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2.xml" ContentType="application/vnd.openxmlformats-officedocument.them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heme/theme3.xml" ContentType="application/vnd.openxmlformats-officedocument.them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2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3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4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5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6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7.xml" ContentType="application/vnd.openxmlformats-officedocument.presentationml.notesSl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notesSlides/notesSlide8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notesSlides/notesSlide9.xml" ContentType="application/vnd.openxmlformats-officedocument.presentationml.notesSlide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notesSlides/notesSlide10.xml" ContentType="application/vnd.openxmlformats-officedocument.presentationml.notesSlide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notesSlides/notesSlide11.xml" ContentType="application/vnd.openxmlformats-officedocument.presentationml.notesSlide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notesSlides/notesSlide12.xml" ContentType="application/vnd.openxmlformats-officedocument.presentationml.notesSlide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notesSlides/notesSlide13.xml" ContentType="application/vnd.openxmlformats-officedocument.presentationml.notesSlide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notesSlides/notesSlide14.xml" ContentType="application/vnd.openxmlformats-officedocument.presentationml.notesSlide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notesSlides/notesSlide15.xml" ContentType="application/vnd.openxmlformats-officedocument.presentationml.notesSlide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notesSlides/notesSlide16.xml" ContentType="application/vnd.openxmlformats-officedocument.presentationml.notesSlide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notesSlides/notesSlide17.xml" ContentType="application/vnd.openxmlformats-officedocument.presentationml.notesSlide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notesSlides/notesSlide18.xml" ContentType="application/vnd.openxmlformats-officedocument.presentationml.notesSlide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notesSlides/notesSlide19.xml" ContentType="application/vnd.openxmlformats-officedocument.presentationml.notesSlide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notesSlides/notesSlide20.xml" ContentType="application/vnd.openxmlformats-officedocument.presentationml.notesSlide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notesSlides/notesSlide21.xml" ContentType="application/vnd.openxmlformats-officedocument.presentationml.notesSlide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notesSlides/notesSlide22.xml" ContentType="application/vnd.openxmlformats-officedocument.presentationml.notesSlide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notesSlides/notesSlide23.xml" ContentType="application/vnd.openxmlformats-officedocument.presentationml.notesSlide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notesSlides/notesSlide24.xml" ContentType="application/vnd.openxmlformats-officedocument.presentationml.notesSlide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notesSlides/notesSlide25.xml" ContentType="application/vnd.openxmlformats-officedocument.presentationml.notesSlide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notesSlides/notesSlide26.xml" ContentType="application/vnd.openxmlformats-officedocument.presentationml.notesSlide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notesSlides/notesSlide27.xml" ContentType="application/vnd.openxmlformats-officedocument.presentationml.notesSlide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notesSlides/notesSlide28.xml" ContentType="application/vnd.openxmlformats-officedocument.presentationml.notesSlide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notesSlides/notesSlide29.xml" ContentType="application/vnd.openxmlformats-officedocument.presentationml.notesSlide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notesSlides/notesSlide30.xml" ContentType="application/vnd.openxmlformats-officedocument.presentationml.notesSlide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notesSlides/notesSlide31.xml" ContentType="application/vnd.openxmlformats-officedocument.presentationml.notesSlide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notesSlides/notesSlide32.xml" ContentType="application/vnd.openxmlformats-officedocument.presentationml.notesSlide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notesSlides/notesSlide33.xml" ContentType="application/vnd.openxmlformats-officedocument.presentationml.notesSlide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notesSlides/notesSlide34.xml" ContentType="application/vnd.openxmlformats-officedocument.presentationml.notesSlide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notesSlides/notesSlide35.xml" ContentType="application/vnd.openxmlformats-officedocument.presentationml.notesSlide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notesSlides/notesSlide36.xml" ContentType="application/vnd.openxmlformats-officedocument.presentationml.notesSlide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notesSlides/notesSlide37.xml" ContentType="application/vnd.openxmlformats-officedocument.presentationml.notesSlide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notesSlides/notesSlide38.xml" ContentType="application/vnd.openxmlformats-officedocument.presentationml.notesSlide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56" r:id="rId2"/>
    <p:sldId id="294" r:id="rId3"/>
    <p:sldId id="258" r:id="rId4"/>
    <p:sldId id="261" r:id="rId5"/>
    <p:sldId id="290" r:id="rId6"/>
    <p:sldId id="296" r:id="rId7"/>
    <p:sldId id="313" r:id="rId8"/>
    <p:sldId id="297" r:id="rId9"/>
    <p:sldId id="298" r:id="rId10"/>
    <p:sldId id="299" r:id="rId11"/>
    <p:sldId id="300" r:id="rId12"/>
    <p:sldId id="301" r:id="rId13"/>
    <p:sldId id="289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262" r:id="rId24"/>
    <p:sldId id="303" r:id="rId25"/>
    <p:sldId id="304" r:id="rId26"/>
    <p:sldId id="305" r:id="rId27"/>
    <p:sldId id="306" r:id="rId28"/>
    <p:sldId id="308" r:id="rId29"/>
    <p:sldId id="309" r:id="rId30"/>
    <p:sldId id="310" r:id="rId31"/>
    <p:sldId id="311" r:id="rId32"/>
    <p:sldId id="312" r:id="rId33"/>
    <p:sldId id="284" r:id="rId34"/>
    <p:sldId id="292" r:id="rId35"/>
    <p:sldId id="314" r:id="rId36"/>
    <p:sldId id="315" r:id="rId37"/>
    <p:sldId id="316" r:id="rId38"/>
    <p:sldId id="317" r:id="rId39"/>
    <p:sldId id="282" r:id="rId40"/>
    <p:sldId id="291" r:id="rId41"/>
    <p:sldId id="318" r:id="rId42"/>
    <p:sldId id="319" r:id="rId43"/>
    <p:sldId id="321" r:id="rId44"/>
    <p:sldId id="322" r:id="rId45"/>
    <p:sldId id="323" r:id="rId46"/>
    <p:sldId id="324" r:id="rId47"/>
    <p:sldId id="325" r:id="rId48"/>
    <p:sldId id="326" r:id="rId49"/>
    <p:sldId id="327" r:id="rId50"/>
    <p:sldId id="328" r:id="rId51"/>
    <p:sldId id="329" r:id="rId52"/>
    <p:sldId id="330" r:id="rId53"/>
    <p:sldId id="286" r:id="rId54"/>
    <p:sldId id="331" r:id="rId55"/>
    <p:sldId id="332" r:id="rId56"/>
    <p:sldId id="333" r:id="rId57"/>
    <p:sldId id="334" r:id="rId58"/>
    <p:sldId id="335" r:id="rId59"/>
    <p:sldId id="345" r:id="rId60"/>
    <p:sldId id="346" r:id="rId61"/>
  </p:sldIdLst>
  <p:sldSz cx="12192000" cy="6858000"/>
  <p:notesSz cx="6858000" cy="9144000"/>
  <p:custDataLst>
    <p:tags r:id="rId6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209" autoAdjust="0"/>
  </p:normalViewPr>
  <p:slideViewPr>
    <p:cSldViewPr snapToGrid="0">
      <p:cViewPr varScale="1">
        <p:scale>
          <a:sx n="63" d="100"/>
          <a:sy n="63" d="100"/>
        </p:scale>
        <p:origin x="-114" y="-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 showGuides="1">
      <p:cViewPr varScale="1">
        <p:scale>
          <a:sx n="85" d="100"/>
          <a:sy n="85" d="100"/>
        </p:scale>
        <p:origin x="-94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heme" Target="../theme/theme3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D4B578-6C3D-40AB-B021-E9FD3830528C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910354-DBF9-42F3-8321-7FC04703F7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5493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2" Type="http://schemas.openxmlformats.org/officeDocument/2006/relationships/tags" Target="../tags/tag26.xml"/><Relationship Id="rId1" Type="http://schemas.openxmlformats.org/officeDocument/2006/relationships/theme" Target="../theme/theme2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D2811A-9B66-4F3B-9F02-60F9EBC57BAD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523835-EF47-4B28-AAC4-BEC6878FD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035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5" Type="http://schemas.openxmlformats.org/officeDocument/2006/relationships/slide" Target="../slides/slide26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5" Type="http://schemas.openxmlformats.org/officeDocument/2006/relationships/slide" Target="../slides/slide27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5" Type="http://schemas.openxmlformats.org/officeDocument/2006/relationships/slide" Target="../slides/slide28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" Type="http://schemas.openxmlformats.org/officeDocument/2006/relationships/tags" Target="../tags/tag331.xml"/><Relationship Id="rId5" Type="http://schemas.openxmlformats.org/officeDocument/2006/relationships/slide" Target="../slides/slide30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" Type="http://schemas.openxmlformats.org/officeDocument/2006/relationships/tags" Target="../tags/tag343.xml"/><Relationship Id="rId5" Type="http://schemas.openxmlformats.org/officeDocument/2006/relationships/slide" Target="../slides/slide31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57.xml"/><Relationship Id="rId2" Type="http://schemas.openxmlformats.org/officeDocument/2006/relationships/tags" Target="../tags/tag356.xml"/><Relationship Id="rId1" Type="http://schemas.openxmlformats.org/officeDocument/2006/relationships/tags" Target="../tags/tag355.xml"/><Relationship Id="rId5" Type="http://schemas.openxmlformats.org/officeDocument/2006/relationships/slide" Target="../slides/slide32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70.xml"/><Relationship Id="rId2" Type="http://schemas.openxmlformats.org/officeDocument/2006/relationships/tags" Target="../tags/tag369.xml"/><Relationship Id="rId1" Type="http://schemas.openxmlformats.org/officeDocument/2006/relationships/tags" Target="../tags/tag368.xml"/><Relationship Id="rId5" Type="http://schemas.openxmlformats.org/officeDocument/2006/relationships/slide" Target="../slides/slide33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82.xml"/><Relationship Id="rId2" Type="http://schemas.openxmlformats.org/officeDocument/2006/relationships/tags" Target="../tags/tag381.xml"/><Relationship Id="rId1" Type="http://schemas.openxmlformats.org/officeDocument/2006/relationships/tags" Target="../tags/tag380.xml"/><Relationship Id="rId5" Type="http://schemas.openxmlformats.org/officeDocument/2006/relationships/slide" Target="../slides/slide34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94.xml"/><Relationship Id="rId2" Type="http://schemas.openxmlformats.org/officeDocument/2006/relationships/tags" Target="../tags/tag393.xml"/><Relationship Id="rId1" Type="http://schemas.openxmlformats.org/officeDocument/2006/relationships/tags" Target="../tags/tag392.xml"/><Relationship Id="rId5" Type="http://schemas.openxmlformats.org/officeDocument/2006/relationships/slide" Target="../slides/slide35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407.xml"/><Relationship Id="rId2" Type="http://schemas.openxmlformats.org/officeDocument/2006/relationships/tags" Target="../tags/tag406.xml"/><Relationship Id="rId1" Type="http://schemas.openxmlformats.org/officeDocument/2006/relationships/tags" Target="../tags/tag405.xml"/><Relationship Id="rId5" Type="http://schemas.openxmlformats.org/officeDocument/2006/relationships/slide" Target="../slides/slide36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19.xml"/><Relationship Id="rId2" Type="http://schemas.openxmlformats.org/officeDocument/2006/relationships/tags" Target="../tags/tag418.xml"/><Relationship Id="rId1" Type="http://schemas.openxmlformats.org/officeDocument/2006/relationships/tags" Target="../tags/tag417.xml"/><Relationship Id="rId5" Type="http://schemas.openxmlformats.org/officeDocument/2006/relationships/slide" Target="../slides/slide37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431.xml"/><Relationship Id="rId2" Type="http://schemas.openxmlformats.org/officeDocument/2006/relationships/tags" Target="../tags/tag430.xml"/><Relationship Id="rId1" Type="http://schemas.openxmlformats.org/officeDocument/2006/relationships/tags" Target="../tags/tag429.xml"/><Relationship Id="rId5" Type="http://schemas.openxmlformats.org/officeDocument/2006/relationships/slide" Target="../slides/slide38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441.xml"/><Relationship Id="rId2" Type="http://schemas.openxmlformats.org/officeDocument/2006/relationships/tags" Target="../tags/tag440.xml"/><Relationship Id="rId1" Type="http://schemas.openxmlformats.org/officeDocument/2006/relationships/tags" Target="../tags/tag439.xml"/><Relationship Id="rId5" Type="http://schemas.openxmlformats.org/officeDocument/2006/relationships/slide" Target="../slides/slide39.xml"/><Relationship Id="rId4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453.xml"/><Relationship Id="rId2" Type="http://schemas.openxmlformats.org/officeDocument/2006/relationships/tags" Target="../tags/tag452.xml"/><Relationship Id="rId1" Type="http://schemas.openxmlformats.org/officeDocument/2006/relationships/tags" Target="../tags/tag451.xml"/><Relationship Id="rId5" Type="http://schemas.openxmlformats.org/officeDocument/2006/relationships/slide" Target="../slides/slide40.xml"/><Relationship Id="rId4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466.xml"/><Relationship Id="rId2" Type="http://schemas.openxmlformats.org/officeDocument/2006/relationships/tags" Target="../tags/tag465.xml"/><Relationship Id="rId1" Type="http://schemas.openxmlformats.org/officeDocument/2006/relationships/tags" Target="../tags/tag464.xml"/><Relationship Id="rId5" Type="http://schemas.openxmlformats.org/officeDocument/2006/relationships/slide" Target="../slides/slide41.xml"/><Relationship Id="rId4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479.xml"/><Relationship Id="rId2" Type="http://schemas.openxmlformats.org/officeDocument/2006/relationships/tags" Target="../tags/tag478.xml"/><Relationship Id="rId1" Type="http://schemas.openxmlformats.org/officeDocument/2006/relationships/tags" Target="../tags/tag477.xml"/><Relationship Id="rId5" Type="http://schemas.openxmlformats.org/officeDocument/2006/relationships/slide" Target="../slides/slide42.xml"/><Relationship Id="rId4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493.xml"/><Relationship Id="rId2" Type="http://schemas.openxmlformats.org/officeDocument/2006/relationships/tags" Target="../tags/tag492.xml"/><Relationship Id="rId1" Type="http://schemas.openxmlformats.org/officeDocument/2006/relationships/tags" Target="../tags/tag491.xml"/><Relationship Id="rId5" Type="http://schemas.openxmlformats.org/officeDocument/2006/relationships/slide" Target="../slides/slide44.xml"/><Relationship Id="rId4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505.xml"/><Relationship Id="rId2" Type="http://schemas.openxmlformats.org/officeDocument/2006/relationships/tags" Target="../tags/tag504.xml"/><Relationship Id="rId1" Type="http://schemas.openxmlformats.org/officeDocument/2006/relationships/tags" Target="../tags/tag503.xml"/><Relationship Id="rId5" Type="http://schemas.openxmlformats.org/officeDocument/2006/relationships/slide" Target="../slides/slide45.xml"/><Relationship Id="rId4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516.xml"/><Relationship Id="rId2" Type="http://schemas.openxmlformats.org/officeDocument/2006/relationships/tags" Target="../tags/tag515.xml"/><Relationship Id="rId1" Type="http://schemas.openxmlformats.org/officeDocument/2006/relationships/tags" Target="../tags/tag514.xml"/><Relationship Id="rId5" Type="http://schemas.openxmlformats.org/officeDocument/2006/relationships/slide" Target="../slides/slide46.xml"/><Relationship Id="rId4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528.xml"/><Relationship Id="rId2" Type="http://schemas.openxmlformats.org/officeDocument/2006/relationships/tags" Target="../tags/tag527.xml"/><Relationship Id="rId1" Type="http://schemas.openxmlformats.org/officeDocument/2006/relationships/tags" Target="../tags/tag526.xml"/><Relationship Id="rId5" Type="http://schemas.openxmlformats.org/officeDocument/2006/relationships/slide" Target="../slides/slide47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540.xml"/><Relationship Id="rId2" Type="http://schemas.openxmlformats.org/officeDocument/2006/relationships/tags" Target="../tags/tag539.xml"/><Relationship Id="rId1" Type="http://schemas.openxmlformats.org/officeDocument/2006/relationships/tags" Target="../tags/tag538.xml"/><Relationship Id="rId5" Type="http://schemas.openxmlformats.org/officeDocument/2006/relationships/slide" Target="../slides/slide48.xml"/><Relationship Id="rId4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552.xml"/><Relationship Id="rId2" Type="http://schemas.openxmlformats.org/officeDocument/2006/relationships/tags" Target="../tags/tag551.xml"/><Relationship Id="rId1" Type="http://schemas.openxmlformats.org/officeDocument/2006/relationships/tags" Target="../tags/tag550.xml"/><Relationship Id="rId5" Type="http://schemas.openxmlformats.org/officeDocument/2006/relationships/slide" Target="../slides/slide49.xml"/><Relationship Id="rId4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566.xml"/><Relationship Id="rId2" Type="http://schemas.openxmlformats.org/officeDocument/2006/relationships/tags" Target="../tags/tag565.xml"/><Relationship Id="rId1" Type="http://schemas.openxmlformats.org/officeDocument/2006/relationships/tags" Target="../tags/tag564.xml"/><Relationship Id="rId5" Type="http://schemas.openxmlformats.org/officeDocument/2006/relationships/slide" Target="../slides/slide50.xml"/><Relationship Id="rId4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578.xml"/><Relationship Id="rId2" Type="http://schemas.openxmlformats.org/officeDocument/2006/relationships/tags" Target="../tags/tag577.xml"/><Relationship Id="rId1" Type="http://schemas.openxmlformats.org/officeDocument/2006/relationships/tags" Target="../tags/tag576.xml"/><Relationship Id="rId5" Type="http://schemas.openxmlformats.org/officeDocument/2006/relationships/slide" Target="../slides/slide51.xml"/><Relationship Id="rId4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630.xml"/><Relationship Id="rId2" Type="http://schemas.openxmlformats.org/officeDocument/2006/relationships/tags" Target="../tags/tag629.xml"/><Relationship Id="rId1" Type="http://schemas.openxmlformats.org/officeDocument/2006/relationships/tags" Target="../tags/tag628.xml"/><Relationship Id="rId5" Type="http://schemas.openxmlformats.org/officeDocument/2006/relationships/slide" Target="../slides/slide52.xml"/><Relationship Id="rId4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654.xml"/><Relationship Id="rId2" Type="http://schemas.openxmlformats.org/officeDocument/2006/relationships/tags" Target="../tags/tag653.xml"/><Relationship Id="rId1" Type="http://schemas.openxmlformats.org/officeDocument/2006/relationships/tags" Target="../tags/tag652.xml"/><Relationship Id="rId5" Type="http://schemas.openxmlformats.org/officeDocument/2006/relationships/slide" Target="../slides/slide53.xml"/><Relationship Id="rId4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669.xml"/><Relationship Id="rId2" Type="http://schemas.openxmlformats.org/officeDocument/2006/relationships/tags" Target="../tags/tag668.xml"/><Relationship Id="rId1" Type="http://schemas.openxmlformats.org/officeDocument/2006/relationships/tags" Target="../tags/tag667.xml"/><Relationship Id="rId5" Type="http://schemas.openxmlformats.org/officeDocument/2006/relationships/slide" Target="../slides/slide55.xml"/><Relationship Id="rId4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681.xml"/><Relationship Id="rId2" Type="http://schemas.openxmlformats.org/officeDocument/2006/relationships/tags" Target="../tags/tag680.xml"/><Relationship Id="rId1" Type="http://schemas.openxmlformats.org/officeDocument/2006/relationships/tags" Target="../tags/tag679.xml"/><Relationship Id="rId5" Type="http://schemas.openxmlformats.org/officeDocument/2006/relationships/slide" Target="../slides/slide56.xml"/><Relationship Id="rId4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693.xml"/><Relationship Id="rId2" Type="http://schemas.openxmlformats.org/officeDocument/2006/relationships/tags" Target="../tags/tag692.xml"/><Relationship Id="rId1" Type="http://schemas.openxmlformats.org/officeDocument/2006/relationships/tags" Target="../tags/tag691.xml"/><Relationship Id="rId5" Type="http://schemas.openxmlformats.org/officeDocument/2006/relationships/slide" Target="../slides/slide57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5" Type="http://schemas.openxmlformats.org/officeDocument/2006/relationships/slide" Target="../slides/slide24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14523835-EF47-4B28-AAC4-BEC6878FD99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5828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14523835-EF47-4B28-AAC4-BEC6878FD99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3658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4123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042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14523835-EF47-4B28-AAC4-BEC6878FD99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1545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0655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5636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14523835-EF47-4B28-AAC4-BEC6878FD99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2755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14523835-EF47-4B28-AAC4-BEC6878FD99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0083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213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486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14523835-EF47-4B28-AAC4-BEC6878FD99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9740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1740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1288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14523835-EF47-4B28-AAC4-BEC6878FD99D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8186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14523835-EF47-4B28-AAC4-BEC6878FD99D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7814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3498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0178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9475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9763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2865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526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14523835-EF47-4B28-AAC4-BEC6878FD99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5582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471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5517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5349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14523835-EF47-4B28-AAC4-BEC6878FD99D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7814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14523835-EF47-4B28-AAC4-BEC6878FD99D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0833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14523835-EF47-4B28-AAC4-BEC6878FD99D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0895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61815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56497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118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14523835-EF47-4B28-AAC4-BEC6878FD99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767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14523835-EF47-4B28-AAC4-BEC6878FD99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866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齐景公问政孔子：君君、臣臣、父父、子子</a:t>
            </a:r>
            <a:r>
              <a:rPr lang="en-US" altLang="zh-CN"/>
              <a:t>.</a:t>
            </a:r>
            <a:r>
              <a:rPr lang="zh-CN" altLang="en-US"/>
              <a:t>你可能理解错意思了？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E7FE4B5F-21E3-4F44-A0C5-A590C0EA3AA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6616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14523835-EF47-4B28-AAC4-BEC6878FD99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365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14523835-EF47-4B28-AAC4-BEC6878FD99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6791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501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8.xml"/><Relationship Id="rId7" Type="http://schemas.openxmlformats.org/officeDocument/2006/relationships/image" Target="../media/image4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image" Target="../media/image8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4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1"/>
            </p:custDataLst>
          </p:nvPr>
        </p:nvSpPr>
        <p:spPr>
          <a:xfrm>
            <a:off x="211873" y="-1"/>
            <a:ext cx="289932" cy="84749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  <p:custDataLst>
              <p:tags r:id="rId2"/>
            </p:custDataLst>
          </p:nvPr>
        </p:nvSpPr>
        <p:spPr>
          <a:xfrm>
            <a:off x="501650" y="166688"/>
            <a:ext cx="7516813" cy="558800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4000" b="0" i="0"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28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450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6638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65FF4E0B-0DF4-4A91-B907-D9031BD305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213" y="143635"/>
            <a:ext cx="1617823" cy="84450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20F6A188-D100-4FEB-BA0E-F396BDF332D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6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F584701D-185C-466E-8C24-1801D6260560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>
            <a:alphaModFix amt="90000"/>
          </a:blip>
          <a:srcRect l="8222"/>
          <a:stretch>
            <a:fillRect/>
          </a:stretch>
        </p:blipFill>
        <p:spPr>
          <a:xfrm>
            <a:off x="5931756" y="-2969"/>
            <a:ext cx="6260244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079D7714-A316-49D4-BD31-451E6E018D65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8">
            <a:alphaModFix amt="90000"/>
          </a:blip>
          <a:srcRect r="8222"/>
          <a:stretch>
            <a:fillRect/>
          </a:stretch>
        </p:blipFill>
        <p:spPr>
          <a:xfrm>
            <a:off x="-166192" y="-2969"/>
            <a:ext cx="6097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4163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/>
          <a:srcRect b="16809"/>
          <a:stretch>
            <a:fillRect/>
          </a:stretch>
        </p:blipFill>
        <p:spPr>
          <a:xfrm>
            <a:off x="-16866" y="-4057"/>
            <a:ext cx="13320916" cy="68620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0" b="30033"/>
          <a:stretch>
            <a:fillRect/>
          </a:stretch>
        </p:blipFill>
        <p:spPr>
          <a:xfrm>
            <a:off x="399141" y="5849257"/>
            <a:ext cx="2126345" cy="6531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992838" y="3861991"/>
            <a:ext cx="1666667" cy="9047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5766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microsoft.com/office/2007/relationships/hdphoto" Target="../media/hdphoto1.wdp"/><Relationship Id="rId18" Type="http://schemas.openxmlformats.org/officeDocument/2006/relationships/image" Target="../media/image14.gif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image" Target="../media/image10.png"/><Relationship Id="rId17" Type="http://schemas.openxmlformats.org/officeDocument/2006/relationships/image" Target="../media/image13.png"/><Relationship Id="rId2" Type="http://schemas.openxmlformats.org/officeDocument/2006/relationships/tags" Target="../tags/tag37.xml"/><Relationship Id="rId16" Type="http://schemas.microsoft.com/office/2007/relationships/hdphoto" Target="../media/hdphoto2.wdp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image" Target="../media/image9.jpeg"/><Relationship Id="rId5" Type="http://schemas.openxmlformats.org/officeDocument/2006/relationships/tags" Target="../tags/tag40.xml"/><Relationship Id="rId15" Type="http://schemas.openxmlformats.org/officeDocument/2006/relationships/image" Target="../media/image12.png"/><Relationship Id="rId10" Type="http://schemas.openxmlformats.org/officeDocument/2006/relationships/notesSlide" Target="../notesSlides/notesSlide1.xml"/><Relationship Id="rId19" Type="http://schemas.openxmlformats.org/officeDocument/2006/relationships/image" Target="../media/image15.png"/><Relationship Id="rId4" Type="http://schemas.openxmlformats.org/officeDocument/2006/relationships/tags" Target="../tags/tag39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4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13" Type="http://schemas.openxmlformats.org/officeDocument/2006/relationships/tags" Target="../tags/tag135.xml"/><Relationship Id="rId18" Type="http://schemas.openxmlformats.org/officeDocument/2006/relationships/tags" Target="../tags/tag140.xml"/><Relationship Id="rId26" Type="http://schemas.openxmlformats.org/officeDocument/2006/relationships/image" Target="../media/image29.png"/><Relationship Id="rId39" Type="http://schemas.openxmlformats.org/officeDocument/2006/relationships/hyperlink" Target="http://baike.baidu.com/view/2693.htm" TargetMode="External"/><Relationship Id="rId3" Type="http://schemas.openxmlformats.org/officeDocument/2006/relationships/tags" Target="../tags/tag125.xml"/><Relationship Id="rId21" Type="http://schemas.openxmlformats.org/officeDocument/2006/relationships/image" Target="../media/image17.png"/><Relationship Id="rId34" Type="http://schemas.openxmlformats.org/officeDocument/2006/relationships/image" Target="../media/image33.png"/><Relationship Id="rId42" Type="http://schemas.openxmlformats.org/officeDocument/2006/relationships/image" Target="../media/image35.jpeg"/><Relationship Id="rId7" Type="http://schemas.openxmlformats.org/officeDocument/2006/relationships/tags" Target="../tags/tag129.xml"/><Relationship Id="rId12" Type="http://schemas.openxmlformats.org/officeDocument/2006/relationships/tags" Target="../tags/tag134.xml"/><Relationship Id="rId17" Type="http://schemas.openxmlformats.org/officeDocument/2006/relationships/tags" Target="../tags/tag139.xml"/><Relationship Id="rId25" Type="http://schemas.microsoft.com/office/2007/relationships/hdphoto" Target="../media/hdphoto5.wdp"/><Relationship Id="rId33" Type="http://schemas.microsoft.com/office/2007/relationships/hdphoto" Target="../media/hdphoto9.wdp"/><Relationship Id="rId38" Type="http://schemas.openxmlformats.org/officeDocument/2006/relationships/hyperlink" Target="http://baike.baidu.com/view/483079.htm" TargetMode="External"/><Relationship Id="rId2" Type="http://schemas.openxmlformats.org/officeDocument/2006/relationships/tags" Target="../tags/tag124.xml"/><Relationship Id="rId16" Type="http://schemas.openxmlformats.org/officeDocument/2006/relationships/tags" Target="../tags/tag138.xml"/><Relationship Id="rId20" Type="http://schemas.openxmlformats.org/officeDocument/2006/relationships/notesSlide" Target="../notesSlides/notesSlide7.xml"/><Relationship Id="rId29" Type="http://schemas.microsoft.com/office/2007/relationships/hdphoto" Target="../media/hdphoto7.wdp"/><Relationship Id="rId41" Type="http://schemas.openxmlformats.org/officeDocument/2006/relationships/image" Target="../media/image34.jpeg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tags" Target="../tags/tag133.xml"/><Relationship Id="rId24" Type="http://schemas.openxmlformats.org/officeDocument/2006/relationships/image" Target="../media/image28.png"/><Relationship Id="rId32" Type="http://schemas.openxmlformats.org/officeDocument/2006/relationships/image" Target="../media/image32.png"/><Relationship Id="rId37" Type="http://schemas.openxmlformats.org/officeDocument/2006/relationships/hyperlink" Target="http://baike.baidu.com/view/297487.htm" TargetMode="External"/><Relationship Id="rId40" Type="http://schemas.openxmlformats.org/officeDocument/2006/relationships/hyperlink" Target="http://baike.baidu.com/view/27201.htm" TargetMode="External"/><Relationship Id="rId5" Type="http://schemas.openxmlformats.org/officeDocument/2006/relationships/tags" Target="../tags/tag127.xml"/><Relationship Id="rId15" Type="http://schemas.openxmlformats.org/officeDocument/2006/relationships/tags" Target="../tags/tag137.xml"/><Relationship Id="rId23" Type="http://schemas.microsoft.com/office/2007/relationships/hdphoto" Target="../media/hdphoto4.wdp"/><Relationship Id="rId28" Type="http://schemas.openxmlformats.org/officeDocument/2006/relationships/image" Target="../media/image30.png"/><Relationship Id="rId36" Type="http://schemas.openxmlformats.org/officeDocument/2006/relationships/hyperlink" Target="http://baike.baidu.com/view/28270.htm" TargetMode="External"/><Relationship Id="rId10" Type="http://schemas.openxmlformats.org/officeDocument/2006/relationships/tags" Target="../tags/tag132.xml"/><Relationship Id="rId19" Type="http://schemas.openxmlformats.org/officeDocument/2006/relationships/slideLayout" Target="../slideLayouts/slideLayout1.xml"/><Relationship Id="rId31" Type="http://schemas.microsoft.com/office/2007/relationships/hdphoto" Target="../media/hdphoto8.wdp"/><Relationship Id="rId4" Type="http://schemas.openxmlformats.org/officeDocument/2006/relationships/tags" Target="../tags/tag126.xml"/><Relationship Id="rId9" Type="http://schemas.openxmlformats.org/officeDocument/2006/relationships/tags" Target="../tags/tag131.xml"/><Relationship Id="rId14" Type="http://schemas.openxmlformats.org/officeDocument/2006/relationships/tags" Target="../tags/tag136.xml"/><Relationship Id="rId22" Type="http://schemas.openxmlformats.org/officeDocument/2006/relationships/image" Target="../media/image27.png"/><Relationship Id="rId27" Type="http://schemas.microsoft.com/office/2007/relationships/hdphoto" Target="../media/hdphoto6.wdp"/><Relationship Id="rId30" Type="http://schemas.openxmlformats.org/officeDocument/2006/relationships/image" Target="../media/image31.png"/><Relationship Id="rId35" Type="http://schemas.openxmlformats.org/officeDocument/2006/relationships/hyperlink" Target="http://baike.baidu.com/view/4976.htm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3" Type="http://schemas.openxmlformats.org/officeDocument/2006/relationships/tags" Target="../tags/tag146.xml"/><Relationship Id="rId7" Type="http://schemas.openxmlformats.org/officeDocument/2006/relationships/tags" Target="../tags/tag150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11" Type="http://schemas.openxmlformats.org/officeDocument/2006/relationships/tags" Target="../tags/tag154.xml"/><Relationship Id="rId5" Type="http://schemas.openxmlformats.org/officeDocument/2006/relationships/tags" Target="../tags/tag148.xml"/><Relationship Id="rId10" Type="http://schemas.openxmlformats.org/officeDocument/2006/relationships/tags" Target="../tags/tag153.xml"/><Relationship Id="rId4" Type="http://schemas.openxmlformats.org/officeDocument/2006/relationships/tags" Target="../tags/tag147.xml"/><Relationship Id="rId9" Type="http://schemas.openxmlformats.org/officeDocument/2006/relationships/tags" Target="../tags/tag15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9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70.xml"/><Relationship Id="rId3" Type="http://schemas.openxmlformats.org/officeDocument/2006/relationships/tags" Target="../tags/tag165.xml"/><Relationship Id="rId7" Type="http://schemas.openxmlformats.org/officeDocument/2006/relationships/tags" Target="../tags/tag169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9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5.xml"/><Relationship Id="rId4" Type="http://schemas.openxmlformats.org/officeDocument/2006/relationships/tags" Target="../tags/tag17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9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49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8.pn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image" Target="../media/image17.png"/><Relationship Id="rId5" Type="http://schemas.openxmlformats.org/officeDocument/2006/relationships/tags" Target="../tags/tag51.xml"/><Relationship Id="rId10" Type="http://schemas.openxmlformats.org/officeDocument/2006/relationships/image" Target="../media/image13.png"/><Relationship Id="rId4" Type="http://schemas.openxmlformats.org/officeDocument/2006/relationships/tags" Target="../tags/tag50.xml"/><Relationship Id="rId9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93.xml"/><Relationship Id="rId3" Type="http://schemas.openxmlformats.org/officeDocument/2006/relationships/tags" Target="../tags/tag188.xml"/><Relationship Id="rId7" Type="http://schemas.openxmlformats.org/officeDocument/2006/relationships/tags" Target="../tags/tag192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89.xml"/><Relationship Id="rId9" Type="http://schemas.openxmlformats.org/officeDocument/2006/relationships/tags" Target="../tags/tag19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97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5.xml"/><Relationship Id="rId4" Type="http://schemas.openxmlformats.org/officeDocument/2006/relationships/tags" Target="../tags/tag20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13" Type="http://schemas.openxmlformats.org/officeDocument/2006/relationships/image" Target="../media/image21.png"/><Relationship Id="rId3" Type="http://schemas.openxmlformats.org/officeDocument/2006/relationships/tags" Target="../tags/tag208.xml"/><Relationship Id="rId7" Type="http://schemas.openxmlformats.org/officeDocument/2006/relationships/tags" Target="../tags/tag212.xml"/><Relationship Id="rId12" Type="http://schemas.openxmlformats.org/officeDocument/2006/relationships/image" Target="../media/image17.png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11" Type="http://schemas.openxmlformats.org/officeDocument/2006/relationships/notesSlide" Target="../notesSlides/notesSlide8.xml"/><Relationship Id="rId5" Type="http://schemas.openxmlformats.org/officeDocument/2006/relationships/tags" Target="../tags/tag210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09.xml"/><Relationship Id="rId9" Type="http://schemas.openxmlformats.org/officeDocument/2006/relationships/tags" Target="../tags/tag214.xml"/><Relationship Id="rId14" Type="http://schemas.microsoft.com/office/2007/relationships/hdphoto" Target="../media/hdphoto3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25.xml"/><Relationship Id="rId13" Type="http://schemas.openxmlformats.org/officeDocument/2006/relationships/image" Target="../media/image36.jpeg"/><Relationship Id="rId3" Type="http://schemas.openxmlformats.org/officeDocument/2006/relationships/tags" Target="../tags/tag220.xml"/><Relationship Id="rId7" Type="http://schemas.openxmlformats.org/officeDocument/2006/relationships/tags" Target="../tags/tag224.xml"/><Relationship Id="rId12" Type="http://schemas.openxmlformats.org/officeDocument/2006/relationships/notesSlide" Target="../notesSlides/notesSlide9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tags" Target="../tags/tag223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222.xml"/><Relationship Id="rId15" Type="http://schemas.openxmlformats.org/officeDocument/2006/relationships/image" Target="../media/image38.png"/><Relationship Id="rId10" Type="http://schemas.openxmlformats.org/officeDocument/2006/relationships/tags" Target="../tags/tag227.xml"/><Relationship Id="rId4" Type="http://schemas.openxmlformats.org/officeDocument/2006/relationships/tags" Target="../tags/tag221.xml"/><Relationship Id="rId9" Type="http://schemas.openxmlformats.org/officeDocument/2006/relationships/tags" Target="../tags/tag226.xml"/><Relationship Id="rId1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32.xml"/><Relationship Id="rId1" Type="http://schemas.openxmlformats.org/officeDocument/2006/relationships/tags" Target="../tags/tag23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240.xml"/><Relationship Id="rId13" Type="http://schemas.openxmlformats.org/officeDocument/2006/relationships/tags" Target="../tags/tag245.xml"/><Relationship Id="rId18" Type="http://schemas.openxmlformats.org/officeDocument/2006/relationships/notesSlide" Target="../notesSlides/notesSlide10.xml"/><Relationship Id="rId3" Type="http://schemas.openxmlformats.org/officeDocument/2006/relationships/tags" Target="../tags/tag235.xml"/><Relationship Id="rId21" Type="http://schemas.openxmlformats.org/officeDocument/2006/relationships/image" Target="../media/image41.png"/><Relationship Id="rId7" Type="http://schemas.openxmlformats.org/officeDocument/2006/relationships/tags" Target="../tags/tag239.xml"/><Relationship Id="rId12" Type="http://schemas.openxmlformats.org/officeDocument/2006/relationships/tags" Target="../tags/tag244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234.xml"/><Relationship Id="rId16" Type="http://schemas.openxmlformats.org/officeDocument/2006/relationships/tags" Target="../tags/tag248.xml"/><Relationship Id="rId20" Type="http://schemas.openxmlformats.org/officeDocument/2006/relationships/image" Target="../media/image40.png"/><Relationship Id="rId1" Type="http://schemas.openxmlformats.org/officeDocument/2006/relationships/tags" Target="../tags/tag233.xml"/><Relationship Id="rId6" Type="http://schemas.openxmlformats.org/officeDocument/2006/relationships/tags" Target="../tags/tag238.xml"/><Relationship Id="rId11" Type="http://schemas.openxmlformats.org/officeDocument/2006/relationships/tags" Target="../tags/tag243.xml"/><Relationship Id="rId5" Type="http://schemas.openxmlformats.org/officeDocument/2006/relationships/tags" Target="../tags/tag237.xml"/><Relationship Id="rId15" Type="http://schemas.openxmlformats.org/officeDocument/2006/relationships/tags" Target="../tags/tag247.xml"/><Relationship Id="rId10" Type="http://schemas.openxmlformats.org/officeDocument/2006/relationships/tags" Target="../tags/tag242.xml"/><Relationship Id="rId19" Type="http://schemas.openxmlformats.org/officeDocument/2006/relationships/image" Target="../media/image39.png"/><Relationship Id="rId4" Type="http://schemas.openxmlformats.org/officeDocument/2006/relationships/tags" Target="../tags/tag236.xml"/><Relationship Id="rId9" Type="http://schemas.openxmlformats.org/officeDocument/2006/relationships/tags" Target="../tags/tag241.xml"/><Relationship Id="rId14" Type="http://schemas.openxmlformats.org/officeDocument/2006/relationships/tags" Target="../tags/tag246.xml"/><Relationship Id="rId22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59.xml"/><Relationship Id="rId13" Type="http://schemas.openxmlformats.org/officeDocument/2006/relationships/image" Target="../media/image37.png"/><Relationship Id="rId3" Type="http://schemas.openxmlformats.org/officeDocument/2006/relationships/tags" Target="../tags/tag254.xml"/><Relationship Id="rId7" Type="http://schemas.openxmlformats.org/officeDocument/2006/relationships/tags" Target="../tags/tag258.xml"/><Relationship Id="rId12" Type="http://schemas.openxmlformats.org/officeDocument/2006/relationships/image" Target="../media/image36.jpeg"/><Relationship Id="rId2" Type="http://schemas.openxmlformats.org/officeDocument/2006/relationships/tags" Target="../tags/tag253.xml"/><Relationship Id="rId1" Type="http://schemas.openxmlformats.org/officeDocument/2006/relationships/tags" Target="../tags/tag252.xml"/><Relationship Id="rId6" Type="http://schemas.openxmlformats.org/officeDocument/2006/relationships/tags" Target="../tags/tag257.xml"/><Relationship Id="rId11" Type="http://schemas.openxmlformats.org/officeDocument/2006/relationships/notesSlide" Target="../notesSlides/notesSlide11.xml"/><Relationship Id="rId5" Type="http://schemas.openxmlformats.org/officeDocument/2006/relationships/tags" Target="../tags/tag256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255.xml"/><Relationship Id="rId9" Type="http://schemas.openxmlformats.org/officeDocument/2006/relationships/tags" Target="../tags/tag26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271.xml"/><Relationship Id="rId13" Type="http://schemas.openxmlformats.org/officeDocument/2006/relationships/image" Target="../media/image37.png"/><Relationship Id="rId3" Type="http://schemas.openxmlformats.org/officeDocument/2006/relationships/tags" Target="../tags/tag266.xml"/><Relationship Id="rId7" Type="http://schemas.openxmlformats.org/officeDocument/2006/relationships/tags" Target="../tags/tag270.xml"/><Relationship Id="rId12" Type="http://schemas.openxmlformats.org/officeDocument/2006/relationships/image" Target="../media/image36.jpeg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6" Type="http://schemas.openxmlformats.org/officeDocument/2006/relationships/tags" Target="../tags/tag269.xml"/><Relationship Id="rId11" Type="http://schemas.openxmlformats.org/officeDocument/2006/relationships/notesSlide" Target="../notesSlides/notesSlide12.xml"/><Relationship Id="rId5" Type="http://schemas.openxmlformats.org/officeDocument/2006/relationships/tags" Target="../tags/tag268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267.xml"/><Relationship Id="rId9" Type="http://schemas.openxmlformats.org/officeDocument/2006/relationships/tags" Target="../tags/tag27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77.xml"/><Relationship Id="rId1" Type="http://schemas.openxmlformats.org/officeDocument/2006/relationships/tags" Target="../tags/tag27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tags" Target="../tags/tag68.xml"/><Relationship Id="rId18" Type="http://schemas.openxmlformats.org/officeDocument/2006/relationships/tags" Target="../tags/tag73.xml"/><Relationship Id="rId26" Type="http://schemas.openxmlformats.org/officeDocument/2006/relationships/tags" Target="../tags/tag81.xml"/><Relationship Id="rId3" Type="http://schemas.openxmlformats.org/officeDocument/2006/relationships/tags" Target="../tags/tag58.xml"/><Relationship Id="rId21" Type="http://schemas.openxmlformats.org/officeDocument/2006/relationships/tags" Target="../tags/tag76.xml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17" Type="http://schemas.openxmlformats.org/officeDocument/2006/relationships/tags" Target="../tags/tag72.xml"/><Relationship Id="rId25" Type="http://schemas.openxmlformats.org/officeDocument/2006/relationships/tags" Target="../tags/tag80.xml"/><Relationship Id="rId2" Type="http://schemas.openxmlformats.org/officeDocument/2006/relationships/tags" Target="../tags/tag57.xml"/><Relationship Id="rId16" Type="http://schemas.openxmlformats.org/officeDocument/2006/relationships/tags" Target="../tags/tag71.xml"/><Relationship Id="rId20" Type="http://schemas.openxmlformats.org/officeDocument/2006/relationships/tags" Target="../tags/tag75.xml"/><Relationship Id="rId29" Type="http://schemas.openxmlformats.org/officeDocument/2006/relationships/notesSlide" Target="../notesSlides/notesSlide3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24" Type="http://schemas.openxmlformats.org/officeDocument/2006/relationships/tags" Target="../tags/tag79.xml"/><Relationship Id="rId5" Type="http://schemas.openxmlformats.org/officeDocument/2006/relationships/tags" Target="../tags/tag60.xml"/><Relationship Id="rId15" Type="http://schemas.openxmlformats.org/officeDocument/2006/relationships/tags" Target="../tags/tag70.xml"/><Relationship Id="rId23" Type="http://schemas.openxmlformats.org/officeDocument/2006/relationships/tags" Target="../tags/tag78.xml"/><Relationship Id="rId28" Type="http://schemas.openxmlformats.org/officeDocument/2006/relationships/slideLayout" Target="../slideLayouts/slideLayout2.xml"/><Relationship Id="rId10" Type="http://schemas.openxmlformats.org/officeDocument/2006/relationships/tags" Target="../tags/tag65.xml"/><Relationship Id="rId19" Type="http://schemas.openxmlformats.org/officeDocument/2006/relationships/tags" Target="../tags/tag74.xml"/><Relationship Id="rId31" Type="http://schemas.openxmlformats.org/officeDocument/2006/relationships/image" Target="../media/image20.gif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tags" Target="../tags/tag69.xml"/><Relationship Id="rId22" Type="http://schemas.openxmlformats.org/officeDocument/2006/relationships/tags" Target="../tags/tag77.xml"/><Relationship Id="rId27" Type="http://schemas.openxmlformats.org/officeDocument/2006/relationships/tags" Target="../tags/tag82.xml"/><Relationship Id="rId30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tags" Target="../tags/tag290.xml"/><Relationship Id="rId18" Type="http://schemas.openxmlformats.org/officeDocument/2006/relationships/tags" Target="../tags/tag295.xml"/><Relationship Id="rId26" Type="http://schemas.openxmlformats.org/officeDocument/2006/relationships/tags" Target="../tags/tag303.xml"/><Relationship Id="rId39" Type="http://schemas.openxmlformats.org/officeDocument/2006/relationships/tags" Target="../tags/tag316.xml"/><Relationship Id="rId21" Type="http://schemas.openxmlformats.org/officeDocument/2006/relationships/tags" Target="../tags/tag298.xml"/><Relationship Id="rId34" Type="http://schemas.openxmlformats.org/officeDocument/2006/relationships/tags" Target="../tags/tag311.xml"/><Relationship Id="rId42" Type="http://schemas.openxmlformats.org/officeDocument/2006/relationships/tags" Target="../tags/tag319.xml"/><Relationship Id="rId47" Type="http://schemas.openxmlformats.org/officeDocument/2006/relationships/tags" Target="../tags/tag324.xml"/><Relationship Id="rId50" Type="http://schemas.openxmlformats.org/officeDocument/2006/relationships/tags" Target="../tags/tag327.xml"/><Relationship Id="rId55" Type="http://schemas.openxmlformats.org/officeDocument/2006/relationships/notesSlide" Target="../notesSlides/notesSlide13.xml"/><Relationship Id="rId7" Type="http://schemas.openxmlformats.org/officeDocument/2006/relationships/tags" Target="../tags/tag284.xml"/><Relationship Id="rId12" Type="http://schemas.openxmlformats.org/officeDocument/2006/relationships/tags" Target="../tags/tag289.xml"/><Relationship Id="rId17" Type="http://schemas.openxmlformats.org/officeDocument/2006/relationships/tags" Target="../tags/tag294.xml"/><Relationship Id="rId25" Type="http://schemas.openxmlformats.org/officeDocument/2006/relationships/tags" Target="../tags/tag302.xml"/><Relationship Id="rId33" Type="http://schemas.openxmlformats.org/officeDocument/2006/relationships/tags" Target="../tags/tag310.xml"/><Relationship Id="rId38" Type="http://schemas.openxmlformats.org/officeDocument/2006/relationships/tags" Target="../tags/tag315.xml"/><Relationship Id="rId46" Type="http://schemas.openxmlformats.org/officeDocument/2006/relationships/tags" Target="../tags/tag323.xml"/><Relationship Id="rId2" Type="http://schemas.openxmlformats.org/officeDocument/2006/relationships/tags" Target="../tags/tag279.xml"/><Relationship Id="rId16" Type="http://schemas.openxmlformats.org/officeDocument/2006/relationships/tags" Target="../tags/tag293.xml"/><Relationship Id="rId20" Type="http://schemas.openxmlformats.org/officeDocument/2006/relationships/tags" Target="../tags/tag297.xml"/><Relationship Id="rId29" Type="http://schemas.openxmlformats.org/officeDocument/2006/relationships/tags" Target="../tags/tag306.xml"/><Relationship Id="rId41" Type="http://schemas.openxmlformats.org/officeDocument/2006/relationships/tags" Target="../tags/tag318.xml"/><Relationship Id="rId54" Type="http://schemas.openxmlformats.org/officeDocument/2006/relationships/slideLayout" Target="../slideLayouts/slideLayout1.xml"/><Relationship Id="rId1" Type="http://schemas.openxmlformats.org/officeDocument/2006/relationships/tags" Target="../tags/tag278.xml"/><Relationship Id="rId6" Type="http://schemas.openxmlformats.org/officeDocument/2006/relationships/tags" Target="../tags/tag283.xml"/><Relationship Id="rId11" Type="http://schemas.openxmlformats.org/officeDocument/2006/relationships/tags" Target="../tags/tag288.xml"/><Relationship Id="rId24" Type="http://schemas.openxmlformats.org/officeDocument/2006/relationships/tags" Target="../tags/tag301.xml"/><Relationship Id="rId32" Type="http://schemas.openxmlformats.org/officeDocument/2006/relationships/tags" Target="../tags/tag309.xml"/><Relationship Id="rId37" Type="http://schemas.openxmlformats.org/officeDocument/2006/relationships/tags" Target="../tags/tag314.xml"/><Relationship Id="rId40" Type="http://schemas.openxmlformats.org/officeDocument/2006/relationships/tags" Target="../tags/tag317.xml"/><Relationship Id="rId45" Type="http://schemas.openxmlformats.org/officeDocument/2006/relationships/tags" Target="../tags/tag322.xml"/><Relationship Id="rId53" Type="http://schemas.openxmlformats.org/officeDocument/2006/relationships/tags" Target="../tags/tag330.xml"/><Relationship Id="rId5" Type="http://schemas.openxmlformats.org/officeDocument/2006/relationships/tags" Target="../tags/tag282.xml"/><Relationship Id="rId15" Type="http://schemas.openxmlformats.org/officeDocument/2006/relationships/tags" Target="../tags/tag292.xml"/><Relationship Id="rId23" Type="http://schemas.openxmlformats.org/officeDocument/2006/relationships/tags" Target="../tags/tag300.xml"/><Relationship Id="rId28" Type="http://schemas.openxmlformats.org/officeDocument/2006/relationships/tags" Target="../tags/tag305.xml"/><Relationship Id="rId36" Type="http://schemas.openxmlformats.org/officeDocument/2006/relationships/tags" Target="../tags/tag313.xml"/><Relationship Id="rId49" Type="http://schemas.openxmlformats.org/officeDocument/2006/relationships/tags" Target="../tags/tag326.xml"/><Relationship Id="rId10" Type="http://schemas.openxmlformats.org/officeDocument/2006/relationships/tags" Target="../tags/tag287.xml"/><Relationship Id="rId19" Type="http://schemas.openxmlformats.org/officeDocument/2006/relationships/tags" Target="../tags/tag296.xml"/><Relationship Id="rId31" Type="http://schemas.openxmlformats.org/officeDocument/2006/relationships/tags" Target="../tags/tag308.xml"/><Relationship Id="rId44" Type="http://schemas.openxmlformats.org/officeDocument/2006/relationships/tags" Target="../tags/tag321.xml"/><Relationship Id="rId52" Type="http://schemas.openxmlformats.org/officeDocument/2006/relationships/tags" Target="../tags/tag329.xml"/><Relationship Id="rId4" Type="http://schemas.openxmlformats.org/officeDocument/2006/relationships/tags" Target="../tags/tag281.xml"/><Relationship Id="rId9" Type="http://schemas.openxmlformats.org/officeDocument/2006/relationships/tags" Target="../tags/tag286.xml"/><Relationship Id="rId14" Type="http://schemas.openxmlformats.org/officeDocument/2006/relationships/tags" Target="../tags/tag291.xml"/><Relationship Id="rId22" Type="http://schemas.openxmlformats.org/officeDocument/2006/relationships/tags" Target="../tags/tag299.xml"/><Relationship Id="rId27" Type="http://schemas.openxmlformats.org/officeDocument/2006/relationships/tags" Target="../tags/tag304.xml"/><Relationship Id="rId30" Type="http://schemas.openxmlformats.org/officeDocument/2006/relationships/tags" Target="../tags/tag307.xml"/><Relationship Id="rId35" Type="http://schemas.openxmlformats.org/officeDocument/2006/relationships/tags" Target="../tags/tag312.xml"/><Relationship Id="rId43" Type="http://schemas.openxmlformats.org/officeDocument/2006/relationships/tags" Target="../tags/tag320.xml"/><Relationship Id="rId48" Type="http://schemas.openxmlformats.org/officeDocument/2006/relationships/tags" Target="../tags/tag325.xml"/><Relationship Id="rId8" Type="http://schemas.openxmlformats.org/officeDocument/2006/relationships/tags" Target="../tags/tag285.xml"/><Relationship Id="rId51" Type="http://schemas.openxmlformats.org/officeDocument/2006/relationships/tags" Target="../tags/tag328.xml"/><Relationship Id="rId3" Type="http://schemas.openxmlformats.org/officeDocument/2006/relationships/tags" Target="../tags/tag28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341.xml"/><Relationship Id="rId13" Type="http://schemas.openxmlformats.org/officeDocument/2006/relationships/image" Target="../media/image37.png"/><Relationship Id="rId3" Type="http://schemas.openxmlformats.org/officeDocument/2006/relationships/tags" Target="../tags/tag336.xml"/><Relationship Id="rId7" Type="http://schemas.openxmlformats.org/officeDocument/2006/relationships/tags" Target="../tags/tag340.xml"/><Relationship Id="rId12" Type="http://schemas.openxmlformats.org/officeDocument/2006/relationships/image" Target="../media/image36.jpeg"/><Relationship Id="rId2" Type="http://schemas.openxmlformats.org/officeDocument/2006/relationships/tags" Target="../tags/tag335.xml"/><Relationship Id="rId1" Type="http://schemas.openxmlformats.org/officeDocument/2006/relationships/tags" Target="../tags/tag334.xml"/><Relationship Id="rId6" Type="http://schemas.openxmlformats.org/officeDocument/2006/relationships/tags" Target="../tags/tag339.xml"/><Relationship Id="rId11" Type="http://schemas.openxmlformats.org/officeDocument/2006/relationships/notesSlide" Target="../notesSlides/notesSlide14.xml"/><Relationship Id="rId5" Type="http://schemas.openxmlformats.org/officeDocument/2006/relationships/tags" Target="../tags/tag338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337.xml"/><Relationship Id="rId9" Type="http://schemas.openxmlformats.org/officeDocument/2006/relationships/tags" Target="../tags/tag34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353.xml"/><Relationship Id="rId13" Type="http://schemas.openxmlformats.org/officeDocument/2006/relationships/image" Target="../media/image37.png"/><Relationship Id="rId3" Type="http://schemas.openxmlformats.org/officeDocument/2006/relationships/tags" Target="../tags/tag348.xml"/><Relationship Id="rId7" Type="http://schemas.openxmlformats.org/officeDocument/2006/relationships/tags" Target="../tags/tag352.xml"/><Relationship Id="rId12" Type="http://schemas.openxmlformats.org/officeDocument/2006/relationships/image" Target="../media/image36.jpeg"/><Relationship Id="rId2" Type="http://schemas.openxmlformats.org/officeDocument/2006/relationships/tags" Target="../tags/tag347.xml"/><Relationship Id="rId1" Type="http://schemas.openxmlformats.org/officeDocument/2006/relationships/tags" Target="../tags/tag346.xml"/><Relationship Id="rId6" Type="http://schemas.openxmlformats.org/officeDocument/2006/relationships/tags" Target="../tags/tag351.xml"/><Relationship Id="rId11" Type="http://schemas.openxmlformats.org/officeDocument/2006/relationships/notesSlide" Target="../notesSlides/notesSlide15.xml"/><Relationship Id="rId5" Type="http://schemas.openxmlformats.org/officeDocument/2006/relationships/tags" Target="../tags/tag350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349.xml"/><Relationship Id="rId9" Type="http://schemas.openxmlformats.org/officeDocument/2006/relationships/tags" Target="../tags/tag35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365.xml"/><Relationship Id="rId13" Type="http://schemas.openxmlformats.org/officeDocument/2006/relationships/image" Target="../media/image42.png"/><Relationship Id="rId3" Type="http://schemas.openxmlformats.org/officeDocument/2006/relationships/tags" Target="../tags/tag360.xml"/><Relationship Id="rId7" Type="http://schemas.openxmlformats.org/officeDocument/2006/relationships/tags" Target="../tags/tag364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359.xml"/><Relationship Id="rId1" Type="http://schemas.openxmlformats.org/officeDocument/2006/relationships/tags" Target="../tags/tag358.xml"/><Relationship Id="rId6" Type="http://schemas.openxmlformats.org/officeDocument/2006/relationships/tags" Target="../tags/tag363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362.xml"/><Relationship Id="rId10" Type="http://schemas.openxmlformats.org/officeDocument/2006/relationships/tags" Target="../tags/tag367.xml"/><Relationship Id="rId4" Type="http://schemas.openxmlformats.org/officeDocument/2006/relationships/tags" Target="../tags/tag361.xml"/><Relationship Id="rId9" Type="http://schemas.openxmlformats.org/officeDocument/2006/relationships/tags" Target="../tags/tag36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378.xml"/><Relationship Id="rId13" Type="http://schemas.microsoft.com/office/2007/relationships/hdphoto" Target="../media/hdphoto3.wdp"/><Relationship Id="rId3" Type="http://schemas.openxmlformats.org/officeDocument/2006/relationships/tags" Target="../tags/tag373.xml"/><Relationship Id="rId7" Type="http://schemas.openxmlformats.org/officeDocument/2006/relationships/tags" Target="../tags/tag377.xml"/><Relationship Id="rId12" Type="http://schemas.openxmlformats.org/officeDocument/2006/relationships/image" Target="../media/image21.png"/><Relationship Id="rId2" Type="http://schemas.openxmlformats.org/officeDocument/2006/relationships/tags" Target="../tags/tag372.xml"/><Relationship Id="rId1" Type="http://schemas.openxmlformats.org/officeDocument/2006/relationships/tags" Target="../tags/tag371.xml"/><Relationship Id="rId6" Type="http://schemas.openxmlformats.org/officeDocument/2006/relationships/tags" Target="../tags/tag376.xml"/><Relationship Id="rId11" Type="http://schemas.openxmlformats.org/officeDocument/2006/relationships/notesSlide" Target="../notesSlides/notesSlide17.xml"/><Relationship Id="rId5" Type="http://schemas.openxmlformats.org/officeDocument/2006/relationships/tags" Target="../tags/tag37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374.xml"/><Relationship Id="rId9" Type="http://schemas.openxmlformats.org/officeDocument/2006/relationships/tags" Target="../tags/tag379.xml"/><Relationship Id="rId1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390.xml"/><Relationship Id="rId13" Type="http://schemas.openxmlformats.org/officeDocument/2006/relationships/image" Target="../media/image37.png"/><Relationship Id="rId3" Type="http://schemas.openxmlformats.org/officeDocument/2006/relationships/tags" Target="../tags/tag385.xml"/><Relationship Id="rId7" Type="http://schemas.openxmlformats.org/officeDocument/2006/relationships/tags" Target="../tags/tag389.xml"/><Relationship Id="rId12" Type="http://schemas.openxmlformats.org/officeDocument/2006/relationships/image" Target="../media/image36.jpeg"/><Relationship Id="rId2" Type="http://schemas.openxmlformats.org/officeDocument/2006/relationships/tags" Target="../tags/tag384.xml"/><Relationship Id="rId1" Type="http://schemas.openxmlformats.org/officeDocument/2006/relationships/tags" Target="../tags/tag383.xml"/><Relationship Id="rId6" Type="http://schemas.openxmlformats.org/officeDocument/2006/relationships/tags" Target="../tags/tag388.xml"/><Relationship Id="rId11" Type="http://schemas.openxmlformats.org/officeDocument/2006/relationships/notesSlide" Target="../notesSlides/notesSlide18.xml"/><Relationship Id="rId5" Type="http://schemas.openxmlformats.org/officeDocument/2006/relationships/tags" Target="../tags/tag387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386.xml"/><Relationship Id="rId9" Type="http://schemas.openxmlformats.org/officeDocument/2006/relationships/tags" Target="../tags/tag39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402.xml"/><Relationship Id="rId13" Type="http://schemas.openxmlformats.org/officeDocument/2006/relationships/image" Target="../media/image36.jpeg"/><Relationship Id="rId3" Type="http://schemas.openxmlformats.org/officeDocument/2006/relationships/tags" Target="../tags/tag397.xml"/><Relationship Id="rId7" Type="http://schemas.openxmlformats.org/officeDocument/2006/relationships/tags" Target="../tags/tag401.xml"/><Relationship Id="rId12" Type="http://schemas.openxmlformats.org/officeDocument/2006/relationships/notesSlide" Target="../notesSlides/notesSlide19.xml"/><Relationship Id="rId2" Type="http://schemas.openxmlformats.org/officeDocument/2006/relationships/tags" Target="../tags/tag396.xml"/><Relationship Id="rId1" Type="http://schemas.openxmlformats.org/officeDocument/2006/relationships/tags" Target="../tags/tag395.xml"/><Relationship Id="rId6" Type="http://schemas.openxmlformats.org/officeDocument/2006/relationships/tags" Target="../tags/tag400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99.xml"/><Relationship Id="rId10" Type="http://schemas.openxmlformats.org/officeDocument/2006/relationships/tags" Target="../tags/tag404.xml"/><Relationship Id="rId4" Type="http://schemas.openxmlformats.org/officeDocument/2006/relationships/tags" Target="../tags/tag398.xml"/><Relationship Id="rId9" Type="http://schemas.openxmlformats.org/officeDocument/2006/relationships/tags" Target="../tags/tag403.xml"/><Relationship Id="rId14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415.xml"/><Relationship Id="rId13" Type="http://schemas.openxmlformats.org/officeDocument/2006/relationships/image" Target="../media/image37.png"/><Relationship Id="rId3" Type="http://schemas.openxmlformats.org/officeDocument/2006/relationships/tags" Target="../tags/tag410.xml"/><Relationship Id="rId7" Type="http://schemas.openxmlformats.org/officeDocument/2006/relationships/tags" Target="../tags/tag414.xml"/><Relationship Id="rId12" Type="http://schemas.openxmlformats.org/officeDocument/2006/relationships/image" Target="../media/image36.jpeg"/><Relationship Id="rId2" Type="http://schemas.openxmlformats.org/officeDocument/2006/relationships/tags" Target="../tags/tag409.xml"/><Relationship Id="rId1" Type="http://schemas.openxmlformats.org/officeDocument/2006/relationships/tags" Target="../tags/tag408.xml"/><Relationship Id="rId6" Type="http://schemas.openxmlformats.org/officeDocument/2006/relationships/tags" Target="../tags/tag413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412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411.xml"/><Relationship Id="rId9" Type="http://schemas.openxmlformats.org/officeDocument/2006/relationships/tags" Target="../tags/tag41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427.xml"/><Relationship Id="rId13" Type="http://schemas.openxmlformats.org/officeDocument/2006/relationships/image" Target="../media/image37.png"/><Relationship Id="rId3" Type="http://schemas.openxmlformats.org/officeDocument/2006/relationships/tags" Target="../tags/tag422.xml"/><Relationship Id="rId7" Type="http://schemas.openxmlformats.org/officeDocument/2006/relationships/tags" Target="../tags/tag426.xml"/><Relationship Id="rId12" Type="http://schemas.openxmlformats.org/officeDocument/2006/relationships/image" Target="../media/image36.jpeg"/><Relationship Id="rId2" Type="http://schemas.openxmlformats.org/officeDocument/2006/relationships/tags" Target="../tags/tag421.xml"/><Relationship Id="rId1" Type="http://schemas.openxmlformats.org/officeDocument/2006/relationships/tags" Target="../tags/tag420.xml"/><Relationship Id="rId6" Type="http://schemas.openxmlformats.org/officeDocument/2006/relationships/tags" Target="../tags/tag425.xml"/><Relationship Id="rId11" Type="http://schemas.openxmlformats.org/officeDocument/2006/relationships/notesSlide" Target="../notesSlides/notesSlide21.xml"/><Relationship Id="rId5" Type="http://schemas.openxmlformats.org/officeDocument/2006/relationships/tags" Target="../tags/tag424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423.xml"/><Relationship Id="rId9" Type="http://schemas.openxmlformats.org/officeDocument/2006/relationships/tags" Target="../tags/tag428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34.xml"/><Relationship Id="rId7" Type="http://schemas.openxmlformats.org/officeDocument/2006/relationships/tags" Target="../tags/tag438.xml"/><Relationship Id="rId12" Type="http://schemas.openxmlformats.org/officeDocument/2006/relationships/image" Target="../media/image17.png"/><Relationship Id="rId2" Type="http://schemas.openxmlformats.org/officeDocument/2006/relationships/tags" Target="../tags/tag433.xml"/><Relationship Id="rId1" Type="http://schemas.openxmlformats.org/officeDocument/2006/relationships/tags" Target="../tags/tag432.xml"/><Relationship Id="rId6" Type="http://schemas.openxmlformats.org/officeDocument/2006/relationships/tags" Target="../tags/tag437.xml"/><Relationship Id="rId11" Type="http://schemas.microsoft.com/office/2007/relationships/hdphoto" Target="../media/hdphoto10.wdp"/><Relationship Id="rId5" Type="http://schemas.openxmlformats.org/officeDocument/2006/relationships/tags" Target="../tags/tag436.xml"/><Relationship Id="rId10" Type="http://schemas.openxmlformats.org/officeDocument/2006/relationships/image" Target="../media/image43.png"/><Relationship Id="rId4" Type="http://schemas.openxmlformats.org/officeDocument/2006/relationships/tags" Target="../tags/tag435.xml"/><Relationship Id="rId9" Type="http://schemas.openxmlformats.org/officeDocument/2006/relationships/notesSlide" Target="../notesSlides/notesSlide2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13" Type="http://schemas.openxmlformats.org/officeDocument/2006/relationships/image" Target="../media/image17.png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12" Type="http://schemas.microsoft.com/office/2007/relationships/hdphoto" Target="../media/hdphoto3.wdp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image" Target="../media/image21.png"/><Relationship Id="rId5" Type="http://schemas.openxmlformats.org/officeDocument/2006/relationships/tags" Target="../tags/tag90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89.xml"/><Relationship Id="rId9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449.xml"/><Relationship Id="rId13" Type="http://schemas.openxmlformats.org/officeDocument/2006/relationships/image" Target="../media/image21.png"/><Relationship Id="rId3" Type="http://schemas.openxmlformats.org/officeDocument/2006/relationships/tags" Target="../tags/tag444.xml"/><Relationship Id="rId7" Type="http://schemas.openxmlformats.org/officeDocument/2006/relationships/tags" Target="../tags/tag448.xml"/><Relationship Id="rId12" Type="http://schemas.openxmlformats.org/officeDocument/2006/relationships/image" Target="../media/image17.png"/><Relationship Id="rId2" Type="http://schemas.openxmlformats.org/officeDocument/2006/relationships/tags" Target="../tags/tag443.xml"/><Relationship Id="rId1" Type="http://schemas.openxmlformats.org/officeDocument/2006/relationships/tags" Target="../tags/tag442.xml"/><Relationship Id="rId6" Type="http://schemas.openxmlformats.org/officeDocument/2006/relationships/tags" Target="../tags/tag447.xml"/><Relationship Id="rId11" Type="http://schemas.openxmlformats.org/officeDocument/2006/relationships/notesSlide" Target="../notesSlides/notesSlide23.xml"/><Relationship Id="rId5" Type="http://schemas.openxmlformats.org/officeDocument/2006/relationships/tags" Target="../tags/tag446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45.xml"/><Relationship Id="rId9" Type="http://schemas.openxmlformats.org/officeDocument/2006/relationships/tags" Target="../tags/tag450.xml"/><Relationship Id="rId14" Type="http://schemas.microsoft.com/office/2007/relationships/hdphoto" Target="../media/hdphoto3.wdp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461.xml"/><Relationship Id="rId13" Type="http://schemas.openxmlformats.org/officeDocument/2006/relationships/image" Target="../media/image36.jpeg"/><Relationship Id="rId3" Type="http://schemas.openxmlformats.org/officeDocument/2006/relationships/tags" Target="../tags/tag456.xml"/><Relationship Id="rId7" Type="http://schemas.openxmlformats.org/officeDocument/2006/relationships/tags" Target="../tags/tag460.xml"/><Relationship Id="rId12" Type="http://schemas.openxmlformats.org/officeDocument/2006/relationships/notesSlide" Target="../notesSlides/notesSlide24.xml"/><Relationship Id="rId2" Type="http://schemas.openxmlformats.org/officeDocument/2006/relationships/tags" Target="../tags/tag455.xml"/><Relationship Id="rId1" Type="http://schemas.openxmlformats.org/officeDocument/2006/relationships/tags" Target="../tags/tag454.xml"/><Relationship Id="rId6" Type="http://schemas.openxmlformats.org/officeDocument/2006/relationships/tags" Target="../tags/tag459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458.xml"/><Relationship Id="rId15" Type="http://schemas.openxmlformats.org/officeDocument/2006/relationships/image" Target="../media/image44.png"/><Relationship Id="rId10" Type="http://schemas.openxmlformats.org/officeDocument/2006/relationships/tags" Target="../tags/tag463.xml"/><Relationship Id="rId4" Type="http://schemas.openxmlformats.org/officeDocument/2006/relationships/tags" Target="../tags/tag457.xml"/><Relationship Id="rId9" Type="http://schemas.openxmlformats.org/officeDocument/2006/relationships/tags" Target="../tags/tag462.xml"/><Relationship Id="rId14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474.xml"/><Relationship Id="rId13" Type="http://schemas.openxmlformats.org/officeDocument/2006/relationships/image" Target="../media/image36.jpeg"/><Relationship Id="rId3" Type="http://schemas.openxmlformats.org/officeDocument/2006/relationships/tags" Target="../tags/tag469.xml"/><Relationship Id="rId7" Type="http://schemas.openxmlformats.org/officeDocument/2006/relationships/tags" Target="../tags/tag473.xml"/><Relationship Id="rId12" Type="http://schemas.openxmlformats.org/officeDocument/2006/relationships/notesSlide" Target="../notesSlides/notesSlide25.xml"/><Relationship Id="rId2" Type="http://schemas.openxmlformats.org/officeDocument/2006/relationships/tags" Target="../tags/tag468.xml"/><Relationship Id="rId1" Type="http://schemas.openxmlformats.org/officeDocument/2006/relationships/tags" Target="../tags/tag467.xml"/><Relationship Id="rId6" Type="http://schemas.openxmlformats.org/officeDocument/2006/relationships/tags" Target="../tags/tag472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471.xml"/><Relationship Id="rId10" Type="http://schemas.openxmlformats.org/officeDocument/2006/relationships/tags" Target="../tags/tag476.xml"/><Relationship Id="rId4" Type="http://schemas.openxmlformats.org/officeDocument/2006/relationships/tags" Target="../tags/tag470.xml"/><Relationship Id="rId9" Type="http://schemas.openxmlformats.org/officeDocument/2006/relationships/tags" Target="../tags/tag475.xml"/><Relationship Id="rId14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81.xml"/><Relationship Id="rId1" Type="http://schemas.openxmlformats.org/officeDocument/2006/relationships/tags" Target="../tags/tag480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489.xml"/><Relationship Id="rId13" Type="http://schemas.openxmlformats.org/officeDocument/2006/relationships/image" Target="../media/image37.png"/><Relationship Id="rId3" Type="http://schemas.openxmlformats.org/officeDocument/2006/relationships/tags" Target="../tags/tag484.xml"/><Relationship Id="rId7" Type="http://schemas.openxmlformats.org/officeDocument/2006/relationships/tags" Target="../tags/tag488.xml"/><Relationship Id="rId12" Type="http://schemas.openxmlformats.org/officeDocument/2006/relationships/image" Target="../media/image36.jpeg"/><Relationship Id="rId2" Type="http://schemas.openxmlformats.org/officeDocument/2006/relationships/tags" Target="../tags/tag483.xml"/><Relationship Id="rId1" Type="http://schemas.openxmlformats.org/officeDocument/2006/relationships/tags" Target="../tags/tag482.xml"/><Relationship Id="rId6" Type="http://schemas.openxmlformats.org/officeDocument/2006/relationships/tags" Target="../tags/tag487.xml"/><Relationship Id="rId11" Type="http://schemas.openxmlformats.org/officeDocument/2006/relationships/notesSlide" Target="../notesSlides/notesSlide26.xml"/><Relationship Id="rId5" Type="http://schemas.openxmlformats.org/officeDocument/2006/relationships/tags" Target="../tags/tag486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485.xml"/><Relationship Id="rId9" Type="http://schemas.openxmlformats.org/officeDocument/2006/relationships/tags" Target="../tags/tag490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501.xml"/><Relationship Id="rId13" Type="http://schemas.openxmlformats.org/officeDocument/2006/relationships/image" Target="../media/image37.png"/><Relationship Id="rId3" Type="http://schemas.openxmlformats.org/officeDocument/2006/relationships/tags" Target="../tags/tag496.xml"/><Relationship Id="rId7" Type="http://schemas.openxmlformats.org/officeDocument/2006/relationships/tags" Target="../tags/tag500.xml"/><Relationship Id="rId12" Type="http://schemas.openxmlformats.org/officeDocument/2006/relationships/image" Target="../media/image36.jpeg"/><Relationship Id="rId2" Type="http://schemas.openxmlformats.org/officeDocument/2006/relationships/tags" Target="../tags/tag495.xml"/><Relationship Id="rId1" Type="http://schemas.openxmlformats.org/officeDocument/2006/relationships/tags" Target="../tags/tag494.xml"/><Relationship Id="rId6" Type="http://schemas.openxmlformats.org/officeDocument/2006/relationships/tags" Target="../tags/tag499.xml"/><Relationship Id="rId11" Type="http://schemas.openxmlformats.org/officeDocument/2006/relationships/notesSlide" Target="../notesSlides/notesSlide27.xml"/><Relationship Id="rId5" Type="http://schemas.openxmlformats.org/officeDocument/2006/relationships/tags" Target="../tags/tag498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497.xml"/><Relationship Id="rId9" Type="http://schemas.openxmlformats.org/officeDocument/2006/relationships/tags" Target="../tags/tag50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513.xml"/><Relationship Id="rId3" Type="http://schemas.openxmlformats.org/officeDocument/2006/relationships/tags" Target="../tags/tag508.xml"/><Relationship Id="rId7" Type="http://schemas.openxmlformats.org/officeDocument/2006/relationships/tags" Target="../tags/tag512.xml"/><Relationship Id="rId12" Type="http://schemas.openxmlformats.org/officeDocument/2006/relationships/image" Target="../media/image37.png"/><Relationship Id="rId2" Type="http://schemas.openxmlformats.org/officeDocument/2006/relationships/tags" Target="../tags/tag507.xml"/><Relationship Id="rId1" Type="http://schemas.openxmlformats.org/officeDocument/2006/relationships/tags" Target="../tags/tag506.xml"/><Relationship Id="rId6" Type="http://schemas.openxmlformats.org/officeDocument/2006/relationships/tags" Target="../tags/tag511.xml"/><Relationship Id="rId11" Type="http://schemas.openxmlformats.org/officeDocument/2006/relationships/image" Target="../media/image36.jpeg"/><Relationship Id="rId5" Type="http://schemas.openxmlformats.org/officeDocument/2006/relationships/tags" Target="../tags/tag510.xml"/><Relationship Id="rId10" Type="http://schemas.openxmlformats.org/officeDocument/2006/relationships/notesSlide" Target="../notesSlides/notesSlide28.xml"/><Relationship Id="rId4" Type="http://schemas.openxmlformats.org/officeDocument/2006/relationships/tags" Target="../tags/tag509.xml"/><Relationship Id="rId9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524.xml"/><Relationship Id="rId13" Type="http://schemas.openxmlformats.org/officeDocument/2006/relationships/image" Target="../media/image37.png"/><Relationship Id="rId3" Type="http://schemas.openxmlformats.org/officeDocument/2006/relationships/tags" Target="../tags/tag519.xml"/><Relationship Id="rId7" Type="http://schemas.openxmlformats.org/officeDocument/2006/relationships/tags" Target="../tags/tag523.xml"/><Relationship Id="rId12" Type="http://schemas.openxmlformats.org/officeDocument/2006/relationships/image" Target="../media/image36.jpeg"/><Relationship Id="rId2" Type="http://schemas.openxmlformats.org/officeDocument/2006/relationships/tags" Target="../tags/tag518.xml"/><Relationship Id="rId1" Type="http://schemas.openxmlformats.org/officeDocument/2006/relationships/tags" Target="../tags/tag517.xml"/><Relationship Id="rId6" Type="http://schemas.openxmlformats.org/officeDocument/2006/relationships/tags" Target="../tags/tag522.xml"/><Relationship Id="rId11" Type="http://schemas.openxmlformats.org/officeDocument/2006/relationships/notesSlide" Target="../notesSlides/notesSlide29.xml"/><Relationship Id="rId5" Type="http://schemas.openxmlformats.org/officeDocument/2006/relationships/tags" Target="../tags/tag521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520.xml"/><Relationship Id="rId9" Type="http://schemas.openxmlformats.org/officeDocument/2006/relationships/tags" Target="../tags/tag525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536.xml"/><Relationship Id="rId13" Type="http://schemas.openxmlformats.org/officeDocument/2006/relationships/image" Target="../media/image37.png"/><Relationship Id="rId3" Type="http://schemas.openxmlformats.org/officeDocument/2006/relationships/tags" Target="../tags/tag531.xml"/><Relationship Id="rId7" Type="http://schemas.openxmlformats.org/officeDocument/2006/relationships/tags" Target="../tags/tag535.xml"/><Relationship Id="rId12" Type="http://schemas.openxmlformats.org/officeDocument/2006/relationships/image" Target="../media/image36.jpeg"/><Relationship Id="rId2" Type="http://schemas.openxmlformats.org/officeDocument/2006/relationships/tags" Target="../tags/tag530.xml"/><Relationship Id="rId1" Type="http://schemas.openxmlformats.org/officeDocument/2006/relationships/tags" Target="../tags/tag529.xml"/><Relationship Id="rId6" Type="http://schemas.openxmlformats.org/officeDocument/2006/relationships/tags" Target="../tags/tag534.xml"/><Relationship Id="rId11" Type="http://schemas.openxmlformats.org/officeDocument/2006/relationships/notesSlide" Target="../notesSlides/notesSlide30.xml"/><Relationship Id="rId5" Type="http://schemas.openxmlformats.org/officeDocument/2006/relationships/tags" Target="../tags/tag533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532.xml"/><Relationship Id="rId9" Type="http://schemas.openxmlformats.org/officeDocument/2006/relationships/tags" Target="../tags/tag537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548.xml"/><Relationship Id="rId13" Type="http://schemas.openxmlformats.org/officeDocument/2006/relationships/image" Target="../media/image37.png"/><Relationship Id="rId3" Type="http://schemas.openxmlformats.org/officeDocument/2006/relationships/tags" Target="../tags/tag543.xml"/><Relationship Id="rId7" Type="http://schemas.openxmlformats.org/officeDocument/2006/relationships/tags" Target="../tags/tag547.xml"/><Relationship Id="rId12" Type="http://schemas.openxmlformats.org/officeDocument/2006/relationships/image" Target="../media/image36.jpeg"/><Relationship Id="rId2" Type="http://schemas.openxmlformats.org/officeDocument/2006/relationships/tags" Target="../tags/tag542.xml"/><Relationship Id="rId1" Type="http://schemas.openxmlformats.org/officeDocument/2006/relationships/tags" Target="../tags/tag541.xml"/><Relationship Id="rId6" Type="http://schemas.openxmlformats.org/officeDocument/2006/relationships/tags" Target="../tags/tag546.xml"/><Relationship Id="rId11" Type="http://schemas.openxmlformats.org/officeDocument/2006/relationships/notesSlide" Target="../notesSlides/notesSlide31.xml"/><Relationship Id="rId5" Type="http://schemas.openxmlformats.org/officeDocument/2006/relationships/tags" Target="../tags/tag545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544.xml"/><Relationship Id="rId9" Type="http://schemas.openxmlformats.org/officeDocument/2006/relationships/tags" Target="../tags/tag54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99.xml"/><Relationship Id="rId7" Type="http://schemas.openxmlformats.org/officeDocument/2006/relationships/image" Target="../media/image22.png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0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tags" Target="../tags/tag560.xml"/><Relationship Id="rId13" Type="http://schemas.openxmlformats.org/officeDocument/2006/relationships/notesSlide" Target="../notesSlides/notesSlide32.xml"/><Relationship Id="rId3" Type="http://schemas.openxmlformats.org/officeDocument/2006/relationships/tags" Target="../tags/tag555.xml"/><Relationship Id="rId7" Type="http://schemas.openxmlformats.org/officeDocument/2006/relationships/tags" Target="../tags/tag559.xml"/><Relationship Id="rId12" Type="http://schemas.openxmlformats.org/officeDocument/2006/relationships/slideLayout" Target="../slideLayouts/slideLayout5.xml"/><Relationship Id="rId2" Type="http://schemas.openxmlformats.org/officeDocument/2006/relationships/tags" Target="../tags/tag554.xml"/><Relationship Id="rId1" Type="http://schemas.openxmlformats.org/officeDocument/2006/relationships/tags" Target="../tags/tag553.xml"/><Relationship Id="rId6" Type="http://schemas.openxmlformats.org/officeDocument/2006/relationships/tags" Target="../tags/tag558.xml"/><Relationship Id="rId11" Type="http://schemas.openxmlformats.org/officeDocument/2006/relationships/tags" Target="../tags/tag563.xml"/><Relationship Id="rId5" Type="http://schemas.openxmlformats.org/officeDocument/2006/relationships/tags" Target="../tags/tag557.xml"/><Relationship Id="rId15" Type="http://schemas.openxmlformats.org/officeDocument/2006/relationships/image" Target="../media/image37.png"/><Relationship Id="rId10" Type="http://schemas.openxmlformats.org/officeDocument/2006/relationships/tags" Target="../tags/tag562.xml"/><Relationship Id="rId4" Type="http://schemas.openxmlformats.org/officeDocument/2006/relationships/tags" Target="../tags/tag556.xml"/><Relationship Id="rId9" Type="http://schemas.openxmlformats.org/officeDocument/2006/relationships/tags" Target="../tags/tag561.xml"/><Relationship Id="rId14" Type="http://schemas.openxmlformats.org/officeDocument/2006/relationships/image" Target="../media/image36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tags" Target="../tags/tag574.xml"/><Relationship Id="rId13" Type="http://schemas.openxmlformats.org/officeDocument/2006/relationships/image" Target="../media/image21.png"/><Relationship Id="rId3" Type="http://schemas.openxmlformats.org/officeDocument/2006/relationships/tags" Target="../tags/tag569.xml"/><Relationship Id="rId7" Type="http://schemas.openxmlformats.org/officeDocument/2006/relationships/tags" Target="../tags/tag573.xml"/><Relationship Id="rId12" Type="http://schemas.openxmlformats.org/officeDocument/2006/relationships/image" Target="../media/image17.png"/><Relationship Id="rId2" Type="http://schemas.openxmlformats.org/officeDocument/2006/relationships/tags" Target="../tags/tag568.xml"/><Relationship Id="rId1" Type="http://schemas.openxmlformats.org/officeDocument/2006/relationships/tags" Target="../tags/tag567.xml"/><Relationship Id="rId6" Type="http://schemas.openxmlformats.org/officeDocument/2006/relationships/tags" Target="../tags/tag572.xml"/><Relationship Id="rId11" Type="http://schemas.openxmlformats.org/officeDocument/2006/relationships/notesSlide" Target="../notesSlides/notesSlide33.xml"/><Relationship Id="rId5" Type="http://schemas.openxmlformats.org/officeDocument/2006/relationships/tags" Target="../tags/tag571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570.xml"/><Relationship Id="rId9" Type="http://schemas.openxmlformats.org/officeDocument/2006/relationships/tags" Target="../tags/tag575.xml"/><Relationship Id="rId14" Type="http://schemas.microsoft.com/office/2007/relationships/hdphoto" Target="../media/hdphoto3.wdp"/></Relationships>
</file>

<file path=ppt/slides/_rels/slide52.xml.rels><?xml version="1.0" encoding="UTF-8" standalone="yes"?>
<Relationships xmlns="http://schemas.openxmlformats.org/package/2006/relationships"><Relationship Id="rId13" Type="http://schemas.openxmlformats.org/officeDocument/2006/relationships/tags" Target="../tags/tag591.xml"/><Relationship Id="rId18" Type="http://schemas.openxmlformats.org/officeDocument/2006/relationships/tags" Target="../tags/tag596.xml"/><Relationship Id="rId26" Type="http://schemas.openxmlformats.org/officeDocument/2006/relationships/tags" Target="../tags/tag604.xml"/><Relationship Id="rId39" Type="http://schemas.openxmlformats.org/officeDocument/2006/relationships/tags" Target="../tags/tag617.xml"/><Relationship Id="rId3" Type="http://schemas.openxmlformats.org/officeDocument/2006/relationships/tags" Target="../tags/tag581.xml"/><Relationship Id="rId21" Type="http://schemas.openxmlformats.org/officeDocument/2006/relationships/tags" Target="../tags/tag599.xml"/><Relationship Id="rId34" Type="http://schemas.openxmlformats.org/officeDocument/2006/relationships/tags" Target="../tags/tag612.xml"/><Relationship Id="rId42" Type="http://schemas.openxmlformats.org/officeDocument/2006/relationships/tags" Target="../tags/tag620.xml"/><Relationship Id="rId47" Type="http://schemas.openxmlformats.org/officeDocument/2006/relationships/tags" Target="../tags/tag625.xml"/><Relationship Id="rId50" Type="http://schemas.openxmlformats.org/officeDocument/2006/relationships/slideLayout" Target="../slideLayouts/slideLayout1.xml"/><Relationship Id="rId7" Type="http://schemas.openxmlformats.org/officeDocument/2006/relationships/tags" Target="../tags/tag585.xml"/><Relationship Id="rId12" Type="http://schemas.openxmlformats.org/officeDocument/2006/relationships/tags" Target="../tags/tag590.xml"/><Relationship Id="rId17" Type="http://schemas.openxmlformats.org/officeDocument/2006/relationships/tags" Target="../tags/tag595.xml"/><Relationship Id="rId25" Type="http://schemas.openxmlformats.org/officeDocument/2006/relationships/tags" Target="../tags/tag603.xml"/><Relationship Id="rId33" Type="http://schemas.openxmlformats.org/officeDocument/2006/relationships/tags" Target="../tags/tag611.xml"/><Relationship Id="rId38" Type="http://schemas.openxmlformats.org/officeDocument/2006/relationships/tags" Target="../tags/tag616.xml"/><Relationship Id="rId46" Type="http://schemas.openxmlformats.org/officeDocument/2006/relationships/tags" Target="../tags/tag624.xml"/><Relationship Id="rId2" Type="http://schemas.openxmlformats.org/officeDocument/2006/relationships/tags" Target="../tags/tag580.xml"/><Relationship Id="rId16" Type="http://schemas.openxmlformats.org/officeDocument/2006/relationships/tags" Target="../tags/tag594.xml"/><Relationship Id="rId20" Type="http://schemas.openxmlformats.org/officeDocument/2006/relationships/tags" Target="../tags/tag598.xml"/><Relationship Id="rId29" Type="http://schemas.openxmlformats.org/officeDocument/2006/relationships/tags" Target="../tags/tag607.xml"/><Relationship Id="rId41" Type="http://schemas.openxmlformats.org/officeDocument/2006/relationships/tags" Target="../tags/tag619.xml"/><Relationship Id="rId1" Type="http://schemas.openxmlformats.org/officeDocument/2006/relationships/tags" Target="../tags/tag579.xml"/><Relationship Id="rId6" Type="http://schemas.openxmlformats.org/officeDocument/2006/relationships/tags" Target="../tags/tag584.xml"/><Relationship Id="rId11" Type="http://schemas.openxmlformats.org/officeDocument/2006/relationships/tags" Target="../tags/tag589.xml"/><Relationship Id="rId24" Type="http://schemas.openxmlformats.org/officeDocument/2006/relationships/tags" Target="../tags/tag602.xml"/><Relationship Id="rId32" Type="http://schemas.openxmlformats.org/officeDocument/2006/relationships/tags" Target="../tags/tag610.xml"/><Relationship Id="rId37" Type="http://schemas.openxmlformats.org/officeDocument/2006/relationships/tags" Target="../tags/tag615.xml"/><Relationship Id="rId40" Type="http://schemas.openxmlformats.org/officeDocument/2006/relationships/tags" Target="../tags/tag618.xml"/><Relationship Id="rId45" Type="http://schemas.openxmlformats.org/officeDocument/2006/relationships/tags" Target="../tags/tag623.xml"/><Relationship Id="rId5" Type="http://schemas.openxmlformats.org/officeDocument/2006/relationships/tags" Target="../tags/tag583.xml"/><Relationship Id="rId15" Type="http://schemas.openxmlformats.org/officeDocument/2006/relationships/tags" Target="../tags/tag593.xml"/><Relationship Id="rId23" Type="http://schemas.openxmlformats.org/officeDocument/2006/relationships/tags" Target="../tags/tag601.xml"/><Relationship Id="rId28" Type="http://schemas.openxmlformats.org/officeDocument/2006/relationships/tags" Target="../tags/tag606.xml"/><Relationship Id="rId36" Type="http://schemas.openxmlformats.org/officeDocument/2006/relationships/tags" Target="../tags/tag614.xml"/><Relationship Id="rId49" Type="http://schemas.openxmlformats.org/officeDocument/2006/relationships/tags" Target="../tags/tag627.xml"/><Relationship Id="rId10" Type="http://schemas.openxmlformats.org/officeDocument/2006/relationships/tags" Target="../tags/tag588.xml"/><Relationship Id="rId19" Type="http://schemas.openxmlformats.org/officeDocument/2006/relationships/tags" Target="../tags/tag597.xml"/><Relationship Id="rId31" Type="http://schemas.openxmlformats.org/officeDocument/2006/relationships/tags" Target="../tags/tag609.xml"/><Relationship Id="rId44" Type="http://schemas.openxmlformats.org/officeDocument/2006/relationships/tags" Target="../tags/tag622.xml"/><Relationship Id="rId52" Type="http://schemas.openxmlformats.org/officeDocument/2006/relationships/image" Target="../media/image45.png"/><Relationship Id="rId4" Type="http://schemas.openxmlformats.org/officeDocument/2006/relationships/tags" Target="../tags/tag582.xml"/><Relationship Id="rId9" Type="http://schemas.openxmlformats.org/officeDocument/2006/relationships/tags" Target="../tags/tag587.xml"/><Relationship Id="rId14" Type="http://schemas.openxmlformats.org/officeDocument/2006/relationships/tags" Target="../tags/tag592.xml"/><Relationship Id="rId22" Type="http://schemas.openxmlformats.org/officeDocument/2006/relationships/tags" Target="../tags/tag600.xml"/><Relationship Id="rId27" Type="http://schemas.openxmlformats.org/officeDocument/2006/relationships/tags" Target="../tags/tag605.xml"/><Relationship Id="rId30" Type="http://schemas.openxmlformats.org/officeDocument/2006/relationships/tags" Target="../tags/tag608.xml"/><Relationship Id="rId35" Type="http://schemas.openxmlformats.org/officeDocument/2006/relationships/tags" Target="../tags/tag613.xml"/><Relationship Id="rId43" Type="http://schemas.openxmlformats.org/officeDocument/2006/relationships/tags" Target="../tags/tag621.xml"/><Relationship Id="rId48" Type="http://schemas.openxmlformats.org/officeDocument/2006/relationships/tags" Target="../tags/tag626.xml"/><Relationship Id="rId8" Type="http://schemas.openxmlformats.org/officeDocument/2006/relationships/tags" Target="../tags/tag586.xml"/><Relationship Id="rId51" Type="http://schemas.openxmlformats.org/officeDocument/2006/relationships/notesSlide" Target="../notesSlides/notesSlide34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tags" Target="../tags/tag638.xml"/><Relationship Id="rId13" Type="http://schemas.openxmlformats.org/officeDocument/2006/relationships/tags" Target="../tags/tag643.xml"/><Relationship Id="rId18" Type="http://schemas.openxmlformats.org/officeDocument/2006/relationships/tags" Target="../tags/tag648.xml"/><Relationship Id="rId3" Type="http://schemas.openxmlformats.org/officeDocument/2006/relationships/tags" Target="../tags/tag633.xml"/><Relationship Id="rId21" Type="http://schemas.openxmlformats.org/officeDocument/2006/relationships/tags" Target="../tags/tag651.xml"/><Relationship Id="rId7" Type="http://schemas.openxmlformats.org/officeDocument/2006/relationships/tags" Target="../tags/tag637.xml"/><Relationship Id="rId12" Type="http://schemas.openxmlformats.org/officeDocument/2006/relationships/tags" Target="../tags/tag642.xml"/><Relationship Id="rId17" Type="http://schemas.openxmlformats.org/officeDocument/2006/relationships/tags" Target="../tags/tag647.xml"/><Relationship Id="rId2" Type="http://schemas.openxmlformats.org/officeDocument/2006/relationships/tags" Target="../tags/tag632.xml"/><Relationship Id="rId16" Type="http://schemas.openxmlformats.org/officeDocument/2006/relationships/tags" Target="../tags/tag646.xml"/><Relationship Id="rId20" Type="http://schemas.openxmlformats.org/officeDocument/2006/relationships/tags" Target="../tags/tag650.xml"/><Relationship Id="rId1" Type="http://schemas.openxmlformats.org/officeDocument/2006/relationships/tags" Target="../tags/tag631.xml"/><Relationship Id="rId6" Type="http://schemas.openxmlformats.org/officeDocument/2006/relationships/tags" Target="../tags/tag636.xml"/><Relationship Id="rId11" Type="http://schemas.openxmlformats.org/officeDocument/2006/relationships/tags" Target="../tags/tag641.xml"/><Relationship Id="rId24" Type="http://schemas.openxmlformats.org/officeDocument/2006/relationships/image" Target="../media/image46.png"/><Relationship Id="rId5" Type="http://schemas.openxmlformats.org/officeDocument/2006/relationships/tags" Target="../tags/tag635.xml"/><Relationship Id="rId15" Type="http://schemas.openxmlformats.org/officeDocument/2006/relationships/tags" Target="../tags/tag645.xml"/><Relationship Id="rId23" Type="http://schemas.openxmlformats.org/officeDocument/2006/relationships/notesSlide" Target="../notesSlides/notesSlide35.xml"/><Relationship Id="rId10" Type="http://schemas.openxmlformats.org/officeDocument/2006/relationships/tags" Target="../tags/tag640.xml"/><Relationship Id="rId19" Type="http://schemas.openxmlformats.org/officeDocument/2006/relationships/tags" Target="../tags/tag649.xml"/><Relationship Id="rId4" Type="http://schemas.openxmlformats.org/officeDocument/2006/relationships/tags" Target="../tags/tag634.xml"/><Relationship Id="rId9" Type="http://schemas.openxmlformats.org/officeDocument/2006/relationships/tags" Target="../tags/tag639.xml"/><Relationship Id="rId14" Type="http://schemas.openxmlformats.org/officeDocument/2006/relationships/tags" Target="../tags/tag644.xml"/><Relationship Id="rId22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657.xml"/><Relationship Id="rId2" Type="http://schemas.openxmlformats.org/officeDocument/2006/relationships/tags" Target="../tags/tag656.xml"/><Relationship Id="rId1" Type="http://schemas.openxmlformats.org/officeDocument/2006/relationships/tags" Target="../tags/tag655.xml"/><Relationship Id="rId4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tags" Target="../tags/tag665.xml"/><Relationship Id="rId13" Type="http://schemas.openxmlformats.org/officeDocument/2006/relationships/image" Target="../media/image37.png"/><Relationship Id="rId3" Type="http://schemas.openxmlformats.org/officeDocument/2006/relationships/tags" Target="../tags/tag660.xml"/><Relationship Id="rId7" Type="http://schemas.openxmlformats.org/officeDocument/2006/relationships/tags" Target="../tags/tag664.xml"/><Relationship Id="rId12" Type="http://schemas.openxmlformats.org/officeDocument/2006/relationships/image" Target="../media/image36.jpeg"/><Relationship Id="rId2" Type="http://schemas.openxmlformats.org/officeDocument/2006/relationships/tags" Target="../tags/tag659.xml"/><Relationship Id="rId1" Type="http://schemas.openxmlformats.org/officeDocument/2006/relationships/tags" Target="../tags/tag658.xml"/><Relationship Id="rId6" Type="http://schemas.openxmlformats.org/officeDocument/2006/relationships/tags" Target="../tags/tag663.xml"/><Relationship Id="rId11" Type="http://schemas.openxmlformats.org/officeDocument/2006/relationships/notesSlide" Target="../notesSlides/notesSlide36.xml"/><Relationship Id="rId5" Type="http://schemas.openxmlformats.org/officeDocument/2006/relationships/tags" Target="../tags/tag662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661.xml"/><Relationship Id="rId9" Type="http://schemas.openxmlformats.org/officeDocument/2006/relationships/tags" Target="../tags/tag666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tags" Target="../tags/tag677.xml"/><Relationship Id="rId13" Type="http://schemas.openxmlformats.org/officeDocument/2006/relationships/image" Target="../media/image37.png"/><Relationship Id="rId3" Type="http://schemas.openxmlformats.org/officeDocument/2006/relationships/tags" Target="../tags/tag672.xml"/><Relationship Id="rId7" Type="http://schemas.openxmlformats.org/officeDocument/2006/relationships/tags" Target="../tags/tag676.xml"/><Relationship Id="rId12" Type="http://schemas.openxmlformats.org/officeDocument/2006/relationships/image" Target="../media/image36.jpeg"/><Relationship Id="rId2" Type="http://schemas.openxmlformats.org/officeDocument/2006/relationships/tags" Target="../tags/tag671.xml"/><Relationship Id="rId1" Type="http://schemas.openxmlformats.org/officeDocument/2006/relationships/tags" Target="../tags/tag670.xml"/><Relationship Id="rId6" Type="http://schemas.openxmlformats.org/officeDocument/2006/relationships/tags" Target="../tags/tag675.xml"/><Relationship Id="rId11" Type="http://schemas.openxmlformats.org/officeDocument/2006/relationships/notesSlide" Target="../notesSlides/notesSlide37.xml"/><Relationship Id="rId5" Type="http://schemas.openxmlformats.org/officeDocument/2006/relationships/tags" Target="../tags/tag674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673.xml"/><Relationship Id="rId9" Type="http://schemas.openxmlformats.org/officeDocument/2006/relationships/tags" Target="../tags/tag678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tags" Target="../tags/tag689.xml"/><Relationship Id="rId13" Type="http://schemas.openxmlformats.org/officeDocument/2006/relationships/image" Target="../media/image37.png"/><Relationship Id="rId3" Type="http://schemas.openxmlformats.org/officeDocument/2006/relationships/tags" Target="../tags/tag684.xml"/><Relationship Id="rId7" Type="http://schemas.openxmlformats.org/officeDocument/2006/relationships/tags" Target="../tags/tag688.xml"/><Relationship Id="rId12" Type="http://schemas.openxmlformats.org/officeDocument/2006/relationships/image" Target="../media/image36.jpeg"/><Relationship Id="rId2" Type="http://schemas.openxmlformats.org/officeDocument/2006/relationships/tags" Target="../tags/tag683.xml"/><Relationship Id="rId1" Type="http://schemas.openxmlformats.org/officeDocument/2006/relationships/tags" Target="../tags/tag682.xml"/><Relationship Id="rId6" Type="http://schemas.openxmlformats.org/officeDocument/2006/relationships/tags" Target="../tags/tag687.xml"/><Relationship Id="rId11" Type="http://schemas.openxmlformats.org/officeDocument/2006/relationships/notesSlide" Target="../notesSlides/notesSlide38.xml"/><Relationship Id="rId5" Type="http://schemas.openxmlformats.org/officeDocument/2006/relationships/tags" Target="../tags/tag686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685.xml"/><Relationship Id="rId9" Type="http://schemas.openxmlformats.org/officeDocument/2006/relationships/tags" Target="../tags/tag690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tags" Target="../tags/tag701.xml"/><Relationship Id="rId13" Type="http://schemas.openxmlformats.org/officeDocument/2006/relationships/tags" Target="../tags/tag706.xml"/><Relationship Id="rId18" Type="http://schemas.openxmlformats.org/officeDocument/2006/relationships/tags" Target="../tags/tag711.xml"/><Relationship Id="rId3" Type="http://schemas.openxmlformats.org/officeDocument/2006/relationships/tags" Target="../tags/tag696.xml"/><Relationship Id="rId21" Type="http://schemas.openxmlformats.org/officeDocument/2006/relationships/slide" Target="slide1.xml"/><Relationship Id="rId7" Type="http://schemas.openxmlformats.org/officeDocument/2006/relationships/tags" Target="../tags/tag700.xml"/><Relationship Id="rId12" Type="http://schemas.openxmlformats.org/officeDocument/2006/relationships/tags" Target="../tags/tag705.xml"/><Relationship Id="rId17" Type="http://schemas.openxmlformats.org/officeDocument/2006/relationships/tags" Target="../tags/tag710.xml"/><Relationship Id="rId2" Type="http://schemas.openxmlformats.org/officeDocument/2006/relationships/tags" Target="../tags/tag695.xml"/><Relationship Id="rId16" Type="http://schemas.openxmlformats.org/officeDocument/2006/relationships/tags" Target="../tags/tag709.xml"/><Relationship Id="rId20" Type="http://schemas.openxmlformats.org/officeDocument/2006/relationships/image" Target="../media/image37.png"/><Relationship Id="rId1" Type="http://schemas.openxmlformats.org/officeDocument/2006/relationships/tags" Target="../tags/tag694.xml"/><Relationship Id="rId6" Type="http://schemas.openxmlformats.org/officeDocument/2006/relationships/tags" Target="../tags/tag699.xml"/><Relationship Id="rId11" Type="http://schemas.openxmlformats.org/officeDocument/2006/relationships/tags" Target="../tags/tag704.xml"/><Relationship Id="rId5" Type="http://schemas.openxmlformats.org/officeDocument/2006/relationships/tags" Target="../tags/tag698.xml"/><Relationship Id="rId15" Type="http://schemas.openxmlformats.org/officeDocument/2006/relationships/tags" Target="../tags/tag708.xml"/><Relationship Id="rId23" Type="http://schemas.openxmlformats.org/officeDocument/2006/relationships/image" Target="../media/image48.jpeg"/><Relationship Id="rId10" Type="http://schemas.openxmlformats.org/officeDocument/2006/relationships/tags" Target="../tags/tag703.xml"/><Relationship Id="rId19" Type="http://schemas.openxmlformats.org/officeDocument/2006/relationships/slideLayout" Target="../slideLayouts/slideLayout6.xml"/><Relationship Id="rId4" Type="http://schemas.openxmlformats.org/officeDocument/2006/relationships/tags" Target="../tags/tag697.xml"/><Relationship Id="rId9" Type="http://schemas.openxmlformats.org/officeDocument/2006/relationships/tags" Target="../tags/tag702.xml"/><Relationship Id="rId14" Type="http://schemas.openxmlformats.org/officeDocument/2006/relationships/tags" Target="../tags/tag707.xml"/><Relationship Id="rId22" Type="http://schemas.openxmlformats.org/officeDocument/2006/relationships/image" Target="../media/image4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714.xml"/><Relationship Id="rId2" Type="http://schemas.openxmlformats.org/officeDocument/2006/relationships/tags" Target="../tags/tag713.xml"/><Relationship Id="rId1" Type="http://schemas.openxmlformats.org/officeDocument/2006/relationships/tags" Target="../tags/tag71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16.xml"/><Relationship Id="rId4" Type="http://schemas.openxmlformats.org/officeDocument/2006/relationships/tags" Target="../tags/tag7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image" Target="../media/image23.jpeg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tags" Target="../tags/tag719.xml"/><Relationship Id="rId7" Type="http://schemas.openxmlformats.org/officeDocument/2006/relationships/tags" Target="../tags/tag723.xml"/><Relationship Id="rId2" Type="http://schemas.openxmlformats.org/officeDocument/2006/relationships/tags" Target="../tags/tag718.xml"/><Relationship Id="rId1" Type="http://schemas.openxmlformats.org/officeDocument/2006/relationships/tags" Target="../tags/tag717.xml"/><Relationship Id="rId6" Type="http://schemas.openxmlformats.org/officeDocument/2006/relationships/tags" Target="../tags/tag722.xml"/><Relationship Id="rId5" Type="http://schemas.openxmlformats.org/officeDocument/2006/relationships/tags" Target="../tags/tag721.xml"/><Relationship Id="rId10" Type="http://schemas.openxmlformats.org/officeDocument/2006/relationships/image" Target="../media/image50.png"/><Relationship Id="rId4" Type="http://schemas.openxmlformats.org/officeDocument/2006/relationships/tags" Target="../tags/tag720.xml"/><Relationship Id="rId9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5" Type="http://schemas.openxmlformats.org/officeDocument/2006/relationships/image" Target="../media/image25.png"/><Relationship Id="rId4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_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8619" y="590818"/>
            <a:ext cx="9620765" cy="5676365"/>
          </a:xfrm>
          <a:prstGeom prst="rect">
            <a:avLst/>
          </a:prstGeom>
          <a:blipFill>
            <a:blip r:embed="rId14"/>
            <a:tile tx="0" ty="0" sx="100000" sy="100000" flip="none" algn="tl"/>
          </a:blipFill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A_图片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825738" y="349635"/>
            <a:ext cx="4234289" cy="2302212"/>
          </a:xfrm>
          <a:prstGeom prst="rect">
            <a:avLst/>
          </a:prstGeom>
        </p:spPr>
      </p:pic>
      <p:pic>
        <p:nvPicPr>
          <p:cNvPr id="15" name="PA_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7621" y="4009296"/>
            <a:ext cx="877407" cy="900438"/>
          </a:xfrm>
          <a:prstGeom prst="rect">
            <a:avLst/>
          </a:prstGeom>
        </p:spPr>
      </p:pic>
      <p:sp>
        <p:nvSpPr>
          <p:cNvPr id="16" name="PA_文本框 15"/>
          <p:cNvSpPr txBox="1"/>
          <p:nvPr>
            <p:custDataLst>
              <p:tags r:id="rId4"/>
            </p:custDataLst>
          </p:nvPr>
        </p:nvSpPr>
        <p:spPr>
          <a:xfrm>
            <a:off x="2204141" y="2183610"/>
            <a:ext cx="7753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mtClean="0">
                <a:latin typeface="汉仪行楷简" panose="02010609000101010101" pitchFamily="49" charset="-122"/>
                <a:ea typeface="汉仪行楷简" panose="02010609000101010101" pitchFamily="49" charset="-122"/>
              </a:rPr>
              <a:t>《</a:t>
            </a:r>
            <a:r>
              <a:rPr lang="zh-CN" altLang="en-US" sz="7200" smtClean="0">
                <a:latin typeface="汉仪行楷简" panose="02010609000101010101" pitchFamily="49" charset="-122"/>
                <a:ea typeface="汉仪行楷简" panose="02010609000101010101" pitchFamily="49" charset="-122"/>
              </a:rPr>
              <a:t>论语</a:t>
            </a:r>
            <a:r>
              <a:rPr lang="en-US" altLang="zh-CN" sz="7200" smtClean="0">
                <a:latin typeface="汉仪行楷简" panose="02010609000101010101" pitchFamily="49" charset="-122"/>
                <a:ea typeface="汉仪行楷简" panose="02010609000101010101" pitchFamily="49" charset="-122"/>
              </a:rPr>
              <a:t>》</a:t>
            </a:r>
            <a:r>
              <a:rPr lang="zh-CN" altLang="en-US" sz="7200" smtClean="0">
                <a:latin typeface="汉仪行楷简" panose="02010609000101010101" pitchFamily="49" charset="-122"/>
                <a:ea typeface="汉仪行楷简" panose="02010609000101010101" pitchFamily="49" charset="-122"/>
              </a:rPr>
              <a:t>十二章</a:t>
            </a:r>
            <a:endParaRPr lang="zh-CN" altLang="en-US" sz="72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pic>
        <p:nvPicPr>
          <p:cNvPr id="6" name="PA_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800" y="1378335"/>
            <a:ext cx="2723230" cy="2050665"/>
          </a:xfrm>
          <a:prstGeom prst="rect">
            <a:avLst/>
          </a:prstGeom>
        </p:spPr>
      </p:pic>
      <p:sp>
        <p:nvSpPr>
          <p:cNvPr id="19" name="PA_文本框 18"/>
          <p:cNvSpPr txBox="1"/>
          <p:nvPr>
            <p:custDataLst>
              <p:tags r:id="rId6"/>
            </p:custDataLst>
          </p:nvPr>
        </p:nvSpPr>
        <p:spPr>
          <a:xfrm>
            <a:off x="4261541" y="3635045"/>
            <a:ext cx="36385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统编版选择性必修专题研读</a:t>
            </a:r>
            <a:endParaRPr lang="zh-CN" altLang="en-US" sz="320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1" name="PA_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2760" y="267753"/>
            <a:ext cx="813517" cy="633892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2" name="PA_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80816" y="253283"/>
            <a:ext cx="803036" cy="63396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870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4.07407E-06 L 0.38086 -4.07407E-06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36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06 2.59259E-06 L -0.40026 0.00162" pathEditMode="relative" rAng="0" ptsTypes="AA">
                                      <p:cBhvr>
                                        <p:cTn id="11" dur="49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13" y="6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4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79167E-06 4.44444E-06 L 0.50078 0.05116" pathEditMode="relative" rAng="0" ptsTypes="AA">
                                      <p:cBhvr>
                                        <p:cTn id="33" dur="5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17" y="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013200" y="-212"/>
            <a:ext cx="3804918" cy="887308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altLang="zh-CN"/>
              <a:t>2</a:t>
            </a:r>
            <a:r>
              <a:rPr lang="zh-CN" altLang="en-US"/>
              <a:t>、齐国经历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-635" y="887095"/>
            <a:ext cx="12309475" cy="61493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00"/>
              <a:t>   </a:t>
            </a:r>
            <a:r>
              <a:rPr lang="zh-CN" altLang="en-US" sz="1100"/>
              <a:t> </a:t>
            </a:r>
            <a:r>
              <a:rPr lang="en-US" altLang="zh-CN" sz="1100"/>
              <a:t>    </a:t>
            </a:r>
            <a:r>
              <a:rPr lang="zh-CN" altLang="en-US" sz="3200"/>
              <a:t> </a:t>
            </a:r>
            <a:r>
              <a:rPr lang="zh-CN" altLang="en-US" sz="3200">
                <a:solidFill>
                  <a:schemeClr val="tx1"/>
                </a:solidFill>
              </a:rPr>
              <a:t>鲁国自宣公之后，政权就掌握在“三桓”手中（孟孙氏、叔孙氏、季孙氏），鲁昭公失败后，时年</a:t>
            </a:r>
            <a:r>
              <a:rPr lang="en-US" altLang="zh-CN" sz="3200">
                <a:solidFill>
                  <a:schemeClr val="tx1"/>
                </a:solidFill>
              </a:rPr>
              <a:t>35</a:t>
            </a:r>
            <a:r>
              <a:rPr lang="zh-CN" altLang="en-US" sz="3200">
                <a:solidFill>
                  <a:schemeClr val="tx1"/>
                </a:solidFill>
              </a:rPr>
              <a:t>岁的孔子对</a:t>
            </a:r>
            <a:r>
              <a:rPr lang="zh-CN" altLang="en-US" sz="3200">
                <a:solidFill>
                  <a:srgbClr val="FF0000"/>
                </a:solidFill>
              </a:rPr>
              <a:t>季孙氏的越礼行为</a:t>
            </a:r>
            <a:r>
              <a:rPr lang="zh-CN" altLang="en-US" sz="3200">
                <a:solidFill>
                  <a:schemeClr val="tx1"/>
                </a:solidFill>
              </a:rPr>
              <a:t>很不满，发出了</a:t>
            </a:r>
            <a:r>
              <a:rPr lang="zh-CN" altLang="en-US" sz="3200">
                <a:solidFill>
                  <a:srgbClr val="FF0000"/>
                </a:solidFill>
              </a:rPr>
              <a:t>“是可忍，孰不可忍”</a:t>
            </a:r>
            <a:r>
              <a:rPr lang="zh-CN" altLang="en-US" sz="3200">
                <a:solidFill>
                  <a:schemeClr val="tx1"/>
                </a:solidFill>
              </a:rPr>
              <a:t>的呼声。他看到鲁国如此混乱，根本没有从政治国的机会，为了维护礼的尊严而离鲁适齐。     </a:t>
            </a:r>
            <a:r>
              <a:rPr sz="3200">
                <a:solidFill>
                  <a:schemeClr val="tx1"/>
                </a:solidFill>
              </a:rPr>
              <a:t>    </a:t>
            </a:r>
          </a:p>
          <a:p>
            <a:pPr marL="0" indent="0">
              <a:buNone/>
            </a:pPr>
            <a:r>
              <a:rPr sz="3200">
                <a:solidFill>
                  <a:schemeClr val="tx1"/>
                </a:solidFill>
              </a:rPr>
              <a:t>      </a:t>
            </a:r>
            <a:r>
              <a:rPr lang="zh-CN" altLang="en-US" sz="3200">
                <a:solidFill>
                  <a:schemeClr val="tx1"/>
                </a:solidFill>
              </a:rPr>
              <a:t>为了接近齐景公，他做了齐国贵族高昭子的家臣。次年，齐景公向孔子询问政事，孔子便谈了著名的正名思想，即</a:t>
            </a:r>
            <a:r>
              <a:rPr lang="zh-CN" altLang="en-US" sz="3200">
                <a:solidFill>
                  <a:srgbClr val="FF0000"/>
                </a:solidFill>
              </a:rPr>
              <a:t>“君君、臣臣、父父、子子。”</a:t>
            </a:r>
            <a:r>
              <a:rPr lang="zh-CN" altLang="en-US" sz="3200">
                <a:solidFill>
                  <a:schemeClr val="tx1"/>
                </a:solidFill>
              </a:rPr>
              <a:t>景公极为赞赏，欲起用孔子，但因</a:t>
            </a:r>
            <a:r>
              <a:rPr lang="zh-CN" altLang="en-US" sz="3200">
                <a:solidFill>
                  <a:srgbClr val="FF0000"/>
                </a:solidFill>
              </a:rPr>
              <a:t>齐相晏婴</a:t>
            </a:r>
            <a:r>
              <a:rPr lang="zh-CN" altLang="en-US" sz="3200">
                <a:solidFill>
                  <a:schemeClr val="tx1"/>
                </a:solidFill>
              </a:rPr>
              <a:t>从中阻挠而作罢。孔子不久便返回鲁国。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211322" y="-212"/>
            <a:ext cx="3489958" cy="897467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、从政鲁国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41605" y="896620"/>
            <a:ext cx="12162155" cy="58039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200"/>
              <a:t>   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孔子返鲁后继续钻研学问，培养弟子。他的学说也更加完善。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51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岁时，任鲁国中都宰。由于为政有方，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52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岁时升为鲁国司空、大司寇。后来，又以相礼的资格参加齐鲁两国的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“夹谷会盟”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，在大会之上，孔子处处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“以君子之道辅其君”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，完全按照礼数办事，使齐景公深感惭愧，归还了鲁国的三个城池，创造了鲁国外交史上多年未有的成就。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孔子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54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岁时，受季桓子委托，摄行相事。他为了提高国君的权威，提出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“堕三都”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（鲁三家大夫）的主张，结果遭到三家大夫的反对，未能成功。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55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岁时，鲁国君臣接受了齐国所赠的文马美女，终日迷恋声色。孔子大失所望，遂弃官离鲁，带领弟子周游列国。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" y="162560"/>
            <a:ext cx="11684000" cy="6563359"/>
          </a:xfr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>
                <a:latin typeface="汉仪行楷简" panose="02010609000101010101" pitchFamily="49" charset="-122"/>
                <a:ea typeface="汉仪行楷简" panose="02010609000101010101" pitchFamily="49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32260" y="5374274"/>
            <a:ext cx="7265490" cy="81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 flipV="1">
            <a:off x="-840582" y="3467004"/>
            <a:ext cx="4224031" cy="60933"/>
          </a:xfrm>
          <a:prstGeom prst="rect">
            <a:avLst/>
          </a:prstGeom>
        </p:spPr>
      </p:pic>
      <p:sp>
        <p:nvSpPr>
          <p:cNvPr id="7" name="KSO_Shape"/>
          <p:cNvSpPr/>
          <p:nvPr>
            <p:custDataLst>
              <p:tags r:id="rId4"/>
            </p:custDataLst>
          </p:nvPr>
        </p:nvSpPr>
        <p:spPr>
          <a:xfrm>
            <a:off x="2062298" y="2050808"/>
            <a:ext cx="768793" cy="480869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2">
            <a:biLevel thresh="75000"/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675247" y="4755965"/>
            <a:ext cx="2010524" cy="5864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4">
            <a:biLevel thresh="75000"/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207005" y="3916688"/>
            <a:ext cx="2952080" cy="5864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6">
            <a:biLevel thresh="75000"/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521122" y="4173684"/>
            <a:ext cx="2328918" cy="58644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8">
            <a:biLevel thresh="75000"/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039041" y="3770941"/>
            <a:ext cx="3298157" cy="5864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0">
            <a:biLevel thresh="75000"/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519784" y="3358314"/>
            <a:ext cx="4341750" cy="586449"/>
          </a:xfrm>
          <a:prstGeom prst="rect">
            <a:avLst/>
          </a:prstGeom>
        </p:spPr>
      </p:pic>
      <p:sp>
        <p:nvSpPr>
          <p:cNvPr id="13" name="KSO_Shape"/>
          <p:cNvSpPr/>
          <p:nvPr>
            <p:custDataLst>
              <p:tags r:id="rId10"/>
            </p:custDataLst>
          </p:nvPr>
        </p:nvSpPr>
        <p:spPr>
          <a:xfrm>
            <a:off x="4747217" y="2924652"/>
            <a:ext cx="768793" cy="480869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2">
            <a:biLevel thresh="75000"/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54048" y="4459637"/>
            <a:ext cx="1647842" cy="586449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2858386" y="5530408"/>
            <a:ext cx="2755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汉仪行楷简" panose="02010609000101010101" pitchFamily="49" charset="-122"/>
                <a:ea typeface="汉仪行楷简" panose="02010609000101010101" pitchFamily="49" charset="-122"/>
              </a:rPr>
              <a:t>孔子晚年</a:t>
            </a:r>
            <a:endParaRPr lang="zh-CN" altLang="en-US" sz="3600" b="1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558472" y="2543916"/>
            <a:ext cx="492443" cy="22576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latin typeface="汉仪行楷简" panose="02010609000101010101" pitchFamily="49" charset="-122"/>
                <a:ea typeface="汉仪行楷简" panose="02010609000101010101" pitchFamily="49" charset="-122"/>
              </a:rPr>
              <a:t>点击此处添加文字</a:t>
            </a: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863651" y="2569911"/>
            <a:ext cx="4020918" cy="583901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15"/>
            </p:custDataLst>
          </p:nvPr>
        </p:nvSpPr>
        <p:spPr>
          <a:xfrm>
            <a:off x="8556786" y="2210652"/>
            <a:ext cx="3327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C00000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rPr>
              <a:t>专心于文献整理</a:t>
            </a:r>
            <a:endParaRPr lang="zh-CN" altLang="en-US" sz="2800">
              <a:solidFill>
                <a:srgbClr val="C00000"/>
              </a:solidFill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6"/>
            </p:custDataLst>
          </p:nvPr>
        </p:nvSpPr>
        <p:spPr>
          <a:xfrm>
            <a:off x="7246961" y="3093130"/>
            <a:ext cx="46265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 由于政治理想破灭，孔子整理出</a:t>
            </a:r>
            <a:r>
              <a:rPr lang="en-US" altLang="zh-CN" sz="2800" b="1" smtClean="0">
                <a:solidFill>
                  <a:srgbClr val="FF0000"/>
                </a:solidFill>
                <a:sym typeface="+mn-ea"/>
              </a:rPr>
              <a:t>《</a:t>
            </a:r>
            <a:r>
              <a:rPr lang="zh-CN" altLang="en-US" sz="2800" b="1" smtClean="0">
                <a:solidFill>
                  <a:srgbClr val="FF0000"/>
                </a:solidFill>
                <a:sym typeface="+mn-ea"/>
                <a:hlinkClick r:id="rId35"/>
              </a:rPr>
              <a:t>诗经</a:t>
            </a:r>
            <a:r>
              <a:rPr lang="en-US" altLang="zh-CN" sz="2800" b="1" smtClean="0">
                <a:solidFill>
                  <a:srgbClr val="FF0000"/>
                </a:solidFill>
                <a:sym typeface="+mn-ea"/>
              </a:rPr>
              <a:t>》《</a:t>
            </a:r>
            <a:r>
              <a:rPr lang="zh-CN" altLang="en-US" sz="2800" b="1" smtClean="0">
                <a:solidFill>
                  <a:srgbClr val="FF0000"/>
                </a:solidFill>
                <a:sym typeface="+mn-ea"/>
                <a:hlinkClick r:id="rId36"/>
              </a:rPr>
              <a:t>尚书</a:t>
            </a:r>
            <a:r>
              <a:rPr lang="en-US" altLang="zh-CN" sz="2800" b="1" smtClean="0">
                <a:solidFill>
                  <a:srgbClr val="FF0000"/>
                </a:solidFill>
                <a:sym typeface="+mn-ea"/>
              </a:rPr>
              <a:t>》《</a:t>
            </a:r>
            <a:r>
              <a:rPr lang="zh-CN" altLang="en-US" sz="2800" b="1" smtClean="0">
                <a:solidFill>
                  <a:srgbClr val="FF0000"/>
                </a:solidFill>
                <a:sym typeface="+mn-ea"/>
                <a:hlinkClick r:id="rId37"/>
              </a:rPr>
              <a:t>礼</a:t>
            </a:r>
            <a:r>
              <a:rPr lang="zh-CN" altLang="en-US" sz="2800" b="1" smtClean="0">
                <a:solidFill>
                  <a:srgbClr val="FF0000"/>
                </a:solidFill>
                <a:sym typeface="+mn-ea"/>
              </a:rPr>
              <a:t>记</a:t>
            </a:r>
            <a:r>
              <a:rPr lang="en-US" altLang="zh-CN" sz="2800" b="1" smtClean="0">
                <a:solidFill>
                  <a:srgbClr val="FF0000"/>
                </a:solidFill>
                <a:sym typeface="+mn-ea"/>
              </a:rPr>
              <a:t>》《</a:t>
            </a:r>
            <a:r>
              <a:rPr lang="zh-CN" altLang="en-US" sz="2800" b="1" smtClean="0">
                <a:solidFill>
                  <a:srgbClr val="FF0000"/>
                </a:solidFill>
                <a:sym typeface="+mn-ea"/>
                <a:hlinkClick r:id="rId38"/>
              </a:rPr>
              <a:t>乐经</a:t>
            </a:r>
            <a:r>
              <a:rPr lang="en-US" altLang="zh-CN" sz="2800" b="1" smtClean="0">
                <a:solidFill>
                  <a:srgbClr val="FF0000"/>
                </a:solidFill>
                <a:sym typeface="+mn-ea"/>
              </a:rPr>
              <a:t>》《</a:t>
            </a:r>
            <a:r>
              <a:rPr lang="zh-CN" altLang="en-US" sz="2800" b="1" smtClean="0">
                <a:solidFill>
                  <a:srgbClr val="FF0000"/>
                </a:solidFill>
                <a:sym typeface="+mn-ea"/>
                <a:hlinkClick r:id="rId39"/>
              </a:rPr>
              <a:t>周易</a:t>
            </a:r>
            <a:r>
              <a:rPr lang="en-US" altLang="zh-CN" sz="2800" b="1" smtClean="0">
                <a:solidFill>
                  <a:srgbClr val="FF0000"/>
                </a:solidFill>
                <a:sym typeface="+mn-ea"/>
              </a:rPr>
              <a:t>》《</a:t>
            </a:r>
            <a:r>
              <a:rPr lang="zh-CN" altLang="en-US" sz="2800" b="1" smtClean="0">
                <a:solidFill>
                  <a:srgbClr val="FF0000"/>
                </a:solidFill>
                <a:sym typeface="+mn-ea"/>
                <a:hlinkClick r:id="rId40"/>
              </a:rPr>
              <a:t>春秋</a:t>
            </a:r>
            <a:r>
              <a:rPr lang="en-US" altLang="zh-CN" sz="2800" b="1" smtClean="0">
                <a:solidFill>
                  <a:srgbClr val="FF0000"/>
                </a:solidFill>
                <a:sym typeface="+mn-ea"/>
              </a:rPr>
              <a:t>》</a:t>
            </a:r>
            <a:r>
              <a:rPr lang="zh-CN" altLang="en-US" sz="2800" b="1" smtClean="0"/>
              <a:t>等典籍。对中华文化的传承做出了巨大的贡献。孔子</a:t>
            </a:r>
            <a:r>
              <a:rPr lang="en-US" altLang="zh-CN" sz="2800" b="1" smtClean="0"/>
              <a:t>73</a:t>
            </a:r>
            <a:r>
              <a:rPr lang="zh-CN" altLang="en-US" sz="2800" b="1" smtClean="0"/>
              <a:t>岁，患病，不愈而终。</a:t>
            </a:r>
            <a:endParaRPr lang="zh-CN" altLang="en-US" sz="28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pic>
        <p:nvPicPr>
          <p:cNvPr id="18" name="Picture 8" descr="38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" t="2342" r="2342" b="2342"/>
          <a:stretch>
            <a:fillRect/>
          </a:stretch>
        </p:blipFill>
        <p:spPr bwMode="auto">
          <a:xfrm>
            <a:off x="1279697" y="3048759"/>
            <a:ext cx="2077654" cy="245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 descr="9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2708" y="2934269"/>
            <a:ext cx="3346583" cy="257198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01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5" grpId="0"/>
      <p:bldP spid="16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365760" y="3467165"/>
            <a:ext cx="74447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君子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喻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于义，小人喻于利。”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里仁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》)</a:t>
            </a: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551645" y="181177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朝闻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，夕死可矣。”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里仁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》)</a:t>
            </a: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365760" y="4968994"/>
            <a:ext cx="7764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子曰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:“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见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贤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思齐焉，见不贤而内自省也。”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里仁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》)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8648700" y="1811773"/>
            <a:ext cx="3627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道：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学问、人生哲理</a:t>
            </a: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365760" y="2427001"/>
            <a:ext cx="7405137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孔子说：“早晨能够得知真理，即使当晚死去，也没有遗憾。”</a:t>
            </a: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8648700" y="3550345"/>
            <a:ext cx="25442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喻：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通晓，明白。</a:t>
            </a:r>
          </a:p>
        </p:txBody>
      </p: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365760" y="4153845"/>
            <a:ext cx="7405134" cy="460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孔子说：“君子明白大义，小人只懂得小利。”</a:t>
            </a:r>
          </a:p>
        </p:txBody>
      </p:sp>
      <p:sp>
        <p:nvSpPr>
          <p:cNvPr id="24" name="文本框 23"/>
          <p:cNvSpPr txBox="1"/>
          <p:nvPr>
            <p:custDataLst>
              <p:tags r:id="rId9"/>
            </p:custDataLst>
          </p:nvPr>
        </p:nvSpPr>
        <p:spPr>
          <a:xfrm>
            <a:off x="365760" y="5637720"/>
            <a:ext cx="7405137" cy="8299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孔子说：“看见有德行的人就应该想着向他看齐；见到不贤的人，就要反省自己有没有类似的缺点。”</a:t>
            </a:r>
          </a:p>
        </p:txBody>
      </p:sp>
      <p:cxnSp>
        <p:nvCxnSpPr>
          <p:cNvPr id="26" name="直接连接符 25"/>
          <p:cNvCxnSpPr/>
          <p:nvPr>
            <p:custDataLst>
              <p:tags r:id="rId10"/>
            </p:custDataLst>
          </p:nvPr>
        </p:nvCxnSpPr>
        <p:spPr>
          <a:xfrm flipH="1">
            <a:off x="8267700" y="1040850"/>
            <a:ext cx="0" cy="564189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8648700" y="4968875"/>
            <a:ext cx="323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贤</a:t>
            </a:r>
            <a:r>
              <a:rPr lang="zh-CN" altLang="en-US" sz="2000" b="1"/>
              <a:t>：形作名，有德行的人。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228600" y="1313378"/>
            <a:ext cx="7109460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胜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则野，文胜质则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史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。文质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彬彬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，然后君子。”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雍也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》)</a:t>
            </a:r>
          </a:p>
          <a:p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/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139520" y="3948976"/>
            <a:ext cx="72518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曾子曰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:“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士不可以不弘毅，任重而道远。仁以为己任，不亦重乎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?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死而后已，不亦远乎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?”(《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泰伯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》)</a:t>
            </a: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130640" y="2492677"/>
            <a:ext cx="6889285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孔子说：“质朴胜过了文饰就会粗野，文饰胜过了质朴就会虚浮，质朴和文饰比例恰当，然后才可以成为君子。”</a:t>
            </a: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8374380" y="1313378"/>
            <a:ext cx="40538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质：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质朴。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文饰。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史：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虚浮不实。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④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彬彬：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相杂适中的样子。</a:t>
            </a: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8458200" y="4179808"/>
            <a:ext cx="31775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弘毅：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志问远大，意志坚强。弘。广、大，这里指志向远大。</a:t>
            </a: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228600" y="5258405"/>
            <a:ext cx="6791325" cy="10147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读书人不可以不志向远大，意志坚强，因为他担当的责任重大，道路遥远。把实现仁作为自己的责任，难道还不重大吗？奋斗终身，死而后已，难道路程还不遥远吗？</a:t>
            </a:r>
          </a:p>
        </p:txBody>
      </p:sp>
      <p:cxnSp>
        <p:nvCxnSpPr>
          <p:cNvPr id="21" name="直接连接符 20"/>
          <p:cNvCxnSpPr/>
          <p:nvPr>
            <p:custDataLst>
              <p:tags r:id="rId8"/>
            </p:custDataLst>
          </p:nvPr>
        </p:nvCxnSpPr>
        <p:spPr>
          <a:xfrm>
            <a:off x="7673340" y="541020"/>
            <a:ext cx="60960" cy="600456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28600" y="4221956"/>
            <a:ext cx="92125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者不惑，仁者不忧，勇者不惧。”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子罕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》)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00050" y="1574214"/>
            <a:ext cx="67894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譬如为山，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未成一篑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止，吾止也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。譬如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平地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。虽覆一篑，进，吾往也。”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子罕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》)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81000" y="2805752"/>
            <a:ext cx="6789420" cy="10147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孔子说：“好比堆土成山，只差一筐土就完成了，这时停下来，是我自己要停下来的。又好比平整土地，虽然只倒下一筐土，如果决心继续，</a:t>
            </a:r>
            <a:r>
              <a:rPr lang="zh-CN" sz="2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是我自己要坚持的</a:t>
            </a:r>
            <a:r>
              <a:rPr lang="zh-CN" altLang="en-US" sz="2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8176260" y="1405584"/>
            <a:ext cx="3718560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未成一篑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(kui)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：只差一筐土没有成功。篑，盛土的竹筐。</a:t>
            </a:r>
          </a:p>
          <a:p>
            <a:pPr>
              <a:spcAft>
                <a:spcPts val="1200"/>
              </a:spcAft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止，吾止也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：停下来。是我自己停下来的。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平地：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填平洼地</a:t>
            </a: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381000" y="4945662"/>
            <a:ext cx="6789420" cy="7067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r>
              <a:rPr lang="zh-CN" altLang="en-US" b="1"/>
              <a:t>孔子说：“聪明的人不疑惑，仁德的人不会忧愁，勇敢的人不会畏惧。”</a:t>
            </a:r>
          </a:p>
        </p:txBody>
      </p:sp>
      <p:cxnSp>
        <p:nvCxnSpPr>
          <p:cNvPr id="14" name="直接连接符 13"/>
          <p:cNvCxnSpPr/>
          <p:nvPr>
            <p:custDataLst>
              <p:tags r:id="rId7"/>
            </p:custDataLst>
          </p:nvPr>
        </p:nvCxnSpPr>
        <p:spPr>
          <a:xfrm flipH="1">
            <a:off x="7970520" y="622355"/>
            <a:ext cx="0" cy="617468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8366760" y="4739639"/>
            <a:ext cx="3044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知：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同智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39520" y="1461730"/>
            <a:ext cx="662704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颜渊问仁。子曰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 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克己复礼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为仁。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一日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克己复礼，天下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仁焉。为仁由己，而由人乎哉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颜渊曰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请问其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”。”子曰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非礼勿视，非礼勿听，非礼勿言，非礼勿动。”颜渊曰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回虽不敏，请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斯语矣。”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顏渊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》)</a:t>
            </a:r>
          </a:p>
          <a:p>
            <a:endParaRPr lang="en-US" altLang="zh-CN"/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8092440" y="2323365"/>
            <a:ext cx="35280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克已复礼：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约束自我，使言行归复于先王之礼。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一日：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一旦。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归：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称赞。称许。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目：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条目，细则。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事：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实践。从事。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39520" y="3677721"/>
            <a:ext cx="6520360" cy="2554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颜渊问什么是仁。孔子说：“抑制自己，使言语和行动都走到礼上来，就是仁。一旦做到了这些，天下的人都会称许你有仁德。实行仁德要靠自己，难道是靠别人吗？”</a:t>
            </a:r>
          </a:p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颜渊说：“请问实行仁德的具体途径。”孔子说：“不合礼的事不看，不合礼的事不听，不合礼的事不言，不合礼的事不做。”</a:t>
            </a:r>
          </a:p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颜渊说：“我虽然不聪敏，请让我照这些话去做。”</a:t>
            </a:r>
          </a:p>
        </p:txBody>
      </p:sp>
      <p:cxnSp>
        <p:nvCxnSpPr>
          <p:cNvPr id="13" name="直接连接符 12"/>
          <p:cNvCxnSpPr/>
          <p:nvPr>
            <p:custDataLst>
              <p:tags r:id="rId5"/>
            </p:custDataLst>
          </p:nvPr>
        </p:nvCxnSpPr>
        <p:spPr>
          <a:xfrm flipH="1">
            <a:off x="7322820" y="617220"/>
            <a:ext cx="0" cy="598932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28600" y="1109544"/>
            <a:ext cx="7520940" cy="1106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子贡问曰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一言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而可以终身行之者乎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子日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‘恕’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乎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己所不欲，勿施于人。”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卫灵公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》)</a:t>
            </a:r>
          </a:p>
          <a:p>
            <a:endParaRPr lang="en-US" altLang="zh-CN"/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59080" y="3433236"/>
            <a:ext cx="717804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子曰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:“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小子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何莫学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夫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诗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》?《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诗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可以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兴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，可以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观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，可以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群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，可以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怨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”。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迩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之事父，远之事君。多识于鸟兽草木之名。”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阳货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》)</a:t>
            </a: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8183880" y="1327726"/>
            <a:ext cx="35737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一言：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一个字。言，字。</a:t>
            </a: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恕：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推己及人，即“己所不欲，勿施于人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"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。</a:t>
            </a: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337185" y="2216131"/>
            <a:ext cx="6865620" cy="10147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子贡问孔子道：“有没有一个字可以终生奉行的呢？”孔子回答说：“那就是“恕”吧！自己不愿意的，不要强加给别人。”</a:t>
            </a: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8027670" y="3324075"/>
            <a:ext cx="38862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小子：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老师对学生的称呼。</a:t>
            </a: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夫：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那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兴：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指激发人的感情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④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观：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指观察政治的得失、风俗的盛衰。</a:t>
            </a:r>
            <a:endParaRPr lang="en-US" altLang="zh-CN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⑤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群：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提高人的人际交往能力。</a:t>
            </a: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⑥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怨：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指讽刺时政。</a:t>
            </a: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⑦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迩（</a:t>
            </a:r>
            <a:r>
              <a:rPr lang="en-US" altLang="zh-CN" sz="2400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ěr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）：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近。</a:t>
            </a: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259080" y="4632293"/>
            <a:ext cx="7021830" cy="17532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孔子说：“学生们为什么不学习《诗》呢？学《诗》可以激发志气，可以观察天地万物及人间的盛衰与得失，可以使人懂得合群的必要，可以使人懂得怎样去讽谏上级。近可以用来侍奉父母，远可以侍奉君主；还可以多知道一些鸟兽草木的名字。”</a:t>
            </a:r>
            <a:endParaRPr lang="zh-CN" altLang="en-US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>
            <p:custDataLst>
              <p:tags r:id="rId8"/>
            </p:custDataLst>
          </p:nvPr>
        </p:nvCxnSpPr>
        <p:spPr>
          <a:xfrm>
            <a:off x="7719060" y="464820"/>
            <a:ext cx="30480" cy="627557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文本探究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z="2800" b="1"/>
              <a:t>1.</a:t>
            </a:r>
            <a:r>
              <a:rPr sz="2800" b="1">
                <a:latin typeface="微软雅黑" panose="020B0503020204020204" pitchFamily="34" charset="-122"/>
                <a:sym typeface="+mn-ea"/>
              </a:rPr>
              <a:t>尝试找出文中的成语并积累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>
                <a:latin typeface="微软雅黑" panose="020B0503020204020204" pitchFamily="34" charset="-122"/>
                <a:sym typeface="+mn-ea"/>
              </a:rPr>
              <a:t>2.</a:t>
            </a:r>
            <a:r>
              <a:rPr sz="2800" b="1">
                <a:latin typeface="微软雅黑" panose="020B0503020204020204" pitchFamily="34" charset="-122"/>
                <a:sym typeface="+mn-ea"/>
              </a:rPr>
              <a:t>十二章分别阐述了什么道理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/>
              <a:t>3..</a:t>
            </a:r>
            <a:r>
              <a:rPr lang="en-US" altLang="zh-CN" sz="2800" b="1">
                <a:latin typeface="微软雅黑" panose="020B0503020204020204" pitchFamily="34" charset="-122"/>
                <a:sym typeface="+mn-ea"/>
              </a:rPr>
              <a:t>《</a:t>
            </a:r>
            <a:r>
              <a:rPr sz="2800" b="1">
                <a:latin typeface="微软雅黑" panose="020B0503020204020204" pitchFamily="34" charset="-122"/>
                <a:sym typeface="+mn-ea"/>
              </a:rPr>
              <a:t>论语</a:t>
            </a:r>
            <a:r>
              <a:rPr lang="en-US" altLang="zh-CN" sz="2800" b="1">
                <a:latin typeface="微软雅黑" panose="020B0503020204020204" pitchFamily="34" charset="-122"/>
                <a:sym typeface="+mn-ea"/>
              </a:rPr>
              <a:t>》</a:t>
            </a:r>
            <a:r>
              <a:rPr sz="2800" b="1">
                <a:latin typeface="微软雅黑" panose="020B0503020204020204" pitchFamily="34" charset="-122"/>
                <a:sym typeface="+mn-ea"/>
              </a:rPr>
              <a:t>十二章概括了君子的日常行为规范，尝试加以概括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/>
              <a:t>4.</a:t>
            </a:r>
            <a:r>
              <a:rPr sz="2800" b="1">
                <a:latin typeface="微软雅黑" panose="020B0503020204020204" pitchFamily="34" charset="-122"/>
                <a:sym typeface="+mn-ea"/>
              </a:rPr>
              <a:t>孔子的思想核心是“仁”，“仁”“礼”和“君子”之间有什么关系？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sz="2800" b="1"/>
              <a:t>要求：每排讨论一个题目，并推荐代表发言。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285638" y="1458685"/>
            <a:ext cx="9035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行楷简" panose="02010609000101010101" pitchFamily="49" charset="-122"/>
                <a:ea typeface="汉仪行楷简" panose="02010609000101010101" pitchFamily="49" charset="-122"/>
              </a:rPr>
              <a:t>学习目标</a:t>
            </a:r>
            <a:endParaRPr lang="zh-CN" altLang="en-US" sz="6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9152" y="1085301"/>
            <a:ext cx="1413255" cy="268576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592856" y="1935162"/>
            <a:ext cx="6013108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1.了解孔子及其《论语》思想</a:t>
            </a: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2. </a:t>
            </a:r>
            <a:r>
              <a:rPr lang="en-US" altLang="zh-CN" sz="2800" dirty="0" err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积累重点文言字词，理解文章内容</a:t>
            </a:r>
            <a:r>
              <a:rPr lang="en-US" altLang="zh-CN" sz="2800" dirty="0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3.</a:t>
            </a:r>
            <a:r>
              <a:rPr lang="zh-CN" altLang="en-US" sz="2800" dirty="0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体会孔子学、诗、君子、仁等学说的基本内涵，并思考其现代意义。</a:t>
            </a:r>
          </a:p>
        </p:txBody>
      </p:sp>
      <p:pic>
        <p:nvPicPr>
          <p:cNvPr id="9" name="PA_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9935" y="4086009"/>
            <a:ext cx="877407" cy="9004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598352" y="3019000"/>
            <a:ext cx="3589115" cy="45719"/>
          </a:xfrm>
          <a:prstGeom prst="rect">
            <a:avLst/>
          </a:prstGeom>
        </p:spPr>
      </p:pic>
      <p:pic>
        <p:nvPicPr>
          <p:cNvPr id="10" name="New picture"/>
          <p:cNvPicPr/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544300" y="124968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4087091947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41 0.00046 L 8.33333E-07 4.81481E-06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1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文本探究</a:t>
            </a: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819150" y="1240274"/>
            <a:ext cx="7795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尝试找出文中的成语并积累</a:t>
            </a: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668779" y="4699621"/>
            <a:ext cx="78937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克己复礼：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儒家约束自己，使每件事都归于“礼”。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1671462" y="2178375"/>
            <a:ext cx="97676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朝闻夕死：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早晨闻道，晚上死去。形容对真理或某种信仰追求的迫切。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1638300" y="2732959"/>
            <a:ext cx="74091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见贤思齐：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见到德才兼备的人就要向他（她）看齐。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1638300" y="3205706"/>
            <a:ext cx="83750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文质彬彬：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形容人既文雅又朴实，后形容人文雅有礼貌。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1638299" y="3754127"/>
            <a:ext cx="97676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任重道远：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责任重大，路途遥远。比喻责任重大，要经历长期的奋斗。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1668779" y="5161286"/>
            <a:ext cx="103326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己所不欲，勿施于人：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自己不喜欢的，也不要亲自强加给对方。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1668779" y="422687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未成一篑：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犹功亏一篑。比喻功败垂成。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文本探究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16280" y="1295400"/>
            <a:ext cx="998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十二章概括了君子的日常行为规范，尝试加以概括</a:t>
            </a: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146542" y="4023360"/>
            <a:ext cx="10696762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sz="2800"/>
              <a:t>“君子”是孔子的理想化的人格。君子以行仁、行义为己任。君子也尚勇，但勇的前提必须是仁义，是事业的正当性。君子处事要恰到好处，要做到中庸。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146542" y="2303532"/>
            <a:ext cx="10696762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君子的品质：食无求饱，居无求安、敏于事而慎于言、喻于义、见贤思齐、不惑不忧不惧、克己复礼、己所不欲勿施于人。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27000" y="63500"/>
            <a:ext cx="11938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统编版上册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论语十二章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上课课件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27000" y="6718300"/>
            <a:ext cx="11938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统编版上册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论语十二章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上课课件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文本探究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838199" y="1333400"/>
            <a:ext cx="10585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孔子的思想核心是“仁”，“仁”“礼”和“君子”之间有什么关系？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44479" y="2831463"/>
            <a:ext cx="10972800" cy="2775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礼和仁的关系，简单一点说就是，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“礼”是“仁”的表现形式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如子曰：“克己复礼为仁。一日克己复礼，天下归仁焉。而“仁”是“礼”的内在精神，不仁则谈不上真正有礼，如子曰“人而不仁，如礼何？人而不仁，如乐何？”。如果说，“礼”是孔子思想的出发点，那么，“仁”则是孔子思想的核心，孔子的仁论是要靠君子论来实现的，仁论必然要指向君子论。 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27000" y="63500"/>
            <a:ext cx="11938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统编版上册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论语十二章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上课课件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27000" y="6718300"/>
            <a:ext cx="11938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统编版上册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论语十二章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上课课件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746875" y="2499678"/>
            <a:ext cx="5695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rPr>
              <a:t>第一课时  好学的内涵</a:t>
            </a:r>
            <a:endParaRPr lang="zh-CN" altLang="en-US" sz="4000" b="1">
              <a:solidFill>
                <a:srgbClr val="FF0000"/>
              </a:solidFill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6875" y="3294615"/>
            <a:ext cx="5491026" cy="69946"/>
          </a:xfrm>
          <a:prstGeom prst="rect">
            <a:avLst/>
          </a:prstGeom>
        </p:spPr>
      </p:pic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1848562" y="1510213"/>
            <a:ext cx="2695298" cy="2654140"/>
            <a:chOff x="1848562" y="1510213"/>
            <a:chExt cx="2695298" cy="2654140"/>
          </a:xfrm>
        </p:grpSpPr>
        <p:sp>
          <p:nvSpPr>
            <p:cNvPr id="14" name="椭圆 13"/>
            <p:cNvSpPr/>
            <p:nvPr>
              <p:custDataLst>
                <p:tags r:id="rId6"/>
              </p:custDataLst>
            </p:nvPr>
          </p:nvSpPr>
          <p:spPr>
            <a:xfrm>
              <a:off x="2394353" y="2037565"/>
              <a:ext cx="1603717" cy="160371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>
              <p:custDataLst>
                <p:tags r:id="rId7"/>
              </p:custDataLst>
            </p:nvPr>
          </p:nvGrpSpPr>
          <p:grpSpPr>
            <a:xfrm>
              <a:off x="1848562" y="1510213"/>
              <a:ext cx="2695298" cy="2654140"/>
              <a:chOff x="7977778" y="584618"/>
              <a:chExt cx="3738848" cy="3681754"/>
            </a:xfrm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3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977778" y="584618"/>
                <a:ext cx="3738848" cy="3681754"/>
              </a:xfrm>
              <a:prstGeom prst="rect">
                <a:avLst/>
              </a:prstGeom>
            </p:spPr>
          </p:pic>
          <p:sp>
            <p:nvSpPr>
              <p:cNvPr id="18" name="椭圆 17"/>
              <p:cNvSpPr/>
              <p:nvPr>
                <p:custDataLst>
                  <p:tags r:id="rId9"/>
                </p:custDataLst>
              </p:nvPr>
            </p:nvSpPr>
            <p:spPr>
              <a:xfrm>
                <a:off x="9324474" y="1892572"/>
                <a:ext cx="1058883" cy="106942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2299880" y="1785500"/>
            <a:ext cx="151246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贰</a:t>
            </a: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3088943" y="3520827"/>
            <a:ext cx="7924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None/>
            </a:pP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1.理解《论语》中关于“学”的论述，进而理解儒家“下学上达”的思想内涵。</a:t>
            </a:r>
          </a:p>
          <a:p>
            <a:pPr indent="0">
              <a:lnSpc>
                <a:spcPct val="150000"/>
              </a:lnSpc>
              <a:buNone/>
            </a:pP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2.探究《论语》中有关“好学”的章句，总结孔门学习方法，以助益于自己的学习。</a:t>
            </a:r>
            <a:endParaRPr lang="en-US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701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7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8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【学习任务一</a:t>
            </a:r>
            <a:r>
              <a:rPr sz="4000" smtClean="0">
                <a:sym typeface="+mn-ea"/>
              </a:rPr>
              <a:t>】</a:t>
            </a:r>
            <a:r>
              <a:rPr lang="zh-CN" altLang="en-US" sz="4000" smtClean="0">
                <a:sym typeface="+mn-ea"/>
              </a:rPr>
              <a:t>温故知新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501140"/>
          <a:ext cx="11522075" cy="36906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369062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3600">
                          <a:sym typeface="+mn-ea"/>
                        </a:rPr>
                        <a:t>      </a:t>
                      </a:r>
                      <a:r>
                        <a:rPr lang="zh-CN" altLang="en-US" sz="3600">
                          <a:sym typeface="+mn-ea"/>
                        </a:rPr>
                        <a:t>你认为“学而篇”第一章居于《论语》开篇的意义是什么？ </a:t>
                      </a:r>
                      <a:endParaRPr lang="zh-CN" altLang="en-US" sz="3600"/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3600" b="1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子曰：“学而时习之，不亦说乎？有朋自远方来，不亦乐乎？人不知而不愠，不亦君子乎？”</a:t>
                      </a:r>
                      <a:endParaRPr lang="zh-CN" altLang="en-US" sz="3600" b="1">
                        <a:solidFill>
                          <a:srgbClr val="000000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  <a:sym typeface="+mn-ea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五角星 3"/>
          <p:cNvSpPr/>
          <p:nvPr>
            <p:custDataLst>
              <p:tags r:id="rId7"/>
            </p:custDataLst>
          </p:nvPr>
        </p:nvSpPr>
        <p:spPr>
          <a:xfrm>
            <a:off x="332105" y="1617980"/>
            <a:ext cx="507365" cy="55308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63270" y="4577715"/>
            <a:ext cx="10471150" cy="17430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330" y="311150"/>
            <a:ext cx="10968990" cy="1642745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/>
              <a:t>子曰：</a:t>
            </a:r>
            <a:r>
              <a:rPr lang="en-US" altLang="zh-CN"/>
              <a:t>“</a:t>
            </a:r>
            <a:r>
              <a:t>学而时习之，不亦说乎？有朋自远方来，不亦乐乎？人不知而不愠，不亦君子乎？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008380" y="2402840"/>
            <a:ext cx="9202420" cy="4079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600" b="1">
                <a:sym typeface="+mn-ea"/>
              </a:rPr>
              <a:t>学，觉悟也。</a:t>
            </a:r>
            <a:r>
              <a:rPr lang="en-US" altLang="zh-CN" sz="3600" b="1">
                <a:sym typeface="+mn-ea"/>
              </a:rPr>
              <a:t>                  ------</a:t>
            </a:r>
            <a:r>
              <a:rPr lang="zh-CN" altLang="en-US" sz="3600" b="1">
                <a:sym typeface="+mn-ea"/>
              </a:rPr>
              <a:t>《说文解字》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ym typeface="+mn-ea"/>
              </a:rPr>
              <a:t>习，数飞也。</a:t>
            </a:r>
            <a:r>
              <a:rPr lang="en-US" altLang="zh-CN" sz="3600" b="1">
                <a:sym typeface="+mn-ea"/>
              </a:rPr>
              <a:t>                  ------</a:t>
            </a:r>
            <a:r>
              <a:rPr lang="zh-CN" altLang="en-US" sz="3600" b="1">
                <a:sym typeface="+mn-ea"/>
              </a:rPr>
              <a:t>《说文解字》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ym typeface="+mn-ea"/>
              </a:rPr>
              <a:t>朋，比也；朋，类也。</a:t>
            </a:r>
            <a:r>
              <a:rPr lang="en-US" altLang="zh-CN" sz="3600" b="1">
                <a:sym typeface="+mn-ea"/>
              </a:rPr>
              <a:t>    -------</a:t>
            </a:r>
            <a:r>
              <a:rPr lang="zh-CN" altLang="en-US" sz="3600" b="1">
                <a:sym typeface="+mn-ea"/>
              </a:rPr>
              <a:t>《广雅》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ym typeface="+mn-ea"/>
              </a:rPr>
              <a:t>朋，尊也。</a:t>
            </a:r>
            <a:r>
              <a:rPr lang="en-US" altLang="zh-CN" sz="3600" b="1">
                <a:sym typeface="+mn-ea"/>
              </a:rPr>
              <a:t>                      -------</a:t>
            </a:r>
            <a:r>
              <a:rPr lang="zh-CN" altLang="en-US" sz="3600" b="1">
                <a:sym typeface="+mn-ea"/>
              </a:rPr>
              <a:t>《说文解字》</a:t>
            </a:r>
          </a:p>
          <a:p>
            <a:r>
              <a:rPr lang="en-US" altLang="zh-CN" sz="3200">
                <a:sym typeface="+mn-ea"/>
              </a:rPr>
              <a:t> </a:t>
            </a:r>
          </a:p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君子是一个贯穿《论语》始终的概念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>
                <a:latin typeface="汉仪行楷简" panose="02010609000101010101" pitchFamily="49" charset="-122"/>
                <a:ea typeface="汉仪行楷简" panose="02010609000101010101" pitchFamily="49" charset="-122"/>
              </a:rPr>
              <a:t>点击此处添加标题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8926" y="1889708"/>
            <a:ext cx="4657898" cy="388158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0775" y="896938"/>
            <a:ext cx="5214331" cy="43452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7984" y="3108756"/>
            <a:ext cx="4449739" cy="3708116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3578890" y="3178780"/>
            <a:ext cx="18556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sym typeface="+mn-ea"/>
              </a:rPr>
              <a:t>1.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学习让人快乐</a:t>
            </a:r>
            <a:endParaRPr lang="zh-CN" altLang="en-US" sz="3200">
              <a:solidFill>
                <a:srgbClr val="C00000"/>
              </a:solidFill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6140139" y="2311654"/>
            <a:ext cx="18556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学习须择善而从</a:t>
            </a:r>
            <a:endParaRPr lang="zh-CN" altLang="en-US" sz="3200">
              <a:solidFill>
                <a:srgbClr val="C00000"/>
              </a:solidFill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5555052" y="4381926"/>
            <a:ext cx="18556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学习要反复实践</a:t>
            </a:r>
            <a:endParaRPr lang="zh-CN" altLang="en-US" sz="3200">
              <a:solidFill>
                <a:srgbClr val="C00000"/>
              </a:solidFill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5714" y="2942662"/>
            <a:ext cx="3394364" cy="69845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685" y="4752383"/>
            <a:ext cx="3394364" cy="6984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4451" y="5549450"/>
            <a:ext cx="3394364" cy="698456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272955" y="3493828"/>
            <a:ext cx="264730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ym typeface="+mn-ea"/>
              </a:rPr>
              <a:t> </a:t>
            </a:r>
            <a:r>
              <a:rPr lang="zh-CN" altLang="zh-CN" sz="2400" b="1" smtClean="0">
                <a:sym typeface="+mn-ea"/>
              </a:rPr>
              <a:t>子曰：</a:t>
            </a:r>
            <a:r>
              <a:rPr lang="en-US" altLang="zh-CN" sz="2400" b="1" smtClean="0">
                <a:sym typeface="+mn-ea"/>
              </a:rPr>
              <a:t>“</a:t>
            </a:r>
            <a:r>
              <a:rPr lang="zh-CN" altLang="en-US" sz="2400" b="1" smtClean="0">
                <a:sym typeface="+mn-ea"/>
              </a:rPr>
              <a:t>知之者不如好之者，好之者不如乐之者。（《雍也》）</a:t>
            </a:r>
            <a:endParaRPr lang="zh-CN" altLang="en-US" sz="24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8898340" y="1582707"/>
            <a:ext cx="30570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ym typeface="+mn-ea"/>
              </a:rPr>
              <a:t> </a:t>
            </a:r>
            <a:r>
              <a:rPr lang="zh-CN" altLang="zh-CN" sz="2400" b="1" smtClean="0">
                <a:sym typeface="+mn-ea"/>
              </a:rPr>
              <a:t>子曰：</a:t>
            </a:r>
            <a:r>
              <a:rPr lang="en-US" altLang="zh-CN" sz="2400" b="1" smtClean="0">
                <a:sym typeface="+mn-ea"/>
              </a:rPr>
              <a:t>“</a:t>
            </a:r>
            <a:r>
              <a:rPr lang="zh-CN" altLang="en-US" sz="2400" b="1" smtClean="0">
                <a:sym typeface="+mn-ea"/>
              </a:rPr>
              <a:t>三人行，必有我师焉。择其善者而从之，其不善者而改之。</a:t>
            </a:r>
            <a:r>
              <a:rPr lang="en-US" altLang="zh-CN" sz="2400" b="1" smtClean="0">
                <a:sym typeface="+mn-ea"/>
              </a:rPr>
              <a:t>”</a:t>
            </a:r>
            <a:r>
              <a:rPr lang="zh-CN" altLang="en-US" sz="2400" b="1" smtClean="0">
                <a:sym typeface="+mn-ea"/>
              </a:rPr>
              <a:t>（《述而》）</a:t>
            </a:r>
            <a:endParaRPr lang="zh-CN" altLang="en-US" sz="24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3"/>
            </p:custDataLst>
          </p:nvPr>
        </p:nvSpPr>
        <p:spPr>
          <a:xfrm>
            <a:off x="8346999" y="4762096"/>
            <a:ext cx="27759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ym typeface="+mn-ea"/>
              </a:rPr>
              <a:t> </a:t>
            </a:r>
            <a:r>
              <a:rPr lang="zh-CN" altLang="zh-CN" sz="2400" b="1" smtClean="0">
                <a:sym typeface="+mn-ea"/>
              </a:rPr>
              <a:t>子曰：</a:t>
            </a:r>
            <a:r>
              <a:rPr lang="en-US" altLang="zh-CN" sz="2400" b="1" smtClean="0">
                <a:sym typeface="+mn-ea"/>
              </a:rPr>
              <a:t>“</a:t>
            </a:r>
            <a:r>
              <a:rPr lang="zh-CN" altLang="en-US" sz="2400" b="1" smtClean="0">
                <a:sym typeface="+mn-ea"/>
              </a:rPr>
              <a:t>温故而知新，可以为师矣。</a:t>
            </a:r>
            <a:r>
              <a:rPr lang="en-US" altLang="zh-CN" sz="2400" b="1" smtClean="0">
                <a:sym typeface="+mn-ea"/>
              </a:rPr>
              <a:t>”   </a:t>
            </a:r>
            <a:r>
              <a:rPr lang="zh-CN" altLang="en-US" sz="2400" b="1" smtClean="0">
                <a:sym typeface="+mn-ea"/>
              </a:rPr>
              <a:t>（《为政》）</a:t>
            </a:r>
            <a:endParaRPr lang="zh-CN" altLang="en-US" sz="24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6606" y="354183"/>
            <a:ext cx="3423649" cy="2853041"/>
          </a:xfrm>
          <a:prstGeom prst="rect">
            <a:avLst/>
          </a:prstGeom>
        </p:spPr>
      </p:pic>
      <p:sp>
        <p:nvSpPr>
          <p:cNvPr id="22" name="矩形 21"/>
          <p:cNvSpPr/>
          <p:nvPr>
            <p:custDataLst>
              <p:tags r:id="rId15"/>
            </p:custDataLst>
          </p:nvPr>
        </p:nvSpPr>
        <p:spPr>
          <a:xfrm>
            <a:off x="4281887" y="964148"/>
            <a:ext cx="185960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  <a:sym typeface="+mn-ea"/>
              </a:rPr>
              <a:t>4.</a:t>
            </a:r>
            <a:r>
              <a:rPr lang="zh-CN" altLang="en-US" sz="2800" b="1" smtClean="0">
                <a:solidFill>
                  <a:srgbClr val="FF0000"/>
                </a:solidFill>
                <a:sym typeface="+mn-ea"/>
              </a:rPr>
              <a:t>学习是为自己成德。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16"/>
            </p:custDataLst>
          </p:nvPr>
        </p:nvSpPr>
        <p:spPr>
          <a:xfrm>
            <a:off x="989055" y="1388239"/>
            <a:ext cx="29005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ym typeface="+mn-ea"/>
              </a:rPr>
              <a:t> </a:t>
            </a:r>
            <a:r>
              <a:rPr lang="zh-CN" altLang="zh-CN" sz="2400" b="1" smtClean="0">
                <a:sym typeface="+mn-ea"/>
              </a:rPr>
              <a:t>子曰：</a:t>
            </a:r>
            <a:r>
              <a:rPr lang="en-US" altLang="zh-CN" sz="2400" b="1" smtClean="0">
                <a:sym typeface="+mn-ea"/>
              </a:rPr>
              <a:t>“</a:t>
            </a:r>
            <a:r>
              <a:rPr lang="zh-CN" altLang="en-US" sz="2400" b="1" smtClean="0">
                <a:sym typeface="+mn-ea"/>
              </a:rPr>
              <a:t>古之学者为己，今之学者为人</a:t>
            </a:r>
            <a:r>
              <a:rPr lang="en-US" altLang="zh-CN" sz="2400" b="1" smtClean="0">
                <a:sym typeface="+mn-ea"/>
              </a:rPr>
              <a:t>”   </a:t>
            </a:r>
            <a:r>
              <a:rPr lang="zh-CN" altLang="en-US" sz="2400" b="1" smtClean="0">
                <a:sym typeface="+mn-ea"/>
              </a:rPr>
              <a:t>（《宪问》）</a:t>
            </a:r>
            <a:r>
              <a:rPr lang="en-US" altLang="zh-CN" sz="2400" smtClean="0">
                <a:sym typeface="+mn-ea"/>
              </a:rPr>
              <a:t> 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85883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8" grpId="0"/>
      <p:bldP spid="19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5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【学习任务二】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685925"/>
          <a:ext cx="11522075" cy="445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3690620"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600">
                          <a:sym typeface="+mn-ea"/>
                        </a:rPr>
                        <a:t>      </a:t>
                      </a:r>
                      <a:r>
                        <a:rPr lang="zh-CN" altLang="en-US" sz="3200">
                          <a:sym typeface="+mn-ea"/>
                        </a:rPr>
                        <a:t>《论语》中“好学”一词出现了16次。在理解下列关于“好学”的章句之意后，谈谈你对“好学”的理解。</a:t>
                      </a:r>
                    </a:p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⑴子曰：“君子食无求饱，居无求安，敏于事而慎于言，就有道而正焉，可谓好学也已。”（《学而》）</a:t>
                      </a:r>
                    </a:p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⑵子曰：“朝闻道，夕死可矣。”（《里仁》）</a:t>
                      </a:r>
                    </a:p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⑶子曰：“见贤思齐焉，见不贤而内自省也。” （《里仁》</a:t>
                      </a:r>
                    </a:p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⑷子曰:“譬如为山,未成一篑,止,吾止也。譬如平地,虽覆一篑,进,吾往也。”（《子罕》）</a:t>
                      </a:r>
                    </a:p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  <a:sym typeface="+mn-ea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五角星 3"/>
          <p:cNvSpPr/>
          <p:nvPr>
            <p:custDataLst>
              <p:tags r:id="rId7"/>
            </p:custDataLst>
          </p:nvPr>
        </p:nvSpPr>
        <p:spPr>
          <a:xfrm>
            <a:off x="332105" y="1243965"/>
            <a:ext cx="507365" cy="55308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5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【学习任务二】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243965"/>
          <a:ext cx="11522075" cy="3962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3690620"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600">
                          <a:sym typeface="+mn-ea"/>
                        </a:rPr>
                        <a:t>      </a:t>
                      </a:r>
                      <a:r>
                        <a:rPr lang="zh-CN" altLang="en-US" sz="3200">
                          <a:sym typeface="+mn-ea"/>
                        </a:rPr>
                        <a:t>《论语》中“好学”一词出现了16次。在理解下列关于“好学”的章句之意后，谈谈你对“好学”的理解。</a:t>
                      </a:r>
                    </a:p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⑷子曰:“譬如为山,未成一篑,止,吾止也。譬如平地,虽覆一篑,进,吾往也。”（《子罕》）</a:t>
                      </a:r>
                    </a:p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⑸子曰：“由也，女闻六言六蔽矣乎？”对曰：“未也。”“居！吾语女：好仁不好学，其蔽也愚；好知不好学，其蔽也荡；好信不好学，其蔽也贼；好直不好学，其蔽也绞；好勇不好学，其蔽也乱；好刚不好学，其蔽也狂。” （《阳货》）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五角星 3"/>
          <p:cNvSpPr/>
          <p:nvPr>
            <p:custDataLst>
              <p:tags r:id="rId7"/>
            </p:custDataLst>
          </p:nvPr>
        </p:nvSpPr>
        <p:spPr>
          <a:xfrm>
            <a:off x="332105" y="1617980"/>
            <a:ext cx="507365" cy="55308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fontScale="9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30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rPr>
              <a:t>                  </a:t>
            </a:r>
            <a:r>
              <a:rPr kumimoji="0" lang="en-US" altLang="zh-CN" sz="5300" b="1" i="0" u="none" strike="noStrike" kern="1200" cap="none" spc="30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rPr>
              <a:t> “</a:t>
            </a:r>
            <a:r>
              <a:rPr kumimoji="0" lang="zh-CN" altLang="en-US" sz="5300" b="1" i="0" u="none" strike="noStrike" kern="1200" cap="none" spc="30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rPr>
              <a:t>好学</a:t>
            </a:r>
            <a:r>
              <a:rPr kumimoji="0" lang="en-US" altLang="zh-CN" sz="5300" b="1" i="0" u="none" strike="noStrike" kern="1200" cap="none" spc="30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rPr>
              <a:t>”</a:t>
            </a:r>
            <a:r>
              <a:rPr kumimoji="0" lang="zh-CN" altLang="en-US" sz="5300" b="1" i="0" u="none" strike="noStrike" kern="1200" cap="none" spc="30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rPr>
              <a:t>的内涵</a:t>
            </a:r>
            <a:endParaRPr kumimoji="0" lang="zh-CN" altLang="en-US" sz="5300" b="1" i="0" u="none" strike="noStrike" kern="1200" cap="none" spc="30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5" name="文本框 2"/>
          <p:cNvSpPr txBox="1"/>
          <p:nvPr>
            <p:custDataLst>
              <p:tags r:id="rId2"/>
            </p:custDataLst>
          </p:nvPr>
        </p:nvSpPr>
        <p:spPr>
          <a:xfrm>
            <a:off x="321727" y="1579198"/>
            <a:ext cx="1158367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000" b="1">
                <a:solidFill>
                  <a:srgbClr val="FF0000"/>
                </a:solidFill>
                <a:sym typeface="+mn-ea"/>
              </a:rPr>
              <a:t>1.</a:t>
            </a:r>
            <a:r>
              <a:rPr lang="en-US" altLang="zh-CN" sz="40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好学</a:t>
            </a:r>
            <a:r>
              <a:rPr lang="en-US" altLang="zh-CN" sz="40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应有勤勉的学习态度。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ym typeface="+mn-ea"/>
              </a:rPr>
              <a:t>※</a:t>
            </a:r>
            <a:r>
              <a:rPr lang="zh-CN" sz="3200" b="1">
                <a:sym typeface="+mn-ea"/>
              </a:rPr>
              <a:t>子曰：</a:t>
            </a:r>
            <a:r>
              <a:rPr lang="zh-CN" altLang="en-US" sz="3200" b="1">
                <a:sym typeface="+mn-ea"/>
              </a:rPr>
              <a:t>十室之邑，必有忠信如丘者，不如丘之好学也。（《公冶长》）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ym typeface="+mn-ea"/>
              </a:rPr>
              <a:t>※</a:t>
            </a:r>
            <a:r>
              <a:rPr lang="zh-CN" altLang="en-US" sz="3200" b="1">
                <a:sym typeface="+mn-ea"/>
              </a:rPr>
              <a:t>叶公问孔子于子路，子路不对。子曰：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ym typeface="+mn-ea"/>
              </a:rPr>
              <a:t>女奚不曰：其为人也，发愤忘食，乐以忘忧，不知老之将至云尔。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ym typeface="+mn-ea"/>
              </a:rPr>
              <a:t>（《述而》）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ym typeface="+mn-ea"/>
              </a:rPr>
              <a:t>※</a:t>
            </a:r>
            <a:r>
              <a:rPr lang="zh-CN" altLang="en-US" sz="3200" b="1">
                <a:sym typeface="+mn-ea"/>
              </a:rPr>
              <a:t>子曰：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ym typeface="+mn-ea"/>
              </a:rPr>
              <a:t>我非生而知之者，好古，敏以求之者也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ym typeface="+mn-ea"/>
              </a:rPr>
              <a:t>（《述而》）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5088795" y="276182"/>
            <a:ext cx="2014411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行楷简" panose="02010609000101010101" pitchFamily="49" charset="-122"/>
                <a:ea typeface="汉仪行楷简" panose="02010609000101010101" pitchFamily="49" charset="-122"/>
              </a:rPr>
              <a:t>目录</a:t>
            </a:r>
          </a:p>
        </p:txBody>
      </p:sp>
      <p:sp>
        <p:nvSpPr>
          <p:cNvPr id="11" name="KSO_Shape"/>
          <p:cNvSpPr/>
          <p:nvPr>
            <p:custDataLst>
              <p:tags r:id="rId2"/>
            </p:custDataLst>
          </p:nvPr>
        </p:nvSpPr>
        <p:spPr bwMode="auto">
          <a:xfrm>
            <a:off x="4216171" y="2879393"/>
            <a:ext cx="4964701" cy="103095"/>
          </a:xfrm>
          <a:custGeom>
            <a:avLst/>
            <a:gdLst>
              <a:gd name="T0" fmla="*/ 371571 w 940"/>
              <a:gd name="T1" fmla="*/ 32807 h 62"/>
              <a:gd name="T2" fmla="*/ 392640 w 940"/>
              <a:gd name="T3" fmla="*/ 30877 h 62"/>
              <a:gd name="T4" fmla="*/ 505643 w 940"/>
              <a:gd name="T5" fmla="*/ 48246 h 62"/>
              <a:gd name="T6" fmla="*/ 599494 w 940"/>
              <a:gd name="T7" fmla="*/ 27018 h 62"/>
              <a:gd name="T8" fmla="*/ 699090 w 940"/>
              <a:gd name="T9" fmla="*/ 23158 h 62"/>
              <a:gd name="T10" fmla="*/ 746973 w 940"/>
              <a:gd name="T11" fmla="*/ 36667 h 62"/>
              <a:gd name="T12" fmla="*/ 892537 w 940"/>
              <a:gd name="T13" fmla="*/ 21228 h 62"/>
              <a:gd name="T14" fmla="*/ 957658 w 940"/>
              <a:gd name="T15" fmla="*/ 27018 h 62"/>
              <a:gd name="T16" fmla="*/ 1061085 w 940"/>
              <a:gd name="T17" fmla="*/ 30877 h 62"/>
              <a:gd name="T18" fmla="*/ 1131952 w 940"/>
              <a:gd name="T19" fmla="*/ 28947 h 62"/>
              <a:gd name="T20" fmla="*/ 1233463 w 940"/>
              <a:gd name="T21" fmla="*/ 17368 h 62"/>
              <a:gd name="T22" fmla="*/ 1264109 w 940"/>
              <a:gd name="T23" fmla="*/ 17368 h 62"/>
              <a:gd name="T24" fmla="*/ 1354128 w 940"/>
              <a:gd name="T25" fmla="*/ 15439 h 62"/>
              <a:gd name="T26" fmla="*/ 1447979 w 940"/>
              <a:gd name="T27" fmla="*/ 9649 h 62"/>
              <a:gd name="T28" fmla="*/ 1578220 w 940"/>
              <a:gd name="T29" fmla="*/ 15439 h 62"/>
              <a:gd name="T30" fmla="*/ 1660579 w 940"/>
              <a:gd name="T31" fmla="*/ 23158 h 62"/>
              <a:gd name="T32" fmla="*/ 1616527 w 940"/>
              <a:gd name="T33" fmla="*/ 30877 h 62"/>
              <a:gd name="T34" fmla="*/ 1695055 w 940"/>
              <a:gd name="T35" fmla="*/ 54035 h 62"/>
              <a:gd name="T36" fmla="*/ 1767837 w 940"/>
              <a:gd name="T37" fmla="*/ 54035 h 62"/>
              <a:gd name="T38" fmla="*/ 1637595 w 940"/>
              <a:gd name="T39" fmla="*/ 71403 h 62"/>
              <a:gd name="T40" fmla="*/ 1463301 w 940"/>
              <a:gd name="T41" fmla="*/ 110000 h 62"/>
              <a:gd name="T42" fmla="*/ 1373282 w 940"/>
              <a:gd name="T43" fmla="*/ 110000 h 62"/>
              <a:gd name="T44" fmla="*/ 1359874 w 940"/>
              <a:gd name="T45" fmla="*/ 86842 h 62"/>
              <a:gd name="T46" fmla="*/ 1333060 w 940"/>
              <a:gd name="T47" fmla="*/ 86842 h 62"/>
              <a:gd name="T48" fmla="*/ 1283262 w 940"/>
              <a:gd name="T49" fmla="*/ 73333 h 62"/>
              <a:gd name="T50" fmla="*/ 1149190 w 940"/>
              <a:gd name="T51" fmla="*/ 102281 h 62"/>
              <a:gd name="T52" fmla="*/ 1118545 w 940"/>
              <a:gd name="T53" fmla="*/ 82982 h 62"/>
              <a:gd name="T54" fmla="*/ 1074492 w 940"/>
              <a:gd name="T55" fmla="*/ 108070 h 62"/>
              <a:gd name="T56" fmla="*/ 777618 w 940"/>
              <a:gd name="T57" fmla="*/ 115789 h 62"/>
              <a:gd name="T58" fmla="*/ 664615 w 940"/>
              <a:gd name="T59" fmla="*/ 110000 h 62"/>
              <a:gd name="T60" fmla="*/ 586087 w 940"/>
              <a:gd name="T61" fmla="*/ 102281 h 62"/>
              <a:gd name="T62" fmla="*/ 480744 w 940"/>
              <a:gd name="T63" fmla="*/ 108070 h 62"/>
              <a:gd name="T64" fmla="*/ 352418 w 940"/>
              <a:gd name="T65" fmla="*/ 90702 h 62"/>
              <a:gd name="T66" fmla="*/ 203023 w 940"/>
              <a:gd name="T67" fmla="*/ 77193 h 62"/>
              <a:gd name="T68" fmla="*/ 375402 w 940"/>
              <a:gd name="T69" fmla="*/ 54035 h 62"/>
              <a:gd name="T70" fmla="*/ 70867 w 940"/>
              <a:gd name="T71" fmla="*/ 81053 h 62"/>
              <a:gd name="T72" fmla="*/ 1187496 w 940"/>
              <a:gd name="T73" fmla="*/ 25088 h 62"/>
              <a:gd name="T74" fmla="*/ 513305 w 940"/>
              <a:gd name="T75" fmla="*/ 102281 h 62"/>
              <a:gd name="T76" fmla="*/ 379233 w 940"/>
              <a:gd name="T77" fmla="*/ 77193 h 62"/>
              <a:gd name="T78" fmla="*/ 589917 w 940"/>
              <a:gd name="T79" fmla="*/ 42456 h 62"/>
              <a:gd name="T80" fmla="*/ 630139 w 940"/>
              <a:gd name="T81" fmla="*/ 34737 h 62"/>
              <a:gd name="T82" fmla="*/ 668445 w 940"/>
              <a:gd name="T83" fmla="*/ 104210 h 62"/>
              <a:gd name="T84" fmla="*/ 760380 w 940"/>
              <a:gd name="T85" fmla="*/ 108070 h 62"/>
              <a:gd name="T86" fmla="*/ 810179 w 940"/>
              <a:gd name="T87" fmla="*/ 104210 h 62"/>
              <a:gd name="T88" fmla="*/ 794856 w 940"/>
              <a:gd name="T89" fmla="*/ 82982 h 62"/>
              <a:gd name="T90" fmla="*/ 852316 w 940"/>
              <a:gd name="T91" fmla="*/ 111930 h 62"/>
              <a:gd name="T92" fmla="*/ 967235 w 940"/>
              <a:gd name="T93" fmla="*/ 84912 h 62"/>
              <a:gd name="T94" fmla="*/ 913606 w 940"/>
              <a:gd name="T95" fmla="*/ 108070 h 62"/>
              <a:gd name="T96" fmla="*/ 1018948 w 940"/>
              <a:gd name="T97" fmla="*/ 90702 h 62"/>
              <a:gd name="T98" fmla="*/ 1045763 w 940"/>
              <a:gd name="T99" fmla="*/ 106140 h 62"/>
              <a:gd name="T100" fmla="*/ 1087899 w 940"/>
              <a:gd name="T101" fmla="*/ 36667 h 62"/>
              <a:gd name="T102" fmla="*/ 1156851 w 940"/>
              <a:gd name="T103" fmla="*/ 30877 h 62"/>
              <a:gd name="T104" fmla="*/ 1181750 w 940"/>
              <a:gd name="T105" fmla="*/ 84912 h 62"/>
              <a:gd name="T106" fmla="*/ 1248786 w 940"/>
              <a:gd name="T107" fmla="*/ 32807 h 62"/>
              <a:gd name="T108" fmla="*/ 1277516 w 940"/>
              <a:gd name="T109" fmla="*/ 42456 h 62"/>
              <a:gd name="T110" fmla="*/ 1296669 w 940"/>
              <a:gd name="T111" fmla="*/ 30877 h 62"/>
              <a:gd name="T112" fmla="*/ 1334975 w 940"/>
              <a:gd name="T113" fmla="*/ 17368 h 62"/>
              <a:gd name="T114" fmla="*/ 1417334 w 940"/>
              <a:gd name="T115" fmla="*/ 75263 h 62"/>
              <a:gd name="T116" fmla="*/ 1497777 w 940"/>
              <a:gd name="T117" fmla="*/ 15439 h 62"/>
              <a:gd name="T118" fmla="*/ 1520761 w 940"/>
              <a:gd name="T119" fmla="*/ 88772 h 62"/>
              <a:gd name="T120" fmla="*/ 1551406 w 940"/>
              <a:gd name="T121" fmla="*/ 21228 h 62"/>
              <a:gd name="T122" fmla="*/ 1587797 w 940"/>
              <a:gd name="T123" fmla="*/ 38596 h 62"/>
              <a:gd name="T124" fmla="*/ 1626103 w 940"/>
              <a:gd name="T125" fmla="*/ 42456 h 6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940" h="62">
                <a:moveTo>
                  <a:pt x="43" y="14"/>
                </a:moveTo>
                <a:cubicBezTo>
                  <a:pt x="46" y="14"/>
                  <a:pt x="43" y="14"/>
                  <a:pt x="45" y="13"/>
                </a:cubicBezTo>
                <a:cubicBezTo>
                  <a:pt x="46" y="14"/>
                  <a:pt x="47" y="13"/>
                  <a:pt x="46" y="13"/>
                </a:cubicBezTo>
                <a:cubicBezTo>
                  <a:pt x="48" y="13"/>
                  <a:pt x="49" y="14"/>
                  <a:pt x="50" y="13"/>
                </a:cubicBezTo>
                <a:cubicBezTo>
                  <a:pt x="51" y="13"/>
                  <a:pt x="48" y="14"/>
                  <a:pt x="52" y="14"/>
                </a:cubicBezTo>
                <a:cubicBezTo>
                  <a:pt x="50" y="14"/>
                  <a:pt x="52" y="15"/>
                  <a:pt x="52" y="16"/>
                </a:cubicBezTo>
                <a:cubicBezTo>
                  <a:pt x="51" y="16"/>
                  <a:pt x="51" y="16"/>
                  <a:pt x="50" y="16"/>
                </a:cubicBezTo>
                <a:cubicBezTo>
                  <a:pt x="52" y="16"/>
                  <a:pt x="52" y="17"/>
                  <a:pt x="55" y="17"/>
                </a:cubicBezTo>
                <a:cubicBezTo>
                  <a:pt x="56" y="17"/>
                  <a:pt x="55" y="17"/>
                  <a:pt x="55" y="17"/>
                </a:cubicBezTo>
                <a:cubicBezTo>
                  <a:pt x="54" y="17"/>
                  <a:pt x="54" y="17"/>
                  <a:pt x="53" y="17"/>
                </a:cubicBezTo>
                <a:cubicBezTo>
                  <a:pt x="54" y="18"/>
                  <a:pt x="59" y="17"/>
                  <a:pt x="59" y="18"/>
                </a:cubicBezTo>
                <a:cubicBezTo>
                  <a:pt x="58" y="18"/>
                  <a:pt x="57" y="18"/>
                  <a:pt x="55" y="18"/>
                </a:cubicBezTo>
                <a:cubicBezTo>
                  <a:pt x="55" y="18"/>
                  <a:pt x="52" y="18"/>
                  <a:pt x="52" y="18"/>
                </a:cubicBezTo>
                <a:cubicBezTo>
                  <a:pt x="53" y="18"/>
                  <a:pt x="58" y="18"/>
                  <a:pt x="59" y="18"/>
                </a:cubicBezTo>
                <a:cubicBezTo>
                  <a:pt x="58" y="19"/>
                  <a:pt x="54" y="18"/>
                  <a:pt x="52" y="19"/>
                </a:cubicBezTo>
                <a:cubicBezTo>
                  <a:pt x="51" y="19"/>
                  <a:pt x="50" y="19"/>
                  <a:pt x="48" y="20"/>
                </a:cubicBezTo>
                <a:cubicBezTo>
                  <a:pt x="49" y="20"/>
                  <a:pt x="51" y="20"/>
                  <a:pt x="53" y="20"/>
                </a:cubicBezTo>
                <a:cubicBezTo>
                  <a:pt x="54" y="22"/>
                  <a:pt x="64" y="22"/>
                  <a:pt x="70" y="21"/>
                </a:cubicBezTo>
                <a:cubicBezTo>
                  <a:pt x="68" y="21"/>
                  <a:pt x="69" y="21"/>
                  <a:pt x="68" y="20"/>
                </a:cubicBezTo>
                <a:cubicBezTo>
                  <a:pt x="69" y="20"/>
                  <a:pt x="72" y="20"/>
                  <a:pt x="71" y="21"/>
                </a:cubicBezTo>
                <a:cubicBezTo>
                  <a:pt x="74" y="21"/>
                  <a:pt x="74" y="20"/>
                  <a:pt x="76" y="21"/>
                </a:cubicBezTo>
                <a:cubicBezTo>
                  <a:pt x="73" y="21"/>
                  <a:pt x="75" y="22"/>
                  <a:pt x="73" y="22"/>
                </a:cubicBezTo>
                <a:cubicBezTo>
                  <a:pt x="75" y="22"/>
                  <a:pt x="78" y="21"/>
                  <a:pt x="81" y="21"/>
                </a:cubicBezTo>
                <a:cubicBezTo>
                  <a:pt x="79" y="22"/>
                  <a:pt x="79" y="22"/>
                  <a:pt x="79" y="22"/>
                </a:cubicBezTo>
                <a:cubicBezTo>
                  <a:pt x="81" y="23"/>
                  <a:pt x="82" y="22"/>
                  <a:pt x="86" y="22"/>
                </a:cubicBezTo>
                <a:cubicBezTo>
                  <a:pt x="86" y="22"/>
                  <a:pt x="87" y="22"/>
                  <a:pt x="87" y="22"/>
                </a:cubicBezTo>
                <a:cubicBezTo>
                  <a:pt x="95" y="21"/>
                  <a:pt x="104" y="21"/>
                  <a:pt x="108" y="20"/>
                </a:cubicBezTo>
                <a:cubicBezTo>
                  <a:pt x="119" y="20"/>
                  <a:pt x="123" y="20"/>
                  <a:pt x="131" y="19"/>
                </a:cubicBezTo>
                <a:cubicBezTo>
                  <a:pt x="125" y="19"/>
                  <a:pt x="117" y="18"/>
                  <a:pt x="110" y="18"/>
                </a:cubicBezTo>
                <a:cubicBezTo>
                  <a:pt x="110" y="18"/>
                  <a:pt x="110" y="18"/>
                  <a:pt x="109" y="18"/>
                </a:cubicBezTo>
                <a:cubicBezTo>
                  <a:pt x="112" y="17"/>
                  <a:pt x="114" y="18"/>
                  <a:pt x="118" y="18"/>
                </a:cubicBezTo>
                <a:cubicBezTo>
                  <a:pt x="118" y="18"/>
                  <a:pt x="117" y="18"/>
                  <a:pt x="117" y="18"/>
                </a:cubicBezTo>
                <a:cubicBezTo>
                  <a:pt x="117" y="18"/>
                  <a:pt x="119" y="18"/>
                  <a:pt x="120" y="18"/>
                </a:cubicBezTo>
                <a:cubicBezTo>
                  <a:pt x="119" y="18"/>
                  <a:pt x="122" y="18"/>
                  <a:pt x="123" y="18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30" y="17"/>
                  <a:pt x="136" y="18"/>
                  <a:pt x="141" y="17"/>
                </a:cubicBezTo>
                <a:cubicBezTo>
                  <a:pt x="154" y="16"/>
                  <a:pt x="164" y="16"/>
                  <a:pt x="176" y="16"/>
                </a:cubicBezTo>
                <a:cubicBezTo>
                  <a:pt x="177" y="16"/>
                  <a:pt x="179" y="16"/>
                  <a:pt x="178" y="16"/>
                </a:cubicBezTo>
                <a:cubicBezTo>
                  <a:pt x="184" y="17"/>
                  <a:pt x="187" y="18"/>
                  <a:pt x="192" y="18"/>
                </a:cubicBezTo>
                <a:cubicBezTo>
                  <a:pt x="194" y="17"/>
                  <a:pt x="191" y="17"/>
                  <a:pt x="194" y="17"/>
                </a:cubicBezTo>
                <a:cubicBezTo>
                  <a:pt x="193" y="16"/>
                  <a:pt x="191" y="17"/>
                  <a:pt x="192" y="16"/>
                </a:cubicBezTo>
                <a:cubicBezTo>
                  <a:pt x="193" y="16"/>
                  <a:pt x="194" y="16"/>
                  <a:pt x="196" y="16"/>
                </a:cubicBezTo>
                <a:cubicBezTo>
                  <a:pt x="196" y="16"/>
                  <a:pt x="192" y="16"/>
                  <a:pt x="193" y="16"/>
                </a:cubicBezTo>
                <a:cubicBezTo>
                  <a:pt x="186" y="16"/>
                  <a:pt x="176" y="16"/>
                  <a:pt x="172" y="15"/>
                </a:cubicBezTo>
                <a:cubicBezTo>
                  <a:pt x="171" y="15"/>
                  <a:pt x="170" y="15"/>
                  <a:pt x="168" y="15"/>
                </a:cubicBezTo>
                <a:cubicBezTo>
                  <a:pt x="169" y="15"/>
                  <a:pt x="162" y="16"/>
                  <a:pt x="161" y="15"/>
                </a:cubicBezTo>
                <a:cubicBezTo>
                  <a:pt x="158" y="15"/>
                  <a:pt x="159" y="16"/>
                  <a:pt x="157" y="16"/>
                </a:cubicBezTo>
                <a:cubicBezTo>
                  <a:pt x="153" y="16"/>
                  <a:pt x="153" y="15"/>
                  <a:pt x="148" y="15"/>
                </a:cubicBezTo>
                <a:cubicBezTo>
                  <a:pt x="149" y="15"/>
                  <a:pt x="150" y="15"/>
                  <a:pt x="151" y="14"/>
                </a:cubicBezTo>
                <a:cubicBezTo>
                  <a:pt x="149" y="14"/>
                  <a:pt x="145" y="14"/>
                  <a:pt x="144" y="14"/>
                </a:cubicBezTo>
                <a:cubicBezTo>
                  <a:pt x="146" y="14"/>
                  <a:pt x="149" y="14"/>
                  <a:pt x="150" y="14"/>
                </a:cubicBezTo>
                <a:cubicBezTo>
                  <a:pt x="152" y="15"/>
                  <a:pt x="159" y="15"/>
                  <a:pt x="164" y="14"/>
                </a:cubicBezTo>
                <a:cubicBezTo>
                  <a:pt x="164" y="14"/>
                  <a:pt x="164" y="14"/>
                  <a:pt x="164" y="13"/>
                </a:cubicBezTo>
                <a:cubicBezTo>
                  <a:pt x="167" y="13"/>
                  <a:pt x="163" y="14"/>
                  <a:pt x="165" y="14"/>
                </a:cubicBezTo>
                <a:cubicBezTo>
                  <a:pt x="167" y="14"/>
                  <a:pt x="166" y="13"/>
                  <a:pt x="167" y="13"/>
                </a:cubicBezTo>
                <a:cubicBezTo>
                  <a:pt x="168" y="14"/>
                  <a:pt x="171" y="14"/>
                  <a:pt x="170" y="14"/>
                </a:cubicBezTo>
                <a:cubicBezTo>
                  <a:pt x="171" y="14"/>
                  <a:pt x="171" y="14"/>
                  <a:pt x="173" y="14"/>
                </a:cubicBezTo>
                <a:cubicBezTo>
                  <a:pt x="171" y="14"/>
                  <a:pt x="173" y="15"/>
                  <a:pt x="175" y="15"/>
                </a:cubicBezTo>
                <a:cubicBezTo>
                  <a:pt x="177" y="15"/>
                  <a:pt x="174" y="14"/>
                  <a:pt x="175" y="14"/>
                </a:cubicBezTo>
                <a:cubicBezTo>
                  <a:pt x="177" y="14"/>
                  <a:pt x="180" y="14"/>
                  <a:pt x="179" y="14"/>
                </a:cubicBezTo>
                <a:cubicBezTo>
                  <a:pt x="181" y="15"/>
                  <a:pt x="181" y="14"/>
                  <a:pt x="183" y="14"/>
                </a:cubicBezTo>
                <a:cubicBezTo>
                  <a:pt x="182" y="15"/>
                  <a:pt x="187" y="14"/>
                  <a:pt x="185" y="15"/>
                </a:cubicBezTo>
                <a:cubicBezTo>
                  <a:pt x="187" y="15"/>
                  <a:pt x="187" y="14"/>
                  <a:pt x="189" y="14"/>
                </a:cubicBezTo>
                <a:cubicBezTo>
                  <a:pt x="189" y="15"/>
                  <a:pt x="191" y="14"/>
                  <a:pt x="190" y="15"/>
                </a:cubicBezTo>
                <a:cubicBezTo>
                  <a:pt x="190" y="15"/>
                  <a:pt x="191" y="15"/>
                  <a:pt x="192" y="15"/>
                </a:cubicBezTo>
                <a:cubicBezTo>
                  <a:pt x="194" y="15"/>
                  <a:pt x="190" y="15"/>
                  <a:pt x="191" y="14"/>
                </a:cubicBezTo>
                <a:cubicBezTo>
                  <a:pt x="194" y="14"/>
                  <a:pt x="193" y="15"/>
                  <a:pt x="196" y="14"/>
                </a:cubicBezTo>
                <a:cubicBezTo>
                  <a:pt x="194" y="14"/>
                  <a:pt x="192" y="14"/>
                  <a:pt x="189" y="14"/>
                </a:cubicBezTo>
                <a:cubicBezTo>
                  <a:pt x="188" y="14"/>
                  <a:pt x="192" y="14"/>
                  <a:pt x="190" y="14"/>
                </a:cubicBezTo>
                <a:cubicBezTo>
                  <a:pt x="192" y="13"/>
                  <a:pt x="196" y="14"/>
                  <a:pt x="199" y="14"/>
                </a:cubicBezTo>
                <a:cubicBezTo>
                  <a:pt x="199" y="14"/>
                  <a:pt x="198" y="14"/>
                  <a:pt x="198" y="14"/>
                </a:cubicBezTo>
                <a:cubicBezTo>
                  <a:pt x="196" y="14"/>
                  <a:pt x="197" y="15"/>
                  <a:pt x="195" y="14"/>
                </a:cubicBezTo>
                <a:cubicBezTo>
                  <a:pt x="195" y="15"/>
                  <a:pt x="198" y="15"/>
                  <a:pt x="197" y="16"/>
                </a:cubicBezTo>
                <a:cubicBezTo>
                  <a:pt x="198" y="15"/>
                  <a:pt x="197" y="15"/>
                  <a:pt x="199" y="15"/>
                </a:cubicBezTo>
                <a:cubicBezTo>
                  <a:pt x="200" y="15"/>
                  <a:pt x="200" y="15"/>
                  <a:pt x="200" y="14"/>
                </a:cubicBezTo>
                <a:cubicBezTo>
                  <a:pt x="203" y="15"/>
                  <a:pt x="203" y="15"/>
                  <a:pt x="206" y="15"/>
                </a:cubicBezTo>
                <a:cubicBezTo>
                  <a:pt x="208" y="15"/>
                  <a:pt x="204" y="15"/>
                  <a:pt x="206" y="14"/>
                </a:cubicBezTo>
                <a:cubicBezTo>
                  <a:pt x="208" y="15"/>
                  <a:pt x="208" y="15"/>
                  <a:pt x="211" y="15"/>
                </a:cubicBezTo>
                <a:cubicBezTo>
                  <a:pt x="211" y="16"/>
                  <a:pt x="209" y="15"/>
                  <a:pt x="209" y="15"/>
                </a:cubicBezTo>
                <a:cubicBezTo>
                  <a:pt x="208" y="16"/>
                  <a:pt x="205" y="15"/>
                  <a:pt x="205" y="16"/>
                </a:cubicBezTo>
                <a:cubicBezTo>
                  <a:pt x="207" y="16"/>
                  <a:pt x="209" y="16"/>
                  <a:pt x="209" y="16"/>
                </a:cubicBezTo>
                <a:cubicBezTo>
                  <a:pt x="211" y="16"/>
                  <a:pt x="211" y="16"/>
                  <a:pt x="214" y="16"/>
                </a:cubicBezTo>
                <a:cubicBezTo>
                  <a:pt x="214" y="16"/>
                  <a:pt x="211" y="16"/>
                  <a:pt x="212" y="16"/>
                </a:cubicBezTo>
                <a:cubicBezTo>
                  <a:pt x="214" y="16"/>
                  <a:pt x="215" y="15"/>
                  <a:pt x="218" y="16"/>
                </a:cubicBezTo>
                <a:cubicBezTo>
                  <a:pt x="218" y="16"/>
                  <a:pt x="217" y="16"/>
                  <a:pt x="216" y="16"/>
                </a:cubicBezTo>
                <a:cubicBezTo>
                  <a:pt x="216" y="16"/>
                  <a:pt x="219" y="16"/>
                  <a:pt x="219" y="17"/>
                </a:cubicBezTo>
                <a:cubicBezTo>
                  <a:pt x="220" y="17"/>
                  <a:pt x="221" y="16"/>
                  <a:pt x="223" y="16"/>
                </a:cubicBezTo>
                <a:cubicBezTo>
                  <a:pt x="223" y="17"/>
                  <a:pt x="221" y="17"/>
                  <a:pt x="221" y="17"/>
                </a:cubicBezTo>
                <a:cubicBezTo>
                  <a:pt x="215" y="18"/>
                  <a:pt x="212" y="17"/>
                  <a:pt x="206" y="18"/>
                </a:cubicBezTo>
                <a:cubicBezTo>
                  <a:pt x="207" y="18"/>
                  <a:pt x="211" y="18"/>
                  <a:pt x="212" y="18"/>
                </a:cubicBezTo>
                <a:cubicBezTo>
                  <a:pt x="209" y="18"/>
                  <a:pt x="209" y="19"/>
                  <a:pt x="206" y="19"/>
                </a:cubicBezTo>
                <a:cubicBezTo>
                  <a:pt x="206" y="19"/>
                  <a:pt x="208" y="19"/>
                  <a:pt x="208" y="19"/>
                </a:cubicBezTo>
                <a:cubicBezTo>
                  <a:pt x="205" y="19"/>
                  <a:pt x="202" y="19"/>
                  <a:pt x="197" y="19"/>
                </a:cubicBezTo>
                <a:cubicBezTo>
                  <a:pt x="199" y="20"/>
                  <a:pt x="203" y="20"/>
                  <a:pt x="205" y="21"/>
                </a:cubicBezTo>
                <a:cubicBezTo>
                  <a:pt x="209" y="21"/>
                  <a:pt x="215" y="21"/>
                  <a:pt x="217" y="20"/>
                </a:cubicBezTo>
                <a:cubicBezTo>
                  <a:pt x="218" y="21"/>
                  <a:pt x="219" y="21"/>
                  <a:pt x="222" y="21"/>
                </a:cubicBezTo>
                <a:cubicBezTo>
                  <a:pt x="219" y="22"/>
                  <a:pt x="212" y="20"/>
                  <a:pt x="211" y="22"/>
                </a:cubicBezTo>
                <a:cubicBezTo>
                  <a:pt x="209" y="22"/>
                  <a:pt x="211" y="21"/>
                  <a:pt x="210" y="21"/>
                </a:cubicBezTo>
                <a:cubicBezTo>
                  <a:pt x="208" y="21"/>
                  <a:pt x="210" y="22"/>
                  <a:pt x="210" y="22"/>
                </a:cubicBezTo>
                <a:cubicBezTo>
                  <a:pt x="212" y="22"/>
                  <a:pt x="216" y="22"/>
                  <a:pt x="215" y="22"/>
                </a:cubicBezTo>
                <a:cubicBezTo>
                  <a:pt x="214" y="22"/>
                  <a:pt x="212" y="22"/>
                  <a:pt x="212" y="22"/>
                </a:cubicBezTo>
                <a:cubicBezTo>
                  <a:pt x="212" y="23"/>
                  <a:pt x="215" y="23"/>
                  <a:pt x="217" y="23"/>
                </a:cubicBezTo>
                <a:cubicBezTo>
                  <a:pt x="219" y="22"/>
                  <a:pt x="224" y="23"/>
                  <a:pt x="225" y="22"/>
                </a:cubicBezTo>
                <a:cubicBezTo>
                  <a:pt x="227" y="22"/>
                  <a:pt x="228" y="22"/>
                  <a:pt x="228" y="22"/>
                </a:cubicBezTo>
                <a:cubicBezTo>
                  <a:pt x="231" y="22"/>
                  <a:pt x="233" y="22"/>
                  <a:pt x="235" y="22"/>
                </a:cubicBezTo>
                <a:cubicBezTo>
                  <a:pt x="235" y="22"/>
                  <a:pt x="234" y="22"/>
                  <a:pt x="233" y="22"/>
                </a:cubicBezTo>
                <a:cubicBezTo>
                  <a:pt x="232" y="21"/>
                  <a:pt x="236" y="22"/>
                  <a:pt x="236" y="22"/>
                </a:cubicBezTo>
                <a:cubicBezTo>
                  <a:pt x="241" y="22"/>
                  <a:pt x="241" y="22"/>
                  <a:pt x="245" y="22"/>
                </a:cubicBezTo>
                <a:cubicBezTo>
                  <a:pt x="242" y="24"/>
                  <a:pt x="269" y="21"/>
                  <a:pt x="267" y="21"/>
                </a:cubicBezTo>
                <a:cubicBezTo>
                  <a:pt x="268" y="21"/>
                  <a:pt x="271" y="21"/>
                  <a:pt x="271" y="21"/>
                </a:cubicBezTo>
                <a:cubicBezTo>
                  <a:pt x="270" y="20"/>
                  <a:pt x="270" y="21"/>
                  <a:pt x="268" y="21"/>
                </a:cubicBezTo>
                <a:cubicBezTo>
                  <a:pt x="269" y="20"/>
                  <a:pt x="270" y="20"/>
                  <a:pt x="269" y="20"/>
                </a:cubicBezTo>
                <a:cubicBezTo>
                  <a:pt x="274" y="20"/>
                  <a:pt x="283" y="19"/>
                  <a:pt x="286" y="21"/>
                </a:cubicBezTo>
                <a:cubicBezTo>
                  <a:pt x="284" y="20"/>
                  <a:pt x="282" y="20"/>
                  <a:pt x="279" y="20"/>
                </a:cubicBezTo>
                <a:cubicBezTo>
                  <a:pt x="279" y="20"/>
                  <a:pt x="280" y="20"/>
                  <a:pt x="280" y="21"/>
                </a:cubicBezTo>
                <a:cubicBezTo>
                  <a:pt x="279" y="20"/>
                  <a:pt x="277" y="21"/>
                  <a:pt x="276" y="21"/>
                </a:cubicBezTo>
                <a:cubicBezTo>
                  <a:pt x="270" y="21"/>
                  <a:pt x="262" y="22"/>
                  <a:pt x="260" y="23"/>
                </a:cubicBezTo>
                <a:cubicBezTo>
                  <a:pt x="261" y="23"/>
                  <a:pt x="262" y="23"/>
                  <a:pt x="263" y="23"/>
                </a:cubicBezTo>
                <a:cubicBezTo>
                  <a:pt x="262" y="24"/>
                  <a:pt x="261" y="24"/>
                  <a:pt x="261" y="24"/>
                </a:cubicBezTo>
                <a:cubicBezTo>
                  <a:pt x="261" y="25"/>
                  <a:pt x="263" y="25"/>
                  <a:pt x="264" y="25"/>
                </a:cubicBezTo>
                <a:cubicBezTo>
                  <a:pt x="267" y="24"/>
                  <a:pt x="271" y="23"/>
                  <a:pt x="275" y="22"/>
                </a:cubicBezTo>
                <a:cubicBezTo>
                  <a:pt x="276" y="23"/>
                  <a:pt x="274" y="23"/>
                  <a:pt x="273" y="24"/>
                </a:cubicBezTo>
                <a:cubicBezTo>
                  <a:pt x="275" y="24"/>
                  <a:pt x="276" y="23"/>
                  <a:pt x="278" y="23"/>
                </a:cubicBezTo>
                <a:cubicBezTo>
                  <a:pt x="279" y="24"/>
                  <a:pt x="276" y="24"/>
                  <a:pt x="278" y="24"/>
                </a:cubicBezTo>
                <a:cubicBezTo>
                  <a:pt x="279" y="24"/>
                  <a:pt x="279" y="24"/>
                  <a:pt x="280" y="24"/>
                </a:cubicBezTo>
                <a:cubicBezTo>
                  <a:pt x="282" y="24"/>
                  <a:pt x="279" y="24"/>
                  <a:pt x="277" y="24"/>
                </a:cubicBezTo>
                <a:cubicBezTo>
                  <a:pt x="279" y="25"/>
                  <a:pt x="281" y="24"/>
                  <a:pt x="283" y="24"/>
                </a:cubicBezTo>
                <a:cubicBezTo>
                  <a:pt x="283" y="25"/>
                  <a:pt x="281" y="24"/>
                  <a:pt x="282" y="25"/>
                </a:cubicBezTo>
                <a:cubicBezTo>
                  <a:pt x="285" y="25"/>
                  <a:pt x="287" y="24"/>
                  <a:pt x="290" y="24"/>
                </a:cubicBezTo>
                <a:cubicBezTo>
                  <a:pt x="290" y="24"/>
                  <a:pt x="289" y="24"/>
                  <a:pt x="288" y="24"/>
                </a:cubicBezTo>
                <a:cubicBezTo>
                  <a:pt x="288" y="25"/>
                  <a:pt x="289" y="25"/>
                  <a:pt x="289" y="25"/>
                </a:cubicBezTo>
                <a:cubicBezTo>
                  <a:pt x="292" y="25"/>
                  <a:pt x="294" y="24"/>
                  <a:pt x="292" y="24"/>
                </a:cubicBezTo>
                <a:cubicBezTo>
                  <a:pt x="295" y="24"/>
                  <a:pt x="297" y="23"/>
                  <a:pt x="299" y="22"/>
                </a:cubicBezTo>
                <a:cubicBezTo>
                  <a:pt x="300" y="22"/>
                  <a:pt x="300" y="23"/>
                  <a:pt x="300" y="23"/>
                </a:cubicBezTo>
                <a:cubicBezTo>
                  <a:pt x="303" y="23"/>
                  <a:pt x="305" y="22"/>
                  <a:pt x="309" y="22"/>
                </a:cubicBezTo>
                <a:cubicBezTo>
                  <a:pt x="309" y="21"/>
                  <a:pt x="308" y="21"/>
                  <a:pt x="308" y="21"/>
                </a:cubicBezTo>
                <a:cubicBezTo>
                  <a:pt x="306" y="22"/>
                  <a:pt x="304" y="21"/>
                  <a:pt x="302" y="21"/>
                </a:cubicBezTo>
                <a:cubicBezTo>
                  <a:pt x="302" y="21"/>
                  <a:pt x="302" y="21"/>
                  <a:pt x="302" y="21"/>
                </a:cubicBezTo>
                <a:cubicBezTo>
                  <a:pt x="305" y="21"/>
                  <a:pt x="302" y="21"/>
                  <a:pt x="305" y="21"/>
                </a:cubicBezTo>
                <a:cubicBezTo>
                  <a:pt x="307" y="21"/>
                  <a:pt x="303" y="20"/>
                  <a:pt x="307" y="20"/>
                </a:cubicBezTo>
                <a:cubicBezTo>
                  <a:pt x="307" y="20"/>
                  <a:pt x="303" y="20"/>
                  <a:pt x="304" y="20"/>
                </a:cubicBezTo>
                <a:cubicBezTo>
                  <a:pt x="305" y="19"/>
                  <a:pt x="301" y="18"/>
                  <a:pt x="298" y="17"/>
                </a:cubicBezTo>
                <a:cubicBezTo>
                  <a:pt x="300" y="17"/>
                  <a:pt x="299" y="18"/>
                  <a:pt x="301" y="18"/>
                </a:cubicBezTo>
                <a:cubicBezTo>
                  <a:pt x="302" y="18"/>
                  <a:pt x="304" y="18"/>
                  <a:pt x="304" y="17"/>
                </a:cubicBezTo>
                <a:cubicBezTo>
                  <a:pt x="305" y="17"/>
                  <a:pt x="304" y="18"/>
                  <a:pt x="304" y="18"/>
                </a:cubicBezTo>
                <a:cubicBezTo>
                  <a:pt x="309" y="18"/>
                  <a:pt x="312" y="18"/>
                  <a:pt x="318" y="18"/>
                </a:cubicBezTo>
                <a:cubicBezTo>
                  <a:pt x="318" y="18"/>
                  <a:pt x="317" y="18"/>
                  <a:pt x="315" y="18"/>
                </a:cubicBezTo>
                <a:cubicBezTo>
                  <a:pt x="317" y="18"/>
                  <a:pt x="321" y="18"/>
                  <a:pt x="322" y="17"/>
                </a:cubicBezTo>
                <a:cubicBezTo>
                  <a:pt x="323" y="17"/>
                  <a:pt x="325" y="17"/>
                  <a:pt x="327" y="17"/>
                </a:cubicBezTo>
                <a:cubicBezTo>
                  <a:pt x="327" y="16"/>
                  <a:pt x="325" y="16"/>
                  <a:pt x="327" y="16"/>
                </a:cubicBezTo>
                <a:cubicBezTo>
                  <a:pt x="326" y="16"/>
                  <a:pt x="326" y="16"/>
                  <a:pt x="325" y="16"/>
                </a:cubicBezTo>
                <a:cubicBezTo>
                  <a:pt x="326" y="17"/>
                  <a:pt x="318" y="16"/>
                  <a:pt x="315" y="16"/>
                </a:cubicBezTo>
                <a:cubicBezTo>
                  <a:pt x="317" y="16"/>
                  <a:pt x="313" y="15"/>
                  <a:pt x="312" y="16"/>
                </a:cubicBezTo>
                <a:cubicBezTo>
                  <a:pt x="308" y="16"/>
                  <a:pt x="308" y="15"/>
                  <a:pt x="304" y="15"/>
                </a:cubicBezTo>
                <a:cubicBezTo>
                  <a:pt x="307" y="15"/>
                  <a:pt x="308" y="15"/>
                  <a:pt x="311" y="16"/>
                </a:cubicBezTo>
                <a:cubicBezTo>
                  <a:pt x="312" y="16"/>
                  <a:pt x="311" y="15"/>
                  <a:pt x="312" y="15"/>
                </a:cubicBezTo>
                <a:cubicBezTo>
                  <a:pt x="312" y="15"/>
                  <a:pt x="309" y="15"/>
                  <a:pt x="309" y="14"/>
                </a:cubicBezTo>
                <a:cubicBezTo>
                  <a:pt x="309" y="14"/>
                  <a:pt x="311" y="14"/>
                  <a:pt x="312" y="14"/>
                </a:cubicBezTo>
                <a:cubicBezTo>
                  <a:pt x="312" y="14"/>
                  <a:pt x="311" y="14"/>
                  <a:pt x="311" y="14"/>
                </a:cubicBezTo>
                <a:cubicBezTo>
                  <a:pt x="311" y="14"/>
                  <a:pt x="312" y="14"/>
                  <a:pt x="313" y="14"/>
                </a:cubicBezTo>
                <a:cubicBezTo>
                  <a:pt x="313" y="14"/>
                  <a:pt x="313" y="14"/>
                  <a:pt x="313" y="14"/>
                </a:cubicBezTo>
                <a:cubicBezTo>
                  <a:pt x="316" y="14"/>
                  <a:pt x="318" y="14"/>
                  <a:pt x="322" y="14"/>
                </a:cubicBezTo>
                <a:cubicBezTo>
                  <a:pt x="322" y="14"/>
                  <a:pt x="322" y="14"/>
                  <a:pt x="323" y="13"/>
                </a:cubicBezTo>
                <a:cubicBezTo>
                  <a:pt x="323" y="13"/>
                  <a:pt x="322" y="13"/>
                  <a:pt x="321" y="13"/>
                </a:cubicBezTo>
                <a:cubicBezTo>
                  <a:pt x="320" y="13"/>
                  <a:pt x="324" y="13"/>
                  <a:pt x="322" y="13"/>
                </a:cubicBezTo>
                <a:cubicBezTo>
                  <a:pt x="325" y="12"/>
                  <a:pt x="329" y="12"/>
                  <a:pt x="333" y="13"/>
                </a:cubicBezTo>
                <a:cubicBezTo>
                  <a:pt x="331" y="13"/>
                  <a:pt x="330" y="12"/>
                  <a:pt x="327" y="13"/>
                </a:cubicBezTo>
                <a:cubicBezTo>
                  <a:pt x="326" y="13"/>
                  <a:pt x="329" y="13"/>
                  <a:pt x="329" y="13"/>
                </a:cubicBezTo>
                <a:cubicBezTo>
                  <a:pt x="335" y="13"/>
                  <a:pt x="330" y="14"/>
                  <a:pt x="327" y="13"/>
                </a:cubicBezTo>
                <a:cubicBezTo>
                  <a:pt x="327" y="14"/>
                  <a:pt x="330" y="14"/>
                  <a:pt x="332" y="14"/>
                </a:cubicBezTo>
                <a:cubicBezTo>
                  <a:pt x="328" y="15"/>
                  <a:pt x="339" y="14"/>
                  <a:pt x="343" y="14"/>
                </a:cubicBezTo>
                <a:cubicBezTo>
                  <a:pt x="346" y="14"/>
                  <a:pt x="350" y="14"/>
                  <a:pt x="353" y="14"/>
                </a:cubicBezTo>
                <a:cubicBezTo>
                  <a:pt x="355" y="14"/>
                  <a:pt x="354" y="14"/>
                  <a:pt x="356" y="14"/>
                </a:cubicBezTo>
                <a:cubicBezTo>
                  <a:pt x="354" y="14"/>
                  <a:pt x="350" y="14"/>
                  <a:pt x="350" y="15"/>
                </a:cubicBezTo>
                <a:cubicBezTo>
                  <a:pt x="351" y="15"/>
                  <a:pt x="352" y="16"/>
                  <a:pt x="354" y="16"/>
                </a:cubicBezTo>
                <a:cubicBezTo>
                  <a:pt x="354" y="16"/>
                  <a:pt x="352" y="16"/>
                  <a:pt x="351" y="16"/>
                </a:cubicBezTo>
                <a:cubicBezTo>
                  <a:pt x="355" y="17"/>
                  <a:pt x="357" y="16"/>
                  <a:pt x="362" y="16"/>
                </a:cubicBezTo>
                <a:cubicBezTo>
                  <a:pt x="360" y="16"/>
                  <a:pt x="361" y="16"/>
                  <a:pt x="364" y="16"/>
                </a:cubicBezTo>
                <a:cubicBezTo>
                  <a:pt x="365" y="17"/>
                  <a:pt x="366" y="17"/>
                  <a:pt x="366" y="17"/>
                </a:cubicBezTo>
                <a:cubicBezTo>
                  <a:pt x="365" y="17"/>
                  <a:pt x="364" y="17"/>
                  <a:pt x="363" y="17"/>
                </a:cubicBezTo>
                <a:cubicBezTo>
                  <a:pt x="364" y="18"/>
                  <a:pt x="364" y="18"/>
                  <a:pt x="363" y="18"/>
                </a:cubicBezTo>
                <a:cubicBezTo>
                  <a:pt x="364" y="18"/>
                  <a:pt x="367" y="18"/>
                  <a:pt x="369" y="18"/>
                </a:cubicBezTo>
                <a:cubicBezTo>
                  <a:pt x="366" y="17"/>
                  <a:pt x="367" y="16"/>
                  <a:pt x="364" y="15"/>
                </a:cubicBezTo>
                <a:cubicBezTo>
                  <a:pt x="366" y="15"/>
                  <a:pt x="366" y="15"/>
                  <a:pt x="366" y="16"/>
                </a:cubicBezTo>
                <a:cubicBezTo>
                  <a:pt x="368" y="16"/>
                  <a:pt x="367" y="16"/>
                  <a:pt x="367" y="15"/>
                </a:cubicBezTo>
                <a:cubicBezTo>
                  <a:pt x="368" y="15"/>
                  <a:pt x="368" y="15"/>
                  <a:pt x="368" y="16"/>
                </a:cubicBezTo>
                <a:cubicBezTo>
                  <a:pt x="369" y="16"/>
                  <a:pt x="370" y="15"/>
                  <a:pt x="370" y="15"/>
                </a:cubicBezTo>
                <a:cubicBezTo>
                  <a:pt x="372" y="15"/>
                  <a:pt x="375" y="15"/>
                  <a:pt x="376" y="14"/>
                </a:cubicBezTo>
                <a:cubicBezTo>
                  <a:pt x="375" y="14"/>
                  <a:pt x="375" y="14"/>
                  <a:pt x="373" y="13"/>
                </a:cubicBezTo>
                <a:cubicBezTo>
                  <a:pt x="371" y="13"/>
                  <a:pt x="372" y="14"/>
                  <a:pt x="371" y="14"/>
                </a:cubicBezTo>
                <a:cubicBezTo>
                  <a:pt x="371" y="14"/>
                  <a:pt x="375" y="14"/>
                  <a:pt x="374" y="15"/>
                </a:cubicBezTo>
                <a:cubicBezTo>
                  <a:pt x="372" y="14"/>
                  <a:pt x="369" y="15"/>
                  <a:pt x="368" y="15"/>
                </a:cubicBezTo>
                <a:cubicBezTo>
                  <a:pt x="367" y="15"/>
                  <a:pt x="366" y="15"/>
                  <a:pt x="365" y="15"/>
                </a:cubicBezTo>
                <a:cubicBezTo>
                  <a:pt x="364" y="14"/>
                  <a:pt x="367" y="14"/>
                  <a:pt x="368" y="14"/>
                </a:cubicBezTo>
                <a:cubicBezTo>
                  <a:pt x="368" y="14"/>
                  <a:pt x="367" y="14"/>
                  <a:pt x="367" y="14"/>
                </a:cubicBezTo>
                <a:cubicBezTo>
                  <a:pt x="368" y="14"/>
                  <a:pt x="370" y="14"/>
                  <a:pt x="372" y="13"/>
                </a:cubicBezTo>
                <a:cubicBezTo>
                  <a:pt x="372" y="13"/>
                  <a:pt x="372" y="13"/>
                  <a:pt x="371" y="13"/>
                </a:cubicBezTo>
                <a:cubicBezTo>
                  <a:pt x="368" y="14"/>
                  <a:pt x="367" y="13"/>
                  <a:pt x="364" y="13"/>
                </a:cubicBezTo>
                <a:cubicBezTo>
                  <a:pt x="369" y="12"/>
                  <a:pt x="372" y="13"/>
                  <a:pt x="375" y="13"/>
                </a:cubicBezTo>
                <a:cubicBezTo>
                  <a:pt x="377" y="12"/>
                  <a:pt x="371" y="11"/>
                  <a:pt x="365" y="12"/>
                </a:cubicBezTo>
                <a:cubicBezTo>
                  <a:pt x="363" y="12"/>
                  <a:pt x="363" y="11"/>
                  <a:pt x="359" y="11"/>
                </a:cubicBezTo>
                <a:cubicBezTo>
                  <a:pt x="359" y="11"/>
                  <a:pt x="359" y="11"/>
                  <a:pt x="359" y="10"/>
                </a:cubicBezTo>
                <a:cubicBezTo>
                  <a:pt x="363" y="10"/>
                  <a:pt x="366" y="9"/>
                  <a:pt x="368" y="11"/>
                </a:cubicBezTo>
                <a:cubicBezTo>
                  <a:pt x="371" y="11"/>
                  <a:pt x="372" y="10"/>
                  <a:pt x="374" y="10"/>
                </a:cubicBezTo>
                <a:cubicBezTo>
                  <a:pt x="374" y="10"/>
                  <a:pt x="370" y="10"/>
                  <a:pt x="370" y="9"/>
                </a:cubicBezTo>
                <a:cubicBezTo>
                  <a:pt x="371" y="9"/>
                  <a:pt x="372" y="9"/>
                  <a:pt x="372" y="9"/>
                </a:cubicBezTo>
                <a:cubicBezTo>
                  <a:pt x="374" y="9"/>
                  <a:pt x="374" y="9"/>
                  <a:pt x="376" y="9"/>
                </a:cubicBezTo>
                <a:cubicBezTo>
                  <a:pt x="375" y="8"/>
                  <a:pt x="375" y="8"/>
                  <a:pt x="374" y="8"/>
                </a:cubicBezTo>
                <a:cubicBezTo>
                  <a:pt x="377" y="8"/>
                  <a:pt x="378" y="9"/>
                  <a:pt x="379" y="9"/>
                </a:cubicBezTo>
                <a:cubicBezTo>
                  <a:pt x="379" y="9"/>
                  <a:pt x="379" y="8"/>
                  <a:pt x="383" y="8"/>
                </a:cubicBezTo>
                <a:cubicBezTo>
                  <a:pt x="383" y="8"/>
                  <a:pt x="385" y="8"/>
                  <a:pt x="385" y="9"/>
                </a:cubicBezTo>
                <a:cubicBezTo>
                  <a:pt x="386" y="9"/>
                  <a:pt x="389" y="9"/>
                  <a:pt x="389" y="8"/>
                </a:cubicBezTo>
                <a:cubicBezTo>
                  <a:pt x="390" y="9"/>
                  <a:pt x="387" y="9"/>
                  <a:pt x="386" y="9"/>
                </a:cubicBezTo>
                <a:cubicBezTo>
                  <a:pt x="386" y="10"/>
                  <a:pt x="388" y="10"/>
                  <a:pt x="388" y="11"/>
                </a:cubicBezTo>
                <a:cubicBezTo>
                  <a:pt x="387" y="11"/>
                  <a:pt x="387" y="10"/>
                  <a:pt x="384" y="10"/>
                </a:cubicBezTo>
                <a:cubicBezTo>
                  <a:pt x="383" y="11"/>
                  <a:pt x="375" y="12"/>
                  <a:pt x="379" y="13"/>
                </a:cubicBezTo>
                <a:cubicBezTo>
                  <a:pt x="378" y="13"/>
                  <a:pt x="377" y="13"/>
                  <a:pt x="377" y="12"/>
                </a:cubicBezTo>
                <a:cubicBezTo>
                  <a:pt x="375" y="12"/>
                  <a:pt x="377" y="13"/>
                  <a:pt x="376" y="13"/>
                </a:cubicBezTo>
                <a:cubicBezTo>
                  <a:pt x="378" y="14"/>
                  <a:pt x="379" y="14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5" y="15"/>
                  <a:pt x="385" y="15"/>
                  <a:pt x="389" y="14"/>
                </a:cubicBezTo>
                <a:cubicBezTo>
                  <a:pt x="389" y="15"/>
                  <a:pt x="388" y="15"/>
                  <a:pt x="388" y="15"/>
                </a:cubicBezTo>
                <a:cubicBezTo>
                  <a:pt x="388" y="15"/>
                  <a:pt x="389" y="15"/>
                  <a:pt x="390" y="15"/>
                </a:cubicBezTo>
                <a:cubicBezTo>
                  <a:pt x="390" y="15"/>
                  <a:pt x="391" y="14"/>
                  <a:pt x="389" y="13"/>
                </a:cubicBezTo>
                <a:cubicBezTo>
                  <a:pt x="391" y="12"/>
                  <a:pt x="391" y="13"/>
                  <a:pt x="392" y="13"/>
                </a:cubicBezTo>
                <a:cubicBezTo>
                  <a:pt x="390" y="13"/>
                  <a:pt x="391" y="13"/>
                  <a:pt x="391" y="14"/>
                </a:cubicBezTo>
                <a:cubicBezTo>
                  <a:pt x="393" y="14"/>
                  <a:pt x="394" y="14"/>
                  <a:pt x="395" y="14"/>
                </a:cubicBezTo>
                <a:cubicBezTo>
                  <a:pt x="396" y="13"/>
                  <a:pt x="394" y="13"/>
                  <a:pt x="394" y="13"/>
                </a:cubicBezTo>
                <a:cubicBezTo>
                  <a:pt x="400" y="13"/>
                  <a:pt x="393" y="14"/>
                  <a:pt x="395" y="14"/>
                </a:cubicBezTo>
                <a:cubicBezTo>
                  <a:pt x="393" y="15"/>
                  <a:pt x="392" y="15"/>
                  <a:pt x="390" y="15"/>
                </a:cubicBezTo>
                <a:cubicBezTo>
                  <a:pt x="390" y="16"/>
                  <a:pt x="393" y="15"/>
                  <a:pt x="392" y="16"/>
                </a:cubicBezTo>
                <a:cubicBezTo>
                  <a:pt x="390" y="16"/>
                  <a:pt x="390" y="16"/>
                  <a:pt x="389" y="16"/>
                </a:cubicBezTo>
                <a:cubicBezTo>
                  <a:pt x="389" y="17"/>
                  <a:pt x="391" y="16"/>
                  <a:pt x="390" y="17"/>
                </a:cubicBezTo>
                <a:cubicBezTo>
                  <a:pt x="388" y="17"/>
                  <a:pt x="388" y="17"/>
                  <a:pt x="386" y="17"/>
                </a:cubicBezTo>
                <a:cubicBezTo>
                  <a:pt x="386" y="17"/>
                  <a:pt x="389" y="17"/>
                  <a:pt x="388" y="18"/>
                </a:cubicBezTo>
                <a:cubicBezTo>
                  <a:pt x="388" y="17"/>
                  <a:pt x="390" y="17"/>
                  <a:pt x="392" y="18"/>
                </a:cubicBezTo>
                <a:cubicBezTo>
                  <a:pt x="391" y="18"/>
                  <a:pt x="391" y="18"/>
                  <a:pt x="392" y="18"/>
                </a:cubicBezTo>
                <a:cubicBezTo>
                  <a:pt x="390" y="19"/>
                  <a:pt x="389" y="19"/>
                  <a:pt x="388" y="19"/>
                </a:cubicBezTo>
                <a:cubicBezTo>
                  <a:pt x="388" y="19"/>
                  <a:pt x="391" y="19"/>
                  <a:pt x="392" y="18"/>
                </a:cubicBezTo>
                <a:cubicBezTo>
                  <a:pt x="394" y="19"/>
                  <a:pt x="390" y="19"/>
                  <a:pt x="390" y="19"/>
                </a:cubicBezTo>
                <a:cubicBezTo>
                  <a:pt x="391" y="19"/>
                  <a:pt x="393" y="19"/>
                  <a:pt x="394" y="19"/>
                </a:cubicBezTo>
                <a:cubicBezTo>
                  <a:pt x="394" y="19"/>
                  <a:pt x="393" y="18"/>
                  <a:pt x="392" y="18"/>
                </a:cubicBezTo>
                <a:cubicBezTo>
                  <a:pt x="394" y="18"/>
                  <a:pt x="394" y="19"/>
                  <a:pt x="397" y="19"/>
                </a:cubicBezTo>
                <a:cubicBezTo>
                  <a:pt x="398" y="18"/>
                  <a:pt x="396" y="18"/>
                  <a:pt x="395" y="18"/>
                </a:cubicBezTo>
                <a:cubicBezTo>
                  <a:pt x="395" y="18"/>
                  <a:pt x="396" y="18"/>
                  <a:pt x="395" y="18"/>
                </a:cubicBezTo>
                <a:cubicBezTo>
                  <a:pt x="397" y="18"/>
                  <a:pt x="400" y="17"/>
                  <a:pt x="397" y="17"/>
                </a:cubicBezTo>
                <a:cubicBezTo>
                  <a:pt x="402" y="17"/>
                  <a:pt x="397" y="19"/>
                  <a:pt x="402" y="19"/>
                </a:cubicBezTo>
                <a:cubicBezTo>
                  <a:pt x="403" y="19"/>
                  <a:pt x="403" y="18"/>
                  <a:pt x="406" y="19"/>
                </a:cubicBezTo>
                <a:cubicBezTo>
                  <a:pt x="405" y="19"/>
                  <a:pt x="404" y="19"/>
                  <a:pt x="405" y="19"/>
                </a:cubicBezTo>
                <a:cubicBezTo>
                  <a:pt x="406" y="19"/>
                  <a:pt x="406" y="19"/>
                  <a:pt x="408" y="19"/>
                </a:cubicBezTo>
                <a:cubicBezTo>
                  <a:pt x="405" y="18"/>
                  <a:pt x="409" y="19"/>
                  <a:pt x="410" y="18"/>
                </a:cubicBezTo>
                <a:cubicBezTo>
                  <a:pt x="411" y="18"/>
                  <a:pt x="408" y="19"/>
                  <a:pt x="410" y="19"/>
                </a:cubicBezTo>
                <a:cubicBezTo>
                  <a:pt x="412" y="19"/>
                  <a:pt x="412" y="19"/>
                  <a:pt x="412" y="18"/>
                </a:cubicBezTo>
                <a:cubicBezTo>
                  <a:pt x="412" y="18"/>
                  <a:pt x="410" y="18"/>
                  <a:pt x="410" y="18"/>
                </a:cubicBezTo>
                <a:cubicBezTo>
                  <a:pt x="411" y="17"/>
                  <a:pt x="414" y="18"/>
                  <a:pt x="415" y="18"/>
                </a:cubicBezTo>
                <a:cubicBezTo>
                  <a:pt x="417" y="18"/>
                  <a:pt x="419" y="18"/>
                  <a:pt x="419" y="17"/>
                </a:cubicBezTo>
                <a:cubicBezTo>
                  <a:pt x="408" y="17"/>
                  <a:pt x="406" y="18"/>
                  <a:pt x="397" y="17"/>
                </a:cubicBezTo>
                <a:cubicBezTo>
                  <a:pt x="397" y="17"/>
                  <a:pt x="397" y="17"/>
                  <a:pt x="397" y="16"/>
                </a:cubicBezTo>
                <a:cubicBezTo>
                  <a:pt x="395" y="17"/>
                  <a:pt x="395" y="16"/>
                  <a:pt x="392" y="16"/>
                </a:cubicBezTo>
                <a:cubicBezTo>
                  <a:pt x="393" y="16"/>
                  <a:pt x="393" y="16"/>
                  <a:pt x="395" y="16"/>
                </a:cubicBezTo>
                <a:cubicBezTo>
                  <a:pt x="397" y="16"/>
                  <a:pt x="396" y="16"/>
                  <a:pt x="398" y="16"/>
                </a:cubicBezTo>
                <a:cubicBezTo>
                  <a:pt x="400" y="16"/>
                  <a:pt x="402" y="16"/>
                  <a:pt x="403" y="15"/>
                </a:cubicBezTo>
                <a:cubicBezTo>
                  <a:pt x="406" y="15"/>
                  <a:pt x="409" y="16"/>
                  <a:pt x="410" y="15"/>
                </a:cubicBezTo>
                <a:cubicBezTo>
                  <a:pt x="416" y="15"/>
                  <a:pt x="428" y="16"/>
                  <a:pt x="430" y="14"/>
                </a:cubicBezTo>
                <a:cubicBezTo>
                  <a:pt x="430" y="14"/>
                  <a:pt x="431" y="14"/>
                  <a:pt x="432" y="14"/>
                </a:cubicBezTo>
                <a:cubicBezTo>
                  <a:pt x="432" y="14"/>
                  <a:pt x="432" y="14"/>
                  <a:pt x="432" y="14"/>
                </a:cubicBezTo>
                <a:cubicBezTo>
                  <a:pt x="430" y="14"/>
                  <a:pt x="430" y="14"/>
                  <a:pt x="430" y="14"/>
                </a:cubicBezTo>
                <a:cubicBezTo>
                  <a:pt x="429" y="14"/>
                  <a:pt x="430" y="14"/>
                  <a:pt x="429" y="14"/>
                </a:cubicBezTo>
                <a:cubicBezTo>
                  <a:pt x="431" y="13"/>
                  <a:pt x="434" y="13"/>
                  <a:pt x="437" y="14"/>
                </a:cubicBezTo>
                <a:cubicBezTo>
                  <a:pt x="438" y="13"/>
                  <a:pt x="437" y="13"/>
                  <a:pt x="438" y="13"/>
                </a:cubicBezTo>
                <a:cubicBezTo>
                  <a:pt x="441" y="13"/>
                  <a:pt x="441" y="12"/>
                  <a:pt x="444" y="13"/>
                </a:cubicBezTo>
                <a:cubicBezTo>
                  <a:pt x="443" y="12"/>
                  <a:pt x="443" y="12"/>
                  <a:pt x="444" y="12"/>
                </a:cubicBezTo>
                <a:cubicBezTo>
                  <a:pt x="446" y="12"/>
                  <a:pt x="447" y="11"/>
                  <a:pt x="448" y="11"/>
                </a:cubicBezTo>
                <a:cubicBezTo>
                  <a:pt x="450" y="11"/>
                  <a:pt x="451" y="12"/>
                  <a:pt x="455" y="11"/>
                </a:cubicBezTo>
                <a:cubicBezTo>
                  <a:pt x="456" y="10"/>
                  <a:pt x="451" y="11"/>
                  <a:pt x="449" y="10"/>
                </a:cubicBezTo>
                <a:cubicBezTo>
                  <a:pt x="460" y="11"/>
                  <a:pt x="463" y="8"/>
                  <a:pt x="475" y="9"/>
                </a:cubicBezTo>
                <a:cubicBezTo>
                  <a:pt x="474" y="10"/>
                  <a:pt x="468" y="10"/>
                  <a:pt x="466" y="11"/>
                </a:cubicBezTo>
                <a:cubicBezTo>
                  <a:pt x="467" y="11"/>
                  <a:pt x="470" y="12"/>
                  <a:pt x="472" y="12"/>
                </a:cubicBezTo>
                <a:cubicBezTo>
                  <a:pt x="471" y="12"/>
                  <a:pt x="471" y="13"/>
                  <a:pt x="469" y="13"/>
                </a:cubicBezTo>
                <a:cubicBezTo>
                  <a:pt x="468" y="12"/>
                  <a:pt x="467" y="12"/>
                  <a:pt x="466" y="11"/>
                </a:cubicBezTo>
                <a:cubicBezTo>
                  <a:pt x="464" y="12"/>
                  <a:pt x="464" y="12"/>
                  <a:pt x="464" y="13"/>
                </a:cubicBezTo>
                <a:cubicBezTo>
                  <a:pt x="461" y="12"/>
                  <a:pt x="459" y="12"/>
                  <a:pt x="457" y="13"/>
                </a:cubicBezTo>
                <a:cubicBezTo>
                  <a:pt x="459" y="13"/>
                  <a:pt x="460" y="13"/>
                  <a:pt x="463" y="13"/>
                </a:cubicBezTo>
                <a:cubicBezTo>
                  <a:pt x="464" y="13"/>
                  <a:pt x="460" y="13"/>
                  <a:pt x="462" y="13"/>
                </a:cubicBezTo>
                <a:cubicBezTo>
                  <a:pt x="461" y="14"/>
                  <a:pt x="458" y="14"/>
                  <a:pt x="456" y="14"/>
                </a:cubicBezTo>
                <a:cubicBezTo>
                  <a:pt x="454" y="14"/>
                  <a:pt x="452" y="15"/>
                  <a:pt x="452" y="16"/>
                </a:cubicBezTo>
                <a:cubicBezTo>
                  <a:pt x="453" y="16"/>
                  <a:pt x="456" y="15"/>
                  <a:pt x="455" y="16"/>
                </a:cubicBezTo>
                <a:cubicBezTo>
                  <a:pt x="456" y="16"/>
                  <a:pt x="457" y="16"/>
                  <a:pt x="457" y="16"/>
                </a:cubicBezTo>
                <a:cubicBezTo>
                  <a:pt x="458" y="16"/>
                  <a:pt x="457" y="16"/>
                  <a:pt x="457" y="17"/>
                </a:cubicBezTo>
                <a:cubicBezTo>
                  <a:pt x="461" y="17"/>
                  <a:pt x="459" y="16"/>
                  <a:pt x="462" y="15"/>
                </a:cubicBezTo>
                <a:cubicBezTo>
                  <a:pt x="463" y="15"/>
                  <a:pt x="462" y="16"/>
                  <a:pt x="462" y="16"/>
                </a:cubicBezTo>
                <a:cubicBezTo>
                  <a:pt x="462" y="16"/>
                  <a:pt x="464" y="16"/>
                  <a:pt x="465" y="16"/>
                </a:cubicBezTo>
                <a:cubicBezTo>
                  <a:pt x="465" y="16"/>
                  <a:pt x="464" y="16"/>
                  <a:pt x="463" y="16"/>
                </a:cubicBezTo>
                <a:cubicBezTo>
                  <a:pt x="465" y="17"/>
                  <a:pt x="467" y="16"/>
                  <a:pt x="469" y="16"/>
                </a:cubicBezTo>
                <a:cubicBezTo>
                  <a:pt x="470" y="16"/>
                  <a:pt x="469" y="16"/>
                  <a:pt x="472" y="16"/>
                </a:cubicBezTo>
                <a:cubicBezTo>
                  <a:pt x="471" y="15"/>
                  <a:pt x="471" y="15"/>
                  <a:pt x="470" y="15"/>
                </a:cubicBezTo>
                <a:cubicBezTo>
                  <a:pt x="472" y="15"/>
                  <a:pt x="475" y="15"/>
                  <a:pt x="476" y="14"/>
                </a:cubicBezTo>
                <a:cubicBezTo>
                  <a:pt x="476" y="14"/>
                  <a:pt x="476" y="14"/>
                  <a:pt x="475" y="14"/>
                </a:cubicBezTo>
                <a:cubicBezTo>
                  <a:pt x="475" y="14"/>
                  <a:pt x="477" y="14"/>
                  <a:pt x="478" y="14"/>
                </a:cubicBezTo>
                <a:cubicBezTo>
                  <a:pt x="478" y="13"/>
                  <a:pt x="474" y="13"/>
                  <a:pt x="476" y="13"/>
                </a:cubicBezTo>
                <a:cubicBezTo>
                  <a:pt x="475" y="13"/>
                  <a:pt x="475" y="13"/>
                  <a:pt x="474" y="13"/>
                </a:cubicBezTo>
                <a:cubicBezTo>
                  <a:pt x="476" y="12"/>
                  <a:pt x="476" y="12"/>
                  <a:pt x="474" y="12"/>
                </a:cubicBezTo>
                <a:cubicBezTo>
                  <a:pt x="477" y="12"/>
                  <a:pt x="480" y="12"/>
                  <a:pt x="482" y="12"/>
                </a:cubicBezTo>
                <a:cubicBezTo>
                  <a:pt x="486" y="11"/>
                  <a:pt x="487" y="9"/>
                  <a:pt x="495" y="9"/>
                </a:cubicBezTo>
                <a:cubicBezTo>
                  <a:pt x="494" y="10"/>
                  <a:pt x="492" y="11"/>
                  <a:pt x="491" y="12"/>
                </a:cubicBezTo>
                <a:cubicBezTo>
                  <a:pt x="494" y="12"/>
                  <a:pt x="499" y="13"/>
                  <a:pt x="500" y="12"/>
                </a:cubicBezTo>
                <a:cubicBezTo>
                  <a:pt x="501" y="12"/>
                  <a:pt x="500" y="13"/>
                  <a:pt x="501" y="13"/>
                </a:cubicBezTo>
                <a:cubicBezTo>
                  <a:pt x="504" y="13"/>
                  <a:pt x="503" y="12"/>
                  <a:pt x="505" y="13"/>
                </a:cubicBezTo>
                <a:cubicBezTo>
                  <a:pt x="506" y="12"/>
                  <a:pt x="503" y="13"/>
                  <a:pt x="503" y="12"/>
                </a:cubicBezTo>
                <a:cubicBezTo>
                  <a:pt x="505" y="12"/>
                  <a:pt x="509" y="13"/>
                  <a:pt x="510" y="12"/>
                </a:cubicBezTo>
                <a:cubicBezTo>
                  <a:pt x="513" y="12"/>
                  <a:pt x="508" y="13"/>
                  <a:pt x="512" y="13"/>
                </a:cubicBezTo>
                <a:cubicBezTo>
                  <a:pt x="511" y="14"/>
                  <a:pt x="510" y="13"/>
                  <a:pt x="509" y="13"/>
                </a:cubicBezTo>
                <a:cubicBezTo>
                  <a:pt x="508" y="14"/>
                  <a:pt x="511" y="14"/>
                  <a:pt x="510" y="14"/>
                </a:cubicBezTo>
                <a:cubicBezTo>
                  <a:pt x="509" y="15"/>
                  <a:pt x="508" y="15"/>
                  <a:pt x="505" y="15"/>
                </a:cubicBezTo>
                <a:cubicBezTo>
                  <a:pt x="508" y="15"/>
                  <a:pt x="506" y="16"/>
                  <a:pt x="508" y="16"/>
                </a:cubicBezTo>
                <a:cubicBezTo>
                  <a:pt x="507" y="16"/>
                  <a:pt x="504" y="16"/>
                  <a:pt x="502" y="16"/>
                </a:cubicBezTo>
                <a:cubicBezTo>
                  <a:pt x="502" y="17"/>
                  <a:pt x="503" y="17"/>
                  <a:pt x="502" y="17"/>
                </a:cubicBezTo>
                <a:cubicBezTo>
                  <a:pt x="501" y="17"/>
                  <a:pt x="501" y="16"/>
                  <a:pt x="499" y="16"/>
                </a:cubicBezTo>
                <a:cubicBezTo>
                  <a:pt x="501" y="15"/>
                  <a:pt x="501" y="14"/>
                  <a:pt x="503" y="15"/>
                </a:cubicBezTo>
                <a:cubicBezTo>
                  <a:pt x="504" y="14"/>
                  <a:pt x="502" y="15"/>
                  <a:pt x="500" y="14"/>
                </a:cubicBezTo>
                <a:cubicBezTo>
                  <a:pt x="500" y="14"/>
                  <a:pt x="502" y="14"/>
                  <a:pt x="503" y="14"/>
                </a:cubicBezTo>
                <a:cubicBezTo>
                  <a:pt x="503" y="14"/>
                  <a:pt x="498" y="14"/>
                  <a:pt x="499" y="13"/>
                </a:cubicBezTo>
                <a:cubicBezTo>
                  <a:pt x="501" y="13"/>
                  <a:pt x="501" y="14"/>
                  <a:pt x="502" y="14"/>
                </a:cubicBezTo>
                <a:cubicBezTo>
                  <a:pt x="502" y="13"/>
                  <a:pt x="499" y="13"/>
                  <a:pt x="498" y="13"/>
                </a:cubicBezTo>
                <a:cubicBezTo>
                  <a:pt x="498" y="13"/>
                  <a:pt x="498" y="13"/>
                  <a:pt x="499" y="13"/>
                </a:cubicBezTo>
                <a:cubicBezTo>
                  <a:pt x="492" y="12"/>
                  <a:pt x="487" y="14"/>
                  <a:pt x="482" y="15"/>
                </a:cubicBezTo>
                <a:cubicBezTo>
                  <a:pt x="484" y="16"/>
                  <a:pt x="486" y="16"/>
                  <a:pt x="489" y="15"/>
                </a:cubicBezTo>
                <a:cubicBezTo>
                  <a:pt x="490" y="15"/>
                  <a:pt x="490" y="16"/>
                  <a:pt x="492" y="16"/>
                </a:cubicBezTo>
                <a:cubicBezTo>
                  <a:pt x="492" y="16"/>
                  <a:pt x="488" y="16"/>
                  <a:pt x="491" y="16"/>
                </a:cubicBezTo>
                <a:cubicBezTo>
                  <a:pt x="490" y="17"/>
                  <a:pt x="488" y="16"/>
                  <a:pt x="488" y="17"/>
                </a:cubicBezTo>
                <a:cubicBezTo>
                  <a:pt x="488" y="17"/>
                  <a:pt x="489" y="17"/>
                  <a:pt x="489" y="18"/>
                </a:cubicBezTo>
                <a:cubicBezTo>
                  <a:pt x="492" y="18"/>
                  <a:pt x="493" y="17"/>
                  <a:pt x="496" y="17"/>
                </a:cubicBezTo>
                <a:cubicBezTo>
                  <a:pt x="497" y="17"/>
                  <a:pt x="496" y="17"/>
                  <a:pt x="495" y="17"/>
                </a:cubicBezTo>
                <a:cubicBezTo>
                  <a:pt x="494" y="16"/>
                  <a:pt x="498" y="17"/>
                  <a:pt x="500" y="17"/>
                </a:cubicBezTo>
                <a:cubicBezTo>
                  <a:pt x="497" y="17"/>
                  <a:pt x="496" y="17"/>
                  <a:pt x="493" y="18"/>
                </a:cubicBezTo>
                <a:cubicBezTo>
                  <a:pt x="494" y="18"/>
                  <a:pt x="495" y="18"/>
                  <a:pt x="494" y="18"/>
                </a:cubicBezTo>
                <a:cubicBezTo>
                  <a:pt x="495" y="18"/>
                  <a:pt x="500" y="18"/>
                  <a:pt x="504" y="18"/>
                </a:cubicBezTo>
                <a:cubicBezTo>
                  <a:pt x="508" y="17"/>
                  <a:pt x="509" y="16"/>
                  <a:pt x="514" y="15"/>
                </a:cubicBezTo>
                <a:cubicBezTo>
                  <a:pt x="516" y="15"/>
                  <a:pt x="515" y="16"/>
                  <a:pt x="516" y="16"/>
                </a:cubicBezTo>
                <a:cubicBezTo>
                  <a:pt x="516" y="16"/>
                  <a:pt x="514" y="16"/>
                  <a:pt x="514" y="16"/>
                </a:cubicBezTo>
                <a:cubicBezTo>
                  <a:pt x="514" y="17"/>
                  <a:pt x="515" y="17"/>
                  <a:pt x="516" y="17"/>
                </a:cubicBezTo>
                <a:cubicBezTo>
                  <a:pt x="517" y="17"/>
                  <a:pt x="517" y="16"/>
                  <a:pt x="518" y="16"/>
                </a:cubicBezTo>
                <a:cubicBezTo>
                  <a:pt x="516" y="16"/>
                  <a:pt x="519" y="16"/>
                  <a:pt x="519" y="15"/>
                </a:cubicBezTo>
                <a:cubicBezTo>
                  <a:pt x="521" y="15"/>
                  <a:pt x="524" y="15"/>
                  <a:pt x="525" y="15"/>
                </a:cubicBezTo>
                <a:cubicBezTo>
                  <a:pt x="523" y="15"/>
                  <a:pt x="525" y="17"/>
                  <a:pt x="522" y="18"/>
                </a:cubicBezTo>
                <a:cubicBezTo>
                  <a:pt x="522" y="19"/>
                  <a:pt x="530" y="17"/>
                  <a:pt x="528" y="18"/>
                </a:cubicBezTo>
                <a:cubicBezTo>
                  <a:pt x="531" y="19"/>
                  <a:pt x="532" y="18"/>
                  <a:pt x="533" y="18"/>
                </a:cubicBezTo>
                <a:cubicBezTo>
                  <a:pt x="534" y="18"/>
                  <a:pt x="533" y="18"/>
                  <a:pt x="534" y="18"/>
                </a:cubicBezTo>
                <a:cubicBezTo>
                  <a:pt x="534" y="18"/>
                  <a:pt x="532" y="18"/>
                  <a:pt x="531" y="18"/>
                </a:cubicBezTo>
                <a:cubicBezTo>
                  <a:pt x="533" y="17"/>
                  <a:pt x="534" y="17"/>
                  <a:pt x="534" y="16"/>
                </a:cubicBezTo>
                <a:cubicBezTo>
                  <a:pt x="536" y="17"/>
                  <a:pt x="538" y="17"/>
                  <a:pt x="541" y="16"/>
                </a:cubicBezTo>
                <a:cubicBezTo>
                  <a:pt x="542" y="16"/>
                  <a:pt x="542" y="16"/>
                  <a:pt x="542" y="17"/>
                </a:cubicBezTo>
                <a:cubicBezTo>
                  <a:pt x="544" y="17"/>
                  <a:pt x="544" y="16"/>
                  <a:pt x="545" y="16"/>
                </a:cubicBezTo>
                <a:cubicBezTo>
                  <a:pt x="545" y="16"/>
                  <a:pt x="545" y="16"/>
                  <a:pt x="546" y="15"/>
                </a:cubicBezTo>
                <a:cubicBezTo>
                  <a:pt x="546" y="16"/>
                  <a:pt x="547" y="16"/>
                  <a:pt x="548" y="17"/>
                </a:cubicBezTo>
                <a:cubicBezTo>
                  <a:pt x="547" y="17"/>
                  <a:pt x="547" y="16"/>
                  <a:pt x="546" y="16"/>
                </a:cubicBezTo>
                <a:cubicBezTo>
                  <a:pt x="547" y="17"/>
                  <a:pt x="553" y="17"/>
                  <a:pt x="554" y="16"/>
                </a:cubicBezTo>
                <a:cubicBezTo>
                  <a:pt x="554" y="16"/>
                  <a:pt x="553" y="16"/>
                  <a:pt x="552" y="16"/>
                </a:cubicBezTo>
                <a:cubicBezTo>
                  <a:pt x="553" y="16"/>
                  <a:pt x="553" y="16"/>
                  <a:pt x="554" y="16"/>
                </a:cubicBezTo>
                <a:cubicBezTo>
                  <a:pt x="555" y="16"/>
                  <a:pt x="555" y="16"/>
                  <a:pt x="554" y="16"/>
                </a:cubicBezTo>
                <a:cubicBezTo>
                  <a:pt x="555" y="16"/>
                  <a:pt x="558" y="15"/>
                  <a:pt x="555" y="15"/>
                </a:cubicBezTo>
                <a:cubicBezTo>
                  <a:pt x="557" y="14"/>
                  <a:pt x="559" y="14"/>
                  <a:pt x="561" y="14"/>
                </a:cubicBezTo>
                <a:cubicBezTo>
                  <a:pt x="560" y="13"/>
                  <a:pt x="559" y="14"/>
                  <a:pt x="558" y="13"/>
                </a:cubicBezTo>
                <a:cubicBezTo>
                  <a:pt x="558" y="13"/>
                  <a:pt x="559" y="13"/>
                  <a:pt x="559" y="13"/>
                </a:cubicBezTo>
                <a:cubicBezTo>
                  <a:pt x="561" y="13"/>
                  <a:pt x="558" y="13"/>
                  <a:pt x="559" y="13"/>
                </a:cubicBezTo>
                <a:cubicBezTo>
                  <a:pt x="562" y="13"/>
                  <a:pt x="563" y="13"/>
                  <a:pt x="564" y="12"/>
                </a:cubicBezTo>
                <a:cubicBezTo>
                  <a:pt x="566" y="12"/>
                  <a:pt x="564" y="13"/>
                  <a:pt x="564" y="13"/>
                </a:cubicBezTo>
                <a:cubicBezTo>
                  <a:pt x="566" y="13"/>
                  <a:pt x="567" y="13"/>
                  <a:pt x="568" y="13"/>
                </a:cubicBezTo>
                <a:cubicBezTo>
                  <a:pt x="569" y="13"/>
                  <a:pt x="566" y="13"/>
                  <a:pt x="565" y="14"/>
                </a:cubicBezTo>
                <a:cubicBezTo>
                  <a:pt x="566" y="14"/>
                  <a:pt x="568" y="14"/>
                  <a:pt x="569" y="13"/>
                </a:cubicBezTo>
                <a:cubicBezTo>
                  <a:pt x="571" y="13"/>
                  <a:pt x="567" y="14"/>
                  <a:pt x="570" y="14"/>
                </a:cubicBezTo>
                <a:cubicBezTo>
                  <a:pt x="569" y="14"/>
                  <a:pt x="567" y="14"/>
                  <a:pt x="568" y="15"/>
                </a:cubicBezTo>
                <a:cubicBezTo>
                  <a:pt x="566" y="15"/>
                  <a:pt x="567" y="14"/>
                  <a:pt x="567" y="14"/>
                </a:cubicBezTo>
                <a:cubicBezTo>
                  <a:pt x="564" y="14"/>
                  <a:pt x="566" y="14"/>
                  <a:pt x="565" y="15"/>
                </a:cubicBezTo>
                <a:cubicBezTo>
                  <a:pt x="564" y="14"/>
                  <a:pt x="565" y="14"/>
                  <a:pt x="562" y="15"/>
                </a:cubicBezTo>
                <a:cubicBezTo>
                  <a:pt x="563" y="15"/>
                  <a:pt x="565" y="15"/>
                  <a:pt x="563" y="15"/>
                </a:cubicBezTo>
                <a:cubicBezTo>
                  <a:pt x="563" y="15"/>
                  <a:pt x="565" y="15"/>
                  <a:pt x="566" y="15"/>
                </a:cubicBezTo>
                <a:cubicBezTo>
                  <a:pt x="567" y="15"/>
                  <a:pt x="568" y="15"/>
                  <a:pt x="570" y="15"/>
                </a:cubicBezTo>
                <a:cubicBezTo>
                  <a:pt x="569" y="16"/>
                  <a:pt x="562" y="15"/>
                  <a:pt x="558" y="16"/>
                </a:cubicBezTo>
                <a:cubicBezTo>
                  <a:pt x="558" y="16"/>
                  <a:pt x="560" y="16"/>
                  <a:pt x="559" y="17"/>
                </a:cubicBezTo>
                <a:cubicBezTo>
                  <a:pt x="563" y="17"/>
                  <a:pt x="564" y="17"/>
                  <a:pt x="564" y="18"/>
                </a:cubicBezTo>
                <a:cubicBezTo>
                  <a:pt x="562" y="18"/>
                  <a:pt x="563" y="18"/>
                  <a:pt x="563" y="17"/>
                </a:cubicBezTo>
                <a:cubicBezTo>
                  <a:pt x="561" y="17"/>
                  <a:pt x="561" y="18"/>
                  <a:pt x="560" y="18"/>
                </a:cubicBezTo>
                <a:cubicBezTo>
                  <a:pt x="560" y="18"/>
                  <a:pt x="561" y="18"/>
                  <a:pt x="561" y="18"/>
                </a:cubicBezTo>
                <a:cubicBezTo>
                  <a:pt x="563" y="18"/>
                  <a:pt x="560" y="18"/>
                  <a:pt x="559" y="18"/>
                </a:cubicBezTo>
                <a:cubicBezTo>
                  <a:pt x="558" y="18"/>
                  <a:pt x="559" y="19"/>
                  <a:pt x="556" y="18"/>
                </a:cubicBezTo>
                <a:cubicBezTo>
                  <a:pt x="557" y="19"/>
                  <a:pt x="560" y="19"/>
                  <a:pt x="561" y="19"/>
                </a:cubicBezTo>
                <a:cubicBezTo>
                  <a:pt x="562" y="19"/>
                  <a:pt x="568" y="19"/>
                  <a:pt x="568" y="17"/>
                </a:cubicBezTo>
                <a:cubicBezTo>
                  <a:pt x="569" y="17"/>
                  <a:pt x="569" y="17"/>
                  <a:pt x="569" y="18"/>
                </a:cubicBezTo>
                <a:cubicBezTo>
                  <a:pt x="573" y="17"/>
                  <a:pt x="574" y="17"/>
                  <a:pt x="580" y="17"/>
                </a:cubicBezTo>
                <a:cubicBezTo>
                  <a:pt x="579" y="16"/>
                  <a:pt x="578" y="16"/>
                  <a:pt x="575" y="15"/>
                </a:cubicBezTo>
                <a:cubicBezTo>
                  <a:pt x="573" y="15"/>
                  <a:pt x="580" y="15"/>
                  <a:pt x="579" y="16"/>
                </a:cubicBezTo>
                <a:cubicBezTo>
                  <a:pt x="581" y="15"/>
                  <a:pt x="577" y="15"/>
                  <a:pt x="577" y="15"/>
                </a:cubicBezTo>
                <a:cubicBezTo>
                  <a:pt x="580" y="15"/>
                  <a:pt x="581" y="14"/>
                  <a:pt x="581" y="14"/>
                </a:cubicBezTo>
                <a:cubicBezTo>
                  <a:pt x="581" y="13"/>
                  <a:pt x="584" y="14"/>
                  <a:pt x="584" y="14"/>
                </a:cubicBezTo>
                <a:cubicBezTo>
                  <a:pt x="586" y="14"/>
                  <a:pt x="584" y="14"/>
                  <a:pt x="583" y="14"/>
                </a:cubicBezTo>
                <a:cubicBezTo>
                  <a:pt x="580" y="14"/>
                  <a:pt x="582" y="15"/>
                  <a:pt x="581" y="16"/>
                </a:cubicBezTo>
                <a:cubicBezTo>
                  <a:pt x="582" y="15"/>
                  <a:pt x="584" y="15"/>
                  <a:pt x="584" y="15"/>
                </a:cubicBezTo>
                <a:cubicBezTo>
                  <a:pt x="584" y="15"/>
                  <a:pt x="585" y="16"/>
                  <a:pt x="587" y="16"/>
                </a:cubicBezTo>
                <a:cubicBezTo>
                  <a:pt x="588" y="16"/>
                  <a:pt x="589" y="15"/>
                  <a:pt x="591" y="15"/>
                </a:cubicBezTo>
                <a:cubicBezTo>
                  <a:pt x="590" y="15"/>
                  <a:pt x="589" y="15"/>
                  <a:pt x="588" y="14"/>
                </a:cubicBezTo>
                <a:cubicBezTo>
                  <a:pt x="588" y="14"/>
                  <a:pt x="589" y="14"/>
                  <a:pt x="591" y="14"/>
                </a:cubicBezTo>
                <a:cubicBezTo>
                  <a:pt x="590" y="14"/>
                  <a:pt x="590" y="14"/>
                  <a:pt x="589" y="14"/>
                </a:cubicBezTo>
                <a:cubicBezTo>
                  <a:pt x="589" y="15"/>
                  <a:pt x="591" y="14"/>
                  <a:pt x="591" y="14"/>
                </a:cubicBezTo>
                <a:cubicBezTo>
                  <a:pt x="593" y="14"/>
                  <a:pt x="594" y="14"/>
                  <a:pt x="592" y="13"/>
                </a:cubicBezTo>
                <a:cubicBezTo>
                  <a:pt x="599" y="13"/>
                  <a:pt x="598" y="10"/>
                  <a:pt x="605" y="11"/>
                </a:cubicBezTo>
                <a:cubicBezTo>
                  <a:pt x="605" y="12"/>
                  <a:pt x="604" y="12"/>
                  <a:pt x="604" y="13"/>
                </a:cubicBezTo>
                <a:cubicBezTo>
                  <a:pt x="605" y="13"/>
                  <a:pt x="608" y="13"/>
                  <a:pt x="609" y="13"/>
                </a:cubicBezTo>
                <a:cubicBezTo>
                  <a:pt x="611" y="12"/>
                  <a:pt x="610" y="12"/>
                  <a:pt x="611" y="11"/>
                </a:cubicBezTo>
                <a:cubicBezTo>
                  <a:pt x="609" y="11"/>
                  <a:pt x="608" y="11"/>
                  <a:pt x="606" y="11"/>
                </a:cubicBezTo>
                <a:cubicBezTo>
                  <a:pt x="607" y="11"/>
                  <a:pt x="608" y="10"/>
                  <a:pt x="609" y="10"/>
                </a:cubicBezTo>
                <a:cubicBezTo>
                  <a:pt x="607" y="10"/>
                  <a:pt x="605" y="11"/>
                  <a:pt x="602" y="11"/>
                </a:cubicBezTo>
                <a:cubicBezTo>
                  <a:pt x="602" y="10"/>
                  <a:pt x="607" y="10"/>
                  <a:pt x="609" y="10"/>
                </a:cubicBezTo>
                <a:cubicBezTo>
                  <a:pt x="607" y="9"/>
                  <a:pt x="613" y="9"/>
                  <a:pt x="611" y="9"/>
                </a:cubicBezTo>
                <a:cubicBezTo>
                  <a:pt x="614" y="9"/>
                  <a:pt x="613" y="10"/>
                  <a:pt x="611" y="10"/>
                </a:cubicBezTo>
                <a:cubicBezTo>
                  <a:pt x="615" y="10"/>
                  <a:pt x="616" y="9"/>
                  <a:pt x="618" y="9"/>
                </a:cubicBezTo>
                <a:cubicBezTo>
                  <a:pt x="617" y="9"/>
                  <a:pt x="614" y="10"/>
                  <a:pt x="614" y="9"/>
                </a:cubicBezTo>
                <a:cubicBezTo>
                  <a:pt x="617" y="9"/>
                  <a:pt x="620" y="9"/>
                  <a:pt x="620" y="8"/>
                </a:cubicBezTo>
                <a:cubicBezTo>
                  <a:pt x="621" y="8"/>
                  <a:pt x="621" y="8"/>
                  <a:pt x="622" y="8"/>
                </a:cubicBezTo>
                <a:cubicBezTo>
                  <a:pt x="625" y="6"/>
                  <a:pt x="637" y="6"/>
                  <a:pt x="642" y="4"/>
                </a:cubicBezTo>
                <a:cubicBezTo>
                  <a:pt x="652" y="3"/>
                  <a:pt x="666" y="3"/>
                  <a:pt x="671" y="2"/>
                </a:cubicBezTo>
                <a:cubicBezTo>
                  <a:pt x="671" y="1"/>
                  <a:pt x="670" y="2"/>
                  <a:pt x="669" y="2"/>
                </a:cubicBezTo>
                <a:cubicBezTo>
                  <a:pt x="671" y="1"/>
                  <a:pt x="670" y="0"/>
                  <a:pt x="673" y="0"/>
                </a:cubicBezTo>
                <a:cubicBezTo>
                  <a:pt x="671" y="0"/>
                  <a:pt x="672" y="1"/>
                  <a:pt x="671" y="1"/>
                </a:cubicBezTo>
                <a:cubicBezTo>
                  <a:pt x="673" y="1"/>
                  <a:pt x="674" y="2"/>
                  <a:pt x="674" y="2"/>
                </a:cubicBezTo>
                <a:cubicBezTo>
                  <a:pt x="677" y="2"/>
                  <a:pt x="677" y="2"/>
                  <a:pt x="679" y="2"/>
                </a:cubicBezTo>
                <a:cubicBezTo>
                  <a:pt x="677" y="3"/>
                  <a:pt x="669" y="3"/>
                  <a:pt x="669" y="4"/>
                </a:cubicBezTo>
                <a:cubicBezTo>
                  <a:pt x="666" y="4"/>
                  <a:pt x="666" y="5"/>
                  <a:pt x="669" y="4"/>
                </a:cubicBezTo>
                <a:cubicBezTo>
                  <a:pt x="668" y="5"/>
                  <a:pt x="668" y="5"/>
                  <a:pt x="665" y="5"/>
                </a:cubicBezTo>
                <a:cubicBezTo>
                  <a:pt x="667" y="5"/>
                  <a:pt x="667" y="5"/>
                  <a:pt x="663" y="5"/>
                </a:cubicBezTo>
                <a:cubicBezTo>
                  <a:pt x="663" y="6"/>
                  <a:pt x="665" y="6"/>
                  <a:pt x="663" y="6"/>
                </a:cubicBezTo>
                <a:cubicBezTo>
                  <a:pt x="661" y="6"/>
                  <a:pt x="662" y="6"/>
                  <a:pt x="660" y="6"/>
                </a:cubicBezTo>
                <a:cubicBezTo>
                  <a:pt x="660" y="6"/>
                  <a:pt x="661" y="6"/>
                  <a:pt x="661" y="7"/>
                </a:cubicBezTo>
                <a:cubicBezTo>
                  <a:pt x="654" y="6"/>
                  <a:pt x="654" y="6"/>
                  <a:pt x="649" y="7"/>
                </a:cubicBezTo>
                <a:cubicBezTo>
                  <a:pt x="650" y="7"/>
                  <a:pt x="651" y="7"/>
                  <a:pt x="653" y="7"/>
                </a:cubicBezTo>
                <a:cubicBezTo>
                  <a:pt x="651" y="7"/>
                  <a:pt x="652" y="8"/>
                  <a:pt x="654" y="7"/>
                </a:cubicBezTo>
                <a:cubicBezTo>
                  <a:pt x="653" y="8"/>
                  <a:pt x="651" y="7"/>
                  <a:pt x="649" y="7"/>
                </a:cubicBezTo>
                <a:cubicBezTo>
                  <a:pt x="647" y="7"/>
                  <a:pt x="650" y="8"/>
                  <a:pt x="649" y="8"/>
                </a:cubicBezTo>
                <a:cubicBezTo>
                  <a:pt x="647" y="7"/>
                  <a:pt x="643" y="8"/>
                  <a:pt x="641" y="8"/>
                </a:cubicBezTo>
                <a:cubicBezTo>
                  <a:pt x="642" y="8"/>
                  <a:pt x="643" y="8"/>
                  <a:pt x="644" y="9"/>
                </a:cubicBezTo>
                <a:cubicBezTo>
                  <a:pt x="645" y="9"/>
                  <a:pt x="643" y="9"/>
                  <a:pt x="642" y="9"/>
                </a:cubicBezTo>
                <a:cubicBezTo>
                  <a:pt x="640" y="9"/>
                  <a:pt x="640" y="9"/>
                  <a:pt x="636" y="9"/>
                </a:cubicBezTo>
                <a:cubicBezTo>
                  <a:pt x="632" y="10"/>
                  <a:pt x="632" y="9"/>
                  <a:pt x="628" y="10"/>
                </a:cubicBezTo>
                <a:cubicBezTo>
                  <a:pt x="628" y="9"/>
                  <a:pt x="627" y="9"/>
                  <a:pt x="627" y="9"/>
                </a:cubicBezTo>
                <a:cubicBezTo>
                  <a:pt x="631" y="9"/>
                  <a:pt x="630" y="9"/>
                  <a:pt x="631" y="8"/>
                </a:cubicBezTo>
                <a:cubicBezTo>
                  <a:pt x="631" y="8"/>
                  <a:pt x="628" y="8"/>
                  <a:pt x="629" y="8"/>
                </a:cubicBezTo>
                <a:cubicBezTo>
                  <a:pt x="629" y="8"/>
                  <a:pt x="638" y="8"/>
                  <a:pt x="637" y="7"/>
                </a:cubicBezTo>
                <a:cubicBezTo>
                  <a:pt x="641" y="7"/>
                  <a:pt x="645" y="6"/>
                  <a:pt x="650" y="6"/>
                </a:cubicBezTo>
                <a:cubicBezTo>
                  <a:pt x="650" y="6"/>
                  <a:pt x="649" y="6"/>
                  <a:pt x="649" y="6"/>
                </a:cubicBezTo>
                <a:cubicBezTo>
                  <a:pt x="649" y="5"/>
                  <a:pt x="651" y="5"/>
                  <a:pt x="651" y="6"/>
                </a:cubicBezTo>
                <a:cubicBezTo>
                  <a:pt x="651" y="6"/>
                  <a:pt x="651" y="5"/>
                  <a:pt x="652" y="5"/>
                </a:cubicBezTo>
                <a:cubicBezTo>
                  <a:pt x="653" y="5"/>
                  <a:pt x="651" y="5"/>
                  <a:pt x="653" y="4"/>
                </a:cubicBezTo>
                <a:cubicBezTo>
                  <a:pt x="650" y="4"/>
                  <a:pt x="648" y="4"/>
                  <a:pt x="646" y="5"/>
                </a:cubicBezTo>
                <a:cubicBezTo>
                  <a:pt x="644" y="5"/>
                  <a:pt x="647" y="5"/>
                  <a:pt x="646" y="4"/>
                </a:cubicBezTo>
                <a:cubicBezTo>
                  <a:pt x="639" y="5"/>
                  <a:pt x="634" y="7"/>
                  <a:pt x="626" y="7"/>
                </a:cubicBezTo>
                <a:cubicBezTo>
                  <a:pt x="625" y="7"/>
                  <a:pt x="627" y="8"/>
                  <a:pt x="624" y="7"/>
                </a:cubicBezTo>
                <a:cubicBezTo>
                  <a:pt x="624" y="8"/>
                  <a:pt x="626" y="8"/>
                  <a:pt x="625" y="8"/>
                </a:cubicBezTo>
                <a:cubicBezTo>
                  <a:pt x="624" y="8"/>
                  <a:pt x="622" y="8"/>
                  <a:pt x="622" y="8"/>
                </a:cubicBezTo>
                <a:cubicBezTo>
                  <a:pt x="621" y="8"/>
                  <a:pt x="621" y="9"/>
                  <a:pt x="618" y="9"/>
                </a:cubicBezTo>
                <a:cubicBezTo>
                  <a:pt x="620" y="9"/>
                  <a:pt x="621" y="8"/>
                  <a:pt x="623" y="8"/>
                </a:cubicBezTo>
                <a:cubicBezTo>
                  <a:pt x="624" y="9"/>
                  <a:pt x="618" y="9"/>
                  <a:pt x="622" y="9"/>
                </a:cubicBezTo>
                <a:cubicBezTo>
                  <a:pt x="621" y="9"/>
                  <a:pt x="619" y="9"/>
                  <a:pt x="617" y="9"/>
                </a:cubicBezTo>
                <a:cubicBezTo>
                  <a:pt x="618" y="10"/>
                  <a:pt x="617" y="10"/>
                  <a:pt x="618" y="10"/>
                </a:cubicBezTo>
                <a:cubicBezTo>
                  <a:pt x="617" y="10"/>
                  <a:pt x="615" y="10"/>
                  <a:pt x="611" y="10"/>
                </a:cubicBezTo>
                <a:cubicBezTo>
                  <a:pt x="611" y="11"/>
                  <a:pt x="611" y="12"/>
                  <a:pt x="611" y="12"/>
                </a:cubicBezTo>
                <a:cubicBezTo>
                  <a:pt x="612" y="12"/>
                  <a:pt x="612" y="12"/>
                  <a:pt x="613" y="11"/>
                </a:cubicBezTo>
                <a:cubicBezTo>
                  <a:pt x="615" y="12"/>
                  <a:pt x="613" y="12"/>
                  <a:pt x="613" y="12"/>
                </a:cubicBezTo>
                <a:cubicBezTo>
                  <a:pt x="621" y="12"/>
                  <a:pt x="628" y="11"/>
                  <a:pt x="634" y="10"/>
                </a:cubicBezTo>
                <a:cubicBezTo>
                  <a:pt x="636" y="10"/>
                  <a:pt x="638" y="10"/>
                  <a:pt x="638" y="10"/>
                </a:cubicBezTo>
                <a:cubicBezTo>
                  <a:pt x="638" y="10"/>
                  <a:pt x="636" y="10"/>
                  <a:pt x="635" y="11"/>
                </a:cubicBezTo>
                <a:cubicBezTo>
                  <a:pt x="637" y="11"/>
                  <a:pt x="640" y="11"/>
                  <a:pt x="644" y="11"/>
                </a:cubicBezTo>
                <a:cubicBezTo>
                  <a:pt x="642" y="11"/>
                  <a:pt x="640" y="11"/>
                  <a:pt x="639" y="10"/>
                </a:cubicBezTo>
                <a:cubicBezTo>
                  <a:pt x="641" y="9"/>
                  <a:pt x="649" y="11"/>
                  <a:pt x="653" y="10"/>
                </a:cubicBezTo>
                <a:cubicBezTo>
                  <a:pt x="654" y="10"/>
                  <a:pt x="652" y="10"/>
                  <a:pt x="653" y="11"/>
                </a:cubicBezTo>
                <a:cubicBezTo>
                  <a:pt x="653" y="11"/>
                  <a:pt x="653" y="11"/>
                  <a:pt x="654" y="11"/>
                </a:cubicBezTo>
                <a:cubicBezTo>
                  <a:pt x="654" y="10"/>
                  <a:pt x="655" y="10"/>
                  <a:pt x="657" y="9"/>
                </a:cubicBezTo>
                <a:cubicBezTo>
                  <a:pt x="660" y="9"/>
                  <a:pt x="658" y="10"/>
                  <a:pt x="655" y="10"/>
                </a:cubicBezTo>
                <a:cubicBezTo>
                  <a:pt x="657" y="11"/>
                  <a:pt x="663" y="10"/>
                  <a:pt x="663" y="9"/>
                </a:cubicBezTo>
                <a:cubicBezTo>
                  <a:pt x="663" y="9"/>
                  <a:pt x="661" y="9"/>
                  <a:pt x="662" y="8"/>
                </a:cubicBezTo>
                <a:cubicBezTo>
                  <a:pt x="661" y="8"/>
                  <a:pt x="661" y="9"/>
                  <a:pt x="660" y="9"/>
                </a:cubicBezTo>
                <a:cubicBezTo>
                  <a:pt x="660" y="8"/>
                  <a:pt x="664" y="8"/>
                  <a:pt x="665" y="8"/>
                </a:cubicBezTo>
                <a:cubicBezTo>
                  <a:pt x="664" y="7"/>
                  <a:pt x="663" y="8"/>
                  <a:pt x="662" y="8"/>
                </a:cubicBezTo>
                <a:cubicBezTo>
                  <a:pt x="660" y="8"/>
                  <a:pt x="666" y="7"/>
                  <a:pt x="663" y="7"/>
                </a:cubicBezTo>
                <a:cubicBezTo>
                  <a:pt x="664" y="7"/>
                  <a:pt x="665" y="7"/>
                  <a:pt x="667" y="7"/>
                </a:cubicBezTo>
                <a:cubicBezTo>
                  <a:pt x="667" y="6"/>
                  <a:pt x="665" y="7"/>
                  <a:pt x="665" y="6"/>
                </a:cubicBezTo>
                <a:cubicBezTo>
                  <a:pt x="668" y="6"/>
                  <a:pt x="670" y="6"/>
                  <a:pt x="669" y="5"/>
                </a:cubicBezTo>
                <a:cubicBezTo>
                  <a:pt x="671" y="5"/>
                  <a:pt x="671" y="5"/>
                  <a:pt x="674" y="5"/>
                </a:cubicBezTo>
                <a:cubicBezTo>
                  <a:pt x="674" y="5"/>
                  <a:pt x="672" y="4"/>
                  <a:pt x="671" y="4"/>
                </a:cubicBezTo>
                <a:cubicBezTo>
                  <a:pt x="669" y="4"/>
                  <a:pt x="674" y="4"/>
                  <a:pt x="673" y="3"/>
                </a:cubicBezTo>
                <a:cubicBezTo>
                  <a:pt x="674" y="4"/>
                  <a:pt x="675" y="4"/>
                  <a:pt x="675" y="3"/>
                </a:cubicBezTo>
                <a:cubicBezTo>
                  <a:pt x="676" y="3"/>
                  <a:pt x="676" y="4"/>
                  <a:pt x="676" y="4"/>
                </a:cubicBezTo>
                <a:cubicBezTo>
                  <a:pt x="677" y="3"/>
                  <a:pt x="677" y="4"/>
                  <a:pt x="679" y="4"/>
                </a:cubicBezTo>
                <a:cubicBezTo>
                  <a:pt x="678" y="4"/>
                  <a:pt x="678" y="4"/>
                  <a:pt x="677" y="3"/>
                </a:cubicBezTo>
                <a:cubicBezTo>
                  <a:pt x="679" y="3"/>
                  <a:pt x="680" y="3"/>
                  <a:pt x="680" y="2"/>
                </a:cubicBezTo>
                <a:cubicBezTo>
                  <a:pt x="681" y="2"/>
                  <a:pt x="683" y="2"/>
                  <a:pt x="683" y="3"/>
                </a:cubicBezTo>
                <a:cubicBezTo>
                  <a:pt x="681" y="2"/>
                  <a:pt x="677" y="4"/>
                  <a:pt x="681" y="4"/>
                </a:cubicBezTo>
                <a:cubicBezTo>
                  <a:pt x="681" y="4"/>
                  <a:pt x="680" y="4"/>
                  <a:pt x="680" y="4"/>
                </a:cubicBezTo>
                <a:cubicBezTo>
                  <a:pt x="680" y="5"/>
                  <a:pt x="680" y="5"/>
                  <a:pt x="680" y="5"/>
                </a:cubicBezTo>
                <a:cubicBezTo>
                  <a:pt x="685" y="5"/>
                  <a:pt x="678" y="3"/>
                  <a:pt x="683" y="3"/>
                </a:cubicBezTo>
                <a:cubicBezTo>
                  <a:pt x="682" y="4"/>
                  <a:pt x="683" y="4"/>
                  <a:pt x="683" y="4"/>
                </a:cubicBezTo>
                <a:cubicBezTo>
                  <a:pt x="686" y="4"/>
                  <a:pt x="686" y="3"/>
                  <a:pt x="689" y="3"/>
                </a:cubicBezTo>
                <a:cubicBezTo>
                  <a:pt x="689" y="3"/>
                  <a:pt x="685" y="3"/>
                  <a:pt x="684" y="3"/>
                </a:cubicBezTo>
                <a:cubicBezTo>
                  <a:pt x="682" y="2"/>
                  <a:pt x="687" y="2"/>
                  <a:pt x="687" y="1"/>
                </a:cubicBezTo>
                <a:cubicBezTo>
                  <a:pt x="689" y="1"/>
                  <a:pt x="687" y="2"/>
                  <a:pt x="687" y="2"/>
                </a:cubicBezTo>
                <a:cubicBezTo>
                  <a:pt x="688" y="2"/>
                  <a:pt x="688" y="2"/>
                  <a:pt x="689" y="2"/>
                </a:cubicBezTo>
                <a:cubicBezTo>
                  <a:pt x="691" y="2"/>
                  <a:pt x="695" y="2"/>
                  <a:pt x="698" y="1"/>
                </a:cubicBezTo>
                <a:cubicBezTo>
                  <a:pt x="696" y="2"/>
                  <a:pt x="693" y="2"/>
                  <a:pt x="690" y="3"/>
                </a:cubicBezTo>
                <a:cubicBezTo>
                  <a:pt x="690" y="3"/>
                  <a:pt x="692" y="3"/>
                  <a:pt x="693" y="3"/>
                </a:cubicBezTo>
                <a:cubicBezTo>
                  <a:pt x="692" y="4"/>
                  <a:pt x="693" y="4"/>
                  <a:pt x="695" y="4"/>
                </a:cubicBezTo>
                <a:cubicBezTo>
                  <a:pt x="694" y="5"/>
                  <a:pt x="693" y="5"/>
                  <a:pt x="694" y="5"/>
                </a:cubicBezTo>
                <a:cubicBezTo>
                  <a:pt x="699" y="5"/>
                  <a:pt x="702" y="5"/>
                  <a:pt x="707" y="4"/>
                </a:cubicBezTo>
                <a:cubicBezTo>
                  <a:pt x="703" y="5"/>
                  <a:pt x="699" y="6"/>
                  <a:pt x="696" y="7"/>
                </a:cubicBezTo>
                <a:cubicBezTo>
                  <a:pt x="695" y="7"/>
                  <a:pt x="695" y="6"/>
                  <a:pt x="694" y="6"/>
                </a:cubicBezTo>
                <a:cubicBezTo>
                  <a:pt x="693" y="6"/>
                  <a:pt x="693" y="7"/>
                  <a:pt x="691" y="7"/>
                </a:cubicBezTo>
                <a:cubicBezTo>
                  <a:pt x="690" y="7"/>
                  <a:pt x="687" y="8"/>
                  <a:pt x="684" y="8"/>
                </a:cubicBezTo>
                <a:cubicBezTo>
                  <a:pt x="692" y="9"/>
                  <a:pt x="699" y="6"/>
                  <a:pt x="708" y="7"/>
                </a:cubicBezTo>
                <a:cubicBezTo>
                  <a:pt x="707" y="7"/>
                  <a:pt x="707" y="7"/>
                  <a:pt x="705" y="7"/>
                </a:cubicBezTo>
                <a:cubicBezTo>
                  <a:pt x="706" y="7"/>
                  <a:pt x="706" y="8"/>
                  <a:pt x="706" y="8"/>
                </a:cubicBezTo>
                <a:cubicBezTo>
                  <a:pt x="707" y="8"/>
                  <a:pt x="709" y="8"/>
                  <a:pt x="710" y="7"/>
                </a:cubicBezTo>
                <a:cubicBezTo>
                  <a:pt x="710" y="8"/>
                  <a:pt x="707" y="8"/>
                  <a:pt x="707" y="8"/>
                </a:cubicBezTo>
                <a:cubicBezTo>
                  <a:pt x="707" y="9"/>
                  <a:pt x="711" y="8"/>
                  <a:pt x="715" y="9"/>
                </a:cubicBezTo>
                <a:cubicBezTo>
                  <a:pt x="715" y="8"/>
                  <a:pt x="710" y="9"/>
                  <a:pt x="711" y="8"/>
                </a:cubicBezTo>
                <a:cubicBezTo>
                  <a:pt x="714" y="9"/>
                  <a:pt x="718" y="8"/>
                  <a:pt x="720" y="9"/>
                </a:cubicBezTo>
                <a:cubicBezTo>
                  <a:pt x="723" y="9"/>
                  <a:pt x="723" y="8"/>
                  <a:pt x="723" y="7"/>
                </a:cubicBezTo>
                <a:cubicBezTo>
                  <a:pt x="723" y="8"/>
                  <a:pt x="725" y="8"/>
                  <a:pt x="725" y="8"/>
                </a:cubicBezTo>
                <a:cubicBezTo>
                  <a:pt x="726" y="8"/>
                  <a:pt x="723" y="7"/>
                  <a:pt x="726" y="7"/>
                </a:cubicBezTo>
                <a:cubicBezTo>
                  <a:pt x="726" y="8"/>
                  <a:pt x="728" y="7"/>
                  <a:pt x="728" y="8"/>
                </a:cubicBezTo>
                <a:cubicBezTo>
                  <a:pt x="730" y="8"/>
                  <a:pt x="732" y="8"/>
                  <a:pt x="730" y="7"/>
                </a:cubicBezTo>
                <a:cubicBezTo>
                  <a:pt x="731" y="7"/>
                  <a:pt x="738" y="7"/>
                  <a:pt x="738" y="7"/>
                </a:cubicBezTo>
                <a:cubicBezTo>
                  <a:pt x="738" y="6"/>
                  <a:pt x="740" y="7"/>
                  <a:pt x="740" y="6"/>
                </a:cubicBezTo>
                <a:cubicBezTo>
                  <a:pt x="742" y="6"/>
                  <a:pt x="739" y="7"/>
                  <a:pt x="740" y="7"/>
                </a:cubicBezTo>
                <a:cubicBezTo>
                  <a:pt x="743" y="7"/>
                  <a:pt x="744" y="6"/>
                  <a:pt x="743" y="6"/>
                </a:cubicBezTo>
                <a:cubicBezTo>
                  <a:pt x="742" y="6"/>
                  <a:pt x="745" y="6"/>
                  <a:pt x="744" y="5"/>
                </a:cubicBezTo>
                <a:cubicBezTo>
                  <a:pt x="745" y="6"/>
                  <a:pt x="747" y="7"/>
                  <a:pt x="749" y="6"/>
                </a:cubicBezTo>
                <a:cubicBezTo>
                  <a:pt x="749" y="7"/>
                  <a:pt x="744" y="8"/>
                  <a:pt x="740" y="8"/>
                </a:cubicBezTo>
                <a:cubicBezTo>
                  <a:pt x="740" y="9"/>
                  <a:pt x="741" y="9"/>
                  <a:pt x="743" y="9"/>
                </a:cubicBezTo>
                <a:cubicBezTo>
                  <a:pt x="743" y="9"/>
                  <a:pt x="743" y="8"/>
                  <a:pt x="743" y="8"/>
                </a:cubicBezTo>
                <a:cubicBezTo>
                  <a:pt x="745" y="8"/>
                  <a:pt x="746" y="9"/>
                  <a:pt x="748" y="8"/>
                </a:cubicBezTo>
                <a:cubicBezTo>
                  <a:pt x="747" y="8"/>
                  <a:pt x="749" y="8"/>
                  <a:pt x="749" y="7"/>
                </a:cubicBezTo>
                <a:cubicBezTo>
                  <a:pt x="751" y="8"/>
                  <a:pt x="747" y="8"/>
                  <a:pt x="749" y="9"/>
                </a:cubicBezTo>
                <a:cubicBezTo>
                  <a:pt x="751" y="8"/>
                  <a:pt x="751" y="8"/>
                  <a:pt x="754" y="8"/>
                </a:cubicBezTo>
                <a:cubicBezTo>
                  <a:pt x="754" y="7"/>
                  <a:pt x="753" y="7"/>
                  <a:pt x="753" y="7"/>
                </a:cubicBezTo>
                <a:cubicBezTo>
                  <a:pt x="755" y="7"/>
                  <a:pt x="756" y="8"/>
                  <a:pt x="757" y="8"/>
                </a:cubicBezTo>
                <a:cubicBezTo>
                  <a:pt x="754" y="8"/>
                  <a:pt x="752" y="9"/>
                  <a:pt x="749" y="9"/>
                </a:cubicBezTo>
                <a:cubicBezTo>
                  <a:pt x="751" y="10"/>
                  <a:pt x="752" y="9"/>
                  <a:pt x="755" y="9"/>
                </a:cubicBezTo>
                <a:cubicBezTo>
                  <a:pt x="755" y="9"/>
                  <a:pt x="754" y="9"/>
                  <a:pt x="754" y="9"/>
                </a:cubicBezTo>
                <a:cubicBezTo>
                  <a:pt x="753" y="9"/>
                  <a:pt x="755" y="10"/>
                  <a:pt x="755" y="10"/>
                </a:cubicBezTo>
                <a:cubicBezTo>
                  <a:pt x="756" y="9"/>
                  <a:pt x="758" y="8"/>
                  <a:pt x="761" y="9"/>
                </a:cubicBezTo>
                <a:cubicBezTo>
                  <a:pt x="759" y="8"/>
                  <a:pt x="760" y="9"/>
                  <a:pt x="763" y="9"/>
                </a:cubicBezTo>
                <a:cubicBezTo>
                  <a:pt x="762" y="8"/>
                  <a:pt x="757" y="7"/>
                  <a:pt x="761" y="6"/>
                </a:cubicBezTo>
                <a:cubicBezTo>
                  <a:pt x="759" y="6"/>
                  <a:pt x="755" y="6"/>
                  <a:pt x="752" y="6"/>
                </a:cubicBezTo>
                <a:cubicBezTo>
                  <a:pt x="752" y="6"/>
                  <a:pt x="753" y="6"/>
                  <a:pt x="753" y="7"/>
                </a:cubicBezTo>
                <a:cubicBezTo>
                  <a:pt x="750" y="7"/>
                  <a:pt x="751" y="6"/>
                  <a:pt x="748" y="6"/>
                </a:cubicBezTo>
                <a:cubicBezTo>
                  <a:pt x="749" y="5"/>
                  <a:pt x="748" y="5"/>
                  <a:pt x="746" y="5"/>
                </a:cubicBezTo>
                <a:cubicBezTo>
                  <a:pt x="744" y="4"/>
                  <a:pt x="752" y="5"/>
                  <a:pt x="750" y="4"/>
                </a:cubicBezTo>
                <a:cubicBezTo>
                  <a:pt x="750" y="3"/>
                  <a:pt x="752" y="4"/>
                  <a:pt x="752" y="3"/>
                </a:cubicBezTo>
                <a:cubicBezTo>
                  <a:pt x="753" y="4"/>
                  <a:pt x="754" y="4"/>
                  <a:pt x="754" y="4"/>
                </a:cubicBezTo>
                <a:cubicBezTo>
                  <a:pt x="752" y="4"/>
                  <a:pt x="751" y="4"/>
                  <a:pt x="752" y="4"/>
                </a:cubicBezTo>
                <a:cubicBezTo>
                  <a:pt x="749" y="4"/>
                  <a:pt x="752" y="5"/>
                  <a:pt x="752" y="6"/>
                </a:cubicBezTo>
                <a:cubicBezTo>
                  <a:pt x="753" y="6"/>
                  <a:pt x="755" y="6"/>
                  <a:pt x="756" y="5"/>
                </a:cubicBezTo>
                <a:cubicBezTo>
                  <a:pt x="756" y="5"/>
                  <a:pt x="755" y="5"/>
                  <a:pt x="755" y="5"/>
                </a:cubicBezTo>
                <a:cubicBezTo>
                  <a:pt x="757" y="5"/>
                  <a:pt x="756" y="5"/>
                  <a:pt x="759" y="5"/>
                </a:cubicBezTo>
                <a:cubicBezTo>
                  <a:pt x="758" y="5"/>
                  <a:pt x="757" y="5"/>
                  <a:pt x="757" y="5"/>
                </a:cubicBezTo>
                <a:cubicBezTo>
                  <a:pt x="760" y="6"/>
                  <a:pt x="761" y="7"/>
                  <a:pt x="764" y="7"/>
                </a:cubicBezTo>
                <a:cubicBezTo>
                  <a:pt x="764" y="7"/>
                  <a:pt x="768" y="6"/>
                  <a:pt x="765" y="6"/>
                </a:cubicBezTo>
                <a:cubicBezTo>
                  <a:pt x="765" y="5"/>
                  <a:pt x="769" y="6"/>
                  <a:pt x="768" y="5"/>
                </a:cubicBezTo>
                <a:cubicBezTo>
                  <a:pt x="768" y="5"/>
                  <a:pt x="768" y="6"/>
                  <a:pt x="768" y="6"/>
                </a:cubicBezTo>
                <a:cubicBezTo>
                  <a:pt x="769" y="6"/>
                  <a:pt x="770" y="6"/>
                  <a:pt x="771" y="6"/>
                </a:cubicBezTo>
                <a:cubicBezTo>
                  <a:pt x="772" y="5"/>
                  <a:pt x="772" y="5"/>
                  <a:pt x="773" y="5"/>
                </a:cubicBezTo>
                <a:cubicBezTo>
                  <a:pt x="773" y="5"/>
                  <a:pt x="773" y="6"/>
                  <a:pt x="777" y="7"/>
                </a:cubicBezTo>
                <a:cubicBezTo>
                  <a:pt x="778" y="7"/>
                  <a:pt x="776" y="7"/>
                  <a:pt x="775" y="7"/>
                </a:cubicBezTo>
                <a:cubicBezTo>
                  <a:pt x="775" y="7"/>
                  <a:pt x="776" y="7"/>
                  <a:pt x="777" y="7"/>
                </a:cubicBezTo>
                <a:cubicBezTo>
                  <a:pt x="777" y="7"/>
                  <a:pt x="776" y="7"/>
                  <a:pt x="775" y="7"/>
                </a:cubicBezTo>
                <a:cubicBezTo>
                  <a:pt x="775" y="8"/>
                  <a:pt x="778" y="7"/>
                  <a:pt x="780" y="7"/>
                </a:cubicBezTo>
                <a:cubicBezTo>
                  <a:pt x="780" y="7"/>
                  <a:pt x="778" y="7"/>
                  <a:pt x="782" y="7"/>
                </a:cubicBezTo>
                <a:cubicBezTo>
                  <a:pt x="781" y="7"/>
                  <a:pt x="781" y="6"/>
                  <a:pt x="779" y="6"/>
                </a:cubicBezTo>
                <a:cubicBezTo>
                  <a:pt x="780" y="6"/>
                  <a:pt x="782" y="6"/>
                  <a:pt x="783" y="6"/>
                </a:cubicBezTo>
                <a:cubicBezTo>
                  <a:pt x="783" y="6"/>
                  <a:pt x="780" y="6"/>
                  <a:pt x="779" y="5"/>
                </a:cubicBezTo>
                <a:cubicBezTo>
                  <a:pt x="781" y="5"/>
                  <a:pt x="785" y="5"/>
                  <a:pt x="785" y="6"/>
                </a:cubicBezTo>
                <a:cubicBezTo>
                  <a:pt x="787" y="6"/>
                  <a:pt x="787" y="5"/>
                  <a:pt x="788" y="4"/>
                </a:cubicBezTo>
                <a:cubicBezTo>
                  <a:pt x="790" y="4"/>
                  <a:pt x="790" y="4"/>
                  <a:pt x="792" y="5"/>
                </a:cubicBezTo>
                <a:cubicBezTo>
                  <a:pt x="790" y="5"/>
                  <a:pt x="791" y="6"/>
                  <a:pt x="788" y="6"/>
                </a:cubicBezTo>
                <a:cubicBezTo>
                  <a:pt x="788" y="6"/>
                  <a:pt x="790" y="6"/>
                  <a:pt x="789" y="6"/>
                </a:cubicBezTo>
                <a:cubicBezTo>
                  <a:pt x="792" y="6"/>
                  <a:pt x="793" y="5"/>
                  <a:pt x="797" y="5"/>
                </a:cubicBezTo>
                <a:cubicBezTo>
                  <a:pt x="797" y="5"/>
                  <a:pt x="795" y="5"/>
                  <a:pt x="795" y="5"/>
                </a:cubicBezTo>
                <a:cubicBezTo>
                  <a:pt x="795" y="4"/>
                  <a:pt x="799" y="5"/>
                  <a:pt x="800" y="4"/>
                </a:cubicBezTo>
                <a:cubicBezTo>
                  <a:pt x="801" y="4"/>
                  <a:pt x="801" y="5"/>
                  <a:pt x="802" y="5"/>
                </a:cubicBezTo>
                <a:cubicBezTo>
                  <a:pt x="803" y="5"/>
                  <a:pt x="800" y="5"/>
                  <a:pt x="800" y="5"/>
                </a:cubicBezTo>
                <a:cubicBezTo>
                  <a:pt x="804" y="6"/>
                  <a:pt x="807" y="7"/>
                  <a:pt x="814" y="7"/>
                </a:cubicBezTo>
                <a:cubicBezTo>
                  <a:pt x="810" y="7"/>
                  <a:pt x="813" y="6"/>
                  <a:pt x="814" y="5"/>
                </a:cubicBezTo>
                <a:cubicBezTo>
                  <a:pt x="818" y="6"/>
                  <a:pt x="822" y="5"/>
                  <a:pt x="827" y="5"/>
                </a:cubicBezTo>
                <a:cubicBezTo>
                  <a:pt x="826" y="5"/>
                  <a:pt x="827" y="4"/>
                  <a:pt x="826" y="4"/>
                </a:cubicBezTo>
                <a:cubicBezTo>
                  <a:pt x="828" y="4"/>
                  <a:pt x="828" y="5"/>
                  <a:pt x="829" y="5"/>
                </a:cubicBezTo>
                <a:cubicBezTo>
                  <a:pt x="827" y="6"/>
                  <a:pt x="821" y="6"/>
                  <a:pt x="817" y="7"/>
                </a:cubicBezTo>
                <a:cubicBezTo>
                  <a:pt x="817" y="7"/>
                  <a:pt x="818" y="7"/>
                  <a:pt x="818" y="8"/>
                </a:cubicBezTo>
                <a:cubicBezTo>
                  <a:pt x="819" y="7"/>
                  <a:pt x="821" y="8"/>
                  <a:pt x="824" y="7"/>
                </a:cubicBezTo>
                <a:cubicBezTo>
                  <a:pt x="824" y="7"/>
                  <a:pt x="823" y="7"/>
                  <a:pt x="823" y="7"/>
                </a:cubicBezTo>
                <a:cubicBezTo>
                  <a:pt x="826" y="7"/>
                  <a:pt x="826" y="7"/>
                  <a:pt x="829" y="7"/>
                </a:cubicBezTo>
                <a:cubicBezTo>
                  <a:pt x="829" y="8"/>
                  <a:pt x="831" y="8"/>
                  <a:pt x="831" y="8"/>
                </a:cubicBezTo>
                <a:cubicBezTo>
                  <a:pt x="828" y="8"/>
                  <a:pt x="828" y="8"/>
                  <a:pt x="824" y="8"/>
                </a:cubicBezTo>
                <a:cubicBezTo>
                  <a:pt x="823" y="8"/>
                  <a:pt x="824" y="8"/>
                  <a:pt x="824" y="9"/>
                </a:cubicBezTo>
                <a:cubicBezTo>
                  <a:pt x="824" y="9"/>
                  <a:pt x="826" y="9"/>
                  <a:pt x="827" y="9"/>
                </a:cubicBezTo>
                <a:cubicBezTo>
                  <a:pt x="827" y="10"/>
                  <a:pt x="823" y="9"/>
                  <a:pt x="822" y="9"/>
                </a:cubicBezTo>
                <a:cubicBezTo>
                  <a:pt x="821" y="9"/>
                  <a:pt x="822" y="9"/>
                  <a:pt x="822" y="9"/>
                </a:cubicBezTo>
                <a:cubicBezTo>
                  <a:pt x="819" y="9"/>
                  <a:pt x="817" y="9"/>
                  <a:pt x="817" y="9"/>
                </a:cubicBezTo>
                <a:cubicBezTo>
                  <a:pt x="818" y="9"/>
                  <a:pt x="818" y="9"/>
                  <a:pt x="818" y="9"/>
                </a:cubicBezTo>
                <a:cubicBezTo>
                  <a:pt x="820" y="9"/>
                  <a:pt x="817" y="10"/>
                  <a:pt x="819" y="10"/>
                </a:cubicBezTo>
                <a:cubicBezTo>
                  <a:pt x="822" y="9"/>
                  <a:pt x="824" y="10"/>
                  <a:pt x="826" y="10"/>
                </a:cubicBezTo>
                <a:cubicBezTo>
                  <a:pt x="828" y="10"/>
                  <a:pt x="827" y="10"/>
                  <a:pt x="828" y="11"/>
                </a:cubicBezTo>
                <a:cubicBezTo>
                  <a:pt x="830" y="11"/>
                  <a:pt x="831" y="11"/>
                  <a:pt x="834" y="11"/>
                </a:cubicBezTo>
                <a:cubicBezTo>
                  <a:pt x="836" y="11"/>
                  <a:pt x="832" y="10"/>
                  <a:pt x="831" y="10"/>
                </a:cubicBezTo>
                <a:cubicBezTo>
                  <a:pt x="829" y="10"/>
                  <a:pt x="833" y="10"/>
                  <a:pt x="833" y="10"/>
                </a:cubicBezTo>
                <a:cubicBezTo>
                  <a:pt x="832" y="10"/>
                  <a:pt x="830" y="10"/>
                  <a:pt x="829" y="10"/>
                </a:cubicBezTo>
                <a:cubicBezTo>
                  <a:pt x="829" y="9"/>
                  <a:pt x="829" y="9"/>
                  <a:pt x="828" y="9"/>
                </a:cubicBezTo>
                <a:cubicBezTo>
                  <a:pt x="829" y="8"/>
                  <a:pt x="832" y="9"/>
                  <a:pt x="832" y="8"/>
                </a:cubicBezTo>
                <a:cubicBezTo>
                  <a:pt x="833" y="8"/>
                  <a:pt x="834" y="8"/>
                  <a:pt x="834" y="9"/>
                </a:cubicBezTo>
                <a:cubicBezTo>
                  <a:pt x="836" y="8"/>
                  <a:pt x="836" y="8"/>
                  <a:pt x="838" y="8"/>
                </a:cubicBezTo>
                <a:cubicBezTo>
                  <a:pt x="839" y="9"/>
                  <a:pt x="837" y="9"/>
                  <a:pt x="841" y="9"/>
                </a:cubicBezTo>
                <a:cubicBezTo>
                  <a:pt x="841" y="10"/>
                  <a:pt x="839" y="10"/>
                  <a:pt x="840" y="10"/>
                </a:cubicBezTo>
                <a:cubicBezTo>
                  <a:pt x="841" y="10"/>
                  <a:pt x="842" y="10"/>
                  <a:pt x="842" y="10"/>
                </a:cubicBezTo>
                <a:cubicBezTo>
                  <a:pt x="852" y="10"/>
                  <a:pt x="839" y="10"/>
                  <a:pt x="839" y="11"/>
                </a:cubicBezTo>
                <a:cubicBezTo>
                  <a:pt x="840" y="11"/>
                  <a:pt x="842" y="10"/>
                  <a:pt x="844" y="11"/>
                </a:cubicBezTo>
                <a:cubicBezTo>
                  <a:pt x="844" y="10"/>
                  <a:pt x="844" y="10"/>
                  <a:pt x="843" y="10"/>
                </a:cubicBezTo>
                <a:cubicBezTo>
                  <a:pt x="845" y="10"/>
                  <a:pt x="847" y="11"/>
                  <a:pt x="851" y="11"/>
                </a:cubicBezTo>
                <a:cubicBezTo>
                  <a:pt x="851" y="11"/>
                  <a:pt x="850" y="12"/>
                  <a:pt x="853" y="12"/>
                </a:cubicBezTo>
                <a:cubicBezTo>
                  <a:pt x="851" y="13"/>
                  <a:pt x="843" y="12"/>
                  <a:pt x="840" y="13"/>
                </a:cubicBezTo>
                <a:cubicBezTo>
                  <a:pt x="840" y="13"/>
                  <a:pt x="844" y="13"/>
                  <a:pt x="843" y="13"/>
                </a:cubicBezTo>
                <a:cubicBezTo>
                  <a:pt x="845" y="13"/>
                  <a:pt x="845" y="13"/>
                  <a:pt x="847" y="13"/>
                </a:cubicBezTo>
                <a:cubicBezTo>
                  <a:pt x="847" y="13"/>
                  <a:pt x="848" y="13"/>
                  <a:pt x="848" y="13"/>
                </a:cubicBezTo>
                <a:cubicBezTo>
                  <a:pt x="850" y="13"/>
                  <a:pt x="851" y="12"/>
                  <a:pt x="854" y="12"/>
                </a:cubicBezTo>
                <a:cubicBezTo>
                  <a:pt x="854" y="12"/>
                  <a:pt x="855" y="13"/>
                  <a:pt x="856" y="13"/>
                </a:cubicBezTo>
                <a:cubicBezTo>
                  <a:pt x="856" y="13"/>
                  <a:pt x="855" y="12"/>
                  <a:pt x="855" y="11"/>
                </a:cubicBezTo>
                <a:cubicBezTo>
                  <a:pt x="858" y="11"/>
                  <a:pt x="853" y="10"/>
                  <a:pt x="858" y="10"/>
                </a:cubicBezTo>
                <a:cubicBezTo>
                  <a:pt x="856" y="11"/>
                  <a:pt x="860" y="11"/>
                  <a:pt x="857" y="11"/>
                </a:cubicBezTo>
                <a:cubicBezTo>
                  <a:pt x="859" y="11"/>
                  <a:pt x="859" y="11"/>
                  <a:pt x="861" y="11"/>
                </a:cubicBezTo>
                <a:cubicBezTo>
                  <a:pt x="862" y="12"/>
                  <a:pt x="861" y="12"/>
                  <a:pt x="863" y="12"/>
                </a:cubicBezTo>
                <a:cubicBezTo>
                  <a:pt x="862" y="13"/>
                  <a:pt x="861" y="13"/>
                  <a:pt x="863" y="13"/>
                </a:cubicBezTo>
                <a:cubicBezTo>
                  <a:pt x="863" y="13"/>
                  <a:pt x="865" y="13"/>
                  <a:pt x="863" y="13"/>
                </a:cubicBezTo>
                <a:cubicBezTo>
                  <a:pt x="864" y="12"/>
                  <a:pt x="864" y="13"/>
                  <a:pt x="866" y="13"/>
                </a:cubicBezTo>
                <a:cubicBezTo>
                  <a:pt x="867" y="13"/>
                  <a:pt x="867" y="12"/>
                  <a:pt x="867" y="12"/>
                </a:cubicBezTo>
                <a:cubicBezTo>
                  <a:pt x="872" y="12"/>
                  <a:pt x="873" y="12"/>
                  <a:pt x="874" y="11"/>
                </a:cubicBezTo>
                <a:cubicBezTo>
                  <a:pt x="875" y="11"/>
                  <a:pt x="874" y="12"/>
                  <a:pt x="876" y="12"/>
                </a:cubicBezTo>
                <a:cubicBezTo>
                  <a:pt x="878" y="12"/>
                  <a:pt x="876" y="11"/>
                  <a:pt x="877" y="11"/>
                </a:cubicBezTo>
                <a:cubicBezTo>
                  <a:pt x="879" y="11"/>
                  <a:pt x="878" y="12"/>
                  <a:pt x="878" y="12"/>
                </a:cubicBezTo>
                <a:cubicBezTo>
                  <a:pt x="880" y="13"/>
                  <a:pt x="885" y="12"/>
                  <a:pt x="888" y="12"/>
                </a:cubicBezTo>
                <a:cubicBezTo>
                  <a:pt x="887" y="12"/>
                  <a:pt x="886" y="13"/>
                  <a:pt x="888" y="13"/>
                </a:cubicBezTo>
                <a:cubicBezTo>
                  <a:pt x="887" y="13"/>
                  <a:pt x="887" y="13"/>
                  <a:pt x="886" y="13"/>
                </a:cubicBezTo>
                <a:cubicBezTo>
                  <a:pt x="884" y="13"/>
                  <a:pt x="887" y="14"/>
                  <a:pt x="888" y="14"/>
                </a:cubicBezTo>
                <a:cubicBezTo>
                  <a:pt x="889" y="14"/>
                  <a:pt x="889" y="14"/>
                  <a:pt x="890" y="14"/>
                </a:cubicBezTo>
                <a:cubicBezTo>
                  <a:pt x="889" y="15"/>
                  <a:pt x="888" y="15"/>
                  <a:pt x="886" y="14"/>
                </a:cubicBezTo>
                <a:cubicBezTo>
                  <a:pt x="885" y="14"/>
                  <a:pt x="885" y="14"/>
                  <a:pt x="885" y="14"/>
                </a:cubicBezTo>
                <a:cubicBezTo>
                  <a:pt x="885" y="15"/>
                  <a:pt x="888" y="16"/>
                  <a:pt x="892" y="16"/>
                </a:cubicBezTo>
                <a:cubicBezTo>
                  <a:pt x="891" y="16"/>
                  <a:pt x="890" y="16"/>
                  <a:pt x="890" y="16"/>
                </a:cubicBezTo>
                <a:cubicBezTo>
                  <a:pt x="887" y="16"/>
                  <a:pt x="886" y="17"/>
                  <a:pt x="883" y="16"/>
                </a:cubicBezTo>
                <a:cubicBezTo>
                  <a:pt x="880" y="16"/>
                  <a:pt x="882" y="17"/>
                  <a:pt x="882" y="17"/>
                </a:cubicBezTo>
                <a:cubicBezTo>
                  <a:pt x="881" y="17"/>
                  <a:pt x="881" y="17"/>
                  <a:pt x="880" y="16"/>
                </a:cubicBezTo>
                <a:cubicBezTo>
                  <a:pt x="879" y="16"/>
                  <a:pt x="878" y="16"/>
                  <a:pt x="877" y="16"/>
                </a:cubicBezTo>
                <a:cubicBezTo>
                  <a:pt x="875" y="17"/>
                  <a:pt x="878" y="17"/>
                  <a:pt x="878" y="17"/>
                </a:cubicBezTo>
                <a:cubicBezTo>
                  <a:pt x="880" y="17"/>
                  <a:pt x="881" y="17"/>
                  <a:pt x="883" y="17"/>
                </a:cubicBezTo>
                <a:cubicBezTo>
                  <a:pt x="880" y="18"/>
                  <a:pt x="883" y="18"/>
                  <a:pt x="881" y="19"/>
                </a:cubicBezTo>
                <a:cubicBezTo>
                  <a:pt x="878" y="19"/>
                  <a:pt x="877" y="20"/>
                  <a:pt x="875" y="21"/>
                </a:cubicBezTo>
                <a:cubicBezTo>
                  <a:pt x="873" y="21"/>
                  <a:pt x="873" y="20"/>
                  <a:pt x="872" y="20"/>
                </a:cubicBezTo>
                <a:cubicBezTo>
                  <a:pt x="872" y="21"/>
                  <a:pt x="867" y="21"/>
                  <a:pt x="865" y="21"/>
                </a:cubicBezTo>
                <a:cubicBezTo>
                  <a:pt x="866" y="20"/>
                  <a:pt x="870" y="20"/>
                  <a:pt x="874" y="20"/>
                </a:cubicBezTo>
                <a:cubicBezTo>
                  <a:pt x="875" y="19"/>
                  <a:pt x="870" y="19"/>
                  <a:pt x="874" y="19"/>
                </a:cubicBezTo>
                <a:cubicBezTo>
                  <a:pt x="874" y="19"/>
                  <a:pt x="872" y="18"/>
                  <a:pt x="872" y="19"/>
                </a:cubicBezTo>
                <a:cubicBezTo>
                  <a:pt x="871" y="19"/>
                  <a:pt x="872" y="18"/>
                  <a:pt x="873" y="18"/>
                </a:cubicBezTo>
                <a:cubicBezTo>
                  <a:pt x="871" y="18"/>
                  <a:pt x="869" y="18"/>
                  <a:pt x="867" y="18"/>
                </a:cubicBezTo>
                <a:cubicBezTo>
                  <a:pt x="865" y="18"/>
                  <a:pt x="866" y="17"/>
                  <a:pt x="863" y="17"/>
                </a:cubicBezTo>
                <a:cubicBezTo>
                  <a:pt x="864" y="17"/>
                  <a:pt x="865" y="17"/>
                  <a:pt x="867" y="16"/>
                </a:cubicBezTo>
                <a:cubicBezTo>
                  <a:pt x="865" y="15"/>
                  <a:pt x="860" y="16"/>
                  <a:pt x="859" y="15"/>
                </a:cubicBezTo>
                <a:cubicBezTo>
                  <a:pt x="862" y="15"/>
                  <a:pt x="865" y="14"/>
                  <a:pt x="867" y="13"/>
                </a:cubicBezTo>
                <a:cubicBezTo>
                  <a:pt x="865" y="13"/>
                  <a:pt x="864" y="14"/>
                  <a:pt x="859" y="14"/>
                </a:cubicBezTo>
                <a:cubicBezTo>
                  <a:pt x="861" y="14"/>
                  <a:pt x="859" y="14"/>
                  <a:pt x="859" y="15"/>
                </a:cubicBezTo>
                <a:cubicBezTo>
                  <a:pt x="858" y="15"/>
                  <a:pt x="857" y="15"/>
                  <a:pt x="856" y="15"/>
                </a:cubicBezTo>
                <a:cubicBezTo>
                  <a:pt x="856" y="16"/>
                  <a:pt x="856" y="16"/>
                  <a:pt x="857" y="16"/>
                </a:cubicBezTo>
                <a:cubicBezTo>
                  <a:pt x="855" y="16"/>
                  <a:pt x="853" y="16"/>
                  <a:pt x="852" y="16"/>
                </a:cubicBezTo>
                <a:cubicBezTo>
                  <a:pt x="852" y="15"/>
                  <a:pt x="850" y="16"/>
                  <a:pt x="849" y="15"/>
                </a:cubicBezTo>
                <a:cubicBezTo>
                  <a:pt x="848" y="16"/>
                  <a:pt x="849" y="16"/>
                  <a:pt x="848" y="16"/>
                </a:cubicBezTo>
                <a:cubicBezTo>
                  <a:pt x="847" y="16"/>
                  <a:pt x="846" y="16"/>
                  <a:pt x="844" y="16"/>
                </a:cubicBezTo>
                <a:cubicBezTo>
                  <a:pt x="844" y="16"/>
                  <a:pt x="845" y="16"/>
                  <a:pt x="845" y="16"/>
                </a:cubicBezTo>
                <a:cubicBezTo>
                  <a:pt x="845" y="16"/>
                  <a:pt x="843" y="15"/>
                  <a:pt x="842" y="16"/>
                </a:cubicBezTo>
                <a:cubicBezTo>
                  <a:pt x="841" y="15"/>
                  <a:pt x="843" y="15"/>
                  <a:pt x="842" y="14"/>
                </a:cubicBezTo>
                <a:cubicBezTo>
                  <a:pt x="840" y="14"/>
                  <a:pt x="838" y="15"/>
                  <a:pt x="838" y="14"/>
                </a:cubicBezTo>
                <a:cubicBezTo>
                  <a:pt x="836" y="14"/>
                  <a:pt x="835" y="15"/>
                  <a:pt x="834" y="15"/>
                </a:cubicBezTo>
                <a:cubicBezTo>
                  <a:pt x="835" y="15"/>
                  <a:pt x="838" y="15"/>
                  <a:pt x="838" y="15"/>
                </a:cubicBezTo>
                <a:cubicBezTo>
                  <a:pt x="840" y="15"/>
                  <a:pt x="838" y="15"/>
                  <a:pt x="838" y="16"/>
                </a:cubicBezTo>
                <a:cubicBezTo>
                  <a:pt x="839" y="16"/>
                  <a:pt x="842" y="16"/>
                  <a:pt x="843" y="16"/>
                </a:cubicBezTo>
                <a:cubicBezTo>
                  <a:pt x="844" y="17"/>
                  <a:pt x="850" y="17"/>
                  <a:pt x="852" y="17"/>
                </a:cubicBezTo>
                <a:cubicBezTo>
                  <a:pt x="855" y="17"/>
                  <a:pt x="852" y="17"/>
                  <a:pt x="852" y="17"/>
                </a:cubicBezTo>
                <a:cubicBezTo>
                  <a:pt x="853" y="18"/>
                  <a:pt x="855" y="18"/>
                  <a:pt x="855" y="17"/>
                </a:cubicBezTo>
                <a:cubicBezTo>
                  <a:pt x="855" y="18"/>
                  <a:pt x="857" y="18"/>
                  <a:pt x="858" y="18"/>
                </a:cubicBezTo>
                <a:cubicBezTo>
                  <a:pt x="855" y="18"/>
                  <a:pt x="856" y="18"/>
                  <a:pt x="854" y="18"/>
                </a:cubicBezTo>
                <a:cubicBezTo>
                  <a:pt x="854" y="19"/>
                  <a:pt x="855" y="19"/>
                  <a:pt x="851" y="19"/>
                </a:cubicBezTo>
                <a:cubicBezTo>
                  <a:pt x="851" y="20"/>
                  <a:pt x="853" y="19"/>
                  <a:pt x="852" y="20"/>
                </a:cubicBezTo>
                <a:cubicBezTo>
                  <a:pt x="849" y="20"/>
                  <a:pt x="849" y="20"/>
                  <a:pt x="846" y="20"/>
                </a:cubicBezTo>
                <a:cubicBezTo>
                  <a:pt x="845" y="20"/>
                  <a:pt x="844" y="20"/>
                  <a:pt x="844" y="21"/>
                </a:cubicBezTo>
                <a:cubicBezTo>
                  <a:pt x="848" y="21"/>
                  <a:pt x="848" y="20"/>
                  <a:pt x="852" y="20"/>
                </a:cubicBezTo>
                <a:cubicBezTo>
                  <a:pt x="851" y="21"/>
                  <a:pt x="852" y="21"/>
                  <a:pt x="854" y="21"/>
                </a:cubicBezTo>
                <a:cubicBezTo>
                  <a:pt x="853" y="21"/>
                  <a:pt x="852" y="21"/>
                  <a:pt x="850" y="21"/>
                </a:cubicBezTo>
                <a:cubicBezTo>
                  <a:pt x="852" y="21"/>
                  <a:pt x="851" y="21"/>
                  <a:pt x="849" y="21"/>
                </a:cubicBezTo>
                <a:cubicBezTo>
                  <a:pt x="849" y="22"/>
                  <a:pt x="850" y="22"/>
                  <a:pt x="850" y="22"/>
                </a:cubicBezTo>
                <a:cubicBezTo>
                  <a:pt x="854" y="21"/>
                  <a:pt x="858" y="20"/>
                  <a:pt x="863" y="20"/>
                </a:cubicBezTo>
                <a:cubicBezTo>
                  <a:pt x="863" y="21"/>
                  <a:pt x="859" y="20"/>
                  <a:pt x="858" y="21"/>
                </a:cubicBezTo>
                <a:cubicBezTo>
                  <a:pt x="860" y="21"/>
                  <a:pt x="853" y="21"/>
                  <a:pt x="854" y="22"/>
                </a:cubicBezTo>
                <a:cubicBezTo>
                  <a:pt x="855" y="22"/>
                  <a:pt x="857" y="22"/>
                  <a:pt x="858" y="22"/>
                </a:cubicBezTo>
                <a:cubicBezTo>
                  <a:pt x="858" y="22"/>
                  <a:pt x="858" y="23"/>
                  <a:pt x="857" y="23"/>
                </a:cubicBezTo>
                <a:cubicBezTo>
                  <a:pt x="859" y="23"/>
                  <a:pt x="862" y="23"/>
                  <a:pt x="864" y="24"/>
                </a:cubicBezTo>
                <a:cubicBezTo>
                  <a:pt x="861" y="24"/>
                  <a:pt x="858" y="24"/>
                  <a:pt x="854" y="25"/>
                </a:cubicBezTo>
                <a:cubicBezTo>
                  <a:pt x="860" y="25"/>
                  <a:pt x="867" y="25"/>
                  <a:pt x="867" y="27"/>
                </a:cubicBezTo>
                <a:cubicBezTo>
                  <a:pt x="868" y="26"/>
                  <a:pt x="873" y="27"/>
                  <a:pt x="874" y="26"/>
                </a:cubicBezTo>
                <a:cubicBezTo>
                  <a:pt x="877" y="26"/>
                  <a:pt x="881" y="26"/>
                  <a:pt x="885" y="25"/>
                </a:cubicBezTo>
                <a:cubicBezTo>
                  <a:pt x="883" y="26"/>
                  <a:pt x="876" y="28"/>
                  <a:pt x="870" y="27"/>
                </a:cubicBezTo>
                <a:cubicBezTo>
                  <a:pt x="871" y="27"/>
                  <a:pt x="872" y="27"/>
                  <a:pt x="873" y="27"/>
                </a:cubicBezTo>
                <a:cubicBezTo>
                  <a:pt x="872" y="26"/>
                  <a:pt x="869" y="27"/>
                  <a:pt x="869" y="27"/>
                </a:cubicBezTo>
                <a:cubicBezTo>
                  <a:pt x="871" y="28"/>
                  <a:pt x="870" y="28"/>
                  <a:pt x="870" y="28"/>
                </a:cubicBezTo>
                <a:cubicBezTo>
                  <a:pt x="873" y="29"/>
                  <a:pt x="880" y="28"/>
                  <a:pt x="885" y="29"/>
                </a:cubicBezTo>
                <a:cubicBezTo>
                  <a:pt x="884" y="28"/>
                  <a:pt x="881" y="28"/>
                  <a:pt x="880" y="28"/>
                </a:cubicBezTo>
                <a:cubicBezTo>
                  <a:pt x="880" y="28"/>
                  <a:pt x="883" y="28"/>
                  <a:pt x="882" y="27"/>
                </a:cubicBezTo>
                <a:cubicBezTo>
                  <a:pt x="884" y="27"/>
                  <a:pt x="884" y="28"/>
                  <a:pt x="885" y="28"/>
                </a:cubicBezTo>
                <a:cubicBezTo>
                  <a:pt x="887" y="28"/>
                  <a:pt x="886" y="27"/>
                  <a:pt x="888" y="27"/>
                </a:cubicBezTo>
                <a:cubicBezTo>
                  <a:pt x="889" y="27"/>
                  <a:pt x="888" y="27"/>
                  <a:pt x="888" y="27"/>
                </a:cubicBezTo>
                <a:cubicBezTo>
                  <a:pt x="891" y="26"/>
                  <a:pt x="894" y="25"/>
                  <a:pt x="897" y="25"/>
                </a:cubicBezTo>
                <a:cubicBezTo>
                  <a:pt x="896" y="26"/>
                  <a:pt x="895" y="26"/>
                  <a:pt x="894" y="26"/>
                </a:cubicBezTo>
                <a:cubicBezTo>
                  <a:pt x="894" y="26"/>
                  <a:pt x="894" y="27"/>
                  <a:pt x="895" y="27"/>
                </a:cubicBezTo>
                <a:cubicBezTo>
                  <a:pt x="895" y="27"/>
                  <a:pt x="895" y="27"/>
                  <a:pt x="895" y="27"/>
                </a:cubicBezTo>
                <a:cubicBezTo>
                  <a:pt x="891" y="27"/>
                  <a:pt x="891" y="27"/>
                  <a:pt x="889" y="28"/>
                </a:cubicBezTo>
                <a:cubicBezTo>
                  <a:pt x="890" y="28"/>
                  <a:pt x="891" y="28"/>
                  <a:pt x="892" y="28"/>
                </a:cubicBezTo>
                <a:cubicBezTo>
                  <a:pt x="892" y="29"/>
                  <a:pt x="890" y="29"/>
                  <a:pt x="891" y="29"/>
                </a:cubicBezTo>
                <a:cubicBezTo>
                  <a:pt x="893" y="30"/>
                  <a:pt x="896" y="29"/>
                  <a:pt x="898" y="29"/>
                </a:cubicBezTo>
                <a:cubicBezTo>
                  <a:pt x="899" y="29"/>
                  <a:pt x="898" y="29"/>
                  <a:pt x="896" y="29"/>
                </a:cubicBezTo>
                <a:cubicBezTo>
                  <a:pt x="897" y="28"/>
                  <a:pt x="900" y="29"/>
                  <a:pt x="901" y="28"/>
                </a:cubicBezTo>
                <a:cubicBezTo>
                  <a:pt x="901" y="29"/>
                  <a:pt x="899" y="28"/>
                  <a:pt x="899" y="29"/>
                </a:cubicBezTo>
                <a:cubicBezTo>
                  <a:pt x="900" y="29"/>
                  <a:pt x="900" y="29"/>
                  <a:pt x="901" y="29"/>
                </a:cubicBezTo>
                <a:cubicBezTo>
                  <a:pt x="903" y="29"/>
                  <a:pt x="904" y="29"/>
                  <a:pt x="905" y="29"/>
                </a:cubicBezTo>
                <a:cubicBezTo>
                  <a:pt x="905" y="28"/>
                  <a:pt x="905" y="28"/>
                  <a:pt x="904" y="28"/>
                </a:cubicBezTo>
                <a:cubicBezTo>
                  <a:pt x="905" y="28"/>
                  <a:pt x="908" y="28"/>
                  <a:pt x="909" y="27"/>
                </a:cubicBezTo>
                <a:cubicBezTo>
                  <a:pt x="907" y="27"/>
                  <a:pt x="909" y="28"/>
                  <a:pt x="910" y="28"/>
                </a:cubicBezTo>
                <a:cubicBezTo>
                  <a:pt x="912" y="28"/>
                  <a:pt x="908" y="28"/>
                  <a:pt x="910" y="28"/>
                </a:cubicBezTo>
                <a:cubicBezTo>
                  <a:pt x="909" y="29"/>
                  <a:pt x="908" y="29"/>
                  <a:pt x="907" y="29"/>
                </a:cubicBezTo>
                <a:cubicBezTo>
                  <a:pt x="908" y="29"/>
                  <a:pt x="911" y="29"/>
                  <a:pt x="914" y="29"/>
                </a:cubicBezTo>
                <a:cubicBezTo>
                  <a:pt x="913" y="28"/>
                  <a:pt x="911" y="28"/>
                  <a:pt x="913" y="27"/>
                </a:cubicBezTo>
                <a:cubicBezTo>
                  <a:pt x="916" y="28"/>
                  <a:pt x="921" y="27"/>
                  <a:pt x="924" y="27"/>
                </a:cubicBezTo>
                <a:cubicBezTo>
                  <a:pt x="925" y="27"/>
                  <a:pt x="928" y="26"/>
                  <a:pt x="931" y="26"/>
                </a:cubicBezTo>
                <a:cubicBezTo>
                  <a:pt x="931" y="26"/>
                  <a:pt x="930" y="26"/>
                  <a:pt x="930" y="25"/>
                </a:cubicBezTo>
                <a:cubicBezTo>
                  <a:pt x="932" y="25"/>
                  <a:pt x="937" y="25"/>
                  <a:pt x="940" y="25"/>
                </a:cubicBezTo>
                <a:cubicBezTo>
                  <a:pt x="940" y="26"/>
                  <a:pt x="936" y="26"/>
                  <a:pt x="939" y="26"/>
                </a:cubicBezTo>
                <a:cubicBezTo>
                  <a:pt x="939" y="27"/>
                  <a:pt x="936" y="26"/>
                  <a:pt x="936" y="27"/>
                </a:cubicBezTo>
                <a:cubicBezTo>
                  <a:pt x="937" y="27"/>
                  <a:pt x="938" y="27"/>
                  <a:pt x="939" y="27"/>
                </a:cubicBezTo>
                <a:cubicBezTo>
                  <a:pt x="938" y="28"/>
                  <a:pt x="935" y="28"/>
                  <a:pt x="934" y="28"/>
                </a:cubicBezTo>
                <a:cubicBezTo>
                  <a:pt x="934" y="29"/>
                  <a:pt x="936" y="28"/>
                  <a:pt x="937" y="28"/>
                </a:cubicBezTo>
                <a:cubicBezTo>
                  <a:pt x="935" y="29"/>
                  <a:pt x="936" y="29"/>
                  <a:pt x="933" y="29"/>
                </a:cubicBezTo>
                <a:cubicBezTo>
                  <a:pt x="933" y="29"/>
                  <a:pt x="933" y="29"/>
                  <a:pt x="932" y="29"/>
                </a:cubicBezTo>
                <a:cubicBezTo>
                  <a:pt x="932" y="29"/>
                  <a:pt x="932" y="29"/>
                  <a:pt x="931" y="29"/>
                </a:cubicBezTo>
                <a:cubicBezTo>
                  <a:pt x="930" y="29"/>
                  <a:pt x="932" y="29"/>
                  <a:pt x="933" y="29"/>
                </a:cubicBezTo>
                <a:cubicBezTo>
                  <a:pt x="932" y="29"/>
                  <a:pt x="931" y="28"/>
                  <a:pt x="931" y="28"/>
                </a:cubicBezTo>
                <a:cubicBezTo>
                  <a:pt x="929" y="28"/>
                  <a:pt x="928" y="29"/>
                  <a:pt x="924" y="29"/>
                </a:cubicBezTo>
                <a:cubicBezTo>
                  <a:pt x="924" y="28"/>
                  <a:pt x="926" y="28"/>
                  <a:pt x="928" y="28"/>
                </a:cubicBezTo>
                <a:cubicBezTo>
                  <a:pt x="927" y="27"/>
                  <a:pt x="927" y="27"/>
                  <a:pt x="928" y="27"/>
                </a:cubicBezTo>
                <a:cubicBezTo>
                  <a:pt x="925" y="27"/>
                  <a:pt x="926" y="28"/>
                  <a:pt x="923" y="28"/>
                </a:cubicBezTo>
                <a:cubicBezTo>
                  <a:pt x="922" y="28"/>
                  <a:pt x="922" y="28"/>
                  <a:pt x="922" y="28"/>
                </a:cubicBezTo>
                <a:cubicBezTo>
                  <a:pt x="918" y="28"/>
                  <a:pt x="920" y="29"/>
                  <a:pt x="917" y="29"/>
                </a:cubicBezTo>
                <a:cubicBezTo>
                  <a:pt x="917" y="29"/>
                  <a:pt x="917" y="29"/>
                  <a:pt x="917" y="29"/>
                </a:cubicBezTo>
                <a:cubicBezTo>
                  <a:pt x="917" y="29"/>
                  <a:pt x="920" y="29"/>
                  <a:pt x="921" y="29"/>
                </a:cubicBezTo>
                <a:cubicBezTo>
                  <a:pt x="919" y="29"/>
                  <a:pt x="913" y="31"/>
                  <a:pt x="910" y="31"/>
                </a:cubicBezTo>
                <a:cubicBezTo>
                  <a:pt x="911" y="31"/>
                  <a:pt x="911" y="31"/>
                  <a:pt x="913" y="31"/>
                </a:cubicBezTo>
                <a:cubicBezTo>
                  <a:pt x="913" y="32"/>
                  <a:pt x="912" y="32"/>
                  <a:pt x="912" y="32"/>
                </a:cubicBezTo>
                <a:cubicBezTo>
                  <a:pt x="912" y="33"/>
                  <a:pt x="922" y="32"/>
                  <a:pt x="919" y="33"/>
                </a:cubicBezTo>
                <a:cubicBezTo>
                  <a:pt x="923" y="33"/>
                  <a:pt x="920" y="32"/>
                  <a:pt x="920" y="32"/>
                </a:cubicBezTo>
                <a:cubicBezTo>
                  <a:pt x="924" y="31"/>
                  <a:pt x="920" y="33"/>
                  <a:pt x="923" y="32"/>
                </a:cubicBezTo>
                <a:cubicBezTo>
                  <a:pt x="922" y="33"/>
                  <a:pt x="921" y="33"/>
                  <a:pt x="921" y="33"/>
                </a:cubicBezTo>
                <a:cubicBezTo>
                  <a:pt x="915" y="32"/>
                  <a:pt x="910" y="34"/>
                  <a:pt x="906" y="34"/>
                </a:cubicBezTo>
                <a:cubicBezTo>
                  <a:pt x="907" y="34"/>
                  <a:pt x="909" y="34"/>
                  <a:pt x="910" y="34"/>
                </a:cubicBezTo>
                <a:cubicBezTo>
                  <a:pt x="905" y="35"/>
                  <a:pt x="901" y="36"/>
                  <a:pt x="895" y="36"/>
                </a:cubicBezTo>
                <a:cubicBezTo>
                  <a:pt x="899" y="36"/>
                  <a:pt x="902" y="35"/>
                  <a:pt x="904" y="34"/>
                </a:cubicBezTo>
                <a:cubicBezTo>
                  <a:pt x="903" y="34"/>
                  <a:pt x="899" y="34"/>
                  <a:pt x="897" y="35"/>
                </a:cubicBezTo>
                <a:cubicBezTo>
                  <a:pt x="897" y="35"/>
                  <a:pt x="899" y="35"/>
                  <a:pt x="900" y="35"/>
                </a:cubicBezTo>
                <a:cubicBezTo>
                  <a:pt x="900" y="35"/>
                  <a:pt x="898" y="35"/>
                  <a:pt x="898" y="35"/>
                </a:cubicBezTo>
                <a:cubicBezTo>
                  <a:pt x="897" y="35"/>
                  <a:pt x="898" y="35"/>
                  <a:pt x="897" y="35"/>
                </a:cubicBezTo>
                <a:cubicBezTo>
                  <a:pt x="895" y="35"/>
                  <a:pt x="892" y="36"/>
                  <a:pt x="888" y="36"/>
                </a:cubicBezTo>
                <a:cubicBezTo>
                  <a:pt x="888" y="35"/>
                  <a:pt x="886" y="35"/>
                  <a:pt x="886" y="34"/>
                </a:cubicBezTo>
                <a:cubicBezTo>
                  <a:pt x="890" y="34"/>
                  <a:pt x="891" y="34"/>
                  <a:pt x="893" y="33"/>
                </a:cubicBezTo>
                <a:cubicBezTo>
                  <a:pt x="891" y="33"/>
                  <a:pt x="891" y="33"/>
                  <a:pt x="889" y="33"/>
                </a:cubicBezTo>
                <a:cubicBezTo>
                  <a:pt x="889" y="33"/>
                  <a:pt x="888" y="33"/>
                  <a:pt x="886" y="33"/>
                </a:cubicBezTo>
                <a:cubicBezTo>
                  <a:pt x="887" y="32"/>
                  <a:pt x="886" y="32"/>
                  <a:pt x="884" y="32"/>
                </a:cubicBezTo>
                <a:cubicBezTo>
                  <a:pt x="884" y="32"/>
                  <a:pt x="885" y="32"/>
                  <a:pt x="885" y="32"/>
                </a:cubicBezTo>
                <a:cubicBezTo>
                  <a:pt x="885" y="32"/>
                  <a:pt x="885" y="32"/>
                  <a:pt x="885" y="31"/>
                </a:cubicBezTo>
                <a:cubicBezTo>
                  <a:pt x="881" y="31"/>
                  <a:pt x="882" y="32"/>
                  <a:pt x="879" y="32"/>
                </a:cubicBezTo>
                <a:cubicBezTo>
                  <a:pt x="879" y="32"/>
                  <a:pt x="881" y="32"/>
                  <a:pt x="883" y="32"/>
                </a:cubicBezTo>
                <a:cubicBezTo>
                  <a:pt x="882" y="33"/>
                  <a:pt x="887" y="32"/>
                  <a:pt x="886" y="33"/>
                </a:cubicBezTo>
                <a:cubicBezTo>
                  <a:pt x="884" y="33"/>
                  <a:pt x="883" y="33"/>
                  <a:pt x="882" y="33"/>
                </a:cubicBezTo>
                <a:cubicBezTo>
                  <a:pt x="880" y="33"/>
                  <a:pt x="881" y="33"/>
                  <a:pt x="878" y="33"/>
                </a:cubicBezTo>
                <a:cubicBezTo>
                  <a:pt x="880" y="33"/>
                  <a:pt x="877" y="34"/>
                  <a:pt x="878" y="34"/>
                </a:cubicBezTo>
                <a:cubicBezTo>
                  <a:pt x="876" y="34"/>
                  <a:pt x="876" y="34"/>
                  <a:pt x="872" y="34"/>
                </a:cubicBezTo>
                <a:cubicBezTo>
                  <a:pt x="871" y="35"/>
                  <a:pt x="871" y="35"/>
                  <a:pt x="872" y="35"/>
                </a:cubicBezTo>
                <a:cubicBezTo>
                  <a:pt x="876" y="35"/>
                  <a:pt x="880" y="35"/>
                  <a:pt x="879" y="34"/>
                </a:cubicBezTo>
                <a:cubicBezTo>
                  <a:pt x="883" y="34"/>
                  <a:pt x="880" y="35"/>
                  <a:pt x="879" y="35"/>
                </a:cubicBezTo>
                <a:cubicBezTo>
                  <a:pt x="879" y="35"/>
                  <a:pt x="881" y="35"/>
                  <a:pt x="882" y="35"/>
                </a:cubicBezTo>
                <a:cubicBezTo>
                  <a:pt x="877" y="36"/>
                  <a:pt x="868" y="36"/>
                  <a:pt x="861" y="37"/>
                </a:cubicBezTo>
                <a:cubicBezTo>
                  <a:pt x="864" y="36"/>
                  <a:pt x="854" y="35"/>
                  <a:pt x="855" y="37"/>
                </a:cubicBezTo>
                <a:cubicBezTo>
                  <a:pt x="856" y="37"/>
                  <a:pt x="856" y="36"/>
                  <a:pt x="856" y="36"/>
                </a:cubicBezTo>
                <a:cubicBezTo>
                  <a:pt x="857" y="36"/>
                  <a:pt x="858" y="37"/>
                  <a:pt x="859" y="37"/>
                </a:cubicBezTo>
                <a:cubicBezTo>
                  <a:pt x="859" y="38"/>
                  <a:pt x="854" y="38"/>
                  <a:pt x="853" y="39"/>
                </a:cubicBezTo>
                <a:cubicBezTo>
                  <a:pt x="852" y="39"/>
                  <a:pt x="851" y="38"/>
                  <a:pt x="851" y="39"/>
                </a:cubicBezTo>
                <a:cubicBezTo>
                  <a:pt x="850" y="38"/>
                  <a:pt x="845" y="40"/>
                  <a:pt x="846" y="40"/>
                </a:cubicBezTo>
                <a:cubicBezTo>
                  <a:pt x="845" y="41"/>
                  <a:pt x="844" y="40"/>
                  <a:pt x="843" y="40"/>
                </a:cubicBezTo>
                <a:cubicBezTo>
                  <a:pt x="841" y="40"/>
                  <a:pt x="840" y="41"/>
                  <a:pt x="842" y="41"/>
                </a:cubicBezTo>
                <a:cubicBezTo>
                  <a:pt x="839" y="41"/>
                  <a:pt x="840" y="41"/>
                  <a:pt x="838" y="41"/>
                </a:cubicBezTo>
                <a:cubicBezTo>
                  <a:pt x="838" y="42"/>
                  <a:pt x="839" y="42"/>
                  <a:pt x="839" y="42"/>
                </a:cubicBezTo>
                <a:cubicBezTo>
                  <a:pt x="837" y="42"/>
                  <a:pt x="837" y="41"/>
                  <a:pt x="833" y="42"/>
                </a:cubicBezTo>
                <a:cubicBezTo>
                  <a:pt x="834" y="41"/>
                  <a:pt x="835" y="41"/>
                  <a:pt x="836" y="41"/>
                </a:cubicBezTo>
                <a:cubicBezTo>
                  <a:pt x="836" y="41"/>
                  <a:pt x="836" y="41"/>
                  <a:pt x="836" y="41"/>
                </a:cubicBezTo>
                <a:cubicBezTo>
                  <a:pt x="833" y="41"/>
                  <a:pt x="832" y="42"/>
                  <a:pt x="829" y="42"/>
                </a:cubicBezTo>
                <a:cubicBezTo>
                  <a:pt x="830" y="42"/>
                  <a:pt x="831" y="43"/>
                  <a:pt x="831" y="43"/>
                </a:cubicBezTo>
                <a:cubicBezTo>
                  <a:pt x="834" y="43"/>
                  <a:pt x="835" y="44"/>
                  <a:pt x="836" y="44"/>
                </a:cubicBezTo>
                <a:cubicBezTo>
                  <a:pt x="835" y="44"/>
                  <a:pt x="831" y="43"/>
                  <a:pt x="830" y="43"/>
                </a:cubicBezTo>
                <a:cubicBezTo>
                  <a:pt x="828" y="43"/>
                  <a:pt x="831" y="44"/>
                  <a:pt x="829" y="44"/>
                </a:cubicBezTo>
                <a:cubicBezTo>
                  <a:pt x="827" y="44"/>
                  <a:pt x="829" y="44"/>
                  <a:pt x="829" y="43"/>
                </a:cubicBezTo>
                <a:cubicBezTo>
                  <a:pt x="825" y="44"/>
                  <a:pt x="824" y="42"/>
                  <a:pt x="822" y="43"/>
                </a:cubicBezTo>
                <a:cubicBezTo>
                  <a:pt x="822" y="43"/>
                  <a:pt x="823" y="43"/>
                  <a:pt x="823" y="44"/>
                </a:cubicBezTo>
                <a:cubicBezTo>
                  <a:pt x="822" y="43"/>
                  <a:pt x="820" y="43"/>
                  <a:pt x="821" y="42"/>
                </a:cubicBezTo>
                <a:cubicBezTo>
                  <a:pt x="819" y="42"/>
                  <a:pt x="818" y="42"/>
                  <a:pt x="818" y="43"/>
                </a:cubicBezTo>
                <a:cubicBezTo>
                  <a:pt x="819" y="43"/>
                  <a:pt x="821" y="44"/>
                  <a:pt x="823" y="44"/>
                </a:cubicBezTo>
                <a:cubicBezTo>
                  <a:pt x="825" y="44"/>
                  <a:pt x="822" y="44"/>
                  <a:pt x="823" y="45"/>
                </a:cubicBezTo>
                <a:cubicBezTo>
                  <a:pt x="819" y="45"/>
                  <a:pt x="818" y="43"/>
                  <a:pt x="813" y="44"/>
                </a:cubicBezTo>
                <a:cubicBezTo>
                  <a:pt x="815" y="44"/>
                  <a:pt x="818" y="45"/>
                  <a:pt x="820" y="45"/>
                </a:cubicBezTo>
                <a:cubicBezTo>
                  <a:pt x="821" y="46"/>
                  <a:pt x="818" y="46"/>
                  <a:pt x="818" y="47"/>
                </a:cubicBezTo>
                <a:cubicBezTo>
                  <a:pt x="816" y="47"/>
                  <a:pt x="814" y="46"/>
                  <a:pt x="811" y="46"/>
                </a:cubicBezTo>
                <a:cubicBezTo>
                  <a:pt x="812" y="46"/>
                  <a:pt x="812" y="47"/>
                  <a:pt x="816" y="47"/>
                </a:cubicBezTo>
                <a:cubicBezTo>
                  <a:pt x="817" y="48"/>
                  <a:pt x="820" y="48"/>
                  <a:pt x="818" y="49"/>
                </a:cubicBezTo>
                <a:cubicBezTo>
                  <a:pt x="813" y="48"/>
                  <a:pt x="810" y="46"/>
                  <a:pt x="804" y="45"/>
                </a:cubicBezTo>
                <a:cubicBezTo>
                  <a:pt x="801" y="45"/>
                  <a:pt x="801" y="46"/>
                  <a:pt x="798" y="46"/>
                </a:cubicBezTo>
                <a:cubicBezTo>
                  <a:pt x="801" y="48"/>
                  <a:pt x="786" y="48"/>
                  <a:pt x="786" y="50"/>
                </a:cubicBezTo>
                <a:cubicBezTo>
                  <a:pt x="777" y="49"/>
                  <a:pt x="776" y="52"/>
                  <a:pt x="771" y="53"/>
                </a:cubicBezTo>
                <a:cubicBezTo>
                  <a:pt x="771" y="53"/>
                  <a:pt x="772" y="53"/>
                  <a:pt x="771" y="53"/>
                </a:cubicBezTo>
                <a:cubicBezTo>
                  <a:pt x="774" y="53"/>
                  <a:pt x="776" y="52"/>
                  <a:pt x="779" y="52"/>
                </a:cubicBezTo>
                <a:cubicBezTo>
                  <a:pt x="773" y="54"/>
                  <a:pt x="765" y="55"/>
                  <a:pt x="764" y="57"/>
                </a:cubicBezTo>
                <a:cubicBezTo>
                  <a:pt x="765" y="57"/>
                  <a:pt x="765" y="57"/>
                  <a:pt x="766" y="57"/>
                </a:cubicBezTo>
                <a:cubicBezTo>
                  <a:pt x="766" y="57"/>
                  <a:pt x="764" y="57"/>
                  <a:pt x="762" y="57"/>
                </a:cubicBezTo>
                <a:cubicBezTo>
                  <a:pt x="763" y="57"/>
                  <a:pt x="764" y="57"/>
                  <a:pt x="764" y="57"/>
                </a:cubicBezTo>
                <a:cubicBezTo>
                  <a:pt x="764" y="57"/>
                  <a:pt x="762" y="57"/>
                  <a:pt x="761" y="57"/>
                </a:cubicBezTo>
                <a:cubicBezTo>
                  <a:pt x="761" y="57"/>
                  <a:pt x="761" y="57"/>
                  <a:pt x="760" y="58"/>
                </a:cubicBezTo>
                <a:cubicBezTo>
                  <a:pt x="757" y="58"/>
                  <a:pt x="756" y="58"/>
                  <a:pt x="754" y="58"/>
                </a:cubicBezTo>
                <a:cubicBezTo>
                  <a:pt x="754" y="58"/>
                  <a:pt x="755" y="58"/>
                  <a:pt x="755" y="57"/>
                </a:cubicBezTo>
                <a:cubicBezTo>
                  <a:pt x="755" y="57"/>
                  <a:pt x="752" y="57"/>
                  <a:pt x="752" y="57"/>
                </a:cubicBezTo>
                <a:cubicBezTo>
                  <a:pt x="751" y="57"/>
                  <a:pt x="754" y="57"/>
                  <a:pt x="755" y="57"/>
                </a:cubicBezTo>
                <a:cubicBezTo>
                  <a:pt x="755" y="56"/>
                  <a:pt x="754" y="56"/>
                  <a:pt x="754" y="56"/>
                </a:cubicBezTo>
                <a:cubicBezTo>
                  <a:pt x="755" y="56"/>
                  <a:pt x="756" y="56"/>
                  <a:pt x="758" y="56"/>
                </a:cubicBezTo>
                <a:cubicBezTo>
                  <a:pt x="758" y="56"/>
                  <a:pt x="757" y="56"/>
                  <a:pt x="757" y="55"/>
                </a:cubicBezTo>
                <a:cubicBezTo>
                  <a:pt x="760" y="54"/>
                  <a:pt x="763" y="54"/>
                  <a:pt x="764" y="53"/>
                </a:cubicBezTo>
                <a:cubicBezTo>
                  <a:pt x="766" y="53"/>
                  <a:pt x="763" y="54"/>
                  <a:pt x="766" y="54"/>
                </a:cubicBezTo>
                <a:cubicBezTo>
                  <a:pt x="766" y="53"/>
                  <a:pt x="765" y="53"/>
                  <a:pt x="764" y="53"/>
                </a:cubicBezTo>
                <a:cubicBezTo>
                  <a:pt x="761" y="53"/>
                  <a:pt x="764" y="54"/>
                  <a:pt x="762" y="54"/>
                </a:cubicBezTo>
                <a:cubicBezTo>
                  <a:pt x="757" y="54"/>
                  <a:pt x="754" y="54"/>
                  <a:pt x="752" y="53"/>
                </a:cubicBezTo>
                <a:cubicBezTo>
                  <a:pt x="751" y="53"/>
                  <a:pt x="749" y="54"/>
                  <a:pt x="748" y="54"/>
                </a:cubicBezTo>
                <a:cubicBezTo>
                  <a:pt x="752" y="53"/>
                  <a:pt x="760" y="52"/>
                  <a:pt x="759" y="50"/>
                </a:cubicBezTo>
                <a:cubicBezTo>
                  <a:pt x="756" y="51"/>
                  <a:pt x="754" y="51"/>
                  <a:pt x="756" y="51"/>
                </a:cubicBezTo>
                <a:cubicBezTo>
                  <a:pt x="755" y="51"/>
                  <a:pt x="755" y="51"/>
                  <a:pt x="755" y="52"/>
                </a:cubicBezTo>
                <a:cubicBezTo>
                  <a:pt x="754" y="52"/>
                  <a:pt x="755" y="51"/>
                  <a:pt x="753" y="51"/>
                </a:cubicBezTo>
                <a:cubicBezTo>
                  <a:pt x="750" y="52"/>
                  <a:pt x="749" y="52"/>
                  <a:pt x="744" y="52"/>
                </a:cubicBezTo>
                <a:cubicBezTo>
                  <a:pt x="744" y="53"/>
                  <a:pt x="744" y="53"/>
                  <a:pt x="742" y="53"/>
                </a:cubicBezTo>
                <a:cubicBezTo>
                  <a:pt x="740" y="53"/>
                  <a:pt x="743" y="53"/>
                  <a:pt x="743" y="52"/>
                </a:cubicBezTo>
                <a:cubicBezTo>
                  <a:pt x="741" y="52"/>
                  <a:pt x="741" y="53"/>
                  <a:pt x="740" y="53"/>
                </a:cubicBezTo>
                <a:cubicBezTo>
                  <a:pt x="739" y="52"/>
                  <a:pt x="742" y="52"/>
                  <a:pt x="742" y="52"/>
                </a:cubicBezTo>
                <a:cubicBezTo>
                  <a:pt x="740" y="52"/>
                  <a:pt x="740" y="52"/>
                  <a:pt x="737" y="52"/>
                </a:cubicBezTo>
                <a:cubicBezTo>
                  <a:pt x="739" y="51"/>
                  <a:pt x="742" y="51"/>
                  <a:pt x="745" y="50"/>
                </a:cubicBezTo>
                <a:cubicBezTo>
                  <a:pt x="745" y="50"/>
                  <a:pt x="741" y="51"/>
                  <a:pt x="742" y="50"/>
                </a:cubicBezTo>
                <a:cubicBezTo>
                  <a:pt x="738" y="50"/>
                  <a:pt x="736" y="51"/>
                  <a:pt x="734" y="52"/>
                </a:cubicBezTo>
                <a:cubicBezTo>
                  <a:pt x="734" y="52"/>
                  <a:pt x="735" y="52"/>
                  <a:pt x="736" y="52"/>
                </a:cubicBezTo>
                <a:cubicBezTo>
                  <a:pt x="735" y="52"/>
                  <a:pt x="734" y="53"/>
                  <a:pt x="732" y="52"/>
                </a:cubicBezTo>
                <a:cubicBezTo>
                  <a:pt x="733" y="53"/>
                  <a:pt x="728" y="53"/>
                  <a:pt x="726" y="54"/>
                </a:cubicBezTo>
                <a:cubicBezTo>
                  <a:pt x="726" y="54"/>
                  <a:pt x="732" y="54"/>
                  <a:pt x="732" y="54"/>
                </a:cubicBezTo>
                <a:cubicBezTo>
                  <a:pt x="734" y="54"/>
                  <a:pt x="728" y="55"/>
                  <a:pt x="728" y="54"/>
                </a:cubicBezTo>
                <a:cubicBezTo>
                  <a:pt x="728" y="54"/>
                  <a:pt x="726" y="54"/>
                  <a:pt x="726" y="55"/>
                </a:cubicBezTo>
                <a:cubicBezTo>
                  <a:pt x="726" y="54"/>
                  <a:pt x="724" y="54"/>
                  <a:pt x="721" y="54"/>
                </a:cubicBezTo>
                <a:cubicBezTo>
                  <a:pt x="721" y="54"/>
                  <a:pt x="725" y="54"/>
                  <a:pt x="725" y="55"/>
                </a:cubicBezTo>
                <a:cubicBezTo>
                  <a:pt x="723" y="55"/>
                  <a:pt x="723" y="55"/>
                  <a:pt x="722" y="55"/>
                </a:cubicBezTo>
                <a:cubicBezTo>
                  <a:pt x="722" y="55"/>
                  <a:pt x="723" y="55"/>
                  <a:pt x="723" y="55"/>
                </a:cubicBezTo>
                <a:cubicBezTo>
                  <a:pt x="720" y="55"/>
                  <a:pt x="720" y="56"/>
                  <a:pt x="717" y="56"/>
                </a:cubicBezTo>
                <a:cubicBezTo>
                  <a:pt x="716" y="56"/>
                  <a:pt x="718" y="57"/>
                  <a:pt x="717" y="57"/>
                </a:cubicBezTo>
                <a:cubicBezTo>
                  <a:pt x="715" y="57"/>
                  <a:pt x="715" y="57"/>
                  <a:pt x="714" y="57"/>
                </a:cubicBezTo>
                <a:cubicBezTo>
                  <a:pt x="714" y="56"/>
                  <a:pt x="717" y="55"/>
                  <a:pt x="721" y="55"/>
                </a:cubicBezTo>
                <a:cubicBezTo>
                  <a:pt x="720" y="55"/>
                  <a:pt x="717" y="54"/>
                  <a:pt x="718" y="53"/>
                </a:cubicBezTo>
                <a:cubicBezTo>
                  <a:pt x="720" y="53"/>
                  <a:pt x="719" y="54"/>
                  <a:pt x="721" y="54"/>
                </a:cubicBezTo>
                <a:cubicBezTo>
                  <a:pt x="723" y="53"/>
                  <a:pt x="718" y="53"/>
                  <a:pt x="717" y="53"/>
                </a:cubicBezTo>
                <a:cubicBezTo>
                  <a:pt x="715" y="52"/>
                  <a:pt x="722" y="52"/>
                  <a:pt x="723" y="52"/>
                </a:cubicBezTo>
                <a:cubicBezTo>
                  <a:pt x="723" y="51"/>
                  <a:pt x="720" y="52"/>
                  <a:pt x="721" y="52"/>
                </a:cubicBezTo>
                <a:cubicBezTo>
                  <a:pt x="719" y="51"/>
                  <a:pt x="720" y="52"/>
                  <a:pt x="717" y="51"/>
                </a:cubicBezTo>
                <a:cubicBezTo>
                  <a:pt x="719" y="51"/>
                  <a:pt x="720" y="51"/>
                  <a:pt x="717" y="50"/>
                </a:cubicBezTo>
                <a:cubicBezTo>
                  <a:pt x="718" y="50"/>
                  <a:pt x="719" y="50"/>
                  <a:pt x="720" y="50"/>
                </a:cubicBezTo>
                <a:cubicBezTo>
                  <a:pt x="719" y="49"/>
                  <a:pt x="716" y="50"/>
                  <a:pt x="715" y="50"/>
                </a:cubicBezTo>
                <a:cubicBezTo>
                  <a:pt x="717" y="51"/>
                  <a:pt x="714" y="51"/>
                  <a:pt x="717" y="52"/>
                </a:cubicBezTo>
                <a:cubicBezTo>
                  <a:pt x="715" y="53"/>
                  <a:pt x="713" y="52"/>
                  <a:pt x="712" y="53"/>
                </a:cubicBezTo>
                <a:cubicBezTo>
                  <a:pt x="711" y="53"/>
                  <a:pt x="711" y="52"/>
                  <a:pt x="710" y="52"/>
                </a:cubicBezTo>
                <a:cubicBezTo>
                  <a:pt x="708" y="52"/>
                  <a:pt x="713" y="52"/>
                  <a:pt x="714" y="51"/>
                </a:cubicBezTo>
                <a:cubicBezTo>
                  <a:pt x="714" y="51"/>
                  <a:pt x="711" y="51"/>
                  <a:pt x="711" y="52"/>
                </a:cubicBezTo>
                <a:cubicBezTo>
                  <a:pt x="710" y="51"/>
                  <a:pt x="713" y="51"/>
                  <a:pt x="710" y="50"/>
                </a:cubicBezTo>
                <a:cubicBezTo>
                  <a:pt x="707" y="51"/>
                  <a:pt x="705" y="50"/>
                  <a:pt x="701" y="51"/>
                </a:cubicBezTo>
                <a:cubicBezTo>
                  <a:pt x="701" y="51"/>
                  <a:pt x="702" y="51"/>
                  <a:pt x="703" y="51"/>
                </a:cubicBezTo>
                <a:cubicBezTo>
                  <a:pt x="702" y="51"/>
                  <a:pt x="700" y="51"/>
                  <a:pt x="701" y="50"/>
                </a:cubicBezTo>
                <a:cubicBezTo>
                  <a:pt x="703" y="50"/>
                  <a:pt x="707" y="50"/>
                  <a:pt x="705" y="49"/>
                </a:cubicBezTo>
                <a:cubicBezTo>
                  <a:pt x="709" y="50"/>
                  <a:pt x="710" y="49"/>
                  <a:pt x="713" y="48"/>
                </a:cubicBezTo>
                <a:cubicBezTo>
                  <a:pt x="717" y="49"/>
                  <a:pt x="725" y="48"/>
                  <a:pt x="725" y="47"/>
                </a:cubicBezTo>
                <a:cubicBezTo>
                  <a:pt x="728" y="47"/>
                  <a:pt x="729" y="46"/>
                  <a:pt x="730" y="46"/>
                </a:cubicBezTo>
                <a:cubicBezTo>
                  <a:pt x="730" y="46"/>
                  <a:pt x="729" y="46"/>
                  <a:pt x="727" y="46"/>
                </a:cubicBezTo>
                <a:cubicBezTo>
                  <a:pt x="729" y="47"/>
                  <a:pt x="726" y="46"/>
                  <a:pt x="725" y="47"/>
                </a:cubicBezTo>
                <a:cubicBezTo>
                  <a:pt x="723" y="46"/>
                  <a:pt x="725" y="46"/>
                  <a:pt x="723" y="46"/>
                </a:cubicBezTo>
                <a:cubicBezTo>
                  <a:pt x="721" y="46"/>
                  <a:pt x="728" y="45"/>
                  <a:pt x="725" y="45"/>
                </a:cubicBezTo>
                <a:cubicBezTo>
                  <a:pt x="724" y="45"/>
                  <a:pt x="721" y="46"/>
                  <a:pt x="717" y="46"/>
                </a:cubicBezTo>
                <a:cubicBezTo>
                  <a:pt x="717" y="46"/>
                  <a:pt x="717" y="46"/>
                  <a:pt x="716" y="46"/>
                </a:cubicBezTo>
                <a:cubicBezTo>
                  <a:pt x="717" y="45"/>
                  <a:pt x="718" y="46"/>
                  <a:pt x="717" y="46"/>
                </a:cubicBezTo>
                <a:cubicBezTo>
                  <a:pt x="721" y="45"/>
                  <a:pt x="723" y="45"/>
                  <a:pt x="726" y="44"/>
                </a:cubicBezTo>
                <a:cubicBezTo>
                  <a:pt x="726" y="44"/>
                  <a:pt x="726" y="44"/>
                  <a:pt x="726" y="44"/>
                </a:cubicBezTo>
                <a:cubicBezTo>
                  <a:pt x="724" y="44"/>
                  <a:pt x="722" y="44"/>
                  <a:pt x="719" y="44"/>
                </a:cubicBezTo>
                <a:cubicBezTo>
                  <a:pt x="720" y="44"/>
                  <a:pt x="721" y="44"/>
                  <a:pt x="721" y="45"/>
                </a:cubicBezTo>
                <a:cubicBezTo>
                  <a:pt x="721" y="45"/>
                  <a:pt x="716" y="44"/>
                  <a:pt x="718" y="45"/>
                </a:cubicBezTo>
                <a:cubicBezTo>
                  <a:pt x="717" y="45"/>
                  <a:pt x="717" y="45"/>
                  <a:pt x="716" y="45"/>
                </a:cubicBezTo>
                <a:cubicBezTo>
                  <a:pt x="714" y="45"/>
                  <a:pt x="713" y="46"/>
                  <a:pt x="710" y="46"/>
                </a:cubicBezTo>
                <a:cubicBezTo>
                  <a:pt x="711" y="46"/>
                  <a:pt x="712" y="46"/>
                  <a:pt x="712" y="45"/>
                </a:cubicBezTo>
                <a:cubicBezTo>
                  <a:pt x="713" y="45"/>
                  <a:pt x="709" y="45"/>
                  <a:pt x="710" y="45"/>
                </a:cubicBezTo>
                <a:cubicBezTo>
                  <a:pt x="709" y="45"/>
                  <a:pt x="710" y="45"/>
                  <a:pt x="711" y="44"/>
                </a:cubicBezTo>
                <a:cubicBezTo>
                  <a:pt x="712" y="44"/>
                  <a:pt x="714" y="44"/>
                  <a:pt x="715" y="44"/>
                </a:cubicBezTo>
                <a:cubicBezTo>
                  <a:pt x="712" y="43"/>
                  <a:pt x="717" y="43"/>
                  <a:pt x="718" y="42"/>
                </a:cubicBezTo>
                <a:cubicBezTo>
                  <a:pt x="720" y="43"/>
                  <a:pt x="716" y="43"/>
                  <a:pt x="717" y="43"/>
                </a:cubicBezTo>
                <a:cubicBezTo>
                  <a:pt x="718" y="44"/>
                  <a:pt x="721" y="43"/>
                  <a:pt x="722" y="43"/>
                </a:cubicBezTo>
                <a:cubicBezTo>
                  <a:pt x="724" y="43"/>
                  <a:pt x="725" y="42"/>
                  <a:pt x="726" y="42"/>
                </a:cubicBezTo>
                <a:cubicBezTo>
                  <a:pt x="725" y="42"/>
                  <a:pt x="724" y="41"/>
                  <a:pt x="721" y="41"/>
                </a:cubicBezTo>
                <a:cubicBezTo>
                  <a:pt x="720" y="41"/>
                  <a:pt x="722" y="42"/>
                  <a:pt x="719" y="42"/>
                </a:cubicBezTo>
                <a:cubicBezTo>
                  <a:pt x="720" y="41"/>
                  <a:pt x="722" y="41"/>
                  <a:pt x="723" y="41"/>
                </a:cubicBezTo>
                <a:cubicBezTo>
                  <a:pt x="721" y="40"/>
                  <a:pt x="718" y="41"/>
                  <a:pt x="717" y="41"/>
                </a:cubicBezTo>
                <a:cubicBezTo>
                  <a:pt x="716" y="41"/>
                  <a:pt x="716" y="41"/>
                  <a:pt x="717" y="41"/>
                </a:cubicBezTo>
                <a:cubicBezTo>
                  <a:pt x="715" y="40"/>
                  <a:pt x="714" y="41"/>
                  <a:pt x="714" y="40"/>
                </a:cubicBezTo>
                <a:cubicBezTo>
                  <a:pt x="709" y="40"/>
                  <a:pt x="707" y="40"/>
                  <a:pt x="705" y="40"/>
                </a:cubicBezTo>
                <a:cubicBezTo>
                  <a:pt x="705" y="40"/>
                  <a:pt x="705" y="39"/>
                  <a:pt x="703" y="40"/>
                </a:cubicBezTo>
                <a:cubicBezTo>
                  <a:pt x="704" y="39"/>
                  <a:pt x="703" y="39"/>
                  <a:pt x="701" y="38"/>
                </a:cubicBezTo>
                <a:cubicBezTo>
                  <a:pt x="699" y="38"/>
                  <a:pt x="698" y="39"/>
                  <a:pt x="697" y="39"/>
                </a:cubicBezTo>
                <a:cubicBezTo>
                  <a:pt x="695" y="39"/>
                  <a:pt x="695" y="39"/>
                  <a:pt x="694" y="39"/>
                </a:cubicBezTo>
                <a:cubicBezTo>
                  <a:pt x="694" y="39"/>
                  <a:pt x="696" y="39"/>
                  <a:pt x="697" y="39"/>
                </a:cubicBezTo>
                <a:cubicBezTo>
                  <a:pt x="697" y="38"/>
                  <a:pt x="693" y="39"/>
                  <a:pt x="693" y="38"/>
                </a:cubicBezTo>
                <a:cubicBezTo>
                  <a:pt x="692" y="38"/>
                  <a:pt x="693" y="38"/>
                  <a:pt x="692" y="38"/>
                </a:cubicBezTo>
                <a:cubicBezTo>
                  <a:pt x="692" y="38"/>
                  <a:pt x="693" y="38"/>
                  <a:pt x="694" y="38"/>
                </a:cubicBezTo>
                <a:cubicBezTo>
                  <a:pt x="694" y="39"/>
                  <a:pt x="691" y="39"/>
                  <a:pt x="690" y="39"/>
                </a:cubicBezTo>
                <a:cubicBezTo>
                  <a:pt x="692" y="39"/>
                  <a:pt x="691" y="39"/>
                  <a:pt x="690" y="40"/>
                </a:cubicBezTo>
                <a:cubicBezTo>
                  <a:pt x="690" y="40"/>
                  <a:pt x="690" y="40"/>
                  <a:pt x="691" y="40"/>
                </a:cubicBezTo>
                <a:cubicBezTo>
                  <a:pt x="692" y="40"/>
                  <a:pt x="692" y="39"/>
                  <a:pt x="692" y="39"/>
                </a:cubicBezTo>
                <a:cubicBezTo>
                  <a:pt x="696" y="40"/>
                  <a:pt x="694" y="40"/>
                  <a:pt x="698" y="40"/>
                </a:cubicBezTo>
                <a:cubicBezTo>
                  <a:pt x="700" y="40"/>
                  <a:pt x="697" y="40"/>
                  <a:pt x="699" y="40"/>
                </a:cubicBezTo>
                <a:cubicBezTo>
                  <a:pt x="701" y="40"/>
                  <a:pt x="699" y="41"/>
                  <a:pt x="702" y="40"/>
                </a:cubicBezTo>
                <a:cubicBezTo>
                  <a:pt x="697" y="41"/>
                  <a:pt x="695" y="42"/>
                  <a:pt x="690" y="42"/>
                </a:cubicBezTo>
                <a:cubicBezTo>
                  <a:pt x="691" y="42"/>
                  <a:pt x="692" y="42"/>
                  <a:pt x="692" y="42"/>
                </a:cubicBezTo>
                <a:cubicBezTo>
                  <a:pt x="690" y="42"/>
                  <a:pt x="690" y="42"/>
                  <a:pt x="688" y="42"/>
                </a:cubicBezTo>
                <a:cubicBezTo>
                  <a:pt x="692" y="43"/>
                  <a:pt x="695" y="42"/>
                  <a:pt x="698" y="42"/>
                </a:cubicBezTo>
                <a:cubicBezTo>
                  <a:pt x="699" y="42"/>
                  <a:pt x="695" y="43"/>
                  <a:pt x="698" y="43"/>
                </a:cubicBezTo>
                <a:cubicBezTo>
                  <a:pt x="698" y="43"/>
                  <a:pt x="696" y="43"/>
                  <a:pt x="695" y="43"/>
                </a:cubicBezTo>
                <a:cubicBezTo>
                  <a:pt x="695" y="43"/>
                  <a:pt x="697" y="43"/>
                  <a:pt x="699" y="43"/>
                </a:cubicBezTo>
                <a:cubicBezTo>
                  <a:pt x="700" y="43"/>
                  <a:pt x="695" y="43"/>
                  <a:pt x="700" y="43"/>
                </a:cubicBezTo>
                <a:cubicBezTo>
                  <a:pt x="699" y="44"/>
                  <a:pt x="696" y="44"/>
                  <a:pt x="695" y="44"/>
                </a:cubicBezTo>
                <a:cubicBezTo>
                  <a:pt x="694" y="44"/>
                  <a:pt x="695" y="44"/>
                  <a:pt x="693" y="43"/>
                </a:cubicBezTo>
                <a:cubicBezTo>
                  <a:pt x="692" y="43"/>
                  <a:pt x="692" y="44"/>
                  <a:pt x="691" y="44"/>
                </a:cubicBezTo>
                <a:cubicBezTo>
                  <a:pt x="692" y="44"/>
                  <a:pt x="695" y="44"/>
                  <a:pt x="696" y="45"/>
                </a:cubicBezTo>
                <a:cubicBezTo>
                  <a:pt x="693" y="45"/>
                  <a:pt x="694" y="45"/>
                  <a:pt x="692" y="45"/>
                </a:cubicBezTo>
                <a:cubicBezTo>
                  <a:pt x="691" y="45"/>
                  <a:pt x="692" y="45"/>
                  <a:pt x="692" y="45"/>
                </a:cubicBezTo>
                <a:cubicBezTo>
                  <a:pt x="691" y="45"/>
                  <a:pt x="687" y="44"/>
                  <a:pt x="685" y="44"/>
                </a:cubicBezTo>
                <a:cubicBezTo>
                  <a:pt x="686" y="45"/>
                  <a:pt x="686" y="45"/>
                  <a:pt x="684" y="45"/>
                </a:cubicBezTo>
                <a:cubicBezTo>
                  <a:pt x="685" y="45"/>
                  <a:pt x="688" y="45"/>
                  <a:pt x="690" y="45"/>
                </a:cubicBezTo>
                <a:cubicBezTo>
                  <a:pt x="693" y="45"/>
                  <a:pt x="688" y="46"/>
                  <a:pt x="690" y="46"/>
                </a:cubicBezTo>
                <a:cubicBezTo>
                  <a:pt x="689" y="46"/>
                  <a:pt x="683" y="45"/>
                  <a:pt x="681" y="46"/>
                </a:cubicBezTo>
                <a:cubicBezTo>
                  <a:pt x="683" y="46"/>
                  <a:pt x="682" y="45"/>
                  <a:pt x="680" y="46"/>
                </a:cubicBezTo>
                <a:cubicBezTo>
                  <a:pt x="677" y="45"/>
                  <a:pt x="683" y="45"/>
                  <a:pt x="683" y="45"/>
                </a:cubicBezTo>
                <a:cubicBezTo>
                  <a:pt x="683" y="45"/>
                  <a:pt x="681" y="45"/>
                  <a:pt x="679" y="45"/>
                </a:cubicBezTo>
                <a:cubicBezTo>
                  <a:pt x="680" y="44"/>
                  <a:pt x="680" y="44"/>
                  <a:pt x="680" y="44"/>
                </a:cubicBezTo>
                <a:cubicBezTo>
                  <a:pt x="679" y="44"/>
                  <a:pt x="674" y="43"/>
                  <a:pt x="674" y="44"/>
                </a:cubicBezTo>
                <a:cubicBezTo>
                  <a:pt x="674" y="43"/>
                  <a:pt x="670" y="44"/>
                  <a:pt x="671" y="43"/>
                </a:cubicBezTo>
                <a:cubicBezTo>
                  <a:pt x="670" y="43"/>
                  <a:pt x="668" y="43"/>
                  <a:pt x="669" y="44"/>
                </a:cubicBezTo>
                <a:cubicBezTo>
                  <a:pt x="666" y="43"/>
                  <a:pt x="670" y="43"/>
                  <a:pt x="669" y="43"/>
                </a:cubicBezTo>
                <a:cubicBezTo>
                  <a:pt x="670" y="43"/>
                  <a:pt x="670" y="43"/>
                  <a:pt x="671" y="43"/>
                </a:cubicBezTo>
                <a:cubicBezTo>
                  <a:pt x="671" y="42"/>
                  <a:pt x="670" y="42"/>
                  <a:pt x="671" y="42"/>
                </a:cubicBezTo>
                <a:cubicBezTo>
                  <a:pt x="672" y="42"/>
                  <a:pt x="672" y="42"/>
                  <a:pt x="674" y="42"/>
                </a:cubicBezTo>
                <a:cubicBezTo>
                  <a:pt x="673" y="42"/>
                  <a:pt x="672" y="42"/>
                  <a:pt x="672" y="43"/>
                </a:cubicBezTo>
                <a:cubicBezTo>
                  <a:pt x="675" y="43"/>
                  <a:pt x="676" y="43"/>
                  <a:pt x="680" y="43"/>
                </a:cubicBezTo>
                <a:cubicBezTo>
                  <a:pt x="682" y="43"/>
                  <a:pt x="679" y="42"/>
                  <a:pt x="681" y="42"/>
                </a:cubicBezTo>
                <a:cubicBezTo>
                  <a:pt x="683" y="42"/>
                  <a:pt x="681" y="43"/>
                  <a:pt x="682" y="43"/>
                </a:cubicBezTo>
                <a:cubicBezTo>
                  <a:pt x="682" y="42"/>
                  <a:pt x="681" y="41"/>
                  <a:pt x="679" y="41"/>
                </a:cubicBezTo>
                <a:cubicBezTo>
                  <a:pt x="676" y="41"/>
                  <a:pt x="676" y="41"/>
                  <a:pt x="673" y="41"/>
                </a:cubicBezTo>
                <a:cubicBezTo>
                  <a:pt x="672" y="41"/>
                  <a:pt x="676" y="41"/>
                  <a:pt x="674" y="41"/>
                </a:cubicBezTo>
                <a:cubicBezTo>
                  <a:pt x="675" y="41"/>
                  <a:pt x="677" y="41"/>
                  <a:pt x="678" y="40"/>
                </a:cubicBezTo>
                <a:cubicBezTo>
                  <a:pt x="676" y="40"/>
                  <a:pt x="673" y="41"/>
                  <a:pt x="669" y="41"/>
                </a:cubicBezTo>
                <a:cubicBezTo>
                  <a:pt x="669" y="41"/>
                  <a:pt x="671" y="41"/>
                  <a:pt x="671" y="41"/>
                </a:cubicBezTo>
                <a:cubicBezTo>
                  <a:pt x="670" y="42"/>
                  <a:pt x="666" y="41"/>
                  <a:pt x="667" y="42"/>
                </a:cubicBezTo>
                <a:cubicBezTo>
                  <a:pt x="667" y="42"/>
                  <a:pt x="666" y="41"/>
                  <a:pt x="665" y="41"/>
                </a:cubicBezTo>
                <a:cubicBezTo>
                  <a:pt x="666" y="41"/>
                  <a:pt x="666" y="41"/>
                  <a:pt x="669" y="41"/>
                </a:cubicBezTo>
                <a:cubicBezTo>
                  <a:pt x="669" y="41"/>
                  <a:pt x="664" y="41"/>
                  <a:pt x="667" y="41"/>
                </a:cubicBezTo>
                <a:cubicBezTo>
                  <a:pt x="667" y="41"/>
                  <a:pt x="666" y="40"/>
                  <a:pt x="666" y="41"/>
                </a:cubicBezTo>
                <a:cubicBezTo>
                  <a:pt x="664" y="41"/>
                  <a:pt x="668" y="40"/>
                  <a:pt x="665" y="40"/>
                </a:cubicBezTo>
                <a:cubicBezTo>
                  <a:pt x="667" y="39"/>
                  <a:pt x="667" y="41"/>
                  <a:pt x="669" y="41"/>
                </a:cubicBezTo>
                <a:cubicBezTo>
                  <a:pt x="671" y="40"/>
                  <a:pt x="669" y="40"/>
                  <a:pt x="669" y="40"/>
                </a:cubicBezTo>
                <a:cubicBezTo>
                  <a:pt x="670" y="40"/>
                  <a:pt x="672" y="39"/>
                  <a:pt x="675" y="39"/>
                </a:cubicBezTo>
                <a:cubicBezTo>
                  <a:pt x="675" y="39"/>
                  <a:pt x="674" y="39"/>
                  <a:pt x="674" y="39"/>
                </a:cubicBezTo>
                <a:cubicBezTo>
                  <a:pt x="672" y="38"/>
                  <a:pt x="673" y="39"/>
                  <a:pt x="671" y="39"/>
                </a:cubicBezTo>
                <a:cubicBezTo>
                  <a:pt x="672" y="38"/>
                  <a:pt x="668" y="38"/>
                  <a:pt x="670" y="38"/>
                </a:cubicBezTo>
                <a:cubicBezTo>
                  <a:pt x="669" y="38"/>
                  <a:pt x="669" y="37"/>
                  <a:pt x="667" y="38"/>
                </a:cubicBezTo>
                <a:cubicBezTo>
                  <a:pt x="666" y="38"/>
                  <a:pt x="668" y="38"/>
                  <a:pt x="667" y="38"/>
                </a:cubicBezTo>
                <a:cubicBezTo>
                  <a:pt x="664" y="38"/>
                  <a:pt x="660" y="38"/>
                  <a:pt x="660" y="37"/>
                </a:cubicBezTo>
                <a:cubicBezTo>
                  <a:pt x="661" y="37"/>
                  <a:pt x="662" y="37"/>
                  <a:pt x="663" y="37"/>
                </a:cubicBezTo>
                <a:cubicBezTo>
                  <a:pt x="659" y="37"/>
                  <a:pt x="664" y="38"/>
                  <a:pt x="667" y="37"/>
                </a:cubicBezTo>
                <a:cubicBezTo>
                  <a:pt x="666" y="37"/>
                  <a:pt x="662" y="37"/>
                  <a:pt x="662" y="36"/>
                </a:cubicBezTo>
                <a:cubicBezTo>
                  <a:pt x="659" y="36"/>
                  <a:pt x="659" y="36"/>
                  <a:pt x="657" y="36"/>
                </a:cubicBezTo>
                <a:cubicBezTo>
                  <a:pt x="655" y="36"/>
                  <a:pt x="658" y="36"/>
                  <a:pt x="658" y="37"/>
                </a:cubicBezTo>
                <a:cubicBezTo>
                  <a:pt x="656" y="36"/>
                  <a:pt x="654" y="37"/>
                  <a:pt x="654" y="36"/>
                </a:cubicBezTo>
                <a:cubicBezTo>
                  <a:pt x="651" y="37"/>
                  <a:pt x="653" y="37"/>
                  <a:pt x="652" y="38"/>
                </a:cubicBezTo>
                <a:cubicBezTo>
                  <a:pt x="654" y="38"/>
                  <a:pt x="653" y="39"/>
                  <a:pt x="655" y="39"/>
                </a:cubicBezTo>
                <a:cubicBezTo>
                  <a:pt x="654" y="39"/>
                  <a:pt x="654" y="39"/>
                  <a:pt x="652" y="39"/>
                </a:cubicBezTo>
                <a:cubicBezTo>
                  <a:pt x="653" y="39"/>
                  <a:pt x="652" y="39"/>
                  <a:pt x="653" y="39"/>
                </a:cubicBezTo>
                <a:cubicBezTo>
                  <a:pt x="647" y="39"/>
                  <a:pt x="660" y="41"/>
                  <a:pt x="661" y="39"/>
                </a:cubicBezTo>
                <a:cubicBezTo>
                  <a:pt x="662" y="39"/>
                  <a:pt x="663" y="39"/>
                  <a:pt x="665" y="39"/>
                </a:cubicBezTo>
                <a:cubicBezTo>
                  <a:pt x="664" y="40"/>
                  <a:pt x="662" y="40"/>
                  <a:pt x="661" y="40"/>
                </a:cubicBezTo>
                <a:cubicBezTo>
                  <a:pt x="661" y="40"/>
                  <a:pt x="661" y="40"/>
                  <a:pt x="662" y="40"/>
                </a:cubicBezTo>
                <a:cubicBezTo>
                  <a:pt x="661" y="40"/>
                  <a:pt x="658" y="40"/>
                  <a:pt x="656" y="40"/>
                </a:cubicBezTo>
                <a:cubicBezTo>
                  <a:pt x="655" y="41"/>
                  <a:pt x="657" y="41"/>
                  <a:pt x="659" y="41"/>
                </a:cubicBezTo>
                <a:cubicBezTo>
                  <a:pt x="657" y="41"/>
                  <a:pt x="661" y="42"/>
                  <a:pt x="663" y="42"/>
                </a:cubicBezTo>
                <a:cubicBezTo>
                  <a:pt x="658" y="42"/>
                  <a:pt x="654" y="42"/>
                  <a:pt x="649" y="41"/>
                </a:cubicBezTo>
                <a:cubicBezTo>
                  <a:pt x="649" y="41"/>
                  <a:pt x="645" y="42"/>
                  <a:pt x="648" y="43"/>
                </a:cubicBezTo>
                <a:cubicBezTo>
                  <a:pt x="647" y="43"/>
                  <a:pt x="646" y="43"/>
                  <a:pt x="644" y="43"/>
                </a:cubicBezTo>
                <a:cubicBezTo>
                  <a:pt x="643" y="42"/>
                  <a:pt x="647" y="43"/>
                  <a:pt x="646" y="42"/>
                </a:cubicBezTo>
                <a:cubicBezTo>
                  <a:pt x="645" y="42"/>
                  <a:pt x="642" y="43"/>
                  <a:pt x="640" y="42"/>
                </a:cubicBezTo>
                <a:cubicBezTo>
                  <a:pt x="643" y="42"/>
                  <a:pt x="636" y="42"/>
                  <a:pt x="638" y="41"/>
                </a:cubicBezTo>
                <a:cubicBezTo>
                  <a:pt x="638" y="40"/>
                  <a:pt x="634" y="41"/>
                  <a:pt x="636" y="40"/>
                </a:cubicBezTo>
                <a:cubicBezTo>
                  <a:pt x="630" y="40"/>
                  <a:pt x="634" y="43"/>
                  <a:pt x="631" y="43"/>
                </a:cubicBezTo>
                <a:cubicBezTo>
                  <a:pt x="631" y="43"/>
                  <a:pt x="631" y="43"/>
                  <a:pt x="632" y="43"/>
                </a:cubicBezTo>
                <a:cubicBezTo>
                  <a:pt x="632" y="42"/>
                  <a:pt x="631" y="42"/>
                  <a:pt x="629" y="42"/>
                </a:cubicBezTo>
                <a:cubicBezTo>
                  <a:pt x="627" y="43"/>
                  <a:pt x="628" y="44"/>
                  <a:pt x="624" y="44"/>
                </a:cubicBezTo>
                <a:cubicBezTo>
                  <a:pt x="626" y="44"/>
                  <a:pt x="620" y="46"/>
                  <a:pt x="619" y="46"/>
                </a:cubicBezTo>
                <a:cubicBezTo>
                  <a:pt x="618" y="47"/>
                  <a:pt x="617" y="46"/>
                  <a:pt x="618" y="46"/>
                </a:cubicBezTo>
                <a:cubicBezTo>
                  <a:pt x="617" y="46"/>
                  <a:pt x="617" y="46"/>
                  <a:pt x="616" y="46"/>
                </a:cubicBezTo>
                <a:cubicBezTo>
                  <a:pt x="618" y="47"/>
                  <a:pt x="616" y="47"/>
                  <a:pt x="615" y="48"/>
                </a:cubicBezTo>
                <a:cubicBezTo>
                  <a:pt x="614" y="48"/>
                  <a:pt x="614" y="48"/>
                  <a:pt x="613" y="48"/>
                </a:cubicBezTo>
                <a:cubicBezTo>
                  <a:pt x="612" y="48"/>
                  <a:pt x="612" y="49"/>
                  <a:pt x="613" y="49"/>
                </a:cubicBezTo>
                <a:cubicBezTo>
                  <a:pt x="610" y="50"/>
                  <a:pt x="608" y="51"/>
                  <a:pt x="604" y="52"/>
                </a:cubicBezTo>
                <a:cubicBezTo>
                  <a:pt x="604" y="52"/>
                  <a:pt x="603" y="52"/>
                  <a:pt x="603" y="52"/>
                </a:cubicBezTo>
                <a:cubicBezTo>
                  <a:pt x="603" y="52"/>
                  <a:pt x="602" y="53"/>
                  <a:pt x="600" y="53"/>
                </a:cubicBezTo>
                <a:cubicBezTo>
                  <a:pt x="599" y="53"/>
                  <a:pt x="599" y="52"/>
                  <a:pt x="599" y="52"/>
                </a:cubicBezTo>
                <a:cubicBezTo>
                  <a:pt x="595" y="53"/>
                  <a:pt x="600" y="53"/>
                  <a:pt x="596" y="53"/>
                </a:cubicBezTo>
                <a:cubicBezTo>
                  <a:pt x="597" y="53"/>
                  <a:pt x="597" y="53"/>
                  <a:pt x="599" y="53"/>
                </a:cubicBezTo>
                <a:cubicBezTo>
                  <a:pt x="598" y="54"/>
                  <a:pt x="600" y="54"/>
                  <a:pt x="600" y="54"/>
                </a:cubicBezTo>
                <a:cubicBezTo>
                  <a:pt x="599" y="54"/>
                  <a:pt x="599" y="54"/>
                  <a:pt x="598" y="54"/>
                </a:cubicBezTo>
                <a:cubicBezTo>
                  <a:pt x="599" y="54"/>
                  <a:pt x="600" y="54"/>
                  <a:pt x="600" y="55"/>
                </a:cubicBezTo>
                <a:cubicBezTo>
                  <a:pt x="601" y="55"/>
                  <a:pt x="603" y="54"/>
                  <a:pt x="600" y="54"/>
                </a:cubicBezTo>
                <a:cubicBezTo>
                  <a:pt x="601" y="53"/>
                  <a:pt x="602" y="54"/>
                  <a:pt x="603" y="54"/>
                </a:cubicBezTo>
                <a:cubicBezTo>
                  <a:pt x="601" y="54"/>
                  <a:pt x="603" y="55"/>
                  <a:pt x="601" y="55"/>
                </a:cubicBezTo>
                <a:cubicBezTo>
                  <a:pt x="600" y="55"/>
                  <a:pt x="601" y="55"/>
                  <a:pt x="597" y="55"/>
                </a:cubicBezTo>
                <a:cubicBezTo>
                  <a:pt x="597" y="55"/>
                  <a:pt x="598" y="55"/>
                  <a:pt x="600" y="55"/>
                </a:cubicBezTo>
                <a:cubicBezTo>
                  <a:pt x="598" y="55"/>
                  <a:pt x="593" y="55"/>
                  <a:pt x="591" y="56"/>
                </a:cubicBezTo>
                <a:cubicBezTo>
                  <a:pt x="592" y="56"/>
                  <a:pt x="593" y="55"/>
                  <a:pt x="593" y="55"/>
                </a:cubicBezTo>
                <a:cubicBezTo>
                  <a:pt x="589" y="55"/>
                  <a:pt x="585" y="56"/>
                  <a:pt x="586" y="57"/>
                </a:cubicBezTo>
                <a:cubicBezTo>
                  <a:pt x="585" y="57"/>
                  <a:pt x="583" y="57"/>
                  <a:pt x="582" y="57"/>
                </a:cubicBezTo>
                <a:cubicBezTo>
                  <a:pt x="583" y="57"/>
                  <a:pt x="582" y="57"/>
                  <a:pt x="582" y="56"/>
                </a:cubicBezTo>
                <a:cubicBezTo>
                  <a:pt x="585" y="57"/>
                  <a:pt x="586" y="55"/>
                  <a:pt x="582" y="55"/>
                </a:cubicBezTo>
                <a:cubicBezTo>
                  <a:pt x="585" y="55"/>
                  <a:pt x="587" y="55"/>
                  <a:pt x="590" y="54"/>
                </a:cubicBezTo>
                <a:cubicBezTo>
                  <a:pt x="589" y="54"/>
                  <a:pt x="588" y="55"/>
                  <a:pt x="586" y="54"/>
                </a:cubicBezTo>
                <a:cubicBezTo>
                  <a:pt x="587" y="54"/>
                  <a:pt x="589" y="54"/>
                  <a:pt x="588" y="53"/>
                </a:cubicBezTo>
                <a:cubicBezTo>
                  <a:pt x="593" y="54"/>
                  <a:pt x="592" y="53"/>
                  <a:pt x="595" y="53"/>
                </a:cubicBezTo>
                <a:cubicBezTo>
                  <a:pt x="595" y="52"/>
                  <a:pt x="596" y="52"/>
                  <a:pt x="596" y="52"/>
                </a:cubicBezTo>
                <a:cubicBezTo>
                  <a:pt x="599" y="53"/>
                  <a:pt x="598" y="51"/>
                  <a:pt x="598" y="51"/>
                </a:cubicBezTo>
                <a:cubicBezTo>
                  <a:pt x="600" y="50"/>
                  <a:pt x="604" y="49"/>
                  <a:pt x="609" y="47"/>
                </a:cubicBezTo>
                <a:cubicBezTo>
                  <a:pt x="609" y="47"/>
                  <a:pt x="608" y="47"/>
                  <a:pt x="607" y="47"/>
                </a:cubicBezTo>
                <a:cubicBezTo>
                  <a:pt x="611" y="46"/>
                  <a:pt x="612" y="45"/>
                  <a:pt x="615" y="45"/>
                </a:cubicBezTo>
                <a:cubicBezTo>
                  <a:pt x="615" y="45"/>
                  <a:pt x="612" y="45"/>
                  <a:pt x="611" y="45"/>
                </a:cubicBezTo>
                <a:cubicBezTo>
                  <a:pt x="614" y="43"/>
                  <a:pt x="600" y="44"/>
                  <a:pt x="602" y="42"/>
                </a:cubicBezTo>
                <a:cubicBezTo>
                  <a:pt x="600" y="43"/>
                  <a:pt x="599" y="43"/>
                  <a:pt x="598" y="42"/>
                </a:cubicBezTo>
                <a:cubicBezTo>
                  <a:pt x="597" y="42"/>
                  <a:pt x="598" y="42"/>
                  <a:pt x="598" y="43"/>
                </a:cubicBezTo>
                <a:cubicBezTo>
                  <a:pt x="596" y="43"/>
                  <a:pt x="595" y="42"/>
                  <a:pt x="597" y="42"/>
                </a:cubicBezTo>
                <a:cubicBezTo>
                  <a:pt x="597" y="41"/>
                  <a:pt x="594" y="42"/>
                  <a:pt x="593" y="41"/>
                </a:cubicBezTo>
                <a:cubicBezTo>
                  <a:pt x="592" y="42"/>
                  <a:pt x="595" y="42"/>
                  <a:pt x="593" y="42"/>
                </a:cubicBezTo>
                <a:cubicBezTo>
                  <a:pt x="594" y="42"/>
                  <a:pt x="594" y="42"/>
                  <a:pt x="595" y="42"/>
                </a:cubicBezTo>
                <a:cubicBezTo>
                  <a:pt x="595" y="43"/>
                  <a:pt x="596" y="43"/>
                  <a:pt x="595" y="43"/>
                </a:cubicBezTo>
                <a:cubicBezTo>
                  <a:pt x="591" y="43"/>
                  <a:pt x="589" y="43"/>
                  <a:pt x="585" y="43"/>
                </a:cubicBezTo>
                <a:cubicBezTo>
                  <a:pt x="587" y="43"/>
                  <a:pt x="587" y="43"/>
                  <a:pt x="585" y="42"/>
                </a:cubicBezTo>
                <a:cubicBezTo>
                  <a:pt x="583" y="42"/>
                  <a:pt x="583" y="43"/>
                  <a:pt x="582" y="43"/>
                </a:cubicBezTo>
                <a:cubicBezTo>
                  <a:pt x="582" y="43"/>
                  <a:pt x="582" y="43"/>
                  <a:pt x="582" y="43"/>
                </a:cubicBezTo>
                <a:cubicBezTo>
                  <a:pt x="584" y="43"/>
                  <a:pt x="582" y="43"/>
                  <a:pt x="584" y="43"/>
                </a:cubicBezTo>
                <a:cubicBezTo>
                  <a:pt x="578" y="43"/>
                  <a:pt x="576" y="45"/>
                  <a:pt x="572" y="46"/>
                </a:cubicBezTo>
                <a:cubicBezTo>
                  <a:pt x="572" y="47"/>
                  <a:pt x="573" y="46"/>
                  <a:pt x="575" y="46"/>
                </a:cubicBezTo>
                <a:cubicBezTo>
                  <a:pt x="582" y="47"/>
                  <a:pt x="578" y="47"/>
                  <a:pt x="572" y="47"/>
                </a:cubicBezTo>
                <a:cubicBezTo>
                  <a:pt x="572" y="47"/>
                  <a:pt x="572" y="47"/>
                  <a:pt x="572" y="47"/>
                </a:cubicBezTo>
                <a:cubicBezTo>
                  <a:pt x="575" y="47"/>
                  <a:pt x="578" y="47"/>
                  <a:pt x="581" y="48"/>
                </a:cubicBezTo>
                <a:cubicBezTo>
                  <a:pt x="582" y="47"/>
                  <a:pt x="579" y="47"/>
                  <a:pt x="580" y="47"/>
                </a:cubicBezTo>
                <a:cubicBezTo>
                  <a:pt x="581" y="47"/>
                  <a:pt x="583" y="47"/>
                  <a:pt x="584" y="47"/>
                </a:cubicBezTo>
                <a:cubicBezTo>
                  <a:pt x="587" y="47"/>
                  <a:pt x="583" y="47"/>
                  <a:pt x="584" y="48"/>
                </a:cubicBezTo>
                <a:cubicBezTo>
                  <a:pt x="586" y="48"/>
                  <a:pt x="585" y="47"/>
                  <a:pt x="588" y="47"/>
                </a:cubicBezTo>
                <a:cubicBezTo>
                  <a:pt x="588" y="47"/>
                  <a:pt x="586" y="47"/>
                  <a:pt x="587" y="48"/>
                </a:cubicBezTo>
                <a:cubicBezTo>
                  <a:pt x="589" y="47"/>
                  <a:pt x="595" y="48"/>
                  <a:pt x="595" y="47"/>
                </a:cubicBezTo>
                <a:cubicBezTo>
                  <a:pt x="596" y="47"/>
                  <a:pt x="595" y="47"/>
                  <a:pt x="596" y="47"/>
                </a:cubicBezTo>
                <a:cubicBezTo>
                  <a:pt x="596" y="47"/>
                  <a:pt x="597" y="47"/>
                  <a:pt x="598" y="47"/>
                </a:cubicBezTo>
                <a:cubicBezTo>
                  <a:pt x="597" y="47"/>
                  <a:pt x="596" y="47"/>
                  <a:pt x="597" y="47"/>
                </a:cubicBezTo>
                <a:cubicBezTo>
                  <a:pt x="597" y="47"/>
                  <a:pt x="598" y="47"/>
                  <a:pt x="599" y="47"/>
                </a:cubicBezTo>
                <a:cubicBezTo>
                  <a:pt x="600" y="47"/>
                  <a:pt x="600" y="48"/>
                  <a:pt x="602" y="48"/>
                </a:cubicBezTo>
                <a:cubicBezTo>
                  <a:pt x="602" y="48"/>
                  <a:pt x="600" y="48"/>
                  <a:pt x="600" y="49"/>
                </a:cubicBezTo>
                <a:cubicBezTo>
                  <a:pt x="594" y="48"/>
                  <a:pt x="592" y="49"/>
                  <a:pt x="593" y="48"/>
                </a:cubicBezTo>
                <a:cubicBezTo>
                  <a:pt x="591" y="48"/>
                  <a:pt x="589" y="49"/>
                  <a:pt x="586" y="49"/>
                </a:cubicBezTo>
                <a:cubicBezTo>
                  <a:pt x="585" y="49"/>
                  <a:pt x="586" y="49"/>
                  <a:pt x="586" y="49"/>
                </a:cubicBezTo>
                <a:cubicBezTo>
                  <a:pt x="585" y="49"/>
                  <a:pt x="584" y="49"/>
                  <a:pt x="584" y="49"/>
                </a:cubicBezTo>
                <a:cubicBezTo>
                  <a:pt x="583" y="49"/>
                  <a:pt x="583" y="49"/>
                  <a:pt x="580" y="49"/>
                </a:cubicBezTo>
                <a:cubicBezTo>
                  <a:pt x="581" y="50"/>
                  <a:pt x="581" y="49"/>
                  <a:pt x="579" y="50"/>
                </a:cubicBezTo>
                <a:cubicBezTo>
                  <a:pt x="577" y="50"/>
                  <a:pt x="578" y="50"/>
                  <a:pt x="576" y="50"/>
                </a:cubicBezTo>
                <a:cubicBezTo>
                  <a:pt x="574" y="50"/>
                  <a:pt x="578" y="51"/>
                  <a:pt x="575" y="50"/>
                </a:cubicBezTo>
                <a:cubicBezTo>
                  <a:pt x="577" y="51"/>
                  <a:pt x="578" y="50"/>
                  <a:pt x="580" y="50"/>
                </a:cubicBezTo>
                <a:cubicBezTo>
                  <a:pt x="576" y="51"/>
                  <a:pt x="571" y="51"/>
                  <a:pt x="567" y="51"/>
                </a:cubicBezTo>
                <a:cubicBezTo>
                  <a:pt x="563" y="53"/>
                  <a:pt x="568" y="52"/>
                  <a:pt x="570" y="53"/>
                </a:cubicBezTo>
                <a:cubicBezTo>
                  <a:pt x="572" y="53"/>
                  <a:pt x="573" y="52"/>
                  <a:pt x="572" y="52"/>
                </a:cubicBezTo>
                <a:cubicBezTo>
                  <a:pt x="572" y="52"/>
                  <a:pt x="578" y="53"/>
                  <a:pt x="578" y="53"/>
                </a:cubicBezTo>
                <a:cubicBezTo>
                  <a:pt x="580" y="53"/>
                  <a:pt x="579" y="53"/>
                  <a:pt x="579" y="54"/>
                </a:cubicBezTo>
                <a:cubicBezTo>
                  <a:pt x="576" y="54"/>
                  <a:pt x="574" y="54"/>
                  <a:pt x="569" y="54"/>
                </a:cubicBezTo>
                <a:cubicBezTo>
                  <a:pt x="569" y="54"/>
                  <a:pt x="571" y="54"/>
                  <a:pt x="570" y="54"/>
                </a:cubicBezTo>
                <a:cubicBezTo>
                  <a:pt x="569" y="53"/>
                  <a:pt x="568" y="53"/>
                  <a:pt x="568" y="54"/>
                </a:cubicBezTo>
                <a:cubicBezTo>
                  <a:pt x="565" y="53"/>
                  <a:pt x="562" y="54"/>
                  <a:pt x="558" y="54"/>
                </a:cubicBezTo>
                <a:cubicBezTo>
                  <a:pt x="559" y="55"/>
                  <a:pt x="559" y="55"/>
                  <a:pt x="557" y="55"/>
                </a:cubicBezTo>
                <a:cubicBezTo>
                  <a:pt x="557" y="55"/>
                  <a:pt x="559" y="55"/>
                  <a:pt x="560" y="55"/>
                </a:cubicBezTo>
                <a:cubicBezTo>
                  <a:pt x="558" y="55"/>
                  <a:pt x="562" y="55"/>
                  <a:pt x="563" y="56"/>
                </a:cubicBezTo>
                <a:cubicBezTo>
                  <a:pt x="562" y="56"/>
                  <a:pt x="560" y="56"/>
                  <a:pt x="560" y="56"/>
                </a:cubicBezTo>
                <a:cubicBezTo>
                  <a:pt x="560" y="56"/>
                  <a:pt x="560" y="56"/>
                  <a:pt x="561" y="56"/>
                </a:cubicBezTo>
                <a:cubicBezTo>
                  <a:pt x="555" y="58"/>
                  <a:pt x="551" y="56"/>
                  <a:pt x="549" y="57"/>
                </a:cubicBezTo>
                <a:cubicBezTo>
                  <a:pt x="548" y="57"/>
                  <a:pt x="550" y="56"/>
                  <a:pt x="550" y="56"/>
                </a:cubicBezTo>
                <a:cubicBezTo>
                  <a:pt x="552" y="56"/>
                  <a:pt x="553" y="56"/>
                  <a:pt x="556" y="56"/>
                </a:cubicBezTo>
                <a:cubicBezTo>
                  <a:pt x="557" y="55"/>
                  <a:pt x="552" y="56"/>
                  <a:pt x="553" y="55"/>
                </a:cubicBezTo>
                <a:cubicBezTo>
                  <a:pt x="554" y="55"/>
                  <a:pt x="554" y="55"/>
                  <a:pt x="555" y="55"/>
                </a:cubicBezTo>
                <a:cubicBezTo>
                  <a:pt x="555" y="55"/>
                  <a:pt x="554" y="54"/>
                  <a:pt x="552" y="54"/>
                </a:cubicBezTo>
                <a:cubicBezTo>
                  <a:pt x="551" y="54"/>
                  <a:pt x="552" y="54"/>
                  <a:pt x="553" y="54"/>
                </a:cubicBezTo>
                <a:cubicBezTo>
                  <a:pt x="549" y="54"/>
                  <a:pt x="542" y="56"/>
                  <a:pt x="548" y="56"/>
                </a:cubicBezTo>
                <a:cubicBezTo>
                  <a:pt x="548" y="57"/>
                  <a:pt x="547" y="57"/>
                  <a:pt x="545" y="57"/>
                </a:cubicBezTo>
                <a:cubicBezTo>
                  <a:pt x="544" y="56"/>
                  <a:pt x="544" y="56"/>
                  <a:pt x="545" y="56"/>
                </a:cubicBezTo>
                <a:cubicBezTo>
                  <a:pt x="544" y="56"/>
                  <a:pt x="543" y="56"/>
                  <a:pt x="541" y="56"/>
                </a:cubicBezTo>
                <a:cubicBezTo>
                  <a:pt x="537" y="57"/>
                  <a:pt x="527" y="57"/>
                  <a:pt x="520" y="58"/>
                </a:cubicBezTo>
                <a:cubicBezTo>
                  <a:pt x="523" y="57"/>
                  <a:pt x="521" y="57"/>
                  <a:pt x="522" y="56"/>
                </a:cubicBezTo>
                <a:cubicBezTo>
                  <a:pt x="521" y="56"/>
                  <a:pt x="519" y="57"/>
                  <a:pt x="521" y="56"/>
                </a:cubicBezTo>
                <a:cubicBezTo>
                  <a:pt x="519" y="56"/>
                  <a:pt x="520" y="56"/>
                  <a:pt x="519" y="56"/>
                </a:cubicBezTo>
                <a:cubicBezTo>
                  <a:pt x="518" y="56"/>
                  <a:pt x="516" y="56"/>
                  <a:pt x="515" y="56"/>
                </a:cubicBezTo>
                <a:cubicBezTo>
                  <a:pt x="511" y="58"/>
                  <a:pt x="502" y="57"/>
                  <a:pt x="500" y="59"/>
                </a:cubicBezTo>
                <a:cubicBezTo>
                  <a:pt x="499" y="59"/>
                  <a:pt x="499" y="60"/>
                  <a:pt x="496" y="59"/>
                </a:cubicBezTo>
                <a:cubicBezTo>
                  <a:pt x="498" y="60"/>
                  <a:pt x="494" y="61"/>
                  <a:pt x="489" y="62"/>
                </a:cubicBezTo>
                <a:cubicBezTo>
                  <a:pt x="490" y="62"/>
                  <a:pt x="489" y="62"/>
                  <a:pt x="489" y="61"/>
                </a:cubicBezTo>
                <a:cubicBezTo>
                  <a:pt x="490" y="61"/>
                  <a:pt x="490" y="61"/>
                  <a:pt x="491" y="61"/>
                </a:cubicBezTo>
                <a:cubicBezTo>
                  <a:pt x="490" y="60"/>
                  <a:pt x="497" y="59"/>
                  <a:pt x="493" y="58"/>
                </a:cubicBezTo>
                <a:cubicBezTo>
                  <a:pt x="491" y="58"/>
                  <a:pt x="488" y="58"/>
                  <a:pt x="485" y="58"/>
                </a:cubicBezTo>
                <a:cubicBezTo>
                  <a:pt x="488" y="58"/>
                  <a:pt x="495" y="59"/>
                  <a:pt x="494" y="57"/>
                </a:cubicBezTo>
                <a:cubicBezTo>
                  <a:pt x="491" y="56"/>
                  <a:pt x="481" y="57"/>
                  <a:pt x="480" y="58"/>
                </a:cubicBezTo>
                <a:cubicBezTo>
                  <a:pt x="479" y="58"/>
                  <a:pt x="480" y="57"/>
                  <a:pt x="480" y="57"/>
                </a:cubicBezTo>
                <a:cubicBezTo>
                  <a:pt x="479" y="57"/>
                  <a:pt x="478" y="57"/>
                  <a:pt x="478" y="57"/>
                </a:cubicBezTo>
                <a:cubicBezTo>
                  <a:pt x="478" y="57"/>
                  <a:pt x="475" y="57"/>
                  <a:pt x="474" y="57"/>
                </a:cubicBezTo>
                <a:cubicBezTo>
                  <a:pt x="473" y="57"/>
                  <a:pt x="473" y="57"/>
                  <a:pt x="472" y="58"/>
                </a:cubicBezTo>
                <a:cubicBezTo>
                  <a:pt x="474" y="58"/>
                  <a:pt x="478" y="58"/>
                  <a:pt x="482" y="58"/>
                </a:cubicBezTo>
                <a:cubicBezTo>
                  <a:pt x="481" y="59"/>
                  <a:pt x="472" y="58"/>
                  <a:pt x="470" y="58"/>
                </a:cubicBezTo>
                <a:cubicBezTo>
                  <a:pt x="461" y="58"/>
                  <a:pt x="453" y="59"/>
                  <a:pt x="443" y="58"/>
                </a:cubicBezTo>
                <a:cubicBezTo>
                  <a:pt x="444" y="59"/>
                  <a:pt x="446" y="59"/>
                  <a:pt x="446" y="59"/>
                </a:cubicBezTo>
                <a:cubicBezTo>
                  <a:pt x="453" y="59"/>
                  <a:pt x="443" y="59"/>
                  <a:pt x="446" y="60"/>
                </a:cubicBezTo>
                <a:cubicBezTo>
                  <a:pt x="439" y="60"/>
                  <a:pt x="436" y="59"/>
                  <a:pt x="429" y="59"/>
                </a:cubicBezTo>
                <a:cubicBezTo>
                  <a:pt x="429" y="59"/>
                  <a:pt x="430" y="59"/>
                  <a:pt x="430" y="59"/>
                </a:cubicBezTo>
                <a:cubicBezTo>
                  <a:pt x="423" y="60"/>
                  <a:pt x="415" y="59"/>
                  <a:pt x="407" y="59"/>
                </a:cubicBezTo>
                <a:cubicBezTo>
                  <a:pt x="409" y="59"/>
                  <a:pt x="411" y="60"/>
                  <a:pt x="413" y="60"/>
                </a:cubicBezTo>
                <a:cubicBezTo>
                  <a:pt x="418" y="60"/>
                  <a:pt x="423" y="59"/>
                  <a:pt x="414" y="60"/>
                </a:cubicBezTo>
                <a:cubicBezTo>
                  <a:pt x="412" y="60"/>
                  <a:pt x="410" y="61"/>
                  <a:pt x="406" y="60"/>
                </a:cubicBezTo>
                <a:cubicBezTo>
                  <a:pt x="405" y="60"/>
                  <a:pt x="405" y="61"/>
                  <a:pt x="404" y="61"/>
                </a:cubicBezTo>
                <a:cubicBezTo>
                  <a:pt x="402" y="60"/>
                  <a:pt x="399" y="60"/>
                  <a:pt x="397" y="61"/>
                </a:cubicBezTo>
                <a:cubicBezTo>
                  <a:pt x="397" y="60"/>
                  <a:pt x="393" y="60"/>
                  <a:pt x="390" y="60"/>
                </a:cubicBezTo>
                <a:cubicBezTo>
                  <a:pt x="389" y="60"/>
                  <a:pt x="391" y="60"/>
                  <a:pt x="390" y="60"/>
                </a:cubicBezTo>
                <a:cubicBezTo>
                  <a:pt x="392" y="59"/>
                  <a:pt x="394" y="59"/>
                  <a:pt x="397" y="60"/>
                </a:cubicBezTo>
                <a:cubicBezTo>
                  <a:pt x="397" y="59"/>
                  <a:pt x="396" y="59"/>
                  <a:pt x="395" y="59"/>
                </a:cubicBezTo>
                <a:cubicBezTo>
                  <a:pt x="400" y="58"/>
                  <a:pt x="406" y="59"/>
                  <a:pt x="413" y="59"/>
                </a:cubicBezTo>
                <a:cubicBezTo>
                  <a:pt x="415" y="59"/>
                  <a:pt x="413" y="58"/>
                  <a:pt x="415" y="58"/>
                </a:cubicBezTo>
                <a:cubicBezTo>
                  <a:pt x="411" y="58"/>
                  <a:pt x="408" y="59"/>
                  <a:pt x="402" y="59"/>
                </a:cubicBezTo>
                <a:cubicBezTo>
                  <a:pt x="401" y="58"/>
                  <a:pt x="407" y="58"/>
                  <a:pt x="408" y="58"/>
                </a:cubicBezTo>
                <a:cubicBezTo>
                  <a:pt x="411" y="58"/>
                  <a:pt x="415" y="57"/>
                  <a:pt x="421" y="57"/>
                </a:cubicBezTo>
                <a:cubicBezTo>
                  <a:pt x="421" y="58"/>
                  <a:pt x="420" y="58"/>
                  <a:pt x="419" y="58"/>
                </a:cubicBezTo>
                <a:cubicBezTo>
                  <a:pt x="426" y="58"/>
                  <a:pt x="429" y="58"/>
                  <a:pt x="433" y="57"/>
                </a:cubicBezTo>
                <a:cubicBezTo>
                  <a:pt x="434" y="57"/>
                  <a:pt x="432" y="57"/>
                  <a:pt x="431" y="56"/>
                </a:cubicBezTo>
                <a:cubicBezTo>
                  <a:pt x="436" y="57"/>
                  <a:pt x="442" y="56"/>
                  <a:pt x="448" y="57"/>
                </a:cubicBezTo>
                <a:cubicBezTo>
                  <a:pt x="451" y="56"/>
                  <a:pt x="454" y="56"/>
                  <a:pt x="457" y="55"/>
                </a:cubicBezTo>
                <a:cubicBezTo>
                  <a:pt x="452" y="55"/>
                  <a:pt x="451" y="56"/>
                  <a:pt x="446" y="56"/>
                </a:cubicBezTo>
                <a:cubicBezTo>
                  <a:pt x="445" y="56"/>
                  <a:pt x="445" y="56"/>
                  <a:pt x="446" y="56"/>
                </a:cubicBezTo>
                <a:cubicBezTo>
                  <a:pt x="438" y="55"/>
                  <a:pt x="430" y="56"/>
                  <a:pt x="420" y="55"/>
                </a:cubicBezTo>
                <a:cubicBezTo>
                  <a:pt x="416" y="56"/>
                  <a:pt x="419" y="57"/>
                  <a:pt x="423" y="57"/>
                </a:cubicBezTo>
                <a:cubicBezTo>
                  <a:pt x="422" y="57"/>
                  <a:pt x="414" y="56"/>
                  <a:pt x="413" y="57"/>
                </a:cubicBezTo>
                <a:cubicBezTo>
                  <a:pt x="411" y="57"/>
                  <a:pt x="414" y="57"/>
                  <a:pt x="413" y="56"/>
                </a:cubicBezTo>
                <a:cubicBezTo>
                  <a:pt x="411" y="57"/>
                  <a:pt x="407" y="57"/>
                  <a:pt x="403" y="57"/>
                </a:cubicBezTo>
                <a:cubicBezTo>
                  <a:pt x="406" y="57"/>
                  <a:pt x="398" y="57"/>
                  <a:pt x="395" y="57"/>
                </a:cubicBezTo>
                <a:cubicBezTo>
                  <a:pt x="396" y="57"/>
                  <a:pt x="393" y="56"/>
                  <a:pt x="396" y="56"/>
                </a:cubicBezTo>
                <a:cubicBezTo>
                  <a:pt x="396" y="56"/>
                  <a:pt x="394" y="56"/>
                  <a:pt x="393" y="56"/>
                </a:cubicBezTo>
                <a:cubicBezTo>
                  <a:pt x="392" y="56"/>
                  <a:pt x="391" y="56"/>
                  <a:pt x="390" y="56"/>
                </a:cubicBezTo>
                <a:cubicBezTo>
                  <a:pt x="392" y="56"/>
                  <a:pt x="388" y="57"/>
                  <a:pt x="392" y="57"/>
                </a:cubicBezTo>
                <a:cubicBezTo>
                  <a:pt x="392" y="57"/>
                  <a:pt x="390" y="57"/>
                  <a:pt x="388" y="57"/>
                </a:cubicBezTo>
                <a:cubicBezTo>
                  <a:pt x="388" y="57"/>
                  <a:pt x="389" y="57"/>
                  <a:pt x="389" y="57"/>
                </a:cubicBezTo>
                <a:cubicBezTo>
                  <a:pt x="383" y="57"/>
                  <a:pt x="379" y="57"/>
                  <a:pt x="374" y="57"/>
                </a:cubicBezTo>
                <a:cubicBezTo>
                  <a:pt x="372" y="57"/>
                  <a:pt x="368" y="57"/>
                  <a:pt x="366" y="57"/>
                </a:cubicBezTo>
                <a:cubicBezTo>
                  <a:pt x="366" y="56"/>
                  <a:pt x="368" y="56"/>
                  <a:pt x="369" y="56"/>
                </a:cubicBezTo>
                <a:cubicBezTo>
                  <a:pt x="367" y="56"/>
                  <a:pt x="363" y="56"/>
                  <a:pt x="360" y="55"/>
                </a:cubicBezTo>
                <a:cubicBezTo>
                  <a:pt x="359" y="55"/>
                  <a:pt x="359" y="56"/>
                  <a:pt x="358" y="56"/>
                </a:cubicBezTo>
                <a:cubicBezTo>
                  <a:pt x="359" y="56"/>
                  <a:pt x="363" y="56"/>
                  <a:pt x="364" y="56"/>
                </a:cubicBezTo>
                <a:cubicBezTo>
                  <a:pt x="363" y="57"/>
                  <a:pt x="359" y="56"/>
                  <a:pt x="361" y="57"/>
                </a:cubicBezTo>
                <a:cubicBezTo>
                  <a:pt x="357" y="57"/>
                  <a:pt x="356" y="57"/>
                  <a:pt x="352" y="57"/>
                </a:cubicBezTo>
                <a:cubicBezTo>
                  <a:pt x="352" y="57"/>
                  <a:pt x="351" y="57"/>
                  <a:pt x="351" y="56"/>
                </a:cubicBezTo>
                <a:cubicBezTo>
                  <a:pt x="349" y="57"/>
                  <a:pt x="348" y="56"/>
                  <a:pt x="347" y="57"/>
                </a:cubicBezTo>
                <a:cubicBezTo>
                  <a:pt x="347" y="56"/>
                  <a:pt x="355" y="56"/>
                  <a:pt x="356" y="55"/>
                </a:cubicBezTo>
                <a:cubicBezTo>
                  <a:pt x="357" y="54"/>
                  <a:pt x="353" y="54"/>
                  <a:pt x="356" y="54"/>
                </a:cubicBezTo>
                <a:cubicBezTo>
                  <a:pt x="355" y="54"/>
                  <a:pt x="350" y="55"/>
                  <a:pt x="350" y="54"/>
                </a:cubicBezTo>
                <a:cubicBezTo>
                  <a:pt x="347" y="54"/>
                  <a:pt x="347" y="54"/>
                  <a:pt x="345" y="54"/>
                </a:cubicBezTo>
                <a:cubicBezTo>
                  <a:pt x="347" y="54"/>
                  <a:pt x="350" y="55"/>
                  <a:pt x="348" y="55"/>
                </a:cubicBezTo>
                <a:cubicBezTo>
                  <a:pt x="347" y="55"/>
                  <a:pt x="345" y="55"/>
                  <a:pt x="343" y="55"/>
                </a:cubicBezTo>
                <a:cubicBezTo>
                  <a:pt x="343" y="55"/>
                  <a:pt x="344" y="55"/>
                  <a:pt x="341" y="55"/>
                </a:cubicBezTo>
                <a:cubicBezTo>
                  <a:pt x="340" y="55"/>
                  <a:pt x="343" y="55"/>
                  <a:pt x="342" y="56"/>
                </a:cubicBezTo>
                <a:cubicBezTo>
                  <a:pt x="342" y="55"/>
                  <a:pt x="338" y="55"/>
                  <a:pt x="340" y="56"/>
                </a:cubicBezTo>
                <a:cubicBezTo>
                  <a:pt x="339" y="56"/>
                  <a:pt x="334" y="55"/>
                  <a:pt x="334" y="56"/>
                </a:cubicBezTo>
                <a:cubicBezTo>
                  <a:pt x="334" y="56"/>
                  <a:pt x="334" y="56"/>
                  <a:pt x="334" y="56"/>
                </a:cubicBezTo>
                <a:cubicBezTo>
                  <a:pt x="334" y="56"/>
                  <a:pt x="333" y="56"/>
                  <a:pt x="333" y="56"/>
                </a:cubicBezTo>
                <a:cubicBezTo>
                  <a:pt x="334" y="55"/>
                  <a:pt x="336" y="55"/>
                  <a:pt x="338" y="55"/>
                </a:cubicBezTo>
                <a:cubicBezTo>
                  <a:pt x="335" y="55"/>
                  <a:pt x="340" y="55"/>
                  <a:pt x="343" y="54"/>
                </a:cubicBezTo>
                <a:cubicBezTo>
                  <a:pt x="342" y="54"/>
                  <a:pt x="341" y="54"/>
                  <a:pt x="343" y="54"/>
                </a:cubicBezTo>
                <a:cubicBezTo>
                  <a:pt x="341" y="53"/>
                  <a:pt x="338" y="53"/>
                  <a:pt x="338" y="54"/>
                </a:cubicBezTo>
                <a:cubicBezTo>
                  <a:pt x="335" y="54"/>
                  <a:pt x="336" y="53"/>
                  <a:pt x="334" y="53"/>
                </a:cubicBezTo>
                <a:cubicBezTo>
                  <a:pt x="334" y="53"/>
                  <a:pt x="334" y="53"/>
                  <a:pt x="336" y="53"/>
                </a:cubicBezTo>
                <a:cubicBezTo>
                  <a:pt x="334" y="52"/>
                  <a:pt x="330" y="53"/>
                  <a:pt x="328" y="53"/>
                </a:cubicBezTo>
                <a:cubicBezTo>
                  <a:pt x="327" y="53"/>
                  <a:pt x="327" y="53"/>
                  <a:pt x="325" y="53"/>
                </a:cubicBezTo>
                <a:cubicBezTo>
                  <a:pt x="326" y="52"/>
                  <a:pt x="328" y="53"/>
                  <a:pt x="329" y="53"/>
                </a:cubicBezTo>
                <a:cubicBezTo>
                  <a:pt x="330" y="52"/>
                  <a:pt x="327" y="52"/>
                  <a:pt x="329" y="52"/>
                </a:cubicBezTo>
                <a:cubicBezTo>
                  <a:pt x="327" y="52"/>
                  <a:pt x="326" y="51"/>
                  <a:pt x="325" y="51"/>
                </a:cubicBezTo>
                <a:cubicBezTo>
                  <a:pt x="324" y="51"/>
                  <a:pt x="326" y="51"/>
                  <a:pt x="325" y="52"/>
                </a:cubicBezTo>
                <a:cubicBezTo>
                  <a:pt x="323" y="51"/>
                  <a:pt x="323" y="51"/>
                  <a:pt x="322" y="52"/>
                </a:cubicBezTo>
                <a:cubicBezTo>
                  <a:pt x="319" y="52"/>
                  <a:pt x="320" y="52"/>
                  <a:pt x="321" y="51"/>
                </a:cubicBezTo>
                <a:cubicBezTo>
                  <a:pt x="317" y="52"/>
                  <a:pt x="317" y="52"/>
                  <a:pt x="314" y="52"/>
                </a:cubicBezTo>
                <a:cubicBezTo>
                  <a:pt x="315" y="53"/>
                  <a:pt x="316" y="52"/>
                  <a:pt x="315" y="53"/>
                </a:cubicBezTo>
                <a:cubicBezTo>
                  <a:pt x="318" y="53"/>
                  <a:pt x="315" y="52"/>
                  <a:pt x="318" y="52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19" y="53"/>
                  <a:pt x="318" y="52"/>
                  <a:pt x="319" y="52"/>
                </a:cubicBezTo>
                <a:cubicBezTo>
                  <a:pt x="320" y="52"/>
                  <a:pt x="320" y="53"/>
                  <a:pt x="321" y="53"/>
                </a:cubicBezTo>
                <a:cubicBezTo>
                  <a:pt x="320" y="53"/>
                  <a:pt x="317" y="53"/>
                  <a:pt x="316" y="53"/>
                </a:cubicBezTo>
                <a:cubicBezTo>
                  <a:pt x="317" y="53"/>
                  <a:pt x="316" y="54"/>
                  <a:pt x="317" y="54"/>
                </a:cubicBezTo>
                <a:cubicBezTo>
                  <a:pt x="317" y="54"/>
                  <a:pt x="315" y="54"/>
                  <a:pt x="314" y="54"/>
                </a:cubicBezTo>
                <a:cubicBezTo>
                  <a:pt x="312" y="53"/>
                  <a:pt x="317" y="53"/>
                  <a:pt x="313" y="52"/>
                </a:cubicBezTo>
                <a:cubicBezTo>
                  <a:pt x="311" y="52"/>
                  <a:pt x="311" y="52"/>
                  <a:pt x="309" y="52"/>
                </a:cubicBezTo>
                <a:cubicBezTo>
                  <a:pt x="309" y="53"/>
                  <a:pt x="311" y="53"/>
                  <a:pt x="308" y="53"/>
                </a:cubicBezTo>
                <a:cubicBezTo>
                  <a:pt x="309" y="54"/>
                  <a:pt x="309" y="54"/>
                  <a:pt x="309" y="54"/>
                </a:cubicBezTo>
                <a:cubicBezTo>
                  <a:pt x="308" y="54"/>
                  <a:pt x="307" y="54"/>
                  <a:pt x="306" y="53"/>
                </a:cubicBezTo>
                <a:cubicBezTo>
                  <a:pt x="304" y="53"/>
                  <a:pt x="308" y="54"/>
                  <a:pt x="306" y="54"/>
                </a:cubicBezTo>
                <a:cubicBezTo>
                  <a:pt x="303" y="54"/>
                  <a:pt x="305" y="53"/>
                  <a:pt x="305" y="52"/>
                </a:cubicBezTo>
                <a:cubicBezTo>
                  <a:pt x="306" y="52"/>
                  <a:pt x="305" y="53"/>
                  <a:pt x="306" y="53"/>
                </a:cubicBezTo>
                <a:cubicBezTo>
                  <a:pt x="308" y="52"/>
                  <a:pt x="307" y="52"/>
                  <a:pt x="308" y="52"/>
                </a:cubicBezTo>
                <a:cubicBezTo>
                  <a:pt x="307" y="51"/>
                  <a:pt x="306" y="51"/>
                  <a:pt x="305" y="51"/>
                </a:cubicBezTo>
                <a:cubicBezTo>
                  <a:pt x="305" y="51"/>
                  <a:pt x="304" y="50"/>
                  <a:pt x="304" y="51"/>
                </a:cubicBezTo>
                <a:cubicBezTo>
                  <a:pt x="302" y="51"/>
                  <a:pt x="305" y="50"/>
                  <a:pt x="305" y="50"/>
                </a:cubicBezTo>
                <a:cubicBezTo>
                  <a:pt x="305" y="50"/>
                  <a:pt x="304" y="50"/>
                  <a:pt x="305" y="49"/>
                </a:cubicBezTo>
                <a:cubicBezTo>
                  <a:pt x="304" y="49"/>
                  <a:pt x="304" y="49"/>
                  <a:pt x="304" y="49"/>
                </a:cubicBezTo>
                <a:cubicBezTo>
                  <a:pt x="303" y="50"/>
                  <a:pt x="302" y="49"/>
                  <a:pt x="300" y="49"/>
                </a:cubicBezTo>
                <a:cubicBezTo>
                  <a:pt x="298" y="50"/>
                  <a:pt x="294" y="49"/>
                  <a:pt x="293" y="50"/>
                </a:cubicBezTo>
                <a:cubicBezTo>
                  <a:pt x="291" y="50"/>
                  <a:pt x="293" y="49"/>
                  <a:pt x="292" y="49"/>
                </a:cubicBezTo>
                <a:cubicBezTo>
                  <a:pt x="291" y="49"/>
                  <a:pt x="291" y="49"/>
                  <a:pt x="291" y="49"/>
                </a:cubicBezTo>
                <a:cubicBezTo>
                  <a:pt x="291" y="49"/>
                  <a:pt x="291" y="49"/>
                  <a:pt x="291" y="49"/>
                </a:cubicBezTo>
                <a:cubicBezTo>
                  <a:pt x="290" y="49"/>
                  <a:pt x="290" y="49"/>
                  <a:pt x="290" y="49"/>
                </a:cubicBezTo>
                <a:cubicBezTo>
                  <a:pt x="289" y="49"/>
                  <a:pt x="289" y="49"/>
                  <a:pt x="289" y="49"/>
                </a:cubicBezTo>
                <a:cubicBezTo>
                  <a:pt x="284" y="49"/>
                  <a:pt x="282" y="49"/>
                  <a:pt x="279" y="49"/>
                </a:cubicBezTo>
                <a:cubicBezTo>
                  <a:pt x="280" y="50"/>
                  <a:pt x="280" y="52"/>
                  <a:pt x="279" y="53"/>
                </a:cubicBezTo>
                <a:cubicBezTo>
                  <a:pt x="277" y="52"/>
                  <a:pt x="280" y="51"/>
                  <a:pt x="277" y="49"/>
                </a:cubicBezTo>
                <a:cubicBezTo>
                  <a:pt x="276" y="50"/>
                  <a:pt x="271" y="50"/>
                  <a:pt x="271" y="52"/>
                </a:cubicBezTo>
                <a:cubicBezTo>
                  <a:pt x="269" y="51"/>
                  <a:pt x="269" y="52"/>
                  <a:pt x="268" y="53"/>
                </a:cubicBezTo>
                <a:cubicBezTo>
                  <a:pt x="269" y="54"/>
                  <a:pt x="270" y="53"/>
                  <a:pt x="273" y="53"/>
                </a:cubicBezTo>
                <a:cubicBezTo>
                  <a:pt x="273" y="52"/>
                  <a:pt x="271" y="53"/>
                  <a:pt x="269" y="53"/>
                </a:cubicBezTo>
                <a:cubicBezTo>
                  <a:pt x="270" y="52"/>
                  <a:pt x="273" y="53"/>
                  <a:pt x="275" y="53"/>
                </a:cubicBezTo>
                <a:cubicBezTo>
                  <a:pt x="275" y="53"/>
                  <a:pt x="272" y="54"/>
                  <a:pt x="275" y="54"/>
                </a:cubicBezTo>
                <a:cubicBezTo>
                  <a:pt x="276" y="54"/>
                  <a:pt x="275" y="54"/>
                  <a:pt x="277" y="53"/>
                </a:cubicBezTo>
                <a:cubicBezTo>
                  <a:pt x="278" y="54"/>
                  <a:pt x="277" y="54"/>
                  <a:pt x="279" y="53"/>
                </a:cubicBezTo>
                <a:cubicBezTo>
                  <a:pt x="279" y="54"/>
                  <a:pt x="279" y="54"/>
                  <a:pt x="280" y="54"/>
                </a:cubicBezTo>
                <a:cubicBezTo>
                  <a:pt x="277" y="54"/>
                  <a:pt x="278" y="54"/>
                  <a:pt x="277" y="54"/>
                </a:cubicBezTo>
                <a:cubicBezTo>
                  <a:pt x="276" y="54"/>
                  <a:pt x="277" y="54"/>
                  <a:pt x="274" y="54"/>
                </a:cubicBezTo>
                <a:cubicBezTo>
                  <a:pt x="274" y="55"/>
                  <a:pt x="278" y="54"/>
                  <a:pt x="278" y="55"/>
                </a:cubicBezTo>
                <a:cubicBezTo>
                  <a:pt x="278" y="55"/>
                  <a:pt x="274" y="55"/>
                  <a:pt x="275" y="55"/>
                </a:cubicBezTo>
                <a:cubicBezTo>
                  <a:pt x="271" y="55"/>
                  <a:pt x="268" y="55"/>
                  <a:pt x="266" y="55"/>
                </a:cubicBezTo>
                <a:cubicBezTo>
                  <a:pt x="265" y="55"/>
                  <a:pt x="262" y="55"/>
                  <a:pt x="262" y="55"/>
                </a:cubicBezTo>
                <a:cubicBezTo>
                  <a:pt x="260" y="55"/>
                  <a:pt x="262" y="55"/>
                  <a:pt x="263" y="55"/>
                </a:cubicBezTo>
                <a:cubicBezTo>
                  <a:pt x="260" y="55"/>
                  <a:pt x="258" y="56"/>
                  <a:pt x="258" y="57"/>
                </a:cubicBezTo>
                <a:cubicBezTo>
                  <a:pt x="258" y="57"/>
                  <a:pt x="260" y="57"/>
                  <a:pt x="260" y="57"/>
                </a:cubicBezTo>
                <a:cubicBezTo>
                  <a:pt x="260" y="57"/>
                  <a:pt x="256" y="57"/>
                  <a:pt x="258" y="58"/>
                </a:cubicBezTo>
                <a:cubicBezTo>
                  <a:pt x="255" y="58"/>
                  <a:pt x="255" y="57"/>
                  <a:pt x="253" y="57"/>
                </a:cubicBezTo>
                <a:cubicBezTo>
                  <a:pt x="254" y="56"/>
                  <a:pt x="251" y="57"/>
                  <a:pt x="251" y="56"/>
                </a:cubicBezTo>
                <a:cubicBezTo>
                  <a:pt x="250" y="56"/>
                  <a:pt x="247" y="56"/>
                  <a:pt x="246" y="57"/>
                </a:cubicBezTo>
                <a:cubicBezTo>
                  <a:pt x="245" y="56"/>
                  <a:pt x="246" y="56"/>
                  <a:pt x="246" y="55"/>
                </a:cubicBezTo>
                <a:cubicBezTo>
                  <a:pt x="248" y="56"/>
                  <a:pt x="258" y="55"/>
                  <a:pt x="255" y="54"/>
                </a:cubicBezTo>
                <a:cubicBezTo>
                  <a:pt x="251" y="54"/>
                  <a:pt x="249" y="54"/>
                  <a:pt x="247" y="54"/>
                </a:cubicBezTo>
                <a:cubicBezTo>
                  <a:pt x="246" y="54"/>
                  <a:pt x="247" y="54"/>
                  <a:pt x="246" y="53"/>
                </a:cubicBezTo>
                <a:cubicBezTo>
                  <a:pt x="244" y="53"/>
                  <a:pt x="246" y="55"/>
                  <a:pt x="244" y="55"/>
                </a:cubicBezTo>
                <a:cubicBezTo>
                  <a:pt x="243" y="55"/>
                  <a:pt x="245" y="55"/>
                  <a:pt x="244" y="54"/>
                </a:cubicBezTo>
                <a:cubicBezTo>
                  <a:pt x="242" y="54"/>
                  <a:pt x="244" y="55"/>
                  <a:pt x="242" y="55"/>
                </a:cubicBezTo>
                <a:cubicBezTo>
                  <a:pt x="240" y="54"/>
                  <a:pt x="242" y="54"/>
                  <a:pt x="241" y="53"/>
                </a:cubicBezTo>
                <a:cubicBezTo>
                  <a:pt x="245" y="53"/>
                  <a:pt x="245" y="53"/>
                  <a:pt x="248" y="53"/>
                </a:cubicBezTo>
                <a:cubicBezTo>
                  <a:pt x="248" y="53"/>
                  <a:pt x="248" y="53"/>
                  <a:pt x="248" y="54"/>
                </a:cubicBezTo>
                <a:cubicBezTo>
                  <a:pt x="251" y="53"/>
                  <a:pt x="252" y="54"/>
                  <a:pt x="255" y="54"/>
                </a:cubicBezTo>
                <a:cubicBezTo>
                  <a:pt x="257" y="54"/>
                  <a:pt x="253" y="54"/>
                  <a:pt x="253" y="54"/>
                </a:cubicBezTo>
                <a:cubicBezTo>
                  <a:pt x="259" y="54"/>
                  <a:pt x="264" y="53"/>
                  <a:pt x="267" y="52"/>
                </a:cubicBezTo>
                <a:cubicBezTo>
                  <a:pt x="266" y="52"/>
                  <a:pt x="266" y="51"/>
                  <a:pt x="264" y="51"/>
                </a:cubicBezTo>
                <a:cubicBezTo>
                  <a:pt x="264" y="51"/>
                  <a:pt x="265" y="51"/>
                  <a:pt x="264" y="51"/>
                </a:cubicBezTo>
                <a:cubicBezTo>
                  <a:pt x="265" y="51"/>
                  <a:pt x="268" y="50"/>
                  <a:pt x="269" y="50"/>
                </a:cubicBezTo>
                <a:cubicBezTo>
                  <a:pt x="271" y="50"/>
                  <a:pt x="269" y="50"/>
                  <a:pt x="267" y="50"/>
                </a:cubicBezTo>
                <a:cubicBezTo>
                  <a:pt x="267" y="50"/>
                  <a:pt x="269" y="50"/>
                  <a:pt x="268" y="49"/>
                </a:cubicBezTo>
                <a:cubicBezTo>
                  <a:pt x="268" y="49"/>
                  <a:pt x="264" y="48"/>
                  <a:pt x="264" y="49"/>
                </a:cubicBezTo>
                <a:cubicBezTo>
                  <a:pt x="263" y="49"/>
                  <a:pt x="264" y="49"/>
                  <a:pt x="263" y="48"/>
                </a:cubicBezTo>
                <a:cubicBezTo>
                  <a:pt x="259" y="48"/>
                  <a:pt x="255" y="48"/>
                  <a:pt x="250" y="49"/>
                </a:cubicBezTo>
                <a:cubicBezTo>
                  <a:pt x="251" y="49"/>
                  <a:pt x="251" y="48"/>
                  <a:pt x="251" y="48"/>
                </a:cubicBezTo>
                <a:cubicBezTo>
                  <a:pt x="249" y="48"/>
                  <a:pt x="248" y="48"/>
                  <a:pt x="248" y="49"/>
                </a:cubicBezTo>
                <a:cubicBezTo>
                  <a:pt x="247" y="49"/>
                  <a:pt x="245" y="49"/>
                  <a:pt x="245" y="48"/>
                </a:cubicBezTo>
                <a:cubicBezTo>
                  <a:pt x="244" y="49"/>
                  <a:pt x="241" y="49"/>
                  <a:pt x="240" y="49"/>
                </a:cubicBezTo>
                <a:cubicBezTo>
                  <a:pt x="240" y="48"/>
                  <a:pt x="242" y="48"/>
                  <a:pt x="242" y="48"/>
                </a:cubicBezTo>
                <a:cubicBezTo>
                  <a:pt x="238" y="48"/>
                  <a:pt x="234" y="49"/>
                  <a:pt x="233" y="49"/>
                </a:cubicBezTo>
                <a:cubicBezTo>
                  <a:pt x="231" y="49"/>
                  <a:pt x="234" y="49"/>
                  <a:pt x="232" y="49"/>
                </a:cubicBezTo>
                <a:cubicBezTo>
                  <a:pt x="224" y="49"/>
                  <a:pt x="217" y="49"/>
                  <a:pt x="212" y="49"/>
                </a:cubicBezTo>
                <a:cubicBezTo>
                  <a:pt x="211" y="50"/>
                  <a:pt x="213" y="50"/>
                  <a:pt x="212" y="50"/>
                </a:cubicBezTo>
                <a:cubicBezTo>
                  <a:pt x="210" y="50"/>
                  <a:pt x="210" y="50"/>
                  <a:pt x="207" y="50"/>
                </a:cubicBezTo>
                <a:cubicBezTo>
                  <a:pt x="207" y="50"/>
                  <a:pt x="208" y="50"/>
                  <a:pt x="208" y="50"/>
                </a:cubicBezTo>
                <a:cubicBezTo>
                  <a:pt x="201" y="50"/>
                  <a:pt x="186" y="50"/>
                  <a:pt x="176" y="50"/>
                </a:cubicBezTo>
                <a:cubicBezTo>
                  <a:pt x="175" y="50"/>
                  <a:pt x="175" y="50"/>
                  <a:pt x="173" y="50"/>
                </a:cubicBezTo>
                <a:cubicBezTo>
                  <a:pt x="180" y="50"/>
                  <a:pt x="182" y="50"/>
                  <a:pt x="188" y="49"/>
                </a:cubicBezTo>
                <a:cubicBezTo>
                  <a:pt x="188" y="49"/>
                  <a:pt x="187" y="49"/>
                  <a:pt x="187" y="48"/>
                </a:cubicBezTo>
                <a:cubicBezTo>
                  <a:pt x="189" y="48"/>
                  <a:pt x="193" y="49"/>
                  <a:pt x="193" y="48"/>
                </a:cubicBezTo>
                <a:cubicBezTo>
                  <a:pt x="191" y="48"/>
                  <a:pt x="187" y="48"/>
                  <a:pt x="188" y="47"/>
                </a:cubicBezTo>
                <a:cubicBezTo>
                  <a:pt x="187" y="47"/>
                  <a:pt x="187" y="48"/>
                  <a:pt x="184" y="47"/>
                </a:cubicBezTo>
                <a:cubicBezTo>
                  <a:pt x="184" y="47"/>
                  <a:pt x="185" y="47"/>
                  <a:pt x="187" y="47"/>
                </a:cubicBezTo>
                <a:cubicBezTo>
                  <a:pt x="186" y="46"/>
                  <a:pt x="184" y="47"/>
                  <a:pt x="181" y="47"/>
                </a:cubicBezTo>
                <a:cubicBezTo>
                  <a:pt x="181" y="47"/>
                  <a:pt x="180" y="47"/>
                  <a:pt x="179" y="46"/>
                </a:cubicBezTo>
                <a:cubicBezTo>
                  <a:pt x="181" y="46"/>
                  <a:pt x="187" y="46"/>
                  <a:pt x="185" y="47"/>
                </a:cubicBezTo>
                <a:cubicBezTo>
                  <a:pt x="195" y="47"/>
                  <a:pt x="191" y="45"/>
                  <a:pt x="193" y="45"/>
                </a:cubicBezTo>
                <a:cubicBezTo>
                  <a:pt x="197" y="45"/>
                  <a:pt x="198" y="44"/>
                  <a:pt x="201" y="43"/>
                </a:cubicBezTo>
                <a:cubicBezTo>
                  <a:pt x="199" y="43"/>
                  <a:pt x="199" y="43"/>
                  <a:pt x="201" y="43"/>
                </a:cubicBezTo>
                <a:cubicBezTo>
                  <a:pt x="200" y="42"/>
                  <a:pt x="199" y="42"/>
                  <a:pt x="197" y="42"/>
                </a:cubicBezTo>
                <a:cubicBezTo>
                  <a:pt x="195" y="42"/>
                  <a:pt x="196" y="43"/>
                  <a:pt x="193" y="43"/>
                </a:cubicBezTo>
                <a:cubicBezTo>
                  <a:pt x="193" y="43"/>
                  <a:pt x="193" y="42"/>
                  <a:pt x="192" y="42"/>
                </a:cubicBezTo>
                <a:cubicBezTo>
                  <a:pt x="192" y="42"/>
                  <a:pt x="193" y="42"/>
                  <a:pt x="195" y="42"/>
                </a:cubicBezTo>
                <a:cubicBezTo>
                  <a:pt x="194" y="42"/>
                  <a:pt x="193" y="41"/>
                  <a:pt x="192" y="41"/>
                </a:cubicBezTo>
                <a:cubicBezTo>
                  <a:pt x="188" y="41"/>
                  <a:pt x="181" y="41"/>
                  <a:pt x="182" y="42"/>
                </a:cubicBezTo>
                <a:cubicBezTo>
                  <a:pt x="176" y="43"/>
                  <a:pt x="165" y="43"/>
                  <a:pt x="160" y="44"/>
                </a:cubicBezTo>
                <a:cubicBezTo>
                  <a:pt x="147" y="43"/>
                  <a:pt x="134" y="44"/>
                  <a:pt x="123" y="44"/>
                </a:cubicBezTo>
                <a:cubicBezTo>
                  <a:pt x="122" y="45"/>
                  <a:pt x="117" y="45"/>
                  <a:pt x="117" y="46"/>
                </a:cubicBezTo>
                <a:cubicBezTo>
                  <a:pt x="113" y="46"/>
                  <a:pt x="108" y="47"/>
                  <a:pt x="105" y="47"/>
                </a:cubicBezTo>
                <a:cubicBezTo>
                  <a:pt x="104" y="47"/>
                  <a:pt x="102" y="47"/>
                  <a:pt x="100" y="47"/>
                </a:cubicBezTo>
                <a:cubicBezTo>
                  <a:pt x="99" y="47"/>
                  <a:pt x="99" y="47"/>
                  <a:pt x="98" y="47"/>
                </a:cubicBezTo>
                <a:cubicBezTo>
                  <a:pt x="95" y="47"/>
                  <a:pt x="88" y="47"/>
                  <a:pt x="86" y="46"/>
                </a:cubicBezTo>
                <a:cubicBezTo>
                  <a:pt x="85" y="46"/>
                  <a:pt x="84" y="46"/>
                  <a:pt x="82" y="46"/>
                </a:cubicBezTo>
                <a:cubicBezTo>
                  <a:pt x="84" y="46"/>
                  <a:pt x="83" y="46"/>
                  <a:pt x="84" y="45"/>
                </a:cubicBezTo>
                <a:cubicBezTo>
                  <a:pt x="86" y="45"/>
                  <a:pt x="87" y="46"/>
                  <a:pt x="88" y="46"/>
                </a:cubicBezTo>
                <a:cubicBezTo>
                  <a:pt x="86" y="45"/>
                  <a:pt x="84" y="45"/>
                  <a:pt x="84" y="45"/>
                </a:cubicBezTo>
                <a:cubicBezTo>
                  <a:pt x="84" y="45"/>
                  <a:pt x="86" y="45"/>
                  <a:pt x="86" y="45"/>
                </a:cubicBezTo>
                <a:cubicBezTo>
                  <a:pt x="87" y="45"/>
                  <a:pt x="87" y="45"/>
                  <a:pt x="87" y="45"/>
                </a:cubicBezTo>
                <a:cubicBezTo>
                  <a:pt x="87" y="44"/>
                  <a:pt x="83" y="44"/>
                  <a:pt x="83" y="45"/>
                </a:cubicBezTo>
                <a:cubicBezTo>
                  <a:pt x="83" y="44"/>
                  <a:pt x="82" y="45"/>
                  <a:pt x="81" y="44"/>
                </a:cubicBezTo>
                <a:cubicBezTo>
                  <a:pt x="83" y="44"/>
                  <a:pt x="85" y="44"/>
                  <a:pt x="86" y="44"/>
                </a:cubicBezTo>
                <a:cubicBezTo>
                  <a:pt x="88" y="44"/>
                  <a:pt x="93" y="44"/>
                  <a:pt x="92" y="43"/>
                </a:cubicBezTo>
                <a:cubicBezTo>
                  <a:pt x="97" y="43"/>
                  <a:pt x="104" y="43"/>
                  <a:pt x="110" y="43"/>
                </a:cubicBezTo>
                <a:cubicBezTo>
                  <a:pt x="110" y="43"/>
                  <a:pt x="108" y="42"/>
                  <a:pt x="108" y="43"/>
                </a:cubicBezTo>
                <a:cubicBezTo>
                  <a:pt x="108" y="42"/>
                  <a:pt x="116" y="43"/>
                  <a:pt x="121" y="42"/>
                </a:cubicBezTo>
                <a:cubicBezTo>
                  <a:pt x="119" y="42"/>
                  <a:pt x="120" y="42"/>
                  <a:pt x="119" y="41"/>
                </a:cubicBezTo>
                <a:cubicBezTo>
                  <a:pt x="118" y="42"/>
                  <a:pt x="108" y="41"/>
                  <a:pt x="106" y="42"/>
                </a:cubicBezTo>
                <a:cubicBezTo>
                  <a:pt x="105" y="41"/>
                  <a:pt x="103" y="41"/>
                  <a:pt x="100" y="41"/>
                </a:cubicBezTo>
                <a:cubicBezTo>
                  <a:pt x="102" y="41"/>
                  <a:pt x="107" y="41"/>
                  <a:pt x="108" y="41"/>
                </a:cubicBezTo>
                <a:cubicBezTo>
                  <a:pt x="110" y="41"/>
                  <a:pt x="107" y="41"/>
                  <a:pt x="109" y="41"/>
                </a:cubicBezTo>
                <a:cubicBezTo>
                  <a:pt x="107" y="40"/>
                  <a:pt x="105" y="40"/>
                  <a:pt x="103" y="40"/>
                </a:cubicBezTo>
                <a:cubicBezTo>
                  <a:pt x="103" y="40"/>
                  <a:pt x="104" y="40"/>
                  <a:pt x="106" y="40"/>
                </a:cubicBezTo>
                <a:cubicBezTo>
                  <a:pt x="103" y="39"/>
                  <a:pt x="98" y="39"/>
                  <a:pt x="97" y="39"/>
                </a:cubicBezTo>
                <a:cubicBezTo>
                  <a:pt x="95" y="39"/>
                  <a:pt x="98" y="39"/>
                  <a:pt x="95" y="39"/>
                </a:cubicBezTo>
                <a:cubicBezTo>
                  <a:pt x="96" y="38"/>
                  <a:pt x="103" y="39"/>
                  <a:pt x="109" y="39"/>
                </a:cubicBezTo>
                <a:cubicBezTo>
                  <a:pt x="109" y="38"/>
                  <a:pt x="107" y="38"/>
                  <a:pt x="106" y="38"/>
                </a:cubicBezTo>
                <a:cubicBezTo>
                  <a:pt x="106" y="38"/>
                  <a:pt x="108" y="38"/>
                  <a:pt x="110" y="38"/>
                </a:cubicBezTo>
                <a:cubicBezTo>
                  <a:pt x="110" y="38"/>
                  <a:pt x="109" y="38"/>
                  <a:pt x="110" y="39"/>
                </a:cubicBezTo>
                <a:cubicBezTo>
                  <a:pt x="112" y="39"/>
                  <a:pt x="112" y="38"/>
                  <a:pt x="115" y="39"/>
                </a:cubicBezTo>
                <a:cubicBezTo>
                  <a:pt x="114" y="38"/>
                  <a:pt x="113" y="38"/>
                  <a:pt x="113" y="38"/>
                </a:cubicBezTo>
                <a:cubicBezTo>
                  <a:pt x="115" y="39"/>
                  <a:pt x="116" y="39"/>
                  <a:pt x="117" y="40"/>
                </a:cubicBezTo>
                <a:cubicBezTo>
                  <a:pt x="119" y="40"/>
                  <a:pt x="117" y="39"/>
                  <a:pt x="119" y="39"/>
                </a:cubicBezTo>
                <a:cubicBezTo>
                  <a:pt x="122" y="40"/>
                  <a:pt x="131" y="40"/>
                  <a:pt x="134" y="39"/>
                </a:cubicBezTo>
                <a:cubicBezTo>
                  <a:pt x="134" y="39"/>
                  <a:pt x="132" y="40"/>
                  <a:pt x="131" y="39"/>
                </a:cubicBezTo>
                <a:cubicBezTo>
                  <a:pt x="132" y="39"/>
                  <a:pt x="134" y="39"/>
                  <a:pt x="133" y="39"/>
                </a:cubicBezTo>
                <a:cubicBezTo>
                  <a:pt x="138" y="39"/>
                  <a:pt x="133" y="40"/>
                  <a:pt x="138" y="41"/>
                </a:cubicBezTo>
                <a:cubicBezTo>
                  <a:pt x="135" y="41"/>
                  <a:pt x="139" y="41"/>
                  <a:pt x="134" y="41"/>
                </a:cubicBezTo>
                <a:cubicBezTo>
                  <a:pt x="134" y="41"/>
                  <a:pt x="134" y="42"/>
                  <a:pt x="133" y="42"/>
                </a:cubicBezTo>
                <a:cubicBezTo>
                  <a:pt x="135" y="42"/>
                  <a:pt x="139" y="42"/>
                  <a:pt x="139" y="41"/>
                </a:cubicBezTo>
                <a:cubicBezTo>
                  <a:pt x="149" y="41"/>
                  <a:pt x="167" y="40"/>
                  <a:pt x="180" y="40"/>
                </a:cubicBezTo>
                <a:cubicBezTo>
                  <a:pt x="177" y="39"/>
                  <a:pt x="177" y="40"/>
                  <a:pt x="172" y="40"/>
                </a:cubicBezTo>
                <a:cubicBezTo>
                  <a:pt x="173" y="38"/>
                  <a:pt x="172" y="39"/>
                  <a:pt x="174" y="38"/>
                </a:cubicBezTo>
                <a:cubicBezTo>
                  <a:pt x="175" y="38"/>
                  <a:pt x="175" y="38"/>
                  <a:pt x="175" y="38"/>
                </a:cubicBezTo>
                <a:cubicBezTo>
                  <a:pt x="177" y="38"/>
                  <a:pt x="175" y="38"/>
                  <a:pt x="176" y="38"/>
                </a:cubicBezTo>
                <a:cubicBezTo>
                  <a:pt x="177" y="38"/>
                  <a:pt x="178" y="37"/>
                  <a:pt x="181" y="38"/>
                </a:cubicBezTo>
                <a:cubicBezTo>
                  <a:pt x="180" y="38"/>
                  <a:pt x="180" y="38"/>
                  <a:pt x="180" y="38"/>
                </a:cubicBezTo>
                <a:cubicBezTo>
                  <a:pt x="179" y="39"/>
                  <a:pt x="178" y="39"/>
                  <a:pt x="177" y="39"/>
                </a:cubicBezTo>
                <a:cubicBezTo>
                  <a:pt x="177" y="39"/>
                  <a:pt x="181" y="39"/>
                  <a:pt x="180" y="38"/>
                </a:cubicBezTo>
                <a:cubicBezTo>
                  <a:pt x="182" y="38"/>
                  <a:pt x="179" y="39"/>
                  <a:pt x="180" y="39"/>
                </a:cubicBezTo>
                <a:cubicBezTo>
                  <a:pt x="184" y="39"/>
                  <a:pt x="179" y="38"/>
                  <a:pt x="184" y="38"/>
                </a:cubicBezTo>
                <a:cubicBezTo>
                  <a:pt x="182" y="37"/>
                  <a:pt x="186" y="37"/>
                  <a:pt x="186" y="36"/>
                </a:cubicBezTo>
                <a:cubicBezTo>
                  <a:pt x="184" y="36"/>
                  <a:pt x="183" y="37"/>
                  <a:pt x="181" y="37"/>
                </a:cubicBezTo>
                <a:cubicBezTo>
                  <a:pt x="180" y="37"/>
                  <a:pt x="185" y="36"/>
                  <a:pt x="187" y="36"/>
                </a:cubicBezTo>
                <a:cubicBezTo>
                  <a:pt x="183" y="36"/>
                  <a:pt x="188" y="34"/>
                  <a:pt x="190" y="34"/>
                </a:cubicBezTo>
                <a:cubicBezTo>
                  <a:pt x="190" y="34"/>
                  <a:pt x="191" y="33"/>
                  <a:pt x="192" y="33"/>
                </a:cubicBezTo>
                <a:cubicBezTo>
                  <a:pt x="191" y="33"/>
                  <a:pt x="189" y="33"/>
                  <a:pt x="190" y="32"/>
                </a:cubicBezTo>
                <a:cubicBezTo>
                  <a:pt x="191" y="32"/>
                  <a:pt x="192" y="33"/>
                  <a:pt x="192" y="33"/>
                </a:cubicBezTo>
                <a:cubicBezTo>
                  <a:pt x="195" y="33"/>
                  <a:pt x="195" y="32"/>
                  <a:pt x="197" y="31"/>
                </a:cubicBezTo>
                <a:cubicBezTo>
                  <a:pt x="198" y="31"/>
                  <a:pt x="196" y="31"/>
                  <a:pt x="197" y="31"/>
                </a:cubicBezTo>
                <a:cubicBezTo>
                  <a:pt x="197" y="31"/>
                  <a:pt x="196" y="31"/>
                  <a:pt x="195" y="31"/>
                </a:cubicBezTo>
                <a:cubicBezTo>
                  <a:pt x="194" y="30"/>
                  <a:pt x="196" y="30"/>
                  <a:pt x="194" y="30"/>
                </a:cubicBezTo>
                <a:cubicBezTo>
                  <a:pt x="196" y="29"/>
                  <a:pt x="194" y="29"/>
                  <a:pt x="196" y="28"/>
                </a:cubicBezTo>
                <a:cubicBezTo>
                  <a:pt x="195" y="28"/>
                  <a:pt x="193" y="28"/>
                  <a:pt x="190" y="29"/>
                </a:cubicBezTo>
                <a:cubicBezTo>
                  <a:pt x="192" y="29"/>
                  <a:pt x="190" y="29"/>
                  <a:pt x="192" y="30"/>
                </a:cubicBezTo>
                <a:cubicBezTo>
                  <a:pt x="191" y="30"/>
                  <a:pt x="190" y="29"/>
                  <a:pt x="188" y="29"/>
                </a:cubicBezTo>
                <a:cubicBezTo>
                  <a:pt x="186" y="29"/>
                  <a:pt x="188" y="30"/>
                  <a:pt x="186" y="30"/>
                </a:cubicBezTo>
                <a:cubicBezTo>
                  <a:pt x="185" y="30"/>
                  <a:pt x="185" y="30"/>
                  <a:pt x="185" y="29"/>
                </a:cubicBezTo>
                <a:cubicBezTo>
                  <a:pt x="180" y="30"/>
                  <a:pt x="172" y="29"/>
                  <a:pt x="166" y="30"/>
                </a:cubicBezTo>
                <a:cubicBezTo>
                  <a:pt x="167" y="29"/>
                  <a:pt x="166" y="29"/>
                  <a:pt x="166" y="29"/>
                </a:cubicBezTo>
                <a:cubicBezTo>
                  <a:pt x="159" y="29"/>
                  <a:pt x="154" y="29"/>
                  <a:pt x="149" y="30"/>
                </a:cubicBezTo>
                <a:cubicBezTo>
                  <a:pt x="143" y="30"/>
                  <a:pt x="132" y="30"/>
                  <a:pt x="121" y="30"/>
                </a:cubicBezTo>
                <a:cubicBezTo>
                  <a:pt x="114" y="30"/>
                  <a:pt x="105" y="31"/>
                  <a:pt x="102" y="31"/>
                </a:cubicBezTo>
                <a:cubicBezTo>
                  <a:pt x="100" y="31"/>
                  <a:pt x="90" y="33"/>
                  <a:pt x="95" y="33"/>
                </a:cubicBezTo>
                <a:cubicBezTo>
                  <a:pt x="94" y="33"/>
                  <a:pt x="92" y="33"/>
                  <a:pt x="91" y="33"/>
                </a:cubicBezTo>
                <a:cubicBezTo>
                  <a:pt x="91" y="34"/>
                  <a:pt x="91" y="34"/>
                  <a:pt x="92" y="34"/>
                </a:cubicBezTo>
                <a:cubicBezTo>
                  <a:pt x="92" y="34"/>
                  <a:pt x="90" y="34"/>
                  <a:pt x="89" y="34"/>
                </a:cubicBezTo>
                <a:cubicBezTo>
                  <a:pt x="90" y="34"/>
                  <a:pt x="89" y="35"/>
                  <a:pt x="87" y="36"/>
                </a:cubicBezTo>
                <a:cubicBezTo>
                  <a:pt x="86" y="36"/>
                  <a:pt x="85" y="36"/>
                  <a:pt x="84" y="36"/>
                </a:cubicBezTo>
                <a:cubicBezTo>
                  <a:pt x="87" y="36"/>
                  <a:pt x="86" y="34"/>
                  <a:pt x="89" y="35"/>
                </a:cubicBezTo>
                <a:cubicBezTo>
                  <a:pt x="89" y="34"/>
                  <a:pt x="88" y="34"/>
                  <a:pt x="88" y="34"/>
                </a:cubicBezTo>
                <a:cubicBezTo>
                  <a:pt x="86" y="34"/>
                  <a:pt x="85" y="35"/>
                  <a:pt x="82" y="35"/>
                </a:cubicBezTo>
                <a:cubicBezTo>
                  <a:pt x="82" y="35"/>
                  <a:pt x="82" y="34"/>
                  <a:pt x="78" y="34"/>
                </a:cubicBezTo>
                <a:cubicBezTo>
                  <a:pt x="76" y="35"/>
                  <a:pt x="75" y="35"/>
                  <a:pt x="75" y="36"/>
                </a:cubicBezTo>
                <a:cubicBezTo>
                  <a:pt x="74" y="35"/>
                  <a:pt x="73" y="35"/>
                  <a:pt x="72" y="35"/>
                </a:cubicBezTo>
                <a:cubicBezTo>
                  <a:pt x="71" y="35"/>
                  <a:pt x="70" y="36"/>
                  <a:pt x="69" y="36"/>
                </a:cubicBezTo>
                <a:cubicBezTo>
                  <a:pt x="70" y="36"/>
                  <a:pt x="73" y="35"/>
                  <a:pt x="73" y="36"/>
                </a:cubicBezTo>
                <a:cubicBezTo>
                  <a:pt x="76" y="36"/>
                  <a:pt x="77" y="36"/>
                  <a:pt x="80" y="36"/>
                </a:cubicBezTo>
                <a:cubicBezTo>
                  <a:pt x="74" y="37"/>
                  <a:pt x="67" y="36"/>
                  <a:pt x="63" y="36"/>
                </a:cubicBezTo>
                <a:cubicBezTo>
                  <a:pt x="61" y="37"/>
                  <a:pt x="63" y="37"/>
                  <a:pt x="61" y="37"/>
                </a:cubicBezTo>
                <a:cubicBezTo>
                  <a:pt x="61" y="38"/>
                  <a:pt x="65" y="39"/>
                  <a:pt x="61" y="38"/>
                </a:cubicBezTo>
                <a:cubicBezTo>
                  <a:pt x="60" y="38"/>
                  <a:pt x="61" y="38"/>
                  <a:pt x="61" y="38"/>
                </a:cubicBezTo>
                <a:cubicBezTo>
                  <a:pt x="61" y="39"/>
                  <a:pt x="58" y="38"/>
                  <a:pt x="59" y="38"/>
                </a:cubicBezTo>
                <a:cubicBezTo>
                  <a:pt x="61" y="38"/>
                  <a:pt x="59" y="37"/>
                  <a:pt x="56" y="37"/>
                </a:cubicBezTo>
                <a:cubicBezTo>
                  <a:pt x="56" y="37"/>
                  <a:pt x="53" y="37"/>
                  <a:pt x="51" y="38"/>
                </a:cubicBezTo>
                <a:cubicBezTo>
                  <a:pt x="51" y="38"/>
                  <a:pt x="54" y="37"/>
                  <a:pt x="54" y="38"/>
                </a:cubicBezTo>
                <a:cubicBezTo>
                  <a:pt x="53" y="38"/>
                  <a:pt x="52" y="38"/>
                  <a:pt x="52" y="38"/>
                </a:cubicBezTo>
                <a:cubicBezTo>
                  <a:pt x="50" y="38"/>
                  <a:pt x="51" y="38"/>
                  <a:pt x="49" y="38"/>
                </a:cubicBezTo>
                <a:cubicBezTo>
                  <a:pt x="53" y="39"/>
                  <a:pt x="46" y="39"/>
                  <a:pt x="45" y="40"/>
                </a:cubicBezTo>
                <a:cubicBezTo>
                  <a:pt x="44" y="40"/>
                  <a:pt x="45" y="39"/>
                  <a:pt x="45" y="39"/>
                </a:cubicBezTo>
                <a:cubicBezTo>
                  <a:pt x="40" y="40"/>
                  <a:pt x="38" y="40"/>
                  <a:pt x="37" y="42"/>
                </a:cubicBezTo>
                <a:cubicBezTo>
                  <a:pt x="36" y="41"/>
                  <a:pt x="36" y="42"/>
                  <a:pt x="35" y="42"/>
                </a:cubicBezTo>
                <a:cubicBezTo>
                  <a:pt x="35" y="42"/>
                  <a:pt x="37" y="42"/>
                  <a:pt x="37" y="42"/>
                </a:cubicBezTo>
                <a:cubicBezTo>
                  <a:pt x="31" y="42"/>
                  <a:pt x="30" y="43"/>
                  <a:pt x="24" y="43"/>
                </a:cubicBezTo>
                <a:cubicBezTo>
                  <a:pt x="26" y="41"/>
                  <a:pt x="33" y="40"/>
                  <a:pt x="37" y="38"/>
                </a:cubicBezTo>
                <a:cubicBezTo>
                  <a:pt x="39" y="38"/>
                  <a:pt x="37" y="39"/>
                  <a:pt x="36" y="39"/>
                </a:cubicBezTo>
                <a:cubicBezTo>
                  <a:pt x="37" y="39"/>
                  <a:pt x="41" y="38"/>
                  <a:pt x="39" y="38"/>
                </a:cubicBezTo>
                <a:cubicBezTo>
                  <a:pt x="41" y="37"/>
                  <a:pt x="45" y="37"/>
                  <a:pt x="46" y="36"/>
                </a:cubicBezTo>
                <a:cubicBezTo>
                  <a:pt x="43" y="36"/>
                  <a:pt x="43" y="37"/>
                  <a:pt x="42" y="36"/>
                </a:cubicBezTo>
                <a:cubicBezTo>
                  <a:pt x="40" y="36"/>
                  <a:pt x="40" y="37"/>
                  <a:pt x="40" y="37"/>
                </a:cubicBezTo>
                <a:cubicBezTo>
                  <a:pt x="37" y="37"/>
                  <a:pt x="40" y="37"/>
                  <a:pt x="38" y="38"/>
                </a:cubicBezTo>
                <a:cubicBezTo>
                  <a:pt x="36" y="37"/>
                  <a:pt x="42" y="36"/>
                  <a:pt x="36" y="36"/>
                </a:cubicBezTo>
                <a:cubicBezTo>
                  <a:pt x="36" y="36"/>
                  <a:pt x="39" y="35"/>
                  <a:pt x="41" y="36"/>
                </a:cubicBezTo>
                <a:cubicBezTo>
                  <a:pt x="39" y="35"/>
                  <a:pt x="41" y="35"/>
                  <a:pt x="41" y="35"/>
                </a:cubicBezTo>
                <a:cubicBezTo>
                  <a:pt x="43" y="35"/>
                  <a:pt x="44" y="35"/>
                  <a:pt x="46" y="35"/>
                </a:cubicBezTo>
                <a:cubicBezTo>
                  <a:pt x="52" y="34"/>
                  <a:pt x="52" y="32"/>
                  <a:pt x="59" y="31"/>
                </a:cubicBezTo>
                <a:cubicBezTo>
                  <a:pt x="58" y="31"/>
                  <a:pt x="59" y="30"/>
                  <a:pt x="57" y="30"/>
                </a:cubicBezTo>
                <a:cubicBezTo>
                  <a:pt x="57" y="29"/>
                  <a:pt x="59" y="30"/>
                  <a:pt x="59" y="29"/>
                </a:cubicBezTo>
                <a:cubicBezTo>
                  <a:pt x="59" y="29"/>
                  <a:pt x="60" y="28"/>
                  <a:pt x="57" y="28"/>
                </a:cubicBezTo>
                <a:cubicBezTo>
                  <a:pt x="57" y="28"/>
                  <a:pt x="59" y="28"/>
                  <a:pt x="59" y="28"/>
                </a:cubicBezTo>
                <a:cubicBezTo>
                  <a:pt x="56" y="28"/>
                  <a:pt x="60" y="28"/>
                  <a:pt x="55" y="27"/>
                </a:cubicBezTo>
                <a:cubicBezTo>
                  <a:pt x="57" y="27"/>
                  <a:pt x="57" y="26"/>
                  <a:pt x="59" y="26"/>
                </a:cubicBezTo>
                <a:cubicBezTo>
                  <a:pt x="60" y="26"/>
                  <a:pt x="57" y="25"/>
                  <a:pt x="56" y="26"/>
                </a:cubicBezTo>
                <a:cubicBezTo>
                  <a:pt x="56" y="25"/>
                  <a:pt x="54" y="25"/>
                  <a:pt x="51" y="25"/>
                </a:cubicBezTo>
                <a:cubicBezTo>
                  <a:pt x="53" y="25"/>
                  <a:pt x="50" y="25"/>
                  <a:pt x="49" y="25"/>
                </a:cubicBezTo>
                <a:cubicBezTo>
                  <a:pt x="50" y="24"/>
                  <a:pt x="50" y="24"/>
                  <a:pt x="50" y="24"/>
                </a:cubicBezTo>
                <a:cubicBezTo>
                  <a:pt x="51" y="24"/>
                  <a:pt x="54" y="24"/>
                  <a:pt x="55" y="23"/>
                </a:cubicBezTo>
                <a:cubicBezTo>
                  <a:pt x="55" y="23"/>
                  <a:pt x="53" y="23"/>
                  <a:pt x="55" y="22"/>
                </a:cubicBezTo>
                <a:cubicBezTo>
                  <a:pt x="53" y="22"/>
                  <a:pt x="52" y="22"/>
                  <a:pt x="53" y="21"/>
                </a:cubicBezTo>
                <a:cubicBezTo>
                  <a:pt x="51" y="20"/>
                  <a:pt x="46" y="20"/>
                  <a:pt x="44" y="19"/>
                </a:cubicBezTo>
                <a:cubicBezTo>
                  <a:pt x="35" y="19"/>
                  <a:pt x="29" y="20"/>
                  <a:pt x="21" y="20"/>
                </a:cubicBezTo>
                <a:cubicBezTo>
                  <a:pt x="16" y="20"/>
                  <a:pt x="9" y="19"/>
                  <a:pt x="1" y="20"/>
                </a:cubicBezTo>
                <a:cubicBezTo>
                  <a:pt x="2" y="20"/>
                  <a:pt x="1" y="20"/>
                  <a:pt x="0" y="20"/>
                </a:cubicBezTo>
                <a:cubicBezTo>
                  <a:pt x="1" y="18"/>
                  <a:pt x="5" y="19"/>
                  <a:pt x="4" y="18"/>
                </a:cubicBezTo>
                <a:cubicBezTo>
                  <a:pt x="5" y="18"/>
                  <a:pt x="12" y="18"/>
                  <a:pt x="14" y="18"/>
                </a:cubicBezTo>
                <a:cubicBezTo>
                  <a:pt x="20" y="18"/>
                  <a:pt x="36" y="17"/>
                  <a:pt x="43" y="17"/>
                </a:cubicBezTo>
                <a:cubicBezTo>
                  <a:pt x="40" y="16"/>
                  <a:pt x="44" y="15"/>
                  <a:pt x="41" y="15"/>
                </a:cubicBezTo>
                <a:cubicBezTo>
                  <a:pt x="40" y="14"/>
                  <a:pt x="42" y="14"/>
                  <a:pt x="42" y="14"/>
                </a:cubicBezTo>
                <a:cubicBezTo>
                  <a:pt x="44" y="14"/>
                  <a:pt x="41" y="14"/>
                  <a:pt x="43" y="14"/>
                </a:cubicBezTo>
                <a:close/>
                <a:moveTo>
                  <a:pt x="358" y="18"/>
                </a:moveTo>
                <a:cubicBezTo>
                  <a:pt x="361" y="18"/>
                  <a:pt x="363" y="17"/>
                  <a:pt x="365" y="17"/>
                </a:cubicBezTo>
                <a:cubicBezTo>
                  <a:pt x="361" y="17"/>
                  <a:pt x="361" y="17"/>
                  <a:pt x="358" y="18"/>
                </a:cubicBezTo>
                <a:close/>
                <a:moveTo>
                  <a:pt x="620" y="13"/>
                </a:moveTo>
                <a:cubicBezTo>
                  <a:pt x="621" y="13"/>
                  <a:pt x="621" y="13"/>
                  <a:pt x="622" y="13"/>
                </a:cubicBezTo>
                <a:cubicBezTo>
                  <a:pt x="622" y="13"/>
                  <a:pt x="625" y="12"/>
                  <a:pt x="625" y="12"/>
                </a:cubicBezTo>
                <a:cubicBezTo>
                  <a:pt x="623" y="12"/>
                  <a:pt x="621" y="12"/>
                  <a:pt x="620" y="13"/>
                </a:cubicBezTo>
                <a:close/>
                <a:moveTo>
                  <a:pt x="621" y="13"/>
                </a:moveTo>
                <a:cubicBezTo>
                  <a:pt x="623" y="13"/>
                  <a:pt x="624" y="14"/>
                  <a:pt x="626" y="14"/>
                </a:cubicBezTo>
                <a:cubicBezTo>
                  <a:pt x="625" y="13"/>
                  <a:pt x="624" y="13"/>
                  <a:pt x="626" y="13"/>
                </a:cubicBezTo>
                <a:cubicBezTo>
                  <a:pt x="624" y="13"/>
                  <a:pt x="622" y="13"/>
                  <a:pt x="621" y="13"/>
                </a:cubicBezTo>
                <a:close/>
                <a:moveTo>
                  <a:pt x="668" y="6"/>
                </a:moveTo>
                <a:cubicBezTo>
                  <a:pt x="670" y="6"/>
                  <a:pt x="672" y="6"/>
                  <a:pt x="672" y="6"/>
                </a:cubicBezTo>
                <a:cubicBezTo>
                  <a:pt x="671" y="6"/>
                  <a:pt x="668" y="6"/>
                  <a:pt x="668" y="6"/>
                </a:cubicBezTo>
                <a:close/>
                <a:moveTo>
                  <a:pt x="836" y="14"/>
                </a:moveTo>
                <a:cubicBezTo>
                  <a:pt x="834" y="14"/>
                  <a:pt x="834" y="14"/>
                  <a:pt x="833" y="14"/>
                </a:cubicBezTo>
                <a:cubicBezTo>
                  <a:pt x="834" y="14"/>
                  <a:pt x="835" y="14"/>
                  <a:pt x="835" y="13"/>
                </a:cubicBezTo>
                <a:cubicBezTo>
                  <a:pt x="834" y="13"/>
                  <a:pt x="834" y="14"/>
                  <a:pt x="832" y="14"/>
                </a:cubicBezTo>
                <a:cubicBezTo>
                  <a:pt x="832" y="14"/>
                  <a:pt x="832" y="15"/>
                  <a:pt x="834" y="15"/>
                </a:cubicBezTo>
                <a:cubicBezTo>
                  <a:pt x="835" y="14"/>
                  <a:pt x="835" y="14"/>
                  <a:pt x="836" y="14"/>
                </a:cubicBezTo>
                <a:close/>
                <a:moveTo>
                  <a:pt x="871" y="29"/>
                </a:moveTo>
                <a:cubicBezTo>
                  <a:pt x="871" y="30"/>
                  <a:pt x="879" y="30"/>
                  <a:pt x="880" y="30"/>
                </a:cubicBezTo>
                <a:cubicBezTo>
                  <a:pt x="879" y="30"/>
                  <a:pt x="877" y="30"/>
                  <a:pt x="876" y="30"/>
                </a:cubicBezTo>
                <a:cubicBezTo>
                  <a:pt x="876" y="31"/>
                  <a:pt x="873" y="30"/>
                  <a:pt x="873" y="31"/>
                </a:cubicBezTo>
                <a:cubicBezTo>
                  <a:pt x="874" y="31"/>
                  <a:pt x="875" y="32"/>
                  <a:pt x="875" y="32"/>
                </a:cubicBezTo>
                <a:cubicBezTo>
                  <a:pt x="878" y="32"/>
                  <a:pt x="885" y="32"/>
                  <a:pt x="886" y="30"/>
                </a:cubicBezTo>
                <a:cubicBezTo>
                  <a:pt x="889" y="31"/>
                  <a:pt x="893" y="30"/>
                  <a:pt x="893" y="29"/>
                </a:cubicBezTo>
                <a:cubicBezTo>
                  <a:pt x="887" y="29"/>
                  <a:pt x="878" y="29"/>
                  <a:pt x="871" y="29"/>
                </a:cubicBezTo>
                <a:close/>
                <a:moveTo>
                  <a:pt x="867" y="35"/>
                </a:moveTo>
                <a:cubicBezTo>
                  <a:pt x="865" y="35"/>
                  <a:pt x="863" y="35"/>
                  <a:pt x="863" y="36"/>
                </a:cubicBezTo>
                <a:cubicBezTo>
                  <a:pt x="866" y="36"/>
                  <a:pt x="867" y="35"/>
                  <a:pt x="867" y="35"/>
                </a:cubicBezTo>
                <a:close/>
                <a:moveTo>
                  <a:pt x="690" y="40"/>
                </a:moveTo>
                <a:cubicBezTo>
                  <a:pt x="692" y="40"/>
                  <a:pt x="689" y="40"/>
                  <a:pt x="687" y="40"/>
                </a:cubicBezTo>
                <a:cubicBezTo>
                  <a:pt x="687" y="40"/>
                  <a:pt x="689" y="40"/>
                  <a:pt x="689" y="41"/>
                </a:cubicBezTo>
                <a:cubicBezTo>
                  <a:pt x="687" y="41"/>
                  <a:pt x="687" y="41"/>
                  <a:pt x="685" y="41"/>
                </a:cubicBezTo>
                <a:cubicBezTo>
                  <a:pt x="685" y="42"/>
                  <a:pt x="685" y="42"/>
                  <a:pt x="683" y="42"/>
                </a:cubicBezTo>
                <a:cubicBezTo>
                  <a:pt x="689" y="42"/>
                  <a:pt x="691" y="41"/>
                  <a:pt x="696" y="41"/>
                </a:cubicBezTo>
                <a:cubicBezTo>
                  <a:pt x="695" y="40"/>
                  <a:pt x="693" y="41"/>
                  <a:pt x="690" y="40"/>
                </a:cubicBezTo>
                <a:close/>
                <a:moveTo>
                  <a:pt x="626" y="43"/>
                </a:moveTo>
                <a:cubicBezTo>
                  <a:pt x="626" y="43"/>
                  <a:pt x="627" y="43"/>
                  <a:pt x="627" y="43"/>
                </a:cubicBezTo>
                <a:cubicBezTo>
                  <a:pt x="624" y="43"/>
                  <a:pt x="623" y="43"/>
                  <a:pt x="620" y="43"/>
                </a:cubicBezTo>
                <a:cubicBezTo>
                  <a:pt x="620" y="44"/>
                  <a:pt x="623" y="43"/>
                  <a:pt x="624" y="44"/>
                </a:cubicBezTo>
                <a:cubicBezTo>
                  <a:pt x="625" y="44"/>
                  <a:pt x="625" y="43"/>
                  <a:pt x="626" y="43"/>
                </a:cubicBezTo>
                <a:close/>
                <a:moveTo>
                  <a:pt x="268" y="53"/>
                </a:moveTo>
                <a:cubicBezTo>
                  <a:pt x="267" y="54"/>
                  <a:pt x="266" y="53"/>
                  <a:pt x="266" y="54"/>
                </a:cubicBezTo>
                <a:cubicBezTo>
                  <a:pt x="267" y="54"/>
                  <a:pt x="269" y="54"/>
                  <a:pt x="270" y="54"/>
                </a:cubicBezTo>
                <a:cubicBezTo>
                  <a:pt x="269" y="54"/>
                  <a:pt x="269" y="53"/>
                  <a:pt x="268" y="53"/>
                </a:cubicBezTo>
                <a:close/>
                <a:moveTo>
                  <a:pt x="201" y="49"/>
                </a:moveTo>
                <a:cubicBezTo>
                  <a:pt x="200" y="49"/>
                  <a:pt x="202" y="49"/>
                  <a:pt x="202" y="49"/>
                </a:cubicBezTo>
                <a:cubicBezTo>
                  <a:pt x="201" y="49"/>
                  <a:pt x="201" y="48"/>
                  <a:pt x="201" y="48"/>
                </a:cubicBezTo>
                <a:cubicBezTo>
                  <a:pt x="198" y="48"/>
                  <a:pt x="197" y="48"/>
                  <a:pt x="197" y="48"/>
                </a:cubicBezTo>
                <a:cubicBezTo>
                  <a:pt x="195" y="48"/>
                  <a:pt x="192" y="48"/>
                  <a:pt x="189" y="49"/>
                </a:cubicBezTo>
                <a:cubicBezTo>
                  <a:pt x="195" y="49"/>
                  <a:pt x="198" y="48"/>
                  <a:pt x="201" y="49"/>
                </a:cubicBezTo>
                <a:close/>
                <a:moveTo>
                  <a:pt x="60" y="37"/>
                </a:moveTo>
                <a:cubicBezTo>
                  <a:pt x="62" y="37"/>
                  <a:pt x="58" y="36"/>
                  <a:pt x="57" y="37"/>
                </a:cubicBezTo>
                <a:cubicBezTo>
                  <a:pt x="59" y="37"/>
                  <a:pt x="59" y="37"/>
                  <a:pt x="60" y="37"/>
                </a:cubicBezTo>
                <a:close/>
                <a:moveTo>
                  <a:pt x="46" y="36"/>
                </a:moveTo>
                <a:cubicBezTo>
                  <a:pt x="47" y="35"/>
                  <a:pt x="42" y="35"/>
                  <a:pt x="42" y="35"/>
                </a:cubicBezTo>
                <a:cubicBezTo>
                  <a:pt x="43" y="35"/>
                  <a:pt x="44" y="36"/>
                  <a:pt x="46" y="36"/>
                </a:cubicBezTo>
                <a:close/>
                <a:moveTo>
                  <a:pt x="61" y="25"/>
                </a:moveTo>
                <a:cubicBezTo>
                  <a:pt x="60" y="24"/>
                  <a:pt x="58" y="24"/>
                  <a:pt x="55" y="24"/>
                </a:cubicBezTo>
                <a:cubicBezTo>
                  <a:pt x="55" y="24"/>
                  <a:pt x="55" y="24"/>
                  <a:pt x="55" y="25"/>
                </a:cubicBezTo>
                <a:cubicBezTo>
                  <a:pt x="56" y="25"/>
                  <a:pt x="59" y="25"/>
                  <a:pt x="61" y="25"/>
                </a:cubicBezTo>
                <a:close/>
                <a:moveTo>
                  <a:pt x="70" y="35"/>
                </a:moveTo>
                <a:cubicBezTo>
                  <a:pt x="69" y="34"/>
                  <a:pt x="71" y="34"/>
                  <a:pt x="70" y="34"/>
                </a:cubicBezTo>
                <a:cubicBezTo>
                  <a:pt x="69" y="34"/>
                  <a:pt x="66" y="34"/>
                  <a:pt x="68" y="34"/>
                </a:cubicBezTo>
                <a:cubicBezTo>
                  <a:pt x="68" y="34"/>
                  <a:pt x="69" y="35"/>
                  <a:pt x="70" y="35"/>
                </a:cubicBezTo>
                <a:close/>
                <a:moveTo>
                  <a:pt x="195" y="39"/>
                </a:moveTo>
                <a:cubicBezTo>
                  <a:pt x="192" y="39"/>
                  <a:pt x="192" y="40"/>
                  <a:pt x="190" y="40"/>
                </a:cubicBezTo>
                <a:cubicBezTo>
                  <a:pt x="192" y="40"/>
                  <a:pt x="194" y="40"/>
                  <a:pt x="195" y="39"/>
                </a:cubicBezTo>
                <a:close/>
                <a:moveTo>
                  <a:pt x="198" y="46"/>
                </a:moveTo>
                <a:cubicBezTo>
                  <a:pt x="196" y="46"/>
                  <a:pt x="194" y="46"/>
                  <a:pt x="193" y="47"/>
                </a:cubicBezTo>
                <a:cubicBezTo>
                  <a:pt x="196" y="47"/>
                  <a:pt x="198" y="46"/>
                  <a:pt x="198" y="46"/>
                </a:cubicBezTo>
                <a:close/>
                <a:moveTo>
                  <a:pt x="194" y="41"/>
                </a:moveTo>
                <a:cubicBezTo>
                  <a:pt x="195" y="42"/>
                  <a:pt x="197" y="41"/>
                  <a:pt x="197" y="41"/>
                </a:cubicBezTo>
                <a:cubicBezTo>
                  <a:pt x="195" y="41"/>
                  <a:pt x="195" y="41"/>
                  <a:pt x="194" y="41"/>
                </a:cubicBezTo>
                <a:close/>
                <a:moveTo>
                  <a:pt x="201" y="16"/>
                </a:moveTo>
                <a:cubicBezTo>
                  <a:pt x="200" y="16"/>
                  <a:pt x="202" y="16"/>
                  <a:pt x="202" y="16"/>
                </a:cubicBezTo>
                <a:cubicBezTo>
                  <a:pt x="201" y="16"/>
                  <a:pt x="200" y="16"/>
                  <a:pt x="199" y="16"/>
                </a:cubicBezTo>
                <a:cubicBezTo>
                  <a:pt x="199" y="16"/>
                  <a:pt x="196" y="16"/>
                  <a:pt x="196" y="16"/>
                </a:cubicBezTo>
                <a:cubicBezTo>
                  <a:pt x="198" y="16"/>
                  <a:pt x="200" y="16"/>
                  <a:pt x="201" y="16"/>
                </a:cubicBezTo>
                <a:close/>
                <a:moveTo>
                  <a:pt x="203" y="40"/>
                </a:moveTo>
                <a:cubicBezTo>
                  <a:pt x="204" y="39"/>
                  <a:pt x="205" y="39"/>
                  <a:pt x="207" y="38"/>
                </a:cubicBezTo>
                <a:cubicBezTo>
                  <a:pt x="203" y="39"/>
                  <a:pt x="200" y="39"/>
                  <a:pt x="198" y="40"/>
                </a:cubicBezTo>
                <a:cubicBezTo>
                  <a:pt x="200" y="40"/>
                  <a:pt x="201" y="40"/>
                  <a:pt x="203" y="40"/>
                </a:cubicBezTo>
                <a:close/>
                <a:moveTo>
                  <a:pt x="205" y="42"/>
                </a:moveTo>
                <a:cubicBezTo>
                  <a:pt x="203" y="41"/>
                  <a:pt x="204" y="41"/>
                  <a:pt x="201" y="41"/>
                </a:cubicBezTo>
                <a:cubicBezTo>
                  <a:pt x="201" y="41"/>
                  <a:pt x="201" y="41"/>
                  <a:pt x="201" y="42"/>
                </a:cubicBezTo>
                <a:cubicBezTo>
                  <a:pt x="202" y="42"/>
                  <a:pt x="204" y="42"/>
                  <a:pt x="205" y="42"/>
                </a:cubicBezTo>
                <a:close/>
                <a:moveTo>
                  <a:pt x="204" y="16"/>
                </a:moveTo>
                <a:cubicBezTo>
                  <a:pt x="206" y="16"/>
                  <a:pt x="203" y="15"/>
                  <a:pt x="202" y="15"/>
                </a:cubicBezTo>
                <a:cubicBezTo>
                  <a:pt x="204" y="15"/>
                  <a:pt x="202" y="16"/>
                  <a:pt x="204" y="16"/>
                </a:cubicBezTo>
                <a:close/>
                <a:moveTo>
                  <a:pt x="216" y="38"/>
                </a:moveTo>
                <a:cubicBezTo>
                  <a:pt x="212" y="38"/>
                  <a:pt x="208" y="39"/>
                  <a:pt x="205" y="40"/>
                </a:cubicBezTo>
                <a:cubicBezTo>
                  <a:pt x="208" y="40"/>
                  <a:pt x="209" y="40"/>
                  <a:pt x="212" y="40"/>
                </a:cubicBezTo>
                <a:cubicBezTo>
                  <a:pt x="212" y="39"/>
                  <a:pt x="216" y="38"/>
                  <a:pt x="216" y="38"/>
                </a:cubicBezTo>
                <a:close/>
                <a:moveTo>
                  <a:pt x="215" y="45"/>
                </a:moveTo>
                <a:cubicBezTo>
                  <a:pt x="218" y="44"/>
                  <a:pt x="220" y="43"/>
                  <a:pt x="223" y="42"/>
                </a:cubicBezTo>
                <a:cubicBezTo>
                  <a:pt x="221" y="42"/>
                  <a:pt x="220" y="43"/>
                  <a:pt x="217" y="42"/>
                </a:cubicBezTo>
                <a:cubicBezTo>
                  <a:pt x="216" y="43"/>
                  <a:pt x="214" y="43"/>
                  <a:pt x="215" y="44"/>
                </a:cubicBezTo>
                <a:cubicBezTo>
                  <a:pt x="213" y="44"/>
                  <a:pt x="209" y="44"/>
                  <a:pt x="208" y="44"/>
                </a:cubicBezTo>
                <a:cubicBezTo>
                  <a:pt x="210" y="44"/>
                  <a:pt x="211" y="45"/>
                  <a:pt x="215" y="45"/>
                </a:cubicBezTo>
                <a:close/>
                <a:moveTo>
                  <a:pt x="214" y="24"/>
                </a:moveTo>
                <a:cubicBezTo>
                  <a:pt x="218" y="24"/>
                  <a:pt x="219" y="24"/>
                  <a:pt x="221" y="23"/>
                </a:cubicBezTo>
                <a:cubicBezTo>
                  <a:pt x="218" y="24"/>
                  <a:pt x="214" y="23"/>
                  <a:pt x="213" y="23"/>
                </a:cubicBezTo>
                <a:cubicBezTo>
                  <a:pt x="213" y="23"/>
                  <a:pt x="213" y="23"/>
                  <a:pt x="214" y="24"/>
                </a:cubicBezTo>
                <a:close/>
                <a:moveTo>
                  <a:pt x="224" y="41"/>
                </a:moveTo>
                <a:cubicBezTo>
                  <a:pt x="221" y="41"/>
                  <a:pt x="217" y="41"/>
                  <a:pt x="215" y="42"/>
                </a:cubicBezTo>
                <a:cubicBezTo>
                  <a:pt x="219" y="42"/>
                  <a:pt x="224" y="42"/>
                  <a:pt x="224" y="41"/>
                </a:cubicBezTo>
                <a:close/>
                <a:moveTo>
                  <a:pt x="228" y="22"/>
                </a:moveTo>
                <a:cubicBezTo>
                  <a:pt x="224" y="22"/>
                  <a:pt x="224" y="23"/>
                  <a:pt x="222" y="23"/>
                </a:cubicBezTo>
                <a:cubicBezTo>
                  <a:pt x="224" y="23"/>
                  <a:pt x="227" y="23"/>
                  <a:pt x="228" y="22"/>
                </a:cubicBezTo>
                <a:close/>
                <a:moveTo>
                  <a:pt x="264" y="54"/>
                </a:moveTo>
                <a:cubicBezTo>
                  <a:pt x="265" y="54"/>
                  <a:pt x="265" y="54"/>
                  <a:pt x="265" y="54"/>
                </a:cubicBezTo>
                <a:cubicBezTo>
                  <a:pt x="264" y="54"/>
                  <a:pt x="263" y="54"/>
                  <a:pt x="263" y="54"/>
                </a:cubicBezTo>
                <a:cubicBezTo>
                  <a:pt x="265" y="54"/>
                  <a:pt x="265" y="54"/>
                  <a:pt x="267" y="54"/>
                </a:cubicBezTo>
                <a:cubicBezTo>
                  <a:pt x="267" y="55"/>
                  <a:pt x="268" y="55"/>
                  <a:pt x="268" y="54"/>
                </a:cubicBezTo>
                <a:cubicBezTo>
                  <a:pt x="267" y="54"/>
                  <a:pt x="266" y="54"/>
                  <a:pt x="264" y="54"/>
                </a:cubicBezTo>
                <a:close/>
                <a:moveTo>
                  <a:pt x="300" y="24"/>
                </a:moveTo>
                <a:cubicBezTo>
                  <a:pt x="297" y="24"/>
                  <a:pt x="298" y="24"/>
                  <a:pt x="296" y="25"/>
                </a:cubicBezTo>
                <a:cubicBezTo>
                  <a:pt x="298" y="25"/>
                  <a:pt x="300" y="25"/>
                  <a:pt x="300" y="24"/>
                </a:cubicBezTo>
                <a:close/>
                <a:moveTo>
                  <a:pt x="302" y="24"/>
                </a:moveTo>
                <a:cubicBezTo>
                  <a:pt x="304" y="24"/>
                  <a:pt x="308" y="24"/>
                  <a:pt x="309" y="23"/>
                </a:cubicBezTo>
                <a:cubicBezTo>
                  <a:pt x="306" y="23"/>
                  <a:pt x="308" y="23"/>
                  <a:pt x="308" y="22"/>
                </a:cubicBezTo>
                <a:cubicBezTo>
                  <a:pt x="304" y="23"/>
                  <a:pt x="303" y="24"/>
                  <a:pt x="298" y="23"/>
                </a:cubicBezTo>
                <a:cubicBezTo>
                  <a:pt x="298" y="23"/>
                  <a:pt x="298" y="23"/>
                  <a:pt x="298" y="24"/>
                </a:cubicBezTo>
                <a:cubicBezTo>
                  <a:pt x="300" y="24"/>
                  <a:pt x="302" y="23"/>
                  <a:pt x="302" y="24"/>
                </a:cubicBezTo>
                <a:close/>
                <a:moveTo>
                  <a:pt x="313" y="15"/>
                </a:moveTo>
                <a:cubicBezTo>
                  <a:pt x="316" y="16"/>
                  <a:pt x="316" y="15"/>
                  <a:pt x="318" y="16"/>
                </a:cubicBezTo>
                <a:cubicBezTo>
                  <a:pt x="318" y="15"/>
                  <a:pt x="320" y="15"/>
                  <a:pt x="320" y="16"/>
                </a:cubicBezTo>
                <a:cubicBezTo>
                  <a:pt x="321" y="15"/>
                  <a:pt x="322" y="15"/>
                  <a:pt x="325" y="15"/>
                </a:cubicBezTo>
                <a:cubicBezTo>
                  <a:pt x="329" y="16"/>
                  <a:pt x="330" y="16"/>
                  <a:pt x="332" y="16"/>
                </a:cubicBezTo>
                <a:cubicBezTo>
                  <a:pt x="329" y="17"/>
                  <a:pt x="330" y="17"/>
                  <a:pt x="328" y="16"/>
                </a:cubicBezTo>
                <a:cubicBezTo>
                  <a:pt x="328" y="17"/>
                  <a:pt x="328" y="17"/>
                  <a:pt x="327" y="17"/>
                </a:cubicBezTo>
                <a:cubicBezTo>
                  <a:pt x="330" y="17"/>
                  <a:pt x="329" y="17"/>
                  <a:pt x="328" y="17"/>
                </a:cubicBezTo>
                <a:cubicBezTo>
                  <a:pt x="331" y="17"/>
                  <a:pt x="336" y="17"/>
                  <a:pt x="338" y="16"/>
                </a:cubicBezTo>
                <a:cubicBezTo>
                  <a:pt x="336" y="16"/>
                  <a:pt x="334" y="16"/>
                  <a:pt x="332" y="16"/>
                </a:cubicBezTo>
                <a:cubicBezTo>
                  <a:pt x="333" y="16"/>
                  <a:pt x="332" y="15"/>
                  <a:pt x="333" y="15"/>
                </a:cubicBezTo>
                <a:cubicBezTo>
                  <a:pt x="335" y="16"/>
                  <a:pt x="337" y="15"/>
                  <a:pt x="340" y="15"/>
                </a:cubicBezTo>
                <a:cubicBezTo>
                  <a:pt x="339" y="14"/>
                  <a:pt x="332" y="15"/>
                  <a:pt x="328" y="15"/>
                </a:cubicBezTo>
                <a:cubicBezTo>
                  <a:pt x="328" y="15"/>
                  <a:pt x="328" y="15"/>
                  <a:pt x="328" y="14"/>
                </a:cubicBezTo>
                <a:cubicBezTo>
                  <a:pt x="326" y="15"/>
                  <a:pt x="322" y="15"/>
                  <a:pt x="320" y="15"/>
                </a:cubicBezTo>
                <a:cubicBezTo>
                  <a:pt x="320" y="15"/>
                  <a:pt x="320" y="15"/>
                  <a:pt x="320" y="15"/>
                </a:cubicBezTo>
                <a:cubicBezTo>
                  <a:pt x="318" y="15"/>
                  <a:pt x="315" y="15"/>
                  <a:pt x="313" y="15"/>
                </a:cubicBezTo>
                <a:cubicBezTo>
                  <a:pt x="315" y="15"/>
                  <a:pt x="316" y="15"/>
                  <a:pt x="313" y="15"/>
                </a:cubicBezTo>
                <a:close/>
                <a:moveTo>
                  <a:pt x="320" y="51"/>
                </a:moveTo>
                <a:cubicBezTo>
                  <a:pt x="320" y="51"/>
                  <a:pt x="318" y="51"/>
                  <a:pt x="318" y="51"/>
                </a:cubicBezTo>
                <a:cubicBezTo>
                  <a:pt x="319" y="51"/>
                  <a:pt x="322" y="51"/>
                  <a:pt x="322" y="51"/>
                </a:cubicBezTo>
                <a:cubicBezTo>
                  <a:pt x="319" y="51"/>
                  <a:pt x="321" y="50"/>
                  <a:pt x="322" y="50"/>
                </a:cubicBezTo>
                <a:cubicBezTo>
                  <a:pt x="321" y="50"/>
                  <a:pt x="321" y="49"/>
                  <a:pt x="320" y="49"/>
                </a:cubicBezTo>
                <a:cubicBezTo>
                  <a:pt x="317" y="49"/>
                  <a:pt x="314" y="51"/>
                  <a:pt x="317" y="51"/>
                </a:cubicBezTo>
                <a:cubicBezTo>
                  <a:pt x="317" y="51"/>
                  <a:pt x="316" y="51"/>
                  <a:pt x="317" y="51"/>
                </a:cubicBezTo>
                <a:cubicBezTo>
                  <a:pt x="317" y="51"/>
                  <a:pt x="320" y="51"/>
                  <a:pt x="320" y="51"/>
                </a:cubicBezTo>
                <a:close/>
                <a:moveTo>
                  <a:pt x="325" y="49"/>
                </a:moveTo>
                <a:cubicBezTo>
                  <a:pt x="327" y="50"/>
                  <a:pt x="330" y="50"/>
                  <a:pt x="332" y="50"/>
                </a:cubicBezTo>
                <a:cubicBezTo>
                  <a:pt x="331" y="49"/>
                  <a:pt x="327" y="50"/>
                  <a:pt x="328" y="49"/>
                </a:cubicBezTo>
                <a:cubicBezTo>
                  <a:pt x="327" y="49"/>
                  <a:pt x="328" y="49"/>
                  <a:pt x="327" y="49"/>
                </a:cubicBezTo>
                <a:cubicBezTo>
                  <a:pt x="326" y="49"/>
                  <a:pt x="328" y="49"/>
                  <a:pt x="327" y="49"/>
                </a:cubicBezTo>
                <a:cubicBezTo>
                  <a:pt x="325" y="48"/>
                  <a:pt x="325" y="49"/>
                  <a:pt x="325" y="49"/>
                </a:cubicBezTo>
                <a:close/>
                <a:moveTo>
                  <a:pt x="331" y="50"/>
                </a:moveTo>
                <a:cubicBezTo>
                  <a:pt x="329" y="50"/>
                  <a:pt x="327" y="50"/>
                  <a:pt x="327" y="50"/>
                </a:cubicBezTo>
                <a:cubicBezTo>
                  <a:pt x="331" y="50"/>
                  <a:pt x="325" y="51"/>
                  <a:pt x="328" y="51"/>
                </a:cubicBezTo>
                <a:cubicBezTo>
                  <a:pt x="328" y="51"/>
                  <a:pt x="330" y="51"/>
                  <a:pt x="331" y="50"/>
                </a:cubicBezTo>
                <a:close/>
                <a:moveTo>
                  <a:pt x="329" y="18"/>
                </a:moveTo>
                <a:cubicBezTo>
                  <a:pt x="332" y="19"/>
                  <a:pt x="336" y="17"/>
                  <a:pt x="343" y="18"/>
                </a:cubicBezTo>
                <a:cubicBezTo>
                  <a:pt x="343" y="17"/>
                  <a:pt x="344" y="17"/>
                  <a:pt x="345" y="17"/>
                </a:cubicBezTo>
                <a:cubicBezTo>
                  <a:pt x="344" y="17"/>
                  <a:pt x="343" y="17"/>
                  <a:pt x="343" y="17"/>
                </a:cubicBezTo>
                <a:cubicBezTo>
                  <a:pt x="344" y="17"/>
                  <a:pt x="344" y="16"/>
                  <a:pt x="343" y="16"/>
                </a:cubicBezTo>
                <a:cubicBezTo>
                  <a:pt x="340" y="17"/>
                  <a:pt x="333" y="18"/>
                  <a:pt x="329" y="18"/>
                </a:cubicBezTo>
                <a:close/>
                <a:moveTo>
                  <a:pt x="332" y="52"/>
                </a:moveTo>
                <a:cubicBezTo>
                  <a:pt x="334" y="52"/>
                  <a:pt x="335" y="52"/>
                  <a:pt x="336" y="52"/>
                </a:cubicBezTo>
                <a:cubicBezTo>
                  <a:pt x="334" y="52"/>
                  <a:pt x="332" y="51"/>
                  <a:pt x="331" y="52"/>
                </a:cubicBezTo>
                <a:cubicBezTo>
                  <a:pt x="332" y="52"/>
                  <a:pt x="333" y="52"/>
                  <a:pt x="332" y="52"/>
                </a:cubicBezTo>
                <a:close/>
                <a:moveTo>
                  <a:pt x="341" y="21"/>
                </a:moveTo>
                <a:cubicBezTo>
                  <a:pt x="342" y="21"/>
                  <a:pt x="344" y="21"/>
                  <a:pt x="345" y="21"/>
                </a:cubicBezTo>
                <a:cubicBezTo>
                  <a:pt x="344" y="20"/>
                  <a:pt x="343" y="20"/>
                  <a:pt x="341" y="19"/>
                </a:cubicBezTo>
                <a:cubicBezTo>
                  <a:pt x="342" y="20"/>
                  <a:pt x="340" y="20"/>
                  <a:pt x="340" y="20"/>
                </a:cubicBezTo>
                <a:cubicBezTo>
                  <a:pt x="343" y="20"/>
                  <a:pt x="342" y="21"/>
                  <a:pt x="343" y="21"/>
                </a:cubicBezTo>
                <a:cubicBezTo>
                  <a:pt x="342" y="21"/>
                  <a:pt x="342" y="21"/>
                  <a:pt x="341" y="21"/>
                </a:cubicBezTo>
                <a:close/>
                <a:moveTo>
                  <a:pt x="358" y="20"/>
                </a:moveTo>
                <a:cubicBezTo>
                  <a:pt x="359" y="19"/>
                  <a:pt x="358" y="19"/>
                  <a:pt x="361" y="19"/>
                </a:cubicBezTo>
                <a:cubicBezTo>
                  <a:pt x="360" y="19"/>
                  <a:pt x="362" y="19"/>
                  <a:pt x="361" y="18"/>
                </a:cubicBezTo>
                <a:cubicBezTo>
                  <a:pt x="359" y="19"/>
                  <a:pt x="358" y="18"/>
                  <a:pt x="359" y="18"/>
                </a:cubicBezTo>
                <a:cubicBezTo>
                  <a:pt x="354" y="18"/>
                  <a:pt x="352" y="17"/>
                  <a:pt x="349" y="18"/>
                </a:cubicBezTo>
                <a:cubicBezTo>
                  <a:pt x="351" y="19"/>
                  <a:pt x="351" y="18"/>
                  <a:pt x="354" y="18"/>
                </a:cubicBezTo>
                <a:cubicBezTo>
                  <a:pt x="353" y="19"/>
                  <a:pt x="357" y="19"/>
                  <a:pt x="354" y="19"/>
                </a:cubicBezTo>
                <a:cubicBezTo>
                  <a:pt x="353" y="18"/>
                  <a:pt x="349" y="19"/>
                  <a:pt x="348" y="19"/>
                </a:cubicBezTo>
                <a:cubicBezTo>
                  <a:pt x="349" y="19"/>
                  <a:pt x="349" y="20"/>
                  <a:pt x="349" y="20"/>
                </a:cubicBezTo>
                <a:cubicBezTo>
                  <a:pt x="348" y="20"/>
                  <a:pt x="348" y="20"/>
                  <a:pt x="348" y="20"/>
                </a:cubicBezTo>
                <a:cubicBezTo>
                  <a:pt x="351" y="19"/>
                  <a:pt x="355" y="20"/>
                  <a:pt x="358" y="20"/>
                </a:cubicBezTo>
                <a:close/>
                <a:moveTo>
                  <a:pt x="345" y="19"/>
                </a:moveTo>
                <a:cubicBezTo>
                  <a:pt x="346" y="19"/>
                  <a:pt x="349" y="19"/>
                  <a:pt x="350" y="18"/>
                </a:cubicBezTo>
                <a:cubicBezTo>
                  <a:pt x="348" y="19"/>
                  <a:pt x="345" y="18"/>
                  <a:pt x="345" y="19"/>
                </a:cubicBezTo>
                <a:close/>
                <a:moveTo>
                  <a:pt x="350" y="53"/>
                </a:moveTo>
                <a:cubicBezTo>
                  <a:pt x="351" y="53"/>
                  <a:pt x="351" y="53"/>
                  <a:pt x="353" y="53"/>
                </a:cubicBezTo>
                <a:cubicBezTo>
                  <a:pt x="350" y="52"/>
                  <a:pt x="357" y="52"/>
                  <a:pt x="359" y="51"/>
                </a:cubicBezTo>
                <a:cubicBezTo>
                  <a:pt x="356" y="51"/>
                  <a:pt x="349" y="51"/>
                  <a:pt x="347" y="52"/>
                </a:cubicBezTo>
                <a:cubicBezTo>
                  <a:pt x="347" y="52"/>
                  <a:pt x="350" y="52"/>
                  <a:pt x="351" y="52"/>
                </a:cubicBezTo>
                <a:cubicBezTo>
                  <a:pt x="351" y="53"/>
                  <a:pt x="347" y="53"/>
                  <a:pt x="346" y="53"/>
                </a:cubicBezTo>
                <a:cubicBezTo>
                  <a:pt x="347" y="53"/>
                  <a:pt x="347" y="53"/>
                  <a:pt x="348" y="53"/>
                </a:cubicBezTo>
                <a:cubicBezTo>
                  <a:pt x="347" y="53"/>
                  <a:pt x="350" y="53"/>
                  <a:pt x="350" y="53"/>
                </a:cubicBezTo>
                <a:close/>
                <a:moveTo>
                  <a:pt x="358" y="54"/>
                </a:moveTo>
                <a:cubicBezTo>
                  <a:pt x="356" y="53"/>
                  <a:pt x="353" y="53"/>
                  <a:pt x="352" y="53"/>
                </a:cubicBezTo>
                <a:cubicBezTo>
                  <a:pt x="352" y="54"/>
                  <a:pt x="350" y="53"/>
                  <a:pt x="349" y="54"/>
                </a:cubicBezTo>
                <a:cubicBezTo>
                  <a:pt x="353" y="54"/>
                  <a:pt x="356" y="54"/>
                  <a:pt x="358" y="54"/>
                </a:cubicBezTo>
                <a:close/>
                <a:moveTo>
                  <a:pt x="358" y="56"/>
                </a:moveTo>
                <a:cubicBezTo>
                  <a:pt x="356" y="56"/>
                  <a:pt x="354" y="56"/>
                  <a:pt x="354" y="56"/>
                </a:cubicBezTo>
                <a:cubicBezTo>
                  <a:pt x="354" y="56"/>
                  <a:pt x="354" y="56"/>
                  <a:pt x="354" y="56"/>
                </a:cubicBezTo>
                <a:cubicBezTo>
                  <a:pt x="356" y="56"/>
                  <a:pt x="357" y="56"/>
                  <a:pt x="358" y="56"/>
                </a:cubicBezTo>
                <a:close/>
                <a:moveTo>
                  <a:pt x="358" y="53"/>
                </a:moveTo>
                <a:cubicBezTo>
                  <a:pt x="357" y="52"/>
                  <a:pt x="355" y="53"/>
                  <a:pt x="354" y="53"/>
                </a:cubicBezTo>
                <a:cubicBezTo>
                  <a:pt x="355" y="53"/>
                  <a:pt x="357" y="53"/>
                  <a:pt x="358" y="53"/>
                </a:cubicBezTo>
                <a:close/>
                <a:moveTo>
                  <a:pt x="376" y="17"/>
                </a:moveTo>
                <a:cubicBezTo>
                  <a:pt x="373" y="17"/>
                  <a:pt x="372" y="18"/>
                  <a:pt x="371" y="18"/>
                </a:cubicBezTo>
                <a:cubicBezTo>
                  <a:pt x="373" y="18"/>
                  <a:pt x="373" y="18"/>
                  <a:pt x="376" y="18"/>
                </a:cubicBezTo>
                <a:cubicBezTo>
                  <a:pt x="376" y="18"/>
                  <a:pt x="376" y="18"/>
                  <a:pt x="377" y="18"/>
                </a:cubicBezTo>
                <a:cubicBezTo>
                  <a:pt x="378" y="18"/>
                  <a:pt x="379" y="18"/>
                  <a:pt x="379" y="18"/>
                </a:cubicBezTo>
                <a:cubicBezTo>
                  <a:pt x="378" y="18"/>
                  <a:pt x="377" y="18"/>
                  <a:pt x="378" y="18"/>
                </a:cubicBezTo>
                <a:cubicBezTo>
                  <a:pt x="380" y="18"/>
                  <a:pt x="380" y="17"/>
                  <a:pt x="383" y="18"/>
                </a:cubicBezTo>
                <a:cubicBezTo>
                  <a:pt x="383" y="17"/>
                  <a:pt x="381" y="17"/>
                  <a:pt x="381" y="17"/>
                </a:cubicBezTo>
                <a:cubicBezTo>
                  <a:pt x="378" y="17"/>
                  <a:pt x="376" y="18"/>
                  <a:pt x="374" y="18"/>
                </a:cubicBezTo>
                <a:cubicBezTo>
                  <a:pt x="374" y="18"/>
                  <a:pt x="377" y="17"/>
                  <a:pt x="376" y="17"/>
                </a:cubicBezTo>
                <a:close/>
                <a:moveTo>
                  <a:pt x="381" y="49"/>
                </a:moveTo>
                <a:cubicBezTo>
                  <a:pt x="380" y="48"/>
                  <a:pt x="380" y="48"/>
                  <a:pt x="379" y="48"/>
                </a:cubicBezTo>
                <a:cubicBezTo>
                  <a:pt x="380" y="48"/>
                  <a:pt x="381" y="48"/>
                  <a:pt x="381" y="48"/>
                </a:cubicBezTo>
                <a:cubicBezTo>
                  <a:pt x="379" y="48"/>
                  <a:pt x="377" y="48"/>
                  <a:pt x="377" y="49"/>
                </a:cubicBezTo>
                <a:cubicBezTo>
                  <a:pt x="379" y="48"/>
                  <a:pt x="381" y="49"/>
                  <a:pt x="381" y="49"/>
                </a:cubicBezTo>
                <a:close/>
                <a:moveTo>
                  <a:pt x="384" y="56"/>
                </a:moveTo>
                <a:cubicBezTo>
                  <a:pt x="386" y="56"/>
                  <a:pt x="388" y="56"/>
                  <a:pt x="391" y="56"/>
                </a:cubicBezTo>
                <a:cubicBezTo>
                  <a:pt x="387" y="55"/>
                  <a:pt x="381" y="56"/>
                  <a:pt x="379" y="56"/>
                </a:cubicBezTo>
                <a:cubicBezTo>
                  <a:pt x="381" y="56"/>
                  <a:pt x="381" y="56"/>
                  <a:pt x="384" y="56"/>
                </a:cubicBezTo>
                <a:close/>
                <a:moveTo>
                  <a:pt x="383" y="9"/>
                </a:moveTo>
                <a:cubicBezTo>
                  <a:pt x="382" y="9"/>
                  <a:pt x="382" y="9"/>
                  <a:pt x="381" y="9"/>
                </a:cubicBezTo>
                <a:cubicBezTo>
                  <a:pt x="381" y="9"/>
                  <a:pt x="381" y="9"/>
                  <a:pt x="380" y="10"/>
                </a:cubicBezTo>
                <a:cubicBezTo>
                  <a:pt x="383" y="10"/>
                  <a:pt x="382" y="9"/>
                  <a:pt x="383" y="9"/>
                </a:cubicBezTo>
                <a:close/>
                <a:moveTo>
                  <a:pt x="390" y="18"/>
                </a:moveTo>
                <a:cubicBezTo>
                  <a:pt x="390" y="18"/>
                  <a:pt x="390" y="18"/>
                  <a:pt x="389" y="18"/>
                </a:cubicBezTo>
                <a:cubicBezTo>
                  <a:pt x="386" y="18"/>
                  <a:pt x="388" y="18"/>
                  <a:pt x="385" y="18"/>
                </a:cubicBezTo>
                <a:cubicBezTo>
                  <a:pt x="385" y="18"/>
                  <a:pt x="385" y="18"/>
                  <a:pt x="383" y="19"/>
                </a:cubicBezTo>
                <a:cubicBezTo>
                  <a:pt x="386" y="19"/>
                  <a:pt x="387" y="18"/>
                  <a:pt x="390" y="18"/>
                </a:cubicBezTo>
                <a:close/>
                <a:moveTo>
                  <a:pt x="396" y="55"/>
                </a:moveTo>
                <a:cubicBezTo>
                  <a:pt x="396" y="55"/>
                  <a:pt x="397" y="54"/>
                  <a:pt x="396" y="54"/>
                </a:cubicBezTo>
                <a:cubicBezTo>
                  <a:pt x="395" y="55"/>
                  <a:pt x="392" y="55"/>
                  <a:pt x="390" y="55"/>
                </a:cubicBezTo>
                <a:cubicBezTo>
                  <a:pt x="391" y="56"/>
                  <a:pt x="399" y="55"/>
                  <a:pt x="397" y="56"/>
                </a:cubicBezTo>
                <a:cubicBezTo>
                  <a:pt x="401" y="56"/>
                  <a:pt x="406" y="55"/>
                  <a:pt x="409" y="56"/>
                </a:cubicBezTo>
                <a:cubicBezTo>
                  <a:pt x="408" y="56"/>
                  <a:pt x="407" y="56"/>
                  <a:pt x="407" y="56"/>
                </a:cubicBezTo>
                <a:cubicBezTo>
                  <a:pt x="410" y="56"/>
                  <a:pt x="413" y="56"/>
                  <a:pt x="416" y="56"/>
                </a:cubicBezTo>
                <a:cubicBezTo>
                  <a:pt x="417" y="56"/>
                  <a:pt x="414" y="56"/>
                  <a:pt x="415" y="56"/>
                </a:cubicBezTo>
                <a:cubicBezTo>
                  <a:pt x="416" y="55"/>
                  <a:pt x="418" y="56"/>
                  <a:pt x="418" y="55"/>
                </a:cubicBezTo>
                <a:cubicBezTo>
                  <a:pt x="415" y="55"/>
                  <a:pt x="412" y="55"/>
                  <a:pt x="409" y="55"/>
                </a:cubicBezTo>
                <a:cubicBezTo>
                  <a:pt x="409" y="55"/>
                  <a:pt x="411" y="55"/>
                  <a:pt x="411" y="54"/>
                </a:cubicBezTo>
                <a:cubicBezTo>
                  <a:pt x="409" y="54"/>
                  <a:pt x="406" y="55"/>
                  <a:pt x="408" y="54"/>
                </a:cubicBezTo>
                <a:cubicBezTo>
                  <a:pt x="406" y="54"/>
                  <a:pt x="405" y="55"/>
                  <a:pt x="403" y="54"/>
                </a:cubicBezTo>
                <a:cubicBezTo>
                  <a:pt x="403" y="54"/>
                  <a:pt x="401" y="54"/>
                  <a:pt x="403" y="54"/>
                </a:cubicBezTo>
                <a:cubicBezTo>
                  <a:pt x="399" y="54"/>
                  <a:pt x="399" y="55"/>
                  <a:pt x="396" y="55"/>
                </a:cubicBezTo>
                <a:close/>
                <a:moveTo>
                  <a:pt x="392" y="51"/>
                </a:moveTo>
                <a:cubicBezTo>
                  <a:pt x="392" y="52"/>
                  <a:pt x="396" y="51"/>
                  <a:pt x="394" y="51"/>
                </a:cubicBezTo>
                <a:cubicBezTo>
                  <a:pt x="393" y="51"/>
                  <a:pt x="388" y="51"/>
                  <a:pt x="392" y="52"/>
                </a:cubicBezTo>
                <a:cubicBezTo>
                  <a:pt x="392" y="52"/>
                  <a:pt x="392" y="51"/>
                  <a:pt x="392" y="51"/>
                </a:cubicBezTo>
                <a:close/>
                <a:moveTo>
                  <a:pt x="395" y="49"/>
                </a:moveTo>
                <a:cubicBezTo>
                  <a:pt x="395" y="49"/>
                  <a:pt x="395" y="49"/>
                  <a:pt x="395" y="48"/>
                </a:cubicBezTo>
                <a:cubicBezTo>
                  <a:pt x="394" y="48"/>
                  <a:pt x="393" y="48"/>
                  <a:pt x="393" y="49"/>
                </a:cubicBezTo>
                <a:cubicBezTo>
                  <a:pt x="394" y="49"/>
                  <a:pt x="394" y="49"/>
                  <a:pt x="395" y="49"/>
                </a:cubicBezTo>
                <a:close/>
                <a:moveTo>
                  <a:pt x="406" y="47"/>
                </a:moveTo>
                <a:cubicBezTo>
                  <a:pt x="404" y="47"/>
                  <a:pt x="414" y="48"/>
                  <a:pt x="415" y="47"/>
                </a:cubicBezTo>
                <a:cubicBezTo>
                  <a:pt x="412" y="47"/>
                  <a:pt x="411" y="48"/>
                  <a:pt x="409" y="47"/>
                </a:cubicBezTo>
                <a:cubicBezTo>
                  <a:pt x="412" y="47"/>
                  <a:pt x="408" y="47"/>
                  <a:pt x="412" y="47"/>
                </a:cubicBezTo>
                <a:cubicBezTo>
                  <a:pt x="409" y="46"/>
                  <a:pt x="405" y="46"/>
                  <a:pt x="402" y="46"/>
                </a:cubicBezTo>
                <a:cubicBezTo>
                  <a:pt x="399" y="47"/>
                  <a:pt x="402" y="47"/>
                  <a:pt x="406" y="47"/>
                </a:cubicBezTo>
                <a:close/>
                <a:moveTo>
                  <a:pt x="407" y="60"/>
                </a:moveTo>
                <a:cubicBezTo>
                  <a:pt x="405" y="60"/>
                  <a:pt x="403" y="60"/>
                  <a:pt x="403" y="60"/>
                </a:cubicBezTo>
                <a:cubicBezTo>
                  <a:pt x="405" y="60"/>
                  <a:pt x="406" y="60"/>
                  <a:pt x="407" y="60"/>
                </a:cubicBezTo>
                <a:close/>
                <a:moveTo>
                  <a:pt x="410" y="51"/>
                </a:moveTo>
                <a:cubicBezTo>
                  <a:pt x="408" y="51"/>
                  <a:pt x="404" y="51"/>
                  <a:pt x="403" y="51"/>
                </a:cubicBezTo>
                <a:cubicBezTo>
                  <a:pt x="404" y="51"/>
                  <a:pt x="408" y="51"/>
                  <a:pt x="410" y="51"/>
                </a:cubicBezTo>
                <a:close/>
                <a:moveTo>
                  <a:pt x="419" y="51"/>
                </a:moveTo>
                <a:cubicBezTo>
                  <a:pt x="419" y="50"/>
                  <a:pt x="417" y="50"/>
                  <a:pt x="417" y="50"/>
                </a:cubicBezTo>
                <a:cubicBezTo>
                  <a:pt x="418" y="51"/>
                  <a:pt x="412" y="50"/>
                  <a:pt x="411" y="51"/>
                </a:cubicBezTo>
                <a:cubicBezTo>
                  <a:pt x="414" y="51"/>
                  <a:pt x="415" y="50"/>
                  <a:pt x="419" y="51"/>
                </a:cubicBezTo>
                <a:close/>
                <a:moveTo>
                  <a:pt x="423" y="54"/>
                </a:moveTo>
                <a:cubicBezTo>
                  <a:pt x="421" y="54"/>
                  <a:pt x="420" y="54"/>
                  <a:pt x="417" y="54"/>
                </a:cubicBezTo>
                <a:cubicBezTo>
                  <a:pt x="417" y="54"/>
                  <a:pt x="418" y="54"/>
                  <a:pt x="417" y="54"/>
                </a:cubicBezTo>
                <a:cubicBezTo>
                  <a:pt x="417" y="54"/>
                  <a:pt x="415" y="54"/>
                  <a:pt x="414" y="54"/>
                </a:cubicBezTo>
                <a:cubicBezTo>
                  <a:pt x="416" y="55"/>
                  <a:pt x="424" y="55"/>
                  <a:pt x="423" y="54"/>
                </a:cubicBezTo>
                <a:close/>
                <a:moveTo>
                  <a:pt x="425" y="45"/>
                </a:moveTo>
                <a:cubicBezTo>
                  <a:pt x="422" y="45"/>
                  <a:pt x="417" y="44"/>
                  <a:pt x="415" y="45"/>
                </a:cubicBezTo>
                <a:cubicBezTo>
                  <a:pt x="415" y="45"/>
                  <a:pt x="419" y="45"/>
                  <a:pt x="419" y="45"/>
                </a:cubicBezTo>
                <a:cubicBezTo>
                  <a:pt x="416" y="45"/>
                  <a:pt x="419" y="46"/>
                  <a:pt x="417" y="46"/>
                </a:cubicBezTo>
                <a:cubicBezTo>
                  <a:pt x="416" y="46"/>
                  <a:pt x="415" y="46"/>
                  <a:pt x="415" y="46"/>
                </a:cubicBezTo>
                <a:cubicBezTo>
                  <a:pt x="420" y="46"/>
                  <a:pt x="424" y="46"/>
                  <a:pt x="430" y="46"/>
                </a:cubicBezTo>
                <a:cubicBezTo>
                  <a:pt x="426" y="46"/>
                  <a:pt x="423" y="46"/>
                  <a:pt x="420" y="47"/>
                </a:cubicBezTo>
                <a:cubicBezTo>
                  <a:pt x="423" y="47"/>
                  <a:pt x="429" y="47"/>
                  <a:pt x="430" y="48"/>
                </a:cubicBezTo>
                <a:cubicBezTo>
                  <a:pt x="434" y="48"/>
                  <a:pt x="438" y="47"/>
                  <a:pt x="443" y="48"/>
                </a:cubicBezTo>
                <a:cubicBezTo>
                  <a:pt x="444" y="48"/>
                  <a:pt x="443" y="48"/>
                  <a:pt x="444" y="47"/>
                </a:cubicBezTo>
                <a:cubicBezTo>
                  <a:pt x="441" y="47"/>
                  <a:pt x="440" y="47"/>
                  <a:pt x="439" y="47"/>
                </a:cubicBezTo>
                <a:cubicBezTo>
                  <a:pt x="438" y="47"/>
                  <a:pt x="439" y="46"/>
                  <a:pt x="436" y="46"/>
                </a:cubicBezTo>
                <a:cubicBezTo>
                  <a:pt x="437" y="46"/>
                  <a:pt x="437" y="46"/>
                  <a:pt x="439" y="46"/>
                </a:cubicBezTo>
                <a:cubicBezTo>
                  <a:pt x="442" y="45"/>
                  <a:pt x="443" y="43"/>
                  <a:pt x="445" y="42"/>
                </a:cubicBezTo>
                <a:cubicBezTo>
                  <a:pt x="441" y="44"/>
                  <a:pt x="434" y="44"/>
                  <a:pt x="423" y="44"/>
                </a:cubicBezTo>
                <a:cubicBezTo>
                  <a:pt x="425" y="45"/>
                  <a:pt x="431" y="44"/>
                  <a:pt x="432" y="45"/>
                </a:cubicBezTo>
                <a:cubicBezTo>
                  <a:pt x="430" y="45"/>
                  <a:pt x="427" y="45"/>
                  <a:pt x="425" y="45"/>
                </a:cubicBezTo>
                <a:close/>
                <a:moveTo>
                  <a:pt x="419" y="43"/>
                </a:moveTo>
                <a:cubicBezTo>
                  <a:pt x="420" y="43"/>
                  <a:pt x="423" y="43"/>
                  <a:pt x="423" y="44"/>
                </a:cubicBezTo>
                <a:cubicBezTo>
                  <a:pt x="422" y="43"/>
                  <a:pt x="418" y="44"/>
                  <a:pt x="421" y="44"/>
                </a:cubicBezTo>
                <a:cubicBezTo>
                  <a:pt x="421" y="44"/>
                  <a:pt x="426" y="44"/>
                  <a:pt x="429" y="44"/>
                </a:cubicBezTo>
                <a:cubicBezTo>
                  <a:pt x="429" y="43"/>
                  <a:pt x="426" y="44"/>
                  <a:pt x="426" y="43"/>
                </a:cubicBezTo>
                <a:cubicBezTo>
                  <a:pt x="428" y="43"/>
                  <a:pt x="433" y="43"/>
                  <a:pt x="436" y="43"/>
                </a:cubicBezTo>
                <a:cubicBezTo>
                  <a:pt x="434" y="44"/>
                  <a:pt x="432" y="43"/>
                  <a:pt x="431" y="44"/>
                </a:cubicBezTo>
                <a:cubicBezTo>
                  <a:pt x="433" y="44"/>
                  <a:pt x="435" y="44"/>
                  <a:pt x="437" y="44"/>
                </a:cubicBezTo>
                <a:cubicBezTo>
                  <a:pt x="437" y="43"/>
                  <a:pt x="446" y="42"/>
                  <a:pt x="443" y="41"/>
                </a:cubicBezTo>
                <a:cubicBezTo>
                  <a:pt x="442" y="42"/>
                  <a:pt x="440" y="42"/>
                  <a:pt x="439" y="43"/>
                </a:cubicBezTo>
                <a:cubicBezTo>
                  <a:pt x="439" y="42"/>
                  <a:pt x="437" y="43"/>
                  <a:pt x="436" y="43"/>
                </a:cubicBezTo>
                <a:cubicBezTo>
                  <a:pt x="435" y="42"/>
                  <a:pt x="436" y="42"/>
                  <a:pt x="435" y="41"/>
                </a:cubicBezTo>
                <a:cubicBezTo>
                  <a:pt x="437" y="41"/>
                  <a:pt x="440" y="41"/>
                  <a:pt x="440" y="41"/>
                </a:cubicBezTo>
                <a:cubicBezTo>
                  <a:pt x="435" y="41"/>
                  <a:pt x="433" y="42"/>
                  <a:pt x="430" y="41"/>
                </a:cubicBezTo>
                <a:cubicBezTo>
                  <a:pt x="431" y="41"/>
                  <a:pt x="430" y="41"/>
                  <a:pt x="431" y="41"/>
                </a:cubicBezTo>
                <a:cubicBezTo>
                  <a:pt x="432" y="42"/>
                  <a:pt x="435" y="41"/>
                  <a:pt x="434" y="42"/>
                </a:cubicBezTo>
                <a:cubicBezTo>
                  <a:pt x="433" y="42"/>
                  <a:pt x="432" y="42"/>
                  <a:pt x="430" y="42"/>
                </a:cubicBezTo>
                <a:cubicBezTo>
                  <a:pt x="430" y="42"/>
                  <a:pt x="430" y="42"/>
                  <a:pt x="428" y="43"/>
                </a:cubicBezTo>
                <a:cubicBezTo>
                  <a:pt x="428" y="42"/>
                  <a:pt x="428" y="42"/>
                  <a:pt x="428" y="42"/>
                </a:cubicBezTo>
                <a:cubicBezTo>
                  <a:pt x="426" y="42"/>
                  <a:pt x="427" y="42"/>
                  <a:pt x="424" y="42"/>
                </a:cubicBezTo>
                <a:cubicBezTo>
                  <a:pt x="423" y="42"/>
                  <a:pt x="419" y="42"/>
                  <a:pt x="419" y="43"/>
                </a:cubicBezTo>
                <a:close/>
                <a:moveTo>
                  <a:pt x="423" y="42"/>
                </a:moveTo>
                <a:cubicBezTo>
                  <a:pt x="419" y="42"/>
                  <a:pt x="416" y="42"/>
                  <a:pt x="415" y="43"/>
                </a:cubicBezTo>
                <a:cubicBezTo>
                  <a:pt x="417" y="43"/>
                  <a:pt x="418" y="43"/>
                  <a:pt x="417" y="42"/>
                </a:cubicBezTo>
                <a:cubicBezTo>
                  <a:pt x="420" y="42"/>
                  <a:pt x="422" y="42"/>
                  <a:pt x="423" y="42"/>
                </a:cubicBezTo>
                <a:close/>
                <a:moveTo>
                  <a:pt x="423" y="54"/>
                </a:moveTo>
                <a:cubicBezTo>
                  <a:pt x="423" y="53"/>
                  <a:pt x="423" y="53"/>
                  <a:pt x="424" y="53"/>
                </a:cubicBezTo>
                <a:cubicBezTo>
                  <a:pt x="422" y="54"/>
                  <a:pt x="421" y="54"/>
                  <a:pt x="421" y="53"/>
                </a:cubicBezTo>
                <a:cubicBezTo>
                  <a:pt x="418" y="53"/>
                  <a:pt x="418" y="53"/>
                  <a:pt x="419" y="54"/>
                </a:cubicBezTo>
                <a:cubicBezTo>
                  <a:pt x="421" y="54"/>
                  <a:pt x="421" y="54"/>
                  <a:pt x="423" y="54"/>
                </a:cubicBezTo>
                <a:close/>
                <a:moveTo>
                  <a:pt x="422" y="50"/>
                </a:moveTo>
                <a:cubicBezTo>
                  <a:pt x="423" y="50"/>
                  <a:pt x="425" y="50"/>
                  <a:pt x="424" y="49"/>
                </a:cubicBezTo>
                <a:cubicBezTo>
                  <a:pt x="422" y="49"/>
                  <a:pt x="422" y="49"/>
                  <a:pt x="421" y="49"/>
                </a:cubicBezTo>
                <a:cubicBezTo>
                  <a:pt x="421" y="49"/>
                  <a:pt x="419" y="49"/>
                  <a:pt x="419" y="49"/>
                </a:cubicBezTo>
                <a:cubicBezTo>
                  <a:pt x="421" y="50"/>
                  <a:pt x="422" y="49"/>
                  <a:pt x="422" y="50"/>
                </a:cubicBezTo>
                <a:close/>
                <a:moveTo>
                  <a:pt x="434" y="50"/>
                </a:moveTo>
                <a:cubicBezTo>
                  <a:pt x="433" y="51"/>
                  <a:pt x="437" y="51"/>
                  <a:pt x="439" y="51"/>
                </a:cubicBezTo>
                <a:cubicBezTo>
                  <a:pt x="439" y="51"/>
                  <a:pt x="440" y="51"/>
                  <a:pt x="439" y="50"/>
                </a:cubicBezTo>
                <a:cubicBezTo>
                  <a:pt x="438" y="50"/>
                  <a:pt x="436" y="50"/>
                  <a:pt x="435" y="51"/>
                </a:cubicBezTo>
                <a:cubicBezTo>
                  <a:pt x="435" y="50"/>
                  <a:pt x="431" y="50"/>
                  <a:pt x="430" y="50"/>
                </a:cubicBezTo>
                <a:cubicBezTo>
                  <a:pt x="430" y="50"/>
                  <a:pt x="432" y="50"/>
                  <a:pt x="430" y="50"/>
                </a:cubicBezTo>
                <a:cubicBezTo>
                  <a:pt x="430" y="50"/>
                  <a:pt x="429" y="50"/>
                  <a:pt x="428" y="50"/>
                </a:cubicBezTo>
                <a:cubicBezTo>
                  <a:pt x="428" y="50"/>
                  <a:pt x="429" y="50"/>
                  <a:pt x="429" y="50"/>
                </a:cubicBezTo>
                <a:cubicBezTo>
                  <a:pt x="425" y="50"/>
                  <a:pt x="426" y="50"/>
                  <a:pt x="422" y="50"/>
                </a:cubicBezTo>
                <a:cubicBezTo>
                  <a:pt x="422" y="50"/>
                  <a:pt x="420" y="50"/>
                  <a:pt x="421" y="51"/>
                </a:cubicBezTo>
                <a:cubicBezTo>
                  <a:pt x="427" y="51"/>
                  <a:pt x="431" y="51"/>
                  <a:pt x="434" y="50"/>
                </a:cubicBezTo>
                <a:close/>
                <a:moveTo>
                  <a:pt x="446" y="55"/>
                </a:moveTo>
                <a:cubicBezTo>
                  <a:pt x="446" y="55"/>
                  <a:pt x="446" y="55"/>
                  <a:pt x="446" y="54"/>
                </a:cubicBezTo>
                <a:cubicBezTo>
                  <a:pt x="444" y="55"/>
                  <a:pt x="443" y="54"/>
                  <a:pt x="442" y="55"/>
                </a:cubicBezTo>
                <a:cubicBezTo>
                  <a:pt x="444" y="55"/>
                  <a:pt x="443" y="55"/>
                  <a:pt x="446" y="55"/>
                </a:cubicBezTo>
                <a:close/>
                <a:moveTo>
                  <a:pt x="445" y="18"/>
                </a:moveTo>
                <a:cubicBezTo>
                  <a:pt x="444" y="17"/>
                  <a:pt x="445" y="17"/>
                  <a:pt x="444" y="17"/>
                </a:cubicBezTo>
                <a:cubicBezTo>
                  <a:pt x="445" y="17"/>
                  <a:pt x="446" y="17"/>
                  <a:pt x="446" y="17"/>
                </a:cubicBezTo>
                <a:cubicBezTo>
                  <a:pt x="445" y="17"/>
                  <a:pt x="445" y="17"/>
                  <a:pt x="444" y="17"/>
                </a:cubicBezTo>
                <a:cubicBezTo>
                  <a:pt x="444" y="17"/>
                  <a:pt x="442" y="18"/>
                  <a:pt x="444" y="18"/>
                </a:cubicBezTo>
                <a:cubicBezTo>
                  <a:pt x="444" y="18"/>
                  <a:pt x="444" y="18"/>
                  <a:pt x="445" y="18"/>
                </a:cubicBezTo>
                <a:close/>
                <a:moveTo>
                  <a:pt x="445" y="58"/>
                </a:moveTo>
                <a:cubicBezTo>
                  <a:pt x="446" y="58"/>
                  <a:pt x="450" y="58"/>
                  <a:pt x="453" y="58"/>
                </a:cubicBezTo>
                <a:cubicBezTo>
                  <a:pt x="452" y="58"/>
                  <a:pt x="452" y="57"/>
                  <a:pt x="451" y="57"/>
                </a:cubicBezTo>
                <a:cubicBezTo>
                  <a:pt x="449" y="57"/>
                  <a:pt x="446" y="57"/>
                  <a:pt x="444" y="57"/>
                </a:cubicBezTo>
                <a:cubicBezTo>
                  <a:pt x="446" y="57"/>
                  <a:pt x="445" y="58"/>
                  <a:pt x="447" y="58"/>
                </a:cubicBezTo>
                <a:cubicBezTo>
                  <a:pt x="445" y="58"/>
                  <a:pt x="444" y="58"/>
                  <a:pt x="444" y="58"/>
                </a:cubicBezTo>
                <a:cubicBezTo>
                  <a:pt x="444" y="58"/>
                  <a:pt x="444" y="58"/>
                  <a:pt x="445" y="58"/>
                </a:cubicBezTo>
                <a:close/>
                <a:moveTo>
                  <a:pt x="450" y="18"/>
                </a:moveTo>
                <a:cubicBezTo>
                  <a:pt x="449" y="18"/>
                  <a:pt x="449" y="18"/>
                  <a:pt x="449" y="18"/>
                </a:cubicBezTo>
                <a:cubicBezTo>
                  <a:pt x="452" y="18"/>
                  <a:pt x="459" y="18"/>
                  <a:pt x="457" y="17"/>
                </a:cubicBezTo>
                <a:cubicBezTo>
                  <a:pt x="457" y="18"/>
                  <a:pt x="456" y="17"/>
                  <a:pt x="457" y="17"/>
                </a:cubicBezTo>
                <a:cubicBezTo>
                  <a:pt x="452" y="17"/>
                  <a:pt x="456" y="17"/>
                  <a:pt x="451" y="17"/>
                </a:cubicBezTo>
                <a:cubicBezTo>
                  <a:pt x="449" y="17"/>
                  <a:pt x="449" y="18"/>
                  <a:pt x="446" y="19"/>
                </a:cubicBezTo>
                <a:cubicBezTo>
                  <a:pt x="447" y="18"/>
                  <a:pt x="449" y="19"/>
                  <a:pt x="450" y="18"/>
                </a:cubicBezTo>
                <a:close/>
                <a:moveTo>
                  <a:pt x="469" y="41"/>
                </a:moveTo>
                <a:cubicBezTo>
                  <a:pt x="463" y="42"/>
                  <a:pt x="453" y="45"/>
                  <a:pt x="453" y="48"/>
                </a:cubicBezTo>
                <a:cubicBezTo>
                  <a:pt x="456" y="48"/>
                  <a:pt x="461" y="47"/>
                  <a:pt x="457" y="46"/>
                </a:cubicBezTo>
                <a:cubicBezTo>
                  <a:pt x="459" y="46"/>
                  <a:pt x="461" y="46"/>
                  <a:pt x="462" y="46"/>
                </a:cubicBezTo>
                <a:cubicBezTo>
                  <a:pt x="467" y="45"/>
                  <a:pt x="471" y="43"/>
                  <a:pt x="469" y="41"/>
                </a:cubicBezTo>
                <a:cubicBezTo>
                  <a:pt x="467" y="42"/>
                  <a:pt x="468" y="43"/>
                  <a:pt x="466" y="43"/>
                </a:cubicBezTo>
                <a:cubicBezTo>
                  <a:pt x="461" y="42"/>
                  <a:pt x="471" y="41"/>
                  <a:pt x="469" y="41"/>
                </a:cubicBezTo>
                <a:close/>
                <a:moveTo>
                  <a:pt x="458" y="18"/>
                </a:moveTo>
                <a:cubicBezTo>
                  <a:pt x="456" y="18"/>
                  <a:pt x="454" y="18"/>
                  <a:pt x="454" y="19"/>
                </a:cubicBezTo>
                <a:cubicBezTo>
                  <a:pt x="455" y="19"/>
                  <a:pt x="458" y="19"/>
                  <a:pt x="458" y="18"/>
                </a:cubicBezTo>
                <a:close/>
                <a:moveTo>
                  <a:pt x="465" y="18"/>
                </a:moveTo>
                <a:cubicBezTo>
                  <a:pt x="465" y="18"/>
                  <a:pt x="465" y="18"/>
                  <a:pt x="465" y="18"/>
                </a:cubicBezTo>
                <a:cubicBezTo>
                  <a:pt x="464" y="18"/>
                  <a:pt x="463" y="18"/>
                  <a:pt x="463" y="18"/>
                </a:cubicBezTo>
                <a:cubicBezTo>
                  <a:pt x="464" y="18"/>
                  <a:pt x="460" y="18"/>
                  <a:pt x="462" y="18"/>
                </a:cubicBezTo>
                <a:cubicBezTo>
                  <a:pt x="460" y="18"/>
                  <a:pt x="460" y="18"/>
                  <a:pt x="460" y="18"/>
                </a:cubicBezTo>
                <a:cubicBezTo>
                  <a:pt x="462" y="19"/>
                  <a:pt x="462" y="18"/>
                  <a:pt x="465" y="18"/>
                </a:cubicBezTo>
                <a:close/>
                <a:moveTo>
                  <a:pt x="464" y="56"/>
                </a:moveTo>
                <a:cubicBezTo>
                  <a:pt x="463" y="56"/>
                  <a:pt x="462" y="56"/>
                  <a:pt x="460" y="56"/>
                </a:cubicBezTo>
                <a:cubicBezTo>
                  <a:pt x="460" y="56"/>
                  <a:pt x="460" y="57"/>
                  <a:pt x="460" y="57"/>
                </a:cubicBezTo>
                <a:cubicBezTo>
                  <a:pt x="462" y="57"/>
                  <a:pt x="465" y="57"/>
                  <a:pt x="464" y="56"/>
                </a:cubicBezTo>
                <a:close/>
                <a:moveTo>
                  <a:pt x="469" y="57"/>
                </a:moveTo>
                <a:cubicBezTo>
                  <a:pt x="469" y="56"/>
                  <a:pt x="469" y="56"/>
                  <a:pt x="469" y="56"/>
                </a:cubicBezTo>
                <a:cubicBezTo>
                  <a:pt x="467" y="56"/>
                  <a:pt x="463" y="55"/>
                  <a:pt x="462" y="56"/>
                </a:cubicBezTo>
                <a:cubicBezTo>
                  <a:pt x="467" y="56"/>
                  <a:pt x="467" y="56"/>
                  <a:pt x="469" y="57"/>
                </a:cubicBezTo>
                <a:close/>
                <a:moveTo>
                  <a:pt x="471" y="48"/>
                </a:moveTo>
                <a:cubicBezTo>
                  <a:pt x="471" y="48"/>
                  <a:pt x="470" y="49"/>
                  <a:pt x="470" y="49"/>
                </a:cubicBezTo>
                <a:cubicBezTo>
                  <a:pt x="473" y="49"/>
                  <a:pt x="473" y="48"/>
                  <a:pt x="471" y="48"/>
                </a:cubicBezTo>
                <a:close/>
                <a:moveTo>
                  <a:pt x="480" y="53"/>
                </a:moveTo>
                <a:cubicBezTo>
                  <a:pt x="479" y="52"/>
                  <a:pt x="473" y="53"/>
                  <a:pt x="472" y="53"/>
                </a:cubicBezTo>
                <a:cubicBezTo>
                  <a:pt x="475" y="53"/>
                  <a:pt x="476" y="53"/>
                  <a:pt x="480" y="53"/>
                </a:cubicBezTo>
                <a:close/>
                <a:moveTo>
                  <a:pt x="512" y="43"/>
                </a:moveTo>
                <a:cubicBezTo>
                  <a:pt x="510" y="42"/>
                  <a:pt x="505" y="43"/>
                  <a:pt x="508" y="43"/>
                </a:cubicBezTo>
                <a:cubicBezTo>
                  <a:pt x="506" y="43"/>
                  <a:pt x="506" y="43"/>
                  <a:pt x="505" y="44"/>
                </a:cubicBezTo>
                <a:cubicBezTo>
                  <a:pt x="504" y="43"/>
                  <a:pt x="503" y="44"/>
                  <a:pt x="502" y="44"/>
                </a:cubicBezTo>
                <a:cubicBezTo>
                  <a:pt x="504" y="43"/>
                  <a:pt x="503" y="43"/>
                  <a:pt x="504" y="42"/>
                </a:cubicBezTo>
                <a:cubicBezTo>
                  <a:pt x="502" y="42"/>
                  <a:pt x="503" y="43"/>
                  <a:pt x="501" y="43"/>
                </a:cubicBezTo>
                <a:cubicBezTo>
                  <a:pt x="501" y="42"/>
                  <a:pt x="502" y="42"/>
                  <a:pt x="502" y="42"/>
                </a:cubicBezTo>
                <a:cubicBezTo>
                  <a:pt x="501" y="42"/>
                  <a:pt x="499" y="42"/>
                  <a:pt x="497" y="42"/>
                </a:cubicBezTo>
                <a:cubicBezTo>
                  <a:pt x="497" y="42"/>
                  <a:pt x="497" y="43"/>
                  <a:pt x="496" y="43"/>
                </a:cubicBezTo>
                <a:cubicBezTo>
                  <a:pt x="494" y="42"/>
                  <a:pt x="495" y="42"/>
                  <a:pt x="492" y="42"/>
                </a:cubicBezTo>
                <a:cubicBezTo>
                  <a:pt x="492" y="42"/>
                  <a:pt x="493" y="42"/>
                  <a:pt x="492" y="42"/>
                </a:cubicBezTo>
                <a:cubicBezTo>
                  <a:pt x="491" y="42"/>
                  <a:pt x="490" y="42"/>
                  <a:pt x="489" y="42"/>
                </a:cubicBezTo>
                <a:cubicBezTo>
                  <a:pt x="488" y="41"/>
                  <a:pt x="490" y="42"/>
                  <a:pt x="489" y="41"/>
                </a:cubicBezTo>
                <a:cubicBezTo>
                  <a:pt x="485" y="42"/>
                  <a:pt x="483" y="41"/>
                  <a:pt x="480" y="42"/>
                </a:cubicBezTo>
                <a:cubicBezTo>
                  <a:pt x="481" y="43"/>
                  <a:pt x="475" y="43"/>
                  <a:pt x="478" y="43"/>
                </a:cubicBezTo>
                <a:cubicBezTo>
                  <a:pt x="477" y="44"/>
                  <a:pt x="475" y="44"/>
                  <a:pt x="473" y="44"/>
                </a:cubicBezTo>
                <a:cubicBezTo>
                  <a:pt x="473" y="45"/>
                  <a:pt x="474" y="45"/>
                  <a:pt x="474" y="45"/>
                </a:cubicBezTo>
                <a:cubicBezTo>
                  <a:pt x="475" y="45"/>
                  <a:pt x="476" y="44"/>
                  <a:pt x="476" y="45"/>
                </a:cubicBezTo>
                <a:cubicBezTo>
                  <a:pt x="473" y="46"/>
                  <a:pt x="476" y="47"/>
                  <a:pt x="473" y="48"/>
                </a:cubicBezTo>
                <a:cubicBezTo>
                  <a:pt x="476" y="48"/>
                  <a:pt x="482" y="47"/>
                  <a:pt x="487" y="48"/>
                </a:cubicBezTo>
                <a:cubicBezTo>
                  <a:pt x="485" y="48"/>
                  <a:pt x="480" y="47"/>
                  <a:pt x="480" y="48"/>
                </a:cubicBezTo>
                <a:cubicBezTo>
                  <a:pt x="483" y="48"/>
                  <a:pt x="484" y="48"/>
                  <a:pt x="487" y="48"/>
                </a:cubicBezTo>
                <a:cubicBezTo>
                  <a:pt x="487" y="48"/>
                  <a:pt x="487" y="48"/>
                  <a:pt x="487" y="48"/>
                </a:cubicBezTo>
                <a:cubicBezTo>
                  <a:pt x="486" y="48"/>
                  <a:pt x="484" y="48"/>
                  <a:pt x="485" y="49"/>
                </a:cubicBezTo>
                <a:cubicBezTo>
                  <a:pt x="487" y="48"/>
                  <a:pt x="487" y="49"/>
                  <a:pt x="489" y="49"/>
                </a:cubicBezTo>
                <a:cubicBezTo>
                  <a:pt x="490" y="49"/>
                  <a:pt x="489" y="48"/>
                  <a:pt x="491" y="48"/>
                </a:cubicBezTo>
                <a:cubicBezTo>
                  <a:pt x="490" y="49"/>
                  <a:pt x="492" y="48"/>
                  <a:pt x="492" y="48"/>
                </a:cubicBezTo>
                <a:cubicBezTo>
                  <a:pt x="493" y="48"/>
                  <a:pt x="493" y="48"/>
                  <a:pt x="493" y="49"/>
                </a:cubicBezTo>
                <a:cubicBezTo>
                  <a:pt x="495" y="49"/>
                  <a:pt x="494" y="48"/>
                  <a:pt x="496" y="48"/>
                </a:cubicBezTo>
                <a:cubicBezTo>
                  <a:pt x="496" y="49"/>
                  <a:pt x="495" y="49"/>
                  <a:pt x="495" y="49"/>
                </a:cubicBezTo>
                <a:cubicBezTo>
                  <a:pt x="498" y="49"/>
                  <a:pt x="496" y="48"/>
                  <a:pt x="498" y="48"/>
                </a:cubicBezTo>
                <a:cubicBezTo>
                  <a:pt x="499" y="48"/>
                  <a:pt x="497" y="49"/>
                  <a:pt x="499" y="49"/>
                </a:cubicBezTo>
                <a:cubicBezTo>
                  <a:pt x="499" y="48"/>
                  <a:pt x="499" y="48"/>
                  <a:pt x="501" y="48"/>
                </a:cubicBezTo>
                <a:cubicBezTo>
                  <a:pt x="501" y="48"/>
                  <a:pt x="502" y="49"/>
                  <a:pt x="502" y="49"/>
                </a:cubicBezTo>
                <a:cubicBezTo>
                  <a:pt x="504" y="48"/>
                  <a:pt x="505" y="48"/>
                  <a:pt x="507" y="48"/>
                </a:cubicBezTo>
                <a:cubicBezTo>
                  <a:pt x="506" y="48"/>
                  <a:pt x="507" y="47"/>
                  <a:pt x="507" y="47"/>
                </a:cubicBezTo>
                <a:cubicBezTo>
                  <a:pt x="508" y="47"/>
                  <a:pt x="508" y="47"/>
                  <a:pt x="510" y="47"/>
                </a:cubicBezTo>
                <a:cubicBezTo>
                  <a:pt x="514" y="46"/>
                  <a:pt x="520" y="45"/>
                  <a:pt x="523" y="43"/>
                </a:cubicBezTo>
                <a:cubicBezTo>
                  <a:pt x="518" y="43"/>
                  <a:pt x="516" y="44"/>
                  <a:pt x="512" y="43"/>
                </a:cubicBezTo>
                <a:cubicBezTo>
                  <a:pt x="511" y="44"/>
                  <a:pt x="513" y="44"/>
                  <a:pt x="512" y="44"/>
                </a:cubicBezTo>
                <a:cubicBezTo>
                  <a:pt x="508" y="44"/>
                  <a:pt x="512" y="44"/>
                  <a:pt x="512" y="43"/>
                </a:cubicBezTo>
                <a:close/>
                <a:moveTo>
                  <a:pt x="483" y="57"/>
                </a:moveTo>
                <a:cubicBezTo>
                  <a:pt x="480" y="57"/>
                  <a:pt x="479" y="56"/>
                  <a:pt x="477" y="56"/>
                </a:cubicBezTo>
                <a:cubicBezTo>
                  <a:pt x="477" y="57"/>
                  <a:pt x="476" y="57"/>
                  <a:pt x="476" y="57"/>
                </a:cubicBezTo>
                <a:cubicBezTo>
                  <a:pt x="479" y="57"/>
                  <a:pt x="482" y="57"/>
                  <a:pt x="483" y="57"/>
                </a:cubicBezTo>
                <a:close/>
                <a:moveTo>
                  <a:pt x="485" y="17"/>
                </a:moveTo>
                <a:cubicBezTo>
                  <a:pt x="484" y="17"/>
                  <a:pt x="486" y="17"/>
                  <a:pt x="487" y="18"/>
                </a:cubicBezTo>
                <a:cubicBezTo>
                  <a:pt x="488" y="17"/>
                  <a:pt x="486" y="17"/>
                  <a:pt x="488" y="16"/>
                </a:cubicBezTo>
                <a:cubicBezTo>
                  <a:pt x="485" y="16"/>
                  <a:pt x="484" y="17"/>
                  <a:pt x="482" y="16"/>
                </a:cubicBezTo>
                <a:cubicBezTo>
                  <a:pt x="481" y="17"/>
                  <a:pt x="479" y="17"/>
                  <a:pt x="478" y="17"/>
                </a:cubicBezTo>
                <a:cubicBezTo>
                  <a:pt x="482" y="17"/>
                  <a:pt x="481" y="17"/>
                  <a:pt x="485" y="17"/>
                </a:cubicBezTo>
                <a:close/>
                <a:moveTo>
                  <a:pt x="491" y="22"/>
                </a:moveTo>
                <a:cubicBezTo>
                  <a:pt x="490" y="21"/>
                  <a:pt x="489" y="20"/>
                  <a:pt x="487" y="21"/>
                </a:cubicBezTo>
                <a:cubicBezTo>
                  <a:pt x="487" y="21"/>
                  <a:pt x="489" y="21"/>
                  <a:pt x="489" y="21"/>
                </a:cubicBezTo>
                <a:cubicBezTo>
                  <a:pt x="487" y="21"/>
                  <a:pt x="485" y="21"/>
                  <a:pt x="485" y="21"/>
                </a:cubicBezTo>
                <a:cubicBezTo>
                  <a:pt x="487" y="21"/>
                  <a:pt x="489" y="21"/>
                  <a:pt x="491" y="22"/>
                </a:cubicBezTo>
                <a:close/>
                <a:moveTo>
                  <a:pt x="499" y="21"/>
                </a:moveTo>
                <a:cubicBezTo>
                  <a:pt x="499" y="20"/>
                  <a:pt x="503" y="21"/>
                  <a:pt x="504" y="20"/>
                </a:cubicBezTo>
                <a:cubicBezTo>
                  <a:pt x="501" y="19"/>
                  <a:pt x="498" y="20"/>
                  <a:pt x="495" y="20"/>
                </a:cubicBezTo>
                <a:cubicBezTo>
                  <a:pt x="496" y="20"/>
                  <a:pt x="494" y="20"/>
                  <a:pt x="494" y="20"/>
                </a:cubicBezTo>
                <a:cubicBezTo>
                  <a:pt x="497" y="20"/>
                  <a:pt x="496" y="21"/>
                  <a:pt x="496" y="21"/>
                </a:cubicBezTo>
                <a:cubicBezTo>
                  <a:pt x="496" y="21"/>
                  <a:pt x="498" y="21"/>
                  <a:pt x="499" y="21"/>
                </a:cubicBezTo>
                <a:close/>
                <a:moveTo>
                  <a:pt x="507" y="41"/>
                </a:moveTo>
                <a:cubicBezTo>
                  <a:pt x="508" y="42"/>
                  <a:pt x="512" y="42"/>
                  <a:pt x="514" y="42"/>
                </a:cubicBezTo>
                <a:cubicBezTo>
                  <a:pt x="513" y="41"/>
                  <a:pt x="508" y="41"/>
                  <a:pt x="507" y="40"/>
                </a:cubicBezTo>
                <a:cubicBezTo>
                  <a:pt x="506" y="41"/>
                  <a:pt x="504" y="41"/>
                  <a:pt x="502" y="41"/>
                </a:cubicBezTo>
                <a:cubicBezTo>
                  <a:pt x="502" y="41"/>
                  <a:pt x="502" y="42"/>
                  <a:pt x="502" y="42"/>
                </a:cubicBezTo>
                <a:cubicBezTo>
                  <a:pt x="503" y="42"/>
                  <a:pt x="504" y="42"/>
                  <a:pt x="505" y="42"/>
                </a:cubicBezTo>
                <a:cubicBezTo>
                  <a:pt x="506" y="42"/>
                  <a:pt x="503" y="42"/>
                  <a:pt x="503" y="41"/>
                </a:cubicBezTo>
                <a:cubicBezTo>
                  <a:pt x="505" y="41"/>
                  <a:pt x="506" y="41"/>
                  <a:pt x="507" y="41"/>
                </a:cubicBezTo>
                <a:cubicBezTo>
                  <a:pt x="508" y="41"/>
                  <a:pt x="510" y="41"/>
                  <a:pt x="510" y="41"/>
                </a:cubicBezTo>
                <a:cubicBezTo>
                  <a:pt x="509" y="42"/>
                  <a:pt x="509" y="41"/>
                  <a:pt x="507" y="41"/>
                </a:cubicBezTo>
                <a:close/>
                <a:moveTo>
                  <a:pt x="518" y="50"/>
                </a:moveTo>
                <a:cubicBezTo>
                  <a:pt x="517" y="49"/>
                  <a:pt x="514" y="49"/>
                  <a:pt x="514" y="50"/>
                </a:cubicBezTo>
                <a:cubicBezTo>
                  <a:pt x="515" y="50"/>
                  <a:pt x="516" y="50"/>
                  <a:pt x="518" y="50"/>
                </a:cubicBezTo>
                <a:close/>
                <a:moveTo>
                  <a:pt x="526" y="19"/>
                </a:moveTo>
                <a:cubicBezTo>
                  <a:pt x="525" y="18"/>
                  <a:pt x="520" y="19"/>
                  <a:pt x="519" y="20"/>
                </a:cubicBezTo>
                <a:cubicBezTo>
                  <a:pt x="522" y="20"/>
                  <a:pt x="523" y="19"/>
                  <a:pt x="526" y="19"/>
                </a:cubicBezTo>
                <a:close/>
                <a:moveTo>
                  <a:pt x="532" y="47"/>
                </a:moveTo>
                <a:cubicBezTo>
                  <a:pt x="531" y="46"/>
                  <a:pt x="538" y="45"/>
                  <a:pt x="534" y="45"/>
                </a:cubicBezTo>
                <a:cubicBezTo>
                  <a:pt x="536" y="45"/>
                  <a:pt x="537" y="45"/>
                  <a:pt x="537" y="44"/>
                </a:cubicBezTo>
                <a:cubicBezTo>
                  <a:pt x="528" y="44"/>
                  <a:pt x="524" y="46"/>
                  <a:pt x="520" y="47"/>
                </a:cubicBezTo>
                <a:cubicBezTo>
                  <a:pt x="527" y="47"/>
                  <a:pt x="525" y="47"/>
                  <a:pt x="532" y="47"/>
                </a:cubicBezTo>
                <a:close/>
                <a:moveTo>
                  <a:pt x="525" y="43"/>
                </a:moveTo>
                <a:cubicBezTo>
                  <a:pt x="525" y="43"/>
                  <a:pt x="526" y="43"/>
                  <a:pt x="526" y="42"/>
                </a:cubicBezTo>
                <a:cubicBezTo>
                  <a:pt x="523" y="42"/>
                  <a:pt x="527" y="42"/>
                  <a:pt x="525" y="42"/>
                </a:cubicBezTo>
                <a:cubicBezTo>
                  <a:pt x="525" y="42"/>
                  <a:pt x="524" y="42"/>
                  <a:pt x="523" y="42"/>
                </a:cubicBezTo>
                <a:cubicBezTo>
                  <a:pt x="525" y="42"/>
                  <a:pt x="522" y="43"/>
                  <a:pt x="521" y="43"/>
                </a:cubicBezTo>
                <a:cubicBezTo>
                  <a:pt x="523" y="43"/>
                  <a:pt x="523" y="43"/>
                  <a:pt x="525" y="43"/>
                </a:cubicBezTo>
                <a:close/>
                <a:moveTo>
                  <a:pt x="534" y="54"/>
                </a:moveTo>
                <a:cubicBezTo>
                  <a:pt x="533" y="54"/>
                  <a:pt x="527" y="54"/>
                  <a:pt x="529" y="54"/>
                </a:cubicBezTo>
                <a:cubicBezTo>
                  <a:pt x="527" y="54"/>
                  <a:pt x="524" y="54"/>
                  <a:pt x="523" y="54"/>
                </a:cubicBezTo>
                <a:cubicBezTo>
                  <a:pt x="524" y="54"/>
                  <a:pt x="525" y="54"/>
                  <a:pt x="527" y="55"/>
                </a:cubicBezTo>
                <a:cubicBezTo>
                  <a:pt x="527" y="54"/>
                  <a:pt x="526" y="54"/>
                  <a:pt x="527" y="54"/>
                </a:cubicBezTo>
                <a:cubicBezTo>
                  <a:pt x="529" y="55"/>
                  <a:pt x="530" y="55"/>
                  <a:pt x="531" y="55"/>
                </a:cubicBezTo>
                <a:cubicBezTo>
                  <a:pt x="530" y="55"/>
                  <a:pt x="531" y="55"/>
                  <a:pt x="530" y="55"/>
                </a:cubicBezTo>
                <a:cubicBezTo>
                  <a:pt x="528" y="55"/>
                  <a:pt x="526" y="55"/>
                  <a:pt x="525" y="55"/>
                </a:cubicBezTo>
                <a:cubicBezTo>
                  <a:pt x="524" y="55"/>
                  <a:pt x="525" y="55"/>
                  <a:pt x="524" y="55"/>
                </a:cubicBezTo>
                <a:cubicBezTo>
                  <a:pt x="525" y="55"/>
                  <a:pt x="522" y="55"/>
                  <a:pt x="522" y="56"/>
                </a:cubicBezTo>
                <a:cubicBezTo>
                  <a:pt x="527" y="56"/>
                  <a:pt x="533" y="56"/>
                  <a:pt x="534" y="54"/>
                </a:cubicBezTo>
                <a:close/>
                <a:moveTo>
                  <a:pt x="534" y="50"/>
                </a:moveTo>
                <a:cubicBezTo>
                  <a:pt x="534" y="50"/>
                  <a:pt x="533" y="50"/>
                  <a:pt x="533" y="50"/>
                </a:cubicBezTo>
                <a:cubicBezTo>
                  <a:pt x="536" y="51"/>
                  <a:pt x="535" y="50"/>
                  <a:pt x="534" y="50"/>
                </a:cubicBezTo>
                <a:close/>
                <a:moveTo>
                  <a:pt x="537" y="51"/>
                </a:moveTo>
                <a:cubicBezTo>
                  <a:pt x="537" y="51"/>
                  <a:pt x="537" y="51"/>
                  <a:pt x="537" y="51"/>
                </a:cubicBezTo>
                <a:cubicBezTo>
                  <a:pt x="536" y="51"/>
                  <a:pt x="536" y="51"/>
                  <a:pt x="534" y="51"/>
                </a:cubicBezTo>
                <a:cubicBezTo>
                  <a:pt x="534" y="51"/>
                  <a:pt x="536" y="51"/>
                  <a:pt x="537" y="51"/>
                </a:cubicBezTo>
                <a:close/>
                <a:moveTo>
                  <a:pt x="541" y="51"/>
                </a:moveTo>
                <a:cubicBezTo>
                  <a:pt x="540" y="51"/>
                  <a:pt x="540" y="51"/>
                  <a:pt x="539" y="51"/>
                </a:cubicBezTo>
                <a:cubicBezTo>
                  <a:pt x="538" y="51"/>
                  <a:pt x="537" y="52"/>
                  <a:pt x="535" y="52"/>
                </a:cubicBezTo>
                <a:cubicBezTo>
                  <a:pt x="538" y="52"/>
                  <a:pt x="537" y="52"/>
                  <a:pt x="539" y="52"/>
                </a:cubicBezTo>
                <a:cubicBezTo>
                  <a:pt x="539" y="52"/>
                  <a:pt x="541" y="52"/>
                  <a:pt x="545" y="52"/>
                </a:cubicBezTo>
                <a:cubicBezTo>
                  <a:pt x="545" y="52"/>
                  <a:pt x="542" y="52"/>
                  <a:pt x="543" y="51"/>
                </a:cubicBezTo>
                <a:cubicBezTo>
                  <a:pt x="541" y="51"/>
                  <a:pt x="541" y="52"/>
                  <a:pt x="539" y="52"/>
                </a:cubicBezTo>
                <a:cubicBezTo>
                  <a:pt x="539" y="52"/>
                  <a:pt x="538" y="51"/>
                  <a:pt x="538" y="51"/>
                </a:cubicBezTo>
                <a:cubicBezTo>
                  <a:pt x="539" y="51"/>
                  <a:pt x="541" y="51"/>
                  <a:pt x="541" y="51"/>
                </a:cubicBezTo>
                <a:close/>
                <a:moveTo>
                  <a:pt x="540" y="43"/>
                </a:moveTo>
                <a:cubicBezTo>
                  <a:pt x="541" y="43"/>
                  <a:pt x="543" y="42"/>
                  <a:pt x="545" y="42"/>
                </a:cubicBezTo>
                <a:cubicBezTo>
                  <a:pt x="542" y="42"/>
                  <a:pt x="540" y="42"/>
                  <a:pt x="537" y="42"/>
                </a:cubicBezTo>
                <a:cubicBezTo>
                  <a:pt x="537" y="42"/>
                  <a:pt x="544" y="42"/>
                  <a:pt x="540" y="43"/>
                </a:cubicBezTo>
                <a:close/>
                <a:moveTo>
                  <a:pt x="546" y="55"/>
                </a:moveTo>
                <a:cubicBezTo>
                  <a:pt x="544" y="55"/>
                  <a:pt x="541" y="55"/>
                  <a:pt x="543" y="56"/>
                </a:cubicBezTo>
                <a:cubicBezTo>
                  <a:pt x="544" y="55"/>
                  <a:pt x="546" y="55"/>
                  <a:pt x="546" y="55"/>
                </a:cubicBezTo>
                <a:close/>
                <a:moveTo>
                  <a:pt x="565" y="44"/>
                </a:moveTo>
                <a:cubicBezTo>
                  <a:pt x="563" y="45"/>
                  <a:pt x="562" y="44"/>
                  <a:pt x="561" y="44"/>
                </a:cubicBezTo>
                <a:cubicBezTo>
                  <a:pt x="560" y="45"/>
                  <a:pt x="561" y="45"/>
                  <a:pt x="560" y="45"/>
                </a:cubicBezTo>
                <a:cubicBezTo>
                  <a:pt x="554" y="44"/>
                  <a:pt x="550" y="45"/>
                  <a:pt x="547" y="45"/>
                </a:cubicBezTo>
                <a:cubicBezTo>
                  <a:pt x="546" y="46"/>
                  <a:pt x="544" y="46"/>
                  <a:pt x="543" y="47"/>
                </a:cubicBezTo>
                <a:cubicBezTo>
                  <a:pt x="554" y="47"/>
                  <a:pt x="566" y="47"/>
                  <a:pt x="565" y="44"/>
                </a:cubicBezTo>
                <a:close/>
                <a:moveTo>
                  <a:pt x="544" y="41"/>
                </a:moveTo>
                <a:cubicBezTo>
                  <a:pt x="546" y="41"/>
                  <a:pt x="546" y="41"/>
                  <a:pt x="545" y="41"/>
                </a:cubicBezTo>
                <a:cubicBezTo>
                  <a:pt x="544" y="40"/>
                  <a:pt x="542" y="41"/>
                  <a:pt x="544" y="41"/>
                </a:cubicBezTo>
                <a:cubicBezTo>
                  <a:pt x="545" y="41"/>
                  <a:pt x="545" y="41"/>
                  <a:pt x="544" y="41"/>
                </a:cubicBezTo>
                <a:close/>
                <a:moveTo>
                  <a:pt x="550" y="51"/>
                </a:moveTo>
                <a:cubicBezTo>
                  <a:pt x="552" y="51"/>
                  <a:pt x="554" y="50"/>
                  <a:pt x="555" y="50"/>
                </a:cubicBezTo>
                <a:cubicBezTo>
                  <a:pt x="552" y="50"/>
                  <a:pt x="548" y="50"/>
                  <a:pt x="546" y="50"/>
                </a:cubicBezTo>
                <a:cubicBezTo>
                  <a:pt x="547" y="51"/>
                  <a:pt x="550" y="50"/>
                  <a:pt x="550" y="51"/>
                </a:cubicBezTo>
                <a:close/>
                <a:moveTo>
                  <a:pt x="558" y="43"/>
                </a:moveTo>
                <a:cubicBezTo>
                  <a:pt x="557" y="43"/>
                  <a:pt x="560" y="43"/>
                  <a:pt x="560" y="43"/>
                </a:cubicBezTo>
                <a:cubicBezTo>
                  <a:pt x="558" y="43"/>
                  <a:pt x="555" y="43"/>
                  <a:pt x="555" y="43"/>
                </a:cubicBezTo>
                <a:cubicBezTo>
                  <a:pt x="556" y="43"/>
                  <a:pt x="557" y="43"/>
                  <a:pt x="558" y="43"/>
                </a:cubicBezTo>
                <a:close/>
                <a:moveTo>
                  <a:pt x="559" y="22"/>
                </a:moveTo>
                <a:cubicBezTo>
                  <a:pt x="560" y="22"/>
                  <a:pt x="559" y="21"/>
                  <a:pt x="559" y="21"/>
                </a:cubicBezTo>
                <a:cubicBezTo>
                  <a:pt x="555" y="21"/>
                  <a:pt x="557" y="22"/>
                  <a:pt x="559" y="22"/>
                </a:cubicBezTo>
                <a:close/>
                <a:moveTo>
                  <a:pt x="561" y="42"/>
                </a:moveTo>
                <a:cubicBezTo>
                  <a:pt x="562" y="41"/>
                  <a:pt x="566" y="41"/>
                  <a:pt x="566" y="40"/>
                </a:cubicBezTo>
                <a:cubicBezTo>
                  <a:pt x="564" y="41"/>
                  <a:pt x="565" y="40"/>
                  <a:pt x="563" y="40"/>
                </a:cubicBezTo>
                <a:cubicBezTo>
                  <a:pt x="563" y="41"/>
                  <a:pt x="560" y="40"/>
                  <a:pt x="559" y="41"/>
                </a:cubicBezTo>
                <a:cubicBezTo>
                  <a:pt x="559" y="41"/>
                  <a:pt x="560" y="41"/>
                  <a:pt x="558" y="42"/>
                </a:cubicBezTo>
                <a:cubicBezTo>
                  <a:pt x="559" y="42"/>
                  <a:pt x="559" y="42"/>
                  <a:pt x="561" y="42"/>
                </a:cubicBezTo>
                <a:close/>
                <a:moveTo>
                  <a:pt x="563" y="43"/>
                </a:moveTo>
                <a:cubicBezTo>
                  <a:pt x="562" y="43"/>
                  <a:pt x="559" y="43"/>
                  <a:pt x="560" y="44"/>
                </a:cubicBezTo>
                <a:cubicBezTo>
                  <a:pt x="562" y="44"/>
                  <a:pt x="562" y="44"/>
                  <a:pt x="563" y="43"/>
                </a:cubicBezTo>
                <a:close/>
                <a:moveTo>
                  <a:pt x="564" y="42"/>
                </a:moveTo>
                <a:cubicBezTo>
                  <a:pt x="563" y="42"/>
                  <a:pt x="563" y="42"/>
                  <a:pt x="563" y="42"/>
                </a:cubicBezTo>
                <a:cubicBezTo>
                  <a:pt x="565" y="42"/>
                  <a:pt x="565" y="42"/>
                  <a:pt x="565" y="41"/>
                </a:cubicBezTo>
                <a:cubicBezTo>
                  <a:pt x="565" y="41"/>
                  <a:pt x="563" y="41"/>
                  <a:pt x="563" y="41"/>
                </a:cubicBezTo>
                <a:cubicBezTo>
                  <a:pt x="565" y="41"/>
                  <a:pt x="564" y="42"/>
                  <a:pt x="563" y="42"/>
                </a:cubicBezTo>
                <a:cubicBezTo>
                  <a:pt x="563" y="42"/>
                  <a:pt x="563" y="42"/>
                  <a:pt x="563" y="42"/>
                </a:cubicBezTo>
                <a:cubicBezTo>
                  <a:pt x="563" y="42"/>
                  <a:pt x="564" y="42"/>
                  <a:pt x="564" y="42"/>
                </a:cubicBezTo>
                <a:close/>
                <a:moveTo>
                  <a:pt x="568" y="19"/>
                </a:moveTo>
                <a:cubicBezTo>
                  <a:pt x="569" y="18"/>
                  <a:pt x="566" y="19"/>
                  <a:pt x="565" y="19"/>
                </a:cubicBezTo>
                <a:cubicBezTo>
                  <a:pt x="566" y="20"/>
                  <a:pt x="566" y="19"/>
                  <a:pt x="568" y="19"/>
                </a:cubicBezTo>
                <a:close/>
                <a:moveTo>
                  <a:pt x="575" y="18"/>
                </a:moveTo>
                <a:cubicBezTo>
                  <a:pt x="576" y="18"/>
                  <a:pt x="572" y="18"/>
                  <a:pt x="570" y="18"/>
                </a:cubicBezTo>
                <a:cubicBezTo>
                  <a:pt x="570" y="18"/>
                  <a:pt x="569" y="19"/>
                  <a:pt x="570" y="19"/>
                </a:cubicBezTo>
                <a:cubicBezTo>
                  <a:pt x="572" y="19"/>
                  <a:pt x="574" y="18"/>
                  <a:pt x="574" y="19"/>
                </a:cubicBezTo>
                <a:cubicBezTo>
                  <a:pt x="577" y="19"/>
                  <a:pt x="576" y="18"/>
                  <a:pt x="579" y="18"/>
                </a:cubicBezTo>
                <a:cubicBezTo>
                  <a:pt x="580" y="19"/>
                  <a:pt x="576" y="19"/>
                  <a:pt x="578" y="19"/>
                </a:cubicBezTo>
                <a:cubicBezTo>
                  <a:pt x="578" y="19"/>
                  <a:pt x="579" y="19"/>
                  <a:pt x="579" y="19"/>
                </a:cubicBezTo>
                <a:cubicBezTo>
                  <a:pt x="580" y="19"/>
                  <a:pt x="579" y="18"/>
                  <a:pt x="582" y="18"/>
                </a:cubicBezTo>
                <a:cubicBezTo>
                  <a:pt x="582" y="18"/>
                  <a:pt x="582" y="18"/>
                  <a:pt x="582" y="17"/>
                </a:cubicBezTo>
                <a:cubicBezTo>
                  <a:pt x="580" y="17"/>
                  <a:pt x="580" y="18"/>
                  <a:pt x="579" y="18"/>
                </a:cubicBezTo>
                <a:cubicBezTo>
                  <a:pt x="579" y="18"/>
                  <a:pt x="580" y="17"/>
                  <a:pt x="578" y="17"/>
                </a:cubicBezTo>
                <a:cubicBezTo>
                  <a:pt x="576" y="17"/>
                  <a:pt x="578" y="18"/>
                  <a:pt x="577" y="18"/>
                </a:cubicBezTo>
                <a:cubicBezTo>
                  <a:pt x="577" y="18"/>
                  <a:pt x="576" y="18"/>
                  <a:pt x="575" y="18"/>
                </a:cubicBezTo>
                <a:close/>
                <a:moveTo>
                  <a:pt x="576" y="20"/>
                </a:moveTo>
                <a:cubicBezTo>
                  <a:pt x="574" y="20"/>
                  <a:pt x="572" y="21"/>
                  <a:pt x="572" y="21"/>
                </a:cubicBezTo>
                <a:cubicBezTo>
                  <a:pt x="574" y="21"/>
                  <a:pt x="576" y="21"/>
                  <a:pt x="576" y="20"/>
                </a:cubicBezTo>
                <a:close/>
                <a:moveTo>
                  <a:pt x="592" y="19"/>
                </a:moveTo>
                <a:cubicBezTo>
                  <a:pt x="592" y="19"/>
                  <a:pt x="591" y="19"/>
                  <a:pt x="590" y="19"/>
                </a:cubicBezTo>
                <a:cubicBezTo>
                  <a:pt x="590" y="19"/>
                  <a:pt x="590" y="19"/>
                  <a:pt x="590" y="19"/>
                </a:cubicBezTo>
                <a:cubicBezTo>
                  <a:pt x="592" y="19"/>
                  <a:pt x="594" y="19"/>
                  <a:pt x="592" y="19"/>
                </a:cubicBezTo>
                <a:close/>
                <a:moveTo>
                  <a:pt x="602" y="17"/>
                </a:moveTo>
                <a:cubicBezTo>
                  <a:pt x="598" y="17"/>
                  <a:pt x="597" y="17"/>
                  <a:pt x="593" y="17"/>
                </a:cubicBezTo>
                <a:cubicBezTo>
                  <a:pt x="593" y="18"/>
                  <a:pt x="588" y="18"/>
                  <a:pt x="591" y="19"/>
                </a:cubicBezTo>
                <a:cubicBezTo>
                  <a:pt x="591" y="18"/>
                  <a:pt x="592" y="19"/>
                  <a:pt x="594" y="19"/>
                </a:cubicBezTo>
                <a:cubicBezTo>
                  <a:pt x="594" y="18"/>
                  <a:pt x="597" y="18"/>
                  <a:pt x="598" y="18"/>
                </a:cubicBezTo>
                <a:cubicBezTo>
                  <a:pt x="598" y="18"/>
                  <a:pt x="600" y="18"/>
                  <a:pt x="600" y="18"/>
                </a:cubicBezTo>
                <a:cubicBezTo>
                  <a:pt x="599" y="18"/>
                  <a:pt x="598" y="18"/>
                  <a:pt x="597" y="18"/>
                </a:cubicBezTo>
                <a:cubicBezTo>
                  <a:pt x="597" y="18"/>
                  <a:pt x="597" y="18"/>
                  <a:pt x="597" y="18"/>
                </a:cubicBezTo>
                <a:cubicBezTo>
                  <a:pt x="597" y="18"/>
                  <a:pt x="596" y="19"/>
                  <a:pt x="596" y="19"/>
                </a:cubicBezTo>
                <a:cubicBezTo>
                  <a:pt x="601" y="19"/>
                  <a:pt x="601" y="18"/>
                  <a:pt x="602" y="17"/>
                </a:cubicBezTo>
                <a:close/>
                <a:moveTo>
                  <a:pt x="597" y="54"/>
                </a:moveTo>
                <a:cubicBezTo>
                  <a:pt x="597" y="54"/>
                  <a:pt x="596" y="54"/>
                  <a:pt x="595" y="54"/>
                </a:cubicBezTo>
                <a:cubicBezTo>
                  <a:pt x="594" y="54"/>
                  <a:pt x="594" y="54"/>
                  <a:pt x="593" y="54"/>
                </a:cubicBezTo>
                <a:cubicBezTo>
                  <a:pt x="594" y="55"/>
                  <a:pt x="596" y="54"/>
                  <a:pt x="597" y="54"/>
                </a:cubicBezTo>
                <a:close/>
                <a:moveTo>
                  <a:pt x="597" y="48"/>
                </a:moveTo>
                <a:cubicBezTo>
                  <a:pt x="595" y="48"/>
                  <a:pt x="595" y="48"/>
                  <a:pt x="595" y="48"/>
                </a:cubicBezTo>
                <a:cubicBezTo>
                  <a:pt x="597" y="48"/>
                  <a:pt x="598" y="49"/>
                  <a:pt x="600" y="48"/>
                </a:cubicBezTo>
                <a:cubicBezTo>
                  <a:pt x="598" y="48"/>
                  <a:pt x="597" y="48"/>
                  <a:pt x="596" y="48"/>
                </a:cubicBezTo>
                <a:cubicBezTo>
                  <a:pt x="596" y="48"/>
                  <a:pt x="597" y="48"/>
                  <a:pt x="597" y="48"/>
                </a:cubicBezTo>
                <a:close/>
                <a:moveTo>
                  <a:pt x="604" y="16"/>
                </a:moveTo>
                <a:cubicBezTo>
                  <a:pt x="602" y="16"/>
                  <a:pt x="600" y="15"/>
                  <a:pt x="600" y="16"/>
                </a:cubicBezTo>
                <a:cubicBezTo>
                  <a:pt x="604" y="16"/>
                  <a:pt x="596" y="16"/>
                  <a:pt x="599" y="17"/>
                </a:cubicBezTo>
                <a:cubicBezTo>
                  <a:pt x="600" y="16"/>
                  <a:pt x="602" y="16"/>
                  <a:pt x="604" y="16"/>
                </a:cubicBezTo>
                <a:close/>
                <a:moveTo>
                  <a:pt x="604" y="13"/>
                </a:moveTo>
                <a:cubicBezTo>
                  <a:pt x="602" y="14"/>
                  <a:pt x="604" y="15"/>
                  <a:pt x="604" y="15"/>
                </a:cubicBezTo>
                <a:cubicBezTo>
                  <a:pt x="602" y="15"/>
                  <a:pt x="601" y="14"/>
                  <a:pt x="600" y="14"/>
                </a:cubicBezTo>
                <a:cubicBezTo>
                  <a:pt x="600" y="15"/>
                  <a:pt x="603" y="15"/>
                  <a:pt x="606" y="15"/>
                </a:cubicBezTo>
                <a:cubicBezTo>
                  <a:pt x="606" y="15"/>
                  <a:pt x="609" y="14"/>
                  <a:pt x="607" y="14"/>
                </a:cubicBezTo>
                <a:cubicBezTo>
                  <a:pt x="605" y="14"/>
                  <a:pt x="608" y="14"/>
                  <a:pt x="606" y="14"/>
                </a:cubicBezTo>
                <a:cubicBezTo>
                  <a:pt x="606" y="14"/>
                  <a:pt x="605" y="14"/>
                  <a:pt x="604" y="13"/>
                </a:cubicBezTo>
                <a:close/>
                <a:moveTo>
                  <a:pt x="611" y="19"/>
                </a:moveTo>
                <a:cubicBezTo>
                  <a:pt x="610" y="18"/>
                  <a:pt x="615" y="19"/>
                  <a:pt x="615" y="18"/>
                </a:cubicBezTo>
                <a:cubicBezTo>
                  <a:pt x="613" y="18"/>
                  <a:pt x="611" y="18"/>
                  <a:pt x="611" y="17"/>
                </a:cubicBezTo>
                <a:cubicBezTo>
                  <a:pt x="609" y="17"/>
                  <a:pt x="610" y="18"/>
                  <a:pt x="608" y="18"/>
                </a:cubicBezTo>
                <a:cubicBezTo>
                  <a:pt x="608" y="17"/>
                  <a:pt x="609" y="17"/>
                  <a:pt x="609" y="17"/>
                </a:cubicBezTo>
                <a:cubicBezTo>
                  <a:pt x="607" y="17"/>
                  <a:pt x="605" y="17"/>
                  <a:pt x="605" y="18"/>
                </a:cubicBezTo>
                <a:cubicBezTo>
                  <a:pt x="606" y="18"/>
                  <a:pt x="607" y="18"/>
                  <a:pt x="607" y="18"/>
                </a:cubicBezTo>
                <a:cubicBezTo>
                  <a:pt x="605" y="18"/>
                  <a:pt x="606" y="19"/>
                  <a:pt x="604" y="18"/>
                </a:cubicBezTo>
                <a:cubicBezTo>
                  <a:pt x="604" y="18"/>
                  <a:pt x="605" y="18"/>
                  <a:pt x="604" y="18"/>
                </a:cubicBezTo>
                <a:cubicBezTo>
                  <a:pt x="604" y="18"/>
                  <a:pt x="602" y="18"/>
                  <a:pt x="602" y="19"/>
                </a:cubicBezTo>
                <a:cubicBezTo>
                  <a:pt x="607" y="18"/>
                  <a:pt x="608" y="19"/>
                  <a:pt x="611" y="19"/>
                </a:cubicBezTo>
                <a:close/>
                <a:moveTo>
                  <a:pt x="606" y="42"/>
                </a:moveTo>
                <a:cubicBezTo>
                  <a:pt x="607" y="42"/>
                  <a:pt x="609" y="41"/>
                  <a:pt x="608" y="41"/>
                </a:cubicBezTo>
                <a:cubicBezTo>
                  <a:pt x="603" y="41"/>
                  <a:pt x="606" y="40"/>
                  <a:pt x="604" y="40"/>
                </a:cubicBezTo>
                <a:cubicBezTo>
                  <a:pt x="603" y="41"/>
                  <a:pt x="605" y="41"/>
                  <a:pt x="606" y="41"/>
                </a:cubicBezTo>
                <a:cubicBezTo>
                  <a:pt x="605" y="41"/>
                  <a:pt x="604" y="41"/>
                  <a:pt x="603" y="41"/>
                </a:cubicBezTo>
                <a:cubicBezTo>
                  <a:pt x="603" y="42"/>
                  <a:pt x="605" y="42"/>
                  <a:pt x="606" y="42"/>
                </a:cubicBezTo>
                <a:close/>
                <a:moveTo>
                  <a:pt x="611" y="14"/>
                </a:moveTo>
                <a:cubicBezTo>
                  <a:pt x="611" y="14"/>
                  <a:pt x="608" y="15"/>
                  <a:pt x="610" y="15"/>
                </a:cubicBezTo>
                <a:cubicBezTo>
                  <a:pt x="612" y="15"/>
                  <a:pt x="615" y="14"/>
                  <a:pt x="611" y="14"/>
                </a:cubicBezTo>
                <a:close/>
                <a:moveTo>
                  <a:pt x="617" y="19"/>
                </a:moveTo>
                <a:cubicBezTo>
                  <a:pt x="616" y="19"/>
                  <a:pt x="616" y="18"/>
                  <a:pt x="618" y="18"/>
                </a:cubicBezTo>
                <a:cubicBezTo>
                  <a:pt x="620" y="19"/>
                  <a:pt x="624" y="18"/>
                  <a:pt x="630" y="18"/>
                </a:cubicBezTo>
                <a:cubicBezTo>
                  <a:pt x="629" y="18"/>
                  <a:pt x="622" y="18"/>
                  <a:pt x="620" y="18"/>
                </a:cubicBezTo>
                <a:cubicBezTo>
                  <a:pt x="620" y="18"/>
                  <a:pt x="621" y="18"/>
                  <a:pt x="621" y="18"/>
                </a:cubicBezTo>
                <a:cubicBezTo>
                  <a:pt x="620" y="18"/>
                  <a:pt x="619" y="17"/>
                  <a:pt x="617" y="18"/>
                </a:cubicBezTo>
                <a:cubicBezTo>
                  <a:pt x="615" y="19"/>
                  <a:pt x="613" y="19"/>
                  <a:pt x="612" y="20"/>
                </a:cubicBezTo>
                <a:cubicBezTo>
                  <a:pt x="614" y="20"/>
                  <a:pt x="615" y="19"/>
                  <a:pt x="617" y="19"/>
                </a:cubicBezTo>
                <a:close/>
                <a:moveTo>
                  <a:pt x="618" y="45"/>
                </a:moveTo>
                <a:cubicBezTo>
                  <a:pt x="618" y="45"/>
                  <a:pt x="619" y="44"/>
                  <a:pt x="617" y="44"/>
                </a:cubicBezTo>
                <a:cubicBezTo>
                  <a:pt x="618" y="45"/>
                  <a:pt x="615" y="45"/>
                  <a:pt x="618" y="45"/>
                </a:cubicBezTo>
                <a:close/>
                <a:moveTo>
                  <a:pt x="621" y="16"/>
                </a:moveTo>
                <a:cubicBezTo>
                  <a:pt x="623" y="15"/>
                  <a:pt x="623" y="16"/>
                  <a:pt x="622" y="16"/>
                </a:cubicBezTo>
                <a:cubicBezTo>
                  <a:pt x="622" y="16"/>
                  <a:pt x="621" y="16"/>
                  <a:pt x="620" y="16"/>
                </a:cubicBezTo>
                <a:cubicBezTo>
                  <a:pt x="621" y="16"/>
                  <a:pt x="619" y="16"/>
                  <a:pt x="620" y="17"/>
                </a:cubicBezTo>
                <a:cubicBezTo>
                  <a:pt x="620" y="17"/>
                  <a:pt x="621" y="17"/>
                  <a:pt x="621" y="17"/>
                </a:cubicBezTo>
                <a:cubicBezTo>
                  <a:pt x="621" y="17"/>
                  <a:pt x="621" y="17"/>
                  <a:pt x="622" y="17"/>
                </a:cubicBezTo>
                <a:cubicBezTo>
                  <a:pt x="622" y="17"/>
                  <a:pt x="622" y="16"/>
                  <a:pt x="624" y="16"/>
                </a:cubicBezTo>
                <a:cubicBezTo>
                  <a:pt x="624" y="17"/>
                  <a:pt x="626" y="17"/>
                  <a:pt x="629" y="17"/>
                </a:cubicBezTo>
                <a:cubicBezTo>
                  <a:pt x="630" y="17"/>
                  <a:pt x="631" y="16"/>
                  <a:pt x="631" y="16"/>
                </a:cubicBezTo>
                <a:cubicBezTo>
                  <a:pt x="630" y="16"/>
                  <a:pt x="628" y="16"/>
                  <a:pt x="628" y="16"/>
                </a:cubicBezTo>
                <a:cubicBezTo>
                  <a:pt x="628" y="15"/>
                  <a:pt x="632" y="16"/>
                  <a:pt x="633" y="16"/>
                </a:cubicBezTo>
                <a:cubicBezTo>
                  <a:pt x="628" y="15"/>
                  <a:pt x="624" y="16"/>
                  <a:pt x="621" y="16"/>
                </a:cubicBezTo>
                <a:close/>
                <a:moveTo>
                  <a:pt x="627" y="41"/>
                </a:moveTo>
                <a:cubicBezTo>
                  <a:pt x="629" y="41"/>
                  <a:pt x="629" y="41"/>
                  <a:pt x="630" y="41"/>
                </a:cubicBezTo>
                <a:cubicBezTo>
                  <a:pt x="631" y="41"/>
                  <a:pt x="632" y="41"/>
                  <a:pt x="629" y="40"/>
                </a:cubicBezTo>
                <a:cubicBezTo>
                  <a:pt x="630" y="41"/>
                  <a:pt x="628" y="40"/>
                  <a:pt x="627" y="41"/>
                </a:cubicBezTo>
                <a:close/>
                <a:moveTo>
                  <a:pt x="636" y="14"/>
                </a:moveTo>
                <a:cubicBezTo>
                  <a:pt x="639" y="14"/>
                  <a:pt x="639" y="15"/>
                  <a:pt x="642" y="15"/>
                </a:cubicBezTo>
                <a:cubicBezTo>
                  <a:pt x="642" y="14"/>
                  <a:pt x="643" y="14"/>
                  <a:pt x="644" y="13"/>
                </a:cubicBezTo>
                <a:cubicBezTo>
                  <a:pt x="643" y="13"/>
                  <a:pt x="642" y="13"/>
                  <a:pt x="641" y="13"/>
                </a:cubicBezTo>
                <a:cubicBezTo>
                  <a:pt x="640" y="14"/>
                  <a:pt x="642" y="14"/>
                  <a:pt x="640" y="14"/>
                </a:cubicBezTo>
                <a:cubicBezTo>
                  <a:pt x="639" y="14"/>
                  <a:pt x="635" y="13"/>
                  <a:pt x="633" y="14"/>
                </a:cubicBezTo>
                <a:cubicBezTo>
                  <a:pt x="633" y="14"/>
                  <a:pt x="633" y="14"/>
                  <a:pt x="633" y="14"/>
                </a:cubicBezTo>
                <a:cubicBezTo>
                  <a:pt x="635" y="14"/>
                  <a:pt x="634" y="14"/>
                  <a:pt x="636" y="14"/>
                </a:cubicBezTo>
                <a:close/>
                <a:moveTo>
                  <a:pt x="638" y="15"/>
                </a:moveTo>
                <a:cubicBezTo>
                  <a:pt x="638" y="16"/>
                  <a:pt x="635" y="16"/>
                  <a:pt x="635" y="17"/>
                </a:cubicBezTo>
                <a:cubicBezTo>
                  <a:pt x="637" y="17"/>
                  <a:pt x="639" y="16"/>
                  <a:pt x="638" y="15"/>
                </a:cubicBezTo>
                <a:close/>
                <a:moveTo>
                  <a:pt x="646" y="41"/>
                </a:moveTo>
                <a:cubicBezTo>
                  <a:pt x="646" y="41"/>
                  <a:pt x="647" y="41"/>
                  <a:pt x="647" y="41"/>
                </a:cubicBezTo>
                <a:cubicBezTo>
                  <a:pt x="646" y="41"/>
                  <a:pt x="643" y="41"/>
                  <a:pt x="644" y="41"/>
                </a:cubicBezTo>
                <a:cubicBezTo>
                  <a:pt x="644" y="41"/>
                  <a:pt x="645" y="41"/>
                  <a:pt x="645" y="41"/>
                </a:cubicBezTo>
                <a:cubicBezTo>
                  <a:pt x="643" y="41"/>
                  <a:pt x="641" y="41"/>
                  <a:pt x="642" y="42"/>
                </a:cubicBezTo>
                <a:cubicBezTo>
                  <a:pt x="644" y="42"/>
                  <a:pt x="645" y="42"/>
                  <a:pt x="646" y="42"/>
                </a:cubicBezTo>
                <a:cubicBezTo>
                  <a:pt x="645" y="42"/>
                  <a:pt x="648" y="41"/>
                  <a:pt x="646" y="41"/>
                </a:cubicBezTo>
                <a:close/>
                <a:moveTo>
                  <a:pt x="647" y="38"/>
                </a:moveTo>
                <a:cubicBezTo>
                  <a:pt x="648" y="38"/>
                  <a:pt x="646" y="38"/>
                  <a:pt x="644" y="38"/>
                </a:cubicBezTo>
                <a:cubicBezTo>
                  <a:pt x="643" y="38"/>
                  <a:pt x="644" y="39"/>
                  <a:pt x="647" y="38"/>
                </a:cubicBezTo>
                <a:close/>
                <a:moveTo>
                  <a:pt x="653" y="16"/>
                </a:moveTo>
                <a:cubicBezTo>
                  <a:pt x="654" y="17"/>
                  <a:pt x="652" y="17"/>
                  <a:pt x="652" y="17"/>
                </a:cubicBezTo>
                <a:cubicBezTo>
                  <a:pt x="654" y="17"/>
                  <a:pt x="654" y="17"/>
                  <a:pt x="654" y="18"/>
                </a:cubicBezTo>
                <a:cubicBezTo>
                  <a:pt x="653" y="17"/>
                  <a:pt x="650" y="18"/>
                  <a:pt x="651" y="18"/>
                </a:cubicBezTo>
                <a:cubicBezTo>
                  <a:pt x="654" y="18"/>
                  <a:pt x="660" y="18"/>
                  <a:pt x="662" y="17"/>
                </a:cubicBezTo>
                <a:cubicBezTo>
                  <a:pt x="662" y="18"/>
                  <a:pt x="670" y="18"/>
                  <a:pt x="668" y="17"/>
                </a:cubicBezTo>
                <a:cubicBezTo>
                  <a:pt x="666" y="18"/>
                  <a:pt x="663" y="16"/>
                  <a:pt x="662" y="17"/>
                </a:cubicBezTo>
                <a:cubicBezTo>
                  <a:pt x="662" y="16"/>
                  <a:pt x="662" y="16"/>
                  <a:pt x="661" y="16"/>
                </a:cubicBezTo>
                <a:cubicBezTo>
                  <a:pt x="662" y="16"/>
                  <a:pt x="662" y="16"/>
                  <a:pt x="663" y="16"/>
                </a:cubicBezTo>
                <a:cubicBezTo>
                  <a:pt x="664" y="16"/>
                  <a:pt x="661" y="15"/>
                  <a:pt x="661" y="16"/>
                </a:cubicBezTo>
                <a:cubicBezTo>
                  <a:pt x="659" y="16"/>
                  <a:pt x="656" y="16"/>
                  <a:pt x="653" y="16"/>
                </a:cubicBezTo>
                <a:close/>
                <a:moveTo>
                  <a:pt x="654" y="12"/>
                </a:moveTo>
                <a:cubicBezTo>
                  <a:pt x="656" y="12"/>
                  <a:pt x="657" y="11"/>
                  <a:pt x="656" y="11"/>
                </a:cubicBezTo>
                <a:cubicBezTo>
                  <a:pt x="655" y="11"/>
                  <a:pt x="655" y="11"/>
                  <a:pt x="654" y="12"/>
                </a:cubicBezTo>
                <a:close/>
                <a:moveTo>
                  <a:pt x="654" y="11"/>
                </a:moveTo>
                <a:cubicBezTo>
                  <a:pt x="654" y="11"/>
                  <a:pt x="654" y="11"/>
                  <a:pt x="654" y="11"/>
                </a:cubicBezTo>
                <a:cubicBezTo>
                  <a:pt x="653" y="11"/>
                  <a:pt x="653" y="11"/>
                  <a:pt x="653" y="11"/>
                </a:cubicBezTo>
                <a:cubicBezTo>
                  <a:pt x="653" y="12"/>
                  <a:pt x="651" y="11"/>
                  <a:pt x="651" y="12"/>
                </a:cubicBezTo>
                <a:cubicBezTo>
                  <a:pt x="652" y="12"/>
                  <a:pt x="653" y="12"/>
                  <a:pt x="653" y="12"/>
                </a:cubicBezTo>
                <a:cubicBezTo>
                  <a:pt x="653" y="11"/>
                  <a:pt x="654" y="11"/>
                  <a:pt x="654" y="11"/>
                </a:cubicBezTo>
                <a:close/>
                <a:moveTo>
                  <a:pt x="658" y="15"/>
                </a:moveTo>
                <a:cubicBezTo>
                  <a:pt x="657" y="15"/>
                  <a:pt x="657" y="15"/>
                  <a:pt x="654" y="15"/>
                </a:cubicBezTo>
                <a:cubicBezTo>
                  <a:pt x="653" y="15"/>
                  <a:pt x="655" y="15"/>
                  <a:pt x="654" y="16"/>
                </a:cubicBezTo>
                <a:cubicBezTo>
                  <a:pt x="655" y="16"/>
                  <a:pt x="657" y="15"/>
                  <a:pt x="658" y="15"/>
                </a:cubicBezTo>
                <a:close/>
                <a:moveTo>
                  <a:pt x="662" y="18"/>
                </a:moveTo>
                <a:cubicBezTo>
                  <a:pt x="662" y="18"/>
                  <a:pt x="659" y="18"/>
                  <a:pt x="657" y="18"/>
                </a:cubicBezTo>
                <a:cubicBezTo>
                  <a:pt x="657" y="18"/>
                  <a:pt x="655" y="19"/>
                  <a:pt x="656" y="18"/>
                </a:cubicBezTo>
                <a:cubicBezTo>
                  <a:pt x="657" y="18"/>
                  <a:pt x="660" y="18"/>
                  <a:pt x="662" y="18"/>
                </a:cubicBezTo>
                <a:close/>
                <a:moveTo>
                  <a:pt x="665" y="35"/>
                </a:moveTo>
                <a:cubicBezTo>
                  <a:pt x="661" y="36"/>
                  <a:pt x="662" y="35"/>
                  <a:pt x="663" y="35"/>
                </a:cubicBezTo>
                <a:cubicBezTo>
                  <a:pt x="661" y="35"/>
                  <a:pt x="660" y="35"/>
                  <a:pt x="660" y="35"/>
                </a:cubicBezTo>
                <a:cubicBezTo>
                  <a:pt x="661" y="35"/>
                  <a:pt x="666" y="36"/>
                  <a:pt x="665" y="35"/>
                </a:cubicBezTo>
                <a:close/>
                <a:moveTo>
                  <a:pt x="669" y="22"/>
                </a:moveTo>
                <a:cubicBezTo>
                  <a:pt x="668" y="22"/>
                  <a:pt x="668" y="22"/>
                  <a:pt x="667" y="22"/>
                </a:cubicBezTo>
                <a:cubicBezTo>
                  <a:pt x="664" y="22"/>
                  <a:pt x="668" y="23"/>
                  <a:pt x="669" y="22"/>
                </a:cubicBezTo>
                <a:close/>
                <a:moveTo>
                  <a:pt x="672" y="34"/>
                </a:moveTo>
                <a:cubicBezTo>
                  <a:pt x="670" y="34"/>
                  <a:pt x="668" y="34"/>
                  <a:pt x="667" y="34"/>
                </a:cubicBezTo>
                <a:cubicBezTo>
                  <a:pt x="670" y="34"/>
                  <a:pt x="671" y="34"/>
                  <a:pt x="672" y="34"/>
                </a:cubicBezTo>
                <a:close/>
                <a:moveTo>
                  <a:pt x="669" y="21"/>
                </a:moveTo>
                <a:cubicBezTo>
                  <a:pt x="670" y="21"/>
                  <a:pt x="671" y="22"/>
                  <a:pt x="671" y="21"/>
                </a:cubicBezTo>
                <a:cubicBezTo>
                  <a:pt x="670" y="21"/>
                  <a:pt x="670" y="21"/>
                  <a:pt x="669" y="21"/>
                </a:cubicBezTo>
                <a:cubicBezTo>
                  <a:pt x="669" y="21"/>
                  <a:pt x="667" y="21"/>
                  <a:pt x="667" y="22"/>
                </a:cubicBezTo>
                <a:cubicBezTo>
                  <a:pt x="670" y="22"/>
                  <a:pt x="670" y="22"/>
                  <a:pt x="672" y="22"/>
                </a:cubicBezTo>
                <a:cubicBezTo>
                  <a:pt x="673" y="21"/>
                  <a:pt x="667" y="22"/>
                  <a:pt x="669" y="21"/>
                </a:cubicBezTo>
                <a:close/>
                <a:moveTo>
                  <a:pt x="671" y="19"/>
                </a:moveTo>
                <a:cubicBezTo>
                  <a:pt x="671" y="18"/>
                  <a:pt x="668" y="18"/>
                  <a:pt x="667" y="18"/>
                </a:cubicBezTo>
                <a:cubicBezTo>
                  <a:pt x="669" y="18"/>
                  <a:pt x="669" y="19"/>
                  <a:pt x="671" y="19"/>
                </a:cubicBezTo>
                <a:close/>
                <a:moveTo>
                  <a:pt x="672" y="16"/>
                </a:moveTo>
                <a:cubicBezTo>
                  <a:pt x="673" y="16"/>
                  <a:pt x="674" y="16"/>
                  <a:pt x="674" y="16"/>
                </a:cubicBezTo>
                <a:cubicBezTo>
                  <a:pt x="675" y="15"/>
                  <a:pt x="672" y="16"/>
                  <a:pt x="672" y="16"/>
                </a:cubicBezTo>
                <a:cubicBezTo>
                  <a:pt x="673" y="16"/>
                  <a:pt x="673" y="15"/>
                  <a:pt x="672" y="15"/>
                </a:cubicBezTo>
                <a:cubicBezTo>
                  <a:pt x="672" y="16"/>
                  <a:pt x="671" y="15"/>
                  <a:pt x="671" y="16"/>
                </a:cubicBezTo>
                <a:cubicBezTo>
                  <a:pt x="671" y="16"/>
                  <a:pt x="672" y="16"/>
                  <a:pt x="672" y="16"/>
                </a:cubicBezTo>
                <a:close/>
                <a:moveTo>
                  <a:pt x="677" y="7"/>
                </a:moveTo>
                <a:cubicBezTo>
                  <a:pt x="675" y="7"/>
                  <a:pt x="672" y="7"/>
                  <a:pt x="671" y="8"/>
                </a:cubicBezTo>
                <a:cubicBezTo>
                  <a:pt x="674" y="8"/>
                  <a:pt x="676" y="8"/>
                  <a:pt x="677" y="7"/>
                </a:cubicBezTo>
                <a:close/>
                <a:moveTo>
                  <a:pt x="676" y="37"/>
                </a:moveTo>
                <a:cubicBezTo>
                  <a:pt x="679" y="37"/>
                  <a:pt x="676" y="38"/>
                  <a:pt x="678" y="38"/>
                </a:cubicBezTo>
                <a:cubicBezTo>
                  <a:pt x="681" y="38"/>
                  <a:pt x="683" y="38"/>
                  <a:pt x="685" y="37"/>
                </a:cubicBezTo>
                <a:cubicBezTo>
                  <a:pt x="683" y="37"/>
                  <a:pt x="681" y="37"/>
                  <a:pt x="683" y="37"/>
                </a:cubicBezTo>
                <a:cubicBezTo>
                  <a:pt x="681" y="37"/>
                  <a:pt x="677" y="37"/>
                  <a:pt x="680" y="37"/>
                </a:cubicBezTo>
                <a:cubicBezTo>
                  <a:pt x="678" y="37"/>
                  <a:pt x="675" y="36"/>
                  <a:pt x="676" y="37"/>
                </a:cubicBezTo>
                <a:close/>
                <a:moveTo>
                  <a:pt x="680" y="34"/>
                </a:moveTo>
                <a:cubicBezTo>
                  <a:pt x="678" y="34"/>
                  <a:pt x="672" y="33"/>
                  <a:pt x="672" y="34"/>
                </a:cubicBezTo>
                <a:cubicBezTo>
                  <a:pt x="675" y="35"/>
                  <a:pt x="676" y="34"/>
                  <a:pt x="678" y="34"/>
                </a:cubicBezTo>
                <a:cubicBezTo>
                  <a:pt x="675" y="34"/>
                  <a:pt x="676" y="35"/>
                  <a:pt x="676" y="35"/>
                </a:cubicBezTo>
                <a:cubicBezTo>
                  <a:pt x="678" y="35"/>
                  <a:pt x="679" y="36"/>
                  <a:pt x="680" y="37"/>
                </a:cubicBezTo>
                <a:cubicBezTo>
                  <a:pt x="680" y="37"/>
                  <a:pt x="683" y="37"/>
                  <a:pt x="683" y="36"/>
                </a:cubicBezTo>
                <a:cubicBezTo>
                  <a:pt x="682" y="36"/>
                  <a:pt x="681" y="36"/>
                  <a:pt x="681" y="36"/>
                </a:cubicBezTo>
                <a:cubicBezTo>
                  <a:pt x="682" y="36"/>
                  <a:pt x="682" y="36"/>
                  <a:pt x="683" y="36"/>
                </a:cubicBezTo>
                <a:cubicBezTo>
                  <a:pt x="684" y="36"/>
                  <a:pt x="685" y="37"/>
                  <a:pt x="687" y="37"/>
                </a:cubicBezTo>
                <a:cubicBezTo>
                  <a:pt x="689" y="36"/>
                  <a:pt x="686" y="36"/>
                  <a:pt x="688" y="35"/>
                </a:cubicBezTo>
                <a:cubicBezTo>
                  <a:pt x="685" y="35"/>
                  <a:pt x="690" y="34"/>
                  <a:pt x="687" y="34"/>
                </a:cubicBezTo>
                <a:cubicBezTo>
                  <a:pt x="686" y="35"/>
                  <a:pt x="683" y="34"/>
                  <a:pt x="683" y="35"/>
                </a:cubicBezTo>
                <a:cubicBezTo>
                  <a:pt x="683" y="35"/>
                  <a:pt x="680" y="35"/>
                  <a:pt x="680" y="35"/>
                </a:cubicBezTo>
                <a:cubicBezTo>
                  <a:pt x="682" y="34"/>
                  <a:pt x="681" y="33"/>
                  <a:pt x="680" y="34"/>
                </a:cubicBezTo>
                <a:close/>
                <a:moveTo>
                  <a:pt x="676" y="19"/>
                </a:moveTo>
                <a:cubicBezTo>
                  <a:pt x="676" y="18"/>
                  <a:pt x="676" y="19"/>
                  <a:pt x="676" y="18"/>
                </a:cubicBezTo>
                <a:cubicBezTo>
                  <a:pt x="674" y="18"/>
                  <a:pt x="673" y="18"/>
                  <a:pt x="672" y="19"/>
                </a:cubicBezTo>
                <a:cubicBezTo>
                  <a:pt x="674" y="19"/>
                  <a:pt x="674" y="19"/>
                  <a:pt x="676" y="19"/>
                </a:cubicBezTo>
                <a:close/>
                <a:moveTo>
                  <a:pt x="673" y="17"/>
                </a:moveTo>
                <a:cubicBezTo>
                  <a:pt x="675" y="16"/>
                  <a:pt x="676" y="16"/>
                  <a:pt x="677" y="16"/>
                </a:cubicBezTo>
                <a:cubicBezTo>
                  <a:pt x="676" y="16"/>
                  <a:pt x="673" y="16"/>
                  <a:pt x="672" y="16"/>
                </a:cubicBezTo>
                <a:cubicBezTo>
                  <a:pt x="673" y="16"/>
                  <a:pt x="673" y="16"/>
                  <a:pt x="673" y="17"/>
                </a:cubicBezTo>
                <a:close/>
                <a:moveTo>
                  <a:pt x="676" y="9"/>
                </a:moveTo>
                <a:cubicBezTo>
                  <a:pt x="675" y="9"/>
                  <a:pt x="674" y="9"/>
                  <a:pt x="672" y="9"/>
                </a:cubicBezTo>
                <a:cubicBezTo>
                  <a:pt x="672" y="9"/>
                  <a:pt x="672" y="9"/>
                  <a:pt x="672" y="10"/>
                </a:cubicBezTo>
                <a:cubicBezTo>
                  <a:pt x="675" y="10"/>
                  <a:pt x="676" y="9"/>
                  <a:pt x="676" y="9"/>
                </a:cubicBezTo>
                <a:close/>
                <a:moveTo>
                  <a:pt x="680" y="16"/>
                </a:moveTo>
                <a:cubicBezTo>
                  <a:pt x="682" y="16"/>
                  <a:pt x="681" y="16"/>
                  <a:pt x="681" y="16"/>
                </a:cubicBezTo>
                <a:cubicBezTo>
                  <a:pt x="679" y="16"/>
                  <a:pt x="674" y="16"/>
                  <a:pt x="676" y="16"/>
                </a:cubicBezTo>
                <a:cubicBezTo>
                  <a:pt x="677" y="16"/>
                  <a:pt x="679" y="16"/>
                  <a:pt x="680" y="16"/>
                </a:cubicBezTo>
                <a:close/>
                <a:moveTo>
                  <a:pt x="679" y="18"/>
                </a:moveTo>
                <a:cubicBezTo>
                  <a:pt x="681" y="18"/>
                  <a:pt x="684" y="18"/>
                  <a:pt x="685" y="17"/>
                </a:cubicBezTo>
                <a:cubicBezTo>
                  <a:pt x="682" y="18"/>
                  <a:pt x="680" y="17"/>
                  <a:pt x="677" y="17"/>
                </a:cubicBezTo>
                <a:cubicBezTo>
                  <a:pt x="679" y="17"/>
                  <a:pt x="679" y="18"/>
                  <a:pt x="679" y="18"/>
                </a:cubicBezTo>
                <a:close/>
                <a:moveTo>
                  <a:pt x="682" y="7"/>
                </a:moveTo>
                <a:cubicBezTo>
                  <a:pt x="683" y="6"/>
                  <a:pt x="680" y="6"/>
                  <a:pt x="679" y="6"/>
                </a:cubicBezTo>
                <a:cubicBezTo>
                  <a:pt x="682" y="6"/>
                  <a:pt x="679" y="7"/>
                  <a:pt x="682" y="7"/>
                </a:cubicBezTo>
                <a:close/>
                <a:moveTo>
                  <a:pt x="681" y="41"/>
                </a:moveTo>
                <a:cubicBezTo>
                  <a:pt x="682" y="41"/>
                  <a:pt x="685" y="41"/>
                  <a:pt x="683" y="41"/>
                </a:cubicBezTo>
                <a:cubicBezTo>
                  <a:pt x="683" y="41"/>
                  <a:pt x="682" y="41"/>
                  <a:pt x="682" y="41"/>
                </a:cubicBezTo>
                <a:cubicBezTo>
                  <a:pt x="685" y="41"/>
                  <a:pt x="683" y="40"/>
                  <a:pt x="685" y="40"/>
                </a:cubicBezTo>
                <a:cubicBezTo>
                  <a:pt x="683" y="39"/>
                  <a:pt x="681" y="39"/>
                  <a:pt x="680" y="40"/>
                </a:cubicBezTo>
                <a:cubicBezTo>
                  <a:pt x="680" y="40"/>
                  <a:pt x="680" y="40"/>
                  <a:pt x="680" y="40"/>
                </a:cubicBezTo>
                <a:cubicBezTo>
                  <a:pt x="681" y="40"/>
                  <a:pt x="682" y="40"/>
                  <a:pt x="683" y="40"/>
                </a:cubicBezTo>
                <a:cubicBezTo>
                  <a:pt x="681" y="40"/>
                  <a:pt x="682" y="41"/>
                  <a:pt x="681" y="41"/>
                </a:cubicBezTo>
                <a:close/>
                <a:moveTo>
                  <a:pt x="685" y="38"/>
                </a:moveTo>
                <a:cubicBezTo>
                  <a:pt x="683" y="38"/>
                  <a:pt x="680" y="38"/>
                  <a:pt x="680" y="39"/>
                </a:cubicBezTo>
                <a:cubicBezTo>
                  <a:pt x="683" y="39"/>
                  <a:pt x="684" y="38"/>
                  <a:pt x="685" y="38"/>
                </a:cubicBezTo>
                <a:close/>
                <a:moveTo>
                  <a:pt x="687" y="6"/>
                </a:moveTo>
                <a:cubicBezTo>
                  <a:pt x="687" y="6"/>
                  <a:pt x="686" y="5"/>
                  <a:pt x="686" y="5"/>
                </a:cubicBezTo>
                <a:cubicBezTo>
                  <a:pt x="684" y="5"/>
                  <a:pt x="683" y="6"/>
                  <a:pt x="682" y="6"/>
                </a:cubicBezTo>
                <a:cubicBezTo>
                  <a:pt x="684" y="6"/>
                  <a:pt x="686" y="6"/>
                  <a:pt x="687" y="6"/>
                </a:cubicBezTo>
                <a:close/>
                <a:moveTo>
                  <a:pt x="687" y="29"/>
                </a:moveTo>
                <a:cubicBezTo>
                  <a:pt x="687" y="28"/>
                  <a:pt x="690" y="28"/>
                  <a:pt x="688" y="28"/>
                </a:cubicBezTo>
                <a:cubicBezTo>
                  <a:pt x="688" y="28"/>
                  <a:pt x="683" y="29"/>
                  <a:pt x="685" y="29"/>
                </a:cubicBezTo>
                <a:cubicBezTo>
                  <a:pt x="686" y="29"/>
                  <a:pt x="686" y="28"/>
                  <a:pt x="687" y="29"/>
                </a:cubicBezTo>
                <a:close/>
                <a:moveTo>
                  <a:pt x="697" y="9"/>
                </a:moveTo>
                <a:cubicBezTo>
                  <a:pt x="700" y="9"/>
                  <a:pt x="701" y="8"/>
                  <a:pt x="703" y="8"/>
                </a:cubicBezTo>
                <a:cubicBezTo>
                  <a:pt x="702" y="8"/>
                  <a:pt x="700" y="8"/>
                  <a:pt x="698" y="8"/>
                </a:cubicBezTo>
                <a:cubicBezTo>
                  <a:pt x="697" y="8"/>
                  <a:pt x="695" y="9"/>
                  <a:pt x="697" y="9"/>
                </a:cubicBezTo>
                <a:close/>
                <a:moveTo>
                  <a:pt x="711" y="50"/>
                </a:moveTo>
                <a:cubicBezTo>
                  <a:pt x="709" y="49"/>
                  <a:pt x="707" y="50"/>
                  <a:pt x="705" y="50"/>
                </a:cubicBezTo>
                <a:cubicBezTo>
                  <a:pt x="708" y="51"/>
                  <a:pt x="709" y="50"/>
                  <a:pt x="711" y="50"/>
                </a:cubicBezTo>
                <a:close/>
                <a:moveTo>
                  <a:pt x="710" y="9"/>
                </a:moveTo>
                <a:cubicBezTo>
                  <a:pt x="710" y="10"/>
                  <a:pt x="708" y="10"/>
                  <a:pt x="707" y="10"/>
                </a:cubicBezTo>
                <a:cubicBezTo>
                  <a:pt x="710" y="11"/>
                  <a:pt x="714" y="10"/>
                  <a:pt x="710" y="9"/>
                </a:cubicBezTo>
                <a:close/>
                <a:moveTo>
                  <a:pt x="721" y="38"/>
                </a:moveTo>
                <a:cubicBezTo>
                  <a:pt x="720" y="38"/>
                  <a:pt x="718" y="38"/>
                  <a:pt x="717" y="38"/>
                </a:cubicBezTo>
                <a:cubicBezTo>
                  <a:pt x="719" y="38"/>
                  <a:pt x="720" y="38"/>
                  <a:pt x="721" y="38"/>
                </a:cubicBezTo>
                <a:close/>
                <a:moveTo>
                  <a:pt x="727" y="49"/>
                </a:moveTo>
                <a:cubicBezTo>
                  <a:pt x="729" y="49"/>
                  <a:pt x="732" y="48"/>
                  <a:pt x="731" y="47"/>
                </a:cubicBezTo>
                <a:cubicBezTo>
                  <a:pt x="729" y="47"/>
                  <a:pt x="730" y="48"/>
                  <a:pt x="728" y="48"/>
                </a:cubicBezTo>
                <a:cubicBezTo>
                  <a:pt x="729" y="49"/>
                  <a:pt x="724" y="48"/>
                  <a:pt x="723" y="49"/>
                </a:cubicBezTo>
                <a:cubicBezTo>
                  <a:pt x="725" y="49"/>
                  <a:pt x="725" y="49"/>
                  <a:pt x="727" y="49"/>
                </a:cubicBezTo>
                <a:close/>
                <a:moveTo>
                  <a:pt x="726" y="42"/>
                </a:moveTo>
                <a:cubicBezTo>
                  <a:pt x="727" y="41"/>
                  <a:pt x="729" y="41"/>
                  <a:pt x="730" y="41"/>
                </a:cubicBezTo>
                <a:cubicBezTo>
                  <a:pt x="727" y="41"/>
                  <a:pt x="727" y="41"/>
                  <a:pt x="725" y="40"/>
                </a:cubicBezTo>
                <a:cubicBezTo>
                  <a:pt x="725" y="41"/>
                  <a:pt x="723" y="41"/>
                  <a:pt x="723" y="41"/>
                </a:cubicBezTo>
                <a:cubicBezTo>
                  <a:pt x="726" y="41"/>
                  <a:pt x="727" y="41"/>
                  <a:pt x="726" y="42"/>
                </a:cubicBezTo>
                <a:close/>
                <a:moveTo>
                  <a:pt x="725" y="40"/>
                </a:moveTo>
                <a:cubicBezTo>
                  <a:pt x="726" y="40"/>
                  <a:pt x="727" y="39"/>
                  <a:pt x="728" y="39"/>
                </a:cubicBezTo>
                <a:cubicBezTo>
                  <a:pt x="726" y="39"/>
                  <a:pt x="727" y="38"/>
                  <a:pt x="725" y="38"/>
                </a:cubicBezTo>
                <a:cubicBezTo>
                  <a:pt x="725" y="39"/>
                  <a:pt x="725" y="39"/>
                  <a:pt x="723" y="39"/>
                </a:cubicBezTo>
                <a:cubicBezTo>
                  <a:pt x="723" y="39"/>
                  <a:pt x="725" y="39"/>
                  <a:pt x="725" y="40"/>
                </a:cubicBezTo>
                <a:close/>
                <a:moveTo>
                  <a:pt x="727" y="48"/>
                </a:moveTo>
                <a:cubicBezTo>
                  <a:pt x="726" y="48"/>
                  <a:pt x="723" y="48"/>
                  <a:pt x="725" y="48"/>
                </a:cubicBezTo>
                <a:cubicBezTo>
                  <a:pt x="725" y="48"/>
                  <a:pt x="728" y="48"/>
                  <a:pt x="727" y="48"/>
                </a:cubicBezTo>
                <a:close/>
                <a:moveTo>
                  <a:pt x="733" y="41"/>
                </a:moveTo>
                <a:cubicBezTo>
                  <a:pt x="732" y="42"/>
                  <a:pt x="731" y="42"/>
                  <a:pt x="731" y="42"/>
                </a:cubicBezTo>
                <a:cubicBezTo>
                  <a:pt x="733" y="42"/>
                  <a:pt x="734" y="42"/>
                  <a:pt x="734" y="42"/>
                </a:cubicBezTo>
                <a:cubicBezTo>
                  <a:pt x="734" y="42"/>
                  <a:pt x="733" y="42"/>
                  <a:pt x="733" y="41"/>
                </a:cubicBezTo>
                <a:cubicBezTo>
                  <a:pt x="733" y="41"/>
                  <a:pt x="734" y="41"/>
                  <a:pt x="733" y="41"/>
                </a:cubicBezTo>
                <a:close/>
                <a:moveTo>
                  <a:pt x="735" y="38"/>
                </a:moveTo>
                <a:cubicBezTo>
                  <a:pt x="734" y="38"/>
                  <a:pt x="738" y="38"/>
                  <a:pt x="735" y="38"/>
                </a:cubicBezTo>
                <a:cubicBezTo>
                  <a:pt x="735" y="38"/>
                  <a:pt x="730" y="38"/>
                  <a:pt x="732" y="38"/>
                </a:cubicBezTo>
                <a:cubicBezTo>
                  <a:pt x="733" y="38"/>
                  <a:pt x="734" y="38"/>
                  <a:pt x="735" y="38"/>
                </a:cubicBezTo>
                <a:close/>
                <a:moveTo>
                  <a:pt x="741" y="38"/>
                </a:moveTo>
                <a:cubicBezTo>
                  <a:pt x="742" y="39"/>
                  <a:pt x="734" y="38"/>
                  <a:pt x="734" y="39"/>
                </a:cubicBezTo>
                <a:cubicBezTo>
                  <a:pt x="736" y="39"/>
                  <a:pt x="736" y="38"/>
                  <a:pt x="738" y="38"/>
                </a:cubicBezTo>
                <a:cubicBezTo>
                  <a:pt x="739" y="39"/>
                  <a:pt x="739" y="39"/>
                  <a:pt x="740" y="39"/>
                </a:cubicBezTo>
                <a:cubicBezTo>
                  <a:pt x="741" y="39"/>
                  <a:pt x="743" y="38"/>
                  <a:pt x="741" y="38"/>
                </a:cubicBezTo>
                <a:close/>
                <a:moveTo>
                  <a:pt x="738" y="40"/>
                </a:moveTo>
                <a:cubicBezTo>
                  <a:pt x="737" y="40"/>
                  <a:pt x="736" y="40"/>
                  <a:pt x="736" y="41"/>
                </a:cubicBezTo>
                <a:cubicBezTo>
                  <a:pt x="737" y="41"/>
                  <a:pt x="739" y="40"/>
                  <a:pt x="738" y="40"/>
                </a:cubicBezTo>
                <a:close/>
                <a:moveTo>
                  <a:pt x="743" y="7"/>
                </a:moveTo>
                <a:cubicBezTo>
                  <a:pt x="740" y="7"/>
                  <a:pt x="739" y="8"/>
                  <a:pt x="737" y="8"/>
                </a:cubicBezTo>
                <a:cubicBezTo>
                  <a:pt x="739" y="8"/>
                  <a:pt x="743" y="8"/>
                  <a:pt x="743" y="7"/>
                </a:cubicBezTo>
                <a:close/>
                <a:moveTo>
                  <a:pt x="742" y="38"/>
                </a:moveTo>
                <a:cubicBezTo>
                  <a:pt x="744" y="38"/>
                  <a:pt x="742" y="37"/>
                  <a:pt x="744" y="38"/>
                </a:cubicBezTo>
                <a:cubicBezTo>
                  <a:pt x="744" y="37"/>
                  <a:pt x="743" y="37"/>
                  <a:pt x="742" y="37"/>
                </a:cubicBezTo>
                <a:cubicBezTo>
                  <a:pt x="742" y="37"/>
                  <a:pt x="742" y="37"/>
                  <a:pt x="741" y="37"/>
                </a:cubicBezTo>
                <a:cubicBezTo>
                  <a:pt x="741" y="37"/>
                  <a:pt x="741" y="37"/>
                  <a:pt x="741" y="37"/>
                </a:cubicBezTo>
                <a:cubicBezTo>
                  <a:pt x="740" y="38"/>
                  <a:pt x="742" y="38"/>
                  <a:pt x="742" y="38"/>
                </a:cubicBezTo>
                <a:close/>
                <a:moveTo>
                  <a:pt x="753" y="32"/>
                </a:moveTo>
                <a:cubicBezTo>
                  <a:pt x="752" y="32"/>
                  <a:pt x="753" y="32"/>
                  <a:pt x="753" y="32"/>
                </a:cubicBezTo>
                <a:cubicBezTo>
                  <a:pt x="750" y="32"/>
                  <a:pt x="746" y="32"/>
                  <a:pt x="744" y="33"/>
                </a:cubicBezTo>
                <a:cubicBezTo>
                  <a:pt x="749" y="33"/>
                  <a:pt x="750" y="32"/>
                  <a:pt x="753" y="32"/>
                </a:cubicBezTo>
                <a:close/>
                <a:moveTo>
                  <a:pt x="761" y="11"/>
                </a:moveTo>
                <a:cubicBezTo>
                  <a:pt x="760" y="10"/>
                  <a:pt x="759" y="10"/>
                  <a:pt x="757" y="10"/>
                </a:cubicBezTo>
                <a:cubicBezTo>
                  <a:pt x="757" y="11"/>
                  <a:pt x="754" y="10"/>
                  <a:pt x="755" y="11"/>
                </a:cubicBezTo>
                <a:cubicBezTo>
                  <a:pt x="757" y="11"/>
                  <a:pt x="760" y="11"/>
                  <a:pt x="761" y="11"/>
                </a:cubicBezTo>
                <a:close/>
                <a:moveTo>
                  <a:pt x="762" y="21"/>
                </a:moveTo>
                <a:cubicBezTo>
                  <a:pt x="761" y="21"/>
                  <a:pt x="760" y="21"/>
                  <a:pt x="760" y="21"/>
                </a:cubicBezTo>
                <a:cubicBezTo>
                  <a:pt x="759" y="21"/>
                  <a:pt x="758" y="22"/>
                  <a:pt x="760" y="22"/>
                </a:cubicBezTo>
                <a:cubicBezTo>
                  <a:pt x="759" y="21"/>
                  <a:pt x="762" y="22"/>
                  <a:pt x="762" y="21"/>
                </a:cubicBezTo>
                <a:close/>
                <a:moveTo>
                  <a:pt x="767" y="7"/>
                </a:moveTo>
                <a:cubicBezTo>
                  <a:pt x="767" y="7"/>
                  <a:pt x="768" y="7"/>
                  <a:pt x="769" y="7"/>
                </a:cubicBezTo>
                <a:cubicBezTo>
                  <a:pt x="767" y="6"/>
                  <a:pt x="764" y="7"/>
                  <a:pt x="767" y="7"/>
                </a:cubicBezTo>
                <a:close/>
                <a:moveTo>
                  <a:pt x="770" y="20"/>
                </a:moveTo>
                <a:cubicBezTo>
                  <a:pt x="770" y="20"/>
                  <a:pt x="769" y="20"/>
                  <a:pt x="768" y="20"/>
                </a:cubicBezTo>
                <a:cubicBezTo>
                  <a:pt x="768" y="21"/>
                  <a:pt x="767" y="21"/>
                  <a:pt x="766" y="21"/>
                </a:cubicBezTo>
                <a:cubicBezTo>
                  <a:pt x="767" y="21"/>
                  <a:pt x="771" y="20"/>
                  <a:pt x="770" y="20"/>
                </a:cubicBezTo>
                <a:close/>
                <a:moveTo>
                  <a:pt x="770" y="9"/>
                </a:moveTo>
                <a:cubicBezTo>
                  <a:pt x="769" y="10"/>
                  <a:pt x="773" y="10"/>
                  <a:pt x="771" y="10"/>
                </a:cubicBezTo>
                <a:cubicBezTo>
                  <a:pt x="770" y="10"/>
                  <a:pt x="767" y="10"/>
                  <a:pt x="766" y="10"/>
                </a:cubicBezTo>
                <a:cubicBezTo>
                  <a:pt x="769" y="10"/>
                  <a:pt x="771" y="11"/>
                  <a:pt x="770" y="10"/>
                </a:cubicBezTo>
                <a:cubicBezTo>
                  <a:pt x="772" y="10"/>
                  <a:pt x="772" y="11"/>
                  <a:pt x="774" y="11"/>
                </a:cubicBezTo>
                <a:cubicBezTo>
                  <a:pt x="778" y="10"/>
                  <a:pt x="782" y="9"/>
                  <a:pt x="784" y="8"/>
                </a:cubicBezTo>
                <a:cubicBezTo>
                  <a:pt x="784" y="9"/>
                  <a:pt x="782" y="8"/>
                  <a:pt x="785" y="8"/>
                </a:cubicBezTo>
                <a:cubicBezTo>
                  <a:pt x="785" y="7"/>
                  <a:pt x="784" y="8"/>
                  <a:pt x="782" y="8"/>
                </a:cubicBezTo>
                <a:cubicBezTo>
                  <a:pt x="781" y="9"/>
                  <a:pt x="779" y="9"/>
                  <a:pt x="775" y="10"/>
                </a:cubicBezTo>
                <a:cubicBezTo>
                  <a:pt x="776" y="9"/>
                  <a:pt x="780" y="9"/>
                  <a:pt x="777" y="9"/>
                </a:cubicBezTo>
                <a:cubicBezTo>
                  <a:pt x="778" y="9"/>
                  <a:pt x="779" y="9"/>
                  <a:pt x="779" y="9"/>
                </a:cubicBezTo>
                <a:cubicBezTo>
                  <a:pt x="778" y="9"/>
                  <a:pt x="779" y="8"/>
                  <a:pt x="778" y="8"/>
                </a:cubicBezTo>
                <a:cubicBezTo>
                  <a:pt x="775" y="8"/>
                  <a:pt x="775" y="8"/>
                  <a:pt x="773" y="8"/>
                </a:cubicBezTo>
                <a:cubicBezTo>
                  <a:pt x="774" y="9"/>
                  <a:pt x="773" y="9"/>
                  <a:pt x="775" y="9"/>
                </a:cubicBezTo>
                <a:cubicBezTo>
                  <a:pt x="774" y="9"/>
                  <a:pt x="774" y="10"/>
                  <a:pt x="772" y="10"/>
                </a:cubicBezTo>
                <a:cubicBezTo>
                  <a:pt x="772" y="9"/>
                  <a:pt x="773" y="9"/>
                  <a:pt x="773" y="9"/>
                </a:cubicBezTo>
                <a:cubicBezTo>
                  <a:pt x="772" y="9"/>
                  <a:pt x="771" y="9"/>
                  <a:pt x="770" y="9"/>
                </a:cubicBezTo>
                <a:close/>
                <a:moveTo>
                  <a:pt x="771" y="8"/>
                </a:moveTo>
                <a:cubicBezTo>
                  <a:pt x="770" y="8"/>
                  <a:pt x="768" y="9"/>
                  <a:pt x="770" y="8"/>
                </a:cubicBezTo>
                <a:cubicBezTo>
                  <a:pt x="763" y="8"/>
                  <a:pt x="772" y="10"/>
                  <a:pt x="771" y="8"/>
                </a:cubicBezTo>
                <a:close/>
                <a:moveTo>
                  <a:pt x="774" y="20"/>
                </a:moveTo>
                <a:cubicBezTo>
                  <a:pt x="772" y="20"/>
                  <a:pt x="769" y="21"/>
                  <a:pt x="771" y="21"/>
                </a:cubicBezTo>
                <a:cubicBezTo>
                  <a:pt x="771" y="21"/>
                  <a:pt x="774" y="21"/>
                  <a:pt x="774" y="20"/>
                </a:cubicBezTo>
                <a:close/>
                <a:moveTo>
                  <a:pt x="772" y="51"/>
                </a:moveTo>
                <a:cubicBezTo>
                  <a:pt x="771" y="50"/>
                  <a:pt x="773" y="51"/>
                  <a:pt x="773" y="50"/>
                </a:cubicBezTo>
                <a:cubicBezTo>
                  <a:pt x="770" y="50"/>
                  <a:pt x="770" y="51"/>
                  <a:pt x="772" y="51"/>
                </a:cubicBezTo>
                <a:close/>
                <a:moveTo>
                  <a:pt x="786" y="15"/>
                </a:moveTo>
                <a:cubicBezTo>
                  <a:pt x="785" y="15"/>
                  <a:pt x="784" y="15"/>
                  <a:pt x="784" y="14"/>
                </a:cubicBezTo>
                <a:cubicBezTo>
                  <a:pt x="782" y="14"/>
                  <a:pt x="780" y="15"/>
                  <a:pt x="779" y="15"/>
                </a:cubicBezTo>
                <a:cubicBezTo>
                  <a:pt x="782" y="15"/>
                  <a:pt x="781" y="15"/>
                  <a:pt x="784" y="15"/>
                </a:cubicBezTo>
                <a:cubicBezTo>
                  <a:pt x="783" y="15"/>
                  <a:pt x="782" y="15"/>
                  <a:pt x="783" y="16"/>
                </a:cubicBezTo>
                <a:cubicBezTo>
                  <a:pt x="787" y="15"/>
                  <a:pt x="788" y="15"/>
                  <a:pt x="795" y="15"/>
                </a:cubicBezTo>
                <a:cubicBezTo>
                  <a:pt x="795" y="15"/>
                  <a:pt x="795" y="14"/>
                  <a:pt x="795" y="14"/>
                </a:cubicBezTo>
                <a:cubicBezTo>
                  <a:pt x="793" y="14"/>
                  <a:pt x="791" y="14"/>
                  <a:pt x="789" y="14"/>
                </a:cubicBezTo>
                <a:cubicBezTo>
                  <a:pt x="788" y="14"/>
                  <a:pt x="791" y="15"/>
                  <a:pt x="789" y="15"/>
                </a:cubicBezTo>
                <a:cubicBezTo>
                  <a:pt x="788" y="14"/>
                  <a:pt x="788" y="15"/>
                  <a:pt x="786" y="15"/>
                </a:cubicBezTo>
                <a:close/>
                <a:moveTo>
                  <a:pt x="789" y="12"/>
                </a:moveTo>
                <a:cubicBezTo>
                  <a:pt x="790" y="12"/>
                  <a:pt x="788" y="11"/>
                  <a:pt x="788" y="12"/>
                </a:cubicBezTo>
                <a:cubicBezTo>
                  <a:pt x="788" y="12"/>
                  <a:pt x="790" y="12"/>
                  <a:pt x="788" y="12"/>
                </a:cubicBezTo>
                <a:cubicBezTo>
                  <a:pt x="787" y="12"/>
                  <a:pt x="786" y="12"/>
                  <a:pt x="784" y="12"/>
                </a:cubicBezTo>
                <a:cubicBezTo>
                  <a:pt x="785" y="12"/>
                  <a:pt x="782" y="12"/>
                  <a:pt x="783" y="12"/>
                </a:cubicBezTo>
                <a:cubicBezTo>
                  <a:pt x="786" y="12"/>
                  <a:pt x="787" y="13"/>
                  <a:pt x="789" y="12"/>
                </a:cubicBezTo>
                <a:close/>
                <a:moveTo>
                  <a:pt x="786" y="11"/>
                </a:moveTo>
                <a:cubicBezTo>
                  <a:pt x="787" y="10"/>
                  <a:pt x="784" y="10"/>
                  <a:pt x="784" y="10"/>
                </a:cubicBezTo>
                <a:cubicBezTo>
                  <a:pt x="785" y="10"/>
                  <a:pt x="784" y="11"/>
                  <a:pt x="786" y="11"/>
                </a:cubicBezTo>
                <a:close/>
                <a:moveTo>
                  <a:pt x="794" y="46"/>
                </a:moveTo>
                <a:cubicBezTo>
                  <a:pt x="792" y="46"/>
                  <a:pt x="791" y="47"/>
                  <a:pt x="791" y="47"/>
                </a:cubicBezTo>
                <a:cubicBezTo>
                  <a:pt x="793" y="47"/>
                  <a:pt x="794" y="47"/>
                  <a:pt x="794" y="46"/>
                </a:cubicBezTo>
                <a:close/>
                <a:moveTo>
                  <a:pt x="802" y="7"/>
                </a:moveTo>
                <a:cubicBezTo>
                  <a:pt x="801" y="7"/>
                  <a:pt x="800" y="7"/>
                  <a:pt x="800" y="6"/>
                </a:cubicBezTo>
                <a:cubicBezTo>
                  <a:pt x="802" y="7"/>
                  <a:pt x="801" y="6"/>
                  <a:pt x="799" y="6"/>
                </a:cubicBezTo>
                <a:cubicBezTo>
                  <a:pt x="799" y="6"/>
                  <a:pt x="799" y="7"/>
                  <a:pt x="797" y="7"/>
                </a:cubicBezTo>
                <a:cubicBezTo>
                  <a:pt x="799" y="6"/>
                  <a:pt x="798" y="6"/>
                  <a:pt x="800" y="5"/>
                </a:cubicBezTo>
                <a:cubicBezTo>
                  <a:pt x="796" y="6"/>
                  <a:pt x="792" y="6"/>
                  <a:pt x="791" y="7"/>
                </a:cubicBezTo>
                <a:cubicBezTo>
                  <a:pt x="793" y="7"/>
                  <a:pt x="795" y="7"/>
                  <a:pt x="797" y="7"/>
                </a:cubicBezTo>
                <a:cubicBezTo>
                  <a:pt x="797" y="7"/>
                  <a:pt x="797" y="7"/>
                  <a:pt x="798" y="7"/>
                </a:cubicBezTo>
                <a:cubicBezTo>
                  <a:pt x="798" y="7"/>
                  <a:pt x="799" y="7"/>
                  <a:pt x="801" y="8"/>
                </a:cubicBezTo>
                <a:cubicBezTo>
                  <a:pt x="802" y="7"/>
                  <a:pt x="798" y="7"/>
                  <a:pt x="800" y="7"/>
                </a:cubicBezTo>
                <a:cubicBezTo>
                  <a:pt x="800" y="7"/>
                  <a:pt x="802" y="7"/>
                  <a:pt x="802" y="7"/>
                </a:cubicBezTo>
                <a:close/>
                <a:moveTo>
                  <a:pt x="806" y="10"/>
                </a:moveTo>
                <a:cubicBezTo>
                  <a:pt x="805" y="9"/>
                  <a:pt x="804" y="9"/>
                  <a:pt x="802" y="9"/>
                </a:cubicBezTo>
                <a:cubicBezTo>
                  <a:pt x="802" y="9"/>
                  <a:pt x="801" y="9"/>
                  <a:pt x="801" y="10"/>
                </a:cubicBezTo>
                <a:cubicBezTo>
                  <a:pt x="803" y="10"/>
                  <a:pt x="805" y="10"/>
                  <a:pt x="806" y="10"/>
                </a:cubicBezTo>
                <a:close/>
                <a:moveTo>
                  <a:pt x="803" y="8"/>
                </a:moveTo>
                <a:cubicBezTo>
                  <a:pt x="798" y="8"/>
                  <a:pt x="795" y="7"/>
                  <a:pt x="792" y="8"/>
                </a:cubicBezTo>
                <a:cubicBezTo>
                  <a:pt x="797" y="8"/>
                  <a:pt x="799" y="8"/>
                  <a:pt x="801" y="9"/>
                </a:cubicBezTo>
                <a:cubicBezTo>
                  <a:pt x="800" y="9"/>
                  <a:pt x="800" y="9"/>
                  <a:pt x="801" y="9"/>
                </a:cubicBezTo>
                <a:cubicBezTo>
                  <a:pt x="801" y="9"/>
                  <a:pt x="803" y="9"/>
                  <a:pt x="803" y="8"/>
                </a:cubicBezTo>
                <a:close/>
                <a:moveTo>
                  <a:pt x="797" y="21"/>
                </a:moveTo>
                <a:cubicBezTo>
                  <a:pt x="796" y="21"/>
                  <a:pt x="797" y="20"/>
                  <a:pt x="796" y="20"/>
                </a:cubicBezTo>
                <a:cubicBezTo>
                  <a:pt x="796" y="21"/>
                  <a:pt x="792" y="20"/>
                  <a:pt x="793" y="21"/>
                </a:cubicBezTo>
                <a:cubicBezTo>
                  <a:pt x="794" y="21"/>
                  <a:pt x="795" y="21"/>
                  <a:pt x="797" y="21"/>
                </a:cubicBezTo>
                <a:close/>
                <a:moveTo>
                  <a:pt x="802" y="45"/>
                </a:moveTo>
                <a:cubicBezTo>
                  <a:pt x="801" y="45"/>
                  <a:pt x="800" y="45"/>
                  <a:pt x="798" y="45"/>
                </a:cubicBezTo>
                <a:cubicBezTo>
                  <a:pt x="800" y="46"/>
                  <a:pt x="801" y="45"/>
                  <a:pt x="802" y="45"/>
                </a:cubicBezTo>
                <a:close/>
                <a:moveTo>
                  <a:pt x="807" y="18"/>
                </a:moveTo>
                <a:cubicBezTo>
                  <a:pt x="808" y="18"/>
                  <a:pt x="809" y="18"/>
                  <a:pt x="810" y="18"/>
                </a:cubicBezTo>
                <a:cubicBezTo>
                  <a:pt x="810" y="17"/>
                  <a:pt x="809" y="17"/>
                  <a:pt x="810" y="17"/>
                </a:cubicBezTo>
                <a:cubicBezTo>
                  <a:pt x="814" y="17"/>
                  <a:pt x="818" y="17"/>
                  <a:pt x="819" y="16"/>
                </a:cubicBezTo>
                <a:cubicBezTo>
                  <a:pt x="816" y="15"/>
                  <a:pt x="811" y="17"/>
                  <a:pt x="809" y="16"/>
                </a:cubicBezTo>
                <a:cubicBezTo>
                  <a:pt x="810" y="16"/>
                  <a:pt x="807" y="17"/>
                  <a:pt x="806" y="17"/>
                </a:cubicBezTo>
                <a:cubicBezTo>
                  <a:pt x="805" y="17"/>
                  <a:pt x="807" y="17"/>
                  <a:pt x="804" y="17"/>
                </a:cubicBezTo>
                <a:cubicBezTo>
                  <a:pt x="804" y="18"/>
                  <a:pt x="807" y="17"/>
                  <a:pt x="807" y="18"/>
                </a:cubicBezTo>
                <a:close/>
                <a:moveTo>
                  <a:pt x="808" y="10"/>
                </a:moveTo>
                <a:cubicBezTo>
                  <a:pt x="809" y="10"/>
                  <a:pt x="809" y="10"/>
                  <a:pt x="809" y="10"/>
                </a:cubicBezTo>
                <a:cubicBezTo>
                  <a:pt x="808" y="10"/>
                  <a:pt x="809" y="11"/>
                  <a:pt x="808" y="11"/>
                </a:cubicBezTo>
                <a:cubicBezTo>
                  <a:pt x="809" y="11"/>
                  <a:pt x="809" y="11"/>
                  <a:pt x="809" y="11"/>
                </a:cubicBezTo>
                <a:cubicBezTo>
                  <a:pt x="809" y="11"/>
                  <a:pt x="809" y="11"/>
                  <a:pt x="810" y="11"/>
                </a:cubicBezTo>
                <a:cubicBezTo>
                  <a:pt x="811" y="11"/>
                  <a:pt x="811" y="10"/>
                  <a:pt x="814" y="10"/>
                </a:cubicBezTo>
                <a:cubicBezTo>
                  <a:pt x="812" y="10"/>
                  <a:pt x="809" y="9"/>
                  <a:pt x="806" y="9"/>
                </a:cubicBezTo>
                <a:cubicBezTo>
                  <a:pt x="807" y="10"/>
                  <a:pt x="808" y="9"/>
                  <a:pt x="809" y="10"/>
                </a:cubicBezTo>
                <a:cubicBezTo>
                  <a:pt x="807" y="10"/>
                  <a:pt x="808" y="10"/>
                  <a:pt x="805" y="10"/>
                </a:cubicBezTo>
                <a:cubicBezTo>
                  <a:pt x="805" y="11"/>
                  <a:pt x="808" y="10"/>
                  <a:pt x="808" y="10"/>
                </a:cubicBezTo>
                <a:close/>
                <a:moveTo>
                  <a:pt x="806" y="8"/>
                </a:moveTo>
                <a:cubicBezTo>
                  <a:pt x="805" y="8"/>
                  <a:pt x="804" y="9"/>
                  <a:pt x="806" y="9"/>
                </a:cubicBezTo>
                <a:cubicBezTo>
                  <a:pt x="806" y="9"/>
                  <a:pt x="808" y="8"/>
                  <a:pt x="806" y="8"/>
                </a:cubicBezTo>
                <a:close/>
                <a:moveTo>
                  <a:pt x="817" y="14"/>
                </a:moveTo>
                <a:cubicBezTo>
                  <a:pt x="815" y="14"/>
                  <a:pt x="813" y="14"/>
                  <a:pt x="813" y="15"/>
                </a:cubicBezTo>
                <a:cubicBezTo>
                  <a:pt x="814" y="15"/>
                  <a:pt x="816" y="15"/>
                  <a:pt x="817" y="14"/>
                </a:cubicBezTo>
                <a:close/>
                <a:moveTo>
                  <a:pt x="815" y="16"/>
                </a:moveTo>
                <a:cubicBezTo>
                  <a:pt x="816" y="15"/>
                  <a:pt x="822" y="15"/>
                  <a:pt x="820" y="16"/>
                </a:cubicBezTo>
                <a:cubicBezTo>
                  <a:pt x="823" y="16"/>
                  <a:pt x="825" y="15"/>
                  <a:pt x="827" y="15"/>
                </a:cubicBezTo>
                <a:cubicBezTo>
                  <a:pt x="825" y="15"/>
                  <a:pt x="823" y="15"/>
                  <a:pt x="822" y="15"/>
                </a:cubicBezTo>
                <a:cubicBezTo>
                  <a:pt x="821" y="15"/>
                  <a:pt x="820" y="15"/>
                  <a:pt x="818" y="14"/>
                </a:cubicBezTo>
                <a:cubicBezTo>
                  <a:pt x="817" y="15"/>
                  <a:pt x="816" y="15"/>
                  <a:pt x="815" y="15"/>
                </a:cubicBezTo>
                <a:cubicBezTo>
                  <a:pt x="814" y="15"/>
                  <a:pt x="815" y="15"/>
                  <a:pt x="815" y="16"/>
                </a:cubicBezTo>
                <a:close/>
                <a:moveTo>
                  <a:pt x="822" y="25"/>
                </a:moveTo>
                <a:cubicBezTo>
                  <a:pt x="822" y="24"/>
                  <a:pt x="821" y="24"/>
                  <a:pt x="821" y="24"/>
                </a:cubicBezTo>
                <a:cubicBezTo>
                  <a:pt x="819" y="24"/>
                  <a:pt x="819" y="24"/>
                  <a:pt x="818" y="24"/>
                </a:cubicBezTo>
                <a:cubicBezTo>
                  <a:pt x="820" y="24"/>
                  <a:pt x="820" y="25"/>
                  <a:pt x="822" y="25"/>
                </a:cubicBezTo>
                <a:close/>
                <a:moveTo>
                  <a:pt x="823" y="24"/>
                </a:moveTo>
                <a:cubicBezTo>
                  <a:pt x="823" y="25"/>
                  <a:pt x="823" y="25"/>
                  <a:pt x="822" y="25"/>
                </a:cubicBezTo>
                <a:cubicBezTo>
                  <a:pt x="825" y="25"/>
                  <a:pt x="826" y="25"/>
                  <a:pt x="829" y="25"/>
                </a:cubicBezTo>
                <a:cubicBezTo>
                  <a:pt x="830" y="25"/>
                  <a:pt x="830" y="24"/>
                  <a:pt x="829" y="24"/>
                </a:cubicBezTo>
                <a:cubicBezTo>
                  <a:pt x="827" y="25"/>
                  <a:pt x="826" y="24"/>
                  <a:pt x="825" y="25"/>
                </a:cubicBezTo>
                <a:cubicBezTo>
                  <a:pt x="826" y="25"/>
                  <a:pt x="827" y="25"/>
                  <a:pt x="827" y="25"/>
                </a:cubicBezTo>
                <a:cubicBezTo>
                  <a:pt x="825" y="25"/>
                  <a:pt x="825" y="24"/>
                  <a:pt x="823" y="24"/>
                </a:cubicBezTo>
                <a:close/>
                <a:moveTo>
                  <a:pt x="834" y="13"/>
                </a:moveTo>
                <a:cubicBezTo>
                  <a:pt x="835" y="13"/>
                  <a:pt x="835" y="13"/>
                  <a:pt x="836" y="13"/>
                </a:cubicBezTo>
                <a:cubicBezTo>
                  <a:pt x="836" y="12"/>
                  <a:pt x="834" y="12"/>
                  <a:pt x="833" y="12"/>
                </a:cubicBezTo>
                <a:cubicBezTo>
                  <a:pt x="833" y="12"/>
                  <a:pt x="832" y="12"/>
                  <a:pt x="831" y="12"/>
                </a:cubicBezTo>
                <a:cubicBezTo>
                  <a:pt x="831" y="12"/>
                  <a:pt x="831" y="12"/>
                  <a:pt x="830" y="12"/>
                </a:cubicBezTo>
                <a:cubicBezTo>
                  <a:pt x="830" y="12"/>
                  <a:pt x="830" y="12"/>
                  <a:pt x="829" y="12"/>
                </a:cubicBezTo>
                <a:cubicBezTo>
                  <a:pt x="829" y="12"/>
                  <a:pt x="828" y="12"/>
                  <a:pt x="829" y="12"/>
                </a:cubicBezTo>
                <a:cubicBezTo>
                  <a:pt x="825" y="11"/>
                  <a:pt x="826" y="12"/>
                  <a:pt x="824" y="13"/>
                </a:cubicBezTo>
                <a:cubicBezTo>
                  <a:pt x="828" y="12"/>
                  <a:pt x="830" y="12"/>
                  <a:pt x="834" y="13"/>
                </a:cubicBezTo>
                <a:close/>
                <a:moveTo>
                  <a:pt x="829" y="21"/>
                </a:moveTo>
                <a:cubicBezTo>
                  <a:pt x="829" y="21"/>
                  <a:pt x="830" y="20"/>
                  <a:pt x="829" y="20"/>
                </a:cubicBezTo>
                <a:cubicBezTo>
                  <a:pt x="828" y="20"/>
                  <a:pt x="828" y="20"/>
                  <a:pt x="827" y="20"/>
                </a:cubicBezTo>
                <a:cubicBezTo>
                  <a:pt x="827" y="21"/>
                  <a:pt x="828" y="21"/>
                  <a:pt x="829" y="21"/>
                </a:cubicBezTo>
                <a:close/>
                <a:moveTo>
                  <a:pt x="834" y="40"/>
                </a:moveTo>
                <a:cubicBezTo>
                  <a:pt x="831" y="40"/>
                  <a:pt x="832" y="41"/>
                  <a:pt x="831" y="41"/>
                </a:cubicBezTo>
                <a:cubicBezTo>
                  <a:pt x="833" y="41"/>
                  <a:pt x="833" y="41"/>
                  <a:pt x="834" y="40"/>
                </a:cubicBezTo>
                <a:close/>
                <a:moveTo>
                  <a:pt x="839" y="21"/>
                </a:moveTo>
                <a:cubicBezTo>
                  <a:pt x="839" y="20"/>
                  <a:pt x="837" y="20"/>
                  <a:pt x="836" y="20"/>
                </a:cubicBezTo>
                <a:cubicBezTo>
                  <a:pt x="836" y="20"/>
                  <a:pt x="835" y="20"/>
                  <a:pt x="835" y="21"/>
                </a:cubicBezTo>
                <a:cubicBezTo>
                  <a:pt x="837" y="20"/>
                  <a:pt x="837" y="21"/>
                  <a:pt x="839" y="21"/>
                </a:cubicBezTo>
                <a:close/>
                <a:moveTo>
                  <a:pt x="840" y="20"/>
                </a:moveTo>
                <a:cubicBezTo>
                  <a:pt x="840" y="21"/>
                  <a:pt x="839" y="21"/>
                  <a:pt x="840" y="21"/>
                </a:cubicBezTo>
                <a:cubicBezTo>
                  <a:pt x="841" y="21"/>
                  <a:pt x="842" y="20"/>
                  <a:pt x="840" y="20"/>
                </a:cubicBezTo>
                <a:close/>
                <a:moveTo>
                  <a:pt x="844" y="12"/>
                </a:moveTo>
                <a:cubicBezTo>
                  <a:pt x="844" y="12"/>
                  <a:pt x="843" y="12"/>
                  <a:pt x="844" y="11"/>
                </a:cubicBezTo>
                <a:cubicBezTo>
                  <a:pt x="843" y="11"/>
                  <a:pt x="842" y="11"/>
                  <a:pt x="841" y="11"/>
                </a:cubicBezTo>
                <a:cubicBezTo>
                  <a:pt x="841" y="11"/>
                  <a:pt x="840" y="11"/>
                  <a:pt x="840" y="12"/>
                </a:cubicBezTo>
                <a:cubicBezTo>
                  <a:pt x="841" y="12"/>
                  <a:pt x="842" y="12"/>
                  <a:pt x="843" y="12"/>
                </a:cubicBezTo>
                <a:cubicBezTo>
                  <a:pt x="844" y="12"/>
                  <a:pt x="843" y="12"/>
                  <a:pt x="844" y="12"/>
                </a:cubicBezTo>
                <a:close/>
                <a:moveTo>
                  <a:pt x="847" y="14"/>
                </a:moveTo>
                <a:cubicBezTo>
                  <a:pt x="845" y="13"/>
                  <a:pt x="843" y="14"/>
                  <a:pt x="843" y="14"/>
                </a:cubicBezTo>
                <a:cubicBezTo>
                  <a:pt x="842" y="14"/>
                  <a:pt x="842" y="14"/>
                  <a:pt x="842" y="14"/>
                </a:cubicBezTo>
                <a:cubicBezTo>
                  <a:pt x="844" y="14"/>
                  <a:pt x="846" y="14"/>
                  <a:pt x="847" y="14"/>
                </a:cubicBezTo>
                <a:close/>
                <a:moveTo>
                  <a:pt x="848" y="15"/>
                </a:moveTo>
                <a:cubicBezTo>
                  <a:pt x="849" y="15"/>
                  <a:pt x="847" y="15"/>
                  <a:pt x="849" y="15"/>
                </a:cubicBezTo>
                <a:cubicBezTo>
                  <a:pt x="851" y="15"/>
                  <a:pt x="847" y="15"/>
                  <a:pt x="850" y="15"/>
                </a:cubicBezTo>
                <a:cubicBezTo>
                  <a:pt x="851" y="15"/>
                  <a:pt x="850" y="15"/>
                  <a:pt x="850" y="14"/>
                </a:cubicBezTo>
                <a:cubicBezTo>
                  <a:pt x="849" y="14"/>
                  <a:pt x="844" y="14"/>
                  <a:pt x="843" y="15"/>
                </a:cubicBezTo>
                <a:cubicBezTo>
                  <a:pt x="845" y="15"/>
                  <a:pt x="846" y="15"/>
                  <a:pt x="848" y="15"/>
                </a:cubicBezTo>
                <a:close/>
                <a:moveTo>
                  <a:pt x="845" y="12"/>
                </a:moveTo>
                <a:cubicBezTo>
                  <a:pt x="847" y="12"/>
                  <a:pt x="848" y="12"/>
                  <a:pt x="849" y="11"/>
                </a:cubicBezTo>
                <a:cubicBezTo>
                  <a:pt x="848" y="11"/>
                  <a:pt x="847" y="11"/>
                  <a:pt x="847" y="11"/>
                </a:cubicBezTo>
                <a:cubicBezTo>
                  <a:pt x="846" y="11"/>
                  <a:pt x="845" y="11"/>
                  <a:pt x="845" y="11"/>
                </a:cubicBezTo>
                <a:cubicBezTo>
                  <a:pt x="845" y="11"/>
                  <a:pt x="845" y="11"/>
                  <a:pt x="845" y="12"/>
                </a:cubicBezTo>
                <a:close/>
                <a:moveTo>
                  <a:pt x="850" y="17"/>
                </a:moveTo>
                <a:cubicBezTo>
                  <a:pt x="849" y="17"/>
                  <a:pt x="847" y="17"/>
                  <a:pt x="845" y="18"/>
                </a:cubicBezTo>
                <a:cubicBezTo>
                  <a:pt x="848" y="18"/>
                  <a:pt x="849" y="18"/>
                  <a:pt x="850" y="17"/>
                </a:cubicBezTo>
                <a:close/>
                <a:moveTo>
                  <a:pt x="854" y="24"/>
                </a:moveTo>
                <a:cubicBezTo>
                  <a:pt x="851" y="23"/>
                  <a:pt x="857" y="24"/>
                  <a:pt x="856" y="23"/>
                </a:cubicBezTo>
                <a:cubicBezTo>
                  <a:pt x="853" y="23"/>
                  <a:pt x="851" y="23"/>
                  <a:pt x="852" y="22"/>
                </a:cubicBezTo>
                <a:cubicBezTo>
                  <a:pt x="852" y="22"/>
                  <a:pt x="848" y="22"/>
                  <a:pt x="849" y="22"/>
                </a:cubicBezTo>
                <a:cubicBezTo>
                  <a:pt x="850" y="22"/>
                  <a:pt x="851" y="22"/>
                  <a:pt x="851" y="22"/>
                </a:cubicBezTo>
                <a:cubicBezTo>
                  <a:pt x="850" y="23"/>
                  <a:pt x="848" y="23"/>
                  <a:pt x="848" y="23"/>
                </a:cubicBezTo>
                <a:cubicBezTo>
                  <a:pt x="852" y="23"/>
                  <a:pt x="851" y="24"/>
                  <a:pt x="854" y="24"/>
                </a:cubicBezTo>
                <a:close/>
                <a:moveTo>
                  <a:pt x="852" y="14"/>
                </a:moveTo>
                <a:cubicBezTo>
                  <a:pt x="851" y="14"/>
                  <a:pt x="853" y="15"/>
                  <a:pt x="852" y="15"/>
                </a:cubicBezTo>
                <a:cubicBezTo>
                  <a:pt x="854" y="15"/>
                  <a:pt x="854" y="14"/>
                  <a:pt x="852" y="14"/>
                </a:cubicBezTo>
                <a:close/>
                <a:moveTo>
                  <a:pt x="854" y="16"/>
                </a:moveTo>
                <a:cubicBezTo>
                  <a:pt x="855" y="16"/>
                  <a:pt x="855" y="16"/>
                  <a:pt x="855" y="15"/>
                </a:cubicBezTo>
                <a:cubicBezTo>
                  <a:pt x="855" y="15"/>
                  <a:pt x="854" y="15"/>
                  <a:pt x="854" y="15"/>
                </a:cubicBezTo>
                <a:cubicBezTo>
                  <a:pt x="853" y="15"/>
                  <a:pt x="853" y="15"/>
                  <a:pt x="853" y="15"/>
                </a:cubicBezTo>
                <a:cubicBezTo>
                  <a:pt x="854" y="15"/>
                  <a:pt x="852" y="16"/>
                  <a:pt x="854" y="16"/>
                </a:cubicBezTo>
                <a:close/>
                <a:moveTo>
                  <a:pt x="904" y="30"/>
                </a:moveTo>
                <a:cubicBezTo>
                  <a:pt x="901" y="29"/>
                  <a:pt x="900" y="30"/>
                  <a:pt x="897" y="30"/>
                </a:cubicBezTo>
                <a:cubicBezTo>
                  <a:pt x="897" y="30"/>
                  <a:pt x="897" y="30"/>
                  <a:pt x="897" y="30"/>
                </a:cubicBezTo>
                <a:cubicBezTo>
                  <a:pt x="898" y="31"/>
                  <a:pt x="903" y="30"/>
                  <a:pt x="904" y="30"/>
                </a:cubicBezTo>
                <a:close/>
                <a:moveTo>
                  <a:pt x="665" y="4"/>
                </a:moveTo>
                <a:cubicBezTo>
                  <a:pt x="664" y="3"/>
                  <a:pt x="669" y="3"/>
                  <a:pt x="667" y="3"/>
                </a:cubicBezTo>
                <a:cubicBezTo>
                  <a:pt x="665" y="3"/>
                  <a:pt x="662" y="3"/>
                  <a:pt x="662" y="3"/>
                </a:cubicBezTo>
                <a:cubicBezTo>
                  <a:pt x="664" y="3"/>
                  <a:pt x="663" y="3"/>
                  <a:pt x="665" y="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 anchorCtr="1"/>
          <a:lstStyle/>
          <a:p>
            <a:endParaRPr lang="zh-CN" altLang="en-US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12" name="KSO_Shape"/>
          <p:cNvSpPr/>
          <p:nvPr>
            <p:custDataLst>
              <p:tags r:id="rId3"/>
            </p:custDataLst>
          </p:nvPr>
        </p:nvSpPr>
        <p:spPr bwMode="auto">
          <a:xfrm>
            <a:off x="4216171" y="3878239"/>
            <a:ext cx="4964701" cy="103095"/>
          </a:xfrm>
          <a:custGeom>
            <a:avLst/>
            <a:gdLst>
              <a:gd name="T0" fmla="*/ 371571 w 940"/>
              <a:gd name="T1" fmla="*/ 32807 h 62"/>
              <a:gd name="T2" fmla="*/ 392640 w 940"/>
              <a:gd name="T3" fmla="*/ 30877 h 62"/>
              <a:gd name="T4" fmla="*/ 505643 w 940"/>
              <a:gd name="T5" fmla="*/ 48246 h 62"/>
              <a:gd name="T6" fmla="*/ 599494 w 940"/>
              <a:gd name="T7" fmla="*/ 27018 h 62"/>
              <a:gd name="T8" fmla="*/ 699090 w 940"/>
              <a:gd name="T9" fmla="*/ 23158 h 62"/>
              <a:gd name="T10" fmla="*/ 746973 w 940"/>
              <a:gd name="T11" fmla="*/ 36667 h 62"/>
              <a:gd name="T12" fmla="*/ 892537 w 940"/>
              <a:gd name="T13" fmla="*/ 21228 h 62"/>
              <a:gd name="T14" fmla="*/ 957658 w 940"/>
              <a:gd name="T15" fmla="*/ 27018 h 62"/>
              <a:gd name="T16" fmla="*/ 1061085 w 940"/>
              <a:gd name="T17" fmla="*/ 30877 h 62"/>
              <a:gd name="T18" fmla="*/ 1131952 w 940"/>
              <a:gd name="T19" fmla="*/ 28947 h 62"/>
              <a:gd name="T20" fmla="*/ 1233463 w 940"/>
              <a:gd name="T21" fmla="*/ 17368 h 62"/>
              <a:gd name="T22" fmla="*/ 1264109 w 940"/>
              <a:gd name="T23" fmla="*/ 17368 h 62"/>
              <a:gd name="T24" fmla="*/ 1354128 w 940"/>
              <a:gd name="T25" fmla="*/ 15439 h 62"/>
              <a:gd name="T26" fmla="*/ 1447979 w 940"/>
              <a:gd name="T27" fmla="*/ 9649 h 62"/>
              <a:gd name="T28" fmla="*/ 1578220 w 940"/>
              <a:gd name="T29" fmla="*/ 15439 h 62"/>
              <a:gd name="T30" fmla="*/ 1660579 w 940"/>
              <a:gd name="T31" fmla="*/ 23158 h 62"/>
              <a:gd name="T32" fmla="*/ 1616527 w 940"/>
              <a:gd name="T33" fmla="*/ 30877 h 62"/>
              <a:gd name="T34" fmla="*/ 1695055 w 940"/>
              <a:gd name="T35" fmla="*/ 54035 h 62"/>
              <a:gd name="T36" fmla="*/ 1767837 w 940"/>
              <a:gd name="T37" fmla="*/ 54035 h 62"/>
              <a:gd name="T38" fmla="*/ 1637595 w 940"/>
              <a:gd name="T39" fmla="*/ 71403 h 62"/>
              <a:gd name="T40" fmla="*/ 1463301 w 940"/>
              <a:gd name="T41" fmla="*/ 110000 h 62"/>
              <a:gd name="T42" fmla="*/ 1373282 w 940"/>
              <a:gd name="T43" fmla="*/ 110000 h 62"/>
              <a:gd name="T44" fmla="*/ 1359874 w 940"/>
              <a:gd name="T45" fmla="*/ 86842 h 62"/>
              <a:gd name="T46" fmla="*/ 1333060 w 940"/>
              <a:gd name="T47" fmla="*/ 86842 h 62"/>
              <a:gd name="T48" fmla="*/ 1283262 w 940"/>
              <a:gd name="T49" fmla="*/ 73333 h 62"/>
              <a:gd name="T50" fmla="*/ 1149190 w 940"/>
              <a:gd name="T51" fmla="*/ 102281 h 62"/>
              <a:gd name="T52" fmla="*/ 1118545 w 940"/>
              <a:gd name="T53" fmla="*/ 82982 h 62"/>
              <a:gd name="T54" fmla="*/ 1074492 w 940"/>
              <a:gd name="T55" fmla="*/ 108070 h 62"/>
              <a:gd name="T56" fmla="*/ 777618 w 940"/>
              <a:gd name="T57" fmla="*/ 115789 h 62"/>
              <a:gd name="T58" fmla="*/ 664615 w 940"/>
              <a:gd name="T59" fmla="*/ 110000 h 62"/>
              <a:gd name="T60" fmla="*/ 586087 w 940"/>
              <a:gd name="T61" fmla="*/ 102281 h 62"/>
              <a:gd name="T62" fmla="*/ 480744 w 940"/>
              <a:gd name="T63" fmla="*/ 108070 h 62"/>
              <a:gd name="T64" fmla="*/ 352418 w 940"/>
              <a:gd name="T65" fmla="*/ 90702 h 62"/>
              <a:gd name="T66" fmla="*/ 203023 w 940"/>
              <a:gd name="T67" fmla="*/ 77193 h 62"/>
              <a:gd name="T68" fmla="*/ 375402 w 940"/>
              <a:gd name="T69" fmla="*/ 54035 h 62"/>
              <a:gd name="T70" fmla="*/ 70867 w 940"/>
              <a:gd name="T71" fmla="*/ 81053 h 62"/>
              <a:gd name="T72" fmla="*/ 1187496 w 940"/>
              <a:gd name="T73" fmla="*/ 25088 h 62"/>
              <a:gd name="T74" fmla="*/ 513305 w 940"/>
              <a:gd name="T75" fmla="*/ 102281 h 62"/>
              <a:gd name="T76" fmla="*/ 379233 w 940"/>
              <a:gd name="T77" fmla="*/ 77193 h 62"/>
              <a:gd name="T78" fmla="*/ 589917 w 940"/>
              <a:gd name="T79" fmla="*/ 42456 h 62"/>
              <a:gd name="T80" fmla="*/ 630139 w 940"/>
              <a:gd name="T81" fmla="*/ 34737 h 62"/>
              <a:gd name="T82" fmla="*/ 668445 w 940"/>
              <a:gd name="T83" fmla="*/ 104210 h 62"/>
              <a:gd name="T84" fmla="*/ 760380 w 940"/>
              <a:gd name="T85" fmla="*/ 108070 h 62"/>
              <a:gd name="T86" fmla="*/ 810179 w 940"/>
              <a:gd name="T87" fmla="*/ 104210 h 62"/>
              <a:gd name="T88" fmla="*/ 794856 w 940"/>
              <a:gd name="T89" fmla="*/ 82982 h 62"/>
              <a:gd name="T90" fmla="*/ 852316 w 940"/>
              <a:gd name="T91" fmla="*/ 111930 h 62"/>
              <a:gd name="T92" fmla="*/ 967235 w 940"/>
              <a:gd name="T93" fmla="*/ 84912 h 62"/>
              <a:gd name="T94" fmla="*/ 913606 w 940"/>
              <a:gd name="T95" fmla="*/ 108070 h 62"/>
              <a:gd name="T96" fmla="*/ 1018948 w 940"/>
              <a:gd name="T97" fmla="*/ 90702 h 62"/>
              <a:gd name="T98" fmla="*/ 1045763 w 940"/>
              <a:gd name="T99" fmla="*/ 106140 h 62"/>
              <a:gd name="T100" fmla="*/ 1087899 w 940"/>
              <a:gd name="T101" fmla="*/ 36667 h 62"/>
              <a:gd name="T102" fmla="*/ 1156851 w 940"/>
              <a:gd name="T103" fmla="*/ 30877 h 62"/>
              <a:gd name="T104" fmla="*/ 1181750 w 940"/>
              <a:gd name="T105" fmla="*/ 84912 h 62"/>
              <a:gd name="T106" fmla="*/ 1248786 w 940"/>
              <a:gd name="T107" fmla="*/ 32807 h 62"/>
              <a:gd name="T108" fmla="*/ 1277516 w 940"/>
              <a:gd name="T109" fmla="*/ 42456 h 62"/>
              <a:gd name="T110" fmla="*/ 1296669 w 940"/>
              <a:gd name="T111" fmla="*/ 30877 h 62"/>
              <a:gd name="T112" fmla="*/ 1334975 w 940"/>
              <a:gd name="T113" fmla="*/ 17368 h 62"/>
              <a:gd name="T114" fmla="*/ 1417334 w 940"/>
              <a:gd name="T115" fmla="*/ 75263 h 62"/>
              <a:gd name="T116" fmla="*/ 1497777 w 940"/>
              <a:gd name="T117" fmla="*/ 15439 h 62"/>
              <a:gd name="T118" fmla="*/ 1520761 w 940"/>
              <a:gd name="T119" fmla="*/ 88772 h 62"/>
              <a:gd name="T120" fmla="*/ 1551406 w 940"/>
              <a:gd name="T121" fmla="*/ 21228 h 62"/>
              <a:gd name="T122" fmla="*/ 1587797 w 940"/>
              <a:gd name="T123" fmla="*/ 38596 h 62"/>
              <a:gd name="T124" fmla="*/ 1626103 w 940"/>
              <a:gd name="T125" fmla="*/ 42456 h 6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940" h="62">
                <a:moveTo>
                  <a:pt x="43" y="14"/>
                </a:moveTo>
                <a:cubicBezTo>
                  <a:pt x="46" y="14"/>
                  <a:pt x="43" y="14"/>
                  <a:pt x="45" y="13"/>
                </a:cubicBezTo>
                <a:cubicBezTo>
                  <a:pt x="46" y="14"/>
                  <a:pt x="47" y="13"/>
                  <a:pt x="46" y="13"/>
                </a:cubicBezTo>
                <a:cubicBezTo>
                  <a:pt x="48" y="13"/>
                  <a:pt x="49" y="14"/>
                  <a:pt x="50" y="13"/>
                </a:cubicBezTo>
                <a:cubicBezTo>
                  <a:pt x="51" y="13"/>
                  <a:pt x="48" y="14"/>
                  <a:pt x="52" y="14"/>
                </a:cubicBezTo>
                <a:cubicBezTo>
                  <a:pt x="50" y="14"/>
                  <a:pt x="52" y="15"/>
                  <a:pt x="52" y="16"/>
                </a:cubicBezTo>
                <a:cubicBezTo>
                  <a:pt x="51" y="16"/>
                  <a:pt x="51" y="16"/>
                  <a:pt x="50" y="16"/>
                </a:cubicBezTo>
                <a:cubicBezTo>
                  <a:pt x="52" y="16"/>
                  <a:pt x="52" y="17"/>
                  <a:pt x="55" y="17"/>
                </a:cubicBezTo>
                <a:cubicBezTo>
                  <a:pt x="56" y="17"/>
                  <a:pt x="55" y="17"/>
                  <a:pt x="55" y="17"/>
                </a:cubicBezTo>
                <a:cubicBezTo>
                  <a:pt x="54" y="17"/>
                  <a:pt x="54" y="17"/>
                  <a:pt x="53" y="17"/>
                </a:cubicBezTo>
                <a:cubicBezTo>
                  <a:pt x="54" y="18"/>
                  <a:pt x="59" y="17"/>
                  <a:pt x="59" y="18"/>
                </a:cubicBezTo>
                <a:cubicBezTo>
                  <a:pt x="58" y="18"/>
                  <a:pt x="57" y="18"/>
                  <a:pt x="55" y="18"/>
                </a:cubicBezTo>
                <a:cubicBezTo>
                  <a:pt x="55" y="18"/>
                  <a:pt x="52" y="18"/>
                  <a:pt x="52" y="18"/>
                </a:cubicBezTo>
                <a:cubicBezTo>
                  <a:pt x="53" y="18"/>
                  <a:pt x="58" y="18"/>
                  <a:pt x="59" y="18"/>
                </a:cubicBezTo>
                <a:cubicBezTo>
                  <a:pt x="58" y="19"/>
                  <a:pt x="54" y="18"/>
                  <a:pt x="52" y="19"/>
                </a:cubicBezTo>
                <a:cubicBezTo>
                  <a:pt x="51" y="19"/>
                  <a:pt x="50" y="19"/>
                  <a:pt x="48" y="20"/>
                </a:cubicBezTo>
                <a:cubicBezTo>
                  <a:pt x="49" y="20"/>
                  <a:pt x="51" y="20"/>
                  <a:pt x="53" y="20"/>
                </a:cubicBezTo>
                <a:cubicBezTo>
                  <a:pt x="54" y="22"/>
                  <a:pt x="64" y="22"/>
                  <a:pt x="70" y="21"/>
                </a:cubicBezTo>
                <a:cubicBezTo>
                  <a:pt x="68" y="21"/>
                  <a:pt x="69" y="21"/>
                  <a:pt x="68" y="20"/>
                </a:cubicBezTo>
                <a:cubicBezTo>
                  <a:pt x="69" y="20"/>
                  <a:pt x="72" y="20"/>
                  <a:pt x="71" y="21"/>
                </a:cubicBezTo>
                <a:cubicBezTo>
                  <a:pt x="74" y="21"/>
                  <a:pt x="74" y="20"/>
                  <a:pt x="76" y="21"/>
                </a:cubicBezTo>
                <a:cubicBezTo>
                  <a:pt x="73" y="21"/>
                  <a:pt x="75" y="22"/>
                  <a:pt x="73" y="22"/>
                </a:cubicBezTo>
                <a:cubicBezTo>
                  <a:pt x="75" y="22"/>
                  <a:pt x="78" y="21"/>
                  <a:pt x="81" y="21"/>
                </a:cubicBezTo>
                <a:cubicBezTo>
                  <a:pt x="79" y="22"/>
                  <a:pt x="79" y="22"/>
                  <a:pt x="79" y="22"/>
                </a:cubicBezTo>
                <a:cubicBezTo>
                  <a:pt x="81" y="23"/>
                  <a:pt x="82" y="22"/>
                  <a:pt x="86" y="22"/>
                </a:cubicBezTo>
                <a:cubicBezTo>
                  <a:pt x="86" y="22"/>
                  <a:pt x="87" y="22"/>
                  <a:pt x="87" y="22"/>
                </a:cubicBezTo>
                <a:cubicBezTo>
                  <a:pt x="95" y="21"/>
                  <a:pt x="104" y="21"/>
                  <a:pt x="108" y="20"/>
                </a:cubicBezTo>
                <a:cubicBezTo>
                  <a:pt x="119" y="20"/>
                  <a:pt x="123" y="20"/>
                  <a:pt x="131" y="19"/>
                </a:cubicBezTo>
                <a:cubicBezTo>
                  <a:pt x="125" y="19"/>
                  <a:pt x="117" y="18"/>
                  <a:pt x="110" y="18"/>
                </a:cubicBezTo>
                <a:cubicBezTo>
                  <a:pt x="110" y="18"/>
                  <a:pt x="110" y="18"/>
                  <a:pt x="109" y="18"/>
                </a:cubicBezTo>
                <a:cubicBezTo>
                  <a:pt x="112" y="17"/>
                  <a:pt x="114" y="18"/>
                  <a:pt x="118" y="18"/>
                </a:cubicBezTo>
                <a:cubicBezTo>
                  <a:pt x="118" y="18"/>
                  <a:pt x="117" y="18"/>
                  <a:pt x="117" y="18"/>
                </a:cubicBezTo>
                <a:cubicBezTo>
                  <a:pt x="117" y="18"/>
                  <a:pt x="119" y="18"/>
                  <a:pt x="120" y="18"/>
                </a:cubicBezTo>
                <a:cubicBezTo>
                  <a:pt x="119" y="18"/>
                  <a:pt x="122" y="18"/>
                  <a:pt x="123" y="18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30" y="17"/>
                  <a:pt x="136" y="18"/>
                  <a:pt x="141" y="17"/>
                </a:cubicBezTo>
                <a:cubicBezTo>
                  <a:pt x="154" y="16"/>
                  <a:pt x="164" y="16"/>
                  <a:pt x="176" y="16"/>
                </a:cubicBezTo>
                <a:cubicBezTo>
                  <a:pt x="177" y="16"/>
                  <a:pt x="179" y="16"/>
                  <a:pt x="178" y="16"/>
                </a:cubicBezTo>
                <a:cubicBezTo>
                  <a:pt x="184" y="17"/>
                  <a:pt x="187" y="18"/>
                  <a:pt x="192" y="18"/>
                </a:cubicBezTo>
                <a:cubicBezTo>
                  <a:pt x="194" y="17"/>
                  <a:pt x="191" y="17"/>
                  <a:pt x="194" y="17"/>
                </a:cubicBezTo>
                <a:cubicBezTo>
                  <a:pt x="193" y="16"/>
                  <a:pt x="191" y="17"/>
                  <a:pt x="192" y="16"/>
                </a:cubicBezTo>
                <a:cubicBezTo>
                  <a:pt x="193" y="16"/>
                  <a:pt x="194" y="16"/>
                  <a:pt x="196" y="16"/>
                </a:cubicBezTo>
                <a:cubicBezTo>
                  <a:pt x="196" y="16"/>
                  <a:pt x="192" y="16"/>
                  <a:pt x="193" y="16"/>
                </a:cubicBezTo>
                <a:cubicBezTo>
                  <a:pt x="186" y="16"/>
                  <a:pt x="176" y="16"/>
                  <a:pt x="172" y="15"/>
                </a:cubicBezTo>
                <a:cubicBezTo>
                  <a:pt x="171" y="15"/>
                  <a:pt x="170" y="15"/>
                  <a:pt x="168" y="15"/>
                </a:cubicBezTo>
                <a:cubicBezTo>
                  <a:pt x="169" y="15"/>
                  <a:pt x="162" y="16"/>
                  <a:pt x="161" y="15"/>
                </a:cubicBezTo>
                <a:cubicBezTo>
                  <a:pt x="158" y="15"/>
                  <a:pt x="159" y="16"/>
                  <a:pt x="157" y="16"/>
                </a:cubicBezTo>
                <a:cubicBezTo>
                  <a:pt x="153" y="16"/>
                  <a:pt x="153" y="15"/>
                  <a:pt x="148" y="15"/>
                </a:cubicBezTo>
                <a:cubicBezTo>
                  <a:pt x="149" y="15"/>
                  <a:pt x="150" y="15"/>
                  <a:pt x="151" y="14"/>
                </a:cubicBezTo>
                <a:cubicBezTo>
                  <a:pt x="149" y="14"/>
                  <a:pt x="145" y="14"/>
                  <a:pt x="144" y="14"/>
                </a:cubicBezTo>
                <a:cubicBezTo>
                  <a:pt x="146" y="14"/>
                  <a:pt x="149" y="14"/>
                  <a:pt x="150" y="14"/>
                </a:cubicBezTo>
                <a:cubicBezTo>
                  <a:pt x="152" y="15"/>
                  <a:pt x="159" y="15"/>
                  <a:pt x="164" y="14"/>
                </a:cubicBezTo>
                <a:cubicBezTo>
                  <a:pt x="164" y="14"/>
                  <a:pt x="164" y="14"/>
                  <a:pt x="164" y="13"/>
                </a:cubicBezTo>
                <a:cubicBezTo>
                  <a:pt x="167" y="13"/>
                  <a:pt x="163" y="14"/>
                  <a:pt x="165" y="14"/>
                </a:cubicBezTo>
                <a:cubicBezTo>
                  <a:pt x="167" y="14"/>
                  <a:pt x="166" y="13"/>
                  <a:pt x="167" y="13"/>
                </a:cubicBezTo>
                <a:cubicBezTo>
                  <a:pt x="168" y="14"/>
                  <a:pt x="171" y="14"/>
                  <a:pt x="170" y="14"/>
                </a:cubicBezTo>
                <a:cubicBezTo>
                  <a:pt x="171" y="14"/>
                  <a:pt x="171" y="14"/>
                  <a:pt x="173" y="14"/>
                </a:cubicBezTo>
                <a:cubicBezTo>
                  <a:pt x="171" y="14"/>
                  <a:pt x="173" y="15"/>
                  <a:pt x="175" y="15"/>
                </a:cubicBezTo>
                <a:cubicBezTo>
                  <a:pt x="177" y="15"/>
                  <a:pt x="174" y="14"/>
                  <a:pt x="175" y="14"/>
                </a:cubicBezTo>
                <a:cubicBezTo>
                  <a:pt x="177" y="14"/>
                  <a:pt x="180" y="14"/>
                  <a:pt x="179" y="14"/>
                </a:cubicBezTo>
                <a:cubicBezTo>
                  <a:pt x="181" y="15"/>
                  <a:pt x="181" y="14"/>
                  <a:pt x="183" y="14"/>
                </a:cubicBezTo>
                <a:cubicBezTo>
                  <a:pt x="182" y="15"/>
                  <a:pt x="187" y="14"/>
                  <a:pt x="185" y="15"/>
                </a:cubicBezTo>
                <a:cubicBezTo>
                  <a:pt x="187" y="15"/>
                  <a:pt x="187" y="14"/>
                  <a:pt x="189" y="14"/>
                </a:cubicBezTo>
                <a:cubicBezTo>
                  <a:pt x="189" y="15"/>
                  <a:pt x="191" y="14"/>
                  <a:pt x="190" y="15"/>
                </a:cubicBezTo>
                <a:cubicBezTo>
                  <a:pt x="190" y="15"/>
                  <a:pt x="191" y="15"/>
                  <a:pt x="192" y="15"/>
                </a:cubicBezTo>
                <a:cubicBezTo>
                  <a:pt x="194" y="15"/>
                  <a:pt x="190" y="15"/>
                  <a:pt x="191" y="14"/>
                </a:cubicBezTo>
                <a:cubicBezTo>
                  <a:pt x="194" y="14"/>
                  <a:pt x="193" y="15"/>
                  <a:pt x="196" y="14"/>
                </a:cubicBezTo>
                <a:cubicBezTo>
                  <a:pt x="194" y="14"/>
                  <a:pt x="192" y="14"/>
                  <a:pt x="189" y="14"/>
                </a:cubicBezTo>
                <a:cubicBezTo>
                  <a:pt x="188" y="14"/>
                  <a:pt x="192" y="14"/>
                  <a:pt x="190" y="14"/>
                </a:cubicBezTo>
                <a:cubicBezTo>
                  <a:pt x="192" y="13"/>
                  <a:pt x="196" y="14"/>
                  <a:pt x="199" y="14"/>
                </a:cubicBezTo>
                <a:cubicBezTo>
                  <a:pt x="199" y="14"/>
                  <a:pt x="198" y="14"/>
                  <a:pt x="198" y="14"/>
                </a:cubicBezTo>
                <a:cubicBezTo>
                  <a:pt x="196" y="14"/>
                  <a:pt x="197" y="15"/>
                  <a:pt x="195" y="14"/>
                </a:cubicBezTo>
                <a:cubicBezTo>
                  <a:pt x="195" y="15"/>
                  <a:pt x="198" y="15"/>
                  <a:pt x="197" y="16"/>
                </a:cubicBezTo>
                <a:cubicBezTo>
                  <a:pt x="198" y="15"/>
                  <a:pt x="197" y="15"/>
                  <a:pt x="199" y="15"/>
                </a:cubicBezTo>
                <a:cubicBezTo>
                  <a:pt x="200" y="15"/>
                  <a:pt x="200" y="15"/>
                  <a:pt x="200" y="14"/>
                </a:cubicBezTo>
                <a:cubicBezTo>
                  <a:pt x="203" y="15"/>
                  <a:pt x="203" y="15"/>
                  <a:pt x="206" y="15"/>
                </a:cubicBezTo>
                <a:cubicBezTo>
                  <a:pt x="208" y="15"/>
                  <a:pt x="204" y="15"/>
                  <a:pt x="206" y="14"/>
                </a:cubicBezTo>
                <a:cubicBezTo>
                  <a:pt x="208" y="15"/>
                  <a:pt x="208" y="15"/>
                  <a:pt x="211" y="15"/>
                </a:cubicBezTo>
                <a:cubicBezTo>
                  <a:pt x="211" y="16"/>
                  <a:pt x="209" y="15"/>
                  <a:pt x="209" y="15"/>
                </a:cubicBezTo>
                <a:cubicBezTo>
                  <a:pt x="208" y="16"/>
                  <a:pt x="205" y="15"/>
                  <a:pt x="205" y="16"/>
                </a:cubicBezTo>
                <a:cubicBezTo>
                  <a:pt x="207" y="16"/>
                  <a:pt x="209" y="16"/>
                  <a:pt x="209" y="16"/>
                </a:cubicBezTo>
                <a:cubicBezTo>
                  <a:pt x="211" y="16"/>
                  <a:pt x="211" y="16"/>
                  <a:pt x="214" y="16"/>
                </a:cubicBezTo>
                <a:cubicBezTo>
                  <a:pt x="214" y="16"/>
                  <a:pt x="211" y="16"/>
                  <a:pt x="212" y="16"/>
                </a:cubicBezTo>
                <a:cubicBezTo>
                  <a:pt x="214" y="16"/>
                  <a:pt x="215" y="15"/>
                  <a:pt x="218" y="16"/>
                </a:cubicBezTo>
                <a:cubicBezTo>
                  <a:pt x="218" y="16"/>
                  <a:pt x="217" y="16"/>
                  <a:pt x="216" y="16"/>
                </a:cubicBezTo>
                <a:cubicBezTo>
                  <a:pt x="216" y="16"/>
                  <a:pt x="219" y="16"/>
                  <a:pt x="219" y="17"/>
                </a:cubicBezTo>
                <a:cubicBezTo>
                  <a:pt x="220" y="17"/>
                  <a:pt x="221" y="16"/>
                  <a:pt x="223" y="16"/>
                </a:cubicBezTo>
                <a:cubicBezTo>
                  <a:pt x="223" y="17"/>
                  <a:pt x="221" y="17"/>
                  <a:pt x="221" y="17"/>
                </a:cubicBezTo>
                <a:cubicBezTo>
                  <a:pt x="215" y="18"/>
                  <a:pt x="212" y="17"/>
                  <a:pt x="206" y="18"/>
                </a:cubicBezTo>
                <a:cubicBezTo>
                  <a:pt x="207" y="18"/>
                  <a:pt x="211" y="18"/>
                  <a:pt x="212" y="18"/>
                </a:cubicBezTo>
                <a:cubicBezTo>
                  <a:pt x="209" y="18"/>
                  <a:pt x="209" y="19"/>
                  <a:pt x="206" y="19"/>
                </a:cubicBezTo>
                <a:cubicBezTo>
                  <a:pt x="206" y="19"/>
                  <a:pt x="208" y="19"/>
                  <a:pt x="208" y="19"/>
                </a:cubicBezTo>
                <a:cubicBezTo>
                  <a:pt x="205" y="19"/>
                  <a:pt x="202" y="19"/>
                  <a:pt x="197" y="19"/>
                </a:cubicBezTo>
                <a:cubicBezTo>
                  <a:pt x="199" y="20"/>
                  <a:pt x="203" y="20"/>
                  <a:pt x="205" y="21"/>
                </a:cubicBezTo>
                <a:cubicBezTo>
                  <a:pt x="209" y="21"/>
                  <a:pt x="215" y="21"/>
                  <a:pt x="217" y="20"/>
                </a:cubicBezTo>
                <a:cubicBezTo>
                  <a:pt x="218" y="21"/>
                  <a:pt x="219" y="21"/>
                  <a:pt x="222" y="21"/>
                </a:cubicBezTo>
                <a:cubicBezTo>
                  <a:pt x="219" y="22"/>
                  <a:pt x="212" y="20"/>
                  <a:pt x="211" y="22"/>
                </a:cubicBezTo>
                <a:cubicBezTo>
                  <a:pt x="209" y="22"/>
                  <a:pt x="211" y="21"/>
                  <a:pt x="210" y="21"/>
                </a:cubicBezTo>
                <a:cubicBezTo>
                  <a:pt x="208" y="21"/>
                  <a:pt x="210" y="22"/>
                  <a:pt x="210" y="22"/>
                </a:cubicBezTo>
                <a:cubicBezTo>
                  <a:pt x="212" y="22"/>
                  <a:pt x="216" y="22"/>
                  <a:pt x="215" y="22"/>
                </a:cubicBezTo>
                <a:cubicBezTo>
                  <a:pt x="214" y="22"/>
                  <a:pt x="212" y="22"/>
                  <a:pt x="212" y="22"/>
                </a:cubicBezTo>
                <a:cubicBezTo>
                  <a:pt x="212" y="23"/>
                  <a:pt x="215" y="23"/>
                  <a:pt x="217" y="23"/>
                </a:cubicBezTo>
                <a:cubicBezTo>
                  <a:pt x="219" y="22"/>
                  <a:pt x="224" y="23"/>
                  <a:pt x="225" y="22"/>
                </a:cubicBezTo>
                <a:cubicBezTo>
                  <a:pt x="227" y="22"/>
                  <a:pt x="228" y="22"/>
                  <a:pt x="228" y="22"/>
                </a:cubicBezTo>
                <a:cubicBezTo>
                  <a:pt x="231" y="22"/>
                  <a:pt x="233" y="22"/>
                  <a:pt x="235" y="22"/>
                </a:cubicBezTo>
                <a:cubicBezTo>
                  <a:pt x="235" y="22"/>
                  <a:pt x="234" y="22"/>
                  <a:pt x="233" y="22"/>
                </a:cubicBezTo>
                <a:cubicBezTo>
                  <a:pt x="232" y="21"/>
                  <a:pt x="236" y="22"/>
                  <a:pt x="236" y="22"/>
                </a:cubicBezTo>
                <a:cubicBezTo>
                  <a:pt x="241" y="22"/>
                  <a:pt x="241" y="22"/>
                  <a:pt x="245" y="22"/>
                </a:cubicBezTo>
                <a:cubicBezTo>
                  <a:pt x="242" y="24"/>
                  <a:pt x="269" y="21"/>
                  <a:pt x="267" y="21"/>
                </a:cubicBezTo>
                <a:cubicBezTo>
                  <a:pt x="268" y="21"/>
                  <a:pt x="271" y="21"/>
                  <a:pt x="271" y="21"/>
                </a:cubicBezTo>
                <a:cubicBezTo>
                  <a:pt x="270" y="20"/>
                  <a:pt x="270" y="21"/>
                  <a:pt x="268" y="21"/>
                </a:cubicBezTo>
                <a:cubicBezTo>
                  <a:pt x="269" y="20"/>
                  <a:pt x="270" y="20"/>
                  <a:pt x="269" y="20"/>
                </a:cubicBezTo>
                <a:cubicBezTo>
                  <a:pt x="274" y="20"/>
                  <a:pt x="283" y="19"/>
                  <a:pt x="286" y="21"/>
                </a:cubicBezTo>
                <a:cubicBezTo>
                  <a:pt x="284" y="20"/>
                  <a:pt x="282" y="20"/>
                  <a:pt x="279" y="20"/>
                </a:cubicBezTo>
                <a:cubicBezTo>
                  <a:pt x="279" y="20"/>
                  <a:pt x="280" y="20"/>
                  <a:pt x="280" y="21"/>
                </a:cubicBezTo>
                <a:cubicBezTo>
                  <a:pt x="279" y="20"/>
                  <a:pt x="277" y="21"/>
                  <a:pt x="276" y="21"/>
                </a:cubicBezTo>
                <a:cubicBezTo>
                  <a:pt x="270" y="21"/>
                  <a:pt x="262" y="22"/>
                  <a:pt x="260" y="23"/>
                </a:cubicBezTo>
                <a:cubicBezTo>
                  <a:pt x="261" y="23"/>
                  <a:pt x="262" y="23"/>
                  <a:pt x="263" y="23"/>
                </a:cubicBezTo>
                <a:cubicBezTo>
                  <a:pt x="262" y="24"/>
                  <a:pt x="261" y="24"/>
                  <a:pt x="261" y="24"/>
                </a:cubicBezTo>
                <a:cubicBezTo>
                  <a:pt x="261" y="25"/>
                  <a:pt x="263" y="25"/>
                  <a:pt x="264" y="25"/>
                </a:cubicBezTo>
                <a:cubicBezTo>
                  <a:pt x="267" y="24"/>
                  <a:pt x="271" y="23"/>
                  <a:pt x="275" y="22"/>
                </a:cubicBezTo>
                <a:cubicBezTo>
                  <a:pt x="276" y="23"/>
                  <a:pt x="274" y="23"/>
                  <a:pt x="273" y="24"/>
                </a:cubicBezTo>
                <a:cubicBezTo>
                  <a:pt x="275" y="24"/>
                  <a:pt x="276" y="23"/>
                  <a:pt x="278" y="23"/>
                </a:cubicBezTo>
                <a:cubicBezTo>
                  <a:pt x="279" y="24"/>
                  <a:pt x="276" y="24"/>
                  <a:pt x="278" y="24"/>
                </a:cubicBezTo>
                <a:cubicBezTo>
                  <a:pt x="279" y="24"/>
                  <a:pt x="279" y="24"/>
                  <a:pt x="280" y="24"/>
                </a:cubicBezTo>
                <a:cubicBezTo>
                  <a:pt x="282" y="24"/>
                  <a:pt x="279" y="24"/>
                  <a:pt x="277" y="24"/>
                </a:cubicBezTo>
                <a:cubicBezTo>
                  <a:pt x="279" y="25"/>
                  <a:pt x="281" y="24"/>
                  <a:pt x="283" y="24"/>
                </a:cubicBezTo>
                <a:cubicBezTo>
                  <a:pt x="283" y="25"/>
                  <a:pt x="281" y="24"/>
                  <a:pt x="282" y="25"/>
                </a:cubicBezTo>
                <a:cubicBezTo>
                  <a:pt x="285" y="25"/>
                  <a:pt x="287" y="24"/>
                  <a:pt x="290" y="24"/>
                </a:cubicBezTo>
                <a:cubicBezTo>
                  <a:pt x="290" y="24"/>
                  <a:pt x="289" y="24"/>
                  <a:pt x="288" y="24"/>
                </a:cubicBezTo>
                <a:cubicBezTo>
                  <a:pt x="288" y="25"/>
                  <a:pt x="289" y="25"/>
                  <a:pt x="289" y="25"/>
                </a:cubicBezTo>
                <a:cubicBezTo>
                  <a:pt x="292" y="25"/>
                  <a:pt x="294" y="24"/>
                  <a:pt x="292" y="24"/>
                </a:cubicBezTo>
                <a:cubicBezTo>
                  <a:pt x="295" y="24"/>
                  <a:pt x="297" y="23"/>
                  <a:pt x="299" y="22"/>
                </a:cubicBezTo>
                <a:cubicBezTo>
                  <a:pt x="300" y="22"/>
                  <a:pt x="300" y="23"/>
                  <a:pt x="300" y="23"/>
                </a:cubicBezTo>
                <a:cubicBezTo>
                  <a:pt x="303" y="23"/>
                  <a:pt x="305" y="22"/>
                  <a:pt x="309" y="22"/>
                </a:cubicBezTo>
                <a:cubicBezTo>
                  <a:pt x="309" y="21"/>
                  <a:pt x="308" y="21"/>
                  <a:pt x="308" y="21"/>
                </a:cubicBezTo>
                <a:cubicBezTo>
                  <a:pt x="306" y="22"/>
                  <a:pt x="304" y="21"/>
                  <a:pt x="302" y="21"/>
                </a:cubicBezTo>
                <a:cubicBezTo>
                  <a:pt x="302" y="21"/>
                  <a:pt x="302" y="21"/>
                  <a:pt x="302" y="21"/>
                </a:cubicBezTo>
                <a:cubicBezTo>
                  <a:pt x="305" y="21"/>
                  <a:pt x="302" y="21"/>
                  <a:pt x="305" y="21"/>
                </a:cubicBezTo>
                <a:cubicBezTo>
                  <a:pt x="307" y="21"/>
                  <a:pt x="303" y="20"/>
                  <a:pt x="307" y="20"/>
                </a:cubicBezTo>
                <a:cubicBezTo>
                  <a:pt x="307" y="20"/>
                  <a:pt x="303" y="20"/>
                  <a:pt x="304" y="20"/>
                </a:cubicBezTo>
                <a:cubicBezTo>
                  <a:pt x="305" y="19"/>
                  <a:pt x="301" y="18"/>
                  <a:pt x="298" y="17"/>
                </a:cubicBezTo>
                <a:cubicBezTo>
                  <a:pt x="300" y="17"/>
                  <a:pt x="299" y="18"/>
                  <a:pt x="301" y="18"/>
                </a:cubicBezTo>
                <a:cubicBezTo>
                  <a:pt x="302" y="18"/>
                  <a:pt x="304" y="18"/>
                  <a:pt x="304" y="17"/>
                </a:cubicBezTo>
                <a:cubicBezTo>
                  <a:pt x="305" y="17"/>
                  <a:pt x="304" y="18"/>
                  <a:pt x="304" y="18"/>
                </a:cubicBezTo>
                <a:cubicBezTo>
                  <a:pt x="309" y="18"/>
                  <a:pt x="312" y="18"/>
                  <a:pt x="318" y="18"/>
                </a:cubicBezTo>
                <a:cubicBezTo>
                  <a:pt x="318" y="18"/>
                  <a:pt x="317" y="18"/>
                  <a:pt x="315" y="18"/>
                </a:cubicBezTo>
                <a:cubicBezTo>
                  <a:pt x="317" y="18"/>
                  <a:pt x="321" y="18"/>
                  <a:pt x="322" y="17"/>
                </a:cubicBezTo>
                <a:cubicBezTo>
                  <a:pt x="323" y="17"/>
                  <a:pt x="325" y="17"/>
                  <a:pt x="327" y="17"/>
                </a:cubicBezTo>
                <a:cubicBezTo>
                  <a:pt x="327" y="16"/>
                  <a:pt x="325" y="16"/>
                  <a:pt x="327" y="16"/>
                </a:cubicBezTo>
                <a:cubicBezTo>
                  <a:pt x="326" y="16"/>
                  <a:pt x="326" y="16"/>
                  <a:pt x="325" y="16"/>
                </a:cubicBezTo>
                <a:cubicBezTo>
                  <a:pt x="326" y="17"/>
                  <a:pt x="318" y="16"/>
                  <a:pt x="315" y="16"/>
                </a:cubicBezTo>
                <a:cubicBezTo>
                  <a:pt x="317" y="16"/>
                  <a:pt x="313" y="15"/>
                  <a:pt x="312" y="16"/>
                </a:cubicBezTo>
                <a:cubicBezTo>
                  <a:pt x="308" y="16"/>
                  <a:pt x="308" y="15"/>
                  <a:pt x="304" y="15"/>
                </a:cubicBezTo>
                <a:cubicBezTo>
                  <a:pt x="307" y="15"/>
                  <a:pt x="308" y="15"/>
                  <a:pt x="311" y="16"/>
                </a:cubicBezTo>
                <a:cubicBezTo>
                  <a:pt x="312" y="16"/>
                  <a:pt x="311" y="15"/>
                  <a:pt x="312" y="15"/>
                </a:cubicBezTo>
                <a:cubicBezTo>
                  <a:pt x="312" y="15"/>
                  <a:pt x="309" y="15"/>
                  <a:pt x="309" y="14"/>
                </a:cubicBezTo>
                <a:cubicBezTo>
                  <a:pt x="309" y="14"/>
                  <a:pt x="311" y="14"/>
                  <a:pt x="312" y="14"/>
                </a:cubicBezTo>
                <a:cubicBezTo>
                  <a:pt x="312" y="14"/>
                  <a:pt x="311" y="14"/>
                  <a:pt x="311" y="14"/>
                </a:cubicBezTo>
                <a:cubicBezTo>
                  <a:pt x="311" y="14"/>
                  <a:pt x="312" y="14"/>
                  <a:pt x="313" y="14"/>
                </a:cubicBezTo>
                <a:cubicBezTo>
                  <a:pt x="313" y="14"/>
                  <a:pt x="313" y="14"/>
                  <a:pt x="313" y="14"/>
                </a:cubicBezTo>
                <a:cubicBezTo>
                  <a:pt x="316" y="14"/>
                  <a:pt x="318" y="14"/>
                  <a:pt x="322" y="14"/>
                </a:cubicBezTo>
                <a:cubicBezTo>
                  <a:pt x="322" y="14"/>
                  <a:pt x="322" y="14"/>
                  <a:pt x="323" y="13"/>
                </a:cubicBezTo>
                <a:cubicBezTo>
                  <a:pt x="323" y="13"/>
                  <a:pt x="322" y="13"/>
                  <a:pt x="321" y="13"/>
                </a:cubicBezTo>
                <a:cubicBezTo>
                  <a:pt x="320" y="13"/>
                  <a:pt x="324" y="13"/>
                  <a:pt x="322" y="13"/>
                </a:cubicBezTo>
                <a:cubicBezTo>
                  <a:pt x="325" y="12"/>
                  <a:pt x="329" y="12"/>
                  <a:pt x="333" y="13"/>
                </a:cubicBezTo>
                <a:cubicBezTo>
                  <a:pt x="331" y="13"/>
                  <a:pt x="330" y="12"/>
                  <a:pt x="327" y="13"/>
                </a:cubicBezTo>
                <a:cubicBezTo>
                  <a:pt x="326" y="13"/>
                  <a:pt x="329" y="13"/>
                  <a:pt x="329" y="13"/>
                </a:cubicBezTo>
                <a:cubicBezTo>
                  <a:pt x="335" y="13"/>
                  <a:pt x="330" y="14"/>
                  <a:pt x="327" y="13"/>
                </a:cubicBezTo>
                <a:cubicBezTo>
                  <a:pt x="327" y="14"/>
                  <a:pt x="330" y="14"/>
                  <a:pt x="332" y="14"/>
                </a:cubicBezTo>
                <a:cubicBezTo>
                  <a:pt x="328" y="15"/>
                  <a:pt x="339" y="14"/>
                  <a:pt x="343" y="14"/>
                </a:cubicBezTo>
                <a:cubicBezTo>
                  <a:pt x="346" y="14"/>
                  <a:pt x="350" y="14"/>
                  <a:pt x="353" y="14"/>
                </a:cubicBezTo>
                <a:cubicBezTo>
                  <a:pt x="355" y="14"/>
                  <a:pt x="354" y="14"/>
                  <a:pt x="356" y="14"/>
                </a:cubicBezTo>
                <a:cubicBezTo>
                  <a:pt x="354" y="14"/>
                  <a:pt x="350" y="14"/>
                  <a:pt x="350" y="15"/>
                </a:cubicBezTo>
                <a:cubicBezTo>
                  <a:pt x="351" y="15"/>
                  <a:pt x="352" y="16"/>
                  <a:pt x="354" y="16"/>
                </a:cubicBezTo>
                <a:cubicBezTo>
                  <a:pt x="354" y="16"/>
                  <a:pt x="352" y="16"/>
                  <a:pt x="351" y="16"/>
                </a:cubicBezTo>
                <a:cubicBezTo>
                  <a:pt x="355" y="17"/>
                  <a:pt x="357" y="16"/>
                  <a:pt x="362" y="16"/>
                </a:cubicBezTo>
                <a:cubicBezTo>
                  <a:pt x="360" y="16"/>
                  <a:pt x="361" y="16"/>
                  <a:pt x="364" y="16"/>
                </a:cubicBezTo>
                <a:cubicBezTo>
                  <a:pt x="365" y="17"/>
                  <a:pt x="366" y="17"/>
                  <a:pt x="366" y="17"/>
                </a:cubicBezTo>
                <a:cubicBezTo>
                  <a:pt x="365" y="17"/>
                  <a:pt x="364" y="17"/>
                  <a:pt x="363" y="17"/>
                </a:cubicBezTo>
                <a:cubicBezTo>
                  <a:pt x="364" y="18"/>
                  <a:pt x="364" y="18"/>
                  <a:pt x="363" y="18"/>
                </a:cubicBezTo>
                <a:cubicBezTo>
                  <a:pt x="364" y="18"/>
                  <a:pt x="367" y="18"/>
                  <a:pt x="369" y="18"/>
                </a:cubicBezTo>
                <a:cubicBezTo>
                  <a:pt x="366" y="17"/>
                  <a:pt x="367" y="16"/>
                  <a:pt x="364" y="15"/>
                </a:cubicBezTo>
                <a:cubicBezTo>
                  <a:pt x="366" y="15"/>
                  <a:pt x="366" y="15"/>
                  <a:pt x="366" y="16"/>
                </a:cubicBezTo>
                <a:cubicBezTo>
                  <a:pt x="368" y="16"/>
                  <a:pt x="367" y="16"/>
                  <a:pt x="367" y="15"/>
                </a:cubicBezTo>
                <a:cubicBezTo>
                  <a:pt x="368" y="15"/>
                  <a:pt x="368" y="15"/>
                  <a:pt x="368" y="16"/>
                </a:cubicBezTo>
                <a:cubicBezTo>
                  <a:pt x="369" y="16"/>
                  <a:pt x="370" y="15"/>
                  <a:pt x="370" y="15"/>
                </a:cubicBezTo>
                <a:cubicBezTo>
                  <a:pt x="372" y="15"/>
                  <a:pt x="375" y="15"/>
                  <a:pt x="376" y="14"/>
                </a:cubicBezTo>
                <a:cubicBezTo>
                  <a:pt x="375" y="14"/>
                  <a:pt x="375" y="14"/>
                  <a:pt x="373" y="13"/>
                </a:cubicBezTo>
                <a:cubicBezTo>
                  <a:pt x="371" y="13"/>
                  <a:pt x="372" y="14"/>
                  <a:pt x="371" y="14"/>
                </a:cubicBezTo>
                <a:cubicBezTo>
                  <a:pt x="371" y="14"/>
                  <a:pt x="375" y="14"/>
                  <a:pt x="374" y="15"/>
                </a:cubicBezTo>
                <a:cubicBezTo>
                  <a:pt x="372" y="14"/>
                  <a:pt x="369" y="15"/>
                  <a:pt x="368" y="15"/>
                </a:cubicBezTo>
                <a:cubicBezTo>
                  <a:pt x="367" y="15"/>
                  <a:pt x="366" y="15"/>
                  <a:pt x="365" y="15"/>
                </a:cubicBezTo>
                <a:cubicBezTo>
                  <a:pt x="364" y="14"/>
                  <a:pt x="367" y="14"/>
                  <a:pt x="368" y="14"/>
                </a:cubicBezTo>
                <a:cubicBezTo>
                  <a:pt x="368" y="14"/>
                  <a:pt x="367" y="14"/>
                  <a:pt x="367" y="14"/>
                </a:cubicBezTo>
                <a:cubicBezTo>
                  <a:pt x="368" y="14"/>
                  <a:pt x="370" y="14"/>
                  <a:pt x="372" y="13"/>
                </a:cubicBezTo>
                <a:cubicBezTo>
                  <a:pt x="372" y="13"/>
                  <a:pt x="372" y="13"/>
                  <a:pt x="371" y="13"/>
                </a:cubicBezTo>
                <a:cubicBezTo>
                  <a:pt x="368" y="14"/>
                  <a:pt x="367" y="13"/>
                  <a:pt x="364" y="13"/>
                </a:cubicBezTo>
                <a:cubicBezTo>
                  <a:pt x="369" y="12"/>
                  <a:pt x="372" y="13"/>
                  <a:pt x="375" y="13"/>
                </a:cubicBezTo>
                <a:cubicBezTo>
                  <a:pt x="377" y="12"/>
                  <a:pt x="371" y="11"/>
                  <a:pt x="365" y="12"/>
                </a:cubicBezTo>
                <a:cubicBezTo>
                  <a:pt x="363" y="12"/>
                  <a:pt x="363" y="11"/>
                  <a:pt x="359" y="11"/>
                </a:cubicBezTo>
                <a:cubicBezTo>
                  <a:pt x="359" y="11"/>
                  <a:pt x="359" y="11"/>
                  <a:pt x="359" y="10"/>
                </a:cubicBezTo>
                <a:cubicBezTo>
                  <a:pt x="363" y="10"/>
                  <a:pt x="366" y="9"/>
                  <a:pt x="368" y="11"/>
                </a:cubicBezTo>
                <a:cubicBezTo>
                  <a:pt x="371" y="11"/>
                  <a:pt x="372" y="10"/>
                  <a:pt x="374" y="10"/>
                </a:cubicBezTo>
                <a:cubicBezTo>
                  <a:pt x="374" y="10"/>
                  <a:pt x="370" y="10"/>
                  <a:pt x="370" y="9"/>
                </a:cubicBezTo>
                <a:cubicBezTo>
                  <a:pt x="371" y="9"/>
                  <a:pt x="372" y="9"/>
                  <a:pt x="372" y="9"/>
                </a:cubicBezTo>
                <a:cubicBezTo>
                  <a:pt x="374" y="9"/>
                  <a:pt x="374" y="9"/>
                  <a:pt x="376" y="9"/>
                </a:cubicBezTo>
                <a:cubicBezTo>
                  <a:pt x="375" y="8"/>
                  <a:pt x="375" y="8"/>
                  <a:pt x="374" y="8"/>
                </a:cubicBezTo>
                <a:cubicBezTo>
                  <a:pt x="377" y="8"/>
                  <a:pt x="378" y="9"/>
                  <a:pt x="379" y="9"/>
                </a:cubicBezTo>
                <a:cubicBezTo>
                  <a:pt x="379" y="9"/>
                  <a:pt x="379" y="8"/>
                  <a:pt x="383" y="8"/>
                </a:cubicBezTo>
                <a:cubicBezTo>
                  <a:pt x="383" y="8"/>
                  <a:pt x="385" y="8"/>
                  <a:pt x="385" y="9"/>
                </a:cubicBezTo>
                <a:cubicBezTo>
                  <a:pt x="386" y="9"/>
                  <a:pt x="389" y="9"/>
                  <a:pt x="389" y="8"/>
                </a:cubicBezTo>
                <a:cubicBezTo>
                  <a:pt x="390" y="9"/>
                  <a:pt x="387" y="9"/>
                  <a:pt x="386" y="9"/>
                </a:cubicBezTo>
                <a:cubicBezTo>
                  <a:pt x="386" y="10"/>
                  <a:pt x="388" y="10"/>
                  <a:pt x="388" y="11"/>
                </a:cubicBezTo>
                <a:cubicBezTo>
                  <a:pt x="387" y="11"/>
                  <a:pt x="387" y="10"/>
                  <a:pt x="384" y="10"/>
                </a:cubicBezTo>
                <a:cubicBezTo>
                  <a:pt x="383" y="11"/>
                  <a:pt x="375" y="12"/>
                  <a:pt x="379" y="13"/>
                </a:cubicBezTo>
                <a:cubicBezTo>
                  <a:pt x="378" y="13"/>
                  <a:pt x="377" y="13"/>
                  <a:pt x="377" y="12"/>
                </a:cubicBezTo>
                <a:cubicBezTo>
                  <a:pt x="375" y="12"/>
                  <a:pt x="377" y="13"/>
                  <a:pt x="376" y="13"/>
                </a:cubicBezTo>
                <a:cubicBezTo>
                  <a:pt x="378" y="14"/>
                  <a:pt x="379" y="14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5" y="15"/>
                  <a:pt x="385" y="15"/>
                  <a:pt x="389" y="14"/>
                </a:cubicBezTo>
                <a:cubicBezTo>
                  <a:pt x="389" y="15"/>
                  <a:pt x="388" y="15"/>
                  <a:pt x="388" y="15"/>
                </a:cubicBezTo>
                <a:cubicBezTo>
                  <a:pt x="388" y="15"/>
                  <a:pt x="389" y="15"/>
                  <a:pt x="390" y="15"/>
                </a:cubicBezTo>
                <a:cubicBezTo>
                  <a:pt x="390" y="15"/>
                  <a:pt x="391" y="14"/>
                  <a:pt x="389" y="13"/>
                </a:cubicBezTo>
                <a:cubicBezTo>
                  <a:pt x="391" y="12"/>
                  <a:pt x="391" y="13"/>
                  <a:pt x="392" y="13"/>
                </a:cubicBezTo>
                <a:cubicBezTo>
                  <a:pt x="390" y="13"/>
                  <a:pt x="391" y="13"/>
                  <a:pt x="391" y="14"/>
                </a:cubicBezTo>
                <a:cubicBezTo>
                  <a:pt x="393" y="14"/>
                  <a:pt x="394" y="14"/>
                  <a:pt x="395" y="14"/>
                </a:cubicBezTo>
                <a:cubicBezTo>
                  <a:pt x="396" y="13"/>
                  <a:pt x="394" y="13"/>
                  <a:pt x="394" y="13"/>
                </a:cubicBezTo>
                <a:cubicBezTo>
                  <a:pt x="400" y="13"/>
                  <a:pt x="393" y="14"/>
                  <a:pt x="395" y="14"/>
                </a:cubicBezTo>
                <a:cubicBezTo>
                  <a:pt x="393" y="15"/>
                  <a:pt x="392" y="15"/>
                  <a:pt x="390" y="15"/>
                </a:cubicBezTo>
                <a:cubicBezTo>
                  <a:pt x="390" y="16"/>
                  <a:pt x="393" y="15"/>
                  <a:pt x="392" y="16"/>
                </a:cubicBezTo>
                <a:cubicBezTo>
                  <a:pt x="390" y="16"/>
                  <a:pt x="390" y="16"/>
                  <a:pt x="389" y="16"/>
                </a:cubicBezTo>
                <a:cubicBezTo>
                  <a:pt x="389" y="17"/>
                  <a:pt x="391" y="16"/>
                  <a:pt x="390" y="17"/>
                </a:cubicBezTo>
                <a:cubicBezTo>
                  <a:pt x="388" y="17"/>
                  <a:pt x="388" y="17"/>
                  <a:pt x="386" y="17"/>
                </a:cubicBezTo>
                <a:cubicBezTo>
                  <a:pt x="386" y="17"/>
                  <a:pt x="389" y="17"/>
                  <a:pt x="388" y="18"/>
                </a:cubicBezTo>
                <a:cubicBezTo>
                  <a:pt x="388" y="17"/>
                  <a:pt x="390" y="17"/>
                  <a:pt x="392" y="18"/>
                </a:cubicBezTo>
                <a:cubicBezTo>
                  <a:pt x="391" y="18"/>
                  <a:pt x="391" y="18"/>
                  <a:pt x="392" y="18"/>
                </a:cubicBezTo>
                <a:cubicBezTo>
                  <a:pt x="390" y="19"/>
                  <a:pt x="389" y="19"/>
                  <a:pt x="388" y="19"/>
                </a:cubicBezTo>
                <a:cubicBezTo>
                  <a:pt x="388" y="19"/>
                  <a:pt x="391" y="19"/>
                  <a:pt x="392" y="18"/>
                </a:cubicBezTo>
                <a:cubicBezTo>
                  <a:pt x="394" y="19"/>
                  <a:pt x="390" y="19"/>
                  <a:pt x="390" y="19"/>
                </a:cubicBezTo>
                <a:cubicBezTo>
                  <a:pt x="391" y="19"/>
                  <a:pt x="393" y="19"/>
                  <a:pt x="394" y="19"/>
                </a:cubicBezTo>
                <a:cubicBezTo>
                  <a:pt x="394" y="19"/>
                  <a:pt x="393" y="18"/>
                  <a:pt x="392" y="18"/>
                </a:cubicBezTo>
                <a:cubicBezTo>
                  <a:pt x="394" y="18"/>
                  <a:pt x="394" y="19"/>
                  <a:pt x="397" y="19"/>
                </a:cubicBezTo>
                <a:cubicBezTo>
                  <a:pt x="398" y="18"/>
                  <a:pt x="396" y="18"/>
                  <a:pt x="395" y="18"/>
                </a:cubicBezTo>
                <a:cubicBezTo>
                  <a:pt x="395" y="18"/>
                  <a:pt x="396" y="18"/>
                  <a:pt x="395" y="18"/>
                </a:cubicBezTo>
                <a:cubicBezTo>
                  <a:pt x="397" y="18"/>
                  <a:pt x="400" y="17"/>
                  <a:pt x="397" y="17"/>
                </a:cubicBezTo>
                <a:cubicBezTo>
                  <a:pt x="402" y="17"/>
                  <a:pt x="397" y="19"/>
                  <a:pt x="402" y="19"/>
                </a:cubicBezTo>
                <a:cubicBezTo>
                  <a:pt x="403" y="19"/>
                  <a:pt x="403" y="18"/>
                  <a:pt x="406" y="19"/>
                </a:cubicBezTo>
                <a:cubicBezTo>
                  <a:pt x="405" y="19"/>
                  <a:pt x="404" y="19"/>
                  <a:pt x="405" y="19"/>
                </a:cubicBezTo>
                <a:cubicBezTo>
                  <a:pt x="406" y="19"/>
                  <a:pt x="406" y="19"/>
                  <a:pt x="408" y="19"/>
                </a:cubicBezTo>
                <a:cubicBezTo>
                  <a:pt x="405" y="18"/>
                  <a:pt x="409" y="19"/>
                  <a:pt x="410" y="18"/>
                </a:cubicBezTo>
                <a:cubicBezTo>
                  <a:pt x="411" y="18"/>
                  <a:pt x="408" y="19"/>
                  <a:pt x="410" y="19"/>
                </a:cubicBezTo>
                <a:cubicBezTo>
                  <a:pt x="412" y="19"/>
                  <a:pt x="412" y="19"/>
                  <a:pt x="412" y="18"/>
                </a:cubicBezTo>
                <a:cubicBezTo>
                  <a:pt x="412" y="18"/>
                  <a:pt x="410" y="18"/>
                  <a:pt x="410" y="18"/>
                </a:cubicBezTo>
                <a:cubicBezTo>
                  <a:pt x="411" y="17"/>
                  <a:pt x="414" y="18"/>
                  <a:pt x="415" y="18"/>
                </a:cubicBezTo>
                <a:cubicBezTo>
                  <a:pt x="417" y="18"/>
                  <a:pt x="419" y="18"/>
                  <a:pt x="419" y="17"/>
                </a:cubicBezTo>
                <a:cubicBezTo>
                  <a:pt x="408" y="17"/>
                  <a:pt x="406" y="18"/>
                  <a:pt x="397" y="17"/>
                </a:cubicBezTo>
                <a:cubicBezTo>
                  <a:pt x="397" y="17"/>
                  <a:pt x="397" y="17"/>
                  <a:pt x="397" y="16"/>
                </a:cubicBezTo>
                <a:cubicBezTo>
                  <a:pt x="395" y="17"/>
                  <a:pt x="395" y="16"/>
                  <a:pt x="392" y="16"/>
                </a:cubicBezTo>
                <a:cubicBezTo>
                  <a:pt x="393" y="16"/>
                  <a:pt x="393" y="16"/>
                  <a:pt x="395" y="16"/>
                </a:cubicBezTo>
                <a:cubicBezTo>
                  <a:pt x="397" y="16"/>
                  <a:pt x="396" y="16"/>
                  <a:pt x="398" y="16"/>
                </a:cubicBezTo>
                <a:cubicBezTo>
                  <a:pt x="400" y="16"/>
                  <a:pt x="402" y="16"/>
                  <a:pt x="403" y="15"/>
                </a:cubicBezTo>
                <a:cubicBezTo>
                  <a:pt x="406" y="15"/>
                  <a:pt x="409" y="16"/>
                  <a:pt x="410" y="15"/>
                </a:cubicBezTo>
                <a:cubicBezTo>
                  <a:pt x="416" y="15"/>
                  <a:pt x="428" y="16"/>
                  <a:pt x="430" y="14"/>
                </a:cubicBezTo>
                <a:cubicBezTo>
                  <a:pt x="430" y="14"/>
                  <a:pt x="431" y="14"/>
                  <a:pt x="432" y="14"/>
                </a:cubicBezTo>
                <a:cubicBezTo>
                  <a:pt x="432" y="14"/>
                  <a:pt x="432" y="14"/>
                  <a:pt x="432" y="14"/>
                </a:cubicBezTo>
                <a:cubicBezTo>
                  <a:pt x="430" y="14"/>
                  <a:pt x="430" y="14"/>
                  <a:pt x="430" y="14"/>
                </a:cubicBezTo>
                <a:cubicBezTo>
                  <a:pt x="429" y="14"/>
                  <a:pt x="430" y="14"/>
                  <a:pt x="429" y="14"/>
                </a:cubicBezTo>
                <a:cubicBezTo>
                  <a:pt x="431" y="13"/>
                  <a:pt x="434" y="13"/>
                  <a:pt x="437" y="14"/>
                </a:cubicBezTo>
                <a:cubicBezTo>
                  <a:pt x="438" y="13"/>
                  <a:pt x="437" y="13"/>
                  <a:pt x="438" y="13"/>
                </a:cubicBezTo>
                <a:cubicBezTo>
                  <a:pt x="441" y="13"/>
                  <a:pt x="441" y="12"/>
                  <a:pt x="444" y="13"/>
                </a:cubicBezTo>
                <a:cubicBezTo>
                  <a:pt x="443" y="12"/>
                  <a:pt x="443" y="12"/>
                  <a:pt x="444" y="12"/>
                </a:cubicBezTo>
                <a:cubicBezTo>
                  <a:pt x="446" y="12"/>
                  <a:pt x="447" y="11"/>
                  <a:pt x="448" y="11"/>
                </a:cubicBezTo>
                <a:cubicBezTo>
                  <a:pt x="450" y="11"/>
                  <a:pt x="451" y="12"/>
                  <a:pt x="455" y="11"/>
                </a:cubicBezTo>
                <a:cubicBezTo>
                  <a:pt x="456" y="10"/>
                  <a:pt x="451" y="11"/>
                  <a:pt x="449" y="10"/>
                </a:cubicBezTo>
                <a:cubicBezTo>
                  <a:pt x="460" y="11"/>
                  <a:pt x="463" y="8"/>
                  <a:pt x="475" y="9"/>
                </a:cubicBezTo>
                <a:cubicBezTo>
                  <a:pt x="474" y="10"/>
                  <a:pt x="468" y="10"/>
                  <a:pt x="466" y="11"/>
                </a:cubicBezTo>
                <a:cubicBezTo>
                  <a:pt x="467" y="11"/>
                  <a:pt x="470" y="12"/>
                  <a:pt x="472" y="12"/>
                </a:cubicBezTo>
                <a:cubicBezTo>
                  <a:pt x="471" y="12"/>
                  <a:pt x="471" y="13"/>
                  <a:pt x="469" y="13"/>
                </a:cubicBezTo>
                <a:cubicBezTo>
                  <a:pt x="468" y="12"/>
                  <a:pt x="467" y="12"/>
                  <a:pt x="466" y="11"/>
                </a:cubicBezTo>
                <a:cubicBezTo>
                  <a:pt x="464" y="12"/>
                  <a:pt x="464" y="12"/>
                  <a:pt x="464" y="13"/>
                </a:cubicBezTo>
                <a:cubicBezTo>
                  <a:pt x="461" y="12"/>
                  <a:pt x="459" y="12"/>
                  <a:pt x="457" y="13"/>
                </a:cubicBezTo>
                <a:cubicBezTo>
                  <a:pt x="459" y="13"/>
                  <a:pt x="460" y="13"/>
                  <a:pt x="463" y="13"/>
                </a:cubicBezTo>
                <a:cubicBezTo>
                  <a:pt x="464" y="13"/>
                  <a:pt x="460" y="13"/>
                  <a:pt x="462" y="13"/>
                </a:cubicBezTo>
                <a:cubicBezTo>
                  <a:pt x="461" y="14"/>
                  <a:pt x="458" y="14"/>
                  <a:pt x="456" y="14"/>
                </a:cubicBezTo>
                <a:cubicBezTo>
                  <a:pt x="454" y="14"/>
                  <a:pt x="452" y="15"/>
                  <a:pt x="452" y="16"/>
                </a:cubicBezTo>
                <a:cubicBezTo>
                  <a:pt x="453" y="16"/>
                  <a:pt x="456" y="15"/>
                  <a:pt x="455" y="16"/>
                </a:cubicBezTo>
                <a:cubicBezTo>
                  <a:pt x="456" y="16"/>
                  <a:pt x="457" y="16"/>
                  <a:pt x="457" y="16"/>
                </a:cubicBezTo>
                <a:cubicBezTo>
                  <a:pt x="458" y="16"/>
                  <a:pt x="457" y="16"/>
                  <a:pt x="457" y="17"/>
                </a:cubicBezTo>
                <a:cubicBezTo>
                  <a:pt x="461" y="17"/>
                  <a:pt x="459" y="16"/>
                  <a:pt x="462" y="15"/>
                </a:cubicBezTo>
                <a:cubicBezTo>
                  <a:pt x="463" y="15"/>
                  <a:pt x="462" y="16"/>
                  <a:pt x="462" y="16"/>
                </a:cubicBezTo>
                <a:cubicBezTo>
                  <a:pt x="462" y="16"/>
                  <a:pt x="464" y="16"/>
                  <a:pt x="465" y="16"/>
                </a:cubicBezTo>
                <a:cubicBezTo>
                  <a:pt x="465" y="16"/>
                  <a:pt x="464" y="16"/>
                  <a:pt x="463" y="16"/>
                </a:cubicBezTo>
                <a:cubicBezTo>
                  <a:pt x="465" y="17"/>
                  <a:pt x="467" y="16"/>
                  <a:pt x="469" y="16"/>
                </a:cubicBezTo>
                <a:cubicBezTo>
                  <a:pt x="470" y="16"/>
                  <a:pt x="469" y="16"/>
                  <a:pt x="472" y="16"/>
                </a:cubicBezTo>
                <a:cubicBezTo>
                  <a:pt x="471" y="15"/>
                  <a:pt x="471" y="15"/>
                  <a:pt x="470" y="15"/>
                </a:cubicBezTo>
                <a:cubicBezTo>
                  <a:pt x="472" y="15"/>
                  <a:pt x="475" y="15"/>
                  <a:pt x="476" y="14"/>
                </a:cubicBezTo>
                <a:cubicBezTo>
                  <a:pt x="476" y="14"/>
                  <a:pt x="476" y="14"/>
                  <a:pt x="475" y="14"/>
                </a:cubicBezTo>
                <a:cubicBezTo>
                  <a:pt x="475" y="14"/>
                  <a:pt x="477" y="14"/>
                  <a:pt x="478" y="14"/>
                </a:cubicBezTo>
                <a:cubicBezTo>
                  <a:pt x="478" y="13"/>
                  <a:pt x="474" y="13"/>
                  <a:pt x="476" y="13"/>
                </a:cubicBezTo>
                <a:cubicBezTo>
                  <a:pt x="475" y="13"/>
                  <a:pt x="475" y="13"/>
                  <a:pt x="474" y="13"/>
                </a:cubicBezTo>
                <a:cubicBezTo>
                  <a:pt x="476" y="12"/>
                  <a:pt x="476" y="12"/>
                  <a:pt x="474" y="12"/>
                </a:cubicBezTo>
                <a:cubicBezTo>
                  <a:pt x="477" y="12"/>
                  <a:pt x="480" y="12"/>
                  <a:pt x="482" y="12"/>
                </a:cubicBezTo>
                <a:cubicBezTo>
                  <a:pt x="486" y="11"/>
                  <a:pt x="487" y="9"/>
                  <a:pt x="495" y="9"/>
                </a:cubicBezTo>
                <a:cubicBezTo>
                  <a:pt x="494" y="10"/>
                  <a:pt x="492" y="11"/>
                  <a:pt x="491" y="12"/>
                </a:cubicBezTo>
                <a:cubicBezTo>
                  <a:pt x="494" y="12"/>
                  <a:pt x="499" y="13"/>
                  <a:pt x="500" y="12"/>
                </a:cubicBezTo>
                <a:cubicBezTo>
                  <a:pt x="501" y="12"/>
                  <a:pt x="500" y="13"/>
                  <a:pt x="501" y="13"/>
                </a:cubicBezTo>
                <a:cubicBezTo>
                  <a:pt x="504" y="13"/>
                  <a:pt x="503" y="12"/>
                  <a:pt x="505" y="13"/>
                </a:cubicBezTo>
                <a:cubicBezTo>
                  <a:pt x="506" y="12"/>
                  <a:pt x="503" y="13"/>
                  <a:pt x="503" y="12"/>
                </a:cubicBezTo>
                <a:cubicBezTo>
                  <a:pt x="505" y="12"/>
                  <a:pt x="509" y="13"/>
                  <a:pt x="510" y="12"/>
                </a:cubicBezTo>
                <a:cubicBezTo>
                  <a:pt x="513" y="12"/>
                  <a:pt x="508" y="13"/>
                  <a:pt x="512" y="13"/>
                </a:cubicBezTo>
                <a:cubicBezTo>
                  <a:pt x="511" y="14"/>
                  <a:pt x="510" y="13"/>
                  <a:pt x="509" y="13"/>
                </a:cubicBezTo>
                <a:cubicBezTo>
                  <a:pt x="508" y="14"/>
                  <a:pt x="511" y="14"/>
                  <a:pt x="510" y="14"/>
                </a:cubicBezTo>
                <a:cubicBezTo>
                  <a:pt x="509" y="15"/>
                  <a:pt x="508" y="15"/>
                  <a:pt x="505" y="15"/>
                </a:cubicBezTo>
                <a:cubicBezTo>
                  <a:pt x="508" y="15"/>
                  <a:pt x="506" y="16"/>
                  <a:pt x="508" y="16"/>
                </a:cubicBezTo>
                <a:cubicBezTo>
                  <a:pt x="507" y="16"/>
                  <a:pt x="504" y="16"/>
                  <a:pt x="502" y="16"/>
                </a:cubicBezTo>
                <a:cubicBezTo>
                  <a:pt x="502" y="17"/>
                  <a:pt x="503" y="17"/>
                  <a:pt x="502" y="17"/>
                </a:cubicBezTo>
                <a:cubicBezTo>
                  <a:pt x="501" y="17"/>
                  <a:pt x="501" y="16"/>
                  <a:pt x="499" y="16"/>
                </a:cubicBezTo>
                <a:cubicBezTo>
                  <a:pt x="501" y="15"/>
                  <a:pt x="501" y="14"/>
                  <a:pt x="503" y="15"/>
                </a:cubicBezTo>
                <a:cubicBezTo>
                  <a:pt x="504" y="14"/>
                  <a:pt x="502" y="15"/>
                  <a:pt x="500" y="14"/>
                </a:cubicBezTo>
                <a:cubicBezTo>
                  <a:pt x="500" y="14"/>
                  <a:pt x="502" y="14"/>
                  <a:pt x="503" y="14"/>
                </a:cubicBezTo>
                <a:cubicBezTo>
                  <a:pt x="503" y="14"/>
                  <a:pt x="498" y="14"/>
                  <a:pt x="499" y="13"/>
                </a:cubicBezTo>
                <a:cubicBezTo>
                  <a:pt x="501" y="13"/>
                  <a:pt x="501" y="14"/>
                  <a:pt x="502" y="14"/>
                </a:cubicBezTo>
                <a:cubicBezTo>
                  <a:pt x="502" y="13"/>
                  <a:pt x="499" y="13"/>
                  <a:pt x="498" y="13"/>
                </a:cubicBezTo>
                <a:cubicBezTo>
                  <a:pt x="498" y="13"/>
                  <a:pt x="498" y="13"/>
                  <a:pt x="499" y="13"/>
                </a:cubicBezTo>
                <a:cubicBezTo>
                  <a:pt x="492" y="12"/>
                  <a:pt x="487" y="14"/>
                  <a:pt x="482" y="15"/>
                </a:cubicBezTo>
                <a:cubicBezTo>
                  <a:pt x="484" y="16"/>
                  <a:pt x="486" y="16"/>
                  <a:pt x="489" y="15"/>
                </a:cubicBezTo>
                <a:cubicBezTo>
                  <a:pt x="490" y="15"/>
                  <a:pt x="490" y="16"/>
                  <a:pt x="492" y="16"/>
                </a:cubicBezTo>
                <a:cubicBezTo>
                  <a:pt x="492" y="16"/>
                  <a:pt x="488" y="16"/>
                  <a:pt x="491" y="16"/>
                </a:cubicBezTo>
                <a:cubicBezTo>
                  <a:pt x="490" y="17"/>
                  <a:pt x="488" y="16"/>
                  <a:pt x="488" y="17"/>
                </a:cubicBezTo>
                <a:cubicBezTo>
                  <a:pt x="488" y="17"/>
                  <a:pt x="489" y="17"/>
                  <a:pt x="489" y="18"/>
                </a:cubicBezTo>
                <a:cubicBezTo>
                  <a:pt x="492" y="18"/>
                  <a:pt x="493" y="17"/>
                  <a:pt x="496" y="17"/>
                </a:cubicBezTo>
                <a:cubicBezTo>
                  <a:pt x="497" y="17"/>
                  <a:pt x="496" y="17"/>
                  <a:pt x="495" y="17"/>
                </a:cubicBezTo>
                <a:cubicBezTo>
                  <a:pt x="494" y="16"/>
                  <a:pt x="498" y="17"/>
                  <a:pt x="500" y="17"/>
                </a:cubicBezTo>
                <a:cubicBezTo>
                  <a:pt x="497" y="17"/>
                  <a:pt x="496" y="17"/>
                  <a:pt x="493" y="18"/>
                </a:cubicBezTo>
                <a:cubicBezTo>
                  <a:pt x="494" y="18"/>
                  <a:pt x="495" y="18"/>
                  <a:pt x="494" y="18"/>
                </a:cubicBezTo>
                <a:cubicBezTo>
                  <a:pt x="495" y="18"/>
                  <a:pt x="500" y="18"/>
                  <a:pt x="504" y="18"/>
                </a:cubicBezTo>
                <a:cubicBezTo>
                  <a:pt x="508" y="17"/>
                  <a:pt x="509" y="16"/>
                  <a:pt x="514" y="15"/>
                </a:cubicBezTo>
                <a:cubicBezTo>
                  <a:pt x="516" y="15"/>
                  <a:pt x="515" y="16"/>
                  <a:pt x="516" y="16"/>
                </a:cubicBezTo>
                <a:cubicBezTo>
                  <a:pt x="516" y="16"/>
                  <a:pt x="514" y="16"/>
                  <a:pt x="514" y="16"/>
                </a:cubicBezTo>
                <a:cubicBezTo>
                  <a:pt x="514" y="17"/>
                  <a:pt x="515" y="17"/>
                  <a:pt x="516" y="17"/>
                </a:cubicBezTo>
                <a:cubicBezTo>
                  <a:pt x="517" y="17"/>
                  <a:pt x="517" y="16"/>
                  <a:pt x="518" y="16"/>
                </a:cubicBezTo>
                <a:cubicBezTo>
                  <a:pt x="516" y="16"/>
                  <a:pt x="519" y="16"/>
                  <a:pt x="519" y="15"/>
                </a:cubicBezTo>
                <a:cubicBezTo>
                  <a:pt x="521" y="15"/>
                  <a:pt x="524" y="15"/>
                  <a:pt x="525" y="15"/>
                </a:cubicBezTo>
                <a:cubicBezTo>
                  <a:pt x="523" y="15"/>
                  <a:pt x="525" y="17"/>
                  <a:pt x="522" y="18"/>
                </a:cubicBezTo>
                <a:cubicBezTo>
                  <a:pt x="522" y="19"/>
                  <a:pt x="530" y="17"/>
                  <a:pt x="528" y="18"/>
                </a:cubicBezTo>
                <a:cubicBezTo>
                  <a:pt x="531" y="19"/>
                  <a:pt x="532" y="18"/>
                  <a:pt x="533" y="18"/>
                </a:cubicBezTo>
                <a:cubicBezTo>
                  <a:pt x="534" y="18"/>
                  <a:pt x="533" y="18"/>
                  <a:pt x="534" y="18"/>
                </a:cubicBezTo>
                <a:cubicBezTo>
                  <a:pt x="534" y="18"/>
                  <a:pt x="532" y="18"/>
                  <a:pt x="531" y="18"/>
                </a:cubicBezTo>
                <a:cubicBezTo>
                  <a:pt x="533" y="17"/>
                  <a:pt x="534" y="17"/>
                  <a:pt x="534" y="16"/>
                </a:cubicBezTo>
                <a:cubicBezTo>
                  <a:pt x="536" y="17"/>
                  <a:pt x="538" y="17"/>
                  <a:pt x="541" y="16"/>
                </a:cubicBezTo>
                <a:cubicBezTo>
                  <a:pt x="542" y="16"/>
                  <a:pt x="542" y="16"/>
                  <a:pt x="542" y="17"/>
                </a:cubicBezTo>
                <a:cubicBezTo>
                  <a:pt x="544" y="17"/>
                  <a:pt x="544" y="16"/>
                  <a:pt x="545" y="16"/>
                </a:cubicBezTo>
                <a:cubicBezTo>
                  <a:pt x="545" y="16"/>
                  <a:pt x="545" y="16"/>
                  <a:pt x="546" y="15"/>
                </a:cubicBezTo>
                <a:cubicBezTo>
                  <a:pt x="546" y="16"/>
                  <a:pt x="547" y="16"/>
                  <a:pt x="548" y="17"/>
                </a:cubicBezTo>
                <a:cubicBezTo>
                  <a:pt x="547" y="17"/>
                  <a:pt x="547" y="16"/>
                  <a:pt x="546" y="16"/>
                </a:cubicBezTo>
                <a:cubicBezTo>
                  <a:pt x="547" y="17"/>
                  <a:pt x="553" y="17"/>
                  <a:pt x="554" y="16"/>
                </a:cubicBezTo>
                <a:cubicBezTo>
                  <a:pt x="554" y="16"/>
                  <a:pt x="553" y="16"/>
                  <a:pt x="552" y="16"/>
                </a:cubicBezTo>
                <a:cubicBezTo>
                  <a:pt x="553" y="16"/>
                  <a:pt x="553" y="16"/>
                  <a:pt x="554" y="16"/>
                </a:cubicBezTo>
                <a:cubicBezTo>
                  <a:pt x="555" y="16"/>
                  <a:pt x="555" y="16"/>
                  <a:pt x="554" y="16"/>
                </a:cubicBezTo>
                <a:cubicBezTo>
                  <a:pt x="555" y="16"/>
                  <a:pt x="558" y="15"/>
                  <a:pt x="555" y="15"/>
                </a:cubicBezTo>
                <a:cubicBezTo>
                  <a:pt x="557" y="14"/>
                  <a:pt x="559" y="14"/>
                  <a:pt x="561" y="14"/>
                </a:cubicBezTo>
                <a:cubicBezTo>
                  <a:pt x="560" y="13"/>
                  <a:pt x="559" y="14"/>
                  <a:pt x="558" y="13"/>
                </a:cubicBezTo>
                <a:cubicBezTo>
                  <a:pt x="558" y="13"/>
                  <a:pt x="559" y="13"/>
                  <a:pt x="559" y="13"/>
                </a:cubicBezTo>
                <a:cubicBezTo>
                  <a:pt x="561" y="13"/>
                  <a:pt x="558" y="13"/>
                  <a:pt x="559" y="13"/>
                </a:cubicBezTo>
                <a:cubicBezTo>
                  <a:pt x="562" y="13"/>
                  <a:pt x="563" y="13"/>
                  <a:pt x="564" y="12"/>
                </a:cubicBezTo>
                <a:cubicBezTo>
                  <a:pt x="566" y="12"/>
                  <a:pt x="564" y="13"/>
                  <a:pt x="564" y="13"/>
                </a:cubicBezTo>
                <a:cubicBezTo>
                  <a:pt x="566" y="13"/>
                  <a:pt x="567" y="13"/>
                  <a:pt x="568" y="13"/>
                </a:cubicBezTo>
                <a:cubicBezTo>
                  <a:pt x="569" y="13"/>
                  <a:pt x="566" y="13"/>
                  <a:pt x="565" y="14"/>
                </a:cubicBezTo>
                <a:cubicBezTo>
                  <a:pt x="566" y="14"/>
                  <a:pt x="568" y="14"/>
                  <a:pt x="569" y="13"/>
                </a:cubicBezTo>
                <a:cubicBezTo>
                  <a:pt x="571" y="13"/>
                  <a:pt x="567" y="14"/>
                  <a:pt x="570" y="14"/>
                </a:cubicBezTo>
                <a:cubicBezTo>
                  <a:pt x="569" y="14"/>
                  <a:pt x="567" y="14"/>
                  <a:pt x="568" y="15"/>
                </a:cubicBezTo>
                <a:cubicBezTo>
                  <a:pt x="566" y="15"/>
                  <a:pt x="567" y="14"/>
                  <a:pt x="567" y="14"/>
                </a:cubicBezTo>
                <a:cubicBezTo>
                  <a:pt x="564" y="14"/>
                  <a:pt x="566" y="14"/>
                  <a:pt x="565" y="15"/>
                </a:cubicBezTo>
                <a:cubicBezTo>
                  <a:pt x="564" y="14"/>
                  <a:pt x="565" y="14"/>
                  <a:pt x="562" y="15"/>
                </a:cubicBezTo>
                <a:cubicBezTo>
                  <a:pt x="563" y="15"/>
                  <a:pt x="565" y="15"/>
                  <a:pt x="563" y="15"/>
                </a:cubicBezTo>
                <a:cubicBezTo>
                  <a:pt x="563" y="15"/>
                  <a:pt x="565" y="15"/>
                  <a:pt x="566" y="15"/>
                </a:cubicBezTo>
                <a:cubicBezTo>
                  <a:pt x="567" y="15"/>
                  <a:pt x="568" y="15"/>
                  <a:pt x="570" y="15"/>
                </a:cubicBezTo>
                <a:cubicBezTo>
                  <a:pt x="569" y="16"/>
                  <a:pt x="562" y="15"/>
                  <a:pt x="558" y="16"/>
                </a:cubicBezTo>
                <a:cubicBezTo>
                  <a:pt x="558" y="16"/>
                  <a:pt x="560" y="16"/>
                  <a:pt x="559" y="17"/>
                </a:cubicBezTo>
                <a:cubicBezTo>
                  <a:pt x="563" y="17"/>
                  <a:pt x="564" y="17"/>
                  <a:pt x="564" y="18"/>
                </a:cubicBezTo>
                <a:cubicBezTo>
                  <a:pt x="562" y="18"/>
                  <a:pt x="563" y="18"/>
                  <a:pt x="563" y="17"/>
                </a:cubicBezTo>
                <a:cubicBezTo>
                  <a:pt x="561" y="17"/>
                  <a:pt x="561" y="18"/>
                  <a:pt x="560" y="18"/>
                </a:cubicBezTo>
                <a:cubicBezTo>
                  <a:pt x="560" y="18"/>
                  <a:pt x="561" y="18"/>
                  <a:pt x="561" y="18"/>
                </a:cubicBezTo>
                <a:cubicBezTo>
                  <a:pt x="563" y="18"/>
                  <a:pt x="560" y="18"/>
                  <a:pt x="559" y="18"/>
                </a:cubicBezTo>
                <a:cubicBezTo>
                  <a:pt x="558" y="18"/>
                  <a:pt x="559" y="19"/>
                  <a:pt x="556" y="18"/>
                </a:cubicBezTo>
                <a:cubicBezTo>
                  <a:pt x="557" y="19"/>
                  <a:pt x="560" y="19"/>
                  <a:pt x="561" y="19"/>
                </a:cubicBezTo>
                <a:cubicBezTo>
                  <a:pt x="562" y="19"/>
                  <a:pt x="568" y="19"/>
                  <a:pt x="568" y="17"/>
                </a:cubicBezTo>
                <a:cubicBezTo>
                  <a:pt x="569" y="17"/>
                  <a:pt x="569" y="17"/>
                  <a:pt x="569" y="18"/>
                </a:cubicBezTo>
                <a:cubicBezTo>
                  <a:pt x="573" y="17"/>
                  <a:pt x="574" y="17"/>
                  <a:pt x="580" y="17"/>
                </a:cubicBezTo>
                <a:cubicBezTo>
                  <a:pt x="579" y="16"/>
                  <a:pt x="578" y="16"/>
                  <a:pt x="575" y="15"/>
                </a:cubicBezTo>
                <a:cubicBezTo>
                  <a:pt x="573" y="15"/>
                  <a:pt x="580" y="15"/>
                  <a:pt x="579" y="16"/>
                </a:cubicBezTo>
                <a:cubicBezTo>
                  <a:pt x="581" y="15"/>
                  <a:pt x="577" y="15"/>
                  <a:pt x="577" y="15"/>
                </a:cubicBezTo>
                <a:cubicBezTo>
                  <a:pt x="580" y="15"/>
                  <a:pt x="581" y="14"/>
                  <a:pt x="581" y="14"/>
                </a:cubicBezTo>
                <a:cubicBezTo>
                  <a:pt x="581" y="13"/>
                  <a:pt x="584" y="14"/>
                  <a:pt x="584" y="14"/>
                </a:cubicBezTo>
                <a:cubicBezTo>
                  <a:pt x="586" y="14"/>
                  <a:pt x="584" y="14"/>
                  <a:pt x="583" y="14"/>
                </a:cubicBezTo>
                <a:cubicBezTo>
                  <a:pt x="580" y="14"/>
                  <a:pt x="582" y="15"/>
                  <a:pt x="581" y="16"/>
                </a:cubicBezTo>
                <a:cubicBezTo>
                  <a:pt x="582" y="15"/>
                  <a:pt x="584" y="15"/>
                  <a:pt x="584" y="15"/>
                </a:cubicBezTo>
                <a:cubicBezTo>
                  <a:pt x="584" y="15"/>
                  <a:pt x="585" y="16"/>
                  <a:pt x="587" y="16"/>
                </a:cubicBezTo>
                <a:cubicBezTo>
                  <a:pt x="588" y="16"/>
                  <a:pt x="589" y="15"/>
                  <a:pt x="591" y="15"/>
                </a:cubicBezTo>
                <a:cubicBezTo>
                  <a:pt x="590" y="15"/>
                  <a:pt x="589" y="15"/>
                  <a:pt x="588" y="14"/>
                </a:cubicBezTo>
                <a:cubicBezTo>
                  <a:pt x="588" y="14"/>
                  <a:pt x="589" y="14"/>
                  <a:pt x="591" y="14"/>
                </a:cubicBezTo>
                <a:cubicBezTo>
                  <a:pt x="590" y="14"/>
                  <a:pt x="590" y="14"/>
                  <a:pt x="589" y="14"/>
                </a:cubicBezTo>
                <a:cubicBezTo>
                  <a:pt x="589" y="15"/>
                  <a:pt x="591" y="14"/>
                  <a:pt x="591" y="14"/>
                </a:cubicBezTo>
                <a:cubicBezTo>
                  <a:pt x="593" y="14"/>
                  <a:pt x="594" y="14"/>
                  <a:pt x="592" y="13"/>
                </a:cubicBezTo>
                <a:cubicBezTo>
                  <a:pt x="599" y="13"/>
                  <a:pt x="598" y="10"/>
                  <a:pt x="605" y="11"/>
                </a:cubicBezTo>
                <a:cubicBezTo>
                  <a:pt x="605" y="12"/>
                  <a:pt x="604" y="12"/>
                  <a:pt x="604" y="13"/>
                </a:cubicBezTo>
                <a:cubicBezTo>
                  <a:pt x="605" y="13"/>
                  <a:pt x="608" y="13"/>
                  <a:pt x="609" y="13"/>
                </a:cubicBezTo>
                <a:cubicBezTo>
                  <a:pt x="611" y="12"/>
                  <a:pt x="610" y="12"/>
                  <a:pt x="611" y="11"/>
                </a:cubicBezTo>
                <a:cubicBezTo>
                  <a:pt x="609" y="11"/>
                  <a:pt x="608" y="11"/>
                  <a:pt x="606" y="11"/>
                </a:cubicBezTo>
                <a:cubicBezTo>
                  <a:pt x="607" y="11"/>
                  <a:pt x="608" y="10"/>
                  <a:pt x="609" y="10"/>
                </a:cubicBezTo>
                <a:cubicBezTo>
                  <a:pt x="607" y="10"/>
                  <a:pt x="605" y="11"/>
                  <a:pt x="602" y="11"/>
                </a:cubicBezTo>
                <a:cubicBezTo>
                  <a:pt x="602" y="10"/>
                  <a:pt x="607" y="10"/>
                  <a:pt x="609" y="10"/>
                </a:cubicBezTo>
                <a:cubicBezTo>
                  <a:pt x="607" y="9"/>
                  <a:pt x="613" y="9"/>
                  <a:pt x="611" y="9"/>
                </a:cubicBezTo>
                <a:cubicBezTo>
                  <a:pt x="614" y="9"/>
                  <a:pt x="613" y="10"/>
                  <a:pt x="611" y="10"/>
                </a:cubicBezTo>
                <a:cubicBezTo>
                  <a:pt x="615" y="10"/>
                  <a:pt x="616" y="9"/>
                  <a:pt x="618" y="9"/>
                </a:cubicBezTo>
                <a:cubicBezTo>
                  <a:pt x="617" y="9"/>
                  <a:pt x="614" y="10"/>
                  <a:pt x="614" y="9"/>
                </a:cubicBezTo>
                <a:cubicBezTo>
                  <a:pt x="617" y="9"/>
                  <a:pt x="620" y="9"/>
                  <a:pt x="620" y="8"/>
                </a:cubicBezTo>
                <a:cubicBezTo>
                  <a:pt x="621" y="8"/>
                  <a:pt x="621" y="8"/>
                  <a:pt x="622" y="8"/>
                </a:cubicBezTo>
                <a:cubicBezTo>
                  <a:pt x="625" y="6"/>
                  <a:pt x="637" y="6"/>
                  <a:pt x="642" y="4"/>
                </a:cubicBezTo>
                <a:cubicBezTo>
                  <a:pt x="652" y="3"/>
                  <a:pt x="666" y="3"/>
                  <a:pt x="671" y="2"/>
                </a:cubicBezTo>
                <a:cubicBezTo>
                  <a:pt x="671" y="1"/>
                  <a:pt x="670" y="2"/>
                  <a:pt x="669" y="2"/>
                </a:cubicBezTo>
                <a:cubicBezTo>
                  <a:pt x="671" y="1"/>
                  <a:pt x="670" y="0"/>
                  <a:pt x="673" y="0"/>
                </a:cubicBezTo>
                <a:cubicBezTo>
                  <a:pt x="671" y="0"/>
                  <a:pt x="672" y="1"/>
                  <a:pt x="671" y="1"/>
                </a:cubicBezTo>
                <a:cubicBezTo>
                  <a:pt x="673" y="1"/>
                  <a:pt x="674" y="2"/>
                  <a:pt x="674" y="2"/>
                </a:cubicBezTo>
                <a:cubicBezTo>
                  <a:pt x="677" y="2"/>
                  <a:pt x="677" y="2"/>
                  <a:pt x="679" y="2"/>
                </a:cubicBezTo>
                <a:cubicBezTo>
                  <a:pt x="677" y="3"/>
                  <a:pt x="669" y="3"/>
                  <a:pt x="669" y="4"/>
                </a:cubicBezTo>
                <a:cubicBezTo>
                  <a:pt x="666" y="4"/>
                  <a:pt x="666" y="5"/>
                  <a:pt x="669" y="4"/>
                </a:cubicBezTo>
                <a:cubicBezTo>
                  <a:pt x="668" y="5"/>
                  <a:pt x="668" y="5"/>
                  <a:pt x="665" y="5"/>
                </a:cubicBezTo>
                <a:cubicBezTo>
                  <a:pt x="667" y="5"/>
                  <a:pt x="667" y="5"/>
                  <a:pt x="663" y="5"/>
                </a:cubicBezTo>
                <a:cubicBezTo>
                  <a:pt x="663" y="6"/>
                  <a:pt x="665" y="6"/>
                  <a:pt x="663" y="6"/>
                </a:cubicBezTo>
                <a:cubicBezTo>
                  <a:pt x="661" y="6"/>
                  <a:pt x="662" y="6"/>
                  <a:pt x="660" y="6"/>
                </a:cubicBezTo>
                <a:cubicBezTo>
                  <a:pt x="660" y="6"/>
                  <a:pt x="661" y="6"/>
                  <a:pt x="661" y="7"/>
                </a:cubicBezTo>
                <a:cubicBezTo>
                  <a:pt x="654" y="6"/>
                  <a:pt x="654" y="6"/>
                  <a:pt x="649" y="7"/>
                </a:cubicBezTo>
                <a:cubicBezTo>
                  <a:pt x="650" y="7"/>
                  <a:pt x="651" y="7"/>
                  <a:pt x="653" y="7"/>
                </a:cubicBezTo>
                <a:cubicBezTo>
                  <a:pt x="651" y="7"/>
                  <a:pt x="652" y="8"/>
                  <a:pt x="654" y="7"/>
                </a:cubicBezTo>
                <a:cubicBezTo>
                  <a:pt x="653" y="8"/>
                  <a:pt x="651" y="7"/>
                  <a:pt x="649" y="7"/>
                </a:cubicBezTo>
                <a:cubicBezTo>
                  <a:pt x="647" y="7"/>
                  <a:pt x="650" y="8"/>
                  <a:pt x="649" y="8"/>
                </a:cubicBezTo>
                <a:cubicBezTo>
                  <a:pt x="647" y="7"/>
                  <a:pt x="643" y="8"/>
                  <a:pt x="641" y="8"/>
                </a:cubicBezTo>
                <a:cubicBezTo>
                  <a:pt x="642" y="8"/>
                  <a:pt x="643" y="8"/>
                  <a:pt x="644" y="9"/>
                </a:cubicBezTo>
                <a:cubicBezTo>
                  <a:pt x="645" y="9"/>
                  <a:pt x="643" y="9"/>
                  <a:pt x="642" y="9"/>
                </a:cubicBezTo>
                <a:cubicBezTo>
                  <a:pt x="640" y="9"/>
                  <a:pt x="640" y="9"/>
                  <a:pt x="636" y="9"/>
                </a:cubicBezTo>
                <a:cubicBezTo>
                  <a:pt x="632" y="10"/>
                  <a:pt x="632" y="9"/>
                  <a:pt x="628" y="10"/>
                </a:cubicBezTo>
                <a:cubicBezTo>
                  <a:pt x="628" y="9"/>
                  <a:pt x="627" y="9"/>
                  <a:pt x="627" y="9"/>
                </a:cubicBezTo>
                <a:cubicBezTo>
                  <a:pt x="631" y="9"/>
                  <a:pt x="630" y="9"/>
                  <a:pt x="631" y="8"/>
                </a:cubicBezTo>
                <a:cubicBezTo>
                  <a:pt x="631" y="8"/>
                  <a:pt x="628" y="8"/>
                  <a:pt x="629" y="8"/>
                </a:cubicBezTo>
                <a:cubicBezTo>
                  <a:pt x="629" y="8"/>
                  <a:pt x="638" y="8"/>
                  <a:pt x="637" y="7"/>
                </a:cubicBezTo>
                <a:cubicBezTo>
                  <a:pt x="641" y="7"/>
                  <a:pt x="645" y="6"/>
                  <a:pt x="650" y="6"/>
                </a:cubicBezTo>
                <a:cubicBezTo>
                  <a:pt x="650" y="6"/>
                  <a:pt x="649" y="6"/>
                  <a:pt x="649" y="6"/>
                </a:cubicBezTo>
                <a:cubicBezTo>
                  <a:pt x="649" y="5"/>
                  <a:pt x="651" y="5"/>
                  <a:pt x="651" y="6"/>
                </a:cubicBezTo>
                <a:cubicBezTo>
                  <a:pt x="651" y="6"/>
                  <a:pt x="651" y="5"/>
                  <a:pt x="652" y="5"/>
                </a:cubicBezTo>
                <a:cubicBezTo>
                  <a:pt x="653" y="5"/>
                  <a:pt x="651" y="5"/>
                  <a:pt x="653" y="4"/>
                </a:cubicBezTo>
                <a:cubicBezTo>
                  <a:pt x="650" y="4"/>
                  <a:pt x="648" y="4"/>
                  <a:pt x="646" y="5"/>
                </a:cubicBezTo>
                <a:cubicBezTo>
                  <a:pt x="644" y="5"/>
                  <a:pt x="647" y="5"/>
                  <a:pt x="646" y="4"/>
                </a:cubicBezTo>
                <a:cubicBezTo>
                  <a:pt x="639" y="5"/>
                  <a:pt x="634" y="7"/>
                  <a:pt x="626" y="7"/>
                </a:cubicBezTo>
                <a:cubicBezTo>
                  <a:pt x="625" y="7"/>
                  <a:pt x="627" y="8"/>
                  <a:pt x="624" y="7"/>
                </a:cubicBezTo>
                <a:cubicBezTo>
                  <a:pt x="624" y="8"/>
                  <a:pt x="626" y="8"/>
                  <a:pt x="625" y="8"/>
                </a:cubicBezTo>
                <a:cubicBezTo>
                  <a:pt x="624" y="8"/>
                  <a:pt x="622" y="8"/>
                  <a:pt x="622" y="8"/>
                </a:cubicBezTo>
                <a:cubicBezTo>
                  <a:pt x="621" y="8"/>
                  <a:pt x="621" y="9"/>
                  <a:pt x="618" y="9"/>
                </a:cubicBezTo>
                <a:cubicBezTo>
                  <a:pt x="620" y="9"/>
                  <a:pt x="621" y="8"/>
                  <a:pt x="623" y="8"/>
                </a:cubicBezTo>
                <a:cubicBezTo>
                  <a:pt x="624" y="9"/>
                  <a:pt x="618" y="9"/>
                  <a:pt x="622" y="9"/>
                </a:cubicBezTo>
                <a:cubicBezTo>
                  <a:pt x="621" y="9"/>
                  <a:pt x="619" y="9"/>
                  <a:pt x="617" y="9"/>
                </a:cubicBezTo>
                <a:cubicBezTo>
                  <a:pt x="618" y="10"/>
                  <a:pt x="617" y="10"/>
                  <a:pt x="618" y="10"/>
                </a:cubicBezTo>
                <a:cubicBezTo>
                  <a:pt x="617" y="10"/>
                  <a:pt x="615" y="10"/>
                  <a:pt x="611" y="10"/>
                </a:cubicBezTo>
                <a:cubicBezTo>
                  <a:pt x="611" y="11"/>
                  <a:pt x="611" y="12"/>
                  <a:pt x="611" y="12"/>
                </a:cubicBezTo>
                <a:cubicBezTo>
                  <a:pt x="612" y="12"/>
                  <a:pt x="612" y="12"/>
                  <a:pt x="613" y="11"/>
                </a:cubicBezTo>
                <a:cubicBezTo>
                  <a:pt x="615" y="12"/>
                  <a:pt x="613" y="12"/>
                  <a:pt x="613" y="12"/>
                </a:cubicBezTo>
                <a:cubicBezTo>
                  <a:pt x="621" y="12"/>
                  <a:pt x="628" y="11"/>
                  <a:pt x="634" y="10"/>
                </a:cubicBezTo>
                <a:cubicBezTo>
                  <a:pt x="636" y="10"/>
                  <a:pt x="638" y="10"/>
                  <a:pt x="638" y="10"/>
                </a:cubicBezTo>
                <a:cubicBezTo>
                  <a:pt x="638" y="10"/>
                  <a:pt x="636" y="10"/>
                  <a:pt x="635" y="11"/>
                </a:cubicBezTo>
                <a:cubicBezTo>
                  <a:pt x="637" y="11"/>
                  <a:pt x="640" y="11"/>
                  <a:pt x="644" y="11"/>
                </a:cubicBezTo>
                <a:cubicBezTo>
                  <a:pt x="642" y="11"/>
                  <a:pt x="640" y="11"/>
                  <a:pt x="639" y="10"/>
                </a:cubicBezTo>
                <a:cubicBezTo>
                  <a:pt x="641" y="9"/>
                  <a:pt x="649" y="11"/>
                  <a:pt x="653" y="10"/>
                </a:cubicBezTo>
                <a:cubicBezTo>
                  <a:pt x="654" y="10"/>
                  <a:pt x="652" y="10"/>
                  <a:pt x="653" y="11"/>
                </a:cubicBezTo>
                <a:cubicBezTo>
                  <a:pt x="653" y="11"/>
                  <a:pt x="653" y="11"/>
                  <a:pt x="654" y="11"/>
                </a:cubicBezTo>
                <a:cubicBezTo>
                  <a:pt x="654" y="10"/>
                  <a:pt x="655" y="10"/>
                  <a:pt x="657" y="9"/>
                </a:cubicBezTo>
                <a:cubicBezTo>
                  <a:pt x="660" y="9"/>
                  <a:pt x="658" y="10"/>
                  <a:pt x="655" y="10"/>
                </a:cubicBezTo>
                <a:cubicBezTo>
                  <a:pt x="657" y="11"/>
                  <a:pt x="663" y="10"/>
                  <a:pt x="663" y="9"/>
                </a:cubicBezTo>
                <a:cubicBezTo>
                  <a:pt x="663" y="9"/>
                  <a:pt x="661" y="9"/>
                  <a:pt x="662" y="8"/>
                </a:cubicBezTo>
                <a:cubicBezTo>
                  <a:pt x="661" y="8"/>
                  <a:pt x="661" y="9"/>
                  <a:pt x="660" y="9"/>
                </a:cubicBezTo>
                <a:cubicBezTo>
                  <a:pt x="660" y="8"/>
                  <a:pt x="664" y="8"/>
                  <a:pt x="665" y="8"/>
                </a:cubicBezTo>
                <a:cubicBezTo>
                  <a:pt x="664" y="7"/>
                  <a:pt x="663" y="8"/>
                  <a:pt x="662" y="8"/>
                </a:cubicBezTo>
                <a:cubicBezTo>
                  <a:pt x="660" y="8"/>
                  <a:pt x="666" y="7"/>
                  <a:pt x="663" y="7"/>
                </a:cubicBezTo>
                <a:cubicBezTo>
                  <a:pt x="664" y="7"/>
                  <a:pt x="665" y="7"/>
                  <a:pt x="667" y="7"/>
                </a:cubicBezTo>
                <a:cubicBezTo>
                  <a:pt x="667" y="6"/>
                  <a:pt x="665" y="7"/>
                  <a:pt x="665" y="6"/>
                </a:cubicBezTo>
                <a:cubicBezTo>
                  <a:pt x="668" y="6"/>
                  <a:pt x="670" y="6"/>
                  <a:pt x="669" y="5"/>
                </a:cubicBezTo>
                <a:cubicBezTo>
                  <a:pt x="671" y="5"/>
                  <a:pt x="671" y="5"/>
                  <a:pt x="674" y="5"/>
                </a:cubicBezTo>
                <a:cubicBezTo>
                  <a:pt x="674" y="5"/>
                  <a:pt x="672" y="4"/>
                  <a:pt x="671" y="4"/>
                </a:cubicBezTo>
                <a:cubicBezTo>
                  <a:pt x="669" y="4"/>
                  <a:pt x="674" y="4"/>
                  <a:pt x="673" y="3"/>
                </a:cubicBezTo>
                <a:cubicBezTo>
                  <a:pt x="674" y="4"/>
                  <a:pt x="675" y="4"/>
                  <a:pt x="675" y="3"/>
                </a:cubicBezTo>
                <a:cubicBezTo>
                  <a:pt x="676" y="3"/>
                  <a:pt x="676" y="4"/>
                  <a:pt x="676" y="4"/>
                </a:cubicBezTo>
                <a:cubicBezTo>
                  <a:pt x="677" y="3"/>
                  <a:pt x="677" y="4"/>
                  <a:pt x="679" y="4"/>
                </a:cubicBezTo>
                <a:cubicBezTo>
                  <a:pt x="678" y="4"/>
                  <a:pt x="678" y="4"/>
                  <a:pt x="677" y="3"/>
                </a:cubicBezTo>
                <a:cubicBezTo>
                  <a:pt x="679" y="3"/>
                  <a:pt x="680" y="3"/>
                  <a:pt x="680" y="2"/>
                </a:cubicBezTo>
                <a:cubicBezTo>
                  <a:pt x="681" y="2"/>
                  <a:pt x="683" y="2"/>
                  <a:pt x="683" y="3"/>
                </a:cubicBezTo>
                <a:cubicBezTo>
                  <a:pt x="681" y="2"/>
                  <a:pt x="677" y="4"/>
                  <a:pt x="681" y="4"/>
                </a:cubicBezTo>
                <a:cubicBezTo>
                  <a:pt x="681" y="4"/>
                  <a:pt x="680" y="4"/>
                  <a:pt x="680" y="4"/>
                </a:cubicBezTo>
                <a:cubicBezTo>
                  <a:pt x="680" y="5"/>
                  <a:pt x="680" y="5"/>
                  <a:pt x="680" y="5"/>
                </a:cubicBezTo>
                <a:cubicBezTo>
                  <a:pt x="685" y="5"/>
                  <a:pt x="678" y="3"/>
                  <a:pt x="683" y="3"/>
                </a:cubicBezTo>
                <a:cubicBezTo>
                  <a:pt x="682" y="4"/>
                  <a:pt x="683" y="4"/>
                  <a:pt x="683" y="4"/>
                </a:cubicBezTo>
                <a:cubicBezTo>
                  <a:pt x="686" y="4"/>
                  <a:pt x="686" y="3"/>
                  <a:pt x="689" y="3"/>
                </a:cubicBezTo>
                <a:cubicBezTo>
                  <a:pt x="689" y="3"/>
                  <a:pt x="685" y="3"/>
                  <a:pt x="684" y="3"/>
                </a:cubicBezTo>
                <a:cubicBezTo>
                  <a:pt x="682" y="2"/>
                  <a:pt x="687" y="2"/>
                  <a:pt x="687" y="1"/>
                </a:cubicBezTo>
                <a:cubicBezTo>
                  <a:pt x="689" y="1"/>
                  <a:pt x="687" y="2"/>
                  <a:pt x="687" y="2"/>
                </a:cubicBezTo>
                <a:cubicBezTo>
                  <a:pt x="688" y="2"/>
                  <a:pt x="688" y="2"/>
                  <a:pt x="689" y="2"/>
                </a:cubicBezTo>
                <a:cubicBezTo>
                  <a:pt x="691" y="2"/>
                  <a:pt x="695" y="2"/>
                  <a:pt x="698" y="1"/>
                </a:cubicBezTo>
                <a:cubicBezTo>
                  <a:pt x="696" y="2"/>
                  <a:pt x="693" y="2"/>
                  <a:pt x="690" y="3"/>
                </a:cubicBezTo>
                <a:cubicBezTo>
                  <a:pt x="690" y="3"/>
                  <a:pt x="692" y="3"/>
                  <a:pt x="693" y="3"/>
                </a:cubicBezTo>
                <a:cubicBezTo>
                  <a:pt x="692" y="4"/>
                  <a:pt x="693" y="4"/>
                  <a:pt x="695" y="4"/>
                </a:cubicBezTo>
                <a:cubicBezTo>
                  <a:pt x="694" y="5"/>
                  <a:pt x="693" y="5"/>
                  <a:pt x="694" y="5"/>
                </a:cubicBezTo>
                <a:cubicBezTo>
                  <a:pt x="699" y="5"/>
                  <a:pt x="702" y="5"/>
                  <a:pt x="707" y="4"/>
                </a:cubicBezTo>
                <a:cubicBezTo>
                  <a:pt x="703" y="5"/>
                  <a:pt x="699" y="6"/>
                  <a:pt x="696" y="7"/>
                </a:cubicBezTo>
                <a:cubicBezTo>
                  <a:pt x="695" y="7"/>
                  <a:pt x="695" y="6"/>
                  <a:pt x="694" y="6"/>
                </a:cubicBezTo>
                <a:cubicBezTo>
                  <a:pt x="693" y="6"/>
                  <a:pt x="693" y="7"/>
                  <a:pt x="691" y="7"/>
                </a:cubicBezTo>
                <a:cubicBezTo>
                  <a:pt x="690" y="7"/>
                  <a:pt x="687" y="8"/>
                  <a:pt x="684" y="8"/>
                </a:cubicBezTo>
                <a:cubicBezTo>
                  <a:pt x="692" y="9"/>
                  <a:pt x="699" y="6"/>
                  <a:pt x="708" y="7"/>
                </a:cubicBezTo>
                <a:cubicBezTo>
                  <a:pt x="707" y="7"/>
                  <a:pt x="707" y="7"/>
                  <a:pt x="705" y="7"/>
                </a:cubicBezTo>
                <a:cubicBezTo>
                  <a:pt x="706" y="7"/>
                  <a:pt x="706" y="8"/>
                  <a:pt x="706" y="8"/>
                </a:cubicBezTo>
                <a:cubicBezTo>
                  <a:pt x="707" y="8"/>
                  <a:pt x="709" y="8"/>
                  <a:pt x="710" y="7"/>
                </a:cubicBezTo>
                <a:cubicBezTo>
                  <a:pt x="710" y="8"/>
                  <a:pt x="707" y="8"/>
                  <a:pt x="707" y="8"/>
                </a:cubicBezTo>
                <a:cubicBezTo>
                  <a:pt x="707" y="9"/>
                  <a:pt x="711" y="8"/>
                  <a:pt x="715" y="9"/>
                </a:cubicBezTo>
                <a:cubicBezTo>
                  <a:pt x="715" y="8"/>
                  <a:pt x="710" y="9"/>
                  <a:pt x="711" y="8"/>
                </a:cubicBezTo>
                <a:cubicBezTo>
                  <a:pt x="714" y="9"/>
                  <a:pt x="718" y="8"/>
                  <a:pt x="720" y="9"/>
                </a:cubicBezTo>
                <a:cubicBezTo>
                  <a:pt x="723" y="9"/>
                  <a:pt x="723" y="8"/>
                  <a:pt x="723" y="7"/>
                </a:cubicBezTo>
                <a:cubicBezTo>
                  <a:pt x="723" y="8"/>
                  <a:pt x="725" y="8"/>
                  <a:pt x="725" y="8"/>
                </a:cubicBezTo>
                <a:cubicBezTo>
                  <a:pt x="726" y="8"/>
                  <a:pt x="723" y="7"/>
                  <a:pt x="726" y="7"/>
                </a:cubicBezTo>
                <a:cubicBezTo>
                  <a:pt x="726" y="8"/>
                  <a:pt x="728" y="7"/>
                  <a:pt x="728" y="8"/>
                </a:cubicBezTo>
                <a:cubicBezTo>
                  <a:pt x="730" y="8"/>
                  <a:pt x="732" y="8"/>
                  <a:pt x="730" y="7"/>
                </a:cubicBezTo>
                <a:cubicBezTo>
                  <a:pt x="731" y="7"/>
                  <a:pt x="738" y="7"/>
                  <a:pt x="738" y="7"/>
                </a:cubicBezTo>
                <a:cubicBezTo>
                  <a:pt x="738" y="6"/>
                  <a:pt x="740" y="7"/>
                  <a:pt x="740" y="6"/>
                </a:cubicBezTo>
                <a:cubicBezTo>
                  <a:pt x="742" y="6"/>
                  <a:pt x="739" y="7"/>
                  <a:pt x="740" y="7"/>
                </a:cubicBezTo>
                <a:cubicBezTo>
                  <a:pt x="743" y="7"/>
                  <a:pt x="744" y="6"/>
                  <a:pt x="743" y="6"/>
                </a:cubicBezTo>
                <a:cubicBezTo>
                  <a:pt x="742" y="6"/>
                  <a:pt x="745" y="6"/>
                  <a:pt x="744" y="5"/>
                </a:cubicBezTo>
                <a:cubicBezTo>
                  <a:pt x="745" y="6"/>
                  <a:pt x="747" y="7"/>
                  <a:pt x="749" y="6"/>
                </a:cubicBezTo>
                <a:cubicBezTo>
                  <a:pt x="749" y="7"/>
                  <a:pt x="744" y="8"/>
                  <a:pt x="740" y="8"/>
                </a:cubicBezTo>
                <a:cubicBezTo>
                  <a:pt x="740" y="9"/>
                  <a:pt x="741" y="9"/>
                  <a:pt x="743" y="9"/>
                </a:cubicBezTo>
                <a:cubicBezTo>
                  <a:pt x="743" y="9"/>
                  <a:pt x="743" y="8"/>
                  <a:pt x="743" y="8"/>
                </a:cubicBezTo>
                <a:cubicBezTo>
                  <a:pt x="745" y="8"/>
                  <a:pt x="746" y="9"/>
                  <a:pt x="748" y="8"/>
                </a:cubicBezTo>
                <a:cubicBezTo>
                  <a:pt x="747" y="8"/>
                  <a:pt x="749" y="8"/>
                  <a:pt x="749" y="7"/>
                </a:cubicBezTo>
                <a:cubicBezTo>
                  <a:pt x="751" y="8"/>
                  <a:pt x="747" y="8"/>
                  <a:pt x="749" y="9"/>
                </a:cubicBezTo>
                <a:cubicBezTo>
                  <a:pt x="751" y="8"/>
                  <a:pt x="751" y="8"/>
                  <a:pt x="754" y="8"/>
                </a:cubicBezTo>
                <a:cubicBezTo>
                  <a:pt x="754" y="7"/>
                  <a:pt x="753" y="7"/>
                  <a:pt x="753" y="7"/>
                </a:cubicBezTo>
                <a:cubicBezTo>
                  <a:pt x="755" y="7"/>
                  <a:pt x="756" y="8"/>
                  <a:pt x="757" y="8"/>
                </a:cubicBezTo>
                <a:cubicBezTo>
                  <a:pt x="754" y="8"/>
                  <a:pt x="752" y="9"/>
                  <a:pt x="749" y="9"/>
                </a:cubicBezTo>
                <a:cubicBezTo>
                  <a:pt x="751" y="10"/>
                  <a:pt x="752" y="9"/>
                  <a:pt x="755" y="9"/>
                </a:cubicBezTo>
                <a:cubicBezTo>
                  <a:pt x="755" y="9"/>
                  <a:pt x="754" y="9"/>
                  <a:pt x="754" y="9"/>
                </a:cubicBezTo>
                <a:cubicBezTo>
                  <a:pt x="753" y="9"/>
                  <a:pt x="755" y="10"/>
                  <a:pt x="755" y="10"/>
                </a:cubicBezTo>
                <a:cubicBezTo>
                  <a:pt x="756" y="9"/>
                  <a:pt x="758" y="8"/>
                  <a:pt x="761" y="9"/>
                </a:cubicBezTo>
                <a:cubicBezTo>
                  <a:pt x="759" y="8"/>
                  <a:pt x="760" y="9"/>
                  <a:pt x="763" y="9"/>
                </a:cubicBezTo>
                <a:cubicBezTo>
                  <a:pt x="762" y="8"/>
                  <a:pt x="757" y="7"/>
                  <a:pt x="761" y="6"/>
                </a:cubicBezTo>
                <a:cubicBezTo>
                  <a:pt x="759" y="6"/>
                  <a:pt x="755" y="6"/>
                  <a:pt x="752" y="6"/>
                </a:cubicBezTo>
                <a:cubicBezTo>
                  <a:pt x="752" y="6"/>
                  <a:pt x="753" y="6"/>
                  <a:pt x="753" y="7"/>
                </a:cubicBezTo>
                <a:cubicBezTo>
                  <a:pt x="750" y="7"/>
                  <a:pt x="751" y="6"/>
                  <a:pt x="748" y="6"/>
                </a:cubicBezTo>
                <a:cubicBezTo>
                  <a:pt x="749" y="5"/>
                  <a:pt x="748" y="5"/>
                  <a:pt x="746" y="5"/>
                </a:cubicBezTo>
                <a:cubicBezTo>
                  <a:pt x="744" y="4"/>
                  <a:pt x="752" y="5"/>
                  <a:pt x="750" y="4"/>
                </a:cubicBezTo>
                <a:cubicBezTo>
                  <a:pt x="750" y="3"/>
                  <a:pt x="752" y="4"/>
                  <a:pt x="752" y="3"/>
                </a:cubicBezTo>
                <a:cubicBezTo>
                  <a:pt x="753" y="4"/>
                  <a:pt x="754" y="4"/>
                  <a:pt x="754" y="4"/>
                </a:cubicBezTo>
                <a:cubicBezTo>
                  <a:pt x="752" y="4"/>
                  <a:pt x="751" y="4"/>
                  <a:pt x="752" y="4"/>
                </a:cubicBezTo>
                <a:cubicBezTo>
                  <a:pt x="749" y="4"/>
                  <a:pt x="752" y="5"/>
                  <a:pt x="752" y="6"/>
                </a:cubicBezTo>
                <a:cubicBezTo>
                  <a:pt x="753" y="6"/>
                  <a:pt x="755" y="6"/>
                  <a:pt x="756" y="5"/>
                </a:cubicBezTo>
                <a:cubicBezTo>
                  <a:pt x="756" y="5"/>
                  <a:pt x="755" y="5"/>
                  <a:pt x="755" y="5"/>
                </a:cubicBezTo>
                <a:cubicBezTo>
                  <a:pt x="757" y="5"/>
                  <a:pt x="756" y="5"/>
                  <a:pt x="759" y="5"/>
                </a:cubicBezTo>
                <a:cubicBezTo>
                  <a:pt x="758" y="5"/>
                  <a:pt x="757" y="5"/>
                  <a:pt x="757" y="5"/>
                </a:cubicBezTo>
                <a:cubicBezTo>
                  <a:pt x="760" y="6"/>
                  <a:pt x="761" y="7"/>
                  <a:pt x="764" y="7"/>
                </a:cubicBezTo>
                <a:cubicBezTo>
                  <a:pt x="764" y="7"/>
                  <a:pt x="768" y="6"/>
                  <a:pt x="765" y="6"/>
                </a:cubicBezTo>
                <a:cubicBezTo>
                  <a:pt x="765" y="5"/>
                  <a:pt x="769" y="6"/>
                  <a:pt x="768" y="5"/>
                </a:cubicBezTo>
                <a:cubicBezTo>
                  <a:pt x="768" y="5"/>
                  <a:pt x="768" y="6"/>
                  <a:pt x="768" y="6"/>
                </a:cubicBezTo>
                <a:cubicBezTo>
                  <a:pt x="769" y="6"/>
                  <a:pt x="770" y="6"/>
                  <a:pt x="771" y="6"/>
                </a:cubicBezTo>
                <a:cubicBezTo>
                  <a:pt x="772" y="5"/>
                  <a:pt x="772" y="5"/>
                  <a:pt x="773" y="5"/>
                </a:cubicBezTo>
                <a:cubicBezTo>
                  <a:pt x="773" y="5"/>
                  <a:pt x="773" y="6"/>
                  <a:pt x="777" y="7"/>
                </a:cubicBezTo>
                <a:cubicBezTo>
                  <a:pt x="778" y="7"/>
                  <a:pt x="776" y="7"/>
                  <a:pt x="775" y="7"/>
                </a:cubicBezTo>
                <a:cubicBezTo>
                  <a:pt x="775" y="7"/>
                  <a:pt x="776" y="7"/>
                  <a:pt x="777" y="7"/>
                </a:cubicBezTo>
                <a:cubicBezTo>
                  <a:pt x="777" y="7"/>
                  <a:pt x="776" y="7"/>
                  <a:pt x="775" y="7"/>
                </a:cubicBezTo>
                <a:cubicBezTo>
                  <a:pt x="775" y="8"/>
                  <a:pt x="778" y="7"/>
                  <a:pt x="780" y="7"/>
                </a:cubicBezTo>
                <a:cubicBezTo>
                  <a:pt x="780" y="7"/>
                  <a:pt x="778" y="7"/>
                  <a:pt x="782" y="7"/>
                </a:cubicBezTo>
                <a:cubicBezTo>
                  <a:pt x="781" y="7"/>
                  <a:pt x="781" y="6"/>
                  <a:pt x="779" y="6"/>
                </a:cubicBezTo>
                <a:cubicBezTo>
                  <a:pt x="780" y="6"/>
                  <a:pt x="782" y="6"/>
                  <a:pt x="783" y="6"/>
                </a:cubicBezTo>
                <a:cubicBezTo>
                  <a:pt x="783" y="6"/>
                  <a:pt x="780" y="6"/>
                  <a:pt x="779" y="5"/>
                </a:cubicBezTo>
                <a:cubicBezTo>
                  <a:pt x="781" y="5"/>
                  <a:pt x="785" y="5"/>
                  <a:pt x="785" y="6"/>
                </a:cubicBezTo>
                <a:cubicBezTo>
                  <a:pt x="787" y="6"/>
                  <a:pt x="787" y="5"/>
                  <a:pt x="788" y="4"/>
                </a:cubicBezTo>
                <a:cubicBezTo>
                  <a:pt x="790" y="4"/>
                  <a:pt x="790" y="4"/>
                  <a:pt x="792" y="5"/>
                </a:cubicBezTo>
                <a:cubicBezTo>
                  <a:pt x="790" y="5"/>
                  <a:pt x="791" y="6"/>
                  <a:pt x="788" y="6"/>
                </a:cubicBezTo>
                <a:cubicBezTo>
                  <a:pt x="788" y="6"/>
                  <a:pt x="790" y="6"/>
                  <a:pt x="789" y="6"/>
                </a:cubicBezTo>
                <a:cubicBezTo>
                  <a:pt x="792" y="6"/>
                  <a:pt x="793" y="5"/>
                  <a:pt x="797" y="5"/>
                </a:cubicBezTo>
                <a:cubicBezTo>
                  <a:pt x="797" y="5"/>
                  <a:pt x="795" y="5"/>
                  <a:pt x="795" y="5"/>
                </a:cubicBezTo>
                <a:cubicBezTo>
                  <a:pt x="795" y="4"/>
                  <a:pt x="799" y="5"/>
                  <a:pt x="800" y="4"/>
                </a:cubicBezTo>
                <a:cubicBezTo>
                  <a:pt x="801" y="4"/>
                  <a:pt x="801" y="5"/>
                  <a:pt x="802" y="5"/>
                </a:cubicBezTo>
                <a:cubicBezTo>
                  <a:pt x="803" y="5"/>
                  <a:pt x="800" y="5"/>
                  <a:pt x="800" y="5"/>
                </a:cubicBezTo>
                <a:cubicBezTo>
                  <a:pt x="804" y="6"/>
                  <a:pt x="807" y="7"/>
                  <a:pt x="814" y="7"/>
                </a:cubicBezTo>
                <a:cubicBezTo>
                  <a:pt x="810" y="7"/>
                  <a:pt x="813" y="6"/>
                  <a:pt x="814" y="5"/>
                </a:cubicBezTo>
                <a:cubicBezTo>
                  <a:pt x="818" y="6"/>
                  <a:pt x="822" y="5"/>
                  <a:pt x="827" y="5"/>
                </a:cubicBezTo>
                <a:cubicBezTo>
                  <a:pt x="826" y="5"/>
                  <a:pt x="827" y="4"/>
                  <a:pt x="826" y="4"/>
                </a:cubicBezTo>
                <a:cubicBezTo>
                  <a:pt x="828" y="4"/>
                  <a:pt x="828" y="5"/>
                  <a:pt x="829" y="5"/>
                </a:cubicBezTo>
                <a:cubicBezTo>
                  <a:pt x="827" y="6"/>
                  <a:pt x="821" y="6"/>
                  <a:pt x="817" y="7"/>
                </a:cubicBezTo>
                <a:cubicBezTo>
                  <a:pt x="817" y="7"/>
                  <a:pt x="818" y="7"/>
                  <a:pt x="818" y="8"/>
                </a:cubicBezTo>
                <a:cubicBezTo>
                  <a:pt x="819" y="7"/>
                  <a:pt x="821" y="8"/>
                  <a:pt x="824" y="7"/>
                </a:cubicBezTo>
                <a:cubicBezTo>
                  <a:pt x="824" y="7"/>
                  <a:pt x="823" y="7"/>
                  <a:pt x="823" y="7"/>
                </a:cubicBezTo>
                <a:cubicBezTo>
                  <a:pt x="826" y="7"/>
                  <a:pt x="826" y="7"/>
                  <a:pt x="829" y="7"/>
                </a:cubicBezTo>
                <a:cubicBezTo>
                  <a:pt x="829" y="8"/>
                  <a:pt x="831" y="8"/>
                  <a:pt x="831" y="8"/>
                </a:cubicBezTo>
                <a:cubicBezTo>
                  <a:pt x="828" y="8"/>
                  <a:pt x="828" y="8"/>
                  <a:pt x="824" y="8"/>
                </a:cubicBezTo>
                <a:cubicBezTo>
                  <a:pt x="823" y="8"/>
                  <a:pt x="824" y="8"/>
                  <a:pt x="824" y="9"/>
                </a:cubicBezTo>
                <a:cubicBezTo>
                  <a:pt x="824" y="9"/>
                  <a:pt x="826" y="9"/>
                  <a:pt x="827" y="9"/>
                </a:cubicBezTo>
                <a:cubicBezTo>
                  <a:pt x="827" y="10"/>
                  <a:pt x="823" y="9"/>
                  <a:pt x="822" y="9"/>
                </a:cubicBezTo>
                <a:cubicBezTo>
                  <a:pt x="821" y="9"/>
                  <a:pt x="822" y="9"/>
                  <a:pt x="822" y="9"/>
                </a:cubicBezTo>
                <a:cubicBezTo>
                  <a:pt x="819" y="9"/>
                  <a:pt x="817" y="9"/>
                  <a:pt x="817" y="9"/>
                </a:cubicBezTo>
                <a:cubicBezTo>
                  <a:pt x="818" y="9"/>
                  <a:pt x="818" y="9"/>
                  <a:pt x="818" y="9"/>
                </a:cubicBezTo>
                <a:cubicBezTo>
                  <a:pt x="820" y="9"/>
                  <a:pt x="817" y="10"/>
                  <a:pt x="819" y="10"/>
                </a:cubicBezTo>
                <a:cubicBezTo>
                  <a:pt x="822" y="9"/>
                  <a:pt x="824" y="10"/>
                  <a:pt x="826" y="10"/>
                </a:cubicBezTo>
                <a:cubicBezTo>
                  <a:pt x="828" y="10"/>
                  <a:pt x="827" y="10"/>
                  <a:pt x="828" y="11"/>
                </a:cubicBezTo>
                <a:cubicBezTo>
                  <a:pt x="830" y="11"/>
                  <a:pt x="831" y="11"/>
                  <a:pt x="834" y="11"/>
                </a:cubicBezTo>
                <a:cubicBezTo>
                  <a:pt x="836" y="11"/>
                  <a:pt x="832" y="10"/>
                  <a:pt x="831" y="10"/>
                </a:cubicBezTo>
                <a:cubicBezTo>
                  <a:pt x="829" y="10"/>
                  <a:pt x="833" y="10"/>
                  <a:pt x="833" y="10"/>
                </a:cubicBezTo>
                <a:cubicBezTo>
                  <a:pt x="832" y="10"/>
                  <a:pt x="830" y="10"/>
                  <a:pt x="829" y="10"/>
                </a:cubicBezTo>
                <a:cubicBezTo>
                  <a:pt x="829" y="9"/>
                  <a:pt x="829" y="9"/>
                  <a:pt x="828" y="9"/>
                </a:cubicBezTo>
                <a:cubicBezTo>
                  <a:pt x="829" y="8"/>
                  <a:pt x="832" y="9"/>
                  <a:pt x="832" y="8"/>
                </a:cubicBezTo>
                <a:cubicBezTo>
                  <a:pt x="833" y="8"/>
                  <a:pt x="834" y="8"/>
                  <a:pt x="834" y="9"/>
                </a:cubicBezTo>
                <a:cubicBezTo>
                  <a:pt x="836" y="8"/>
                  <a:pt x="836" y="8"/>
                  <a:pt x="838" y="8"/>
                </a:cubicBezTo>
                <a:cubicBezTo>
                  <a:pt x="839" y="9"/>
                  <a:pt x="837" y="9"/>
                  <a:pt x="841" y="9"/>
                </a:cubicBezTo>
                <a:cubicBezTo>
                  <a:pt x="841" y="10"/>
                  <a:pt x="839" y="10"/>
                  <a:pt x="840" y="10"/>
                </a:cubicBezTo>
                <a:cubicBezTo>
                  <a:pt x="841" y="10"/>
                  <a:pt x="842" y="10"/>
                  <a:pt x="842" y="10"/>
                </a:cubicBezTo>
                <a:cubicBezTo>
                  <a:pt x="852" y="10"/>
                  <a:pt x="839" y="10"/>
                  <a:pt x="839" y="11"/>
                </a:cubicBezTo>
                <a:cubicBezTo>
                  <a:pt x="840" y="11"/>
                  <a:pt x="842" y="10"/>
                  <a:pt x="844" y="11"/>
                </a:cubicBezTo>
                <a:cubicBezTo>
                  <a:pt x="844" y="10"/>
                  <a:pt x="844" y="10"/>
                  <a:pt x="843" y="10"/>
                </a:cubicBezTo>
                <a:cubicBezTo>
                  <a:pt x="845" y="10"/>
                  <a:pt x="847" y="11"/>
                  <a:pt x="851" y="11"/>
                </a:cubicBezTo>
                <a:cubicBezTo>
                  <a:pt x="851" y="11"/>
                  <a:pt x="850" y="12"/>
                  <a:pt x="853" y="12"/>
                </a:cubicBezTo>
                <a:cubicBezTo>
                  <a:pt x="851" y="13"/>
                  <a:pt x="843" y="12"/>
                  <a:pt x="840" y="13"/>
                </a:cubicBezTo>
                <a:cubicBezTo>
                  <a:pt x="840" y="13"/>
                  <a:pt x="844" y="13"/>
                  <a:pt x="843" y="13"/>
                </a:cubicBezTo>
                <a:cubicBezTo>
                  <a:pt x="845" y="13"/>
                  <a:pt x="845" y="13"/>
                  <a:pt x="847" y="13"/>
                </a:cubicBezTo>
                <a:cubicBezTo>
                  <a:pt x="847" y="13"/>
                  <a:pt x="848" y="13"/>
                  <a:pt x="848" y="13"/>
                </a:cubicBezTo>
                <a:cubicBezTo>
                  <a:pt x="850" y="13"/>
                  <a:pt x="851" y="12"/>
                  <a:pt x="854" y="12"/>
                </a:cubicBezTo>
                <a:cubicBezTo>
                  <a:pt x="854" y="12"/>
                  <a:pt x="855" y="13"/>
                  <a:pt x="856" y="13"/>
                </a:cubicBezTo>
                <a:cubicBezTo>
                  <a:pt x="856" y="13"/>
                  <a:pt x="855" y="12"/>
                  <a:pt x="855" y="11"/>
                </a:cubicBezTo>
                <a:cubicBezTo>
                  <a:pt x="858" y="11"/>
                  <a:pt x="853" y="10"/>
                  <a:pt x="858" y="10"/>
                </a:cubicBezTo>
                <a:cubicBezTo>
                  <a:pt x="856" y="11"/>
                  <a:pt x="860" y="11"/>
                  <a:pt x="857" y="11"/>
                </a:cubicBezTo>
                <a:cubicBezTo>
                  <a:pt x="859" y="11"/>
                  <a:pt x="859" y="11"/>
                  <a:pt x="861" y="11"/>
                </a:cubicBezTo>
                <a:cubicBezTo>
                  <a:pt x="862" y="12"/>
                  <a:pt x="861" y="12"/>
                  <a:pt x="863" y="12"/>
                </a:cubicBezTo>
                <a:cubicBezTo>
                  <a:pt x="862" y="13"/>
                  <a:pt x="861" y="13"/>
                  <a:pt x="863" y="13"/>
                </a:cubicBezTo>
                <a:cubicBezTo>
                  <a:pt x="863" y="13"/>
                  <a:pt x="865" y="13"/>
                  <a:pt x="863" y="13"/>
                </a:cubicBezTo>
                <a:cubicBezTo>
                  <a:pt x="864" y="12"/>
                  <a:pt x="864" y="13"/>
                  <a:pt x="866" y="13"/>
                </a:cubicBezTo>
                <a:cubicBezTo>
                  <a:pt x="867" y="13"/>
                  <a:pt x="867" y="12"/>
                  <a:pt x="867" y="12"/>
                </a:cubicBezTo>
                <a:cubicBezTo>
                  <a:pt x="872" y="12"/>
                  <a:pt x="873" y="12"/>
                  <a:pt x="874" y="11"/>
                </a:cubicBezTo>
                <a:cubicBezTo>
                  <a:pt x="875" y="11"/>
                  <a:pt x="874" y="12"/>
                  <a:pt x="876" y="12"/>
                </a:cubicBezTo>
                <a:cubicBezTo>
                  <a:pt x="878" y="12"/>
                  <a:pt x="876" y="11"/>
                  <a:pt x="877" y="11"/>
                </a:cubicBezTo>
                <a:cubicBezTo>
                  <a:pt x="879" y="11"/>
                  <a:pt x="878" y="12"/>
                  <a:pt x="878" y="12"/>
                </a:cubicBezTo>
                <a:cubicBezTo>
                  <a:pt x="880" y="13"/>
                  <a:pt x="885" y="12"/>
                  <a:pt x="888" y="12"/>
                </a:cubicBezTo>
                <a:cubicBezTo>
                  <a:pt x="887" y="12"/>
                  <a:pt x="886" y="13"/>
                  <a:pt x="888" y="13"/>
                </a:cubicBezTo>
                <a:cubicBezTo>
                  <a:pt x="887" y="13"/>
                  <a:pt x="887" y="13"/>
                  <a:pt x="886" y="13"/>
                </a:cubicBezTo>
                <a:cubicBezTo>
                  <a:pt x="884" y="13"/>
                  <a:pt x="887" y="14"/>
                  <a:pt x="888" y="14"/>
                </a:cubicBezTo>
                <a:cubicBezTo>
                  <a:pt x="889" y="14"/>
                  <a:pt x="889" y="14"/>
                  <a:pt x="890" y="14"/>
                </a:cubicBezTo>
                <a:cubicBezTo>
                  <a:pt x="889" y="15"/>
                  <a:pt x="888" y="15"/>
                  <a:pt x="886" y="14"/>
                </a:cubicBezTo>
                <a:cubicBezTo>
                  <a:pt x="885" y="14"/>
                  <a:pt x="885" y="14"/>
                  <a:pt x="885" y="14"/>
                </a:cubicBezTo>
                <a:cubicBezTo>
                  <a:pt x="885" y="15"/>
                  <a:pt x="888" y="16"/>
                  <a:pt x="892" y="16"/>
                </a:cubicBezTo>
                <a:cubicBezTo>
                  <a:pt x="891" y="16"/>
                  <a:pt x="890" y="16"/>
                  <a:pt x="890" y="16"/>
                </a:cubicBezTo>
                <a:cubicBezTo>
                  <a:pt x="887" y="16"/>
                  <a:pt x="886" y="17"/>
                  <a:pt x="883" y="16"/>
                </a:cubicBezTo>
                <a:cubicBezTo>
                  <a:pt x="880" y="16"/>
                  <a:pt x="882" y="17"/>
                  <a:pt x="882" y="17"/>
                </a:cubicBezTo>
                <a:cubicBezTo>
                  <a:pt x="881" y="17"/>
                  <a:pt x="881" y="17"/>
                  <a:pt x="880" y="16"/>
                </a:cubicBezTo>
                <a:cubicBezTo>
                  <a:pt x="879" y="16"/>
                  <a:pt x="878" y="16"/>
                  <a:pt x="877" y="16"/>
                </a:cubicBezTo>
                <a:cubicBezTo>
                  <a:pt x="875" y="17"/>
                  <a:pt x="878" y="17"/>
                  <a:pt x="878" y="17"/>
                </a:cubicBezTo>
                <a:cubicBezTo>
                  <a:pt x="880" y="17"/>
                  <a:pt x="881" y="17"/>
                  <a:pt x="883" y="17"/>
                </a:cubicBezTo>
                <a:cubicBezTo>
                  <a:pt x="880" y="18"/>
                  <a:pt x="883" y="18"/>
                  <a:pt x="881" y="19"/>
                </a:cubicBezTo>
                <a:cubicBezTo>
                  <a:pt x="878" y="19"/>
                  <a:pt x="877" y="20"/>
                  <a:pt x="875" y="21"/>
                </a:cubicBezTo>
                <a:cubicBezTo>
                  <a:pt x="873" y="21"/>
                  <a:pt x="873" y="20"/>
                  <a:pt x="872" y="20"/>
                </a:cubicBezTo>
                <a:cubicBezTo>
                  <a:pt x="872" y="21"/>
                  <a:pt x="867" y="21"/>
                  <a:pt x="865" y="21"/>
                </a:cubicBezTo>
                <a:cubicBezTo>
                  <a:pt x="866" y="20"/>
                  <a:pt x="870" y="20"/>
                  <a:pt x="874" y="20"/>
                </a:cubicBezTo>
                <a:cubicBezTo>
                  <a:pt x="875" y="19"/>
                  <a:pt x="870" y="19"/>
                  <a:pt x="874" y="19"/>
                </a:cubicBezTo>
                <a:cubicBezTo>
                  <a:pt x="874" y="19"/>
                  <a:pt x="872" y="18"/>
                  <a:pt x="872" y="19"/>
                </a:cubicBezTo>
                <a:cubicBezTo>
                  <a:pt x="871" y="19"/>
                  <a:pt x="872" y="18"/>
                  <a:pt x="873" y="18"/>
                </a:cubicBezTo>
                <a:cubicBezTo>
                  <a:pt x="871" y="18"/>
                  <a:pt x="869" y="18"/>
                  <a:pt x="867" y="18"/>
                </a:cubicBezTo>
                <a:cubicBezTo>
                  <a:pt x="865" y="18"/>
                  <a:pt x="866" y="17"/>
                  <a:pt x="863" y="17"/>
                </a:cubicBezTo>
                <a:cubicBezTo>
                  <a:pt x="864" y="17"/>
                  <a:pt x="865" y="17"/>
                  <a:pt x="867" y="16"/>
                </a:cubicBezTo>
                <a:cubicBezTo>
                  <a:pt x="865" y="15"/>
                  <a:pt x="860" y="16"/>
                  <a:pt x="859" y="15"/>
                </a:cubicBezTo>
                <a:cubicBezTo>
                  <a:pt x="862" y="15"/>
                  <a:pt x="865" y="14"/>
                  <a:pt x="867" y="13"/>
                </a:cubicBezTo>
                <a:cubicBezTo>
                  <a:pt x="865" y="13"/>
                  <a:pt x="864" y="14"/>
                  <a:pt x="859" y="14"/>
                </a:cubicBezTo>
                <a:cubicBezTo>
                  <a:pt x="861" y="14"/>
                  <a:pt x="859" y="14"/>
                  <a:pt x="859" y="15"/>
                </a:cubicBezTo>
                <a:cubicBezTo>
                  <a:pt x="858" y="15"/>
                  <a:pt x="857" y="15"/>
                  <a:pt x="856" y="15"/>
                </a:cubicBezTo>
                <a:cubicBezTo>
                  <a:pt x="856" y="16"/>
                  <a:pt x="856" y="16"/>
                  <a:pt x="857" y="16"/>
                </a:cubicBezTo>
                <a:cubicBezTo>
                  <a:pt x="855" y="16"/>
                  <a:pt x="853" y="16"/>
                  <a:pt x="852" y="16"/>
                </a:cubicBezTo>
                <a:cubicBezTo>
                  <a:pt x="852" y="15"/>
                  <a:pt x="850" y="16"/>
                  <a:pt x="849" y="15"/>
                </a:cubicBezTo>
                <a:cubicBezTo>
                  <a:pt x="848" y="16"/>
                  <a:pt x="849" y="16"/>
                  <a:pt x="848" y="16"/>
                </a:cubicBezTo>
                <a:cubicBezTo>
                  <a:pt x="847" y="16"/>
                  <a:pt x="846" y="16"/>
                  <a:pt x="844" y="16"/>
                </a:cubicBezTo>
                <a:cubicBezTo>
                  <a:pt x="844" y="16"/>
                  <a:pt x="845" y="16"/>
                  <a:pt x="845" y="16"/>
                </a:cubicBezTo>
                <a:cubicBezTo>
                  <a:pt x="845" y="16"/>
                  <a:pt x="843" y="15"/>
                  <a:pt x="842" y="16"/>
                </a:cubicBezTo>
                <a:cubicBezTo>
                  <a:pt x="841" y="15"/>
                  <a:pt x="843" y="15"/>
                  <a:pt x="842" y="14"/>
                </a:cubicBezTo>
                <a:cubicBezTo>
                  <a:pt x="840" y="14"/>
                  <a:pt x="838" y="15"/>
                  <a:pt x="838" y="14"/>
                </a:cubicBezTo>
                <a:cubicBezTo>
                  <a:pt x="836" y="14"/>
                  <a:pt x="835" y="15"/>
                  <a:pt x="834" y="15"/>
                </a:cubicBezTo>
                <a:cubicBezTo>
                  <a:pt x="835" y="15"/>
                  <a:pt x="838" y="15"/>
                  <a:pt x="838" y="15"/>
                </a:cubicBezTo>
                <a:cubicBezTo>
                  <a:pt x="840" y="15"/>
                  <a:pt x="838" y="15"/>
                  <a:pt x="838" y="16"/>
                </a:cubicBezTo>
                <a:cubicBezTo>
                  <a:pt x="839" y="16"/>
                  <a:pt x="842" y="16"/>
                  <a:pt x="843" y="16"/>
                </a:cubicBezTo>
                <a:cubicBezTo>
                  <a:pt x="844" y="17"/>
                  <a:pt x="850" y="17"/>
                  <a:pt x="852" y="17"/>
                </a:cubicBezTo>
                <a:cubicBezTo>
                  <a:pt x="855" y="17"/>
                  <a:pt x="852" y="17"/>
                  <a:pt x="852" y="17"/>
                </a:cubicBezTo>
                <a:cubicBezTo>
                  <a:pt x="853" y="18"/>
                  <a:pt x="855" y="18"/>
                  <a:pt x="855" y="17"/>
                </a:cubicBezTo>
                <a:cubicBezTo>
                  <a:pt x="855" y="18"/>
                  <a:pt x="857" y="18"/>
                  <a:pt x="858" y="18"/>
                </a:cubicBezTo>
                <a:cubicBezTo>
                  <a:pt x="855" y="18"/>
                  <a:pt x="856" y="18"/>
                  <a:pt x="854" y="18"/>
                </a:cubicBezTo>
                <a:cubicBezTo>
                  <a:pt x="854" y="19"/>
                  <a:pt x="855" y="19"/>
                  <a:pt x="851" y="19"/>
                </a:cubicBezTo>
                <a:cubicBezTo>
                  <a:pt x="851" y="20"/>
                  <a:pt x="853" y="19"/>
                  <a:pt x="852" y="20"/>
                </a:cubicBezTo>
                <a:cubicBezTo>
                  <a:pt x="849" y="20"/>
                  <a:pt x="849" y="20"/>
                  <a:pt x="846" y="20"/>
                </a:cubicBezTo>
                <a:cubicBezTo>
                  <a:pt x="845" y="20"/>
                  <a:pt x="844" y="20"/>
                  <a:pt x="844" y="21"/>
                </a:cubicBezTo>
                <a:cubicBezTo>
                  <a:pt x="848" y="21"/>
                  <a:pt x="848" y="20"/>
                  <a:pt x="852" y="20"/>
                </a:cubicBezTo>
                <a:cubicBezTo>
                  <a:pt x="851" y="21"/>
                  <a:pt x="852" y="21"/>
                  <a:pt x="854" y="21"/>
                </a:cubicBezTo>
                <a:cubicBezTo>
                  <a:pt x="853" y="21"/>
                  <a:pt x="852" y="21"/>
                  <a:pt x="850" y="21"/>
                </a:cubicBezTo>
                <a:cubicBezTo>
                  <a:pt x="852" y="21"/>
                  <a:pt x="851" y="21"/>
                  <a:pt x="849" y="21"/>
                </a:cubicBezTo>
                <a:cubicBezTo>
                  <a:pt x="849" y="22"/>
                  <a:pt x="850" y="22"/>
                  <a:pt x="850" y="22"/>
                </a:cubicBezTo>
                <a:cubicBezTo>
                  <a:pt x="854" y="21"/>
                  <a:pt x="858" y="20"/>
                  <a:pt x="863" y="20"/>
                </a:cubicBezTo>
                <a:cubicBezTo>
                  <a:pt x="863" y="21"/>
                  <a:pt x="859" y="20"/>
                  <a:pt x="858" y="21"/>
                </a:cubicBezTo>
                <a:cubicBezTo>
                  <a:pt x="860" y="21"/>
                  <a:pt x="853" y="21"/>
                  <a:pt x="854" y="22"/>
                </a:cubicBezTo>
                <a:cubicBezTo>
                  <a:pt x="855" y="22"/>
                  <a:pt x="857" y="22"/>
                  <a:pt x="858" y="22"/>
                </a:cubicBezTo>
                <a:cubicBezTo>
                  <a:pt x="858" y="22"/>
                  <a:pt x="858" y="23"/>
                  <a:pt x="857" y="23"/>
                </a:cubicBezTo>
                <a:cubicBezTo>
                  <a:pt x="859" y="23"/>
                  <a:pt x="862" y="23"/>
                  <a:pt x="864" y="24"/>
                </a:cubicBezTo>
                <a:cubicBezTo>
                  <a:pt x="861" y="24"/>
                  <a:pt x="858" y="24"/>
                  <a:pt x="854" y="25"/>
                </a:cubicBezTo>
                <a:cubicBezTo>
                  <a:pt x="860" y="25"/>
                  <a:pt x="867" y="25"/>
                  <a:pt x="867" y="27"/>
                </a:cubicBezTo>
                <a:cubicBezTo>
                  <a:pt x="868" y="26"/>
                  <a:pt x="873" y="27"/>
                  <a:pt x="874" y="26"/>
                </a:cubicBezTo>
                <a:cubicBezTo>
                  <a:pt x="877" y="26"/>
                  <a:pt x="881" y="26"/>
                  <a:pt x="885" y="25"/>
                </a:cubicBezTo>
                <a:cubicBezTo>
                  <a:pt x="883" y="26"/>
                  <a:pt x="876" y="28"/>
                  <a:pt x="870" y="27"/>
                </a:cubicBezTo>
                <a:cubicBezTo>
                  <a:pt x="871" y="27"/>
                  <a:pt x="872" y="27"/>
                  <a:pt x="873" y="27"/>
                </a:cubicBezTo>
                <a:cubicBezTo>
                  <a:pt x="872" y="26"/>
                  <a:pt x="869" y="27"/>
                  <a:pt x="869" y="27"/>
                </a:cubicBezTo>
                <a:cubicBezTo>
                  <a:pt x="871" y="28"/>
                  <a:pt x="870" y="28"/>
                  <a:pt x="870" y="28"/>
                </a:cubicBezTo>
                <a:cubicBezTo>
                  <a:pt x="873" y="29"/>
                  <a:pt x="880" y="28"/>
                  <a:pt x="885" y="29"/>
                </a:cubicBezTo>
                <a:cubicBezTo>
                  <a:pt x="884" y="28"/>
                  <a:pt x="881" y="28"/>
                  <a:pt x="880" y="28"/>
                </a:cubicBezTo>
                <a:cubicBezTo>
                  <a:pt x="880" y="28"/>
                  <a:pt x="883" y="28"/>
                  <a:pt x="882" y="27"/>
                </a:cubicBezTo>
                <a:cubicBezTo>
                  <a:pt x="884" y="27"/>
                  <a:pt x="884" y="28"/>
                  <a:pt x="885" y="28"/>
                </a:cubicBezTo>
                <a:cubicBezTo>
                  <a:pt x="887" y="28"/>
                  <a:pt x="886" y="27"/>
                  <a:pt x="888" y="27"/>
                </a:cubicBezTo>
                <a:cubicBezTo>
                  <a:pt x="889" y="27"/>
                  <a:pt x="888" y="27"/>
                  <a:pt x="888" y="27"/>
                </a:cubicBezTo>
                <a:cubicBezTo>
                  <a:pt x="891" y="26"/>
                  <a:pt x="894" y="25"/>
                  <a:pt x="897" y="25"/>
                </a:cubicBezTo>
                <a:cubicBezTo>
                  <a:pt x="896" y="26"/>
                  <a:pt x="895" y="26"/>
                  <a:pt x="894" y="26"/>
                </a:cubicBezTo>
                <a:cubicBezTo>
                  <a:pt x="894" y="26"/>
                  <a:pt x="894" y="27"/>
                  <a:pt x="895" y="27"/>
                </a:cubicBezTo>
                <a:cubicBezTo>
                  <a:pt x="895" y="27"/>
                  <a:pt x="895" y="27"/>
                  <a:pt x="895" y="27"/>
                </a:cubicBezTo>
                <a:cubicBezTo>
                  <a:pt x="891" y="27"/>
                  <a:pt x="891" y="27"/>
                  <a:pt x="889" y="28"/>
                </a:cubicBezTo>
                <a:cubicBezTo>
                  <a:pt x="890" y="28"/>
                  <a:pt x="891" y="28"/>
                  <a:pt x="892" y="28"/>
                </a:cubicBezTo>
                <a:cubicBezTo>
                  <a:pt x="892" y="29"/>
                  <a:pt x="890" y="29"/>
                  <a:pt x="891" y="29"/>
                </a:cubicBezTo>
                <a:cubicBezTo>
                  <a:pt x="893" y="30"/>
                  <a:pt x="896" y="29"/>
                  <a:pt x="898" y="29"/>
                </a:cubicBezTo>
                <a:cubicBezTo>
                  <a:pt x="899" y="29"/>
                  <a:pt x="898" y="29"/>
                  <a:pt x="896" y="29"/>
                </a:cubicBezTo>
                <a:cubicBezTo>
                  <a:pt x="897" y="28"/>
                  <a:pt x="900" y="29"/>
                  <a:pt x="901" y="28"/>
                </a:cubicBezTo>
                <a:cubicBezTo>
                  <a:pt x="901" y="29"/>
                  <a:pt x="899" y="28"/>
                  <a:pt x="899" y="29"/>
                </a:cubicBezTo>
                <a:cubicBezTo>
                  <a:pt x="900" y="29"/>
                  <a:pt x="900" y="29"/>
                  <a:pt x="901" y="29"/>
                </a:cubicBezTo>
                <a:cubicBezTo>
                  <a:pt x="903" y="29"/>
                  <a:pt x="904" y="29"/>
                  <a:pt x="905" y="29"/>
                </a:cubicBezTo>
                <a:cubicBezTo>
                  <a:pt x="905" y="28"/>
                  <a:pt x="905" y="28"/>
                  <a:pt x="904" y="28"/>
                </a:cubicBezTo>
                <a:cubicBezTo>
                  <a:pt x="905" y="28"/>
                  <a:pt x="908" y="28"/>
                  <a:pt x="909" y="27"/>
                </a:cubicBezTo>
                <a:cubicBezTo>
                  <a:pt x="907" y="27"/>
                  <a:pt x="909" y="28"/>
                  <a:pt x="910" y="28"/>
                </a:cubicBezTo>
                <a:cubicBezTo>
                  <a:pt x="912" y="28"/>
                  <a:pt x="908" y="28"/>
                  <a:pt x="910" y="28"/>
                </a:cubicBezTo>
                <a:cubicBezTo>
                  <a:pt x="909" y="29"/>
                  <a:pt x="908" y="29"/>
                  <a:pt x="907" y="29"/>
                </a:cubicBezTo>
                <a:cubicBezTo>
                  <a:pt x="908" y="29"/>
                  <a:pt x="911" y="29"/>
                  <a:pt x="914" y="29"/>
                </a:cubicBezTo>
                <a:cubicBezTo>
                  <a:pt x="913" y="28"/>
                  <a:pt x="911" y="28"/>
                  <a:pt x="913" y="27"/>
                </a:cubicBezTo>
                <a:cubicBezTo>
                  <a:pt x="916" y="28"/>
                  <a:pt x="921" y="27"/>
                  <a:pt x="924" y="27"/>
                </a:cubicBezTo>
                <a:cubicBezTo>
                  <a:pt x="925" y="27"/>
                  <a:pt x="928" y="26"/>
                  <a:pt x="931" y="26"/>
                </a:cubicBezTo>
                <a:cubicBezTo>
                  <a:pt x="931" y="26"/>
                  <a:pt x="930" y="26"/>
                  <a:pt x="930" y="25"/>
                </a:cubicBezTo>
                <a:cubicBezTo>
                  <a:pt x="932" y="25"/>
                  <a:pt x="937" y="25"/>
                  <a:pt x="940" y="25"/>
                </a:cubicBezTo>
                <a:cubicBezTo>
                  <a:pt x="940" y="26"/>
                  <a:pt x="936" y="26"/>
                  <a:pt x="939" y="26"/>
                </a:cubicBezTo>
                <a:cubicBezTo>
                  <a:pt x="939" y="27"/>
                  <a:pt x="936" y="26"/>
                  <a:pt x="936" y="27"/>
                </a:cubicBezTo>
                <a:cubicBezTo>
                  <a:pt x="937" y="27"/>
                  <a:pt x="938" y="27"/>
                  <a:pt x="939" y="27"/>
                </a:cubicBezTo>
                <a:cubicBezTo>
                  <a:pt x="938" y="28"/>
                  <a:pt x="935" y="28"/>
                  <a:pt x="934" y="28"/>
                </a:cubicBezTo>
                <a:cubicBezTo>
                  <a:pt x="934" y="29"/>
                  <a:pt x="936" y="28"/>
                  <a:pt x="937" y="28"/>
                </a:cubicBezTo>
                <a:cubicBezTo>
                  <a:pt x="935" y="29"/>
                  <a:pt x="936" y="29"/>
                  <a:pt x="933" y="29"/>
                </a:cubicBezTo>
                <a:cubicBezTo>
                  <a:pt x="933" y="29"/>
                  <a:pt x="933" y="29"/>
                  <a:pt x="932" y="29"/>
                </a:cubicBezTo>
                <a:cubicBezTo>
                  <a:pt x="932" y="29"/>
                  <a:pt x="932" y="29"/>
                  <a:pt x="931" y="29"/>
                </a:cubicBezTo>
                <a:cubicBezTo>
                  <a:pt x="930" y="29"/>
                  <a:pt x="932" y="29"/>
                  <a:pt x="933" y="29"/>
                </a:cubicBezTo>
                <a:cubicBezTo>
                  <a:pt x="932" y="29"/>
                  <a:pt x="931" y="28"/>
                  <a:pt x="931" y="28"/>
                </a:cubicBezTo>
                <a:cubicBezTo>
                  <a:pt x="929" y="28"/>
                  <a:pt x="928" y="29"/>
                  <a:pt x="924" y="29"/>
                </a:cubicBezTo>
                <a:cubicBezTo>
                  <a:pt x="924" y="28"/>
                  <a:pt x="926" y="28"/>
                  <a:pt x="928" y="28"/>
                </a:cubicBezTo>
                <a:cubicBezTo>
                  <a:pt x="927" y="27"/>
                  <a:pt x="927" y="27"/>
                  <a:pt x="928" y="27"/>
                </a:cubicBezTo>
                <a:cubicBezTo>
                  <a:pt x="925" y="27"/>
                  <a:pt x="926" y="28"/>
                  <a:pt x="923" y="28"/>
                </a:cubicBezTo>
                <a:cubicBezTo>
                  <a:pt x="922" y="28"/>
                  <a:pt x="922" y="28"/>
                  <a:pt x="922" y="28"/>
                </a:cubicBezTo>
                <a:cubicBezTo>
                  <a:pt x="918" y="28"/>
                  <a:pt x="920" y="29"/>
                  <a:pt x="917" y="29"/>
                </a:cubicBezTo>
                <a:cubicBezTo>
                  <a:pt x="917" y="29"/>
                  <a:pt x="917" y="29"/>
                  <a:pt x="917" y="29"/>
                </a:cubicBezTo>
                <a:cubicBezTo>
                  <a:pt x="917" y="29"/>
                  <a:pt x="920" y="29"/>
                  <a:pt x="921" y="29"/>
                </a:cubicBezTo>
                <a:cubicBezTo>
                  <a:pt x="919" y="29"/>
                  <a:pt x="913" y="31"/>
                  <a:pt x="910" y="31"/>
                </a:cubicBezTo>
                <a:cubicBezTo>
                  <a:pt x="911" y="31"/>
                  <a:pt x="911" y="31"/>
                  <a:pt x="913" y="31"/>
                </a:cubicBezTo>
                <a:cubicBezTo>
                  <a:pt x="913" y="32"/>
                  <a:pt x="912" y="32"/>
                  <a:pt x="912" y="32"/>
                </a:cubicBezTo>
                <a:cubicBezTo>
                  <a:pt x="912" y="33"/>
                  <a:pt x="922" y="32"/>
                  <a:pt x="919" y="33"/>
                </a:cubicBezTo>
                <a:cubicBezTo>
                  <a:pt x="923" y="33"/>
                  <a:pt x="920" y="32"/>
                  <a:pt x="920" y="32"/>
                </a:cubicBezTo>
                <a:cubicBezTo>
                  <a:pt x="924" y="31"/>
                  <a:pt x="920" y="33"/>
                  <a:pt x="923" y="32"/>
                </a:cubicBezTo>
                <a:cubicBezTo>
                  <a:pt x="922" y="33"/>
                  <a:pt x="921" y="33"/>
                  <a:pt x="921" y="33"/>
                </a:cubicBezTo>
                <a:cubicBezTo>
                  <a:pt x="915" y="32"/>
                  <a:pt x="910" y="34"/>
                  <a:pt x="906" y="34"/>
                </a:cubicBezTo>
                <a:cubicBezTo>
                  <a:pt x="907" y="34"/>
                  <a:pt x="909" y="34"/>
                  <a:pt x="910" y="34"/>
                </a:cubicBezTo>
                <a:cubicBezTo>
                  <a:pt x="905" y="35"/>
                  <a:pt x="901" y="36"/>
                  <a:pt x="895" y="36"/>
                </a:cubicBezTo>
                <a:cubicBezTo>
                  <a:pt x="899" y="36"/>
                  <a:pt x="902" y="35"/>
                  <a:pt x="904" y="34"/>
                </a:cubicBezTo>
                <a:cubicBezTo>
                  <a:pt x="903" y="34"/>
                  <a:pt x="899" y="34"/>
                  <a:pt x="897" y="35"/>
                </a:cubicBezTo>
                <a:cubicBezTo>
                  <a:pt x="897" y="35"/>
                  <a:pt x="899" y="35"/>
                  <a:pt x="900" y="35"/>
                </a:cubicBezTo>
                <a:cubicBezTo>
                  <a:pt x="900" y="35"/>
                  <a:pt x="898" y="35"/>
                  <a:pt x="898" y="35"/>
                </a:cubicBezTo>
                <a:cubicBezTo>
                  <a:pt x="897" y="35"/>
                  <a:pt x="898" y="35"/>
                  <a:pt x="897" y="35"/>
                </a:cubicBezTo>
                <a:cubicBezTo>
                  <a:pt x="895" y="35"/>
                  <a:pt x="892" y="36"/>
                  <a:pt x="888" y="36"/>
                </a:cubicBezTo>
                <a:cubicBezTo>
                  <a:pt x="888" y="35"/>
                  <a:pt x="886" y="35"/>
                  <a:pt x="886" y="34"/>
                </a:cubicBezTo>
                <a:cubicBezTo>
                  <a:pt x="890" y="34"/>
                  <a:pt x="891" y="34"/>
                  <a:pt x="893" y="33"/>
                </a:cubicBezTo>
                <a:cubicBezTo>
                  <a:pt x="891" y="33"/>
                  <a:pt x="891" y="33"/>
                  <a:pt x="889" y="33"/>
                </a:cubicBezTo>
                <a:cubicBezTo>
                  <a:pt x="889" y="33"/>
                  <a:pt x="888" y="33"/>
                  <a:pt x="886" y="33"/>
                </a:cubicBezTo>
                <a:cubicBezTo>
                  <a:pt x="887" y="32"/>
                  <a:pt x="886" y="32"/>
                  <a:pt x="884" y="32"/>
                </a:cubicBezTo>
                <a:cubicBezTo>
                  <a:pt x="884" y="32"/>
                  <a:pt x="885" y="32"/>
                  <a:pt x="885" y="32"/>
                </a:cubicBezTo>
                <a:cubicBezTo>
                  <a:pt x="885" y="32"/>
                  <a:pt x="885" y="32"/>
                  <a:pt x="885" y="31"/>
                </a:cubicBezTo>
                <a:cubicBezTo>
                  <a:pt x="881" y="31"/>
                  <a:pt x="882" y="32"/>
                  <a:pt x="879" y="32"/>
                </a:cubicBezTo>
                <a:cubicBezTo>
                  <a:pt x="879" y="32"/>
                  <a:pt x="881" y="32"/>
                  <a:pt x="883" y="32"/>
                </a:cubicBezTo>
                <a:cubicBezTo>
                  <a:pt x="882" y="33"/>
                  <a:pt x="887" y="32"/>
                  <a:pt x="886" y="33"/>
                </a:cubicBezTo>
                <a:cubicBezTo>
                  <a:pt x="884" y="33"/>
                  <a:pt x="883" y="33"/>
                  <a:pt x="882" y="33"/>
                </a:cubicBezTo>
                <a:cubicBezTo>
                  <a:pt x="880" y="33"/>
                  <a:pt x="881" y="33"/>
                  <a:pt x="878" y="33"/>
                </a:cubicBezTo>
                <a:cubicBezTo>
                  <a:pt x="880" y="33"/>
                  <a:pt x="877" y="34"/>
                  <a:pt x="878" y="34"/>
                </a:cubicBezTo>
                <a:cubicBezTo>
                  <a:pt x="876" y="34"/>
                  <a:pt x="876" y="34"/>
                  <a:pt x="872" y="34"/>
                </a:cubicBezTo>
                <a:cubicBezTo>
                  <a:pt x="871" y="35"/>
                  <a:pt x="871" y="35"/>
                  <a:pt x="872" y="35"/>
                </a:cubicBezTo>
                <a:cubicBezTo>
                  <a:pt x="876" y="35"/>
                  <a:pt x="880" y="35"/>
                  <a:pt x="879" y="34"/>
                </a:cubicBezTo>
                <a:cubicBezTo>
                  <a:pt x="883" y="34"/>
                  <a:pt x="880" y="35"/>
                  <a:pt x="879" y="35"/>
                </a:cubicBezTo>
                <a:cubicBezTo>
                  <a:pt x="879" y="35"/>
                  <a:pt x="881" y="35"/>
                  <a:pt x="882" y="35"/>
                </a:cubicBezTo>
                <a:cubicBezTo>
                  <a:pt x="877" y="36"/>
                  <a:pt x="868" y="36"/>
                  <a:pt x="861" y="37"/>
                </a:cubicBezTo>
                <a:cubicBezTo>
                  <a:pt x="864" y="36"/>
                  <a:pt x="854" y="35"/>
                  <a:pt x="855" y="37"/>
                </a:cubicBezTo>
                <a:cubicBezTo>
                  <a:pt x="856" y="37"/>
                  <a:pt x="856" y="36"/>
                  <a:pt x="856" y="36"/>
                </a:cubicBezTo>
                <a:cubicBezTo>
                  <a:pt x="857" y="36"/>
                  <a:pt x="858" y="37"/>
                  <a:pt x="859" y="37"/>
                </a:cubicBezTo>
                <a:cubicBezTo>
                  <a:pt x="859" y="38"/>
                  <a:pt x="854" y="38"/>
                  <a:pt x="853" y="39"/>
                </a:cubicBezTo>
                <a:cubicBezTo>
                  <a:pt x="852" y="39"/>
                  <a:pt x="851" y="38"/>
                  <a:pt x="851" y="39"/>
                </a:cubicBezTo>
                <a:cubicBezTo>
                  <a:pt x="850" y="38"/>
                  <a:pt x="845" y="40"/>
                  <a:pt x="846" y="40"/>
                </a:cubicBezTo>
                <a:cubicBezTo>
                  <a:pt x="845" y="41"/>
                  <a:pt x="844" y="40"/>
                  <a:pt x="843" y="40"/>
                </a:cubicBezTo>
                <a:cubicBezTo>
                  <a:pt x="841" y="40"/>
                  <a:pt x="840" y="41"/>
                  <a:pt x="842" y="41"/>
                </a:cubicBezTo>
                <a:cubicBezTo>
                  <a:pt x="839" y="41"/>
                  <a:pt x="840" y="41"/>
                  <a:pt x="838" y="41"/>
                </a:cubicBezTo>
                <a:cubicBezTo>
                  <a:pt x="838" y="42"/>
                  <a:pt x="839" y="42"/>
                  <a:pt x="839" y="42"/>
                </a:cubicBezTo>
                <a:cubicBezTo>
                  <a:pt x="837" y="42"/>
                  <a:pt x="837" y="41"/>
                  <a:pt x="833" y="42"/>
                </a:cubicBezTo>
                <a:cubicBezTo>
                  <a:pt x="834" y="41"/>
                  <a:pt x="835" y="41"/>
                  <a:pt x="836" y="41"/>
                </a:cubicBezTo>
                <a:cubicBezTo>
                  <a:pt x="836" y="41"/>
                  <a:pt x="836" y="41"/>
                  <a:pt x="836" y="41"/>
                </a:cubicBezTo>
                <a:cubicBezTo>
                  <a:pt x="833" y="41"/>
                  <a:pt x="832" y="42"/>
                  <a:pt x="829" y="42"/>
                </a:cubicBezTo>
                <a:cubicBezTo>
                  <a:pt x="830" y="42"/>
                  <a:pt x="831" y="43"/>
                  <a:pt x="831" y="43"/>
                </a:cubicBezTo>
                <a:cubicBezTo>
                  <a:pt x="834" y="43"/>
                  <a:pt x="835" y="44"/>
                  <a:pt x="836" y="44"/>
                </a:cubicBezTo>
                <a:cubicBezTo>
                  <a:pt x="835" y="44"/>
                  <a:pt x="831" y="43"/>
                  <a:pt x="830" y="43"/>
                </a:cubicBezTo>
                <a:cubicBezTo>
                  <a:pt x="828" y="43"/>
                  <a:pt x="831" y="44"/>
                  <a:pt x="829" y="44"/>
                </a:cubicBezTo>
                <a:cubicBezTo>
                  <a:pt x="827" y="44"/>
                  <a:pt x="829" y="44"/>
                  <a:pt x="829" y="43"/>
                </a:cubicBezTo>
                <a:cubicBezTo>
                  <a:pt x="825" y="44"/>
                  <a:pt x="824" y="42"/>
                  <a:pt x="822" y="43"/>
                </a:cubicBezTo>
                <a:cubicBezTo>
                  <a:pt x="822" y="43"/>
                  <a:pt x="823" y="43"/>
                  <a:pt x="823" y="44"/>
                </a:cubicBezTo>
                <a:cubicBezTo>
                  <a:pt x="822" y="43"/>
                  <a:pt x="820" y="43"/>
                  <a:pt x="821" y="42"/>
                </a:cubicBezTo>
                <a:cubicBezTo>
                  <a:pt x="819" y="42"/>
                  <a:pt x="818" y="42"/>
                  <a:pt x="818" y="43"/>
                </a:cubicBezTo>
                <a:cubicBezTo>
                  <a:pt x="819" y="43"/>
                  <a:pt x="821" y="44"/>
                  <a:pt x="823" y="44"/>
                </a:cubicBezTo>
                <a:cubicBezTo>
                  <a:pt x="825" y="44"/>
                  <a:pt x="822" y="44"/>
                  <a:pt x="823" y="45"/>
                </a:cubicBezTo>
                <a:cubicBezTo>
                  <a:pt x="819" y="45"/>
                  <a:pt x="818" y="43"/>
                  <a:pt x="813" y="44"/>
                </a:cubicBezTo>
                <a:cubicBezTo>
                  <a:pt x="815" y="44"/>
                  <a:pt x="818" y="45"/>
                  <a:pt x="820" y="45"/>
                </a:cubicBezTo>
                <a:cubicBezTo>
                  <a:pt x="821" y="46"/>
                  <a:pt x="818" y="46"/>
                  <a:pt x="818" y="47"/>
                </a:cubicBezTo>
                <a:cubicBezTo>
                  <a:pt x="816" y="47"/>
                  <a:pt x="814" y="46"/>
                  <a:pt x="811" y="46"/>
                </a:cubicBezTo>
                <a:cubicBezTo>
                  <a:pt x="812" y="46"/>
                  <a:pt x="812" y="47"/>
                  <a:pt x="816" y="47"/>
                </a:cubicBezTo>
                <a:cubicBezTo>
                  <a:pt x="817" y="48"/>
                  <a:pt x="820" y="48"/>
                  <a:pt x="818" y="49"/>
                </a:cubicBezTo>
                <a:cubicBezTo>
                  <a:pt x="813" y="48"/>
                  <a:pt x="810" y="46"/>
                  <a:pt x="804" y="45"/>
                </a:cubicBezTo>
                <a:cubicBezTo>
                  <a:pt x="801" y="45"/>
                  <a:pt x="801" y="46"/>
                  <a:pt x="798" y="46"/>
                </a:cubicBezTo>
                <a:cubicBezTo>
                  <a:pt x="801" y="48"/>
                  <a:pt x="786" y="48"/>
                  <a:pt x="786" y="50"/>
                </a:cubicBezTo>
                <a:cubicBezTo>
                  <a:pt x="777" y="49"/>
                  <a:pt x="776" y="52"/>
                  <a:pt x="771" y="53"/>
                </a:cubicBezTo>
                <a:cubicBezTo>
                  <a:pt x="771" y="53"/>
                  <a:pt x="772" y="53"/>
                  <a:pt x="771" y="53"/>
                </a:cubicBezTo>
                <a:cubicBezTo>
                  <a:pt x="774" y="53"/>
                  <a:pt x="776" y="52"/>
                  <a:pt x="779" y="52"/>
                </a:cubicBezTo>
                <a:cubicBezTo>
                  <a:pt x="773" y="54"/>
                  <a:pt x="765" y="55"/>
                  <a:pt x="764" y="57"/>
                </a:cubicBezTo>
                <a:cubicBezTo>
                  <a:pt x="765" y="57"/>
                  <a:pt x="765" y="57"/>
                  <a:pt x="766" y="57"/>
                </a:cubicBezTo>
                <a:cubicBezTo>
                  <a:pt x="766" y="57"/>
                  <a:pt x="764" y="57"/>
                  <a:pt x="762" y="57"/>
                </a:cubicBezTo>
                <a:cubicBezTo>
                  <a:pt x="763" y="57"/>
                  <a:pt x="764" y="57"/>
                  <a:pt x="764" y="57"/>
                </a:cubicBezTo>
                <a:cubicBezTo>
                  <a:pt x="764" y="57"/>
                  <a:pt x="762" y="57"/>
                  <a:pt x="761" y="57"/>
                </a:cubicBezTo>
                <a:cubicBezTo>
                  <a:pt x="761" y="57"/>
                  <a:pt x="761" y="57"/>
                  <a:pt x="760" y="58"/>
                </a:cubicBezTo>
                <a:cubicBezTo>
                  <a:pt x="757" y="58"/>
                  <a:pt x="756" y="58"/>
                  <a:pt x="754" y="58"/>
                </a:cubicBezTo>
                <a:cubicBezTo>
                  <a:pt x="754" y="58"/>
                  <a:pt x="755" y="58"/>
                  <a:pt x="755" y="57"/>
                </a:cubicBezTo>
                <a:cubicBezTo>
                  <a:pt x="755" y="57"/>
                  <a:pt x="752" y="57"/>
                  <a:pt x="752" y="57"/>
                </a:cubicBezTo>
                <a:cubicBezTo>
                  <a:pt x="751" y="57"/>
                  <a:pt x="754" y="57"/>
                  <a:pt x="755" y="57"/>
                </a:cubicBezTo>
                <a:cubicBezTo>
                  <a:pt x="755" y="56"/>
                  <a:pt x="754" y="56"/>
                  <a:pt x="754" y="56"/>
                </a:cubicBezTo>
                <a:cubicBezTo>
                  <a:pt x="755" y="56"/>
                  <a:pt x="756" y="56"/>
                  <a:pt x="758" y="56"/>
                </a:cubicBezTo>
                <a:cubicBezTo>
                  <a:pt x="758" y="56"/>
                  <a:pt x="757" y="56"/>
                  <a:pt x="757" y="55"/>
                </a:cubicBezTo>
                <a:cubicBezTo>
                  <a:pt x="760" y="54"/>
                  <a:pt x="763" y="54"/>
                  <a:pt x="764" y="53"/>
                </a:cubicBezTo>
                <a:cubicBezTo>
                  <a:pt x="766" y="53"/>
                  <a:pt x="763" y="54"/>
                  <a:pt x="766" y="54"/>
                </a:cubicBezTo>
                <a:cubicBezTo>
                  <a:pt x="766" y="53"/>
                  <a:pt x="765" y="53"/>
                  <a:pt x="764" y="53"/>
                </a:cubicBezTo>
                <a:cubicBezTo>
                  <a:pt x="761" y="53"/>
                  <a:pt x="764" y="54"/>
                  <a:pt x="762" y="54"/>
                </a:cubicBezTo>
                <a:cubicBezTo>
                  <a:pt x="757" y="54"/>
                  <a:pt x="754" y="54"/>
                  <a:pt x="752" y="53"/>
                </a:cubicBezTo>
                <a:cubicBezTo>
                  <a:pt x="751" y="53"/>
                  <a:pt x="749" y="54"/>
                  <a:pt x="748" y="54"/>
                </a:cubicBezTo>
                <a:cubicBezTo>
                  <a:pt x="752" y="53"/>
                  <a:pt x="760" y="52"/>
                  <a:pt x="759" y="50"/>
                </a:cubicBezTo>
                <a:cubicBezTo>
                  <a:pt x="756" y="51"/>
                  <a:pt x="754" y="51"/>
                  <a:pt x="756" y="51"/>
                </a:cubicBezTo>
                <a:cubicBezTo>
                  <a:pt x="755" y="51"/>
                  <a:pt x="755" y="51"/>
                  <a:pt x="755" y="52"/>
                </a:cubicBezTo>
                <a:cubicBezTo>
                  <a:pt x="754" y="52"/>
                  <a:pt x="755" y="51"/>
                  <a:pt x="753" y="51"/>
                </a:cubicBezTo>
                <a:cubicBezTo>
                  <a:pt x="750" y="52"/>
                  <a:pt x="749" y="52"/>
                  <a:pt x="744" y="52"/>
                </a:cubicBezTo>
                <a:cubicBezTo>
                  <a:pt x="744" y="53"/>
                  <a:pt x="744" y="53"/>
                  <a:pt x="742" y="53"/>
                </a:cubicBezTo>
                <a:cubicBezTo>
                  <a:pt x="740" y="53"/>
                  <a:pt x="743" y="53"/>
                  <a:pt x="743" y="52"/>
                </a:cubicBezTo>
                <a:cubicBezTo>
                  <a:pt x="741" y="52"/>
                  <a:pt x="741" y="53"/>
                  <a:pt x="740" y="53"/>
                </a:cubicBezTo>
                <a:cubicBezTo>
                  <a:pt x="739" y="52"/>
                  <a:pt x="742" y="52"/>
                  <a:pt x="742" y="52"/>
                </a:cubicBezTo>
                <a:cubicBezTo>
                  <a:pt x="740" y="52"/>
                  <a:pt x="740" y="52"/>
                  <a:pt x="737" y="52"/>
                </a:cubicBezTo>
                <a:cubicBezTo>
                  <a:pt x="739" y="51"/>
                  <a:pt x="742" y="51"/>
                  <a:pt x="745" y="50"/>
                </a:cubicBezTo>
                <a:cubicBezTo>
                  <a:pt x="745" y="50"/>
                  <a:pt x="741" y="51"/>
                  <a:pt x="742" y="50"/>
                </a:cubicBezTo>
                <a:cubicBezTo>
                  <a:pt x="738" y="50"/>
                  <a:pt x="736" y="51"/>
                  <a:pt x="734" y="52"/>
                </a:cubicBezTo>
                <a:cubicBezTo>
                  <a:pt x="734" y="52"/>
                  <a:pt x="735" y="52"/>
                  <a:pt x="736" y="52"/>
                </a:cubicBezTo>
                <a:cubicBezTo>
                  <a:pt x="735" y="52"/>
                  <a:pt x="734" y="53"/>
                  <a:pt x="732" y="52"/>
                </a:cubicBezTo>
                <a:cubicBezTo>
                  <a:pt x="733" y="53"/>
                  <a:pt x="728" y="53"/>
                  <a:pt x="726" y="54"/>
                </a:cubicBezTo>
                <a:cubicBezTo>
                  <a:pt x="726" y="54"/>
                  <a:pt x="732" y="54"/>
                  <a:pt x="732" y="54"/>
                </a:cubicBezTo>
                <a:cubicBezTo>
                  <a:pt x="734" y="54"/>
                  <a:pt x="728" y="55"/>
                  <a:pt x="728" y="54"/>
                </a:cubicBezTo>
                <a:cubicBezTo>
                  <a:pt x="728" y="54"/>
                  <a:pt x="726" y="54"/>
                  <a:pt x="726" y="55"/>
                </a:cubicBezTo>
                <a:cubicBezTo>
                  <a:pt x="726" y="54"/>
                  <a:pt x="724" y="54"/>
                  <a:pt x="721" y="54"/>
                </a:cubicBezTo>
                <a:cubicBezTo>
                  <a:pt x="721" y="54"/>
                  <a:pt x="725" y="54"/>
                  <a:pt x="725" y="55"/>
                </a:cubicBezTo>
                <a:cubicBezTo>
                  <a:pt x="723" y="55"/>
                  <a:pt x="723" y="55"/>
                  <a:pt x="722" y="55"/>
                </a:cubicBezTo>
                <a:cubicBezTo>
                  <a:pt x="722" y="55"/>
                  <a:pt x="723" y="55"/>
                  <a:pt x="723" y="55"/>
                </a:cubicBezTo>
                <a:cubicBezTo>
                  <a:pt x="720" y="55"/>
                  <a:pt x="720" y="56"/>
                  <a:pt x="717" y="56"/>
                </a:cubicBezTo>
                <a:cubicBezTo>
                  <a:pt x="716" y="56"/>
                  <a:pt x="718" y="57"/>
                  <a:pt x="717" y="57"/>
                </a:cubicBezTo>
                <a:cubicBezTo>
                  <a:pt x="715" y="57"/>
                  <a:pt x="715" y="57"/>
                  <a:pt x="714" y="57"/>
                </a:cubicBezTo>
                <a:cubicBezTo>
                  <a:pt x="714" y="56"/>
                  <a:pt x="717" y="55"/>
                  <a:pt x="721" y="55"/>
                </a:cubicBezTo>
                <a:cubicBezTo>
                  <a:pt x="720" y="55"/>
                  <a:pt x="717" y="54"/>
                  <a:pt x="718" y="53"/>
                </a:cubicBezTo>
                <a:cubicBezTo>
                  <a:pt x="720" y="53"/>
                  <a:pt x="719" y="54"/>
                  <a:pt x="721" y="54"/>
                </a:cubicBezTo>
                <a:cubicBezTo>
                  <a:pt x="723" y="53"/>
                  <a:pt x="718" y="53"/>
                  <a:pt x="717" y="53"/>
                </a:cubicBezTo>
                <a:cubicBezTo>
                  <a:pt x="715" y="52"/>
                  <a:pt x="722" y="52"/>
                  <a:pt x="723" y="52"/>
                </a:cubicBezTo>
                <a:cubicBezTo>
                  <a:pt x="723" y="51"/>
                  <a:pt x="720" y="52"/>
                  <a:pt x="721" y="52"/>
                </a:cubicBezTo>
                <a:cubicBezTo>
                  <a:pt x="719" y="51"/>
                  <a:pt x="720" y="52"/>
                  <a:pt x="717" y="51"/>
                </a:cubicBezTo>
                <a:cubicBezTo>
                  <a:pt x="719" y="51"/>
                  <a:pt x="720" y="51"/>
                  <a:pt x="717" y="50"/>
                </a:cubicBezTo>
                <a:cubicBezTo>
                  <a:pt x="718" y="50"/>
                  <a:pt x="719" y="50"/>
                  <a:pt x="720" y="50"/>
                </a:cubicBezTo>
                <a:cubicBezTo>
                  <a:pt x="719" y="49"/>
                  <a:pt x="716" y="50"/>
                  <a:pt x="715" y="50"/>
                </a:cubicBezTo>
                <a:cubicBezTo>
                  <a:pt x="717" y="51"/>
                  <a:pt x="714" y="51"/>
                  <a:pt x="717" y="52"/>
                </a:cubicBezTo>
                <a:cubicBezTo>
                  <a:pt x="715" y="53"/>
                  <a:pt x="713" y="52"/>
                  <a:pt x="712" y="53"/>
                </a:cubicBezTo>
                <a:cubicBezTo>
                  <a:pt x="711" y="53"/>
                  <a:pt x="711" y="52"/>
                  <a:pt x="710" y="52"/>
                </a:cubicBezTo>
                <a:cubicBezTo>
                  <a:pt x="708" y="52"/>
                  <a:pt x="713" y="52"/>
                  <a:pt x="714" y="51"/>
                </a:cubicBezTo>
                <a:cubicBezTo>
                  <a:pt x="714" y="51"/>
                  <a:pt x="711" y="51"/>
                  <a:pt x="711" y="52"/>
                </a:cubicBezTo>
                <a:cubicBezTo>
                  <a:pt x="710" y="51"/>
                  <a:pt x="713" y="51"/>
                  <a:pt x="710" y="50"/>
                </a:cubicBezTo>
                <a:cubicBezTo>
                  <a:pt x="707" y="51"/>
                  <a:pt x="705" y="50"/>
                  <a:pt x="701" y="51"/>
                </a:cubicBezTo>
                <a:cubicBezTo>
                  <a:pt x="701" y="51"/>
                  <a:pt x="702" y="51"/>
                  <a:pt x="703" y="51"/>
                </a:cubicBezTo>
                <a:cubicBezTo>
                  <a:pt x="702" y="51"/>
                  <a:pt x="700" y="51"/>
                  <a:pt x="701" y="50"/>
                </a:cubicBezTo>
                <a:cubicBezTo>
                  <a:pt x="703" y="50"/>
                  <a:pt x="707" y="50"/>
                  <a:pt x="705" y="49"/>
                </a:cubicBezTo>
                <a:cubicBezTo>
                  <a:pt x="709" y="50"/>
                  <a:pt x="710" y="49"/>
                  <a:pt x="713" y="48"/>
                </a:cubicBezTo>
                <a:cubicBezTo>
                  <a:pt x="717" y="49"/>
                  <a:pt x="725" y="48"/>
                  <a:pt x="725" y="47"/>
                </a:cubicBezTo>
                <a:cubicBezTo>
                  <a:pt x="728" y="47"/>
                  <a:pt x="729" y="46"/>
                  <a:pt x="730" y="46"/>
                </a:cubicBezTo>
                <a:cubicBezTo>
                  <a:pt x="730" y="46"/>
                  <a:pt x="729" y="46"/>
                  <a:pt x="727" y="46"/>
                </a:cubicBezTo>
                <a:cubicBezTo>
                  <a:pt x="729" y="47"/>
                  <a:pt x="726" y="46"/>
                  <a:pt x="725" y="47"/>
                </a:cubicBezTo>
                <a:cubicBezTo>
                  <a:pt x="723" y="46"/>
                  <a:pt x="725" y="46"/>
                  <a:pt x="723" y="46"/>
                </a:cubicBezTo>
                <a:cubicBezTo>
                  <a:pt x="721" y="46"/>
                  <a:pt x="728" y="45"/>
                  <a:pt x="725" y="45"/>
                </a:cubicBezTo>
                <a:cubicBezTo>
                  <a:pt x="724" y="45"/>
                  <a:pt x="721" y="46"/>
                  <a:pt x="717" y="46"/>
                </a:cubicBezTo>
                <a:cubicBezTo>
                  <a:pt x="717" y="46"/>
                  <a:pt x="717" y="46"/>
                  <a:pt x="716" y="46"/>
                </a:cubicBezTo>
                <a:cubicBezTo>
                  <a:pt x="717" y="45"/>
                  <a:pt x="718" y="46"/>
                  <a:pt x="717" y="46"/>
                </a:cubicBezTo>
                <a:cubicBezTo>
                  <a:pt x="721" y="45"/>
                  <a:pt x="723" y="45"/>
                  <a:pt x="726" y="44"/>
                </a:cubicBezTo>
                <a:cubicBezTo>
                  <a:pt x="726" y="44"/>
                  <a:pt x="726" y="44"/>
                  <a:pt x="726" y="44"/>
                </a:cubicBezTo>
                <a:cubicBezTo>
                  <a:pt x="724" y="44"/>
                  <a:pt x="722" y="44"/>
                  <a:pt x="719" y="44"/>
                </a:cubicBezTo>
                <a:cubicBezTo>
                  <a:pt x="720" y="44"/>
                  <a:pt x="721" y="44"/>
                  <a:pt x="721" y="45"/>
                </a:cubicBezTo>
                <a:cubicBezTo>
                  <a:pt x="721" y="45"/>
                  <a:pt x="716" y="44"/>
                  <a:pt x="718" y="45"/>
                </a:cubicBezTo>
                <a:cubicBezTo>
                  <a:pt x="717" y="45"/>
                  <a:pt x="717" y="45"/>
                  <a:pt x="716" y="45"/>
                </a:cubicBezTo>
                <a:cubicBezTo>
                  <a:pt x="714" y="45"/>
                  <a:pt x="713" y="46"/>
                  <a:pt x="710" y="46"/>
                </a:cubicBezTo>
                <a:cubicBezTo>
                  <a:pt x="711" y="46"/>
                  <a:pt x="712" y="46"/>
                  <a:pt x="712" y="45"/>
                </a:cubicBezTo>
                <a:cubicBezTo>
                  <a:pt x="713" y="45"/>
                  <a:pt x="709" y="45"/>
                  <a:pt x="710" y="45"/>
                </a:cubicBezTo>
                <a:cubicBezTo>
                  <a:pt x="709" y="45"/>
                  <a:pt x="710" y="45"/>
                  <a:pt x="711" y="44"/>
                </a:cubicBezTo>
                <a:cubicBezTo>
                  <a:pt x="712" y="44"/>
                  <a:pt x="714" y="44"/>
                  <a:pt x="715" y="44"/>
                </a:cubicBezTo>
                <a:cubicBezTo>
                  <a:pt x="712" y="43"/>
                  <a:pt x="717" y="43"/>
                  <a:pt x="718" y="42"/>
                </a:cubicBezTo>
                <a:cubicBezTo>
                  <a:pt x="720" y="43"/>
                  <a:pt x="716" y="43"/>
                  <a:pt x="717" y="43"/>
                </a:cubicBezTo>
                <a:cubicBezTo>
                  <a:pt x="718" y="44"/>
                  <a:pt x="721" y="43"/>
                  <a:pt x="722" y="43"/>
                </a:cubicBezTo>
                <a:cubicBezTo>
                  <a:pt x="724" y="43"/>
                  <a:pt x="725" y="42"/>
                  <a:pt x="726" y="42"/>
                </a:cubicBezTo>
                <a:cubicBezTo>
                  <a:pt x="725" y="42"/>
                  <a:pt x="724" y="41"/>
                  <a:pt x="721" y="41"/>
                </a:cubicBezTo>
                <a:cubicBezTo>
                  <a:pt x="720" y="41"/>
                  <a:pt x="722" y="42"/>
                  <a:pt x="719" y="42"/>
                </a:cubicBezTo>
                <a:cubicBezTo>
                  <a:pt x="720" y="41"/>
                  <a:pt x="722" y="41"/>
                  <a:pt x="723" y="41"/>
                </a:cubicBezTo>
                <a:cubicBezTo>
                  <a:pt x="721" y="40"/>
                  <a:pt x="718" y="41"/>
                  <a:pt x="717" y="41"/>
                </a:cubicBezTo>
                <a:cubicBezTo>
                  <a:pt x="716" y="41"/>
                  <a:pt x="716" y="41"/>
                  <a:pt x="717" y="41"/>
                </a:cubicBezTo>
                <a:cubicBezTo>
                  <a:pt x="715" y="40"/>
                  <a:pt x="714" y="41"/>
                  <a:pt x="714" y="40"/>
                </a:cubicBezTo>
                <a:cubicBezTo>
                  <a:pt x="709" y="40"/>
                  <a:pt x="707" y="40"/>
                  <a:pt x="705" y="40"/>
                </a:cubicBezTo>
                <a:cubicBezTo>
                  <a:pt x="705" y="40"/>
                  <a:pt x="705" y="39"/>
                  <a:pt x="703" y="40"/>
                </a:cubicBezTo>
                <a:cubicBezTo>
                  <a:pt x="704" y="39"/>
                  <a:pt x="703" y="39"/>
                  <a:pt x="701" y="38"/>
                </a:cubicBezTo>
                <a:cubicBezTo>
                  <a:pt x="699" y="38"/>
                  <a:pt x="698" y="39"/>
                  <a:pt x="697" y="39"/>
                </a:cubicBezTo>
                <a:cubicBezTo>
                  <a:pt x="695" y="39"/>
                  <a:pt x="695" y="39"/>
                  <a:pt x="694" y="39"/>
                </a:cubicBezTo>
                <a:cubicBezTo>
                  <a:pt x="694" y="39"/>
                  <a:pt x="696" y="39"/>
                  <a:pt x="697" y="39"/>
                </a:cubicBezTo>
                <a:cubicBezTo>
                  <a:pt x="697" y="38"/>
                  <a:pt x="693" y="39"/>
                  <a:pt x="693" y="38"/>
                </a:cubicBezTo>
                <a:cubicBezTo>
                  <a:pt x="692" y="38"/>
                  <a:pt x="693" y="38"/>
                  <a:pt x="692" y="38"/>
                </a:cubicBezTo>
                <a:cubicBezTo>
                  <a:pt x="692" y="38"/>
                  <a:pt x="693" y="38"/>
                  <a:pt x="694" y="38"/>
                </a:cubicBezTo>
                <a:cubicBezTo>
                  <a:pt x="694" y="39"/>
                  <a:pt x="691" y="39"/>
                  <a:pt x="690" y="39"/>
                </a:cubicBezTo>
                <a:cubicBezTo>
                  <a:pt x="692" y="39"/>
                  <a:pt x="691" y="39"/>
                  <a:pt x="690" y="40"/>
                </a:cubicBezTo>
                <a:cubicBezTo>
                  <a:pt x="690" y="40"/>
                  <a:pt x="690" y="40"/>
                  <a:pt x="691" y="40"/>
                </a:cubicBezTo>
                <a:cubicBezTo>
                  <a:pt x="692" y="40"/>
                  <a:pt x="692" y="39"/>
                  <a:pt x="692" y="39"/>
                </a:cubicBezTo>
                <a:cubicBezTo>
                  <a:pt x="696" y="40"/>
                  <a:pt x="694" y="40"/>
                  <a:pt x="698" y="40"/>
                </a:cubicBezTo>
                <a:cubicBezTo>
                  <a:pt x="700" y="40"/>
                  <a:pt x="697" y="40"/>
                  <a:pt x="699" y="40"/>
                </a:cubicBezTo>
                <a:cubicBezTo>
                  <a:pt x="701" y="40"/>
                  <a:pt x="699" y="41"/>
                  <a:pt x="702" y="40"/>
                </a:cubicBezTo>
                <a:cubicBezTo>
                  <a:pt x="697" y="41"/>
                  <a:pt x="695" y="42"/>
                  <a:pt x="690" y="42"/>
                </a:cubicBezTo>
                <a:cubicBezTo>
                  <a:pt x="691" y="42"/>
                  <a:pt x="692" y="42"/>
                  <a:pt x="692" y="42"/>
                </a:cubicBezTo>
                <a:cubicBezTo>
                  <a:pt x="690" y="42"/>
                  <a:pt x="690" y="42"/>
                  <a:pt x="688" y="42"/>
                </a:cubicBezTo>
                <a:cubicBezTo>
                  <a:pt x="692" y="43"/>
                  <a:pt x="695" y="42"/>
                  <a:pt x="698" y="42"/>
                </a:cubicBezTo>
                <a:cubicBezTo>
                  <a:pt x="699" y="42"/>
                  <a:pt x="695" y="43"/>
                  <a:pt x="698" y="43"/>
                </a:cubicBezTo>
                <a:cubicBezTo>
                  <a:pt x="698" y="43"/>
                  <a:pt x="696" y="43"/>
                  <a:pt x="695" y="43"/>
                </a:cubicBezTo>
                <a:cubicBezTo>
                  <a:pt x="695" y="43"/>
                  <a:pt x="697" y="43"/>
                  <a:pt x="699" y="43"/>
                </a:cubicBezTo>
                <a:cubicBezTo>
                  <a:pt x="700" y="43"/>
                  <a:pt x="695" y="43"/>
                  <a:pt x="700" y="43"/>
                </a:cubicBezTo>
                <a:cubicBezTo>
                  <a:pt x="699" y="44"/>
                  <a:pt x="696" y="44"/>
                  <a:pt x="695" y="44"/>
                </a:cubicBezTo>
                <a:cubicBezTo>
                  <a:pt x="694" y="44"/>
                  <a:pt x="695" y="44"/>
                  <a:pt x="693" y="43"/>
                </a:cubicBezTo>
                <a:cubicBezTo>
                  <a:pt x="692" y="43"/>
                  <a:pt x="692" y="44"/>
                  <a:pt x="691" y="44"/>
                </a:cubicBezTo>
                <a:cubicBezTo>
                  <a:pt x="692" y="44"/>
                  <a:pt x="695" y="44"/>
                  <a:pt x="696" y="45"/>
                </a:cubicBezTo>
                <a:cubicBezTo>
                  <a:pt x="693" y="45"/>
                  <a:pt x="694" y="45"/>
                  <a:pt x="692" y="45"/>
                </a:cubicBezTo>
                <a:cubicBezTo>
                  <a:pt x="691" y="45"/>
                  <a:pt x="692" y="45"/>
                  <a:pt x="692" y="45"/>
                </a:cubicBezTo>
                <a:cubicBezTo>
                  <a:pt x="691" y="45"/>
                  <a:pt x="687" y="44"/>
                  <a:pt x="685" y="44"/>
                </a:cubicBezTo>
                <a:cubicBezTo>
                  <a:pt x="686" y="45"/>
                  <a:pt x="686" y="45"/>
                  <a:pt x="684" y="45"/>
                </a:cubicBezTo>
                <a:cubicBezTo>
                  <a:pt x="685" y="45"/>
                  <a:pt x="688" y="45"/>
                  <a:pt x="690" y="45"/>
                </a:cubicBezTo>
                <a:cubicBezTo>
                  <a:pt x="693" y="45"/>
                  <a:pt x="688" y="46"/>
                  <a:pt x="690" y="46"/>
                </a:cubicBezTo>
                <a:cubicBezTo>
                  <a:pt x="689" y="46"/>
                  <a:pt x="683" y="45"/>
                  <a:pt x="681" y="46"/>
                </a:cubicBezTo>
                <a:cubicBezTo>
                  <a:pt x="683" y="46"/>
                  <a:pt x="682" y="45"/>
                  <a:pt x="680" y="46"/>
                </a:cubicBezTo>
                <a:cubicBezTo>
                  <a:pt x="677" y="45"/>
                  <a:pt x="683" y="45"/>
                  <a:pt x="683" y="45"/>
                </a:cubicBezTo>
                <a:cubicBezTo>
                  <a:pt x="683" y="45"/>
                  <a:pt x="681" y="45"/>
                  <a:pt x="679" y="45"/>
                </a:cubicBezTo>
                <a:cubicBezTo>
                  <a:pt x="680" y="44"/>
                  <a:pt x="680" y="44"/>
                  <a:pt x="680" y="44"/>
                </a:cubicBezTo>
                <a:cubicBezTo>
                  <a:pt x="679" y="44"/>
                  <a:pt x="674" y="43"/>
                  <a:pt x="674" y="44"/>
                </a:cubicBezTo>
                <a:cubicBezTo>
                  <a:pt x="674" y="43"/>
                  <a:pt x="670" y="44"/>
                  <a:pt x="671" y="43"/>
                </a:cubicBezTo>
                <a:cubicBezTo>
                  <a:pt x="670" y="43"/>
                  <a:pt x="668" y="43"/>
                  <a:pt x="669" y="44"/>
                </a:cubicBezTo>
                <a:cubicBezTo>
                  <a:pt x="666" y="43"/>
                  <a:pt x="670" y="43"/>
                  <a:pt x="669" y="43"/>
                </a:cubicBezTo>
                <a:cubicBezTo>
                  <a:pt x="670" y="43"/>
                  <a:pt x="670" y="43"/>
                  <a:pt x="671" y="43"/>
                </a:cubicBezTo>
                <a:cubicBezTo>
                  <a:pt x="671" y="42"/>
                  <a:pt x="670" y="42"/>
                  <a:pt x="671" y="42"/>
                </a:cubicBezTo>
                <a:cubicBezTo>
                  <a:pt x="672" y="42"/>
                  <a:pt x="672" y="42"/>
                  <a:pt x="674" y="42"/>
                </a:cubicBezTo>
                <a:cubicBezTo>
                  <a:pt x="673" y="42"/>
                  <a:pt x="672" y="42"/>
                  <a:pt x="672" y="43"/>
                </a:cubicBezTo>
                <a:cubicBezTo>
                  <a:pt x="675" y="43"/>
                  <a:pt x="676" y="43"/>
                  <a:pt x="680" y="43"/>
                </a:cubicBezTo>
                <a:cubicBezTo>
                  <a:pt x="682" y="43"/>
                  <a:pt x="679" y="42"/>
                  <a:pt x="681" y="42"/>
                </a:cubicBezTo>
                <a:cubicBezTo>
                  <a:pt x="683" y="42"/>
                  <a:pt x="681" y="43"/>
                  <a:pt x="682" y="43"/>
                </a:cubicBezTo>
                <a:cubicBezTo>
                  <a:pt x="682" y="42"/>
                  <a:pt x="681" y="41"/>
                  <a:pt x="679" y="41"/>
                </a:cubicBezTo>
                <a:cubicBezTo>
                  <a:pt x="676" y="41"/>
                  <a:pt x="676" y="41"/>
                  <a:pt x="673" y="41"/>
                </a:cubicBezTo>
                <a:cubicBezTo>
                  <a:pt x="672" y="41"/>
                  <a:pt x="676" y="41"/>
                  <a:pt x="674" y="41"/>
                </a:cubicBezTo>
                <a:cubicBezTo>
                  <a:pt x="675" y="41"/>
                  <a:pt x="677" y="41"/>
                  <a:pt x="678" y="40"/>
                </a:cubicBezTo>
                <a:cubicBezTo>
                  <a:pt x="676" y="40"/>
                  <a:pt x="673" y="41"/>
                  <a:pt x="669" y="41"/>
                </a:cubicBezTo>
                <a:cubicBezTo>
                  <a:pt x="669" y="41"/>
                  <a:pt x="671" y="41"/>
                  <a:pt x="671" y="41"/>
                </a:cubicBezTo>
                <a:cubicBezTo>
                  <a:pt x="670" y="42"/>
                  <a:pt x="666" y="41"/>
                  <a:pt x="667" y="42"/>
                </a:cubicBezTo>
                <a:cubicBezTo>
                  <a:pt x="667" y="42"/>
                  <a:pt x="666" y="41"/>
                  <a:pt x="665" y="41"/>
                </a:cubicBezTo>
                <a:cubicBezTo>
                  <a:pt x="666" y="41"/>
                  <a:pt x="666" y="41"/>
                  <a:pt x="669" y="41"/>
                </a:cubicBezTo>
                <a:cubicBezTo>
                  <a:pt x="669" y="41"/>
                  <a:pt x="664" y="41"/>
                  <a:pt x="667" y="41"/>
                </a:cubicBezTo>
                <a:cubicBezTo>
                  <a:pt x="667" y="41"/>
                  <a:pt x="666" y="40"/>
                  <a:pt x="666" y="41"/>
                </a:cubicBezTo>
                <a:cubicBezTo>
                  <a:pt x="664" y="41"/>
                  <a:pt x="668" y="40"/>
                  <a:pt x="665" y="40"/>
                </a:cubicBezTo>
                <a:cubicBezTo>
                  <a:pt x="667" y="39"/>
                  <a:pt x="667" y="41"/>
                  <a:pt x="669" y="41"/>
                </a:cubicBezTo>
                <a:cubicBezTo>
                  <a:pt x="671" y="40"/>
                  <a:pt x="669" y="40"/>
                  <a:pt x="669" y="40"/>
                </a:cubicBezTo>
                <a:cubicBezTo>
                  <a:pt x="670" y="40"/>
                  <a:pt x="672" y="39"/>
                  <a:pt x="675" y="39"/>
                </a:cubicBezTo>
                <a:cubicBezTo>
                  <a:pt x="675" y="39"/>
                  <a:pt x="674" y="39"/>
                  <a:pt x="674" y="39"/>
                </a:cubicBezTo>
                <a:cubicBezTo>
                  <a:pt x="672" y="38"/>
                  <a:pt x="673" y="39"/>
                  <a:pt x="671" y="39"/>
                </a:cubicBezTo>
                <a:cubicBezTo>
                  <a:pt x="672" y="38"/>
                  <a:pt x="668" y="38"/>
                  <a:pt x="670" y="38"/>
                </a:cubicBezTo>
                <a:cubicBezTo>
                  <a:pt x="669" y="38"/>
                  <a:pt x="669" y="37"/>
                  <a:pt x="667" y="38"/>
                </a:cubicBezTo>
                <a:cubicBezTo>
                  <a:pt x="666" y="38"/>
                  <a:pt x="668" y="38"/>
                  <a:pt x="667" y="38"/>
                </a:cubicBezTo>
                <a:cubicBezTo>
                  <a:pt x="664" y="38"/>
                  <a:pt x="660" y="38"/>
                  <a:pt x="660" y="37"/>
                </a:cubicBezTo>
                <a:cubicBezTo>
                  <a:pt x="661" y="37"/>
                  <a:pt x="662" y="37"/>
                  <a:pt x="663" y="37"/>
                </a:cubicBezTo>
                <a:cubicBezTo>
                  <a:pt x="659" y="37"/>
                  <a:pt x="664" y="38"/>
                  <a:pt x="667" y="37"/>
                </a:cubicBezTo>
                <a:cubicBezTo>
                  <a:pt x="666" y="37"/>
                  <a:pt x="662" y="37"/>
                  <a:pt x="662" y="36"/>
                </a:cubicBezTo>
                <a:cubicBezTo>
                  <a:pt x="659" y="36"/>
                  <a:pt x="659" y="36"/>
                  <a:pt x="657" y="36"/>
                </a:cubicBezTo>
                <a:cubicBezTo>
                  <a:pt x="655" y="36"/>
                  <a:pt x="658" y="36"/>
                  <a:pt x="658" y="37"/>
                </a:cubicBezTo>
                <a:cubicBezTo>
                  <a:pt x="656" y="36"/>
                  <a:pt x="654" y="37"/>
                  <a:pt x="654" y="36"/>
                </a:cubicBezTo>
                <a:cubicBezTo>
                  <a:pt x="651" y="37"/>
                  <a:pt x="653" y="37"/>
                  <a:pt x="652" y="38"/>
                </a:cubicBezTo>
                <a:cubicBezTo>
                  <a:pt x="654" y="38"/>
                  <a:pt x="653" y="39"/>
                  <a:pt x="655" y="39"/>
                </a:cubicBezTo>
                <a:cubicBezTo>
                  <a:pt x="654" y="39"/>
                  <a:pt x="654" y="39"/>
                  <a:pt x="652" y="39"/>
                </a:cubicBezTo>
                <a:cubicBezTo>
                  <a:pt x="653" y="39"/>
                  <a:pt x="652" y="39"/>
                  <a:pt x="653" y="39"/>
                </a:cubicBezTo>
                <a:cubicBezTo>
                  <a:pt x="647" y="39"/>
                  <a:pt x="660" y="41"/>
                  <a:pt x="661" y="39"/>
                </a:cubicBezTo>
                <a:cubicBezTo>
                  <a:pt x="662" y="39"/>
                  <a:pt x="663" y="39"/>
                  <a:pt x="665" y="39"/>
                </a:cubicBezTo>
                <a:cubicBezTo>
                  <a:pt x="664" y="40"/>
                  <a:pt x="662" y="40"/>
                  <a:pt x="661" y="40"/>
                </a:cubicBezTo>
                <a:cubicBezTo>
                  <a:pt x="661" y="40"/>
                  <a:pt x="661" y="40"/>
                  <a:pt x="662" y="40"/>
                </a:cubicBezTo>
                <a:cubicBezTo>
                  <a:pt x="661" y="40"/>
                  <a:pt x="658" y="40"/>
                  <a:pt x="656" y="40"/>
                </a:cubicBezTo>
                <a:cubicBezTo>
                  <a:pt x="655" y="41"/>
                  <a:pt x="657" y="41"/>
                  <a:pt x="659" y="41"/>
                </a:cubicBezTo>
                <a:cubicBezTo>
                  <a:pt x="657" y="41"/>
                  <a:pt x="661" y="42"/>
                  <a:pt x="663" y="42"/>
                </a:cubicBezTo>
                <a:cubicBezTo>
                  <a:pt x="658" y="42"/>
                  <a:pt x="654" y="42"/>
                  <a:pt x="649" y="41"/>
                </a:cubicBezTo>
                <a:cubicBezTo>
                  <a:pt x="649" y="41"/>
                  <a:pt x="645" y="42"/>
                  <a:pt x="648" y="43"/>
                </a:cubicBezTo>
                <a:cubicBezTo>
                  <a:pt x="647" y="43"/>
                  <a:pt x="646" y="43"/>
                  <a:pt x="644" y="43"/>
                </a:cubicBezTo>
                <a:cubicBezTo>
                  <a:pt x="643" y="42"/>
                  <a:pt x="647" y="43"/>
                  <a:pt x="646" y="42"/>
                </a:cubicBezTo>
                <a:cubicBezTo>
                  <a:pt x="645" y="42"/>
                  <a:pt x="642" y="43"/>
                  <a:pt x="640" y="42"/>
                </a:cubicBezTo>
                <a:cubicBezTo>
                  <a:pt x="643" y="42"/>
                  <a:pt x="636" y="42"/>
                  <a:pt x="638" y="41"/>
                </a:cubicBezTo>
                <a:cubicBezTo>
                  <a:pt x="638" y="40"/>
                  <a:pt x="634" y="41"/>
                  <a:pt x="636" y="40"/>
                </a:cubicBezTo>
                <a:cubicBezTo>
                  <a:pt x="630" y="40"/>
                  <a:pt x="634" y="43"/>
                  <a:pt x="631" y="43"/>
                </a:cubicBezTo>
                <a:cubicBezTo>
                  <a:pt x="631" y="43"/>
                  <a:pt x="631" y="43"/>
                  <a:pt x="632" y="43"/>
                </a:cubicBezTo>
                <a:cubicBezTo>
                  <a:pt x="632" y="42"/>
                  <a:pt x="631" y="42"/>
                  <a:pt x="629" y="42"/>
                </a:cubicBezTo>
                <a:cubicBezTo>
                  <a:pt x="627" y="43"/>
                  <a:pt x="628" y="44"/>
                  <a:pt x="624" y="44"/>
                </a:cubicBezTo>
                <a:cubicBezTo>
                  <a:pt x="626" y="44"/>
                  <a:pt x="620" y="46"/>
                  <a:pt x="619" y="46"/>
                </a:cubicBezTo>
                <a:cubicBezTo>
                  <a:pt x="618" y="47"/>
                  <a:pt x="617" y="46"/>
                  <a:pt x="618" y="46"/>
                </a:cubicBezTo>
                <a:cubicBezTo>
                  <a:pt x="617" y="46"/>
                  <a:pt x="617" y="46"/>
                  <a:pt x="616" y="46"/>
                </a:cubicBezTo>
                <a:cubicBezTo>
                  <a:pt x="618" y="47"/>
                  <a:pt x="616" y="47"/>
                  <a:pt x="615" y="48"/>
                </a:cubicBezTo>
                <a:cubicBezTo>
                  <a:pt x="614" y="48"/>
                  <a:pt x="614" y="48"/>
                  <a:pt x="613" y="48"/>
                </a:cubicBezTo>
                <a:cubicBezTo>
                  <a:pt x="612" y="48"/>
                  <a:pt x="612" y="49"/>
                  <a:pt x="613" y="49"/>
                </a:cubicBezTo>
                <a:cubicBezTo>
                  <a:pt x="610" y="50"/>
                  <a:pt x="608" y="51"/>
                  <a:pt x="604" y="52"/>
                </a:cubicBezTo>
                <a:cubicBezTo>
                  <a:pt x="604" y="52"/>
                  <a:pt x="603" y="52"/>
                  <a:pt x="603" y="52"/>
                </a:cubicBezTo>
                <a:cubicBezTo>
                  <a:pt x="603" y="52"/>
                  <a:pt x="602" y="53"/>
                  <a:pt x="600" y="53"/>
                </a:cubicBezTo>
                <a:cubicBezTo>
                  <a:pt x="599" y="53"/>
                  <a:pt x="599" y="52"/>
                  <a:pt x="599" y="52"/>
                </a:cubicBezTo>
                <a:cubicBezTo>
                  <a:pt x="595" y="53"/>
                  <a:pt x="600" y="53"/>
                  <a:pt x="596" y="53"/>
                </a:cubicBezTo>
                <a:cubicBezTo>
                  <a:pt x="597" y="53"/>
                  <a:pt x="597" y="53"/>
                  <a:pt x="599" y="53"/>
                </a:cubicBezTo>
                <a:cubicBezTo>
                  <a:pt x="598" y="54"/>
                  <a:pt x="600" y="54"/>
                  <a:pt x="600" y="54"/>
                </a:cubicBezTo>
                <a:cubicBezTo>
                  <a:pt x="599" y="54"/>
                  <a:pt x="599" y="54"/>
                  <a:pt x="598" y="54"/>
                </a:cubicBezTo>
                <a:cubicBezTo>
                  <a:pt x="599" y="54"/>
                  <a:pt x="600" y="54"/>
                  <a:pt x="600" y="55"/>
                </a:cubicBezTo>
                <a:cubicBezTo>
                  <a:pt x="601" y="55"/>
                  <a:pt x="603" y="54"/>
                  <a:pt x="600" y="54"/>
                </a:cubicBezTo>
                <a:cubicBezTo>
                  <a:pt x="601" y="53"/>
                  <a:pt x="602" y="54"/>
                  <a:pt x="603" y="54"/>
                </a:cubicBezTo>
                <a:cubicBezTo>
                  <a:pt x="601" y="54"/>
                  <a:pt x="603" y="55"/>
                  <a:pt x="601" y="55"/>
                </a:cubicBezTo>
                <a:cubicBezTo>
                  <a:pt x="600" y="55"/>
                  <a:pt x="601" y="55"/>
                  <a:pt x="597" y="55"/>
                </a:cubicBezTo>
                <a:cubicBezTo>
                  <a:pt x="597" y="55"/>
                  <a:pt x="598" y="55"/>
                  <a:pt x="600" y="55"/>
                </a:cubicBezTo>
                <a:cubicBezTo>
                  <a:pt x="598" y="55"/>
                  <a:pt x="593" y="55"/>
                  <a:pt x="591" y="56"/>
                </a:cubicBezTo>
                <a:cubicBezTo>
                  <a:pt x="592" y="56"/>
                  <a:pt x="593" y="55"/>
                  <a:pt x="593" y="55"/>
                </a:cubicBezTo>
                <a:cubicBezTo>
                  <a:pt x="589" y="55"/>
                  <a:pt x="585" y="56"/>
                  <a:pt x="586" y="57"/>
                </a:cubicBezTo>
                <a:cubicBezTo>
                  <a:pt x="585" y="57"/>
                  <a:pt x="583" y="57"/>
                  <a:pt x="582" y="57"/>
                </a:cubicBezTo>
                <a:cubicBezTo>
                  <a:pt x="583" y="57"/>
                  <a:pt x="582" y="57"/>
                  <a:pt x="582" y="56"/>
                </a:cubicBezTo>
                <a:cubicBezTo>
                  <a:pt x="585" y="57"/>
                  <a:pt x="586" y="55"/>
                  <a:pt x="582" y="55"/>
                </a:cubicBezTo>
                <a:cubicBezTo>
                  <a:pt x="585" y="55"/>
                  <a:pt x="587" y="55"/>
                  <a:pt x="590" y="54"/>
                </a:cubicBezTo>
                <a:cubicBezTo>
                  <a:pt x="589" y="54"/>
                  <a:pt x="588" y="55"/>
                  <a:pt x="586" y="54"/>
                </a:cubicBezTo>
                <a:cubicBezTo>
                  <a:pt x="587" y="54"/>
                  <a:pt x="589" y="54"/>
                  <a:pt x="588" y="53"/>
                </a:cubicBezTo>
                <a:cubicBezTo>
                  <a:pt x="593" y="54"/>
                  <a:pt x="592" y="53"/>
                  <a:pt x="595" y="53"/>
                </a:cubicBezTo>
                <a:cubicBezTo>
                  <a:pt x="595" y="52"/>
                  <a:pt x="596" y="52"/>
                  <a:pt x="596" y="52"/>
                </a:cubicBezTo>
                <a:cubicBezTo>
                  <a:pt x="599" y="53"/>
                  <a:pt x="598" y="51"/>
                  <a:pt x="598" y="51"/>
                </a:cubicBezTo>
                <a:cubicBezTo>
                  <a:pt x="600" y="50"/>
                  <a:pt x="604" y="49"/>
                  <a:pt x="609" y="47"/>
                </a:cubicBezTo>
                <a:cubicBezTo>
                  <a:pt x="609" y="47"/>
                  <a:pt x="608" y="47"/>
                  <a:pt x="607" y="47"/>
                </a:cubicBezTo>
                <a:cubicBezTo>
                  <a:pt x="611" y="46"/>
                  <a:pt x="612" y="45"/>
                  <a:pt x="615" y="45"/>
                </a:cubicBezTo>
                <a:cubicBezTo>
                  <a:pt x="615" y="45"/>
                  <a:pt x="612" y="45"/>
                  <a:pt x="611" y="45"/>
                </a:cubicBezTo>
                <a:cubicBezTo>
                  <a:pt x="614" y="43"/>
                  <a:pt x="600" y="44"/>
                  <a:pt x="602" y="42"/>
                </a:cubicBezTo>
                <a:cubicBezTo>
                  <a:pt x="600" y="43"/>
                  <a:pt x="599" y="43"/>
                  <a:pt x="598" y="42"/>
                </a:cubicBezTo>
                <a:cubicBezTo>
                  <a:pt x="597" y="42"/>
                  <a:pt x="598" y="42"/>
                  <a:pt x="598" y="43"/>
                </a:cubicBezTo>
                <a:cubicBezTo>
                  <a:pt x="596" y="43"/>
                  <a:pt x="595" y="42"/>
                  <a:pt x="597" y="42"/>
                </a:cubicBezTo>
                <a:cubicBezTo>
                  <a:pt x="597" y="41"/>
                  <a:pt x="594" y="42"/>
                  <a:pt x="593" y="41"/>
                </a:cubicBezTo>
                <a:cubicBezTo>
                  <a:pt x="592" y="42"/>
                  <a:pt x="595" y="42"/>
                  <a:pt x="593" y="42"/>
                </a:cubicBezTo>
                <a:cubicBezTo>
                  <a:pt x="594" y="42"/>
                  <a:pt x="594" y="42"/>
                  <a:pt x="595" y="42"/>
                </a:cubicBezTo>
                <a:cubicBezTo>
                  <a:pt x="595" y="43"/>
                  <a:pt x="596" y="43"/>
                  <a:pt x="595" y="43"/>
                </a:cubicBezTo>
                <a:cubicBezTo>
                  <a:pt x="591" y="43"/>
                  <a:pt x="589" y="43"/>
                  <a:pt x="585" y="43"/>
                </a:cubicBezTo>
                <a:cubicBezTo>
                  <a:pt x="587" y="43"/>
                  <a:pt x="587" y="43"/>
                  <a:pt x="585" y="42"/>
                </a:cubicBezTo>
                <a:cubicBezTo>
                  <a:pt x="583" y="42"/>
                  <a:pt x="583" y="43"/>
                  <a:pt x="582" y="43"/>
                </a:cubicBezTo>
                <a:cubicBezTo>
                  <a:pt x="582" y="43"/>
                  <a:pt x="582" y="43"/>
                  <a:pt x="582" y="43"/>
                </a:cubicBezTo>
                <a:cubicBezTo>
                  <a:pt x="584" y="43"/>
                  <a:pt x="582" y="43"/>
                  <a:pt x="584" y="43"/>
                </a:cubicBezTo>
                <a:cubicBezTo>
                  <a:pt x="578" y="43"/>
                  <a:pt x="576" y="45"/>
                  <a:pt x="572" y="46"/>
                </a:cubicBezTo>
                <a:cubicBezTo>
                  <a:pt x="572" y="47"/>
                  <a:pt x="573" y="46"/>
                  <a:pt x="575" y="46"/>
                </a:cubicBezTo>
                <a:cubicBezTo>
                  <a:pt x="582" y="47"/>
                  <a:pt x="578" y="47"/>
                  <a:pt x="572" y="47"/>
                </a:cubicBezTo>
                <a:cubicBezTo>
                  <a:pt x="572" y="47"/>
                  <a:pt x="572" y="47"/>
                  <a:pt x="572" y="47"/>
                </a:cubicBezTo>
                <a:cubicBezTo>
                  <a:pt x="575" y="47"/>
                  <a:pt x="578" y="47"/>
                  <a:pt x="581" y="48"/>
                </a:cubicBezTo>
                <a:cubicBezTo>
                  <a:pt x="582" y="47"/>
                  <a:pt x="579" y="47"/>
                  <a:pt x="580" y="47"/>
                </a:cubicBezTo>
                <a:cubicBezTo>
                  <a:pt x="581" y="47"/>
                  <a:pt x="583" y="47"/>
                  <a:pt x="584" y="47"/>
                </a:cubicBezTo>
                <a:cubicBezTo>
                  <a:pt x="587" y="47"/>
                  <a:pt x="583" y="47"/>
                  <a:pt x="584" y="48"/>
                </a:cubicBezTo>
                <a:cubicBezTo>
                  <a:pt x="586" y="48"/>
                  <a:pt x="585" y="47"/>
                  <a:pt x="588" y="47"/>
                </a:cubicBezTo>
                <a:cubicBezTo>
                  <a:pt x="588" y="47"/>
                  <a:pt x="586" y="47"/>
                  <a:pt x="587" y="48"/>
                </a:cubicBezTo>
                <a:cubicBezTo>
                  <a:pt x="589" y="47"/>
                  <a:pt x="595" y="48"/>
                  <a:pt x="595" y="47"/>
                </a:cubicBezTo>
                <a:cubicBezTo>
                  <a:pt x="596" y="47"/>
                  <a:pt x="595" y="47"/>
                  <a:pt x="596" y="47"/>
                </a:cubicBezTo>
                <a:cubicBezTo>
                  <a:pt x="596" y="47"/>
                  <a:pt x="597" y="47"/>
                  <a:pt x="598" y="47"/>
                </a:cubicBezTo>
                <a:cubicBezTo>
                  <a:pt x="597" y="47"/>
                  <a:pt x="596" y="47"/>
                  <a:pt x="597" y="47"/>
                </a:cubicBezTo>
                <a:cubicBezTo>
                  <a:pt x="597" y="47"/>
                  <a:pt x="598" y="47"/>
                  <a:pt x="599" y="47"/>
                </a:cubicBezTo>
                <a:cubicBezTo>
                  <a:pt x="600" y="47"/>
                  <a:pt x="600" y="48"/>
                  <a:pt x="602" y="48"/>
                </a:cubicBezTo>
                <a:cubicBezTo>
                  <a:pt x="602" y="48"/>
                  <a:pt x="600" y="48"/>
                  <a:pt x="600" y="49"/>
                </a:cubicBezTo>
                <a:cubicBezTo>
                  <a:pt x="594" y="48"/>
                  <a:pt x="592" y="49"/>
                  <a:pt x="593" y="48"/>
                </a:cubicBezTo>
                <a:cubicBezTo>
                  <a:pt x="591" y="48"/>
                  <a:pt x="589" y="49"/>
                  <a:pt x="586" y="49"/>
                </a:cubicBezTo>
                <a:cubicBezTo>
                  <a:pt x="585" y="49"/>
                  <a:pt x="586" y="49"/>
                  <a:pt x="586" y="49"/>
                </a:cubicBezTo>
                <a:cubicBezTo>
                  <a:pt x="585" y="49"/>
                  <a:pt x="584" y="49"/>
                  <a:pt x="584" y="49"/>
                </a:cubicBezTo>
                <a:cubicBezTo>
                  <a:pt x="583" y="49"/>
                  <a:pt x="583" y="49"/>
                  <a:pt x="580" y="49"/>
                </a:cubicBezTo>
                <a:cubicBezTo>
                  <a:pt x="581" y="50"/>
                  <a:pt x="581" y="49"/>
                  <a:pt x="579" y="50"/>
                </a:cubicBezTo>
                <a:cubicBezTo>
                  <a:pt x="577" y="50"/>
                  <a:pt x="578" y="50"/>
                  <a:pt x="576" y="50"/>
                </a:cubicBezTo>
                <a:cubicBezTo>
                  <a:pt x="574" y="50"/>
                  <a:pt x="578" y="51"/>
                  <a:pt x="575" y="50"/>
                </a:cubicBezTo>
                <a:cubicBezTo>
                  <a:pt x="577" y="51"/>
                  <a:pt x="578" y="50"/>
                  <a:pt x="580" y="50"/>
                </a:cubicBezTo>
                <a:cubicBezTo>
                  <a:pt x="576" y="51"/>
                  <a:pt x="571" y="51"/>
                  <a:pt x="567" y="51"/>
                </a:cubicBezTo>
                <a:cubicBezTo>
                  <a:pt x="563" y="53"/>
                  <a:pt x="568" y="52"/>
                  <a:pt x="570" y="53"/>
                </a:cubicBezTo>
                <a:cubicBezTo>
                  <a:pt x="572" y="53"/>
                  <a:pt x="573" y="52"/>
                  <a:pt x="572" y="52"/>
                </a:cubicBezTo>
                <a:cubicBezTo>
                  <a:pt x="572" y="52"/>
                  <a:pt x="578" y="53"/>
                  <a:pt x="578" y="53"/>
                </a:cubicBezTo>
                <a:cubicBezTo>
                  <a:pt x="580" y="53"/>
                  <a:pt x="579" y="53"/>
                  <a:pt x="579" y="54"/>
                </a:cubicBezTo>
                <a:cubicBezTo>
                  <a:pt x="576" y="54"/>
                  <a:pt x="574" y="54"/>
                  <a:pt x="569" y="54"/>
                </a:cubicBezTo>
                <a:cubicBezTo>
                  <a:pt x="569" y="54"/>
                  <a:pt x="571" y="54"/>
                  <a:pt x="570" y="54"/>
                </a:cubicBezTo>
                <a:cubicBezTo>
                  <a:pt x="569" y="53"/>
                  <a:pt x="568" y="53"/>
                  <a:pt x="568" y="54"/>
                </a:cubicBezTo>
                <a:cubicBezTo>
                  <a:pt x="565" y="53"/>
                  <a:pt x="562" y="54"/>
                  <a:pt x="558" y="54"/>
                </a:cubicBezTo>
                <a:cubicBezTo>
                  <a:pt x="559" y="55"/>
                  <a:pt x="559" y="55"/>
                  <a:pt x="557" y="55"/>
                </a:cubicBezTo>
                <a:cubicBezTo>
                  <a:pt x="557" y="55"/>
                  <a:pt x="559" y="55"/>
                  <a:pt x="560" y="55"/>
                </a:cubicBezTo>
                <a:cubicBezTo>
                  <a:pt x="558" y="55"/>
                  <a:pt x="562" y="55"/>
                  <a:pt x="563" y="56"/>
                </a:cubicBezTo>
                <a:cubicBezTo>
                  <a:pt x="562" y="56"/>
                  <a:pt x="560" y="56"/>
                  <a:pt x="560" y="56"/>
                </a:cubicBezTo>
                <a:cubicBezTo>
                  <a:pt x="560" y="56"/>
                  <a:pt x="560" y="56"/>
                  <a:pt x="561" y="56"/>
                </a:cubicBezTo>
                <a:cubicBezTo>
                  <a:pt x="555" y="58"/>
                  <a:pt x="551" y="56"/>
                  <a:pt x="549" y="57"/>
                </a:cubicBezTo>
                <a:cubicBezTo>
                  <a:pt x="548" y="57"/>
                  <a:pt x="550" y="56"/>
                  <a:pt x="550" y="56"/>
                </a:cubicBezTo>
                <a:cubicBezTo>
                  <a:pt x="552" y="56"/>
                  <a:pt x="553" y="56"/>
                  <a:pt x="556" y="56"/>
                </a:cubicBezTo>
                <a:cubicBezTo>
                  <a:pt x="557" y="55"/>
                  <a:pt x="552" y="56"/>
                  <a:pt x="553" y="55"/>
                </a:cubicBezTo>
                <a:cubicBezTo>
                  <a:pt x="554" y="55"/>
                  <a:pt x="554" y="55"/>
                  <a:pt x="555" y="55"/>
                </a:cubicBezTo>
                <a:cubicBezTo>
                  <a:pt x="555" y="55"/>
                  <a:pt x="554" y="54"/>
                  <a:pt x="552" y="54"/>
                </a:cubicBezTo>
                <a:cubicBezTo>
                  <a:pt x="551" y="54"/>
                  <a:pt x="552" y="54"/>
                  <a:pt x="553" y="54"/>
                </a:cubicBezTo>
                <a:cubicBezTo>
                  <a:pt x="549" y="54"/>
                  <a:pt x="542" y="56"/>
                  <a:pt x="548" y="56"/>
                </a:cubicBezTo>
                <a:cubicBezTo>
                  <a:pt x="548" y="57"/>
                  <a:pt x="547" y="57"/>
                  <a:pt x="545" y="57"/>
                </a:cubicBezTo>
                <a:cubicBezTo>
                  <a:pt x="544" y="56"/>
                  <a:pt x="544" y="56"/>
                  <a:pt x="545" y="56"/>
                </a:cubicBezTo>
                <a:cubicBezTo>
                  <a:pt x="544" y="56"/>
                  <a:pt x="543" y="56"/>
                  <a:pt x="541" y="56"/>
                </a:cubicBezTo>
                <a:cubicBezTo>
                  <a:pt x="537" y="57"/>
                  <a:pt x="527" y="57"/>
                  <a:pt x="520" y="58"/>
                </a:cubicBezTo>
                <a:cubicBezTo>
                  <a:pt x="523" y="57"/>
                  <a:pt x="521" y="57"/>
                  <a:pt x="522" y="56"/>
                </a:cubicBezTo>
                <a:cubicBezTo>
                  <a:pt x="521" y="56"/>
                  <a:pt x="519" y="57"/>
                  <a:pt x="521" y="56"/>
                </a:cubicBezTo>
                <a:cubicBezTo>
                  <a:pt x="519" y="56"/>
                  <a:pt x="520" y="56"/>
                  <a:pt x="519" y="56"/>
                </a:cubicBezTo>
                <a:cubicBezTo>
                  <a:pt x="518" y="56"/>
                  <a:pt x="516" y="56"/>
                  <a:pt x="515" y="56"/>
                </a:cubicBezTo>
                <a:cubicBezTo>
                  <a:pt x="511" y="58"/>
                  <a:pt x="502" y="57"/>
                  <a:pt x="500" y="59"/>
                </a:cubicBezTo>
                <a:cubicBezTo>
                  <a:pt x="499" y="59"/>
                  <a:pt x="499" y="60"/>
                  <a:pt x="496" y="59"/>
                </a:cubicBezTo>
                <a:cubicBezTo>
                  <a:pt x="498" y="60"/>
                  <a:pt x="494" y="61"/>
                  <a:pt x="489" y="62"/>
                </a:cubicBezTo>
                <a:cubicBezTo>
                  <a:pt x="490" y="62"/>
                  <a:pt x="489" y="62"/>
                  <a:pt x="489" y="61"/>
                </a:cubicBezTo>
                <a:cubicBezTo>
                  <a:pt x="490" y="61"/>
                  <a:pt x="490" y="61"/>
                  <a:pt x="491" y="61"/>
                </a:cubicBezTo>
                <a:cubicBezTo>
                  <a:pt x="490" y="60"/>
                  <a:pt x="497" y="59"/>
                  <a:pt x="493" y="58"/>
                </a:cubicBezTo>
                <a:cubicBezTo>
                  <a:pt x="491" y="58"/>
                  <a:pt x="488" y="58"/>
                  <a:pt x="485" y="58"/>
                </a:cubicBezTo>
                <a:cubicBezTo>
                  <a:pt x="488" y="58"/>
                  <a:pt x="495" y="59"/>
                  <a:pt x="494" y="57"/>
                </a:cubicBezTo>
                <a:cubicBezTo>
                  <a:pt x="491" y="56"/>
                  <a:pt x="481" y="57"/>
                  <a:pt x="480" y="58"/>
                </a:cubicBezTo>
                <a:cubicBezTo>
                  <a:pt x="479" y="58"/>
                  <a:pt x="480" y="57"/>
                  <a:pt x="480" y="57"/>
                </a:cubicBezTo>
                <a:cubicBezTo>
                  <a:pt x="479" y="57"/>
                  <a:pt x="478" y="57"/>
                  <a:pt x="478" y="57"/>
                </a:cubicBezTo>
                <a:cubicBezTo>
                  <a:pt x="478" y="57"/>
                  <a:pt x="475" y="57"/>
                  <a:pt x="474" y="57"/>
                </a:cubicBezTo>
                <a:cubicBezTo>
                  <a:pt x="473" y="57"/>
                  <a:pt x="473" y="57"/>
                  <a:pt x="472" y="58"/>
                </a:cubicBezTo>
                <a:cubicBezTo>
                  <a:pt x="474" y="58"/>
                  <a:pt x="478" y="58"/>
                  <a:pt x="482" y="58"/>
                </a:cubicBezTo>
                <a:cubicBezTo>
                  <a:pt x="481" y="59"/>
                  <a:pt x="472" y="58"/>
                  <a:pt x="470" y="58"/>
                </a:cubicBezTo>
                <a:cubicBezTo>
                  <a:pt x="461" y="58"/>
                  <a:pt x="453" y="59"/>
                  <a:pt x="443" y="58"/>
                </a:cubicBezTo>
                <a:cubicBezTo>
                  <a:pt x="444" y="59"/>
                  <a:pt x="446" y="59"/>
                  <a:pt x="446" y="59"/>
                </a:cubicBezTo>
                <a:cubicBezTo>
                  <a:pt x="453" y="59"/>
                  <a:pt x="443" y="59"/>
                  <a:pt x="446" y="60"/>
                </a:cubicBezTo>
                <a:cubicBezTo>
                  <a:pt x="439" y="60"/>
                  <a:pt x="436" y="59"/>
                  <a:pt x="429" y="59"/>
                </a:cubicBezTo>
                <a:cubicBezTo>
                  <a:pt x="429" y="59"/>
                  <a:pt x="430" y="59"/>
                  <a:pt x="430" y="59"/>
                </a:cubicBezTo>
                <a:cubicBezTo>
                  <a:pt x="423" y="60"/>
                  <a:pt x="415" y="59"/>
                  <a:pt x="407" y="59"/>
                </a:cubicBezTo>
                <a:cubicBezTo>
                  <a:pt x="409" y="59"/>
                  <a:pt x="411" y="60"/>
                  <a:pt x="413" y="60"/>
                </a:cubicBezTo>
                <a:cubicBezTo>
                  <a:pt x="418" y="60"/>
                  <a:pt x="423" y="59"/>
                  <a:pt x="414" y="60"/>
                </a:cubicBezTo>
                <a:cubicBezTo>
                  <a:pt x="412" y="60"/>
                  <a:pt x="410" y="61"/>
                  <a:pt x="406" y="60"/>
                </a:cubicBezTo>
                <a:cubicBezTo>
                  <a:pt x="405" y="60"/>
                  <a:pt x="405" y="61"/>
                  <a:pt x="404" y="61"/>
                </a:cubicBezTo>
                <a:cubicBezTo>
                  <a:pt x="402" y="60"/>
                  <a:pt x="399" y="60"/>
                  <a:pt x="397" y="61"/>
                </a:cubicBezTo>
                <a:cubicBezTo>
                  <a:pt x="397" y="60"/>
                  <a:pt x="393" y="60"/>
                  <a:pt x="390" y="60"/>
                </a:cubicBezTo>
                <a:cubicBezTo>
                  <a:pt x="389" y="60"/>
                  <a:pt x="391" y="60"/>
                  <a:pt x="390" y="60"/>
                </a:cubicBezTo>
                <a:cubicBezTo>
                  <a:pt x="392" y="59"/>
                  <a:pt x="394" y="59"/>
                  <a:pt x="397" y="60"/>
                </a:cubicBezTo>
                <a:cubicBezTo>
                  <a:pt x="397" y="59"/>
                  <a:pt x="396" y="59"/>
                  <a:pt x="395" y="59"/>
                </a:cubicBezTo>
                <a:cubicBezTo>
                  <a:pt x="400" y="58"/>
                  <a:pt x="406" y="59"/>
                  <a:pt x="413" y="59"/>
                </a:cubicBezTo>
                <a:cubicBezTo>
                  <a:pt x="415" y="59"/>
                  <a:pt x="413" y="58"/>
                  <a:pt x="415" y="58"/>
                </a:cubicBezTo>
                <a:cubicBezTo>
                  <a:pt x="411" y="58"/>
                  <a:pt x="408" y="59"/>
                  <a:pt x="402" y="59"/>
                </a:cubicBezTo>
                <a:cubicBezTo>
                  <a:pt x="401" y="58"/>
                  <a:pt x="407" y="58"/>
                  <a:pt x="408" y="58"/>
                </a:cubicBezTo>
                <a:cubicBezTo>
                  <a:pt x="411" y="58"/>
                  <a:pt x="415" y="57"/>
                  <a:pt x="421" y="57"/>
                </a:cubicBezTo>
                <a:cubicBezTo>
                  <a:pt x="421" y="58"/>
                  <a:pt x="420" y="58"/>
                  <a:pt x="419" y="58"/>
                </a:cubicBezTo>
                <a:cubicBezTo>
                  <a:pt x="426" y="58"/>
                  <a:pt x="429" y="58"/>
                  <a:pt x="433" y="57"/>
                </a:cubicBezTo>
                <a:cubicBezTo>
                  <a:pt x="434" y="57"/>
                  <a:pt x="432" y="57"/>
                  <a:pt x="431" y="56"/>
                </a:cubicBezTo>
                <a:cubicBezTo>
                  <a:pt x="436" y="57"/>
                  <a:pt x="442" y="56"/>
                  <a:pt x="448" y="57"/>
                </a:cubicBezTo>
                <a:cubicBezTo>
                  <a:pt x="451" y="56"/>
                  <a:pt x="454" y="56"/>
                  <a:pt x="457" y="55"/>
                </a:cubicBezTo>
                <a:cubicBezTo>
                  <a:pt x="452" y="55"/>
                  <a:pt x="451" y="56"/>
                  <a:pt x="446" y="56"/>
                </a:cubicBezTo>
                <a:cubicBezTo>
                  <a:pt x="445" y="56"/>
                  <a:pt x="445" y="56"/>
                  <a:pt x="446" y="56"/>
                </a:cubicBezTo>
                <a:cubicBezTo>
                  <a:pt x="438" y="55"/>
                  <a:pt x="430" y="56"/>
                  <a:pt x="420" y="55"/>
                </a:cubicBezTo>
                <a:cubicBezTo>
                  <a:pt x="416" y="56"/>
                  <a:pt x="419" y="57"/>
                  <a:pt x="423" y="57"/>
                </a:cubicBezTo>
                <a:cubicBezTo>
                  <a:pt x="422" y="57"/>
                  <a:pt x="414" y="56"/>
                  <a:pt x="413" y="57"/>
                </a:cubicBezTo>
                <a:cubicBezTo>
                  <a:pt x="411" y="57"/>
                  <a:pt x="414" y="57"/>
                  <a:pt x="413" y="56"/>
                </a:cubicBezTo>
                <a:cubicBezTo>
                  <a:pt x="411" y="57"/>
                  <a:pt x="407" y="57"/>
                  <a:pt x="403" y="57"/>
                </a:cubicBezTo>
                <a:cubicBezTo>
                  <a:pt x="406" y="57"/>
                  <a:pt x="398" y="57"/>
                  <a:pt x="395" y="57"/>
                </a:cubicBezTo>
                <a:cubicBezTo>
                  <a:pt x="396" y="57"/>
                  <a:pt x="393" y="56"/>
                  <a:pt x="396" y="56"/>
                </a:cubicBezTo>
                <a:cubicBezTo>
                  <a:pt x="396" y="56"/>
                  <a:pt x="394" y="56"/>
                  <a:pt x="393" y="56"/>
                </a:cubicBezTo>
                <a:cubicBezTo>
                  <a:pt x="392" y="56"/>
                  <a:pt x="391" y="56"/>
                  <a:pt x="390" y="56"/>
                </a:cubicBezTo>
                <a:cubicBezTo>
                  <a:pt x="392" y="56"/>
                  <a:pt x="388" y="57"/>
                  <a:pt x="392" y="57"/>
                </a:cubicBezTo>
                <a:cubicBezTo>
                  <a:pt x="392" y="57"/>
                  <a:pt x="390" y="57"/>
                  <a:pt x="388" y="57"/>
                </a:cubicBezTo>
                <a:cubicBezTo>
                  <a:pt x="388" y="57"/>
                  <a:pt x="389" y="57"/>
                  <a:pt x="389" y="57"/>
                </a:cubicBezTo>
                <a:cubicBezTo>
                  <a:pt x="383" y="57"/>
                  <a:pt x="379" y="57"/>
                  <a:pt x="374" y="57"/>
                </a:cubicBezTo>
                <a:cubicBezTo>
                  <a:pt x="372" y="57"/>
                  <a:pt x="368" y="57"/>
                  <a:pt x="366" y="57"/>
                </a:cubicBezTo>
                <a:cubicBezTo>
                  <a:pt x="366" y="56"/>
                  <a:pt x="368" y="56"/>
                  <a:pt x="369" y="56"/>
                </a:cubicBezTo>
                <a:cubicBezTo>
                  <a:pt x="367" y="56"/>
                  <a:pt x="363" y="56"/>
                  <a:pt x="360" y="55"/>
                </a:cubicBezTo>
                <a:cubicBezTo>
                  <a:pt x="359" y="55"/>
                  <a:pt x="359" y="56"/>
                  <a:pt x="358" y="56"/>
                </a:cubicBezTo>
                <a:cubicBezTo>
                  <a:pt x="359" y="56"/>
                  <a:pt x="363" y="56"/>
                  <a:pt x="364" y="56"/>
                </a:cubicBezTo>
                <a:cubicBezTo>
                  <a:pt x="363" y="57"/>
                  <a:pt x="359" y="56"/>
                  <a:pt x="361" y="57"/>
                </a:cubicBezTo>
                <a:cubicBezTo>
                  <a:pt x="357" y="57"/>
                  <a:pt x="356" y="57"/>
                  <a:pt x="352" y="57"/>
                </a:cubicBezTo>
                <a:cubicBezTo>
                  <a:pt x="352" y="57"/>
                  <a:pt x="351" y="57"/>
                  <a:pt x="351" y="56"/>
                </a:cubicBezTo>
                <a:cubicBezTo>
                  <a:pt x="349" y="57"/>
                  <a:pt x="348" y="56"/>
                  <a:pt x="347" y="57"/>
                </a:cubicBezTo>
                <a:cubicBezTo>
                  <a:pt x="347" y="56"/>
                  <a:pt x="355" y="56"/>
                  <a:pt x="356" y="55"/>
                </a:cubicBezTo>
                <a:cubicBezTo>
                  <a:pt x="357" y="54"/>
                  <a:pt x="353" y="54"/>
                  <a:pt x="356" y="54"/>
                </a:cubicBezTo>
                <a:cubicBezTo>
                  <a:pt x="355" y="54"/>
                  <a:pt x="350" y="55"/>
                  <a:pt x="350" y="54"/>
                </a:cubicBezTo>
                <a:cubicBezTo>
                  <a:pt x="347" y="54"/>
                  <a:pt x="347" y="54"/>
                  <a:pt x="345" y="54"/>
                </a:cubicBezTo>
                <a:cubicBezTo>
                  <a:pt x="347" y="54"/>
                  <a:pt x="350" y="55"/>
                  <a:pt x="348" y="55"/>
                </a:cubicBezTo>
                <a:cubicBezTo>
                  <a:pt x="347" y="55"/>
                  <a:pt x="345" y="55"/>
                  <a:pt x="343" y="55"/>
                </a:cubicBezTo>
                <a:cubicBezTo>
                  <a:pt x="343" y="55"/>
                  <a:pt x="344" y="55"/>
                  <a:pt x="341" y="55"/>
                </a:cubicBezTo>
                <a:cubicBezTo>
                  <a:pt x="340" y="55"/>
                  <a:pt x="343" y="55"/>
                  <a:pt x="342" y="56"/>
                </a:cubicBezTo>
                <a:cubicBezTo>
                  <a:pt x="342" y="55"/>
                  <a:pt x="338" y="55"/>
                  <a:pt x="340" y="56"/>
                </a:cubicBezTo>
                <a:cubicBezTo>
                  <a:pt x="339" y="56"/>
                  <a:pt x="334" y="55"/>
                  <a:pt x="334" y="56"/>
                </a:cubicBezTo>
                <a:cubicBezTo>
                  <a:pt x="334" y="56"/>
                  <a:pt x="334" y="56"/>
                  <a:pt x="334" y="56"/>
                </a:cubicBezTo>
                <a:cubicBezTo>
                  <a:pt x="334" y="56"/>
                  <a:pt x="333" y="56"/>
                  <a:pt x="333" y="56"/>
                </a:cubicBezTo>
                <a:cubicBezTo>
                  <a:pt x="334" y="55"/>
                  <a:pt x="336" y="55"/>
                  <a:pt x="338" y="55"/>
                </a:cubicBezTo>
                <a:cubicBezTo>
                  <a:pt x="335" y="55"/>
                  <a:pt x="340" y="55"/>
                  <a:pt x="343" y="54"/>
                </a:cubicBezTo>
                <a:cubicBezTo>
                  <a:pt x="342" y="54"/>
                  <a:pt x="341" y="54"/>
                  <a:pt x="343" y="54"/>
                </a:cubicBezTo>
                <a:cubicBezTo>
                  <a:pt x="341" y="53"/>
                  <a:pt x="338" y="53"/>
                  <a:pt x="338" y="54"/>
                </a:cubicBezTo>
                <a:cubicBezTo>
                  <a:pt x="335" y="54"/>
                  <a:pt x="336" y="53"/>
                  <a:pt x="334" y="53"/>
                </a:cubicBezTo>
                <a:cubicBezTo>
                  <a:pt x="334" y="53"/>
                  <a:pt x="334" y="53"/>
                  <a:pt x="336" y="53"/>
                </a:cubicBezTo>
                <a:cubicBezTo>
                  <a:pt x="334" y="52"/>
                  <a:pt x="330" y="53"/>
                  <a:pt x="328" y="53"/>
                </a:cubicBezTo>
                <a:cubicBezTo>
                  <a:pt x="327" y="53"/>
                  <a:pt x="327" y="53"/>
                  <a:pt x="325" y="53"/>
                </a:cubicBezTo>
                <a:cubicBezTo>
                  <a:pt x="326" y="52"/>
                  <a:pt x="328" y="53"/>
                  <a:pt x="329" y="53"/>
                </a:cubicBezTo>
                <a:cubicBezTo>
                  <a:pt x="330" y="52"/>
                  <a:pt x="327" y="52"/>
                  <a:pt x="329" y="52"/>
                </a:cubicBezTo>
                <a:cubicBezTo>
                  <a:pt x="327" y="52"/>
                  <a:pt x="326" y="51"/>
                  <a:pt x="325" y="51"/>
                </a:cubicBezTo>
                <a:cubicBezTo>
                  <a:pt x="324" y="51"/>
                  <a:pt x="326" y="51"/>
                  <a:pt x="325" y="52"/>
                </a:cubicBezTo>
                <a:cubicBezTo>
                  <a:pt x="323" y="51"/>
                  <a:pt x="323" y="51"/>
                  <a:pt x="322" y="52"/>
                </a:cubicBezTo>
                <a:cubicBezTo>
                  <a:pt x="319" y="52"/>
                  <a:pt x="320" y="52"/>
                  <a:pt x="321" y="51"/>
                </a:cubicBezTo>
                <a:cubicBezTo>
                  <a:pt x="317" y="52"/>
                  <a:pt x="317" y="52"/>
                  <a:pt x="314" y="52"/>
                </a:cubicBezTo>
                <a:cubicBezTo>
                  <a:pt x="315" y="53"/>
                  <a:pt x="316" y="52"/>
                  <a:pt x="315" y="53"/>
                </a:cubicBezTo>
                <a:cubicBezTo>
                  <a:pt x="318" y="53"/>
                  <a:pt x="315" y="52"/>
                  <a:pt x="318" y="52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19" y="53"/>
                  <a:pt x="318" y="52"/>
                  <a:pt x="319" y="52"/>
                </a:cubicBezTo>
                <a:cubicBezTo>
                  <a:pt x="320" y="52"/>
                  <a:pt x="320" y="53"/>
                  <a:pt x="321" y="53"/>
                </a:cubicBezTo>
                <a:cubicBezTo>
                  <a:pt x="320" y="53"/>
                  <a:pt x="317" y="53"/>
                  <a:pt x="316" y="53"/>
                </a:cubicBezTo>
                <a:cubicBezTo>
                  <a:pt x="317" y="53"/>
                  <a:pt x="316" y="54"/>
                  <a:pt x="317" y="54"/>
                </a:cubicBezTo>
                <a:cubicBezTo>
                  <a:pt x="317" y="54"/>
                  <a:pt x="315" y="54"/>
                  <a:pt x="314" y="54"/>
                </a:cubicBezTo>
                <a:cubicBezTo>
                  <a:pt x="312" y="53"/>
                  <a:pt x="317" y="53"/>
                  <a:pt x="313" y="52"/>
                </a:cubicBezTo>
                <a:cubicBezTo>
                  <a:pt x="311" y="52"/>
                  <a:pt x="311" y="52"/>
                  <a:pt x="309" y="52"/>
                </a:cubicBezTo>
                <a:cubicBezTo>
                  <a:pt x="309" y="53"/>
                  <a:pt x="311" y="53"/>
                  <a:pt x="308" y="53"/>
                </a:cubicBezTo>
                <a:cubicBezTo>
                  <a:pt x="309" y="54"/>
                  <a:pt x="309" y="54"/>
                  <a:pt x="309" y="54"/>
                </a:cubicBezTo>
                <a:cubicBezTo>
                  <a:pt x="308" y="54"/>
                  <a:pt x="307" y="54"/>
                  <a:pt x="306" y="53"/>
                </a:cubicBezTo>
                <a:cubicBezTo>
                  <a:pt x="304" y="53"/>
                  <a:pt x="308" y="54"/>
                  <a:pt x="306" y="54"/>
                </a:cubicBezTo>
                <a:cubicBezTo>
                  <a:pt x="303" y="54"/>
                  <a:pt x="305" y="53"/>
                  <a:pt x="305" y="52"/>
                </a:cubicBezTo>
                <a:cubicBezTo>
                  <a:pt x="306" y="52"/>
                  <a:pt x="305" y="53"/>
                  <a:pt x="306" y="53"/>
                </a:cubicBezTo>
                <a:cubicBezTo>
                  <a:pt x="308" y="52"/>
                  <a:pt x="307" y="52"/>
                  <a:pt x="308" y="52"/>
                </a:cubicBezTo>
                <a:cubicBezTo>
                  <a:pt x="307" y="51"/>
                  <a:pt x="306" y="51"/>
                  <a:pt x="305" y="51"/>
                </a:cubicBezTo>
                <a:cubicBezTo>
                  <a:pt x="305" y="51"/>
                  <a:pt x="304" y="50"/>
                  <a:pt x="304" y="51"/>
                </a:cubicBezTo>
                <a:cubicBezTo>
                  <a:pt x="302" y="51"/>
                  <a:pt x="305" y="50"/>
                  <a:pt x="305" y="50"/>
                </a:cubicBezTo>
                <a:cubicBezTo>
                  <a:pt x="305" y="50"/>
                  <a:pt x="304" y="50"/>
                  <a:pt x="305" y="49"/>
                </a:cubicBezTo>
                <a:cubicBezTo>
                  <a:pt x="304" y="49"/>
                  <a:pt x="304" y="49"/>
                  <a:pt x="304" y="49"/>
                </a:cubicBezTo>
                <a:cubicBezTo>
                  <a:pt x="303" y="50"/>
                  <a:pt x="302" y="49"/>
                  <a:pt x="300" y="49"/>
                </a:cubicBezTo>
                <a:cubicBezTo>
                  <a:pt x="298" y="50"/>
                  <a:pt x="294" y="49"/>
                  <a:pt x="293" y="50"/>
                </a:cubicBezTo>
                <a:cubicBezTo>
                  <a:pt x="291" y="50"/>
                  <a:pt x="293" y="49"/>
                  <a:pt x="292" y="49"/>
                </a:cubicBezTo>
                <a:cubicBezTo>
                  <a:pt x="291" y="49"/>
                  <a:pt x="291" y="49"/>
                  <a:pt x="291" y="49"/>
                </a:cubicBezTo>
                <a:cubicBezTo>
                  <a:pt x="291" y="49"/>
                  <a:pt x="291" y="49"/>
                  <a:pt x="291" y="49"/>
                </a:cubicBezTo>
                <a:cubicBezTo>
                  <a:pt x="290" y="49"/>
                  <a:pt x="290" y="49"/>
                  <a:pt x="290" y="49"/>
                </a:cubicBezTo>
                <a:cubicBezTo>
                  <a:pt x="289" y="49"/>
                  <a:pt x="289" y="49"/>
                  <a:pt x="289" y="49"/>
                </a:cubicBezTo>
                <a:cubicBezTo>
                  <a:pt x="284" y="49"/>
                  <a:pt x="282" y="49"/>
                  <a:pt x="279" y="49"/>
                </a:cubicBezTo>
                <a:cubicBezTo>
                  <a:pt x="280" y="50"/>
                  <a:pt x="280" y="52"/>
                  <a:pt x="279" y="53"/>
                </a:cubicBezTo>
                <a:cubicBezTo>
                  <a:pt x="277" y="52"/>
                  <a:pt x="280" y="51"/>
                  <a:pt x="277" y="49"/>
                </a:cubicBezTo>
                <a:cubicBezTo>
                  <a:pt x="276" y="50"/>
                  <a:pt x="271" y="50"/>
                  <a:pt x="271" y="52"/>
                </a:cubicBezTo>
                <a:cubicBezTo>
                  <a:pt x="269" y="51"/>
                  <a:pt x="269" y="52"/>
                  <a:pt x="268" y="53"/>
                </a:cubicBezTo>
                <a:cubicBezTo>
                  <a:pt x="269" y="54"/>
                  <a:pt x="270" y="53"/>
                  <a:pt x="273" y="53"/>
                </a:cubicBezTo>
                <a:cubicBezTo>
                  <a:pt x="273" y="52"/>
                  <a:pt x="271" y="53"/>
                  <a:pt x="269" y="53"/>
                </a:cubicBezTo>
                <a:cubicBezTo>
                  <a:pt x="270" y="52"/>
                  <a:pt x="273" y="53"/>
                  <a:pt x="275" y="53"/>
                </a:cubicBezTo>
                <a:cubicBezTo>
                  <a:pt x="275" y="53"/>
                  <a:pt x="272" y="54"/>
                  <a:pt x="275" y="54"/>
                </a:cubicBezTo>
                <a:cubicBezTo>
                  <a:pt x="276" y="54"/>
                  <a:pt x="275" y="54"/>
                  <a:pt x="277" y="53"/>
                </a:cubicBezTo>
                <a:cubicBezTo>
                  <a:pt x="278" y="54"/>
                  <a:pt x="277" y="54"/>
                  <a:pt x="279" y="53"/>
                </a:cubicBezTo>
                <a:cubicBezTo>
                  <a:pt x="279" y="54"/>
                  <a:pt x="279" y="54"/>
                  <a:pt x="280" y="54"/>
                </a:cubicBezTo>
                <a:cubicBezTo>
                  <a:pt x="277" y="54"/>
                  <a:pt x="278" y="54"/>
                  <a:pt x="277" y="54"/>
                </a:cubicBezTo>
                <a:cubicBezTo>
                  <a:pt x="276" y="54"/>
                  <a:pt x="277" y="54"/>
                  <a:pt x="274" y="54"/>
                </a:cubicBezTo>
                <a:cubicBezTo>
                  <a:pt x="274" y="55"/>
                  <a:pt x="278" y="54"/>
                  <a:pt x="278" y="55"/>
                </a:cubicBezTo>
                <a:cubicBezTo>
                  <a:pt x="278" y="55"/>
                  <a:pt x="274" y="55"/>
                  <a:pt x="275" y="55"/>
                </a:cubicBezTo>
                <a:cubicBezTo>
                  <a:pt x="271" y="55"/>
                  <a:pt x="268" y="55"/>
                  <a:pt x="266" y="55"/>
                </a:cubicBezTo>
                <a:cubicBezTo>
                  <a:pt x="265" y="55"/>
                  <a:pt x="262" y="55"/>
                  <a:pt x="262" y="55"/>
                </a:cubicBezTo>
                <a:cubicBezTo>
                  <a:pt x="260" y="55"/>
                  <a:pt x="262" y="55"/>
                  <a:pt x="263" y="55"/>
                </a:cubicBezTo>
                <a:cubicBezTo>
                  <a:pt x="260" y="55"/>
                  <a:pt x="258" y="56"/>
                  <a:pt x="258" y="57"/>
                </a:cubicBezTo>
                <a:cubicBezTo>
                  <a:pt x="258" y="57"/>
                  <a:pt x="260" y="57"/>
                  <a:pt x="260" y="57"/>
                </a:cubicBezTo>
                <a:cubicBezTo>
                  <a:pt x="260" y="57"/>
                  <a:pt x="256" y="57"/>
                  <a:pt x="258" y="58"/>
                </a:cubicBezTo>
                <a:cubicBezTo>
                  <a:pt x="255" y="58"/>
                  <a:pt x="255" y="57"/>
                  <a:pt x="253" y="57"/>
                </a:cubicBezTo>
                <a:cubicBezTo>
                  <a:pt x="254" y="56"/>
                  <a:pt x="251" y="57"/>
                  <a:pt x="251" y="56"/>
                </a:cubicBezTo>
                <a:cubicBezTo>
                  <a:pt x="250" y="56"/>
                  <a:pt x="247" y="56"/>
                  <a:pt x="246" y="57"/>
                </a:cubicBezTo>
                <a:cubicBezTo>
                  <a:pt x="245" y="56"/>
                  <a:pt x="246" y="56"/>
                  <a:pt x="246" y="55"/>
                </a:cubicBezTo>
                <a:cubicBezTo>
                  <a:pt x="248" y="56"/>
                  <a:pt x="258" y="55"/>
                  <a:pt x="255" y="54"/>
                </a:cubicBezTo>
                <a:cubicBezTo>
                  <a:pt x="251" y="54"/>
                  <a:pt x="249" y="54"/>
                  <a:pt x="247" y="54"/>
                </a:cubicBezTo>
                <a:cubicBezTo>
                  <a:pt x="246" y="54"/>
                  <a:pt x="247" y="54"/>
                  <a:pt x="246" y="53"/>
                </a:cubicBezTo>
                <a:cubicBezTo>
                  <a:pt x="244" y="53"/>
                  <a:pt x="246" y="55"/>
                  <a:pt x="244" y="55"/>
                </a:cubicBezTo>
                <a:cubicBezTo>
                  <a:pt x="243" y="55"/>
                  <a:pt x="245" y="55"/>
                  <a:pt x="244" y="54"/>
                </a:cubicBezTo>
                <a:cubicBezTo>
                  <a:pt x="242" y="54"/>
                  <a:pt x="244" y="55"/>
                  <a:pt x="242" y="55"/>
                </a:cubicBezTo>
                <a:cubicBezTo>
                  <a:pt x="240" y="54"/>
                  <a:pt x="242" y="54"/>
                  <a:pt x="241" y="53"/>
                </a:cubicBezTo>
                <a:cubicBezTo>
                  <a:pt x="245" y="53"/>
                  <a:pt x="245" y="53"/>
                  <a:pt x="248" y="53"/>
                </a:cubicBezTo>
                <a:cubicBezTo>
                  <a:pt x="248" y="53"/>
                  <a:pt x="248" y="53"/>
                  <a:pt x="248" y="54"/>
                </a:cubicBezTo>
                <a:cubicBezTo>
                  <a:pt x="251" y="53"/>
                  <a:pt x="252" y="54"/>
                  <a:pt x="255" y="54"/>
                </a:cubicBezTo>
                <a:cubicBezTo>
                  <a:pt x="257" y="54"/>
                  <a:pt x="253" y="54"/>
                  <a:pt x="253" y="54"/>
                </a:cubicBezTo>
                <a:cubicBezTo>
                  <a:pt x="259" y="54"/>
                  <a:pt x="264" y="53"/>
                  <a:pt x="267" y="52"/>
                </a:cubicBezTo>
                <a:cubicBezTo>
                  <a:pt x="266" y="52"/>
                  <a:pt x="266" y="51"/>
                  <a:pt x="264" y="51"/>
                </a:cubicBezTo>
                <a:cubicBezTo>
                  <a:pt x="264" y="51"/>
                  <a:pt x="265" y="51"/>
                  <a:pt x="264" y="51"/>
                </a:cubicBezTo>
                <a:cubicBezTo>
                  <a:pt x="265" y="51"/>
                  <a:pt x="268" y="50"/>
                  <a:pt x="269" y="50"/>
                </a:cubicBezTo>
                <a:cubicBezTo>
                  <a:pt x="271" y="50"/>
                  <a:pt x="269" y="50"/>
                  <a:pt x="267" y="50"/>
                </a:cubicBezTo>
                <a:cubicBezTo>
                  <a:pt x="267" y="50"/>
                  <a:pt x="269" y="50"/>
                  <a:pt x="268" y="49"/>
                </a:cubicBezTo>
                <a:cubicBezTo>
                  <a:pt x="268" y="49"/>
                  <a:pt x="264" y="48"/>
                  <a:pt x="264" y="49"/>
                </a:cubicBezTo>
                <a:cubicBezTo>
                  <a:pt x="263" y="49"/>
                  <a:pt x="264" y="49"/>
                  <a:pt x="263" y="48"/>
                </a:cubicBezTo>
                <a:cubicBezTo>
                  <a:pt x="259" y="48"/>
                  <a:pt x="255" y="48"/>
                  <a:pt x="250" y="49"/>
                </a:cubicBezTo>
                <a:cubicBezTo>
                  <a:pt x="251" y="49"/>
                  <a:pt x="251" y="48"/>
                  <a:pt x="251" y="48"/>
                </a:cubicBezTo>
                <a:cubicBezTo>
                  <a:pt x="249" y="48"/>
                  <a:pt x="248" y="48"/>
                  <a:pt x="248" y="49"/>
                </a:cubicBezTo>
                <a:cubicBezTo>
                  <a:pt x="247" y="49"/>
                  <a:pt x="245" y="49"/>
                  <a:pt x="245" y="48"/>
                </a:cubicBezTo>
                <a:cubicBezTo>
                  <a:pt x="244" y="49"/>
                  <a:pt x="241" y="49"/>
                  <a:pt x="240" y="49"/>
                </a:cubicBezTo>
                <a:cubicBezTo>
                  <a:pt x="240" y="48"/>
                  <a:pt x="242" y="48"/>
                  <a:pt x="242" y="48"/>
                </a:cubicBezTo>
                <a:cubicBezTo>
                  <a:pt x="238" y="48"/>
                  <a:pt x="234" y="49"/>
                  <a:pt x="233" y="49"/>
                </a:cubicBezTo>
                <a:cubicBezTo>
                  <a:pt x="231" y="49"/>
                  <a:pt x="234" y="49"/>
                  <a:pt x="232" y="49"/>
                </a:cubicBezTo>
                <a:cubicBezTo>
                  <a:pt x="224" y="49"/>
                  <a:pt x="217" y="49"/>
                  <a:pt x="212" y="49"/>
                </a:cubicBezTo>
                <a:cubicBezTo>
                  <a:pt x="211" y="50"/>
                  <a:pt x="213" y="50"/>
                  <a:pt x="212" y="50"/>
                </a:cubicBezTo>
                <a:cubicBezTo>
                  <a:pt x="210" y="50"/>
                  <a:pt x="210" y="50"/>
                  <a:pt x="207" y="50"/>
                </a:cubicBezTo>
                <a:cubicBezTo>
                  <a:pt x="207" y="50"/>
                  <a:pt x="208" y="50"/>
                  <a:pt x="208" y="50"/>
                </a:cubicBezTo>
                <a:cubicBezTo>
                  <a:pt x="201" y="50"/>
                  <a:pt x="186" y="50"/>
                  <a:pt x="176" y="50"/>
                </a:cubicBezTo>
                <a:cubicBezTo>
                  <a:pt x="175" y="50"/>
                  <a:pt x="175" y="50"/>
                  <a:pt x="173" y="50"/>
                </a:cubicBezTo>
                <a:cubicBezTo>
                  <a:pt x="180" y="50"/>
                  <a:pt x="182" y="50"/>
                  <a:pt x="188" y="49"/>
                </a:cubicBezTo>
                <a:cubicBezTo>
                  <a:pt x="188" y="49"/>
                  <a:pt x="187" y="49"/>
                  <a:pt x="187" y="48"/>
                </a:cubicBezTo>
                <a:cubicBezTo>
                  <a:pt x="189" y="48"/>
                  <a:pt x="193" y="49"/>
                  <a:pt x="193" y="48"/>
                </a:cubicBezTo>
                <a:cubicBezTo>
                  <a:pt x="191" y="48"/>
                  <a:pt x="187" y="48"/>
                  <a:pt x="188" y="47"/>
                </a:cubicBezTo>
                <a:cubicBezTo>
                  <a:pt x="187" y="47"/>
                  <a:pt x="187" y="48"/>
                  <a:pt x="184" y="47"/>
                </a:cubicBezTo>
                <a:cubicBezTo>
                  <a:pt x="184" y="47"/>
                  <a:pt x="185" y="47"/>
                  <a:pt x="187" y="47"/>
                </a:cubicBezTo>
                <a:cubicBezTo>
                  <a:pt x="186" y="46"/>
                  <a:pt x="184" y="47"/>
                  <a:pt x="181" y="47"/>
                </a:cubicBezTo>
                <a:cubicBezTo>
                  <a:pt x="181" y="47"/>
                  <a:pt x="180" y="47"/>
                  <a:pt x="179" y="46"/>
                </a:cubicBezTo>
                <a:cubicBezTo>
                  <a:pt x="181" y="46"/>
                  <a:pt x="187" y="46"/>
                  <a:pt x="185" y="47"/>
                </a:cubicBezTo>
                <a:cubicBezTo>
                  <a:pt x="195" y="47"/>
                  <a:pt x="191" y="45"/>
                  <a:pt x="193" y="45"/>
                </a:cubicBezTo>
                <a:cubicBezTo>
                  <a:pt x="197" y="45"/>
                  <a:pt x="198" y="44"/>
                  <a:pt x="201" y="43"/>
                </a:cubicBezTo>
                <a:cubicBezTo>
                  <a:pt x="199" y="43"/>
                  <a:pt x="199" y="43"/>
                  <a:pt x="201" y="43"/>
                </a:cubicBezTo>
                <a:cubicBezTo>
                  <a:pt x="200" y="42"/>
                  <a:pt x="199" y="42"/>
                  <a:pt x="197" y="42"/>
                </a:cubicBezTo>
                <a:cubicBezTo>
                  <a:pt x="195" y="42"/>
                  <a:pt x="196" y="43"/>
                  <a:pt x="193" y="43"/>
                </a:cubicBezTo>
                <a:cubicBezTo>
                  <a:pt x="193" y="43"/>
                  <a:pt x="193" y="42"/>
                  <a:pt x="192" y="42"/>
                </a:cubicBezTo>
                <a:cubicBezTo>
                  <a:pt x="192" y="42"/>
                  <a:pt x="193" y="42"/>
                  <a:pt x="195" y="42"/>
                </a:cubicBezTo>
                <a:cubicBezTo>
                  <a:pt x="194" y="42"/>
                  <a:pt x="193" y="41"/>
                  <a:pt x="192" y="41"/>
                </a:cubicBezTo>
                <a:cubicBezTo>
                  <a:pt x="188" y="41"/>
                  <a:pt x="181" y="41"/>
                  <a:pt x="182" y="42"/>
                </a:cubicBezTo>
                <a:cubicBezTo>
                  <a:pt x="176" y="43"/>
                  <a:pt x="165" y="43"/>
                  <a:pt x="160" y="44"/>
                </a:cubicBezTo>
                <a:cubicBezTo>
                  <a:pt x="147" y="43"/>
                  <a:pt x="134" y="44"/>
                  <a:pt x="123" y="44"/>
                </a:cubicBezTo>
                <a:cubicBezTo>
                  <a:pt x="122" y="45"/>
                  <a:pt x="117" y="45"/>
                  <a:pt x="117" y="46"/>
                </a:cubicBezTo>
                <a:cubicBezTo>
                  <a:pt x="113" y="46"/>
                  <a:pt x="108" y="47"/>
                  <a:pt x="105" y="47"/>
                </a:cubicBezTo>
                <a:cubicBezTo>
                  <a:pt x="104" y="47"/>
                  <a:pt x="102" y="47"/>
                  <a:pt x="100" y="47"/>
                </a:cubicBezTo>
                <a:cubicBezTo>
                  <a:pt x="99" y="47"/>
                  <a:pt x="99" y="47"/>
                  <a:pt x="98" y="47"/>
                </a:cubicBezTo>
                <a:cubicBezTo>
                  <a:pt x="95" y="47"/>
                  <a:pt x="88" y="47"/>
                  <a:pt x="86" y="46"/>
                </a:cubicBezTo>
                <a:cubicBezTo>
                  <a:pt x="85" y="46"/>
                  <a:pt x="84" y="46"/>
                  <a:pt x="82" y="46"/>
                </a:cubicBezTo>
                <a:cubicBezTo>
                  <a:pt x="84" y="46"/>
                  <a:pt x="83" y="46"/>
                  <a:pt x="84" y="45"/>
                </a:cubicBezTo>
                <a:cubicBezTo>
                  <a:pt x="86" y="45"/>
                  <a:pt x="87" y="46"/>
                  <a:pt x="88" y="46"/>
                </a:cubicBezTo>
                <a:cubicBezTo>
                  <a:pt x="86" y="45"/>
                  <a:pt x="84" y="45"/>
                  <a:pt x="84" y="45"/>
                </a:cubicBezTo>
                <a:cubicBezTo>
                  <a:pt x="84" y="45"/>
                  <a:pt x="86" y="45"/>
                  <a:pt x="86" y="45"/>
                </a:cubicBezTo>
                <a:cubicBezTo>
                  <a:pt x="87" y="45"/>
                  <a:pt x="87" y="45"/>
                  <a:pt x="87" y="45"/>
                </a:cubicBezTo>
                <a:cubicBezTo>
                  <a:pt x="87" y="44"/>
                  <a:pt x="83" y="44"/>
                  <a:pt x="83" y="45"/>
                </a:cubicBezTo>
                <a:cubicBezTo>
                  <a:pt x="83" y="44"/>
                  <a:pt x="82" y="45"/>
                  <a:pt x="81" y="44"/>
                </a:cubicBezTo>
                <a:cubicBezTo>
                  <a:pt x="83" y="44"/>
                  <a:pt x="85" y="44"/>
                  <a:pt x="86" y="44"/>
                </a:cubicBezTo>
                <a:cubicBezTo>
                  <a:pt x="88" y="44"/>
                  <a:pt x="93" y="44"/>
                  <a:pt x="92" y="43"/>
                </a:cubicBezTo>
                <a:cubicBezTo>
                  <a:pt x="97" y="43"/>
                  <a:pt x="104" y="43"/>
                  <a:pt x="110" y="43"/>
                </a:cubicBezTo>
                <a:cubicBezTo>
                  <a:pt x="110" y="43"/>
                  <a:pt x="108" y="42"/>
                  <a:pt x="108" y="43"/>
                </a:cubicBezTo>
                <a:cubicBezTo>
                  <a:pt x="108" y="42"/>
                  <a:pt x="116" y="43"/>
                  <a:pt x="121" y="42"/>
                </a:cubicBezTo>
                <a:cubicBezTo>
                  <a:pt x="119" y="42"/>
                  <a:pt x="120" y="42"/>
                  <a:pt x="119" y="41"/>
                </a:cubicBezTo>
                <a:cubicBezTo>
                  <a:pt x="118" y="42"/>
                  <a:pt x="108" y="41"/>
                  <a:pt x="106" y="42"/>
                </a:cubicBezTo>
                <a:cubicBezTo>
                  <a:pt x="105" y="41"/>
                  <a:pt x="103" y="41"/>
                  <a:pt x="100" y="41"/>
                </a:cubicBezTo>
                <a:cubicBezTo>
                  <a:pt x="102" y="41"/>
                  <a:pt x="107" y="41"/>
                  <a:pt x="108" y="41"/>
                </a:cubicBezTo>
                <a:cubicBezTo>
                  <a:pt x="110" y="41"/>
                  <a:pt x="107" y="41"/>
                  <a:pt x="109" y="41"/>
                </a:cubicBezTo>
                <a:cubicBezTo>
                  <a:pt x="107" y="40"/>
                  <a:pt x="105" y="40"/>
                  <a:pt x="103" y="40"/>
                </a:cubicBezTo>
                <a:cubicBezTo>
                  <a:pt x="103" y="40"/>
                  <a:pt x="104" y="40"/>
                  <a:pt x="106" y="40"/>
                </a:cubicBezTo>
                <a:cubicBezTo>
                  <a:pt x="103" y="39"/>
                  <a:pt x="98" y="39"/>
                  <a:pt x="97" y="39"/>
                </a:cubicBezTo>
                <a:cubicBezTo>
                  <a:pt x="95" y="39"/>
                  <a:pt x="98" y="39"/>
                  <a:pt x="95" y="39"/>
                </a:cubicBezTo>
                <a:cubicBezTo>
                  <a:pt x="96" y="38"/>
                  <a:pt x="103" y="39"/>
                  <a:pt x="109" y="39"/>
                </a:cubicBezTo>
                <a:cubicBezTo>
                  <a:pt x="109" y="38"/>
                  <a:pt x="107" y="38"/>
                  <a:pt x="106" y="38"/>
                </a:cubicBezTo>
                <a:cubicBezTo>
                  <a:pt x="106" y="38"/>
                  <a:pt x="108" y="38"/>
                  <a:pt x="110" y="38"/>
                </a:cubicBezTo>
                <a:cubicBezTo>
                  <a:pt x="110" y="38"/>
                  <a:pt x="109" y="38"/>
                  <a:pt x="110" y="39"/>
                </a:cubicBezTo>
                <a:cubicBezTo>
                  <a:pt x="112" y="39"/>
                  <a:pt x="112" y="38"/>
                  <a:pt x="115" y="39"/>
                </a:cubicBezTo>
                <a:cubicBezTo>
                  <a:pt x="114" y="38"/>
                  <a:pt x="113" y="38"/>
                  <a:pt x="113" y="38"/>
                </a:cubicBezTo>
                <a:cubicBezTo>
                  <a:pt x="115" y="39"/>
                  <a:pt x="116" y="39"/>
                  <a:pt x="117" y="40"/>
                </a:cubicBezTo>
                <a:cubicBezTo>
                  <a:pt x="119" y="40"/>
                  <a:pt x="117" y="39"/>
                  <a:pt x="119" y="39"/>
                </a:cubicBezTo>
                <a:cubicBezTo>
                  <a:pt x="122" y="40"/>
                  <a:pt x="131" y="40"/>
                  <a:pt x="134" y="39"/>
                </a:cubicBezTo>
                <a:cubicBezTo>
                  <a:pt x="134" y="39"/>
                  <a:pt x="132" y="40"/>
                  <a:pt x="131" y="39"/>
                </a:cubicBezTo>
                <a:cubicBezTo>
                  <a:pt x="132" y="39"/>
                  <a:pt x="134" y="39"/>
                  <a:pt x="133" y="39"/>
                </a:cubicBezTo>
                <a:cubicBezTo>
                  <a:pt x="138" y="39"/>
                  <a:pt x="133" y="40"/>
                  <a:pt x="138" y="41"/>
                </a:cubicBezTo>
                <a:cubicBezTo>
                  <a:pt x="135" y="41"/>
                  <a:pt x="139" y="41"/>
                  <a:pt x="134" y="41"/>
                </a:cubicBezTo>
                <a:cubicBezTo>
                  <a:pt x="134" y="41"/>
                  <a:pt x="134" y="42"/>
                  <a:pt x="133" y="42"/>
                </a:cubicBezTo>
                <a:cubicBezTo>
                  <a:pt x="135" y="42"/>
                  <a:pt x="139" y="42"/>
                  <a:pt x="139" y="41"/>
                </a:cubicBezTo>
                <a:cubicBezTo>
                  <a:pt x="149" y="41"/>
                  <a:pt x="167" y="40"/>
                  <a:pt x="180" y="40"/>
                </a:cubicBezTo>
                <a:cubicBezTo>
                  <a:pt x="177" y="39"/>
                  <a:pt x="177" y="40"/>
                  <a:pt x="172" y="40"/>
                </a:cubicBezTo>
                <a:cubicBezTo>
                  <a:pt x="173" y="38"/>
                  <a:pt x="172" y="39"/>
                  <a:pt x="174" y="38"/>
                </a:cubicBezTo>
                <a:cubicBezTo>
                  <a:pt x="175" y="38"/>
                  <a:pt x="175" y="38"/>
                  <a:pt x="175" y="38"/>
                </a:cubicBezTo>
                <a:cubicBezTo>
                  <a:pt x="177" y="38"/>
                  <a:pt x="175" y="38"/>
                  <a:pt x="176" y="38"/>
                </a:cubicBezTo>
                <a:cubicBezTo>
                  <a:pt x="177" y="38"/>
                  <a:pt x="178" y="37"/>
                  <a:pt x="181" y="38"/>
                </a:cubicBezTo>
                <a:cubicBezTo>
                  <a:pt x="180" y="38"/>
                  <a:pt x="180" y="38"/>
                  <a:pt x="180" y="38"/>
                </a:cubicBezTo>
                <a:cubicBezTo>
                  <a:pt x="179" y="39"/>
                  <a:pt x="178" y="39"/>
                  <a:pt x="177" y="39"/>
                </a:cubicBezTo>
                <a:cubicBezTo>
                  <a:pt x="177" y="39"/>
                  <a:pt x="181" y="39"/>
                  <a:pt x="180" y="38"/>
                </a:cubicBezTo>
                <a:cubicBezTo>
                  <a:pt x="182" y="38"/>
                  <a:pt x="179" y="39"/>
                  <a:pt x="180" y="39"/>
                </a:cubicBezTo>
                <a:cubicBezTo>
                  <a:pt x="184" y="39"/>
                  <a:pt x="179" y="38"/>
                  <a:pt x="184" y="38"/>
                </a:cubicBezTo>
                <a:cubicBezTo>
                  <a:pt x="182" y="37"/>
                  <a:pt x="186" y="37"/>
                  <a:pt x="186" y="36"/>
                </a:cubicBezTo>
                <a:cubicBezTo>
                  <a:pt x="184" y="36"/>
                  <a:pt x="183" y="37"/>
                  <a:pt x="181" y="37"/>
                </a:cubicBezTo>
                <a:cubicBezTo>
                  <a:pt x="180" y="37"/>
                  <a:pt x="185" y="36"/>
                  <a:pt x="187" y="36"/>
                </a:cubicBezTo>
                <a:cubicBezTo>
                  <a:pt x="183" y="36"/>
                  <a:pt x="188" y="34"/>
                  <a:pt x="190" y="34"/>
                </a:cubicBezTo>
                <a:cubicBezTo>
                  <a:pt x="190" y="34"/>
                  <a:pt x="191" y="33"/>
                  <a:pt x="192" y="33"/>
                </a:cubicBezTo>
                <a:cubicBezTo>
                  <a:pt x="191" y="33"/>
                  <a:pt x="189" y="33"/>
                  <a:pt x="190" y="32"/>
                </a:cubicBezTo>
                <a:cubicBezTo>
                  <a:pt x="191" y="32"/>
                  <a:pt x="192" y="33"/>
                  <a:pt x="192" y="33"/>
                </a:cubicBezTo>
                <a:cubicBezTo>
                  <a:pt x="195" y="33"/>
                  <a:pt x="195" y="32"/>
                  <a:pt x="197" y="31"/>
                </a:cubicBezTo>
                <a:cubicBezTo>
                  <a:pt x="198" y="31"/>
                  <a:pt x="196" y="31"/>
                  <a:pt x="197" y="31"/>
                </a:cubicBezTo>
                <a:cubicBezTo>
                  <a:pt x="197" y="31"/>
                  <a:pt x="196" y="31"/>
                  <a:pt x="195" y="31"/>
                </a:cubicBezTo>
                <a:cubicBezTo>
                  <a:pt x="194" y="30"/>
                  <a:pt x="196" y="30"/>
                  <a:pt x="194" y="30"/>
                </a:cubicBezTo>
                <a:cubicBezTo>
                  <a:pt x="196" y="29"/>
                  <a:pt x="194" y="29"/>
                  <a:pt x="196" y="28"/>
                </a:cubicBezTo>
                <a:cubicBezTo>
                  <a:pt x="195" y="28"/>
                  <a:pt x="193" y="28"/>
                  <a:pt x="190" y="29"/>
                </a:cubicBezTo>
                <a:cubicBezTo>
                  <a:pt x="192" y="29"/>
                  <a:pt x="190" y="29"/>
                  <a:pt x="192" y="30"/>
                </a:cubicBezTo>
                <a:cubicBezTo>
                  <a:pt x="191" y="30"/>
                  <a:pt x="190" y="29"/>
                  <a:pt x="188" y="29"/>
                </a:cubicBezTo>
                <a:cubicBezTo>
                  <a:pt x="186" y="29"/>
                  <a:pt x="188" y="30"/>
                  <a:pt x="186" y="30"/>
                </a:cubicBezTo>
                <a:cubicBezTo>
                  <a:pt x="185" y="30"/>
                  <a:pt x="185" y="30"/>
                  <a:pt x="185" y="29"/>
                </a:cubicBezTo>
                <a:cubicBezTo>
                  <a:pt x="180" y="30"/>
                  <a:pt x="172" y="29"/>
                  <a:pt x="166" y="30"/>
                </a:cubicBezTo>
                <a:cubicBezTo>
                  <a:pt x="167" y="29"/>
                  <a:pt x="166" y="29"/>
                  <a:pt x="166" y="29"/>
                </a:cubicBezTo>
                <a:cubicBezTo>
                  <a:pt x="159" y="29"/>
                  <a:pt x="154" y="29"/>
                  <a:pt x="149" y="30"/>
                </a:cubicBezTo>
                <a:cubicBezTo>
                  <a:pt x="143" y="30"/>
                  <a:pt x="132" y="30"/>
                  <a:pt x="121" y="30"/>
                </a:cubicBezTo>
                <a:cubicBezTo>
                  <a:pt x="114" y="30"/>
                  <a:pt x="105" y="31"/>
                  <a:pt x="102" y="31"/>
                </a:cubicBezTo>
                <a:cubicBezTo>
                  <a:pt x="100" y="31"/>
                  <a:pt x="90" y="33"/>
                  <a:pt x="95" y="33"/>
                </a:cubicBezTo>
                <a:cubicBezTo>
                  <a:pt x="94" y="33"/>
                  <a:pt x="92" y="33"/>
                  <a:pt x="91" y="33"/>
                </a:cubicBezTo>
                <a:cubicBezTo>
                  <a:pt x="91" y="34"/>
                  <a:pt x="91" y="34"/>
                  <a:pt x="92" y="34"/>
                </a:cubicBezTo>
                <a:cubicBezTo>
                  <a:pt x="92" y="34"/>
                  <a:pt x="90" y="34"/>
                  <a:pt x="89" y="34"/>
                </a:cubicBezTo>
                <a:cubicBezTo>
                  <a:pt x="90" y="34"/>
                  <a:pt x="89" y="35"/>
                  <a:pt x="87" y="36"/>
                </a:cubicBezTo>
                <a:cubicBezTo>
                  <a:pt x="86" y="36"/>
                  <a:pt x="85" y="36"/>
                  <a:pt x="84" y="36"/>
                </a:cubicBezTo>
                <a:cubicBezTo>
                  <a:pt x="87" y="36"/>
                  <a:pt x="86" y="34"/>
                  <a:pt x="89" y="35"/>
                </a:cubicBezTo>
                <a:cubicBezTo>
                  <a:pt x="89" y="34"/>
                  <a:pt x="88" y="34"/>
                  <a:pt x="88" y="34"/>
                </a:cubicBezTo>
                <a:cubicBezTo>
                  <a:pt x="86" y="34"/>
                  <a:pt x="85" y="35"/>
                  <a:pt x="82" y="35"/>
                </a:cubicBezTo>
                <a:cubicBezTo>
                  <a:pt x="82" y="35"/>
                  <a:pt x="82" y="34"/>
                  <a:pt x="78" y="34"/>
                </a:cubicBezTo>
                <a:cubicBezTo>
                  <a:pt x="76" y="35"/>
                  <a:pt x="75" y="35"/>
                  <a:pt x="75" y="36"/>
                </a:cubicBezTo>
                <a:cubicBezTo>
                  <a:pt x="74" y="35"/>
                  <a:pt x="73" y="35"/>
                  <a:pt x="72" y="35"/>
                </a:cubicBezTo>
                <a:cubicBezTo>
                  <a:pt x="71" y="35"/>
                  <a:pt x="70" y="36"/>
                  <a:pt x="69" y="36"/>
                </a:cubicBezTo>
                <a:cubicBezTo>
                  <a:pt x="70" y="36"/>
                  <a:pt x="73" y="35"/>
                  <a:pt x="73" y="36"/>
                </a:cubicBezTo>
                <a:cubicBezTo>
                  <a:pt x="76" y="36"/>
                  <a:pt x="77" y="36"/>
                  <a:pt x="80" y="36"/>
                </a:cubicBezTo>
                <a:cubicBezTo>
                  <a:pt x="74" y="37"/>
                  <a:pt x="67" y="36"/>
                  <a:pt x="63" y="36"/>
                </a:cubicBezTo>
                <a:cubicBezTo>
                  <a:pt x="61" y="37"/>
                  <a:pt x="63" y="37"/>
                  <a:pt x="61" y="37"/>
                </a:cubicBezTo>
                <a:cubicBezTo>
                  <a:pt x="61" y="38"/>
                  <a:pt x="65" y="39"/>
                  <a:pt x="61" y="38"/>
                </a:cubicBezTo>
                <a:cubicBezTo>
                  <a:pt x="60" y="38"/>
                  <a:pt x="61" y="38"/>
                  <a:pt x="61" y="38"/>
                </a:cubicBezTo>
                <a:cubicBezTo>
                  <a:pt x="61" y="39"/>
                  <a:pt x="58" y="38"/>
                  <a:pt x="59" y="38"/>
                </a:cubicBezTo>
                <a:cubicBezTo>
                  <a:pt x="61" y="38"/>
                  <a:pt x="59" y="37"/>
                  <a:pt x="56" y="37"/>
                </a:cubicBezTo>
                <a:cubicBezTo>
                  <a:pt x="56" y="37"/>
                  <a:pt x="53" y="37"/>
                  <a:pt x="51" y="38"/>
                </a:cubicBezTo>
                <a:cubicBezTo>
                  <a:pt x="51" y="38"/>
                  <a:pt x="54" y="37"/>
                  <a:pt x="54" y="38"/>
                </a:cubicBezTo>
                <a:cubicBezTo>
                  <a:pt x="53" y="38"/>
                  <a:pt x="52" y="38"/>
                  <a:pt x="52" y="38"/>
                </a:cubicBezTo>
                <a:cubicBezTo>
                  <a:pt x="50" y="38"/>
                  <a:pt x="51" y="38"/>
                  <a:pt x="49" y="38"/>
                </a:cubicBezTo>
                <a:cubicBezTo>
                  <a:pt x="53" y="39"/>
                  <a:pt x="46" y="39"/>
                  <a:pt x="45" y="40"/>
                </a:cubicBezTo>
                <a:cubicBezTo>
                  <a:pt x="44" y="40"/>
                  <a:pt x="45" y="39"/>
                  <a:pt x="45" y="39"/>
                </a:cubicBezTo>
                <a:cubicBezTo>
                  <a:pt x="40" y="40"/>
                  <a:pt x="38" y="40"/>
                  <a:pt x="37" y="42"/>
                </a:cubicBezTo>
                <a:cubicBezTo>
                  <a:pt x="36" y="41"/>
                  <a:pt x="36" y="42"/>
                  <a:pt x="35" y="42"/>
                </a:cubicBezTo>
                <a:cubicBezTo>
                  <a:pt x="35" y="42"/>
                  <a:pt x="37" y="42"/>
                  <a:pt x="37" y="42"/>
                </a:cubicBezTo>
                <a:cubicBezTo>
                  <a:pt x="31" y="42"/>
                  <a:pt x="30" y="43"/>
                  <a:pt x="24" y="43"/>
                </a:cubicBezTo>
                <a:cubicBezTo>
                  <a:pt x="26" y="41"/>
                  <a:pt x="33" y="40"/>
                  <a:pt x="37" y="38"/>
                </a:cubicBezTo>
                <a:cubicBezTo>
                  <a:pt x="39" y="38"/>
                  <a:pt x="37" y="39"/>
                  <a:pt x="36" y="39"/>
                </a:cubicBezTo>
                <a:cubicBezTo>
                  <a:pt x="37" y="39"/>
                  <a:pt x="41" y="38"/>
                  <a:pt x="39" y="38"/>
                </a:cubicBezTo>
                <a:cubicBezTo>
                  <a:pt x="41" y="37"/>
                  <a:pt x="45" y="37"/>
                  <a:pt x="46" y="36"/>
                </a:cubicBezTo>
                <a:cubicBezTo>
                  <a:pt x="43" y="36"/>
                  <a:pt x="43" y="37"/>
                  <a:pt x="42" y="36"/>
                </a:cubicBezTo>
                <a:cubicBezTo>
                  <a:pt x="40" y="36"/>
                  <a:pt x="40" y="37"/>
                  <a:pt x="40" y="37"/>
                </a:cubicBezTo>
                <a:cubicBezTo>
                  <a:pt x="37" y="37"/>
                  <a:pt x="40" y="37"/>
                  <a:pt x="38" y="38"/>
                </a:cubicBezTo>
                <a:cubicBezTo>
                  <a:pt x="36" y="37"/>
                  <a:pt x="42" y="36"/>
                  <a:pt x="36" y="36"/>
                </a:cubicBezTo>
                <a:cubicBezTo>
                  <a:pt x="36" y="36"/>
                  <a:pt x="39" y="35"/>
                  <a:pt x="41" y="36"/>
                </a:cubicBezTo>
                <a:cubicBezTo>
                  <a:pt x="39" y="35"/>
                  <a:pt x="41" y="35"/>
                  <a:pt x="41" y="35"/>
                </a:cubicBezTo>
                <a:cubicBezTo>
                  <a:pt x="43" y="35"/>
                  <a:pt x="44" y="35"/>
                  <a:pt x="46" y="35"/>
                </a:cubicBezTo>
                <a:cubicBezTo>
                  <a:pt x="52" y="34"/>
                  <a:pt x="52" y="32"/>
                  <a:pt x="59" y="31"/>
                </a:cubicBezTo>
                <a:cubicBezTo>
                  <a:pt x="58" y="31"/>
                  <a:pt x="59" y="30"/>
                  <a:pt x="57" y="30"/>
                </a:cubicBezTo>
                <a:cubicBezTo>
                  <a:pt x="57" y="29"/>
                  <a:pt x="59" y="30"/>
                  <a:pt x="59" y="29"/>
                </a:cubicBezTo>
                <a:cubicBezTo>
                  <a:pt x="59" y="29"/>
                  <a:pt x="60" y="28"/>
                  <a:pt x="57" y="28"/>
                </a:cubicBezTo>
                <a:cubicBezTo>
                  <a:pt x="57" y="28"/>
                  <a:pt x="59" y="28"/>
                  <a:pt x="59" y="28"/>
                </a:cubicBezTo>
                <a:cubicBezTo>
                  <a:pt x="56" y="28"/>
                  <a:pt x="60" y="28"/>
                  <a:pt x="55" y="27"/>
                </a:cubicBezTo>
                <a:cubicBezTo>
                  <a:pt x="57" y="27"/>
                  <a:pt x="57" y="26"/>
                  <a:pt x="59" y="26"/>
                </a:cubicBezTo>
                <a:cubicBezTo>
                  <a:pt x="60" y="26"/>
                  <a:pt x="57" y="25"/>
                  <a:pt x="56" y="26"/>
                </a:cubicBezTo>
                <a:cubicBezTo>
                  <a:pt x="56" y="25"/>
                  <a:pt x="54" y="25"/>
                  <a:pt x="51" y="25"/>
                </a:cubicBezTo>
                <a:cubicBezTo>
                  <a:pt x="53" y="25"/>
                  <a:pt x="50" y="25"/>
                  <a:pt x="49" y="25"/>
                </a:cubicBezTo>
                <a:cubicBezTo>
                  <a:pt x="50" y="24"/>
                  <a:pt x="50" y="24"/>
                  <a:pt x="50" y="24"/>
                </a:cubicBezTo>
                <a:cubicBezTo>
                  <a:pt x="51" y="24"/>
                  <a:pt x="54" y="24"/>
                  <a:pt x="55" y="23"/>
                </a:cubicBezTo>
                <a:cubicBezTo>
                  <a:pt x="55" y="23"/>
                  <a:pt x="53" y="23"/>
                  <a:pt x="55" y="22"/>
                </a:cubicBezTo>
                <a:cubicBezTo>
                  <a:pt x="53" y="22"/>
                  <a:pt x="52" y="22"/>
                  <a:pt x="53" y="21"/>
                </a:cubicBezTo>
                <a:cubicBezTo>
                  <a:pt x="51" y="20"/>
                  <a:pt x="46" y="20"/>
                  <a:pt x="44" y="19"/>
                </a:cubicBezTo>
                <a:cubicBezTo>
                  <a:pt x="35" y="19"/>
                  <a:pt x="29" y="20"/>
                  <a:pt x="21" y="20"/>
                </a:cubicBezTo>
                <a:cubicBezTo>
                  <a:pt x="16" y="20"/>
                  <a:pt x="9" y="19"/>
                  <a:pt x="1" y="20"/>
                </a:cubicBezTo>
                <a:cubicBezTo>
                  <a:pt x="2" y="20"/>
                  <a:pt x="1" y="20"/>
                  <a:pt x="0" y="20"/>
                </a:cubicBezTo>
                <a:cubicBezTo>
                  <a:pt x="1" y="18"/>
                  <a:pt x="5" y="19"/>
                  <a:pt x="4" y="18"/>
                </a:cubicBezTo>
                <a:cubicBezTo>
                  <a:pt x="5" y="18"/>
                  <a:pt x="12" y="18"/>
                  <a:pt x="14" y="18"/>
                </a:cubicBezTo>
                <a:cubicBezTo>
                  <a:pt x="20" y="18"/>
                  <a:pt x="36" y="17"/>
                  <a:pt x="43" y="17"/>
                </a:cubicBezTo>
                <a:cubicBezTo>
                  <a:pt x="40" y="16"/>
                  <a:pt x="44" y="15"/>
                  <a:pt x="41" y="15"/>
                </a:cubicBezTo>
                <a:cubicBezTo>
                  <a:pt x="40" y="14"/>
                  <a:pt x="42" y="14"/>
                  <a:pt x="42" y="14"/>
                </a:cubicBezTo>
                <a:cubicBezTo>
                  <a:pt x="44" y="14"/>
                  <a:pt x="41" y="14"/>
                  <a:pt x="43" y="14"/>
                </a:cubicBezTo>
                <a:close/>
                <a:moveTo>
                  <a:pt x="358" y="18"/>
                </a:moveTo>
                <a:cubicBezTo>
                  <a:pt x="361" y="18"/>
                  <a:pt x="363" y="17"/>
                  <a:pt x="365" y="17"/>
                </a:cubicBezTo>
                <a:cubicBezTo>
                  <a:pt x="361" y="17"/>
                  <a:pt x="361" y="17"/>
                  <a:pt x="358" y="18"/>
                </a:cubicBezTo>
                <a:close/>
                <a:moveTo>
                  <a:pt x="620" y="13"/>
                </a:moveTo>
                <a:cubicBezTo>
                  <a:pt x="621" y="13"/>
                  <a:pt x="621" y="13"/>
                  <a:pt x="622" y="13"/>
                </a:cubicBezTo>
                <a:cubicBezTo>
                  <a:pt x="622" y="13"/>
                  <a:pt x="625" y="12"/>
                  <a:pt x="625" y="12"/>
                </a:cubicBezTo>
                <a:cubicBezTo>
                  <a:pt x="623" y="12"/>
                  <a:pt x="621" y="12"/>
                  <a:pt x="620" y="13"/>
                </a:cubicBezTo>
                <a:close/>
                <a:moveTo>
                  <a:pt x="621" y="13"/>
                </a:moveTo>
                <a:cubicBezTo>
                  <a:pt x="623" y="13"/>
                  <a:pt x="624" y="14"/>
                  <a:pt x="626" y="14"/>
                </a:cubicBezTo>
                <a:cubicBezTo>
                  <a:pt x="625" y="13"/>
                  <a:pt x="624" y="13"/>
                  <a:pt x="626" y="13"/>
                </a:cubicBezTo>
                <a:cubicBezTo>
                  <a:pt x="624" y="13"/>
                  <a:pt x="622" y="13"/>
                  <a:pt x="621" y="13"/>
                </a:cubicBezTo>
                <a:close/>
                <a:moveTo>
                  <a:pt x="668" y="6"/>
                </a:moveTo>
                <a:cubicBezTo>
                  <a:pt x="670" y="6"/>
                  <a:pt x="672" y="6"/>
                  <a:pt x="672" y="6"/>
                </a:cubicBezTo>
                <a:cubicBezTo>
                  <a:pt x="671" y="6"/>
                  <a:pt x="668" y="6"/>
                  <a:pt x="668" y="6"/>
                </a:cubicBezTo>
                <a:close/>
                <a:moveTo>
                  <a:pt x="836" y="14"/>
                </a:moveTo>
                <a:cubicBezTo>
                  <a:pt x="834" y="14"/>
                  <a:pt x="834" y="14"/>
                  <a:pt x="833" y="14"/>
                </a:cubicBezTo>
                <a:cubicBezTo>
                  <a:pt x="834" y="14"/>
                  <a:pt x="835" y="14"/>
                  <a:pt x="835" y="13"/>
                </a:cubicBezTo>
                <a:cubicBezTo>
                  <a:pt x="834" y="13"/>
                  <a:pt x="834" y="14"/>
                  <a:pt x="832" y="14"/>
                </a:cubicBezTo>
                <a:cubicBezTo>
                  <a:pt x="832" y="14"/>
                  <a:pt x="832" y="15"/>
                  <a:pt x="834" y="15"/>
                </a:cubicBezTo>
                <a:cubicBezTo>
                  <a:pt x="835" y="14"/>
                  <a:pt x="835" y="14"/>
                  <a:pt x="836" y="14"/>
                </a:cubicBezTo>
                <a:close/>
                <a:moveTo>
                  <a:pt x="871" y="29"/>
                </a:moveTo>
                <a:cubicBezTo>
                  <a:pt x="871" y="30"/>
                  <a:pt x="879" y="30"/>
                  <a:pt x="880" y="30"/>
                </a:cubicBezTo>
                <a:cubicBezTo>
                  <a:pt x="879" y="30"/>
                  <a:pt x="877" y="30"/>
                  <a:pt x="876" y="30"/>
                </a:cubicBezTo>
                <a:cubicBezTo>
                  <a:pt x="876" y="31"/>
                  <a:pt x="873" y="30"/>
                  <a:pt x="873" y="31"/>
                </a:cubicBezTo>
                <a:cubicBezTo>
                  <a:pt x="874" y="31"/>
                  <a:pt x="875" y="32"/>
                  <a:pt x="875" y="32"/>
                </a:cubicBezTo>
                <a:cubicBezTo>
                  <a:pt x="878" y="32"/>
                  <a:pt x="885" y="32"/>
                  <a:pt x="886" y="30"/>
                </a:cubicBezTo>
                <a:cubicBezTo>
                  <a:pt x="889" y="31"/>
                  <a:pt x="893" y="30"/>
                  <a:pt x="893" y="29"/>
                </a:cubicBezTo>
                <a:cubicBezTo>
                  <a:pt x="887" y="29"/>
                  <a:pt x="878" y="29"/>
                  <a:pt x="871" y="29"/>
                </a:cubicBezTo>
                <a:close/>
                <a:moveTo>
                  <a:pt x="867" y="35"/>
                </a:moveTo>
                <a:cubicBezTo>
                  <a:pt x="865" y="35"/>
                  <a:pt x="863" y="35"/>
                  <a:pt x="863" y="36"/>
                </a:cubicBezTo>
                <a:cubicBezTo>
                  <a:pt x="866" y="36"/>
                  <a:pt x="867" y="35"/>
                  <a:pt x="867" y="35"/>
                </a:cubicBezTo>
                <a:close/>
                <a:moveTo>
                  <a:pt x="690" y="40"/>
                </a:moveTo>
                <a:cubicBezTo>
                  <a:pt x="692" y="40"/>
                  <a:pt x="689" y="40"/>
                  <a:pt x="687" y="40"/>
                </a:cubicBezTo>
                <a:cubicBezTo>
                  <a:pt x="687" y="40"/>
                  <a:pt x="689" y="40"/>
                  <a:pt x="689" y="41"/>
                </a:cubicBezTo>
                <a:cubicBezTo>
                  <a:pt x="687" y="41"/>
                  <a:pt x="687" y="41"/>
                  <a:pt x="685" y="41"/>
                </a:cubicBezTo>
                <a:cubicBezTo>
                  <a:pt x="685" y="42"/>
                  <a:pt x="685" y="42"/>
                  <a:pt x="683" y="42"/>
                </a:cubicBezTo>
                <a:cubicBezTo>
                  <a:pt x="689" y="42"/>
                  <a:pt x="691" y="41"/>
                  <a:pt x="696" y="41"/>
                </a:cubicBezTo>
                <a:cubicBezTo>
                  <a:pt x="695" y="40"/>
                  <a:pt x="693" y="41"/>
                  <a:pt x="690" y="40"/>
                </a:cubicBezTo>
                <a:close/>
                <a:moveTo>
                  <a:pt x="626" y="43"/>
                </a:moveTo>
                <a:cubicBezTo>
                  <a:pt x="626" y="43"/>
                  <a:pt x="627" y="43"/>
                  <a:pt x="627" y="43"/>
                </a:cubicBezTo>
                <a:cubicBezTo>
                  <a:pt x="624" y="43"/>
                  <a:pt x="623" y="43"/>
                  <a:pt x="620" y="43"/>
                </a:cubicBezTo>
                <a:cubicBezTo>
                  <a:pt x="620" y="44"/>
                  <a:pt x="623" y="43"/>
                  <a:pt x="624" y="44"/>
                </a:cubicBezTo>
                <a:cubicBezTo>
                  <a:pt x="625" y="44"/>
                  <a:pt x="625" y="43"/>
                  <a:pt x="626" y="43"/>
                </a:cubicBezTo>
                <a:close/>
                <a:moveTo>
                  <a:pt x="268" y="53"/>
                </a:moveTo>
                <a:cubicBezTo>
                  <a:pt x="267" y="54"/>
                  <a:pt x="266" y="53"/>
                  <a:pt x="266" y="54"/>
                </a:cubicBezTo>
                <a:cubicBezTo>
                  <a:pt x="267" y="54"/>
                  <a:pt x="269" y="54"/>
                  <a:pt x="270" y="54"/>
                </a:cubicBezTo>
                <a:cubicBezTo>
                  <a:pt x="269" y="54"/>
                  <a:pt x="269" y="53"/>
                  <a:pt x="268" y="53"/>
                </a:cubicBezTo>
                <a:close/>
                <a:moveTo>
                  <a:pt x="201" y="49"/>
                </a:moveTo>
                <a:cubicBezTo>
                  <a:pt x="200" y="49"/>
                  <a:pt x="202" y="49"/>
                  <a:pt x="202" y="49"/>
                </a:cubicBezTo>
                <a:cubicBezTo>
                  <a:pt x="201" y="49"/>
                  <a:pt x="201" y="48"/>
                  <a:pt x="201" y="48"/>
                </a:cubicBezTo>
                <a:cubicBezTo>
                  <a:pt x="198" y="48"/>
                  <a:pt x="197" y="48"/>
                  <a:pt x="197" y="48"/>
                </a:cubicBezTo>
                <a:cubicBezTo>
                  <a:pt x="195" y="48"/>
                  <a:pt x="192" y="48"/>
                  <a:pt x="189" y="49"/>
                </a:cubicBezTo>
                <a:cubicBezTo>
                  <a:pt x="195" y="49"/>
                  <a:pt x="198" y="48"/>
                  <a:pt x="201" y="49"/>
                </a:cubicBezTo>
                <a:close/>
                <a:moveTo>
                  <a:pt x="60" y="37"/>
                </a:moveTo>
                <a:cubicBezTo>
                  <a:pt x="62" y="37"/>
                  <a:pt x="58" y="36"/>
                  <a:pt x="57" y="37"/>
                </a:cubicBezTo>
                <a:cubicBezTo>
                  <a:pt x="59" y="37"/>
                  <a:pt x="59" y="37"/>
                  <a:pt x="60" y="37"/>
                </a:cubicBezTo>
                <a:close/>
                <a:moveTo>
                  <a:pt x="46" y="36"/>
                </a:moveTo>
                <a:cubicBezTo>
                  <a:pt x="47" y="35"/>
                  <a:pt x="42" y="35"/>
                  <a:pt x="42" y="35"/>
                </a:cubicBezTo>
                <a:cubicBezTo>
                  <a:pt x="43" y="35"/>
                  <a:pt x="44" y="36"/>
                  <a:pt x="46" y="36"/>
                </a:cubicBezTo>
                <a:close/>
                <a:moveTo>
                  <a:pt x="61" y="25"/>
                </a:moveTo>
                <a:cubicBezTo>
                  <a:pt x="60" y="24"/>
                  <a:pt x="58" y="24"/>
                  <a:pt x="55" y="24"/>
                </a:cubicBezTo>
                <a:cubicBezTo>
                  <a:pt x="55" y="24"/>
                  <a:pt x="55" y="24"/>
                  <a:pt x="55" y="25"/>
                </a:cubicBezTo>
                <a:cubicBezTo>
                  <a:pt x="56" y="25"/>
                  <a:pt x="59" y="25"/>
                  <a:pt x="61" y="25"/>
                </a:cubicBezTo>
                <a:close/>
                <a:moveTo>
                  <a:pt x="70" y="35"/>
                </a:moveTo>
                <a:cubicBezTo>
                  <a:pt x="69" y="34"/>
                  <a:pt x="71" y="34"/>
                  <a:pt x="70" y="34"/>
                </a:cubicBezTo>
                <a:cubicBezTo>
                  <a:pt x="69" y="34"/>
                  <a:pt x="66" y="34"/>
                  <a:pt x="68" y="34"/>
                </a:cubicBezTo>
                <a:cubicBezTo>
                  <a:pt x="68" y="34"/>
                  <a:pt x="69" y="35"/>
                  <a:pt x="70" y="35"/>
                </a:cubicBezTo>
                <a:close/>
                <a:moveTo>
                  <a:pt x="195" y="39"/>
                </a:moveTo>
                <a:cubicBezTo>
                  <a:pt x="192" y="39"/>
                  <a:pt x="192" y="40"/>
                  <a:pt x="190" y="40"/>
                </a:cubicBezTo>
                <a:cubicBezTo>
                  <a:pt x="192" y="40"/>
                  <a:pt x="194" y="40"/>
                  <a:pt x="195" y="39"/>
                </a:cubicBezTo>
                <a:close/>
                <a:moveTo>
                  <a:pt x="198" y="46"/>
                </a:moveTo>
                <a:cubicBezTo>
                  <a:pt x="196" y="46"/>
                  <a:pt x="194" y="46"/>
                  <a:pt x="193" y="47"/>
                </a:cubicBezTo>
                <a:cubicBezTo>
                  <a:pt x="196" y="47"/>
                  <a:pt x="198" y="46"/>
                  <a:pt x="198" y="46"/>
                </a:cubicBezTo>
                <a:close/>
                <a:moveTo>
                  <a:pt x="194" y="41"/>
                </a:moveTo>
                <a:cubicBezTo>
                  <a:pt x="195" y="42"/>
                  <a:pt x="197" y="41"/>
                  <a:pt x="197" y="41"/>
                </a:cubicBezTo>
                <a:cubicBezTo>
                  <a:pt x="195" y="41"/>
                  <a:pt x="195" y="41"/>
                  <a:pt x="194" y="41"/>
                </a:cubicBezTo>
                <a:close/>
                <a:moveTo>
                  <a:pt x="201" y="16"/>
                </a:moveTo>
                <a:cubicBezTo>
                  <a:pt x="200" y="16"/>
                  <a:pt x="202" y="16"/>
                  <a:pt x="202" y="16"/>
                </a:cubicBezTo>
                <a:cubicBezTo>
                  <a:pt x="201" y="16"/>
                  <a:pt x="200" y="16"/>
                  <a:pt x="199" y="16"/>
                </a:cubicBezTo>
                <a:cubicBezTo>
                  <a:pt x="199" y="16"/>
                  <a:pt x="196" y="16"/>
                  <a:pt x="196" y="16"/>
                </a:cubicBezTo>
                <a:cubicBezTo>
                  <a:pt x="198" y="16"/>
                  <a:pt x="200" y="16"/>
                  <a:pt x="201" y="16"/>
                </a:cubicBezTo>
                <a:close/>
                <a:moveTo>
                  <a:pt x="203" y="40"/>
                </a:moveTo>
                <a:cubicBezTo>
                  <a:pt x="204" y="39"/>
                  <a:pt x="205" y="39"/>
                  <a:pt x="207" y="38"/>
                </a:cubicBezTo>
                <a:cubicBezTo>
                  <a:pt x="203" y="39"/>
                  <a:pt x="200" y="39"/>
                  <a:pt x="198" y="40"/>
                </a:cubicBezTo>
                <a:cubicBezTo>
                  <a:pt x="200" y="40"/>
                  <a:pt x="201" y="40"/>
                  <a:pt x="203" y="40"/>
                </a:cubicBezTo>
                <a:close/>
                <a:moveTo>
                  <a:pt x="205" y="42"/>
                </a:moveTo>
                <a:cubicBezTo>
                  <a:pt x="203" y="41"/>
                  <a:pt x="204" y="41"/>
                  <a:pt x="201" y="41"/>
                </a:cubicBezTo>
                <a:cubicBezTo>
                  <a:pt x="201" y="41"/>
                  <a:pt x="201" y="41"/>
                  <a:pt x="201" y="42"/>
                </a:cubicBezTo>
                <a:cubicBezTo>
                  <a:pt x="202" y="42"/>
                  <a:pt x="204" y="42"/>
                  <a:pt x="205" y="42"/>
                </a:cubicBezTo>
                <a:close/>
                <a:moveTo>
                  <a:pt x="204" y="16"/>
                </a:moveTo>
                <a:cubicBezTo>
                  <a:pt x="206" y="16"/>
                  <a:pt x="203" y="15"/>
                  <a:pt x="202" y="15"/>
                </a:cubicBezTo>
                <a:cubicBezTo>
                  <a:pt x="204" y="15"/>
                  <a:pt x="202" y="16"/>
                  <a:pt x="204" y="16"/>
                </a:cubicBezTo>
                <a:close/>
                <a:moveTo>
                  <a:pt x="216" y="38"/>
                </a:moveTo>
                <a:cubicBezTo>
                  <a:pt x="212" y="38"/>
                  <a:pt x="208" y="39"/>
                  <a:pt x="205" y="40"/>
                </a:cubicBezTo>
                <a:cubicBezTo>
                  <a:pt x="208" y="40"/>
                  <a:pt x="209" y="40"/>
                  <a:pt x="212" y="40"/>
                </a:cubicBezTo>
                <a:cubicBezTo>
                  <a:pt x="212" y="39"/>
                  <a:pt x="216" y="38"/>
                  <a:pt x="216" y="38"/>
                </a:cubicBezTo>
                <a:close/>
                <a:moveTo>
                  <a:pt x="215" y="45"/>
                </a:moveTo>
                <a:cubicBezTo>
                  <a:pt x="218" y="44"/>
                  <a:pt x="220" y="43"/>
                  <a:pt x="223" y="42"/>
                </a:cubicBezTo>
                <a:cubicBezTo>
                  <a:pt x="221" y="42"/>
                  <a:pt x="220" y="43"/>
                  <a:pt x="217" y="42"/>
                </a:cubicBezTo>
                <a:cubicBezTo>
                  <a:pt x="216" y="43"/>
                  <a:pt x="214" y="43"/>
                  <a:pt x="215" y="44"/>
                </a:cubicBezTo>
                <a:cubicBezTo>
                  <a:pt x="213" y="44"/>
                  <a:pt x="209" y="44"/>
                  <a:pt x="208" y="44"/>
                </a:cubicBezTo>
                <a:cubicBezTo>
                  <a:pt x="210" y="44"/>
                  <a:pt x="211" y="45"/>
                  <a:pt x="215" y="45"/>
                </a:cubicBezTo>
                <a:close/>
                <a:moveTo>
                  <a:pt x="214" y="24"/>
                </a:moveTo>
                <a:cubicBezTo>
                  <a:pt x="218" y="24"/>
                  <a:pt x="219" y="24"/>
                  <a:pt x="221" y="23"/>
                </a:cubicBezTo>
                <a:cubicBezTo>
                  <a:pt x="218" y="24"/>
                  <a:pt x="214" y="23"/>
                  <a:pt x="213" y="23"/>
                </a:cubicBezTo>
                <a:cubicBezTo>
                  <a:pt x="213" y="23"/>
                  <a:pt x="213" y="23"/>
                  <a:pt x="214" y="24"/>
                </a:cubicBezTo>
                <a:close/>
                <a:moveTo>
                  <a:pt x="224" y="41"/>
                </a:moveTo>
                <a:cubicBezTo>
                  <a:pt x="221" y="41"/>
                  <a:pt x="217" y="41"/>
                  <a:pt x="215" y="42"/>
                </a:cubicBezTo>
                <a:cubicBezTo>
                  <a:pt x="219" y="42"/>
                  <a:pt x="224" y="42"/>
                  <a:pt x="224" y="41"/>
                </a:cubicBezTo>
                <a:close/>
                <a:moveTo>
                  <a:pt x="228" y="22"/>
                </a:moveTo>
                <a:cubicBezTo>
                  <a:pt x="224" y="22"/>
                  <a:pt x="224" y="23"/>
                  <a:pt x="222" y="23"/>
                </a:cubicBezTo>
                <a:cubicBezTo>
                  <a:pt x="224" y="23"/>
                  <a:pt x="227" y="23"/>
                  <a:pt x="228" y="22"/>
                </a:cubicBezTo>
                <a:close/>
                <a:moveTo>
                  <a:pt x="264" y="54"/>
                </a:moveTo>
                <a:cubicBezTo>
                  <a:pt x="265" y="54"/>
                  <a:pt x="265" y="54"/>
                  <a:pt x="265" y="54"/>
                </a:cubicBezTo>
                <a:cubicBezTo>
                  <a:pt x="264" y="54"/>
                  <a:pt x="263" y="54"/>
                  <a:pt x="263" y="54"/>
                </a:cubicBezTo>
                <a:cubicBezTo>
                  <a:pt x="265" y="54"/>
                  <a:pt x="265" y="54"/>
                  <a:pt x="267" y="54"/>
                </a:cubicBezTo>
                <a:cubicBezTo>
                  <a:pt x="267" y="55"/>
                  <a:pt x="268" y="55"/>
                  <a:pt x="268" y="54"/>
                </a:cubicBezTo>
                <a:cubicBezTo>
                  <a:pt x="267" y="54"/>
                  <a:pt x="266" y="54"/>
                  <a:pt x="264" y="54"/>
                </a:cubicBezTo>
                <a:close/>
                <a:moveTo>
                  <a:pt x="300" y="24"/>
                </a:moveTo>
                <a:cubicBezTo>
                  <a:pt x="297" y="24"/>
                  <a:pt x="298" y="24"/>
                  <a:pt x="296" y="25"/>
                </a:cubicBezTo>
                <a:cubicBezTo>
                  <a:pt x="298" y="25"/>
                  <a:pt x="300" y="25"/>
                  <a:pt x="300" y="24"/>
                </a:cubicBezTo>
                <a:close/>
                <a:moveTo>
                  <a:pt x="302" y="24"/>
                </a:moveTo>
                <a:cubicBezTo>
                  <a:pt x="304" y="24"/>
                  <a:pt x="308" y="24"/>
                  <a:pt x="309" y="23"/>
                </a:cubicBezTo>
                <a:cubicBezTo>
                  <a:pt x="306" y="23"/>
                  <a:pt x="308" y="23"/>
                  <a:pt x="308" y="22"/>
                </a:cubicBezTo>
                <a:cubicBezTo>
                  <a:pt x="304" y="23"/>
                  <a:pt x="303" y="24"/>
                  <a:pt x="298" y="23"/>
                </a:cubicBezTo>
                <a:cubicBezTo>
                  <a:pt x="298" y="23"/>
                  <a:pt x="298" y="23"/>
                  <a:pt x="298" y="24"/>
                </a:cubicBezTo>
                <a:cubicBezTo>
                  <a:pt x="300" y="24"/>
                  <a:pt x="302" y="23"/>
                  <a:pt x="302" y="24"/>
                </a:cubicBezTo>
                <a:close/>
                <a:moveTo>
                  <a:pt x="313" y="15"/>
                </a:moveTo>
                <a:cubicBezTo>
                  <a:pt x="316" y="16"/>
                  <a:pt x="316" y="15"/>
                  <a:pt x="318" y="16"/>
                </a:cubicBezTo>
                <a:cubicBezTo>
                  <a:pt x="318" y="15"/>
                  <a:pt x="320" y="15"/>
                  <a:pt x="320" y="16"/>
                </a:cubicBezTo>
                <a:cubicBezTo>
                  <a:pt x="321" y="15"/>
                  <a:pt x="322" y="15"/>
                  <a:pt x="325" y="15"/>
                </a:cubicBezTo>
                <a:cubicBezTo>
                  <a:pt x="329" y="16"/>
                  <a:pt x="330" y="16"/>
                  <a:pt x="332" y="16"/>
                </a:cubicBezTo>
                <a:cubicBezTo>
                  <a:pt x="329" y="17"/>
                  <a:pt x="330" y="17"/>
                  <a:pt x="328" y="16"/>
                </a:cubicBezTo>
                <a:cubicBezTo>
                  <a:pt x="328" y="17"/>
                  <a:pt x="328" y="17"/>
                  <a:pt x="327" y="17"/>
                </a:cubicBezTo>
                <a:cubicBezTo>
                  <a:pt x="330" y="17"/>
                  <a:pt x="329" y="17"/>
                  <a:pt x="328" y="17"/>
                </a:cubicBezTo>
                <a:cubicBezTo>
                  <a:pt x="331" y="17"/>
                  <a:pt x="336" y="17"/>
                  <a:pt x="338" y="16"/>
                </a:cubicBezTo>
                <a:cubicBezTo>
                  <a:pt x="336" y="16"/>
                  <a:pt x="334" y="16"/>
                  <a:pt x="332" y="16"/>
                </a:cubicBezTo>
                <a:cubicBezTo>
                  <a:pt x="333" y="16"/>
                  <a:pt x="332" y="15"/>
                  <a:pt x="333" y="15"/>
                </a:cubicBezTo>
                <a:cubicBezTo>
                  <a:pt x="335" y="16"/>
                  <a:pt x="337" y="15"/>
                  <a:pt x="340" y="15"/>
                </a:cubicBezTo>
                <a:cubicBezTo>
                  <a:pt x="339" y="14"/>
                  <a:pt x="332" y="15"/>
                  <a:pt x="328" y="15"/>
                </a:cubicBezTo>
                <a:cubicBezTo>
                  <a:pt x="328" y="15"/>
                  <a:pt x="328" y="15"/>
                  <a:pt x="328" y="14"/>
                </a:cubicBezTo>
                <a:cubicBezTo>
                  <a:pt x="326" y="15"/>
                  <a:pt x="322" y="15"/>
                  <a:pt x="320" y="15"/>
                </a:cubicBezTo>
                <a:cubicBezTo>
                  <a:pt x="320" y="15"/>
                  <a:pt x="320" y="15"/>
                  <a:pt x="320" y="15"/>
                </a:cubicBezTo>
                <a:cubicBezTo>
                  <a:pt x="318" y="15"/>
                  <a:pt x="315" y="15"/>
                  <a:pt x="313" y="15"/>
                </a:cubicBezTo>
                <a:cubicBezTo>
                  <a:pt x="315" y="15"/>
                  <a:pt x="316" y="15"/>
                  <a:pt x="313" y="15"/>
                </a:cubicBezTo>
                <a:close/>
                <a:moveTo>
                  <a:pt x="320" y="51"/>
                </a:moveTo>
                <a:cubicBezTo>
                  <a:pt x="320" y="51"/>
                  <a:pt x="318" y="51"/>
                  <a:pt x="318" y="51"/>
                </a:cubicBezTo>
                <a:cubicBezTo>
                  <a:pt x="319" y="51"/>
                  <a:pt x="322" y="51"/>
                  <a:pt x="322" y="51"/>
                </a:cubicBezTo>
                <a:cubicBezTo>
                  <a:pt x="319" y="51"/>
                  <a:pt x="321" y="50"/>
                  <a:pt x="322" y="50"/>
                </a:cubicBezTo>
                <a:cubicBezTo>
                  <a:pt x="321" y="50"/>
                  <a:pt x="321" y="49"/>
                  <a:pt x="320" y="49"/>
                </a:cubicBezTo>
                <a:cubicBezTo>
                  <a:pt x="317" y="49"/>
                  <a:pt x="314" y="51"/>
                  <a:pt x="317" y="51"/>
                </a:cubicBezTo>
                <a:cubicBezTo>
                  <a:pt x="317" y="51"/>
                  <a:pt x="316" y="51"/>
                  <a:pt x="317" y="51"/>
                </a:cubicBezTo>
                <a:cubicBezTo>
                  <a:pt x="317" y="51"/>
                  <a:pt x="320" y="51"/>
                  <a:pt x="320" y="51"/>
                </a:cubicBezTo>
                <a:close/>
                <a:moveTo>
                  <a:pt x="325" y="49"/>
                </a:moveTo>
                <a:cubicBezTo>
                  <a:pt x="327" y="50"/>
                  <a:pt x="330" y="50"/>
                  <a:pt x="332" y="50"/>
                </a:cubicBezTo>
                <a:cubicBezTo>
                  <a:pt x="331" y="49"/>
                  <a:pt x="327" y="50"/>
                  <a:pt x="328" y="49"/>
                </a:cubicBezTo>
                <a:cubicBezTo>
                  <a:pt x="327" y="49"/>
                  <a:pt x="328" y="49"/>
                  <a:pt x="327" y="49"/>
                </a:cubicBezTo>
                <a:cubicBezTo>
                  <a:pt x="326" y="49"/>
                  <a:pt x="328" y="49"/>
                  <a:pt x="327" y="49"/>
                </a:cubicBezTo>
                <a:cubicBezTo>
                  <a:pt x="325" y="48"/>
                  <a:pt x="325" y="49"/>
                  <a:pt x="325" y="49"/>
                </a:cubicBezTo>
                <a:close/>
                <a:moveTo>
                  <a:pt x="331" y="50"/>
                </a:moveTo>
                <a:cubicBezTo>
                  <a:pt x="329" y="50"/>
                  <a:pt x="327" y="50"/>
                  <a:pt x="327" y="50"/>
                </a:cubicBezTo>
                <a:cubicBezTo>
                  <a:pt x="331" y="50"/>
                  <a:pt x="325" y="51"/>
                  <a:pt x="328" y="51"/>
                </a:cubicBezTo>
                <a:cubicBezTo>
                  <a:pt x="328" y="51"/>
                  <a:pt x="330" y="51"/>
                  <a:pt x="331" y="50"/>
                </a:cubicBezTo>
                <a:close/>
                <a:moveTo>
                  <a:pt x="329" y="18"/>
                </a:moveTo>
                <a:cubicBezTo>
                  <a:pt x="332" y="19"/>
                  <a:pt x="336" y="17"/>
                  <a:pt x="343" y="18"/>
                </a:cubicBezTo>
                <a:cubicBezTo>
                  <a:pt x="343" y="17"/>
                  <a:pt x="344" y="17"/>
                  <a:pt x="345" y="17"/>
                </a:cubicBezTo>
                <a:cubicBezTo>
                  <a:pt x="344" y="17"/>
                  <a:pt x="343" y="17"/>
                  <a:pt x="343" y="17"/>
                </a:cubicBezTo>
                <a:cubicBezTo>
                  <a:pt x="344" y="17"/>
                  <a:pt x="344" y="16"/>
                  <a:pt x="343" y="16"/>
                </a:cubicBezTo>
                <a:cubicBezTo>
                  <a:pt x="340" y="17"/>
                  <a:pt x="333" y="18"/>
                  <a:pt x="329" y="18"/>
                </a:cubicBezTo>
                <a:close/>
                <a:moveTo>
                  <a:pt x="332" y="52"/>
                </a:moveTo>
                <a:cubicBezTo>
                  <a:pt x="334" y="52"/>
                  <a:pt x="335" y="52"/>
                  <a:pt x="336" y="52"/>
                </a:cubicBezTo>
                <a:cubicBezTo>
                  <a:pt x="334" y="52"/>
                  <a:pt x="332" y="51"/>
                  <a:pt x="331" y="52"/>
                </a:cubicBezTo>
                <a:cubicBezTo>
                  <a:pt x="332" y="52"/>
                  <a:pt x="333" y="52"/>
                  <a:pt x="332" y="52"/>
                </a:cubicBezTo>
                <a:close/>
                <a:moveTo>
                  <a:pt x="341" y="21"/>
                </a:moveTo>
                <a:cubicBezTo>
                  <a:pt x="342" y="21"/>
                  <a:pt x="344" y="21"/>
                  <a:pt x="345" y="21"/>
                </a:cubicBezTo>
                <a:cubicBezTo>
                  <a:pt x="344" y="20"/>
                  <a:pt x="343" y="20"/>
                  <a:pt x="341" y="19"/>
                </a:cubicBezTo>
                <a:cubicBezTo>
                  <a:pt x="342" y="20"/>
                  <a:pt x="340" y="20"/>
                  <a:pt x="340" y="20"/>
                </a:cubicBezTo>
                <a:cubicBezTo>
                  <a:pt x="343" y="20"/>
                  <a:pt x="342" y="21"/>
                  <a:pt x="343" y="21"/>
                </a:cubicBezTo>
                <a:cubicBezTo>
                  <a:pt x="342" y="21"/>
                  <a:pt x="342" y="21"/>
                  <a:pt x="341" y="21"/>
                </a:cubicBezTo>
                <a:close/>
                <a:moveTo>
                  <a:pt x="358" y="20"/>
                </a:moveTo>
                <a:cubicBezTo>
                  <a:pt x="359" y="19"/>
                  <a:pt x="358" y="19"/>
                  <a:pt x="361" y="19"/>
                </a:cubicBezTo>
                <a:cubicBezTo>
                  <a:pt x="360" y="19"/>
                  <a:pt x="362" y="19"/>
                  <a:pt x="361" y="18"/>
                </a:cubicBezTo>
                <a:cubicBezTo>
                  <a:pt x="359" y="19"/>
                  <a:pt x="358" y="18"/>
                  <a:pt x="359" y="18"/>
                </a:cubicBezTo>
                <a:cubicBezTo>
                  <a:pt x="354" y="18"/>
                  <a:pt x="352" y="17"/>
                  <a:pt x="349" y="18"/>
                </a:cubicBezTo>
                <a:cubicBezTo>
                  <a:pt x="351" y="19"/>
                  <a:pt x="351" y="18"/>
                  <a:pt x="354" y="18"/>
                </a:cubicBezTo>
                <a:cubicBezTo>
                  <a:pt x="353" y="19"/>
                  <a:pt x="357" y="19"/>
                  <a:pt x="354" y="19"/>
                </a:cubicBezTo>
                <a:cubicBezTo>
                  <a:pt x="353" y="18"/>
                  <a:pt x="349" y="19"/>
                  <a:pt x="348" y="19"/>
                </a:cubicBezTo>
                <a:cubicBezTo>
                  <a:pt x="349" y="19"/>
                  <a:pt x="349" y="20"/>
                  <a:pt x="349" y="20"/>
                </a:cubicBezTo>
                <a:cubicBezTo>
                  <a:pt x="348" y="20"/>
                  <a:pt x="348" y="20"/>
                  <a:pt x="348" y="20"/>
                </a:cubicBezTo>
                <a:cubicBezTo>
                  <a:pt x="351" y="19"/>
                  <a:pt x="355" y="20"/>
                  <a:pt x="358" y="20"/>
                </a:cubicBezTo>
                <a:close/>
                <a:moveTo>
                  <a:pt x="345" y="19"/>
                </a:moveTo>
                <a:cubicBezTo>
                  <a:pt x="346" y="19"/>
                  <a:pt x="349" y="19"/>
                  <a:pt x="350" y="18"/>
                </a:cubicBezTo>
                <a:cubicBezTo>
                  <a:pt x="348" y="19"/>
                  <a:pt x="345" y="18"/>
                  <a:pt x="345" y="19"/>
                </a:cubicBezTo>
                <a:close/>
                <a:moveTo>
                  <a:pt x="350" y="53"/>
                </a:moveTo>
                <a:cubicBezTo>
                  <a:pt x="351" y="53"/>
                  <a:pt x="351" y="53"/>
                  <a:pt x="353" y="53"/>
                </a:cubicBezTo>
                <a:cubicBezTo>
                  <a:pt x="350" y="52"/>
                  <a:pt x="357" y="52"/>
                  <a:pt x="359" y="51"/>
                </a:cubicBezTo>
                <a:cubicBezTo>
                  <a:pt x="356" y="51"/>
                  <a:pt x="349" y="51"/>
                  <a:pt x="347" y="52"/>
                </a:cubicBezTo>
                <a:cubicBezTo>
                  <a:pt x="347" y="52"/>
                  <a:pt x="350" y="52"/>
                  <a:pt x="351" y="52"/>
                </a:cubicBezTo>
                <a:cubicBezTo>
                  <a:pt x="351" y="53"/>
                  <a:pt x="347" y="53"/>
                  <a:pt x="346" y="53"/>
                </a:cubicBezTo>
                <a:cubicBezTo>
                  <a:pt x="347" y="53"/>
                  <a:pt x="347" y="53"/>
                  <a:pt x="348" y="53"/>
                </a:cubicBezTo>
                <a:cubicBezTo>
                  <a:pt x="347" y="53"/>
                  <a:pt x="350" y="53"/>
                  <a:pt x="350" y="53"/>
                </a:cubicBezTo>
                <a:close/>
                <a:moveTo>
                  <a:pt x="358" y="54"/>
                </a:moveTo>
                <a:cubicBezTo>
                  <a:pt x="356" y="53"/>
                  <a:pt x="353" y="53"/>
                  <a:pt x="352" y="53"/>
                </a:cubicBezTo>
                <a:cubicBezTo>
                  <a:pt x="352" y="54"/>
                  <a:pt x="350" y="53"/>
                  <a:pt x="349" y="54"/>
                </a:cubicBezTo>
                <a:cubicBezTo>
                  <a:pt x="353" y="54"/>
                  <a:pt x="356" y="54"/>
                  <a:pt x="358" y="54"/>
                </a:cubicBezTo>
                <a:close/>
                <a:moveTo>
                  <a:pt x="358" y="56"/>
                </a:moveTo>
                <a:cubicBezTo>
                  <a:pt x="356" y="56"/>
                  <a:pt x="354" y="56"/>
                  <a:pt x="354" y="56"/>
                </a:cubicBezTo>
                <a:cubicBezTo>
                  <a:pt x="354" y="56"/>
                  <a:pt x="354" y="56"/>
                  <a:pt x="354" y="56"/>
                </a:cubicBezTo>
                <a:cubicBezTo>
                  <a:pt x="356" y="56"/>
                  <a:pt x="357" y="56"/>
                  <a:pt x="358" y="56"/>
                </a:cubicBezTo>
                <a:close/>
                <a:moveTo>
                  <a:pt x="358" y="53"/>
                </a:moveTo>
                <a:cubicBezTo>
                  <a:pt x="357" y="52"/>
                  <a:pt x="355" y="53"/>
                  <a:pt x="354" y="53"/>
                </a:cubicBezTo>
                <a:cubicBezTo>
                  <a:pt x="355" y="53"/>
                  <a:pt x="357" y="53"/>
                  <a:pt x="358" y="53"/>
                </a:cubicBezTo>
                <a:close/>
                <a:moveTo>
                  <a:pt x="376" y="17"/>
                </a:moveTo>
                <a:cubicBezTo>
                  <a:pt x="373" y="17"/>
                  <a:pt x="372" y="18"/>
                  <a:pt x="371" y="18"/>
                </a:cubicBezTo>
                <a:cubicBezTo>
                  <a:pt x="373" y="18"/>
                  <a:pt x="373" y="18"/>
                  <a:pt x="376" y="18"/>
                </a:cubicBezTo>
                <a:cubicBezTo>
                  <a:pt x="376" y="18"/>
                  <a:pt x="376" y="18"/>
                  <a:pt x="377" y="18"/>
                </a:cubicBezTo>
                <a:cubicBezTo>
                  <a:pt x="378" y="18"/>
                  <a:pt x="379" y="18"/>
                  <a:pt x="379" y="18"/>
                </a:cubicBezTo>
                <a:cubicBezTo>
                  <a:pt x="378" y="18"/>
                  <a:pt x="377" y="18"/>
                  <a:pt x="378" y="18"/>
                </a:cubicBezTo>
                <a:cubicBezTo>
                  <a:pt x="380" y="18"/>
                  <a:pt x="380" y="17"/>
                  <a:pt x="383" y="18"/>
                </a:cubicBezTo>
                <a:cubicBezTo>
                  <a:pt x="383" y="17"/>
                  <a:pt x="381" y="17"/>
                  <a:pt x="381" y="17"/>
                </a:cubicBezTo>
                <a:cubicBezTo>
                  <a:pt x="378" y="17"/>
                  <a:pt x="376" y="18"/>
                  <a:pt x="374" y="18"/>
                </a:cubicBezTo>
                <a:cubicBezTo>
                  <a:pt x="374" y="18"/>
                  <a:pt x="377" y="17"/>
                  <a:pt x="376" y="17"/>
                </a:cubicBezTo>
                <a:close/>
                <a:moveTo>
                  <a:pt x="381" y="49"/>
                </a:moveTo>
                <a:cubicBezTo>
                  <a:pt x="380" y="48"/>
                  <a:pt x="380" y="48"/>
                  <a:pt x="379" y="48"/>
                </a:cubicBezTo>
                <a:cubicBezTo>
                  <a:pt x="380" y="48"/>
                  <a:pt x="381" y="48"/>
                  <a:pt x="381" y="48"/>
                </a:cubicBezTo>
                <a:cubicBezTo>
                  <a:pt x="379" y="48"/>
                  <a:pt x="377" y="48"/>
                  <a:pt x="377" y="49"/>
                </a:cubicBezTo>
                <a:cubicBezTo>
                  <a:pt x="379" y="48"/>
                  <a:pt x="381" y="49"/>
                  <a:pt x="381" y="49"/>
                </a:cubicBezTo>
                <a:close/>
                <a:moveTo>
                  <a:pt x="384" y="56"/>
                </a:moveTo>
                <a:cubicBezTo>
                  <a:pt x="386" y="56"/>
                  <a:pt x="388" y="56"/>
                  <a:pt x="391" y="56"/>
                </a:cubicBezTo>
                <a:cubicBezTo>
                  <a:pt x="387" y="55"/>
                  <a:pt x="381" y="56"/>
                  <a:pt x="379" y="56"/>
                </a:cubicBezTo>
                <a:cubicBezTo>
                  <a:pt x="381" y="56"/>
                  <a:pt x="381" y="56"/>
                  <a:pt x="384" y="56"/>
                </a:cubicBezTo>
                <a:close/>
                <a:moveTo>
                  <a:pt x="383" y="9"/>
                </a:moveTo>
                <a:cubicBezTo>
                  <a:pt x="382" y="9"/>
                  <a:pt x="382" y="9"/>
                  <a:pt x="381" y="9"/>
                </a:cubicBezTo>
                <a:cubicBezTo>
                  <a:pt x="381" y="9"/>
                  <a:pt x="381" y="9"/>
                  <a:pt x="380" y="10"/>
                </a:cubicBezTo>
                <a:cubicBezTo>
                  <a:pt x="383" y="10"/>
                  <a:pt x="382" y="9"/>
                  <a:pt x="383" y="9"/>
                </a:cubicBezTo>
                <a:close/>
                <a:moveTo>
                  <a:pt x="390" y="18"/>
                </a:moveTo>
                <a:cubicBezTo>
                  <a:pt x="390" y="18"/>
                  <a:pt x="390" y="18"/>
                  <a:pt x="389" y="18"/>
                </a:cubicBezTo>
                <a:cubicBezTo>
                  <a:pt x="386" y="18"/>
                  <a:pt x="388" y="18"/>
                  <a:pt x="385" y="18"/>
                </a:cubicBezTo>
                <a:cubicBezTo>
                  <a:pt x="385" y="18"/>
                  <a:pt x="385" y="18"/>
                  <a:pt x="383" y="19"/>
                </a:cubicBezTo>
                <a:cubicBezTo>
                  <a:pt x="386" y="19"/>
                  <a:pt x="387" y="18"/>
                  <a:pt x="390" y="18"/>
                </a:cubicBezTo>
                <a:close/>
                <a:moveTo>
                  <a:pt x="396" y="55"/>
                </a:moveTo>
                <a:cubicBezTo>
                  <a:pt x="396" y="55"/>
                  <a:pt x="397" y="54"/>
                  <a:pt x="396" y="54"/>
                </a:cubicBezTo>
                <a:cubicBezTo>
                  <a:pt x="395" y="55"/>
                  <a:pt x="392" y="55"/>
                  <a:pt x="390" y="55"/>
                </a:cubicBezTo>
                <a:cubicBezTo>
                  <a:pt x="391" y="56"/>
                  <a:pt x="399" y="55"/>
                  <a:pt x="397" y="56"/>
                </a:cubicBezTo>
                <a:cubicBezTo>
                  <a:pt x="401" y="56"/>
                  <a:pt x="406" y="55"/>
                  <a:pt x="409" y="56"/>
                </a:cubicBezTo>
                <a:cubicBezTo>
                  <a:pt x="408" y="56"/>
                  <a:pt x="407" y="56"/>
                  <a:pt x="407" y="56"/>
                </a:cubicBezTo>
                <a:cubicBezTo>
                  <a:pt x="410" y="56"/>
                  <a:pt x="413" y="56"/>
                  <a:pt x="416" y="56"/>
                </a:cubicBezTo>
                <a:cubicBezTo>
                  <a:pt x="417" y="56"/>
                  <a:pt x="414" y="56"/>
                  <a:pt x="415" y="56"/>
                </a:cubicBezTo>
                <a:cubicBezTo>
                  <a:pt x="416" y="55"/>
                  <a:pt x="418" y="56"/>
                  <a:pt x="418" y="55"/>
                </a:cubicBezTo>
                <a:cubicBezTo>
                  <a:pt x="415" y="55"/>
                  <a:pt x="412" y="55"/>
                  <a:pt x="409" y="55"/>
                </a:cubicBezTo>
                <a:cubicBezTo>
                  <a:pt x="409" y="55"/>
                  <a:pt x="411" y="55"/>
                  <a:pt x="411" y="54"/>
                </a:cubicBezTo>
                <a:cubicBezTo>
                  <a:pt x="409" y="54"/>
                  <a:pt x="406" y="55"/>
                  <a:pt x="408" y="54"/>
                </a:cubicBezTo>
                <a:cubicBezTo>
                  <a:pt x="406" y="54"/>
                  <a:pt x="405" y="55"/>
                  <a:pt x="403" y="54"/>
                </a:cubicBezTo>
                <a:cubicBezTo>
                  <a:pt x="403" y="54"/>
                  <a:pt x="401" y="54"/>
                  <a:pt x="403" y="54"/>
                </a:cubicBezTo>
                <a:cubicBezTo>
                  <a:pt x="399" y="54"/>
                  <a:pt x="399" y="55"/>
                  <a:pt x="396" y="55"/>
                </a:cubicBezTo>
                <a:close/>
                <a:moveTo>
                  <a:pt x="392" y="51"/>
                </a:moveTo>
                <a:cubicBezTo>
                  <a:pt x="392" y="52"/>
                  <a:pt x="396" y="51"/>
                  <a:pt x="394" y="51"/>
                </a:cubicBezTo>
                <a:cubicBezTo>
                  <a:pt x="393" y="51"/>
                  <a:pt x="388" y="51"/>
                  <a:pt x="392" y="52"/>
                </a:cubicBezTo>
                <a:cubicBezTo>
                  <a:pt x="392" y="52"/>
                  <a:pt x="392" y="51"/>
                  <a:pt x="392" y="51"/>
                </a:cubicBezTo>
                <a:close/>
                <a:moveTo>
                  <a:pt x="395" y="49"/>
                </a:moveTo>
                <a:cubicBezTo>
                  <a:pt x="395" y="49"/>
                  <a:pt x="395" y="49"/>
                  <a:pt x="395" y="48"/>
                </a:cubicBezTo>
                <a:cubicBezTo>
                  <a:pt x="394" y="48"/>
                  <a:pt x="393" y="48"/>
                  <a:pt x="393" y="49"/>
                </a:cubicBezTo>
                <a:cubicBezTo>
                  <a:pt x="394" y="49"/>
                  <a:pt x="394" y="49"/>
                  <a:pt x="395" y="49"/>
                </a:cubicBezTo>
                <a:close/>
                <a:moveTo>
                  <a:pt x="406" y="47"/>
                </a:moveTo>
                <a:cubicBezTo>
                  <a:pt x="404" y="47"/>
                  <a:pt x="414" y="48"/>
                  <a:pt x="415" y="47"/>
                </a:cubicBezTo>
                <a:cubicBezTo>
                  <a:pt x="412" y="47"/>
                  <a:pt x="411" y="48"/>
                  <a:pt x="409" y="47"/>
                </a:cubicBezTo>
                <a:cubicBezTo>
                  <a:pt x="412" y="47"/>
                  <a:pt x="408" y="47"/>
                  <a:pt x="412" y="47"/>
                </a:cubicBezTo>
                <a:cubicBezTo>
                  <a:pt x="409" y="46"/>
                  <a:pt x="405" y="46"/>
                  <a:pt x="402" y="46"/>
                </a:cubicBezTo>
                <a:cubicBezTo>
                  <a:pt x="399" y="47"/>
                  <a:pt x="402" y="47"/>
                  <a:pt x="406" y="47"/>
                </a:cubicBezTo>
                <a:close/>
                <a:moveTo>
                  <a:pt x="407" y="60"/>
                </a:moveTo>
                <a:cubicBezTo>
                  <a:pt x="405" y="60"/>
                  <a:pt x="403" y="60"/>
                  <a:pt x="403" y="60"/>
                </a:cubicBezTo>
                <a:cubicBezTo>
                  <a:pt x="405" y="60"/>
                  <a:pt x="406" y="60"/>
                  <a:pt x="407" y="60"/>
                </a:cubicBezTo>
                <a:close/>
                <a:moveTo>
                  <a:pt x="410" y="51"/>
                </a:moveTo>
                <a:cubicBezTo>
                  <a:pt x="408" y="51"/>
                  <a:pt x="404" y="51"/>
                  <a:pt x="403" y="51"/>
                </a:cubicBezTo>
                <a:cubicBezTo>
                  <a:pt x="404" y="51"/>
                  <a:pt x="408" y="51"/>
                  <a:pt x="410" y="51"/>
                </a:cubicBezTo>
                <a:close/>
                <a:moveTo>
                  <a:pt x="419" y="51"/>
                </a:moveTo>
                <a:cubicBezTo>
                  <a:pt x="419" y="50"/>
                  <a:pt x="417" y="50"/>
                  <a:pt x="417" y="50"/>
                </a:cubicBezTo>
                <a:cubicBezTo>
                  <a:pt x="418" y="51"/>
                  <a:pt x="412" y="50"/>
                  <a:pt x="411" y="51"/>
                </a:cubicBezTo>
                <a:cubicBezTo>
                  <a:pt x="414" y="51"/>
                  <a:pt x="415" y="50"/>
                  <a:pt x="419" y="51"/>
                </a:cubicBezTo>
                <a:close/>
                <a:moveTo>
                  <a:pt x="423" y="54"/>
                </a:moveTo>
                <a:cubicBezTo>
                  <a:pt x="421" y="54"/>
                  <a:pt x="420" y="54"/>
                  <a:pt x="417" y="54"/>
                </a:cubicBezTo>
                <a:cubicBezTo>
                  <a:pt x="417" y="54"/>
                  <a:pt x="418" y="54"/>
                  <a:pt x="417" y="54"/>
                </a:cubicBezTo>
                <a:cubicBezTo>
                  <a:pt x="417" y="54"/>
                  <a:pt x="415" y="54"/>
                  <a:pt x="414" y="54"/>
                </a:cubicBezTo>
                <a:cubicBezTo>
                  <a:pt x="416" y="55"/>
                  <a:pt x="424" y="55"/>
                  <a:pt x="423" y="54"/>
                </a:cubicBezTo>
                <a:close/>
                <a:moveTo>
                  <a:pt x="425" y="45"/>
                </a:moveTo>
                <a:cubicBezTo>
                  <a:pt x="422" y="45"/>
                  <a:pt x="417" y="44"/>
                  <a:pt x="415" y="45"/>
                </a:cubicBezTo>
                <a:cubicBezTo>
                  <a:pt x="415" y="45"/>
                  <a:pt x="419" y="45"/>
                  <a:pt x="419" y="45"/>
                </a:cubicBezTo>
                <a:cubicBezTo>
                  <a:pt x="416" y="45"/>
                  <a:pt x="419" y="46"/>
                  <a:pt x="417" y="46"/>
                </a:cubicBezTo>
                <a:cubicBezTo>
                  <a:pt x="416" y="46"/>
                  <a:pt x="415" y="46"/>
                  <a:pt x="415" y="46"/>
                </a:cubicBezTo>
                <a:cubicBezTo>
                  <a:pt x="420" y="46"/>
                  <a:pt x="424" y="46"/>
                  <a:pt x="430" y="46"/>
                </a:cubicBezTo>
                <a:cubicBezTo>
                  <a:pt x="426" y="46"/>
                  <a:pt x="423" y="46"/>
                  <a:pt x="420" y="47"/>
                </a:cubicBezTo>
                <a:cubicBezTo>
                  <a:pt x="423" y="47"/>
                  <a:pt x="429" y="47"/>
                  <a:pt x="430" y="48"/>
                </a:cubicBezTo>
                <a:cubicBezTo>
                  <a:pt x="434" y="48"/>
                  <a:pt x="438" y="47"/>
                  <a:pt x="443" y="48"/>
                </a:cubicBezTo>
                <a:cubicBezTo>
                  <a:pt x="444" y="48"/>
                  <a:pt x="443" y="48"/>
                  <a:pt x="444" y="47"/>
                </a:cubicBezTo>
                <a:cubicBezTo>
                  <a:pt x="441" y="47"/>
                  <a:pt x="440" y="47"/>
                  <a:pt x="439" y="47"/>
                </a:cubicBezTo>
                <a:cubicBezTo>
                  <a:pt x="438" y="47"/>
                  <a:pt x="439" y="46"/>
                  <a:pt x="436" y="46"/>
                </a:cubicBezTo>
                <a:cubicBezTo>
                  <a:pt x="437" y="46"/>
                  <a:pt x="437" y="46"/>
                  <a:pt x="439" y="46"/>
                </a:cubicBezTo>
                <a:cubicBezTo>
                  <a:pt x="442" y="45"/>
                  <a:pt x="443" y="43"/>
                  <a:pt x="445" y="42"/>
                </a:cubicBezTo>
                <a:cubicBezTo>
                  <a:pt x="441" y="44"/>
                  <a:pt x="434" y="44"/>
                  <a:pt x="423" y="44"/>
                </a:cubicBezTo>
                <a:cubicBezTo>
                  <a:pt x="425" y="45"/>
                  <a:pt x="431" y="44"/>
                  <a:pt x="432" y="45"/>
                </a:cubicBezTo>
                <a:cubicBezTo>
                  <a:pt x="430" y="45"/>
                  <a:pt x="427" y="45"/>
                  <a:pt x="425" y="45"/>
                </a:cubicBezTo>
                <a:close/>
                <a:moveTo>
                  <a:pt x="419" y="43"/>
                </a:moveTo>
                <a:cubicBezTo>
                  <a:pt x="420" y="43"/>
                  <a:pt x="423" y="43"/>
                  <a:pt x="423" y="44"/>
                </a:cubicBezTo>
                <a:cubicBezTo>
                  <a:pt x="422" y="43"/>
                  <a:pt x="418" y="44"/>
                  <a:pt x="421" y="44"/>
                </a:cubicBezTo>
                <a:cubicBezTo>
                  <a:pt x="421" y="44"/>
                  <a:pt x="426" y="44"/>
                  <a:pt x="429" y="44"/>
                </a:cubicBezTo>
                <a:cubicBezTo>
                  <a:pt x="429" y="43"/>
                  <a:pt x="426" y="44"/>
                  <a:pt x="426" y="43"/>
                </a:cubicBezTo>
                <a:cubicBezTo>
                  <a:pt x="428" y="43"/>
                  <a:pt x="433" y="43"/>
                  <a:pt x="436" y="43"/>
                </a:cubicBezTo>
                <a:cubicBezTo>
                  <a:pt x="434" y="44"/>
                  <a:pt x="432" y="43"/>
                  <a:pt x="431" y="44"/>
                </a:cubicBezTo>
                <a:cubicBezTo>
                  <a:pt x="433" y="44"/>
                  <a:pt x="435" y="44"/>
                  <a:pt x="437" y="44"/>
                </a:cubicBezTo>
                <a:cubicBezTo>
                  <a:pt x="437" y="43"/>
                  <a:pt x="446" y="42"/>
                  <a:pt x="443" y="41"/>
                </a:cubicBezTo>
                <a:cubicBezTo>
                  <a:pt x="442" y="42"/>
                  <a:pt x="440" y="42"/>
                  <a:pt x="439" y="43"/>
                </a:cubicBezTo>
                <a:cubicBezTo>
                  <a:pt x="439" y="42"/>
                  <a:pt x="437" y="43"/>
                  <a:pt x="436" y="43"/>
                </a:cubicBezTo>
                <a:cubicBezTo>
                  <a:pt x="435" y="42"/>
                  <a:pt x="436" y="42"/>
                  <a:pt x="435" y="41"/>
                </a:cubicBezTo>
                <a:cubicBezTo>
                  <a:pt x="437" y="41"/>
                  <a:pt x="440" y="41"/>
                  <a:pt x="440" y="41"/>
                </a:cubicBezTo>
                <a:cubicBezTo>
                  <a:pt x="435" y="41"/>
                  <a:pt x="433" y="42"/>
                  <a:pt x="430" y="41"/>
                </a:cubicBezTo>
                <a:cubicBezTo>
                  <a:pt x="431" y="41"/>
                  <a:pt x="430" y="41"/>
                  <a:pt x="431" y="41"/>
                </a:cubicBezTo>
                <a:cubicBezTo>
                  <a:pt x="432" y="42"/>
                  <a:pt x="435" y="41"/>
                  <a:pt x="434" y="42"/>
                </a:cubicBezTo>
                <a:cubicBezTo>
                  <a:pt x="433" y="42"/>
                  <a:pt x="432" y="42"/>
                  <a:pt x="430" y="42"/>
                </a:cubicBezTo>
                <a:cubicBezTo>
                  <a:pt x="430" y="42"/>
                  <a:pt x="430" y="42"/>
                  <a:pt x="428" y="43"/>
                </a:cubicBezTo>
                <a:cubicBezTo>
                  <a:pt x="428" y="42"/>
                  <a:pt x="428" y="42"/>
                  <a:pt x="428" y="42"/>
                </a:cubicBezTo>
                <a:cubicBezTo>
                  <a:pt x="426" y="42"/>
                  <a:pt x="427" y="42"/>
                  <a:pt x="424" y="42"/>
                </a:cubicBezTo>
                <a:cubicBezTo>
                  <a:pt x="423" y="42"/>
                  <a:pt x="419" y="42"/>
                  <a:pt x="419" y="43"/>
                </a:cubicBezTo>
                <a:close/>
                <a:moveTo>
                  <a:pt x="423" y="42"/>
                </a:moveTo>
                <a:cubicBezTo>
                  <a:pt x="419" y="42"/>
                  <a:pt x="416" y="42"/>
                  <a:pt x="415" y="43"/>
                </a:cubicBezTo>
                <a:cubicBezTo>
                  <a:pt x="417" y="43"/>
                  <a:pt x="418" y="43"/>
                  <a:pt x="417" y="42"/>
                </a:cubicBezTo>
                <a:cubicBezTo>
                  <a:pt x="420" y="42"/>
                  <a:pt x="422" y="42"/>
                  <a:pt x="423" y="42"/>
                </a:cubicBezTo>
                <a:close/>
                <a:moveTo>
                  <a:pt x="423" y="54"/>
                </a:moveTo>
                <a:cubicBezTo>
                  <a:pt x="423" y="53"/>
                  <a:pt x="423" y="53"/>
                  <a:pt x="424" y="53"/>
                </a:cubicBezTo>
                <a:cubicBezTo>
                  <a:pt x="422" y="54"/>
                  <a:pt x="421" y="54"/>
                  <a:pt x="421" y="53"/>
                </a:cubicBezTo>
                <a:cubicBezTo>
                  <a:pt x="418" y="53"/>
                  <a:pt x="418" y="53"/>
                  <a:pt x="419" y="54"/>
                </a:cubicBezTo>
                <a:cubicBezTo>
                  <a:pt x="421" y="54"/>
                  <a:pt x="421" y="54"/>
                  <a:pt x="423" y="54"/>
                </a:cubicBezTo>
                <a:close/>
                <a:moveTo>
                  <a:pt x="422" y="50"/>
                </a:moveTo>
                <a:cubicBezTo>
                  <a:pt x="423" y="50"/>
                  <a:pt x="425" y="50"/>
                  <a:pt x="424" y="49"/>
                </a:cubicBezTo>
                <a:cubicBezTo>
                  <a:pt x="422" y="49"/>
                  <a:pt x="422" y="49"/>
                  <a:pt x="421" y="49"/>
                </a:cubicBezTo>
                <a:cubicBezTo>
                  <a:pt x="421" y="49"/>
                  <a:pt x="419" y="49"/>
                  <a:pt x="419" y="49"/>
                </a:cubicBezTo>
                <a:cubicBezTo>
                  <a:pt x="421" y="50"/>
                  <a:pt x="422" y="49"/>
                  <a:pt x="422" y="50"/>
                </a:cubicBezTo>
                <a:close/>
                <a:moveTo>
                  <a:pt x="434" y="50"/>
                </a:moveTo>
                <a:cubicBezTo>
                  <a:pt x="433" y="51"/>
                  <a:pt x="437" y="51"/>
                  <a:pt x="439" y="51"/>
                </a:cubicBezTo>
                <a:cubicBezTo>
                  <a:pt x="439" y="51"/>
                  <a:pt x="440" y="51"/>
                  <a:pt x="439" y="50"/>
                </a:cubicBezTo>
                <a:cubicBezTo>
                  <a:pt x="438" y="50"/>
                  <a:pt x="436" y="50"/>
                  <a:pt x="435" y="51"/>
                </a:cubicBezTo>
                <a:cubicBezTo>
                  <a:pt x="435" y="50"/>
                  <a:pt x="431" y="50"/>
                  <a:pt x="430" y="50"/>
                </a:cubicBezTo>
                <a:cubicBezTo>
                  <a:pt x="430" y="50"/>
                  <a:pt x="432" y="50"/>
                  <a:pt x="430" y="50"/>
                </a:cubicBezTo>
                <a:cubicBezTo>
                  <a:pt x="430" y="50"/>
                  <a:pt x="429" y="50"/>
                  <a:pt x="428" y="50"/>
                </a:cubicBezTo>
                <a:cubicBezTo>
                  <a:pt x="428" y="50"/>
                  <a:pt x="429" y="50"/>
                  <a:pt x="429" y="50"/>
                </a:cubicBezTo>
                <a:cubicBezTo>
                  <a:pt x="425" y="50"/>
                  <a:pt x="426" y="50"/>
                  <a:pt x="422" y="50"/>
                </a:cubicBezTo>
                <a:cubicBezTo>
                  <a:pt x="422" y="50"/>
                  <a:pt x="420" y="50"/>
                  <a:pt x="421" y="51"/>
                </a:cubicBezTo>
                <a:cubicBezTo>
                  <a:pt x="427" y="51"/>
                  <a:pt x="431" y="51"/>
                  <a:pt x="434" y="50"/>
                </a:cubicBezTo>
                <a:close/>
                <a:moveTo>
                  <a:pt x="446" y="55"/>
                </a:moveTo>
                <a:cubicBezTo>
                  <a:pt x="446" y="55"/>
                  <a:pt x="446" y="55"/>
                  <a:pt x="446" y="54"/>
                </a:cubicBezTo>
                <a:cubicBezTo>
                  <a:pt x="444" y="55"/>
                  <a:pt x="443" y="54"/>
                  <a:pt x="442" y="55"/>
                </a:cubicBezTo>
                <a:cubicBezTo>
                  <a:pt x="444" y="55"/>
                  <a:pt x="443" y="55"/>
                  <a:pt x="446" y="55"/>
                </a:cubicBezTo>
                <a:close/>
                <a:moveTo>
                  <a:pt x="445" y="18"/>
                </a:moveTo>
                <a:cubicBezTo>
                  <a:pt x="444" y="17"/>
                  <a:pt x="445" y="17"/>
                  <a:pt x="444" y="17"/>
                </a:cubicBezTo>
                <a:cubicBezTo>
                  <a:pt x="445" y="17"/>
                  <a:pt x="446" y="17"/>
                  <a:pt x="446" y="17"/>
                </a:cubicBezTo>
                <a:cubicBezTo>
                  <a:pt x="445" y="17"/>
                  <a:pt x="445" y="17"/>
                  <a:pt x="444" y="17"/>
                </a:cubicBezTo>
                <a:cubicBezTo>
                  <a:pt x="444" y="17"/>
                  <a:pt x="442" y="18"/>
                  <a:pt x="444" y="18"/>
                </a:cubicBezTo>
                <a:cubicBezTo>
                  <a:pt x="444" y="18"/>
                  <a:pt x="444" y="18"/>
                  <a:pt x="445" y="18"/>
                </a:cubicBezTo>
                <a:close/>
                <a:moveTo>
                  <a:pt x="445" y="58"/>
                </a:moveTo>
                <a:cubicBezTo>
                  <a:pt x="446" y="58"/>
                  <a:pt x="450" y="58"/>
                  <a:pt x="453" y="58"/>
                </a:cubicBezTo>
                <a:cubicBezTo>
                  <a:pt x="452" y="58"/>
                  <a:pt x="452" y="57"/>
                  <a:pt x="451" y="57"/>
                </a:cubicBezTo>
                <a:cubicBezTo>
                  <a:pt x="449" y="57"/>
                  <a:pt x="446" y="57"/>
                  <a:pt x="444" y="57"/>
                </a:cubicBezTo>
                <a:cubicBezTo>
                  <a:pt x="446" y="57"/>
                  <a:pt x="445" y="58"/>
                  <a:pt x="447" y="58"/>
                </a:cubicBezTo>
                <a:cubicBezTo>
                  <a:pt x="445" y="58"/>
                  <a:pt x="444" y="58"/>
                  <a:pt x="444" y="58"/>
                </a:cubicBezTo>
                <a:cubicBezTo>
                  <a:pt x="444" y="58"/>
                  <a:pt x="444" y="58"/>
                  <a:pt x="445" y="58"/>
                </a:cubicBezTo>
                <a:close/>
                <a:moveTo>
                  <a:pt x="450" y="18"/>
                </a:moveTo>
                <a:cubicBezTo>
                  <a:pt x="449" y="18"/>
                  <a:pt x="449" y="18"/>
                  <a:pt x="449" y="18"/>
                </a:cubicBezTo>
                <a:cubicBezTo>
                  <a:pt x="452" y="18"/>
                  <a:pt x="459" y="18"/>
                  <a:pt x="457" y="17"/>
                </a:cubicBezTo>
                <a:cubicBezTo>
                  <a:pt x="457" y="18"/>
                  <a:pt x="456" y="17"/>
                  <a:pt x="457" y="17"/>
                </a:cubicBezTo>
                <a:cubicBezTo>
                  <a:pt x="452" y="17"/>
                  <a:pt x="456" y="17"/>
                  <a:pt x="451" y="17"/>
                </a:cubicBezTo>
                <a:cubicBezTo>
                  <a:pt x="449" y="17"/>
                  <a:pt x="449" y="18"/>
                  <a:pt x="446" y="19"/>
                </a:cubicBezTo>
                <a:cubicBezTo>
                  <a:pt x="447" y="18"/>
                  <a:pt x="449" y="19"/>
                  <a:pt x="450" y="18"/>
                </a:cubicBezTo>
                <a:close/>
                <a:moveTo>
                  <a:pt x="469" y="41"/>
                </a:moveTo>
                <a:cubicBezTo>
                  <a:pt x="463" y="42"/>
                  <a:pt x="453" y="45"/>
                  <a:pt x="453" y="48"/>
                </a:cubicBezTo>
                <a:cubicBezTo>
                  <a:pt x="456" y="48"/>
                  <a:pt x="461" y="47"/>
                  <a:pt x="457" y="46"/>
                </a:cubicBezTo>
                <a:cubicBezTo>
                  <a:pt x="459" y="46"/>
                  <a:pt x="461" y="46"/>
                  <a:pt x="462" y="46"/>
                </a:cubicBezTo>
                <a:cubicBezTo>
                  <a:pt x="467" y="45"/>
                  <a:pt x="471" y="43"/>
                  <a:pt x="469" y="41"/>
                </a:cubicBezTo>
                <a:cubicBezTo>
                  <a:pt x="467" y="42"/>
                  <a:pt x="468" y="43"/>
                  <a:pt x="466" y="43"/>
                </a:cubicBezTo>
                <a:cubicBezTo>
                  <a:pt x="461" y="42"/>
                  <a:pt x="471" y="41"/>
                  <a:pt x="469" y="41"/>
                </a:cubicBezTo>
                <a:close/>
                <a:moveTo>
                  <a:pt x="458" y="18"/>
                </a:moveTo>
                <a:cubicBezTo>
                  <a:pt x="456" y="18"/>
                  <a:pt x="454" y="18"/>
                  <a:pt x="454" y="19"/>
                </a:cubicBezTo>
                <a:cubicBezTo>
                  <a:pt x="455" y="19"/>
                  <a:pt x="458" y="19"/>
                  <a:pt x="458" y="18"/>
                </a:cubicBezTo>
                <a:close/>
                <a:moveTo>
                  <a:pt x="465" y="18"/>
                </a:moveTo>
                <a:cubicBezTo>
                  <a:pt x="465" y="18"/>
                  <a:pt x="465" y="18"/>
                  <a:pt x="465" y="18"/>
                </a:cubicBezTo>
                <a:cubicBezTo>
                  <a:pt x="464" y="18"/>
                  <a:pt x="463" y="18"/>
                  <a:pt x="463" y="18"/>
                </a:cubicBezTo>
                <a:cubicBezTo>
                  <a:pt x="464" y="18"/>
                  <a:pt x="460" y="18"/>
                  <a:pt x="462" y="18"/>
                </a:cubicBezTo>
                <a:cubicBezTo>
                  <a:pt x="460" y="18"/>
                  <a:pt x="460" y="18"/>
                  <a:pt x="460" y="18"/>
                </a:cubicBezTo>
                <a:cubicBezTo>
                  <a:pt x="462" y="19"/>
                  <a:pt x="462" y="18"/>
                  <a:pt x="465" y="18"/>
                </a:cubicBezTo>
                <a:close/>
                <a:moveTo>
                  <a:pt x="464" y="56"/>
                </a:moveTo>
                <a:cubicBezTo>
                  <a:pt x="463" y="56"/>
                  <a:pt x="462" y="56"/>
                  <a:pt x="460" y="56"/>
                </a:cubicBezTo>
                <a:cubicBezTo>
                  <a:pt x="460" y="56"/>
                  <a:pt x="460" y="57"/>
                  <a:pt x="460" y="57"/>
                </a:cubicBezTo>
                <a:cubicBezTo>
                  <a:pt x="462" y="57"/>
                  <a:pt x="465" y="57"/>
                  <a:pt x="464" y="56"/>
                </a:cubicBezTo>
                <a:close/>
                <a:moveTo>
                  <a:pt x="469" y="57"/>
                </a:moveTo>
                <a:cubicBezTo>
                  <a:pt x="469" y="56"/>
                  <a:pt x="469" y="56"/>
                  <a:pt x="469" y="56"/>
                </a:cubicBezTo>
                <a:cubicBezTo>
                  <a:pt x="467" y="56"/>
                  <a:pt x="463" y="55"/>
                  <a:pt x="462" y="56"/>
                </a:cubicBezTo>
                <a:cubicBezTo>
                  <a:pt x="467" y="56"/>
                  <a:pt x="467" y="56"/>
                  <a:pt x="469" y="57"/>
                </a:cubicBezTo>
                <a:close/>
                <a:moveTo>
                  <a:pt x="471" y="48"/>
                </a:moveTo>
                <a:cubicBezTo>
                  <a:pt x="471" y="48"/>
                  <a:pt x="470" y="49"/>
                  <a:pt x="470" y="49"/>
                </a:cubicBezTo>
                <a:cubicBezTo>
                  <a:pt x="473" y="49"/>
                  <a:pt x="473" y="48"/>
                  <a:pt x="471" y="48"/>
                </a:cubicBezTo>
                <a:close/>
                <a:moveTo>
                  <a:pt x="480" y="53"/>
                </a:moveTo>
                <a:cubicBezTo>
                  <a:pt x="479" y="52"/>
                  <a:pt x="473" y="53"/>
                  <a:pt x="472" y="53"/>
                </a:cubicBezTo>
                <a:cubicBezTo>
                  <a:pt x="475" y="53"/>
                  <a:pt x="476" y="53"/>
                  <a:pt x="480" y="53"/>
                </a:cubicBezTo>
                <a:close/>
                <a:moveTo>
                  <a:pt x="512" y="43"/>
                </a:moveTo>
                <a:cubicBezTo>
                  <a:pt x="510" y="42"/>
                  <a:pt x="505" y="43"/>
                  <a:pt x="508" y="43"/>
                </a:cubicBezTo>
                <a:cubicBezTo>
                  <a:pt x="506" y="43"/>
                  <a:pt x="506" y="43"/>
                  <a:pt x="505" y="44"/>
                </a:cubicBezTo>
                <a:cubicBezTo>
                  <a:pt x="504" y="43"/>
                  <a:pt x="503" y="44"/>
                  <a:pt x="502" y="44"/>
                </a:cubicBezTo>
                <a:cubicBezTo>
                  <a:pt x="504" y="43"/>
                  <a:pt x="503" y="43"/>
                  <a:pt x="504" y="42"/>
                </a:cubicBezTo>
                <a:cubicBezTo>
                  <a:pt x="502" y="42"/>
                  <a:pt x="503" y="43"/>
                  <a:pt x="501" y="43"/>
                </a:cubicBezTo>
                <a:cubicBezTo>
                  <a:pt x="501" y="42"/>
                  <a:pt x="502" y="42"/>
                  <a:pt x="502" y="42"/>
                </a:cubicBezTo>
                <a:cubicBezTo>
                  <a:pt x="501" y="42"/>
                  <a:pt x="499" y="42"/>
                  <a:pt x="497" y="42"/>
                </a:cubicBezTo>
                <a:cubicBezTo>
                  <a:pt x="497" y="42"/>
                  <a:pt x="497" y="43"/>
                  <a:pt x="496" y="43"/>
                </a:cubicBezTo>
                <a:cubicBezTo>
                  <a:pt x="494" y="42"/>
                  <a:pt x="495" y="42"/>
                  <a:pt x="492" y="42"/>
                </a:cubicBezTo>
                <a:cubicBezTo>
                  <a:pt x="492" y="42"/>
                  <a:pt x="493" y="42"/>
                  <a:pt x="492" y="42"/>
                </a:cubicBezTo>
                <a:cubicBezTo>
                  <a:pt x="491" y="42"/>
                  <a:pt x="490" y="42"/>
                  <a:pt x="489" y="42"/>
                </a:cubicBezTo>
                <a:cubicBezTo>
                  <a:pt x="488" y="41"/>
                  <a:pt x="490" y="42"/>
                  <a:pt x="489" y="41"/>
                </a:cubicBezTo>
                <a:cubicBezTo>
                  <a:pt x="485" y="42"/>
                  <a:pt x="483" y="41"/>
                  <a:pt x="480" y="42"/>
                </a:cubicBezTo>
                <a:cubicBezTo>
                  <a:pt x="481" y="43"/>
                  <a:pt x="475" y="43"/>
                  <a:pt x="478" y="43"/>
                </a:cubicBezTo>
                <a:cubicBezTo>
                  <a:pt x="477" y="44"/>
                  <a:pt x="475" y="44"/>
                  <a:pt x="473" y="44"/>
                </a:cubicBezTo>
                <a:cubicBezTo>
                  <a:pt x="473" y="45"/>
                  <a:pt x="474" y="45"/>
                  <a:pt x="474" y="45"/>
                </a:cubicBezTo>
                <a:cubicBezTo>
                  <a:pt x="475" y="45"/>
                  <a:pt x="476" y="44"/>
                  <a:pt x="476" y="45"/>
                </a:cubicBezTo>
                <a:cubicBezTo>
                  <a:pt x="473" y="46"/>
                  <a:pt x="476" y="47"/>
                  <a:pt x="473" y="48"/>
                </a:cubicBezTo>
                <a:cubicBezTo>
                  <a:pt x="476" y="48"/>
                  <a:pt x="482" y="47"/>
                  <a:pt x="487" y="48"/>
                </a:cubicBezTo>
                <a:cubicBezTo>
                  <a:pt x="485" y="48"/>
                  <a:pt x="480" y="47"/>
                  <a:pt x="480" y="48"/>
                </a:cubicBezTo>
                <a:cubicBezTo>
                  <a:pt x="483" y="48"/>
                  <a:pt x="484" y="48"/>
                  <a:pt x="487" y="48"/>
                </a:cubicBezTo>
                <a:cubicBezTo>
                  <a:pt x="487" y="48"/>
                  <a:pt x="487" y="48"/>
                  <a:pt x="487" y="48"/>
                </a:cubicBezTo>
                <a:cubicBezTo>
                  <a:pt x="486" y="48"/>
                  <a:pt x="484" y="48"/>
                  <a:pt x="485" y="49"/>
                </a:cubicBezTo>
                <a:cubicBezTo>
                  <a:pt x="487" y="48"/>
                  <a:pt x="487" y="49"/>
                  <a:pt x="489" y="49"/>
                </a:cubicBezTo>
                <a:cubicBezTo>
                  <a:pt x="490" y="49"/>
                  <a:pt x="489" y="48"/>
                  <a:pt x="491" y="48"/>
                </a:cubicBezTo>
                <a:cubicBezTo>
                  <a:pt x="490" y="49"/>
                  <a:pt x="492" y="48"/>
                  <a:pt x="492" y="48"/>
                </a:cubicBezTo>
                <a:cubicBezTo>
                  <a:pt x="493" y="48"/>
                  <a:pt x="493" y="48"/>
                  <a:pt x="493" y="49"/>
                </a:cubicBezTo>
                <a:cubicBezTo>
                  <a:pt x="495" y="49"/>
                  <a:pt x="494" y="48"/>
                  <a:pt x="496" y="48"/>
                </a:cubicBezTo>
                <a:cubicBezTo>
                  <a:pt x="496" y="49"/>
                  <a:pt x="495" y="49"/>
                  <a:pt x="495" y="49"/>
                </a:cubicBezTo>
                <a:cubicBezTo>
                  <a:pt x="498" y="49"/>
                  <a:pt x="496" y="48"/>
                  <a:pt x="498" y="48"/>
                </a:cubicBezTo>
                <a:cubicBezTo>
                  <a:pt x="499" y="48"/>
                  <a:pt x="497" y="49"/>
                  <a:pt x="499" y="49"/>
                </a:cubicBezTo>
                <a:cubicBezTo>
                  <a:pt x="499" y="48"/>
                  <a:pt x="499" y="48"/>
                  <a:pt x="501" y="48"/>
                </a:cubicBezTo>
                <a:cubicBezTo>
                  <a:pt x="501" y="48"/>
                  <a:pt x="502" y="49"/>
                  <a:pt x="502" y="49"/>
                </a:cubicBezTo>
                <a:cubicBezTo>
                  <a:pt x="504" y="48"/>
                  <a:pt x="505" y="48"/>
                  <a:pt x="507" y="48"/>
                </a:cubicBezTo>
                <a:cubicBezTo>
                  <a:pt x="506" y="48"/>
                  <a:pt x="507" y="47"/>
                  <a:pt x="507" y="47"/>
                </a:cubicBezTo>
                <a:cubicBezTo>
                  <a:pt x="508" y="47"/>
                  <a:pt x="508" y="47"/>
                  <a:pt x="510" y="47"/>
                </a:cubicBezTo>
                <a:cubicBezTo>
                  <a:pt x="514" y="46"/>
                  <a:pt x="520" y="45"/>
                  <a:pt x="523" y="43"/>
                </a:cubicBezTo>
                <a:cubicBezTo>
                  <a:pt x="518" y="43"/>
                  <a:pt x="516" y="44"/>
                  <a:pt x="512" y="43"/>
                </a:cubicBezTo>
                <a:cubicBezTo>
                  <a:pt x="511" y="44"/>
                  <a:pt x="513" y="44"/>
                  <a:pt x="512" y="44"/>
                </a:cubicBezTo>
                <a:cubicBezTo>
                  <a:pt x="508" y="44"/>
                  <a:pt x="512" y="44"/>
                  <a:pt x="512" y="43"/>
                </a:cubicBezTo>
                <a:close/>
                <a:moveTo>
                  <a:pt x="483" y="57"/>
                </a:moveTo>
                <a:cubicBezTo>
                  <a:pt x="480" y="57"/>
                  <a:pt x="479" y="56"/>
                  <a:pt x="477" y="56"/>
                </a:cubicBezTo>
                <a:cubicBezTo>
                  <a:pt x="477" y="57"/>
                  <a:pt x="476" y="57"/>
                  <a:pt x="476" y="57"/>
                </a:cubicBezTo>
                <a:cubicBezTo>
                  <a:pt x="479" y="57"/>
                  <a:pt x="482" y="57"/>
                  <a:pt x="483" y="57"/>
                </a:cubicBezTo>
                <a:close/>
                <a:moveTo>
                  <a:pt x="485" y="17"/>
                </a:moveTo>
                <a:cubicBezTo>
                  <a:pt x="484" y="17"/>
                  <a:pt x="486" y="17"/>
                  <a:pt x="487" y="18"/>
                </a:cubicBezTo>
                <a:cubicBezTo>
                  <a:pt x="488" y="17"/>
                  <a:pt x="486" y="17"/>
                  <a:pt x="488" y="16"/>
                </a:cubicBezTo>
                <a:cubicBezTo>
                  <a:pt x="485" y="16"/>
                  <a:pt x="484" y="17"/>
                  <a:pt x="482" y="16"/>
                </a:cubicBezTo>
                <a:cubicBezTo>
                  <a:pt x="481" y="17"/>
                  <a:pt x="479" y="17"/>
                  <a:pt x="478" y="17"/>
                </a:cubicBezTo>
                <a:cubicBezTo>
                  <a:pt x="482" y="17"/>
                  <a:pt x="481" y="17"/>
                  <a:pt x="485" y="17"/>
                </a:cubicBezTo>
                <a:close/>
                <a:moveTo>
                  <a:pt x="491" y="22"/>
                </a:moveTo>
                <a:cubicBezTo>
                  <a:pt x="490" y="21"/>
                  <a:pt x="489" y="20"/>
                  <a:pt x="487" y="21"/>
                </a:cubicBezTo>
                <a:cubicBezTo>
                  <a:pt x="487" y="21"/>
                  <a:pt x="489" y="21"/>
                  <a:pt x="489" y="21"/>
                </a:cubicBezTo>
                <a:cubicBezTo>
                  <a:pt x="487" y="21"/>
                  <a:pt x="485" y="21"/>
                  <a:pt x="485" y="21"/>
                </a:cubicBezTo>
                <a:cubicBezTo>
                  <a:pt x="487" y="21"/>
                  <a:pt x="489" y="21"/>
                  <a:pt x="491" y="22"/>
                </a:cubicBezTo>
                <a:close/>
                <a:moveTo>
                  <a:pt x="499" y="21"/>
                </a:moveTo>
                <a:cubicBezTo>
                  <a:pt x="499" y="20"/>
                  <a:pt x="503" y="21"/>
                  <a:pt x="504" y="20"/>
                </a:cubicBezTo>
                <a:cubicBezTo>
                  <a:pt x="501" y="19"/>
                  <a:pt x="498" y="20"/>
                  <a:pt x="495" y="20"/>
                </a:cubicBezTo>
                <a:cubicBezTo>
                  <a:pt x="496" y="20"/>
                  <a:pt x="494" y="20"/>
                  <a:pt x="494" y="20"/>
                </a:cubicBezTo>
                <a:cubicBezTo>
                  <a:pt x="497" y="20"/>
                  <a:pt x="496" y="21"/>
                  <a:pt x="496" y="21"/>
                </a:cubicBezTo>
                <a:cubicBezTo>
                  <a:pt x="496" y="21"/>
                  <a:pt x="498" y="21"/>
                  <a:pt x="499" y="21"/>
                </a:cubicBezTo>
                <a:close/>
                <a:moveTo>
                  <a:pt x="507" y="41"/>
                </a:moveTo>
                <a:cubicBezTo>
                  <a:pt x="508" y="42"/>
                  <a:pt x="512" y="42"/>
                  <a:pt x="514" y="42"/>
                </a:cubicBezTo>
                <a:cubicBezTo>
                  <a:pt x="513" y="41"/>
                  <a:pt x="508" y="41"/>
                  <a:pt x="507" y="40"/>
                </a:cubicBezTo>
                <a:cubicBezTo>
                  <a:pt x="506" y="41"/>
                  <a:pt x="504" y="41"/>
                  <a:pt x="502" y="41"/>
                </a:cubicBezTo>
                <a:cubicBezTo>
                  <a:pt x="502" y="41"/>
                  <a:pt x="502" y="42"/>
                  <a:pt x="502" y="42"/>
                </a:cubicBezTo>
                <a:cubicBezTo>
                  <a:pt x="503" y="42"/>
                  <a:pt x="504" y="42"/>
                  <a:pt x="505" y="42"/>
                </a:cubicBezTo>
                <a:cubicBezTo>
                  <a:pt x="506" y="42"/>
                  <a:pt x="503" y="42"/>
                  <a:pt x="503" y="41"/>
                </a:cubicBezTo>
                <a:cubicBezTo>
                  <a:pt x="505" y="41"/>
                  <a:pt x="506" y="41"/>
                  <a:pt x="507" y="41"/>
                </a:cubicBezTo>
                <a:cubicBezTo>
                  <a:pt x="508" y="41"/>
                  <a:pt x="510" y="41"/>
                  <a:pt x="510" y="41"/>
                </a:cubicBezTo>
                <a:cubicBezTo>
                  <a:pt x="509" y="42"/>
                  <a:pt x="509" y="41"/>
                  <a:pt x="507" y="41"/>
                </a:cubicBezTo>
                <a:close/>
                <a:moveTo>
                  <a:pt x="518" y="50"/>
                </a:moveTo>
                <a:cubicBezTo>
                  <a:pt x="517" y="49"/>
                  <a:pt x="514" y="49"/>
                  <a:pt x="514" y="50"/>
                </a:cubicBezTo>
                <a:cubicBezTo>
                  <a:pt x="515" y="50"/>
                  <a:pt x="516" y="50"/>
                  <a:pt x="518" y="50"/>
                </a:cubicBezTo>
                <a:close/>
                <a:moveTo>
                  <a:pt x="526" y="19"/>
                </a:moveTo>
                <a:cubicBezTo>
                  <a:pt x="525" y="18"/>
                  <a:pt x="520" y="19"/>
                  <a:pt x="519" y="20"/>
                </a:cubicBezTo>
                <a:cubicBezTo>
                  <a:pt x="522" y="20"/>
                  <a:pt x="523" y="19"/>
                  <a:pt x="526" y="19"/>
                </a:cubicBezTo>
                <a:close/>
                <a:moveTo>
                  <a:pt x="532" y="47"/>
                </a:moveTo>
                <a:cubicBezTo>
                  <a:pt x="531" y="46"/>
                  <a:pt x="538" y="45"/>
                  <a:pt x="534" y="45"/>
                </a:cubicBezTo>
                <a:cubicBezTo>
                  <a:pt x="536" y="45"/>
                  <a:pt x="537" y="45"/>
                  <a:pt x="537" y="44"/>
                </a:cubicBezTo>
                <a:cubicBezTo>
                  <a:pt x="528" y="44"/>
                  <a:pt x="524" y="46"/>
                  <a:pt x="520" y="47"/>
                </a:cubicBezTo>
                <a:cubicBezTo>
                  <a:pt x="527" y="47"/>
                  <a:pt x="525" y="47"/>
                  <a:pt x="532" y="47"/>
                </a:cubicBezTo>
                <a:close/>
                <a:moveTo>
                  <a:pt x="525" y="43"/>
                </a:moveTo>
                <a:cubicBezTo>
                  <a:pt x="525" y="43"/>
                  <a:pt x="526" y="43"/>
                  <a:pt x="526" y="42"/>
                </a:cubicBezTo>
                <a:cubicBezTo>
                  <a:pt x="523" y="42"/>
                  <a:pt x="527" y="42"/>
                  <a:pt x="525" y="42"/>
                </a:cubicBezTo>
                <a:cubicBezTo>
                  <a:pt x="525" y="42"/>
                  <a:pt x="524" y="42"/>
                  <a:pt x="523" y="42"/>
                </a:cubicBezTo>
                <a:cubicBezTo>
                  <a:pt x="525" y="42"/>
                  <a:pt x="522" y="43"/>
                  <a:pt x="521" y="43"/>
                </a:cubicBezTo>
                <a:cubicBezTo>
                  <a:pt x="523" y="43"/>
                  <a:pt x="523" y="43"/>
                  <a:pt x="525" y="43"/>
                </a:cubicBezTo>
                <a:close/>
                <a:moveTo>
                  <a:pt x="534" y="54"/>
                </a:moveTo>
                <a:cubicBezTo>
                  <a:pt x="533" y="54"/>
                  <a:pt x="527" y="54"/>
                  <a:pt x="529" y="54"/>
                </a:cubicBezTo>
                <a:cubicBezTo>
                  <a:pt x="527" y="54"/>
                  <a:pt x="524" y="54"/>
                  <a:pt x="523" y="54"/>
                </a:cubicBezTo>
                <a:cubicBezTo>
                  <a:pt x="524" y="54"/>
                  <a:pt x="525" y="54"/>
                  <a:pt x="527" y="55"/>
                </a:cubicBezTo>
                <a:cubicBezTo>
                  <a:pt x="527" y="54"/>
                  <a:pt x="526" y="54"/>
                  <a:pt x="527" y="54"/>
                </a:cubicBezTo>
                <a:cubicBezTo>
                  <a:pt x="529" y="55"/>
                  <a:pt x="530" y="55"/>
                  <a:pt x="531" y="55"/>
                </a:cubicBezTo>
                <a:cubicBezTo>
                  <a:pt x="530" y="55"/>
                  <a:pt x="531" y="55"/>
                  <a:pt x="530" y="55"/>
                </a:cubicBezTo>
                <a:cubicBezTo>
                  <a:pt x="528" y="55"/>
                  <a:pt x="526" y="55"/>
                  <a:pt x="525" y="55"/>
                </a:cubicBezTo>
                <a:cubicBezTo>
                  <a:pt x="524" y="55"/>
                  <a:pt x="525" y="55"/>
                  <a:pt x="524" y="55"/>
                </a:cubicBezTo>
                <a:cubicBezTo>
                  <a:pt x="525" y="55"/>
                  <a:pt x="522" y="55"/>
                  <a:pt x="522" y="56"/>
                </a:cubicBezTo>
                <a:cubicBezTo>
                  <a:pt x="527" y="56"/>
                  <a:pt x="533" y="56"/>
                  <a:pt x="534" y="54"/>
                </a:cubicBezTo>
                <a:close/>
                <a:moveTo>
                  <a:pt x="534" y="50"/>
                </a:moveTo>
                <a:cubicBezTo>
                  <a:pt x="534" y="50"/>
                  <a:pt x="533" y="50"/>
                  <a:pt x="533" y="50"/>
                </a:cubicBezTo>
                <a:cubicBezTo>
                  <a:pt x="536" y="51"/>
                  <a:pt x="535" y="50"/>
                  <a:pt x="534" y="50"/>
                </a:cubicBezTo>
                <a:close/>
                <a:moveTo>
                  <a:pt x="537" y="51"/>
                </a:moveTo>
                <a:cubicBezTo>
                  <a:pt x="537" y="51"/>
                  <a:pt x="537" y="51"/>
                  <a:pt x="537" y="51"/>
                </a:cubicBezTo>
                <a:cubicBezTo>
                  <a:pt x="536" y="51"/>
                  <a:pt x="536" y="51"/>
                  <a:pt x="534" y="51"/>
                </a:cubicBezTo>
                <a:cubicBezTo>
                  <a:pt x="534" y="51"/>
                  <a:pt x="536" y="51"/>
                  <a:pt x="537" y="51"/>
                </a:cubicBezTo>
                <a:close/>
                <a:moveTo>
                  <a:pt x="541" y="51"/>
                </a:moveTo>
                <a:cubicBezTo>
                  <a:pt x="540" y="51"/>
                  <a:pt x="540" y="51"/>
                  <a:pt x="539" y="51"/>
                </a:cubicBezTo>
                <a:cubicBezTo>
                  <a:pt x="538" y="51"/>
                  <a:pt x="537" y="52"/>
                  <a:pt x="535" y="52"/>
                </a:cubicBezTo>
                <a:cubicBezTo>
                  <a:pt x="538" y="52"/>
                  <a:pt x="537" y="52"/>
                  <a:pt x="539" y="52"/>
                </a:cubicBezTo>
                <a:cubicBezTo>
                  <a:pt x="539" y="52"/>
                  <a:pt x="541" y="52"/>
                  <a:pt x="545" y="52"/>
                </a:cubicBezTo>
                <a:cubicBezTo>
                  <a:pt x="545" y="52"/>
                  <a:pt x="542" y="52"/>
                  <a:pt x="543" y="51"/>
                </a:cubicBezTo>
                <a:cubicBezTo>
                  <a:pt x="541" y="51"/>
                  <a:pt x="541" y="52"/>
                  <a:pt x="539" y="52"/>
                </a:cubicBezTo>
                <a:cubicBezTo>
                  <a:pt x="539" y="52"/>
                  <a:pt x="538" y="51"/>
                  <a:pt x="538" y="51"/>
                </a:cubicBezTo>
                <a:cubicBezTo>
                  <a:pt x="539" y="51"/>
                  <a:pt x="541" y="51"/>
                  <a:pt x="541" y="51"/>
                </a:cubicBezTo>
                <a:close/>
                <a:moveTo>
                  <a:pt x="540" y="43"/>
                </a:moveTo>
                <a:cubicBezTo>
                  <a:pt x="541" y="43"/>
                  <a:pt x="543" y="42"/>
                  <a:pt x="545" y="42"/>
                </a:cubicBezTo>
                <a:cubicBezTo>
                  <a:pt x="542" y="42"/>
                  <a:pt x="540" y="42"/>
                  <a:pt x="537" y="42"/>
                </a:cubicBezTo>
                <a:cubicBezTo>
                  <a:pt x="537" y="42"/>
                  <a:pt x="544" y="42"/>
                  <a:pt x="540" y="43"/>
                </a:cubicBezTo>
                <a:close/>
                <a:moveTo>
                  <a:pt x="546" y="55"/>
                </a:moveTo>
                <a:cubicBezTo>
                  <a:pt x="544" y="55"/>
                  <a:pt x="541" y="55"/>
                  <a:pt x="543" y="56"/>
                </a:cubicBezTo>
                <a:cubicBezTo>
                  <a:pt x="544" y="55"/>
                  <a:pt x="546" y="55"/>
                  <a:pt x="546" y="55"/>
                </a:cubicBezTo>
                <a:close/>
                <a:moveTo>
                  <a:pt x="565" y="44"/>
                </a:moveTo>
                <a:cubicBezTo>
                  <a:pt x="563" y="45"/>
                  <a:pt x="562" y="44"/>
                  <a:pt x="561" y="44"/>
                </a:cubicBezTo>
                <a:cubicBezTo>
                  <a:pt x="560" y="45"/>
                  <a:pt x="561" y="45"/>
                  <a:pt x="560" y="45"/>
                </a:cubicBezTo>
                <a:cubicBezTo>
                  <a:pt x="554" y="44"/>
                  <a:pt x="550" y="45"/>
                  <a:pt x="547" y="45"/>
                </a:cubicBezTo>
                <a:cubicBezTo>
                  <a:pt x="546" y="46"/>
                  <a:pt x="544" y="46"/>
                  <a:pt x="543" y="47"/>
                </a:cubicBezTo>
                <a:cubicBezTo>
                  <a:pt x="554" y="47"/>
                  <a:pt x="566" y="47"/>
                  <a:pt x="565" y="44"/>
                </a:cubicBezTo>
                <a:close/>
                <a:moveTo>
                  <a:pt x="544" y="41"/>
                </a:moveTo>
                <a:cubicBezTo>
                  <a:pt x="546" y="41"/>
                  <a:pt x="546" y="41"/>
                  <a:pt x="545" y="41"/>
                </a:cubicBezTo>
                <a:cubicBezTo>
                  <a:pt x="544" y="40"/>
                  <a:pt x="542" y="41"/>
                  <a:pt x="544" y="41"/>
                </a:cubicBezTo>
                <a:cubicBezTo>
                  <a:pt x="545" y="41"/>
                  <a:pt x="545" y="41"/>
                  <a:pt x="544" y="41"/>
                </a:cubicBezTo>
                <a:close/>
                <a:moveTo>
                  <a:pt x="550" y="51"/>
                </a:moveTo>
                <a:cubicBezTo>
                  <a:pt x="552" y="51"/>
                  <a:pt x="554" y="50"/>
                  <a:pt x="555" y="50"/>
                </a:cubicBezTo>
                <a:cubicBezTo>
                  <a:pt x="552" y="50"/>
                  <a:pt x="548" y="50"/>
                  <a:pt x="546" y="50"/>
                </a:cubicBezTo>
                <a:cubicBezTo>
                  <a:pt x="547" y="51"/>
                  <a:pt x="550" y="50"/>
                  <a:pt x="550" y="51"/>
                </a:cubicBezTo>
                <a:close/>
                <a:moveTo>
                  <a:pt x="558" y="43"/>
                </a:moveTo>
                <a:cubicBezTo>
                  <a:pt x="557" y="43"/>
                  <a:pt x="560" y="43"/>
                  <a:pt x="560" y="43"/>
                </a:cubicBezTo>
                <a:cubicBezTo>
                  <a:pt x="558" y="43"/>
                  <a:pt x="555" y="43"/>
                  <a:pt x="555" y="43"/>
                </a:cubicBezTo>
                <a:cubicBezTo>
                  <a:pt x="556" y="43"/>
                  <a:pt x="557" y="43"/>
                  <a:pt x="558" y="43"/>
                </a:cubicBezTo>
                <a:close/>
                <a:moveTo>
                  <a:pt x="559" y="22"/>
                </a:moveTo>
                <a:cubicBezTo>
                  <a:pt x="560" y="22"/>
                  <a:pt x="559" y="21"/>
                  <a:pt x="559" y="21"/>
                </a:cubicBezTo>
                <a:cubicBezTo>
                  <a:pt x="555" y="21"/>
                  <a:pt x="557" y="22"/>
                  <a:pt x="559" y="22"/>
                </a:cubicBezTo>
                <a:close/>
                <a:moveTo>
                  <a:pt x="561" y="42"/>
                </a:moveTo>
                <a:cubicBezTo>
                  <a:pt x="562" y="41"/>
                  <a:pt x="566" y="41"/>
                  <a:pt x="566" y="40"/>
                </a:cubicBezTo>
                <a:cubicBezTo>
                  <a:pt x="564" y="41"/>
                  <a:pt x="565" y="40"/>
                  <a:pt x="563" y="40"/>
                </a:cubicBezTo>
                <a:cubicBezTo>
                  <a:pt x="563" y="41"/>
                  <a:pt x="560" y="40"/>
                  <a:pt x="559" y="41"/>
                </a:cubicBezTo>
                <a:cubicBezTo>
                  <a:pt x="559" y="41"/>
                  <a:pt x="560" y="41"/>
                  <a:pt x="558" y="42"/>
                </a:cubicBezTo>
                <a:cubicBezTo>
                  <a:pt x="559" y="42"/>
                  <a:pt x="559" y="42"/>
                  <a:pt x="561" y="42"/>
                </a:cubicBezTo>
                <a:close/>
                <a:moveTo>
                  <a:pt x="563" y="43"/>
                </a:moveTo>
                <a:cubicBezTo>
                  <a:pt x="562" y="43"/>
                  <a:pt x="559" y="43"/>
                  <a:pt x="560" y="44"/>
                </a:cubicBezTo>
                <a:cubicBezTo>
                  <a:pt x="562" y="44"/>
                  <a:pt x="562" y="44"/>
                  <a:pt x="563" y="43"/>
                </a:cubicBezTo>
                <a:close/>
                <a:moveTo>
                  <a:pt x="564" y="42"/>
                </a:moveTo>
                <a:cubicBezTo>
                  <a:pt x="563" y="42"/>
                  <a:pt x="563" y="42"/>
                  <a:pt x="563" y="42"/>
                </a:cubicBezTo>
                <a:cubicBezTo>
                  <a:pt x="565" y="42"/>
                  <a:pt x="565" y="42"/>
                  <a:pt x="565" y="41"/>
                </a:cubicBezTo>
                <a:cubicBezTo>
                  <a:pt x="565" y="41"/>
                  <a:pt x="563" y="41"/>
                  <a:pt x="563" y="41"/>
                </a:cubicBezTo>
                <a:cubicBezTo>
                  <a:pt x="565" y="41"/>
                  <a:pt x="564" y="42"/>
                  <a:pt x="563" y="42"/>
                </a:cubicBezTo>
                <a:cubicBezTo>
                  <a:pt x="563" y="42"/>
                  <a:pt x="563" y="42"/>
                  <a:pt x="563" y="42"/>
                </a:cubicBezTo>
                <a:cubicBezTo>
                  <a:pt x="563" y="42"/>
                  <a:pt x="564" y="42"/>
                  <a:pt x="564" y="42"/>
                </a:cubicBezTo>
                <a:close/>
                <a:moveTo>
                  <a:pt x="568" y="19"/>
                </a:moveTo>
                <a:cubicBezTo>
                  <a:pt x="569" y="18"/>
                  <a:pt x="566" y="19"/>
                  <a:pt x="565" y="19"/>
                </a:cubicBezTo>
                <a:cubicBezTo>
                  <a:pt x="566" y="20"/>
                  <a:pt x="566" y="19"/>
                  <a:pt x="568" y="19"/>
                </a:cubicBezTo>
                <a:close/>
                <a:moveTo>
                  <a:pt x="575" y="18"/>
                </a:moveTo>
                <a:cubicBezTo>
                  <a:pt x="576" y="18"/>
                  <a:pt x="572" y="18"/>
                  <a:pt x="570" y="18"/>
                </a:cubicBezTo>
                <a:cubicBezTo>
                  <a:pt x="570" y="18"/>
                  <a:pt x="569" y="19"/>
                  <a:pt x="570" y="19"/>
                </a:cubicBezTo>
                <a:cubicBezTo>
                  <a:pt x="572" y="19"/>
                  <a:pt x="574" y="18"/>
                  <a:pt x="574" y="19"/>
                </a:cubicBezTo>
                <a:cubicBezTo>
                  <a:pt x="577" y="19"/>
                  <a:pt x="576" y="18"/>
                  <a:pt x="579" y="18"/>
                </a:cubicBezTo>
                <a:cubicBezTo>
                  <a:pt x="580" y="19"/>
                  <a:pt x="576" y="19"/>
                  <a:pt x="578" y="19"/>
                </a:cubicBezTo>
                <a:cubicBezTo>
                  <a:pt x="578" y="19"/>
                  <a:pt x="579" y="19"/>
                  <a:pt x="579" y="19"/>
                </a:cubicBezTo>
                <a:cubicBezTo>
                  <a:pt x="580" y="19"/>
                  <a:pt x="579" y="18"/>
                  <a:pt x="582" y="18"/>
                </a:cubicBezTo>
                <a:cubicBezTo>
                  <a:pt x="582" y="18"/>
                  <a:pt x="582" y="18"/>
                  <a:pt x="582" y="17"/>
                </a:cubicBezTo>
                <a:cubicBezTo>
                  <a:pt x="580" y="17"/>
                  <a:pt x="580" y="18"/>
                  <a:pt x="579" y="18"/>
                </a:cubicBezTo>
                <a:cubicBezTo>
                  <a:pt x="579" y="18"/>
                  <a:pt x="580" y="17"/>
                  <a:pt x="578" y="17"/>
                </a:cubicBezTo>
                <a:cubicBezTo>
                  <a:pt x="576" y="17"/>
                  <a:pt x="578" y="18"/>
                  <a:pt x="577" y="18"/>
                </a:cubicBezTo>
                <a:cubicBezTo>
                  <a:pt x="577" y="18"/>
                  <a:pt x="576" y="18"/>
                  <a:pt x="575" y="18"/>
                </a:cubicBezTo>
                <a:close/>
                <a:moveTo>
                  <a:pt x="576" y="20"/>
                </a:moveTo>
                <a:cubicBezTo>
                  <a:pt x="574" y="20"/>
                  <a:pt x="572" y="21"/>
                  <a:pt x="572" y="21"/>
                </a:cubicBezTo>
                <a:cubicBezTo>
                  <a:pt x="574" y="21"/>
                  <a:pt x="576" y="21"/>
                  <a:pt x="576" y="20"/>
                </a:cubicBezTo>
                <a:close/>
                <a:moveTo>
                  <a:pt x="592" y="19"/>
                </a:moveTo>
                <a:cubicBezTo>
                  <a:pt x="592" y="19"/>
                  <a:pt x="591" y="19"/>
                  <a:pt x="590" y="19"/>
                </a:cubicBezTo>
                <a:cubicBezTo>
                  <a:pt x="590" y="19"/>
                  <a:pt x="590" y="19"/>
                  <a:pt x="590" y="19"/>
                </a:cubicBezTo>
                <a:cubicBezTo>
                  <a:pt x="592" y="19"/>
                  <a:pt x="594" y="19"/>
                  <a:pt x="592" y="19"/>
                </a:cubicBezTo>
                <a:close/>
                <a:moveTo>
                  <a:pt x="602" y="17"/>
                </a:moveTo>
                <a:cubicBezTo>
                  <a:pt x="598" y="17"/>
                  <a:pt x="597" y="17"/>
                  <a:pt x="593" y="17"/>
                </a:cubicBezTo>
                <a:cubicBezTo>
                  <a:pt x="593" y="18"/>
                  <a:pt x="588" y="18"/>
                  <a:pt x="591" y="19"/>
                </a:cubicBezTo>
                <a:cubicBezTo>
                  <a:pt x="591" y="18"/>
                  <a:pt x="592" y="19"/>
                  <a:pt x="594" y="19"/>
                </a:cubicBezTo>
                <a:cubicBezTo>
                  <a:pt x="594" y="18"/>
                  <a:pt x="597" y="18"/>
                  <a:pt x="598" y="18"/>
                </a:cubicBezTo>
                <a:cubicBezTo>
                  <a:pt x="598" y="18"/>
                  <a:pt x="600" y="18"/>
                  <a:pt x="600" y="18"/>
                </a:cubicBezTo>
                <a:cubicBezTo>
                  <a:pt x="599" y="18"/>
                  <a:pt x="598" y="18"/>
                  <a:pt x="597" y="18"/>
                </a:cubicBezTo>
                <a:cubicBezTo>
                  <a:pt x="597" y="18"/>
                  <a:pt x="597" y="18"/>
                  <a:pt x="597" y="18"/>
                </a:cubicBezTo>
                <a:cubicBezTo>
                  <a:pt x="597" y="18"/>
                  <a:pt x="596" y="19"/>
                  <a:pt x="596" y="19"/>
                </a:cubicBezTo>
                <a:cubicBezTo>
                  <a:pt x="601" y="19"/>
                  <a:pt x="601" y="18"/>
                  <a:pt x="602" y="17"/>
                </a:cubicBezTo>
                <a:close/>
                <a:moveTo>
                  <a:pt x="597" y="54"/>
                </a:moveTo>
                <a:cubicBezTo>
                  <a:pt x="597" y="54"/>
                  <a:pt x="596" y="54"/>
                  <a:pt x="595" y="54"/>
                </a:cubicBezTo>
                <a:cubicBezTo>
                  <a:pt x="594" y="54"/>
                  <a:pt x="594" y="54"/>
                  <a:pt x="593" y="54"/>
                </a:cubicBezTo>
                <a:cubicBezTo>
                  <a:pt x="594" y="55"/>
                  <a:pt x="596" y="54"/>
                  <a:pt x="597" y="54"/>
                </a:cubicBezTo>
                <a:close/>
                <a:moveTo>
                  <a:pt x="597" y="48"/>
                </a:moveTo>
                <a:cubicBezTo>
                  <a:pt x="595" y="48"/>
                  <a:pt x="595" y="48"/>
                  <a:pt x="595" y="48"/>
                </a:cubicBezTo>
                <a:cubicBezTo>
                  <a:pt x="597" y="48"/>
                  <a:pt x="598" y="49"/>
                  <a:pt x="600" y="48"/>
                </a:cubicBezTo>
                <a:cubicBezTo>
                  <a:pt x="598" y="48"/>
                  <a:pt x="597" y="48"/>
                  <a:pt x="596" y="48"/>
                </a:cubicBezTo>
                <a:cubicBezTo>
                  <a:pt x="596" y="48"/>
                  <a:pt x="597" y="48"/>
                  <a:pt x="597" y="48"/>
                </a:cubicBezTo>
                <a:close/>
                <a:moveTo>
                  <a:pt x="604" y="16"/>
                </a:moveTo>
                <a:cubicBezTo>
                  <a:pt x="602" y="16"/>
                  <a:pt x="600" y="15"/>
                  <a:pt x="600" y="16"/>
                </a:cubicBezTo>
                <a:cubicBezTo>
                  <a:pt x="604" y="16"/>
                  <a:pt x="596" y="16"/>
                  <a:pt x="599" y="17"/>
                </a:cubicBezTo>
                <a:cubicBezTo>
                  <a:pt x="600" y="16"/>
                  <a:pt x="602" y="16"/>
                  <a:pt x="604" y="16"/>
                </a:cubicBezTo>
                <a:close/>
                <a:moveTo>
                  <a:pt x="604" y="13"/>
                </a:moveTo>
                <a:cubicBezTo>
                  <a:pt x="602" y="14"/>
                  <a:pt x="604" y="15"/>
                  <a:pt x="604" y="15"/>
                </a:cubicBezTo>
                <a:cubicBezTo>
                  <a:pt x="602" y="15"/>
                  <a:pt x="601" y="14"/>
                  <a:pt x="600" y="14"/>
                </a:cubicBezTo>
                <a:cubicBezTo>
                  <a:pt x="600" y="15"/>
                  <a:pt x="603" y="15"/>
                  <a:pt x="606" y="15"/>
                </a:cubicBezTo>
                <a:cubicBezTo>
                  <a:pt x="606" y="15"/>
                  <a:pt x="609" y="14"/>
                  <a:pt x="607" y="14"/>
                </a:cubicBezTo>
                <a:cubicBezTo>
                  <a:pt x="605" y="14"/>
                  <a:pt x="608" y="14"/>
                  <a:pt x="606" y="14"/>
                </a:cubicBezTo>
                <a:cubicBezTo>
                  <a:pt x="606" y="14"/>
                  <a:pt x="605" y="14"/>
                  <a:pt x="604" y="13"/>
                </a:cubicBezTo>
                <a:close/>
                <a:moveTo>
                  <a:pt x="611" y="19"/>
                </a:moveTo>
                <a:cubicBezTo>
                  <a:pt x="610" y="18"/>
                  <a:pt x="615" y="19"/>
                  <a:pt x="615" y="18"/>
                </a:cubicBezTo>
                <a:cubicBezTo>
                  <a:pt x="613" y="18"/>
                  <a:pt x="611" y="18"/>
                  <a:pt x="611" y="17"/>
                </a:cubicBezTo>
                <a:cubicBezTo>
                  <a:pt x="609" y="17"/>
                  <a:pt x="610" y="18"/>
                  <a:pt x="608" y="18"/>
                </a:cubicBezTo>
                <a:cubicBezTo>
                  <a:pt x="608" y="17"/>
                  <a:pt x="609" y="17"/>
                  <a:pt x="609" y="17"/>
                </a:cubicBezTo>
                <a:cubicBezTo>
                  <a:pt x="607" y="17"/>
                  <a:pt x="605" y="17"/>
                  <a:pt x="605" y="18"/>
                </a:cubicBezTo>
                <a:cubicBezTo>
                  <a:pt x="606" y="18"/>
                  <a:pt x="607" y="18"/>
                  <a:pt x="607" y="18"/>
                </a:cubicBezTo>
                <a:cubicBezTo>
                  <a:pt x="605" y="18"/>
                  <a:pt x="606" y="19"/>
                  <a:pt x="604" y="18"/>
                </a:cubicBezTo>
                <a:cubicBezTo>
                  <a:pt x="604" y="18"/>
                  <a:pt x="605" y="18"/>
                  <a:pt x="604" y="18"/>
                </a:cubicBezTo>
                <a:cubicBezTo>
                  <a:pt x="604" y="18"/>
                  <a:pt x="602" y="18"/>
                  <a:pt x="602" y="19"/>
                </a:cubicBezTo>
                <a:cubicBezTo>
                  <a:pt x="607" y="18"/>
                  <a:pt x="608" y="19"/>
                  <a:pt x="611" y="19"/>
                </a:cubicBezTo>
                <a:close/>
                <a:moveTo>
                  <a:pt x="606" y="42"/>
                </a:moveTo>
                <a:cubicBezTo>
                  <a:pt x="607" y="42"/>
                  <a:pt x="609" y="41"/>
                  <a:pt x="608" y="41"/>
                </a:cubicBezTo>
                <a:cubicBezTo>
                  <a:pt x="603" y="41"/>
                  <a:pt x="606" y="40"/>
                  <a:pt x="604" y="40"/>
                </a:cubicBezTo>
                <a:cubicBezTo>
                  <a:pt x="603" y="41"/>
                  <a:pt x="605" y="41"/>
                  <a:pt x="606" y="41"/>
                </a:cubicBezTo>
                <a:cubicBezTo>
                  <a:pt x="605" y="41"/>
                  <a:pt x="604" y="41"/>
                  <a:pt x="603" y="41"/>
                </a:cubicBezTo>
                <a:cubicBezTo>
                  <a:pt x="603" y="42"/>
                  <a:pt x="605" y="42"/>
                  <a:pt x="606" y="42"/>
                </a:cubicBezTo>
                <a:close/>
                <a:moveTo>
                  <a:pt x="611" y="14"/>
                </a:moveTo>
                <a:cubicBezTo>
                  <a:pt x="611" y="14"/>
                  <a:pt x="608" y="15"/>
                  <a:pt x="610" y="15"/>
                </a:cubicBezTo>
                <a:cubicBezTo>
                  <a:pt x="612" y="15"/>
                  <a:pt x="615" y="14"/>
                  <a:pt x="611" y="14"/>
                </a:cubicBezTo>
                <a:close/>
                <a:moveTo>
                  <a:pt x="617" y="19"/>
                </a:moveTo>
                <a:cubicBezTo>
                  <a:pt x="616" y="19"/>
                  <a:pt x="616" y="18"/>
                  <a:pt x="618" y="18"/>
                </a:cubicBezTo>
                <a:cubicBezTo>
                  <a:pt x="620" y="19"/>
                  <a:pt x="624" y="18"/>
                  <a:pt x="630" y="18"/>
                </a:cubicBezTo>
                <a:cubicBezTo>
                  <a:pt x="629" y="18"/>
                  <a:pt x="622" y="18"/>
                  <a:pt x="620" y="18"/>
                </a:cubicBezTo>
                <a:cubicBezTo>
                  <a:pt x="620" y="18"/>
                  <a:pt x="621" y="18"/>
                  <a:pt x="621" y="18"/>
                </a:cubicBezTo>
                <a:cubicBezTo>
                  <a:pt x="620" y="18"/>
                  <a:pt x="619" y="17"/>
                  <a:pt x="617" y="18"/>
                </a:cubicBezTo>
                <a:cubicBezTo>
                  <a:pt x="615" y="19"/>
                  <a:pt x="613" y="19"/>
                  <a:pt x="612" y="20"/>
                </a:cubicBezTo>
                <a:cubicBezTo>
                  <a:pt x="614" y="20"/>
                  <a:pt x="615" y="19"/>
                  <a:pt x="617" y="19"/>
                </a:cubicBezTo>
                <a:close/>
                <a:moveTo>
                  <a:pt x="618" y="45"/>
                </a:moveTo>
                <a:cubicBezTo>
                  <a:pt x="618" y="45"/>
                  <a:pt x="619" y="44"/>
                  <a:pt x="617" y="44"/>
                </a:cubicBezTo>
                <a:cubicBezTo>
                  <a:pt x="618" y="45"/>
                  <a:pt x="615" y="45"/>
                  <a:pt x="618" y="45"/>
                </a:cubicBezTo>
                <a:close/>
                <a:moveTo>
                  <a:pt x="621" y="16"/>
                </a:moveTo>
                <a:cubicBezTo>
                  <a:pt x="623" y="15"/>
                  <a:pt x="623" y="16"/>
                  <a:pt x="622" y="16"/>
                </a:cubicBezTo>
                <a:cubicBezTo>
                  <a:pt x="622" y="16"/>
                  <a:pt x="621" y="16"/>
                  <a:pt x="620" y="16"/>
                </a:cubicBezTo>
                <a:cubicBezTo>
                  <a:pt x="621" y="16"/>
                  <a:pt x="619" y="16"/>
                  <a:pt x="620" y="17"/>
                </a:cubicBezTo>
                <a:cubicBezTo>
                  <a:pt x="620" y="17"/>
                  <a:pt x="621" y="17"/>
                  <a:pt x="621" y="17"/>
                </a:cubicBezTo>
                <a:cubicBezTo>
                  <a:pt x="621" y="17"/>
                  <a:pt x="621" y="17"/>
                  <a:pt x="622" y="17"/>
                </a:cubicBezTo>
                <a:cubicBezTo>
                  <a:pt x="622" y="17"/>
                  <a:pt x="622" y="16"/>
                  <a:pt x="624" y="16"/>
                </a:cubicBezTo>
                <a:cubicBezTo>
                  <a:pt x="624" y="17"/>
                  <a:pt x="626" y="17"/>
                  <a:pt x="629" y="17"/>
                </a:cubicBezTo>
                <a:cubicBezTo>
                  <a:pt x="630" y="17"/>
                  <a:pt x="631" y="16"/>
                  <a:pt x="631" y="16"/>
                </a:cubicBezTo>
                <a:cubicBezTo>
                  <a:pt x="630" y="16"/>
                  <a:pt x="628" y="16"/>
                  <a:pt x="628" y="16"/>
                </a:cubicBezTo>
                <a:cubicBezTo>
                  <a:pt x="628" y="15"/>
                  <a:pt x="632" y="16"/>
                  <a:pt x="633" y="16"/>
                </a:cubicBezTo>
                <a:cubicBezTo>
                  <a:pt x="628" y="15"/>
                  <a:pt x="624" y="16"/>
                  <a:pt x="621" y="16"/>
                </a:cubicBezTo>
                <a:close/>
                <a:moveTo>
                  <a:pt x="627" y="41"/>
                </a:moveTo>
                <a:cubicBezTo>
                  <a:pt x="629" y="41"/>
                  <a:pt x="629" y="41"/>
                  <a:pt x="630" y="41"/>
                </a:cubicBezTo>
                <a:cubicBezTo>
                  <a:pt x="631" y="41"/>
                  <a:pt x="632" y="41"/>
                  <a:pt x="629" y="40"/>
                </a:cubicBezTo>
                <a:cubicBezTo>
                  <a:pt x="630" y="41"/>
                  <a:pt x="628" y="40"/>
                  <a:pt x="627" y="41"/>
                </a:cubicBezTo>
                <a:close/>
                <a:moveTo>
                  <a:pt x="636" y="14"/>
                </a:moveTo>
                <a:cubicBezTo>
                  <a:pt x="639" y="14"/>
                  <a:pt x="639" y="15"/>
                  <a:pt x="642" y="15"/>
                </a:cubicBezTo>
                <a:cubicBezTo>
                  <a:pt x="642" y="14"/>
                  <a:pt x="643" y="14"/>
                  <a:pt x="644" y="13"/>
                </a:cubicBezTo>
                <a:cubicBezTo>
                  <a:pt x="643" y="13"/>
                  <a:pt x="642" y="13"/>
                  <a:pt x="641" y="13"/>
                </a:cubicBezTo>
                <a:cubicBezTo>
                  <a:pt x="640" y="14"/>
                  <a:pt x="642" y="14"/>
                  <a:pt x="640" y="14"/>
                </a:cubicBezTo>
                <a:cubicBezTo>
                  <a:pt x="639" y="14"/>
                  <a:pt x="635" y="13"/>
                  <a:pt x="633" y="14"/>
                </a:cubicBezTo>
                <a:cubicBezTo>
                  <a:pt x="633" y="14"/>
                  <a:pt x="633" y="14"/>
                  <a:pt x="633" y="14"/>
                </a:cubicBezTo>
                <a:cubicBezTo>
                  <a:pt x="635" y="14"/>
                  <a:pt x="634" y="14"/>
                  <a:pt x="636" y="14"/>
                </a:cubicBezTo>
                <a:close/>
                <a:moveTo>
                  <a:pt x="638" y="15"/>
                </a:moveTo>
                <a:cubicBezTo>
                  <a:pt x="638" y="16"/>
                  <a:pt x="635" y="16"/>
                  <a:pt x="635" y="17"/>
                </a:cubicBezTo>
                <a:cubicBezTo>
                  <a:pt x="637" y="17"/>
                  <a:pt x="639" y="16"/>
                  <a:pt x="638" y="15"/>
                </a:cubicBezTo>
                <a:close/>
                <a:moveTo>
                  <a:pt x="646" y="41"/>
                </a:moveTo>
                <a:cubicBezTo>
                  <a:pt x="646" y="41"/>
                  <a:pt x="647" y="41"/>
                  <a:pt x="647" y="41"/>
                </a:cubicBezTo>
                <a:cubicBezTo>
                  <a:pt x="646" y="41"/>
                  <a:pt x="643" y="41"/>
                  <a:pt x="644" y="41"/>
                </a:cubicBezTo>
                <a:cubicBezTo>
                  <a:pt x="644" y="41"/>
                  <a:pt x="645" y="41"/>
                  <a:pt x="645" y="41"/>
                </a:cubicBezTo>
                <a:cubicBezTo>
                  <a:pt x="643" y="41"/>
                  <a:pt x="641" y="41"/>
                  <a:pt x="642" y="42"/>
                </a:cubicBezTo>
                <a:cubicBezTo>
                  <a:pt x="644" y="42"/>
                  <a:pt x="645" y="42"/>
                  <a:pt x="646" y="42"/>
                </a:cubicBezTo>
                <a:cubicBezTo>
                  <a:pt x="645" y="42"/>
                  <a:pt x="648" y="41"/>
                  <a:pt x="646" y="41"/>
                </a:cubicBezTo>
                <a:close/>
                <a:moveTo>
                  <a:pt x="647" y="38"/>
                </a:moveTo>
                <a:cubicBezTo>
                  <a:pt x="648" y="38"/>
                  <a:pt x="646" y="38"/>
                  <a:pt x="644" y="38"/>
                </a:cubicBezTo>
                <a:cubicBezTo>
                  <a:pt x="643" y="38"/>
                  <a:pt x="644" y="39"/>
                  <a:pt x="647" y="38"/>
                </a:cubicBezTo>
                <a:close/>
                <a:moveTo>
                  <a:pt x="653" y="16"/>
                </a:moveTo>
                <a:cubicBezTo>
                  <a:pt x="654" y="17"/>
                  <a:pt x="652" y="17"/>
                  <a:pt x="652" y="17"/>
                </a:cubicBezTo>
                <a:cubicBezTo>
                  <a:pt x="654" y="17"/>
                  <a:pt x="654" y="17"/>
                  <a:pt x="654" y="18"/>
                </a:cubicBezTo>
                <a:cubicBezTo>
                  <a:pt x="653" y="17"/>
                  <a:pt x="650" y="18"/>
                  <a:pt x="651" y="18"/>
                </a:cubicBezTo>
                <a:cubicBezTo>
                  <a:pt x="654" y="18"/>
                  <a:pt x="660" y="18"/>
                  <a:pt x="662" y="17"/>
                </a:cubicBezTo>
                <a:cubicBezTo>
                  <a:pt x="662" y="18"/>
                  <a:pt x="670" y="18"/>
                  <a:pt x="668" y="17"/>
                </a:cubicBezTo>
                <a:cubicBezTo>
                  <a:pt x="666" y="18"/>
                  <a:pt x="663" y="16"/>
                  <a:pt x="662" y="17"/>
                </a:cubicBezTo>
                <a:cubicBezTo>
                  <a:pt x="662" y="16"/>
                  <a:pt x="662" y="16"/>
                  <a:pt x="661" y="16"/>
                </a:cubicBezTo>
                <a:cubicBezTo>
                  <a:pt x="662" y="16"/>
                  <a:pt x="662" y="16"/>
                  <a:pt x="663" y="16"/>
                </a:cubicBezTo>
                <a:cubicBezTo>
                  <a:pt x="664" y="16"/>
                  <a:pt x="661" y="15"/>
                  <a:pt x="661" y="16"/>
                </a:cubicBezTo>
                <a:cubicBezTo>
                  <a:pt x="659" y="16"/>
                  <a:pt x="656" y="16"/>
                  <a:pt x="653" y="16"/>
                </a:cubicBezTo>
                <a:close/>
                <a:moveTo>
                  <a:pt x="654" y="12"/>
                </a:moveTo>
                <a:cubicBezTo>
                  <a:pt x="656" y="12"/>
                  <a:pt x="657" y="11"/>
                  <a:pt x="656" y="11"/>
                </a:cubicBezTo>
                <a:cubicBezTo>
                  <a:pt x="655" y="11"/>
                  <a:pt x="655" y="11"/>
                  <a:pt x="654" y="12"/>
                </a:cubicBezTo>
                <a:close/>
                <a:moveTo>
                  <a:pt x="654" y="11"/>
                </a:moveTo>
                <a:cubicBezTo>
                  <a:pt x="654" y="11"/>
                  <a:pt x="654" y="11"/>
                  <a:pt x="654" y="11"/>
                </a:cubicBezTo>
                <a:cubicBezTo>
                  <a:pt x="653" y="11"/>
                  <a:pt x="653" y="11"/>
                  <a:pt x="653" y="11"/>
                </a:cubicBezTo>
                <a:cubicBezTo>
                  <a:pt x="653" y="12"/>
                  <a:pt x="651" y="11"/>
                  <a:pt x="651" y="12"/>
                </a:cubicBezTo>
                <a:cubicBezTo>
                  <a:pt x="652" y="12"/>
                  <a:pt x="653" y="12"/>
                  <a:pt x="653" y="12"/>
                </a:cubicBezTo>
                <a:cubicBezTo>
                  <a:pt x="653" y="11"/>
                  <a:pt x="654" y="11"/>
                  <a:pt x="654" y="11"/>
                </a:cubicBezTo>
                <a:close/>
                <a:moveTo>
                  <a:pt x="658" y="15"/>
                </a:moveTo>
                <a:cubicBezTo>
                  <a:pt x="657" y="15"/>
                  <a:pt x="657" y="15"/>
                  <a:pt x="654" y="15"/>
                </a:cubicBezTo>
                <a:cubicBezTo>
                  <a:pt x="653" y="15"/>
                  <a:pt x="655" y="15"/>
                  <a:pt x="654" y="16"/>
                </a:cubicBezTo>
                <a:cubicBezTo>
                  <a:pt x="655" y="16"/>
                  <a:pt x="657" y="15"/>
                  <a:pt x="658" y="15"/>
                </a:cubicBezTo>
                <a:close/>
                <a:moveTo>
                  <a:pt x="662" y="18"/>
                </a:moveTo>
                <a:cubicBezTo>
                  <a:pt x="662" y="18"/>
                  <a:pt x="659" y="18"/>
                  <a:pt x="657" y="18"/>
                </a:cubicBezTo>
                <a:cubicBezTo>
                  <a:pt x="657" y="18"/>
                  <a:pt x="655" y="19"/>
                  <a:pt x="656" y="18"/>
                </a:cubicBezTo>
                <a:cubicBezTo>
                  <a:pt x="657" y="18"/>
                  <a:pt x="660" y="18"/>
                  <a:pt x="662" y="18"/>
                </a:cubicBezTo>
                <a:close/>
                <a:moveTo>
                  <a:pt x="665" y="35"/>
                </a:moveTo>
                <a:cubicBezTo>
                  <a:pt x="661" y="36"/>
                  <a:pt x="662" y="35"/>
                  <a:pt x="663" y="35"/>
                </a:cubicBezTo>
                <a:cubicBezTo>
                  <a:pt x="661" y="35"/>
                  <a:pt x="660" y="35"/>
                  <a:pt x="660" y="35"/>
                </a:cubicBezTo>
                <a:cubicBezTo>
                  <a:pt x="661" y="35"/>
                  <a:pt x="666" y="36"/>
                  <a:pt x="665" y="35"/>
                </a:cubicBezTo>
                <a:close/>
                <a:moveTo>
                  <a:pt x="669" y="22"/>
                </a:moveTo>
                <a:cubicBezTo>
                  <a:pt x="668" y="22"/>
                  <a:pt x="668" y="22"/>
                  <a:pt x="667" y="22"/>
                </a:cubicBezTo>
                <a:cubicBezTo>
                  <a:pt x="664" y="22"/>
                  <a:pt x="668" y="23"/>
                  <a:pt x="669" y="22"/>
                </a:cubicBezTo>
                <a:close/>
                <a:moveTo>
                  <a:pt x="672" y="34"/>
                </a:moveTo>
                <a:cubicBezTo>
                  <a:pt x="670" y="34"/>
                  <a:pt x="668" y="34"/>
                  <a:pt x="667" y="34"/>
                </a:cubicBezTo>
                <a:cubicBezTo>
                  <a:pt x="670" y="34"/>
                  <a:pt x="671" y="34"/>
                  <a:pt x="672" y="34"/>
                </a:cubicBezTo>
                <a:close/>
                <a:moveTo>
                  <a:pt x="669" y="21"/>
                </a:moveTo>
                <a:cubicBezTo>
                  <a:pt x="670" y="21"/>
                  <a:pt x="671" y="22"/>
                  <a:pt x="671" y="21"/>
                </a:cubicBezTo>
                <a:cubicBezTo>
                  <a:pt x="670" y="21"/>
                  <a:pt x="670" y="21"/>
                  <a:pt x="669" y="21"/>
                </a:cubicBezTo>
                <a:cubicBezTo>
                  <a:pt x="669" y="21"/>
                  <a:pt x="667" y="21"/>
                  <a:pt x="667" y="22"/>
                </a:cubicBezTo>
                <a:cubicBezTo>
                  <a:pt x="670" y="22"/>
                  <a:pt x="670" y="22"/>
                  <a:pt x="672" y="22"/>
                </a:cubicBezTo>
                <a:cubicBezTo>
                  <a:pt x="673" y="21"/>
                  <a:pt x="667" y="22"/>
                  <a:pt x="669" y="21"/>
                </a:cubicBezTo>
                <a:close/>
                <a:moveTo>
                  <a:pt x="671" y="19"/>
                </a:moveTo>
                <a:cubicBezTo>
                  <a:pt x="671" y="18"/>
                  <a:pt x="668" y="18"/>
                  <a:pt x="667" y="18"/>
                </a:cubicBezTo>
                <a:cubicBezTo>
                  <a:pt x="669" y="18"/>
                  <a:pt x="669" y="19"/>
                  <a:pt x="671" y="19"/>
                </a:cubicBezTo>
                <a:close/>
                <a:moveTo>
                  <a:pt x="672" y="16"/>
                </a:moveTo>
                <a:cubicBezTo>
                  <a:pt x="673" y="16"/>
                  <a:pt x="674" y="16"/>
                  <a:pt x="674" y="16"/>
                </a:cubicBezTo>
                <a:cubicBezTo>
                  <a:pt x="675" y="15"/>
                  <a:pt x="672" y="16"/>
                  <a:pt x="672" y="16"/>
                </a:cubicBezTo>
                <a:cubicBezTo>
                  <a:pt x="673" y="16"/>
                  <a:pt x="673" y="15"/>
                  <a:pt x="672" y="15"/>
                </a:cubicBezTo>
                <a:cubicBezTo>
                  <a:pt x="672" y="16"/>
                  <a:pt x="671" y="15"/>
                  <a:pt x="671" y="16"/>
                </a:cubicBezTo>
                <a:cubicBezTo>
                  <a:pt x="671" y="16"/>
                  <a:pt x="672" y="16"/>
                  <a:pt x="672" y="16"/>
                </a:cubicBezTo>
                <a:close/>
                <a:moveTo>
                  <a:pt x="677" y="7"/>
                </a:moveTo>
                <a:cubicBezTo>
                  <a:pt x="675" y="7"/>
                  <a:pt x="672" y="7"/>
                  <a:pt x="671" y="8"/>
                </a:cubicBezTo>
                <a:cubicBezTo>
                  <a:pt x="674" y="8"/>
                  <a:pt x="676" y="8"/>
                  <a:pt x="677" y="7"/>
                </a:cubicBezTo>
                <a:close/>
                <a:moveTo>
                  <a:pt x="676" y="37"/>
                </a:moveTo>
                <a:cubicBezTo>
                  <a:pt x="679" y="37"/>
                  <a:pt x="676" y="38"/>
                  <a:pt x="678" y="38"/>
                </a:cubicBezTo>
                <a:cubicBezTo>
                  <a:pt x="681" y="38"/>
                  <a:pt x="683" y="38"/>
                  <a:pt x="685" y="37"/>
                </a:cubicBezTo>
                <a:cubicBezTo>
                  <a:pt x="683" y="37"/>
                  <a:pt x="681" y="37"/>
                  <a:pt x="683" y="37"/>
                </a:cubicBezTo>
                <a:cubicBezTo>
                  <a:pt x="681" y="37"/>
                  <a:pt x="677" y="37"/>
                  <a:pt x="680" y="37"/>
                </a:cubicBezTo>
                <a:cubicBezTo>
                  <a:pt x="678" y="37"/>
                  <a:pt x="675" y="36"/>
                  <a:pt x="676" y="37"/>
                </a:cubicBezTo>
                <a:close/>
                <a:moveTo>
                  <a:pt x="680" y="34"/>
                </a:moveTo>
                <a:cubicBezTo>
                  <a:pt x="678" y="34"/>
                  <a:pt x="672" y="33"/>
                  <a:pt x="672" y="34"/>
                </a:cubicBezTo>
                <a:cubicBezTo>
                  <a:pt x="675" y="35"/>
                  <a:pt x="676" y="34"/>
                  <a:pt x="678" y="34"/>
                </a:cubicBezTo>
                <a:cubicBezTo>
                  <a:pt x="675" y="34"/>
                  <a:pt x="676" y="35"/>
                  <a:pt x="676" y="35"/>
                </a:cubicBezTo>
                <a:cubicBezTo>
                  <a:pt x="678" y="35"/>
                  <a:pt x="679" y="36"/>
                  <a:pt x="680" y="37"/>
                </a:cubicBezTo>
                <a:cubicBezTo>
                  <a:pt x="680" y="37"/>
                  <a:pt x="683" y="37"/>
                  <a:pt x="683" y="36"/>
                </a:cubicBezTo>
                <a:cubicBezTo>
                  <a:pt x="682" y="36"/>
                  <a:pt x="681" y="36"/>
                  <a:pt x="681" y="36"/>
                </a:cubicBezTo>
                <a:cubicBezTo>
                  <a:pt x="682" y="36"/>
                  <a:pt x="682" y="36"/>
                  <a:pt x="683" y="36"/>
                </a:cubicBezTo>
                <a:cubicBezTo>
                  <a:pt x="684" y="36"/>
                  <a:pt x="685" y="37"/>
                  <a:pt x="687" y="37"/>
                </a:cubicBezTo>
                <a:cubicBezTo>
                  <a:pt x="689" y="36"/>
                  <a:pt x="686" y="36"/>
                  <a:pt x="688" y="35"/>
                </a:cubicBezTo>
                <a:cubicBezTo>
                  <a:pt x="685" y="35"/>
                  <a:pt x="690" y="34"/>
                  <a:pt x="687" y="34"/>
                </a:cubicBezTo>
                <a:cubicBezTo>
                  <a:pt x="686" y="35"/>
                  <a:pt x="683" y="34"/>
                  <a:pt x="683" y="35"/>
                </a:cubicBezTo>
                <a:cubicBezTo>
                  <a:pt x="683" y="35"/>
                  <a:pt x="680" y="35"/>
                  <a:pt x="680" y="35"/>
                </a:cubicBezTo>
                <a:cubicBezTo>
                  <a:pt x="682" y="34"/>
                  <a:pt x="681" y="33"/>
                  <a:pt x="680" y="34"/>
                </a:cubicBezTo>
                <a:close/>
                <a:moveTo>
                  <a:pt x="676" y="19"/>
                </a:moveTo>
                <a:cubicBezTo>
                  <a:pt x="676" y="18"/>
                  <a:pt x="676" y="19"/>
                  <a:pt x="676" y="18"/>
                </a:cubicBezTo>
                <a:cubicBezTo>
                  <a:pt x="674" y="18"/>
                  <a:pt x="673" y="18"/>
                  <a:pt x="672" y="19"/>
                </a:cubicBezTo>
                <a:cubicBezTo>
                  <a:pt x="674" y="19"/>
                  <a:pt x="674" y="19"/>
                  <a:pt x="676" y="19"/>
                </a:cubicBezTo>
                <a:close/>
                <a:moveTo>
                  <a:pt x="673" y="17"/>
                </a:moveTo>
                <a:cubicBezTo>
                  <a:pt x="675" y="16"/>
                  <a:pt x="676" y="16"/>
                  <a:pt x="677" y="16"/>
                </a:cubicBezTo>
                <a:cubicBezTo>
                  <a:pt x="676" y="16"/>
                  <a:pt x="673" y="16"/>
                  <a:pt x="672" y="16"/>
                </a:cubicBezTo>
                <a:cubicBezTo>
                  <a:pt x="673" y="16"/>
                  <a:pt x="673" y="16"/>
                  <a:pt x="673" y="17"/>
                </a:cubicBezTo>
                <a:close/>
                <a:moveTo>
                  <a:pt x="676" y="9"/>
                </a:moveTo>
                <a:cubicBezTo>
                  <a:pt x="675" y="9"/>
                  <a:pt x="674" y="9"/>
                  <a:pt x="672" y="9"/>
                </a:cubicBezTo>
                <a:cubicBezTo>
                  <a:pt x="672" y="9"/>
                  <a:pt x="672" y="9"/>
                  <a:pt x="672" y="10"/>
                </a:cubicBezTo>
                <a:cubicBezTo>
                  <a:pt x="675" y="10"/>
                  <a:pt x="676" y="9"/>
                  <a:pt x="676" y="9"/>
                </a:cubicBezTo>
                <a:close/>
                <a:moveTo>
                  <a:pt x="680" y="16"/>
                </a:moveTo>
                <a:cubicBezTo>
                  <a:pt x="682" y="16"/>
                  <a:pt x="681" y="16"/>
                  <a:pt x="681" y="16"/>
                </a:cubicBezTo>
                <a:cubicBezTo>
                  <a:pt x="679" y="16"/>
                  <a:pt x="674" y="16"/>
                  <a:pt x="676" y="16"/>
                </a:cubicBezTo>
                <a:cubicBezTo>
                  <a:pt x="677" y="16"/>
                  <a:pt x="679" y="16"/>
                  <a:pt x="680" y="16"/>
                </a:cubicBezTo>
                <a:close/>
                <a:moveTo>
                  <a:pt x="679" y="18"/>
                </a:moveTo>
                <a:cubicBezTo>
                  <a:pt x="681" y="18"/>
                  <a:pt x="684" y="18"/>
                  <a:pt x="685" y="17"/>
                </a:cubicBezTo>
                <a:cubicBezTo>
                  <a:pt x="682" y="18"/>
                  <a:pt x="680" y="17"/>
                  <a:pt x="677" y="17"/>
                </a:cubicBezTo>
                <a:cubicBezTo>
                  <a:pt x="679" y="17"/>
                  <a:pt x="679" y="18"/>
                  <a:pt x="679" y="18"/>
                </a:cubicBezTo>
                <a:close/>
                <a:moveTo>
                  <a:pt x="682" y="7"/>
                </a:moveTo>
                <a:cubicBezTo>
                  <a:pt x="683" y="6"/>
                  <a:pt x="680" y="6"/>
                  <a:pt x="679" y="6"/>
                </a:cubicBezTo>
                <a:cubicBezTo>
                  <a:pt x="682" y="6"/>
                  <a:pt x="679" y="7"/>
                  <a:pt x="682" y="7"/>
                </a:cubicBezTo>
                <a:close/>
                <a:moveTo>
                  <a:pt x="681" y="41"/>
                </a:moveTo>
                <a:cubicBezTo>
                  <a:pt x="682" y="41"/>
                  <a:pt x="685" y="41"/>
                  <a:pt x="683" y="41"/>
                </a:cubicBezTo>
                <a:cubicBezTo>
                  <a:pt x="683" y="41"/>
                  <a:pt x="682" y="41"/>
                  <a:pt x="682" y="41"/>
                </a:cubicBezTo>
                <a:cubicBezTo>
                  <a:pt x="685" y="41"/>
                  <a:pt x="683" y="40"/>
                  <a:pt x="685" y="40"/>
                </a:cubicBezTo>
                <a:cubicBezTo>
                  <a:pt x="683" y="39"/>
                  <a:pt x="681" y="39"/>
                  <a:pt x="680" y="40"/>
                </a:cubicBezTo>
                <a:cubicBezTo>
                  <a:pt x="680" y="40"/>
                  <a:pt x="680" y="40"/>
                  <a:pt x="680" y="40"/>
                </a:cubicBezTo>
                <a:cubicBezTo>
                  <a:pt x="681" y="40"/>
                  <a:pt x="682" y="40"/>
                  <a:pt x="683" y="40"/>
                </a:cubicBezTo>
                <a:cubicBezTo>
                  <a:pt x="681" y="40"/>
                  <a:pt x="682" y="41"/>
                  <a:pt x="681" y="41"/>
                </a:cubicBezTo>
                <a:close/>
                <a:moveTo>
                  <a:pt x="685" y="38"/>
                </a:moveTo>
                <a:cubicBezTo>
                  <a:pt x="683" y="38"/>
                  <a:pt x="680" y="38"/>
                  <a:pt x="680" y="39"/>
                </a:cubicBezTo>
                <a:cubicBezTo>
                  <a:pt x="683" y="39"/>
                  <a:pt x="684" y="38"/>
                  <a:pt x="685" y="38"/>
                </a:cubicBezTo>
                <a:close/>
                <a:moveTo>
                  <a:pt x="687" y="6"/>
                </a:moveTo>
                <a:cubicBezTo>
                  <a:pt x="687" y="6"/>
                  <a:pt x="686" y="5"/>
                  <a:pt x="686" y="5"/>
                </a:cubicBezTo>
                <a:cubicBezTo>
                  <a:pt x="684" y="5"/>
                  <a:pt x="683" y="6"/>
                  <a:pt x="682" y="6"/>
                </a:cubicBezTo>
                <a:cubicBezTo>
                  <a:pt x="684" y="6"/>
                  <a:pt x="686" y="6"/>
                  <a:pt x="687" y="6"/>
                </a:cubicBezTo>
                <a:close/>
                <a:moveTo>
                  <a:pt x="687" y="29"/>
                </a:moveTo>
                <a:cubicBezTo>
                  <a:pt x="687" y="28"/>
                  <a:pt x="690" y="28"/>
                  <a:pt x="688" y="28"/>
                </a:cubicBezTo>
                <a:cubicBezTo>
                  <a:pt x="688" y="28"/>
                  <a:pt x="683" y="29"/>
                  <a:pt x="685" y="29"/>
                </a:cubicBezTo>
                <a:cubicBezTo>
                  <a:pt x="686" y="29"/>
                  <a:pt x="686" y="28"/>
                  <a:pt x="687" y="29"/>
                </a:cubicBezTo>
                <a:close/>
                <a:moveTo>
                  <a:pt x="697" y="9"/>
                </a:moveTo>
                <a:cubicBezTo>
                  <a:pt x="700" y="9"/>
                  <a:pt x="701" y="8"/>
                  <a:pt x="703" y="8"/>
                </a:cubicBezTo>
                <a:cubicBezTo>
                  <a:pt x="702" y="8"/>
                  <a:pt x="700" y="8"/>
                  <a:pt x="698" y="8"/>
                </a:cubicBezTo>
                <a:cubicBezTo>
                  <a:pt x="697" y="8"/>
                  <a:pt x="695" y="9"/>
                  <a:pt x="697" y="9"/>
                </a:cubicBezTo>
                <a:close/>
                <a:moveTo>
                  <a:pt x="711" y="50"/>
                </a:moveTo>
                <a:cubicBezTo>
                  <a:pt x="709" y="49"/>
                  <a:pt x="707" y="50"/>
                  <a:pt x="705" y="50"/>
                </a:cubicBezTo>
                <a:cubicBezTo>
                  <a:pt x="708" y="51"/>
                  <a:pt x="709" y="50"/>
                  <a:pt x="711" y="50"/>
                </a:cubicBezTo>
                <a:close/>
                <a:moveTo>
                  <a:pt x="710" y="9"/>
                </a:moveTo>
                <a:cubicBezTo>
                  <a:pt x="710" y="10"/>
                  <a:pt x="708" y="10"/>
                  <a:pt x="707" y="10"/>
                </a:cubicBezTo>
                <a:cubicBezTo>
                  <a:pt x="710" y="11"/>
                  <a:pt x="714" y="10"/>
                  <a:pt x="710" y="9"/>
                </a:cubicBezTo>
                <a:close/>
                <a:moveTo>
                  <a:pt x="721" y="38"/>
                </a:moveTo>
                <a:cubicBezTo>
                  <a:pt x="720" y="38"/>
                  <a:pt x="718" y="38"/>
                  <a:pt x="717" y="38"/>
                </a:cubicBezTo>
                <a:cubicBezTo>
                  <a:pt x="719" y="38"/>
                  <a:pt x="720" y="38"/>
                  <a:pt x="721" y="38"/>
                </a:cubicBezTo>
                <a:close/>
                <a:moveTo>
                  <a:pt x="727" y="49"/>
                </a:moveTo>
                <a:cubicBezTo>
                  <a:pt x="729" y="49"/>
                  <a:pt x="732" y="48"/>
                  <a:pt x="731" y="47"/>
                </a:cubicBezTo>
                <a:cubicBezTo>
                  <a:pt x="729" y="47"/>
                  <a:pt x="730" y="48"/>
                  <a:pt x="728" y="48"/>
                </a:cubicBezTo>
                <a:cubicBezTo>
                  <a:pt x="729" y="49"/>
                  <a:pt x="724" y="48"/>
                  <a:pt x="723" y="49"/>
                </a:cubicBezTo>
                <a:cubicBezTo>
                  <a:pt x="725" y="49"/>
                  <a:pt x="725" y="49"/>
                  <a:pt x="727" y="49"/>
                </a:cubicBezTo>
                <a:close/>
                <a:moveTo>
                  <a:pt x="726" y="42"/>
                </a:moveTo>
                <a:cubicBezTo>
                  <a:pt x="727" y="41"/>
                  <a:pt x="729" y="41"/>
                  <a:pt x="730" y="41"/>
                </a:cubicBezTo>
                <a:cubicBezTo>
                  <a:pt x="727" y="41"/>
                  <a:pt x="727" y="41"/>
                  <a:pt x="725" y="40"/>
                </a:cubicBezTo>
                <a:cubicBezTo>
                  <a:pt x="725" y="41"/>
                  <a:pt x="723" y="41"/>
                  <a:pt x="723" y="41"/>
                </a:cubicBezTo>
                <a:cubicBezTo>
                  <a:pt x="726" y="41"/>
                  <a:pt x="727" y="41"/>
                  <a:pt x="726" y="42"/>
                </a:cubicBezTo>
                <a:close/>
                <a:moveTo>
                  <a:pt x="725" y="40"/>
                </a:moveTo>
                <a:cubicBezTo>
                  <a:pt x="726" y="40"/>
                  <a:pt x="727" y="39"/>
                  <a:pt x="728" y="39"/>
                </a:cubicBezTo>
                <a:cubicBezTo>
                  <a:pt x="726" y="39"/>
                  <a:pt x="727" y="38"/>
                  <a:pt x="725" y="38"/>
                </a:cubicBezTo>
                <a:cubicBezTo>
                  <a:pt x="725" y="39"/>
                  <a:pt x="725" y="39"/>
                  <a:pt x="723" y="39"/>
                </a:cubicBezTo>
                <a:cubicBezTo>
                  <a:pt x="723" y="39"/>
                  <a:pt x="725" y="39"/>
                  <a:pt x="725" y="40"/>
                </a:cubicBezTo>
                <a:close/>
                <a:moveTo>
                  <a:pt x="727" y="48"/>
                </a:moveTo>
                <a:cubicBezTo>
                  <a:pt x="726" y="48"/>
                  <a:pt x="723" y="48"/>
                  <a:pt x="725" y="48"/>
                </a:cubicBezTo>
                <a:cubicBezTo>
                  <a:pt x="725" y="48"/>
                  <a:pt x="728" y="48"/>
                  <a:pt x="727" y="48"/>
                </a:cubicBezTo>
                <a:close/>
                <a:moveTo>
                  <a:pt x="733" y="41"/>
                </a:moveTo>
                <a:cubicBezTo>
                  <a:pt x="732" y="42"/>
                  <a:pt x="731" y="42"/>
                  <a:pt x="731" y="42"/>
                </a:cubicBezTo>
                <a:cubicBezTo>
                  <a:pt x="733" y="42"/>
                  <a:pt x="734" y="42"/>
                  <a:pt x="734" y="42"/>
                </a:cubicBezTo>
                <a:cubicBezTo>
                  <a:pt x="734" y="42"/>
                  <a:pt x="733" y="42"/>
                  <a:pt x="733" y="41"/>
                </a:cubicBezTo>
                <a:cubicBezTo>
                  <a:pt x="733" y="41"/>
                  <a:pt x="734" y="41"/>
                  <a:pt x="733" y="41"/>
                </a:cubicBezTo>
                <a:close/>
                <a:moveTo>
                  <a:pt x="735" y="38"/>
                </a:moveTo>
                <a:cubicBezTo>
                  <a:pt x="734" y="38"/>
                  <a:pt x="738" y="38"/>
                  <a:pt x="735" y="38"/>
                </a:cubicBezTo>
                <a:cubicBezTo>
                  <a:pt x="735" y="38"/>
                  <a:pt x="730" y="38"/>
                  <a:pt x="732" y="38"/>
                </a:cubicBezTo>
                <a:cubicBezTo>
                  <a:pt x="733" y="38"/>
                  <a:pt x="734" y="38"/>
                  <a:pt x="735" y="38"/>
                </a:cubicBezTo>
                <a:close/>
                <a:moveTo>
                  <a:pt x="741" y="38"/>
                </a:moveTo>
                <a:cubicBezTo>
                  <a:pt x="742" y="39"/>
                  <a:pt x="734" y="38"/>
                  <a:pt x="734" y="39"/>
                </a:cubicBezTo>
                <a:cubicBezTo>
                  <a:pt x="736" y="39"/>
                  <a:pt x="736" y="38"/>
                  <a:pt x="738" y="38"/>
                </a:cubicBezTo>
                <a:cubicBezTo>
                  <a:pt x="739" y="39"/>
                  <a:pt x="739" y="39"/>
                  <a:pt x="740" y="39"/>
                </a:cubicBezTo>
                <a:cubicBezTo>
                  <a:pt x="741" y="39"/>
                  <a:pt x="743" y="38"/>
                  <a:pt x="741" y="38"/>
                </a:cubicBezTo>
                <a:close/>
                <a:moveTo>
                  <a:pt x="738" y="40"/>
                </a:moveTo>
                <a:cubicBezTo>
                  <a:pt x="737" y="40"/>
                  <a:pt x="736" y="40"/>
                  <a:pt x="736" y="41"/>
                </a:cubicBezTo>
                <a:cubicBezTo>
                  <a:pt x="737" y="41"/>
                  <a:pt x="739" y="40"/>
                  <a:pt x="738" y="40"/>
                </a:cubicBezTo>
                <a:close/>
                <a:moveTo>
                  <a:pt x="743" y="7"/>
                </a:moveTo>
                <a:cubicBezTo>
                  <a:pt x="740" y="7"/>
                  <a:pt x="739" y="8"/>
                  <a:pt x="737" y="8"/>
                </a:cubicBezTo>
                <a:cubicBezTo>
                  <a:pt x="739" y="8"/>
                  <a:pt x="743" y="8"/>
                  <a:pt x="743" y="7"/>
                </a:cubicBezTo>
                <a:close/>
                <a:moveTo>
                  <a:pt x="742" y="38"/>
                </a:moveTo>
                <a:cubicBezTo>
                  <a:pt x="744" y="38"/>
                  <a:pt x="742" y="37"/>
                  <a:pt x="744" y="38"/>
                </a:cubicBezTo>
                <a:cubicBezTo>
                  <a:pt x="744" y="37"/>
                  <a:pt x="743" y="37"/>
                  <a:pt x="742" y="37"/>
                </a:cubicBezTo>
                <a:cubicBezTo>
                  <a:pt x="742" y="37"/>
                  <a:pt x="742" y="37"/>
                  <a:pt x="741" y="37"/>
                </a:cubicBezTo>
                <a:cubicBezTo>
                  <a:pt x="741" y="37"/>
                  <a:pt x="741" y="37"/>
                  <a:pt x="741" y="37"/>
                </a:cubicBezTo>
                <a:cubicBezTo>
                  <a:pt x="740" y="38"/>
                  <a:pt x="742" y="38"/>
                  <a:pt x="742" y="38"/>
                </a:cubicBezTo>
                <a:close/>
                <a:moveTo>
                  <a:pt x="753" y="32"/>
                </a:moveTo>
                <a:cubicBezTo>
                  <a:pt x="752" y="32"/>
                  <a:pt x="753" y="32"/>
                  <a:pt x="753" y="32"/>
                </a:cubicBezTo>
                <a:cubicBezTo>
                  <a:pt x="750" y="32"/>
                  <a:pt x="746" y="32"/>
                  <a:pt x="744" y="33"/>
                </a:cubicBezTo>
                <a:cubicBezTo>
                  <a:pt x="749" y="33"/>
                  <a:pt x="750" y="32"/>
                  <a:pt x="753" y="32"/>
                </a:cubicBezTo>
                <a:close/>
                <a:moveTo>
                  <a:pt x="761" y="11"/>
                </a:moveTo>
                <a:cubicBezTo>
                  <a:pt x="760" y="10"/>
                  <a:pt x="759" y="10"/>
                  <a:pt x="757" y="10"/>
                </a:cubicBezTo>
                <a:cubicBezTo>
                  <a:pt x="757" y="11"/>
                  <a:pt x="754" y="10"/>
                  <a:pt x="755" y="11"/>
                </a:cubicBezTo>
                <a:cubicBezTo>
                  <a:pt x="757" y="11"/>
                  <a:pt x="760" y="11"/>
                  <a:pt x="761" y="11"/>
                </a:cubicBezTo>
                <a:close/>
                <a:moveTo>
                  <a:pt x="762" y="21"/>
                </a:moveTo>
                <a:cubicBezTo>
                  <a:pt x="761" y="21"/>
                  <a:pt x="760" y="21"/>
                  <a:pt x="760" y="21"/>
                </a:cubicBezTo>
                <a:cubicBezTo>
                  <a:pt x="759" y="21"/>
                  <a:pt x="758" y="22"/>
                  <a:pt x="760" y="22"/>
                </a:cubicBezTo>
                <a:cubicBezTo>
                  <a:pt x="759" y="21"/>
                  <a:pt x="762" y="22"/>
                  <a:pt x="762" y="21"/>
                </a:cubicBezTo>
                <a:close/>
                <a:moveTo>
                  <a:pt x="767" y="7"/>
                </a:moveTo>
                <a:cubicBezTo>
                  <a:pt x="767" y="7"/>
                  <a:pt x="768" y="7"/>
                  <a:pt x="769" y="7"/>
                </a:cubicBezTo>
                <a:cubicBezTo>
                  <a:pt x="767" y="6"/>
                  <a:pt x="764" y="7"/>
                  <a:pt x="767" y="7"/>
                </a:cubicBezTo>
                <a:close/>
                <a:moveTo>
                  <a:pt x="770" y="20"/>
                </a:moveTo>
                <a:cubicBezTo>
                  <a:pt x="770" y="20"/>
                  <a:pt x="769" y="20"/>
                  <a:pt x="768" y="20"/>
                </a:cubicBezTo>
                <a:cubicBezTo>
                  <a:pt x="768" y="21"/>
                  <a:pt x="767" y="21"/>
                  <a:pt x="766" y="21"/>
                </a:cubicBezTo>
                <a:cubicBezTo>
                  <a:pt x="767" y="21"/>
                  <a:pt x="771" y="20"/>
                  <a:pt x="770" y="20"/>
                </a:cubicBezTo>
                <a:close/>
                <a:moveTo>
                  <a:pt x="770" y="9"/>
                </a:moveTo>
                <a:cubicBezTo>
                  <a:pt x="769" y="10"/>
                  <a:pt x="773" y="10"/>
                  <a:pt x="771" y="10"/>
                </a:cubicBezTo>
                <a:cubicBezTo>
                  <a:pt x="770" y="10"/>
                  <a:pt x="767" y="10"/>
                  <a:pt x="766" y="10"/>
                </a:cubicBezTo>
                <a:cubicBezTo>
                  <a:pt x="769" y="10"/>
                  <a:pt x="771" y="11"/>
                  <a:pt x="770" y="10"/>
                </a:cubicBezTo>
                <a:cubicBezTo>
                  <a:pt x="772" y="10"/>
                  <a:pt x="772" y="11"/>
                  <a:pt x="774" y="11"/>
                </a:cubicBezTo>
                <a:cubicBezTo>
                  <a:pt x="778" y="10"/>
                  <a:pt x="782" y="9"/>
                  <a:pt x="784" y="8"/>
                </a:cubicBezTo>
                <a:cubicBezTo>
                  <a:pt x="784" y="9"/>
                  <a:pt x="782" y="8"/>
                  <a:pt x="785" y="8"/>
                </a:cubicBezTo>
                <a:cubicBezTo>
                  <a:pt x="785" y="7"/>
                  <a:pt x="784" y="8"/>
                  <a:pt x="782" y="8"/>
                </a:cubicBezTo>
                <a:cubicBezTo>
                  <a:pt x="781" y="9"/>
                  <a:pt x="779" y="9"/>
                  <a:pt x="775" y="10"/>
                </a:cubicBezTo>
                <a:cubicBezTo>
                  <a:pt x="776" y="9"/>
                  <a:pt x="780" y="9"/>
                  <a:pt x="777" y="9"/>
                </a:cubicBezTo>
                <a:cubicBezTo>
                  <a:pt x="778" y="9"/>
                  <a:pt x="779" y="9"/>
                  <a:pt x="779" y="9"/>
                </a:cubicBezTo>
                <a:cubicBezTo>
                  <a:pt x="778" y="9"/>
                  <a:pt x="779" y="8"/>
                  <a:pt x="778" y="8"/>
                </a:cubicBezTo>
                <a:cubicBezTo>
                  <a:pt x="775" y="8"/>
                  <a:pt x="775" y="8"/>
                  <a:pt x="773" y="8"/>
                </a:cubicBezTo>
                <a:cubicBezTo>
                  <a:pt x="774" y="9"/>
                  <a:pt x="773" y="9"/>
                  <a:pt x="775" y="9"/>
                </a:cubicBezTo>
                <a:cubicBezTo>
                  <a:pt x="774" y="9"/>
                  <a:pt x="774" y="10"/>
                  <a:pt x="772" y="10"/>
                </a:cubicBezTo>
                <a:cubicBezTo>
                  <a:pt x="772" y="9"/>
                  <a:pt x="773" y="9"/>
                  <a:pt x="773" y="9"/>
                </a:cubicBezTo>
                <a:cubicBezTo>
                  <a:pt x="772" y="9"/>
                  <a:pt x="771" y="9"/>
                  <a:pt x="770" y="9"/>
                </a:cubicBezTo>
                <a:close/>
                <a:moveTo>
                  <a:pt x="771" y="8"/>
                </a:moveTo>
                <a:cubicBezTo>
                  <a:pt x="770" y="8"/>
                  <a:pt x="768" y="9"/>
                  <a:pt x="770" y="8"/>
                </a:cubicBezTo>
                <a:cubicBezTo>
                  <a:pt x="763" y="8"/>
                  <a:pt x="772" y="10"/>
                  <a:pt x="771" y="8"/>
                </a:cubicBezTo>
                <a:close/>
                <a:moveTo>
                  <a:pt x="774" y="20"/>
                </a:moveTo>
                <a:cubicBezTo>
                  <a:pt x="772" y="20"/>
                  <a:pt x="769" y="21"/>
                  <a:pt x="771" y="21"/>
                </a:cubicBezTo>
                <a:cubicBezTo>
                  <a:pt x="771" y="21"/>
                  <a:pt x="774" y="21"/>
                  <a:pt x="774" y="20"/>
                </a:cubicBezTo>
                <a:close/>
                <a:moveTo>
                  <a:pt x="772" y="51"/>
                </a:moveTo>
                <a:cubicBezTo>
                  <a:pt x="771" y="50"/>
                  <a:pt x="773" y="51"/>
                  <a:pt x="773" y="50"/>
                </a:cubicBezTo>
                <a:cubicBezTo>
                  <a:pt x="770" y="50"/>
                  <a:pt x="770" y="51"/>
                  <a:pt x="772" y="51"/>
                </a:cubicBezTo>
                <a:close/>
                <a:moveTo>
                  <a:pt x="786" y="15"/>
                </a:moveTo>
                <a:cubicBezTo>
                  <a:pt x="785" y="15"/>
                  <a:pt x="784" y="15"/>
                  <a:pt x="784" y="14"/>
                </a:cubicBezTo>
                <a:cubicBezTo>
                  <a:pt x="782" y="14"/>
                  <a:pt x="780" y="15"/>
                  <a:pt x="779" y="15"/>
                </a:cubicBezTo>
                <a:cubicBezTo>
                  <a:pt x="782" y="15"/>
                  <a:pt x="781" y="15"/>
                  <a:pt x="784" y="15"/>
                </a:cubicBezTo>
                <a:cubicBezTo>
                  <a:pt x="783" y="15"/>
                  <a:pt x="782" y="15"/>
                  <a:pt x="783" y="16"/>
                </a:cubicBezTo>
                <a:cubicBezTo>
                  <a:pt x="787" y="15"/>
                  <a:pt x="788" y="15"/>
                  <a:pt x="795" y="15"/>
                </a:cubicBezTo>
                <a:cubicBezTo>
                  <a:pt x="795" y="15"/>
                  <a:pt x="795" y="14"/>
                  <a:pt x="795" y="14"/>
                </a:cubicBezTo>
                <a:cubicBezTo>
                  <a:pt x="793" y="14"/>
                  <a:pt x="791" y="14"/>
                  <a:pt x="789" y="14"/>
                </a:cubicBezTo>
                <a:cubicBezTo>
                  <a:pt x="788" y="14"/>
                  <a:pt x="791" y="15"/>
                  <a:pt x="789" y="15"/>
                </a:cubicBezTo>
                <a:cubicBezTo>
                  <a:pt x="788" y="14"/>
                  <a:pt x="788" y="15"/>
                  <a:pt x="786" y="15"/>
                </a:cubicBezTo>
                <a:close/>
                <a:moveTo>
                  <a:pt x="789" y="12"/>
                </a:moveTo>
                <a:cubicBezTo>
                  <a:pt x="790" y="12"/>
                  <a:pt x="788" y="11"/>
                  <a:pt x="788" y="12"/>
                </a:cubicBezTo>
                <a:cubicBezTo>
                  <a:pt x="788" y="12"/>
                  <a:pt x="790" y="12"/>
                  <a:pt x="788" y="12"/>
                </a:cubicBezTo>
                <a:cubicBezTo>
                  <a:pt x="787" y="12"/>
                  <a:pt x="786" y="12"/>
                  <a:pt x="784" y="12"/>
                </a:cubicBezTo>
                <a:cubicBezTo>
                  <a:pt x="785" y="12"/>
                  <a:pt x="782" y="12"/>
                  <a:pt x="783" y="12"/>
                </a:cubicBezTo>
                <a:cubicBezTo>
                  <a:pt x="786" y="12"/>
                  <a:pt x="787" y="13"/>
                  <a:pt x="789" y="12"/>
                </a:cubicBezTo>
                <a:close/>
                <a:moveTo>
                  <a:pt x="786" y="11"/>
                </a:moveTo>
                <a:cubicBezTo>
                  <a:pt x="787" y="10"/>
                  <a:pt x="784" y="10"/>
                  <a:pt x="784" y="10"/>
                </a:cubicBezTo>
                <a:cubicBezTo>
                  <a:pt x="785" y="10"/>
                  <a:pt x="784" y="11"/>
                  <a:pt x="786" y="11"/>
                </a:cubicBezTo>
                <a:close/>
                <a:moveTo>
                  <a:pt x="794" y="46"/>
                </a:moveTo>
                <a:cubicBezTo>
                  <a:pt x="792" y="46"/>
                  <a:pt x="791" y="47"/>
                  <a:pt x="791" y="47"/>
                </a:cubicBezTo>
                <a:cubicBezTo>
                  <a:pt x="793" y="47"/>
                  <a:pt x="794" y="47"/>
                  <a:pt x="794" y="46"/>
                </a:cubicBezTo>
                <a:close/>
                <a:moveTo>
                  <a:pt x="802" y="7"/>
                </a:moveTo>
                <a:cubicBezTo>
                  <a:pt x="801" y="7"/>
                  <a:pt x="800" y="7"/>
                  <a:pt x="800" y="6"/>
                </a:cubicBezTo>
                <a:cubicBezTo>
                  <a:pt x="802" y="7"/>
                  <a:pt x="801" y="6"/>
                  <a:pt x="799" y="6"/>
                </a:cubicBezTo>
                <a:cubicBezTo>
                  <a:pt x="799" y="6"/>
                  <a:pt x="799" y="7"/>
                  <a:pt x="797" y="7"/>
                </a:cubicBezTo>
                <a:cubicBezTo>
                  <a:pt x="799" y="6"/>
                  <a:pt x="798" y="6"/>
                  <a:pt x="800" y="5"/>
                </a:cubicBezTo>
                <a:cubicBezTo>
                  <a:pt x="796" y="6"/>
                  <a:pt x="792" y="6"/>
                  <a:pt x="791" y="7"/>
                </a:cubicBezTo>
                <a:cubicBezTo>
                  <a:pt x="793" y="7"/>
                  <a:pt x="795" y="7"/>
                  <a:pt x="797" y="7"/>
                </a:cubicBezTo>
                <a:cubicBezTo>
                  <a:pt x="797" y="7"/>
                  <a:pt x="797" y="7"/>
                  <a:pt x="798" y="7"/>
                </a:cubicBezTo>
                <a:cubicBezTo>
                  <a:pt x="798" y="7"/>
                  <a:pt x="799" y="7"/>
                  <a:pt x="801" y="8"/>
                </a:cubicBezTo>
                <a:cubicBezTo>
                  <a:pt x="802" y="7"/>
                  <a:pt x="798" y="7"/>
                  <a:pt x="800" y="7"/>
                </a:cubicBezTo>
                <a:cubicBezTo>
                  <a:pt x="800" y="7"/>
                  <a:pt x="802" y="7"/>
                  <a:pt x="802" y="7"/>
                </a:cubicBezTo>
                <a:close/>
                <a:moveTo>
                  <a:pt x="806" y="10"/>
                </a:moveTo>
                <a:cubicBezTo>
                  <a:pt x="805" y="9"/>
                  <a:pt x="804" y="9"/>
                  <a:pt x="802" y="9"/>
                </a:cubicBezTo>
                <a:cubicBezTo>
                  <a:pt x="802" y="9"/>
                  <a:pt x="801" y="9"/>
                  <a:pt x="801" y="10"/>
                </a:cubicBezTo>
                <a:cubicBezTo>
                  <a:pt x="803" y="10"/>
                  <a:pt x="805" y="10"/>
                  <a:pt x="806" y="10"/>
                </a:cubicBezTo>
                <a:close/>
                <a:moveTo>
                  <a:pt x="803" y="8"/>
                </a:moveTo>
                <a:cubicBezTo>
                  <a:pt x="798" y="8"/>
                  <a:pt x="795" y="7"/>
                  <a:pt x="792" y="8"/>
                </a:cubicBezTo>
                <a:cubicBezTo>
                  <a:pt x="797" y="8"/>
                  <a:pt x="799" y="8"/>
                  <a:pt x="801" y="9"/>
                </a:cubicBezTo>
                <a:cubicBezTo>
                  <a:pt x="800" y="9"/>
                  <a:pt x="800" y="9"/>
                  <a:pt x="801" y="9"/>
                </a:cubicBezTo>
                <a:cubicBezTo>
                  <a:pt x="801" y="9"/>
                  <a:pt x="803" y="9"/>
                  <a:pt x="803" y="8"/>
                </a:cubicBezTo>
                <a:close/>
                <a:moveTo>
                  <a:pt x="797" y="21"/>
                </a:moveTo>
                <a:cubicBezTo>
                  <a:pt x="796" y="21"/>
                  <a:pt x="797" y="20"/>
                  <a:pt x="796" y="20"/>
                </a:cubicBezTo>
                <a:cubicBezTo>
                  <a:pt x="796" y="21"/>
                  <a:pt x="792" y="20"/>
                  <a:pt x="793" y="21"/>
                </a:cubicBezTo>
                <a:cubicBezTo>
                  <a:pt x="794" y="21"/>
                  <a:pt x="795" y="21"/>
                  <a:pt x="797" y="21"/>
                </a:cubicBezTo>
                <a:close/>
                <a:moveTo>
                  <a:pt x="802" y="45"/>
                </a:moveTo>
                <a:cubicBezTo>
                  <a:pt x="801" y="45"/>
                  <a:pt x="800" y="45"/>
                  <a:pt x="798" y="45"/>
                </a:cubicBezTo>
                <a:cubicBezTo>
                  <a:pt x="800" y="46"/>
                  <a:pt x="801" y="45"/>
                  <a:pt x="802" y="45"/>
                </a:cubicBezTo>
                <a:close/>
                <a:moveTo>
                  <a:pt x="807" y="18"/>
                </a:moveTo>
                <a:cubicBezTo>
                  <a:pt x="808" y="18"/>
                  <a:pt x="809" y="18"/>
                  <a:pt x="810" y="18"/>
                </a:cubicBezTo>
                <a:cubicBezTo>
                  <a:pt x="810" y="17"/>
                  <a:pt x="809" y="17"/>
                  <a:pt x="810" y="17"/>
                </a:cubicBezTo>
                <a:cubicBezTo>
                  <a:pt x="814" y="17"/>
                  <a:pt x="818" y="17"/>
                  <a:pt x="819" y="16"/>
                </a:cubicBezTo>
                <a:cubicBezTo>
                  <a:pt x="816" y="15"/>
                  <a:pt x="811" y="17"/>
                  <a:pt x="809" y="16"/>
                </a:cubicBezTo>
                <a:cubicBezTo>
                  <a:pt x="810" y="16"/>
                  <a:pt x="807" y="17"/>
                  <a:pt x="806" y="17"/>
                </a:cubicBezTo>
                <a:cubicBezTo>
                  <a:pt x="805" y="17"/>
                  <a:pt x="807" y="17"/>
                  <a:pt x="804" y="17"/>
                </a:cubicBezTo>
                <a:cubicBezTo>
                  <a:pt x="804" y="18"/>
                  <a:pt x="807" y="17"/>
                  <a:pt x="807" y="18"/>
                </a:cubicBezTo>
                <a:close/>
                <a:moveTo>
                  <a:pt x="808" y="10"/>
                </a:moveTo>
                <a:cubicBezTo>
                  <a:pt x="809" y="10"/>
                  <a:pt x="809" y="10"/>
                  <a:pt x="809" y="10"/>
                </a:cubicBezTo>
                <a:cubicBezTo>
                  <a:pt x="808" y="10"/>
                  <a:pt x="809" y="11"/>
                  <a:pt x="808" y="11"/>
                </a:cubicBezTo>
                <a:cubicBezTo>
                  <a:pt x="809" y="11"/>
                  <a:pt x="809" y="11"/>
                  <a:pt x="809" y="11"/>
                </a:cubicBezTo>
                <a:cubicBezTo>
                  <a:pt x="809" y="11"/>
                  <a:pt x="809" y="11"/>
                  <a:pt x="810" y="11"/>
                </a:cubicBezTo>
                <a:cubicBezTo>
                  <a:pt x="811" y="11"/>
                  <a:pt x="811" y="10"/>
                  <a:pt x="814" y="10"/>
                </a:cubicBezTo>
                <a:cubicBezTo>
                  <a:pt x="812" y="10"/>
                  <a:pt x="809" y="9"/>
                  <a:pt x="806" y="9"/>
                </a:cubicBezTo>
                <a:cubicBezTo>
                  <a:pt x="807" y="10"/>
                  <a:pt x="808" y="9"/>
                  <a:pt x="809" y="10"/>
                </a:cubicBezTo>
                <a:cubicBezTo>
                  <a:pt x="807" y="10"/>
                  <a:pt x="808" y="10"/>
                  <a:pt x="805" y="10"/>
                </a:cubicBezTo>
                <a:cubicBezTo>
                  <a:pt x="805" y="11"/>
                  <a:pt x="808" y="10"/>
                  <a:pt x="808" y="10"/>
                </a:cubicBezTo>
                <a:close/>
                <a:moveTo>
                  <a:pt x="806" y="8"/>
                </a:moveTo>
                <a:cubicBezTo>
                  <a:pt x="805" y="8"/>
                  <a:pt x="804" y="9"/>
                  <a:pt x="806" y="9"/>
                </a:cubicBezTo>
                <a:cubicBezTo>
                  <a:pt x="806" y="9"/>
                  <a:pt x="808" y="8"/>
                  <a:pt x="806" y="8"/>
                </a:cubicBezTo>
                <a:close/>
                <a:moveTo>
                  <a:pt x="817" y="14"/>
                </a:moveTo>
                <a:cubicBezTo>
                  <a:pt x="815" y="14"/>
                  <a:pt x="813" y="14"/>
                  <a:pt x="813" y="15"/>
                </a:cubicBezTo>
                <a:cubicBezTo>
                  <a:pt x="814" y="15"/>
                  <a:pt x="816" y="15"/>
                  <a:pt x="817" y="14"/>
                </a:cubicBezTo>
                <a:close/>
                <a:moveTo>
                  <a:pt x="815" y="16"/>
                </a:moveTo>
                <a:cubicBezTo>
                  <a:pt x="816" y="15"/>
                  <a:pt x="822" y="15"/>
                  <a:pt x="820" y="16"/>
                </a:cubicBezTo>
                <a:cubicBezTo>
                  <a:pt x="823" y="16"/>
                  <a:pt x="825" y="15"/>
                  <a:pt x="827" y="15"/>
                </a:cubicBezTo>
                <a:cubicBezTo>
                  <a:pt x="825" y="15"/>
                  <a:pt x="823" y="15"/>
                  <a:pt x="822" y="15"/>
                </a:cubicBezTo>
                <a:cubicBezTo>
                  <a:pt x="821" y="15"/>
                  <a:pt x="820" y="15"/>
                  <a:pt x="818" y="14"/>
                </a:cubicBezTo>
                <a:cubicBezTo>
                  <a:pt x="817" y="15"/>
                  <a:pt x="816" y="15"/>
                  <a:pt x="815" y="15"/>
                </a:cubicBezTo>
                <a:cubicBezTo>
                  <a:pt x="814" y="15"/>
                  <a:pt x="815" y="15"/>
                  <a:pt x="815" y="16"/>
                </a:cubicBezTo>
                <a:close/>
                <a:moveTo>
                  <a:pt x="822" y="25"/>
                </a:moveTo>
                <a:cubicBezTo>
                  <a:pt x="822" y="24"/>
                  <a:pt x="821" y="24"/>
                  <a:pt x="821" y="24"/>
                </a:cubicBezTo>
                <a:cubicBezTo>
                  <a:pt x="819" y="24"/>
                  <a:pt x="819" y="24"/>
                  <a:pt x="818" y="24"/>
                </a:cubicBezTo>
                <a:cubicBezTo>
                  <a:pt x="820" y="24"/>
                  <a:pt x="820" y="25"/>
                  <a:pt x="822" y="25"/>
                </a:cubicBezTo>
                <a:close/>
                <a:moveTo>
                  <a:pt x="823" y="24"/>
                </a:moveTo>
                <a:cubicBezTo>
                  <a:pt x="823" y="25"/>
                  <a:pt x="823" y="25"/>
                  <a:pt x="822" y="25"/>
                </a:cubicBezTo>
                <a:cubicBezTo>
                  <a:pt x="825" y="25"/>
                  <a:pt x="826" y="25"/>
                  <a:pt x="829" y="25"/>
                </a:cubicBezTo>
                <a:cubicBezTo>
                  <a:pt x="830" y="25"/>
                  <a:pt x="830" y="24"/>
                  <a:pt x="829" y="24"/>
                </a:cubicBezTo>
                <a:cubicBezTo>
                  <a:pt x="827" y="25"/>
                  <a:pt x="826" y="24"/>
                  <a:pt x="825" y="25"/>
                </a:cubicBezTo>
                <a:cubicBezTo>
                  <a:pt x="826" y="25"/>
                  <a:pt x="827" y="25"/>
                  <a:pt x="827" y="25"/>
                </a:cubicBezTo>
                <a:cubicBezTo>
                  <a:pt x="825" y="25"/>
                  <a:pt x="825" y="24"/>
                  <a:pt x="823" y="24"/>
                </a:cubicBezTo>
                <a:close/>
                <a:moveTo>
                  <a:pt x="834" y="13"/>
                </a:moveTo>
                <a:cubicBezTo>
                  <a:pt x="835" y="13"/>
                  <a:pt x="835" y="13"/>
                  <a:pt x="836" y="13"/>
                </a:cubicBezTo>
                <a:cubicBezTo>
                  <a:pt x="836" y="12"/>
                  <a:pt x="834" y="12"/>
                  <a:pt x="833" y="12"/>
                </a:cubicBezTo>
                <a:cubicBezTo>
                  <a:pt x="833" y="12"/>
                  <a:pt x="832" y="12"/>
                  <a:pt x="831" y="12"/>
                </a:cubicBezTo>
                <a:cubicBezTo>
                  <a:pt x="831" y="12"/>
                  <a:pt x="831" y="12"/>
                  <a:pt x="830" y="12"/>
                </a:cubicBezTo>
                <a:cubicBezTo>
                  <a:pt x="830" y="12"/>
                  <a:pt x="830" y="12"/>
                  <a:pt x="829" y="12"/>
                </a:cubicBezTo>
                <a:cubicBezTo>
                  <a:pt x="829" y="12"/>
                  <a:pt x="828" y="12"/>
                  <a:pt x="829" y="12"/>
                </a:cubicBezTo>
                <a:cubicBezTo>
                  <a:pt x="825" y="11"/>
                  <a:pt x="826" y="12"/>
                  <a:pt x="824" y="13"/>
                </a:cubicBezTo>
                <a:cubicBezTo>
                  <a:pt x="828" y="12"/>
                  <a:pt x="830" y="12"/>
                  <a:pt x="834" y="13"/>
                </a:cubicBezTo>
                <a:close/>
                <a:moveTo>
                  <a:pt x="829" y="21"/>
                </a:moveTo>
                <a:cubicBezTo>
                  <a:pt x="829" y="21"/>
                  <a:pt x="830" y="20"/>
                  <a:pt x="829" y="20"/>
                </a:cubicBezTo>
                <a:cubicBezTo>
                  <a:pt x="828" y="20"/>
                  <a:pt x="828" y="20"/>
                  <a:pt x="827" y="20"/>
                </a:cubicBezTo>
                <a:cubicBezTo>
                  <a:pt x="827" y="21"/>
                  <a:pt x="828" y="21"/>
                  <a:pt x="829" y="21"/>
                </a:cubicBezTo>
                <a:close/>
                <a:moveTo>
                  <a:pt x="834" y="40"/>
                </a:moveTo>
                <a:cubicBezTo>
                  <a:pt x="831" y="40"/>
                  <a:pt x="832" y="41"/>
                  <a:pt x="831" y="41"/>
                </a:cubicBezTo>
                <a:cubicBezTo>
                  <a:pt x="833" y="41"/>
                  <a:pt x="833" y="41"/>
                  <a:pt x="834" y="40"/>
                </a:cubicBezTo>
                <a:close/>
                <a:moveTo>
                  <a:pt x="839" y="21"/>
                </a:moveTo>
                <a:cubicBezTo>
                  <a:pt x="839" y="20"/>
                  <a:pt x="837" y="20"/>
                  <a:pt x="836" y="20"/>
                </a:cubicBezTo>
                <a:cubicBezTo>
                  <a:pt x="836" y="20"/>
                  <a:pt x="835" y="20"/>
                  <a:pt x="835" y="21"/>
                </a:cubicBezTo>
                <a:cubicBezTo>
                  <a:pt x="837" y="20"/>
                  <a:pt x="837" y="21"/>
                  <a:pt x="839" y="21"/>
                </a:cubicBezTo>
                <a:close/>
                <a:moveTo>
                  <a:pt x="840" y="20"/>
                </a:moveTo>
                <a:cubicBezTo>
                  <a:pt x="840" y="21"/>
                  <a:pt x="839" y="21"/>
                  <a:pt x="840" y="21"/>
                </a:cubicBezTo>
                <a:cubicBezTo>
                  <a:pt x="841" y="21"/>
                  <a:pt x="842" y="20"/>
                  <a:pt x="840" y="20"/>
                </a:cubicBezTo>
                <a:close/>
                <a:moveTo>
                  <a:pt x="844" y="12"/>
                </a:moveTo>
                <a:cubicBezTo>
                  <a:pt x="844" y="12"/>
                  <a:pt x="843" y="12"/>
                  <a:pt x="844" y="11"/>
                </a:cubicBezTo>
                <a:cubicBezTo>
                  <a:pt x="843" y="11"/>
                  <a:pt x="842" y="11"/>
                  <a:pt x="841" y="11"/>
                </a:cubicBezTo>
                <a:cubicBezTo>
                  <a:pt x="841" y="11"/>
                  <a:pt x="840" y="11"/>
                  <a:pt x="840" y="12"/>
                </a:cubicBezTo>
                <a:cubicBezTo>
                  <a:pt x="841" y="12"/>
                  <a:pt x="842" y="12"/>
                  <a:pt x="843" y="12"/>
                </a:cubicBezTo>
                <a:cubicBezTo>
                  <a:pt x="844" y="12"/>
                  <a:pt x="843" y="12"/>
                  <a:pt x="844" y="12"/>
                </a:cubicBezTo>
                <a:close/>
                <a:moveTo>
                  <a:pt x="847" y="14"/>
                </a:moveTo>
                <a:cubicBezTo>
                  <a:pt x="845" y="13"/>
                  <a:pt x="843" y="14"/>
                  <a:pt x="843" y="14"/>
                </a:cubicBezTo>
                <a:cubicBezTo>
                  <a:pt x="842" y="14"/>
                  <a:pt x="842" y="14"/>
                  <a:pt x="842" y="14"/>
                </a:cubicBezTo>
                <a:cubicBezTo>
                  <a:pt x="844" y="14"/>
                  <a:pt x="846" y="14"/>
                  <a:pt x="847" y="14"/>
                </a:cubicBezTo>
                <a:close/>
                <a:moveTo>
                  <a:pt x="848" y="15"/>
                </a:moveTo>
                <a:cubicBezTo>
                  <a:pt x="849" y="15"/>
                  <a:pt x="847" y="15"/>
                  <a:pt x="849" y="15"/>
                </a:cubicBezTo>
                <a:cubicBezTo>
                  <a:pt x="851" y="15"/>
                  <a:pt x="847" y="15"/>
                  <a:pt x="850" y="15"/>
                </a:cubicBezTo>
                <a:cubicBezTo>
                  <a:pt x="851" y="15"/>
                  <a:pt x="850" y="15"/>
                  <a:pt x="850" y="14"/>
                </a:cubicBezTo>
                <a:cubicBezTo>
                  <a:pt x="849" y="14"/>
                  <a:pt x="844" y="14"/>
                  <a:pt x="843" y="15"/>
                </a:cubicBezTo>
                <a:cubicBezTo>
                  <a:pt x="845" y="15"/>
                  <a:pt x="846" y="15"/>
                  <a:pt x="848" y="15"/>
                </a:cubicBezTo>
                <a:close/>
                <a:moveTo>
                  <a:pt x="845" y="12"/>
                </a:moveTo>
                <a:cubicBezTo>
                  <a:pt x="847" y="12"/>
                  <a:pt x="848" y="12"/>
                  <a:pt x="849" y="11"/>
                </a:cubicBezTo>
                <a:cubicBezTo>
                  <a:pt x="848" y="11"/>
                  <a:pt x="847" y="11"/>
                  <a:pt x="847" y="11"/>
                </a:cubicBezTo>
                <a:cubicBezTo>
                  <a:pt x="846" y="11"/>
                  <a:pt x="845" y="11"/>
                  <a:pt x="845" y="11"/>
                </a:cubicBezTo>
                <a:cubicBezTo>
                  <a:pt x="845" y="11"/>
                  <a:pt x="845" y="11"/>
                  <a:pt x="845" y="12"/>
                </a:cubicBezTo>
                <a:close/>
                <a:moveTo>
                  <a:pt x="850" y="17"/>
                </a:moveTo>
                <a:cubicBezTo>
                  <a:pt x="849" y="17"/>
                  <a:pt x="847" y="17"/>
                  <a:pt x="845" y="18"/>
                </a:cubicBezTo>
                <a:cubicBezTo>
                  <a:pt x="848" y="18"/>
                  <a:pt x="849" y="18"/>
                  <a:pt x="850" y="17"/>
                </a:cubicBezTo>
                <a:close/>
                <a:moveTo>
                  <a:pt x="854" y="24"/>
                </a:moveTo>
                <a:cubicBezTo>
                  <a:pt x="851" y="23"/>
                  <a:pt x="857" y="24"/>
                  <a:pt x="856" y="23"/>
                </a:cubicBezTo>
                <a:cubicBezTo>
                  <a:pt x="853" y="23"/>
                  <a:pt x="851" y="23"/>
                  <a:pt x="852" y="22"/>
                </a:cubicBezTo>
                <a:cubicBezTo>
                  <a:pt x="852" y="22"/>
                  <a:pt x="848" y="22"/>
                  <a:pt x="849" y="22"/>
                </a:cubicBezTo>
                <a:cubicBezTo>
                  <a:pt x="850" y="22"/>
                  <a:pt x="851" y="22"/>
                  <a:pt x="851" y="22"/>
                </a:cubicBezTo>
                <a:cubicBezTo>
                  <a:pt x="850" y="23"/>
                  <a:pt x="848" y="23"/>
                  <a:pt x="848" y="23"/>
                </a:cubicBezTo>
                <a:cubicBezTo>
                  <a:pt x="852" y="23"/>
                  <a:pt x="851" y="24"/>
                  <a:pt x="854" y="24"/>
                </a:cubicBezTo>
                <a:close/>
                <a:moveTo>
                  <a:pt x="852" y="14"/>
                </a:moveTo>
                <a:cubicBezTo>
                  <a:pt x="851" y="14"/>
                  <a:pt x="853" y="15"/>
                  <a:pt x="852" y="15"/>
                </a:cubicBezTo>
                <a:cubicBezTo>
                  <a:pt x="854" y="15"/>
                  <a:pt x="854" y="14"/>
                  <a:pt x="852" y="14"/>
                </a:cubicBezTo>
                <a:close/>
                <a:moveTo>
                  <a:pt x="854" y="16"/>
                </a:moveTo>
                <a:cubicBezTo>
                  <a:pt x="855" y="16"/>
                  <a:pt x="855" y="16"/>
                  <a:pt x="855" y="15"/>
                </a:cubicBezTo>
                <a:cubicBezTo>
                  <a:pt x="855" y="15"/>
                  <a:pt x="854" y="15"/>
                  <a:pt x="854" y="15"/>
                </a:cubicBezTo>
                <a:cubicBezTo>
                  <a:pt x="853" y="15"/>
                  <a:pt x="853" y="15"/>
                  <a:pt x="853" y="15"/>
                </a:cubicBezTo>
                <a:cubicBezTo>
                  <a:pt x="854" y="15"/>
                  <a:pt x="852" y="16"/>
                  <a:pt x="854" y="16"/>
                </a:cubicBezTo>
                <a:close/>
                <a:moveTo>
                  <a:pt x="904" y="30"/>
                </a:moveTo>
                <a:cubicBezTo>
                  <a:pt x="901" y="29"/>
                  <a:pt x="900" y="30"/>
                  <a:pt x="897" y="30"/>
                </a:cubicBezTo>
                <a:cubicBezTo>
                  <a:pt x="897" y="30"/>
                  <a:pt x="897" y="30"/>
                  <a:pt x="897" y="30"/>
                </a:cubicBezTo>
                <a:cubicBezTo>
                  <a:pt x="898" y="31"/>
                  <a:pt x="903" y="30"/>
                  <a:pt x="904" y="30"/>
                </a:cubicBezTo>
                <a:close/>
                <a:moveTo>
                  <a:pt x="665" y="4"/>
                </a:moveTo>
                <a:cubicBezTo>
                  <a:pt x="664" y="3"/>
                  <a:pt x="669" y="3"/>
                  <a:pt x="667" y="3"/>
                </a:cubicBezTo>
                <a:cubicBezTo>
                  <a:pt x="665" y="3"/>
                  <a:pt x="662" y="3"/>
                  <a:pt x="662" y="3"/>
                </a:cubicBezTo>
                <a:cubicBezTo>
                  <a:pt x="664" y="3"/>
                  <a:pt x="663" y="3"/>
                  <a:pt x="665" y="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 anchorCtr="1"/>
          <a:lstStyle/>
          <a:p>
            <a:endParaRPr lang="zh-CN" altLang="en-US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13" name="KSO_Shape"/>
          <p:cNvSpPr/>
          <p:nvPr>
            <p:custDataLst>
              <p:tags r:id="rId4"/>
            </p:custDataLst>
          </p:nvPr>
        </p:nvSpPr>
        <p:spPr bwMode="auto">
          <a:xfrm>
            <a:off x="4216171" y="4862571"/>
            <a:ext cx="4964701" cy="103095"/>
          </a:xfrm>
          <a:custGeom>
            <a:avLst/>
            <a:gdLst>
              <a:gd name="T0" fmla="*/ 371571 w 940"/>
              <a:gd name="T1" fmla="*/ 32807 h 62"/>
              <a:gd name="T2" fmla="*/ 392640 w 940"/>
              <a:gd name="T3" fmla="*/ 30877 h 62"/>
              <a:gd name="T4" fmla="*/ 505643 w 940"/>
              <a:gd name="T5" fmla="*/ 48246 h 62"/>
              <a:gd name="T6" fmla="*/ 599494 w 940"/>
              <a:gd name="T7" fmla="*/ 27018 h 62"/>
              <a:gd name="T8" fmla="*/ 699090 w 940"/>
              <a:gd name="T9" fmla="*/ 23158 h 62"/>
              <a:gd name="T10" fmla="*/ 746973 w 940"/>
              <a:gd name="T11" fmla="*/ 36667 h 62"/>
              <a:gd name="T12" fmla="*/ 892537 w 940"/>
              <a:gd name="T13" fmla="*/ 21228 h 62"/>
              <a:gd name="T14" fmla="*/ 957658 w 940"/>
              <a:gd name="T15" fmla="*/ 27018 h 62"/>
              <a:gd name="T16" fmla="*/ 1061085 w 940"/>
              <a:gd name="T17" fmla="*/ 30877 h 62"/>
              <a:gd name="T18" fmla="*/ 1131952 w 940"/>
              <a:gd name="T19" fmla="*/ 28947 h 62"/>
              <a:gd name="T20" fmla="*/ 1233463 w 940"/>
              <a:gd name="T21" fmla="*/ 17368 h 62"/>
              <a:gd name="T22" fmla="*/ 1264109 w 940"/>
              <a:gd name="T23" fmla="*/ 17368 h 62"/>
              <a:gd name="T24" fmla="*/ 1354128 w 940"/>
              <a:gd name="T25" fmla="*/ 15439 h 62"/>
              <a:gd name="T26" fmla="*/ 1447979 w 940"/>
              <a:gd name="T27" fmla="*/ 9649 h 62"/>
              <a:gd name="T28" fmla="*/ 1578220 w 940"/>
              <a:gd name="T29" fmla="*/ 15439 h 62"/>
              <a:gd name="T30" fmla="*/ 1660579 w 940"/>
              <a:gd name="T31" fmla="*/ 23158 h 62"/>
              <a:gd name="T32" fmla="*/ 1616527 w 940"/>
              <a:gd name="T33" fmla="*/ 30877 h 62"/>
              <a:gd name="T34" fmla="*/ 1695055 w 940"/>
              <a:gd name="T35" fmla="*/ 54035 h 62"/>
              <a:gd name="T36" fmla="*/ 1767837 w 940"/>
              <a:gd name="T37" fmla="*/ 54035 h 62"/>
              <a:gd name="T38" fmla="*/ 1637595 w 940"/>
              <a:gd name="T39" fmla="*/ 71403 h 62"/>
              <a:gd name="T40" fmla="*/ 1463301 w 940"/>
              <a:gd name="T41" fmla="*/ 110000 h 62"/>
              <a:gd name="T42" fmla="*/ 1373282 w 940"/>
              <a:gd name="T43" fmla="*/ 110000 h 62"/>
              <a:gd name="T44" fmla="*/ 1359874 w 940"/>
              <a:gd name="T45" fmla="*/ 86842 h 62"/>
              <a:gd name="T46" fmla="*/ 1333060 w 940"/>
              <a:gd name="T47" fmla="*/ 86842 h 62"/>
              <a:gd name="T48" fmla="*/ 1283262 w 940"/>
              <a:gd name="T49" fmla="*/ 73333 h 62"/>
              <a:gd name="T50" fmla="*/ 1149190 w 940"/>
              <a:gd name="T51" fmla="*/ 102281 h 62"/>
              <a:gd name="T52" fmla="*/ 1118545 w 940"/>
              <a:gd name="T53" fmla="*/ 82982 h 62"/>
              <a:gd name="T54" fmla="*/ 1074492 w 940"/>
              <a:gd name="T55" fmla="*/ 108070 h 62"/>
              <a:gd name="T56" fmla="*/ 777618 w 940"/>
              <a:gd name="T57" fmla="*/ 115789 h 62"/>
              <a:gd name="T58" fmla="*/ 664615 w 940"/>
              <a:gd name="T59" fmla="*/ 110000 h 62"/>
              <a:gd name="T60" fmla="*/ 586087 w 940"/>
              <a:gd name="T61" fmla="*/ 102281 h 62"/>
              <a:gd name="T62" fmla="*/ 480744 w 940"/>
              <a:gd name="T63" fmla="*/ 108070 h 62"/>
              <a:gd name="T64" fmla="*/ 352418 w 940"/>
              <a:gd name="T65" fmla="*/ 90702 h 62"/>
              <a:gd name="T66" fmla="*/ 203023 w 940"/>
              <a:gd name="T67" fmla="*/ 77193 h 62"/>
              <a:gd name="T68" fmla="*/ 375402 w 940"/>
              <a:gd name="T69" fmla="*/ 54035 h 62"/>
              <a:gd name="T70" fmla="*/ 70867 w 940"/>
              <a:gd name="T71" fmla="*/ 81053 h 62"/>
              <a:gd name="T72" fmla="*/ 1187496 w 940"/>
              <a:gd name="T73" fmla="*/ 25088 h 62"/>
              <a:gd name="T74" fmla="*/ 513305 w 940"/>
              <a:gd name="T75" fmla="*/ 102281 h 62"/>
              <a:gd name="T76" fmla="*/ 379233 w 940"/>
              <a:gd name="T77" fmla="*/ 77193 h 62"/>
              <a:gd name="T78" fmla="*/ 589917 w 940"/>
              <a:gd name="T79" fmla="*/ 42456 h 62"/>
              <a:gd name="T80" fmla="*/ 630139 w 940"/>
              <a:gd name="T81" fmla="*/ 34737 h 62"/>
              <a:gd name="T82" fmla="*/ 668445 w 940"/>
              <a:gd name="T83" fmla="*/ 104210 h 62"/>
              <a:gd name="T84" fmla="*/ 760380 w 940"/>
              <a:gd name="T85" fmla="*/ 108070 h 62"/>
              <a:gd name="T86" fmla="*/ 810179 w 940"/>
              <a:gd name="T87" fmla="*/ 104210 h 62"/>
              <a:gd name="T88" fmla="*/ 794856 w 940"/>
              <a:gd name="T89" fmla="*/ 82982 h 62"/>
              <a:gd name="T90" fmla="*/ 852316 w 940"/>
              <a:gd name="T91" fmla="*/ 111930 h 62"/>
              <a:gd name="T92" fmla="*/ 967235 w 940"/>
              <a:gd name="T93" fmla="*/ 84912 h 62"/>
              <a:gd name="T94" fmla="*/ 913606 w 940"/>
              <a:gd name="T95" fmla="*/ 108070 h 62"/>
              <a:gd name="T96" fmla="*/ 1018948 w 940"/>
              <a:gd name="T97" fmla="*/ 90702 h 62"/>
              <a:gd name="T98" fmla="*/ 1045763 w 940"/>
              <a:gd name="T99" fmla="*/ 106140 h 62"/>
              <a:gd name="T100" fmla="*/ 1087899 w 940"/>
              <a:gd name="T101" fmla="*/ 36667 h 62"/>
              <a:gd name="T102" fmla="*/ 1156851 w 940"/>
              <a:gd name="T103" fmla="*/ 30877 h 62"/>
              <a:gd name="T104" fmla="*/ 1181750 w 940"/>
              <a:gd name="T105" fmla="*/ 84912 h 62"/>
              <a:gd name="T106" fmla="*/ 1248786 w 940"/>
              <a:gd name="T107" fmla="*/ 32807 h 62"/>
              <a:gd name="T108" fmla="*/ 1277516 w 940"/>
              <a:gd name="T109" fmla="*/ 42456 h 62"/>
              <a:gd name="T110" fmla="*/ 1296669 w 940"/>
              <a:gd name="T111" fmla="*/ 30877 h 62"/>
              <a:gd name="T112" fmla="*/ 1334975 w 940"/>
              <a:gd name="T113" fmla="*/ 17368 h 62"/>
              <a:gd name="T114" fmla="*/ 1417334 w 940"/>
              <a:gd name="T115" fmla="*/ 75263 h 62"/>
              <a:gd name="T116" fmla="*/ 1497777 w 940"/>
              <a:gd name="T117" fmla="*/ 15439 h 62"/>
              <a:gd name="T118" fmla="*/ 1520761 w 940"/>
              <a:gd name="T119" fmla="*/ 88772 h 62"/>
              <a:gd name="T120" fmla="*/ 1551406 w 940"/>
              <a:gd name="T121" fmla="*/ 21228 h 62"/>
              <a:gd name="T122" fmla="*/ 1587797 w 940"/>
              <a:gd name="T123" fmla="*/ 38596 h 62"/>
              <a:gd name="T124" fmla="*/ 1626103 w 940"/>
              <a:gd name="T125" fmla="*/ 42456 h 6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940" h="62">
                <a:moveTo>
                  <a:pt x="43" y="14"/>
                </a:moveTo>
                <a:cubicBezTo>
                  <a:pt x="46" y="14"/>
                  <a:pt x="43" y="14"/>
                  <a:pt x="45" y="13"/>
                </a:cubicBezTo>
                <a:cubicBezTo>
                  <a:pt x="46" y="14"/>
                  <a:pt x="47" y="13"/>
                  <a:pt x="46" y="13"/>
                </a:cubicBezTo>
                <a:cubicBezTo>
                  <a:pt x="48" y="13"/>
                  <a:pt x="49" y="14"/>
                  <a:pt x="50" y="13"/>
                </a:cubicBezTo>
                <a:cubicBezTo>
                  <a:pt x="51" y="13"/>
                  <a:pt x="48" y="14"/>
                  <a:pt x="52" y="14"/>
                </a:cubicBezTo>
                <a:cubicBezTo>
                  <a:pt x="50" y="14"/>
                  <a:pt x="52" y="15"/>
                  <a:pt x="52" y="16"/>
                </a:cubicBezTo>
                <a:cubicBezTo>
                  <a:pt x="51" y="16"/>
                  <a:pt x="51" y="16"/>
                  <a:pt x="50" y="16"/>
                </a:cubicBezTo>
                <a:cubicBezTo>
                  <a:pt x="52" y="16"/>
                  <a:pt x="52" y="17"/>
                  <a:pt x="55" y="17"/>
                </a:cubicBezTo>
                <a:cubicBezTo>
                  <a:pt x="56" y="17"/>
                  <a:pt x="55" y="17"/>
                  <a:pt x="55" y="17"/>
                </a:cubicBezTo>
                <a:cubicBezTo>
                  <a:pt x="54" y="17"/>
                  <a:pt x="54" y="17"/>
                  <a:pt x="53" y="17"/>
                </a:cubicBezTo>
                <a:cubicBezTo>
                  <a:pt x="54" y="18"/>
                  <a:pt x="59" y="17"/>
                  <a:pt x="59" y="18"/>
                </a:cubicBezTo>
                <a:cubicBezTo>
                  <a:pt x="58" y="18"/>
                  <a:pt x="57" y="18"/>
                  <a:pt x="55" y="18"/>
                </a:cubicBezTo>
                <a:cubicBezTo>
                  <a:pt x="55" y="18"/>
                  <a:pt x="52" y="18"/>
                  <a:pt x="52" y="18"/>
                </a:cubicBezTo>
                <a:cubicBezTo>
                  <a:pt x="53" y="18"/>
                  <a:pt x="58" y="18"/>
                  <a:pt x="59" y="18"/>
                </a:cubicBezTo>
                <a:cubicBezTo>
                  <a:pt x="58" y="19"/>
                  <a:pt x="54" y="18"/>
                  <a:pt x="52" y="19"/>
                </a:cubicBezTo>
                <a:cubicBezTo>
                  <a:pt x="51" y="19"/>
                  <a:pt x="50" y="19"/>
                  <a:pt x="48" y="20"/>
                </a:cubicBezTo>
                <a:cubicBezTo>
                  <a:pt x="49" y="20"/>
                  <a:pt x="51" y="20"/>
                  <a:pt x="53" y="20"/>
                </a:cubicBezTo>
                <a:cubicBezTo>
                  <a:pt x="54" y="22"/>
                  <a:pt x="64" y="22"/>
                  <a:pt x="70" y="21"/>
                </a:cubicBezTo>
                <a:cubicBezTo>
                  <a:pt x="68" y="21"/>
                  <a:pt x="69" y="21"/>
                  <a:pt x="68" y="20"/>
                </a:cubicBezTo>
                <a:cubicBezTo>
                  <a:pt x="69" y="20"/>
                  <a:pt x="72" y="20"/>
                  <a:pt x="71" y="21"/>
                </a:cubicBezTo>
                <a:cubicBezTo>
                  <a:pt x="74" y="21"/>
                  <a:pt x="74" y="20"/>
                  <a:pt x="76" y="21"/>
                </a:cubicBezTo>
                <a:cubicBezTo>
                  <a:pt x="73" y="21"/>
                  <a:pt x="75" y="22"/>
                  <a:pt x="73" y="22"/>
                </a:cubicBezTo>
                <a:cubicBezTo>
                  <a:pt x="75" y="22"/>
                  <a:pt x="78" y="21"/>
                  <a:pt x="81" y="21"/>
                </a:cubicBezTo>
                <a:cubicBezTo>
                  <a:pt x="79" y="22"/>
                  <a:pt x="79" y="22"/>
                  <a:pt x="79" y="22"/>
                </a:cubicBezTo>
                <a:cubicBezTo>
                  <a:pt x="81" y="23"/>
                  <a:pt x="82" y="22"/>
                  <a:pt x="86" y="22"/>
                </a:cubicBezTo>
                <a:cubicBezTo>
                  <a:pt x="86" y="22"/>
                  <a:pt x="87" y="22"/>
                  <a:pt x="87" y="22"/>
                </a:cubicBezTo>
                <a:cubicBezTo>
                  <a:pt x="95" y="21"/>
                  <a:pt x="104" y="21"/>
                  <a:pt x="108" y="20"/>
                </a:cubicBezTo>
                <a:cubicBezTo>
                  <a:pt x="119" y="20"/>
                  <a:pt x="123" y="20"/>
                  <a:pt x="131" y="19"/>
                </a:cubicBezTo>
                <a:cubicBezTo>
                  <a:pt x="125" y="19"/>
                  <a:pt x="117" y="18"/>
                  <a:pt x="110" y="18"/>
                </a:cubicBezTo>
                <a:cubicBezTo>
                  <a:pt x="110" y="18"/>
                  <a:pt x="110" y="18"/>
                  <a:pt x="109" y="18"/>
                </a:cubicBezTo>
                <a:cubicBezTo>
                  <a:pt x="112" y="17"/>
                  <a:pt x="114" y="18"/>
                  <a:pt x="118" y="18"/>
                </a:cubicBezTo>
                <a:cubicBezTo>
                  <a:pt x="118" y="18"/>
                  <a:pt x="117" y="18"/>
                  <a:pt x="117" y="18"/>
                </a:cubicBezTo>
                <a:cubicBezTo>
                  <a:pt x="117" y="18"/>
                  <a:pt x="119" y="18"/>
                  <a:pt x="120" y="18"/>
                </a:cubicBezTo>
                <a:cubicBezTo>
                  <a:pt x="119" y="18"/>
                  <a:pt x="122" y="18"/>
                  <a:pt x="123" y="18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30" y="17"/>
                  <a:pt x="136" y="18"/>
                  <a:pt x="141" y="17"/>
                </a:cubicBezTo>
                <a:cubicBezTo>
                  <a:pt x="154" y="16"/>
                  <a:pt x="164" y="16"/>
                  <a:pt x="176" y="16"/>
                </a:cubicBezTo>
                <a:cubicBezTo>
                  <a:pt x="177" y="16"/>
                  <a:pt x="179" y="16"/>
                  <a:pt x="178" y="16"/>
                </a:cubicBezTo>
                <a:cubicBezTo>
                  <a:pt x="184" y="17"/>
                  <a:pt x="187" y="18"/>
                  <a:pt x="192" y="18"/>
                </a:cubicBezTo>
                <a:cubicBezTo>
                  <a:pt x="194" y="17"/>
                  <a:pt x="191" y="17"/>
                  <a:pt x="194" y="17"/>
                </a:cubicBezTo>
                <a:cubicBezTo>
                  <a:pt x="193" y="16"/>
                  <a:pt x="191" y="17"/>
                  <a:pt x="192" y="16"/>
                </a:cubicBezTo>
                <a:cubicBezTo>
                  <a:pt x="193" y="16"/>
                  <a:pt x="194" y="16"/>
                  <a:pt x="196" y="16"/>
                </a:cubicBezTo>
                <a:cubicBezTo>
                  <a:pt x="196" y="16"/>
                  <a:pt x="192" y="16"/>
                  <a:pt x="193" y="16"/>
                </a:cubicBezTo>
                <a:cubicBezTo>
                  <a:pt x="186" y="16"/>
                  <a:pt x="176" y="16"/>
                  <a:pt x="172" y="15"/>
                </a:cubicBezTo>
                <a:cubicBezTo>
                  <a:pt x="171" y="15"/>
                  <a:pt x="170" y="15"/>
                  <a:pt x="168" y="15"/>
                </a:cubicBezTo>
                <a:cubicBezTo>
                  <a:pt x="169" y="15"/>
                  <a:pt x="162" y="16"/>
                  <a:pt x="161" y="15"/>
                </a:cubicBezTo>
                <a:cubicBezTo>
                  <a:pt x="158" y="15"/>
                  <a:pt x="159" y="16"/>
                  <a:pt x="157" y="16"/>
                </a:cubicBezTo>
                <a:cubicBezTo>
                  <a:pt x="153" y="16"/>
                  <a:pt x="153" y="15"/>
                  <a:pt x="148" y="15"/>
                </a:cubicBezTo>
                <a:cubicBezTo>
                  <a:pt x="149" y="15"/>
                  <a:pt x="150" y="15"/>
                  <a:pt x="151" y="14"/>
                </a:cubicBezTo>
                <a:cubicBezTo>
                  <a:pt x="149" y="14"/>
                  <a:pt x="145" y="14"/>
                  <a:pt x="144" y="14"/>
                </a:cubicBezTo>
                <a:cubicBezTo>
                  <a:pt x="146" y="14"/>
                  <a:pt x="149" y="14"/>
                  <a:pt x="150" y="14"/>
                </a:cubicBezTo>
                <a:cubicBezTo>
                  <a:pt x="152" y="15"/>
                  <a:pt x="159" y="15"/>
                  <a:pt x="164" y="14"/>
                </a:cubicBezTo>
                <a:cubicBezTo>
                  <a:pt x="164" y="14"/>
                  <a:pt x="164" y="14"/>
                  <a:pt x="164" y="13"/>
                </a:cubicBezTo>
                <a:cubicBezTo>
                  <a:pt x="167" y="13"/>
                  <a:pt x="163" y="14"/>
                  <a:pt x="165" y="14"/>
                </a:cubicBezTo>
                <a:cubicBezTo>
                  <a:pt x="167" y="14"/>
                  <a:pt x="166" y="13"/>
                  <a:pt x="167" y="13"/>
                </a:cubicBezTo>
                <a:cubicBezTo>
                  <a:pt x="168" y="14"/>
                  <a:pt x="171" y="14"/>
                  <a:pt x="170" y="14"/>
                </a:cubicBezTo>
                <a:cubicBezTo>
                  <a:pt x="171" y="14"/>
                  <a:pt x="171" y="14"/>
                  <a:pt x="173" y="14"/>
                </a:cubicBezTo>
                <a:cubicBezTo>
                  <a:pt x="171" y="14"/>
                  <a:pt x="173" y="15"/>
                  <a:pt x="175" y="15"/>
                </a:cubicBezTo>
                <a:cubicBezTo>
                  <a:pt x="177" y="15"/>
                  <a:pt x="174" y="14"/>
                  <a:pt x="175" y="14"/>
                </a:cubicBezTo>
                <a:cubicBezTo>
                  <a:pt x="177" y="14"/>
                  <a:pt x="180" y="14"/>
                  <a:pt x="179" y="14"/>
                </a:cubicBezTo>
                <a:cubicBezTo>
                  <a:pt x="181" y="15"/>
                  <a:pt x="181" y="14"/>
                  <a:pt x="183" y="14"/>
                </a:cubicBezTo>
                <a:cubicBezTo>
                  <a:pt x="182" y="15"/>
                  <a:pt x="187" y="14"/>
                  <a:pt x="185" y="15"/>
                </a:cubicBezTo>
                <a:cubicBezTo>
                  <a:pt x="187" y="15"/>
                  <a:pt x="187" y="14"/>
                  <a:pt x="189" y="14"/>
                </a:cubicBezTo>
                <a:cubicBezTo>
                  <a:pt x="189" y="15"/>
                  <a:pt x="191" y="14"/>
                  <a:pt x="190" y="15"/>
                </a:cubicBezTo>
                <a:cubicBezTo>
                  <a:pt x="190" y="15"/>
                  <a:pt x="191" y="15"/>
                  <a:pt x="192" y="15"/>
                </a:cubicBezTo>
                <a:cubicBezTo>
                  <a:pt x="194" y="15"/>
                  <a:pt x="190" y="15"/>
                  <a:pt x="191" y="14"/>
                </a:cubicBezTo>
                <a:cubicBezTo>
                  <a:pt x="194" y="14"/>
                  <a:pt x="193" y="15"/>
                  <a:pt x="196" y="14"/>
                </a:cubicBezTo>
                <a:cubicBezTo>
                  <a:pt x="194" y="14"/>
                  <a:pt x="192" y="14"/>
                  <a:pt x="189" y="14"/>
                </a:cubicBezTo>
                <a:cubicBezTo>
                  <a:pt x="188" y="14"/>
                  <a:pt x="192" y="14"/>
                  <a:pt x="190" y="14"/>
                </a:cubicBezTo>
                <a:cubicBezTo>
                  <a:pt x="192" y="13"/>
                  <a:pt x="196" y="14"/>
                  <a:pt x="199" y="14"/>
                </a:cubicBezTo>
                <a:cubicBezTo>
                  <a:pt x="199" y="14"/>
                  <a:pt x="198" y="14"/>
                  <a:pt x="198" y="14"/>
                </a:cubicBezTo>
                <a:cubicBezTo>
                  <a:pt x="196" y="14"/>
                  <a:pt x="197" y="15"/>
                  <a:pt x="195" y="14"/>
                </a:cubicBezTo>
                <a:cubicBezTo>
                  <a:pt x="195" y="15"/>
                  <a:pt x="198" y="15"/>
                  <a:pt x="197" y="16"/>
                </a:cubicBezTo>
                <a:cubicBezTo>
                  <a:pt x="198" y="15"/>
                  <a:pt x="197" y="15"/>
                  <a:pt x="199" y="15"/>
                </a:cubicBezTo>
                <a:cubicBezTo>
                  <a:pt x="200" y="15"/>
                  <a:pt x="200" y="15"/>
                  <a:pt x="200" y="14"/>
                </a:cubicBezTo>
                <a:cubicBezTo>
                  <a:pt x="203" y="15"/>
                  <a:pt x="203" y="15"/>
                  <a:pt x="206" y="15"/>
                </a:cubicBezTo>
                <a:cubicBezTo>
                  <a:pt x="208" y="15"/>
                  <a:pt x="204" y="15"/>
                  <a:pt x="206" y="14"/>
                </a:cubicBezTo>
                <a:cubicBezTo>
                  <a:pt x="208" y="15"/>
                  <a:pt x="208" y="15"/>
                  <a:pt x="211" y="15"/>
                </a:cubicBezTo>
                <a:cubicBezTo>
                  <a:pt x="211" y="16"/>
                  <a:pt x="209" y="15"/>
                  <a:pt x="209" y="15"/>
                </a:cubicBezTo>
                <a:cubicBezTo>
                  <a:pt x="208" y="16"/>
                  <a:pt x="205" y="15"/>
                  <a:pt x="205" y="16"/>
                </a:cubicBezTo>
                <a:cubicBezTo>
                  <a:pt x="207" y="16"/>
                  <a:pt x="209" y="16"/>
                  <a:pt x="209" y="16"/>
                </a:cubicBezTo>
                <a:cubicBezTo>
                  <a:pt x="211" y="16"/>
                  <a:pt x="211" y="16"/>
                  <a:pt x="214" y="16"/>
                </a:cubicBezTo>
                <a:cubicBezTo>
                  <a:pt x="214" y="16"/>
                  <a:pt x="211" y="16"/>
                  <a:pt x="212" y="16"/>
                </a:cubicBezTo>
                <a:cubicBezTo>
                  <a:pt x="214" y="16"/>
                  <a:pt x="215" y="15"/>
                  <a:pt x="218" y="16"/>
                </a:cubicBezTo>
                <a:cubicBezTo>
                  <a:pt x="218" y="16"/>
                  <a:pt x="217" y="16"/>
                  <a:pt x="216" y="16"/>
                </a:cubicBezTo>
                <a:cubicBezTo>
                  <a:pt x="216" y="16"/>
                  <a:pt x="219" y="16"/>
                  <a:pt x="219" y="17"/>
                </a:cubicBezTo>
                <a:cubicBezTo>
                  <a:pt x="220" y="17"/>
                  <a:pt x="221" y="16"/>
                  <a:pt x="223" y="16"/>
                </a:cubicBezTo>
                <a:cubicBezTo>
                  <a:pt x="223" y="17"/>
                  <a:pt x="221" y="17"/>
                  <a:pt x="221" y="17"/>
                </a:cubicBezTo>
                <a:cubicBezTo>
                  <a:pt x="215" y="18"/>
                  <a:pt x="212" y="17"/>
                  <a:pt x="206" y="18"/>
                </a:cubicBezTo>
                <a:cubicBezTo>
                  <a:pt x="207" y="18"/>
                  <a:pt x="211" y="18"/>
                  <a:pt x="212" y="18"/>
                </a:cubicBezTo>
                <a:cubicBezTo>
                  <a:pt x="209" y="18"/>
                  <a:pt x="209" y="19"/>
                  <a:pt x="206" y="19"/>
                </a:cubicBezTo>
                <a:cubicBezTo>
                  <a:pt x="206" y="19"/>
                  <a:pt x="208" y="19"/>
                  <a:pt x="208" y="19"/>
                </a:cubicBezTo>
                <a:cubicBezTo>
                  <a:pt x="205" y="19"/>
                  <a:pt x="202" y="19"/>
                  <a:pt x="197" y="19"/>
                </a:cubicBezTo>
                <a:cubicBezTo>
                  <a:pt x="199" y="20"/>
                  <a:pt x="203" y="20"/>
                  <a:pt x="205" y="21"/>
                </a:cubicBezTo>
                <a:cubicBezTo>
                  <a:pt x="209" y="21"/>
                  <a:pt x="215" y="21"/>
                  <a:pt x="217" y="20"/>
                </a:cubicBezTo>
                <a:cubicBezTo>
                  <a:pt x="218" y="21"/>
                  <a:pt x="219" y="21"/>
                  <a:pt x="222" y="21"/>
                </a:cubicBezTo>
                <a:cubicBezTo>
                  <a:pt x="219" y="22"/>
                  <a:pt x="212" y="20"/>
                  <a:pt x="211" y="22"/>
                </a:cubicBezTo>
                <a:cubicBezTo>
                  <a:pt x="209" y="22"/>
                  <a:pt x="211" y="21"/>
                  <a:pt x="210" y="21"/>
                </a:cubicBezTo>
                <a:cubicBezTo>
                  <a:pt x="208" y="21"/>
                  <a:pt x="210" y="22"/>
                  <a:pt x="210" y="22"/>
                </a:cubicBezTo>
                <a:cubicBezTo>
                  <a:pt x="212" y="22"/>
                  <a:pt x="216" y="22"/>
                  <a:pt x="215" y="22"/>
                </a:cubicBezTo>
                <a:cubicBezTo>
                  <a:pt x="214" y="22"/>
                  <a:pt x="212" y="22"/>
                  <a:pt x="212" y="22"/>
                </a:cubicBezTo>
                <a:cubicBezTo>
                  <a:pt x="212" y="23"/>
                  <a:pt x="215" y="23"/>
                  <a:pt x="217" y="23"/>
                </a:cubicBezTo>
                <a:cubicBezTo>
                  <a:pt x="219" y="22"/>
                  <a:pt x="224" y="23"/>
                  <a:pt x="225" y="22"/>
                </a:cubicBezTo>
                <a:cubicBezTo>
                  <a:pt x="227" y="22"/>
                  <a:pt x="228" y="22"/>
                  <a:pt x="228" y="22"/>
                </a:cubicBezTo>
                <a:cubicBezTo>
                  <a:pt x="231" y="22"/>
                  <a:pt x="233" y="22"/>
                  <a:pt x="235" y="22"/>
                </a:cubicBezTo>
                <a:cubicBezTo>
                  <a:pt x="235" y="22"/>
                  <a:pt x="234" y="22"/>
                  <a:pt x="233" y="22"/>
                </a:cubicBezTo>
                <a:cubicBezTo>
                  <a:pt x="232" y="21"/>
                  <a:pt x="236" y="22"/>
                  <a:pt x="236" y="22"/>
                </a:cubicBezTo>
                <a:cubicBezTo>
                  <a:pt x="241" y="22"/>
                  <a:pt x="241" y="22"/>
                  <a:pt x="245" y="22"/>
                </a:cubicBezTo>
                <a:cubicBezTo>
                  <a:pt x="242" y="24"/>
                  <a:pt x="269" y="21"/>
                  <a:pt x="267" y="21"/>
                </a:cubicBezTo>
                <a:cubicBezTo>
                  <a:pt x="268" y="21"/>
                  <a:pt x="271" y="21"/>
                  <a:pt x="271" y="21"/>
                </a:cubicBezTo>
                <a:cubicBezTo>
                  <a:pt x="270" y="20"/>
                  <a:pt x="270" y="21"/>
                  <a:pt x="268" y="21"/>
                </a:cubicBezTo>
                <a:cubicBezTo>
                  <a:pt x="269" y="20"/>
                  <a:pt x="270" y="20"/>
                  <a:pt x="269" y="20"/>
                </a:cubicBezTo>
                <a:cubicBezTo>
                  <a:pt x="274" y="20"/>
                  <a:pt x="283" y="19"/>
                  <a:pt x="286" y="21"/>
                </a:cubicBezTo>
                <a:cubicBezTo>
                  <a:pt x="284" y="20"/>
                  <a:pt x="282" y="20"/>
                  <a:pt x="279" y="20"/>
                </a:cubicBezTo>
                <a:cubicBezTo>
                  <a:pt x="279" y="20"/>
                  <a:pt x="280" y="20"/>
                  <a:pt x="280" y="21"/>
                </a:cubicBezTo>
                <a:cubicBezTo>
                  <a:pt x="279" y="20"/>
                  <a:pt x="277" y="21"/>
                  <a:pt x="276" y="21"/>
                </a:cubicBezTo>
                <a:cubicBezTo>
                  <a:pt x="270" y="21"/>
                  <a:pt x="262" y="22"/>
                  <a:pt x="260" y="23"/>
                </a:cubicBezTo>
                <a:cubicBezTo>
                  <a:pt x="261" y="23"/>
                  <a:pt x="262" y="23"/>
                  <a:pt x="263" y="23"/>
                </a:cubicBezTo>
                <a:cubicBezTo>
                  <a:pt x="262" y="24"/>
                  <a:pt x="261" y="24"/>
                  <a:pt x="261" y="24"/>
                </a:cubicBezTo>
                <a:cubicBezTo>
                  <a:pt x="261" y="25"/>
                  <a:pt x="263" y="25"/>
                  <a:pt x="264" y="25"/>
                </a:cubicBezTo>
                <a:cubicBezTo>
                  <a:pt x="267" y="24"/>
                  <a:pt x="271" y="23"/>
                  <a:pt x="275" y="22"/>
                </a:cubicBezTo>
                <a:cubicBezTo>
                  <a:pt x="276" y="23"/>
                  <a:pt x="274" y="23"/>
                  <a:pt x="273" y="24"/>
                </a:cubicBezTo>
                <a:cubicBezTo>
                  <a:pt x="275" y="24"/>
                  <a:pt x="276" y="23"/>
                  <a:pt x="278" y="23"/>
                </a:cubicBezTo>
                <a:cubicBezTo>
                  <a:pt x="279" y="24"/>
                  <a:pt x="276" y="24"/>
                  <a:pt x="278" y="24"/>
                </a:cubicBezTo>
                <a:cubicBezTo>
                  <a:pt x="279" y="24"/>
                  <a:pt x="279" y="24"/>
                  <a:pt x="280" y="24"/>
                </a:cubicBezTo>
                <a:cubicBezTo>
                  <a:pt x="282" y="24"/>
                  <a:pt x="279" y="24"/>
                  <a:pt x="277" y="24"/>
                </a:cubicBezTo>
                <a:cubicBezTo>
                  <a:pt x="279" y="25"/>
                  <a:pt x="281" y="24"/>
                  <a:pt x="283" y="24"/>
                </a:cubicBezTo>
                <a:cubicBezTo>
                  <a:pt x="283" y="25"/>
                  <a:pt x="281" y="24"/>
                  <a:pt x="282" y="25"/>
                </a:cubicBezTo>
                <a:cubicBezTo>
                  <a:pt x="285" y="25"/>
                  <a:pt x="287" y="24"/>
                  <a:pt x="290" y="24"/>
                </a:cubicBezTo>
                <a:cubicBezTo>
                  <a:pt x="290" y="24"/>
                  <a:pt x="289" y="24"/>
                  <a:pt x="288" y="24"/>
                </a:cubicBezTo>
                <a:cubicBezTo>
                  <a:pt x="288" y="25"/>
                  <a:pt x="289" y="25"/>
                  <a:pt x="289" y="25"/>
                </a:cubicBezTo>
                <a:cubicBezTo>
                  <a:pt x="292" y="25"/>
                  <a:pt x="294" y="24"/>
                  <a:pt x="292" y="24"/>
                </a:cubicBezTo>
                <a:cubicBezTo>
                  <a:pt x="295" y="24"/>
                  <a:pt x="297" y="23"/>
                  <a:pt x="299" y="22"/>
                </a:cubicBezTo>
                <a:cubicBezTo>
                  <a:pt x="300" y="22"/>
                  <a:pt x="300" y="23"/>
                  <a:pt x="300" y="23"/>
                </a:cubicBezTo>
                <a:cubicBezTo>
                  <a:pt x="303" y="23"/>
                  <a:pt x="305" y="22"/>
                  <a:pt x="309" y="22"/>
                </a:cubicBezTo>
                <a:cubicBezTo>
                  <a:pt x="309" y="21"/>
                  <a:pt x="308" y="21"/>
                  <a:pt x="308" y="21"/>
                </a:cubicBezTo>
                <a:cubicBezTo>
                  <a:pt x="306" y="22"/>
                  <a:pt x="304" y="21"/>
                  <a:pt x="302" y="21"/>
                </a:cubicBezTo>
                <a:cubicBezTo>
                  <a:pt x="302" y="21"/>
                  <a:pt x="302" y="21"/>
                  <a:pt x="302" y="21"/>
                </a:cubicBezTo>
                <a:cubicBezTo>
                  <a:pt x="305" y="21"/>
                  <a:pt x="302" y="21"/>
                  <a:pt x="305" y="21"/>
                </a:cubicBezTo>
                <a:cubicBezTo>
                  <a:pt x="307" y="21"/>
                  <a:pt x="303" y="20"/>
                  <a:pt x="307" y="20"/>
                </a:cubicBezTo>
                <a:cubicBezTo>
                  <a:pt x="307" y="20"/>
                  <a:pt x="303" y="20"/>
                  <a:pt x="304" y="20"/>
                </a:cubicBezTo>
                <a:cubicBezTo>
                  <a:pt x="305" y="19"/>
                  <a:pt x="301" y="18"/>
                  <a:pt x="298" y="17"/>
                </a:cubicBezTo>
                <a:cubicBezTo>
                  <a:pt x="300" y="17"/>
                  <a:pt x="299" y="18"/>
                  <a:pt x="301" y="18"/>
                </a:cubicBezTo>
                <a:cubicBezTo>
                  <a:pt x="302" y="18"/>
                  <a:pt x="304" y="18"/>
                  <a:pt x="304" y="17"/>
                </a:cubicBezTo>
                <a:cubicBezTo>
                  <a:pt x="305" y="17"/>
                  <a:pt x="304" y="18"/>
                  <a:pt x="304" y="18"/>
                </a:cubicBezTo>
                <a:cubicBezTo>
                  <a:pt x="309" y="18"/>
                  <a:pt x="312" y="18"/>
                  <a:pt x="318" y="18"/>
                </a:cubicBezTo>
                <a:cubicBezTo>
                  <a:pt x="318" y="18"/>
                  <a:pt x="317" y="18"/>
                  <a:pt x="315" y="18"/>
                </a:cubicBezTo>
                <a:cubicBezTo>
                  <a:pt x="317" y="18"/>
                  <a:pt x="321" y="18"/>
                  <a:pt x="322" y="17"/>
                </a:cubicBezTo>
                <a:cubicBezTo>
                  <a:pt x="323" y="17"/>
                  <a:pt x="325" y="17"/>
                  <a:pt x="327" y="17"/>
                </a:cubicBezTo>
                <a:cubicBezTo>
                  <a:pt x="327" y="16"/>
                  <a:pt x="325" y="16"/>
                  <a:pt x="327" y="16"/>
                </a:cubicBezTo>
                <a:cubicBezTo>
                  <a:pt x="326" y="16"/>
                  <a:pt x="326" y="16"/>
                  <a:pt x="325" y="16"/>
                </a:cubicBezTo>
                <a:cubicBezTo>
                  <a:pt x="326" y="17"/>
                  <a:pt x="318" y="16"/>
                  <a:pt x="315" y="16"/>
                </a:cubicBezTo>
                <a:cubicBezTo>
                  <a:pt x="317" y="16"/>
                  <a:pt x="313" y="15"/>
                  <a:pt x="312" y="16"/>
                </a:cubicBezTo>
                <a:cubicBezTo>
                  <a:pt x="308" y="16"/>
                  <a:pt x="308" y="15"/>
                  <a:pt x="304" y="15"/>
                </a:cubicBezTo>
                <a:cubicBezTo>
                  <a:pt x="307" y="15"/>
                  <a:pt x="308" y="15"/>
                  <a:pt x="311" y="16"/>
                </a:cubicBezTo>
                <a:cubicBezTo>
                  <a:pt x="312" y="16"/>
                  <a:pt x="311" y="15"/>
                  <a:pt x="312" y="15"/>
                </a:cubicBezTo>
                <a:cubicBezTo>
                  <a:pt x="312" y="15"/>
                  <a:pt x="309" y="15"/>
                  <a:pt x="309" y="14"/>
                </a:cubicBezTo>
                <a:cubicBezTo>
                  <a:pt x="309" y="14"/>
                  <a:pt x="311" y="14"/>
                  <a:pt x="312" y="14"/>
                </a:cubicBezTo>
                <a:cubicBezTo>
                  <a:pt x="312" y="14"/>
                  <a:pt x="311" y="14"/>
                  <a:pt x="311" y="14"/>
                </a:cubicBezTo>
                <a:cubicBezTo>
                  <a:pt x="311" y="14"/>
                  <a:pt x="312" y="14"/>
                  <a:pt x="313" y="14"/>
                </a:cubicBezTo>
                <a:cubicBezTo>
                  <a:pt x="313" y="14"/>
                  <a:pt x="313" y="14"/>
                  <a:pt x="313" y="14"/>
                </a:cubicBezTo>
                <a:cubicBezTo>
                  <a:pt x="316" y="14"/>
                  <a:pt x="318" y="14"/>
                  <a:pt x="322" y="14"/>
                </a:cubicBezTo>
                <a:cubicBezTo>
                  <a:pt x="322" y="14"/>
                  <a:pt x="322" y="14"/>
                  <a:pt x="323" y="13"/>
                </a:cubicBezTo>
                <a:cubicBezTo>
                  <a:pt x="323" y="13"/>
                  <a:pt x="322" y="13"/>
                  <a:pt x="321" y="13"/>
                </a:cubicBezTo>
                <a:cubicBezTo>
                  <a:pt x="320" y="13"/>
                  <a:pt x="324" y="13"/>
                  <a:pt x="322" y="13"/>
                </a:cubicBezTo>
                <a:cubicBezTo>
                  <a:pt x="325" y="12"/>
                  <a:pt x="329" y="12"/>
                  <a:pt x="333" y="13"/>
                </a:cubicBezTo>
                <a:cubicBezTo>
                  <a:pt x="331" y="13"/>
                  <a:pt x="330" y="12"/>
                  <a:pt x="327" y="13"/>
                </a:cubicBezTo>
                <a:cubicBezTo>
                  <a:pt x="326" y="13"/>
                  <a:pt x="329" y="13"/>
                  <a:pt x="329" y="13"/>
                </a:cubicBezTo>
                <a:cubicBezTo>
                  <a:pt x="335" y="13"/>
                  <a:pt x="330" y="14"/>
                  <a:pt x="327" y="13"/>
                </a:cubicBezTo>
                <a:cubicBezTo>
                  <a:pt x="327" y="14"/>
                  <a:pt x="330" y="14"/>
                  <a:pt x="332" y="14"/>
                </a:cubicBezTo>
                <a:cubicBezTo>
                  <a:pt x="328" y="15"/>
                  <a:pt x="339" y="14"/>
                  <a:pt x="343" y="14"/>
                </a:cubicBezTo>
                <a:cubicBezTo>
                  <a:pt x="346" y="14"/>
                  <a:pt x="350" y="14"/>
                  <a:pt x="353" y="14"/>
                </a:cubicBezTo>
                <a:cubicBezTo>
                  <a:pt x="355" y="14"/>
                  <a:pt x="354" y="14"/>
                  <a:pt x="356" y="14"/>
                </a:cubicBezTo>
                <a:cubicBezTo>
                  <a:pt x="354" y="14"/>
                  <a:pt x="350" y="14"/>
                  <a:pt x="350" y="15"/>
                </a:cubicBezTo>
                <a:cubicBezTo>
                  <a:pt x="351" y="15"/>
                  <a:pt x="352" y="16"/>
                  <a:pt x="354" y="16"/>
                </a:cubicBezTo>
                <a:cubicBezTo>
                  <a:pt x="354" y="16"/>
                  <a:pt x="352" y="16"/>
                  <a:pt x="351" y="16"/>
                </a:cubicBezTo>
                <a:cubicBezTo>
                  <a:pt x="355" y="17"/>
                  <a:pt x="357" y="16"/>
                  <a:pt x="362" y="16"/>
                </a:cubicBezTo>
                <a:cubicBezTo>
                  <a:pt x="360" y="16"/>
                  <a:pt x="361" y="16"/>
                  <a:pt x="364" y="16"/>
                </a:cubicBezTo>
                <a:cubicBezTo>
                  <a:pt x="365" y="17"/>
                  <a:pt x="366" y="17"/>
                  <a:pt x="366" y="17"/>
                </a:cubicBezTo>
                <a:cubicBezTo>
                  <a:pt x="365" y="17"/>
                  <a:pt x="364" y="17"/>
                  <a:pt x="363" y="17"/>
                </a:cubicBezTo>
                <a:cubicBezTo>
                  <a:pt x="364" y="18"/>
                  <a:pt x="364" y="18"/>
                  <a:pt x="363" y="18"/>
                </a:cubicBezTo>
                <a:cubicBezTo>
                  <a:pt x="364" y="18"/>
                  <a:pt x="367" y="18"/>
                  <a:pt x="369" y="18"/>
                </a:cubicBezTo>
                <a:cubicBezTo>
                  <a:pt x="366" y="17"/>
                  <a:pt x="367" y="16"/>
                  <a:pt x="364" y="15"/>
                </a:cubicBezTo>
                <a:cubicBezTo>
                  <a:pt x="366" y="15"/>
                  <a:pt x="366" y="15"/>
                  <a:pt x="366" y="16"/>
                </a:cubicBezTo>
                <a:cubicBezTo>
                  <a:pt x="368" y="16"/>
                  <a:pt x="367" y="16"/>
                  <a:pt x="367" y="15"/>
                </a:cubicBezTo>
                <a:cubicBezTo>
                  <a:pt x="368" y="15"/>
                  <a:pt x="368" y="15"/>
                  <a:pt x="368" y="16"/>
                </a:cubicBezTo>
                <a:cubicBezTo>
                  <a:pt x="369" y="16"/>
                  <a:pt x="370" y="15"/>
                  <a:pt x="370" y="15"/>
                </a:cubicBezTo>
                <a:cubicBezTo>
                  <a:pt x="372" y="15"/>
                  <a:pt x="375" y="15"/>
                  <a:pt x="376" y="14"/>
                </a:cubicBezTo>
                <a:cubicBezTo>
                  <a:pt x="375" y="14"/>
                  <a:pt x="375" y="14"/>
                  <a:pt x="373" y="13"/>
                </a:cubicBezTo>
                <a:cubicBezTo>
                  <a:pt x="371" y="13"/>
                  <a:pt x="372" y="14"/>
                  <a:pt x="371" y="14"/>
                </a:cubicBezTo>
                <a:cubicBezTo>
                  <a:pt x="371" y="14"/>
                  <a:pt x="375" y="14"/>
                  <a:pt x="374" y="15"/>
                </a:cubicBezTo>
                <a:cubicBezTo>
                  <a:pt x="372" y="14"/>
                  <a:pt x="369" y="15"/>
                  <a:pt x="368" y="15"/>
                </a:cubicBezTo>
                <a:cubicBezTo>
                  <a:pt x="367" y="15"/>
                  <a:pt x="366" y="15"/>
                  <a:pt x="365" y="15"/>
                </a:cubicBezTo>
                <a:cubicBezTo>
                  <a:pt x="364" y="14"/>
                  <a:pt x="367" y="14"/>
                  <a:pt x="368" y="14"/>
                </a:cubicBezTo>
                <a:cubicBezTo>
                  <a:pt x="368" y="14"/>
                  <a:pt x="367" y="14"/>
                  <a:pt x="367" y="14"/>
                </a:cubicBezTo>
                <a:cubicBezTo>
                  <a:pt x="368" y="14"/>
                  <a:pt x="370" y="14"/>
                  <a:pt x="372" y="13"/>
                </a:cubicBezTo>
                <a:cubicBezTo>
                  <a:pt x="372" y="13"/>
                  <a:pt x="372" y="13"/>
                  <a:pt x="371" y="13"/>
                </a:cubicBezTo>
                <a:cubicBezTo>
                  <a:pt x="368" y="14"/>
                  <a:pt x="367" y="13"/>
                  <a:pt x="364" y="13"/>
                </a:cubicBezTo>
                <a:cubicBezTo>
                  <a:pt x="369" y="12"/>
                  <a:pt x="372" y="13"/>
                  <a:pt x="375" y="13"/>
                </a:cubicBezTo>
                <a:cubicBezTo>
                  <a:pt x="377" y="12"/>
                  <a:pt x="371" y="11"/>
                  <a:pt x="365" y="12"/>
                </a:cubicBezTo>
                <a:cubicBezTo>
                  <a:pt x="363" y="12"/>
                  <a:pt x="363" y="11"/>
                  <a:pt x="359" y="11"/>
                </a:cubicBezTo>
                <a:cubicBezTo>
                  <a:pt x="359" y="11"/>
                  <a:pt x="359" y="11"/>
                  <a:pt x="359" y="10"/>
                </a:cubicBezTo>
                <a:cubicBezTo>
                  <a:pt x="363" y="10"/>
                  <a:pt x="366" y="9"/>
                  <a:pt x="368" y="11"/>
                </a:cubicBezTo>
                <a:cubicBezTo>
                  <a:pt x="371" y="11"/>
                  <a:pt x="372" y="10"/>
                  <a:pt x="374" y="10"/>
                </a:cubicBezTo>
                <a:cubicBezTo>
                  <a:pt x="374" y="10"/>
                  <a:pt x="370" y="10"/>
                  <a:pt x="370" y="9"/>
                </a:cubicBezTo>
                <a:cubicBezTo>
                  <a:pt x="371" y="9"/>
                  <a:pt x="372" y="9"/>
                  <a:pt x="372" y="9"/>
                </a:cubicBezTo>
                <a:cubicBezTo>
                  <a:pt x="374" y="9"/>
                  <a:pt x="374" y="9"/>
                  <a:pt x="376" y="9"/>
                </a:cubicBezTo>
                <a:cubicBezTo>
                  <a:pt x="375" y="8"/>
                  <a:pt x="375" y="8"/>
                  <a:pt x="374" y="8"/>
                </a:cubicBezTo>
                <a:cubicBezTo>
                  <a:pt x="377" y="8"/>
                  <a:pt x="378" y="9"/>
                  <a:pt x="379" y="9"/>
                </a:cubicBezTo>
                <a:cubicBezTo>
                  <a:pt x="379" y="9"/>
                  <a:pt x="379" y="8"/>
                  <a:pt x="383" y="8"/>
                </a:cubicBezTo>
                <a:cubicBezTo>
                  <a:pt x="383" y="8"/>
                  <a:pt x="385" y="8"/>
                  <a:pt x="385" y="9"/>
                </a:cubicBezTo>
                <a:cubicBezTo>
                  <a:pt x="386" y="9"/>
                  <a:pt x="389" y="9"/>
                  <a:pt x="389" y="8"/>
                </a:cubicBezTo>
                <a:cubicBezTo>
                  <a:pt x="390" y="9"/>
                  <a:pt x="387" y="9"/>
                  <a:pt x="386" y="9"/>
                </a:cubicBezTo>
                <a:cubicBezTo>
                  <a:pt x="386" y="10"/>
                  <a:pt x="388" y="10"/>
                  <a:pt x="388" y="11"/>
                </a:cubicBezTo>
                <a:cubicBezTo>
                  <a:pt x="387" y="11"/>
                  <a:pt x="387" y="10"/>
                  <a:pt x="384" y="10"/>
                </a:cubicBezTo>
                <a:cubicBezTo>
                  <a:pt x="383" y="11"/>
                  <a:pt x="375" y="12"/>
                  <a:pt x="379" y="13"/>
                </a:cubicBezTo>
                <a:cubicBezTo>
                  <a:pt x="378" y="13"/>
                  <a:pt x="377" y="13"/>
                  <a:pt x="377" y="12"/>
                </a:cubicBezTo>
                <a:cubicBezTo>
                  <a:pt x="375" y="12"/>
                  <a:pt x="377" y="13"/>
                  <a:pt x="376" y="13"/>
                </a:cubicBezTo>
                <a:cubicBezTo>
                  <a:pt x="378" y="14"/>
                  <a:pt x="379" y="14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5" y="15"/>
                  <a:pt x="385" y="15"/>
                  <a:pt x="389" y="14"/>
                </a:cubicBezTo>
                <a:cubicBezTo>
                  <a:pt x="389" y="15"/>
                  <a:pt x="388" y="15"/>
                  <a:pt x="388" y="15"/>
                </a:cubicBezTo>
                <a:cubicBezTo>
                  <a:pt x="388" y="15"/>
                  <a:pt x="389" y="15"/>
                  <a:pt x="390" y="15"/>
                </a:cubicBezTo>
                <a:cubicBezTo>
                  <a:pt x="390" y="15"/>
                  <a:pt x="391" y="14"/>
                  <a:pt x="389" y="13"/>
                </a:cubicBezTo>
                <a:cubicBezTo>
                  <a:pt x="391" y="12"/>
                  <a:pt x="391" y="13"/>
                  <a:pt x="392" y="13"/>
                </a:cubicBezTo>
                <a:cubicBezTo>
                  <a:pt x="390" y="13"/>
                  <a:pt x="391" y="13"/>
                  <a:pt x="391" y="14"/>
                </a:cubicBezTo>
                <a:cubicBezTo>
                  <a:pt x="393" y="14"/>
                  <a:pt x="394" y="14"/>
                  <a:pt x="395" y="14"/>
                </a:cubicBezTo>
                <a:cubicBezTo>
                  <a:pt x="396" y="13"/>
                  <a:pt x="394" y="13"/>
                  <a:pt x="394" y="13"/>
                </a:cubicBezTo>
                <a:cubicBezTo>
                  <a:pt x="400" y="13"/>
                  <a:pt x="393" y="14"/>
                  <a:pt x="395" y="14"/>
                </a:cubicBezTo>
                <a:cubicBezTo>
                  <a:pt x="393" y="15"/>
                  <a:pt x="392" y="15"/>
                  <a:pt x="390" y="15"/>
                </a:cubicBezTo>
                <a:cubicBezTo>
                  <a:pt x="390" y="16"/>
                  <a:pt x="393" y="15"/>
                  <a:pt x="392" y="16"/>
                </a:cubicBezTo>
                <a:cubicBezTo>
                  <a:pt x="390" y="16"/>
                  <a:pt x="390" y="16"/>
                  <a:pt x="389" y="16"/>
                </a:cubicBezTo>
                <a:cubicBezTo>
                  <a:pt x="389" y="17"/>
                  <a:pt x="391" y="16"/>
                  <a:pt x="390" y="17"/>
                </a:cubicBezTo>
                <a:cubicBezTo>
                  <a:pt x="388" y="17"/>
                  <a:pt x="388" y="17"/>
                  <a:pt x="386" y="17"/>
                </a:cubicBezTo>
                <a:cubicBezTo>
                  <a:pt x="386" y="17"/>
                  <a:pt x="389" y="17"/>
                  <a:pt x="388" y="18"/>
                </a:cubicBezTo>
                <a:cubicBezTo>
                  <a:pt x="388" y="17"/>
                  <a:pt x="390" y="17"/>
                  <a:pt x="392" y="18"/>
                </a:cubicBezTo>
                <a:cubicBezTo>
                  <a:pt x="391" y="18"/>
                  <a:pt x="391" y="18"/>
                  <a:pt x="392" y="18"/>
                </a:cubicBezTo>
                <a:cubicBezTo>
                  <a:pt x="390" y="19"/>
                  <a:pt x="389" y="19"/>
                  <a:pt x="388" y="19"/>
                </a:cubicBezTo>
                <a:cubicBezTo>
                  <a:pt x="388" y="19"/>
                  <a:pt x="391" y="19"/>
                  <a:pt x="392" y="18"/>
                </a:cubicBezTo>
                <a:cubicBezTo>
                  <a:pt x="394" y="19"/>
                  <a:pt x="390" y="19"/>
                  <a:pt x="390" y="19"/>
                </a:cubicBezTo>
                <a:cubicBezTo>
                  <a:pt x="391" y="19"/>
                  <a:pt x="393" y="19"/>
                  <a:pt x="394" y="19"/>
                </a:cubicBezTo>
                <a:cubicBezTo>
                  <a:pt x="394" y="19"/>
                  <a:pt x="393" y="18"/>
                  <a:pt x="392" y="18"/>
                </a:cubicBezTo>
                <a:cubicBezTo>
                  <a:pt x="394" y="18"/>
                  <a:pt x="394" y="19"/>
                  <a:pt x="397" y="19"/>
                </a:cubicBezTo>
                <a:cubicBezTo>
                  <a:pt x="398" y="18"/>
                  <a:pt x="396" y="18"/>
                  <a:pt x="395" y="18"/>
                </a:cubicBezTo>
                <a:cubicBezTo>
                  <a:pt x="395" y="18"/>
                  <a:pt x="396" y="18"/>
                  <a:pt x="395" y="18"/>
                </a:cubicBezTo>
                <a:cubicBezTo>
                  <a:pt x="397" y="18"/>
                  <a:pt x="400" y="17"/>
                  <a:pt x="397" y="17"/>
                </a:cubicBezTo>
                <a:cubicBezTo>
                  <a:pt x="402" y="17"/>
                  <a:pt x="397" y="19"/>
                  <a:pt x="402" y="19"/>
                </a:cubicBezTo>
                <a:cubicBezTo>
                  <a:pt x="403" y="19"/>
                  <a:pt x="403" y="18"/>
                  <a:pt x="406" y="19"/>
                </a:cubicBezTo>
                <a:cubicBezTo>
                  <a:pt x="405" y="19"/>
                  <a:pt x="404" y="19"/>
                  <a:pt x="405" y="19"/>
                </a:cubicBezTo>
                <a:cubicBezTo>
                  <a:pt x="406" y="19"/>
                  <a:pt x="406" y="19"/>
                  <a:pt x="408" y="19"/>
                </a:cubicBezTo>
                <a:cubicBezTo>
                  <a:pt x="405" y="18"/>
                  <a:pt x="409" y="19"/>
                  <a:pt x="410" y="18"/>
                </a:cubicBezTo>
                <a:cubicBezTo>
                  <a:pt x="411" y="18"/>
                  <a:pt x="408" y="19"/>
                  <a:pt x="410" y="19"/>
                </a:cubicBezTo>
                <a:cubicBezTo>
                  <a:pt x="412" y="19"/>
                  <a:pt x="412" y="19"/>
                  <a:pt x="412" y="18"/>
                </a:cubicBezTo>
                <a:cubicBezTo>
                  <a:pt x="412" y="18"/>
                  <a:pt x="410" y="18"/>
                  <a:pt x="410" y="18"/>
                </a:cubicBezTo>
                <a:cubicBezTo>
                  <a:pt x="411" y="17"/>
                  <a:pt x="414" y="18"/>
                  <a:pt x="415" y="18"/>
                </a:cubicBezTo>
                <a:cubicBezTo>
                  <a:pt x="417" y="18"/>
                  <a:pt x="419" y="18"/>
                  <a:pt x="419" y="17"/>
                </a:cubicBezTo>
                <a:cubicBezTo>
                  <a:pt x="408" y="17"/>
                  <a:pt x="406" y="18"/>
                  <a:pt x="397" y="17"/>
                </a:cubicBezTo>
                <a:cubicBezTo>
                  <a:pt x="397" y="17"/>
                  <a:pt x="397" y="17"/>
                  <a:pt x="397" y="16"/>
                </a:cubicBezTo>
                <a:cubicBezTo>
                  <a:pt x="395" y="17"/>
                  <a:pt x="395" y="16"/>
                  <a:pt x="392" y="16"/>
                </a:cubicBezTo>
                <a:cubicBezTo>
                  <a:pt x="393" y="16"/>
                  <a:pt x="393" y="16"/>
                  <a:pt x="395" y="16"/>
                </a:cubicBezTo>
                <a:cubicBezTo>
                  <a:pt x="397" y="16"/>
                  <a:pt x="396" y="16"/>
                  <a:pt x="398" y="16"/>
                </a:cubicBezTo>
                <a:cubicBezTo>
                  <a:pt x="400" y="16"/>
                  <a:pt x="402" y="16"/>
                  <a:pt x="403" y="15"/>
                </a:cubicBezTo>
                <a:cubicBezTo>
                  <a:pt x="406" y="15"/>
                  <a:pt x="409" y="16"/>
                  <a:pt x="410" y="15"/>
                </a:cubicBezTo>
                <a:cubicBezTo>
                  <a:pt x="416" y="15"/>
                  <a:pt x="428" y="16"/>
                  <a:pt x="430" y="14"/>
                </a:cubicBezTo>
                <a:cubicBezTo>
                  <a:pt x="430" y="14"/>
                  <a:pt x="431" y="14"/>
                  <a:pt x="432" y="14"/>
                </a:cubicBezTo>
                <a:cubicBezTo>
                  <a:pt x="432" y="14"/>
                  <a:pt x="432" y="14"/>
                  <a:pt x="432" y="14"/>
                </a:cubicBezTo>
                <a:cubicBezTo>
                  <a:pt x="430" y="14"/>
                  <a:pt x="430" y="14"/>
                  <a:pt x="430" y="14"/>
                </a:cubicBezTo>
                <a:cubicBezTo>
                  <a:pt x="429" y="14"/>
                  <a:pt x="430" y="14"/>
                  <a:pt x="429" y="14"/>
                </a:cubicBezTo>
                <a:cubicBezTo>
                  <a:pt x="431" y="13"/>
                  <a:pt x="434" y="13"/>
                  <a:pt x="437" y="14"/>
                </a:cubicBezTo>
                <a:cubicBezTo>
                  <a:pt x="438" y="13"/>
                  <a:pt x="437" y="13"/>
                  <a:pt x="438" y="13"/>
                </a:cubicBezTo>
                <a:cubicBezTo>
                  <a:pt x="441" y="13"/>
                  <a:pt x="441" y="12"/>
                  <a:pt x="444" y="13"/>
                </a:cubicBezTo>
                <a:cubicBezTo>
                  <a:pt x="443" y="12"/>
                  <a:pt x="443" y="12"/>
                  <a:pt x="444" y="12"/>
                </a:cubicBezTo>
                <a:cubicBezTo>
                  <a:pt x="446" y="12"/>
                  <a:pt x="447" y="11"/>
                  <a:pt x="448" y="11"/>
                </a:cubicBezTo>
                <a:cubicBezTo>
                  <a:pt x="450" y="11"/>
                  <a:pt x="451" y="12"/>
                  <a:pt x="455" y="11"/>
                </a:cubicBezTo>
                <a:cubicBezTo>
                  <a:pt x="456" y="10"/>
                  <a:pt x="451" y="11"/>
                  <a:pt x="449" y="10"/>
                </a:cubicBezTo>
                <a:cubicBezTo>
                  <a:pt x="460" y="11"/>
                  <a:pt x="463" y="8"/>
                  <a:pt x="475" y="9"/>
                </a:cubicBezTo>
                <a:cubicBezTo>
                  <a:pt x="474" y="10"/>
                  <a:pt x="468" y="10"/>
                  <a:pt x="466" y="11"/>
                </a:cubicBezTo>
                <a:cubicBezTo>
                  <a:pt x="467" y="11"/>
                  <a:pt x="470" y="12"/>
                  <a:pt x="472" y="12"/>
                </a:cubicBezTo>
                <a:cubicBezTo>
                  <a:pt x="471" y="12"/>
                  <a:pt x="471" y="13"/>
                  <a:pt x="469" y="13"/>
                </a:cubicBezTo>
                <a:cubicBezTo>
                  <a:pt x="468" y="12"/>
                  <a:pt x="467" y="12"/>
                  <a:pt x="466" y="11"/>
                </a:cubicBezTo>
                <a:cubicBezTo>
                  <a:pt x="464" y="12"/>
                  <a:pt x="464" y="12"/>
                  <a:pt x="464" y="13"/>
                </a:cubicBezTo>
                <a:cubicBezTo>
                  <a:pt x="461" y="12"/>
                  <a:pt x="459" y="12"/>
                  <a:pt x="457" y="13"/>
                </a:cubicBezTo>
                <a:cubicBezTo>
                  <a:pt x="459" y="13"/>
                  <a:pt x="460" y="13"/>
                  <a:pt x="463" y="13"/>
                </a:cubicBezTo>
                <a:cubicBezTo>
                  <a:pt x="464" y="13"/>
                  <a:pt x="460" y="13"/>
                  <a:pt x="462" y="13"/>
                </a:cubicBezTo>
                <a:cubicBezTo>
                  <a:pt x="461" y="14"/>
                  <a:pt x="458" y="14"/>
                  <a:pt x="456" y="14"/>
                </a:cubicBezTo>
                <a:cubicBezTo>
                  <a:pt x="454" y="14"/>
                  <a:pt x="452" y="15"/>
                  <a:pt x="452" y="16"/>
                </a:cubicBezTo>
                <a:cubicBezTo>
                  <a:pt x="453" y="16"/>
                  <a:pt x="456" y="15"/>
                  <a:pt x="455" y="16"/>
                </a:cubicBezTo>
                <a:cubicBezTo>
                  <a:pt x="456" y="16"/>
                  <a:pt x="457" y="16"/>
                  <a:pt x="457" y="16"/>
                </a:cubicBezTo>
                <a:cubicBezTo>
                  <a:pt x="458" y="16"/>
                  <a:pt x="457" y="16"/>
                  <a:pt x="457" y="17"/>
                </a:cubicBezTo>
                <a:cubicBezTo>
                  <a:pt x="461" y="17"/>
                  <a:pt x="459" y="16"/>
                  <a:pt x="462" y="15"/>
                </a:cubicBezTo>
                <a:cubicBezTo>
                  <a:pt x="463" y="15"/>
                  <a:pt x="462" y="16"/>
                  <a:pt x="462" y="16"/>
                </a:cubicBezTo>
                <a:cubicBezTo>
                  <a:pt x="462" y="16"/>
                  <a:pt x="464" y="16"/>
                  <a:pt x="465" y="16"/>
                </a:cubicBezTo>
                <a:cubicBezTo>
                  <a:pt x="465" y="16"/>
                  <a:pt x="464" y="16"/>
                  <a:pt x="463" y="16"/>
                </a:cubicBezTo>
                <a:cubicBezTo>
                  <a:pt x="465" y="17"/>
                  <a:pt x="467" y="16"/>
                  <a:pt x="469" y="16"/>
                </a:cubicBezTo>
                <a:cubicBezTo>
                  <a:pt x="470" y="16"/>
                  <a:pt x="469" y="16"/>
                  <a:pt x="472" y="16"/>
                </a:cubicBezTo>
                <a:cubicBezTo>
                  <a:pt x="471" y="15"/>
                  <a:pt x="471" y="15"/>
                  <a:pt x="470" y="15"/>
                </a:cubicBezTo>
                <a:cubicBezTo>
                  <a:pt x="472" y="15"/>
                  <a:pt x="475" y="15"/>
                  <a:pt x="476" y="14"/>
                </a:cubicBezTo>
                <a:cubicBezTo>
                  <a:pt x="476" y="14"/>
                  <a:pt x="476" y="14"/>
                  <a:pt x="475" y="14"/>
                </a:cubicBezTo>
                <a:cubicBezTo>
                  <a:pt x="475" y="14"/>
                  <a:pt x="477" y="14"/>
                  <a:pt x="478" y="14"/>
                </a:cubicBezTo>
                <a:cubicBezTo>
                  <a:pt x="478" y="13"/>
                  <a:pt x="474" y="13"/>
                  <a:pt x="476" y="13"/>
                </a:cubicBezTo>
                <a:cubicBezTo>
                  <a:pt x="475" y="13"/>
                  <a:pt x="475" y="13"/>
                  <a:pt x="474" y="13"/>
                </a:cubicBezTo>
                <a:cubicBezTo>
                  <a:pt x="476" y="12"/>
                  <a:pt x="476" y="12"/>
                  <a:pt x="474" y="12"/>
                </a:cubicBezTo>
                <a:cubicBezTo>
                  <a:pt x="477" y="12"/>
                  <a:pt x="480" y="12"/>
                  <a:pt x="482" y="12"/>
                </a:cubicBezTo>
                <a:cubicBezTo>
                  <a:pt x="486" y="11"/>
                  <a:pt x="487" y="9"/>
                  <a:pt x="495" y="9"/>
                </a:cubicBezTo>
                <a:cubicBezTo>
                  <a:pt x="494" y="10"/>
                  <a:pt x="492" y="11"/>
                  <a:pt x="491" y="12"/>
                </a:cubicBezTo>
                <a:cubicBezTo>
                  <a:pt x="494" y="12"/>
                  <a:pt x="499" y="13"/>
                  <a:pt x="500" y="12"/>
                </a:cubicBezTo>
                <a:cubicBezTo>
                  <a:pt x="501" y="12"/>
                  <a:pt x="500" y="13"/>
                  <a:pt x="501" y="13"/>
                </a:cubicBezTo>
                <a:cubicBezTo>
                  <a:pt x="504" y="13"/>
                  <a:pt x="503" y="12"/>
                  <a:pt x="505" y="13"/>
                </a:cubicBezTo>
                <a:cubicBezTo>
                  <a:pt x="506" y="12"/>
                  <a:pt x="503" y="13"/>
                  <a:pt x="503" y="12"/>
                </a:cubicBezTo>
                <a:cubicBezTo>
                  <a:pt x="505" y="12"/>
                  <a:pt x="509" y="13"/>
                  <a:pt x="510" y="12"/>
                </a:cubicBezTo>
                <a:cubicBezTo>
                  <a:pt x="513" y="12"/>
                  <a:pt x="508" y="13"/>
                  <a:pt x="512" y="13"/>
                </a:cubicBezTo>
                <a:cubicBezTo>
                  <a:pt x="511" y="14"/>
                  <a:pt x="510" y="13"/>
                  <a:pt x="509" y="13"/>
                </a:cubicBezTo>
                <a:cubicBezTo>
                  <a:pt x="508" y="14"/>
                  <a:pt x="511" y="14"/>
                  <a:pt x="510" y="14"/>
                </a:cubicBezTo>
                <a:cubicBezTo>
                  <a:pt x="509" y="15"/>
                  <a:pt x="508" y="15"/>
                  <a:pt x="505" y="15"/>
                </a:cubicBezTo>
                <a:cubicBezTo>
                  <a:pt x="508" y="15"/>
                  <a:pt x="506" y="16"/>
                  <a:pt x="508" y="16"/>
                </a:cubicBezTo>
                <a:cubicBezTo>
                  <a:pt x="507" y="16"/>
                  <a:pt x="504" y="16"/>
                  <a:pt x="502" y="16"/>
                </a:cubicBezTo>
                <a:cubicBezTo>
                  <a:pt x="502" y="17"/>
                  <a:pt x="503" y="17"/>
                  <a:pt x="502" y="17"/>
                </a:cubicBezTo>
                <a:cubicBezTo>
                  <a:pt x="501" y="17"/>
                  <a:pt x="501" y="16"/>
                  <a:pt x="499" y="16"/>
                </a:cubicBezTo>
                <a:cubicBezTo>
                  <a:pt x="501" y="15"/>
                  <a:pt x="501" y="14"/>
                  <a:pt x="503" y="15"/>
                </a:cubicBezTo>
                <a:cubicBezTo>
                  <a:pt x="504" y="14"/>
                  <a:pt x="502" y="15"/>
                  <a:pt x="500" y="14"/>
                </a:cubicBezTo>
                <a:cubicBezTo>
                  <a:pt x="500" y="14"/>
                  <a:pt x="502" y="14"/>
                  <a:pt x="503" y="14"/>
                </a:cubicBezTo>
                <a:cubicBezTo>
                  <a:pt x="503" y="14"/>
                  <a:pt x="498" y="14"/>
                  <a:pt x="499" y="13"/>
                </a:cubicBezTo>
                <a:cubicBezTo>
                  <a:pt x="501" y="13"/>
                  <a:pt x="501" y="14"/>
                  <a:pt x="502" y="14"/>
                </a:cubicBezTo>
                <a:cubicBezTo>
                  <a:pt x="502" y="13"/>
                  <a:pt x="499" y="13"/>
                  <a:pt x="498" y="13"/>
                </a:cubicBezTo>
                <a:cubicBezTo>
                  <a:pt x="498" y="13"/>
                  <a:pt x="498" y="13"/>
                  <a:pt x="499" y="13"/>
                </a:cubicBezTo>
                <a:cubicBezTo>
                  <a:pt x="492" y="12"/>
                  <a:pt x="487" y="14"/>
                  <a:pt x="482" y="15"/>
                </a:cubicBezTo>
                <a:cubicBezTo>
                  <a:pt x="484" y="16"/>
                  <a:pt x="486" y="16"/>
                  <a:pt x="489" y="15"/>
                </a:cubicBezTo>
                <a:cubicBezTo>
                  <a:pt x="490" y="15"/>
                  <a:pt x="490" y="16"/>
                  <a:pt x="492" y="16"/>
                </a:cubicBezTo>
                <a:cubicBezTo>
                  <a:pt x="492" y="16"/>
                  <a:pt x="488" y="16"/>
                  <a:pt x="491" y="16"/>
                </a:cubicBezTo>
                <a:cubicBezTo>
                  <a:pt x="490" y="17"/>
                  <a:pt x="488" y="16"/>
                  <a:pt x="488" y="17"/>
                </a:cubicBezTo>
                <a:cubicBezTo>
                  <a:pt x="488" y="17"/>
                  <a:pt x="489" y="17"/>
                  <a:pt x="489" y="18"/>
                </a:cubicBezTo>
                <a:cubicBezTo>
                  <a:pt x="492" y="18"/>
                  <a:pt x="493" y="17"/>
                  <a:pt x="496" y="17"/>
                </a:cubicBezTo>
                <a:cubicBezTo>
                  <a:pt x="497" y="17"/>
                  <a:pt x="496" y="17"/>
                  <a:pt x="495" y="17"/>
                </a:cubicBezTo>
                <a:cubicBezTo>
                  <a:pt x="494" y="16"/>
                  <a:pt x="498" y="17"/>
                  <a:pt x="500" y="17"/>
                </a:cubicBezTo>
                <a:cubicBezTo>
                  <a:pt x="497" y="17"/>
                  <a:pt x="496" y="17"/>
                  <a:pt x="493" y="18"/>
                </a:cubicBezTo>
                <a:cubicBezTo>
                  <a:pt x="494" y="18"/>
                  <a:pt x="495" y="18"/>
                  <a:pt x="494" y="18"/>
                </a:cubicBezTo>
                <a:cubicBezTo>
                  <a:pt x="495" y="18"/>
                  <a:pt x="500" y="18"/>
                  <a:pt x="504" y="18"/>
                </a:cubicBezTo>
                <a:cubicBezTo>
                  <a:pt x="508" y="17"/>
                  <a:pt x="509" y="16"/>
                  <a:pt x="514" y="15"/>
                </a:cubicBezTo>
                <a:cubicBezTo>
                  <a:pt x="516" y="15"/>
                  <a:pt x="515" y="16"/>
                  <a:pt x="516" y="16"/>
                </a:cubicBezTo>
                <a:cubicBezTo>
                  <a:pt x="516" y="16"/>
                  <a:pt x="514" y="16"/>
                  <a:pt x="514" y="16"/>
                </a:cubicBezTo>
                <a:cubicBezTo>
                  <a:pt x="514" y="17"/>
                  <a:pt x="515" y="17"/>
                  <a:pt x="516" y="17"/>
                </a:cubicBezTo>
                <a:cubicBezTo>
                  <a:pt x="517" y="17"/>
                  <a:pt x="517" y="16"/>
                  <a:pt x="518" y="16"/>
                </a:cubicBezTo>
                <a:cubicBezTo>
                  <a:pt x="516" y="16"/>
                  <a:pt x="519" y="16"/>
                  <a:pt x="519" y="15"/>
                </a:cubicBezTo>
                <a:cubicBezTo>
                  <a:pt x="521" y="15"/>
                  <a:pt x="524" y="15"/>
                  <a:pt x="525" y="15"/>
                </a:cubicBezTo>
                <a:cubicBezTo>
                  <a:pt x="523" y="15"/>
                  <a:pt x="525" y="17"/>
                  <a:pt x="522" y="18"/>
                </a:cubicBezTo>
                <a:cubicBezTo>
                  <a:pt x="522" y="19"/>
                  <a:pt x="530" y="17"/>
                  <a:pt x="528" y="18"/>
                </a:cubicBezTo>
                <a:cubicBezTo>
                  <a:pt x="531" y="19"/>
                  <a:pt x="532" y="18"/>
                  <a:pt x="533" y="18"/>
                </a:cubicBezTo>
                <a:cubicBezTo>
                  <a:pt x="534" y="18"/>
                  <a:pt x="533" y="18"/>
                  <a:pt x="534" y="18"/>
                </a:cubicBezTo>
                <a:cubicBezTo>
                  <a:pt x="534" y="18"/>
                  <a:pt x="532" y="18"/>
                  <a:pt x="531" y="18"/>
                </a:cubicBezTo>
                <a:cubicBezTo>
                  <a:pt x="533" y="17"/>
                  <a:pt x="534" y="17"/>
                  <a:pt x="534" y="16"/>
                </a:cubicBezTo>
                <a:cubicBezTo>
                  <a:pt x="536" y="17"/>
                  <a:pt x="538" y="17"/>
                  <a:pt x="541" y="16"/>
                </a:cubicBezTo>
                <a:cubicBezTo>
                  <a:pt x="542" y="16"/>
                  <a:pt x="542" y="16"/>
                  <a:pt x="542" y="17"/>
                </a:cubicBezTo>
                <a:cubicBezTo>
                  <a:pt x="544" y="17"/>
                  <a:pt x="544" y="16"/>
                  <a:pt x="545" y="16"/>
                </a:cubicBezTo>
                <a:cubicBezTo>
                  <a:pt x="545" y="16"/>
                  <a:pt x="545" y="16"/>
                  <a:pt x="546" y="15"/>
                </a:cubicBezTo>
                <a:cubicBezTo>
                  <a:pt x="546" y="16"/>
                  <a:pt x="547" y="16"/>
                  <a:pt x="548" y="17"/>
                </a:cubicBezTo>
                <a:cubicBezTo>
                  <a:pt x="547" y="17"/>
                  <a:pt x="547" y="16"/>
                  <a:pt x="546" y="16"/>
                </a:cubicBezTo>
                <a:cubicBezTo>
                  <a:pt x="547" y="17"/>
                  <a:pt x="553" y="17"/>
                  <a:pt x="554" y="16"/>
                </a:cubicBezTo>
                <a:cubicBezTo>
                  <a:pt x="554" y="16"/>
                  <a:pt x="553" y="16"/>
                  <a:pt x="552" y="16"/>
                </a:cubicBezTo>
                <a:cubicBezTo>
                  <a:pt x="553" y="16"/>
                  <a:pt x="553" y="16"/>
                  <a:pt x="554" y="16"/>
                </a:cubicBezTo>
                <a:cubicBezTo>
                  <a:pt x="555" y="16"/>
                  <a:pt x="555" y="16"/>
                  <a:pt x="554" y="16"/>
                </a:cubicBezTo>
                <a:cubicBezTo>
                  <a:pt x="555" y="16"/>
                  <a:pt x="558" y="15"/>
                  <a:pt x="555" y="15"/>
                </a:cubicBezTo>
                <a:cubicBezTo>
                  <a:pt x="557" y="14"/>
                  <a:pt x="559" y="14"/>
                  <a:pt x="561" y="14"/>
                </a:cubicBezTo>
                <a:cubicBezTo>
                  <a:pt x="560" y="13"/>
                  <a:pt x="559" y="14"/>
                  <a:pt x="558" y="13"/>
                </a:cubicBezTo>
                <a:cubicBezTo>
                  <a:pt x="558" y="13"/>
                  <a:pt x="559" y="13"/>
                  <a:pt x="559" y="13"/>
                </a:cubicBezTo>
                <a:cubicBezTo>
                  <a:pt x="561" y="13"/>
                  <a:pt x="558" y="13"/>
                  <a:pt x="559" y="13"/>
                </a:cubicBezTo>
                <a:cubicBezTo>
                  <a:pt x="562" y="13"/>
                  <a:pt x="563" y="13"/>
                  <a:pt x="564" y="12"/>
                </a:cubicBezTo>
                <a:cubicBezTo>
                  <a:pt x="566" y="12"/>
                  <a:pt x="564" y="13"/>
                  <a:pt x="564" y="13"/>
                </a:cubicBezTo>
                <a:cubicBezTo>
                  <a:pt x="566" y="13"/>
                  <a:pt x="567" y="13"/>
                  <a:pt x="568" y="13"/>
                </a:cubicBezTo>
                <a:cubicBezTo>
                  <a:pt x="569" y="13"/>
                  <a:pt x="566" y="13"/>
                  <a:pt x="565" y="14"/>
                </a:cubicBezTo>
                <a:cubicBezTo>
                  <a:pt x="566" y="14"/>
                  <a:pt x="568" y="14"/>
                  <a:pt x="569" y="13"/>
                </a:cubicBezTo>
                <a:cubicBezTo>
                  <a:pt x="571" y="13"/>
                  <a:pt x="567" y="14"/>
                  <a:pt x="570" y="14"/>
                </a:cubicBezTo>
                <a:cubicBezTo>
                  <a:pt x="569" y="14"/>
                  <a:pt x="567" y="14"/>
                  <a:pt x="568" y="15"/>
                </a:cubicBezTo>
                <a:cubicBezTo>
                  <a:pt x="566" y="15"/>
                  <a:pt x="567" y="14"/>
                  <a:pt x="567" y="14"/>
                </a:cubicBezTo>
                <a:cubicBezTo>
                  <a:pt x="564" y="14"/>
                  <a:pt x="566" y="14"/>
                  <a:pt x="565" y="15"/>
                </a:cubicBezTo>
                <a:cubicBezTo>
                  <a:pt x="564" y="14"/>
                  <a:pt x="565" y="14"/>
                  <a:pt x="562" y="15"/>
                </a:cubicBezTo>
                <a:cubicBezTo>
                  <a:pt x="563" y="15"/>
                  <a:pt x="565" y="15"/>
                  <a:pt x="563" y="15"/>
                </a:cubicBezTo>
                <a:cubicBezTo>
                  <a:pt x="563" y="15"/>
                  <a:pt x="565" y="15"/>
                  <a:pt x="566" y="15"/>
                </a:cubicBezTo>
                <a:cubicBezTo>
                  <a:pt x="567" y="15"/>
                  <a:pt x="568" y="15"/>
                  <a:pt x="570" y="15"/>
                </a:cubicBezTo>
                <a:cubicBezTo>
                  <a:pt x="569" y="16"/>
                  <a:pt x="562" y="15"/>
                  <a:pt x="558" y="16"/>
                </a:cubicBezTo>
                <a:cubicBezTo>
                  <a:pt x="558" y="16"/>
                  <a:pt x="560" y="16"/>
                  <a:pt x="559" y="17"/>
                </a:cubicBezTo>
                <a:cubicBezTo>
                  <a:pt x="563" y="17"/>
                  <a:pt x="564" y="17"/>
                  <a:pt x="564" y="18"/>
                </a:cubicBezTo>
                <a:cubicBezTo>
                  <a:pt x="562" y="18"/>
                  <a:pt x="563" y="18"/>
                  <a:pt x="563" y="17"/>
                </a:cubicBezTo>
                <a:cubicBezTo>
                  <a:pt x="561" y="17"/>
                  <a:pt x="561" y="18"/>
                  <a:pt x="560" y="18"/>
                </a:cubicBezTo>
                <a:cubicBezTo>
                  <a:pt x="560" y="18"/>
                  <a:pt x="561" y="18"/>
                  <a:pt x="561" y="18"/>
                </a:cubicBezTo>
                <a:cubicBezTo>
                  <a:pt x="563" y="18"/>
                  <a:pt x="560" y="18"/>
                  <a:pt x="559" y="18"/>
                </a:cubicBezTo>
                <a:cubicBezTo>
                  <a:pt x="558" y="18"/>
                  <a:pt x="559" y="19"/>
                  <a:pt x="556" y="18"/>
                </a:cubicBezTo>
                <a:cubicBezTo>
                  <a:pt x="557" y="19"/>
                  <a:pt x="560" y="19"/>
                  <a:pt x="561" y="19"/>
                </a:cubicBezTo>
                <a:cubicBezTo>
                  <a:pt x="562" y="19"/>
                  <a:pt x="568" y="19"/>
                  <a:pt x="568" y="17"/>
                </a:cubicBezTo>
                <a:cubicBezTo>
                  <a:pt x="569" y="17"/>
                  <a:pt x="569" y="17"/>
                  <a:pt x="569" y="18"/>
                </a:cubicBezTo>
                <a:cubicBezTo>
                  <a:pt x="573" y="17"/>
                  <a:pt x="574" y="17"/>
                  <a:pt x="580" y="17"/>
                </a:cubicBezTo>
                <a:cubicBezTo>
                  <a:pt x="579" y="16"/>
                  <a:pt x="578" y="16"/>
                  <a:pt x="575" y="15"/>
                </a:cubicBezTo>
                <a:cubicBezTo>
                  <a:pt x="573" y="15"/>
                  <a:pt x="580" y="15"/>
                  <a:pt x="579" y="16"/>
                </a:cubicBezTo>
                <a:cubicBezTo>
                  <a:pt x="581" y="15"/>
                  <a:pt x="577" y="15"/>
                  <a:pt x="577" y="15"/>
                </a:cubicBezTo>
                <a:cubicBezTo>
                  <a:pt x="580" y="15"/>
                  <a:pt x="581" y="14"/>
                  <a:pt x="581" y="14"/>
                </a:cubicBezTo>
                <a:cubicBezTo>
                  <a:pt x="581" y="13"/>
                  <a:pt x="584" y="14"/>
                  <a:pt x="584" y="14"/>
                </a:cubicBezTo>
                <a:cubicBezTo>
                  <a:pt x="586" y="14"/>
                  <a:pt x="584" y="14"/>
                  <a:pt x="583" y="14"/>
                </a:cubicBezTo>
                <a:cubicBezTo>
                  <a:pt x="580" y="14"/>
                  <a:pt x="582" y="15"/>
                  <a:pt x="581" y="16"/>
                </a:cubicBezTo>
                <a:cubicBezTo>
                  <a:pt x="582" y="15"/>
                  <a:pt x="584" y="15"/>
                  <a:pt x="584" y="15"/>
                </a:cubicBezTo>
                <a:cubicBezTo>
                  <a:pt x="584" y="15"/>
                  <a:pt x="585" y="16"/>
                  <a:pt x="587" y="16"/>
                </a:cubicBezTo>
                <a:cubicBezTo>
                  <a:pt x="588" y="16"/>
                  <a:pt x="589" y="15"/>
                  <a:pt x="591" y="15"/>
                </a:cubicBezTo>
                <a:cubicBezTo>
                  <a:pt x="590" y="15"/>
                  <a:pt x="589" y="15"/>
                  <a:pt x="588" y="14"/>
                </a:cubicBezTo>
                <a:cubicBezTo>
                  <a:pt x="588" y="14"/>
                  <a:pt x="589" y="14"/>
                  <a:pt x="591" y="14"/>
                </a:cubicBezTo>
                <a:cubicBezTo>
                  <a:pt x="590" y="14"/>
                  <a:pt x="590" y="14"/>
                  <a:pt x="589" y="14"/>
                </a:cubicBezTo>
                <a:cubicBezTo>
                  <a:pt x="589" y="15"/>
                  <a:pt x="591" y="14"/>
                  <a:pt x="591" y="14"/>
                </a:cubicBezTo>
                <a:cubicBezTo>
                  <a:pt x="593" y="14"/>
                  <a:pt x="594" y="14"/>
                  <a:pt x="592" y="13"/>
                </a:cubicBezTo>
                <a:cubicBezTo>
                  <a:pt x="599" y="13"/>
                  <a:pt x="598" y="10"/>
                  <a:pt x="605" y="11"/>
                </a:cubicBezTo>
                <a:cubicBezTo>
                  <a:pt x="605" y="12"/>
                  <a:pt x="604" y="12"/>
                  <a:pt x="604" y="13"/>
                </a:cubicBezTo>
                <a:cubicBezTo>
                  <a:pt x="605" y="13"/>
                  <a:pt x="608" y="13"/>
                  <a:pt x="609" y="13"/>
                </a:cubicBezTo>
                <a:cubicBezTo>
                  <a:pt x="611" y="12"/>
                  <a:pt x="610" y="12"/>
                  <a:pt x="611" y="11"/>
                </a:cubicBezTo>
                <a:cubicBezTo>
                  <a:pt x="609" y="11"/>
                  <a:pt x="608" y="11"/>
                  <a:pt x="606" y="11"/>
                </a:cubicBezTo>
                <a:cubicBezTo>
                  <a:pt x="607" y="11"/>
                  <a:pt x="608" y="10"/>
                  <a:pt x="609" y="10"/>
                </a:cubicBezTo>
                <a:cubicBezTo>
                  <a:pt x="607" y="10"/>
                  <a:pt x="605" y="11"/>
                  <a:pt x="602" y="11"/>
                </a:cubicBezTo>
                <a:cubicBezTo>
                  <a:pt x="602" y="10"/>
                  <a:pt x="607" y="10"/>
                  <a:pt x="609" y="10"/>
                </a:cubicBezTo>
                <a:cubicBezTo>
                  <a:pt x="607" y="9"/>
                  <a:pt x="613" y="9"/>
                  <a:pt x="611" y="9"/>
                </a:cubicBezTo>
                <a:cubicBezTo>
                  <a:pt x="614" y="9"/>
                  <a:pt x="613" y="10"/>
                  <a:pt x="611" y="10"/>
                </a:cubicBezTo>
                <a:cubicBezTo>
                  <a:pt x="615" y="10"/>
                  <a:pt x="616" y="9"/>
                  <a:pt x="618" y="9"/>
                </a:cubicBezTo>
                <a:cubicBezTo>
                  <a:pt x="617" y="9"/>
                  <a:pt x="614" y="10"/>
                  <a:pt x="614" y="9"/>
                </a:cubicBezTo>
                <a:cubicBezTo>
                  <a:pt x="617" y="9"/>
                  <a:pt x="620" y="9"/>
                  <a:pt x="620" y="8"/>
                </a:cubicBezTo>
                <a:cubicBezTo>
                  <a:pt x="621" y="8"/>
                  <a:pt x="621" y="8"/>
                  <a:pt x="622" y="8"/>
                </a:cubicBezTo>
                <a:cubicBezTo>
                  <a:pt x="625" y="6"/>
                  <a:pt x="637" y="6"/>
                  <a:pt x="642" y="4"/>
                </a:cubicBezTo>
                <a:cubicBezTo>
                  <a:pt x="652" y="3"/>
                  <a:pt x="666" y="3"/>
                  <a:pt x="671" y="2"/>
                </a:cubicBezTo>
                <a:cubicBezTo>
                  <a:pt x="671" y="1"/>
                  <a:pt x="670" y="2"/>
                  <a:pt x="669" y="2"/>
                </a:cubicBezTo>
                <a:cubicBezTo>
                  <a:pt x="671" y="1"/>
                  <a:pt x="670" y="0"/>
                  <a:pt x="673" y="0"/>
                </a:cubicBezTo>
                <a:cubicBezTo>
                  <a:pt x="671" y="0"/>
                  <a:pt x="672" y="1"/>
                  <a:pt x="671" y="1"/>
                </a:cubicBezTo>
                <a:cubicBezTo>
                  <a:pt x="673" y="1"/>
                  <a:pt x="674" y="2"/>
                  <a:pt x="674" y="2"/>
                </a:cubicBezTo>
                <a:cubicBezTo>
                  <a:pt x="677" y="2"/>
                  <a:pt x="677" y="2"/>
                  <a:pt x="679" y="2"/>
                </a:cubicBezTo>
                <a:cubicBezTo>
                  <a:pt x="677" y="3"/>
                  <a:pt x="669" y="3"/>
                  <a:pt x="669" y="4"/>
                </a:cubicBezTo>
                <a:cubicBezTo>
                  <a:pt x="666" y="4"/>
                  <a:pt x="666" y="5"/>
                  <a:pt x="669" y="4"/>
                </a:cubicBezTo>
                <a:cubicBezTo>
                  <a:pt x="668" y="5"/>
                  <a:pt x="668" y="5"/>
                  <a:pt x="665" y="5"/>
                </a:cubicBezTo>
                <a:cubicBezTo>
                  <a:pt x="667" y="5"/>
                  <a:pt x="667" y="5"/>
                  <a:pt x="663" y="5"/>
                </a:cubicBezTo>
                <a:cubicBezTo>
                  <a:pt x="663" y="6"/>
                  <a:pt x="665" y="6"/>
                  <a:pt x="663" y="6"/>
                </a:cubicBezTo>
                <a:cubicBezTo>
                  <a:pt x="661" y="6"/>
                  <a:pt x="662" y="6"/>
                  <a:pt x="660" y="6"/>
                </a:cubicBezTo>
                <a:cubicBezTo>
                  <a:pt x="660" y="6"/>
                  <a:pt x="661" y="6"/>
                  <a:pt x="661" y="7"/>
                </a:cubicBezTo>
                <a:cubicBezTo>
                  <a:pt x="654" y="6"/>
                  <a:pt x="654" y="6"/>
                  <a:pt x="649" y="7"/>
                </a:cubicBezTo>
                <a:cubicBezTo>
                  <a:pt x="650" y="7"/>
                  <a:pt x="651" y="7"/>
                  <a:pt x="653" y="7"/>
                </a:cubicBezTo>
                <a:cubicBezTo>
                  <a:pt x="651" y="7"/>
                  <a:pt x="652" y="8"/>
                  <a:pt x="654" y="7"/>
                </a:cubicBezTo>
                <a:cubicBezTo>
                  <a:pt x="653" y="8"/>
                  <a:pt x="651" y="7"/>
                  <a:pt x="649" y="7"/>
                </a:cubicBezTo>
                <a:cubicBezTo>
                  <a:pt x="647" y="7"/>
                  <a:pt x="650" y="8"/>
                  <a:pt x="649" y="8"/>
                </a:cubicBezTo>
                <a:cubicBezTo>
                  <a:pt x="647" y="7"/>
                  <a:pt x="643" y="8"/>
                  <a:pt x="641" y="8"/>
                </a:cubicBezTo>
                <a:cubicBezTo>
                  <a:pt x="642" y="8"/>
                  <a:pt x="643" y="8"/>
                  <a:pt x="644" y="9"/>
                </a:cubicBezTo>
                <a:cubicBezTo>
                  <a:pt x="645" y="9"/>
                  <a:pt x="643" y="9"/>
                  <a:pt x="642" y="9"/>
                </a:cubicBezTo>
                <a:cubicBezTo>
                  <a:pt x="640" y="9"/>
                  <a:pt x="640" y="9"/>
                  <a:pt x="636" y="9"/>
                </a:cubicBezTo>
                <a:cubicBezTo>
                  <a:pt x="632" y="10"/>
                  <a:pt x="632" y="9"/>
                  <a:pt x="628" y="10"/>
                </a:cubicBezTo>
                <a:cubicBezTo>
                  <a:pt x="628" y="9"/>
                  <a:pt x="627" y="9"/>
                  <a:pt x="627" y="9"/>
                </a:cubicBezTo>
                <a:cubicBezTo>
                  <a:pt x="631" y="9"/>
                  <a:pt x="630" y="9"/>
                  <a:pt x="631" y="8"/>
                </a:cubicBezTo>
                <a:cubicBezTo>
                  <a:pt x="631" y="8"/>
                  <a:pt x="628" y="8"/>
                  <a:pt x="629" y="8"/>
                </a:cubicBezTo>
                <a:cubicBezTo>
                  <a:pt x="629" y="8"/>
                  <a:pt x="638" y="8"/>
                  <a:pt x="637" y="7"/>
                </a:cubicBezTo>
                <a:cubicBezTo>
                  <a:pt x="641" y="7"/>
                  <a:pt x="645" y="6"/>
                  <a:pt x="650" y="6"/>
                </a:cubicBezTo>
                <a:cubicBezTo>
                  <a:pt x="650" y="6"/>
                  <a:pt x="649" y="6"/>
                  <a:pt x="649" y="6"/>
                </a:cubicBezTo>
                <a:cubicBezTo>
                  <a:pt x="649" y="5"/>
                  <a:pt x="651" y="5"/>
                  <a:pt x="651" y="6"/>
                </a:cubicBezTo>
                <a:cubicBezTo>
                  <a:pt x="651" y="6"/>
                  <a:pt x="651" y="5"/>
                  <a:pt x="652" y="5"/>
                </a:cubicBezTo>
                <a:cubicBezTo>
                  <a:pt x="653" y="5"/>
                  <a:pt x="651" y="5"/>
                  <a:pt x="653" y="4"/>
                </a:cubicBezTo>
                <a:cubicBezTo>
                  <a:pt x="650" y="4"/>
                  <a:pt x="648" y="4"/>
                  <a:pt x="646" y="5"/>
                </a:cubicBezTo>
                <a:cubicBezTo>
                  <a:pt x="644" y="5"/>
                  <a:pt x="647" y="5"/>
                  <a:pt x="646" y="4"/>
                </a:cubicBezTo>
                <a:cubicBezTo>
                  <a:pt x="639" y="5"/>
                  <a:pt x="634" y="7"/>
                  <a:pt x="626" y="7"/>
                </a:cubicBezTo>
                <a:cubicBezTo>
                  <a:pt x="625" y="7"/>
                  <a:pt x="627" y="8"/>
                  <a:pt x="624" y="7"/>
                </a:cubicBezTo>
                <a:cubicBezTo>
                  <a:pt x="624" y="8"/>
                  <a:pt x="626" y="8"/>
                  <a:pt x="625" y="8"/>
                </a:cubicBezTo>
                <a:cubicBezTo>
                  <a:pt x="624" y="8"/>
                  <a:pt x="622" y="8"/>
                  <a:pt x="622" y="8"/>
                </a:cubicBezTo>
                <a:cubicBezTo>
                  <a:pt x="621" y="8"/>
                  <a:pt x="621" y="9"/>
                  <a:pt x="618" y="9"/>
                </a:cubicBezTo>
                <a:cubicBezTo>
                  <a:pt x="620" y="9"/>
                  <a:pt x="621" y="8"/>
                  <a:pt x="623" y="8"/>
                </a:cubicBezTo>
                <a:cubicBezTo>
                  <a:pt x="624" y="9"/>
                  <a:pt x="618" y="9"/>
                  <a:pt x="622" y="9"/>
                </a:cubicBezTo>
                <a:cubicBezTo>
                  <a:pt x="621" y="9"/>
                  <a:pt x="619" y="9"/>
                  <a:pt x="617" y="9"/>
                </a:cubicBezTo>
                <a:cubicBezTo>
                  <a:pt x="618" y="10"/>
                  <a:pt x="617" y="10"/>
                  <a:pt x="618" y="10"/>
                </a:cubicBezTo>
                <a:cubicBezTo>
                  <a:pt x="617" y="10"/>
                  <a:pt x="615" y="10"/>
                  <a:pt x="611" y="10"/>
                </a:cubicBezTo>
                <a:cubicBezTo>
                  <a:pt x="611" y="11"/>
                  <a:pt x="611" y="12"/>
                  <a:pt x="611" y="12"/>
                </a:cubicBezTo>
                <a:cubicBezTo>
                  <a:pt x="612" y="12"/>
                  <a:pt x="612" y="12"/>
                  <a:pt x="613" y="11"/>
                </a:cubicBezTo>
                <a:cubicBezTo>
                  <a:pt x="615" y="12"/>
                  <a:pt x="613" y="12"/>
                  <a:pt x="613" y="12"/>
                </a:cubicBezTo>
                <a:cubicBezTo>
                  <a:pt x="621" y="12"/>
                  <a:pt x="628" y="11"/>
                  <a:pt x="634" y="10"/>
                </a:cubicBezTo>
                <a:cubicBezTo>
                  <a:pt x="636" y="10"/>
                  <a:pt x="638" y="10"/>
                  <a:pt x="638" y="10"/>
                </a:cubicBezTo>
                <a:cubicBezTo>
                  <a:pt x="638" y="10"/>
                  <a:pt x="636" y="10"/>
                  <a:pt x="635" y="11"/>
                </a:cubicBezTo>
                <a:cubicBezTo>
                  <a:pt x="637" y="11"/>
                  <a:pt x="640" y="11"/>
                  <a:pt x="644" y="11"/>
                </a:cubicBezTo>
                <a:cubicBezTo>
                  <a:pt x="642" y="11"/>
                  <a:pt x="640" y="11"/>
                  <a:pt x="639" y="10"/>
                </a:cubicBezTo>
                <a:cubicBezTo>
                  <a:pt x="641" y="9"/>
                  <a:pt x="649" y="11"/>
                  <a:pt x="653" y="10"/>
                </a:cubicBezTo>
                <a:cubicBezTo>
                  <a:pt x="654" y="10"/>
                  <a:pt x="652" y="10"/>
                  <a:pt x="653" y="11"/>
                </a:cubicBezTo>
                <a:cubicBezTo>
                  <a:pt x="653" y="11"/>
                  <a:pt x="653" y="11"/>
                  <a:pt x="654" y="11"/>
                </a:cubicBezTo>
                <a:cubicBezTo>
                  <a:pt x="654" y="10"/>
                  <a:pt x="655" y="10"/>
                  <a:pt x="657" y="9"/>
                </a:cubicBezTo>
                <a:cubicBezTo>
                  <a:pt x="660" y="9"/>
                  <a:pt x="658" y="10"/>
                  <a:pt x="655" y="10"/>
                </a:cubicBezTo>
                <a:cubicBezTo>
                  <a:pt x="657" y="11"/>
                  <a:pt x="663" y="10"/>
                  <a:pt x="663" y="9"/>
                </a:cubicBezTo>
                <a:cubicBezTo>
                  <a:pt x="663" y="9"/>
                  <a:pt x="661" y="9"/>
                  <a:pt x="662" y="8"/>
                </a:cubicBezTo>
                <a:cubicBezTo>
                  <a:pt x="661" y="8"/>
                  <a:pt x="661" y="9"/>
                  <a:pt x="660" y="9"/>
                </a:cubicBezTo>
                <a:cubicBezTo>
                  <a:pt x="660" y="8"/>
                  <a:pt x="664" y="8"/>
                  <a:pt x="665" y="8"/>
                </a:cubicBezTo>
                <a:cubicBezTo>
                  <a:pt x="664" y="7"/>
                  <a:pt x="663" y="8"/>
                  <a:pt x="662" y="8"/>
                </a:cubicBezTo>
                <a:cubicBezTo>
                  <a:pt x="660" y="8"/>
                  <a:pt x="666" y="7"/>
                  <a:pt x="663" y="7"/>
                </a:cubicBezTo>
                <a:cubicBezTo>
                  <a:pt x="664" y="7"/>
                  <a:pt x="665" y="7"/>
                  <a:pt x="667" y="7"/>
                </a:cubicBezTo>
                <a:cubicBezTo>
                  <a:pt x="667" y="6"/>
                  <a:pt x="665" y="7"/>
                  <a:pt x="665" y="6"/>
                </a:cubicBezTo>
                <a:cubicBezTo>
                  <a:pt x="668" y="6"/>
                  <a:pt x="670" y="6"/>
                  <a:pt x="669" y="5"/>
                </a:cubicBezTo>
                <a:cubicBezTo>
                  <a:pt x="671" y="5"/>
                  <a:pt x="671" y="5"/>
                  <a:pt x="674" y="5"/>
                </a:cubicBezTo>
                <a:cubicBezTo>
                  <a:pt x="674" y="5"/>
                  <a:pt x="672" y="4"/>
                  <a:pt x="671" y="4"/>
                </a:cubicBezTo>
                <a:cubicBezTo>
                  <a:pt x="669" y="4"/>
                  <a:pt x="674" y="4"/>
                  <a:pt x="673" y="3"/>
                </a:cubicBezTo>
                <a:cubicBezTo>
                  <a:pt x="674" y="4"/>
                  <a:pt x="675" y="4"/>
                  <a:pt x="675" y="3"/>
                </a:cubicBezTo>
                <a:cubicBezTo>
                  <a:pt x="676" y="3"/>
                  <a:pt x="676" y="4"/>
                  <a:pt x="676" y="4"/>
                </a:cubicBezTo>
                <a:cubicBezTo>
                  <a:pt x="677" y="3"/>
                  <a:pt x="677" y="4"/>
                  <a:pt x="679" y="4"/>
                </a:cubicBezTo>
                <a:cubicBezTo>
                  <a:pt x="678" y="4"/>
                  <a:pt x="678" y="4"/>
                  <a:pt x="677" y="3"/>
                </a:cubicBezTo>
                <a:cubicBezTo>
                  <a:pt x="679" y="3"/>
                  <a:pt x="680" y="3"/>
                  <a:pt x="680" y="2"/>
                </a:cubicBezTo>
                <a:cubicBezTo>
                  <a:pt x="681" y="2"/>
                  <a:pt x="683" y="2"/>
                  <a:pt x="683" y="3"/>
                </a:cubicBezTo>
                <a:cubicBezTo>
                  <a:pt x="681" y="2"/>
                  <a:pt x="677" y="4"/>
                  <a:pt x="681" y="4"/>
                </a:cubicBezTo>
                <a:cubicBezTo>
                  <a:pt x="681" y="4"/>
                  <a:pt x="680" y="4"/>
                  <a:pt x="680" y="4"/>
                </a:cubicBezTo>
                <a:cubicBezTo>
                  <a:pt x="680" y="5"/>
                  <a:pt x="680" y="5"/>
                  <a:pt x="680" y="5"/>
                </a:cubicBezTo>
                <a:cubicBezTo>
                  <a:pt x="685" y="5"/>
                  <a:pt x="678" y="3"/>
                  <a:pt x="683" y="3"/>
                </a:cubicBezTo>
                <a:cubicBezTo>
                  <a:pt x="682" y="4"/>
                  <a:pt x="683" y="4"/>
                  <a:pt x="683" y="4"/>
                </a:cubicBezTo>
                <a:cubicBezTo>
                  <a:pt x="686" y="4"/>
                  <a:pt x="686" y="3"/>
                  <a:pt x="689" y="3"/>
                </a:cubicBezTo>
                <a:cubicBezTo>
                  <a:pt x="689" y="3"/>
                  <a:pt x="685" y="3"/>
                  <a:pt x="684" y="3"/>
                </a:cubicBezTo>
                <a:cubicBezTo>
                  <a:pt x="682" y="2"/>
                  <a:pt x="687" y="2"/>
                  <a:pt x="687" y="1"/>
                </a:cubicBezTo>
                <a:cubicBezTo>
                  <a:pt x="689" y="1"/>
                  <a:pt x="687" y="2"/>
                  <a:pt x="687" y="2"/>
                </a:cubicBezTo>
                <a:cubicBezTo>
                  <a:pt x="688" y="2"/>
                  <a:pt x="688" y="2"/>
                  <a:pt x="689" y="2"/>
                </a:cubicBezTo>
                <a:cubicBezTo>
                  <a:pt x="691" y="2"/>
                  <a:pt x="695" y="2"/>
                  <a:pt x="698" y="1"/>
                </a:cubicBezTo>
                <a:cubicBezTo>
                  <a:pt x="696" y="2"/>
                  <a:pt x="693" y="2"/>
                  <a:pt x="690" y="3"/>
                </a:cubicBezTo>
                <a:cubicBezTo>
                  <a:pt x="690" y="3"/>
                  <a:pt x="692" y="3"/>
                  <a:pt x="693" y="3"/>
                </a:cubicBezTo>
                <a:cubicBezTo>
                  <a:pt x="692" y="4"/>
                  <a:pt x="693" y="4"/>
                  <a:pt x="695" y="4"/>
                </a:cubicBezTo>
                <a:cubicBezTo>
                  <a:pt x="694" y="5"/>
                  <a:pt x="693" y="5"/>
                  <a:pt x="694" y="5"/>
                </a:cubicBezTo>
                <a:cubicBezTo>
                  <a:pt x="699" y="5"/>
                  <a:pt x="702" y="5"/>
                  <a:pt x="707" y="4"/>
                </a:cubicBezTo>
                <a:cubicBezTo>
                  <a:pt x="703" y="5"/>
                  <a:pt x="699" y="6"/>
                  <a:pt x="696" y="7"/>
                </a:cubicBezTo>
                <a:cubicBezTo>
                  <a:pt x="695" y="7"/>
                  <a:pt x="695" y="6"/>
                  <a:pt x="694" y="6"/>
                </a:cubicBezTo>
                <a:cubicBezTo>
                  <a:pt x="693" y="6"/>
                  <a:pt x="693" y="7"/>
                  <a:pt x="691" y="7"/>
                </a:cubicBezTo>
                <a:cubicBezTo>
                  <a:pt x="690" y="7"/>
                  <a:pt x="687" y="8"/>
                  <a:pt x="684" y="8"/>
                </a:cubicBezTo>
                <a:cubicBezTo>
                  <a:pt x="692" y="9"/>
                  <a:pt x="699" y="6"/>
                  <a:pt x="708" y="7"/>
                </a:cubicBezTo>
                <a:cubicBezTo>
                  <a:pt x="707" y="7"/>
                  <a:pt x="707" y="7"/>
                  <a:pt x="705" y="7"/>
                </a:cubicBezTo>
                <a:cubicBezTo>
                  <a:pt x="706" y="7"/>
                  <a:pt x="706" y="8"/>
                  <a:pt x="706" y="8"/>
                </a:cubicBezTo>
                <a:cubicBezTo>
                  <a:pt x="707" y="8"/>
                  <a:pt x="709" y="8"/>
                  <a:pt x="710" y="7"/>
                </a:cubicBezTo>
                <a:cubicBezTo>
                  <a:pt x="710" y="8"/>
                  <a:pt x="707" y="8"/>
                  <a:pt x="707" y="8"/>
                </a:cubicBezTo>
                <a:cubicBezTo>
                  <a:pt x="707" y="9"/>
                  <a:pt x="711" y="8"/>
                  <a:pt x="715" y="9"/>
                </a:cubicBezTo>
                <a:cubicBezTo>
                  <a:pt x="715" y="8"/>
                  <a:pt x="710" y="9"/>
                  <a:pt x="711" y="8"/>
                </a:cubicBezTo>
                <a:cubicBezTo>
                  <a:pt x="714" y="9"/>
                  <a:pt x="718" y="8"/>
                  <a:pt x="720" y="9"/>
                </a:cubicBezTo>
                <a:cubicBezTo>
                  <a:pt x="723" y="9"/>
                  <a:pt x="723" y="8"/>
                  <a:pt x="723" y="7"/>
                </a:cubicBezTo>
                <a:cubicBezTo>
                  <a:pt x="723" y="8"/>
                  <a:pt x="725" y="8"/>
                  <a:pt x="725" y="8"/>
                </a:cubicBezTo>
                <a:cubicBezTo>
                  <a:pt x="726" y="8"/>
                  <a:pt x="723" y="7"/>
                  <a:pt x="726" y="7"/>
                </a:cubicBezTo>
                <a:cubicBezTo>
                  <a:pt x="726" y="8"/>
                  <a:pt x="728" y="7"/>
                  <a:pt x="728" y="8"/>
                </a:cubicBezTo>
                <a:cubicBezTo>
                  <a:pt x="730" y="8"/>
                  <a:pt x="732" y="8"/>
                  <a:pt x="730" y="7"/>
                </a:cubicBezTo>
                <a:cubicBezTo>
                  <a:pt x="731" y="7"/>
                  <a:pt x="738" y="7"/>
                  <a:pt x="738" y="7"/>
                </a:cubicBezTo>
                <a:cubicBezTo>
                  <a:pt x="738" y="6"/>
                  <a:pt x="740" y="7"/>
                  <a:pt x="740" y="6"/>
                </a:cubicBezTo>
                <a:cubicBezTo>
                  <a:pt x="742" y="6"/>
                  <a:pt x="739" y="7"/>
                  <a:pt x="740" y="7"/>
                </a:cubicBezTo>
                <a:cubicBezTo>
                  <a:pt x="743" y="7"/>
                  <a:pt x="744" y="6"/>
                  <a:pt x="743" y="6"/>
                </a:cubicBezTo>
                <a:cubicBezTo>
                  <a:pt x="742" y="6"/>
                  <a:pt x="745" y="6"/>
                  <a:pt x="744" y="5"/>
                </a:cubicBezTo>
                <a:cubicBezTo>
                  <a:pt x="745" y="6"/>
                  <a:pt x="747" y="7"/>
                  <a:pt x="749" y="6"/>
                </a:cubicBezTo>
                <a:cubicBezTo>
                  <a:pt x="749" y="7"/>
                  <a:pt x="744" y="8"/>
                  <a:pt x="740" y="8"/>
                </a:cubicBezTo>
                <a:cubicBezTo>
                  <a:pt x="740" y="9"/>
                  <a:pt x="741" y="9"/>
                  <a:pt x="743" y="9"/>
                </a:cubicBezTo>
                <a:cubicBezTo>
                  <a:pt x="743" y="9"/>
                  <a:pt x="743" y="8"/>
                  <a:pt x="743" y="8"/>
                </a:cubicBezTo>
                <a:cubicBezTo>
                  <a:pt x="745" y="8"/>
                  <a:pt x="746" y="9"/>
                  <a:pt x="748" y="8"/>
                </a:cubicBezTo>
                <a:cubicBezTo>
                  <a:pt x="747" y="8"/>
                  <a:pt x="749" y="8"/>
                  <a:pt x="749" y="7"/>
                </a:cubicBezTo>
                <a:cubicBezTo>
                  <a:pt x="751" y="8"/>
                  <a:pt x="747" y="8"/>
                  <a:pt x="749" y="9"/>
                </a:cubicBezTo>
                <a:cubicBezTo>
                  <a:pt x="751" y="8"/>
                  <a:pt x="751" y="8"/>
                  <a:pt x="754" y="8"/>
                </a:cubicBezTo>
                <a:cubicBezTo>
                  <a:pt x="754" y="7"/>
                  <a:pt x="753" y="7"/>
                  <a:pt x="753" y="7"/>
                </a:cubicBezTo>
                <a:cubicBezTo>
                  <a:pt x="755" y="7"/>
                  <a:pt x="756" y="8"/>
                  <a:pt x="757" y="8"/>
                </a:cubicBezTo>
                <a:cubicBezTo>
                  <a:pt x="754" y="8"/>
                  <a:pt x="752" y="9"/>
                  <a:pt x="749" y="9"/>
                </a:cubicBezTo>
                <a:cubicBezTo>
                  <a:pt x="751" y="10"/>
                  <a:pt x="752" y="9"/>
                  <a:pt x="755" y="9"/>
                </a:cubicBezTo>
                <a:cubicBezTo>
                  <a:pt x="755" y="9"/>
                  <a:pt x="754" y="9"/>
                  <a:pt x="754" y="9"/>
                </a:cubicBezTo>
                <a:cubicBezTo>
                  <a:pt x="753" y="9"/>
                  <a:pt x="755" y="10"/>
                  <a:pt x="755" y="10"/>
                </a:cubicBezTo>
                <a:cubicBezTo>
                  <a:pt x="756" y="9"/>
                  <a:pt x="758" y="8"/>
                  <a:pt x="761" y="9"/>
                </a:cubicBezTo>
                <a:cubicBezTo>
                  <a:pt x="759" y="8"/>
                  <a:pt x="760" y="9"/>
                  <a:pt x="763" y="9"/>
                </a:cubicBezTo>
                <a:cubicBezTo>
                  <a:pt x="762" y="8"/>
                  <a:pt x="757" y="7"/>
                  <a:pt x="761" y="6"/>
                </a:cubicBezTo>
                <a:cubicBezTo>
                  <a:pt x="759" y="6"/>
                  <a:pt x="755" y="6"/>
                  <a:pt x="752" y="6"/>
                </a:cubicBezTo>
                <a:cubicBezTo>
                  <a:pt x="752" y="6"/>
                  <a:pt x="753" y="6"/>
                  <a:pt x="753" y="7"/>
                </a:cubicBezTo>
                <a:cubicBezTo>
                  <a:pt x="750" y="7"/>
                  <a:pt x="751" y="6"/>
                  <a:pt x="748" y="6"/>
                </a:cubicBezTo>
                <a:cubicBezTo>
                  <a:pt x="749" y="5"/>
                  <a:pt x="748" y="5"/>
                  <a:pt x="746" y="5"/>
                </a:cubicBezTo>
                <a:cubicBezTo>
                  <a:pt x="744" y="4"/>
                  <a:pt x="752" y="5"/>
                  <a:pt x="750" y="4"/>
                </a:cubicBezTo>
                <a:cubicBezTo>
                  <a:pt x="750" y="3"/>
                  <a:pt x="752" y="4"/>
                  <a:pt x="752" y="3"/>
                </a:cubicBezTo>
                <a:cubicBezTo>
                  <a:pt x="753" y="4"/>
                  <a:pt x="754" y="4"/>
                  <a:pt x="754" y="4"/>
                </a:cubicBezTo>
                <a:cubicBezTo>
                  <a:pt x="752" y="4"/>
                  <a:pt x="751" y="4"/>
                  <a:pt x="752" y="4"/>
                </a:cubicBezTo>
                <a:cubicBezTo>
                  <a:pt x="749" y="4"/>
                  <a:pt x="752" y="5"/>
                  <a:pt x="752" y="6"/>
                </a:cubicBezTo>
                <a:cubicBezTo>
                  <a:pt x="753" y="6"/>
                  <a:pt x="755" y="6"/>
                  <a:pt x="756" y="5"/>
                </a:cubicBezTo>
                <a:cubicBezTo>
                  <a:pt x="756" y="5"/>
                  <a:pt x="755" y="5"/>
                  <a:pt x="755" y="5"/>
                </a:cubicBezTo>
                <a:cubicBezTo>
                  <a:pt x="757" y="5"/>
                  <a:pt x="756" y="5"/>
                  <a:pt x="759" y="5"/>
                </a:cubicBezTo>
                <a:cubicBezTo>
                  <a:pt x="758" y="5"/>
                  <a:pt x="757" y="5"/>
                  <a:pt x="757" y="5"/>
                </a:cubicBezTo>
                <a:cubicBezTo>
                  <a:pt x="760" y="6"/>
                  <a:pt x="761" y="7"/>
                  <a:pt x="764" y="7"/>
                </a:cubicBezTo>
                <a:cubicBezTo>
                  <a:pt x="764" y="7"/>
                  <a:pt x="768" y="6"/>
                  <a:pt x="765" y="6"/>
                </a:cubicBezTo>
                <a:cubicBezTo>
                  <a:pt x="765" y="5"/>
                  <a:pt x="769" y="6"/>
                  <a:pt x="768" y="5"/>
                </a:cubicBezTo>
                <a:cubicBezTo>
                  <a:pt x="768" y="5"/>
                  <a:pt x="768" y="6"/>
                  <a:pt x="768" y="6"/>
                </a:cubicBezTo>
                <a:cubicBezTo>
                  <a:pt x="769" y="6"/>
                  <a:pt x="770" y="6"/>
                  <a:pt x="771" y="6"/>
                </a:cubicBezTo>
                <a:cubicBezTo>
                  <a:pt x="772" y="5"/>
                  <a:pt x="772" y="5"/>
                  <a:pt x="773" y="5"/>
                </a:cubicBezTo>
                <a:cubicBezTo>
                  <a:pt x="773" y="5"/>
                  <a:pt x="773" y="6"/>
                  <a:pt x="777" y="7"/>
                </a:cubicBezTo>
                <a:cubicBezTo>
                  <a:pt x="778" y="7"/>
                  <a:pt x="776" y="7"/>
                  <a:pt x="775" y="7"/>
                </a:cubicBezTo>
                <a:cubicBezTo>
                  <a:pt x="775" y="7"/>
                  <a:pt x="776" y="7"/>
                  <a:pt x="777" y="7"/>
                </a:cubicBezTo>
                <a:cubicBezTo>
                  <a:pt x="777" y="7"/>
                  <a:pt x="776" y="7"/>
                  <a:pt x="775" y="7"/>
                </a:cubicBezTo>
                <a:cubicBezTo>
                  <a:pt x="775" y="8"/>
                  <a:pt x="778" y="7"/>
                  <a:pt x="780" y="7"/>
                </a:cubicBezTo>
                <a:cubicBezTo>
                  <a:pt x="780" y="7"/>
                  <a:pt x="778" y="7"/>
                  <a:pt x="782" y="7"/>
                </a:cubicBezTo>
                <a:cubicBezTo>
                  <a:pt x="781" y="7"/>
                  <a:pt x="781" y="6"/>
                  <a:pt x="779" y="6"/>
                </a:cubicBezTo>
                <a:cubicBezTo>
                  <a:pt x="780" y="6"/>
                  <a:pt x="782" y="6"/>
                  <a:pt x="783" y="6"/>
                </a:cubicBezTo>
                <a:cubicBezTo>
                  <a:pt x="783" y="6"/>
                  <a:pt x="780" y="6"/>
                  <a:pt x="779" y="5"/>
                </a:cubicBezTo>
                <a:cubicBezTo>
                  <a:pt x="781" y="5"/>
                  <a:pt x="785" y="5"/>
                  <a:pt x="785" y="6"/>
                </a:cubicBezTo>
                <a:cubicBezTo>
                  <a:pt x="787" y="6"/>
                  <a:pt x="787" y="5"/>
                  <a:pt x="788" y="4"/>
                </a:cubicBezTo>
                <a:cubicBezTo>
                  <a:pt x="790" y="4"/>
                  <a:pt x="790" y="4"/>
                  <a:pt x="792" y="5"/>
                </a:cubicBezTo>
                <a:cubicBezTo>
                  <a:pt x="790" y="5"/>
                  <a:pt x="791" y="6"/>
                  <a:pt x="788" y="6"/>
                </a:cubicBezTo>
                <a:cubicBezTo>
                  <a:pt x="788" y="6"/>
                  <a:pt x="790" y="6"/>
                  <a:pt x="789" y="6"/>
                </a:cubicBezTo>
                <a:cubicBezTo>
                  <a:pt x="792" y="6"/>
                  <a:pt x="793" y="5"/>
                  <a:pt x="797" y="5"/>
                </a:cubicBezTo>
                <a:cubicBezTo>
                  <a:pt x="797" y="5"/>
                  <a:pt x="795" y="5"/>
                  <a:pt x="795" y="5"/>
                </a:cubicBezTo>
                <a:cubicBezTo>
                  <a:pt x="795" y="4"/>
                  <a:pt x="799" y="5"/>
                  <a:pt x="800" y="4"/>
                </a:cubicBezTo>
                <a:cubicBezTo>
                  <a:pt x="801" y="4"/>
                  <a:pt x="801" y="5"/>
                  <a:pt x="802" y="5"/>
                </a:cubicBezTo>
                <a:cubicBezTo>
                  <a:pt x="803" y="5"/>
                  <a:pt x="800" y="5"/>
                  <a:pt x="800" y="5"/>
                </a:cubicBezTo>
                <a:cubicBezTo>
                  <a:pt x="804" y="6"/>
                  <a:pt x="807" y="7"/>
                  <a:pt x="814" y="7"/>
                </a:cubicBezTo>
                <a:cubicBezTo>
                  <a:pt x="810" y="7"/>
                  <a:pt x="813" y="6"/>
                  <a:pt x="814" y="5"/>
                </a:cubicBezTo>
                <a:cubicBezTo>
                  <a:pt x="818" y="6"/>
                  <a:pt x="822" y="5"/>
                  <a:pt x="827" y="5"/>
                </a:cubicBezTo>
                <a:cubicBezTo>
                  <a:pt x="826" y="5"/>
                  <a:pt x="827" y="4"/>
                  <a:pt x="826" y="4"/>
                </a:cubicBezTo>
                <a:cubicBezTo>
                  <a:pt x="828" y="4"/>
                  <a:pt x="828" y="5"/>
                  <a:pt x="829" y="5"/>
                </a:cubicBezTo>
                <a:cubicBezTo>
                  <a:pt x="827" y="6"/>
                  <a:pt x="821" y="6"/>
                  <a:pt x="817" y="7"/>
                </a:cubicBezTo>
                <a:cubicBezTo>
                  <a:pt x="817" y="7"/>
                  <a:pt x="818" y="7"/>
                  <a:pt x="818" y="8"/>
                </a:cubicBezTo>
                <a:cubicBezTo>
                  <a:pt x="819" y="7"/>
                  <a:pt x="821" y="8"/>
                  <a:pt x="824" y="7"/>
                </a:cubicBezTo>
                <a:cubicBezTo>
                  <a:pt x="824" y="7"/>
                  <a:pt x="823" y="7"/>
                  <a:pt x="823" y="7"/>
                </a:cubicBezTo>
                <a:cubicBezTo>
                  <a:pt x="826" y="7"/>
                  <a:pt x="826" y="7"/>
                  <a:pt x="829" y="7"/>
                </a:cubicBezTo>
                <a:cubicBezTo>
                  <a:pt x="829" y="8"/>
                  <a:pt x="831" y="8"/>
                  <a:pt x="831" y="8"/>
                </a:cubicBezTo>
                <a:cubicBezTo>
                  <a:pt x="828" y="8"/>
                  <a:pt x="828" y="8"/>
                  <a:pt x="824" y="8"/>
                </a:cubicBezTo>
                <a:cubicBezTo>
                  <a:pt x="823" y="8"/>
                  <a:pt x="824" y="8"/>
                  <a:pt x="824" y="9"/>
                </a:cubicBezTo>
                <a:cubicBezTo>
                  <a:pt x="824" y="9"/>
                  <a:pt x="826" y="9"/>
                  <a:pt x="827" y="9"/>
                </a:cubicBezTo>
                <a:cubicBezTo>
                  <a:pt x="827" y="10"/>
                  <a:pt x="823" y="9"/>
                  <a:pt x="822" y="9"/>
                </a:cubicBezTo>
                <a:cubicBezTo>
                  <a:pt x="821" y="9"/>
                  <a:pt x="822" y="9"/>
                  <a:pt x="822" y="9"/>
                </a:cubicBezTo>
                <a:cubicBezTo>
                  <a:pt x="819" y="9"/>
                  <a:pt x="817" y="9"/>
                  <a:pt x="817" y="9"/>
                </a:cubicBezTo>
                <a:cubicBezTo>
                  <a:pt x="818" y="9"/>
                  <a:pt x="818" y="9"/>
                  <a:pt x="818" y="9"/>
                </a:cubicBezTo>
                <a:cubicBezTo>
                  <a:pt x="820" y="9"/>
                  <a:pt x="817" y="10"/>
                  <a:pt x="819" y="10"/>
                </a:cubicBezTo>
                <a:cubicBezTo>
                  <a:pt x="822" y="9"/>
                  <a:pt x="824" y="10"/>
                  <a:pt x="826" y="10"/>
                </a:cubicBezTo>
                <a:cubicBezTo>
                  <a:pt x="828" y="10"/>
                  <a:pt x="827" y="10"/>
                  <a:pt x="828" y="11"/>
                </a:cubicBezTo>
                <a:cubicBezTo>
                  <a:pt x="830" y="11"/>
                  <a:pt x="831" y="11"/>
                  <a:pt x="834" y="11"/>
                </a:cubicBezTo>
                <a:cubicBezTo>
                  <a:pt x="836" y="11"/>
                  <a:pt x="832" y="10"/>
                  <a:pt x="831" y="10"/>
                </a:cubicBezTo>
                <a:cubicBezTo>
                  <a:pt x="829" y="10"/>
                  <a:pt x="833" y="10"/>
                  <a:pt x="833" y="10"/>
                </a:cubicBezTo>
                <a:cubicBezTo>
                  <a:pt x="832" y="10"/>
                  <a:pt x="830" y="10"/>
                  <a:pt x="829" y="10"/>
                </a:cubicBezTo>
                <a:cubicBezTo>
                  <a:pt x="829" y="9"/>
                  <a:pt x="829" y="9"/>
                  <a:pt x="828" y="9"/>
                </a:cubicBezTo>
                <a:cubicBezTo>
                  <a:pt x="829" y="8"/>
                  <a:pt x="832" y="9"/>
                  <a:pt x="832" y="8"/>
                </a:cubicBezTo>
                <a:cubicBezTo>
                  <a:pt x="833" y="8"/>
                  <a:pt x="834" y="8"/>
                  <a:pt x="834" y="9"/>
                </a:cubicBezTo>
                <a:cubicBezTo>
                  <a:pt x="836" y="8"/>
                  <a:pt x="836" y="8"/>
                  <a:pt x="838" y="8"/>
                </a:cubicBezTo>
                <a:cubicBezTo>
                  <a:pt x="839" y="9"/>
                  <a:pt x="837" y="9"/>
                  <a:pt x="841" y="9"/>
                </a:cubicBezTo>
                <a:cubicBezTo>
                  <a:pt x="841" y="10"/>
                  <a:pt x="839" y="10"/>
                  <a:pt x="840" y="10"/>
                </a:cubicBezTo>
                <a:cubicBezTo>
                  <a:pt x="841" y="10"/>
                  <a:pt x="842" y="10"/>
                  <a:pt x="842" y="10"/>
                </a:cubicBezTo>
                <a:cubicBezTo>
                  <a:pt x="852" y="10"/>
                  <a:pt x="839" y="10"/>
                  <a:pt x="839" y="11"/>
                </a:cubicBezTo>
                <a:cubicBezTo>
                  <a:pt x="840" y="11"/>
                  <a:pt x="842" y="10"/>
                  <a:pt x="844" y="11"/>
                </a:cubicBezTo>
                <a:cubicBezTo>
                  <a:pt x="844" y="10"/>
                  <a:pt x="844" y="10"/>
                  <a:pt x="843" y="10"/>
                </a:cubicBezTo>
                <a:cubicBezTo>
                  <a:pt x="845" y="10"/>
                  <a:pt x="847" y="11"/>
                  <a:pt x="851" y="11"/>
                </a:cubicBezTo>
                <a:cubicBezTo>
                  <a:pt x="851" y="11"/>
                  <a:pt x="850" y="12"/>
                  <a:pt x="853" y="12"/>
                </a:cubicBezTo>
                <a:cubicBezTo>
                  <a:pt x="851" y="13"/>
                  <a:pt x="843" y="12"/>
                  <a:pt x="840" y="13"/>
                </a:cubicBezTo>
                <a:cubicBezTo>
                  <a:pt x="840" y="13"/>
                  <a:pt x="844" y="13"/>
                  <a:pt x="843" y="13"/>
                </a:cubicBezTo>
                <a:cubicBezTo>
                  <a:pt x="845" y="13"/>
                  <a:pt x="845" y="13"/>
                  <a:pt x="847" y="13"/>
                </a:cubicBezTo>
                <a:cubicBezTo>
                  <a:pt x="847" y="13"/>
                  <a:pt x="848" y="13"/>
                  <a:pt x="848" y="13"/>
                </a:cubicBezTo>
                <a:cubicBezTo>
                  <a:pt x="850" y="13"/>
                  <a:pt x="851" y="12"/>
                  <a:pt x="854" y="12"/>
                </a:cubicBezTo>
                <a:cubicBezTo>
                  <a:pt x="854" y="12"/>
                  <a:pt x="855" y="13"/>
                  <a:pt x="856" y="13"/>
                </a:cubicBezTo>
                <a:cubicBezTo>
                  <a:pt x="856" y="13"/>
                  <a:pt x="855" y="12"/>
                  <a:pt x="855" y="11"/>
                </a:cubicBezTo>
                <a:cubicBezTo>
                  <a:pt x="858" y="11"/>
                  <a:pt x="853" y="10"/>
                  <a:pt x="858" y="10"/>
                </a:cubicBezTo>
                <a:cubicBezTo>
                  <a:pt x="856" y="11"/>
                  <a:pt x="860" y="11"/>
                  <a:pt x="857" y="11"/>
                </a:cubicBezTo>
                <a:cubicBezTo>
                  <a:pt x="859" y="11"/>
                  <a:pt x="859" y="11"/>
                  <a:pt x="861" y="11"/>
                </a:cubicBezTo>
                <a:cubicBezTo>
                  <a:pt x="862" y="12"/>
                  <a:pt x="861" y="12"/>
                  <a:pt x="863" y="12"/>
                </a:cubicBezTo>
                <a:cubicBezTo>
                  <a:pt x="862" y="13"/>
                  <a:pt x="861" y="13"/>
                  <a:pt x="863" y="13"/>
                </a:cubicBezTo>
                <a:cubicBezTo>
                  <a:pt x="863" y="13"/>
                  <a:pt x="865" y="13"/>
                  <a:pt x="863" y="13"/>
                </a:cubicBezTo>
                <a:cubicBezTo>
                  <a:pt x="864" y="12"/>
                  <a:pt x="864" y="13"/>
                  <a:pt x="866" y="13"/>
                </a:cubicBezTo>
                <a:cubicBezTo>
                  <a:pt x="867" y="13"/>
                  <a:pt x="867" y="12"/>
                  <a:pt x="867" y="12"/>
                </a:cubicBezTo>
                <a:cubicBezTo>
                  <a:pt x="872" y="12"/>
                  <a:pt x="873" y="12"/>
                  <a:pt x="874" y="11"/>
                </a:cubicBezTo>
                <a:cubicBezTo>
                  <a:pt x="875" y="11"/>
                  <a:pt x="874" y="12"/>
                  <a:pt x="876" y="12"/>
                </a:cubicBezTo>
                <a:cubicBezTo>
                  <a:pt x="878" y="12"/>
                  <a:pt x="876" y="11"/>
                  <a:pt x="877" y="11"/>
                </a:cubicBezTo>
                <a:cubicBezTo>
                  <a:pt x="879" y="11"/>
                  <a:pt x="878" y="12"/>
                  <a:pt x="878" y="12"/>
                </a:cubicBezTo>
                <a:cubicBezTo>
                  <a:pt x="880" y="13"/>
                  <a:pt x="885" y="12"/>
                  <a:pt x="888" y="12"/>
                </a:cubicBezTo>
                <a:cubicBezTo>
                  <a:pt x="887" y="12"/>
                  <a:pt x="886" y="13"/>
                  <a:pt x="888" y="13"/>
                </a:cubicBezTo>
                <a:cubicBezTo>
                  <a:pt x="887" y="13"/>
                  <a:pt x="887" y="13"/>
                  <a:pt x="886" y="13"/>
                </a:cubicBezTo>
                <a:cubicBezTo>
                  <a:pt x="884" y="13"/>
                  <a:pt x="887" y="14"/>
                  <a:pt x="888" y="14"/>
                </a:cubicBezTo>
                <a:cubicBezTo>
                  <a:pt x="889" y="14"/>
                  <a:pt x="889" y="14"/>
                  <a:pt x="890" y="14"/>
                </a:cubicBezTo>
                <a:cubicBezTo>
                  <a:pt x="889" y="15"/>
                  <a:pt x="888" y="15"/>
                  <a:pt x="886" y="14"/>
                </a:cubicBezTo>
                <a:cubicBezTo>
                  <a:pt x="885" y="14"/>
                  <a:pt x="885" y="14"/>
                  <a:pt x="885" y="14"/>
                </a:cubicBezTo>
                <a:cubicBezTo>
                  <a:pt x="885" y="15"/>
                  <a:pt x="888" y="16"/>
                  <a:pt x="892" y="16"/>
                </a:cubicBezTo>
                <a:cubicBezTo>
                  <a:pt x="891" y="16"/>
                  <a:pt x="890" y="16"/>
                  <a:pt x="890" y="16"/>
                </a:cubicBezTo>
                <a:cubicBezTo>
                  <a:pt x="887" y="16"/>
                  <a:pt x="886" y="17"/>
                  <a:pt x="883" y="16"/>
                </a:cubicBezTo>
                <a:cubicBezTo>
                  <a:pt x="880" y="16"/>
                  <a:pt x="882" y="17"/>
                  <a:pt x="882" y="17"/>
                </a:cubicBezTo>
                <a:cubicBezTo>
                  <a:pt x="881" y="17"/>
                  <a:pt x="881" y="17"/>
                  <a:pt x="880" y="16"/>
                </a:cubicBezTo>
                <a:cubicBezTo>
                  <a:pt x="879" y="16"/>
                  <a:pt x="878" y="16"/>
                  <a:pt x="877" y="16"/>
                </a:cubicBezTo>
                <a:cubicBezTo>
                  <a:pt x="875" y="17"/>
                  <a:pt x="878" y="17"/>
                  <a:pt x="878" y="17"/>
                </a:cubicBezTo>
                <a:cubicBezTo>
                  <a:pt x="880" y="17"/>
                  <a:pt x="881" y="17"/>
                  <a:pt x="883" y="17"/>
                </a:cubicBezTo>
                <a:cubicBezTo>
                  <a:pt x="880" y="18"/>
                  <a:pt x="883" y="18"/>
                  <a:pt x="881" y="19"/>
                </a:cubicBezTo>
                <a:cubicBezTo>
                  <a:pt x="878" y="19"/>
                  <a:pt x="877" y="20"/>
                  <a:pt x="875" y="21"/>
                </a:cubicBezTo>
                <a:cubicBezTo>
                  <a:pt x="873" y="21"/>
                  <a:pt x="873" y="20"/>
                  <a:pt x="872" y="20"/>
                </a:cubicBezTo>
                <a:cubicBezTo>
                  <a:pt x="872" y="21"/>
                  <a:pt x="867" y="21"/>
                  <a:pt x="865" y="21"/>
                </a:cubicBezTo>
                <a:cubicBezTo>
                  <a:pt x="866" y="20"/>
                  <a:pt x="870" y="20"/>
                  <a:pt x="874" y="20"/>
                </a:cubicBezTo>
                <a:cubicBezTo>
                  <a:pt x="875" y="19"/>
                  <a:pt x="870" y="19"/>
                  <a:pt x="874" y="19"/>
                </a:cubicBezTo>
                <a:cubicBezTo>
                  <a:pt x="874" y="19"/>
                  <a:pt x="872" y="18"/>
                  <a:pt x="872" y="19"/>
                </a:cubicBezTo>
                <a:cubicBezTo>
                  <a:pt x="871" y="19"/>
                  <a:pt x="872" y="18"/>
                  <a:pt x="873" y="18"/>
                </a:cubicBezTo>
                <a:cubicBezTo>
                  <a:pt x="871" y="18"/>
                  <a:pt x="869" y="18"/>
                  <a:pt x="867" y="18"/>
                </a:cubicBezTo>
                <a:cubicBezTo>
                  <a:pt x="865" y="18"/>
                  <a:pt x="866" y="17"/>
                  <a:pt x="863" y="17"/>
                </a:cubicBezTo>
                <a:cubicBezTo>
                  <a:pt x="864" y="17"/>
                  <a:pt x="865" y="17"/>
                  <a:pt x="867" y="16"/>
                </a:cubicBezTo>
                <a:cubicBezTo>
                  <a:pt x="865" y="15"/>
                  <a:pt x="860" y="16"/>
                  <a:pt x="859" y="15"/>
                </a:cubicBezTo>
                <a:cubicBezTo>
                  <a:pt x="862" y="15"/>
                  <a:pt x="865" y="14"/>
                  <a:pt x="867" y="13"/>
                </a:cubicBezTo>
                <a:cubicBezTo>
                  <a:pt x="865" y="13"/>
                  <a:pt x="864" y="14"/>
                  <a:pt x="859" y="14"/>
                </a:cubicBezTo>
                <a:cubicBezTo>
                  <a:pt x="861" y="14"/>
                  <a:pt x="859" y="14"/>
                  <a:pt x="859" y="15"/>
                </a:cubicBezTo>
                <a:cubicBezTo>
                  <a:pt x="858" y="15"/>
                  <a:pt x="857" y="15"/>
                  <a:pt x="856" y="15"/>
                </a:cubicBezTo>
                <a:cubicBezTo>
                  <a:pt x="856" y="16"/>
                  <a:pt x="856" y="16"/>
                  <a:pt x="857" y="16"/>
                </a:cubicBezTo>
                <a:cubicBezTo>
                  <a:pt x="855" y="16"/>
                  <a:pt x="853" y="16"/>
                  <a:pt x="852" y="16"/>
                </a:cubicBezTo>
                <a:cubicBezTo>
                  <a:pt x="852" y="15"/>
                  <a:pt x="850" y="16"/>
                  <a:pt x="849" y="15"/>
                </a:cubicBezTo>
                <a:cubicBezTo>
                  <a:pt x="848" y="16"/>
                  <a:pt x="849" y="16"/>
                  <a:pt x="848" y="16"/>
                </a:cubicBezTo>
                <a:cubicBezTo>
                  <a:pt x="847" y="16"/>
                  <a:pt x="846" y="16"/>
                  <a:pt x="844" y="16"/>
                </a:cubicBezTo>
                <a:cubicBezTo>
                  <a:pt x="844" y="16"/>
                  <a:pt x="845" y="16"/>
                  <a:pt x="845" y="16"/>
                </a:cubicBezTo>
                <a:cubicBezTo>
                  <a:pt x="845" y="16"/>
                  <a:pt x="843" y="15"/>
                  <a:pt x="842" y="16"/>
                </a:cubicBezTo>
                <a:cubicBezTo>
                  <a:pt x="841" y="15"/>
                  <a:pt x="843" y="15"/>
                  <a:pt x="842" y="14"/>
                </a:cubicBezTo>
                <a:cubicBezTo>
                  <a:pt x="840" y="14"/>
                  <a:pt x="838" y="15"/>
                  <a:pt x="838" y="14"/>
                </a:cubicBezTo>
                <a:cubicBezTo>
                  <a:pt x="836" y="14"/>
                  <a:pt x="835" y="15"/>
                  <a:pt x="834" y="15"/>
                </a:cubicBezTo>
                <a:cubicBezTo>
                  <a:pt x="835" y="15"/>
                  <a:pt x="838" y="15"/>
                  <a:pt x="838" y="15"/>
                </a:cubicBezTo>
                <a:cubicBezTo>
                  <a:pt x="840" y="15"/>
                  <a:pt x="838" y="15"/>
                  <a:pt x="838" y="16"/>
                </a:cubicBezTo>
                <a:cubicBezTo>
                  <a:pt x="839" y="16"/>
                  <a:pt x="842" y="16"/>
                  <a:pt x="843" y="16"/>
                </a:cubicBezTo>
                <a:cubicBezTo>
                  <a:pt x="844" y="17"/>
                  <a:pt x="850" y="17"/>
                  <a:pt x="852" y="17"/>
                </a:cubicBezTo>
                <a:cubicBezTo>
                  <a:pt x="855" y="17"/>
                  <a:pt x="852" y="17"/>
                  <a:pt x="852" y="17"/>
                </a:cubicBezTo>
                <a:cubicBezTo>
                  <a:pt x="853" y="18"/>
                  <a:pt x="855" y="18"/>
                  <a:pt x="855" y="17"/>
                </a:cubicBezTo>
                <a:cubicBezTo>
                  <a:pt x="855" y="18"/>
                  <a:pt x="857" y="18"/>
                  <a:pt x="858" y="18"/>
                </a:cubicBezTo>
                <a:cubicBezTo>
                  <a:pt x="855" y="18"/>
                  <a:pt x="856" y="18"/>
                  <a:pt x="854" y="18"/>
                </a:cubicBezTo>
                <a:cubicBezTo>
                  <a:pt x="854" y="19"/>
                  <a:pt x="855" y="19"/>
                  <a:pt x="851" y="19"/>
                </a:cubicBezTo>
                <a:cubicBezTo>
                  <a:pt x="851" y="20"/>
                  <a:pt x="853" y="19"/>
                  <a:pt x="852" y="20"/>
                </a:cubicBezTo>
                <a:cubicBezTo>
                  <a:pt x="849" y="20"/>
                  <a:pt x="849" y="20"/>
                  <a:pt x="846" y="20"/>
                </a:cubicBezTo>
                <a:cubicBezTo>
                  <a:pt x="845" y="20"/>
                  <a:pt x="844" y="20"/>
                  <a:pt x="844" y="21"/>
                </a:cubicBezTo>
                <a:cubicBezTo>
                  <a:pt x="848" y="21"/>
                  <a:pt x="848" y="20"/>
                  <a:pt x="852" y="20"/>
                </a:cubicBezTo>
                <a:cubicBezTo>
                  <a:pt x="851" y="21"/>
                  <a:pt x="852" y="21"/>
                  <a:pt x="854" y="21"/>
                </a:cubicBezTo>
                <a:cubicBezTo>
                  <a:pt x="853" y="21"/>
                  <a:pt x="852" y="21"/>
                  <a:pt x="850" y="21"/>
                </a:cubicBezTo>
                <a:cubicBezTo>
                  <a:pt x="852" y="21"/>
                  <a:pt x="851" y="21"/>
                  <a:pt x="849" y="21"/>
                </a:cubicBezTo>
                <a:cubicBezTo>
                  <a:pt x="849" y="22"/>
                  <a:pt x="850" y="22"/>
                  <a:pt x="850" y="22"/>
                </a:cubicBezTo>
                <a:cubicBezTo>
                  <a:pt x="854" y="21"/>
                  <a:pt x="858" y="20"/>
                  <a:pt x="863" y="20"/>
                </a:cubicBezTo>
                <a:cubicBezTo>
                  <a:pt x="863" y="21"/>
                  <a:pt x="859" y="20"/>
                  <a:pt x="858" y="21"/>
                </a:cubicBezTo>
                <a:cubicBezTo>
                  <a:pt x="860" y="21"/>
                  <a:pt x="853" y="21"/>
                  <a:pt x="854" y="22"/>
                </a:cubicBezTo>
                <a:cubicBezTo>
                  <a:pt x="855" y="22"/>
                  <a:pt x="857" y="22"/>
                  <a:pt x="858" y="22"/>
                </a:cubicBezTo>
                <a:cubicBezTo>
                  <a:pt x="858" y="22"/>
                  <a:pt x="858" y="23"/>
                  <a:pt x="857" y="23"/>
                </a:cubicBezTo>
                <a:cubicBezTo>
                  <a:pt x="859" y="23"/>
                  <a:pt x="862" y="23"/>
                  <a:pt x="864" y="24"/>
                </a:cubicBezTo>
                <a:cubicBezTo>
                  <a:pt x="861" y="24"/>
                  <a:pt x="858" y="24"/>
                  <a:pt x="854" y="25"/>
                </a:cubicBezTo>
                <a:cubicBezTo>
                  <a:pt x="860" y="25"/>
                  <a:pt x="867" y="25"/>
                  <a:pt x="867" y="27"/>
                </a:cubicBezTo>
                <a:cubicBezTo>
                  <a:pt x="868" y="26"/>
                  <a:pt x="873" y="27"/>
                  <a:pt x="874" y="26"/>
                </a:cubicBezTo>
                <a:cubicBezTo>
                  <a:pt x="877" y="26"/>
                  <a:pt x="881" y="26"/>
                  <a:pt x="885" y="25"/>
                </a:cubicBezTo>
                <a:cubicBezTo>
                  <a:pt x="883" y="26"/>
                  <a:pt x="876" y="28"/>
                  <a:pt x="870" y="27"/>
                </a:cubicBezTo>
                <a:cubicBezTo>
                  <a:pt x="871" y="27"/>
                  <a:pt x="872" y="27"/>
                  <a:pt x="873" y="27"/>
                </a:cubicBezTo>
                <a:cubicBezTo>
                  <a:pt x="872" y="26"/>
                  <a:pt x="869" y="27"/>
                  <a:pt x="869" y="27"/>
                </a:cubicBezTo>
                <a:cubicBezTo>
                  <a:pt x="871" y="28"/>
                  <a:pt x="870" y="28"/>
                  <a:pt x="870" y="28"/>
                </a:cubicBezTo>
                <a:cubicBezTo>
                  <a:pt x="873" y="29"/>
                  <a:pt x="880" y="28"/>
                  <a:pt x="885" y="29"/>
                </a:cubicBezTo>
                <a:cubicBezTo>
                  <a:pt x="884" y="28"/>
                  <a:pt x="881" y="28"/>
                  <a:pt x="880" y="28"/>
                </a:cubicBezTo>
                <a:cubicBezTo>
                  <a:pt x="880" y="28"/>
                  <a:pt x="883" y="28"/>
                  <a:pt x="882" y="27"/>
                </a:cubicBezTo>
                <a:cubicBezTo>
                  <a:pt x="884" y="27"/>
                  <a:pt x="884" y="28"/>
                  <a:pt x="885" y="28"/>
                </a:cubicBezTo>
                <a:cubicBezTo>
                  <a:pt x="887" y="28"/>
                  <a:pt x="886" y="27"/>
                  <a:pt x="888" y="27"/>
                </a:cubicBezTo>
                <a:cubicBezTo>
                  <a:pt x="889" y="27"/>
                  <a:pt x="888" y="27"/>
                  <a:pt x="888" y="27"/>
                </a:cubicBezTo>
                <a:cubicBezTo>
                  <a:pt x="891" y="26"/>
                  <a:pt x="894" y="25"/>
                  <a:pt x="897" y="25"/>
                </a:cubicBezTo>
                <a:cubicBezTo>
                  <a:pt x="896" y="26"/>
                  <a:pt x="895" y="26"/>
                  <a:pt x="894" y="26"/>
                </a:cubicBezTo>
                <a:cubicBezTo>
                  <a:pt x="894" y="26"/>
                  <a:pt x="894" y="27"/>
                  <a:pt x="895" y="27"/>
                </a:cubicBezTo>
                <a:cubicBezTo>
                  <a:pt x="895" y="27"/>
                  <a:pt x="895" y="27"/>
                  <a:pt x="895" y="27"/>
                </a:cubicBezTo>
                <a:cubicBezTo>
                  <a:pt x="891" y="27"/>
                  <a:pt x="891" y="27"/>
                  <a:pt x="889" y="28"/>
                </a:cubicBezTo>
                <a:cubicBezTo>
                  <a:pt x="890" y="28"/>
                  <a:pt x="891" y="28"/>
                  <a:pt x="892" y="28"/>
                </a:cubicBezTo>
                <a:cubicBezTo>
                  <a:pt x="892" y="29"/>
                  <a:pt x="890" y="29"/>
                  <a:pt x="891" y="29"/>
                </a:cubicBezTo>
                <a:cubicBezTo>
                  <a:pt x="893" y="30"/>
                  <a:pt x="896" y="29"/>
                  <a:pt x="898" y="29"/>
                </a:cubicBezTo>
                <a:cubicBezTo>
                  <a:pt x="899" y="29"/>
                  <a:pt x="898" y="29"/>
                  <a:pt x="896" y="29"/>
                </a:cubicBezTo>
                <a:cubicBezTo>
                  <a:pt x="897" y="28"/>
                  <a:pt x="900" y="29"/>
                  <a:pt x="901" y="28"/>
                </a:cubicBezTo>
                <a:cubicBezTo>
                  <a:pt x="901" y="29"/>
                  <a:pt x="899" y="28"/>
                  <a:pt x="899" y="29"/>
                </a:cubicBezTo>
                <a:cubicBezTo>
                  <a:pt x="900" y="29"/>
                  <a:pt x="900" y="29"/>
                  <a:pt x="901" y="29"/>
                </a:cubicBezTo>
                <a:cubicBezTo>
                  <a:pt x="903" y="29"/>
                  <a:pt x="904" y="29"/>
                  <a:pt x="905" y="29"/>
                </a:cubicBezTo>
                <a:cubicBezTo>
                  <a:pt x="905" y="28"/>
                  <a:pt x="905" y="28"/>
                  <a:pt x="904" y="28"/>
                </a:cubicBezTo>
                <a:cubicBezTo>
                  <a:pt x="905" y="28"/>
                  <a:pt x="908" y="28"/>
                  <a:pt x="909" y="27"/>
                </a:cubicBezTo>
                <a:cubicBezTo>
                  <a:pt x="907" y="27"/>
                  <a:pt x="909" y="28"/>
                  <a:pt x="910" y="28"/>
                </a:cubicBezTo>
                <a:cubicBezTo>
                  <a:pt x="912" y="28"/>
                  <a:pt x="908" y="28"/>
                  <a:pt x="910" y="28"/>
                </a:cubicBezTo>
                <a:cubicBezTo>
                  <a:pt x="909" y="29"/>
                  <a:pt x="908" y="29"/>
                  <a:pt x="907" y="29"/>
                </a:cubicBezTo>
                <a:cubicBezTo>
                  <a:pt x="908" y="29"/>
                  <a:pt x="911" y="29"/>
                  <a:pt x="914" y="29"/>
                </a:cubicBezTo>
                <a:cubicBezTo>
                  <a:pt x="913" y="28"/>
                  <a:pt x="911" y="28"/>
                  <a:pt x="913" y="27"/>
                </a:cubicBezTo>
                <a:cubicBezTo>
                  <a:pt x="916" y="28"/>
                  <a:pt x="921" y="27"/>
                  <a:pt x="924" y="27"/>
                </a:cubicBezTo>
                <a:cubicBezTo>
                  <a:pt x="925" y="27"/>
                  <a:pt x="928" y="26"/>
                  <a:pt x="931" y="26"/>
                </a:cubicBezTo>
                <a:cubicBezTo>
                  <a:pt x="931" y="26"/>
                  <a:pt x="930" y="26"/>
                  <a:pt x="930" y="25"/>
                </a:cubicBezTo>
                <a:cubicBezTo>
                  <a:pt x="932" y="25"/>
                  <a:pt x="937" y="25"/>
                  <a:pt x="940" y="25"/>
                </a:cubicBezTo>
                <a:cubicBezTo>
                  <a:pt x="940" y="26"/>
                  <a:pt x="936" y="26"/>
                  <a:pt x="939" y="26"/>
                </a:cubicBezTo>
                <a:cubicBezTo>
                  <a:pt x="939" y="27"/>
                  <a:pt x="936" y="26"/>
                  <a:pt x="936" y="27"/>
                </a:cubicBezTo>
                <a:cubicBezTo>
                  <a:pt x="937" y="27"/>
                  <a:pt x="938" y="27"/>
                  <a:pt x="939" y="27"/>
                </a:cubicBezTo>
                <a:cubicBezTo>
                  <a:pt x="938" y="28"/>
                  <a:pt x="935" y="28"/>
                  <a:pt x="934" y="28"/>
                </a:cubicBezTo>
                <a:cubicBezTo>
                  <a:pt x="934" y="29"/>
                  <a:pt x="936" y="28"/>
                  <a:pt x="937" y="28"/>
                </a:cubicBezTo>
                <a:cubicBezTo>
                  <a:pt x="935" y="29"/>
                  <a:pt x="936" y="29"/>
                  <a:pt x="933" y="29"/>
                </a:cubicBezTo>
                <a:cubicBezTo>
                  <a:pt x="933" y="29"/>
                  <a:pt x="933" y="29"/>
                  <a:pt x="932" y="29"/>
                </a:cubicBezTo>
                <a:cubicBezTo>
                  <a:pt x="932" y="29"/>
                  <a:pt x="932" y="29"/>
                  <a:pt x="931" y="29"/>
                </a:cubicBezTo>
                <a:cubicBezTo>
                  <a:pt x="930" y="29"/>
                  <a:pt x="932" y="29"/>
                  <a:pt x="933" y="29"/>
                </a:cubicBezTo>
                <a:cubicBezTo>
                  <a:pt x="932" y="29"/>
                  <a:pt x="931" y="28"/>
                  <a:pt x="931" y="28"/>
                </a:cubicBezTo>
                <a:cubicBezTo>
                  <a:pt x="929" y="28"/>
                  <a:pt x="928" y="29"/>
                  <a:pt x="924" y="29"/>
                </a:cubicBezTo>
                <a:cubicBezTo>
                  <a:pt x="924" y="28"/>
                  <a:pt x="926" y="28"/>
                  <a:pt x="928" y="28"/>
                </a:cubicBezTo>
                <a:cubicBezTo>
                  <a:pt x="927" y="27"/>
                  <a:pt x="927" y="27"/>
                  <a:pt x="928" y="27"/>
                </a:cubicBezTo>
                <a:cubicBezTo>
                  <a:pt x="925" y="27"/>
                  <a:pt x="926" y="28"/>
                  <a:pt x="923" y="28"/>
                </a:cubicBezTo>
                <a:cubicBezTo>
                  <a:pt x="922" y="28"/>
                  <a:pt x="922" y="28"/>
                  <a:pt x="922" y="28"/>
                </a:cubicBezTo>
                <a:cubicBezTo>
                  <a:pt x="918" y="28"/>
                  <a:pt x="920" y="29"/>
                  <a:pt x="917" y="29"/>
                </a:cubicBezTo>
                <a:cubicBezTo>
                  <a:pt x="917" y="29"/>
                  <a:pt x="917" y="29"/>
                  <a:pt x="917" y="29"/>
                </a:cubicBezTo>
                <a:cubicBezTo>
                  <a:pt x="917" y="29"/>
                  <a:pt x="920" y="29"/>
                  <a:pt x="921" y="29"/>
                </a:cubicBezTo>
                <a:cubicBezTo>
                  <a:pt x="919" y="29"/>
                  <a:pt x="913" y="31"/>
                  <a:pt x="910" y="31"/>
                </a:cubicBezTo>
                <a:cubicBezTo>
                  <a:pt x="911" y="31"/>
                  <a:pt x="911" y="31"/>
                  <a:pt x="913" y="31"/>
                </a:cubicBezTo>
                <a:cubicBezTo>
                  <a:pt x="913" y="32"/>
                  <a:pt x="912" y="32"/>
                  <a:pt x="912" y="32"/>
                </a:cubicBezTo>
                <a:cubicBezTo>
                  <a:pt x="912" y="33"/>
                  <a:pt x="922" y="32"/>
                  <a:pt x="919" y="33"/>
                </a:cubicBezTo>
                <a:cubicBezTo>
                  <a:pt x="923" y="33"/>
                  <a:pt x="920" y="32"/>
                  <a:pt x="920" y="32"/>
                </a:cubicBezTo>
                <a:cubicBezTo>
                  <a:pt x="924" y="31"/>
                  <a:pt x="920" y="33"/>
                  <a:pt x="923" y="32"/>
                </a:cubicBezTo>
                <a:cubicBezTo>
                  <a:pt x="922" y="33"/>
                  <a:pt x="921" y="33"/>
                  <a:pt x="921" y="33"/>
                </a:cubicBezTo>
                <a:cubicBezTo>
                  <a:pt x="915" y="32"/>
                  <a:pt x="910" y="34"/>
                  <a:pt x="906" y="34"/>
                </a:cubicBezTo>
                <a:cubicBezTo>
                  <a:pt x="907" y="34"/>
                  <a:pt x="909" y="34"/>
                  <a:pt x="910" y="34"/>
                </a:cubicBezTo>
                <a:cubicBezTo>
                  <a:pt x="905" y="35"/>
                  <a:pt x="901" y="36"/>
                  <a:pt x="895" y="36"/>
                </a:cubicBezTo>
                <a:cubicBezTo>
                  <a:pt x="899" y="36"/>
                  <a:pt x="902" y="35"/>
                  <a:pt x="904" y="34"/>
                </a:cubicBezTo>
                <a:cubicBezTo>
                  <a:pt x="903" y="34"/>
                  <a:pt x="899" y="34"/>
                  <a:pt x="897" y="35"/>
                </a:cubicBezTo>
                <a:cubicBezTo>
                  <a:pt x="897" y="35"/>
                  <a:pt x="899" y="35"/>
                  <a:pt x="900" y="35"/>
                </a:cubicBezTo>
                <a:cubicBezTo>
                  <a:pt x="900" y="35"/>
                  <a:pt x="898" y="35"/>
                  <a:pt x="898" y="35"/>
                </a:cubicBezTo>
                <a:cubicBezTo>
                  <a:pt x="897" y="35"/>
                  <a:pt x="898" y="35"/>
                  <a:pt x="897" y="35"/>
                </a:cubicBezTo>
                <a:cubicBezTo>
                  <a:pt x="895" y="35"/>
                  <a:pt x="892" y="36"/>
                  <a:pt x="888" y="36"/>
                </a:cubicBezTo>
                <a:cubicBezTo>
                  <a:pt x="888" y="35"/>
                  <a:pt x="886" y="35"/>
                  <a:pt x="886" y="34"/>
                </a:cubicBezTo>
                <a:cubicBezTo>
                  <a:pt x="890" y="34"/>
                  <a:pt x="891" y="34"/>
                  <a:pt x="893" y="33"/>
                </a:cubicBezTo>
                <a:cubicBezTo>
                  <a:pt x="891" y="33"/>
                  <a:pt x="891" y="33"/>
                  <a:pt x="889" y="33"/>
                </a:cubicBezTo>
                <a:cubicBezTo>
                  <a:pt x="889" y="33"/>
                  <a:pt x="888" y="33"/>
                  <a:pt x="886" y="33"/>
                </a:cubicBezTo>
                <a:cubicBezTo>
                  <a:pt x="887" y="32"/>
                  <a:pt x="886" y="32"/>
                  <a:pt x="884" y="32"/>
                </a:cubicBezTo>
                <a:cubicBezTo>
                  <a:pt x="884" y="32"/>
                  <a:pt x="885" y="32"/>
                  <a:pt x="885" y="32"/>
                </a:cubicBezTo>
                <a:cubicBezTo>
                  <a:pt x="885" y="32"/>
                  <a:pt x="885" y="32"/>
                  <a:pt x="885" y="31"/>
                </a:cubicBezTo>
                <a:cubicBezTo>
                  <a:pt x="881" y="31"/>
                  <a:pt x="882" y="32"/>
                  <a:pt x="879" y="32"/>
                </a:cubicBezTo>
                <a:cubicBezTo>
                  <a:pt x="879" y="32"/>
                  <a:pt x="881" y="32"/>
                  <a:pt x="883" y="32"/>
                </a:cubicBezTo>
                <a:cubicBezTo>
                  <a:pt x="882" y="33"/>
                  <a:pt x="887" y="32"/>
                  <a:pt x="886" y="33"/>
                </a:cubicBezTo>
                <a:cubicBezTo>
                  <a:pt x="884" y="33"/>
                  <a:pt x="883" y="33"/>
                  <a:pt x="882" y="33"/>
                </a:cubicBezTo>
                <a:cubicBezTo>
                  <a:pt x="880" y="33"/>
                  <a:pt x="881" y="33"/>
                  <a:pt x="878" y="33"/>
                </a:cubicBezTo>
                <a:cubicBezTo>
                  <a:pt x="880" y="33"/>
                  <a:pt x="877" y="34"/>
                  <a:pt x="878" y="34"/>
                </a:cubicBezTo>
                <a:cubicBezTo>
                  <a:pt x="876" y="34"/>
                  <a:pt x="876" y="34"/>
                  <a:pt x="872" y="34"/>
                </a:cubicBezTo>
                <a:cubicBezTo>
                  <a:pt x="871" y="35"/>
                  <a:pt x="871" y="35"/>
                  <a:pt x="872" y="35"/>
                </a:cubicBezTo>
                <a:cubicBezTo>
                  <a:pt x="876" y="35"/>
                  <a:pt x="880" y="35"/>
                  <a:pt x="879" y="34"/>
                </a:cubicBezTo>
                <a:cubicBezTo>
                  <a:pt x="883" y="34"/>
                  <a:pt x="880" y="35"/>
                  <a:pt x="879" y="35"/>
                </a:cubicBezTo>
                <a:cubicBezTo>
                  <a:pt x="879" y="35"/>
                  <a:pt x="881" y="35"/>
                  <a:pt x="882" y="35"/>
                </a:cubicBezTo>
                <a:cubicBezTo>
                  <a:pt x="877" y="36"/>
                  <a:pt x="868" y="36"/>
                  <a:pt x="861" y="37"/>
                </a:cubicBezTo>
                <a:cubicBezTo>
                  <a:pt x="864" y="36"/>
                  <a:pt x="854" y="35"/>
                  <a:pt x="855" y="37"/>
                </a:cubicBezTo>
                <a:cubicBezTo>
                  <a:pt x="856" y="37"/>
                  <a:pt x="856" y="36"/>
                  <a:pt x="856" y="36"/>
                </a:cubicBezTo>
                <a:cubicBezTo>
                  <a:pt x="857" y="36"/>
                  <a:pt x="858" y="37"/>
                  <a:pt x="859" y="37"/>
                </a:cubicBezTo>
                <a:cubicBezTo>
                  <a:pt x="859" y="38"/>
                  <a:pt x="854" y="38"/>
                  <a:pt x="853" y="39"/>
                </a:cubicBezTo>
                <a:cubicBezTo>
                  <a:pt x="852" y="39"/>
                  <a:pt x="851" y="38"/>
                  <a:pt x="851" y="39"/>
                </a:cubicBezTo>
                <a:cubicBezTo>
                  <a:pt x="850" y="38"/>
                  <a:pt x="845" y="40"/>
                  <a:pt x="846" y="40"/>
                </a:cubicBezTo>
                <a:cubicBezTo>
                  <a:pt x="845" y="41"/>
                  <a:pt x="844" y="40"/>
                  <a:pt x="843" y="40"/>
                </a:cubicBezTo>
                <a:cubicBezTo>
                  <a:pt x="841" y="40"/>
                  <a:pt x="840" y="41"/>
                  <a:pt x="842" y="41"/>
                </a:cubicBezTo>
                <a:cubicBezTo>
                  <a:pt x="839" y="41"/>
                  <a:pt x="840" y="41"/>
                  <a:pt x="838" y="41"/>
                </a:cubicBezTo>
                <a:cubicBezTo>
                  <a:pt x="838" y="42"/>
                  <a:pt x="839" y="42"/>
                  <a:pt x="839" y="42"/>
                </a:cubicBezTo>
                <a:cubicBezTo>
                  <a:pt x="837" y="42"/>
                  <a:pt x="837" y="41"/>
                  <a:pt x="833" y="42"/>
                </a:cubicBezTo>
                <a:cubicBezTo>
                  <a:pt x="834" y="41"/>
                  <a:pt x="835" y="41"/>
                  <a:pt x="836" y="41"/>
                </a:cubicBezTo>
                <a:cubicBezTo>
                  <a:pt x="836" y="41"/>
                  <a:pt x="836" y="41"/>
                  <a:pt x="836" y="41"/>
                </a:cubicBezTo>
                <a:cubicBezTo>
                  <a:pt x="833" y="41"/>
                  <a:pt x="832" y="42"/>
                  <a:pt x="829" y="42"/>
                </a:cubicBezTo>
                <a:cubicBezTo>
                  <a:pt x="830" y="42"/>
                  <a:pt x="831" y="43"/>
                  <a:pt x="831" y="43"/>
                </a:cubicBezTo>
                <a:cubicBezTo>
                  <a:pt x="834" y="43"/>
                  <a:pt x="835" y="44"/>
                  <a:pt x="836" y="44"/>
                </a:cubicBezTo>
                <a:cubicBezTo>
                  <a:pt x="835" y="44"/>
                  <a:pt x="831" y="43"/>
                  <a:pt x="830" y="43"/>
                </a:cubicBezTo>
                <a:cubicBezTo>
                  <a:pt x="828" y="43"/>
                  <a:pt x="831" y="44"/>
                  <a:pt x="829" y="44"/>
                </a:cubicBezTo>
                <a:cubicBezTo>
                  <a:pt x="827" y="44"/>
                  <a:pt x="829" y="44"/>
                  <a:pt x="829" y="43"/>
                </a:cubicBezTo>
                <a:cubicBezTo>
                  <a:pt x="825" y="44"/>
                  <a:pt x="824" y="42"/>
                  <a:pt x="822" y="43"/>
                </a:cubicBezTo>
                <a:cubicBezTo>
                  <a:pt x="822" y="43"/>
                  <a:pt x="823" y="43"/>
                  <a:pt x="823" y="44"/>
                </a:cubicBezTo>
                <a:cubicBezTo>
                  <a:pt x="822" y="43"/>
                  <a:pt x="820" y="43"/>
                  <a:pt x="821" y="42"/>
                </a:cubicBezTo>
                <a:cubicBezTo>
                  <a:pt x="819" y="42"/>
                  <a:pt x="818" y="42"/>
                  <a:pt x="818" y="43"/>
                </a:cubicBezTo>
                <a:cubicBezTo>
                  <a:pt x="819" y="43"/>
                  <a:pt x="821" y="44"/>
                  <a:pt x="823" y="44"/>
                </a:cubicBezTo>
                <a:cubicBezTo>
                  <a:pt x="825" y="44"/>
                  <a:pt x="822" y="44"/>
                  <a:pt x="823" y="45"/>
                </a:cubicBezTo>
                <a:cubicBezTo>
                  <a:pt x="819" y="45"/>
                  <a:pt x="818" y="43"/>
                  <a:pt x="813" y="44"/>
                </a:cubicBezTo>
                <a:cubicBezTo>
                  <a:pt x="815" y="44"/>
                  <a:pt x="818" y="45"/>
                  <a:pt x="820" y="45"/>
                </a:cubicBezTo>
                <a:cubicBezTo>
                  <a:pt x="821" y="46"/>
                  <a:pt x="818" y="46"/>
                  <a:pt x="818" y="47"/>
                </a:cubicBezTo>
                <a:cubicBezTo>
                  <a:pt x="816" y="47"/>
                  <a:pt x="814" y="46"/>
                  <a:pt x="811" y="46"/>
                </a:cubicBezTo>
                <a:cubicBezTo>
                  <a:pt x="812" y="46"/>
                  <a:pt x="812" y="47"/>
                  <a:pt x="816" y="47"/>
                </a:cubicBezTo>
                <a:cubicBezTo>
                  <a:pt x="817" y="48"/>
                  <a:pt x="820" y="48"/>
                  <a:pt x="818" y="49"/>
                </a:cubicBezTo>
                <a:cubicBezTo>
                  <a:pt x="813" y="48"/>
                  <a:pt x="810" y="46"/>
                  <a:pt x="804" y="45"/>
                </a:cubicBezTo>
                <a:cubicBezTo>
                  <a:pt x="801" y="45"/>
                  <a:pt x="801" y="46"/>
                  <a:pt x="798" y="46"/>
                </a:cubicBezTo>
                <a:cubicBezTo>
                  <a:pt x="801" y="48"/>
                  <a:pt x="786" y="48"/>
                  <a:pt x="786" y="50"/>
                </a:cubicBezTo>
                <a:cubicBezTo>
                  <a:pt x="777" y="49"/>
                  <a:pt x="776" y="52"/>
                  <a:pt x="771" y="53"/>
                </a:cubicBezTo>
                <a:cubicBezTo>
                  <a:pt x="771" y="53"/>
                  <a:pt x="772" y="53"/>
                  <a:pt x="771" y="53"/>
                </a:cubicBezTo>
                <a:cubicBezTo>
                  <a:pt x="774" y="53"/>
                  <a:pt x="776" y="52"/>
                  <a:pt x="779" y="52"/>
                </a:cubicBezTo>
                <a:cubicBezTo>
                  <a:pt x="773" y="54"/>
                  <a:pt x="765" y="55"/>
                  <a:pt x="764" y="57"/>
                </a:cubicBezTo>
                <a:cubicBezTo>
                  <a:pt x="765" y="57"/>
                  <a:pt x="765" y="57"/>
                  <a:pt x="766" y="57"/>
                </a:cubicBezTo>
                <a:cubicBezTo>
                  <a:pt x="766" y="57"/>
                  <a:pt x="764" y="57"/>
                  <a:pt x="762" y="57"/>
                </a:cubicBezTo>
                <a:cubicBezTo>
                  <a:pt x="763" y="57"/>
                  <a:pt x="764" y="57"/>
                  <a:pt x="764" y="57"/>
                </a:cubicBezTo>
                <a:cubicBezTo>
                  <a:pt x="764" y="57"/>
                  <a:pt x="762" y="57"/>
                  <a:pt x="761" y="57"/>
                </a:cubicBezTo>
                <a:cubicBezTo>
                  <a:pt x="761" y="57"/>
                  <a:pt x="761" y="57"/>
                  <a:pt x="760" y="58"/>
                </a:cubicBezTo>
                <a:cubicBezTo>
                  <a:pt x="757" y="58"/>
                  <a:pt x="756" y="58"/>
                  <a:pt x="754" y="58"/>
                </a:cubicBezTo>
                <a:cubicBezTo>
                  <a:pt x="754" y="58"/>
                  <a:pt x="755" y="58"/>
                  <a:pt x="755" y="57"/>
                </a:cubicBezTo>
                <a:cubicBezTo>
                  <a:pt x="755" y="57"/>
                  <a:pt x="752" y="57"/>
                  <a:pt x="752" y="57"/>
                </a:cubicBezTo>
                <a:cubicBezTo>
                  <a:pt x="751" y="57"/>
                  <a:pt x="754" y="57"/>
                  <a:pt x="755" y="57"/>
                </a:cubicBezTo>
                <a:cubicBezTo>
                  <a:pt x="755" y="56"/>
                  <a:pt x="754" y="56"/>
                  <a:pt x="754" y="56"/>
                </a:cubicBezTo>
                <a:cubicBezTo>
                  <a:pt x="755" y="56"/>
                  <a:pt x="756" y="56"/>
                  <a:pt x="758" y="56"/>
                </a:cubicBezTo>
                <a:cubicBezTo>
                  <a:pt x="758" y="56"/>
                  <a:pt x="757" y="56"/>
                  <a:pt x="757" y="55"/>
                </a:cubicBezTo>
                <a:cubicBezTo>
                  <a:pt x="760" y="54"/>
                  <a:pt x="763" y="54"/>
                  <a:pt x="764" y="53"/>
                </a:cubicBezTo>
                <a:cubicBezTo>
                  <a:pt x="766" y="53"/>
                  <a:pt x="763" y="54"/>
                  <a:pt x="766" y="54"/>
                </a:cubicBezTo>
                <a:cubicBezTo>
                  <a:pt x="766" y="53"/>
                  <a:pt x="765" y="53"/>
                  <a:pt x="764" y="53"/>
                </a:cubicBezTo>
                <a:cubicBezTo>
                  <a:pt x="761" y="53"/>
                  <a:pt x="764" y="54"/>
                  <a:pt x="762" y="54"/>
                </a:cubicBezTo>
                <a:cubicBezTo>
                  <a:pt x="757" y="54"/>
                  <a:pt x="754" y="54"/>
                  <a:pt x="752" y="53"/>
                </a:cubicBezTo>
                <a:cubicBezTo>
                  <a:pt x="751" y="53"/>
                  <a:pt x="749" y="54"/>
                  <a:pt x="748" y="54"/>
                </a:cubicBezTo>
                <a:cubicBezTo>
                  <a:pt x="752" y="53"/>
                  <a:pt x="760" y="52"/>
                  <a:pt x="759" y="50"/>
                </a:cubicBezTo>
                <a:cubicBezTo>
                  <a:pt x="756" y="51"/>
                  <a:pt x="754" y="51"/>
                  <a:pt x="756" y="51"/>
                </a:cubicBezTo>
                <a:cubicBezTo>
                  <a:pt x="755" y="51"/>
                  <a:pt x="755" y="51"/>
                  <a:pt x="755" y="52"/>
                </a:cubicBezTo>
                <a:cubicBezTo>
                  <a:pt x="754" y="52"/>
                  <a:pt x="755" y="51"/>
                  <a:pt x="753" y="51"/>
                </a:cubicBezTo>
                <a:cubicBezTo>
                  <a:pt x="750" y="52"/>
                  <a:pt x="749" y="52"/>
                  <a:pt x="744" y="52"/>
                </a:cubicBezTo>
                <a:cubicBezTo>
                  <a:pt x="744" y="53"/>
                  <a:pt x="744" y="53"/>
                  <a:pt x="742" y="53"/>
                </a:cubicBezTo>
                <a:cubicBezTo>
                  <a:pt x="740" y="53"/>
                  <a:pt x="743" y="53"/>
                  <a:pt x="743" y="52"/>
                </a:cubicBezTo>
                <a:cubicBezTo>
                  <a:pt x="741" y="52"/>
                  <a:pt x="741" y="53"/>
                  <a:pt x="740" y="53"/>
                </a:cubicBezTo>
                <a:cubicBezTo>
                  <a:pt x="739" y="52"/>
                  <a:pt x="742" y="52"/>
                  <a:pt x="742" y="52"/>
                </a:cubicBezTo>
                <a:cubicBezTo>
                  <a:pt x="740" y="52"/>
                  <a:pt x="740" y="52"/>
                  <a:pt x="737" y="52"/>
                </a:cubicBezTo>
                <a:cubicBezTo>
                  <a:pt x="739" y="51"/>
                  <a:pt x="742" y="51"/>
                  <a:pt x="745" y="50"/>
                </a:cubicBezTo>
                <a:cubicBezTo>
                  <a:pt x="745" y="50"/>
                  <a:pt x="741" y="51"/>
                  <a:pt x="742" y="50"/>
                </a:cubicBezTo>
                <a:cubicBezTo>
                  <a:pt x="738" y="50"/>
                  <a:pt x="736" y="51"/>
                  <a:pt x="734" y="52"/>
                </a:cubicBezTo>
                <a:cubicBezTo>
                  <a:pt x="734" y="52"/>
                  <a:pt x="735" y="52"/>
                  <a:pt x="736" y="52"/>
                </a:cubicBezTo>
                <a:cubicBezTo>
                  <a:pt x="735" y="52"/>
                  <a:pt x="734" y="53"/>
                  <a:pt x="732" y="52"/>
                </a:cubicBezTo>
                <a:cubicBezTo>
                  <a:pt x="733" y="53"/>
                  <a:pt x="728" y="53"/>
                  <a:pt x="726" y="54"/>
                </a:cubicBezTo>
                <a:cubicBezTo>
                  <a:pt x="726" y="54"/>
                  <a:pt x="732" y="54"/>
                  <a:pt x="732" y="54"/>
                </a:cubicBezTo>
                <a:cubicBezTo>
                  <a:pt x="734" y="54"/>
                  <a:pt x="728" y="55"/>
                  <a:pt x="728" y="54"/>
                </a:cubicBezTo>
                <a:cubicBezTo>
                  <a:pt x="728" y="54"/>
                  <a:pt x="726" y="54"/>
                  <a:pt x="726" y="55"/>
                </a:cubicBezTo>
                <a:cubicBezTo>
                  <a:pt x="726" y="54"/>
                  <a:pt x="724" y="54"/>
                  <a:pt x="721" y="54"/>
                </a:cubicBezTo>
                <a:cubicBezTo>
                  <a:pt x="721" y="54"/>
                  <a:pt x="725" y="54"/>
                  <a:pt x="725" y="55"/>
                </a:cubicBezTo>
                <a:cubicBezTo>
                  <a:pt x="723" y="55"/>
                  <a:pt x="723" y="55"/>
                  <a:pt x="722" y="55"/>
                </a:cubicBezTo>
                <a:cubicBezTo>
                  <a:pt x="722" y="55"/>
                  <a:pt x="723" y="55"/>
                  <a:pt x="723" y="55"/>
                </a:cubicBezTo>
                <a:cubicBezTo>
                  <a:pt x="720" y="55"/>
                  <a:pt x="720" y="56"/>
                  <a:pt x="717" y="56"/>
                </a:cubicBezTo>
                <a:cubicBezTo>
                  <a:pt x="716" y="56"/>
                  <a:pt x="718" y="57"/>
                  <a:pt x="717" y="57"/>
                </a:cubicBezTo>
                <a:cubicBezTo>
                  <a:pt x="715" y="57"/>
                  <a:pt x="715" y="57"/>
                  <a:pt x="714" y="57"/>
                </a:cubicBezTo>
                <a:cubicBezTo>
                  <a:pt x="714" y="56"/>
                  <a:pt x="717" y="55"/>
                  <a:pt x="721" y="55"/>
                </a:cubicBezTo>
                <a:cubicBezTo>
                  <a:pt x="720" y="55"/>
                  <a:pt x="717" y="54"/>
                  <a:pt x="718" y="53"/>
                </a:cubicBezTo>
                <a:cubicBezTo>
                  <a:pt x="720" y="53"/>
                  <a:pt x="719" y="54"/>
                  <a:pt x="721" y="54"/>
                </a:cubicBezTo>
                <a:cubicBezTo>
                  <a:pt x="723" y="53"/>
                  <a:pt x="718" y="53"/>
                  <a:pt x="717" y="53"/>
                </a:cubicBezTo>
                <a:cubicBezTo>
                  <a:pt x="715" y="52"/>
                  <a:pt x="722" y="52"/>
                  <a:pt x="723" y="52"/>
                </a:cubicBezTo>
                <a:cubicBezTo>
                  <a:pt x="723" y="51"/>
                  <a:pt x="720" y="52"/>
                  <a:pt x="721" y="52"/>
                </a:cubicBezTo>
                <a:cubicBezTo>
                  <a:pt x="719" y="51"/>
                  <a:pt x="720" y="52"/>
                  <a:pt x="717" y="51"/>
                </a:cubicBezTo>
                <a:cubicBezTo>
                  <a:pt x="719" y="51"/>
                  <a:pt x="720" y="51"/>
                  <a:pt x="717" y="50"/>
                </a:cubicBezTo>
                <a:cubicBezTo>
                  <a:pt x="718" y="50"/>
                  <a:pt x="719" y="50"/>
                  <a:pt x="720" y="50"/>
                </a:cubicBezTo>
                <a:cubicBezTo>
                  <a:pt x="719" y="49"/>
                  <a:pt x="716" y="50"/>
                  <a:pt x="715" y="50"/>
                </a:cubicBezTo>
                <a:cubicBezTo>
                  <a:pt x="717" y="51"/>
                  <a:pt x="714" y="51"/>
                  <a:pt x="717" y="52"/>
                </a:cubicBezTo>
                <a:cubicBezTo>
                  <a:pt x="715" y="53"/>
                  <a:pt x="713" y="52"/>
                  <a:pt x="712" y="53"/>
                </a:cubicBezTo>
                <a:cubicBezTo>
                  <a:pt x="711" y="53"/>
                  <a:pt x="711" y="52"/>
                  <a:pt x="710" y="52"/>
                </a:cubicBezTo>
                <a:cubicBezTo>
                  <a:pt x="708" y="52"/>
                  <a:pt x="713" y="52"/>
                  <a:pt x="714" y="51"/>
                </a:cubicBezTo>
                <a:cubicBezTo>
                  <a:pt x="714" y="51"/>
                  <a:pt x="711" y="51"/>
                  <a:pt x="711" y="52"/>
                </a:cubicBezTo>
                <a:cubicBezTo>
                  <a:pt x="710" y="51"/>
                  <a:pt x="713" y="51"/>
                  <a:pt x="710" y="50"/>
                </a:cubicBezTo>
                <a:cubicBezTo>
                  <a:pt x="707" y="51"/>
                  <a:pt x="705" y="50"/>
                  <a:pt x="701" y="51"/>
                </a:cubicBezTo>
                <a:cubicBezTo>
                  <a:pt x="701" y="51"/>
                  <a:pt x="702" y="51"/>
                  <a:pt x="703" y="51"/>
                </a:cubicBezTo>
                <a:cubicBezTo>
                  <a:pt x="702" y="51"/>
                  <a:pt x="700" y="51"/>
                  <a:pt x="701" y="50"/>
                </a:cubicBezTo>
                <a:cubicBezTo>
                  <a:pt x="703" y="50"/>
                  <a:pt x="707" y="50"/>
                  <a:pt x="705" y="49"/>
                </a:cubicBezTo>
                <a:cubicBezTo>
                  <a:pt x="709" y="50"/>
                  <a:pt x="710" y="49"/>
                  <a:pt x="713" y="48"/>
                </a:cubicBezTo>
                <a:cubicBezTo>
                  <a:pt x="717" y="49"/>
                  <a:pt x="725" y="48"/>
                  <a:pt x="725" y="47"/>
                </a:cubicBezTo>
                <a:cubicBezTo>
                  <a:pt x="728" y="47"/>
                  <a:pt x="729" y="46"/>
                  <a:pt x="730" y="46"/>
                </a:cubicBezTo>
                <a:cubicBezTo>
                  <a:pt x="730" y="46"/>
                  <a:pt x="729" y="46"/>
                  <a:pt x="727" y="46"/>
                </a:cubicBezTo>
                <a:cubicBezTo>
                  <a:pt x="729" y="47"/>
                  <a:pt x="726" y="46"/>
                  <a:pt x="725" y="47"/>
                </a:cubicBezTo>
                <a:cubicBezTo>
                  <a:pt x="723" y="46"/>
                  <a:pt x="725" y="46"/>
                  <a:pt x="723" y="46"/>
                </a:cubicBezTo>
                <a:cubicBezTo>
                  <a:pt x="721" y="46"/>
                  <a:pt x="728" y="45"/>
                  <a:pt x="725" y="45"/>
                </a:cubicBezTo>
                <a:cubicBezTo>
                  <a:pt x="724" y="45"/>
                  <a:pt x="721" y="46"/>
                  <a:pt x="717" y="46"/>
                </a:cubicBezTo>
                <a:cubicBezTo>
                  <a:pt x="717" y="46"/>
                  <a:pt x="717" y="46"/>
                  <a:pt x="716" y="46"/>
                </a:cubicBezTo>
                <a:cubicBezTo>
                  <a:pt x="717" y="45"/>
                  <a:pt x="718" y="46"/>
                  <a:pt x="717" y="46"/>
                </a:cubicBezTo>
                <a:cubicBezTo>
                  <a:pt x="721" y="45"/>
                  <a:pt x="723" y="45"/>
                  <a:pt x="726" y="44"/>
                </a:cubicBezTo>
                <a:cubicBezTo>
                  <a:pt x="726" y="44"/>
                  <a:pt x="726" y="44"/>
                  <a:pt x="726" y="44"/>
                </a:cubicBezTo>
                <a:cubicBezTo>
                  <a:pt x="724" y="44"/>
                  <a:pt x="722" y="44"/>
                  <a:pt x="719" y="44"/>
                </a:cubicBezTo>
                <a:cubicBezTo>
                  <a:pt x="720" y="44"/>
                  <a:pt x="721" y="44"/>
                  <a:pt x="721" y="45"/>
                </a:cubicBezTo>
                <a:cubicBezTo>
                  <a:pt x="721" y="45"/>
                  <a:pt x="716" y="44"/>
                  <a:pt x="718" y="45"/>
                </a:cubicBezTo>
                <a:cubicBezTo>
                  <a:pt x="717" y="45"/>
                  <a:pt x="717" y="45"/>
                  <a:pt x="716" y="45"/>
                </a:cubicBezTo>
                <a:cubicBezTo>
                  <a:pt x="714" y="45"/>
                  <a:pt x="713" y="46"/>
                  <a:pt x="710" y="46"/>
                </a:cubicBezTo>
                <a:cubicBezTo>
                  <a:pt x="711" y="46"/>
                  <a:pt x="712" y="46"/>
                  <a:pt x="712" y="45"/>
                </a:cubicBezTo>
                <a:cubicBezTo>
                  <a:pt x="713" y="45"/>
                  <a:pt x="709" y="45"/>
                  <a:pt x="710" y="45"/>
                </a:cubicBezTo>
                <a:cubicBezTo>
                  <a:pt x="709" y="45"/>
                  <a:pt x="710" y="45"/>
                  <a:pt x="711" y="44"/>
                </a:cubicBezTo>
                <a:cubicBezTo>
                  <a:pt x="712" y="44"/>
                  <a:pt x="714" y="44"/>
                  <a:pt x="715" y="44"/>
                </a:cubicBezTo>
                <a:cubicBezTo>
                  <a:pt x="712" y="43"/>
                  <a:pt x="717" y="43"/>
                  <a:pt x="718" y="42"/>
                </a:cubicBezTo>
                <a:cubicBezTo>
                  <a:pt x="720" y="43"/>
                  <a:pt x="716" y="43"/>
                  <a:pt x="717" y="43"/>
                </a:cubicBezTo>
                <a:cubicBezTo>
                  <a:pt x="718" y="44"/>
                  <a:pt x="721" y="43"/>
                  <a:pt x="722" y="43"/>
                </a:cubicBezTo>
                <a:cubicBezTo>
                  <a:pt x="724" y="43"/>
                  <a:pt x="725" y="42"/>
                  <a:pt x="726" y="42"/>
                </a:cubicBezTo>
                <a:cubicBezTo>
                  <a:pt x="725" y="42"/>
                  <a:pt x="724" y="41"/>
                  <a:pt x="721" y="41"/>
                </a:cubicBezTo>
                <a:cubicBezTo>
                  <a:pt x="720" y="41"/>
                  <a:pt x="722" y="42"/>
                  <a:pt x="719" y="42"/>
                </a:cubicBezTo>
                <a:cubicBezTo>
                  <a:pt x="720" y="41"/>
                  <a:pt x="722" y="41"/>
                  <a:pt x="723" y="41"/>
                </a:cubicBezTo>
                <a:cubicBezTo>
                  <a:pt x="721" y="40"/>
                  <a:pt x="718" y="41"/>
                  <a:pt x="717" y="41"/>
                </a:cubicBezTo>
                <a:cubicBezTo>
                  <a:pt x="716" y="41"/>
                  <a:pt x="716" y="41"/>
                  <a:pt x="717" y="41"/>
                </a:cubicBezTo>
                <a:cubicBezTo>
                  <a:pt x="715" y="40"/>
                  <a:pt x="714" y="41"/>
                  <a:pt x="714" y="40"/>
                </a:cubicBezTo>
                <a:cubicBezTo>
                  <a:pt x="709" y="40"/>
                  <a:pt x="707" y="40"/>
                  <a:pt x="705" y="40"/>
                </a:cubicBezTo>
                <a:cubicBezTo>
                  <a:pt x="705" y="40"/>
                  <a:pt x="705" y="39"/>
                  <a:pt x="703" y="40"/>
                </a:cubicBezTo>
                <a:cubicBezTo>
                  <a:pt x="704" y="39"/>
                  <a:pt x="703" y="39"/>
                  <a:pt x="701" y="38"/>
                </a:cubicBezTo>
                <a:cubicBezTo>
                  <a:pt x="699" y="38"/>
                  <a:pt x="698" y="39"/>
                  <a:pt x="697" y="39"/>
                </a:cubicBezTo>
                <a:cubicBezTo>
                  <a:pt x="695" y="39"/>
                  <a:pt x="695" y="39"/>
                  <a:pt x="694" y="39"/>
                </a:cubicBezTo>
                <a:cubicBezTo>
                  <a:pt x="694" y="39"/>
                  <a:pt x="696" y="39"/>
                  <a:pt x="697" y="39"/>
                </a:cubicBezTo>
                <a:cubicBezTo>
                  <a:pt x="697" y="38"/>
                  <a:pt x="693" y="39"/>
                  <a:pt x="693" y="38"/>
                </a:cubicBezTo>
                <a:cubicBezTo>
                  <a:pt x="692" y="38"/>
                  <a:pt x="693" y="38"/>
                  <a:pt x="692" y="38"/>
                </a:cubicBezTo>
                <a:cubicBezTo>
                  <a:pt x="692" y="38"/>
                  <a:pt x="693" y="38"/>
                  <a:pt x="694" y="38"/>
                </a:cubicBezTo>
                <a:cubicBezTo>
                  <a:pt x="694" y="39"/>
                  <a:pt x="691" y="39"/>
                  <a:pt x="690" y="39"/>
                </a:cubicBezTo>
                <a:cubicBezTo>
                  <a:pt x="692" y="39"/>
                  <a:pt x="691" y="39"/>
                  <a:pt x="690" y="40"/>
                </a:cubicBezTo>
                <a:cubicBezTo>
                  <a:pt x="690" y="40"/>
                  <a:pt x="690" y="40"/>
                  <a:pt x="691" y="40"/>
                </a:cubicBezTo>
                <a:cubicBezTo>
                  <a:pt x="692" y="40"/>
                  <a:pt x="692" y="39"/>
                  <a:pt x="692" y="39"/>
                </a:cubicBezTo>
                <a:cubicBezTo>
                  <a:pt x="696" y="40"/>
                  <a:pt x="694" y="40"/>
                  <a:pt x="698" y="40"/>
                </a:cubicBezTo>
                <a:cubicBezTo>
                  <a:pt x="700" y="40"/>
                  <a:pt x="697" y="40"/>
                  <a:pt x="699" y="40"/>
                </a:cubicBezTo>
                <a:cubicBezTo>
                  <a:pt x="701" y="40"/>
                  <a:pt x="699" y="41"/>
                  <a:pt x="702" y="40"/>
                </a:cubicBezTo>
                <a:cubicBezTo>
                  <a:pt x="697" y="41"/>
                  <a:pt x="695" y="42"/>
                  <a:pt x="690" y="42"/>
                </a:cubicBezTo>
                <a:cubicBezTo>
                  <a:pt x="691" y="42"/>
                  <a:pt x="692" y="42"/>
                  <a:pt x="692" y="42"/>
                </a:cubicBezTo>
                <a:cubicBezTo>
                  <a:pt x="690" y="42"/>
                  <a:pt x="690" y="42"/>
                  <a:pt x="688" y="42"/>
                </a:cubicBezTo>
                <a:cubicBezTo>
                  <a:pt x="692" y="43"/>
                  <a:pt x="695" y="42"/>
                  <a:pt x="698" y="42"/>
                </a:cubicBezTo>
                <a:cubicBezTo>
                  <a:pt x="699" y="42"/>
                  <a:pt x="695" y="43"/>
                  <a:pt x="698" y="43"/>
                </a:cubicBezTo>
                <a:cubicBezTo>
                  <a:pt x="698" y="43"/>
                  <a:pt x="696" y="43"/>
                  <a:pt x="695" y="43"/>
                </a:cubicBezTo>
                <a:cubicBezTo>
                  <a:pt x="695" y="43"/>
                  <a:pt x="697" y="43"/>
                  <a:pt x="699" y="43"/>
                </a:cubicBezTo>
                <a:cubicBezTo>
                  <a:pt x="700" y="43"/>
                  <a:pt x="695" y="43"/>
                  <a:pt x="700" y="43"/>
                </a:cubicBezTo>
                <a:cubicBezTo>
                  <a:pt x="699" y="44"/>
                  <a:pt x="696" y="44"/>
                  <a:pt x="695" y="44"/>
                </a:cubicBezTo>
                <a:cubicBezTo>
                  <a:pt x="694" y="44"/>
                  <a:pt x="695" y="44"/>
                  <a:pt x="693" y="43"/>
                </a:cubicBezTo>
                <a:cubicBezTo>
                  <a:pt x="692" y="43"/>
                  <a:pt x="692" y="44"/>
                  <a:pt x="691" y="44"/>
                </a:cubicBezTo>
                <a:cubicBezTo>
                  <a:pt x="692" y="44"/>
                  <a:pt x="695" y="44"/>
                  <a:pt x="696" y="45"/>
                </a:cubicBezTo>
                <a:cubicBezTo>
                  <a:pt x="693" y="45"/>
                  <a:pt x="694" y="45"/>
                  <a:pt x="692" y="45"/>
                </a:cubicBezTo>
                <a:cubicBezTo>
                  <a:pt x="691" y="45"/>
                  <a:pt x="692" y="45"/>
                  <a:pt x="692" y="45"/>
                </a:cubicBezTo>
                <a:cubicBezTo>
                  <a:pt x="691" y="45"/>
                  <a:pt x="687" y="44"/>
                  <a:pt x="685" y="44"/>
                </a:cubicBezTo>
                <a:cubicBezTo>
                  <a:pt x="686" y="45"/>
                  <a:pt x="686" y="45"/>
                  <a:pt x="684" y="45"/>
                </a:cubicBezTo>
                <a:cubicBezTo>
                  <a:pt x="685" y="45"/>
                  <a:pt x="688" y="45"/>
                  <a:pt x="690" y="45"/>
                </a:cubicBezTo>
                <a:cubicBezTo>
                  <a:pt x="693" y="45"/>
                  <a:pt x="688" y="46"/>
                  <a:pt x="690" y="46"/>
                </a:cubicBezTo>
                <a:cubicBezTo>
                  <a:pt x="689" y="46"/>
                  <a:pt x="683" y="45"/>
                  <a:pt x="681" y="46"/>
                </a:cubicBezTo>
                <a:cubicBezTo>
                  <a:pt x="683" y="46"/>
                  <a:pt x="682" y="45"/>
                  <a:pt x="680" y="46"/>
                </a:cubicBezTo>
                <a:cubicBezTo>
                  <a:pt x="677" y="45"/>
                  <a:pt x="683" y="45"/>
                  <a:pt x="683" y="45"/>
                </a:cubicBezTo>
                <a:cubicBezTo>
                  <a:pt x="683" y="45"/>
                  <a:pt x="681" y="45"/>
                  <a:pt x="679" y="45"/>
                </a:cubicBezTo>
                <a:cubicBezTo>
                  <a:pt x="680" y="44"/>
                  <a:pt x="680" y="44"/>
                  <a:pt x="680" y="44"/>
                </a:cubicBezTo>
                <a:cubicBezTo>
                  <a:pt x="679" y="44"/>
                  <a:pt x="674" y="43"/>
                  <a:pt x="674" y="44"/>
                </a:cubicBezTo>
                <a:cubicBezTo>
                  <a:pt x="674" y="43"/>
                  <a:pt x="670" y="44"/>
                  <a:pt x="671" y="43"/>
                </a:cubicBezTo>
                <a:cubicBezTo>
                  <a:pt x="670" y="43"/>
                  <a:pt x="668" y="43"/>
                  <a:pt x="669" y="44"/>
                </a:cubicBezTo>
                <a:cubicBezTo>
                  <a:pt x="666" y="43"/>
                  <a:pt x="670" y="43"/>
                  <a:pt x="669" y="43"/>
                </a:cubicBezTo>
                <a:cubicBezTo>
                  <a:pt x="670" y="43"/>
                  <a:pt x="670" y="43"/>
                  <a:pt x="671" y="43"/>
                </a:cubicBezTo>
                <a:cubicBezTo>
                  <a:pt x="671" y="42"/>
                  <a:pt x="670" y="42"/>
                  <a:pt x="671" y="42"/>
                </a:cubicBezTo>
                <a:cubicBezTo>
                  <a:pt x="672" y="42"/>
                  <a:pt x="672" y="42"/>
                  <a:pt x="674" y="42"/>
                </a:cubicBezTo>
                <a:cubicBezTo>
                  <a:pt x="673" y="42"/>
                  <a:pt x="672" y="42"/>
                  <a:pt x="672" y="43"/>
                </a:cubicBezTo>
                <a:cubicBezTo>
                  <a:pt x="675" y="43"/>
                  <a:pt x="676" y="43"/>
                  <a:pt x="680" y="43"/>
                </a:cubicBezTo>
                <a:cubicBezTo>
                  <a:pt x="682" y="43"/>
                  <a:pt x="679" y="42"/>
                  <a:pt x="681" y="42"/>
                </a:cubicBezTo>
                <a:cubicBezTo>
                  <a:pt x="683" y="42"/>
                  <a:pt x="681" y="43"/>
                  <a:pt x="682" y="43"/>
                </a:cubicBezTo>
                <a:cubicBezTo>
                  <a:pt x="682" y="42"/>
                  <a:pt x="681" y="41"/>
                  <a:pt x="679" y="41"/>
                </a:cubicBezTo>
                <a:cubicBezTo>
                  <a:pt x="676" y="41"/>
                  <a:pt x="676" y="41"/>
                  <a:pt x="673" y="41"/>
                </a:cubicBezTo>
                <a:cubicBezTo>
                  <a:pt x="672" y="41"/>
                  <a:pt x="676" y="41"/>
                  <a:pt x="674" y="41"/>
                </a:cubicBezTo>
                <a:cubicBezTo>
                  <a:pt x="675" y="41"/>
                  <a:pt x="677" y="41"/>
                  <a:pt x="678" y="40"/>
                </a:cubicBezTo>
                <a:cubicBezTo>
                  <a:pt x="676" y="40"/>
                  <a:pt x="673" y="41"/>
                  <a:pt x="669" y="41"/>
                </a:cubicBezTo>
                <a:cubicBezTo>
                  <a:pt x="669" y="41"/>
                  <a:pt x="671" y="41"/>
                  <a:pt x="671" y="41"/>
                </a:cubicBezTo>
                <a:cubicBezTo>
                  <a:pt x="670" y="42"/>
                  <a:pt x="666" y="41"/>
                  <a:pt x="667" y="42"/>
                </a:cubicBezTo>
                <a:cubicBezTo>
                  <a:pt x="667" y="42"/>
                  <a:pt x="666" y="41"/>
                  <a:pt x="665" y="41"/>
                </a:cubicBezTo>
                <a:cubicBezTo>
                  <a:pt x="666" y="41"/>
                  <a:pt x="666" y="41"/>
                  <a:pt x="669" y="41"/>
                </a:cubicBezTo>
                <a:cubicBezTo>
                  <a:pt x="669" y="41"/>
                  <a:pt x="664" y="41"/>
                  <a:pt x="667" y="41"/>
                </a:cubicBezTo>
                <a:cubicBezTo>
                  <a:pt x="667" y="41"/>
                  <a:pt x="666" y="40"/>
                  <a:pt x="666" y="41"/>
                </a:cubicBezTo>
                <a:cubicBezTo>
                  <a:pt x="664" y="41"/>
                  <a:pt x="668" y="40"/>
                  <a:pt x="665" y="40"/>
                </a:cubicBezTo>
                <a:cubicBezTo>
                  <a:pt x="667" y="39"/>
                  <a:pt x="667" y="41"/>
                  <a:pt x="669" y="41"/>
                </a:cubicBezTo>
                <a:cubicBezTo>
                  <a:pt x="671" y="40"/>
                  <a:pt x="669" y="40"/>
                  <a:pt x="669" y="40"/>
                </a:cubicBezTo>
                <a:cubicBezTo>
                  <a:pt x="670" y="40"/>
                  <a:pt x="672" y="39"/>
                  <a:pt x="675" y="39"/>
                </a:cubicBezTo>
                <a:cubicBezTo>
                  <a:pt x="675" y="39"/>
                  <a:pt x="674" y="39"/>
                  <a:pt x="674" y="39"/>
                </a:cubicBezTo>
                <a:cubicBezTo>
                  <a:pt x="672" y="38"/>
                  <a:pt x="673" y="39"/>
                  <a:pt x="671" y="39"/>
                </a:cubicBezTo>
                <a:cubicBezTo>
                  <a:pt x="672" y="38"/>
                  <a:pt x="668" y="38"/>
                  <a:pt x="670" y="38"/>
                </a:cubicBezTo>
                <a:cubicBezTo>
                  <a:pt x="669" y="38"/>
                  <a:pt x="669" y="37"/>
                  <a:pt x="667" y="38"/>
                </a:cubicBezTo>
                <a:cubicBezTo>
                  <a:pt x="666" y="38"/>
                  <a:pt x="668" y="38"/>
                  <a:pt x="667" y="38"/>
                </a:cubicBezTo>
                <a:cubicBezTo>
                  <a:pt x="664" y="38"/>
                  <a:pt x="660" y="38"/>
                  <a:pt x="660" y="37"/>
                </a:cubicBezTo>
                <a:cubicBezTo>
                  <a:pt x="661" y="37"/>
                  <a:pt x="662" y="37"/>
                  <a:pt x="663" y="37"/>
                </a:cubicBezTo>
                <a:cubicBezTo>
                  <a:pt x="659" y="37"/>
                  <a:pt x="664" y="38"/>
                  <a:pt x="667" y="37"/>
                </a:cubicBezTo>
                <a:cubicBezTo>
                  <a:pt x="666" y="37"/>
                  <a:pt x="662" y="37"/>
                  <a:pt x="662" y="36"/>
                </a:cubicBezTo>
                <a:cubicBezTo>
                  <a:pt x="659" y="36"/>
                  <a:pt x="659" y="36"/>
                  <a:pt x="657" y="36"/>
                </a:cubicBezTo>
                <a:cubicBezTo>
                  <a:pt x="655" y="36"/>
                  <a:pt x="658" y="36"/>
                  <a:pt x="658" y="37"/>
                </a:cubicBezTo>
                <a:cubicBezTo>
                  <a:pt x="656" y="36"/>
                  <a:pt x="654" y="37"/>
                  <a:pt x="654" y="36"/>
                </a:cubicBezTo>
                <a:cubicBezTo>
                  <a:pt x="651" y="37"/>
                  <a:pt x="653" y="37"/>
                  <a:pt x="652" y="38"/>
                </a:cubicBezTo>
                <a:cubicBezTo>
                  <a:pt x="654" y="38"/>
                  <a:pt x="653" y="39"/>
                  <a:pt x="655" y="39"/>
                </a:cubicBezTo>
                <a:cubicBezTo>
                  <a:pt x="654" y="39"/>
                  <a:pt x="654" y="39"/>
                  <a:pt x="652" y="39"/>
                </a:cubicBezTo>
                <a:cubicBezTo>
                  <a:pt x="653" y="39"/>
                  <a:pt x="652" y="39"/>
                  <a:pt x="653" y="39"/>
                </a:cubicBezTo>
                <a:cubicBezTo>
                  <a:pt x="647" y="39"/>
                  <a:pt x="660" y="41"/>
                  <a:pt x="661" y="39"/>
                </a:cubicBezTo>
                <a:cubicBezTo>
                  <a:pt x="662" y="39"/>
                  <a:pt x="663" y="39"/>
                  <a:pt x="665" y="39"/>
                </a:cubicBezTo>
                <a:cubicBezTo>
                  <a:pt x="664" y="40"/>
                  <a:pt x="662" y="40"/>
                  <a:pt x="661" y="40"/>
                </a:cubicBezTo>
                <a:cubicBezTo>
                  <a:pt x="661" y="40"/>
                  <a:pt x="661" y="40"/>
                  <a:pt x="662" y="40"/>
                </a:cubicBezTo>
                <a:cubicBezTo>
                  <a:pt x="661" y="40"/>
                  <a:pt x="658" y="40"/>
                  <a:pt x="656" y="40"/>
                </a:cubicBezTo>
                <a:cubicBezTo>
                  <a:pt x="655" y="41"/>
                  <a:pt x="657" y="41"/>
                  <a:pt x="659" y="41"/>
                </a:cubicBezTo>
                <a:cubicBezTo>
                  <a:pt x="657" y="41"/>
                  <a:pt x="661" y="42"/>
                  <a:pt x="663" y="42"/>
                </a:cubicBezTo>
                <a:cubicBezTo>
                  <a:pt x="658" y="42"/>
                  <a:pt x="654" y="42"/>
                  <a:pt x="649" y="41"/>
                </a:cubicBezTo>
                <a:cubicBezTo>
                  <a:pt x="649" y="41"/>
                  <a:pt x="645" y="42"/>
                  <a:pt x="648" y="43"/>
                </a:cubicBezTo>
                <a:cubicBezTo>
                  <a:pt x="647" y="43"/>
                  <a:pt x="646" y="43"/>
                  <a:pt x="644" y="43"/>
                </a:cubicBezTo>
                <a:cubicBezTo>
                  <a:pt x="643" y="42"/>
                  <a:pt x="647" y="43"/>
                  <a:pt x="646" y="42"/>
                </a:cubicBezTo>
                <a:cubicBezTo>
                  <a:pt x="645" y="42"/>
                  <a:pt x="642" y="43"/>
                  <a:pt x="640" y="42"/>
                </a:cubicBezTo>
                <a:cubicBezTo>
                  <a:pt x="643" y="42"/>
                  <a:pt x="636" y="42"/>
                  <a:pt x="638" y="41"/>
                </a:cubicBezTo>
                <a:cubicBezTo>
                  <a:pt x="638" y="40"/>
                  <a:pt x="634" y="41"/>
                  <a:pt x="636" y="40"/>
                </a:cubicBezTo>
                <a:cubicBezTo>
                  <a:pt x="630" y="40"/>
                  <a:pt x="634" y="43"/>
                  <a:pt x="631" y="43"/>
                </a:cubicBezTo>
                <a:cubicBezTo>
                  <a:pt x="631" y="43"/>
                  <a:pt x="631" y="43"/>
                  <a:pt x="632" y="43"/>
                </a:cubicBezTo>
                <a:cubicBezTo>
                  <a:pt x="632" y="42"/>
                  <a:pt x="631" y="42"/>
                  <a:pt x="629" y="42"/>
                </a:cubicBezTo>
                <a:cubicBezTo>
                  <a:pt x="627" y="43"/>
                  <a:pt x="628" y="44"/>
                  <a:pt x="624" y="44"/>
                </a:cubicBezTo>
                <a:cubicBezTo>
                  <a:pt x="626" y="44"/>
                  <a:pt x="620" y="46"/>
                  <a:pt x="619" y="46"/>
                </a:cubicBezTo>
                <a:cubicBezTo>
                  <a:pt x="618" y="47"/>
                  <a:pt x="617" y="46"/>
                  <a:pt x="618" y="46"/>
                </a:cubicBezTo>
                <a:cubicBezTo>
                  <a:pt x="617" y="46"/>
                  <a:pt x="617" y="46"/>
                  <a:pt x="616" y="46"/>
                </a:cubicBezTo>
                <a:cubicBezTo>
                  <a:pt x="618" y="47"/>
                  <a:pt x="616" y="47"/>
                  <a:pt x="615" y="48"/>
                </a:cubicBezTo>
                <a:cubicBezTo>
                  <a:pt x="614" y="48"/>
                  <a:pt x="614" y="48"/>
                  <a:pt x="613" y="48"/>
                </a:cubicBezTo>
                <a:cubicBezTo>
                  <a:pt x="612" y="48"/>
                  <a:pt x="612" y="49"/>
                  <a:pt x="613" y="49"/>
                </a:cubicBezTo>
                <a:cubicBezTo>
                  <a:pt x="610" y="50"/>
                  <a:pt x="608" y="51"/>
                  <a:pt x="604" y="52"/>
                </a:cubicBezTo>
                <a:cubicBezTo>
                  <a:pt x="604" y="52"/>
                  <a:pt x="603" y="52"/>
                  <a:pt x="603" y="52"/>
                </a:cubicBezTo>
                <a:cubicBezTo>
                  <a:pt x="603" y="52"/>
                  <a:pt x="602" y="53"/>
                  <a:pt x="600" y="53"/>
                </a:cubicBezTo>
                <a:cubicBezTo>
                  <a:pt x="599" y="53"/>
                  <a:pt x="599" y="52"/>
                  <a:pt x="599" y="52"/>
                </a:cubicBezTo>
                <a:cubicBezTo>
                  <a:pt x="595" y="53"/>
                  <a:pt x="600" y="53"/>
                  <a:pt x="596" y="53"/>
                </a:cubicBezTo>
                <a:cubicBezTo>
                  <a:pt x="597" y="53"/>
                  <a:pt x="597" y="53"/>
                  <a:pt x="599" y="53"/>
                </a:cubicBezTo>
                <a:cubicBezTo>
                  <a:pt x="598" y="54"/>
                  <a:pt x="600" y="54"/>
                  <a:pt x="600" y="54"/>
                </a:cubicBezTo>
                <a:cubicBezTo>
                  <a:pt x="599" y="54"/>
                  <a:pt x="599" y="54"/>
                  <a:pt x="598" y="54"/>
                </a:cubicBezTo>
                <a:cubicBezTo>
                  <a:pt x="599" y="54"/>
                  <a:pt x="600" y="54"/>
                  <a:pt x="600" y="55"/>
                </a:cubicBezTo>
                <a:cubicBezTo>
                  <a:pt x="601" y="55"/>
                  <a:pt x="603" y="54"/>
                  <a:pt x="600" y="54"/>
                </a:cubicBezTo>
                <a:cubicBezTo>
                  <a:pt x="601" y="53"/>
                  <a:pt x="602" y="54"/>
                  <a:pt x="603" y="54"/>
                </a:cubicBezTo>
                <a:cubicBezTo>
                  <a:pt x="601" y="54"/>
                  <a:pt x="603" y="55"/>
                  <a:pt x="601" y="55"/>
                </a:cubicBezTo>
                <a:cubicBezTo>
                  <a:pt x="600" y="55"/>
                  <a:pt x="601" y="55"/>
                  <a:pt x="597" y="55"/>
                </a:cubicBezTo>
                <a:cubicBezTo>
                  <a:pt x="597" y="55"/>
                  <a:pt x="598" y="55"/>
                  <a:pt x="600" y="55"/>
                </a:cubicBezTo>
                <a:cubicBezTo>
                  <a:pt x="598" y="55"/>
                  <a:pt x="593" y="55"/>
                  <a:pt x="591" y="56"/>
                </a:cubicBezTo>
                <a:cubicBezTo>
                  <a:pt x="592" y="56"/>
                  <a:pt x="593" y="55"/>
                  <a:pt x="593" y="55"/>
                </a:cubicBezTo>
                <a:cubicBezTo>
                  <a:pt x="589" y="55"/>
                  <a:pt x="585" y="56"/>
                  <a:pt x="586" y="57"/>
                </a:cubicBezTo>
                <a:cubicBezTo>
                  <a:pt x="585" y="57"/>
                  <a:pt x="583" y="57"/>
                  <a:pt x="582" y="57"/>
                </a:cubicBezTo>
                <a:cubicBezTo>
                  <a:pt x="583" y="57"/>
                  <a:pt x="582" y="57"/>
                  <a:pt x="582" y="56"/>
                </a:cubicBezTo>
                <a:cubicBezTo>
                  <a:pt x="585" y="57"/>
                  <a:pt x="586" y="55"/>
                  <a:pt x="582" y="55"/>
                </a:cubicBezTo>
                <a:cubicBezTo>
                  <a:pt x="585" y="55"/>
                  <a:pt x="587" y="55"/>
                  <a:pt x="590" y="54"/>
                </a:cubicBezTo>
                <a:cubicBezTo>
                  <a:pt x="589" y="54"/>
                  <a:pt x="588" y="55"/>
                  <a:pt x="586" y="54"/>
                </a:cubicBezTo>
                <a:cubicBezTo>
                  <a:pt x="587" y="54"/>
                  <a:pt x="589" y="54"/>
                  <a:pt x="588" y="53"/>
                </a:cubicBezTo>
                <a:cubicBezTo>
                  <a:pt x="593" y="54"/>
                  <a:pt x="592" y="53"/>
                  <a:pt x="595" y="53"/>
                </a:cubicBezTo>
                <a:cubicBezTo>
                  <a:pt x="595" y="52"/>
                  <a:pt x="596" y="52"/>
                  <a:pt x="596" y="52"/>
                </a:cubicBezTo>
                <a:cubicBezTo>
                  <a:pt x="599" y="53"/>
                  <a:pt x="598" y="51"/>
                  <a:pt x="598" y="51"/>
                </a:cubicBezTo>
                <a:cubicBezTo>
                  <a:pt x="600" y="50"/>
                  <a:pt x="604" y="49"/>
                  <a:pt x="609" y="47"/>
                </a:cubicBezTo>
                <a:cubicBezTo>
                  <a:pt x="609" y="47"/>
                  <a:pt x="608" y="47"/>
                  <a:pt x="607" y="47"/>
                </a:cubicBezTo>
                <a:cubicBezTo>
                  <a:pt x="611" y="46"/>
                  <a:pt x="612" y="45"/>
                  <a:pt x="615" y="45"/>
                </a:cubicBezTo>
                <a:cubicBezTo>
                  <a:pt x="615" y="45"/>
                  <a:pt x="612" y="45"/>
                  <a:pt x="611" y="45"/>
                </a:cubicBezTo>
                <a:cubicBezTo>
                  <a:pt x="614" y="43"/>
                  <a:pt x="600" y="44"/>
                  <a:pt x="602" y="42"/>
                </a:cubicBezTo>
                <a:cubicBezTo>
                  <a:pt x="600" y="43"/>
                  <a:pt x="599" y="43"/>
                  <a:pt x="598" y="42"/>
                </a:cubicBezTo>
                <a:cubicBezTo>
                  <a:pt x="597" y="42"/>
                  <a:pt x="598" y="42"/>
                  <a:pt x="598" y="43"/>
                </a:cubicBezTo>
                <a:cubicBezTo>
                  <a:pt x="596" y="43"/>
                  <a:pt x="595" y="42"/>
                  <a:pt x="597" y="42"/>
                </a:cubicBezTo>
                <a:cubicBezTo>
                  <a:pt x="597" y="41"/>
                  <a:pt x="594" y="42"/>
                  <a:pt x="593" y="41"/>
                </a:cubicBezTo>
                <a:cubicBezTo>
                  <a:pt x="592" y="42"/>
                  <a:pt x="595" y="42"/>
                  <a:pt x="593" y="42"/>
                </a:cubicBezTo>
                <a:cubicBezTo>
                  <a:pt x="594" y="42"/>
                  <a:pt x="594" y="42"/>
                  <a:pt x="595" y="42"/>
                </a:cubicBezTo>
                <a:cubicBezTo>
                  <a:pt x="595" y="43"/>
                  <a:pt x="596" y="43"/>
                  <a:pt x="595" y="43"/>
                </a:cubicBezTo>
                <a:cubicBezTo>
                  <a:pt x="591" y="43"/>
                  <a:pt x="589" y="43"/>
                  <a:pt x="585" y="43"/>
                </a:cubicBezTo>
                <a:cubicBezTo>
                  <a:pt x="587" y="43"/>
                  <a:pt x="587" y="43"/>
                  <a:pt x="585" y="42"/>
                </a:cubicBezTo>
                <a:cubicBezTo>
                  <a:pt x="583" y="42"/>
                  <a:pt x="583" y="43"/>
                  <a:pt x="582" y="43"/>
                </a:cubicBezTo>
                <a:cubicBezTo>
                  <a:pt x="582" y="43"/>
                  <a:pt x="582" y="43"/>
                  <a:pt x="582" y="43"/>
                </a:cubicBezTo>
                <a:cubicBezTo>
                  <a:pt x="584" y="43"/>
                  <a:pt x="582" y="43"/>
                  <a:pt x="584" y="43"/>
                </a:cubicBezTo>
                <a:cubicBezTo>
                  <a:pt x="578" y="43"/>
                  <a:pt x="576" y="45"/>
                  <a:pt x="572" y="46"/>
                </a:cubicBezTo>
                <a:cubicBezTo>
                  <a:pt x="572" y="47"/>
                  <a:pt x="573" y="46"/>
                  <a:pt x="575" y="46"/>
                </a:cubicBezTo>
                <a:cubicBezTo>
                  <a:pt x="582" y="47"/>
                  <a:pt x="578" y="47"/>
                  <a:pt x="572" y="47"/>
                </a:cubicBezTo>
                <a:cubicBezTo>
                  <a:pt x="572" y="47"/>
                  <a:pt x="572" y="47"/>
                  <a:pt x="572" y="47"/>
                </a:cubicBezTo>
                <a:cubicBezTo>
                  <a:pt x="575" y="47"/>
                  <a:pt x="578" y="47"/>
                  <a:pt x="581" y="48"/>
                </a:cubicBezTo>
                <a:cubicBezTo>
                  <a:pt x="582" y="47"/>
                  <a:pt x="579" y="47"/>
                  <a:pt x="580" y="47"/>
                </a:cubicBezTo>
                <a:cubicBezTo>
                  <a:pt x="581" y="47"/>
                  <a:pt x="583" y="47"/>
                  <a:pt x="584" y="47"/>
                </a:cubicBezTo>
                <a:cubicBezTo>
                  <a:pt x="587" y="47"/>
                  <a:pt x="583" y="47"/>
                  <a:pt x="584" y="48"/>
                </a:cubicBezTo>
                <a:cubicBezTo>
                  <a:pt x="586" y="48"/>
                  <a:pt x="585" y="47"/>
                  <a:pt x="588" y="47"/>
                </a:cubicBezTo>
                <a:cubicBezTo>
                  <a:pt x="588" y="47"/>
                  <a:pt x="586" y="47"/>
                  <a:pt x="587" y="48"/>
                </a:cubicBezTo>
                <a:cubicBezTo>
                  <a:pt x="589" y="47"/>
                  <a:pt x="595" y="48"/>
                  <a:pt x="595" y="47"/>
                </a:cubicBezTo>
                <a:cubicBezTo>
                  <a:pt x="596" y="47"/>
                  <a:pt x="595" y="47"/>
                  <a:pt x="596" y="47"/>
                </a:cubicBezTo>
                <a:cubicBezTo>
                  <a:pt x="596" y="47"/>
                  <a:pt x="597" y="47"/>
                  <a:pt x="598" y="47"/>
                </a:cubicBezTo>
                <a:cubicBezTo>
                  <a:pt x="597" y="47"/>
                  <a:pt x="596" y="47"/>
                  <a:pt x="597" y="47"/>
                </a:cubicBezTo>
                <a:cubicBezTo>
                  <a:pt x="597" y="47"/>
                  <a:pt x="598" y="47"/>
                  <a:pt x="599" y="47"/>
                </a:cubicBezTo>
                <a:cubicBezTo>
                  <a:pt x="600" y="47"/>
                  <a:pt x="600" y="48"/>
                  <a:pt x="602" y="48"/>
                </a:cubicBezTo>
                <a:cubicBezTo>
                  <a:pt x="602" y="48"/>
                  <a:pt x="600" y="48"/>
                  <a:pt x="600" y="49"/>
                </a:cubicBezTo>
                <a:cubicBezTo>
                  <a:pt x="594" y="48"/>
                  <a:pt x="592" y="49"/>
                  <a:pt x="593" y="48"/>
                </a:cubicBezTo>
                <a:cubicBezTo>
                  <a:pt x="591" y="48"/>
                  <a:pt x="589" y="49"/>
                  <a:pt x="586" y="49"/>
                </a:cubicBezTo>
                <a:cubicBezTo>
                  <a:pt x="585" y="49"/>
                  <a:pt x="586" y="49"/>
                  <a:pt x="586" y="49"/>
                </a:cubicBezTo>
                <a:cubicBezTo>
                  <a:pt x="585" y="49"/>
                  <a:pt x="584" y="49"/>
                  <a:pt x="584" y="49"/>
                </a:cubicBezTo>
                <a:cubicBezTo>
                  <a:pt x="583" y="49"/>
                  <a:pt x="583" y="49"/>
                  <a:pt x="580" y="49"/>
                </a:cubicBezTo>
                <a:cubicBezTo>
                  <a:pt x="581" y="50"/>
                  <a:pt x="581" y="49"/>
                  <a:pt x="579" y="50"/>
                </a:cubicBezTo>
                <a:cubicBezTo>
                  <a:pt x="577" y="50"/>
                  <a:pt x="578" y="50"/>
                  <a:pt x="576" y="50"/>
                </a:cubicBezTo>
                <a:cubicBezTo>
                  <a:pt x="574" y="50"/>
                  <a:pt x="578" y="51"/>
                  <a:pt x="575" y="50"/>
                </a:cubicBezTo>
                <a:cubicBezTo>
                  <a:pt x="577" y="51"/>
                  <a:pt x="578" y="50"/>
                  <a:pt x="580" y="50"/>
                </a:cubicBezTo>
                <a:cubicBezTo>
                  <a:pt x="576" y="51"/>
                  <a:pt x="571" y="51"/>
                  <a:pt x="567" y="51"/>
                </a:cubicBezTo>
                <a:cubicBezTo>
                  <a:pt x="563" y="53"/>
                  <a:pt x="568" y="52"/>
                  <a:pt x="570" y="53"/>
                </a:cubicBezTo>
                <a:cubicBezTo>
                  <a:pt x="572" y="53"/>
                  <a:pt x="573" y="52"/>
                  <a:pt x="572" y="52"/>
                </a:cubicBezTo>
                <a:cubicBezTo>
                  <a:pt x="572" y="52"/>
                  <a:pt x="578" y="53"/>
                  <a:pt x="578" y="53"/>
                </a:cubicBezTo>
                <a:cubicBezTo>
                  <a:pt x="580" y="53"/>
                  <a:pt x="579" y="53"/>
                  <a:pt x="579" y="54"/>
                </a:cubicBezTo>
                <a:cubicBezTo>
                  <a:pt x="576" y="54"/>
                  <a:pt x="574" y="54"/>
                  <a:pt x="569" y="54"/>
                </a:cubicBezTo>
                <a:cubicBezTo>
                  <a:pt x="569" y="54"/>
                  <a:pt x="571" y="54"/>
                  <a:pt x="570" y="54"/>
                </a:cubicBezTo>
                <a:cubicBezTo>
                  <a:pt x="569" y="53"/>
                  <a:pt x="568" y="53"/>
                  <a:pt x="568" y="54"/>
                </a:cubicBezTo>
                <a:cubicBezTo>
                  <a:pt x="565" y="53"/>
                  <a:pt x="562" y="54"/>
                  <a:pt x="558" y="54"/>
                </a:cubicBezTo>
                <a:cubicBezTo>
                  <a:pt x="559" y="55"/>
                  <a:pt x="559" y="55"/>
                  <a:pt x="557" y="55"/>
                </a:cubicBezTo>
                <a:cubicBezTo>
                  <a:pt x="557" y="55"/>
                  <a:pt x="559" y="55"/>
                  <a:pt x="560" y="55"/>
                </a:cubicBezTo>
                <a:cubicBezTo>
                  <a:pt x="558" y="55"/>
                  <a:pt x="562" y="55"/>
                  <a:pt x="563" y="56"/>
                </a:cubicBezTo>
                <a:cubicBezTo>
                  <a:pt x="562" y="56"/>
                  <a:pt x="560" y="56"/>
                  <a:pt x="560" y="56"/>
                </a:cubicBezTo>
                <a:cubicBezTo>
                  <a:pt x="560" y="56"/>
                  <a:pt x="560" y="56"/>
                  <a:pt x="561" y="56"/>
                </a:cubicBezTo>
                <a:cubicBezTo>
                  <a:pt x="555" y="58"/>
                  <a:pt x="551" y="56"/>
                  <a:pt x="549" y="57"/>
                </a:cubicBezTo>
                <a:cubicBezTo>
                  <a:pt x="548" y="57"/>
                  <a:pt x="550" y="56"/>
                  <a:pt x="550" y="56"/>
                </a:cubicBezTo>
                <a:cubicBezTo>
                  <a:pt x="552" y="56"/>
                  <a:pt x="553" y="56"/>
                  <a:pt x="556" y="56"/>
                </a:cubicBezTo>
                <a:cubicBezTo>
                  <a:pt x="557" y="55"/>
                  <a:pt x="552" y="56"/>
                  <a:pt x="553" y="55"/>
                </a:cubicBezTo>
                <a:cubicBezTo>
                  <a:pt x="554" y="55"/>
                  <a:pt x="554" y="55"/>
                  <a:pt x="555" y="55"/>
                </a:cubicBezTo>
                <a:cubicBezTo>
                  <a:pt x="555" y="55"/>
                  <a:pt x="554" y="54"/>
                  <a:pt x="552" y="54"/>
                </a:cubicBezTo>
                <a:cubicBezTo>
                  <a:pt x="551" y="54"/>
                  <a:pt x="552" y="54"/>
                  <a:pt x="553" y="54"/>
                </a:cubicBezTo>
                <a:cubicBezTo>
                  <a:pt x="549" y="54"/>
                  <a:pt x="542" y="56"/>
                  <a:pt x="548" y="56"/>
                </a:cubicBezTo>
                <a:cubicBezTo>
                  <a:pt x="548" y="57"/>
                  <a:pt x="547" y="57"/>
                  <a:pt x="545" y="57"/>
                </a:cubicBezTo>
                <a:cubicBezTo>
                  <a:pt x="544" y="56"/>
                  <a:pt x="544" y="56"/>
                  <a:pt x="545" y="56"/>
                </a:cubicBezTo>
                <a:cubicBezTo>
                  <a:pt x="544" y="56"/>
                  <a:pt x="543" y="56"/>
                  <a:pt x="541" y="56"/>
                </a:cubicBezTo>
                <a:cubicBezTo>
                  <a:pt x="537" y="57"/>
                  <a:pt x="527" y="57"/>
                  <a:pt x="520" y="58"/>
                </a:cubicBezTo>
                <a:cubicBezTo>
                  <a:pt x="523" y="57"/>
                  <a:pt x="521" y="57"/>
                  <a:pt x="522" y="56"/>
                </a:cubicBezTo>
                <a:cubicBezTo>
                  <a:pt x="521" y="56"/>
                  <a:pt x="519" y="57"/>
                  <a:pt x="521" y="56"/>
                </a:cubicBezTo>
                <a:cubicBezTo>
                  <a:pt x="519" y="56"/>
                  <a:pt x="520" y="56"/>
                  <a:pt x="519" y="56"/>
                </a:cubicBezTo>
                <a:cubicBezTo>
                  <a:pt x="518" y="56"/>
                  <a:pt x="516" y="56"/>
                  <a:pt x="515" y="56"/>
                </a:cubicBezTo>
                <a:cubicBezTo>
                  <a:pt x="511" y="58"/>
                  <a:pt x="502" y="57"/>
                  <a:pt x="500" y="59"/>
                </a:cubicBezTo>
                <a:cubicBezTo>
                  <a:pt x="499" y="59"/>
                  <a:pt x="499" y="60"/>
                  <a:pt x="496" y="59"/>
                </a:cubicBezTo>
                <a:cubicBezTo>
                  <a:pt x="498" y="60"/>
                  <a:pt x="494" y="61"/>
                  <a:pt x="489" y="62"/>
                </a:cubicBezTo>
                <a:cubicBezTo>
                  <a:pt x="490" y="62"/>
                  <a:pt x="489" y="62"/>
                  <a:pt x="489" y="61"/>
                </a:cubicBezTo>
                <a:cubicBezTo>
                  <a:pt x="490" y="61"/>
                  <a:pt x="490" y="61"/>
                  <a:pt x="491" y="61"/>
                </a:cubicBezTo>
                <a:cubicBezTo>
                  <a:pt x="490" y="60"/>
                  <a:pt x="497" y="59"/>
                  <a:pt x="493" y="58"/>
                </a:cubicBezTo>
                <a:cubicBezTo>
                  <a:pt x="491" y="58"/>
                  <a:pt x="488" y="58"/>
                  <a:pt x="485" y="58"/>
                </a:cubicBezTo>
                <a:cubicBezTo>
                  <a:pt x="488" y="58"/>
                  <a:pt x="495" y="59"/>
                  <a:pt x="494" y="57"/>
                </a:cubicBezTo>
                <a:cubicBezTo>
                  <a:pt x="491" y="56"/>
                  <a:pt x="481" y="57"/>
                  <a:pt x="480" y="58"/>
                </a:cubicBezTo>
                <a:cubicBezTo>
                  <a:pt x="479" y="58"/>
                  <a:pt x="480" y="57"/>
                  <a:pt x="480" y="57"/>
                </a:cubicBezTo>
                <a:cubicBezTo>
                  <a:pt x="479" y="57"/>
                  <a:pt x="478" y="57"/>
                  <a:pt x="478" y="57"/>
                </a:cubicBezTo>
                <a:cubicBezTo>
                  <a:pt x="478" y="57"/>
                  <a:pt x="475" y="57"/>
                  <a:pt x="474" y="57"/>
                </a:cubicBezTo>
                <a:cubicBezTo>
                  <a:pt x="473" y="57"/>
                  <a:pt x="473" y="57"/>
                  <a:pt x="472" y="58"/>
                </a:cubicBezTo>
                <a:cubicBezTo>
                  <a:pt x="474" y="58"/>
                  <a:pt x="478" y="58"/>
                  <a:pt x="482" y="58"/>
                </a:cubicBezTo>
                <a:cubicBezTo>
                  <a:pt x="481" y="59"/>
                  <a:pt x="472" y="58"/>
                  <a:pt x="470" y="58"/>
                </a:cubicBezTo>
                <a:cubicBezTo>
                  <a:pt x="461" y="58"/>
                  <a:pt x="453" y="59"/>
                  <a:pt x="443" y="58"/>
                </a:cubicBezTo>
                <a:cubicBezTo>
                  <a:pt x="444" y="59"/>
                  <a:pt x="446" y="59"/>
                  <a:pt x="446" y="59"/>
                </a:cubicBezTo>
                <a:cubicBezTo>
                  <a:pt x="453" y="59"/>
                  <a:pt x="443" y="59"/>
                  <a:pt x="446" y="60"/>
                </a:cubicBezTo>
                <a:cubicBezTo>
                  <a:pt x="439" y="60"/>
                  <a:pt x="436" y="59"/>
                  <a:pt x="429" y="59"/>
                </a:cubicBezTo>
                <a:cubicBezTo>
                  <a:pt x="429" y="59"/>
                  <a:pt x="430" y="59"/>
                  <a:pt x="430" y="59"/>
                </a:cubicBezTo>
                <a:cubicBezTo>
                  <a:pt x="423" y="60"/>
                  <a:pt x="415" y="59"/>
                  <a:pt x="407" y="59"/>
                </a:cubicBezTo>
                <a:cubicBezTo>
                  <a:pt x="409" y="59"/>
                  <a:pt x="411" y="60"/>
                  <a:pt x="413" y="60"/>
                </a:cubicBezTo>
                <a:cubicBezTo>
                  <a:pt x="418" y="60"/>
                  <a:pt x="423" y="59"/>
                  <a:pt x="414" y="60"/>
                </a:cubicBezTo>
                <a:cubicBezTo>
                  <a:pt x="412" y="60"/>
                  <a:pt x="410" y="61"/>
                  <a:pt x="406" y="60"/>
                </a:cubicBezTo>
                <a:cubicBezTo>
                  <a:pt x="405" y="60"/>
                  <a:pt x="405" y="61"/>
                  <a:pt x="404" y="61"/>
                </a:cubicBezTo>
                <a:cubicBezTo>
                  <a:pt x="402" y="60"/>
                  <a:pt x="399" y="60"/>
                  <a:pt x="397" y="61"/>
                </a:cubicBezTo>
                <a:cubicBezTo>
                  <a:pt x="397" y="60"/>
                  <a:pt x="393" y="60"/>
                  <a:pt x="390" y="60"/>
                </a:cubicBezTo>
                <a:cubicBezTo>
                  <a:pt x="389" y="60"/>
                  <a:pt x="391" y="60"/>
                  <a:pt x="390" y="60"/>
                </a:cubicBezTo>
                <a:cubicBezTo>
                  <a:pt x="392" y="59"/>
                  <a:pt x="394" y="59"/>
                  <a:pt x="397" y="60"/>
                </a:cubicBezTo>
                <a:cubicBezTo>
                  <a:pt x="397" y="59"/>
                  <a:pt x="396" y="59"/>
                  <a:pt x="395" y="59"/>
                </a:cubicBezTo>
                <a:cubicBezTo>
                  <a:pt x="400" y="58"/>
                  <a:pt x="406" y="59"/>
                  <a:pt x="413" y="59"/>
                </a:cubicBezTo>
                <a:cubicBezTo>
                  <a:pt x="415" y="59"/>
                  <a:pt x="413" y="58"/>
                  <a:pt x="415" y="58"/>
                </a:cubicBezTo>
                <a:cubicBezTo>
                  <a:pt x="411" y="58"/>
                  <a:pt x="408" y="59"/>
                  <a:pt x="402" y="59"/>
                </a:cubicBezTo>
                <a:cubicBezTo>
                  <a:pt x="401" y="58"/>
                  <a:pt x="407" y="58"/>
                  <a:pt x="408" y="58"/>
                </a:cubicBezTo>
                <a:cubicBezTo>
                  <a:pt x="411" y="58"/>
                  <a:pt x="415" y="57"/>
                  <a:pt x="421" y="57"/>
                </a:cubicBezTo>
                <a:cubicBezTo>
                  <a:pt x="421" y="58"/>
                  <a:pt x="420" y="58"/>
                  <a:pt x="419" y="58"/>
                </a:cubicBezTo>
                <a:cubicBezTo>
                  <a:pt x="426" y="58"/>
                  <a:pt x="429" y="58"/>
                  <a:pt x="433" y="57"/>
                </a:cubicBezTo>
                <a:cubicBezTo>
                  <a:pt x="434" y="57"/>
                  <a:pt x="432" y="57"/>
                  <a:pt x="431" y="56"/>
                </a:cubicBezTo>
                <a:cubicBezTo>
                  <a:pt x="436" y="57"/>
                  <a:pt x="442" y="56"/>
                  <a:pt x="448" y="57"/>
                </a:cubicBezTo>
                <a:cubicBezTo>
                  <a:pt x="451" y="56"/>
                  <a:pt x="454" y="56"/>
                  <a:pt x="457" y="55"/>
                </a:cubicBezTo>
                <a:cubicBezTo>
                  <a:pt x="452" y="55"/>
                  <a:pt x="451" y="56"/>
                  <a:pt x="446" y="56"/>
                </a:cubicBezTo>
                <a:cubicBezTo>
                  <a:pt x="445" y="56"/>
                  <a:pt x="445" y="56"/>
                  <a:pt x="446" y="56"/>
                </a:cubicBezTo>
                <a:cubicBezTo>
                  <a:pt x="438" y="55"/>
                  <a:pt x="430" y="56"/>
                  <a:pt x="420" y="55"/>
                </a:cubicBezTo>
                <a:cubicBezTo>
                  <a:pt x="416" y="56"/>
                  <a:pt x="419" y="57"/>
                  <a:pt x="423" y="57"/>
                </a:cubicBezTo>
                <a:cubicBezTo>
                  <a:pt x="422" y="57"/>
                  <a:pt x="414" y="56"/>
                  <a:pt x="413" y="57"/>
                </a:cubicBezTo>
                <a:cubicBezTo>
                  <a:pt x="411" y="57"/>
                  <a:pt x="414" y="57"/>
                  <a:pt x="413" y="56"/>
                </a:cubicBezTo>
                <a:cubicBezTo>
                  <a:pt x="411" y="57"/>
                  <a:pt x="407" y="57"/>
                  <a:pt x="403" y="57"/>
                </a:cubicBezTo>
                <a:cubicBezTo>
                  <a:pt x="406" y="57"/>
                  <a:pt x="398" y="57"/>
                  <a:pt x="395" y="57"/>
                </a:cubicBezTo>
                <a:cubicBezTo>
                  <a:pt x="396" y="57"/>
                  <a:pt x="393" y="56"/>
                  <a:pt x="396" y="56"/>
                </a:cubicBezTo>
                <a:cubicBezTo>
                  <a:pt x="396" y="56"/>
                  <a:pt x="394" y="56"/>
                  <a:pt x="393" y="56"/>
                </a:cubicBezTo>
                <a:cubicBezTo>
                  <a:pt x="392" y="56"/>
                  <a:pt x="391" y="56"/>
                  <a:pt x="390" y="56"/>
                </a:cubicBezTo>
                <a:cubicBezTo>
                  <a:pt x="392" y="56"/>
                  <a:pt x="388" y="57"/>
                  <a:pt x="392" y="57"/>
                </a:cubicBezTo>
                <a:cubicBezTo>
                  <a:pt x="392" y="57"/>
                  <a:pt x="390" y="57"/>
                  <a:pt x="388" y="57"/>
                </a:cubicBezTo>
                <a:cubicBezTo>
                  <a:pt x="388" y="57"/>
                  <a:pt x="389" y="57"/>
                  <a:pt x="389" y="57"/>
                </a:cubicBezTo>
                <a:cubicBezTo>
                  <a:pt x="383" y="57"/>
                  <a:pt x="379" y="57"/>
                  <a:pt x="374" y="57"/>
                </a:cubicBezTo>
                <a:cubicBezTo>
                  <a:pt x="372" y="57"/>
                  <a:pt x="368" y="57"/>
                  <a:pt x="366" y="57"/>
                </a:cubicBezTo>
                <a:cubicBezTo>
                  <a:pt x="366" y="56"/>
                  <a:pt x="368" y="56"/>
                  <a:pt x="369" y="56"/>
                </a:cubicBezTo>
                <a:cubicBezTo>
                  <a:pt x="367" y="56"/>
                  <a:pt x="363" y="56"/>
                  <a:pt x="360" y="55"/>
                </a:cubicBezTo>
                <a:cubicBezTo>
                  <a:pt x="359" y="55"/>
                  <a:pt x="359" y="56"/>
                  <a:pt x="358" y="56"/>
                </a:cubicBezTo>
                <a:cubicBezTo>
                  <a:pt x="359" y="56"/>
                  <a:pt x="363" y="56"/>
                  <a:pt x="364" y="56"/>
                </a:cubicBezTo>
                <a:cubicBezTo>
                  <a:pt x="363" y="57"/>
                  <a:pt x="359" y="56"/>
                  <a:pt x="361" y="57"/>
                </a:cubicBezTo>
                <a:cubicBezTo>
                  <a:pt x="357" y="57"/>
                  <a:pt x="356" y="57"/>
                  <a:pt x="352" y="57"/>
                </a:cubicBezTo>
                <a:cubicBezTo>
                  <a:pt x="352" y="57"/>
                  <a:pt x="351" y="57"/>
                  <a:pt x="351" y="56"/>
                </a:cubicBezTo>
                <a:cubicBezTo>
                  <a:pt x="349" y="57"/>
                  <a:pt x="348" y="56"/>
                  <a:pt x="347" y="57"/>
                </a:cubicBezTo>
                <a:cubicBezTo>
                  <a:pt x="347" y="56"/>
                  <a:pt x="355" y="56"/>
                  <a:pt x="356" y="55"/>
                </a:cubicBezTo>
                <a:cubicBezTo>
                  <a:pt x="357" y="54"/>
                  <a:pt x="353" y="54"/>
                  <a:pt x="356" y="54"/>
                </a:cubicBezTo>
                <a:cubicBezTo>
                  <a:pt x="355" y="54"/>
                  <a:pt x="350" y="55"/>
                  <a:pt x="350" y="54"/>
                </a:cubicBezTo>
                <a:cubicBezTo>
                  <a:pt x="347" y="54"/>
                  <a:pt x="347" y="54"/>
                  <a:pt x="345" y="54"/>
                </a:cubicBezTo>
                <a:cubicBezTo>
                  <a:pt x="347" y="54"/>
                  <a:pt x="350" y="55"/>
                  <a:pt x="348" y="55"/>
                </a:cubicBezTo>
                <a:cubicBezTo>
                  <a:pt x="347" y="55"/>
                  <a:pt x="345" y="55"/>
                  <a:pt x="343" y="55"/>
                </a:cubicBezTo>
                <a:cubicBezTo>
                  <a:pt x="343" y="55"/>
                  <a:pt x="344" y="55"/>
                  <a:pt x="341" y="55"/>
                </a:cubicBezTo>
                <a:cubicBezTo>
                  <a:pt x="340" y="55"/>
                  <a:pt x="343" y="55"/>
                  <a:pt x="342" y="56"/>
                </a:cubicBezTo>
                <a:cubicBezTo>
                  <a:pt x="342" y="55"/>
                  <a:pt x="338" y="55"/>
                  <a:pt x="340" y="56"/>
                </a:cubicBezTo>
                <a:cubicBezTo>
                  <a:pt x="339" y="56"/>
                  <a:pt x="334" y="55"/>
                  <a:pt x="334" y="56"/>
                </a:cubicBezTo>
                <a:cubicBezTo>
                  <a:pt x="334" y="56"/>
                  <a:pt x="334" y="56"/>
                  <a:pt x="334" y="56"/>
                </a:cubicBezTo>
                <a:cubicBezTo>
                  <a:pt x="334" y="56"/>
                  <a:pt x="333" y="56"/>
                  <a:pt x="333" y="56"/>
                </a:cubicBezTo>
                <a:cubicBezTo>
                  <a:pt x="334" y="55"/>
                  <a:pt x="336" y="55"/>
                  <a:pt x="338" y="55"/>
                </a:cubicBezTo>
                <a:cubicBezTo>
                  <a:pt x="335" y="55"/>
                  <a:pt x="340" y="55"/>
                  <a:pt x="343" y="54"/>
                </a:cubicBezTo>
                <a:cubicBezTo>
                  <a:pt x="342" y="54"/>
                  <a:pt x="341" y="54"/>
                  <a:pt x="343" y="54"/>
                </a:cubicBezTo>
                <a:cubicBezTo>
                  <a:pt x="341" y="53"/>
                  <a:pt x="338" y="53"/>
                  <a:pt x="338" y="54"/>
                </a:cubicBezTo>
                <a:cubicBezTo>
                  <a:pt x="335" y="54"/>
                  <a:pt x="336" y="53"/>
                  <a:pt x="334" y="53"/>
                </a:cubicBezTo>
                <a:cubicBezTo>
                  <a:pt x="334" y="53"/>
                  <a:pt x="334" y="53"/>
                  <a:pt x="336" y="53"/>
                </a:cubicBezTo>
                <a:cubicBezTo>
                  <a:pt x="334" y="52"/>
                  <a:pt x="330" y="53"/>
                  <a:pt x="328" y="53"/>
                </a:cubicBezTo>
                <a:cubicBezTo>
                  <a:pt x="327" y="53"/>
                  <a:pt x="327" y="53"/>
                  <a:pt x="325" y="53"/>
                </a:cubicBezTo>
                <a:cubicBezTo>
                  <a:pt x="326" y="52"/>
                  <a:pt x="328" y="53"/>
                  <a:pt x="329" y="53"/>
                </a:cubicBezTo>
                <a:cubicBezTo>
                  <a:pt x="330" y="52"/>
                  <a:pt x="327" y="52"/>
                  <a:pt x="329" y="52"/>
                </a:cubicBezTo>
                <a:cubicBezTo>
                  <a:pt x="327" y="52"/>
                  <a:pt x="326" y="51"/>
                  <a:pt x="325" y="51"/>
                </a:cubicBezTo>
                <a:cubicBezTo>
                  <a:pt x="324" y="51"/>
                  <a:pt x="326" y="51"/>
                  <a:pt x="325" y="52"/>
                </a:cubicBezTo>
                <a:cubicBezTo>
                  <a:pt x="323" y="51"/>
                  <a:pt x="323" y="51"/>
                  <a:pt x="322" y="52"/>
                </a:cubicBezTo>
                <a:cubicBezTo>
                  <a:pt x="319" y="52"/>
                  <a:pt x="320" y="52"/>
                  <a:pt x="321" y="51"/>
                </a:cubicBezTo>
                <a:cubicBezTo>
                  <a:pt x="317" y="52"/>
                  <a:pt x="317" y="52"/>
                  <a:pt x="314" y="52"/>
                </a:cubicBezTo>
                <a:cubicBezTo>
                  <a:pt x="315" y="53"/>
                  <a:pt x="316" y="52"/>
                  <a:pt x="315" y="53"/>
                </a:cubicBezTo>
                <a:cubicBezTo>
                  <a:pt x="318" y="53"/>
                  <a:pt x="315" y="52"/>
                  <a:pt x="318" y="52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19" y="53"/>
                  <a:pt x="318" y="52"/>
                  <a:pt x="319" y="52"/>
                </a:cubicBezTo>
                <a:cubicBezTo>
                  <a:pt x="320" y="52"/>
                  <a:pt x="320" y="53"/>
                  <a:pt x="321" y="53"/>
                </a:cubicBezTo>
                <a:cubicBezTo>
                  <a:pt x="320" y="53"/>
                  <a:pt x="317" y="53"/>
                  <a:pt x="316" y="53"/>
                </a:cubicBezTo>
                <a:cubicBezTo>
                  <a:pt x="317" y="53"/>
                  <a:pt x="316" y="54"/>
                  <a:pt x="317" y="54"/>
                </a:cubicBezTo>
                <a:cubicBezTo>
                  <a:pt x="317" y="54"/>
                  <a:pt x="315" y="54"/>
                  <a:pt x="314" y="54"/>
                </a:cubicBezTo>
                <a:cubicBezTo>
                  <a:pt x="312" y="53"/>
                  <a:pt x="317" y="53"/>
                  <a:pt x="313" y="52"/>
                </a:cubicBezTo>
                <a:cubicBezTo>
                  <a:pt x="311" y="52"/>
                  <a:pt x="311" y="52"/>
                  <a:pt x="309" y="52"/>
                </a:cubicBezTo>
                <a:cubicBezTo>
                  <a:pt x="309" y="53"/>
                  <a:pt x="311" y="53"/>
                  <a:pt x="308" y="53"/>
                </a:cubicBezTo>
                <a:cubicBezTo>
                  <a:pt x="309" y="54"/>
                  <a:pt x="309" y="54"/>
                  <a:pt x="309" y="54"/>
                </a:cubicBezTo>
                <a:cubicBezTo>
                  <a:pt x="308" y="54"/>
                  <a:pt x="307" y="54"/>
                  <a:pt x="306" y="53"/>
                </a:cubicBezTo>
                <a:cubicBezTo>
                  <a:pt x="304" y="53"/>
                  <a:pt x="308" y="54"/>
                  <a:pt x="306" y="54"/>
                </a:cubicBezTo>
                <a:cubicBezTo>
                  <a:pt x="303" y="54"/>
                  <a:pt x="305" y="53"/>
                  <a:pt x="305" y="52"/>
                </a:cubicBezTo>
                <a:cubicBezTo>
                  <a:pt x="306" y="52"/>
                  <a:pt x="305" y="53"/>
                  <a:pt x="306" y="53"/>
                </a:cubicBezTo>
                <a:cubicBezTo>
                  <a:pt x="308" y="52"/>
                  <a:pt x="307" y="52"/>
                  <a:pt x="308" y="52"/>
                </a:cubicBezTo>
                <a:cubicBezTo>
                  <a:pt x="307" y="51"/>
                  <a:pt x="306" y="51"/>
                  <a:pt x="305" y="51"/>
                </a:cubicBezTo>
                <a:cubicBezTo>
                  <a:pt x="305" y="51"/>
                  <a:pt x="304" y="50"/>
                  <a:pt x="304" y="51"/>
                </a:cubicBezTo>
                <a:cubicBezTo>
                  <a:pt x="302" y="51"/>
                  <a:pt x="305" y="50"/>
                  <a:pt x="305" y="50"/>
                </a:cubicBezTo>
                <a:cubicBezTo>
                  <a:pt x="305" y="50"/>
                  <a:pt x="304" y="50"/>
                  <a:pt x="305" y="49"/>
                </a:cubicBezTo>
                <a:cubicBezTo>
                  <a:pt x="304" y="49"/>
                  <a:pt x="304" y="49"/>
                  <a:pt x="304" y="49"/>
                </a:cubicBezTo>
                <a:cubicBezTo>
                  <a:pt x="303" y="50"/>
                  <a:pt x="302" y="49"/>
                  <a:pt x="300" y="49"/>
                </a:cubicBezTo>
                <a:cubicBezTo>
                  <a:pt x="298" y="50"/>
                  <a:pt x="294" y="49"/>
                  <a:pt x="293" y="50"/>
                </a:cubicBezTo>
                <a:cubicBezTo>
                  <a:pt x="291" y="50"/>
                  <a:pt x="293" y="49"/>
                  <a:pt x="292" y="49"/>
                </a:cubicBezTo>
                <a:cubicBezTo>
                  <a:pt x="291" y="49"/>
                  <a:pt x="291" y="49"/>
                  <a:pt x="291" y="49"/>
                </a:cubicBezTo>
                <a:cubicBezTo>
                  <a:pt x="291" y="49"/>
                  <a:pt x="291" y="49"/>
                  <a:pt x="291" y="49"/>
                </a:cubicBezTo>
                <a:cubicBezTo>
                  <a:pt x="290" y="49"/>
                  <a:pt x="290" y="49"/>
                  <a:pt x="290" y="49"/>
                </a:cubicBezTo>
                <a:cubicBezTo>
                  <a:pt x="289" y="49"/>
                  <a:pt x="289" y="49"/>
                  <a:pt x="289" y="49"/>
                </a:cubicBezTo>
                <a:cubicBezTo>
                  <a:pt x="284" y="49"/>
                  <a:pt x="282" y="49"/>
                  <a:pt x="279" y="49"/>
                </a:cubicBezTo>
                <a:cubicBezTo>
                  <a:pt x="280" y="50"/>
                  <a:pt x="280" y="52"/>
                  <a:pt x="279" y="53"/>
                </a:cubicBezTo>
                <a:cubicBezTo>
                  <a:pt x="277" y="52"/>
                  <a:pt x="280" y="51"/>
                  <a:pt x="277" y="49"/>
                </a:cubicBezTo>
                <a:cubicBezTo>
                  <a:pt x="276" y="50"/>
                  <a:pt x="271" y="50"/>
                  <a:pt x="271" y="52"/>
                </a:cubicBezTo>
                <a:cubicBezTo>
                  <a:pt x="269" y="51"/>
                  <a:pt x="269" y="52"/>
                  <a:pt x="268" y="53"/>
                </a:cubicBezTo>
                <a:cubicBezTo>
                  <a:pt x="269" y="54"/>
                  <a:pt x="270" y="53"/>
                  <a:pt x="273" y="53"/>
                </a:cubicBezTo>
                <a:cubicBezTo>
                  <a:pt x="273" y="52"/>
                  <a:pt x="271" y="53"/>
                  <a:pt x="269" y="53"/>
                </a:cubicBezTo>
                <a:cubicBezTo>
                  <a:pt x="270" y="52"/>
                  <a:pt x="273" y="53"/>
                  <a:pt x="275" y="53"/>
                </a:cubicBezTo>
                <a:cubicBezTo>
                  <a:pt x="275" y="53"/>
                  <a:pt x="272" y="54"/>
                  <a:pt x="275" y="54"/>
                </a:cubicBezTo>
                <a:cubicBezTo>
                  <a:pt x="276" y="54"/>
                  <a:pt x="275" y="54"/>
                  <a:pt x="277" y="53"/>
                </a:cubicBezTo>
                <a:cubicBezTo>
                  <a:pt x="278" y="54"/>
                  <a:pt x="277" y="54"/>
                  <a:pt x="279" y="53"/>
                </a:cubicBezTo>
                <a:cubicBezTo>
                  <a:pt x="279" y="54"/>
                  <a:pt x="279" y="54"/>
                  <a:pt x="280" y="54"/>
                </a:cubicBezTo>
                <a:cubicBezTo>
                  <a:pt x="277" y="54"/>
                  <a:pt x="278" y="54"/>
                  <a:pt x="277" y="54"/>
                </a:cubicBezTo>
                <a:cubicBezTo>
                  <a:pt x="276" y="54"/>
                  <a:pt x="277" y="54"/>
                  <a:pt x="274" y="54"/>
                </a:cubicBezTo>
                <a:cubicBezTo>
                  <a:pt x="274" y="55"/>
                  <a:pt x="278" y="54"/>
                  <a:pt x="278" y="55"/>
                </a:cubicBezTo>
                <a:cubicBezTo>
                  <a:pt x="278" y="55"/>
                  <a:pt x="274" y="55"/>
                  <a:pt x="275" y="55"/>
                </a:cubicBezTo>
                <a:cubicBezTo>
                  <a:pt x="271" y="55"/>
                  <a:pt x="268" y="55"/>
                  <a:pt x="266" y="55"/>
                </a:cubicBezTo>
                <a:cubicBezTo>
                  <a:pt x="265" y="55"/>
                  <a:pt x="262" y="55"/>
                  <a:pt x="262" y="55"/>
                </a:cubicBezTo>
                <a:cubicBezTo>
                  <a:pt x="260" y="55"/>
                  <a:pt x="262" y="55"/>
                  <a:pt x="263" y="55"/>
                </a:cubicBezTo>
                <a:cubicBezTo>
                  <a:pt x="260" y="55"/>
                  <a:pt x="258" y="56"/>
                  <a:pt x="258" y="57"/>
                </a:cubicBezTo>
                <a:cubicBezTo>
                  <a:pt x="258" y="57"/>
                  <a:pt x="260" y="57"/>
                  <a:pt x="260" y="57"/>
                </a:cubicBezTo>
                <a:cubicBezTo>
                  <a:pt x="260" y="57"/>
                  <a:pt x="256" y="57"/>
                  <a:pt x="258" y="58"/>
                </a:cubicBezTo>
                <a:cubicBezTo>
                  <a:pt x="255" y="58"/>
                  <a:pt x="255" y="57"/>
                  <a:pt x="253" y="57"/>
                </a:cubicBezTo>
                <a:cubicBezTo>
                  <a:pt x="254" y="56"/>
                  <a:pt x="251" y="57"/>
                  <a:pt x="251" y="56"/>
                </a:cubicBezTo>
                <a:cubicBezTo>
                  <a:pt x="250" y="56"/>
                  <a:pt x="247" y="56"/>
                  <a:pt x="246" y="57"/>
                </a:cubicBezTo>
                <a:cubicBezTo>
                  <a:pt x="245" y="56"/>
                  <a:pt x="246" y="56"/>
                  <a:pt x="246" y="55"/>
                </a:cubicBezTo>
                <a:cubicBezTo>
                  <a:pt x="248" y="56"/>
                  <a:pt x="258" y="55"/>
                  <a:pt x="255" y="54"/>
                </a:cubicBezTo>
                <a:cubicBezTo>
                  <a:pt x="251" y="54"/>
                  <a:pt x="249" y="54"/>
                  <a:pt x="247" y="54"/>
                </a:cubicBezTo>
                <a:cubicBezTo>
                  <a:pt x="246" y="54"/>
                  <a:pt x="247" y="54"/>
                  <a:pt x="246" y="53"/>
                </a:cubicBezTo>
                <a:cubicBezTo>
                  <a:pt x="244" y="53"/>
                  <a:pt x="246" y="55"/>
                  <a:pt x="244" y="55"/>
                </a:cubicBezTo>
                <a:cubicBezTo>
                  <a:pt x="243" y="55"/>
                  <a:pt x="245" y="55"/>
                  <a:pt x="244" y="54"/>
                </a:cubicBezTo>
                <a:cubicBezTo>
                  <a:pt x="242" y="54"/>
                  <a:pt x="244" y="55"/>
                  <a:pt x="242" y="55"/>
                </a:cubicBezTo>
                <a:cubicBezTo>
                  <a:pt x="240" y="54"/>
                  <a:pt x="242" y="54"/>
                  <a:pt x="241" y="53"/>
                </a:cubicBezTo>
                <a:cubicBezTo>
                  <a:pt x="245" y="53"/>
                  <a:pt x="245" y="53"/>
                  <a:pt x="248" y="53"/>
                </a:cubicBezTo>
                <a:cubicBezTo>
                  <a:pt x="248" y="53"/>
                  <a:pt x="248" y="53"/>
                  <a:pt x="248" y="54"/>
                </a:cubicBezTo>
                <a:cubicBezTo>
                  <a:pt x="251" y="53"/>
                  <a:pt x="252" y="54"/>
                  <a:pt x="255" y="54"/>
                </a:cubicBezTo>
                <a:cubicBezTo>
                  <a:pt x="257" y="54"/>
                  <a:pt x="253" y="54"/>
                  <a:pt x="253" y="54"/>
                </a:cubicBezTo>
                <a:cubicBezTo>
                  <a:pt x="259" y="54"/>
                  <a:pt x="264" y="53"/>
                  <a:pt x="267" y="52"/>
                </a:cubicBezTo>
                <a:cubicBezTo>
                  <a:pt x="266" y="52"/>
                  <a:pt x="266" y="51"/>
                  <a:pt x="264" y="51"/>
                </a:cubicBezTo>
                <a:cubicBezTo>
                  <a:pt x="264" y="51"/>
                  <a:pt x="265" y="51"/>
                  <a:pt x="264" y="51"/>
                </a:cubicBezTo>
                <a:cubicBezTo>
                  <a:pt x="265" y="51"/>
                  <a:pt x="268" y="50"/>
                  <a:pt x="269" y="50"/>
                </a:cubicBezTo>
                <a:cubicBezTo>
                  <a:pt x="271" y="50"/>
                  <a:pt x="269" y="50"/>
                  <a:pt x="267" y="50"/>
                </a:cubicBezTo>
                <a:cubicBezTo>
                  <a:pt x="267" y="50"/>
                  <a:pt x="269" y="50"/>
                  <a:pt x="268" y="49"/>
                </a:cubicBezTo>
                <a:cubicBezTo>
                  <a:pt x="268" y="49"/>
                  <a:pt x="264" y="48"/>
                  <a:pt x="264" y="49"/>
                </a:cubicBezTo>
                <a:cubicBezTo>
                  <a:pt x="263" y="49"/>
                  <a:pt x="264" y="49"/>
                  <a:pt x="263" y="48"/>
                </a:cubicBezTo>
                <a:cubicBezTo>
                  <a:pt x="259" y="48"/>
                  <a:pt x="255" y="48"/>
                  <a:pt x="250" y="49"/>
                </a:cubicBezTo>
                <a:cubicBezTo>
                  <a:pt x="251" y="49"/>
                  <a:pt x="251" y="48"/>
                  <a:pt x="251" y="48"/>
                </a:cubicBezTo>
                <a:cubicBezTo>
                  <a:pt x="249" y="48"/>
                  <a:pt x="248" y="48"/>
                  <a:pt x="248" y="49"/>
                </a:cubicBezTo>
                <a:cubicBezTo>
                  <a:pt x="247" y="49"/>
                  <a:pt x="245" y="49"/>
                  <a:pt x="245" y="48"/>
                </a:cubicBezTo>
                <a:cubicBezTo>
                  <a:pt x="244" y="49"/>
                  <a:pt x="241" y="49"/>
                  <a:pt x="240" y="49"/>
                </a:cubicBezTo>
                <a:cubicBezTo>
                  <a:pt x="240" y="48"/>
                  <a:pt x="242" y="48"/>
                  <a:pt x="242" y="48"/>
                </a:cubicBezTo>
                <a:cubicBezTo>
                  <a:pt x="238" y="48"/>
                  <a:pt x="234" y="49"/>
                  <a:pt x="233" y="49"/>
                </a:cubicBezTo>
                <a:cubicBezTo>
                  <a:pt x="231" y="49"/>
                  <a:pt x="234" y="49"/>
                  <a:pt x="232" y="49"/>
                </a:cubicBezTo>
                <a:cubicBezTo>
                  <a:pt x="224" y="49"/>
                  <a:pt x="217" y="49"/>
                  <a:pt x="212" y="49"/>
                </a:cubicBezTo>
                <a:cubicBezTo>
                  <a:pt x="211" y="50"/>
                  <a:pt x="213" y="50"/>
                  <a:pt x="212" y="50"/>
                </a:cubicBezTo>
                <a:cubicBezTo>
                  <a:pt x="210" y="50"/>
                  <a:pt x="210" y="50"/>
                  <a:pt x="207" y="50"/>
                </a:cubicBezTo>
                <a:cubicBezTo>
                  <a:pt x="207" y="50"/>
                  <a:pt x="208" y="50"/>
                  <a:pt x="208" y="50"/>
                </a:cubicBezTo>
                <a:cubicBezTo>
                  <a:pt x="201" y="50"/>
                  <a:pt x="186" y="50"/>
                  <a:pt x="176" y="50"/>
                </a:cubicBezTo>
                <a:cubicBezTo>
                  <a:pt x="175" y="50"/>
                  <a:pt x="175" y="50"/>
                  <a:pt x="173" y="50"/>
                </a:cubicBezTo>
                <a:cubicBezTo>
                  <a:pt x="180" y="50"/>
                  <a:pt x="182" y="50"/>
                  <a:pt x="188" y="49"/>
                </a:cubicBezTo>
                <a:cubicBezTo>
                  <a:pt x="188" y="49"/>
                  <a:pt x="187" y="49"/>
                  <a:pt x="187" y="48"/>
                </a:cubicBezTo>
                <a:cubicBezTo>
                  <a:pt x="189" y="48"/>
                  <a:pt x="193" y="49"/>
                  <a:pt x="193" y="48"/>
                </a:cubicBezTo>
                <a:cubicBezTo>
                  <a:pt x="191" y="48"/>
                  <a:pt x="187" y="48"/>
                  <a:pt x="188" y="47"/>
                </a:cubicBezTo>
                <a:cubicBezTo>
                  <a:pt x="187" y="47"/>
                  <a:pt x="187" y="48"/>
                  <a:pt x="184" y="47"/>
                </a:cubicBezTo>
                <a:cubicBezTo>
                  <a:pt x="184" y="47"/>
                  <a:pt x="185" y="47"/>
                  <a:pt x="187" y="47"/>
                </a:cubicBezTo>
                <a:cubicBezTo>
                  <a:pt x="186" y="46"/>
                  <a:pt x="184" y="47"/>
                  <a:pt x="181" y="47"/>
                </a:cubicBezTo>
                <a:cubicBezTo>
                  <a:pt x="181" y="47"/>
                  <a:pt x="180" y="47"/>
                  <a:pt x="179" y="46"/>
                </a:cubicBezTo>
                <a:cubicBezTo>
                  <a:pt x="181" y="46"/>
                  <a:pt x="187" y="46"/>
                  <a:pt x="185" y="47"/>
                </a:cubicBezTo>
                <a:cubicBezTo>
                  <a:pt x="195" y="47"/>
                  <a:pt x="191" y="45"/>
                  <a:pt x="193" y="45"/>
                </a:cubicBezTo>
                <a:cubicBezTo>
                  <a:pt x="197" y="45"/>
                  <a:pt x="198" y="44"/>
                  <a:pt x="201" y="43"/>
                </a:cubicBezTo>
                <a:cubicBezTo>
                  <a:pt x="199" y="43"/>
                  <a:pt x="199" y="43"/>
                  <a:pt x="201" y="43"/>
                </a:cubicBezTo>
                <a:cubicBezTo>
                  <a:pt x="200" y="42"/>
                  <a:pt x="199" y="42"/>
                  <a:pt x="197" y="42"/>
                </a:cubicBezTo>
                <a:cubicBezTo>
                  <a:pt x="195" y="42"/>
                  <a:pt x="196" y="43"/>
                  <a:pt x="193" y="43"/>
                </a:cubicBezTo>
                <a:cubicBezTo>
                  <a:pt x="193" y="43"/>
                  <a:pt x="193" y="42"/>
                  <a:pt x="192" y="42"/>
                </a:cubicBezTo>
                <a:cubicBezTo>
                  <a:pt x="192" y="42"/>
                  <a:pt x="193" y="42"/>
                  <a:pt x="195" y="42"/>
                </a:cubicBezTo>
                <a:cubicBezTo>
                  <a:pt x="194" y="42"/>
                  <a:pt x="193" y="41"/>
                  <a:pt x="192" y="41"/>
                </a:cubicBezTo>
                <a:cubicBezTo>
                  <a:pt x="188" y="41"/>
                  <a:pt x="181" y="41"/>
                  <a:pt x="182" y="42"/>
                </a:cubicBezTo>
                <a:cubicBezTo>
                  <a:pt x="176" y="43"/>
                  <a:pt x="165" y="43"/>
                  <a:pt x="160" y="44"/>
                </a:cubicBezTo>
                <a:cubicBezTo>
                  <a:pt x="147" y="43"/>
                  <a:pt x="134" y="44"/>
                  <a:pt x="123" y="44"/>
                </a:cubicBezTo>
                <a:cubicBezTo>
                  <a:pt x="122" y="45"/>
                  <a:pt x="117" y="45"/>
                  <a:pt x="117" y="46"/>
                </a:cubicBezTo>
                <a:cubicBezTo>
                  <a:pt x="113" y="46"/>
                  <a:pt x="108" y="47"/>
                  <a:pt x="105" y="47"/>
                </a:cubicBezTo>
                <a:cubicBezTo>
                  <a:pt x="104" y="47"/>
                  <a:pt x="102" y="47"/>
                  <a:pt x="100" y="47"/>
                </a:cubicBezTo>
                <a:cubicBezTo>
                  <a:pt x="99" y="47"/>
                  <a:pt x="99" y="47"/>
                  <a:pt x="98" y="47"/>
                </a:cubicBezTo>
                <a:cubicBezTo>
                  <a:pt x="95" y="47"/>
                  <a:pt x="88" y="47"/>
                  <a:pt x="86" y="46"/>
                </a:cubicBezTo>
                <a:cubicBezTo>
                  <a:pt x="85" y="46"/>
                  <a:pt x="84" y="46"/>
                  <a:pt x="82" y="46"/>
                </a:cubicBezTo>
                <a:cubicBezTo>
                  <a:pt x="84" y="46"/>
                  <a:pt x="83" y="46"/>
                  <a:pt x="84" y="45"/>
                </a:cubicBezTo>
                <a:cubicBezTo>
                  <a:pt x="86" y="45"/>
                  <a:pt x="87" y="46"/>
                  <a:pt x="88" y="46"/>
                </a:cubicBezTo>
                <a:cubicBezTo>
                  <a:pt x="86" y="45"/>
                  <a:pt x="84" y="45"/>
                  <a:pt x="84" y="45"/>
                </a:cubicBezTo>
                <a:cubicBezTo>
                  <a:pt x="84" y="45"/>
                  <a:pt x="86" y="45"/>
                  <a:pt x="86" y="45"/>
                </a:cubicBezTo>
                <a:cubicBezTo>
                  <a:pt x="87" y="45"/>
                  <a:pt x="87" y="45"/>
                  <a:pt x="87" y="45"/>
                </a:cubicBezTo>
                <a:cubicBezTo>
                  <a:pt x="87" y="44"/>
                  <a:pt x="83" y="44"/>
                  <a:pt x="83" y="45"/>
                </a:cubicBezTo>
                <a:cubicBezTo>
                  <a:pt x="83" y="44"/>
                  <a:pt x="82" y="45"/>
                  <a:pt x="81" y="44"/>
                </a:cubicBezTo>
                <a:cubicBezTo>
                  <a:pt x="83" y="44"/>
                  <a:pt x="85" y="44"/>
                  <a:pt x="86" y="44"/>
                </a:cubicBezTo>
                <a:cubicBezTo>
                  <a:pt x="88" y="44"/>
                  <a:pt x="93" y="44"/>
                  <a:pt x="92" y="43"/>
                </a:cubicBezTo>
                <a:cubicBezTo>
                  <a:pt x="97" y="43"/>
                  <a:pt x="104" y="43"/>
                  <a:pt x="110" y="43"/>
                </a:cubicBezTo>
                <a:cubicBezTo>
                  <a:pt x="110" y="43"/>
                  <a:pt x="108" y="42"/>
                  <a:pt x="108" y="43"/>
                </a:cubicBezTo>
                <a:cubicBezTo>
                  <a:pt x="108" y="42"/>
                  <a:pt x="116" y="43"/>
                  <a:pt x="121" y="42"/>
                </a:cubicBezTo>
                <a:cubicBezTo>
                  <a:pt x="119" y="42"/>
                  <a:pt x="120" y="42"/>
                  <a:pt x="119" y="41"/>
                </a:cubicBezTo>
                <a:cubicBezTo>
                  <a:pt x="118" y="42"/>
                  <a:pt x="108" y="41"/>
                  <a:pt x="106" y="42"/>
                </a:cubicBezTo>
                <a:cubicBezTo>
                  <a:pt x="105" y="41"/>
                  <a:pt x="103" y="41"/>
                  <a:pt x="100" y="41"/>
                </a:cubicBezTo>
                <a:cubicBezTo>
                  <a:pt x="102" y="41"/>
                  <a:pt x="107" y="41"/>
                  <a:pt x="108" y="41"/>
                </a:cubicBezTo>
                <a:cubicBezTo>
                  <a:pt x="110" y="41"/>
                  <a:pt x="107" y="41"/>
                  <a:pt x="109" y="41"/>
                </a:cubicBezTo>
                <a:cubicBezTo>
                  <a:pt x="107" y="40"/>
                  <a:pt x="105" y="40"/>
                  <a:pt x="103" y="40"/>
                </a:cubicBezTo>
                <a:cubicBezTo>
                  <a:pt x="103" y="40"/>
                  <a:pt x="104" y="40"/>
                  <a:pt x="106" y="40"/>
                </a:cubicBezTo>
                <a:cubicBezTo>
                  <a:pt x="103" y="39"/>
                  <a:pt x="98" y="39"/>
                  <a:pt x="97" y="39"/>
                </a:cubicBezTo>
                <a:cubicBezTo>
                  <a:pt x="95" y="39"/>
                  <a:pt x="98" y="39"/>
                  <a:pt x="95" y="39"/>
                </a:cubicBezTo>
                <a:cubicBezTo>
                  <a:pt x="96" y="38"/>
                  <a:pt x="103" y="39"/>
                  <a:pt x="109" y="39"/>
                </a:cubicBezTo>
                <a:cubicBezTo>
                  <a:pt x="109" y="38"/>
                  <a:pt x="107" y="38"/>
                  <a:pt x="106" y="38"/>
                </a:cubicBezTo>
                <a:cubicBezTo>
                  <a:pt x="106" y="38"/>
                  <a:pt x="108" y="38"/>
                  <a:pt x="110" y="38"/>
                </a:cubicBezTo>
                <a:cubicBezTo>
                  <a:pt x="110" y="38"/>
                  <a:pt x="109" y="38"/>
                  <a:pt x="110" y="39"/>
                </a:cubicBezTo>
                <a:cubicBezTo>
                  <a:pt x="112" y="39"/>
                  <a:pt x="112" y="38"/>
                  <a:pt x="115" y="39"/>
                </a:cubicBezTo>
                <a:cubicBezTo>
                  <a:pt x="114" y="38"/>
                  <a:pt x="113" y="38"/>
                  <a:pt x="113" y="38"/>
                </a:cubicBezTo>
                <a:cubicBezTo>
                  <a:pt x="115" y="39"/>
                  <a:pt x="116" y="39"/>
                  <a:pt x="117" y="40"/>
                </a:cubicBezTo>
                <a:cubicBezTo>
                  <a:pt x="119" y="40"/>
                  <a:pt x="117" y="39"/>
                  <a:pt x="119" y="39"/>
                </a:cubicBezTo>
                <a:cubicBezTo>
                  <a:pt x="122" y="40"/>
                  <a:pt x="131" y="40"/>
                  <a:pt x="134" y="39"/>
                </a:cubicBezTo>
                <a:cubicBezTo>
                  <a:pt x="134" y="39"/>
                  <a:pt x="132" y="40"/>
                  <a:pt x="131" y="39"/>
                </a:cubicBezTo>
                <a:cubicBezTo>
                  <a:pt x="132" y="39"/>
                  <a:pt x="134" y="39"/>
                  <a:pt x="133" y="39"/>
                </a:cubicBezTo>
                <a:cubicBezTo>
                  <a:pt x="138" y="39"/>
                  <a:pt x="133" y="40"/>
                  <a:pt x="138" y="41"/>
                </a:cubicBezTo>
                <a:cubicBezTo>
                  <a:pt x="135" y="41"/>
                  <a:pt x="139" y="41"/>
                  <a:pt x="134" y="41"/>
                </a:cubicBezTo>
                <a:cubicBezTo>
                  <a:pt x="134" y="41"/>
                  <a:pt x="134" y="42"/>
                  <a:pt x="133" y="42"/>
                </a:cubicBezTo>
                <a:cubicBezTo>
                  <a:pt x="135" y="42"/>
                  <a:pt x="139" y="42"/>
                  <a:pt x="139" y="41"/>
                </a:cubicBezTo>
                <a:cubicBezTo>
                  <a:pt x="149" y="41"/>
                  <a:pt x="167" y="40"/>
                  <a:pt x="180" y="40"/>
                </a:cubicBezTo>
                <a:cubicBezTo>
                  <a:pt x="177" y="39"/>
                  <a:pt x="177" y="40"/>
                  <a:pt x="172" y="40"/>
                </a:cubicBezTo>
                <a:cubicBezTo>
                  <a:pt x="173" y="38"/>
                  <a:pt x="172" y="39"/>
                  <a:pt x="174" y="38"/>
                </a:cubicBezTo>
                <a:cubicBezTo>
                  <a:pt x="175" y="38"/>
                  <a:pt x="175" y="38"/>
                  <a:pt x="175" y="38"/>
                </a:cubicBezTo>
                <a:cubicBezTo>
                  <a:pt x="177" y="38"/>
                  <a:pt x="175" y="38"/>
                  <a:pt x="176" y="38"/>
                </a:cubicBezTo>
                <a:cubicBezTo>
                  <a:pt x="177" y="38"/>
                  <a:pt x="178" y="37"/>
                  <a:pt x="181" y="38"/>
                </a:cubicBezTo>
                <a:cubicBezTo>
                  <a:pt x="180" y="38"/>
                  <a:pt x="180" y="38"/>
                  <a:pt x="180" y="38"/>
                </a:cubicBezTo>
                <a:cubicBezTo>
                  <a:pt x="179" y="39"/>
                  <a:pt x="178" y="39"/>
                  <a:pt x="177" y="39"/>
                </a:cubicBezTo>
                <a:cubicBezTo>
                  <a:pt x="177" y="39"/>
                  <a:pt x="181" y="39"/>
                  <a:pt x="180" y="38"/>
                </a:cubicBezTo>
                <a:cubicBezTo>
                  <a:pt x="182" y="38"/>
                  <a:pt x="179" y="39"/>
                  <a:pt x="180" y="39"/>
                </a:cubicBezTo>
                <a:cubicBezTo>
                  <a:pt x="184" y="39"/>
                  <a:pt x="179" y="38"/>
                  <a:pt x="184" y="38"/>
                </a:cubicBezTo>
                <a:cubicBezTo>
                  <a:pt x="182" y="37"/>
                  <a:pt x="186" y="37"/>
                  <a:pt x="186" y="36"/>
                </a:cubicBezTo>
                <a:cubicBezTo>
                  <a:pt x="184" y="36"/>
                  <a:pt x="183" y="37"/>
                  <a:pt x="181" y="37"/>
                </a:cubicBezTo>
                <a:cubicBezTo>
                  <a:pt x="180" y="37"/>
                  <a:pt x="185" y="36"/>
                  <a:pt x="187" y="36"/>
                </a:cubicBezTo>
                <a:cubicBezTo>
                  <a:pt x="183" y="36"/>
                  <a:pt x="188" y="34"/>
                  <a:pt x="190" y="34"/>
                </a:cubicBezTo>
                <a:cubicBezTo>
                  <a:pt x="190" y="34"/>
                  <a:pt x="191" y="33"/>
                  <a:pt x="192" y="33"/>
                </a:cubicBezTo>
                <a:cubicBezTo>
                  <a:pt x="191" y="33"/>
                  <a:pt x="189" y="33"/>
                  <a:pt x="190" y="32"/>
                </a:cubicBezTo>
                <a:cubicBezTo>
                  <a:pt x="191" y="32"/>
                  <a:pt x="192" y="33"/>
                  <a:pt x="192" y="33"/>
                </a:cubicBezTo>
                <a:cubicBezTo>
                  <a:pt x="195" y="33"/>
                  <a:pt x="195" y="32"/>
                  <a:pt x="197" y="31"/>
                </a:cubicBezTo>
                <a:cubicBezTo>
                  <a:pt x="198" y="31"/>
                  <a:pt x="196" y="31"/>
                  <a:pt x="197" y="31"/>
                </a:cubicBezTo>
                <a:cubicBezTo>
                  <a:pt x="197" y="31"/>
                  <a:pt x="196" y="31"/>
                  <a:pt x="195" y="31"/>
                </a:cubicBezTo>
                <a:cubicBezTo>
                  <a:pt x="194" y="30"/>
                  <a:pt x="196" y="30"/>
                  <a:pt x="194" y="30"/>
                </a:cubicBezTo>
                <a:cubicBezTo>
                  <a:pt x="196" y="29"/>
                  <a:pt x="194" y="29"/>
                  <a:pt x="196" y="28"/>
                </a:cubicBezTo>
                <a:cubicBezTo>
                  <a:pt x="195" y="28"/>
                  <a:pt x="193" y="28"/>
                  <a:pt x="190" y="29"/>
                </a:cubicBezTo>
                <a:cubicBezTo>
                  <a:pt x="192" y="29"/>
                  <a:pt x="190" y="29"/>
                  <a:pt x="192" y="30"/>
                </a:cubicBezTo>
                <a:cubicBezTo>
                  <a:pt x="191" y="30"/>
                  <a:pt x="190" y="29"/>
                  <a:pt x="188" y="29"/>
                </a:cubicBezTo>
                <a:cubicBezTo>
                  <a:pt x="186" y="29"/>
                  <a:pt x="188" y="30"/>
                  <a:pt x="186" y="30"/>
                </a:cubicBezTo>
                <a:cubicBezTo>
                  <a:pt x="185" y="30"/>
                  <a:pt x="185" y="30"/>
                  <a:pt x="185" y="29"/>
                </a:cubicBezTo>
                <a:cubicBezTo>
                  <a:pt x="180" y="30"/>
                  <a:pt x="172" y="29"/>
                  <a:pt x="166" y="30"/>
                </a:cubicBezTo>
                <a:cubicBezTo>
                  <a:pt x="167" y="29"/>
                  <a:pt x="166" y="29"/>
                  <a:pt x="166" y="29"/>
                </a:cubicBezTo>
                <a:cubicBezTo>
                  <a:pt x="159" y="29"/>
                  <a:pt x="154" y="29"/>
                  <a:pt x="149" y="30"/>
                </a:cubicBezTo>
                <a:cubicBezTo>
                  <a:pt x="143" y="30"/>
                  <a:pt x="132" y="30"/>
                  <a:pt x="121" y="30"/>
                </a:cubicBezTo>
                <a:cubicBezTo>
                  <a:pt x="114" y="30"/>
                  <a:pt x="105" y="31"/>
                  <a:pt x="102" y="31"/>
                </a:cubicBezTo>
                <a:cubicBezTo>
                  <a:pt x="100" y="31"/>
                  <a:pt x="90" y="33"/>
                  <a:pt x="95" y="33"/>
                </a:cubicBezTo>
                <a:cubicBezTo>
                  <a:pt x="94" y="33"/>
                  <a:pt x="92" y="33"/>
                  <a:pt x="91" y="33"/>
                </a:cubicBezTo>
                <a:cubicBezTo>
                  <a:pt x="91" y="34"/>
                  <a:pt x="91" y="34"/>
                  <a:pt x="92" y="34"/>
                </a:cubicBezTo>
                <a:cubicBezTo>
                  <a:pt x="92" y="34"/>
                  <a:pt x="90" y="34"/>
                  <a:pt x="89" y="34"/>
                </a:cubicBezTo>
                <a:cubicBezTo>
                  <a:pt x="90" y="34"/>
                  <a:pt x="89" y="35"/>
                  <a:pt x="87" y="36"/>
                </a:cubicBezTo>
                <a:cubicBezTo>
                  <a:pt x="86" y="36"/>
                  <a:pt x="85" y="36"/>
                  <a:pt x="84" y="36"/>
                </a:cubicBezTo>
                <a:cubicBezTo>
                  <a:pt x="87" y="36"/>
                  <a:pt x="86" y="34"/>
                  <a:pt x="89" y="35"/>
                </a:cubicBezTo>
                <a:cubicBezTo>
                  <a:pt x="89" y="34"/>
                  <a:pt x="88" y="34"/>
                  <a:pt x="88" y="34"/>
                </a:cubicBezTo>
                <a:cubicBezTo>
                  <a:pt x="86" y="34"/>
                  <a:pt x="85" y="35"/>
                  <a:pt x="82" y="35"/>
                </a:cubicBezTo>
                <a:cubicBezTo>
                  <a:pt x="82" y="35"/>
                  <a:pt x="82" y="34"/>
                  <a:pt x="78" y="34"/>
                </a:cubicBezTo>
                <a:cubicBezTo>
                  <a:pt x="76" y="35"/>
                  <a:pt x="75" y="35"/>
                  <a:pt x="75" y="36"/>
                </a:cubicBezTo>
                <a:cubicBezTo>
                  <a:pt x="74" y="35"/>
                  <a:pt x="73" y="35"/>
                  <a:pt x="72" y="35"/>
                </a:cubicBezTo>
                <a:cubicBezTo>
                  <a:pt x="71" y="35"/>
                  <a:pt x="70" y="36"/>
                  <a:pt x="69" y="36"/>
                </a:cubicBezTo>
                <a:cubicBezTo>
                  <a:pt x="70" y="36"/>
                  <a:pt x="73" y="35"/>
                  <a:pt x="73" y="36"/>
                </a:cubicBezTo>
                <a:cubicBezTo>
                  <a:pt x="76" y="36"/>
                  <a:pt x="77" y="36"/>
                  <a:pt x="80" y="36"/>
                </a:cubicBezTo>
                <a:cubicBezTo>
                  <a:pt x="74" y="37"/>
                  <a:pt x="67" y="36"/>
                  <a:pt x="63" y="36"/>
                </a:cubicBezTo>
                <a:cubicBezTo>
                  <a:pt x="61" y="37"/>
                  <a:pt x="63" y="37"/>
                  <a:pt x="61" y="37"/>
                </a:cubicBezTo>
                <a:cubicBezTo>
                  <a:pt x="61" y="38"/>
                  <a:pt x="65" y="39"/>
                  <a:pt x="61" y="38"/>
                </a:cubicBezTo>
                <a:cubicBezTo>
                  <a:pt x="60" y="38"/>
                  <a:pt x="61" y="38"/>
                  <a:pt x="61" y="38"/>
                </a:cubicBezTo>
                <a:cubicBezTo>
                  <a:pt x="61" y="39"/>
                  <a:pt x="58" y="38"/>
                  <a:pt x="59" y="38"/>
                </a:cubicBezTo>
                <a:cubicBezTo>
                  <a:pt x="61" y="38"/>
                  <a:pt x="59" y="37"/>
                  <a:pt x="56" y="37"/>
                </a:cubicBezTo>
                <a:cubicBezTo>
                  <a:pt x="56" y="37"/>
                  <a:pt x="53" y="37"/>
                  <a:pt x="51" y="38"/>
                </a:cubicBezTo>
                <a:cubicBezTo>
                  <a:pt x="51" y="38"/>
                  <a:pt x="54" y="37"/>
                  <a:pt x="54" y="38"/>
                </a:cubicBezTo>
                <a:cubicBezTo>
                  <a:pt x="53" y="38"/>
                  <a:pt x="52" y="38"/>
                  <a:pt x="52" y="38"/>
                </a:cubicBezTo>
                <a:cubicBezTo>
                  <a:pt x="50" y="38"/>
                  <a:pt x="51" y="38"/>
                  <a:pt x="49" y="38"/>
                </a:cubicBezTo>
                <a:cubicBezTo>
                  <a:pt x="53" y="39"/>
                  <a:pt x="46" y="39"/>
                  <a:pt x="45" y="40"/>
                </a:cubicBezTo>
                <a:cubicBezTo>
                  <a:pt x="44" y="40"/>
                  <a:pt x="45" y="39"/>
                  <a:pt x="45" y="39"/>
                </a:cubicBezTo>
                <a:cubicBezTo>
                  <a:pt x="40" y="40"/>
                  <a:pt x="38" y="40"/>
                  <a:pt x="37" y="42"/>
                </a:cubicBezTo>
                <a:cubicBezTo>
                  <a:pt x="36" y="41"/>
                  <a:pt x="36" y="42"/>
                  <a:pt x="35" y="42"/>
                </a:cubicBezTo>
                <a:cubicBezTo>
                  <a:pt x="35" y="42"/>
                  <a:pt x="37" y="42"/>
                  <a:pt x="37" y="42"/>
                </a:cubicBezTo>
                <a:cubicBezTo>
                  <a:pt x="31" y="42"/>
                  <a:pt x="30" y="43"/>
                  <a:pt x="24" y="43"/>
                </a:cubicBezTo>
                <a:cubicBezTo>
                  <a:pt x="26" y="41"/>
                  <a:pt x="33" y="40"/>
                  <a:pt x="37" y="38"/>
                </a:cubicBezTo>
                <a:cubicBezTo>
                  <a:pt x="39" y="38"/>
                  <a:pt x="37" y="39"/>
                  <a:pt x="36" y="39"/>
                </a:cubicBezTo>
                <a:cubicBezTo>
                  <a:pt x="37" y="39"/>
                  <a:pt x="41" y="38"/>
                  <a:pt x="39" y="38"/>
                </a:cubicBezTo>
                <a:cubicBezTo>
                  <a:pt x="41" y="37"/>
                  <a:pt x="45" y="37"/>
                  <a:pt x="46" y="36"/>
                </a:cubicBezTo>
                <a:cubicBezTo>
                  <a:pt x="43" y="36"/>
                  <a:pt x="43" y="37"/>
                  <a:pt x="42" y="36"/>
                </a:cubicBezTo>
                <a:cubicBezTo>
                  <a:pt x="40" y="36"/>
                  <a:pt x="40" y="37"/>
                  <a:pt x="40" y="37"/>
                </a:cubicBezTo>
                <a:cubicBezTo>
                  <a:pt x="37" y="37"/>
                  <a:pt x="40" y="37"/>
                  <a:pt x="38" y="38"/>
                </a:cubicBezTo>
                <a:cubicBezTo>
                  <a:pt x="36" y="37"/>
                  <a:pt x="42" y="36"/>
                  <a:pt x="36" y="36"/>
                </a:cubicBezTo>
                <a:cubicBezTo>
                  <a:pt x="36" y="36"/>
                  <a:pt x="39" y="35"/>
                  <a:pt x="41" y="36"/>
                </a:cubicBezTo>
                <a:cubicBezTo>
                  <a:pt x="39" y="35"/>
                  <a:pt x="41" y="35"/>
                  <a:pt x="41" y="35"/>
                </a:cubicBezTo>
                <a:cubicBezTo>
                  <a:pt x="43" y="35"/>
                  <a:pt x="44" y="35"/>
                  <a:pt x="46" y="35"/>
                </a:cubicBezTo>
                <a:cubicBezTo>
                  <a:pt x="52" y="34"/>
                  <a:pt x="52" y="32"/>
                  <a:pt x="59" y="31"/>
                </a:cubicBezTo>
                <a:cubicBezTo>
                  <a:pt x="58" y="31"/>
                  <a:pt x="59" y="30"/>
                  <a:pt x="57" y="30"/>
                </a:cubicBezTo>
                <a:cubicBezTo>
                  <a:pt x="57" y="29"/>
                  <a:pt x="59" y="30"/>
                  <a:pt x="59" y="29"/>
                </a:cubicBezTo>
                <a:cubicBezTo>
                  <a:pt x="59" y="29"/>
                  <a:pt x="60" y="28"/>
                  <a:pt x="57" y="28"/>
                </a:cubicBezTo>
                <a:cubicBezTo>
                  <a:pt x="57" y="28"/>
                  <a:pt x="59" y="28"/>
                  <a:pt x="59" y="28"/>
                </a:cubicBezTo>
                <a:cubicBezTo>
                  <a:pt x="56" y="28"/>
                  <a:pt x="60" y="28"/>
                  <a:pt x="55" y="27"/>
                </a:cubicBezTo>
                <a:cubicBezTo>
                  <a:pt x="57" y="27"/>
                  <a:pt x="57" y="26"/>
                  <a:pt x="59" y="26"/>
                </a:cubicBezTo>
                <a:cubicBezTo>
                  <a:pt x="60" y="26"/>
                  <a:pt x="57" y="25"/>
                  <a:pt x="56" y="26"/>
                </a:cubicBezTo>
                <a:cubicBezTo>
                  <a:pt x="56" y="25"/>
                  <a:pt x="54" y="25"/>
                  <a:pt x="51" y="25"/>
                </a:cubicBezTo>
                <a:cubicBezTo>
                  <a:pt x="53" y="25"/>
                  <a:pt x="50" y="25"/>
                  <a:pt x="49" y="25"/>
                </a:cubicBezTo>
                <a:cubicBezTo>
                  <a:pt x="50" y="24"/>
                  <a:pt x="50" y="24"/>
                  <a:pt x="50" y="24"/>
                </a:cubicBezTo>
                <a:cubicBezTo>
                  <a:pt x="51" y="24"/>
                  <a:pt x="54" y="24"/>
                  <a:pt x="55" y="23"/>
                </a:cubicBezTo>
                <a:cubicBezTo>
                  <a:pt x="55" y="23"/>
                  <a:pt x="53" y="23"/>
                  <a:pt x="55" y="22"/>
                </a:cubicBezTo>
                <a:cubicBezTo>
                  <a:pt x="53" y="22"/>
                  <a:pt x="52" y="22"/>
                  <a:pt x="53" y="21"/>
                </a:cubicBezTo>
                <a:cubicBezTo>
                  <a:pt x="51" y="20"/>
                  <a:pt x="46" y="20"/>
                  <a:pt x="44" y="19"/>
                </a:cubicBezTo>
                <a:cubicBezTo>
                  <a:pt x="35" y="19"/>
                  <a:pt x="29" y="20"/>
                  <a:pt x="21" y="20"/>
                </a:cubicBezTo>
                <a:cubicBezTo>
                  <a:pt x="16" y="20"/>
                  <a:pt x="9" y="19"/>
                  <a:pt x="1" y="20"/>
                </a:cubicBezTo>
                <a:cubicBezTo>
                  <a:pt x="2" y="20"/>
                  <a:pt x="1" y="20"/>
                  <a:pt x="0" y="20"/>
                </a:cubicBezTo>
                <a:cubicBezTo>
                  <a:pt x="1" y="18"/>
                  <a:pt x="5" y="19"/>
                  <a:pt x="4" y="18"/>
                </a:cubicBezTo>
                <a:cubicBezTo>
                  <a:pt x="5" y="18"/>
                  <a:pt x="12" y="18"/>
                  <a:pt x="14" y="18"/>
                </a:cubicBezTo>
                <a:cubicBezTo>
                  <a:pt x="20" y="18"/>
                  <a:pt x="36" y="17"/>
                  <a:pt x="43" y="17"/>
                </a:cubicBezTo>
                <a:cubicBezTo>
                  <a:pt x="40" y="16"/>
                  <a:pt x="44" y="15"/>
                  <a:pt x="41" y="15"/>
                </a:cubicBezTo>
                <a:cubicBezTo>
                  <a:pt x="40" y="14"/>
                  <a:pt x="42" y="14"/>
                  <a:pt x="42" y="14"/>
                </a:cubicBezTo>
                <a:cubicBezTo>
                  <a:pt x="44" y="14"/>
                  <a:pt x="41" y="14"/>
                  <a:pt x="43" y="14"/>
                </a:cubicBezTo>
                <a:close/>
                <a:moveTo>
                  <a:pt x="358" y="18"/>
                </a:moveTo>
                <a:cubicBezTo>
                  <a:pt x="361" y="18"/>
                  <a:pt x="363" y="17"/>
                  <a:pt x="365" y="17"/>
                </a:cubicBezTo>
                <a:cubicBezTo>
                  <a:pt x="361" y="17"/>
                  <a:pt x="361" y="17"/>
                  <a:pt x="358" y="18"/>
                </a:cubicBezTo>
                <a:close/>
                <a:moveTo>
                  <a:pt x="620" y="13"/>
                </a:moveTo>
                <a:cubicBezTo>
                  <a:pt x="621" y="13"/>
                  <a:pt x="621" y="13"/>
                  <a:pt x="622" y="13"/>
                </a:cubicBezTo>
                <a:cubicBezTo>
                  <a:pt x="622" y="13"/>
                  <a:pt x="625" y="12"/>
                  <a:pt x="625" y="12"/>
                </a:cubicBezTo>
                <a:cubicBezTo>
                  <a:pt x="623" y="12"/>
                  <a:pt x="621" y="12"/>
                  <a:pt x="620" y="13"/>
                </a:cubicBezTo>
                <a:close/>
                <a:moveTo>
                  <a:pt x="621" y="13"/>
                </a:moveTo>
                <a:cubicBezTo>
                  <a:pt x="623" y="13"/>
                  <a:pt x="624" y="14"/>
                  <a:pt x="626" y="14"/>
                </a:cubicBezTo>
                <a:cubicBezTo>
                  <a:pt x="625" y="13"/>
                  <a:pt x="624" y="13"/>
                  <a:pt x="626" y="13"/>
                </a:cubicBezTo>
                <a:cubicBezTo>
                  <a:pt x="624" y="13"/>
                  <a:pt x="622" y="13"/>
                  <a:pt x="621" y="13"/>
                </a:cubicBezTo>
                <a:close/>
                <a:moveTo>
                  <a:pt x="668" y="6"/>
                </a:moveTo>
                <a:cubicBezTo>
                  <a:pt x="670" y="6"/>
                  <a:pt x="672" y="6"/>
                  <a:pt x="672" y="6"/>
                </a:cubicBezTo>
                <a:cubicBezTo>
                  <a:pt x="671" y="6"/>
                  <a:pt x="668" y="6"/>
                  <a:pt x="668" y="6"/>
                </a:cubicBezTo>
                <a:close/>
                <a:moveTo>
                  <a:pt x="836" y="14"/>
                </a:moveTo>
                <a:cubicBezTo>
                  <a:pt x="834" y="14"/>
                  <a:pt x="834" y="14"/>
                  <a:pt x="833" y="14"/>
                </a:cubicBezTo>
                <a:cubicBezTo>
                  <a:pt x="834" y="14"/>
                  <a:pt x="835" y="14"/>
                  <a:pt x="835" y="13"/>
                </a:cubicBezTo>
                <a:cubicBezTo>
                  <a:pt x="834" y="13"/>
                  <a:pt x="834" y="14"/>
                  <a:pt x="832" y="14"/>
                </a:cubicBezTo>
                <a:cubicBezTo>
                  <a:pt x="832" y="14"/>
                  <a:pt x="832" y="15"/>
                  <a:pt x="834" y="15"/>
                </a:cubicBezTo>
                <a:cubicBezTo>
                  <a:pt x="835" y="14"/>
                  <a:pt x="835" y="14"/>
                  <a:pt x="836" y="14"/>
                </a:cubicBezTo>
                <a:close/>
                <a:moveTo>
                  <a:pt x="871" y="29"/>
                </a:moveTo>
                <a:cubicBezTo>
                  <a:pt x="871" y="30"/>
                  <a:pt x="879" y="30"/>
                  <a:pt x="880" y="30"/>
                </a:cubicBezTo>
                <a:cubicBezTo>
                  <a:pt x="879" y="30"/>
                  <a:pt x="877" y="30"/>
                  <a:pt x="876" y="30"/>
                </a:cubicBezTo>
                <a:cubicBezTo>
                  <a:pt x="876" y="31"/>
                  <a:pt x="873" y="30"/>
                  <a:pt x="873" y="31"/>
                </a:cubicBezTo>
                <a:cubicBezTo>
                  <a:pt x="874" y="31"/>
                  <a:pt x="875" y="32"/>
                  <a:pt x="875" y="32"/>
                </a:cubicBezTo>
                <a:cubicBezTo>
                  <a:pt x="878" y="32"/>
                  <a:pt x="885" y="32"/>
                  <a:pt x="886" y="30"/>
                </a:cubicBezTo>
                <a:cubicBezTo>
                  <a:pt x="889" y="31"/>
                  <a:pt x="893" y="30"/>
                  <a:pt x="893" y="29"/>
                </a:cubicBezTo>
                <a:cubicBezTo>
                  <a:pt x="887" y="29"/>
                  <a:pt x="878" y="29"/>
                  <a:pt x="871" y="29"/>
                </a:cubicBezTo>
                <a:close/>
                <a:moveTo>
                  <a:pt x="867" y="35"/>
                </a:moveTo>
                <a:cubicBezTo>
                  <a:pt x="865" y="35"/>
                  <a:pt x="863" y="35"/>
                  <a:pt x="863" y="36"/>
                </a:cubicBezTo>
                <a:cubicBezTo>
                  <a:pt x="866" y="36"/>
                  <a:pt x="867" y="35"/>
                  <a:pt x="867" y="35"/>
                </a:cubicBezTo>
                <a:close/>
                <a:moveTo>
                  <a:pt x="690" y="40"/>
                </a:moveTo>
                <a:cubicBezTo>
                  <a:pt x="692" y="40"/>
                  <a:pt x="689" y="40"/>
                  <a:pt x="687" y="40"/>
                </a:cubicBezTo>
                <a:cubicBezTo>
                  <a:pt x="687" y="40"/>
                  <a:pt x="689" y="40"/>
                  <a:pt x="689" y="41"/>
                </a:cubicBezTo>
                <a:cubicBezTo>
                  <a:pt x="687" y="41"/>
                  <a:pt x="687" y="41"/>
                  <a:pt x="685" y="41"/>
                </a:cubicBezTo>
                <a:cubicBezTo>
                  <a:pt x="685" y="42"/>
                  <a:pt x="685" y="42"/>
                  <a:pt x="683" y="42"/>
                </a:cubicBezTo>
                <a:cubicBezTo>
                  <a:pt x="689" y="42"/>
                  <a:pt x="691" y="41"/>
                  <a:pt x="696" y="41"/>
                </a:cubicBezTo>
                <a:cubicBezTo>
                  <a:pt x="695" y="40"/>
                  <a:pt x="693" y="41"/>
                  <a:pt x="690" y="40"/>
                </a:cubicBezTo>
                <a:close/>
                <a:moveTo>
                  <a:pt x="626" y="43"/>
                </a:moveTo>
                <a:cubicBezTo>
                  <a:pt x="626" y="43"/>
                  <a:pt x="627" y="43"/>
                  <a:pt x="627" y="43"/>
                </a:cubicBezTo>
                <a:cubicBezTo>
                  <a:pt x="624" y="43"/>
                  <a:pt x="623" y="43"/>
                  <a:pt x="620" y="43"/>
                </a:cubicBezTo>
                <a:cubicBezTo>
                  <a:pt x="620" y="44"/>
                  <a:pt x="623" y="43"/>
                  <a:pt x="624" y="44"/>
                </a:cubicBezTo>
                <a:cubicBezTo>
                  <a:pt x="625" y="44"/>
                  <a:pt x="625" y="43"/>
                  <a:pt x="626" y="43"/>
                </a:cubicBezTo>
                <a:close/>
                <a:moveTo>
                  <a:pt x="268" y="53"/>
                </a:moveTo>
                <a:cubicBezTo>
                  <a:pt x="267" y="54"/>
                  <a:pt x="266" y="53"/>
                  <a:pt x="266" y="54"/>
                </a:cubicBezTo>
                <a:cubicBezTo>
                  <a:pt x="267" y="54"/>
                  <a:pt x="269" y="54"/>
                  <a:pt x="270" y="54"/>
                </a:cubicBezTo>
                <a:cubicBezTo>
                  <a:pt x="269" y="54"/>
                  <a:pt x="269" y="53"/>
                  <a:pt x="268" y="53"/>
                </a:cubicBezTo>
                <a:close/>
                <a:moveTo>
                  <a:pt x="201" y="49"/>
                </a:moveTo>
                <a:cubicBezTo>
                  <a:pt x="200" y="49"/>
                  <a:pt x="202" y="49"/>
                  <a:pt x="202" y="49"/>
                </a:cubicBezTo>
                <a:cubicBezTo>
                  <a:pt x="201" y="49"/>
                  <a:pt x="201" y="48"/>
                  <a:pt x="201" y="48"/>
                </a:cubicBezTo>
                <a:cubicBezTo>
                  <a:pt x="198" y="48"/>
                  <a:pt x="197" y="48"/>
                  <a:pt x="197" y="48"/>
                </a:cubicBezTo>
                <a:cubicBezTo>
                  <a:pt x="195" y="48"/>
                  <a:pt x="192" y="48"/>
                  <a:pt x="189" y="49"/>
                </a:cubicBezTo>
                <a:cubicBezTo>
                  <a:pt x="195" y="49"/>
                  <a:pt x="198" y="48"/>
                  <a:pt x="201" y="49"/>
                </a:cubicBezTo>
                <a:close/>
                <a:moveTo>
                  <a:pt x="60" y="37"/>
                </a:moveTo>
                <a:cubicBezTo>
                  <a:pt x="62" y="37"/>
                  <a:pt x="58" y="36"/>
                  <a:pt x="57" y="37"/>
                </a:cubicBezTo>
                <a:cubicBezTo>
                  <a:pt x="59" y="37"/>
                  <a:pt x="59" y="37"/>
                  <a:pt x="60" y="37"/>
                </a:cubicBezTo>
                <a:close/>
                <a:moveTo>
                  <a:pt x="46" y="36"/>
                </a:moveTo>
                <a:cubicBezTo>
                  <a:pt x="47" y="35"/>
                  <a:pt x="42" y="35"/>
                  <a:pt x="42" y="35"/>
                </a:cubicBezTo>
                <a:cubicBezTo>
                  <a:pt x="43" y="35"/>
                  <a:pt x="44" y="36"/>
                  <a:pt x="46" y="36"/>
                </a:cubicBezTo>
                <a:close/>
                <a:moveTo>
                  <a:pt x="61" y="25"/>
                </a:moveTo>
                <a:cubicBezTo>
                  <a:pt x="60" y="24"/>
                  <a:pt x="58" y="24"/>
                  <a:pt x="55" y="24"/>
                </a:cubicBezTo>
                <a:cubicBezTo>
                  <a:pt x="55" y="24"/>
                  <a:pt x="55" y="24"/>
                  <a:pt x="55" y="25"/>
                </a:cubicBezTo>
                <a:cubicBezTo>
                  <a:pt x="56" y="25"/>
                  <a:pt x="59" y="25"/>
                  <a:pt x="61" y="25"/>
                </a:cubicBezTo>
                <a:close/>
                <a:moveTo>
                  <a:pt x="70" y="35"/>
                </a:moveTo>
                <a:cubicBezTo>
                  <a:pt x="69" y="34"/>
                  <a:pt x="71" y="34"/>
                  <a:pt x="70" y="34"/>
                </a:cubicBezTo>
                <a:cubicBezTo>
                  <a:pt x="69" y="34"/>
                  <a:pt x="66" y="34"/>
                  <a:pt x="68" y="34"/>
                </a:cubicBezTo>
                <a:cubicBezTo>
                  <a:pt x="68" y="34"/>
                  <a:pt x="69" y="35"/>
                  <a:pt x="70" y="35"/>
                </a:cubicBezTo>
                <a:close/>
                <a:moveTo>
                  <a:pt x="195" y="39"/>
                </a:moveTo>
                <a:cubicBezTo>
                  <a:pt x="192" y="39"/>
                  <a:pt x="192" y="40"/>
                  <a:pt x="190" y="40"/>
                </a:cubicBezTo>
                <a:cubicBezTo>
                  <a:pt x="192" y="40"/>
                  <a:pt x="194" y="40"/>
                  <a:pt x="195" y="39"/>
                </a:cubicBezTo>
                <a:close/>
                <a:moveTo>
                  <a:pt x="198" y="46"/>
                </a:moveTo>
                <a:cubicBezTo>
                  <a:pt x="196" y="46"/>
                  <a:pt x="194" y="46"/>
                  <a:pt x="193" y="47"/>
                </a:cubicBezTo>
                <a:cubicBezTo>
                  <a:pt x="196" y="47"/>
                  <a:pt x="198" y="46"/>
                  <a:pt x="198" y="46"/>
                </a:cubicBezTo>
                <a:close/>
                <a:moveTo>
                  <a:pt x="194" y="41"/>
                </a:moveTo>
                <a:cubicBezTo>
                  <a:pt x="195" y="42"/>
                  <a:pt x="197" y="41"/>
                  <a:pt x="197" y="41"/>
                </a:cubicBezTo>
                <a:cubicBezTo>
                  <a:pt x="195" y="41"/>
                  <a:pt x="195" y="41"/>
                  <a:pt x="194" y="41"/>
                </a:cubicBezTo>
                <a:close/>
                <a:moveTo>
                  <a:pt x="201" y="16"/>
                </a:moveTo>
                <a:cubicBezTo>
                  <a:pt x="200" y="16"/>
                  <a:pt x="202" y="16"/>
                  <a:pt x="202" y="16"/>
                </a:cubicBezTo>
                <a:cubicBezTo>
                  <a:pt x="201" y="16"/>
                  <a:pt x="200" y="16"/>
                  <a:pt x="199" y="16"/>
                </a:cubicBezTo>
                <a:cubicBezTo>
                  <a:pt x="199" y="16"/>
                  <a:pt x="196" y="16"/>
                  <a:pt x="196" y="16"/>
                </a:cubicBezTo>
                <a:cubicBezTo>
                  <a:pt x="198" y="16"/>
                  <a:pt x="200" y="16"/>
                  <a:pt x="201" y="16"/>
                </a:cubicBezTo>
                <a:close/>
                <a:moveTo>
                  <a:pt x="203" y="40"/>
                </a:moveTo>
                <a:cubicBezTo>
                  <a:pt x="204" y="39"/>
                  <a:pt x="205" y="39"/>
                  <a:pt x="207" y="38"/>
                </a:cubicBezTo>
                <a:cubicBezTo>
                  <a:pt x="203" y="39"/>
                  <a:pt x="200" y="39"/>
                  <a:pt x="198" y="40"/>
                </a:cubicBezTo>
                <a:cubicBezTo>
                  <a:pt x="200" y="40"/>
                  <a:pt x="201" y="40"/>
                  <a:pt x="203" y="40"/>
                </a:cubicBezTo>
                <a:close/>
                <a:moveTo>
                  <a:pt x="205" y="42"/>
                </a:moveTo>
                <a:cubicBezTo>
                  <a:pt x="203" y="41"/>
                  <a:pt x="204" y="41"/>
                  <a:pt x="201" y="41"/>
                </a:cubicBezTo>
                <a:cubicBezTo>
                  <a:pt x="201" y="41"/>
                  <a:pt x="201" y="41"/>
                  <a:pt x="201" y="42"/>
                </a:cubicBezTo>
                <a:cubicBezTo>
                  <a:pt x="202" y="42"/>
                  <a:pt x="204" y="42"/>
                  <a:pt x="205" y="42"/>
                </a:cubicBezTo>
                <a:close/>
                <a:moveTo>
                  <a:pt x="204" y="16"/>
                </a:moveTo>
                <a:cubicBezTo>
                  <a:pt x="206" y="16"/>
                  <a:pt x="203" y="15"/>
                  <a:pt x="202" y="15"/>
                </a:cubicBezTo>
                <a:cubicBezTo>
                  <a:pt x="204" y="15"/>
                  <a:pt x="202" y="16"/>
                  <a:pt x="204" y="16"/>
                </a:cubicBezTo>
                <a:close/>
                <a:moveTo>
                  <a:pt x="216" y="38"/>
                </a:moveTo>
                <a:cubicBezTo>
                  <a:pt x="212" y="38"/>
                  <a:pt x="208" y="39"/>
                  <a:pt x="205" y="40"/>
                </a:cubicBezTo>
                <a:cubicBezTo>
                  <a:pt x="208" y="40"/>
                  <a:pt x="209" y="40"/>
                  <a:pt x="212" y="40"/>
                </a:cubicBezTo>
                <a:cubicBezTo>
                  <a:pt x="212" y="39"/>
                  <a:pt x="216" y="38"/>
                  <a:pt x="216" y="38"/>
                </a:cubicBezTo>
                <a:close/>
                <a:moveTo>
                  <a:pt x="215" y="45"/>
                </a:moveTo>
                <a:cubicBezTo>
                  <a:pt x="218" y="44"/>
                  <a:pt x="220" y="43"/>
                  <a:pt x="223" y="42"/>
                </a:cubicBezTo>
                <a:cubicBezTo>
                  <a:pt x="221" y="42"/>
                  <a:pt x="220" y="43"/>
                  <a:pt x="217" y="42"/>
                </a:cubicBezTo>
                <a:cubicBezTo>
                  <a:pt x="216" y="43"/>
                  <a:pt x="214" y="43"/>
                  <a:pt x="215" y="44"/>
                </a:cubicBezTo>
                <a:cubicBezTo>
                  <a:pt x="213" y="44"/>
                  <a:pt x="209" y="44"/>
                  <a:pt x="208" y="44"/>
                </a:cubicBezTo>
                <a:cubicBezTo>
                  <a:pt x="210" y="44"/>
                  <a:pt x="211" y="45"/>
                  <a:pt x="215" y="45"/>
                </a:cubicBezTo>
                <a:close/>
                <a:moveTo>
                  <a:pt x="214" y="24"/>
                </a:moveTo>
                <a:cubicBezTo>
                  <a:pt x="218" y="24"/>
                  <a:pt x="219" y="24"/>
                  <a:pt x="221" y="23"/>
                </a:cubicBezTo>
                <a:cubicBezTo>
                  <a:pt x="218" y="24"/>
                  <a:pt x="214" y="23"/>
                  <a:pt x="213" y="23"/>
                </a:cubicBezTo>
                <a:cubicBezTo>
                  <a:pt x="213" y="23"/>
                  <a:pt x="213" y="23"/>
                  <a:pt x="214" y="24"/>
                </a:cubicBezTo>
                <a:close/>
                <a:moveTo>
                  <a:pt x="224" y="41"/>
                </a:moveTo>
                <a:cubicBezTo>
                  <a:pt x="221" y="41"/>
                  <a:pt x="217" y="41"/>
                  <a:pt x="215" y="42"/>
                </a:cubicBezTo>
                <a:cubicBezTo>
                  <a:pt x="219" y="42"/>
                  <a:pt x="224" y="42"/>
                  <a:pt x="224" y="41"/>
                </a:cubicBezTo>
                <a:close/>
                <a:moveTo>
                  <a:pt x="228" y="22"/>
                </a:moveTo>
                <a:cubicBezTo>
                  <a:pt x="224" y="22"/>
                  <a:pt x="224" y="23"/>
                  <a:pt x="222" y="23"/>
                </a:cubicBezTo>
                <a:cubicBezTo>
                  <a:pt x="224" y="23"/>
                  <a:pt x="227" y="23"/>
                  <a:pt x="228" y="22"/>
                </a:cubicBezTo>
                <a:close/>
                <a:moveTo>
                  <a:pt x="264" y="54"/>
                </a:moveTo>
                <a:cubicBezTo>
                  <a:pt x="265" y="54"/>
                  <a:pt x="265" y="54"/>
                  <a:pt x="265" y="54"/>
                </a:cubicBezTo>
                <a:cubicBezTo>
                  <a:pt x="264" y="54"/>
                  <a:pt x="263" y="54"/>
                  <a:pt x="263" y="54"/>
                </a:cubicBezTo>
                <a:cubicBezTo>
                  <a:pt x="265" y="54"/>
                  <a:pt x="265" y="54"/>
                  <a:pt x="267" y="54"/>
                </a:cubicBezTo>
                <a:cubicBezTo>
                  <a:pt x="267" y="55"/>
                  <a:pt x="268" y="55"/>
                  <a:pt x="268" y="54"/>
                </a:cubicBezTo>
                <a:cubicBezTo>
                  <a:pt x="267" y="54"/>
                  <a:pt x="266" y="54"/>
                  <a:pt x="264" y="54"/>
                </a:cubicBezTo>
                <a:close/>
                <a:moveTo>
                  <a:pt x="300" y="24"/>
                </a:moveTo>
                <a:cubicBezTo>
                  <a:pt x="297" y="24"/>
                  <a:pt x="298" y="24"/>
                  <a:pt x="296" y="25"/>
                </a:cubicBezTo>
                <a:cubicBezTo>
                  <a:pt x="298" y="25"/>
                  <a:pt x="300" y="25"/>
                  <a:pt x="300" y="24"/>
                </a:cubicBezTo>
                <a:close/>
                <a:moveTo>
                  <a:pt x="302" y="24"/>
                </a:moveTo>
                <a:cubicBezTo>
                  <a:pt x="304" y="24"/>
                  <a:pt x="308" y="24"/>
                  <a:pt x="309" y="23"/>
                </a:cubicBezTo>
                <a:cubicBezTo>
                  <a:pt x="306" y="23"/>
                  <a:pt x="308" y="23"/>
                  <a:pt x="308" y="22"/>
                </a:cubicBezTo>
                <a:cubicBezTo>
                  <a:pt x="304" y="23"/>
                  <a:pt x="303" y="24"/>
                  <a:pt x="298" y="23"/>
                </a:cubicBezTo>
                <a:cubicBezTo>
                  <a:pt x="298" y="23"/>
                  <a:pt x="298" y="23"/>
                  <a:pt x="298" y="24"/>
                </a:cubicBezTo>
                <a:cubicBezTo>
                  <a:pt x="300" y="24"/>
                  <a:pt x="302" y="23"/>
                  <a:pt x="302" y="24"/>
                </a:cubicBezTo>
                <a:close/>
                <a:moveTo>
                  <a:pt x="313" y="15"/>
                </a:moveTo>
                <a:cubicBezTo>
                  <a:pt x="316" y="16"/>
                  <a:pt x="316" y="15"/>
                  <a:pt x="318" y="16"/>
                </a:cubicBezTo>
                <a:cubicBezTo>
                  <a:pt x="318" y="15"/>
                  <a:pt x="320" y="15"/>
                  <a:pt x="320" y="16"/>
                </a:cubicBezTo>
                <a:cubicBezTo>
                  <a:pt x="321" y="15"/>
                  <a:pt x="322" y="15"/>
                  <a:pt x="325" y="15"/>
                </a:cubicBezTo>
                <a:cubicBezTo>
                  <a:pt x="329" y="16"/>
                  <a:pt x="330" y="16"/>
                  <a:pt x="332" y="16"/>
                </a:cubicBezTo>
                <a:cubicBezTo>
                  <a:pt x="329" y="17"/>
                  <a:pt x="330" y="17"/>
                  <a:pt x="328" y="16"/>
                </a:cubicBezTo>
                <a:cubicBezTo>
                  <a:pt x="328" y="17"/>
                  <a:pt x="328" y="17"/>
                  <a:pt x="327" y="17"/>
                </a:cubicBezTo>
                <a:cubicBezTo>
                  <a:pt x="330" y="17"/>
                  <a:pt x="329" y="17"/>
                  <a:pt x="328" y="17"/>
                </a:cubicBezTo>
                <a:cubicBezTo>
                  <a:pt x="331" y="17"/>
                  <a:pt x="336" y="17"/>
                  <a:pt x="338" y="16"/>
                </a:cubicBezTo>
                <a:cubicBezTo>
                  <a:pt x="336" y="16"/>
                  <a:pt x="334" y="16"/>
                  <a:pt x="332" y="16"/>
                </a:cubicBezTo>
                <a:cubicBezTo>
                  <a:pt x="333" y="16"/>
                  <a:pt x="332" y="15"/>
                  <a:pt x="333" y="15"/>
                </a:cubicBezTo>
                <a:cubicBezTo>
                  <a:pt x="335" y="16"/>
                  <a:pt x="337" y="15"/>
                  <a:pt x="340" y="15"/>
                </a:cubicBezTo>
                <a:cubicBezTo>
                  <a:pt x="339" y="14"/>
                  <a:pt x="332" y="15"/>
                  <a:pt x="328" y="15"/>
                </a:cubicBezTo>
                <a:cubicBezTo>
                  <a:pt x="328" y="15"/>
                  <a:pt x="328" y="15"/>
                  <a:pt x="328" y="14"/>
                </a:cubicBezTo>
                <a:cubicBezTo>
                  <a:pt x="326" y="15"/>
                  <a:pt x="322" y="15"/>
                  <a:pt x="320" y="15"/>
                </a:cubicBezTo>
                <a:cubicBezTo>
                  <a:pt x="320" y="15"/>
                  <a:pt x="320" y="15"/>
                  <a:pt x="320" y="15"/>
                </a:cubicBezTo>
                <a:cubicBezTo>
                  <a:pt x="318" y="15"/>
                  <a:pt x="315" y="15"/>
                  <a:pt x="313" y="15"/>
                </a:cubicBezTo>
                <a:cubicBezTo>
                  <a:pt x="315" y="15"/>
                  <a:pt x="316" y="15"/>
                  <a:pt x="313" y="15"/>
                </a:cubicBezTo>
                <a:close/>
                <a:moveTo>
                  <a:pt x="320" y="51"/>
                </a:moveTo>
                <a:cubicBezTo>
                  <a:pt x="320" y="51"/>
                  <a:pt x="318" y="51"/>
                  <a:pt x="318" y="51"/>
                </a:cubicBezTo>
                <a:cubicBezTo>
                  <a:pt x="319" y="51"/>
                  <a:pt x="322" y="51"/>
                  <a:pt x="322" y="51"/>
                </a:cubicBezTo>
                <a:cubicBezTo>
                  <a:pt x="319" y="51"/>
                  <a:pt x="321" y="50"/>
                  <a:pt x="322" y="50"/>
                </a:cubicBezTo>
                <a:cubicBezTo>
                  <a:pt x="321" y="50"/>
                  <a:pt x="321" y="49"/>
                  <a:pt x="320" y="49"/>
                </a:cubicBezTo>
                <a:cubicBezTo>
                  <a:pt x="317" y="49"/>
                  <a:pt x="314" y="51"/>
                  <a:pt x="317" y="51"/>
                </a:cubicBezTo>
                <a:cubicBezTo>
                  <a:pt x="317" y="51"/>
                  <a:pt x="316" y="51"/>
                  <a:pt x="317" y="51"/>
                </a:cubicBezTo>
                <a:cubicBezTo>
                  <a:pt x="317" y="51"/>
                  <a:pt x="320" y="51"/>
                  <a:pt x="320" y="51"/>
                </a:cubicBezTo>
                <a:close/>
                <a:moveTo>
                  <a:pt x="325" y="49"/>
                </a:moveTo>
                <a:cubicBezTo>
                  <a:pt x="327" y="50"/>
                  <a:pt x="330" y="50"/>
                  <a:pt x="332" y="50"/>
                </a:cubicBezTo>
                <a:cubicBezTo>
                  <a:pt x="331" y="49"/>
                  <a:pt x="327" y="50"/>
                  <a:pt x="328" y="49"/>
                </a:cubicBezTo>
                <a:cubicBezTo>
                  <a:pt x="327" y="49"/>
                  <a:pt x="328" y="49"/>
                  <a:pt x="327" y="49"/>
                </a:cubicBezTo>
                <a:cubicBezTo>
                  <a:pt x="326" y="49"/>
                  <a:pt x="328" y="49"/>
                  <a:pt x="327" y="49"/>
                </a:cubicBezTo>
                <a:cubicBezTo>
                  <a:pt x="325" y="48"/>
                  <a:pt x="325" y="49"/>
                  <a:pt x="325" y="49"/>
                </a:cubicBezTo>
                <a:close/>
                <a:moveTo>
                  <a:pt x="331" y="50"/>
                </a:moveTo>
                <a:cubicBezTo>
                  <a:pt x="329" y="50"/>
                  <a:pt x="327" y="50"/>
                  <a:pt x="327" y="50"/>
                </a:cubicBezTo>
                <a:cubicBezTo>
                  <a:pt x="331" y="50"/>
                  <a:pt x="325" y="51"/>
                  <a:pt x="328" y="51"/>
                </a:cubicBezTo>
                <a:cubicBezTo>
                  <a:pt x="328" y="51"/>
                  <a:pt x="330" y="51"/>
                  <a:pt x="331" y="50"/>
                </a:cubicBezTo>
                <a:close/>
                <a:moveTo>
                  <a:pt x="329" y="18"/>
                </a:moveTo>
                <a:cubicBezTo>
                  <a:pt x="332" y="19"/>
                  <a:pt x="336" y="17"/>
                  <a:pt x="343" y="18"/>
                </a:cubicBezTo>
                <a:cubicBezTo>
                  <a:pt x="343" y="17"/>
                  <a:pt x="344" y="17"/>
                  <a:pt x="345" y="17"/>
                </a:cubicBezTo>
                <a:cubicBezTo>
                  <a:pt x="344" y="17"/>
                  <a:pt x="343" y="17"/>
                  <a:pt x="343" y="17"/>
                </a:cubicBezTo>
                <a:cubicBezTo>
                  <a:pt x="344" y="17"/>
                  <a:pt x="344" y="16"/>
                  <a:pt x="343" y="16"/>
                </a:cubicBezTo>
                <a:cubicBezTo>
                  <a:pt x="340" y="17"/>
                  <a:pt x="333" y="18"/>
                  <a:pt x="329" y="18"/>
                </a:cubicBezTo>
                <a:close/>
                <a:moveTo>
                  <a:pt x="332" y="52"/>
                </a:moveTo>
                <a:cubicBezTo>
                  <a:pt x="334" y="52"/>
                  <a:pt x="335" y="52"/>
                  <a:pt x="336" y="52"/>
                </a:cubicBezTo>
                <a:cubicBezTo>
                  <a:pt x="334" y="52"/>
                  <a:pt x="332" y="51"/>
                  <a:pt x="331" y="52"/>
                </a:cubicBezTo>
                <a:cubicBezTo>
                  <a:pt x="332" y="52"/>
                  <a:pt x="333" y="52"/>
                  <a:pt x="332" y="52"/>
                </a:cubicBezTo>
                <a:close/>
                <a:moveTo>
                  <a:pt x="341" y="21"/>
                </a:moveTo>
                <a:cubicBezTo>
                  <a:pt x="342" y="21"/>
                  <a:pt x="344" y="21"/>
                  <a:pt x="345" y="21"/>
                </a:cubicBezTo>
                <a:cubicBezTo>
                  <a:pt x="344" y="20"/>
                  <a:pt x="343" y="20"/>
                  <a:pt x="341" y="19"/>
                </a:cubicBezTo>
                <a:cubicBezTo>
                  <a:pt x="342" y="20"/>
                  <a:pt x="340" y="20"/>
                  <a:pt x="340" y="20"/>
                </a:cubicBezTo>
                <a:cubicBezTo>
                  <a:pt x="343" y="20"/>
                  <a:pt x="342" y="21"/>
                  <a:pt x="343" y="21"/>
                </a:cubicBezTo>
                <a:cubicBezTo>
                  <a:pt x="342" y="21"/>
                  <a:pt x="342" y="21"/>
                  <a:pt x="341" y="21"/>
                </a:cubicBezTo>
                <a:close/>
                <a:moveTo>
                  <a:pt x="358" y="20"/>
                </a:moveTo>
                <a:cubicBezTo>
                  <a:pt x="359" y="19"/>
                  <a:pt x="358" y="19"/>
                  <a:pt x="361" y="19"/>
                </a:cubicBezTo>
                <a:cubicBezTo>
                  <a:pt x="360" y="19"/>
                  <a:pt x="362" y="19"/>
                  <a:pt x="361" y="18"/>
                </a:cubicBezTo>
                <a:cubicBezTo>
                  <a:pt x="359" y="19"/>
                  <a:pt x="358" y="18"/>
                  <a:pt x="359" y="18"/>
                </a:cubicBezTo>
                <a:cubicBezTo>
                  <a:pt x="354" y="18"/>
                  <a:pt x="352" y="17"/>
                  <a:pt x="349" y="18"/>
                </a:cubicBezTo>
                <a:cubicBezTo>
                  <a:pt x="351" y="19"/>
                  <a:pt x="351" y="18"/>
                  <a:pt x="354" y="18"/>
                </a:cubicBezTo>
                <a:cubicBezTo>
                  <a:pt x="353" y="19"/>
                  <a:pt x="357" y="19"/>
                  <a:pt x="354" y="19"/>
                </a:cubicBezTo>
                <a:cubicBezTo>
                  <a:pt x="353" y="18"/>
                  <a:pt x="349" y="19"/>
                  <a:pt x="348" y="19"/>
                </a:cubicBezTo>
                <a:cubicBezTo>
                  <a:pt x="349" y="19"/>
                  <a:pt x="349" y="20"/>
                  <a:pt x="349" y="20"/>
                </a:cubicBezTo>
                <a:cubicBezTo>
                  <a:pt x="348" y="20"/>
                  <a:pt x="348" y="20"/>
                  <a:pt x="348" y="20"/>
                </a:cubicBezTo>
                <a:cubicBezTo>
                  <a:pt x="351" y="19"/>
                  <a:pt x="355" y="20"/>
                  <a:pt x="358" y="20"/>
                </a:cubicBezTo>
                <a:close/>
                <a:moveTo>
                  <a:pt x="345" y="19"/>
                </a:moveTo>
                <a:cubicBezTo>
                  <a:pt x="346" y="19"/>
                  <a:pt x="349" y="19"/>
                  <a:pt x="350" y="18"/>
                </a:cubicBezTo>
                <a:cubicBezTo>
                  <a:pt x="348" y="19"/>
                  <a:pt x="345" y="18"/>
                  <a:pt x="345" y="19"/>
                </a:cubicBezTo>
                <a:close/>
                <a:moveTo>
                  <a:pt x="350" y="53"/>
                </a:moveTo>
                <a:cubicBezTo>
                  <a:pt x="351" y="53"/>
                  <a:pt x="351" y="53"/>
                  <a:pt x="353" y="53"/>
                </a:cubicBezTo>
                <a:cubicBezTo>
                  <a:pt x="350" y="52"/>
                  <a:pt x="357" y="52"/>
                  <a:pt x="359" y="51"/>
                </a:cubicBezTo>
                <a:cubicBezTo>
                  <a:pt x="356" y="51"/>
                  <a:pt x="349" y="51"/>
                  <a:pt x="347" y="52"/>
                </a:cubicBezTo>
                <a:cubicBezTo>
                  <a:pt x="347" y="52"/>
                  <a:pt x="350" y="52"/>
                  <a:pt x="351" y="52"/>
                </a:cubicBezTo>
                <a:cubicBezTo>
                  <a:pt x="351" y="53"/>
                  <a:pt x="347" y="53"/>
                  <a:pt x="346" y="53"/>
                </a:cubicBezTo>
                <a:cubicBezTo>
                  <a:pt x="347" y="53"/>
                  <a:pt x="347" y="53"/>
                  <a:pt x="348" y="53"/>
                </a:cubicBezTo>
                <a:cubicBezTo>
                  <a:pt x="347" y="53"/>
                  <a:pt x="350" y="53"/>
                  <a:pt x="350" y="53"/>
                </a:cubicBezTo>
                <a:close/>
                <a:moveTo>
                  <a:pt x="358" y="54"/>
                </a:moveTo>
                <a:cubicBezTo>
                  <a:pt x="356" y="53"/>
                  <a:pt x="353" y="53"/>
                  <a:pt x="352" y="53"/>
                </a:cubicBezTo>
                <a:cubicBezTo>
                  <a:pt x="352" y="54"/>
                  <a:pt x="350" y="53"/>
                  <a:pt x="349" y="54"/>
                </a:cubicBezTo>
                <a:cubicBezTo>
                  <a:pt x="353" y="54"/>
                  <a:pt x="356" y="54"/>
                  <a:pt x="358" y="54"/>
                </a:cubicBezTo>
                <a:close/>
                <a:moveTo>
                  <a:pt x="358" y="56"/>
                </a:moveTo>
                <a:cubicBezTo>
                  <a:pt x="356" y="56"/>
                  <a:pt x="354" y="56"/>
                  <a:pt x="354" y="56"/>
                </a:cubicBezTo>
                <a:cubicBezTo>
                  <a:pt x="354" y="56"/>
                  <a:pt x="354" y="56"/>
                  <a:pt x="354" y="56"/>
                </a:cubicBezTo>
                <a:cubicBezTo>
                  <a:pt x="356" y="56"/>
                  <a:pt x="357" y="56"/>
                  <a:pt x="358" y="56"/>
                </a:cubicBezTo>
                <a:close/>
                <a:moveTo>
                  <a:pt x="358" y="53"/>
                </a:moveTo>
                <a:cubicBezTo>
                  <a:pt x="357" y="52"/>
                  <a:pt x="355" y="53"/>
                  <a:pt x="354" y="53"/>
                </a:cubicBezTo>
                <a:cubicBezTo>
                  <a:pt x="355" y="53"/>
                  <a:pt x="357" y="53"/>
                  <a:pt x="358" y="53"/>
                </a:cubicBezTo>
                <a:close/>
                <a:moveTo>
                  <a:pt x="376" y="17"/>
                </a:moveTo>
                <a:cubicBezTo>
                  <a:pt x="373" y="17"/>
                  <a:pt x="372" y="18"/>
                  <a:pt x="371" y="18"/>
                </a:cubicBezTo>
                <a:cubicBezTo>
                  <a:pt x="373" y="18"/>
                  <a:pt x="373" y="18"/>
                  <a:pt x="376" y="18"/>
                </a:cubicBezTo>
                <a:cubicBezTo>
                  <a:pt x="376" y="18"/>
                  <a:pt x="376" y="18"/>
                  <a:pt x="377" y="18"/>
                </a:cubicBezTo>
                <a:cubicBezTo>
                  <a:pt x="378" y="18"/>
                  <a:pt x="379" y="18"/>
                  <a:pt x="379" y="18"/>
                </a:cubicBezTo>
                <a:cubicBezTo>
                  <a:pt x="378" y="18"/>
                  <a:pt x="377" y="18"/>
                  <a:pt x="378" y="18"/>
                </a:cubicBezTo>
                <a:cubicBezTo>
                  <a:pt x="380" y="18"/>
                  <a:pt x="380" y="17"/>
                  <a:pt x="383" y="18"/>
                </a:cubicBezTo>
                <a:cubicBezTo>
                  <a:pt x="383" y="17"/>
                  <a:pt x="381" y="17"/>
                  <a:pt x="381" y="17"/>
                </a:cubicBezTo>
                <a:cubicBezTo>
                  <a:pt x="378" y="17"/>
                  <a:pt x="376" y="18"/>
                  <a:pt x="374" y="18"/>
                </a:cubicBezTo>
                <a:cubicBezTo>
                  <a:pt x="374" y="18"/>
                  <a:pt x="377" y="17"/>
                  <a:pt x="376" y="17"/>
                </a:cubicBezTo>
                <a:close/>
                <a:moveTo>
                  <a:pt x="381" y="49"/>
                </a:moveTo>
                <a:cubicBezTo>
                  <a:pt x="380" y="48"/>
                  <a:pt x="380" y="48"/>
                  <a:pt x="379" y="48"/>
                </a:cubicBezTo>
                <a:cubicBezTo>
                  <a:pt x="380" y="48"/>
                  <a:pt x="381" y="48"/>
                  <a:pt x="381" y="48"/>
                </a:cubicBezTo>
                <a:cubicBezTo>
                  <a:pt x="379" y="48"/>
                  <a:pt x="377" y="48"/>
                  <a:pt x="377" y="49"/>
                </a:cubicBezTo>
                <a:cubicBezTo>
                  <a:pt x="379" y="48"/>
                  <a:pt x="381" y="49"/>
                  <a:pt x="381" y="49"/>
                </a:cubicBezTo>
                <a:close/>
                <a:moveTo>
                  <a:pt x="384" y="56"/>
                </a:moveTo>
                <a:cubicBezTo>
                  <a:pt x="386" y="56"/>
                  <a:pt x="388" y="56"/>
                  <a:pt x="391" y="56"/>
                </a:cubicBezTo>
                <a:cubicBezTo>
                  <a:pt x="387" y="55"/>
                  <a:pt x="381" y="56"/>
                  <a:pt x="379" y="56"/>
                </a:cubicBezTo>
                <a:cubicBezTo>
                  <a:pt x="381" y="56"/>
                  <a:pt x="381" y="56"/>
                  <a:pt x="384" y="56"/>
                </a:cubicBezTo>
                <a:close/>
                <a:moveTo>
                  <a:pt x="383" y="9"/>
                </a:moveTo>
                <a:cubicBezTo>
                  <a:pt x="382" y="9"/>
                  <a:pt x="382" y="9"/>
                  <a:pt x="381" y="9"/>
                </a:cubicBezTo>
                <a:cubicBezTo>
                  <a:pt x="381" y="9"/>
                  <a:pt x="381" y="9"/>
                  <a:pt x="380" y="10"/>
                </a:cubicBezTo>
                <a:cubicBezTo>
                  <a:pt x="383" y="10"/>
                  <a:pt x="382" y="9"/>
                  <a:pt x="383" y="9"/>
                </a:cubicBezTo>
                <a:close/>
                <a:moveTo>
                  <a:pt x="390" y="18"/>
                </a:moveTo>
                <a:cubicBezTo>
                  <a:pt x="390" y="18"/>
                  <a:pt x="390" y="18"/>
                  <a:pt x="389" y="18"/>
                </a:cubicBezTo>
                <a:cubicBezTo>
                  <a:pt x="386" y="18"/>
                  <a:pt x="388" y="18"/>
                  <a:pt x="385" y="18"/>
                </a:cubicBezTo>
                <a:cubicBezTo>
                  <a:pt x="385" y="18"/>
                  <a:pt x="385" y="18"/>
                  <a:pt x="383" y="19"/>
                </a:cubicBezTo>
                <a:cubicBezTo>
                  <a:pt x="386" y="19"/>
                  <a:pt x="387" y="18"/>
                  <a:pt x="390" y="18"/>
                </a:cubicBezTo>
                <a:close/>
                <a:moveTo>
                  <a:pt x="396" y="55"/>
                </a:moveTo>
                <a:cubicBezTo>
                  <a:pt x="396" y="55"/>
                  <a:pt x="397" y="54"/>
                  <a:pt x="396" y="54"/>
                </a:cubicBezTo>
                <a:cubicBezTo>
                  <a:pt x="395" y="55"/>
                  <a:pt x="392" y="55"/>
                  <a:pt x="390" y="55"/>
                </a:cubicBezTo>
                <a:cubicBezTo>
                  <a:pt x="391" y="56"/>
                  <a:pt x="399" y="55"/>
                  <a:pt x="397" y="56"/>
                </a:cubicBezTo>
                <a:cubicBezTo>
                  <a:pt x="401" y="56"/>
                  <a:pt x="406" y="55"/>
                  <a:pt x="409" y="56"/>
                </a:cubicBezTo>
                <a:cubicBezTo>
                  <a:pt x="408" y="56"/>
                  <a:pt x="407" y="56"/>
                  <a:pt x="407" y="56"/>
                </a:cubicBezTo>
                <a:cubicBezTo>
                  <a:pt x="410" y="56"/>
                  <a:pt x="413" y="56"/>
                  <a:pt x="416" y="56"/>
                </a:cubicBezTo>
                <a:cubicBezTo>
                  <a:pt x="417" y="56"/>
                  <a:pt x="414" y="56"/>
                  <a:pt x="415" y="56"/>
                </a:cubicBezTo>
                <a:cubicBezTo>
                  <a:pt x="416" y="55"/>
                  <a:pt x="418" y="56"/>
                  <a:pt x="418" y="55"/>
                </a:cubicBezTo>
                <a:cubicBezTo>
                  <a:pt x="415" y="55"/>
                  <a:pt x="412" y="55"/>
                  <a:pt x="409" y="55"/>
                </a:cubicBezTo>
                <a:cubicBezTo>
                  <a:pt x="409" y="55"/>
                  <a:pt x="411" y="55"/>
                  <a:pt x="411" y="54"/>
                </a:cubicBezTo>
                <a:cubicBezTo>
                  <a:pt x="409" y="54"/>
                  <a:pt x="406" y="55"/>
                  <a:pt x="408" y="54"/>
                </a:cubicBezTo>
                <a:cubicBezTo>
                  <a:pt x="406" y="54"/>
                  <a:pt x="405" y="55"/>
                  <a:pt x="403" y="54"/>
                </a:cubicBezTo>
                <a:cubicBezTo>
                  <a:pt x="403" y="54"/>
                  <a:pt x="401" y="54"/>
                  <a:pt x="403" y="54"/>
                </a:cubicBezTo>
                <a:cubicBezTo>
                  <a:pt x="399" y="54"/>
                  <a:pt x="399" y="55"/>
                  <a:pt x="396" y="55"/>
                </a:cubicBezTo>
                <a:close/>
                <a:moveTo>
                  <a:pt x="392" y="51"/>
                </a:moveTo>
                <a:cubicBezTo>
                  <a:pt x="392" y="52"/>
                  <a:pt x="396" y="51"/>
                  <a:pt x="394" y="51"/>
                </a:cubicBezTo>
                <a:cubicBezTo>
                  <a:pt x="393" y="51"/>
                  <a:pt x="388" y="51"/>
                  <a:pt x="392" y="52"/>
                </a:cubicBezTo>
                <a:cubicBezTo>
                  <a:pt x="392" y="52"/>
                  <a:pt x="392" y="51"/>
                  <a:pt x="392" y="51"/>
                </a:cubicBezTo>
                <a:close/>
                <a:moveTo>
                  <a:pt x="395" y="49"/>
                </a:moveTo>
                <a:cubicBezTo>
                  <a:pt x="395" y="49"/>
                  <a:pt x="395" y="49"/>
                  <a:pt x="395" y="48"/>
                </a:cubicBezTo>
                <a:cubicBezTo>
                  <a:pt x="394" y="48"/>
                  <a:pt x="393" y="48"/>
                  <a:pt x="393" y="49"/>
                </a:cubicBezTo>
                <a:cubicBezTo>
                  <a:pt x="394" y="49"/>
                  <a:pt x="394" y="49"/>
                  <a:pt x="395" y="49"/>
                </a:cubicBezTo>
                <a:close/>
                <a:moveTo>
                  <a:pt x="406" y="47"/>
                </a:moveTo>
                <a:cubicBezTo>
                  <a:pt x="404" y="47"/>
                  <a:pt x="414" y="48"/>
                  <a:pt x="415" y="47"/>
                </a:cubicBezTo>
                <a:cubicBezTo>
                  <a:pt x="412" y="47"/>
                  <a:pt x="411" y="48"/>
                  <a:pt x="409" y="47"/>
                </a:cubicBezTo>
                <a:cubicBezTo>
                  <a:pt x="412" y="47"/>
                  <a:pt x="408" y="47"/>
                  <a:pt x="412" y="47"/>
                </a:cubicBezTo>
                <a:cubicBezTo>
                  <a:pt x="409" y="46"/>
                  <a:pt x="405" y="46"/>
                  <a:pt x="402" y="46"/>
                </a:cubicBezTo>
                <a:cubicBezTo>
                  <a:pt x="399" y="47"/>
                  <a:pt x="402" y="47"/>
                  <a:pt x="406" y="47"/>
                </a:cubicBezTo>
                <a:close/>
                <a:moveTo>
                  <a:pt x="407" y="60"/>
                </a:moveTo>
                <a:cubicBezTo>
                  <a:pt x="405" y="60"/>
                  <a:pt x="403" y="60"/>
                  <a:pt x="403" y="60"/>
                </a:cubicBezTo>
                <a:cubicBezTo>
                  <a:pt x="405" y="60"/>
                  <a:pt x="406" y="60"/>
                  <a:pt x="407" y="60"/>
                </a:cubicBezTo>
                <a:close/>
                <a:moveTo>
                  <a:pt x="410" y="51"/>
                </a:moveTo>
                <a:cubicBezTo>
                  <a:pt x="408" y="51"/>
                  <a:pt x="404" y="51"/>
                  <a:pt x="403" y="51"/>
                </a:cubicBezTo>
                <a:cubicBezTo>
                  <a:pt x="404" y="51"/>
                  <a:pt x="408" y="51"/>
                  <a:pt x="410" y="51"/>
                </a:cubicBezTo>
                <a:close/>
                <a:moveTo>
                  <a:pt x="419" y="51"/>
                </a:moveTo>
                <a:cubicBezTo>
                  <a:pt x="419" y="50"/>
                  <a:pt x="417" y="50"/>
                  <a:pt x="417" y="50"/>
                </a:cubicBezTo>
                <a:cubicBezTo>
                  <a:pt x="418" y="51"/>
                  <a:pt x="412" y="50"/>
                  <a:pt x="411" y="51"/>
                </a:cubicBezTo>
                <a:cubicBezTo>
                  <a:pt x="414" y="51"/>
                  <a:pt x="415" y="50"/>
                  <a:pt x="419" y="51"/>
                </a:cubicBezTo>
                <a:close/>
                <a:moveTo>
                  <a:pt x="423" y="54"/>
                </a:moveTo>
                <a:cubicBezTo>
                  <a:pt x="421" y="54"/>
                  <a:pt x="420" y="54"/>
                  <a:pt x="417" y="54"/>
                </a:cubicBezTo>
                <a:cubicBezTo>
                  <a:pt x="417" y="54"/>
                  <a:pt x="418" y="54"/>
                  <a:pt x="417" y="54"/>
                </a:cubicBezTo>
                <a:cubicBezTo>
                  <a:pt x="417" y="54"/>
                  <a:pt x="415" y="54"/>
                  <a:pt x="414" y="54"/>
                </a:cubicBezTo>
                <a:cubicBezTo>
                  <a:pt x="416" y="55"/>
                  <a:pt x="424" y="55"/>
                  <a:pt x="423" y="54"/>
                </a:cubicBezTo>
                <a:close/>
                <a:moveTo>
                  <a:pt x="425" y="45"/>
                </a:moveTo>
                <a:cubicBezTo>
                  <a:pt x="422" y="45"/>
                  <a:pt x="417" y="44"/>
                  <a:pt x="415" y="45"/>
                </a:cubicBezTo>
                <a:cubicBezTo>
                  <a:pt x="415" y="45"/>
                  <a:pt x="419" y="45"/>
                  <a:pt x="419" y="45"/>
                </a:cubicBezTo>
                <a:cubicBezTo>
                  <a:pt x="416" y="45"/>
                  <a:pt x="419" y="46"/>
                  <a:pt x="417" y="46"/>
                </a:cubicBezTo>
                <a:cubicBezTo>
                  <a:pt x="416" y="46"/>
                  <a:pt x="415" y="46"/>
                  <a:pt x="415" y="46"/>
                </a:cubicBezTo>
                <a:cubicBezTo>
                  <a:pt x="420" y="46"/>
                  <a:pt x="424" y="46"/>
                  <a:pt x="430" y="46"/>
                </a:cubicBezTo>
                <a:cubicBezTo>
                  <a:pt x="426" y="46"/>
                  <a:pt x="423" y="46"/>
                  <a:pt x="420" y="47"/>
                </a:cubicBezTo>
                <a:cubicBezTo>
                  <a:pt x="423" y="47"/>
                  <a:pt x="429" y="47"/>
                  <a:pt x="430" y="48"/>
                </a:cubicBezTo>
                <a:cubicBezTo>
                  <a:pt x="434" y="48"/>
                  <a:pt x="438" y="47"/>
                  <a:pt x="443" y="48"/>
                </a:cubicBezTo>
                <a:cubicBezTo>
                  <a:pt x="444" y="48"/>
                  <a:pt x="443" y="48"/>
                  <a:pt x="444" y="47"/>
                </a:cubicBezTo>
                <a:cubicBezTo>
                  <a:pt x="441" y="47"/>
                  <a:pt x="440" y="47"/>
                  <a:pt x="439" y="47"/>
                </a:cubicBezTo>
                <a:cubicBezTo>
                  <a:pt x="438" y="47"/>
                  <a:pt x="439" y="46"/>
                  <a:pt x="436" y="46"/>
                </a:cubicBezTo>
                <a:cubicBezTo>
                  <a:pt x="437" y="46"/>
                  <a:pt x="437" y="46"/>
                  <a:pt x="439" y="46"/>
                </a:cubicBezTo>
                <a:cubicBezTo>
                  <a:pt x="442" y="45"/>
                  <a:pt x="443" y="43"/>
                  <a:pt x="445" y="42"/>
                </a:cubicBezTo>
                <a:cubicBezTo>
                  <a:pt x="441" y="44"/>
                  <a:pt x="434" y="44"/>
                  <a:pt x="423" y="44"/>
                </a:cubicBezTo>
                <a:cubicBezTo>
                  <a:pt x="425" y="45"/>
                  <a:pt x="431" y="44"/>
                  <a:pt x="432" y="45"/>
                </a:cubicBezTo>
                <a:cubicBezTo>
                  <a:pt x="430" y="45"/>
                  <a:pt x="427" y="45"/>
                  <a:pt x="425" y="45"/>
                </a:cubicBezTo>
                <a:close/>
                <a:moveTo>
                  <a:pt x="419" y="43"/>
                </a:moveTo>
                <a:cubicBezTo>
                  <a:pt x="420" y="43"/>
                  <a:pt x="423" y="43"/>
                  <a:pt x="423" y="44"/>
                </a:cubicBezTo>
                <a:cubicBezTo>
                  <a:pt x="422" y="43"/>
                  <a:pt x="418" y="44"/>
                  <a:pt x="421" y="44"/>
                </a:cubicBezTo>
                <a:cubicBezTo>
                  <a:pt x="421" y="44"/>
                  <a:pt x="426" y="44"/>
                  <a:pt x="429" y="44"/>
                </a:cubicBezTo>
                <a:cubicBezTo>
                  <a:pt x="429" y="43"/>
                  <a:pt x="426" y="44"/>
                  <a:pt x="426" y="43"/>
                </a:cubicBezTo>
                <a:cubicBezTo>
                  <a:pt x="428" y="43"/>
                  <a:pt x="433" y="43"/>
                  <a:pt x="436" y="43"/>
                </a:cubicBezTo>
                <a:cubicBezTo>
                  <a:pt x="434" y="44"/>
                  <a:pt x="432" y="43"/>
                  <a:pt x="431" y="44"/>
                </a:cubicBezTo>
                <a:cubicBezTo>
                  <a:pt x="433" y="44"/>
                  <a:pt x="435" y="44"/>
                  <a:pt x="437" y="44"/>
                </a:cubicBezTo>
                <a:cubicBezTo>
                  <a:pt x="437" y="43"/>
                  <a:pt x="446" y="42"/>
                  <a:pt x="443" y="41"/>
                </a:cubicBezTo>
                <a:cubicBezTo>
                  <a:pt x="442" y="42"/>
                  <a:pt x="440" y="42"/>
                  <a:pt x="439" y="43"/>
                </a:cubicBezTo>
                <a:cubicBezTo>
                  <a:pt x="439" y="42"/>
                  <a:pt x="437" y="43"/>
                  <a:pt x="436" y="43"/>
                </a:cubicBezTo>
                <a:cubicBezTo>
                  <a:pt x="435" y="42"/>
                  <a:pt x="436" y="42"/>
                  <a:pt x="435" y="41"/>
                </a:cubicBezTo>
                <a:cubicBezTo>
                  <a:pt x="437" y="41"/>
                  <a:pt x="440" y="41"/>
                  <a:pt x="440" y="41"/>
                </a:cubicBezTo>
                <a:cubicBezTo>
                  <a:pt x="435" y="41"/>
                  <a:pt x="433" y="42"/>
                  <a:pt x="430" y="41"/>
                </a:cubicBezTo>
                <a:cubicBezTo>
                  <a:pt x="431" y="41"/>
                  <a:pt x="430" y="41"/>
                  <a:pt x="431" y="41"/>
                </a:cubicBezTo>
                <a:cubicBezTo>
                  <a:pt x="432" y="42"/>
                  <a:pt x="435" y="41"/>
                  <a:pt x="434" y="42"/>
                </a:cubicBezTo>
                <a:cubicBezTo>
                  <a:pt x="433" y="42"/>
                  <a:pt x="432" y="42"/>
                  <a:pt x="430" y="42"/>
                </a:cubicBezTo>
                <a:cubicBezTo>
                  <a:pt x="430" y="42"/>
                  <a:pt x="430" y="42"/>
                  <a:pt x="428" y="43"/>
                </a:cubicBezTo>
                <a:cubicBezTo>
                  <a:pt x="428" y="42"/>
                  <a:pt x="428" y="42"/>
                  <a:pt x="428" y="42"/>
                </a:cubicBezTo>
                <a:cubicBezTo>
                  <a:pt x="426" y="42"/>
                  <a:pt x="427" y="42"/>
                  <a:pt x="424" y="42"/>
                </a:cubicBezTo>
                <a:cubicBezTo>
                  <a:pt x="423" y="42"/>
                  <a:pt x="419" y="42"/>
                  <a:pt x="419" y="43"/>
                </a:cubicBezTo>
                <a:close/>
                <a:moveTo>
                  <a:pt x="423" y="42"/>
                </a:moveTo>
                <a:cubicBezTo>
                  <a:pt x="419" y="42"/>
                  <a:pt x="416" y="42"/>
                  <a:pt x="415" y="43"/>
                </a:cubicBezTo>
                <a:cubicBezTo>
                  <a:pt x="417" y="43"/>
                  <a:pt x="418" y="43"/>
                  <a:pt x="417" y="42"/>
                </a:cubicBezTo>
                <a:cubicBezTo>
                  <a:pt x="420" y="42"/>
                  <a:pt x="422" y="42"/>
                  <a:pt x="423" y="42"/>
                </a:cubicBezTo>
                <a:close/>
                <a:moveTo>
                  <a:pt x="423" y="54"/>
                </a:moveTo>
                <a:cubicBezTo>
                  <a:pt x="423" y="53"/>
                  <a:pt x="423" y="53"/>
                  <a:pt x="424" y="53"/>
                </a:cubicBezTo>
                <a:cubicBezTo>
                  <a:pt x="422" y="54"/>
                  <a:pt x="421" y="54"/>
                  <a:pt x="421" y="53"/>
                </a:cubicBezTo>
                <a:cubicBezTo>
                  <a:pt x="418" y="53"/>
                  <a:pt x="418" y="53"/>
                  <a:pt x="419" y="54"/>
                </a:cubicBezTo>
                <a:cubicBezTo>
                  <a:pt x="421" y="54"/>
                  <a:pt x="421" y="54"/>
                  <a:pt x="423" y="54"/>
                </a:cubicBezTo>
                <a:close/>
                <a:moveTo>
                  <a:pt x="422" y="50"/>
                </a:moveTo>
                <a:cubicBezTo>
                  <a:pt x="423" y="50"/>
                  <a:pt x="425" y="50"/>
                  <a:pt x="424" y="49"/>
                </a:cubicBezTo>
                <a:cubicBezTo>
                  <a:pt x="422" y="49"/>
                  <a:pt x="422" y="49"/>
                  <a:pt x="421" y="49"/>
                </a:cubicBezTo>
                <a:cubicBezTo>
                  <a:pt x="421" y="49"/>
                  <a:pt x="419" y="49"/>
                  <a:pt x="419" y="49"/>
                </a:cubicBezTo>
                <a:cubicBezTo>
                  <a:pt x="421" y="50"/>
                  <a:pt x="422" y="49"/>
                  <a:pt x="422" y="50"/>
                </a:cubicBezTo>
                <a:close/>
                <a:moveTo>
                  <a:pt x="434" y="50"/>
                </a:moveTo>
                <a:cubicBezTo>
                  <a:pt x="433" y="51"/>
                  <a:pt x="437" y="51"/>
                  <a:pt x="439" y="51"/>
                </a:cubicBezTo>
                <a:cubicBezTo>
                  <a:pt x="439" y="51"/>
                  <a:pt x="440" y="51"/>
                  <a:pt x="439" y="50"/>
                </a:cubicBezTo>
                <a:cubicBezTo>
                  <a:pt x="438" y="50"/>
                  <a:pt x="436" y="50"/>
                  <a:pt x="435" y="51"/>
                </a:cubicBezTo>
                <a:cubicBezTo>
                  <a:pt x="435" y="50"/>
                  <a:pt x="431" y="50"/>
                  <a:pt x="430" y="50"/>
                </a:cubicBezTo>
                <a:cubicBezTo>
                  <a:pt x="430" y="50"/>
                  <a:pt x="432" y="50"/>
                  <a:pt x="430" y="50"/>
                </a:cubicBezTo>
                <a:cubicBezTo>
                  <a:pt x="430" y="50"/>
                  <a:pt x="429" y="50"/>
                  <a:pt x="428" y="50"/>
                </a:cubicBezTo>
                <a:cubicBezTo>
                  <a:pt x="428" y="50"/>
                  <a:pt x="429" y="50"/>
                  <a:pt x="429" y="50"/>
                </a:cubicBezTo>
                <a:cubicBezTo>
                  <a:pt x="425" y="50"/>
                  <a:pt x="426" y="50"/>
                  <a:pt x="422" y="50"/>
                </a:cubicBezTo>
                <a:cubicBezTo>
                  <a:pt x="422" y="50"/>
                  <a:pt x="420" y="50"/>
                  <a:pt x="421" y="51"/>
                </a:cubicBezTo>
                <a:cubicBezTo>
                  <a:pt x="427" y="51"/>
                  <a:pt x="431" y="51"/>
                  <a:pt x="434" y="50"/>
                </a:cubicBezTo>
                <a:close/>
                <a:moveTo>
                  <a:pt x="446" y="55"/>
                </a:moveTo>
                <a:cubicBezTo>
                  <a:pt x="446" y="55"/>
                  <a:pt x="446" y="55"/>
                  <a:pt x="446" y="54"/>
                </a:cubicBezTo>
                <a:cubicBezTo>
                  <a:pt x="444" y="55"/>
                  <a:pt x="443" y="54"/>
                  <a:pt x="442" y="55"/>
                </a:cubicBezTo>
                <a:cubicBezTo>
                  <a:pt x="444" y="55"/>
                  <a:pt x="443" y="55"/>
                  <a:pt x="446" y="55"/>
                </a:cubicBezTo>
                <a:close/>
                <a:moveTo>
                  <a:pt x="445" y="18"/>
                </a:moveTo>
                <a:cubicBezTo>
                  <a:pt x="444" y="17"/>
                  <a:pt x="445" y="17"/>
                  <a:pt x="444" y="17"/>
                </a:cubicBezTo>
                <a:cubicBezTo>
                  <a:pt x="445" y="17"/>
                  <a:pt x="446" y="17"/>
                  <a:pt x="446" y="17"/>
                </a:cubicBezTo>
                <a:cubicBezTo>
                  <a:pt x="445" y="17"/>
                  <a:pt x="445" y="17"/>
                  <a:pt x="444" y="17"/>
                </a:cubicBezTo>
                <a:cubicBezTo>
                  <a:pt x="444" y="17"/>
                  <a:pt x="442" y="18"/>
                  <a:pt x="444" y="18"/>
                </a:cubicBezTo>
                <a:cubicBezTo>
                  <a:pt x="444" y="18"/>
                  <a:pt x="444" y="18"/>
                  <a:pt x="445" y="18"/>
                </a:cubicBezTo>
                <a:close/>
                <a:moveTo>
                  <a:pt x="445" y="58"/>
                </a:moveTo>
                <a:cubicBezTo>
                  <a:pt x="446" y="58"/>
                  <a:pt x="450" y="58"/>
                  <a:pt x="453" y="58"/>
                </a:cubicBezTo>
                <a:cubicBezTo>
                  <a:pt x="452" y="58"/>
                  <a:pt x="452" y="57"/>
                  <a:pt x="451" y="57"/>
                </a:cubicBezTo>
                <a:cubicBezTo>
                  <a:pt x="449" y="57"/>
                  <a:pt x="446" y="57"/>
                  <a:pt x="444" y="57"/>
                </a:cubicBezTo>
                <a:cubicBezTo>
                  <a:pt x="446" y="57"/>
                  <a:pt x="445" y="58"/>
                  <a:pt x="447" y="58"/>
                </a:cubicBezTo>
                <a:cubicBezTo>
                  <a:pt x="445" y="58"/>
                  <a:pt x="444" y="58"/>
                  <a:pt x="444" y="58"/>
                </a:cubicBezTo>
                <a:cubicBezTo>
                  <a:pt x="444" y="58"/>
                  <a:pt x="444" y="58"/>
                  <a:pt x="445" y="58"/>
                </a:cubicBezTo>
                <a:close/>
                <a:moveTo>
                  <a:pt x="450" y="18"/>
                </a:moveTo>
                <a:cubicBezTo>
                  <a:pt x="449" y="18"/>
                  <a:pt x="449" y="18"/>
                  <a:pt x="449" y="18"/>
                </a:cubicBezTo>
                <a:cubicBezTo>
                  <a:pt x="452" y="18"/>
                  <a:pt x="459" y="18"/>
                  <a:pt x="457" y="17"/>
                </a:cubicBezTo>
                <a:cubicBezTo>
                  <a:pt x="457" y="18"/>
                  <a:pt x="456" y="17"/>
                  <a:pt x="457" y="17"/>
                </a:cubicBezTo>
                <a:cubicBezTo>
                  <a:pt x="452" y="17"/>
                  <a:pt x="456" y="17"/>
                  <a:pt x="451" y="17"/>
                </a:cubicBezTo>
                <a:cubicBezTo>
                  <a:pt x="449" y="17"/>
                  <a:pt x="449" y="18"/>
                  <a:pt x="446" y="19"/>
                </a:cubicBezTo>
                <a:cubicBezTo>
                  <a:pt x="447" y="18"/>
                  <a:pt x="449" y="19"/>
                  <a:pt x="450" y="18"/>
                </a:cubicBezTo>
                <a:close/>
                <a:moveTo>
                  <a:pt x="469" y="41"/>
                </a:moveTo>
                <a:cubicBezTo>
                  <a:pt x="463" y="42"/>
                  <a:pt x="453" y="45"/>
                  <a:pt x="453" y="48"/>
                </a:cubicBezTo>
                <a:cubicBezTo>
                  <a:pt x="456" y="48"/>
                  <a:pt x="461" y="47"/>
                  <a:pt x="457" y="46"/>
                </a:cubicBezTo>
                <a:cubicBezTo>
                  <a:pt x="459" y="46"/>
                  <a:pt x="461" y="46"/>
                  <a:pt x="462" y="46"/>
                </a:cubicBezTo>
                <a:cubicBezTo>
                  <a:pt x="467" y="45"/>
                  <a:pt x="471" y="43"/>
                  <a:pt x="469" y="41"/>
                </a:cubicBezTo>
                <a:cubicBezTo>
                  <a:pt x="467" y="42"/>
                  <a:pt x="468" y="43"/>
                  <a:pt x="466" y="43"/>
                </a:cubicBezTo>
                <a:cubicBezTo>
                  <a:pt x="461" y="42"/>
                  <a:pt x="471" y="41"/>
                  <a:pt x="469" y="41"/>
                </a:cubicBezTo>
                <a:close/>
                <a:moveTo>
                  <a:pt x="458" y="18"/>
                </a:moveTo>
                <a:cubicBezTo>
                  <a:pt x="456" y="18"/>
                  <a:pt x="454" y="18"/>
                  <a:pt x="454" y="19"/>
                </a:cubicBezTo>
                <a:cubicBezTo>
                  <a:pt x="455" y="19"/>
                  <a:pt x="458" y="19"/>
                  <a:pt x="458" y="18"/>
                </a:cubicBezTo>
                <a:close/>
                <a:moveTo>
                  <a:pt x="465" y="18"/>
                </a:moveTo>
                <a:cubicBezTo>
                  <a:pt x="465" y="18"/>
                  <a:pt x="465" y="18"/>
                  <a:pt x="465" y="18"/>
                </a:cubicBezTo>
                <a:cubicBezTo>
                  <a:pt x="464" y="18"/>
                  <a:pt x="463" y="18"/>
                  <a:pt x="463" y="18"/>
                </a:cubicBezTo>
                <a:cubicBezTo>
                  <a:pt x="464" y="18"/>
                  <a:pt x="460" y="18"/>
                  <a:pt x="462" y="18"/>
                </a:cubicBezTo>
                <a:cubicBezTo>
                  <a:pt x="460" y="18"/>
                  <a:pt x="460" y="18"/>
                  <a:pt x="460" y="18"/>
                </a:cubicBezTo>
                <a:cubicBezTo>
                  <a:pt x="462" y="19"/>
                  <a:pt x="462" y="18"/>
                  <a:pt x="465" y="18"/>
                </a:cubicBezTo>
                <a:close/>
                <a:moveTo>
                  <a:pt x="464" y="56"/>
                </a:moveTo>
                <a:cubicBezTo>
                  <a:pt x="463" y="56"/>
                  <a:pt x="462" y="56"/>
                  <a:pt x="460" y="56"/>
                </a:cubicBezTo>
                <a:cubicBezTo>
                  <a:pt x="460" y="56"/>
                  <a:pt x="460" y="57"/>
                  <a:pt x="460" y="57"/>
                </a:cubicBezTo>
                <a:cubicBezTo>
                  <a:pt x="462" y="57"/>
                  <a:pt x="465" y="57"/>
                  <a:pt x="464" y="56"/>
                </a:cubicBezTo>
                <a:close/>
                <a:moveTo>
                  <a:pt x="469" y="57"/>
                </a:moveTo>
                <a:cubicBezTo>
                  <a:pt x="469" y="56"/>
                  <a:pt x="469" y="56"/>
                  <a:pt x="469" y="56"/>
                </a:cubicBezTo>
                <a:cubicBezTo>
                  <a:pt x="467" y="56"/>
                  <a:pt x="463" y="55"/>
                  <a:pt x="462" y="56"/>
                </a:cubicBezTo>
                <a:cubicBezTo>
                  <a:pt x="467" y="56"/>
                  <a:pt x="467" y="56"/>
                  <a:pt x="469" y="57"/>
                </a:cubicBezTo>
                <a:close/>
                <a:moveTo>
                  <a:pt x="471" y="48"/>
                </a:moveTo>
                <a:cubicBezTo>
                  <a:pt x="471" y="48"/>
                  <a:pt x="470" y="49"/>
                  <a:pt x="470" y="49"/>
                </a:cubicBezTo>
                <a:cubicBezTo>
                  <a:pt x="473" y="49"/>
                  <a:pt x="473" y="48"/>
                  <a:pt x="471" y="48"/>
                </a:cubicBezTo>
                <a:close/>
                <a:moveTo>
                  <a:pt x="480" y="53"/>
                </a:moveTo>
                <a:cubicBezTo>
                  <a:pt x="479" y="52"/>
                  <a:pt x="473" y="53"/>
                  <a:pt x="472" y="53"/>
                </a:cubicBezTo>
                <a:cubicBezTo>
                  <a:pt x="475" y="53"/>
                  <a:pt x="476" y="53"/>
                  <a:pt x="480" y="53"/>
                </a:cubicBezTo>
                <a:close/>
                <a:moveTo>
                  <a:pt x="512" y="43"/>
                </a:moveTo>
                <a:cubicBezTo>
                  <a:pt x="510" y="42"/>
                  <a:pt x="505" y="43"/>
                  <a:pt x="508" y="43"/>
                </a:cubicBezTo>
                <a:cubicBezTo>
                  <a:pt x="506" y="43"/>
                  <a:pt x="506" y="43"/>
                  <a:pt x="505" y="44"/>
                </a:cubicBezTo>
                <a:cubicBezTo>
                  <a:pt x="504" y="43"/>
                  <a:pt x="503" y="44"/>
                  <a:pt x="502" y="44"/>
                </a:cubicBezTo>
                <a:cubicBezTo>
                  <a:pt x="504" y="43"/>
                  <a:pt x="503" y="43"/>
                  <a:pt x="504" y="42"/>
                </a:cubicBezTo>
                <a:cubicBezTo>
                  <a:pt x="502" y="42"/>
                  <a:pt x="503" y="43"/>
                  <a:pt x="501" y="43"/>
                </a:cubicBezTo>
                <a:cubicBezTo>
                  <a:pt x="501" y="42"/>
                  <a:pt x="502" y="42"/>
                  <a:pt x="502" y="42"/>
                </a:cubicBezTo>
                <a:cubicBezTo>
                  <a:pt x="501" y="42"/>
                  <a:pt x="499" y="42"/>
                  <a:pt x="497" y="42"/>
                </a:cubicBezTo>
                <a:cubicBezTo>
                  <a:pt x="497" y="42"/>
                  <a:pt x="497" y="43"/>
                  <a:pt x="496" y="43"/>
                </a:cubicBezTo>
                <a:cubicBezTo>
                  <a:pt x="494" y="42"/>
                  <a:pt x="495" y="42"/>
                  <a:pt x="492" y="42"/>
                </a:cubicBezTo>
                <a:cubicBezTo>
                  <a:pt x="492" y="42"/>
                  <a:pt x="493" y="42"/>
                  <a:pt x="492" y="42"/>
                </a:cubicBezTo>
                <a:cubicBezTo>
                  <a:pt x="491" y="42"/>
                  <a:pt x="490" y="42"/>
                  <a:pt x="489" y="42"/>
                </a:cubicBezTo>
                <a:cubicBezTo>
                  <a:pt x="488" y="41"/>
                  <a:pt x="490" y="42"/>
                  <a:pt x="489" y="41"/>
                </a:cubicBezTo>
                <a:cubicBezTo>
                  <a:pt x="485" y="42"/>
                  <a:pt x="483" y="41"/>
                  <a:pt x="480" y="42"/>
                </a:cubicBezTo>
                <a:cubicBezTo>
                  <a:pt x="481" y="43"/>
                  <a:pt x="475" y="43"/>
                  <a:pt x="478" y="43"/>
                </a:cubicBezTo>
                <a:cubicBezTo>
                  <a:pt x="477" y="44"/>
                  <a:pt x="475" y="44"/>
                  <a:pt x="473" y="44"/>
                </a:cubicBezTo>
                <a:cubicBezTo>
                  <a:pt x="473" y="45"/>
                  <a:pt x="474" y="45"/>
                  <a:pt x="474" y="45"/>
                </a:cubicBezTo>
                <a:cubicBezTo>
                  <a:pt x="475" y="45"/>
                  <a:pt x="476" y="44"/>
                  <a:pt x="476" y="45"/>
                </a:cubicBezTo>
                <a:cubicBezTo>
                  <a:pt x="473" y="46"/>
                  <a:pt x="476" y="47"/>
                  <a:pt x="473" y="48"/>
                </a:cubicBezTo>
                <a:cubicBezTo>
                  <a:pt x="476" y="48"/>
                  <a:pt x="482" y="47"/>
                  <a:pt x="487" y="48"/>
                </a:cubicBezTo>
                <a:cubicBezTo>
                  <a:pt x="485" y="48"/>
                  <a:pt x="480" y="47"/>
                  <a:pt x="480" y="48"/>
                </a:cubicBezTo>
                <a:cubicBezTo>
                  <a:pt x="483" y="48"/>
                  <a:pt x="484" y="48"/>
                  <a:pt x="487" y="48"/>
                </a:cubicBezTo>
                <a:cubicBezTo>
                  <a:pt x="487" y="48"/>
                  <a:pt x="487" y="48"/>
                  <a:pt x="487" y="48"/>
                </a:cubicBezTo>
                <a:cubicBezTo>
                  <a:pt x="486" y="48"/>
                  <a:pt x="484" y="48"/>
                  <a:pt x="485" y="49"/>
                </a:cubicBezTo>
                <a:cubicBezTo>
                  <a:pt x="487" y="48"/>
                  <a:pt x="487" y="49"/>
                  <a:pt x="489" y="49"/>
                </a:cubicBezTo>
                <a:cubicBezTo>
                  <a:pt x="490" y="49"/>
                  <a:pt x="489" y="48"/>
                  <a:pt x="491" y="48"/>
                </a:cubicBezTo>
                <a:cubicBezTo>
                  <a:pt x="490" y="49"/>
                  <a:pt x="492" y="48"/>
                  <a:pt x="492" y="48"/>
                </a:cubicBezTo>
                <a:cubicBezTo>
                  <a:pt x="493" y="48"/>
                  <a:pt x="493" y="48"/>
                  <a:pt x="493" y="49"/>
                </a:cubicBezTo>
                <a:cubicBezTo>
                  <a:pt x="495" y="49"/>
                  <a:pt x="494" y="48"/>
                  <a:pt x="496" y="48"/>
                </a:cubicBezTo>
                <a:cubicBezTo>
                  <a:pt x="496" y="49"/>
                  <a:pt x="495" y="49"/>
                  <a:pt x="495" y="49"/>
                </a:cubicBezTo>
                <a:cubicBezTo>
                  <a:pt x="498" y="49"/>
                  <a:pt x="496" y="48"/>
                  <a:pt x="498" y="48"/>
                </a:cubicBezTo>
                <a:cubicBezTo>
                  <a:pt x="499" y="48"/>
                  <a:pt x="497" y="49"/>
                  <a:pt x="499" y="49"/>
                </a:cubicBezTo>
                <a:cubicBezTo>
                  <a:pt x="499" y="48"/>
                  <a:pt x="499" y="48"/>
                  <a:pt x="501" y="48"/>
                </a:cubicBezTo>
                <a:cubicBezTo>
                  <a:pt x="501" y="48"/>
                  <a:pt x="502" y="49"/>
                  <a:pt x="502" y="49"/>
                </a:cubicBezTo>
                <a:cubicBezTo>
                  <a:pt x="504" y="48"/>
                  <a:pt x="505" y="48"/>
                  <a:pt x="507" y="48"/>
                </a:cubicBezTo>
                <a:cubicBezTo>
                  <a:pt x="506" y="48"/>
                  <a:pt x="507" y="47"/>
                  <a:pt x="507" y="47"/>
                </a:cubicBezTo>
                <a:cubicBezTo>
                  <a:pt x="508" y="47"/>
                  <a:pt x="508" y="47"/>
                  <a:pt x="510" y="47"/>
                </a:cubicBezTo>
                <a:cubicBezTo>
                  <a:pt x="514" y="46"/>
                  <a:pt x="520" y="45"/>
                  <a:pt x="523" y="43"/>
                </a:cubicBezTo>
                <a:cubicBezTo>
                  <a:pt x="518" y="43"/>
                  <a:pt x="516" y="44"/>
                  <a:pt x="512" y="43"/>
                </a:cubicBezTo>
                <a:cubicBezTo>
                  <a:pt x="511" y="44"/>
                  <a:pt x="513" y="44"/>
                  <a:pt x="512" y="44"/>
                </a:cubicBezTo>
                <a:cubicBezTo>
                  <a:pt x="508" y="44"/>
                  <a:pt x="512" y="44"/>
                  <a:pt x="512" y="43"/>
                </a:cubicBezTo>
                <a:close/>
                <a:moveTo>
                  <a:pt x="483" y="57"/>
                </a:moveTo>
                <a:cubicBezTo>
                  <a:pt x="480" y="57"/>
                  <a:pt x="479" y="56"/>
                  <a:pt x="477" y="56"/>
                </a:cubicBezTo>
                <a:cubicBezTo>
                  <a:pt x="477" y="57"/>
                  <a:pt x="476" y="57"/>
                  <a:pt x="476" y="57"/>
                </a:cubicBezTo>
                <a:cubicBezTo>
                  <a:pt x="479" y="57"/>
                  <a:pt x="482" y="57"/>
                  <a:pt x="483" y="57"/>
                </a:cubicBezTo>
                <a:close/>
                <a:moveTo>
                  <a:pt x="485" y="17"/>
                </a:moveTo>
                <a:cubicBezTo>
                  <a:pt x="484" y="17"/>
                  <a:pt x="486" y="17"/>
                  <a:pt x="487" y="18"/>
                </a:cubicBezTo>
                <a:cubicBezTo>
                  <a:pt x="488" y="17"/>
                  <a:pt x="486" y="17"/>
                  <a:pt x="488" y="16"/>
                </a:cubicBezTo>
                <a:cubicBezTo>
                  <a:pt x="485" y="16"/>
                  <a:pt x="484" y="17"/>
                  <a:pt x="482" y="16"/>
                </a:cubicBezTo>
                <a:cubicBezTo>
                  <a:pt x="481" y="17"/>
                  <a:pt x="479" y="17"/>
                  <a:pt x="478" y="17"/>
                </a:cubicBezTo>
                <a:cubicBezTo>
                  <a:pt x="482" y="17"/>
                  <a:pt x="481" y="17"/>
                  <a:pt x="485" y="17"/>
                </a:cubicBezTo>
                <a:close/>
                <a:moveTo>
                  <a:pt x="491" y="22"/>
                </a:moveTo>
                <a:cubicBezTo>
                  <a:pt x="490" y="21"/>
                  <a:pt x="489" y="20"/>
                  <a:pt x="487" y="21"/>
                </a:cubicBezTo>
                <a:cubicBezTo>
                  <a:pt x="487" y="21"/>
                  <a:pt x="489" y="21"/>
                  <a:pt x="489" y="21"/>
                </a:cubicBezTo>
                <a:cubicBezTo>
                  <a:pt x="487" y="21"/>
                  <a:pt x="485" y="21"/>
                  <a:pt x="485" y="21"/>
                </a:cubicBezTo>
                <a:cubicBezTo>
                  <a:pt x="487" y="21"/>
                  <a:pt x="489" y="21"/>
                  <a:pt x="491" y="22"/>
                </a:cubicBezTo>
                <a:close/>
                <a:moveTo>
                  <a:pt x="499" y="21"/>
                </a:moveTo>
                <a:cubicBezTo>
                  <a:pt x="499" y="20"/>
                  <a:pt x="503" y="21"/>
                  <a:pt x="504" y="20"/>
                </a:cubicBezTo>
                <a:cubicBezTo>
                  <a:pt x="501" y="19"/>
                  <a:pt x="498" y="20"/>
                  <a:pt x="495" y="20"/>
                </a:cubicBezTo>
                <a:cubicBezTo>
                  <a:pt x="496" y="20"/>
                  <a:pt x="494" y="20"/>
                  <a:pt x="494" y="20"/>
                </a:cubicBezTo>
                <a:cubicBezTo>
                  <a:pt x="497" y="20"/>
                  <a:pt x="496" y="21"/>
                  <a:pt x="496" y="21"/>
                </a:cubicBezTo>
                <a:cubicBezTo>
                  <a:pt x="496" y="21"/>
                  <a:pt x="498" y="21"/>
                  <a:pt x="499" y="21"/>
                </a:cubicBezTo>
                <a:close/>
                <a:moveTo>
                  <a:pt x="507" y="41"/>
                </a:moveTo>
                <a:cubicBezTo>
                  <a:pt x="508" y="42"/>
                  <a:pt x="512" y="42"/>
                  <a:pt x="514" y="42"/>
                </a:cubicBezTo>
                <a:cubicBezTo>
                  <a:pt x="513" y="41"/>
                  <a:pt x="508" y="41"/>
                  <a:pt x="507" y="40"/>
                </a:cubicBezTo>
                <a:cubicBezTo>
                  <a:pt x="506" y="41"/>
                  <a:pt x="504" y="41"/>
                  <a:pt x="502" y="41"/>
                </a:cubicBezTo>
                <a:cubicBezTo>
                  <a:pt x="502" y="41"/>
                  <a:pt x="502" y="42"/>
                  <a:pt x="502" y="42"/>
                </a:cubicBezTo>
                <a:cubicBezTo>
                  <a:pt x="503" y="42"/>
                  <a:pt x="504" y="42"/>
                  <a:pt x="505" y="42"/>
                </a:cubicBezTo>
                <a:cubicBezTo>
                  <a:pt x="506" y="42"/>
                  <a:pt x="503" y="42"/>
                  <a:pt x="503" y="41"/>
                </a:cubicBezTo>
                <a:cubicBezTo>
                  <a:pt x="505" y="41"/>
                  <a:pt x="506" y="41"/>
                  <a:pt x="507" y="41"/>
                </a:cubicBezTo>
                <a:cubicBezTo>
                  <a:pt x="508" y="41"/>
                  <a:pt x="510" y="41"/>
                  <a:pt x="510" y="41"/>
                </a:cubicBezTo>
                <a:cubicBezTo>
                  <a:pt x="509" y="42"/>
                  <a:pt x="509" y="41"/>
                  <a:pt x="507" y="41"/>
                </a:cubicBezTo>
                <a:close/>
                <a:moveTo>
                  <a:pt x="518" y="50"/>
                </a:moveTo>
                <a:cubicBezTo>
                  <a:pt x="517" y="49"/>
                  <a:pt x="514" y="49"/>
                  <a:pt x="514" y="50"/>
                </a:cubicBezTo>
                <a:cubicBezTo>
                  <a:pt x="515" y="50"/>
                  <a:pt x="516" y="50"/>
                  <a:pt x="518" y="50"/>
                </a:cubicBezTo>
                <a:close/>
                <a:moveTo>
                  <a:pt x="526" y="19"/>
                </a:moveTo>
                <a:cubicBezTo>
                  <a:pt x="525" y="18"/>
                  <a:pt x="520" y="19"/>
                  <a:pt x="519" y="20"/>
                </a:cubicBezTo>
                <a:cubicBezTo>
                  <a:pt x="522" y="20"/>
                  <a:pt x="523" y="19"/>
                  <a:pt x="526" y="19"/>
                </a:cubicBezTo>
                <a:close/>
                <a:moveTo>
                  <a:pt x="532" y="47"/>
                </a:moveTo>
                <a:cubicBezTo>
                  <a:pt x="531" y="46"/>
                  <a:pt x="538" y="45"/>
                  <a:pt x="534" y="45"/>
                </a:cubicBezTo>
                <a:cubicBezTo>
                  <a:pt x="536" y="45"/>
                  <a:pt x="537" y="45"/>
                  <a:pt x="537" y="44"/>
                </a:cubicBezTo>
                <a:cubicBezTo>
                  <a:pt x="528" y="44"/>
                  <a:pt x="524" y="46"/>
                  <a:pt x="520" y="47"/>
                </a:cubicBezTo>
                <a:cubicBezTo>
                  <a:pt x="527" y="47"/>
                  <a:pt x="525" y="47"/>
                  <a:pt x="532" y="47"/>
                </a:cubicBezTo>
                <a:close/>
                <a:moveTo>
                  <a:pt x="525" y="43"/>
                </a:moveTo>
                <a:cubicBezTo>
                  <a:pt x="525" y="43"/>
                  <a:pt x="526" y="43"/>
                  <a:pt x="526" y="42"/>
                </a:cubicBezTo>
                <a:cubicBezTo>
                  <a:pt x="523" y="42"/>
                  <a:pt x="527" y="42"/>
                  <a:pt x="525" y="42"/>
                </a:cubicBezTo>
                <a:cubicBezTo>
                  <a:pt x="525" y="42"/>
                  <a:pt x="524" y="42"/>
                  <a:pt x="523" y="42"/>
                </a:cubicBezTo>
                <a:cubicBezTo>
                  <a:pt x="525" y="42"/>
                  <a:pt x="522" y="43"/>
                  <a:pt x="521" y="43"/>
                </a:cubicBezTo>
                <a:cubicBezTo>
                  <a:pt x="523" y="43"/>
                  <a:pt x="523" y="43"/>
                  <a:pt x="525" y="43"/>
                </a:cubicBezTo>
                <a:close/>
                <a:moveTo>
                  <a:pt x="534" y="54"/>
                </a:moveTo>
                <a:cubicBezTo>
                  <a:pt x="533" y="54"/>
                  <a:pt x="527" y="54"/>
                  <a:pt x="529" y="54"/>
                </a:cubicBezTo>
                <a:cubicBezTo>
                  <a:pt x="527" y="54"/>
                  <a:pt x="524" y="54"/>
                  <a:pt x="523" y="54"/>
                </a:cubicBezTo>
                <a:cubicBezTo>
                  <a:pt x="524" y="54"/>
                  <a:pt x="525" y="54"/>
                  <a:pt x="527" y="55"/>
                </a:cubicBezTo>
                <a:cubicBezTo>
                  <a:pt x="527" y="54"/>
                  <a:pt x="526" y="54"/>
                  <a:pt x="527" y="54"/>
                </a:cubicBezTo>
                <a:cubicBezTo>
                  <a:pt x="529" y="55"/>
                  <a:pt x="530" y="55"/>
                  <a:pt x="531" y="55"/>
                </a:cubicBezTo>
                <a:cubicBezTo>
                  <a:pt x="530" y="55"/>
                  <a:pt x="531" y="55"/>
                  <a:pt x="530" y="55"/>
                </a:cubicBezTo>
                <a:cubicBezTo>
                  <a:pt x="528" y="55"/>
                  <a:pt x="526" y="55"/>
                  <a:pt x="525" y="55"/>
                </a:cubicBezTo>
                <a:cubicBezTo>
                  <a:pt x="524" y="55"/>
                  <a:pt x="525" y="55"/>
                  <a:pt x="524" y="55"/>
                </a:cubicBezTo>
                <a:cubicBezTo>
                  <a:pt x="525" y="55"/>
                  <a:pt x="522" y="55"/>
                  <a:pt x="522" y="56"/>
                </a:cubicBezTo>
                <a:cubicBezTo>
                  <a:pt x="527" y="56"/>
                  <a:pt x="533" y="56"/>
                  <a:pt x="534" y="54"/>
                </a:cubicBezTo>
                <a:close/>
                <a:moveTo>
                  <a:pt x="534" y="50"/>
                </a:moveTo>
                <a:cubicBezTo>
                  <a:pt x="534" y="50"/>
                  <a:pt x="533" y="50"/>
                  <a:pt x="533" y="50"/>
                </a:cubicBezTo>
                <a:cubicBezTo>
                  <a:pt x="536" y="51"/>
                  <a:pt x="535" y="50"/>
                  <a:pt x="534" y="50"/>
                </a:cubicBezTo>
                <a:close/>
                <a:moveTo>
                  <a:pt x="537" y="51"/>
                </a:moveTo>
                <a:cubicBezTo>
                  <a:pt x="537" y="51"/>
                  <a:pt x="537" y="51"/>
                  <a:pt x="537" y="51"/>
                </a:cubicBezTo>
                <a:cubicBezTo>
                  <a:pt x="536" y="51"/>
                  <a:pt x="536" y="51"/>
                  <a:pt x="534" y="51"/>
                </a:cubicBezTo>
                <a:cubicBezTo>
                  <a:pt x="534" y="51"/>
                  <a:pt x="536" y="51"/>
                  <a:pt x="537" y="51"/>
                </a:cubicBezTo>
                <a:close/>
                <a:moveTo>
                  <a:pt x="541" y="51"/>
                </a:moveTo>
                <a:cubicBezTo>
                  <a:pt x="540" y="51"/>
                  <a:pt x="540" y="51"/>
                  <a:pt x="539" y="51"/>
                </a:cubicBezTo>
                <a:cubicBezTo>
                  <a:pt x="538" y="51"/>
                  <a:pt x="537" y="52"/>
                  <a:pt x="535" y="52"/>
                </a:cubicBezTo>
                <a:cubicBezTo>
                  <a:pt x="538" y="52"/>
                  <a:pt x="537" y="52"/>
                  <a:pt x="539" y="52"/>
                </a:cubicBezTo>
                <a:cubicBezTo>
                  <a:pt x="539" y="52"/>
                  <a:pt x="541" y="52"/>
                  <a:pt x="545" y="52"/>
                </a:cubicBezTo>
                <a:cubicBezTo>
                  <a:pt x="545" y="52"/>
                  <a:pt x="542" y="52"/>
                  <a:pt x="543" y="51"/>
                </a:cubicBezTo>
                <a:cubicBezTo>
                  <a:pt x="541" y="51"/>
                  <a:pt x="541" y="52"/>
                  <a:pt x="539" y="52"/>
                </a:cubicBezTo>
                <a:cubicBezTo>
                  <a:pt x="539" y="52"/>
                  <a:pt x="538" y="51"/>
                  <a:pt x="538" y="51"/>
                </a:cubicBezTo>
                <a:cubicBezTo>
                  <a:pt x="539" y="51"/>
                  <a:pt x="541" y="51"/>
                  <a:pt x="541" y="51"/>
                </a:cubicBezTo>
                <a:close/>
                <a:moveTo>
                  <a:pt x="540" y="43"/>
                </a:moveTo>
                <a:cubicBezTo>
                  <a:pt x="541" y="43"/>
                  <a:pt x="543" y="42"/>
                  <a:pt x="545" y="42"/>
                </a:cubicBezTo>
                <a:cubicBezTo>
                  <a:pt x="542" y="42"/>
                  <a:pt x="540" y="42"/>
                  <a:pt x="537" y="42"/>
                </a:cubicBezTo>
                <a:cubicBezTo>
                  <a:pt x="537" y="42"/>
                  <a:pt x="544" y="42"/>
                  <a:pt x="540" y="43"/>
                </a:cubicBezTo>
                <a:close/>
                <a:moveTo>
                  <a:pt x="546" y="55"/>
                </a:moveTo>
                <a:cubicBezTo>
                  <a:pt x="544" y="55"/>
                  <a:pt x="541" y="55"/>
                  <a:pt x="543" y="56"/>
                </a:cubicBezTo>
                <a:cubicBezTo>
                  <a:pt x="544" y="55"/>
                  <a:pt x="546" y="55"/>
                  <a:pt x="546" y="55"/>
                </a:cubicBezTo>
                <a:close/>
                <a:moveTo>
                  <a:pt x="565" y="44"/>
                </a:moveTo>
                <a:cubicBezTo>
                  <a:pt x="563" y="45"/>
                  <a:pt x="562" y="44"/>
                  <a:pt x="561" y="44"/>
                </a:cubicBezTo>
                <a:cubicBezTo>
                  <a:pt x="560" y="45"/>
                  <a:pt x="561" y="45"/>
                  <a:pt x="560" y="45"/>
                </a:cubicBezTo>
                <a:cubicBezTo>
                  <a:pt x="554" y="44"/>
                  <a:pt x="550" y="45"/>
                  <a:pt x="547" y="45"/>
                </a:cubicBezTo>
                <a:cubicBezTo>
                  <a:pt x="546" y="46"/>
                  <a:pt x="544" y="46"/>
                  <a:pt x="543" y="47"/>
                </a:cubicBezTo>
                <a:cubicBezTo>
                  <a:pt x="554" y="47"/>
                  <a:pt x="566" y="47"/>
                  <a:pt x="565" y="44"/>
                </a:cubicBezTo>
                <a:close/>
                <a:moveTo>
                  <a:pt x="544" y="41"/>
                </a:moveTo>
                <a:cubicBezTo>
                  <a:pt x="546" y="41"/>
                  <a:pt x="546" y="41"/>
                  <a:pt x="545" y="41"/>
                </a:cubicBezTo>
                <a:cubicBezTo>
                  <a:pt x="544" y="40"/>
                  <a:pt x="542" y="41"/>
                  <a:pt x="544" y="41"/>
                </a:cubicBezTo>
                <a:cubicBezTo>
                  <a:pt x="545" y="41"/>
                  <a:pt x="545" y="41"/>
                  <a:pt x="544" y="41"/>
                </a:cubicBezTo>
                <a:close/>
                <a:moveTo>
                  <a:pt x="550" y="51"/>
                </a:moveTo>
                <a:cubicBezTo>
                  <a:pt x="552" y="51"/>
                  <a:pt x="554" y="50"/>
                  <a:pt x="555" y="50"/>
                </a:cubicBezTo>
                <a:cubicBezTo>
                  <a:pt x="552" y="50"/>
                  <a:pt x="548" y="50"/>
                  <a:pt x="546" y="50"/>
                </a:cubicBezTo>
                <a:cubicBezTo>
                  <a:pt x="547" y="51"/>
                  <a:pt x="550" y="50"/>
                  <a:pt x="550" y="51"/>
                </a:cubicBezTo>
                <a:close/>
                <a:moveTo>
                  <a:pt x="558" y="43"/>
                </a:moveTo>
                <a:cubicBezTo>
                  <a:pt x="557" y="43"/>
                  <a:pt x="560" y="43"/>
                  <a:pt x="560" y="43"/>
                </a:cubicBezTo>
                <a:cubicBezTo>
                  <a:pt x="558" y="43"/>
                  <a:pt x="555" y="43"/>
                  <a:pt x="555" y="43"/>
                </a:cubicBezTo>
                <a:cubicBezTo>
                  <a:pt x="556" y="43"/>
                  <a:pt x="557" y="43"/>
                  <a:pt x="558" y="43"/>
                </a:cubicBezTo>
                <a:close/>
                <a:moveTo>
                  <a:pt x="559" y="22"/>
                </a:moveTo>
                <a:cubicBezTo>
                  <a:pt x="560" y="22"/>
                  <a:pt x="559" y="21"/>
                  <a:pt x="559" y="21"/>
                </a:cubicBezTo>
                <a:cubicBezTo>
                  <a:pt x="555" y="21"/>
                  <a:pt x="557" y="22"/>
                  <a:pt x="559" y="22"/>
                </a:cubicBezTo>
                <a:close/>
                <a:moveTo>
                  <a:pt x="561" y="42"/>
                </a:moveTo>
                <a:cubicBezTo>
                  <a:pt x="562" y="41"/>
                  <a:pt x="566" y="41"/>
                  <a:pt x="566" y="40"/>
                </a:cubicBezTo>
                <a:cubicBezTo>
                  <a:pt x="564" y="41"/>
                  <a:pt x="565" y="40"/>
                  <a:pt x="563" y="40"/>
                </a:cubicBezTo>
                <a:cubicBezTo>
                  <a:pt x="563" y="41"/>
                  <a:pt x="560" y="40"/>
                  <a:pt x="559" y="41"/>
                </a:cubicBezTo>
                <a:cubicBezTo>
                  <a:pt x="559" y="41"/>
                  <a:pt x="560" y="41"/>
                  <a:pt x="558" y="42"/>
                </a:cubicBezTo>
                <a:cubicBezTo>
                  <a:pt x="559" y="42"/>
                  <a:pt x="559" y="42"/>
                  <a:pt x="561" y="42"/>
                </a:cubicBezTo>
                <a:close/>
                <a:moveTo>
                  <a:pt x="563" y="43"/>
                </a:moveTo>
                <a:cubicBezTo>
                  <a:pt x="562" y="43"/>
                  <a:pt x="559" y="43"/>
                  <a:pt x="560" y="44"/>
                </a:cubicBezTo>
                <a:cubicBezTo>
                  <a:pt x="562" y="44"/>
                  <a:pt x="562" y="44"/>
                  <a:pt x="563" y="43"/>
                </a:cubicBezTo>
                <a:close/>
                <a:moveTo>
                  <a:pt x="564" y="42"/>
                </a:moveTo>
                <a:cubicBezTo>
                  <a:pt x="563" y="42"/>
                  <a:pt x="563" y="42"/>
                  <a:pt x="563" y="42"/>
                </a:cubicBezTo>
                <a:cubicBezTo>
                  <a:pt x="565" y="42"/>
                  <a:pt x="565" y="42"/>
                  <a:pt x="565" y="41"/>
                </a:cubicBezTo>
                <a:cubicBezTo>
                  <a:pt x="565" y="41"/>
                  <a:pt x="563" y="41"/>
                  <a:pt x="563" y="41"/>
                </a:cubicBezTo>
                <a:cubicBezTo>
                  <a:pt x="565" y="41"/>
                  <a:pt x="564" y="42"/>
                  <a:pt x="563" y="42"/>
                </a:cubicBezTo>
                <a:cubicBezTo>
                  <a:pt x="563" y="42"/>
                  <a:pt x="563" y="42"/>
                  <a:pt x="563" y="42"/>
                </a:cubicBezTo>
                <a:cubicBezTo>
                  <a:pt x="563" y="42"/>
                  <a:pt x="564" y="42"/>
                  <a:pt x="564" y="42"/>
                </a:cubicBezTo>
                <a:close/>
                <a:moveTo>
                  <a:pt x="568" y="19"/>
                </a:moveTo>
                <a:cubicBezTo>
                  <a:pt x="569" y="18"/>
                  <a:pt x="566" y="19"/>
                  <a:pt x="565" y="19"/>
                </a:cubicBezTo>
                <a:cubicBezTo>
                  <a:pt x="566" y="20"/>
                  <a:pt x="566" y="19"/>
                  <a:pt x="568" y="19"/>
                </a:cubicBezTo>
                <a:close/>
                <a:moveTo>
                  <a:pt x="575" y="18"/>
                </a:moveTo>
                <a:cubicBezTo>
                  <a:pt x="576" y="18"/>
                  <a:pt x="572" y="18"/>
                  <a:pt x="570" y="18"/>
                </a:cubicBezTo>
                <a:cubicBezTo>
                  <a:pt x="570" y="18"/>
                  <a:pt x="569" y="19"/>
                  <a:pt x="570" y="19"/>
                </a:cubicBezTo>
                <a:cubicBezTo>
                  <a:pt x="572" y="19"/>
                  <a:pt x="574" y="18"/>
                  <a:pt x="574" y="19"/>
                </a:cubicBezTo>
                <a:cubicBezTo>
                  <a:pt x="577" y="19"/>
                  <a:pt x="576" y="18"/>
                  <a:pt x="579" y="18"/>
                </a:cubicBezTo>
                <a:cubicBezTo>
                  <a:pt x="580" y="19"/>
                  <a:pt x="576" y="19"/>
                  <a:pt x="578" y="19"/>
                </a:cubicBezTo>
                <a:cubicBezTo>
                  <a:pt x="578" y="19"/>
                  <a:pt x="579" y="19"/>
                  <a:pt x="579" y="19"/>
                </a:cubicBezTo>
                <a:cubicBezTo>
                  <a:pt x="580" y="19"/>
                  <a:pt x="579" y="18"/>
                  <a:pt x="582" y="18"/>
                </a:cubicBezTo>
                <a:cubicBezTo>
                  <a:pt x="582" y="18"/>
                  <a:pt x="582" y="18"/>
                  <a:pt x="582" y="17"/>
                </a:cubicBezTo>
                <a:cubicBezTo>
                  <a:pt x="580" y="17"/>
                  <a:pt x="580" y="18"/>
                  <a:pt x="579" y="18"/>
                </a:cubicBezTo>
                <a:cubicBezTo>
                  <a:pt x="579" y="18"/>
                  <a:pt x="580" y="17"/>
                  <a:pt x="578" y="17"/>
                </a:cubicBezTo>
                <a:cubicBezTo>
                  <a:pt x="576" y="17"/>
                  <a:pt x="578" y="18"/>
                  <a:pt x="577" y="18"/>
                </a:cubicBezTo>
                <a:cubicBezTo>
                  <a:pt x="577" y="18"/>
                  <a:pt x="576" y="18"/>
                  <a:pt x="575" y="18"/>
                </a:cubicBezTo>
                <a:close/>
                <a:moveTo>
                  <a:pt x="576" y="20"/>
                </a:moveTo>
                <a:cubicBezTo>
                  <a:pt x="574" y="20"/>
                  <a:pt x="572" y="21"/>
                  <a:pt x="572" y="21"/>
                </a:cubicBezTo>
                <a:cubicBezTo>
                  <a:pt x="574" y="21"/>
                  <a:pt x="576" y="21"/>
                  <a:pt x="576" y="20"/>
                </a:cubicBezTo>
                <a:close/>
                <a:moveTo>
                  <a:pt x="592" y="19"/>
                </a:moveTo>
                <a:cubicBezTo>
                  <a:pt x="592" y="19"/>
                  <a:pt x="591" y="19"/>
                  <a:pt x="590" y="19"/>
                </a:cubicBezTo>
                <a:cubicBezTo>
                  <a:pt x="590" y="19"/>
                  <a:pt x="590" y="19"/>
                  <a:pt x="590" y="19"/>
                </a:cubicBezTo>
                <a:cubicBezTo>
                  <a:pt x="592" y="19"/>
                  <a:pt x="594" y="19"/>
                  <a:pt x="592" y="19"/>
                </a:cubicBezTo>
                <a:close/>
                <a:moveTo>
                  <a:pt x="602" y="17"/>
                </a:moveTo>
                <a:cubicBezTo>
                  <a:pt x="598" y="17"/>
                  <a:pt x="597" y="17"/>
                  <a:pt x="593" y="17"/>
                </a:cubicBezTo>
                <a:cubicBezTo>
                  <a:pt x="593" y="18"/>
                  <a:pt x="588" y="18"/>
                  <a:pt x="591" y="19"/>
                </a:cubicBezTo>
                <a:cubicBezTo>
                  <a:pt x="591" y="18"/>
                  <a:pt x="592" y="19"/>
                  <a:pt x="594" y="19"/>
                </a:cubicBezTo>
                <a:cubicBezTo>
                  <a:pt x="594" y="18"/>
                  <a:pt x="597" y="18"/>
                  <a:pt x="598" y="18"/>
                </a:cubicBezTo>
                <a:cubicBezTo>
                  <a:pt x="598" y="18"/>
                  <a:pt x="600" y="18"/>
                  <a:pt x="600" y="18"/>
                </a:cubicBezTo>
                <a:cubicBezTo>
                  <a:pt x="599" y="18"/>
                  <a:pt x="598" y="18"/>
                  <a:pt x="597" y="18"/>
                </a:cubicBezTo>
                <a:cubicBezTo>
                  <a:pt x="597" y="18"/>
                  <a:pt x="597" y="18"/>
                  <a:pt x="597" y="18"/>
                </a:cubicBezTo>
                <a:cubicBezTo>
                  <a:pt x="597" y="18"/>
                  <a:pt x="596" y="19"/>
                  <a:pt x="596" y="19"/>
                </a:cubicBezTo>
                <a:cubicBezTo>
                  <a:pt x="601" y="19"/>
                  <a:pt x="601" y="18"/>
                  <a:pt x="602" y="17"/>
                </a:cubicBezTo>
                <a:close/>
                <a:moveTo>
                  <a:pt x="597" y="54"/>
                </a:moveTo>
                <a:cubicBezTo>
                  <a:pt x="597" y="54"/>
                  <a:pt x="596" y="54"/>
                  <a:pt x="595" y="54"/>
                </a:cubicBezTo>
                <a:cubicBezTo>
                  <a:pt x="594" y="54"/>
                  <a:pt x="594" y="54"/>
                  <a:pt x="593" y="54"/>
                </a:cubicBezTo>
                <a:cubicBezTo>
                  <a:pt x="594" y="55"/>
                  <a:pt x="596" y="54"/>
                  <a:pt x="597" y="54"/>
                </a:cubicBezTo>
                <a:close/>
                <a:moveTo>
                  <a:pt x="597" y="48"/>
                </a:moveTo>
                <a:cubicBezTo>
                  <a:pt x="595" y="48"/>
                  <a:pt x="595" y="48"/>
                  <a:pt x="595" y="48"/>
                </a:cubicBezTo>
                <a:cubicBezTo>
                  <a:pt x="597" y="48"/>
                  <a:pt x="598" y="49"/>
                  <a:pt x="600" y="48"/>
                </a:cubicBezTo>
                <a:cubicBezTo>
                  <a:pt x="598" y="48"/>
                  <a:pt x="597" y="48"/>
                  <a:pt x="596" y="48"/>
                </a:cubicBezTo>
                <a:cubicBezTo>
                  <a:pt x="596" y="48"/>
                  <a:pt x="597" y="48"/>
                  <a:pt x="597" y="48"/>
                </a:cubicBezTo>
                <a:close/>
                <a:moveTo>
                  <a:pt x="604" y="16"/>
                </a:moveTo>
                <a:cubicBezTo>
                  <a:pt x="602" y="16"/>
                  <a:pt x="600" y="15"/>
                  <a:pt x="600" y="16"/>
                </a:cubicBezTo>
                <a:cubicBezTo>
                  <a:pt x="604" y="16"/>
                  <a:pt x="596" y="16"/>
                  <a:pt x="599" y="17"/>
                </a:cubicBezTo>
                <a:cubicBezTo>
                  <a:pt x="600" y="16"/>
                  <a:pt x="602" y="16"/>
                  <a:pt x="604" y="16"/>
                </a:cubicBezTo>
                <a:close/>
                <a:moveTo>
                  <a:pt x="604" y="13"/>
                </a:moveTo>
                <a:cubicBezTo>
                  <a:pt x="602" y="14"/>
                  <a:pt x="604" y="15"/>
                  <a:pt x="604" y="15"/>
                </a:cubicBezTo>
                <a:cubicBezTo>
                  <a:pt x="602" y="15"/>
                  <a:pt x="601" y="14"/>
                  <a:pt x="600" y="14"/>
                </a:cubicBezTo>
                <a:cubicBezTo>
                  <a:pt x="600" y="15"/>
                  <a:pt x="603" y="15"/>
                  <a:pt x="606" y="15"/>
                </a:cubicBezTo>
                <a:cubicBezTo>
                  <a:pt x="606" y="15"/>
                  <a:pt x="609" y="14"/>
                  <a:pt x="607" y="14"/>
                </a:cubicBezTo>
                <a:cubicBezTo>
                  <a:pt x="605" y="14"/>
                  <a:pt x="608" y="14"/>
                  <a:pt x="606" y="14"/>
                </a:cubicBezTo>
                <a:cubicBezTo>
                  <a:pt x="606" y="14"/>
                  <a:pt x="605" y="14"/>
                  <a:pt x="604" y="13"/>
                </a:cubicBezTo>
                <a:close/>
                <a:moveTo>
                  <a:pt x="611" y="19"/>
                </a:moveTo>
                <a:cubicBezTo>
                  <a:pt x="610" y="18"/>
                  <a:pt x="615" y="19"/>
                  <a:pt x="615" y="18"/>
                </a:cubicBezTo>
                <a:cubicBezTo>
                  <a:pt x="613" y="18"/>
                  <a:pt x="611" y="18"/>
                  <a:pt x="611" y="17"/>
                </a:cubicBezTo>
                <a:cubicBezTo>
                  <a:pt x="609" y="17"/>
                  <a:pt x="610" y="18"/>
                  <a:pt x="608" y="18"/>
                </a:cubicBezTo>
                <a:cubicBezTo>
                  <a:pt x="608" y="17"/>
                  <a:pt x="609" y="17"/>
                  <a:pt x="609" y="17"/>
                </a:cubicBezTo>
                <a:cubicBezTo>
                  <a:pt x="607" y="17"/>
                  <a:pt x="605" y="17"/>
                  <a:pt x="605" y="18"/>
                </a:cubicBezTo>
                <a:cubicBezTo>
                  <a:pt x="606" y="18"/>
                  <a:pt x="607" y="18"/>
                  <a:pt x="607" y="18"/>
                </a:cubicBezTo>
                <a:cubicBezTo>
                  <a:pt x="605" y="18"/>
                  <a:pt x="606" y="19"/>
                  <a:pt x="604" y="18"/>
                </a:cubicBezTo>
                <a:cubicBezTo>
                  <a:pt x="604" y="18"/>
                  <a:pt x="605" y="18"/>
                  <a:pt x="604" y="18"/>
                </a:cubicBezTo>
                <a:cubicBezTo>
                  <a:pt x="604" y="18"/>
                  <a:pt x="602" y="18"/>
                  <a:pt x="602" y="19"/>
                </a:cubicBezTo>
                <a:cubicBezTo>
                  <a:pt x="607" y="18"/>
                  <a:pt x="608" y="19"/>
                  <a:pt x="611" y="19"/>
                </a:cubicBezTo>
                <a:close/>
                <a:moveTo>
                  <a:pt x="606" y="42"/>
                </a:moveTo>
                <a:cubicBezTo>
                  <a:pt x="607" y="42"/>
                  <a:pt x="609" y="41"/>
                  <a:pt x="608" y="41"/>
                </a:cubicBezTo>
                <a:cubicBezTo>
                  <a:pt x="603" y="41"/>
                  <a:pt x="606" y="40"/>
                  <a:pt x="604" y="40"/>
                </a:cubicBezTo>
                <a:cubicBezTo>
                  <a:pt x="603" y="41"/>
                  <a:pt x="605" y="41"/>
                  <a:pt x="606" y="41"/>
                </a:cubicBezTo>
                <a:cubicBezTo>
                  <a:pt x="605" y="41"/>
                  <a:pt x="604" y="41"/>
                  <a:pt x="603" y="41"/>
                </a:cubicBezTo>
                <a:cubicBezTo>
                  <a:pt x="603" y="42"/>
                  <a:pt x="605" y="42"/>
                  <a:pt x="606" y="42"/>
                </a:cubicBezTo>
                <a:close/>
                <a:moveTo>
                  <a:pt x="611" y="14"/>
                </a:moveTo>
                <a:cubicBezTo>
                  <a:pt x="611" y="14"/>
                  <a:pt x="608" y="15"/>
                  <a:pt x="610" y="15"/>
                </a:cubicBezTo>
                <a:cubicBezTo>
                  <a:pt x="612" y="15"/>
                  <a:pt x="615" y="14"/>
                  <a:pt x="611" y="14"/>
                </a:cubicBezTo>
                <a:close/>
                <a:moveTo>
                  <a:pt x="617" y="19"/>
                </a:moveTo>
                <a:cubicBezTo>
                  <a:pt x="616" y="19"/>
                  <a:pt x="616" y="18"/>
                  <a:pt x="618" y="18"/>
                </a:cubicBezTo>
                <a:cubicBezTo>
                  <a:pt x="620" y="19"/>
                  <a:pt x="624" y="18"/>
                  <a:pt x="630" y="18"/>
                </a:cubicBezTo>
                <a:cubicBezTo>
                  <a:pt x="629" y="18"/>
                  <a:pt x="622" y="18"/>
                  <a:pt x="620" y="18"/>
                </a:cubicBezTo>
                <a:cubicBezTo>
                  <a:pt x="620" y="18"/>
                  <a:pt x="621" y="18"/>
                  <a:pt x="621" y="18"/>
                </a:cubicBezTo>
                <a:cubicBezTo>
                  <a:pt x="620" y="18"/>
                  <a:pt x="619" y="17"/>
                  <a:pt x="617" y="18"/>
                </a:cubicBezTo>
                <a:cubicBezTo>
                  <a:pt x="615" y="19"/>
                  <a:pt x="613" y="19"/>
                  <a:pt x="612" y="20"/>
                </a:cubicBezTo>
                <a:cubicBezTo>
                  <a:pt x="614" y="20"/>
                  <a:pt x="615" y="19"/>
                  <a:pt x="617" y="19"/>
                </a:cubicBezTo>
                <a:close/>
                <a:moveTo>
                  <a:pt x="618" y="45"/>
                </a:moveTo>
                <a:cubicBezTo>
                  <a:pt x="618" y="45"/>
                  <a:pt x="619" y="44"/>
                  <a:pt x="617" y="44"/>
                </a:cubicBezTo>
                <a:cubicBezTo>
                  <a:pt x="618" y="45"/>
                  <a:pt x="615" y="45"/>
                  <a:pt x="618" y="45"/>
                </a:cubicBezTo>
                <a:close/>
                <a:moveTo>
                  <a:pt x="621" y="16"/>
                </a:moveTo>
                <a:cubicBezTo>
                  <a:pt x="623" y="15"/>
                  <a:pt x="623" y="16"/>
                  <a:pt x="622" y="16"/>
                </a:cubicBezTo>
                <a:cubicBezTo>
                  <a:pt x="622" y="16"/>
                  <a:pt x="621" y="16"/>
                  <a:pt x="620" y="16"/>
                </a:cubicBezTo>
                <a:cubicBezTo>
                  <a:pt x="621" y="16"/>
                  <a:pt x="619" y="16"/>
                  <a:pt x="620" y="17"/>
                </a:cubicBezTo>
                <a:cubicBezTo>
                  <a:pt x="620" y="17"/>
                  <a:pt x="621" y="17"/>
                  <a:pt x="621" y="17"/>
                </a:cubicBezTo>
                <a:cubicBezTo>
                  <a:pt x="621" y="17"/>
                  <a:pt x="621" y="17"/>
                  <a:pt x="622" y="17"/>
                </a:cubicBezTo>
                <a:cubicBezTo>
                  <a:pt x="622" y="17"/>
                  <a:pt x="622" y="16"/>
                  <a:pt x="624" y="16"/>
                </a:cubicBezTo>
                <a:cubicBezTo>
                  <a:pt x="624" y="17"/>
                  <a:pt x="626" y="17"/>
                  <a:pt x="629" y="17"/>
                </a:cubicBezTo>
                <a:cubicBezTo>
                  <a:pt x="630" y="17"/>
                  <a:pt x="631" y="16"/>
                  <a:pt x="631" y="16"/>
                </a:cubicBezTo>
                <a:cubicBezTo>
                  <a:pt x="630" y="16"/>
                  <a:pt x="628" y="16"/>
                  <a:pt x="628" y="16"/>
                </a:cubicBezTo>
                <a:cubicBezTo>
                  <a:pt x="628" y="15"/>
                  <a:pt x="632" y="16"/>
                  <a:pt x="633" y="16"/>
                </a:cubicBezTo>
                <a:cubicBezTo>
                  <a:pt x="628" y="15"/>
                  <a:pt x="624" y="16"/>
                  <a:pt x="621" y="16"/>
                </a:cubicBezTo>
                <a:close/>
                <a:moveTo>
                  <a:pt x="627" y="41"/>
                </a:moveTo>
                <a:cubicBezTo>
                  <a:pt x="629" y="41"/>
                  <a:pt x="629" y="41"/>
                  <a:pt x="630" y="41"/>
                </a:cubicBezTo>
                <a:cubicBezTo>
                  <a:pt x="631" y="41"/>
                  <a:pt x="632" y="41"/>
                  <a:pt x="629" y="40"/>
                </a:cubicBezTo>
                <a:cubicBezTo>
                  <a:pt x="630" y="41"/>
                  <a:pt x="628" y="40"/>
                  <a:pt x="627" y="41"/>
                </a:cubicBezTo>
                <a:close/>
                <a:moveTo>
                  <a:pt x="636" y="14"/>
                </a:moveTo>
                <a:cubicBezTo>
                  <a:pt x="639" y="14"/>
                  <a:pt x="639" y="15"/>
                  <a:pt x="642" y="15"/>
                </a:cubicBezTo>
                <a:cubicBezTo>
                  <a:pt x="642" y="14"/>
                  <a:pt x="643" y="14"/>
                  <a:pt x="644" y="13"/>
                </a:cubicBezTo>
                <a:cubicBezTo>
                  <a:pt x="643" y="13"/>
                  <a:pt x="642" y="13"/>
                  <a:pt x="641" y="13"/>
                </a:cubicBezTo>
                <a:cubicBezTo>
                  <a:pt x="640" y="14"/>
                  <a:pt x="642" y="14"/>
                  <a:pt x="640" y="14"/>
                </a:cubicBezTo>
                <a:cubicBezTo>
                  <a:pt x="639" y="14"/>
                  <a:pt x="635" y="13"/>
                  <a:pt x="633" y="14"/>
                </a:cubicBezTo>
                <a:cubicBezTo>
                  <a:pt x="633" y="14"/>
                  <a:pt x="633" y="14"/>
                  <a:pt x="633" y="14"/>
                </a:cubicBezTo>
                <a:cubicBezTo>
                  <a:pt x="635" y="14"/>
                  <a:pt x="634" y="14"/>
                  <a:pt x="636" y="14"/>
                </a:cubicBezTo>
                <a:close/>
                <a:moveTo>
                  <a:pt x="638" y="15"/>
                </a:moveTo>
                <a:cubicBezTo>
                  <a:pt x="638" y="16"/>
                  <a:pt x="635" y="16"/>
                  <a:pt x="635" y="17"/>
                </a:cubicBezTo>
                <a:cubicBezTo>
                  <a:pt x="637" y="17"/>
                  <a:pt x="639" y="16"/>
                  <a:pt x="638" y="15"/>
                </a:cubicBezTo>
                <a:close/>
                <a:moveTo>
                  <a:pt x="646" y="41"/>
                </a:moveTo>
                <a:cubicBezTo>
                  <a:pt x="646" y="41"/>
                  <a:pt x="647" y="41"/>
                  <a:pt x="647" y="41"/>
                </a:cubicBezTo>
                <a:cubicBezTo>
                  <a:pt x="646" y="41"/>
                  <a:pt x="643" y="41"/>
                  <a:pt x="644" y="41"/>
                </a:cubicBezTo>
                <a:cubicBezTo>
                  <a:pt x="644" y="41"/>
                  <a:pt x="645" y="41"/>
                  <a:pt x="645" y="41"/>
                </a:cubicBezTo>
                <a:cubicBezTo>
                  <a:pt x="643" y="41"/>
                  <a:pt x="641" y="41"/>
                  <a:pt x="642" y="42"/>
                </a:cubicBezTo>
                <a:cubicBezTo>
                  <a:pt x="644" y="42"/>
                  <a:pt x="645" y="42"/>
                  <a:pt x="646" y="42"/>
                </a:cubicBezTo>
                <a:cubicBezTo>
                  <a:pt x="645" y="42"/>
                  <a:pt x="648" y="41"/>
                  <a:pt x="646" y="41"/>
                </a:cubicBezTo>
                <a:close/>
                <a:moveTo>
                  <a:pt x="647" y="38"/>
                </a:moveTo>
                <a:cubicBezTo>
                  <a:pt x="648" y="38"/>
                  <a:pt x="646" y="38"/>
                  <a:pt x="644" y="38"/>
                </a:cubicBezTo>
                <a:cubicBezTo>
                  <a:pt x="643" y="38"/>
                  <a:pt x="644" y="39"/>
                  <a:pt x="647" y="38"/>
                </a:cubicBezTo>
                <a:close/>
                <a:moveTo>
                  <a:pt x="653" y="16"/>
                </a:moveTo>
                <a:cubicBezTo>
                  <a:pt x="654" y="17"/>
                  <a:pt x="652" y="17"/>
                  <a:pt x="652" y="17"/>
                </a:cubicBezTo>
                <a:cubicBezTo>
                  <a:pt x="654" y="17"/>
                  <a:pt x="654" y="17"/>
                  <a:pt x="654" y="18"/>
                </a:cubicBezTo>
                <a:cubicBezTo>
                  <a:pt x="653" y="17"/>
                  <a:pt x="650" y="18"/>
                  <a:pt x="651" y="18"/>
                </a:cubicBezTo>
                <a:cubicBezTo>
                  <a:pt x="654" y="18"/>
                  <a:pt x="660" y="18"/>
                  <a:pt x="662" y="17"/>
                </a:cubicBezTo>
                <a:cubicBezTo>
                  <a:pt x="662" y="18"/>
                  <a:pt x="670" y="18"/>
                  <a:pt x="668" y="17"/>
                </a:cubicBezTo>
                <a:cubicBezTo>
                  <a:pt x="666" y="18"/>
                  <a:pt x="663" y="16"/>
                  <a:pt x="662" y="17"/>
                </a:cubicBezTo>
                <a:cubicBezTo>
                  <a:pt x="662" y="16"/>
                  <a:pt x="662" y="16"/>
                  <a:pt x="661" y="16"/>
                </a:cubicBezTo>
                <a:cubicBezTo>
                  <a:pt x="662" y="16"/>
                  <a:pt x="662" y="16"/>
                  <a:pt x="663" y="16"/>
                </a:cubicBezTo>
                <a:cubicBezTo>
                  <a:pt x="664" y="16"/>
                  <a:pt x="661" y="15"/>
                  <a:pt x="661" y="16"/>
                </a:cubicBezTo>
                <a:cubicBezTo>
                  <a:pt x="659" y="16"/>
                  <a:pt x="656" y="16"/>
                  <a:pt x="653" y="16"/>
                </a:cubicBezTo>
                <a:close/>
                <a:moveTo>
                  <a:pt x="654" y="12"/>
                </a:moveTo>
                <a:cubicBezTo>
                  <a:pt x="656" y="12"/>
                  <a:pt x="657" y="11"/>
                  <a:pt x="656" y="11"/>
                </a:cubicBezTo>
                <a:cubicBezTo>
                  <a:pt x="655" y="11"/>
                  <a:pt x="655" y="11"/>
                  <a:pt x="654" y="12"/>
                </a:cubicBezTo>
                <a:close/>
                <a:moveTo>
                  <a:pt x="654" y="11"/>
                </a:moveTo>
                <a:cubicBezTo>
                  <a:pt x="654" y="11"/>
                  <a:pt x="654" y="11"/>
                  <a:pt x="654" y="11"/>
                </a:cubicBezTo>
                <a:cubicBezTo>
                  <a:pt x="653" y="11"/>
                  <a:pt x="653" y="11"/>
                  <a:pt x="653" y="11"/>
                </a:cubicBezTo>
                <a:cubicBezTo>
                  <a:pt x="653" y="12"/>
                  <a:pt x="651" y="11"/>
                  <a:pt x="651" y="12"/>
                </a:cubicBezTo>
                <a:cubicBezTo>
                  <a:pt x="652" y="12"/>
                  <a:pt x="653" y="12"/>
                  <a:pt x="653" y="12"/>
                </a:cubicBezTo>
                <a:cubicBezTo>
                  <a:pt x="653" y="11"/>
                  <a:pt x="654" y="11"/>
                  <a:pt x="654" y="11"/>
                </a:cubicBezTo>
                <a:close/>
                <a:moveTo>
                  <a:pt x="658" y="15"/>
                </a:moveTo>
                <a:cubicBezTo>
                  <a:pt x="657" y="15"/>
                  <a:pt x="657" y="15"/>
                  <a:pt x="654" y="15"/>
                </a:cubicBezTo>
                <a:cubicBezTo>
                  <a:pt x="653" y="15"/>
                  <a:pt x="655" y="15"/>
                  <a:pt x="654" y="16"/>
                </a:cubicBezTo>
                <a:cubicBezTo>
                  <a:pt x="655" y="16"/>
                  <a:pt x="657" y="15"/>
                  <a:pt x="658" y="15"/>
                </a:cubicBezTo>
                <a:close/>
                <a:moveTo>
                  <a:pt x="662" y="18"/>
                </a:moveTo>
                <a:cubicBezTo>
                  <a:pt x="662" y="18"/>
                  <a:pt x="659" y="18"/>
                  <a:pt x="657" y="18"/>
                </a:cubicBezTo>
                <a:cubicBezTo>
                  <a:pt x="657" y="18"/>
                  <a:pt x="655" y="19"/>
                  <a:pt x="656" y="18"/>
                </a:cubicBezTo>
                <a:cubicBezTo>
                  <a:pt x="657" y="18"/>
                  <a:pt x="660" y="18"/>
                  <a:pt x="662" y="18"/>
                </a:cubicBezTo>
                <a:close/>
                <a:moveTo>
                  <a:pt x="665" y="35"/>
                </a:moveTo>
                <a:cubicBezTo>
                  <a:pt x="661" y="36"/>
                  <a:pt x="662" y="35"/>
                  <a:pt x="663" y="35"/>
                </a:cubicBezTo>
                <a:cubicBezTo>
                  <a:pt x="661" y="35"/>
                  <a:pt x="660" y="35"/>
                  <a:pt x="660" y="35"/>
                </a:cubicBezTo>
                <a:cubicBezTo>
                  <a:pt x="661" y="35"/>
                  <a:pt x="666" y="36"/>
                  <a:pt x="665" y="35"/>
                </a:cubicBezTo>
                <a:close/>
                <a:moveTo>
                  <a:pt x="669" y="22"/>
                </a:moveTo>
                <a:cubicBezTo>
                  <a:pt x="668" y="22"/>
                  <a:pt x="668" y="22"/>
                  <a:pt x="667" y="22"/>
                </a:cubicBezTo>
                <a:cubicBezTo>
                  <a:pt x="664" y="22"/>
                  <a:pt x="668" y="23"/>
                  <a:pt x="669" y="22"/>
                </a:cubicBezTo>
                <a:close/>
                <a:moveTo>
                  <a:pt x="672" y="34"/>
                </a:moveTo>
                <a:cubicBezTo>
                  <a:pt x="670" y="34"/>
                  <a:pt x="668" y="34"/>
                  <a:pt x="667" y="34"/>
                </a:cubicBezTo>
                <a:cubicBezTo>
                  <a:pt x="670" y="34"/>
                  <a:pt x="671" y="34"/>
                  <a:pt x="672" y="34"/>
                </a:cubicBezTo>
                <a:close/>
                <a:moveTo>
                  <a:pt x="669" y="21"/>
                </a:moveTo>
                <a:cubicBezTo>
                  <a:pt x="670" y="21"/>
                  <a:pt x="671" y="22"/>
                  <a:pt x="671" y="21"/>
                </a:cubicBezTo>
                <a:cubicBezTo>
                  <a:pt x="670" y="21"/>
                  <a:pt x="670" y="21"/>
                  <a:pt x="669" y="21"/>
                </a:cubicBezTo>
                <a:cubicBezTo>
                  <a:pt x="669" y="21"/>
                  <a:pt x="667" y="21"/>
                  <a:pt x="667" y="22"/>
                </a:cubicBezTo>
                <a:cubicBezTo>
                  <a:pt x="670" y="22"/>
                  <a:pt x="670" y="22"/>
                  <a:pt x="672" y="22"/>
                </a:cubicBezTo>
                <a:cubicBezTo>
                  <a:pt x="673" y="21"/>
                  <a:pt x="667" y="22"/>
                  <a:pt x="669" y="21"/>
                </a:cubicBezTo>
                <a:close/>
                <a:moveTo>
                  <a:pt x="671" y="19"/>
                </a:moveTo>
                <a:cubicBezTo>
                  <a:pt x="671" y="18"/>
                  <a:pt x="668" y="18"/>
                  <a:pt x="667" y="18"/>
                </a:cubicBezTo>
                <a:cubicBezTo>
                  <a:pt x="669" y="18"/>
                  <a:pt x="669" y="19"/>
                  <a:pt x="671" y="19"/>
                </a:cubicBezTo>
                <a:close/>
                <a:moveTo>
                  <a:pt x="672" y="16"/>
                </a:moveTo>
                <a:cubicBezTo>
                  <a:pt x="673" y="16"/>
                  <a:pt x="674" y="16"/>
                  <a:pt x="674" y="16"/>
                </a:cubicBezTo>
                <a:cubicBezTo>
                  <a:pt x="675" y="15"/>
                  <a:pt x="672" y="16"/>
                  <a:pt x="672" y="16"/>
                </a:cubicBezTo>
                <a:cubicBezTo>
                  <a:pt x="673" y="16"/>
                  <a:pt x="673" y="15"/>
                  <a:pt x="672" y="15"/>
                </a:cubicBezTo>
                <a:cubicBezTo>
                  <a:pt x="672" y="16"/>
                  <a:pt x="671" y="15"/>
                  <a:pt x="671" y="16"/>
                </a:cubicBezTo>
                <a:cubicBezTo>
                  <a:pt x="671" y="16"/>
                  <a:pt x="672" y="16"/>
                  <a:pt x="672" y="16"/>
                </a:cubicBezTo>
                <a:close/>
                <a:moveTo>
                  <a:pt x="677" y="7"/>
                </a:moveTo>
                <a:cubicBezTo>
                  <a:pt x="675" y="7"/>
                  <a:pt x="672" y="7"/>
                  <a:pt x="671" y="8"/>
                </a:cubicBezTo>
                <a:cubicBezTo>
                  <a:pt x="674" y="8"/>
                  <a:pt x="676" y="8"/>
                  <a:pt x="677" y="7"/>
                </a:cubicBezTo>
                <a:close/>
                <a:moveTo>
                  <a:pt x="676" y="37"/>
                </a:moveTo>
                <a:cubicBezTo>
                  <a:pt x="679" y="37"/>
                  <a:pt x="676" y="38"/>
                  <a:pt x="678" y="38"/>
                </a:cubicBezTo>
                <a:cubicBezTo>
                  <a:pt x="681" y="38"/>
                  <a:pt x="683" y="38"/>
                  <a:pt x="685" y="37"/>
                </a:cubicBezTo>
                <a:cubicBezTo>
                  <a:pt x="683" y="37"/>
                  <a:pt x="681" y="37"/>
                  <a:pt x="683" y="37"/>
                </a:cubicBezTo>
                <a:cubicBezTo>
                  <a:pt x="681" y="37"/>
                  <a:pt x="677" y="37"/>
                  <a:pt x="680" y="37"/>
                </a:cubicBezTo>
                <a:cubicBezTo>
                  <a:pt x="678" y="37"/>
                  <a:pt x="675" y="36"/>
                  <a:pt x="676" y="37"/>
                </a:cubicBezTo>
                <a:close/>
                <a:moveTo>
                  <a:pt x="680" y="34"/>
                </a:moveTo>
                <a:cubicBezTo>
                  <a:pt x="678" y="34"/>
                  <a:pt x="672" y="33"/>
                  <a:pt x="672" y="34"/>
                </a:cubicBezTo>
                <a:cubicBezTo>
                  <a:pt x="675" y="35"/>
                  <a:pt x="676" y="34"/>
                  <a:pt x="678" y="34"/>
                </a:cubicBezTo>
                <a:cubicBezTo>
                  <a:pt x="675" y="34"/>
                  <a:pt x="676" y="35"/>
                  <a:pt x="676" y="35"/>
                </a:cubicBezTo>
                <a:cubicBezTo>
                  <a:pt x="678" y="35"/>
                  <a:pt x="679" y="36"/>
                  <a:pt x="680" y="37"/>
                </a:cubicBezTo>
                <a:cubicBezTo>
                  <a:pt x="680" y="37"/>
                  <a:pt x="683" y="37"/>
                  <a:pt x="683" y="36"/>
                </a:cubicBezTo>
                <a:cubicBezTo>
                  <a:pt x="682" y="36"/>
                  <a:pt x="681" y="36"/>
                  <a:pt x="681" y="36"/>
                </a:cubicBezTo>
                <a:cubicBezTo>
                  <a:pt x="682" y="36"/>
                  <a:pt x="682" y="36"/>
                  <a:pt x="683" y="36"/>
                </a:cubicBezTo>
                <a:cubicBezTo>
                  <a:pt x="684" y="36"/>
                  <a:pt x="685" y="37"/>
                  <a:pt x="687" y="37"/>
                </a:cubicBezTo>
                <a:cubicBezTo>
                  <a:pt x="689" y="36"/>
                  <a:pt x="686" y="36"/>
                  <a:pt x="688" y="35"/>
                </a:cubicBezTo>
                <a:cubicBezTo>
                  <a:pt x="685" y="35"/>
                  <a:pt x="690" y="34"/>
                  <a:pt x="687" y="34"/>
                </a:cubicBezTo>
                <a:cubicBezTo>
                  <a:pt x="686" y="35"/>
                  <a:pt x="683" y="34"/>
                  <a:pt x="683" y="35"/>
                </a:cubicBezTo>
                <a:cubicBezTo>
                  <a:pt x="683" y="35"/>
                  <a:pt x="680" y="35"/>
                  <a:pt x="680" y="35"/>
                </a:cubicBezTo>
                <a:cubicBezTo>
                  <a:pt x="682" y="34"/>
                  <a:pt x="681" y="33"/>
                  <a:pt x="680" y="34"/>
                </a:cubicBezTo>
                <a:close/>
                <a:moveTo>
                  <a:pt x="676" y="19"/>
                </a:moveTo>
                <a:cubicBezTo>
                  <a:pt x="676" y="18"/>
                  <a:pt x="676" y="19"/>
                  <a:pt x="676" y="18"/>
                </a:cubicBezTo>
                <a:cubicBezTo>
                  <a:pt x="674" y="18"/>
                  <a:pt x="673" y="18"/>
                  <a:pt x="672" y="19"/>
                </a:cubicBezTo>
                <a:cubicBezTo>
                  <a:pt x="674" y="19"/>
                  <a:pt x="674" y="19"/>
                  <a:pt x="676" y="19"/>
                </a:cubicBezTo>
                <a:close/>
                <a:moveTo>
                  <a:pt x="673" y="17"/>
                </a:moveTo>
                <a:cubicBezTo>
                  <a:pt x="675" y="16"/>
                  <a:pt x="676" y="16"/>
                  <a:pt x="677" y="16"/>
                </a:cubicBezTo>
                <a:cubicBezTo>
                  <a:pt x="676" y="16"/>
                  <a:pt x="673" y="16"/>
                  <a:pt x="672" y="16"/>
                </a:cubicBezTo>
                <a:cubicBezTo>
                  <a:pt x="673" y="16"/>
                  <a:pt x="673" y="16"/>
                  <a:pt x="673" y="17"/>
                </a:cubicBezTo>
                <a:close/>
                <a:moveTo>
                  <a:pt x="676" y="9"/>
                </a:moveTo>
                <a:cubicBezTo>
                  <a:pt x="675" y="9"/>
                  <a:pt x="674" y="9"/>
                  <a:pt x="672" y="9"/>
                </a:cubicBezTo>
                <a:cubicBezTo>
                  <a:pt x="672" y="9"/>
                  <a:pt x="672" y="9"/>
                  <a:pt x="672" y="10"/>
                </a:cubicBezTo>
                <a:cubicBezTo>
                  <a:pt x="675" y="10"/>
                  <a:pt x="676" y="9"/>
                  <a:pt x="676" y="9"/>
                </a:cubicBezTo>
                <a:close/>
                <a:moveTo>
                  <a:pt x="680" y="16"/>
                </a:moveTo>
                <a:cubicBezTo>
                  <a:pt x="682" y="16"/>
                  <a:pt x="681" y="16"/>
                  <a:pt x="681" y="16"/>
                </a:cubicBezTo>
                <a:cubicBezTo>
                  <a:pt x="679" y="16"/>
                  <a:pt x="674" y="16"/>
                  <a:pt x="676" y="16"/>
                </a:cubicBezTo>
                <a:cubicBezTo>
                  <a:pt x="677" y="16"/>
                  <a:pt x="679" y="16"/>
                  <a:pt x="680" y="16"/>
                </a:cubicBezTo>
                <a:close/>
                <a:moveTo>
                  <a:pt x="679" y="18"/>
                </a:moveTo>
                <a:cubicBezTo>
                  <a:pt x="681" y="18"/>
                  <a:pt x="684" y="18"/>
                  <a:pt x="685" y="17"/>
                </a:cubicBezTo>
                <a:cubicBezTo>
                  <a:pt x="682" y="18"/>
                  <a:pt x="680" y="17"/>
                  <a:pt x="677" y="17"/>
                </a:cubicBezTo>
                <a:cubicBezTo>
                  <a:pt x="679" y="17"/>
                  <a:pt x="679" y="18"/>
                  <a:pt x="679" y="18"/>
                </a:cubicBezTo>
                <a:close/>
                <a:moveTo>
                  <a:pt x="682" y="7"/>
                </a:moveTo>
                <a:cubicBezTo>
                  <a:pt x="683" y="6"/>
                  <a:pt x="680" y="6"/>
                  <a:pt x="679" y="6"/>
                </a:cubicBezTo>
                <a:cubicBezTo>
                  <a:pt x="682" y="6"/>
                  <a:pt x="679" y="7"/>
                  <a:pt x="682" y="7"/>
                </a:cubicBezTo>
                <a:close/>
                <a:moveTo>
                  <a:pt x="681" y="41"/>
                </a:moveTo>
                <a:cubicBezTo>
                  <a:pt x="682" y="41"/>
                  <a:pt x="685" y="41"/>
                  <a:pt x="683" y="41"/>
                </a:cubicBezTo>
                <a:cubicBezTo>
                  <a:pt x="683" y="41"/>
                  <a:pt x="682" y="41"/>
                  <a:pt x="682" y="41"/>
                </a:cubicBezTo>
                <a:cubicBezTo>
                  <a:pt x="685" y="41"/>
                  <a:pt x="683" y="40"/>
                  <a:pt x="685" y="40"/>
                </a:cubicBezTo>
                <a:cubicBezTo>
                  <a:pt x="683" y="39"/>
                  <a:pt x="681" y="39"/>
                  <a:pt x="680" y="40"/>
                </a:cubicBezTo>
                <a:cubicBezTo>
                  <a:pt x="680" y="40"/>
                  <a:pt x="680" y="40"/>
                  <a:pt x="680" y="40"/>
                </a:cubicBezTo>
                <a:cubicBezTo>
                  <a:pt x="681" y="40"/>
                  <a:pt x="682" y="40"/>
                  <a:pt x="683" y="40"/>
                </a:cubicBezTo>
                <a:cubicBezTo>
                  <a:pt x="681" y="40"/>
                  <a:pt x="682" y="41"/>
                  <a:pt x="681" y="41"/>
                </a:cubicBezTo>
                <a:close/>
                <a:moveTo>
                  <a:pt x="685" y="38"/>
                </a:moveTo>
                <a:cubicBezTo>
                  <a:pt x="683" y="38"/>
                  <a:pt x="680" y="38"/>
                  <a:pt x="680" y="39"/>
                </a:cubicBezTo>
                <a:cubicBezTo>
                  <a:pt x="683" y="39"/>
                  <a:pt x="684" y="38"/>
                  <a:pt x="685" y="38"/>
                </a:cubicBezTo>
                <a:close/>
                <a:moveTo>
                  <a:pt x="687" y="6"/>
                </a:moveTo>
                <a:cubicBezTo>
                  <a:pt x="687" y="6"/>
                  <a:pt x="686" y="5"/>
                  <a:pt x="686" y="5"/>
                </a:cubicBezTo>
                <a:cubicBezTo>
                  <a:pt x="684" y="5"/>
                  <a:pt x="683" y="6"/>
                  <a:pt x="682" y="6"/>
                </a:cubicBezTo>
                <a:cubicBezTo>
                  <a:pt x="684" y="6"/>
                  <a:pt x="686" y="6"/>
                  <a:pt x="687" y="6"/>
                </a:cubicBezTo>
                <a:close/>
                <a:moveTo>
                  <a:pt x="687" y="29"/>
                </a:moveTo>
                <a:cubicBezTo>
                  <a:pt x="687" y="28"/>
                  <a:pt x="690" y="28"/>
                  <a:pt x="688" y="28"/>
                </a:cubicBezTo>
                <a:cubicBezTo>
                  <a:pt x="688" y="28"/>
                  <a:pt x="683" y="29"/>
                  <a:pt x="685" y="29"/>
                </a:cubicBezTo>
                <a:cubicBezTo>
                  <a:pt x="686" y="29"/>
                  <a:pt x="686" y="28"/>
                  <a:pt x="687" y="29"/>
                </a:cubicBezTo>
                <a:close/>
                <a:moveTo>
                  <a:pt x="697" y="9"/>
                </a:moveTo>
                <a:cubicBezTo>
                  <a:pt x="700" y="9"/>
                  <a:pt x="701" y="8"/>
                  <a:pt x="703" y="8"/>
                </a:cubicBezTo>
                <a:cubicBezTo>
                  <a:pt x="702" y="8"/>
                  <a:pt x="700" y="8"/>
                  <a:pt x="698" y="8"/>
                </a:cubicBezTo>
                <a:cubicBezTo>
                  <a:pt x="697" y="8"/>
                  <a:pt x="695" y="9"/>
                  <a:pt x="697" y="9"/>
                </a:cubicBezTo>
                <a:close/>
                <a:moveTo>
                  <a:pt x="711" y="50"/>
                </a:moveTo>
                <a:cubicBezTo>
                  <a:pt x="709" y="49"/>
                  <a:pt x="707" y="50"/>
                  <a:pt x="705" y="50"/>
                </a:cubicBezTo>
                <a:cubicBezTo>
                  <a:pt x="708" y="51"/>
                  <a:pt x="709" y="50"/>
                  <a:pt x="711" y="50"/>
                </a:cubicBezTo>
                <a:close/>
                <a:moveTo>
                  <a:pt x="710" y="9"/>
                </a:moveTo>
                <a:cubicBezTo>
                  <a:pt x="710" y="10"/>
                  <a:pt x="708" y="10"/>
                  <a:pt x="707" y="10"/>
                </a:cubicBezTo>
                <a:cubicBezTo>
                  <a:pt x="710" y="11"/>
                  <a:pt x="714" y="10"/>
                  <a:pt x="710" y="9"/>
                </a:cubicBezTo>
                <a:close/>
                <a:moveTo>
                  <a:pt x="721" y="38"/>
                </a:moveTo>
                <a:cubicBezTo>
                  <a:pt x="720" y="38"/>
                  <a:pt x="718" y="38"/>
                  <a:pt x="717" y="38"/>
                </a:cubicBezTo>
                <a:cubicBezTo>
                  <a:pt x="719" y="38"/>
                  <a:pt x="720" y="38"/>
                  <a:pt x="721" y="38"/>
                </a:cubicBezTo>
                <a:close/>
                <a:moveTo>
                  <a:pt x="727" y="49"/>
                </a:moveTo>
                <a:cubicBezTo>
                  <a:pt x="729" y="49"/>
                  <a:pt x="732" y="48"/>
                  <a:pt x="731" y="47"/>
                </a:cubicBezTo>
                <a:cubicBezTo>
                  <a:pt x="729" y="47"/>
                  <a:pt x="730" y="48"/>
                  <a:pt x="728" y="48"/>
                </a:cubicBezTo>
                <a:cubicBezTo>
                  <a:pt x="729" y="49"/>
                  <a:pt x="724" y="48"/>
                  <a:pt x="723" y="49"/>
                </a:cubicBezTo>
                <a:cubicBezTo>
                  <a:pt x="725" y="49"/>
                  <a:pt x="725" y="49"/>
                  <a:pt x="727" y="49"/>
                </a:cubicBezTo>
                <a:close/>
                <a:moveTo>
                  <a:pt x="726" y="42"/>
                </a:moveTo>
                <a:cubicBezTo>
                  <a:pt x="727" y="41"/>
                  <a:pt x="729" y="41"/>
                  <a:pt x="730" y="41"/>
                </a:cubicBezTo>
                <a:cubicBezTo>
                  <a:pt x="727" y="41"/>
                  <a:pt x="727" y="41"/>
                  <a:pt x="725" y="40"/>
                </a:cubicBezTo>
                <a:cubicBezTo>
                  <a:pt x="725" y="41"/>
                  <a:pt x="723" y="41"/>
                  <a:pt x="723" y="41"/>
                </a:cubicBezTo>
                <a:cubicBezTo>
                  <a:pt x="726" y="41"/>
                  <a:pt x="727" y="41"/>
                  <a:pt x="726" y="42"/>
                </a:cubicBezTo>
                <a:close/>
                <a:moveTo>
                  <a:pt x="725" y="40"/>
                </a:moveTo>
                <a:cubicBezTo>
                  <a:pt x="726" y="40"/>
                  <a:pt x="727" y="39"/>
                  <a:pt x="728" y="39"/>
                </a:cubicBezTo>
                <a:cubicBezTo>
                  <a:pt x="726" y="39"/>
                  <a:pt x="727" y="38"/>
                  <a:pt x="725" y="38"/>
                </a:cubicBezTo>
                <a:cubicBezTo>
                  <a:pt x="725" y="39"/>
                  <a:pt x="725" y="39"/>
                  <a:pt x="723" y="39"/>
                </a:cubicBezTo>
                <a:cubicBezTo>
                  <a:pt x="723" y="39"/>
                  <a:pt x="725" y="39"/>
                  <a:pt x="725" y="40"/>
                </a:cubicBezTo>
                <a:close/>
                <a:moveTo>
                  <a:pt x="727" y="48"/>
                </a:moveTo>
                <a:cubicBezTo>
                  <a:pt x="726" y="48"/>
                  <a:pt x="723" y="48"/>
                  <a:pt x="725" y="48"/>
                </a:cubicBezTo>
                <a:cubicBezTo>
                  <a:pt x="725" y="48"/>
                  <a:pt x="728" y="48"/>
                  <a:pt x="727" y="48"/>
                </a:cubicBezTo>
                <a:close/>
                <a:moveTo>
                  <a:pt x="733" y="41"/>
                </a:moveTo>
                <a:cubicBezTo>
                  <a:pt x="732" y="42"/>
                  <a:pt x="731" y="42"/>
                  <a:pt x="731" y="42"/>
                </a:cubicBezTo>
                <a:cubicBezTo>
                  <a:pt x="733" y="42"/>
                  <a:pt x="734" y="42"/>
                  <a:pt x="734" y="42"/>
                </a:cubicBezTo>
                <a:cubicBezTo>
                  <a:pt x="734" y="42"/>
                  <a:pt x="733" y="42"/>
                  <a:pt x="733" y="41"/>
                </a:cubicBezTo>
                <a:cubicBezTo>
                  <a:pt x="733" y="41"/>
                  <a:pt x="734" y="41"/>
                  <a:pt x="733" y="41"/>
                </a:cubicBezTo>
                <a:close/>
                <a:moveTo>
                  <a:pt x="735" y="38"/>
                </a:moveTo>
                <a:cubicBezTo>
                  <a:pt x="734" y="38"/>
                  <a:pt x="738" y="38"/>
                  <a:pt x="735" y="38"/>
                </a:cubicBezTo>
                <a:cubicBezTo>
                  <a:pt x="735" y="38"/>
                  <a:pt x="730" y="38"/>
                  <a:pt x="732" y="38"/>
                </a:cubicBezTo>
                <a:cubicBezTo>
                  <a:pt x="733" y="38"/>
                  <a:pt x="734" y="38"/>
                  <a:pt x="735" y="38"/>
                </a:cubicBezTo>
                <a:close/>
                <a:moveTo>
                  <a:pt x="741" y="38"/>
                </a:moveTo>
                <a:cubicBezTo>
                  <a:pt x="742" y="39"/>
                  <a:pt x="734" y="38"/>
                  <a:pt x="734" y="39"/>
                </a:cubicBezTo>
                <a:cubicBezTo>
                  <a:pt x="736" y="39"/>
                  <a:pt x="736" y="38"/>
                  <a:pt x="738" y="38"/>
                </a:cubicBezTo>
                <a:cubicBezTo>
                  <a:pt x="739" y="39"/>
                  <a:pt x="739" y="39"/>
                  <a:pt x="740" y="39"/>
                </a:cubicBezTo>
                <a:cubicBezTo>
                  <a:pt x="741" y="39"/>
                  <a:pt x="743" y="38"/>
                  <a:pt x="741" y="38"/>
                </a:cubicBezTo>
                <a:close/>
                <a:moveTo>
                  <a:pt x="738" y="40"/>
                </a:moveTo>
                <a:cubicBezTo>
                  <a:pt x="737" y="40"/>
                  <a:pt x="736" y="40"/>
                  <a:pt x="736" y="41"/>
                </a:cubicBezTo>
                <a:cubicBezTo>
                  <a:pt x="737" y="41"/>
                  <a:pt x="739" y="40"/>
                  <a:pt x="738" y="40"/>
                </a:cubicBezTo>
                <a:close/>
                <a:moveTo>
                  <a:pt x="743" y="7"/>
                </a:moveTo>
                <a:cubicBezTo>
                  <a:pt x="740" y="7"/>
                  <a:pt x="739" y="8"/>
                  <a:pt x="737" y="8"/>
                </a:cubicBezTo>
                <a:cubicBezTo>
                  <a:pt x="739" y="8"/>
                  <a:pt x="743" y="8"/>
                  <a:pt x="743" y="7"/>
                </a:cubicBezTo>
                <a:close/>
                <a:moveTo>
                  <a:pt x="742" y="38"/>
                </a:moveTo>
                <a:cubicBezTo>
                  <a:pt x="744" y="38"/>
                  <a:pt x="742" y="37"/>
                  <a:pt x="744" y="38"/>
                </a:cubicBezTo>
                <a:cubicBezTo>
                  <a:pt x="744" y="37"/>
                  <a:pt x="743" y="37"/>
                  <a:pt x="742" y="37"/>
                </a:cubicBezTo>
                <a:cubicBezTo>
                  <a:pt x="742" y="37"/>
                  <a:pt x="742" y="37"/>
                  <a:pt x="741" y="37"/>
                </a:cubicBezTo>
                <a:cubicBezTo>
                  <a:pt x="741" y="37"/>
                  <a:pt x="741" y="37"/>
                  <a:pt x="741" y="37"/>
                </a:cubicBezTo>
                <a:cubicBezTo>
                  <a:pt x="740" y="38"/>
                  <a:pt x="742" y="38"/>
                  <a:pt x="742" y="38"/>
                </a:cubicBezTo>
                <a:close/>
                <a:moveTo>
                  <a:pt x="753" y="32"/>
                </a:moveTo>
                <a:cubicBezTo>
                  <a:pt x="752" y="32"/>
                  <a:pt x="753" y="32"/>
                  <a:pt x="753" y="32"/>
                </a:cubicBezTo>
                <a:cubicBezTo>
                  <a:pt x="750" y="32"/>
                  <a:pt x="746" y="32"/>
                  <a:pt x="744" y="33"/>
                </a:cubicBezTo>
                <a:cubicBezTo>
                  <a:pt x="749" y="33"/>
                  <a:pt x="750" y="32"/>
                  <a:pt x="753" y="32"/>
                </a:cubicBezTo>
                <a:close/>
                <a:moveTo>
                  <a:pt x="761" y="11"/>
                </a:moveTo>
                <a:cubicBezTo>
                  <a:pt x="760" y="10"/>
                  <a:pt x="759" y="10"/>
                  <a:pt x="757" y="10"/>
                </a:cubicBezTo>
                <a:cubicBezTo>
                  <a:pt x="757" y="11"/>
                  <a:pt x="754" y="10"/>
                  <a:pt x="755" y="11"/>
                </a:cubicBezTo>
                <a:cubicBezTo>
                  <a:pt x="757" y="11"/>
                  <a:pt x="760" y="11"/>
                  <a:pt x="761" y="11"/>
                </a:cubicBezTo>
                <a:close/>
                <a:moveTo>
                  <a:pt x="762" y="21"/>
                </a:moveTo>
                <a:cubicBezTo>
                  <a:pt x="761" y="21"/>
                  <a:pt x="760" y="21"/>
                  <a:pt x="760" y="21"/>
                </a:cubicBezTo>
                <a:cubicBezTo>
                  <a:pt x="759" y="21"/>
                  <a:pt x="758" y="22"/>
                  <a:pt x="760" y="22"/>
                </a:cubicBezTo>
                <a:cubicBezTo>
                  <a:pt x="759" y="21"/>
                  <a:pt x="762" y="22"/>
                  <a:pt x="762" y="21"/>
                </a:cubicBezTo>
                <a:close/>
                <a:moveTo>
                  <a:pt x="767" y="7"/>
                </a:moveTo>
                <a:cubicBezTo>
                  <a:pt x="767" y="7"/>
                  <a:pt x="768" y="7"/>
                  <a:pt x="769" y="7"/>
                </a:cubicBezTo>
                <a:cubicBezTo>
                  <a:pt x="767" y="6"/>
                  <a:pt x="764" y="7"/>
                  <a:pt x="767" y="7"/>
                </a:cubicBezTo>
                <a:close/>
                <a:moveTo>
                  <a:pt x="770" y="20"/>
                </a:moveTo>
                <a:cubicBezTo>
                  <a:pt x="770" y="20"/>
                  <a:pt x="769" y="20"/>
                  <a:pt x="768" y="20"/>
                </a:cubicBezTo>
                <a:cubicBezTo>
                  <a:pt x="768" y="21"/>
                  <a:pt x="767" y="21"/>
                  <a:pt x="766" y="21"/>
                </a:cubicBezTo>
                <a:cubicBezTo>
                  <a:pt x="767" y="21"/>
                  <a:pt x="771" y="20"/>
                  <a:pt x="770" y="20"/>
                </a:cubicBezTo>
                <a:close/>
                <a:moveTo>
                  <a:pt x="770" y="9"/>
                </a:moveTo>
                <a:cubicBezTo>
                  <a:pt x="769" y="10"/>
                  <a:pt x="773" y="10"/>
                  <a:pt x="771" y="10"/>
                </a:cubicBezTo>
                <a:cubicBezTo>
                  <a:pt x="770" y="10"/>
                  <a:pt x="767" y="10"/>
                  <a:pt x="766" y="10"/>
                </a:cubicBezTo>
                <a:cubicBezTo>
                  <a:pt x="769" y="10"/>
                  <a:pt x="771" y="11"/>
                  <a:pt x="770" y="10"/>
                </a:cubicBezTo>
                <a:cubicBezTo>
                  <a:pt x="772" y="10"/>
                  <a:pt x="772" y="11"/>
                  <a:pt x="774" y="11"/>
                </a:cubicBezTo>
                <a:cubicBezTo>
                  <a:pt x="778" y="10"/>
                  <a:pt x="782" y="9"/>
                  <a:pt x="784" y="8"/>
                </a:cubicBezTo>
                <a:cubicBezTo>
                  <a:pt x="784" y="9"/>
                  <a:pt x="782" y="8"/>
                  <a:pt x="785" y="8"/>
                </a:cubicBezTo>
                <a:cubicBezTo>
                  <a:pt x="785" y="7"/>
                  <a:pt x="784" y="8"/>
                  <a:pt x="782" y="8"/>
                </a:cubicBezTo>
                <a:cubicBezTo>
                  <a:pt x="781" y="9"/>
                  <a:pt x="779" y="9"/>
                  <a:pt x="775" y="10"/>
                </a:cubicBezTo>
                <a:cubicBezTo>
                  <a:pt x="776" y="9"/>
                  <a:pt x="780" y="9"/>
                  <a:pt x="777" y="9"/>
                </a:cubicBezTo>
                <a:cubicBezTo>
                  <a:pt x="778" y="9"/>
                  <a:pt x="779" y="9"/>
                  <a:pt x="779" y="9"/>
                </a:cubicBezTo>
                <a:cubicBezTo>
                  <a:pt x="778" y="9"/>
                  <a:pt x="779" y="8"/>
                  <a:pt x="778" y="8"/>
                </a:cubicBezTo>
                <a:cubicBezTo>
                  <a:pt x="775" y="8"/>
                  <a:pt x="775" y="8"/>
                  <a:pt x="773" y="8"/>
                </a:cubicBezTo>
                <a:cubicBezTo>
                  <a:pt x="774" y="9"/>
                  <a:pt x="773" y="9"/>
                  <a:pt x="775" y="9"/>
                </a:cubicBezTo>
                <a:cubicBezTo>
                  <a:pt x="774" y="9"/>
                  <a:pt x="774" y="10"/>
                  <a:pt x="772" y="10"/>
                </a:cubicBezTo>
                <a:cubicBezTo>
                  <a:pt x="772" y="9"/>
                  <a:pt x="773" y="9"/>
                  <a:pt x="773" y="9"/>
                </a:cubicBezTo>
                <a:cubicBezTo>
                  <a:pt x="772" y="9"/>
                  <a:pt x="771" y="9"/>
                  <a:pt x="770" y="9"/>
                </a:cubicBezTo>
                <a:close/>
                <a:moveTo>
                  <a:pt x="771" y="8"/>
                </a:moveTo>
                <a:cubicBezTo>
                  <a:pt x="770" y="8"/>
                  <a:pt x="768" y="9"/>
                  <a:pt x="770" y="8"/>
                </a:cubicBezTo>
                <a:cubicBezTo>
                  <a:pt x="763" y="8"/>
                  <a:pt x="772" y="10"/>
                  <a:pt x="771" y="8"/>
                </a:cubicBezTo>
                <a:close/>
                <a:moveTo>
                  <a:pt x="774" y="20"/>
                </a:moveTo>
                <a:cubicBezTo>
                  <a:pt x="772" y="20"/>
                  <a:pt x="769" y="21"/>
                  <a:pt x="771" y="21"/>
                </a:cubicBezTo>
                <a:cubicBezTo>
                  <a:pt x="771" y="21"/>
                  <a:pt x="774" y="21"/>
                  <a:pt x="774" y="20"/>
                </a:cubicBezTo>
                <a:close/>
                <a:moveTo>
                  <a:pt x="772" y="51"/>
                </a:moveTo>
                <a:cubicBezTo>
                  <a:pt x="771" y="50"/>
                  <a:pt x="773" y="51"/>
                  <a:pt x="773" y="50"/>
                </a:cubicBezTo>
                <a:cubicBezTo>
                  <a:pt x="770" y="50"/>
                  <a:pt x="770" y="51"/>
                  <a:pt x="772" y="51"/>
                </a:cubicBezTo>
                <a:close/>
                <a:moveTo>
                  <a:pt x="786" y="15"/>
                </a:moveTo>
                <a:cubicBezTo>
                  <a:pt x="785" y="15"/>
                  <a:pt x="784" y="15"/>
                  <a:pt x="784" y="14"/>
                </a:cubicBezTo>
                <a:cubicBezTo>
                  <a:pt x="782" y="14"/>
                  <a:pt x="780" y="15"/>
                  <a:pt x="779" y="15"/>
                </a:cubicBezTo>
                <a:cubicBezTo>
                  <a:pt x="782" y="15"/>
                  <a:pt x="781" y="15"/>
                  <a:pt x="784" y="15"/>
                </a:cubicBezTo>
                <a:cubicBezTo>
                  <a:pt x="783" y="15"/>
                  <a:pt x="782" y="15"/>
                  <a:pt x="783" y="16"/>
                </a:cubicBezTo>
                <a:cubicBezTo>
                  <a:pt x="787" y="15"/>
                  <a:pt x="788" y="15"/>
                  <a:pt x="795" y="15"/>
                </a:cubicBezTo>
                <a:cubicBezTo>
                  <a:pt x="795" y="15"/>
                  <a:pt x="795" y="14"/>
                  <a:pt x="795" y="14"/>
                </a:cubicBezTo>
                <a:cubicBezTo>
                  <a:pt x="793" y="14"/>
                  <a:pt x="791" y="14"/>
                  <a:pt x="789" y="14"/>
                </a:cubicBezTo>
                <a:cubicBezTo>
                  <a:pt x="788" y="14"/>
                  <a:pt x="791" y="15"/>
                  <a:pt x="789" y="15"/>
                </a:cubicBezTo>
                <a:cubicBezTo>
                  <a:pt x="788" y="14"/>
                  <a:pt x="788" y="15"/>
                  <a:pt x="786" y="15"/>
                </a:cubicBezTo>
                <a:close/>
                <a:moveTo>
                  <a:pt x="789" y="12"/>
                </a:moveTo>
                <a:cubicBezTo>
                  <a:pt x="790" y="12"/>
                  <a:pt x="788" y="11"/>
                  <a:pt x="788" y="12"/>
                </a:cubicBezTo>
                <a:cubicBezTo>
                  <a:pt x="788" y="12"/>
                  <a:pt x="790" y="12"/>
                  <a:pt x="788" y="12"/>
                </a:cubicBezTo>
                <a:cubicBezTo>
                  <a:pt x="787" y="12"/>
                  <a:pt x="786" y="12"/>
                  <a:pt x="784" y="12"/>
                </a:cubicBezTo>
                <a:cubicBezTo>
                  <a:pt x="785" y="12"/>
                  <a:pt x="782" y="12"/>
                  <a:pt x="783" y="12"/>
                </a:cubicBezTo>
                <a:cubicBezTo>
                  <a:pt x="786" y="12"/>
                  <a:pt x="787" y="13"/>
                  <a:pt x="789" y="12"/>
                </a:cubicBezTo>
                <a:close/>
                <a:moveTo>
                  <a:pt x="786" y="11"/>
                </a:moveTo>
                <a:cubicBezTo>
                  <a:pt x="787" y="10"/>
                  <a:pt x="784" y="10"/>
                  <a:pt x="784" y="10"/>
                </a:cubicBezTo>
                <a:cubicBezTo>
                  <a:pt x="785" y="10"/>
                  <a:pt x="784" y="11"/>
                  <a:pt x="786" y="11"/>
                </a:cubicBezTo>
                <a:close/>
                <a:moveTo>
                  <a:pt x="794" y="46"/>
                </a:moveTo>
                <a:cubicBezTo>
                  <a:pt x="792" y="46"/>
                  <a:pt x="791" y="47"/>
                  <a:pt x="791" y="47"/>
                </a:cubicBezTo>
                <a:cubicBezTo>
                  <a:pt x="793" y="47"/>
                  <a:pt x="794" y="47"/>
                  <a:pt x="794" y="46"/>
                </a:cubicBezTo>
                <a:close/>
                <a:moveTo>
                  <a:pt x="802" y="7"/>
                </a:moveTo>
                <a:cubicBezTo>
                  <a:pt x="801" y="7"/>
                  <a:pt x="800" y="7"/>
                  <a:pt x="800" y="6"/>
                </a:cubicBezTo>
                <a:cubicBezTo>
                  <a:pt x="802" y="7"/>
                  <a:pt x="801" y="6"/>
                  <a:pt x="799" y="6"/>
                </a:cubicBezTo>
                <a:cubicBezTo>
                  <a:pt x="799" y="6"/>
                  <a:pt x="799" y="7"/>
                  <a:pt x="797" y="7"/>
                </a:cubicBezTo>
                <a:cubicBezTo>
                  <a:pt x="799" y="6"/>
                  <a:pt x="798" y="6"/>
                  <a:pt x="800" y="5"/>
                </a:cubicBezTo>
                <a:cubicBezTo>
                  <a:pt x="796" y="6"/>
                  <a:pt x="792" y="6"/>
                  <a:pt x="791" y="7"/>
                </a:cubicBezTo>
                <a:cubicBezTo>
                  <a:pt x="793" y="7"/>
                  <a:pt x="795" y="7"/>
                  <a:pt x="797" y="7"/>
                </a:cubicBezTo>
                <a:cubicBezTo>
                  <a:pt x="797" y="7"/>
                  <a:pt x="797" y="7"/>
                  <a:pt x="798" y="7"/>
                </a:cubicBezTo>
                <a:cubicBezTo>
                  <a:pt x="798" y="7"/>
                  <a:pt x="799" y="7"/>
                  <a:pt x="801" y="8"/>
                </a:cubicBezTo>
                <a:cubicBezTo>
                  <a:pt x="802" y="7"/>
                  <a:pt x="798" y="7"/>
                  <a:pt x="800" y="7"/>
                </a:cubicBezTo>
                <a:cubicBezTo>
                  <a:pt x="800" y="7"/>
                  <a:pt x="802" y="7"/>
                  <a:pt x="802" y="7"/>
                </a:cubicBezTo>
                <a:close/>
                <a:moveTo>
                  <a:pt x="806" y="10"/>
                </a:moveTo>
                <a:cubicBezTo>
                  <a:pt x="805" y="9"/>
                  <a:pt x="804" y="9"/>
                  <a:pt x="802" y="9"/>
                </a:cubicBezTo>
                <a:cubicBezTo>
                  <a:pt x="802" y="9"/>
                  <a:pt x="801" y="9"/>
                  <a:pt x="801" y="10"/>
                </a:cubicBezTo>
                <a:cubicBezTo>
                  <a:pt x="803" y="10"/>
                  <a:pt x="805" y="10"/>
                  <a:pt x="806" y="10"/>
                </a:cubicBezTo>
                <a:close/>
                <a:moveTo>
                  <a:pt x="803" y="8"/>
                </a:moveTo>
                <a:cubicBezTo>
                  <a:pt x="798" y="8"/>
                  <a:pt x="795" y="7"/>
                  <a:pt x="792" y="8"/>
                </a:cubicBezTo>
                <a:cubicBezTo>
                  <a:pt x="797" y="8"/>
                  <a:pt x="799" y="8"/>
                  <a:pt x="801" y="9"/>
                </a:cubicBezTo>
                <a:cubicBezTo>
                  <a:pt x="800" y="9"/>
                  <a:pt x="800" y="9"/>
                  <a:pt x="801" y="9"/>
                </a:cubicBezTo>
                <a:cubicBezTo>
                  <a:pt x="801" y="9"/>
                  <a:pt x="803" y="9"/>
                  <a:pt x="803" y="8"/>
                </a:cubicBezTo>
                <a:close/>
                <a:moveTo>
                  <a:pt x="797" y="21"/>
                </a:moveTo>
                <a:cubicBezTo>
                  <a:pt x="796" y="21"/>
                  <a:pt x="797" y="20"/>
                  <a:pt x="796" y="20"/>
                </a:cubicBezTo>
                <a:cubicBezTo>
                  <a:pt x="796" y="21"/>
                  <a:pt x="792" y="20"/>
                  <a:pt x="793" y="21"/>
                </a:cubicBezTo>
                <a:cubicBezTo>
                  <a:pt x="794" y="21"/>
                  <a:pt x="795" y="21"/>
                  <a:pt x="797" y="21"/>
                </a:cubicBezTo>
                <a:close/>
                <a:moveTo>
                  <a:pt x="802" y="45"/>
                </a:moveTo>
                <a:cubicBezTo>
                  <a:pt x="801" y="45"/>
                  <a:pt x="800" y="45"/>
                  <a:pt x="798" y="45"/>
                </a:cubicBezTo>
                <a:cubicBezTo>
                  <a:pt x="800" y="46"/>
                  <a:pt x="801" y="45"/>
                  <a:pt x="802" y="45"/>
                </a:cubicBezTo>
                <a:close/>
                <a:moveTo>
                  <a:pt x="807" y="18"/>
                </a:moveTo>
                <a:cubicBezTo>
                  <a:pt x="808" y="18"/>
                  <a:pt x="809" y="18"/>
                  <a:pt x="810" y="18"/>
                </a:cubicBezTo>
                <a:cubicBezTo>
                  <a:pt x="810" y="17"/>
                  <a:pt x="809" y="17"/>
                  <a:pt x="810" y="17"/>
                </a:cubicBezTo>
                <a:cubicBezTo>
                  <a:pt x="814" y="17"/>
                  <a:pt x="818" y="17"/>
                  <a:pt x="819" y="16"/>
                </a:cubicBezTo>
                <a:cubicBezTo>
                  <a:pt x="816" y="15"/>
                  <a:pt x="811" y="17"/>
                  <a:pt x="809" y="16"/>
                </a:cubicBezTo>
                <a:cubicBezTo>
                  <a:pt x="810" y="16"/>
                  <a:pt x="807" y="17"/>
                  <a:pt x="806" y="17"/>
                </a:cubicBezTo>
                <a:cubicBezTo>
                  <a:pt x="805" y="17"/>
                  <a:pt x="807" y="17"/>
                  <a:pt x="804" y="17"/>
                </a:cubicBezTo>
                <a:cubicBezTo>
                  <a:pt x="804" y="18"/>
                  <a:pt x="807" y="17"/>
                  <a:pt x="807" y="18"/>
                </a:cubicBezTo>
                <a:close/>
                <a:moveTo>
                  <a:pt x="808" y="10"/>
                </a:moveTo>
                <a:cubicBezTo>
                  <a:pt x="809" y="10"/>
                  <a:pt x="809" y="10"/>
                  <a:pt x="809" y="10"/>
                </a:cubicBezTo>
                <a:cubicBezTo>
                  <a:pt x="808" y="10"/>
                  <a:pt x="809" y="11"/>
                  <a:pt x="808" y="11"/>
                </a:cubicBezTo>
                <a:cubicBezTo>
                  <a:pt x="809" y="11"/>
                  <a:pt x="809" y="11"/>
                  <a:pt x="809" y="11"/>
                </a:cubicBezTo>
                <a:cubicBezTo>
                  <a:pt x="809" y="11"/>
                  <a:pt x="809" y="11"/>
                  <a:pt x="810" y="11"/>
                </a:cubicBezTo>
                <a:cubicBezTo>
                  <a:pt x="811" y="11"/>
                  <a:pt x="811" y="10"/>
                  <a:pt x="814" y="10"/>
                </a:cubicBezTo>
                <a:cubicBezTo>
                  <a:pt x="812" y="10"/>
                  <a:pt x="809" y="9"/>
                  <a:pt x="806" y="9"/>
                </a:cubicBezTo>
                <a:cubicBezTo>
                  <a:pt x="807" y="10"/>
                  <a:pt x="808" y="9"/>
                  <a:pt x="809" y="10"/>
                </a:cubicBezTo>
                <a:cubicBezTo>
                  <a:pt x="807" y="10"/>
                  <a:pt x="808" y="10"/>
                  <a:pt x="805" y="10"/>
                </a:cubicBezTo>
                <a:cubicBezTo>
                  <a:pt x="805" y="11"/>
                  <a:pt x="808" y="10"/>
                  <a:pt x="808" y="10"/>
                </a:cubicBezTo>
                <a:close/>
                <a:moveTo>
                  <a:pt x="806" y="8"/>
                </a:moveTo>
                <a:cubicBezTo>
                  <a:pt x="805" y="8"/>
                  <a:pt x="804" y="9"/>
                  <a:pt x="806" y="9"/>
                </a:cubicBezTo>
                <a:cubicBezTo>
                  <a:pt x="806" y="9"/>
                  <a:pt x="808" y="8"/>
                  <a:pt x="806" y="8"/>
                </a:cubicBezTo>
                <a:close/>
                <a:moveTo>
                  <a:pt x="817" y="14"/>
                </a:moveTo>
                <a:cubicBezTo>
                  <a:pt x="815" y="14"/>
                  <a:pt x="813" y="14"/>
                  <a:pt x="813" y="15"/>
                </a:cubicBezTo>
                <a:cubicBezTo>
                  <a:pt x="814" y="15"/>
                  <a:pt x="816" y="15"/>
                  <a:pt x="817" y="14"/>
                </a:cubicBezTo>
                <a:close/>
                <a:moveTo>
                  <a:pt x="815" y="16"/>
                </a:moveTo>
                <a:cubicBezTo>
                  <a:pt x="816" y="15"/>
                  <a:pt x="822" y="15"/>
                  <a:pt x="820" y="16"/>
                </a:cubicBezTo>
                <a:cubicBezTo>
                  <a:pt x="823" y="16"/>
                  <a:pt x="825" y="15"/>
                  <a:pt x="827" y="15"/>
                </a:cubicBezTo>
                <a:cubicBezTo>
                  <a:pt x="825" y="15"/>
                  <a:pt x="823" y="15"/>
                  <a:pt x="822" y="15"/>
                </a:cubicBezTo>
                <a:cubicBezTo>
                  <a:pt x="821" y="15"/>
                  <a:pt x="820" y="15"/>
                  <a:pt x="818" y="14"/>
                </a:cubicBezTo>
                <a:cubicBezTo>
                  <a:pt x="817" y="15"/>
                  <a:pt x="816" y="15"/>
                  <a:pt x="815" y="15"/>
                </a:cubicBezTo>
                <a:cubicBezTo>
                  <a:pt x="814" y="15"/>
                  <a:pt x="815" y="15"/>
                  <a:pt x="815" y="16"/>
                </a:cubicBezTo>
                <a:close/>
                <a:moveTo>
                  <a:pt x="822" y="25"/>
                </a:moveTo>
                <a:cubicBezTo>
                  <a:pt x="822" y="24"/>
                  <a:pt x="821" y="24"/>
                  <a:pt x="821" y="24"/>
                </a:cubicBezTo>
                <a:cubicBezTo>
                  <a:pt x="819" y="24"/>
                  <a:pt x="819" y="24"/>
                  <a:pt x="818" y="24"/>
                </a:cubicBezTo>
                <a:cubicBezTo>
                  <a:pt x="820" y="24"/>
                  <a:pt x="820" y="25"/>
                  <a:pt x="822" y="25"/>
                </a:cubicBezTo>
                <a:close/>
                <a:moveTo>
                  <a:pt x="823" y="24"/>
                </a:moveTo>
                <a:cubicBezTo>
                  <a:pt x="823" y="25"/>
                  <a:pt x="823" y="25"/>
                  <a:pt x="822" y="25"/>
                </a:cubicBezTo>
                <a:cubicBezTo>
                  <a:pt x="825" y="25"/>
                  <a:pt x="826" y="25"/>
                  <a:pt x="829" y="25"/>
                </a:cubicBezTo>
                <a:cubicBezTo>
                  <a:pt x="830" y="25"/>
                  <a:pt x="830" y="24"/>
                  <a:pt x="829" y="24"/>
                </a:cubicBezTo>
                <a:cubicBezTo>
                  <a:pt x="827" y="25"/>
                  <a:pt x="826" y="24"/>
                  <a:pt x="825" y="25"/>
                </a:cubicBezTo>
                <a:cubicBezTo>
                  <a:pt x="826" y="25"/>
                  <a:pt x="827" y="25"/>
                  <a:pt x="827" y="25"/>
                </a:cubicBezTo>
                <a:cubicBezTo>
                  <a:pt x="825" y="25"/>
                  <a:pt x="825" y="24"/>
                  <a:pt x="823" y="24"/>
                </a:cubicBezTo>
                <a:close/>
                <a:moveTo>
                  <a:pt x="834" y="13"/>
                </a:moveTo>
                <a:cubicBezTo>
                  <a:pt x="835" y="13"/>
                  <a:pt x="835" y="13"/>
                  <a:pt x="836" y="13"/>
                </a:cubicBezTo>
                <a:cubicBezTo>
                  <a:pt x="836" y="12"/>
                  <a:pt x="834" y="12"/>
                  <a:pt x="833" y="12"/>
                </a:cubicBezTo>
                <a:cubicBezTo>
                  <a:pt x="833" y="12"/>
                  <a:pt x="832" y="12"/>
                  <a:pt x="831" y="12"/>
                </a:cubicBezTo>
                <a:cubicBezTo>
                  <a:pt x="831" y="12"/>
                  <a:pt x="831" y="12"/>
                  <a:pt x="830" y="12"/>
                </a:cubicBezTo>
                <a:cubicBezTo>
                  <a:pt x="830" y="12"/>
                  <a:pt x="830" y="12"/>
                  <a:pt x="829" y="12"/>
                </a:cubicBezTo>
                <a:cubicBezTo>
                  <a:pt x="829" y="12"/>
                  <a:pt x="828" y="12"/>
                  <a:pt x="829" y="12"/>
                </a:cubicBezTo>
                <a:cubicBezTo>
                  <a:pt x="825" y="11"/>
                  <a:pt x="826" y="12"/>
                  <a:pt x="824" y="13"/>
                </a:cubicBezTo>
                <a:cubicBezTo>
                  <a:pt x="828" y="12"/>
                  <a:pt x="830" y="12"/>
                  <a:pt x="834" y="13"/>
                </a:cubicBezTo>
                <a:close/>
                <a:moveTo>
                  <a:pt x="829" y="21"/>
                </a:moveTo>
                <a:cubicBezTo>
                  <a:pt x="829" y="21"/>
                  <a:pt x="830" y="20"/>
                  <a:pt x="829" y="20"/>
                </a:cubicBezTo>
                <a:cubicBezTo>
                  <a:pt x="828" y="20"/>
                  <a:pt x="828" y="20"/>
                  <a:pt x="827" y="20"/>
                </a:cubicBezTo>
                <a:cubicBezTo>
                  <a:pt x="827" y="21"/>
                  <a:pt x="828" y="21"/>
                  <a:pt x="829" y="21"/>
                </a:cubicBezTo>
                <a:close/>
                <a:moveTo>
                  <a:pt x="834" y="40"/>
                </a:moveTo>
                <a:cubicBezTo>
                  <a:pt x="831" y="40"/>
                  <a:pt x="832" y="41"/>
                  <a:pt x="831" y="41"/>
                </a:cubicBezTo>
                <a:cubicBezTo>
                  <a:pt x="833" y="41"/>
                  <a:pt x="833" y="41"/>
                  <a:pt x="834" y="40"/>
                </a:cubicBezTo>
                <a:close/>
                <a:moveTo>
                  <a:pt x="839" y="21"/>
                </a:moveTo>
                <a:cubicBezTo>
                  <a:pt x="839" y="20"/>
                  <a:pt x="837" y="20"/>
                  <a:pt x="836" y="20"/>
                </a:cubicBezTo>
                <a:cubicBezTo>
                  <a:pt x="836" y="20"/>
                  <a:pt x="835" y="20"/>
                  <a:pt x="835" y="21"/>
                </a:cubicBezTo>
                <a:cubicBezTo>
                  <a:pt x="837" y="20"/>
                  <a:pt x="837" y="21"/>
                  <a:pt x="839" y="21"/>
                </a:cubicBezTo>
                <a:close/>
                <a:moveTo>
                  <a:pt x="840" y="20"/>
                </a:moveTo>
                <a:cubicBezTo>
                  <a:pt x="840" y="21"/>
                  <a:pt x="839" y="21"/>
                  <a:pt x="840" y="21"/>
                </a:cubicBezTo>
                <a:cubicBezTo>
                  <a:pt x="841" y="21"/>
                  <a:pt x="842" y="20"/>
                  <a:pt x="840" y="20"/>
                </a:cubicBezTo>
                <a:close/>
                <a:moveTo>
                  <a:pt x="844" y="12"/>
                </a:moveTo>
                <a:cubicBezTo>
                  <a:pt x="844" y="12"/>
                  <a:pt x="843" y="12"/>
                  <a:pt x="844" y="11"/>
                </a:cubicBezTo>
                <a:cubicBezTo>
                  <a:pt x="843" y="11"/>
                  <a:pt x="842" y="11"/>
                  <a:pt x="841" y="11"/>
                </a:cubicBezTo>
                <a:cubicBezTo>
                  <a:pt x="841" y="11"/>
                  <a:pt x="840" y="11"/>
                  <a:pt x="840" y="12"/>
                </a:cubicBezTo>
                <a:cubicBezTo>
                  <a:pt x="841" y="12"/>
                  <a:pt x="842" y="12"/>
                  <a:pt x="843" y="12"/>
                </a:cubicBezTo>
                <a:cubicBezTo>
                  <a:pt x="844" y="12"/>
                  <a:pt x="843" y="12"/>
                  <a:pt x="844" y="12"/>
                </a:cubicBezTo>
                <a:close/>
                <a:moveTo>
                  <a:pt x="847" y="14"/>
                </a:moveTo>
                <a:cubicBezTo>
                  <a:pt x="845" y="13"/>
                  <a:pt x="843" y="14"/>
                  <a:pt x="843" y="14"/>
                </a:cubicBezTo>
                <a:cubicBezTo>
                  <a:pt x="842" y="14"/>
                  <a:pt x="842" y="14"/>
                  <a:pt x="842" y="14"/>
                </a:cubicBezTo>
                <a:cubicBezTo>
                  <a:pt x="844" y="14"/>
                  <a:pt x="846" y="14"/>
                  <a:pt x="847" y="14"/>
                </a:cubicBezTo>
                <a:close/>
                <a:moveTo>
                  <a:pt x="848" y="15"/>
                </a:moveTo>
                <a:cubicBezTo>
                  <a:pt x="849" y="15"/>
                  <a:pt x="847" y="15"/>
                  <a:pt x="849" y="15"/>
                </a:cubicBezTo>
                <a:cubicBezTo>
                  <a:pt x="851" y="15"/>
                  <a:pt x="847" y="15"/>
                  <a:pt x="850" y="15"/>
                </a:cubicBezTo>
                <a:cubicBezTo>
                  <a:pt x="851" y="15"/>
                  <a:pt x="850" y="15"/>
                  <a:pt x="850" y="14"/>
                </a:cubicBezTo>
                <a:cubicBezTo>
                  <a:pt x="849" y="14"/>
                  <a:pt x="844" y="14"/>
                  <a:pt x="843" y="15"/>
                </a:cubicBezTo>
                <a:cubicBezTo>
                  <a:pt x="845" y="15"/>
                  <a:pt x="846" y="15"/>
                  <a:pt x="848" y="15"/>
                </a:cubicBezTo>
                <a:close/>
                <a:moveTo>
                  <a:pt x="845" y="12"/>
                </a:moveTo>
                <a:cubicBezTo>
                  <a:pt x="847" y="12"/>
                  <a:pt x="848" y="12"/>
                  <a:pt x="849" y="11"/>
                </a:cubicBezTo>
                <a:cubicBezTo>
                  <a:pt x="848" y="11"/>
                  <a:pt x="847" y="11"/>
                  <a:pt x="847" y="11"/>
                </a:cubicBezTo>
                <a:cubicBezTo>
                  <a:pt x="846" y="11"/>
                  <a:pt x="845" y="11"/>
                  <a:pt x="845" y="11"/>
                </a:cubicBezTo>
                <a:cubicBezTo>
                  <a:pt x="845" y="11"/>
                  <a:pt x="845" y="11"/>
                  <a:pt x="845" y="12"/>
                </a:cubicBezTo>
                <a:close/>
                <a:moveTo>
                  <a:pt x="850" y="17"/>
                </a:moveTo>
                <a:cubicBezTo>
                  <a:pt x="849" y="17"/>
                  <a:pt x="847" y="17"/>
                  <a:pt x="845" y="18"/>
                </a:cubicBezTo>
                <a:cubicBezTo>
                  <a:pt x="848" y="18"/>
                  <a:pt x="849" y="18"/>
                  <a:pt x="850" y="17"/>
                </a:cubicBezTo>
                <a:close/>
                <a:moveTo>
                  <a:pt x="854" y="24"/>
                </a:moveTo>
                <a:cubicBezTo>
                  <a:pt x="851" y="23"/>
                  <a:pt x="857" y="24"/>
                  <a:pt x="856" y="23"/>
                </a:cubicBezTo>
                <a:cubicBezTo>
                  <a:pt x="853" y="23"/>
                  <a:pt x="851" y="23"/>
                  <a:pt x="852" y="22"/>
                </a:cubicBezTo>
                <a:cubicBezTo>
                  <a:pt x="852" y="22"/>
                  <a:pt x="848" y="22"/>
                  <a:pt x="849" y="22"/>
                </a:cubicBezTo>
                <a:cubicBezTo>
                  <a:pt x="850" y="22"/>
                  <a:pt x="851" y="22"/>
                  <a:pt x="851" y="22"/>
                </a:cubicBezTo>
                <a:cubicBezTo>
                  <a:pt x="850" y="23"/>
                  <a:pt x="848" y="23"/>
                  <a:pt x="848" y="23"/>
                </a:cubicBezTo>
                <a:cubicBezTo>
                  <a:pt x="852" y="23"/>
                  <a:pt x="851" y="24"/>
                  <a:pt x="854" y="24"/>
                </a:cubicBezTo>
                <a:close/>
                <a:moveTo>
                  <a:pt x="852" y="14"/>
                </a:moveTo>
                <a:cubicBezTo>
                  <a:pt x="851" y="14"/>
                  <a:pt x="853" y="15"/>
                  <a:pt x="852" y="15"/>
                </a:cubicBezTo>
                <a:cubicBezTo>
                  <a:pt x="854" y="15"/>
                  <a:pt x="854" y="14"/>
                  <a:pt x="852" y="14"/>
                </a:cubicBezTo>
                <a:close/>
                <a:moveTo>
                  <a:pt x="854" y="16"/>
                </a:moveTo>
                <a:cubicBezTo>
                  <a:pt x="855" y="16"/>
                  <a:pt x="855" y="16"/>
                  <a:pt x="855" y="15"/>
                </a:cubicBezTo>
                <a:cubicBezTo>
                  <a:pt x="855" y="15"/>
                  <a:pt x="854" y="15"/>
                  <a:pt x="854" y="15"/>
                </a:cubicBezTo>
                <a:cubicBezTo>
                  <a:pt x="853" y="15"/>
                  <a:pt x="853" y="15"/>
                  <a:pt x="853" y="15"/>
                </a:cubicBezTo>
                <a:cubicBezTo>
                  <a:pt x="854" y="15"/>
                  <a:pt x="852" y="16"/>
                  <a:pt x="854" y="16"/>
                </a:cubicBezTo>
                <a:close/>
                <a:moveTo>
                  <a:pt x="904" y="30"/>
                </a:moveTo>
                <a:cubicBezTo>
                  <a:pt x="901" y="29"/>
                  <a:pt x="900" y="30"/>
                  <a:pt x="897" y="30"/>
                </a:cubicBezTo>
                <a:cubicBezTo>
                  <a:pt x="897" y="30"/>
                  <a:pt x="897" y="30"/>
                  <a:pt x="897" y="30"/>
                </a:cubicBezTo>
                <a:cubicBezTo>
                  <a:pt x="898" y="31"/>
                  <a:pt x="903" y="30"/>
                  <a:pt x="904" y="30"/>
                </a:cubicBezTo>
                <a:close/>
                <a:moveTo>
                  <a:pt x="665" y="4"/>
                </a:moveTo>
                <a:cubicBezTo>
                  <a:pt x="664" y="3"/>
                  <a:pt x="669" y="3"/>
                  <a:pt x="667" y="3"/>
                </a:cubicBezTo>
                <a:cubicBezTo>
                  <a:pt x="665" y="3"/>
                  <a:pt x="662" y="3"/>
                  <a:pt x="662" y="3"/>
                </a:cubicBezTo>
                <a:cubicBezTo>
                  <a:pt x="664" y="3"/>
                  <a:pt x="663" y="3"/>
                  <a:pt x="665" y="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 anchorCtr="1"/>
          <a:lstStyle/>
          <a:p>
            <a:endParaRPr lang="zh-CN" altLang="en-US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18" name="KSO_Shape"/>
          <p:cNvSpPr/>
          <p:nvPr>
            <p:custDataLst>
              <p:tags r:id="rId5"/>
            </p:custDataLst>
          </p:nvPr>
        </p:nvSpPr>
        <p:spPr bwMode="auto">
          <a:xfrm>
            <a:off x="4216171" y="5846903"/>
            <a:ext cx="4964701" cy="103095"/>
          </a:xfrm>
          <a:custGeom>
            <a:avLst/>
            <a:gdLst>
              <a:gd name="T0" fmla="*/ 371571 w 940"/>
              <a:gd name="T1" fmla="*/ 32807 h 62"/>
              <a:gd name="T2" fmla="*/ 392640 w 940"/>
              <a:gd name="T3" fmla="*/ 30877 h 62"/>
              <a:gd name="T4" fmla="*/ 505643 w 940"/>
              <a:gd name="T5" fmla="*/ 48246 h 62"/>
              <a:gd name="T6" fmla="*/ 599494 w 940"/>
              <a:gd name="T7" fmla="*/ 27018 h 62"/>
              <a:gd name="T8" fmla="*/ 699090 w 940"/>
              <a:gd name="T9" fmla="*/ 23158 h 62"/>
              <a:gd name="T10" fmla="*/ 746973 w 940"/>
              <a:gd name="T11" fmla="*/ 36667 h 62"/>
              <a:gd name="T12" fmla="*/ 892537 w 940"/>
              <a:gd name="T13" fmla="*/ 21228 h 62"/>
              <a:gd name="T14" fmla="*/ 957658 w 940"/>
              <a:gd name="T15" fmla="*/ 27018 h 62"/>
              <a:gd name="T16" fmla="*/ 1061085 w 940"/>
              <a:gd name="T17" fmla="*/ 30877 h 62"/>
              <a:gd name="T18" fmla="*/ 1131952 w 940"/>
              <a:gd name="T19" fmla="*/ 28947 h 62"/>
              <a:gd name="T20" fmla="*/ 1233463 w 940"/>
              <a:gd name="T21" fmla="*/ 17368 h 62"/>
              <a:gd name="T22" fmla="*/ 1264109 w 940"/>
              <a:gd name="T23" fmla="*/ 17368 h 62"/>
              <a:gd name="T24" fmla="*/ 1354128 w 940"/>
              <a:gd name="T25" fmla="*/ 15439 h 62"/>
              <a:gd name="T26" fmla="*/ 1447979 w 940"/>
              <a:gd name="T27" fmla="*/ 9649 h 62"/>
              <a:gd name="T28" fmla="*/ 1578220 w 940"/>
              <a:gd name="T29" fmla="*/ 15439 h 62"/>
              <a:gd name="T30" fmla="*/ 1660579 w 940"/>
              <a:gd name="T31" fmla="*/ 23158 h 62"/>
              <a:gd name="T32" fmla="*/ 1616527 w 940"/>
              <a:gd name="T33" fmla="*/ 30877 h 62"/>
              <a:gd name="T34" fmla="*/ 1695055 w 940"/>
              <a:gd name="T35" fmla="*/ 54035 h 62"/>
              <a:gd name="T36" fmla="*/ 1767837 w 940"/>
              <a:gd name="T37" fmla="*/ 54035 h 62"/>
              <a:gd name="T38" fmla="*/ 1637595 w 940"/>
              <a:gd name="T39" fmla="*/ 71403 h 62"/>
              <a:gd name="T40" fmla="*/ 1463301 w 940"/>
              <a:gd name="T41" fmla="*/ 110000 h 62"/>
              <a:gd name="T42" fmla="*/ 1373282 w 940"/>
              <a:gd name="T43" fmla="*/ 110000 h 62"/>
              <a:gd name="T44" fmla="*/ 1359874 w 940"/>
              <a:gd name="T45" fmla="*/ 86842 h 62"/>
              <a:gd name="T46" fmla="*/ 1333060 w 940"/>
              <a:gd name="T47" fmla="*/ 86842 h 62"/>
              <a:gd name="T48" fmla="*/ 1283262 w 940"/>
              <a:gd name="T49" fmla="*/ 73333 h 62"/>
              <a:gd name="T50" fmla="*/ 1149190 w 940"/>
              <a:gd name="T51" fmla="*/ 102281 h 62"/>
              <a:gd name="T52" fmla="*/ 1118545 w 940"/>
              <a:gd name="T53" fmla="*/ 82982 h 62"/>
              <a:gd name="T54" fmla="*/ 1074492 w 940"/>
              <a:gd name="T55" fmla="*/ 108070 h 62"/>
              <a:gd name="T56" fmla="*/ 777618 w 940"/>
              <a:gd name="T57" fmla="*/ 115789 h 62"/>
              <a:gd name="T58" fmla="*/ 664615 w 940"/>
              <a:gd name="T59" fmla="*/ 110000 h 62"/>
              <a:gd name="T60" fmla="*/ 586087 w 940"/>
              <a:gd name="T61" fmla="*/ 102281 h 62"/>
              <a:gd name="T62" fmla="*/ 480744 w 940"/>
              <a:gd name="T63" fmla="*/ 108070 h 62"/>
              <a:gd name="T64" fmla="*/ 352418 w 940"/>
              <a:gd name="T65" fmla="*/ 90702 h 62"/>
              <a:gd name="T66" fmla="*/ 203023 w 940"/>
              <a:gd name="T67" fmla="*/ 77193 h 62"/>
              <a:gd name="T68" fmla="*/ 375402 w 940"/>
              <a:gd name="T69" fmla="*/ 54035 h 62"/>
              <a:gd name="T70" fmla="*/ 70867 w 940"/>
              <a:gd name="T71" fmla="*/ 81053 h 62"/>
              <a:gd name="T72" fmla="*/ 1187496 w 940"/>
              <a:gd name="T73" fmla="*/ 25088 h 62"/>
              <a:gd name="T74" fmla="*/ 513305 w 940"/>
              <a:gd name="T75" fmla="*/ 102281 h 62"/>
              <a:gd name="T76" fmla="*/ 379233 w 940"/>
              <a:gd name="T77" fmla="*/ 77193 h 62"/>
              <a:gd name="T78" fmla="*/ 589917 w 940"/>
              <a:gd name="T79" fmla="*/ 42456 h 62"/>
              <a:gd name="T80" fmla="*/ 630139 w 940"/>
              <a:gd name="T81" fmla="*/ 34737 h 62"/>
              <a:gd name="T82" fmla="*/ 668445 w 940"/>
              <a:gd name="T83" fmla="*/ 104210 h 62"/>
              <a:gd name="T84" fmla="*/ 760380 w 940"/>
              <a:gd name="T85" fmla="*/ 108070 h 62"/>
              <a:gd name="T86" fmla="*/ 810179 w 940"/>
              <a:gd name="T87" fmla="*/ 104210 h 62"/>
              <a:gd name="T88" fmla="*/ 794856 w 940"/>
              <a:gd name="T89" fmla="*/ 82982 h 62"/>
              <a:gd name="T90" fmla="*/ 852316 w 940"/>
              <a:gd name="T91" fmla="*/ 111930 h 62"/>
              <a:gd name="T92" fmla="*/ 967235 w 940"/>
              <a:gd name="T93" fmla="*/ 84912 h 62"/>
              <a:gd name="T94" fmla="*/ 913606 w 940"/>
              <a:gd name="T95" fmla="*/ 108070 h 62"/>
              <a:gd name="T96" fmla="*/ 1018948 w 940"/>
              <a:gd name="T97" fmla="*/ 90702 h 62"/>
              <a:gd name="T98" fmla="*/ 1045763 w 940"/>
              <a:gd name="T99" fmla="*/ 106140 h 62"/>
              <a:gd name="T100" fmla="*/ 1087899 w 940"/>
              <a:gd name="T101" fmla="*/ 36667 h 62"/>
              <a:gd name="T102" fmla="*/ 1156851 w 940"/>
              <a:gd name="T103" fmla="*/ 30877 h 62"/>
              <a:gd name="T104" fmla="*/ 1181750 w 940"/>
              <a:gd name="T105" fmla="*/ 84912 h 62"/>
              <a:gd name="T106" fmla="*/ 1248786 w 940"/>
              <a:gd name="T107" fmla="*/ 32807 h 62"/>
              <a:gd name="T108" fmla="*/ 1277516 w 940"/>
              <a:gd name="T109" fmla="*/ 42456 h 62"/>
              <a:gd name="T110" fmla="*/ 1296669 w 940"/>
              <a:gd name="T111" fmla="*/ 30877 h 62"/>
              <a:gd name="T112" fmla="*/ 1334975 w 940"/>
              <a:gd name="T113" fmla="*/ 17368 h 62"/>
              <a:gd name="T114" fmla="*/ 1417334 w 940"/>
              <a:gd name="T115" fmla="*/ 75263 h 62"/>
              <a:gd name="T116" fmla="*/ 1497777 w 940"/>
              <a:gd name="T117" fmla="*/ 15439 h 62"/>
              <a:gd name="T118" fmla="*/ 1520761 w 940"/>
              <a:gd name="T119" fmla="*/ 88772 h 62"/>
              <a:gd name="T120" fmla="*/ 1551406 w 940"/>
              <a:gd name="T121" fmla="*/ 21228 h 62"/>
              <a:gd name="T122" fmla="*/ 1587797 w 940"/>
              <a:gd name="T123" fmla="*/ 38596 h 62"/>
              <a:gd name="T124" fmla="*/ 1626103 w 940"/>
              <a:gd name="T125" fmla="*/ 42456 h 6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940" h="62">
                <a:moveTo>
                  <a:pt x="43" y="14"/>
                </a:moveTo>
                <a:cubicBezTo>
                  <a:pt x="46" y="14"/>
                  <a:pt x="43" y="14"/>
                  <a:pt x="45" y="13"/>
                </a:cubicBezTo>
                <a:cubicBezTo>
                  <a:pt x="46" y="14"/>
                  <a:pt x="47" y="13"/>
                  <a:pt x="46" y="13"/>
                </a:cubicBezTo>
                <a:cubicBezTo>
                  <a:pt x="48" y="13"/>
                  <a:pt x="49" y="14"/>
                  <a:pt x="50" y="13"/>
                </a:cubicBezTo>
                <a:cubicBezTo>
                  <a:pt x="51" y="13"/>
                  <a:pt x="48" y="14"/>
                  <a:pt x="52" y="14"/>
                </a:cubicBezTo>
                <a:cubicBezTo>
                  <a:pt x="50" y="14"/>
                  <a:pt x="52" y="15"/>
                  <a:pt x="52" y="16"/>
                </a:cubicBezTo>
                <a:cubicBezTo>
                  <a:pt x="51" y="16"/>
                  <a:pt x="51" y="16"/>
                  <a:pt x="50" y="16"/>
                </a:cubicBezTo>
                <a:cubicBezTo>
                  <a:pt x="52" y="16"/>
                  <a:pt x="52" y="17"/>
                  <a:pt x="55" y="17"/>
                </a:cubicBezTo>
                <a:cubicBezTo>
                  <a:pt x="56" y="17"/>
                  <a:pt x="55" y="17"/>
                  <a:pt x="55" y="17"/>
                </a:cubicBezTo>
                <a:cubicBezTo>
                  <a:pt x="54" y="17"/>
                  <a:pt x="54" y="17"/>
                  <a:pt x="53" y="17"/>
                </a:cubicBezTo>
                <a:cubicBezTo>
                  <a:pt x="54" y="18"/>
                  <a:pt x="59" y="17"/>
                  <a:pt x="59" y="18"/>
                </a:cubicBezTo>
                <a:cubicBezTo>
                  <a:pt x="58" y="18"/>
                  <a:pt x="57" y="18"/>
                  <a:pt x="55" y="18"/>
                </a:cubicBezTo>
                <a:cubicBezTo>
                  <a:pt x="55" y="18"/>
                  <a:pt x="52" y="18"/>
                  <a:pt x="52" y="18"/>
                </a:cubicBezTo>
                <a:cubicBezTo>
                  <a:pt x="53" y="18"/>
                  <a:pt x="58" y="18"/>
                  <a:pt x="59" y="18"/>
                </a:cubicBezTo>
                <a:cubicBezTo>
                  <a:pt x="58" y="19"/>
                  <a:pt x="54" y="18"/>
                  <a:pt x="52" y="19"/>
                </a:cubicBezTo>
                <a:cubicBezTo>
                  <a:pt x="51" y="19"/>
                  <a:pt x="50" y="19"/>
                  <a:pt x="48" y="20"/>
                </a:cubicBezTo>
                <a:cubicBezTo>
                  <a:pt x="49" y="20"/>
                  <a:pt x="51" y="20"/>
                  <a:pt x="53" y="20"/>
                </a:cubicBezTo>
                <a:cubicBezTo>
                  <a:pt x="54" y="22"/>
                  <a:pt x="64" y="22"/>
                  <a:pt x="70" y="21"/>
                </a:cubicBezTo>
                <a:cubicBezTo>
                  <a:pt x="68" y="21"/>
                  <a:pt x="69" y="21"/>
                  <a:pt x="68" y="20"/>
                </a:cubicBezTo>
                <a:cubicBezTo>
                  <a:pt x="69" y="20"/>
                  <a:pt x="72" y="20"/>
                  <a:pt x="71" y="21"/>
                </a:cubicBezTo>
                <a:cubicBezTo>
                  <a:pt x="74" y="21"/>
                  <a:pt x="74" y="20"/>
                  <a:pt x="76" y="21"/>
                </a:cubicBezTo>
                <a:cubicBezTo>
                  <a:pt x="73" y="21"/>
                  <a:pt x="75" y="22"/>
                  <a:pt x="73" y="22"/>
                </a:cubicBezTo>
                <a:cubicBezTo>
                  <a:pt x="75" y="22"/>
                  <a:pt x="78" y="21"/>
                  <a:pt x="81" y="21"/>
                </a:cubicBezTo>
                <a:cubicBezTo>
                  <a:pt x="79" y="22"/>
                  <a:pt x="79" y="22"/>
                  <a:pt x="79" y="22"/>
                </a:cubicBezTo>
                <a:cubicBezTo>
                  <a:pt x="81" y="23"/>
                  <a:pt x="82" y="22"/>
                  <a:pt x="86" y="22"/>
                </a:cubicBezTo>
                <a:cubicBezTo>
                  <a:pt x="86" y="22"/>
                  <a:pt x="87" y="22"/>
                  <a:pt x="87" y="22"/>
                </a:cubicBezTo>
                <a:cubicBezTo>
                  <a:pt x="95" y="21"/>
                  <a:pt x="104" y="21"/>
                  <a:pt x="108" y="20"/>
                </a:cubicBezTo>
                <a:cubicBezTo>
                  <a:pt x="119" y="20"/>
                  <a:pt x="123" y="20"/>
                  <a:pt x="131" y="19"/>
                </a:cubicBezTo>
                <a:cubicBezTo>
                  <a:pt x="125" y="19"/>
                  <a:pt x="117" y="18"/>
                  <a:pt x="110" y="18"/>
                </a:cubicBezTo>
                <a:cubicBezTo>
                  <a:pt x="110" y="18"/>
                  <a:pt x="110" y="18"/>
                  <a:pt x="109" y="18"/>
                </a:cubicBezTo>
                <a:cubicBezTo>
                  <a:pt x="112" y="17"/>
                  <a:pt x="114" y="18"/>
                  <a:pt x="118" y="18"/>
                </a:cubicBezTo>
                <a:cubicBezTo>
                  <a:pt x="118" y="18"/>
                  <a:pt x="117" y="18"/>
                  <a:pt x="117" y="18"/>
                </a:cubicBezTo>
                <a:cubicBezTo>
                  <a:pt x="117" y="18"/>
                  <a:pt x="119" y="18"/>
                  <a:pt x="120" y="18"/>
                </a:cubicBezTo>
                <a:cubicBezTo>
                  <a:pt x="119" y="18"/>
                  <a:pt x="122" y="18"/>
                  <a:pt x="123" y="18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30" y="17"/>
                  <a:pt x="136" y="18"/>
                  <a:pt x="141" y="17"/>
                </a:cubicBezTo>
                <a:cubicBezTo>
                  <a:pt x="154" y="16"/>
                  <a:pt x="164" y="16"/>
                  <a:pt x="176" y="16"/>
                </a:cubicBezTo>
                <a:cubicBezTo>
                  <a:pt x="177" y="16"/>
                  <a:pt x="179" y="16"/>
                  <a:pt x="178" y="16"/>
                </a:cubicBezTo>
                <a:cubicBezTo>
                  <a:pt x="184" y="17"/>
                  <a:pt x="187" y="18"/>
                  <a:pt x="192" y="18"/>
                </a:cubicBezTo>
                <a:cubicBezTo>
                  <a:pt x="194" y="17"/>
                  <a:pt x="191" y="17"/>
                  <a:pt x="194" y="17"/>
                </a:cubicBezTo>
                <a:cubicBezTo>
                  <a:pt x="193" y="16"/>
                  <a:pt x="191" y="17"/>
                  <a:pt x="192" y="16"/>
                </a:cubicBezTo>
                <a:cubicBezTo>
                  <a:pt x="193" y="16"/>
                  <a:pt x="194" y="16"/>
                  <a:pt x="196" y="16"/>
                </a:cubicBezTo>
                <a:cubicBezTo>
                  <a:pt x="196" y="16"/>
                  <a:pt x="192" y="16"/>
                  <a:pt x="193" y="16"/>
                </a:cubicBezTo>
                <a:cubicBezTo>
                  <a:pt x="186" y="16"/>
                  <a:pt x="176" y="16"/>
                  <a:pt x="172" y="15"/>
                </a:cubicBezTo>
                <a:cubicBezTo>
                  <a:pt x="171" y="15"/>
                  <a:pt x="170" y="15"/>
                  <a:pt x="168" y="15"/>
                </a:cubicBezTo>
                <a:cubicBezTo>
                  <a:pt x="169" y="15"/>
                  <a:pt x="162" y="16"/>
                  <a:pt x="161" y="15"/>
                </a:cubicBezTo>
                <a:cubicBezTo>
                  <a:pt x="158" y="15"/>
                  <a:pt x="159" y="16"/>
                  <a:pt x="157" y="16"/>
                </a:cubicBezTo>
                <a:cubicBezTo>
                  <a:pt x="153" y="16"/>
                  <a:pt x="153" y="15"/>
                  <a:pt x="148" y="15"/>
                </a:cubicBezTo>
                <a:cubicBezTo>
                  <a:pt x="149" y="15"/>
                  <a:pt x="150" y="15"/>
                  <a:pt x="151" y="14"/>
                </a:cubicBezTo>
                <a:cubicBezTo>
                  <a:pt x="149" y="14"/>
                  <a:pt x="145" y="14"/>
                  <a:pt x="144" y="14"/>
                </a:cubicBezTo>
                <a:cubicBezTo>
                  <a:pt x="146" y="14"/>
                  <a:pt x="149" y="14"/>
                  <a:pt x="150" y="14"/>
                </a:cubicBezTo>
                <a:cubicBezTo>
                  <a:pt x="152" y="15"/>
                  <a:pt x="159" y="15"/>
                  <a:pt x="164" y="14"/>
                </a:cubicBezTo>
                <a:cubicBezTo>
                  <a:pt x="164" y="14"/>
                  <a:pt x="164" y="14"/>
                  <a:pt x="164" y="13"/>
                </a:cubicBezTo>
                <a:cubicBezTo>
                  <a:pt x="167" y="13"/>
                  <a:pt x="163" y="14"/>
                  <a:pt x="165" y="14"/>
                </a:cubicBezTo>
                <a:cubicBezTo>
                  <a:pt x="167" y="14"/>
                  <a:pt x="166" y="13"/>
                  <a:pt x="167" y="13"/>
                </a:cubicBezTo>
                <a:cubicBezTo>
                  <a:pt x="168" y="14"/>
                  <a:pt x="171" y="14"/>
                  <a:pt x="170" y="14"/>
                </a:cubicBezTo>
                <a:cubicBezTo>
                  <a:pt x="171" y="14"/>
                  <a:pt x="171" y="14"/>
                  <a:pt x="173" y="14"/>
                </a:cubicBezTo>
                <a:cubicBezTo>
                  <a:pt x="171" y="14"/>
                  <a:pt x="173" y="15"/>
                  <a:pt x="175" y="15"/>
                </a:cubicBezTo>
                <a:cubicBezTo>
                  <a:pt x="177" y="15"/>
                  <a:pt x="174" y="14"/>
                  <a:pt x="175" y="14"/>
                </a:cubicBezTo>
                <a:cubicBezTo>
                  <a:pt x="177" y="14"/>
                  <a:pt x="180" y="14"/>
                  <a:pt x="179" y="14"/>
                </a:cubicBezTo>
                <a:cubicBezTo>
                  <a:pt x="181" y="15"/>
                  <a:pt x="181" y="14"/>
                  <a:pt x="183" y="14"/>
                </a:cubicBezTo>
                <a:cubicBezTo>
                  <a:pt x="182" y="15"/>
                  <a:pt x="187" y="14"/>
                  <a:pt x="185" y="15"/>
                </a:cubicBezTo>
                <a:cubicBezTo>
                  <a:pt x="187" y="15"/>
                  <a:pt x="187" y="14"/>
                  <a:pt x="189" y="14"/>
                </a:cubicBezTo>
                <a:cubicBezTo>
                  <a:pt x="189" y="15"/>
                  <a:pt x="191" y="14"/>
                  <a:pt x="190" y="15"/>
                </a:cubicBezTo>
                <a:cubicBezTo>
                  <a:pt x="190" y="15"/>
                  <a:pt x="191" y="15"/>
                  <a:pt x="192" y="15"/>
                </a:cubicBezTo>
                <a:cubicBezTo>
                  <a:pt x="194" y="15"/>
                  <a:pt x="190" y="15"/>
                  <a:pt x="191" y="14"/>
                </a:cubicBezTo>
                <a:cubicBezTo>
                  <a:pt x="194" y="14"/>
                  <a:pt x="193" y="15"/>
                  <a:pt x="196" y="14"/>
                </a:cubicBezTo>
                <a:cubicBezTo>
                  <a:pt x="194" y="14"/>
                  <a:pt x="192" y="14"/>
                  <a:pt x="189" y="14"/>
                </a:cubicBezTo>
                <a:cubicBezTo>
                  <a:pt x="188" y="14"/>
                  <a:pt x="192" y="14"/>
                  <a:pt x="190" y="14"/>
                </a:cubicBezTo>
                <a:cubicBezTo>
                  <a:pt x="192" y="13"/>
                  <a:pt x="196" y="14"/>
                  <a:pt x="199" y="14"/>
                </a:cubicBezTo>
                <a:cubicBezTo>
                  <a:pt x="199" y="14"/>
                  <a:pt x="198" y="14"/>
                  <a:pt x="198" y="14"/>
                </a:cubicBezTo>
                <a:cubicBezTo>
                  <a:pt x="196" y="14"/>
                  <a:pt x="197" y="15"/>
                  <a:pt x="195" y="14"/>
                </a:cubicBezTo>
                <a:cubicBezTo>
                  <a:pt x="195" y="15"/>
                  <a:pt x="198" y="15"/>
                  <a:pt x="197" y="16"/>
                </a:cubicBezTo>
                <a:cubicBezTo>
                  <a:pt x="198" y="15"/>
                  <a:pt x="197" y="15"/>
                  <a:pt x="199" y="15"/>
                </a:cubicBezTo>
                <a:cubicBezTo>
                  <a:pt x="200" y="15"/>
                  <a:pt x="200" y="15"/>
                  <a:pt x="200" y="14"/>
                </a:cubicBezTo>
                <a:cubicBezTo>
                  <a:pt x="203" y="15"/>
                  <a:pt x="203" y="15"/>
                  <a:pt x="206" y="15"/>
                </a:cubicBezTo>
                <a:cubicBezTo>
                  <a:pt x="208" y="15"/>
                  <a:pt x="204" y="15"/>
                  <a:pt x="206" y="14"/>
                </a:cubicBezTo>
                <a:cubicBezTo>
                  <a:pt x="208" y="15"/>
                  <a:pt x="208" y="15"/>
                  <a:pt x="211" y="15"/>
                </a:cubicBezTo>
                <a:cubicBezTo>
                  <a:pt x="211" y="16"/>
                  <a:pt x="209" y="15"/>
                  <a:pt x="209" y="15"/>
                </a:cubicBezTo>
                <a:cubicBezTo>
                  <a:pt x="208" y="16"/>
                  <a:pt x="205" y="15"/>
                  <a:pt x="205" y="16"/>
                </a:cubicBezTo>
                <a:cubicBezTo>
                  <a:pt x="207" y="16"/>
                  <a:pt x="209" y="16"/>
                  <a:pt x="209" y="16"/>
                </a:cubicBezTo>
                <a:cubicBezTo>
                  <a:pt x="211" y="16"/>
                  <a:pt x="211" y="16"/>
                  <a:pt x="214" y="16"/>
                </a:cubicBezTo>
                <a:cubicBezTo>
                  <a:pt x="214" y="16"/>
                  <a:pt x="211" y="16"/>
                  <a:pt x="212" y="16"/>
                </a:cubicBezTo>
                <a:cubicBezTo>
                  <a:pt x="214" y="16"/>
                  <a:pt x="215" y="15"/>
                  <a:pt x="218" y="16"/>
                </a:cubicBezTo>
                <a:cubicBezTo>
                  <a:pt x="218" y="16"/>
                  <a:pt x="217" y="16"/>
                  <a:pt x="216" y="16"/>
                </a:cubicBezTo>
                <a:cubicBezTo>
                  <a:pt x="216" y="16"/>
                  <a:pt x="219" y="16"/>
                  <a:pt x="219" y="17"/>
                </a:cubicBezTo>
                <a:cubicBezTo>
                  <a:pt x="220" y="17"/>
                  <a:pt x="221" y="16"/>
                  <a:pt x="223" y="16"/>
                </a:cubicBezTo>
                <a:cubicBezTo>
                  <a:pt x="223" y="17"/>
                  <a:pt x="221" y="17"/>
                  <a:pt x="221" y="17"/>
                </a:cubicBezTo>
                <a:cubicBezTo>
                  <a:pt x="215" y="18"/>
                  <a:pt x="212" y="17"/>
                  <a:pt x="206" y="18"/>
                </a:cubicBezTo>
                <a:cubicBezTo>
                  <a:pt x="207" y="18"/>
                  <a:pt x="211" y="18"/>
                  <a:pt x="212" y="18"/>
                </a:cubicBezTo>
                <a:cubicBezTo>
                  <a:pt x="209" y="18"/>
                  <a:pt x="209" y="19"/>
                  <a:pt x="206" y="19"/>
                </a:cubicBezTo>
                <a:cubicBezTo>
                  <a:pt x="206" y="19"/>
                  <a:pt x="208" y="19"/>
                  <a:pt x="208" y="19"/>
                </a:cubicBezTo>
                <a:cubicBezTo>
                  <a:pt x="205" y="19"/>
                  <a:pt x="202" y="19"/>
                  <a:pt x="197" y="19"/>
                </a:cubicBezTo>
                <a:cubicBezTo>
                  <a:pt x="199" y="20"/>
                  <a:pt x="203" y="20"/>
                  <a:pt x="205" y="21"/>
                </a:cubicBezTo>
                <a:cubicBezTo>
                  <a:pt x="209" y="21"/>
                  <a:pt x="215" y="21"/>
                  <a:pt x="217" y="20"/>
                </a:cubicBezTo>
                <a:cubicBezTo>
                  <a:pt x="218" y="21"/>
                  <a:pt x="219" y="21"/>
                  <a:pt x="222" y="21"/>
                </a:cubicBezTo>
                <a:cubicBezTo>
                  <a:pt x="219" y="22"/>
                  <a:pt x="212" y="20"/>
                  <a:pt x="211" y="22"/>
                </a:cubicBezTo>
                <a:cubicBezTo>
                  <a:pt x="209" y="22"/>
                  <a:pt x="211" y="21"/>
                  <a:pt x="210" y="21"/>
                </a:cubicBezTo>
                <a:cubicBezTo>
                  <a:pt x="208" y="21"/>
                  <a:pt x="210" y="22"/>
                  <a:pt x="210" y="22"/>
                </a:cubicBezTo>
                <a:cubicBezTo>
                  <a:pt x="212" y="22"/>
                  <a:pt x="216" y="22"/>
                  <a:pt x="215" y="22"/>
                </a:cubicBezTo>
                <a:cubicBezTo>
                  <a:pt x="214" y="22"/>
                  <a:pt x="212" y="22"/>
                  <a:pt x="212" y="22"/>
                </a:cubicBezTo>
                <a:cubicBezTo>
                  <a:pt x="212" y="23"/>
                  <a:pt x="215" y="23"/>
                  <a:pt x="217" y="23"/>
                </a:cubicBezTo>
                <a:cubicBezTo>
                  <a:pt x="219" y="22"/>
                  <a:pt x="224" y="23"/>
                  <a:pt x="225" y="22"/>
                </a:cubicBezTo>
                <a:cubicBezTo>
                  <a:pt x="227" y="22"/>
                  <a:pt x="228" y="22"/>
                  <a:pt x="228" y="22"/>
                </a:cubicBezTo>
                <a:cubicBezTo>
                  <a:pt x="231" y="22"/>
                  <a:pt x="233" y="22"/>
                  <a:pt x="235" y="22"/>
                </a:cubicBezTo>
                <a:cubicBezTo>
                  <a:pt x="235" y="22"/>
                  <a:pt x="234" y="22"/>
                  <a:pt x="233" y="22"/>
                </a:cubicBezTo>
                <a:cubicBezTo>
                  <a:pt x="232" y="21"/>
                  <a:pt x="236" y="22"/>
                  <a:pt x="236" y="22"/>
                </a:cubicBezTo>
                <a:cubicBezTo>
                  <a:pt x="241" y="22"/>
                  <a:pt x="241" y="22"/>
                  <a:pt x="245" y="22"/>
                </a:cubicBezTo>
                <a:cubicBezTo>
                  <a:pt x="242" y="24"/>
                  <a:pt x="269" y="21"/>
                  <a:pt x="267" y="21"/>
                </a:cubicBezTo>
                <a:cubicBezTo>
                  <a:pt x="268" y="21"/>
                  <a:pt x="271" y="21"/>
                  <a:pt x="271" y="21"/>
                </a:cubicBezTo>
                <a:cubicBezTo>
                  <a:pt x="270" y="20"/>
                  <a:pt x="270" y="21"/>
                  <a:pt x="268" y="21"/>
                </a:cubicBezTo>
                <a:cubicBezTo>
                  <a:pt x="269" y="20"/>
                  <a:pt x="270" y="20"/>
                  <a:pt x="269" y="20"/>
                </a:cubicBezTo>
                <a:cubicBezTo>
                  <a:pt x="274" y="20"/>
                  <a:pt x="283" y="19"/>
                  <a:pt x="286" y="21"/>
                </a:cubicBezTo>
                <a:cubicBezTo>
                  <a:pt x="284" y="20"/>
                  <a:pt x="282" y="20"/>
                  <a:pt x="279" y="20"/>
                </a:cubicBezTo>
                <a:cubicBezTo>
                  <a:pt x="279" y="20"/>
                  <a:pt x="280" y="20"/>
                  <a:pt x="280" y="21"/>
                </a:cubicBezTo>
                <a:cubicBezTo>
                  <a:pt x="279" y="20"/>
                  <a:pt x="277" y="21"/>
                  <a:pt x="276" y="21"/>
                </a:cubicBezTo>
                <a:cubicBezTo>
                  <a:pt x="270" y="21"/>
                  <a:pt x="262" y="22"/>
                  <a:pt x="260" y="23"/>
                </a:cubicBezTo>
                <a:cubicBezTo>
                  <a:pt x="261" y="23"/>
                  <a:pt x="262" y="23"/>
                  <a:pt x="263" y="23"/>
                </a:cubicBezTo>
                <a:cubicBezTo>
                  <a:pt x="262" y="24"/>
                  <a:pt x="261" y="24"/>
                  <a:pt x="261" y="24"/>
                </a:cubicBezTo>
                <a:cubicBezTo>
                  <a:pt x="261" y="25"/>
                  <a:pt x="263" y="25"/>
                  <a:pt x="264" y="25"/>
                </a:cubicBezTo>
                <a:cubicBezTo>
                  <a:pt x="267" y="24"/>
                  <a:pt x="271" y="23"/>
                  <a:pt x="275" y="22"/>
                </a:cubicBezTo>
                <a:cubicBezTo>
                  <a:pt x="276" y="23"/>
                  <a:pt x="274" y="23"/>
                  <a:pt x="273" y="24"/>
                </a:cubicBezTo>
                <a:cubicBezTo>
                  <a:pt x="275" y="24"/>
                  <a:pt x="276" y="23"/>
                  <a:pt x="278" y="23"/>
                </a:cubicBezTo>
                <a:cubicBezTo>
                  <a:pt x="279" y="24"/>
                  <a:pt x="276" y="24"/>
                  <a:pt x="278" y="24"/>
                </a:cubicBezTo>
                <a:cubicBezTo>
                  <a:pt x="279" y="24"/>
                  <a:pt x="279" y="24"/>
                  <a:pt x="280" y="24"/>
                </a:cubicBezTo>
                <a:cubicBezTo>
                  <a:pt x="282" y="24"/>
                  <a:pt x="279" y="24"/>
                  <a:pt x="277" y="24"/>
                </a:cubicBezTo>
                <a:cubicBezTo>
                  <a:pt x="279" y="25"/>
                  <a:pt x="281" y="24"/>
                  <a:pt x="283" y="24"/>
                </a:cubicBezTo>
                <a:cubicBezTo>
                  <a:pt x="283" y="25"/>
                  <a:pt x="281" y="24"/>
                  <a:pt x="282" y="25"/>
                </a:cubicBezTo>
                <a:cubicBezTo>
                  <a:pt x="285" y="25"/>
                  <a:pt x="287" y="24"/>
                  <a:pt x="290" y="24"/>
                </a:cubicBezTo>
                <a:cubicBezTo>
                  <a:pt x="290" y="24"/>
                  <a:pt x="289" y="24"/>
                  <a:pt x="288" y="24"/>
                </a:cubicBezTo>
                <a:cubicBezTo>
                  <a:pt x="288" y="25"/>
                  <a:pt x="289" y="25"/>
                  <a:pt x="289" y="25"/>
                </a:cubicBezTo>
                <a:cubicBezTo>
                  <a:pt x="292" y="25"/>
                  <a:pt x="294" y="24"/>
                  <a:pt x="292" y="24"/>
                </a:cubicBezTo>
                <a:cubicBezTo>
                  <a:pt x="295" y="24"/>
                  <a:pt x="297" y="23"/>
                  <a:pt x="299" y="22"/>
                </a:cubicBezTo>
                <a:cubicBezTo>
                  <a:pt x="300" y="22"/>
                  <a:pt x="300" y="23"/>
                  <a:pt x="300" y="23"/>
                </a:cubicBezTo>
                <a:cubicBezTo>
                  <a:pt x="303" y="23"/>
                  <a:pt x="305" y="22"/>
                  <a:pt x="309" y="22"/>
                </a:cubicBezTo>
                <a:cubicBezTo>
                  <a:pt x="309" y="21"/>
                  <a:pt x="308" y="21"/>
                  <a:pt x="308" y="21"/>
                </a:cubicBezTo>
                <a:cubicBezTo>
                  <a:pt x="306" y="22"/>
                  <a:pt x="304" y="21"/>
                  <a:pt x="302" y="21"/>
                </a:cubicBezTo>
                <a:cubicBezTo>
                  <a:pt x="302" y="21"/>
                  <a:pt x="302" y="21"/>
                  <a:pt x="302" y="21"/>
                </a:cubicBezTo>
                <a:cubicBezTo>
                  <a:pt x="305" y="21"/>
                  <a:pt x="302" y="21"/>
                  <a:pt x="305" y="21"/>
                </a:cubicBezTo>
                <a:cubicBezTo>
                  <a:pt x="307" y="21"/>
                  <a:pt x="303" y="20"/>
                  <a:pt x="307" y="20"/>
                </a:cubicBezTo>
                <a:cubicBezTo>
                  <a:pt x="307" y="20"/>
                  <a:pt x="303" y="20"/>
                  <a:pt x="304" y="20"/>
                </a:cubicBezTo>
                <a:cubicBezTo>
                  <a:pt x="305" y="19"/>
                  <a:pt x="301" y="18"/>
                  <a:pt x="298" y="17"/>
                </a:cubicBezTo>
                <a:cubicBezTo>
                  <a:pt x="300" y="17"/>
                  <a:pt x="299" y="18"/>
                  <a:pt x="301" y="18"/>
                </a:cubicBezTo>
                <a:cubicBezTo>
                  <a:pt x="302" y="18"/>
                  <a:pt x="304" y="18"/>
                  <a:pt x="304" y="17"/>
                </a:cubicBezTo>
                <a:cubicBezTo>
                  <a:pt x="305" y="17"/>
                  <a:pt x="304" y="18"/>
                  <a:pt x="304" y="18"/>
                </a:cubicBezTo>
                <a:cubicBezTo>
                  <a:pt x="309" y="18"/>
                  <a:pt x="312" y="18"/>
                  <a:pt x="318" y="18"/>
                </a:cubicBezTo>
                <a:cubicBezTo>
                  <a:pt x="318" y="18"/>
                  <a:pt x="317" y="18"/>
                  <a:pt x="315" y="18"/>
                </a:cubicBezTo>
                <a:cubicBezTo>
                  <a:pt x="317" y="18"/>
                  <a:pt x="321" y="18"/>
                  <a:pt x="322" y="17"/>
                </a:cubicBezTo>
                <a:cubicBezTo>
                  <a:pt x="323" y="17"/>
                  <a:pt x="325" y="17"/>
                  <a:pt x="327" y="17"/>
                </a:cubicBezTo>
                <a:cubicBezTo>
                  <a:pt x="327" y="16"/>
                  <a:pt x="325" y="16"/>
                  <a:pt x="327" y="16"/>
                </a:cubicBezTo>
                <a:cubicBezTo>
                  <a:pt x="326" y="16"/>
                  <a:pt x="326" y="16"/>
                  <a:pt x="325" y="16"/>
                </a:cubicBezTo>
                <a:cubicBezTo>
                  <a:pt x="326" y="17"/>
                  <a:pt x="318" y="16"/>
                  <a:pt x="315" y="16"/>
                </a:cubicBezTo>
                <a:cubicBezTo>
                  <a:pt x="317" y="16"/>
                  <a:pt x="313" y="15"/>
                  <a:pt x="312" y="16"/>
                </a:cubicBezTo>
                <a:cubicBezTo>
                  <a:pt x="308" y="16"/>
                  <a:pt x="308" y="15"/>
                  <a:pt x="304" y="15"/>
                </a:cubicBezTo>
                <a:cubicBezTo>
                  <a:pt x="307" y="15"/>
                  <a:pt x="308" y="15"/>
                  <a:pt x="311" y="16"/>
                </a:cubicBezTo>
                <a:cubicBezTo>
                  <a:pt x="312" y="16"/>
                  <a:pt x="311" y="15"/>
                  <a:pt x="312" y="15"/>
                </a:cubicBezTo>
                <a:cubicBezTo>
                  <a:pt x="312" y="15"/>
                  <a:pt x="309" y="15"/>
                  <a:pt x="309" y="14"/>
                </a:cubicBezTo>
                <a:cubicBezTo>
                  <a:pt x="309" y="14"/>
                  <a:pt x="311" y="14"/>
                  <a:pt x="312" y="14"/>
                </a:cubicBezTo>
                <a:cubicBezTo>
                  <a:pt x="312" y="14"/>
                  <a:pt x="311" y="14"/>
                  <a:pt x="311" y="14"/>
                </a:cubicBezTo>
                <a:cubicBezTo>
                  <a:pt x="311" y="14"/>
                  <a:pt x="312" y="14"/>
                  <a:pt x="313" y="14"/>
                </a:cubicBezTo>
                <a:cubicBezTo>
                  <a:pt x="313" y="14"/>
                  <a:pt x="313" y="14"/>
                  <a:pt x="313" y="14"/>
                </a:cubicBezTo>
                <a:cubicBezTo>
                  <a:pt x="316" y="14"/>
                  <a:pt x="318" y="14"/>
                  <a:pt x="322" y="14"/>
                </a:cubicBezTo>
                <a:cubicBezTo>
                  <a:pt x="322" y="14"/>
                  <a:pt x="322" y="14"/>
                  <a:pt x="323" y="13"/>
                </a:cubicBezTo>
                <a:cubicBezTo>
                  <a:pt x="323" y="13"/>
                  <a:pt x="322" y="13"/>
                  <a:pt x="321" y="13"/>
                </a:cubicBezTo>
                <a:cubicBezTo>
                  <a:pt x="320" y="13"/>
                  <a:pt x="324" y="13"/>
                  <a:pt x="322" y="13"/>
                </a:cubicBezTo>
                <a:cubicBezTo>
                  <a:pt x="325" y="12"/>
                  <a:pt x="329" y="12"/>
                  <a:pt x="333" y="13"/>
                </a:cubicBezTo>
                <a:cubicBezTo>
                  <a:pt x="331" y="13"/>
                  <a:pt x="330" y="12"/>
                  <a:pt x="327" y="13"/>
                </a:cubicBezTo>
                <a:cubicBezTo>
                  <a:pt x="326" y="13"/>
                  <a:pt x="329" y="13"/>
                  <a:pt x="329" y="13"/>
                </a:cubicBezTo>
                <a:cubicBezTo>
                  <a:pt x="335" y="13"/>
                  <a:pt x="330" y="14"/>
                  <a:pt x="327" y="13"/>
                </a:cubicBezTo>
                <a:cubicBezTo>
                  <a:pt x="327" y="14"/>
                  <a:pt x="330" y="14"/>
                  <a:pt x="332" y="14"/>
                </a:cubicBezTo>
                <a:cubicBezTo>
                  <a:pt x="328" y="15"/>
                  <a:pt x="339" y="14"/>
                  <a:pt x="343" y="14"/>
                </a:cubicBezTo>
                <a:cubicBezTo>
                  <a:pt x="346" y="14"/>
                  <a:pt x="350" y="14"/>
                  <a:pt x="353" y="14"/>
                </a:cubicBezTo>
                <a:cubicBezTo>
                  <a:pt x="355" y="14"/>
                  <a:pt x="354" y="14"/>
                  <a:pt x="356" y="14"/>
                </a:cubicBezTo>
                <a:cubicBezTo>
                  <a:pt x="354" y="14"/>
                  <a:pt x="350" y="14"/>
                  <a:pt x="350" y="15"/>
                </a:cubicBezTo>
                <a:cubicBezTo>
                  <a:pt x="351" y="15"/>
                  <a:pt x="352" y="16"/>
                  <a:pt x="354" y="16"/>
                </a:cubicBezTo>
                <a:cubicBezTo>
                  <a:pt x="354" y="16"/>
                  <a:pt x="352" y="16"/>
                  <a:pt x="351" y="16"/>
                </a:cubicBezTo>
                <a:cubicBezTo>
                  <a:pt x="355" y="17"/>
                  <a:pt x="357" y="16"/>
                  <a:pt x="362" y="16"/>
                </a:cubicBezTo>
                <a:cubicBezTo>
                  <a:pt x="360" y="16"/>
                  <a:pt x="361" y="16"/>
                  <a:pt x="364" y="16"/>
                </a:cubicBezTo>
                <a:cubicBezTo>
                  <a:pt x="365" y="17"/>
                  <a:pt x="366" y="17"/>
                  <a:pt x="366" y="17"/>
                </a:cubicBezTo>
                <a:cubicBezTo>
                  <a:pt x="365" y="17"/>
                  <a:pt x="364" y="17"/>
                  <a:pt x="363" y="17"/>
                </a:cubicBezTo>
                <a:cubicBezTo>
                  <a:pt x="364" y="18"/>
                  <a:pt x="364" y="18"/>
                  <a:pt x="363" y="18"/>
                </a:cubicBezTo>
                <a:cubicBezTo>
                  <a:pt x="364" y="18"/>
                  <a:pt x="367" y="18"/>
                  <a:pt x="369" y="18"/>
                </a:cubicBezTo>
                <a:cubicBezTo>
                  <a:pt x="366" y="17"/>
                  <a:pt x="367" y="16"/>
                  <a:pt x="364" y="15"/>
                </a:cubicBezTo>
                <a:cubicBezTo>
                  <a:pt x="366" y="15"/>
                  <a:pt x="366" y="15"/>
                  <a:pt x="366" y="16"/>
                </a:cubicBezTo>
                <a:cubicBezTo>
                  <a:pt x="368" y="16"/>
                  <a:pt x="367" y="16"/>
                  <a:pt x="367" y="15"/>
                </a:cubicBezTo>
                <a:cubicBezTo>
                  <a:pt x="368" y="15"/>
                  <a:pt x="368" y="15"/>
                  <a:pt x="368" y="16"/>
                </a:cubicBezTo>
                <a:cubicBezTo>
                  <a:pt x="369" y="16"/>
                  <a:pt x="370" y="15"/>
                  <a:pt x="370" y="15"/>
                </a:cubicBezTo>
                <a:cubicBezTo>
                  <a:pt x="372" y="15"/>
                  <a:pt x="375" y="15"/>
                  <a:pt x="376" y="14"/>
                </a:cubicBezTo>
                <a:cubicBezTo>
                  <a:pt x="375" y="14"/>
                  <a:pt x="375" y="14"/>
                  <a:pt x="373" y="13"/>
                </a:cubicBezTo>
                <a:cubicBezTo>
                  <a:pt x="371" y="13"/>
                  <a:pt x="372" y="14"/>
                  <a:pt x="371" y="14"/>
                </a:cubicBezTo>
                <a:cubicBezTo>
                  <a:pt x="371" y="14"/>
                  <a:pt x="375" y="14"/>
                  <a:pt x="374" y="15"/>
                </a:cubicBezTo>
                <a:cubicBezTo>
                  <a:pt x="372" y="14"/>
                  <a:pt x="369" y="15"/>
                  <a:pt x="368" y="15"/>
                </a:cubicBezTo>
                <a:cubicBezTo>
                  <a:pt x="367" y="15"/>
                  <a:pt x="366" y="15"/>
                  <a:pt x="365" y="15"/>
                </a:cubicBezTo>
                <a:cubicBezTo>
                  <a:pt x="364" y="14"/>
                  <a:pt x="367" y="14"/>
                  <a:pt x="368" y="14"/>
                </a:cubicBezTo>
                <a:cubicBezTo>
                  <a:pt x="368" y="14"/>
                  <a:pt x="367" y="14"/>
                  <a:pt x="367" y="14"/>
                </a:cubicBezTo>
                <a:cubicBezTo>
                  <a:pt x="368" y="14"/>
                  <a:pt x="370" y="14"/>
                  <a:pt x="372" y="13"/>
                </a:cubicBezTo>
                <a:cubicBezTo>
                  <a:pt x="372" y="13"/>
                  <a:pt x="372" y="13"/>
                  <a:pt x="371" y="13"/>
                </a:cubicBezTo>
                <a:cubicBezTo>
                  <a:pt x="368" y="14"/>
                  <a:pt x="367" y="13"/>
                  <a:pt x="364" y="13"/>
                </a:cubicBezTo>
                <a:cubicBezTo>
                  <a:pt x="369" y="12"/>
                  <a:pt x="372" y="13"/>
                  <a:pt x="375" y="13"/>
                </a:cubicBezTo>
                <a:cubicBezTo>
                  <a:pt x="377" y="12"/>
                  <a:pt x="371" y="11"/>
                  <a:pt x="365" y="12"/>
                </a:cubicBezTo>
                <a:cubicBezTo>
                  <a:pt x="363" y="12"/>
                  <a:pt x="363" y="11"/>
                  <a:pt x="359" y="11"/>
                </a:cubicBezTo>
                <a:cubicBezTo>
                  <a:pt x="359" y="11"/>
                  <a:pt x="359" y="11"/>
                  <a:pt x="359" y="10"/>
                </a:cubicBezTo>
                <a:cubicBezTo>
                  <a:pt x="363" y="10"/>
                  <a:pt x="366" y="9"/>
                  <a:pt x="368" y="11"/>
                </a:cubicBezTo>
                <a:cubicBezTo>
                  <a:pt x="371" y="11"/>
                  <a:pt x="372" y="10"/>
                  <a:pt x="374" y="10"/>
                </a:cubicBezTo>
                <a:cubicBezTo>
                  <a:pt x="374" y="10"/>
                  <a:pt x="370" y="10"/>
                  <a:pt x="370" y="9"/>
                </a:cubicBezTo>
                <a:cubicBezTo>
                  <a:pt x="371" y="9"/>
                  <a:pt x="372" y="9"/>
                  <a:pt x="372" y="9"/>
                </a:cubicBezTo>
                <a:cubicBezTo>
                  <a:pt x="374" y="9"/>
                  <a:pt x="374" y="9"/>
                  <a:pt x="376" y="9"/>
                </a:cubicBezTo>
                <a:cubicBezTo>
                  <a:pt x="375" y="8"/>
                  <a:pt x="375" y="8"/>
                  <a:pt x="374" y="8"/>
                </a:cubicBezTo>
                <a:cubicBezTo>
                  <a:pt x="377" y="8"/>
                  <a:pt x="378" y="9"/>
                  <a:pt x="379" y="9"/>
                </a:cubicBezTo>
                <a:cubicBezTo>
                  <a:pt x="379" y="9"/>
                  <a:pt x="379" y="8"/>
                  <a:pt x="383" y="8"/>
                </a:cubicBezTo>
                <a:cubicBezTo>
                  <a:pt x="383" y="8"/>
                  <a:pt x="385" y="8"/>
                  <a:pt x="385" y="9"/>
                </a:cubicBezTo>
                <a:cubicBezTo>
                  <a:pt x="386" y="9"/>
                  <a:pt x="389" y="9"/>
                  <a:pt x="389" y="8"/>
                </a:cubicBezTo>
                <a:cubicBezTo>
                  <a:pt x="390" y="9"/>
                  <a:pt x="387" y="9"/>
                  <a:pt x="386" y="9"/>
                </a:cubicBezTo>
                <a:cubicBezTo>
                  <a:pt x="386" y="10"/>
                  <a:pt x="388" y="10"/>
                  <a:pt x="388" y="11"/>
                </a:cubicBezTo>
                <a:cubicBezTo>
                  <a:pt x="387" y="11"/>
                  <a:pt x="387" y="10"/>
                  <a:pt x="384" y="10"/>
                </a:cubicBezTo>
                <a:cubicBezTo>
                  <a:pt x="383" y="11"/>
                  <a:pt x="375" y="12"/>
                  <a:pt x="379" y="13"/>
                </a:cubicBezTo>
                <a:cubicBezTo>
                  <a:pt x="378" y="13"/>
                  <a:pt x="377" y="13"/>
                  <a:pt x="377" y="12"/>
                </a:cubicBezTo>
                <a:cubicBezTo>
                  <a:pt x="375" y="12"/>
                  <a:pt x="377" y="13"/>
                  <a:pt x="376" y="13"/>
                </a:cubicBezTo>
                <a:cubicBezTo>
                  <a:pt x="378" y="14"/>
                  <a:pt x="379" y="14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5" y="15"/>
                  <a:pt x="385" y="15"/>
                  <a:pt x="389" y="14"/>
                </a:cubicBezTo>
                <a:cubicBezTo>
                  <a:pt x="389" y="15"/>
                  <a:pt x="388" y="15"/>
                  <a:pt x="388" y="15"/>
                </a:cubicBezTo>
                <a:cubicBezTo>
                  <a:pt x="388" y="15"/>
                  <a:pt x="389" y="15"/>
                  <a:pt x="390" y="15"/>
                </a:cubicBezTo>
                <a:cubicBezTo>
                  <a:pt x="390" y="15"/>
                  <a:pt x="391" y="14"/>
                  <a:pt x="389" y="13"/>
                </a:cubicBezTo>
                <a:cubicBezTo>
                  <a:pt x="391" y="12"/>
                  <a:pt x="391" y="13"/>
                  <a:pt x="392" y="13"/>
                </a:cubicBezTo>
                <a:cubicBezTo>
                  <a:pt x="390" y="13"/>
                  <a:pt x="391" y="13"/>
                  <a:pt x="391" y="14"/>
                </a:cubicBezTo>
                <a:cubicBezTo>
                  <a:pt x="393" y="14"/>
                  <a:pt x="394" y="14"/>
                  <a:pt x="395" y="14"/>
                </a:cubicBezTo>
                <a:cubicBezTo>
                  <a:pt x="396" y="13"/>
                  <a:pt x="394" y="13"/>
                  <a:pt x="394" y="13"/>
                </a:cubicBezTo>
                <a:cubicBezTo>
                  <a:pt x="400" y="13"/>
                  <a:pt x="393" y="14"/>
                  <a:pt x="395" y="14"/>
                </a:cubicBezTo>
                <a:cubicBezTo>
                  <a:pt x="393" y="15"/>
                  <a:pt x="392" y="15"/>
                  <a:pt x="390" y="15"/>
                </a:cubicBezTo>
                <a:cubicBezTo>
                  <a:pt x="390" y="16"/>
                  <a:pt x="393" y="15"/>
                  <a:pt x="392" y="16"/>
                </a:cubicBezTo>
                <a:cubicBezTo>
                  <a:pt x="390" y="16"/>
                  <a:pt x="390" y="16"/>
                  <a:pt x="389" y="16"/>
                </a:cubicBezTo>
                <a:cubicBezTo>
                  <a:pt x="389" y="17"/>
                  <a:pt x="391" y="16"/>
                  <a:pt x="390" y="17"/>
                </a:cubicBezTo>
                <a:cubicBezTo>
                  <a:pt x="388" y="17"/>
                  <a:pt x="388" y="17"/>
                  <a:pt x="386" y="17"/>
                </a:cubicBezTo>
                <a:cubicBezTo>
                  <a:pt x="386" y="17"/>
                  <a:pt x="389" y="17"/>
                  <a:pt x="388" y="18"/>
                </a:cubicBezTo>
                <a:cubicBezTo>
                  <a:pt x="388" y="17"/>
                  <a:pt x="390" y="17"/>
                  <a:pt x="392" y="18"/>
                </a:cubicBezTo>
                <a:cubicBezTo>
                  <a:pt x="391" y="18"/>
                  <a:pt x="391" y="18"/>
                  <a:pt x="392" y="18"/>
                </a:cubicBezTo>
                <a:cubicBezTo>
                  <a:pt x="390" y="19"/>
                  <a:pt x="389" y="19"/>
                  <a:pt x="388" y="19"/>
                </a:cubicBezTo>
                <a:cubicBezTo>
                  <a:pt x="388" y="19"/>
                  <a:pt x="391" y="19"/>
                  <a:pt x="392" y="18"/>
                </a:cubicBezTo>
                <a:cubicBezTo>
                  <a:pt x="394" y="19"/>
                  <a:pt x="390" y="19"/>
                  <a:pt x="390" y="19"/>
                </a:cubicBezTo>
                <a:cubicBezTo>
                  <a:pt x="391" y="19"/>
                  <a:pt x="393" y="19"/>
                  <a:pt x="394" y="19"/>
                </a:cubicBezTo>
                <a:cubicBezTo>
                  <a:pt x="394" y="19"/>
                  <a:pt x="393" y="18"/>
                  <a:pt x="392" y="18"/>
                </a:cubicBezTo>
                <a:cubicBezTo>
                  <a:pt x="394" y="18"/>
                  <a:pt x="394" y="19"/>
                  <a:pt x="397" y="19"/>
                </a:cubicBezTo>
                <a:cubicBezTo>
                  <a:pt x="398" y="18"/>
                  <a:pt x="396" y="18"/>
                  <a:pt x="395" y="18"/>
                </a:cubicBezTo>
                <a:cubicBezTo>
                  <a:pt x="395" y="18"/>
                  <a:pt x="396" y="18"/>
                  <a:pt x="395" y="18"/>
                </a:cubicBezTo>
                <a:cubicBezTo>
                  <a:pt x="397" y="18"/>
                  <a:pt x="400" y="17"/>
                  <a:pt x="397" y="17"/>
                </a:cubicBezTo>
                <a:cubicBezTo>
                  <a:pt x="402" y="17"/>
                  <a:pt x="397" y="19"/>
                  <a:pt x="402" y="19"/>
                </a:cubicBezTo>
                <a:cubicBezTo>
                  <a:pt x="403" y="19"/>
                  <a:pt x="403" y="18"/>
                  <a:pt x="406" y="19"/>
                </a:cubicBezTo>
                <a:cubicBezTo>
                  <a:pt x="405" y="19"/>
                  <a:pt x="404" y="19"/>
                  <a:pt x="405" y="19"/>
                </a:cubicBezTo>
                <a:cubicBezTo>
                  <a:pt x="406" y="19"/>
                  <a:pt x="406" y="19"/>
                  <a:pt x="408" y="19"/>
                </a:cubicBezTo>
                <a:cubicBezTo>
                  <a:pt x="405" y="18"/>
                  <a:pt x="409" y="19"/>
                  <a:pt x="410" y="18"/>
                </a:cubicBezTo>
                <a:cubicBezTo>
                  <a:pt x="411" y="18"/>
                  <a:pt x="408" y="19"/>
                  <a:pt x="410" y="19"/>
                </a:cubicBezTo>
                <a:cubicBezTo>
                  <a:pt x="412" y="19"/>
                  <a:pt x="412" y="19"/>
                  <a:pt x="412" y="18"/>
                </a:cubicBezTo>
                <a:cubicBezTo>
                  <a:pt x="412" y="18"/>
                  <a:pt x="410" y="18"/>
                  <a:pt x="410" y="18"/>
                </a:cubicBezTo>
                <a:cubicBezTo>
                  <a:pt x="411" y="17"/>
                  <a:pt x="414" y="18"/>
                  <a:pt x="415" y="18"/>
                </a:cubicBezTo>
                <a:cubicBezTo>
                  <a:pt x="417" y="18"/>
                  <a:pt x="419" y="18"/>
                  <a:pt x="419" y="17"/>
                </a:cubicBezTo>
                <a:cubicBezTo>
                  <a:pt x="408" y="17"/>
                  <a:pt x="406" y="18"/>
                  <a:pt x="397" y="17"/>
                </a:cubicBezTo>
                <a:cubicBezTo>
                  <a:pt x="397" y="17"/>
                  <a:pt x="397" y="17"/>
                  <a:pt x="397" y="16"/>
                </a:cubicBezTo>
                <a:cubicBezTo>
                  <a:pt x="395" y="17"/>
                  <a:pt x="395" y="16"/>
                  <a:pt x="392" y="16"/>
                </a:cubicBezTo>
                <a:cubicBezTo>
                  <a:pt x="393" y="16"/>
                  <a:pt x="393" y="16"/>
                  <a:pt x="395" y="16"/>
                </a:cubicBezTo>
                <a:cubicBezTo>
                  <a:pt x="397" y="16"/>
                  <a:pt x="396" y="16"/>
                  <a:pt x="398" y="16"/>
                </a:cubicBezTo>
                <a:cubicBezTo>
                  <a:pt x="400" y="16"/>
                  <a:pt x="402" y="16"/>
                  <a:pt x="403" y="15"/>
                </a:cubicBezTo>
                <a:cubicBezTo>
                  <a:pt x="406" y="15"/>
                  <a:pt x="409" y="16"/>
                  <a:pt x="410" y="15"/>
                </a:cubicBezTo>
                <a:cubicBezTo>
                  <a:pt x="416" y="15"/>
                  <a:pt x="428" y="16"/>
                  <a:pt x="430" y="14"/>
                </a:cubicBezTo>
                <a:cubicBezTo>
                  <a:pt x="430" y="14"/>
                  <a:pt x="431" y="14"/>
                  <a:pt x="432" y="14"/>
                </a:cubicBezTo>
                <a:cubicBezTo>
                  <a:pt x="432" y="14"/>
                  <a:pt x="432" y="14"/>
                  <a:pt x="432" y="14"/>
                </a:cubicBezTo>
                <a:cubicBezTo>
                  <a:pt x="430" y="14"/>
                  <a:pt x="430" y="14"/>
                  <a:pt x="430" y="14"/>
                </a:cubicBezTo>
                <a:cubicBezTo>
                  <a:pt x="429" y="14"/>
                  <a:pt x="430" y="14"/>
                  <a:pt x="429" y="14"/>
                </a:cubicBezTo>
                <a:cubicBezTo>
                  <a:pt x="431" y="13"/>
                  <a:pt x="434" y="13"/>
                  <a:pt x="437" y="14"/>
                </a:cubicBezTo>
                <a:cubicBezTo>
                  <a:pt x="438" y="13"/>
                  <a:pt x="437" y="13"/>
                  <a:pt x="438" y="13"/>
                </a:cubicBezTo>
                <a:cubicBezTo>
                  <a:pt x="441" y="13"/>
                  <a:pt x="441" y="12"/>
                  <a:pt x="444" y="13"/>
                </a:cubicBezTo>
                <a:cubicBezTo>
                  <a:pt x="443" y="12"/>
                  <a:pt x="443" y="12"/>
                  <a:pt x="444" y="12"/>
                </a:cubicBezTo>
                <a:cubicBezTo>
                  <a:pt x="446" y="12"/>
                  <a:pt x="447" y="11"/>
                  <a:pt x="448" y="11"/>
                </a:cubicBezTo>
                <a:cubicBezTo>
                  <a:pt x="450" y="11"/>
                  <a:pt x="451" y="12"/>
                  <a:pt x="455" y="11"/>
                </a:cubicBezTo>
                <a:cubicBezTo>
                  <a:pt x="456" y="10"/>
                  <a:pt x="451" y="11"/>
                  <a:pt x="449" y="10"/>
                </a:cubicBezTo>
                <a:cubicBezTo>
                  <a:pt x="460" y="11"/>
                  <a:pt x="463" y="8"/>
                  <a:pt x="475" y="9"/>
                </a:cubicBezTo>
                <a:cubicBezTo>
                  <a:pt x="474" y="10"/>
                  <a:pt x="468" y="10"/>
                  <a:pt x="466" y="11"/>
                </a:cubicBezTo>
                <a:cubicBezTo>
                  <a:pt x="467" y="11"/>
                  <a:pt x="470" y="12"/>
                  <a:pt x="472" y="12"/>
                </a:cubicBezTo>
                <a:cubicBezTo>
                  <a:pt x="471" y="12"/>
                  <a:pt x="471" y="13"/>
                  <a:pt x="469" y="13"/>
                </a:cubicBezTo>
                <a:cubicBezTo>
                  <a:pt x="468" y="12"/>
                  <a:pt x="467" y="12"/>
                  <a:pt x="466" y="11"/>
                </a:cubicBezTo>
                <a:cubicBezTo>
                  <a:pt x="464" y="12"/>
                  <a:pt x="464" y="12"/>
                  <a:pt x="464" y="13"/>
                </a:cubicBezTo>
                <a:cubicBezTo>
                  <a:pt x="461" y="12"/>
                  <a:pt x="459" y="12"/>
                  <a:pt x="457" y="13"/>
                </a:cubicBezTo>
                <a:cubicBezTo>
                  <a:pt x="459" y="13"/>
                  <a:pt x="460" y="13"/>
                  <a:pt x="463" y="13"/>
                </a:cubicBezTo>
                <a:cubicBezTo>
                  <a:pt x="464" y="13"/>
                  <a:pt x="460" y="13"/>
                  <a:pt x="462" y="13"/>
                </a:cubicBezTo>
                <a:cubicBezTo>
                  <a:pt x="461" y="14"/>
                  <a:pt x="458" y="14"/>
                  <a:pt x="456" y="14"/>
                </a:cubicBezTo>
                <a:cubicBezTo>
                  <a:pt x="454" y="14"/>
                  <a:pt x="452" y="15"/>
                  <a:pt x="452" y="16"/>
                </a:cubicBezTo>
                <a:cubicBezTo>
                  <a:pt x="453" y="16"/>
                  <a:pt x="456" y="15"/>
                  <a:pt x="455" y="16"/>
                </a:cubicBezTo>
                <a:cubicBezTo>
                  <a:pt x="456" y="16"/>
                  <a:pt x="457" y="16"/>
                  <a:pt x="457" y="16"/>
                </a:cubicBezTo>
                <a:cubicBezTo>
                  <a:pt x="458" y="16"/>
                  <a:pt x="457" y="16"/>
                  <a:pt x="457" y="17"/>
                </a:cubicBezTo>
                <a:cubicBezTo>
                  <a:pt x="461" y="17"/>
                  <a:pt x="459" y="16"/>
                  <a:pt x="462" y="15"/>
                </a:cubicBezTo>
                <a:cubicBezTo>
                  <a:pt x="463" y="15"/>
                  <a:pt x="462" y="16"/>
                  <a:pt x="462" y="16"/>
                </a:cubicBezTo>
                <a:cubicBezTo>
                  <a:pt x="462" y="16"/>
                  <a:pt x="464" y="16"/>
                  <a:pt x="465" y="16"/>
                </a:cubicBezTo>
                <a:cubicBezTo>
                  <a:pt x="465" y="16"/>
                  <a:pt x="464" y="16"/>
                  <a:pt x="463" y="16"/>
                </a:cubicBezTo>
                <a:cubicBezTo>
                  <a:pt x="465" y="17"/>
                  <a:pt x="467" y="16"/>
                  <a:pt x="469" y="16"/>
                </a:cubicBezTo>
                <a:cubicBezTo>
                  <a:pt x="470" y="16"/>
                  <a:pt x="469" y="16"/>
                  <a:pt x="472" y="16"/>
                </a:cubicBezTo>
                <a:cubicBezTo>
                  <a:pt x="471" y="15"/>
                  <a:pt x="471" y="15"/>
                  <a:pt x="470" y="15"/>
                </a:cubicBezTo>
                <a:cubicBezTo>
                  <a:pt x="472" y="15"/>
                  <a:pt x="475" y="15"/>
                  <a:pt x="476" y="14"/>
                </a:cubicBezTo>
                <a:cubicBezTo>
                  <a:pt x="476" y="14"/>
                  <a:pt x="476" y="14"/>
                  <a:pt x="475" y="14"/>
                </a:cubicBezTo>
                <a:cubicBezTo>
                  <a:pt x="475" y="14"/>
                  <a:pt x="477" y="14"/>
                  <a:pt x="478" y="14"/>
                </a:cubicBezTo>
                <a:cubicBezTo>
                  <a:pt x="478" y="13"/>
                  <a:pt x="474" y="13"/>
                  <a:pt x="476" y="13"/>
                </a:cubicBezTo>
                <a:cubicBezTo>
                  <a:pt x="475" y="13"/>
                  <a:pt x="475" y="13"/>
                  <a:pt x="474" y="13"/>
                </a:cubicBezTo>
                <a:cubicBezTo>
                  <a:pt x="476" y="12"/>
                  <a:pt x="476" y="12"/>
                  <a:pt x="474" y="12"/>
                </a:cubicBezTo>
                <a:cubicBezTo>
                  <a:pt x="477" y="12"/>
                  <a:pt x="480" y="12"/>
                  <a:pt x="482" y="12"/>
                </a:cubicBezTo>
                <a:cubicBezTo>
                  <a:pt x="486" y="11"/>
                  <a:pt x="487" y="9"/>
                  <a:pt x="495" y="9"/>
                </a:cubicBezTo>
                <a:cubicBezTo>
                  <a:pt x="494" y="10"/>
                  <a:pt x="492" y="11"/>
                  <a:pt x="491" y="12"/>
                </a:cubicBezTo>
                <a:cubicBezTo>
                  <a:pt x="494" y="12"/>
                  <a:pt x="499" y="13"/>
                  <a:pt x="500" y="12"/>
                </a:cubicBezTo>
                <a:cubicBezTo>
                  <a:pt x="501" y="12"/>
                  <a:pt x="500" y="13"/>
                  <a:pt x="501" y="13"/>
                </a:cubicBezTo>
                <a:cubicBezTo>
                  <a:pt x="504" y="13"/>
                  <a:pt x="503" y="12"/>
                  <a:pt x="505" y="13"/>
                </a:cubicBezTo>
                <a:cubicBezTo>
                  <a:pt x="506" y="12"/>
                  <a:pt x="503" y="13"/>
                  <a:pt x="503" y="12"/>
                </a:cubicBezTo>
                <a:cubicBezTo>
                  <a:pt x="505" y="12"/>
                  <a:pt x="509" y="13"/>
                  <a:pt x="510" y="12"/>
                </a:cubicBezTo>
                <a:cubicBezTo>
                  <a:pt x="513" y="12"/>
                  <a:pt x="508" y="13"/>
                  <a:pt x="512" y="13"/>
                </a:cubicBezTo>
                <a:cubicBezTo>
                  <a:pt x="511" y="14"/>
                  <a:pt x="510" y="13"/>
                  <a:pt x="509" y="13"/>
                </a:cubicBezTo>
                <a:cubicBezTo>
                  <a:pt x="508" y="14"/>
                  <a:pt x="511" y="14"/>
                  <a:pt x="510" y="14"/>
                </a:cubicBezTo>
                <a:cubicBezTo>
                  <a:pt x="509" y="15"/>
                  <a:pt x="508" y="15"/>
                  <a:pt x="505" y="15"/>
                </a:cubicBezTo>
                <a:cubicBezTo>
                  <a:pt x="508" y="15"/>
                  <a:pt x="506" y="16"/>
                  <a:pt x="508" y="16"/>
                </a:cubicBezTo>
                <a:cubicBezTo>
                  <a:pt x="507" y="16"/>
                  <a:pt x="504" y="16"/>
                  <a:pt x="502" y="16"/>
                </a:cubicBezTo>
                <a:cubicBezTo>
                  <a:pt x="502" y="17"/>
                  <a:pt x="503" y="17"/>
                  <a:pt x="502" y="17"/>
                </a:cubicBezTo>
                <a:cubicBezTo>
                  <a:pt x="501" y="17"/>
                  <a:pt x="501" y="16"/>
                  <a:pt x="499" y="16"/>
                </a:cubicBezTo>
                <a:cubicBezTo>
                  <a:pt x="501" y="15"/>
                  <a:pt x="501" y="14"/>
                  <a:pt x="503" y="15"/>
                </a:cubicBezTo>
                <a:cubicBezTo>
                  <a:pt x="504" y="14"/>
                  <a:pt x="502" y="15"/>
                  <a:pt x="500" y="14"/>
                </a:cubicBezTo>
                <a:cubicBezTo>
                  <a:pt x="500" y="14"/>
                  <a:pt x="502" y="14"/>
                  <a:pt x="503" y="14"/>
                </a:cubicBezTo>
                <a:cubicBezTo>
                  <a:pt x="503" y="14"/>
                  <a:pt x="498" y="14"/>
                  <a:pt x="499" y="13"/>
                </a:cubicBezTo>
                <a:cubicBezTo>
                  <a:pt x="501" y="13"/>
                  <a:pt x="501" y="14"/>
                  <a:pt x="502" y="14"/>
                </a:cubicBezTo>
                <a:cubicBezTo>
                  <a:pt x="502" y="13"/>
                  <a:pt x="499" y="13"/>
                  <a:pt x="498" y="13"/>
                </a:cubicBezTo>
                <a:cubicBezTo>
                  <a:pt x="498" y="13"/>
                  <a:pt x="498" y="13"/>
                  <a:pt x="499" y="13"/>
                </a:cubicBezTo>
                <a:cubicBezTo>
                  <a:pt x="492" y="12"/>
                  <a:pt x="487" y="14"/>
                  <a:pt x="482" y="15"/>
                </a:cubicBezTo>
                <a:cubicBezTo>
                  <a:pt x="484" y="16"/>
                  <a:pt x="486" y="16"/>
                  <a:pt x="489" y="15"/>
                </a:cubicBezTo>
                <a:cubicBezTo>
                  <a:pt x="490" y="15"/>
                  <a:pt x="490" y="16"/>
                  <a:pt x="492" y="16"/>
                </a:cubicBezTo>
                <a:cubicBezTo>
                  <a:pt x="492" y="16"/>
                  <a:pt x="488" y="16"/>
                  <a:pt x="491" y="16"/>
                </a:cubicBezTo>
                <a:cubicBezTo>
                  <a:pt x="490" y="17"/>
                  <a:pt x="488" y="16"/>
                  <a:pt x="488" y="17"/>
                </a:cubicBezTo>
                <a:cubicBezTo>
                  <a:pt x="488" y="17"/>
                  <a:pt x="489" y="17"/>
                  <a:pt x="489" y="18"/>
                </a:cubicBezTo>
                <a:cubicBezTo>
                  <a:pt x="492" y="18"/>
                  <a:pt x="493" y="17"/>
                  <a:pt x="496" y="17"/>
                </a:cubicBezTo>
                <a:cubicBezTo>
                  <a:pt x="497" y="17"/>
                  <a:pt x="496" y="17"/>
                  <a:pt x="495" y="17"/>
                </a:cubicBezTo>
                <a:cubicBezTo>
                  <a:pt x="494" y="16"/>
                  <a:pt x="498" y="17"/>
                  <a:pt x="500" y="17"/>
                </a:cubicBezTo>
                <a:cubicBezTo>
                  <a:pt x="497" y="17"/>
                  <a:pt x="496" y="17"/>
                  <a:pt x="493" y="18"/>
                </a:cubicBezTo>
                <a:cubicBezTo>
                  <a:pt x="494" y="18"/>
                  <a:pt x="495" y="18"/>
                  <a:pt x="494" y="18"/>
                </a:cubicBezTo>
                <a:cubicBezTo>
                  <a:pt x="495" y="18"/>
                  <a:pt x="500" y="18"/>
                  <a:pt x="504" y="18"/>
                </a:cubicBezTo>
                <a:cubicBezTo>
                  <a:pt x="508" y="17"/>
                  <a:pt x="509" y="16"/>
                  <a:pt x="514" y="15"/>
                </a:cubicBezTo>
                <a:cubicBezTo>
                  <a:pt x="516" y="15"/>
                  <a:pt x="515" y="16"/>
                  <a:pt x="516" y="16"/>
                </a:cubicBezTo>
                <a:cubicBezTo>
                  <a:pt x="516" y="16"/>
                  <a:pt x="514" y="16"/>
                  <a:pt x="514" y="16"/>
                </a:cubicBezTo>
                <a:cubicBezTo>
                  <a:pt x="514" y="17"/>
                  <a:pt x="515" y="17"/>
                  <a:pt x="516" y="17"/>
                </a:cubicBezTo>
                <a:cubicBezTo>
                  <a:pt x="517" y="17"/>
                  <a:pt x="517" y="16"/>
                  <a:pt x="518" y="16"/>
                </a:cubicBezTo>
                <a:cubicBezTo>
                  <a:pt x="516" y="16"/>
                  <a:pt x="519" y="16"/>
                  <a:pt x="519" y="15"/>
                </a:cubicBezTo>
                <a:cubicBezTo>
                  <a:pt x="521" y="15"/>
                  <a:pt x="524" y="15"/>
                  <a:pt x="525" y="15"/>
                </a:cubicBezTo>
                <a:cubicBezTo>
                  <a:pt x="523" y="15"/>
                  <a:pt x="525" y="17"/>
                  <a:pt x="522" y="18"/>
                </a:cubicBezTo>
                <a:cubicBezTo>
                  <a:pt x="522" y="19"/>
                  <a:pt x="530" y="17"/>
                  <a:pt x="528" y="18"/>
                </a:cubicBezTo>
                <a:cubicBezTo>
                  <a:pt x="531" y="19"/>
                  <a:pt x="532" y="18"/>
                  <a:pt x="533" y="18"/>
                </a:cubicBezTo>
                <a:cubicBezTo>
                  <a:pt x="534" y="18"/>
                  <a:pt x="533" y="18"/>
                  <a:pt x="534" y="18"/>
                </a:cubicBezTo>
                <a:cubicBezTo>
                  <a:pt x="534" y="18"/>
                  <a:pt x="532" y="18"/>
                  <a:pt x="531" y="18"/>
                </a:cubicBezTo>
                <a:cubicBezTo>
                  <a:pt x="533" y="17"/>
                  <a:pt x="534" y="17"/>
                  <a:pt x="534" y="16"/>
                </a:cubicBezTo>
                <a:cubicBezTo>
                  <a:pt x="536" y="17"/>
                  <a:pt x="538" y="17"/>
                  <a:pt x="541" y="16"/>
                </a:cubicBezTo>
                <a:cubicBezTo>
                  <a:pt x="542" y="16"/>
                  <a:pt x="542" y="16"/>
                  <a:pt x="542" y="17"/>
                </a:cubicBezTo>
                <a:cubicBezTo>
                  <a:pt x="544" y="17"/>
                  <a:pt x="544" y="16"/>
                  <a:pt x="545" y="16"/>
                </a:cubicBezTo>
                <a:cubicBezTo>
                  <a:pt x="545" y="16"/>
                  <a:pt x="545" y="16"/>
                  <a:pt x="546" y="15"/>
                </a:cubicBezTo>
                <a:cubicBezTo>
                  <a:pt x="546" y="16"/>
                  <a:pt x="547" y="16"/>
                  <a:pt x="548" y="17"/>
                </a:cubicBezTo>
                <a:cubicBezTo>
                  <a:pt x="547" y="17"/>
                  <a:pt x="547" y="16"/>
                  <a:pt x="546" y="16"/>
                </a:cubicBezTo>
                <a:cubicBezTo>
                  <a:pt x="547" y="17"/>
                  <a:pt x="553" y="17"/>
                  <a:pt x="554" y="16"/>
                </a:cubicBezTo>
                <a:cubicBezTo>
                  <a:pt x="554" y="16"/>
                  <a:pt x="553" y="16"/>
                  <a:pt x="552" y="16"/>
                </a:cubicBezTo>
                <a:cubicBezTo>
                  <a:pt x="553" y="16"/>
                  <a:pt x="553" y="16"/>
                  <a:pt x="554" y="16"/>
                </a:cubicBezTo>
                <a:cubicBezTo>
                  <a:pt x="555" y="16"/>
                  <a:pt x="555" y="16"/>
                  <a:pt x="554" y="16"/>
                </a:cubicBezTo>
                <a:cubicBezTo>
                  <a:pt x="555" y="16"/>
                  <a:pt x="558" y="15"/>
                  <a:pt x="555" y="15"/>
                </a:cubicBezTo>
                <a:cubicBezTo>
                  <a:pt x="557" y="14"/>
                  <a:pt x="559" y="14"/>
                  <a:pt x="561" y="14"/>
                </a:cubicBezTo>
                <a:cubicBezTo>
                  <a:pt x="560" y="13"/>
                  <a:pt x="559" y="14"/>
                  <a:pt x="558" y="13"/>
                </a:cubicBezTo>
                <a:cubicBezTo>
                  <a:pt x="558" y="13"/>
                  <a:pt x="559" y="13"/>
                  <a:pt x="559" y="13"/>
                </a:cubicBezTo>
                <a:cubicBezTo>
                  <a:pt x="561" y="13"/>
                  <a:pt x="558" y="13"/>
                  <a:pt x="559" y="13"/>
                </a:cubicBezTo>
                <a:cubicBezTo>
                  <a:pt x="562" y="13"/>
                  <a:pt x="563" y="13"/>
                  <a:pt x="564" y="12"/>
                </a:cubicBezTo>
                <a:cubicBezTo>
                  <a:pt x="566" y="12"/>
                  <a:pt x="564" y="13"/>
                  <a:pt x="564" y="13"/>
                </a:cubicBezTo>
                <a:cubicBezTo>
                  <a:pt x="566" y="13"/>
                  <a:pt x="567" y="13"/>
                  <a:pt x="568" y="13"/>
                </a:cubicBezTo>
                <a:cubicBezTo>
                  <a:pt x="569" y="13"/>
                  <a:pt x="566" y="13"/>
                  <a:pt x="565" y="14"/>
                </a:cubicBezTo>
                <a:cubicBezTo>
                  <a:pt x="566" y="14"/>
                  <a:pt x="568" y="14"/>
                  <a:pt x="569" y="13"/>
                </a:cubicBezTo>
                <a:cubicBezTo>
                  <a:pt x="571" y="13"/>
                  <a:pt x="567" y="14"/>
                  <a:pt x="570" y="14"/>
                </a:cubicBezTo>
                <a:cubicBezTo>
                  <a:pt x="569" y="14"/>
                  <a:pt x="567" y="14"/>
                  <a:pt x="568" y="15"/>
                </a:cubicBezTo>
                <a:cubicBezTo>
                  <a:pt x="566" y="15"/>
                  <a:pt x="567" y="14"/>
                  <a:pt x="567" y="14"/>
                </a:cubicBezTo>
                <a:cubicBezTo>
                  <a:pt x="564" y="14"/>
                  <a:pt x="566" y="14"/>
                  <a:pt x="565" y="15"/>
                </a:cubicBezTo>
                <a:cubicBezTo>
                  <a:pt x="564" y="14"/>
                  <a:pt x="565" y="14"/>
                  <a:pt x="562" y="15"/>
                </a:cubicBezTo>
                <a:cubicBezTo>
                  <a:pt x="563" y="15"/>
                  <a:pt x="565" y="15"/>
                  <a:pt x="563" y="15"/>
                </a:cubicBezTo>
                <a:cubicBezTo>
                  <a:pt x="563" y="15"/>
                  <a:pt x="565" y="15"/>
                  <a:pt x="566" y="15"/>
                </a:cubicBezTo>
                <a:cubicBezTo>
                  <a:pt x="567" y="15"/>
                  <a:pt x="568" y="15"/>
                  <a:pt x="570" y="15"/>
                </a:cubicBezTo>
                <a:cubicBezTo>
                  <a:pt x="569" y="16"/>
                  <a:pt x="562" y="15"/>
                  <a:pt x="558" y="16"/>
                </a:cubicBezTo>
                <a:cubicBezTo>
                  <a:pt x="558" y="16"/>
                  <a:pt x="560" y="16"/>
                  <a:pt x="559" y="17"/>
                </a:cubicBezTo>
                <a:cubicBezTo>
                  <a:pt x="563" y="17"/>
                  <a:pt x="564" y="17"/>
                  <a:pt x="564" y="18"/>
                </a:cubicBezTo>
                <a:cubicBezTo>
                  <a:pt x="562" y="18"/>
                  <a:pt x="563" y="18"/>
                  <a:pt x="563" y="17"/>
                </a:cubicBezTo>
                <a:cubicBezTo>
                  <a:pt x="561" y="17"/>
                  <a:pt x="561" y="18"/>
                  <a:pt x="560" y="18"/>
                </a:cubicBezTo>
                <a:cubicBezTo>
                  <a:pt x="560" y="18"/>
                  <a:pt x="561" y="18"/>
                  <a:pt x="561" y="18"/>
                </a:cubicBezTo>
                <a:cubicBezTo>
                  <a:pt x="563" y="18"/>
                  <a:pt x="560" y="18"/>
                  <a:pt x="559" y="18"/>
                </a:cubicBezTo>
                <a:cubicBezTo>
                  <a:pt x="558" y="18"/>
                  <a:pt x="559" y="19"/>
                  <a:pt x="556" y="18"/>
                </a:cubicBezTo>
                <a:cubicBezTo>
                  <a:pt x="557" y="19"/>
                  <a:pt x="560" y="19"/>
                  <a:pt x="561" y="19"/>
                </a:cubicBezTo>
                <a:cubicBezTo>
                  <a:pt x="562" y="19"/>
                  <a:pt x="568" y="19"/>
                  <a:pt x="568" y="17"/>
                </a:cubicBezTo>
                <a:cubicBezTo>
                  <a:pt x="569" y="17"/>
                  <a:pt x="569" y="17"/>
                  <a:pt x="569" y="18"/>
                </a:cubicBezTo>
                <a:cubicBezTo>
                  <a:pt x="573" y="17"/>
                  <a:pt x="574" y="17"/>
                  <a:pt x="580" y="17"/>
                </a:cubicBezTo>
                <a:cubicBezTo>
                  <a:pt x="579" y="16"/>
                  <a:pt x="578" y="16"/>
                  <a:pt x="575" y="15"/>
                </a:cubicBezTo>
                <a:cubicBezTo>
                  <a:pt x="573" y="15"/>
                  <a:pt x="580" y="15"/>
                  <a:pt x="579" y="16"/>
                </a:cubicBezTo>
                <a:cubicBezTo>
                  <a:pt x="581" y="15"/>
                  <a:pt x="577" y="15"/>
                  <a:pt x="577" y="15"/>
                </a:cubicBezTo>
                <a:cubicBezTo>
                  <a:pt x="580" y="15"/>
                  <a:pt x="581" y="14"/>
                  <a:pt x="581" y="14"/>
                </a:cubicBezTo>
                <a:cubicBezTo>
                  <a:pt x="581" y="13"/>
                  <a:pt x="584" y="14"/>
                  <a:pt x="584" y="14"/>
                </a:cubicBezTo>
                <a:cubicBezTo>
                  <a:pt x="586" y="14"/>
                  <a:pt x="584" y="14"/>
                  <a:pt x="583" y="14"/>
                </a:cubicBezTo>
                <a:cubicBezTo>
                  <a:pt x="580" y="14"/>
                  <a:pt x="582" y="15"/>
                  <a:pt x="581" y="16"/>
                </a:cubicBezTo>
                <a:cubicBezTo>
                  <a:pt x="582" y="15"/>
                  <a:pt x="584" y="15"/>
                  <a:pt x="584" y="15"/>
                </a:cubicBezTo>
                <a:cubicBezTo>
                  <a:pt x="584" y="15"/>
                  <a:pt x="585" y="16"/>
                  <a:pt x="587" y="16"/>
                </a:cubicBezTo>
                <a:cubicBezTo>
                  <a:pt x="588" y="16"/>
                  <a:pt x="589" y="15"/>
                  <a:pt x="591" y="15"/>
                </a:cubicBezTo>
                <a:cubicBezTo>
                  <a:pt x="590" y="15"/>
                  <a:pt x="589" y="15"/>
                  <a:pt x="588" y="14"/>
                </a:cubicBezTo>
                <a:cubicBezTo>
                  <a:pt x="588" y="14"/>
                  <a:pt x="589" y="14"/>
                  <a:pt x="591" y="14"/>
                </a:cubicBezTo>
                <a:cubicBezTo>
                  <a:pt x="590" y="14"/>
                  <a:pt x="590" y="14"/>
                  <a:pt x="589" y="14"/>
                </a:cubicBezTo>
                <a:cubicBezTo>
                  <a:pt x="589" y="15"/>
                  <a:pt x="591" y="14"/>
                  <a:pt x="591" y="14"/>
                </a:cubicBezTo>
                <a:cubicBezTo>
                  <a:pt x="593" y="14"/>
                  <a:pt x="594" y="14"/>
                  <a:pt x="592" y="13"/>
                </a:cubicBezTo>
                <a:cubicBezTo>
                  <a:pt x="599" y="13"/>
                  <a:pt x="598" y="10"/>
                  <a:pt x="605" y="11"/>
                </a:cubicBezTo>
                <a:cubicBezTo>
                  <a:pt x="605" y="12"/>
                  <a:pt x="604" y="12"/>
                  <a:pt x="604" y="13"/>
                </a:cubicBezTo>
                <a:cubicBezTo>
                  <a:pt x="605" y="13"/>
                  <a:pt x="608" y="13"/>
                  <a:pt x="609" y="13"/>
                </a:cubicBezTo>
                <a:cubicBezTo>
                  <a:pt x="611" y="12"/>
                  <a:pt x="610" y="12"/>
                  <a:pt x="611" y="11"/>
                </a:cubicBezTo>
                <a:cubicBezTo>
                  <a:pt x="609" y="11"/>
                  <a:pt x="608" y="11"/>
                  <a:pt x="606" y="11"/>
                </a:cubicBezTo>
                <a:cubicBezTo>
                  <a:pt x="607" y="11"/>
                  <a:pt x="608" y="10"/>
                  <a:pt x="609" y="10"/>
                </a:cubicBezTo>
                <a:cubicBezTo>
                  <a:pt x="607" y="10"/>
                  <a:pt x="605" y="11"/>
                  <a:pt x="602" y="11"/>
                </a:cubicBezTo>
                <a:cubicBezTo>
                  <a:pt x="602" y="10"/>
                  <a:pt x="607" y="10"/>
                  <a:pt x="609" y="10"/>
                </a:cubicBezTo>
                <a:cubicBezTo>
                  <a:pt x="607" y="9"/>
                  <a:pt x="613" y="9"/>
                  <a:pt x="611" y="9"/>
                </a:cubicBezTo>
                <a:cubicBezTo>
                  <a:pt x="614" y="9"/>
                  <a:pt x="613" y="10"/>
                  <a:pt x="611" y="10"/>
                </a:cubicBezTo>
                <a:cubicBezTo>
                  <a:pt x="615" y="10"/>
                  <a:pt x="616" y="9"/>
                  <a:pt x="618" y="9"/>
                </a:cubicBezTo>
                <a:cubicBezTo>
                  <a:pt x="617" y="9"/>
                  <a:pt x="614" y="10"/>
                  <a:pt x="614" y="9"/>
                </a:cubicBezTo>
                <a:cubicBezTo>
                  <a:pt x="617" y="9"/>
                  <a:pt x="620" y="9"/>
                  <a:pt x="620" y="8"/>
                </a:cubicBezTo>
                <a:cubicBezTo>
                  <a:pt x="621" y="8"/>
                  <a:pt x="621" y="8"/>
                  <a:pt x="622" y="8"/>
                </a:cubicBezTo>
                <a:cubicBezTo>
                  <a:pt x="625" y="6"/>
                  <a:pt x="637" y="6"/>
                  <a:pt x="642" y="4"/>
                </a:cubicBezTo>
                <a:cubicBezTo>
                  <a:pt x="652" y="3"/>
                  <a:pt x="666" y="3"/>
                  <a:pt x="671" y="2"/>
                </a:cubicBezTo>
                <a:cubicBezTo>
                  <a:pt x="671" y="1"/>
                  <a:pt x="670" y="2"/>
                  <a:pt x="669" y="2"/>
                </a:cubicBezTo>
                <a:cubicBezTo>
                  <a:pt x="671" y="1"/>
                  <a:pt x="670" y="0"/>
                  <a:pt x="673" y="0"/>
                </a:cubicBezTo>
                <a:cubicBezTo>
                  <a:pt x="671" y="0"/>
                  <a:pt x="672" y="1"/>
                  <a:pt x="671" y="1"/>
                </a:cubicBezTo>
                <a:cubicBezTo>
                  <a:pt x="673" y="1"/>
                  <a:pt x="674" y="2"/>
                  <a:pt x="674" y="2"/>
                </a:cubicBezTo>
                <a:cubicBezTo>
                  <a:pt x="677" y="2"/>
                  <a:pt x="677" y="2"/>
                  <a:pt x="679" y="2"/>
                </a:cubicBezTo>
                <a:cubicBezTo>
                  <a:pt x="677" y="3"/>
                  <a:pt x="669" y="3"/>
                  <a:pt x="669" y="4"/>
                </a:cubicBezTo>
                <a:cubicBezTo>
                  <a:pt x="666" y="4"/>
                  <a:pt x="666" y="5"/>
                  <a:pt x="669" y="4"/>
                </a:cubicBezTo>
                <a:cubicBezTo>
                  <a:pt x="668" y="5"/>
                  <a:pt x="668" y="5"/>
                  <a:pt x="665" y="5"/>
                </a:cubicBezTo>
                <a:cubicBezTo>
                  <a:pt x="667" y="5"/>
                  <a:pt x="667" y="5"/>
                  <a:pt x="663" y="5"/>
                </a:cubicBezTo>
                <a:cubicBezTo>
                  <a:pt x="663" y="6"/>
                  <a:pt x="665" y="6"/>
                  <a:pt x="663" y="6"/>
                </a:cubicBezTo>
                <a:cubicBezTo>
                  <a:pt x="661" y="6"/>
                  <a:pt x="662" y="6"/>
                  <a:pt x="660" y="6"/>
                </a:cubicBezTo>
                <a:cubicBezTo>
                  <a:pt x="660" y="6"/>
                  <a:pt x="661" y="6"/>
                  <a:pt x="661" y="7"/>
                </a:cubicBezTo>
                <a:cubicBezTo>
                  <a:pt x="654" y="6"/>
                  <a:pt x="654" y="6"/>
                  <a:pt x="649" y="7"/>
                </a:cubicBezTo>
                <a:cubicBezTo>
                  <a:pt x="650" y="7"/>
                  <a:pt x="651" y="7"/>
                  <a:pt x="653" y="7"/>
                </a:cubicBezTo>
                <a:cubicBezTo>
                  <a:pt x="651" y="7"/>
                  <a:pt x="652" y="8"/>
                  <a:pt x="654" y="7"/>
                </a:cubicBezTo>
                <a:cubicBezTo>
                  <a:pt x="653" y="8"/>
                  <a:pt x="651" y="7"/>
                  <a:pt x="649" y="7"/>
                </a:cubicBezTo>
                <a:cubicBezTo>
                  <a:pt x="647" y="7"/>
                  <a:pt x="650" y="8"/>
                  <a:pt x="649" y="8"/>
                </a:cubicBezTo>
                <a:cubicBezTo>
                  <a:pt x="647" y="7"/>
                  <a:pt x="643" y="8"/>
                  <a:pt x="641" y="8"/>
                </a:cubicBezTo>
                <a:cubicBezTo>
                  <a:pt x="642" y="8"/>
                  <a:pt x="643" y="8"/>
                  <a:pt x="644" y="9"/>
                </a:cubicBezTo>
                <a:cubicBezTo>
                  <a:pt x="645" y="9"/>
                  <a:pt x="643" y="9"/>
                  <a:pt x="642" y="9"/>
                </a:cubicBezTo>
                <a:cubicBezTo>
                  <a:pt x="640" y="9"/>
                  <a:pt x="640" y="9"/>
                  <a:pt x="636" y="9"/>
                </a:cubicBezTo>
                <a:cubicBezTo>
                  <a:pt x="632" y="10"/>
                  <a:pt x="632" y="9"/>
                  <a:pt x="628" y="10"/>
                </a:cubicBezTo>
                <a:cubicBezTo>
                  <a:pt x="628" y="9"/>
                  <a:pt x="627" y="9"/>
                  <a:pt x="627" y="9"/>
                </a:cubicBezTo>
                <a:cubicBezTo>
                  <a:pt x="631" y="9"/>
                  <a:pt x="630" y="9"/>
                  <a:pt x="631" y="8"/>
                </a:cubicBezTo>
                <a:cubicBezTo>
                  <a:pt x="631" y="8"/>
                  <a:pt x="628" y="8"/>
                  <a:pt x="629" y="8"/>
                </a:cubicBezTo>
                <a:cubicBezTo>
                  <a:pt x="629" y="8"/>
                  <a:pt x="638" y="8"/>
                  <a:pt x="637" y="7"/>
                </a:cubicBezTo>
                <a:cubicBezTo>
                  <a:pt x="641" y="7"/>
                  <a:pt x="645" y="6"/>
                  <a:pt x="650" y="6"/>
                </a:cubicBezTo>
                <a:cubicBezTo>
                  <a:pt x="650" y="6"/>
                  <a:pt x="649" y="6"/>
                  <a:pt x="649" y="6"/>
                </a:cubicBezTo>
                <a:cubicBezTo>
                  <a:pt x="649" y="5"/>
                  <a:pt x="651" y="5"/>
                  <a:pt x="651" y="6"/>
                </a:cubicBezTo>
                <a:cubicBezTo>
                  <a:pt x="651" y="6"/>
                  <a:pt x="651" y="5"/>
                  <a:pt x="652" y="5"/>
                </a:cubicBezTo>
                <a:cubicBezTo>
                  <a:pt x="653" y="5"/>
                  <a:pt x="651" y="5"/>
                  <a:pt x="653" y="4"/>
                </a:cubicBezTo>
                <a:cubicBezTo>
                  <a:pt x="650" y="4"/>
                  <a:pt x="648" y="4"/>
                  <a:pt x="646" y="5"/>
                </a:cubicBezTo>
                <a:cubicBezTo>
                  <a:pt x="644" y="5"/>
                  <a:pt x="647" y="5"/>
                  <a:pt x="646" y="4"/>
                </a:cubicBezTo>
                <a:cubicBezTo>
                  <a:pt x="639" y="5"/>
                  <a:pt x="634" y="7"/>
                  <a:pt x="626" y="7"/>
                </a:cubicBezTo>
                <a:cubicBezTo>
                  <a:pt x="625" y="7"/>
                  <a:pt x="627" y="8"/>
                  <a:pt x="624" y="7"/>
                </a:cubicBezTo>
                <a:cubicBezTo>
                  <a:pt x="624" y="8"/>
                  <a:pt x="626" y="8"/>
                  <a:pt x="625" y="8"/>
                </a:cubicBezTo>
                <a:cubicBezTo>
                  <a:pt x="624" y="8"/>
                  <a:pt x="622" y="8"/>
                  <a:pt x="622" y="8"/>
                </a:cubicBezTo>
                <a:cubicBezTo>
                  <a:pt x="621" y="8"/>
                  <a:pt x="621" y="9"/>
                  <a:pt x="618" y="9"/>
                </a:cubicBezTo>
                <a:cubicBezTo>
                  <a:pt x="620" y="9"/>
                  <a:pt x="621" y="8"/>
                  <a:pt x="623" y="8"/>
                </a:cubicBezTo>
                <a:cubicBezTo>
                  <a:pt x="624" y="9"/>
                  <a:pt x="618" y="9"/>
                  <a:pt x="622" y="9"/>
                </a:cubicBezTo>
                <a:cubicBezTo>
                  <a:pt x="621" y="9"/>
                  <a:pt x="619" y="9"/>
                  <a:pt x="617" y="9"/>
                </a:cubicBezTo>
                <a:cubicBezTo>
                  <a:pt x="618" y="10"/>
                  <a:pt x="617" y="10"/>
                  <a:pt x="618" y="10"/>
                </a:cubicBezTo>
                <a:cubicBezTo>
                  <a:pt x="617" y="10"/>
                  <a:pt x="615" y="10"/>
                  <a:pt x="611" y="10"/>
                </a:cubicBezTo>
                <a:cubicBezTo>
                  <a:pt x="611" y="11"/>
                  <a:pt x="611" y="12"/>
                  <a:pt x="611" y="12"/>
                </a:cubicBezTo>
                <a:cubicBezTo>
                  <a:pt x="612" y="12"/>
                  <a:pt x="612" y="12"/>
                  <a:pt x="613" y="11"/>
                </a:cubicBezTo>
                <a:cubicBezTo>
                  <a:pt x="615" y="12"/>
                  <a:pt x="613" y="12"/>
                  <a:pt x="613" y="12"/>
                </a:cubicBezTo>
                <a:cubicBezTo>
                  <a:pt x="621" y="12"/>
                  <a:pt x="628" y="11"/>
                  <a:pt x="634" y="10"/>
                </a:cubicBezTo>
                <a:cubicBezTo>
                  <a:pt x="636" y="10"/>
                  <a:pt x="638" y="10"/>
                  <a:pt x="638" y="10"/>
                </a:cubicBezTo>
                <a:cubicBezTo>
                  <a:pt x="638" y="10"/>
                  <a:pt x="636" y="10"/>
                  <a:pt x="635" y="11"/>
                </a:cubicBezTo>
                <a:cubicBezTo>
                  <a:pt x="637" y="11"/>
                  <a:pt x="640" y="11"/>
                  <a:pt x="644" y="11"/>
                </a:cubicBezTo>
                <a:cubicBezTo>
                  <a:pt x="642" y="11"/>
                  <a:pt x="640" y="11"/>
                  <a:pt x="639" y="10"/>
                </a:cubicBezTo>
                <a:cubicBezTo>
                  <a:pt x="641" y="9"/>
                  <a:pt x="649" y="11"/>
                  <a:pt x="653" y="10"/>
                </a:cubicBezTo>
                <a:cubicBezTo>
                  <a:pt x="654" y="10"/>
                  <a:pt x="652" y="10"/>
                  <a:pt x="653" y="11"/>
                </a:cubicBezTo>
                <a:cubicBezTo>
                  <a:pt x="653" y="11"/>
                  <a:pt x="653" y="11"/>
                  <a:pt x="654" y="11"/>
                </a:cubicBezTo>
                <a:cubicBezTo>
                  <a:pt x="654" y="10"/>
                  <a:pt x="655" y="10"/>
                  <a:pt x="657" y="9"/>
                </a:cubicBezTo>
                <a:cubicBezTo>
                  <a:pt x="660" y="9"/>
                  <a:pt x="658" y="10"/>
                  <a:pt x="655" y="10"/>
                </a:cubicBezTo>
                <a:cubicBezTo>
                  <a:pt x="657" y="11"/>
                  <a:pt x="663" y="10"/>
                  <a:pt x="663" y="9"/>
                </a:cubicBezTo>
                <a:cubicBezTo>
                  <a:pt x="663" y="9"/>
                  <a:pt x="661" y="9"/>
                  <a:pt x="662" y="8"/>
                </a:cubicBezTo>
                <a:cubicBezTo>
                  <a:pt x="661" y="8"/>
                  <a:pt x="661" y="9"/>
                  <a:pt x="660" y="9"/>
                </a:cubicBezTo>
                <a:cubicBezTo>
                  <a:pt x="660" y="8"/>
                  <a:pt x="664" y="8"/>
                  <a:pt x="665" y="8"/>
                </a:cubicBezTo>
                <a:cubicBezTo>
                  <a:pt x="664" y="7"/>
                  <a:pt x="663" y="8"/>
                  <a:pt x="662" y="8"/>
                </a:cubicBezTo>
                <a:cubicBezTo>
                  <a:pt x="660" y="8"/>
                  <a:pt x="666" y="7"/>
                  <a:pt x="663" y="7"/>
                </a:cubicBezTo>
                <a:cubicBezTo>
                  <a:pt x="664" y="7"/>
                  <a:pt x="665" y="7"/>
                  <a:pt x="667" y="7"/>
                </a:cubicBezTo>
                <a:cubicBezTo>
                  <a:pt x="667" y="6"/>
                  <a:pt x="665" y="7"/>
                  <a:pt x="665" y="6"/>
                </a:cubicBezTo>
                <a:cubicBezTo>
                  <a:pt x="668" y="6"/>
                  <a:pt x="670" y="6"/>
                  <a:pt x="669" y="5"/>
                </a:cubicBezTo>
                <a:cubicBezTo>
                  <a:pt x="671" y="5"/>
                  <a:pt x="671" y="5"/>
                  <a:pt x="674" y="5"/>
                </a:cubicBezTo>
                <a:cubicBezTo>
                  <a:pt x="674" y="5"/>
                  <a:pt x="672" y="4"/>
                  <a:pt x="671" y="4"/>
                </a:cubicBezTo>
                <a:cubicBezTo>
                  <a:pt x="669" y="4"/>
                  <a:pt x="674" y="4"/>
                  <a:pt x="673" y="3"/>
                </a:cubicBezTo>
                <a:cubicBezTo>
                  <a:pt x="674" y="4"/>
                  <a:pt x="675" y="4"/>
                  <a:pt x="675" y="3"/>
                </a:cubicBezTo>
                <a:cubicBezTo>
                  <a:pt x="676" y="3"/>
                  <a:pt x="676" y="4"/>
                  <a:pt x="676" y="4"/>
                </a:cubicBezTo>
                <a:cubicBezTo>
                  <a:pt x="677" y="3"/>
                  <a:pt x="677" y="4"/>
                  <a:pt x="679" y="4"/>
                </a:cubicBezTo>
                <a:cubicBezTo>
                  <a:pt x="678" y="4"/>
                  <a:pt x="678" y="4"/>
                  <a:pt x="677" y="3"/>
                </a:cubicBezTo>
                <a:cubicBezTo>
                  <a:pt x="679" y="3"/>
                  <a:pt x="680" y="3"/>
                  <a:pt x="680" y="2"/>
                </a:cubicBezTo>
                <a:cubicBezTo>
                  <a:pt x="681" y="2"/>
                  <a:pt x="683" y="2"/>
                  <a:pt x="683" y="3"/>
                </a:cubicBezTo>
                <a:cubicBezTo>
                  <a:pt x="681" y="2"/>
                  <a:pt x="677" y="4"/>
                  <a:pt x="681" y="4"/>
                </a:cubicBezTo>
                <a:cubicBezTo>
                  <a:pt x="681" y="4"/>
                  <a:pt x="680" y="4"/>
                  <a:pt x="680" y="4"/>
                </a:cubicBezTo>
                <a:cubicBezTo>
                  <a:pt x="680" y="5"/>
                  <a:pt x="680" y="5"/>
                  <a:pt x="680" y="5"/>
                </a:cubicBezTo>
                <a:cubicBezTo>
                  <a:pt x="685" y="5"/>
                  <a:pt x="678" y="3"/>
                  <a:pt x="683" y="3"/>
                </a:cubicBezTo>
                <a:cubicBezTo>
                  <a:pt x="682" y="4"/>
                  <a:pt x="683" y="4"/>
                  <a:pt x="683" y="4"/>
                </a:cubicBezTo>
                <a:cubicBezTo>
                  <a:pt x="686" y="4"/>
                  <a:pt x="686" y="3"/>
                  <a:pt x="689" y="3"/>
                </a:cubicBezTo>
                <a:cubicBezTo>
                  <a:pt x="689" y="3"/>
                  <a:pt x="685" y="3"/>
                  <a:pt x="684" y="3"/>
                </a:cubicBezTo>
                <a:cubicBezTo>
                  <a:pt x="682" y="2"/>
                  <a:pt x="687" y="2"/>
                  <a:pt x="687" y="1"/>
                </a:cubicBezTo>
                <a:cubicBezTo>
                  <a:pt x="689" y="1"/>
                  <a:pt x="687" y="2"/>
                  <a:pt x="687" y="2"/>
                </a:cubicBezTo>
                <a:cubicBezTo>
                  <a:pt x="688" y="2"/>
                  <a:pt x="688" y="2"/>
                  <a:pt x="689" y="2"/>
                </a:cubicBezTo>
                <a:cubicBezTo>
                  <a:pt x="691" y="2"/>
                  <a:pt x="695" y="2"/>
                  <a:pt x="698" y="1"/>
                </a:cubicBezTo>
                <a:cubicBezTo>
                  <a:pt x="696" y="2"/>
                  <a:pt x="693" y="2"/>
                  <a:pt x="690" y="3"/>
                </a:cubicBezTo>
                <a:cubicBezTo>
                  <a:pt x="690" y="3"/>
                  <a:pt x="692" y="3"/>
                  <a:pt x="693" y="3"/>
                </a:cubicBezTo>
                <a:cubicBezTo>
                  <a:pt x="692" y="4"/>
                  <a:pt x="693" y="4"/>
                  <a:pt x="695" y="4"/>
                </a:cubicBezTo>
                <a:cubicBezTo>
                  <a:pt x="694" y="5"/>
                  <a:pt x="693" y="5"/>
                  <a:pt x="694" y="5"/>
                </a:cubicBezTo>
                <a:cubicBezTo>
                  <a:pt x="699" y="5"/>
                  <a:pt x="702" y="5"/>
                  <a:pt x="707" y="4"/>
                </a:cubicBezTo>
                <a:cubicBezTo>
                  <a:pt x="703" y="5"/>
                  <a:pt x="699" y="6"/>
                  <a:pt x="696" y="7"/>
                </a:cubicBezTo>
                <a:cubicBezTo>
                  <a:pt x="695" y="7"/>
                  <a:pt x="695" y="6"/>
                  <a:pt x="694" y="6"/>
                </a:cubicBezTo>
                <a:cubicBezTo>
                  <a:pt x="693" y="6"/>
                  <a:pt x="693" y="7"/>
                  <a:pt x="691" y="7"/>
                </a:cubicBezTo>
                <a:cubicBezTo>
                  <a:pt x="690" y="7"/>
                  <a:pt x="687" y="8"/>
                  <a:pt x="684" y="8"/>
                </a:cubicBezTo>
                <a:cubicBezTo>
                  <a:pt x="692" y="9"/>
                  <a:pt x="699" y="6"/>
                  <a:pt x="708" y="7"/>
                </a:cubicBezTo>
                <a:cubicBezTo>
                  <a:pt x="707" y="7"/>
                  <a:pt x="707" y="7"/>
                  <a:pt x="705" y="7"/>
                </a:cubicBezTo>
                <a:cubicBezTo>
                  <a:pt x="706" y="7"/>
                  <a:pt x="706" y="8"/>
                  <a:pt x="706" y="8"/>
                </a:cubicBezTo>
                <a:cubicBezTo>
                  <a:pt x="707" y="8"/>
                  <a:pt x="709" y="8"/>
                  <a:pt x="710" y="7"/>
                </a:cubicBezTo>
                <a:cubicBezTo>
                  <a:pt x="710" y="8"/>
                  <a:pt x="707" y="8"/>
                  <a:pt x="707" y="8"/>
                </a:cubicBezTo>
                <a:cubicBezTo>
                  <a:pt x="707" y="9"/>
                  <a:pt x="711" y="8"/>
                  <a:pt x="715" y="9"/>
                </a:cubicBezTo>
                <a:cubicBezTo>
                  <a:pt x="715" y="8"/>
                  <a:pt x="710" y="9"/>
                  <a:pt x="711" y="8"/>
                </a:cubicBezTo>
                <a:cubicBezTo>
                  <a:pt x="714" y="9"/>
                  <a:pt x="718" y="8"/>
                  <a:pt x="720" y="9"/>
                </a:cubicBezTo>
                <a:cubicBezTo>
                  <a:pt x="723" y="9"/>
                  <a:pt x="723" y="8"/>
                  <a:pt x="723" y="7"/>
                </a:cubicBezTo>
                <a:cubicBezTo>
                  <a:pt x="723" y="8"/>
                  <a:pt x="725" y="8"/>
                  <a:pt x="725" y="8"/>
                </a:cubicBezTo>
                <a:cubicBezTo>
                  <a:pt x="726" y="8"/>
                  <a:pt x="723" y="7"/>
                  <a:pt x="726" y="7"/>
                </a:cubicBezTo>
                <a:cubicBezTo>
                  <a:pt x="726" y="8"/>
                  <a:pt x="728" y="7"/>
                  <a:pt x="728" y="8"/>
                </a:cubicBezTo>
                <a:cubicBezTo>
                  <a:pt x="730" y="8"/>
                  <a:pt x="732" y="8"/>
                  <a:pt x="730" y="7"/>
                </a:cubicBezTo>
                <a:cubicBezTo>
                  <a:pt x="731" y="7"/>
                  <a:pt x="738" y="7"/>
                  <a:pt x="738" y="7"/>
                </a:cubicBezTo>
                <a:cubicBezTo>
                  <a:pt x="738" y="6"/>
                  <a:pt x="740" y="7"/>
                  <a:pt x="740" y="6"/>
                </a:cubicBezTo>
                <a:cubicBezTo>
                  <a:pt x="742" y="6"/>
                  <a:pt x="739" y="7"/>
                  <a:pt x="740" y="7"/>
                </a:cubicBezTo>
                <a:cubicBezTo>
                  <a:pt x="743" y="7"/>
                  <a:pt x="744" y="6"/>
                  <a:pt x="743" y="6"/>
                </a:cubicBezTo>
                <a:cubicBezTo>
                  <a:pt x="742" y="6"/>
                  <a:pt x="745" y="6"/>
                  <a:pt x="744" y="5"/>
                </a:cubicBezTo>
                <a:cubicBezTo>
                  <a:pt x="745" y="6"/>
                  <a:pt x="747" y="7"/>
                  <a:pt x="749" y="6"/>
                </a:cubicBezTo>
                <a:cubicBezTo>
                  <a:pt x="749" y="7"/>
                  <a:pt x="744" y="8"/>
                  <a:pt x="740" y="8"/>
                </a:cubicBezTo>
                <a:cubicBezTo>
                  <a:pt x="740" y="9"/>
                  <a:pt x="741" y="9"/>
                  <a:pt x="743" y="9"/>
                </a:cubicBezTo>
                <a:cubicBezTo>
                  <a:pt x="743" y="9"/>
                  <a:pt x="743" y="8"/>
                  <a:pt x="743" y="8"/>
                </a:cubicBezTo>
                <a:cubicBezTo>
                  <a:pt x="745" y="8"/>
                  <a:pt x="746" y="9"/>
                  <a:pt x="748" y="8"/>
                </a:cubicBezTo>
                <a:cubicBezTo>
                  <a:pt x="747" y="8"/>
                  <a:pt x="749" y="8"/>
                  <a:pt x="749" y="7"/>
                </a:cubicBezTo>
                <a:cubicBezTo>
                  <a:pt x="751" y="8"/>
                  <a:pt x="747" y="8"/>
                  <a:pt x="749" y="9"/>
                </a:cubicBezTo>
                <a:cubicBezTo>
                  <a:pt x="751" y="8"/>
                  <a:pt x="751" y="8"/>
                  <a:pt x="754" y="8"/>
                </a:cubicBezTo>
                <a:cubicBezTo>
                  <a:pt x="754" y="7"/>
                  <a:pt x="753" y="7"/>
                  <a:pt x="753" y="7"/>
                </a:cubicBezTo>
                <a:cubicBezTo>
                  <a:pt x="755" y="7"/>
                  <a:pt x="756" y="8"/>
                  <a:pt x="757" y="8"/>
                </a:cubicBezTo>
                <a:cubicBezTo>
                  <a:pt x="754" y="8"/>
                  <a:pt x="752" y="9"/>
                  <a:pt x="749" y="9"/>
                </a:cubicBezTo>
                <a:cubicBezTo>
                  <a:pt x="751" y="10"/>
                  <a:pt x="752" y="9"/>
                  <a:pt x="755" y="9"/>
                </a:cubicBezTo>
                <a:cubicBezTo>
                  <a:pt x="755" y="9"/>
                  <a:pt x="754" y="9"/>
                  <a:pt x="754" y="9"/>
                </a:cubicBezTo>
                <a:cubicBezTo>
                  <a:pt x="753" y="9"/>
                  <a:pt x="755" y="10"/>
                  <a:pt x="755" y="10"/>
                </a:cubicBezTo>
                <a:cubicBezTo>
                  <a:pt x="756" y="9"/>
                  <a:pt x="758" y="8"/>
                  <a:pt x="761" y="9"/>
                </a:cubicBezTo>
                <a:cubicBezTo>
                  <a:pt x="759" y="8"/>
                  <a:pt x="760" y="9"/>
                  <a:pt x="763" y="9"/>
                </a:cubicBezTo>
                <a:cubicBezTo>
                  <a:pt x="762" y="8"/>
                  <a:pt x="757" y="7"/>
                  <a:pt x="761" y="6"/>
                </a:cubicBezTo>
                <a:cubicBezTo>
                  <a:pt x="759" y="6"/>
                  <a:pt x="755" y="6"/>
                  <a:pt x="752" y="6"/>
                </a:cubicBezTo>
                <a:cubicBezTo>
                  <a:pt x="752" y="6"/>
                  <a:pt x="753" y="6"/>
                  <a:pt x="753" y="7"/>
                </a:cubicBezTo>
                <a:cubicBezTo>
                  <a:pt x="750" y="7"/>
                  <a:pt x="751" y="6"/>
                  <a:pt x="748" y="6"/>
                </a:cubicBezTo>
                <a:cubicBezTo>
                  <a:pt x="749" y="5"/>
                  <a:pt x="748" y="5"/>
                  <a:pt x="746" y="5"/>
                </a:cubicBezTo>
                <a:cubicBezTo>
                  <a:pt x="744" y="4"/>
                  <a:pt x="752" y="5"/>
                  <a:pt x="750" y="4"/>
                </a:cubicBezTo>
                <a:cubicBezTo>
                  <a:pt x="750" y="3"/>
                  <a:pt x="752" y="4"/>
                  <a:pt x="752" y="3"/>
                </a:cubicBezTo>
                <a:cubicBezTo>
                  <a:pt x="753" y="4"/>
                  <a:pt x="754" y="4"/>
                  <a:pt x="754" y="4"/>
                </a:cubicBezTo>
                <a:cubicBezTo>
                  <a:pt x="752" y="4"/>
                  <a:pt x="751" y="4"/>
                  <a:pt x="752" y="4"/>
                </a:cubicBezTo>
                <a:cubicBezTo>
                  <a:pt x="749" y="4"/>
                  <a:pt x="752" y="5"/>
                  <a:pt x="752" y="6"/>
                </a:cubicBezTo>
                <a:cubicBezTo>
                  <a:pt x="753" y="6"/>
                  <a:pt x="755" y="6"/>
                  <a:pt x="756" y="5"/>
                </a:cubicBezTo>
                <a:cubicBezTo>
                  <a:pt x="756" y="5"/>
                  <a:pt x="755" y="5"/>
                  <a:pt x="755" y="5"/>
                </a:cubicBezTo>
                <a:cubicBezTo>
                  <a:pt x="757" y="5"/>
                  <a:pt x="756" y="5"/>
                  <a:pt x="759" y="5"/>
                </a:cubicBezTo>
                <a:cubicBezTo>
                  <a:pt x="758" y="5"/>
                  <a:pt x="757" y="5"/>
                  <a:pt x="757" y="5"/>
                </a:cubicBezTo>
                <a:cubicBezTo>
                  <a:pt x="760" y="6"/>
                  <a:pt x="761" y="7"/>
                  <a:pt x="764" y="7"/>
                </a:cubicBezTo>
                <a:cubicBezTo>
                  <a:pt x="764" y="7"/>
                  <a:pt x="768" y="6"/>
                  <a:pt x="765" y="6"/>
                </a:cubicBezTo>
                <a:cubicBezTo>
                  <a:pt x="765" y="5"/>
                  <a:pt x="769" y="6"/>
                  <a:pt x="768" y="5"/>
                </a:cubicBezTo>
                <a:cubicBezTo>
                  <a:pt x="768" y="5"/>
                  <a:pt x="768" y="6"/>
                  <a:pt x="768" y="6"/>
                </a:cubicBezTo>
                <a:cubicBezTo>
                  <a:pt x="769" y="6"/>
                  <a:pt x="770" y="6"/>
                  <a:pt x="771" y="6"/>
                </a:cubicBezTo>
                <a:cubicBezTo>
                  <a:pt x="772" y="5"/>
                  <a:pt x="772" y="5"/>
                  <a:pt x="773" y="5"/>
                </a:cubicBezTo>
                <a:cubicBezTo>
                  <a:pt x="773" y="5"/>
                  <a:pt x="773" y="6"/>
                  <a:pt x="777" y="7"/>
                </a:cubicBezTo>
                <a:cubicBezTo>
                  <a:pt x="778" y="7"/>
                  <a:pt x="776" y="7"/>
                  <a:pt x="775" y="7"/>
                </a:cubicBezTo>
                <a:cubicBezTo>
                  <a:pt x="775" y="7"/>
                  <a:pt x="776" y="7"/>
                  <a:pt x="777" y="7"/>
                </a:cubicBezTo>
                <a:cubicBezTo>
                  <a:pt x="777" y="7"/>
                  <a:pt x="776" y="7"/>
                  <a:pt x="775" y="7"/>
                </a:cubicBezTo>
                <a:cubicBezTo>
                  <a:pt x="775" y="8"/>
                  <a:pt x="778" y="7"/>
                  <a:pt x="780" y="7"/>
                </a:cubicBezTo>
                <a:cubicBezTo>
                  <a:pt x="780" y="7"/>
                  <a:pt x="778" y="7"/>
                  <a:pt x="782" y="7"/>
                </a:cubicBezTo>
                <a:cubicBezTo>
                  <a:pt x="781" y="7"/>
                  <a:pt x="781" y="6"/>
                  <a:pt x="779" y="6"/>
                </a:cubicBezTo>
                <a:cubicBezTo>
                  <a:pt x="780" y="6"/>
                  <a:pt x="782" y="6"/>
                  <a:pt x="783" y="6"/>
                </a:cubicBezTo>
                <a:cubicBezTo>
                  <a:pt x="783" y="6"/>
                  <a:pt x="780" y="6"/>
                  <a:pt x="779" y="5"/>
                </a:cubicBezTo>
                <a:cubicBezTo>
                  <a:pt x="781" y="5"/>
                  <a:pt x="785" y="5"/>
                  <a:pt x="785" y="6"/>
                </a:cubicBezTo>
                <a:cubicBezTo>
                  <a:pt x="787" y="6"/>
                  <a:pt x="787" y="5"/>
                  <a:pt x="788" y="4"/>
                </a:cubicBezTo>
                <a:cubicBezTo>
                  <a:pt x="790" y="4"/>
                  <a:pt x="790" y="4"/>
                  <a:pt x="792" y="5"/>
                </a:cubicBezTo>
                <a:cubicBezTo>
                  <a:pt x="790" y="5"/>
                  <a:pt x="791" y="6"/>
                  <a:pt x="788" y="6"/>
                </a:cubicBezTo>
                <a:cubicBezTo>
                  <a:pt x="788" y="6"/>
                  <a:pt x="790" y="6"/>
                  <a:pt x="789" y="6"/>
                </a:cubicBezTo>
                <a:cubicBezTo>
                  <a:pt x="792" y="6"/>
                  <a:pt x="793" y="5"/>
                  <a:pt x="797" y="5"/>
                </a:cubicBezTo>
                <a:cubicBezTo>
                  <a:pt x="797" y="5"/>
                  <a:pt x="795" y="5"/>
                  <a:pt x="795" y="5"/>
                </a:cubicBezTo>
                <a:cubicBezTo>
                  <a:pt x="795" y="4"/>
                  <a:pt x="799" y="5"/>
                  <a:pt x="800" y="4"/>
                </a:cubicBezTo>
                <a:cubicBezTo>
                  <a:pt x="801" y="4"/>
                  <a:pt x="801" y="5"/>
                  <a:pt x="802" y="5"/>
                </a:cubicBezTo>
                <a:cubicBezTo>
                  <a:pt x="803" y="5"/>
                  <a:pt x="800" y="5"/>
                  <a:pt x="800" y="5"/>
                </a:cubicBezTo>
                <a:cubicBezTo>
                  <a:pt x="804" y="6"/>
                  <a:pt x="807" y="7"/>
                  <a:pt x="814" y="7"/>
                </a:cubicBezTo>
                <a:cubicBezTo>
                  <a:pt x="810" y="7"/>
                  <a:pt x="813" y="6"/>
                  <a:pt x="814" y="5"/>
                </a:cubicBezTo>
                <a:cubicBezTo>
                  <a:pt x="818" y="6"/>
                  <a:pt x="822" y="5"/>
                  <a:pt x="827" y="5"/>
                </a:cubicBezTo>
                <a:cubicBezTo>
                  <a:pt x="826" y="5"/>
                  <a:pt x="827" y="4"/>
                  <a:pt x="826" y="4"/>
                </a:cubicBezTo>
                <a:cubicBezTo>
                  <a:pt x="828" y="4"/>
                  <a:pt x="828" y="5"/>
                  <a:pt x="829" y="5"/>
                </a:cubicBezTo>
                <a:cubicBezTo>
                  <a:pt x="827" y="6"/>
                  <a:pt x="821" y="6"/>
                  <a:pt x="817" y="7"/>
                </a:cubicBezTo>
                <a:cubicBezTo>
                  <a:pt x="817" y="7"/>
                  <a:pt x="818" y="7"/>
                  <a:pt x="818" y="8"/>
                </a:cubicBezTo>
                <a:cubicBezTo>
                  <a:pt x="819" y="7"/>
                  <a:pt x="821" y="8"/>
                  <a:pt x="824" y="7"/>
                </a:cubicBezTo>
                <a:cubicBezTo>
                  <a:pt x="824" y="7"/>
                  <a:pt x="823" y="7"/>
                  <a:pt x="823" y="7"/>
                </a:cubicBezTo>
                <a:cubicBezTo>
                  <a:pt x="826" y="7"/>
                  <a:pt x="826" y="7"/>
                  <a:pt x="829" y="7"/>
                </a:cubicBezTo>
                <a:cubicBezTo>
                  <a:pt x="829" y="8"/>
                  <a:pt x="831" y="8"/>
                  <a:pt x="831" y="8"/>
                </a:cubicBezTo>
                <a:cubicBezTo>
                  <a:pt x="828" y="8"/>
                  <a:pt x="828" y="8"/>
                  <a:pt x="824" y="8"/>
                </a:cubicBezTo>
                <a:cubicBezTo>
                  <a:pt x="823" y="8"/>
                  <a:pt x="824" y="8"/>
                  <a:pt x="824" y="9"/>
                </a:cubicBezTo>
                <a:cubicBezTo>
                  <a:pt x="824" y="9"/>
                  <a:pt x="826" y="9"/>
                  <a:pt x="827" y="9"/>
                </a:cubicBezTo>
                <a:cubicBezTo>
                  <a:pt x="827" y="10"/>
                  <a:pt x="823" y="9"/>
                  <a:pt x="822" y="9"/>
                </a:cubicBezTo>
                <a:cubicBezTo>
                  <a:pt x="821" y="9"/>
                  <a:pt x="822" y="9"/>
                  <a:pt x="822" y="9"/>
                </a:cubicBezTo>
                <a:cubicBezTo>
                  <a:pt x="819" y="9"/>
                  <a:pt x="817" y="9"/>
                  <a:pt x="817" y="9"/>
                </a:cubicBezTo>
                <a:cubicBezTo>
                  <a:pt x="818" y="9"/>
                  <a:pt x="818" y="9"/>
                  <a:pt x="818" y="9"/>
                </a:cubicBezTo>
                <a:cubicBezTo>
                  <a:pt x="820" y="9"/>
                  <a:pt x="817" y="10"/>
                  <a:pt x="819" y="10"/>
                </a:cubicBezTo>
                <a:cubicBezTo>
                  <a:pt x="822" y="9"/>
                  <a:pt x="824" y="10"/>
                  <a:pt x="826" y="10"/>
                </a:cubicBezTo>
                <a:cubicBezTo>
                  <a:pt x="828" y="10"/>
                  <a:pt x="827" y="10"/>
                  <a:pt x="828" y="11"/>
                </a:cubicBezTo>
                <a:cubicBezTo>
                  <a:pt x="830" y="11"/>
                  <a:pt x="831" y="11"/>
                  <a:pt x="834" y="11"/>
                </a:cubicBezTo>
                <a:cubicBezTo>
                  <a:pt x="836" y="11"/>
                  <a:pt x="832" y="10"/>
                  <a:pt x="831" y="10"/>
                </a:cubicBezTo>
                <a:cubicBezTo>
                  <a:pt x="829" y="10"/>
                  <a:pt x="833" y="10"/>
                  <a:pt x="833" y="10"/>
                </a:cubicBezTo>
                <a:cubicBezTo>
                  <a:pt x="832" y="10"/>
                  <a:pt x="830" y="10"/>
                  <a:pt x="829" y="10"/>
                </a:cubicBezTo>
                <a:cubicBezTo>
                  <a:pt x="829" y="9"/>
                  <a:pt x="829" y="9"/>
                  <a:pt x="828" y="9"/>
                </a:cubicBezTo>
                <a:cubicBezTo>
                  <a:pt x="829" y="8"/>
                  <a:pt x="832" y="9"/>
                  <a:pt x="832" y="8"/>
                </a:cubicBezTo>
                <a:cubicBezTo>
                  <a:pt x="833" y="8"/>
                  <a:pt x="834" y="8"/>
                  <a:pt x="834" y="9"/>
                </a:cubicBezTo>
                <a:cubicBezTo>
                  <a:pt x="836" y="8"/>
                  <a:pt x="836" y="8"/>
                  <a:pt x="838" y="8"/>
                </a:cubicBezTo>
                <a:cubicBezTo>
                  <a:pt x="839" y="9"/>
                  <a:pt x="837" y="9"/>
                  <a:pt x="841" y="9"/>
                </a:cubicBezTo>
                <a:cubicBezTo>
                  <a:pt x="841" y="10"/>
                  <a:pt x="839" y="10"/>
                  <a:pt x="840" y="10"/>
                </a:cubicBezTo>
                <a:cubicBezTo>
                  <a:pt x="841" y="10"/>
                  <a:pt x="842" y="10"/>
                  <a:pt x="842" y="10"/>
                </a:cubicBezTo>
                <a:cubicBezTo>
                  <a:pt x="852" y="10"/>
                  <a:pt x="839" y="10"/>
                  <a:pt x="839" y="11"/>
                </a:cubicBezTo>
                <a:cubicBezTo>
                  <a:pt x="840" y="11"/>
                  <a:pt x="842" y="10"/>
                  <a:pt x="844" y="11"/>
                </a:cubicBezTo>
                <a:cubicBezTo>
                  <a:pt x="844" y="10"/>
                  <a:pt x="844" y="10"/>
                  <a:pt x="843" y="10"/>
                </a:cubicBezTo>
                <a:cubicBezTo>
                  <a:pt x="845" y="10"/>
                  <a:pt x="847" y="11"/>
                  <a:pt x="851" y="11"/>
                </a:cubicBezTo>
                <a:cubicBezTo>
                  <a:pt x="851" y="11"/>
                  <a:pt x="850" y="12"/>
                  <a:pt x="853" y="12"/>
                </a:cubicBezTo>
                <a:cubicBezTo>
                  <a:pt x="851" y="13"/>
                  <a:pt x="843" y="12"/>
                  <a:pt x="840" y="13"/>
                </a:cubicBezTo>
                <a:cubicBezTo>
                  <a:pt x="840" y="13"/>
                  <a:pt x="844" y="13"/>
                  <a:pt x="843" y="13"/>
                </a:cubicBezTo>
                <a:cubicBezTo>
                  <a:pt x="845" y="13"/>
                  <a:pt x="845" y="13"/>
                  <a:pt x="847" y="13"/>
                </a:cubicBezTo>
                <a:cubicBezTo>
                  <a:pt x="847" y="13"/>
                  <a:pt x="848" y="13"/>
                  <a:pt x="848" y="13"/>
                </a:cubicBezTo>
                <a:cubicBezTo>
                  <a:pt x="850" y="13"/>
                  <a:pt x="851" y="12"/>
                  <a:pt x="854" y="12"/>
                </a:cubicBezTo>
                <a:cubicBezTo>
                  <a:pt x="854" y="12"/>
                  <a:pt x="855" y="13"/>
                  <a:pt x="856" y="13"/>
                </a:cubicBezTo>
                <a:cubicBezTo>
                  <a:pt x="856" y="13"/>
                  <a:pt x="855" y="12"/>
                  <a:pt x="855" y="11"/>
                </a:cubicBezTo>
                <a:cubicBezTo>
                  <a:pt x="858" y="11"/>
                  <a:pt x="853" y="10"/>
                  <a:pt x="858" y="10"/>
                </a:cubicBezTo>
                <a:cubicBezTo>
                  <a:pt x="856" y="11"/>
                  <a:pt x="860" y="11"/>
                  <a:pt x="857" y="11"/>
                </a:cubicBezTo>
                <a:cubicBezTo>
                  <a:pt x="859" y="11"/>
                  <a:pt x="859" y="11"/>
                  <a:pt x="861" y="11"/>
                </a:cubicBezTo>
                <a:cubicBezTo>
                  <a:pt x="862" y="12"/>
                  <a:pt x="861" y="12"/>
                  <a:pt x="863" y="12"/>
                </a:cubicBezTo>
                <a:cubicBezTo>
                  <a:pt x="862" y="13"/>
                  <a:pt x="861" y="13"/>
                  <a:pt x="863" y="13"/>
                </a:cubicBezTo>
                <a:cubicBezTo>
                  <a:pt x="863" y="13"/>
                  <a:pt x="865" y="13"/>
                  <a:pt x="863" y="13"/>
                </a:cubicBezTo>
                <a:cubicBezTo>
                  <a:pt x="864" y="12"/>
                  <a:pt x="864" y="13"/>
                  <a:pt x="866" y="13"/>
                </a:cubicBezTo>
                <a:cubicBezTo>
                  <a:pt x="867" y="13"/>
                  <a:pt x="867" y="12"/>
                  <a:pt x="867" y="12"/>
                </a:cubicBezTo>
                <a:cubicBezTo>
                  <a:pt x="872" y="12"/>
                  <a:pt x="873" y="12"/>
                  <a:pt x="874" y="11"/>
                </a:cubicBezTo>
                <a:cubicBezTo>
                  <a:pt x="875" y="11"/>
                  <a:pt x="874" y="12"/>
                  <a:pt x="876" y="12"/>
                </a:cubicBezTo>
                <a:cubicBezTo>
                  <a:pt x="878" y="12"/>
                  <a:pt x="876" y="11"/>
                  <a:pt x="877" y="11"/>
                </a:cubicBezTo>
                <a:cubicBezTo>
                  <a:pt x="879" y="11"/>
                  <a:pt x="878" y="12"/>
                  <a:pt x="878" y="12"/>
                </a:cubicBezTo>
                <a:cubicBezTo>
                  <a:pt x="880" y="13"/>
                  <a:pt x="885" y="12"/>
                  <a:pt x="888" y="12"/>
                </a:cubicBezTo>
                <a:cubicBezTo>
                  <a:pt x="887" y="12"/>
                  <a:pt x="886" y="13"/>
                  <a:pt x="888" y="13"/>
                </a:cubicBezTo>
                <a:cubicBezTo>
                  <a:pt x="887" y="13"/>
                  <a:pt x="887" y="13"/>
                  <a:pt x="886" y="13"/>
                </a:cubicBezTo>
                <a:cubicBezTo>
                  <a:pt x="884" y="13"/>
                  <a:pt x="887" y="14"/>
                  <a:pt x="888" y="14"/>
                </a:cubicBezTo>
                <a:cubicBezTo>
                  <a:pt x="889" y="14"/>
                  <a:pt x="889" y="14"/>
                  <a:pt x="890" y="14"/>
                </a:cubicBezTo>
                <a:cubicBezTo>
                  <a:pt x="889" y="15"/>
                  <a:pt x="888" y="15"/>
                  <a:pt x="886" y="14"/>
                </a:cubicBezTo>
                <a:cubicBezTo>
                  <a:pt x="885" y="14"/>
                  <a:pt x="885" y="14"/>
                  <a:pt x="885" y="14"/>
                </a:cubicBezTo>
                <a:cubicBezTo>
                  <a:pt x="885" y="15"/>
                  <a:pt x="888" y="16"/>
                  <a:pt x="892" y="16"/>
                </a:cubicBezTo>
                <a:cubicBezTo>
                  <a:pt x="891" y="16"/>
                  <a:pt x="890" y="16"/>
                  <a:pt x="890" y="16"/>
                </a:cubicBezTo>
                <a:cubicBezTo>
                  <a:pt x="887" y="16"/>
                  <a:pt x="886" y="17"/>
                  <a:pt x="883" y="16"/>
                </a:cubicBezTo>
                <a:cubicBezTo>
                  <a:pt x="880" y="16"/>
                  <a:pt x="882" y="17"/>
                  <a:pt x="882" y="17"/>
                </a:cubicBezTo>
                <a:cubicBezTo>
                  <a:pt x="881" y="17"/>
                  <a:pt x="881" y="17"/>
                  <a:pt x="880" y="16"/>
                </a:cubicBezTo>
                <a:cubicBezTo>
                  <a:pt x="879" y="16"/>
                  <a:pt x="878" y="16"/>
                  <a:pt x="877" y="16"/>
                </a:cubicBezTo>
                <a:cubicBezTo>
                  <a:pt x="875" y="17"/>
                  <a:pt x="878" y="17"/>
                  <a:pt x="878" y="17"/>
                </a:cubicBezTo>
                <a:cubicBezTo>
                  <a:pt x="880" y="17"/>
                  <a:pt x="881" y="17"/>
                  <a:pt x="883" y="17"/>
                </a:cubicBezTo>
                <a:cubicBezTo>
                  <a:pt x="880" y="18"/>
                  <a:pt x="883" y="18"/>
                  <a:pt x="881" y="19"/>
                </a:cubicBezTo>
                <a:cubicBezTo>
                  <a:pt x="878" y="19"/>
                  <a:pt x="877" y="20"/>
                  <a:pt x="875" y="21"/>
                </a:cubicBezTo>
                <a:cubicBezTo>
                  <a:pt x="873" y="21"/>
                  <a:pt x="873" y="20"/>
                  <a:pt x="872" y="20"/>
                </a:cubicBezTo>
                <a:cubicBezTo>
                  <a:pt x="872" y="21"/>
                  <a:pt x="867" y="21"/>
                  <a:pt x="865" y="21"/>
                </a:cubicBezTo>
                <a:cubicBezTo>
                  <a:pt x="866" y="20"/>
                  <a:pt x="870" y="20"/>
                  <a:pt x="874" y="20"/>
                </a:cubicBezTo>
                <a:cubicBezTo>
                  <a:pt x="875" y="19"/>
                  <a:pt x="870" y="19"/>
                  <a:pt x="874" y="19"/>
                </a:cubicBezTo>
                <a:cubicBezTo>
                  <a:pt x="874" y="19"/>
                  <a:pt x="872" y="18"/>
                  <a:pt x="872" y="19"/>
                </a:cubicBezTo>
                <a:cubicBezTo>
                  <a:pt x="871" y="19"/>
                  <a:pt x="872" y="18"/>
                  <a:pt x="873" y="18"/>
                </a:cubicBezTo>
                <a:cubicBezTo>
                  <a:pt x="871" y="18"/>
                  <a:pt x="869" y="18"/>
                  <a:pt x="867" y="18"/>
                </a:cubicBezTo>
                <a:cubicBezTo>
                  <a:pt x="865" y="18"/>
                  <a:pt x="866" y="17"/>
                  <a:pt x="863" y="17"/>
                </a:cubicBezTo>
                <a:cubicBezTo>
                  <a:pt x="864" y="17"/>
                  <a:pt x="865" y="17"/>
                  <a:pt x="867" y="16"/>
                </a:cubicBezTo>
                <a:cubicBezTo>
                  <a:pt x="865" y="15"/>
                  <a:pt x="860" y="16"/>
                  <a:pt x="859" y="15"/>
                </a:cubicBezTo>
                <a:cubicBezTo>
                  <a:pt x="862" y="15"/>
                  <a:pt x="865" y="14"/>
                  <a:pt x="867" y="13"/>
                </a:cubicBezTo>
                <a:cubicBezTo>
                  <a:pt x="865" y="13"/>
                  <a:pt x="864" y="14"/>
                  <a:pt x="859" y="14"/>
                </a:cubicBezTo>
                <a:cubicBezTo>
                  <a:pt x="861" y="14"/>
                  <a:pt x="859" y="14"/>
                  <a:pt x="859" y="15"/>
                </a:cubicBezTo>
                <a:cubicBezTo>
                  <a:pt x="858" y="15"/>
                  <a:pt x="857" y="15"/>
                  <a:pt x="856" y="15"/>
                </a:cubicBezTo>
                <a:cubicBezTo>
                  <a:pt x="856" y="16"/>
                  <a:pt x="856" y="16"/>
                  <a:pt x="857" y="16"/>
                </a:cubicBezTo>
                <a:cubicBezTo>
                  <a:pt x="855" y="16"/>
                  <a:pt x="853" y="16"/>
                  <a:pt x="852" y="16"/>
                </a:cubicBezTo>
                <a:cubicBezTo>
                  <a:pt x="852" y="15"/>
                  <a:pt x="850" y="16"/>
                  <a:pt x="849" y="15"/>
                </a:cubicBezTo>
                <a:cubicBezTo>
                  <a:pt x="848" y="16"/>
                  <a:pt x="849" y="16"/>
                  <a:pt x="848" y="16"/>
                </a:cubicBezTo>
                <a:cubicBezTo>
                  <a:pt x="847" y="16"/>
                  <a:pt x="846" y="16"/>
                  <a:pt x="844" y="16"/>
                </a:cubicBezTo>
                <a:cubicBezTo>
                  <a:pt x="844" y="16"/>
                  <a:pt x="845" y="16"/>
                  <a:pt x="845" y="16"/>
                </a:cubicBezTo>
                <a:cubicBezTo>
                  <a:pt x="845" y="16"/>
                  <a:pt x="843" y="15"/>
                  <a:pt x="842" y="16"/>
                </a:cubicBezTo>
                <a:cubicBezTo>
                  <a:pt x="841" y="15"/>
                  <a:pt x="843" y="15"/>
                  <a:pt x="842" y="14"/>
                </a:cubicBezTo>
                <a:cubicBezTo>
                  <a:pt x="840" y="14"/>
                  <a:pt x="838" y="15"/>
                  <a:pt x="838" y="14"/>
                </a:cubicBezTo>
                <a:cubicBezTo>
                  <a:pt x="836" y="14"/>
                  <a:pt x="835" y="15"/>
                  <a:pt x="834" y="15"/>
                </a:cubicBezTo>
                <a:cubicBezTo>
                  <a:pt x="835" y="15"/>
                  <a:pt x="838" y="15"/>
                  <a:pt x="838" y="15"/>
                </a:cubicBezTo>
                <a:cubicBezTo>
                  <a:pt x="840" y="15"/>
                  <a:pt x="838" y="15"/>
                  <a:pt x="838" y="16"/>
                </a:cubicBezTo>
                <a:cubicBezTo>
                  <a:pt x="839" y="16"/>
                  <a:pt x="842" y="16"/>
                  <a:pt x="843" y="16"/>
                </a:cubicBezTo>
                <a:cubicBezTo>
                  <a:pt x="844" y="17"/>
                  <a:pt x="850" y="17"/>
                  <a:pt x="852" y="17"/>
                </a:cubicBezTo>
                <a:cubicBezTo>
                  <a:pt x="855" y="17"/>
                  <a:pt x="852" y="17"/>
                  <a:pt x="852" y="17"/>
                </a:cubicBezTo>
                <a:cubicBezTo>
                  <a:pt x="853" y="18"/>
                  <a:pt x="855" y="18"/>
                  <a:pt x="855" y="17"/>
                </a:cubicBezTo>
                <a:cubicBezTo>
                  <a:pt x="855" y="18"/>
                  <a:pt x="857" y="18"/>
                  <a:pt x="858" y="18"/>
                </a:cubicBezTo>
                <a:cubicBezTo>
                  <a:pt x="855" y="18"/>
                  <a:pt x="856" y="18"/>
                  <a:pt x="854" y="18"/>
                </a:cubicBezTo>
                <a:cubicBezTo>
                  <a:pt x="854" y="19"/>
                  <a:pt x="855" y="19"/>
                  <a:pt x="851" y="19"/>
                </a:cubicBezTo>
                <a:cubicBezTo>
                  <a:pt x="851" y="20"/>
                  <a:pt x="853" y="19"/>
                  <a:pt x="852" y="20"/>
                </a:cubicBezTo>
                <a:cubicBezTo>
                  <a:pt x="849" y="20"/>
                  <a:pt x="849" y="20"/>
                  <a:pt x="846" y="20"/>
                </a:cubicBezTo>
                <a:cubicBezTo>
                  <a:pt x="845" y="20"/>
                  <a:pt x="844" y="20"/>
                  <a:pt x="844" y="21"/>
                </a:cubicBezTo>
                <a:cubicBezTo>
                  <a:pt x="848" y="21"/>
                  <a:pt x="848" y="20"/>
                  <a:pt x="852" y="20"/>
                </a:cubicBezTo>
                <a:cubicBezTo>
                  <a:pt x="851" y="21"/>
                  <a:pt x="852" y="21"/>
                  <a:pt x="854" y="21"/>
                </a:cubicBezTo>
                <a:cubicBezTo>
                  <a:pt x="853" y="21"/>
                  <a:pt x="852" y="21"/>
                  <a:pt x="850" y="21"/>
                </a:cubicBezTo>
                <a:cubicBezTo>
                  <a:pt x="852" y="21"/>
                  <a:pt x="851" y="21"/>
                  <a:pt x="849" y="21"/>
                </a:cubicBezTo>
                <a:cubicBezTo>
                  <a:pt x="849" y="22"/>
                  <a:pt x="850" y="22"/>
                  <a:pt x="850" y="22"/>
                </a:cubicBezTo>
                <a:cubicBezTo>
                  <a:pt x="854" y="21"/>
                  <a:pt x="858" y="20"/>
                  <a:pt x="863" y="20"/>
                </a:cubicBezTo>
                <a:cubicBezTo>
                  <a:pt x="863" y="21"/>
                  <a:pt x="859" y="20"/>
                  <a:pt x="858" y="21"/>
                </a:cubicBezTo>
                <a:cubicBezTo>
                  <a:pt x="860" y="21"/>
                  <a:pt x="853" y="21"/>
                  <a:pt x="854" y="22"/>
                </a:cubicBezTo>
                <a:cubicBezTo>
                  <a:pt x="855" y="22"/>
                  <a:pt x="857" y="22"/>
                  <a:pt x="858" y="22"/>
                </a:cubicBezTo>
                <a:cubicBezTo>
                  <a:pt x="858" y="22"/>
                  <a:pt x="858" y="23"/>
                  <a:pt x="857" y="23"/>
                </a:cubicBezTo>
                <a:cubicBezTo>
                  <a:pt x="859" y="23"/>
                  <a:pt x="862" y="23"/>
                  <a:pt x="864" y="24"/>
                </a:cubicBezTo>
                <a:cubicBezTo>
                  <a:pt x="861" y="24"/>
                  <a:pt x="858" y="24"/>
                  <a:pt x="854" y="25"/>
                </a:cubicBezTo>
                <a:cubicBezTo>
                  <a:pt x="860" y="25"/>
                  <a:pt x="867" y="25"/>
                  <a:pt x="867" y="27"/>
                </a:cubicBezTo>
                <a:cubicBezTo>
                  <a:pt x="868" y="26"/>
                  <a:pt x="873" y="27"/>
                  <a:pt x="874" y="26"/>
                </a:cubicBezTo>
                <a:cubicBezTo>
                  <a:pt x="877" y="26"/>
                  <a:pt x="881" y="26"/>
                  <a:pt x="885" y="25"/>
                </a:cubicBezTo>
                <a:cubicBezTo>
                  <a:pt x="883" y="26"/>
                  <a:pt x="876" y="28"/>
                  <a:pt x="870" y="27"/>
                </a:cubicBezTo>
                <a:cubicBezTo>
                  <a:pt x="871" y="27"/>
                  <a:pt x="872" y="27"/>
                  <a:pt x="873" y="27"/>
                </a:cubicBezTo>
                <a:cubicBezTo>
                  <a:pt x="872" y="26"/>
                  <a:pt x="869" y="27"/>
                  <a:pt x="869" y="27"/>
                </a:cubicBezTo>
                <a:cubicBezTo>
                  <a:pt x="871" y="28"/>
                  <a:pt x="870" y="28"/>
                  <a:pt x="870" y="28"/>
                </a:cubicBezTo>
                <a:cubicBezTo>
                  <a:pt x="873" y="29"/>
                  <a:pt x="880" y="28"/>
                  <a:pt x="885" y="29"/>
                </a:cubicBezTo>
                <a:cubicBezTo>
                  <a:pt x="884" y="28"/>
                  <a:pt x="881" y="28"/>
                  <a:pt x="880" y="28"/>
                </a:cubicBezTo>
                <a:cubicBezTo>
                  <a:pt x="880" y="28"/>
                  <a:pt x="883" y="28"/>
                  <a:pt x="882" y="27"/>
                </a:cubicBezTo>
                <a:cubicBezTo>
                  <a:pt x="884" y="27"/>
                  <a:pt x="884" y="28"/>
                  <a:pt x="885" y="28"/>
                </a:cubicBezTo>
                <a:cubicBezTo>
                  <a:pt x="887" y="28"/>
                  <a:pt x="886" y="27"/>
                  <a:pt x="888" y="27"/>
                </a:cubicBezTo>
                <a:cubicBezTo>
                  <a:pt x="889" y="27"/>
                  <a:pt x="888" y="27"/>
                  <a:pt x="888" y="27"/>
                </a:cubicBezTo>
                <a:cubicBezTo>
                  <a:pt x="891" y="26"/>
                  <a:pt x="894" y="25"/>
                  <a:pt x="897" y="25"/>
                </a:cubicBezTo>
                <a:cubicBezTo>
                  <a:pt x="896" y="26"/>
                  <a:pt x="895" y="26"/>
                  <a:pt x="894" y="26"/>
                </a:cubicBezTo>
                <a:cubicBezTo>
                  <a:pt x="894" y="26"/>
                  <a:pt x="894" y="27"/>
                  <a:pt x="895" y="27"/>
                </a:cubicBezTo>
                <a:cubicBezTo>
                  <a:pt x="895" y="27"/>
                  <a:pt x="895" y="27"/>
                  <a:pt x="895" y="27"/>
                </a:cubicBezTo>
                <a:cubicBezTo>
                  <a:pt x="891" y="27"/>
                  <a:pt x="891" y="27"/>
                  <a:pt x="889" y="28"/>
                </a:cubicBezTo>
                <a:cubicBezTo>
                  <a:pt x="890" y="28"/>
                  <a:pt x="891" y="28"/>
                  <a:pt x="892" y="28"/>
                </a:cubicBezTo>
                <a:cubicBezTo>
                  <a:pt x="892" y="29"/>
                  <a:pt x="890" y="29"/>
                  <a:pt x="891" y="29"/>
                </a:cubicBezTo>
                <a:cubicBezTo>
                  <a:pt x="893" y="30"/>
                  <a:pt x="896" y="29"/>
                  <a:pt x="898" y="29"/>
                </a:cubicBezTo>
                <a:cubicBezTo>
                  <a:pt x="899" y="29"/>
                  <a:pt x="898" y="29"/>
                  <a:pt x="896" y="29"/>
                </a:cubicBezTo>
                <a:cubicBezTo>
                  <a:pt x="897" y="28"/>
                  <a:pt x="900" y="29"/>
                  <a:pt x="901" y="28"/>
                </a:cubicBezTo>
                <a:cubicBezTo>
                  <a:pt x="901" y="29"/>
                  <a:pt x="899" y="28"/>
                  <a:pt x="899" y="29"/>
                </a:cubicBezTo>
                <a:cubicBezTo>
                  <a:pt x="900" y="29"/>
                  <a:pt x="900" y="29"/>
                  <a:pt x="901" y="29"/>
                </a:cubicBezTo>
                <a:cubicBezTo>
                  <a:pt x="903" y="29"/>
                  <a:pt x="904" y="29"/>
                  <a:pt x="905" y="29"/>
                </a:cubicBezTo>
                <a:cubicBezTo>
                  <a:pt x="905" y="28"/>
                  <a:pt x="905" y="28"/>
                  <a:pt x="904" y="28"/>
                </a:cubicBezTo>
                <a:cubicBezTo>
                  <a:pt x="905" y="28"/>
                  <a:pt x="908" y="28"/>
                  <a:pt x="909" y="27"/>
                </a:cubicBezTo>
                <a:cubicBezTo>
                  <a:pt x="907" y="27"/>
                  <a:pt x="909" y="28"/>
                  <a:pt x="910" y="28"/>
                </a:cubicBezTo>
                <a:cubicBezTo>
                  <a:pt x="912" y="28"/>
                  <a:pt x="908" y="28"/>
                  <a:pt x="910" y="28"/>
                </a:cubicBezTo>
                <a:cubicBezTo>
                  <a:pt x="909" y="29"/>
                  <a:pt x="908" y="29"/>
                  <a:pt x="907" y="29"/>
                </a:cubicBezTo>
                <a:cubicBezTo>
                  <a:pt x="908" y="29"/>
                  <a:pt x="911" y="29"/>
                  <a:pt x="914" y="29"/>
                </a:cubicBezTo>
                <a:cubicBezTo>
                  <a:pt x="913" y="28"/>
                  <a:pt x="911" y="28"/>
                  <a:pt x="913" y="27"/>
                </a:cubicBezTo>
                <a:cubicBezTo>
                  <a:pt x="916" y="28"/>
                  <a:pt x="921" y="27"/>
                  <a:pt x="924" y="27"/>
                </a:cubicBezTo>
                <a:cubicBezTo>
                  <a:pt x="925" y="27"/>
                  <a:pt x="928" y="26"/>
                  <a:pt x="931" y="26"/>
                </a:cubicBezTo>
                <a:cubicBezTo>
                  <a:pt x="931" y="26"/>
                  <a:pt x="930" y="26"/>
                  <a:pt x="930" y="25"/>
                </a:cubicBezTo>
                <a:cubicBezTo>
                  <a:pt x="932" y="25"/>
                  <a:pt x="937" y="25"/>
                  <a:pt x="940" y="25"/>
                </a:cubicBezTo>
                <a:cubicBezTo>
                  <a:pt x="940" y="26"/>
                  <a:pt x="936" y="26"/>
                  <a:pt x="939" y="26"/>
                </a:cubicBezTo>
                <a:cubicBezTo>
                  <a:pt x="939" y="27"/>
                  <a:pt x="936" y="26"/>
                  <a:pt x="936" y="27"/>
                </a:cubicBezTo>
                <a:cubicBezTo>
                  <a:pt x="937" y="27"/>
                  <a:pt x="938" y="27"/>
                  <a:pt x="939" y="27"/>
                </a:cubicBezTo>
                <a:cubicBezTo>
                  <a:pt x="938" y="28"/>
                  <a:pt x="935" y="28"/>
                  <a:pt x="934" y="28"/>
                </a:cubicBezTo>
                <a:cubicBezTo>
                  <a:pt x="934" y="29"/>
                  <a:pt x="936" y="28"/>
                  <a:pt x="937" y="28"/>
                </a:cubicBezTo>
                <a:cubicBezTo>
                  <a:pt x="935" y="29"/>
                  <a:pt x="936" y="29"/>
                  <a:pt x="933" y="29"/>
                </a:cubicBezTo>
                <a:cubicBezTo>
                  <a:pt x="933" y="29"/>
                  <a:pt x="933" y="29"/>
                  <a:pt x="932" y="29"/>
                </a:cubicBezTo>
                <a:cubicBezTo>
                  <a:pt x="932" y="29"/>
                  <a:pt x="932" y="29"/>
                  <a:pt x="931" y="29"/>
                </a:cubicBezTo>
                <a:cubicBezTo>
                  <a:pt x="930" y="29"/>
                  <a:pt x="932" y="29"/>
                  <a:pt x="933" y="29"/>
                </a:cubicBezTo>
                <a:cubicBezTo>
                  <a:pt x="932" y="29"/>
                  <a:pt x="931" y="28"/>
                  <a:pt x="931" y="28"/>
                </a:cubicBezTo>
                <a:cubicBezTo>
                  <a:pt x="929" y="28"/>
                  <a:pt x="928" y="29"/>
                  <a:pt x="924" y="29"/>
                </a:cubicBezTo>
                <a:cubicBezTo>
                  <a:pt x="924" y="28"/>
                  <a:pt x="926" y="28"/>
                  <a:pt x="928" y="28"/>
                </a:cubicBezTo>
                <a:cubicBezTo>
                  <a:pt x="927" y="27"/>
                  <a:pt x="927" y="27"/>
                  <a:pt x="928" y="27"/>
                </a:cubicBezTo>
                <a:cubicBezTo>
                  <a:pt x="925" y="27"/>
                  <a:pt x="926" y="28"/>
                  <a:pt x="923" y="28"/>
                </a:cubicBezTo>
                <a:cubicBezTo>
                  <a:pt x="922" y="28"/>
                  <a:pt x="922" y="28"/>
                  <a:pt x="922" y="28"/>
                </a:cubicBezTo>
                <a:cubicBezTo>
                  <a:pt x="918" y="28"/>
                  <a:pt x="920" y="29"/>
                  <a:pt x="917" y="29"/>
                </a:cubicBezTo>
                <a:cubicBezTo>
                  <a:pt x="917" y="29"/>
                  <a:pt x="917" y="29"/>
                  <a:pt x="917" y="29"/>
                </a:cubicBezTo>
                <a:cubicBezTo>
                  <a:pt x="917" y="29"/>
                  <a:pt x="920" y="29"/>
                  <a:pt x="921" y="29"/>
                </a:cubicBezTo>
                <a:cubicBezTo>
                  <a:pt x="919" y="29"/>
                  <a:pt x="913" y="31"/>
                  <a:pt x="910" y="31"/>
                </a:cubicBezTo>
                <a:cubicBezTo>
                  <a:pt x="911" y="31"/>
                  <a:pt x="911" y="31"/>
                  <a:pt x="913" y="31"/>
                </a:cubicBezTo>
                <a:cubicBezTo>
                  <a:pt x="913" y="32"/>
                  <a:pt x="912" y="32"/>
                  <a:pt x="912" y="32"/>
                </a:cubicBezTo>
                <a:cubicBezTo>
                  <a:pt x="912" y="33"/>
                  <a:pt x="922" y="32"/>
                  <a:pt x="919" y="33"/>
                </a:cubicBezTo>
                <a:cubicBezTo>
                  <a:pt x="923" y="33"/>
                  <a:pt x="920" y="32"/>
                  <a:pt x="920" y="32"/>
                </a:cubicBezTo>
                <a:cubicBezTo>
                  <a:pt x="924" y="31"/>
                  <a:pt x="920" y="33"/>
                  <a:pt x="923" y="32"/>
                </a:cubicBezTo>
                <a:cubicBezTo>
                  <a:pt x="922" y="33"/>
                  <a:pt x="921" y="33"/>
                  <a:pt x="921" y="33"/>
                </a:cubicBezTo>
                <a:cubicBezTo>
                  <a:pt x="915" y="32"/>
                  <a:pt x="910" y="34"/>
                  <a:pt x="906" y="34"/>
                </a:cubicBezTo>
                <a:cubicBezTo>
                  <a:pt x="907" y="34"/>
                  <a:pt x="909" y="34"/>
                  <a:pt x="910" y="34"/>
                </a:cubicBezTo>
                <a:cubicBezTo>
                  <a:pt x="905" y="35"/>
                  <a:pt x="901" y="36"/>
                  <a:pt x="895" y="36"/>
                </a:cubicBezTo>
                <a:cubicBezTo>
                  <a:pt x="899" y="36"/>
                  <a:pt x="902" y="35"/>
                  <a:pt x="904" y="34"/>
                </a:cubicBezTo>
                <a:cubicBezTo>
                  <a:pt x="903" y="34"/>
                  <a:pt x="899" y="34"/>
                  <a:pt x="897" y="35"/>
                </a:cubicBezTo>
                <a:cubicBezTo>
                  <a:pt x="897" y="35"/>
                  <a:pt x="899" y="35"/>
                  <a:pt x="900" y="35"/>
                </a:cubicBezTo>
                <a:cubicBezTo>
                  <a:pt x="900" y="35"/>
                  <a:pt x="898" y="35"/>
                  <a:pt x="898" y="35"/>
                </a:cubicBezTo>
                <a:cubicBezTo>
                  <a:pt x="897" y="35"/>
                  <a:pt x="898" y="35"/>
                  <a:pt x="897" y="35"/>
                </a:cubicBezTo>
                <a:cubicBezTo>
                  <a:pt x="895" y="35"/>
                  <a:pt x="892" y="36"/>
                  <a:pt x="888" y="36"/>
                </a:cubicBezTo>
                <a:cubicBezTo>
                  <a:pt x="888" y="35"/>
                  <a:pt x="886" y="35"/>
                  <a:pt x="886" y="34"/>
                </a:cubicBezTo>
                <a:cubicBezTo>
                  <a:pt x="890" y="34"/>
                  <a:pt x="891" y="34"/>
                  <a:pt x="893" y="33"/>
                </a:cubicBezTo>
                <a:cubicBezTo>
                  <a:pt x="891" y="33"/>
                  <a:pt x="891" y="33"/>
                  <a:pt x="889" y="33"/>
                </a:cubicBezTo>
                <a:cubicBezTo>
                  <a:pt x="889" y="33"/>
                  <a:pt x="888" y="33"/>
                  <a:pt x="886" y="33"/>
                </a:cubicBezTo>
                <a:cubicBezTo>
                  <a:pt x="887" y="32"/>
                  <a:pt x="886" y="32"/>
                  <a:pt x="884" y="32"/>
                </a:cubicBezTo>
                <a:cubicBezTo>
                  <a:pt x="884" y="32"/>
                  <a:pt x="885" y="32"/>
                  <a:pt x="885" y="32"/>
                </a:cubicBezTo>
                <a:cubicBezTo>
                  <a:pt x="885" y="32"/>
                  <a:pt x="885" y="32"/>
                  <a:pt x="885" y="31"/>
                </a:cubicBezTo>
                <a:cubicBezTo>
                  <a:pt x="881" y="31"/>
                  <a:pt x="882" y="32"/>
                  <a:pt x="879" y="32"/>
                </a:cubicBezTo>
                <a:cubicBezTo>
                  <a:pt x="879" y="32"/>
                  <a:pt x="881" y="32"/>
                  <a:pt x="883" y="32"/>
                </a:cubicBezTo>
                <a:cubicBezTo>
                  <a:pt x="882" y="33"/>
                  <a:pt x="887" y="32"/>
                  <a:pt x="886" y="33"/>
                </a:cubicBezTo>
                <a:cubicBezTo>
                  <a:pt x="884" y="33"/>
                  <a:pt x="883" y="33"/>
                  <a:pt x="882" y="33"/>
                </a:cubicBezTo>
                <a:cubicBezTo>
                  <a:pt x="880" y="33"/>
                  <a:pt x="881" y="33"/>
                  <a:pt x="878" y="33"/>
                </a:cubicBezTo>
                <a:cubicBezTo>
                  <a:pt x="880" y="33"/>
                  <a:pt x="877" y="34"/>
                  <a:pt x="878" y="34"/>
                </a:cubicBezTo>
                <a:cubicBezTo>
                  <a:pt x="876" y="34"/>
                  <a:pt x="876" y="34"/>
                  <a:pt x="872" y="34"/>
                </a:cubicBezTo>
                <a:cubicBezTo>
                  <a:pt x="871" y="35"/>
                  <a:pt x="871" y="35"/>
                  <a:pt x="872" y="35"/>
                </a:cubicBezTo>
                <a:cubicBezTo>
                  <a:pt x="876" y="35"/>
                  <a:pt x="880" y="35"/>
                  <a:pt x="879" y="34"/>
                </a:cubicBezTo>
                <a:cubicBezTo>
                  <a:pt x="883" y="34"/>
                  <a:pt x="880" y="35"/>
                  <a:pt x="879" y="35"/>
                </a:cubicBezTo>
                <a:cubicBezTo>
                  <a:pt x="879" y="35"/>
                  <a:pt x="881" y="35"/>
                  <a:pt x="882" y="35"/>
                </a:cubicBezTo>
                <a:cubicBezTo>
                  <a:pt x="877" y="36"/>
                  <a:pt x="868" y="36"/>
                  <a:pt x="861" y="37"/>
                </a:cubicBezTo>
                <a:cubicBezTo>
                  <a:pt x="864" y="36"/>
                  <a:pt x="854" y="35"/>
                  <a:pt x="855" y="37"/>
                </a:cubicBezTo>
                <a:cubicBezTo>
                  <a:pt x="856" y="37"/>
                  <a:pt x="856" y="36"/>
                  <a:pt x="856" y="36"/>
                </a:cubicBezTo>
                <a:cubicBezTo>
                  <a:pt x="857" y="36"/>
                  <a:pt x="858" y="37"/>
                  <a:pt x="859" y="37"/>
                </a:cubicBezTo>
                <a:cubicBezTo>
                  <a:pt x="859" y="38"/>
                  <a:pt x="854" y="38"/>
                  <a:pt x="853" y="39"/>
                </a:cubicBezTo>
                <a:cubicBezTo>
                  <a:pt x="852" y="39"/>
                  <a:pt x="851" y="38"/>
                  <a:pt x="851" y="39"/>
                </a:cubicBezTo>
                <a:cubicBezTo>
                  <a:pt x="850" y="38"/>
                  <a:pt x="845" y="40"/>
                  <a:pt x="846" y="40"/>
                </a:cubicBezTo>
                <a:cubicBezTo>
                  <a:pt x="845" y="41"/>
                  <a:pt x="844" y="40"/>
                  <a:pt x="843" y="40"/>
                </a:cubicBezTo>
                <a:cubicBezTo>
                  <a:pt x="841" y="40"/>
                  <a:pt x="840" y="41"/>
                  <a:pt x="842" y="41"/>
                </a:cubicBezTo>
                <a:cubicBezTo>
                  <a:pt x="839" y="41"/>
                  <a:pt x="840" y="41"/>
                  <a:pt x="838" y="41"/>
                </a:cubicBezTo>
                <a:cubicBezTo>
                  <a:pt x="838" y="42"/>
                  <a:pt x="839" y="42"/>
                  <a:pt x="839" y="42"/>
                </a:cubicBezTo>
                <a:cubicBezTo>
                  <a:pt x="837" y="42"/>
                  <a:pt x="837" y="41"/>
                  <a:pt x="833" y="42"/>
                </a:cubicBezTo>
                <a:cubicBezTo>
                  <a:pt x="834" y="41"/>
                  <a:pt x="835" y="41"/>
                  <a:pt x="836" y="41"/>
                </a:cubicBezTo>
                <a:cubicBezTo>
                  <a:pt x="836" y="41"/>
                  <a:pt x="836" y="41"/>
                  <a:pt x="836" y="41"/>
                </a:cubicBezTo>
                <a:cubicBezTo>
                  <a:pt x="833" y="41"/>
                  <a:pt x="832" y="42"/>
                  <a:pt x="829" y="42"/>
                </a:cubicBezTo>
                <a:cubicBezTo>
                  <a:pt x="830" y="42"/>
                  <a:pt x="831" y="43"/>
                  <a:pt x="831" y="43"/>
                </a:cubicBezTo>
                <a:cubicBezTo>
                  <a:pt x="834" y="43"/>
                  <a:pt x="835" y="44"/>
                  <a:pt x="836" y="44"/>
                </a:cubicBezTo>
                <a:cubicBezTo>
                  <a:pt x="835" y="44"/>
                  <a:pt x="831" y="43"/>
                  <a:pt x="830" y="43"/>
                </a:cubicBezTo>
                <a:cubicBezTo>
                  <a:pt x="828" y="43"/>
                  <a:pt x="831" y="44"/>
                  <a:pt x="829" y="44"/>
                </a:cubicBezTo>
                <a:cubicBezTo>
                  <a:pt x="827" y="44"/>
                  <a:pt x="829" y="44"/>
                  <a:pt x="829" y="43"/>
                </a:cubicBezTo>
                <a:cubicBezTo>
                  <a:pt x="825" y="44"/>
                  <a:pt x="824" y="42"/>
                  <a:pt x="822" y="43"/>
                </a:cubicBezTo>
                <a:cubicBezTo>
                  <a:pt x="822" y="43"/>
                  <a:pt x="823" y="43"/>
                  <a:pt x="823" y="44"/>
                </a:cubicBezTo>
                <a:cubicBezTo>
                  <a:pt x="822" y="43"/>
                  <a:pt x="820" y="43"/>
                  <a:pt x="821" y="42"/>
                </a:cubicBezTo>
                <a:cubicBezTo>
                  <a:pt x="819" y="42"/>
                  <a:pt x="818" y="42"/>
                  <a:pt x="818" y="43"/>
                </a:cubicBezTo>
                <a:cubicBezTo>
                  <a:pt x="819" y="43"/>
                  <a:pt x="821" y="44"/>
                  <a:pt x="823" y="44"/>
                </a:cubicBezTo>
                <a:cubicBezTo>
                  <a:pt x="825" y="44"/>
                  <a:pt x="822" y="44"/>
                  <a:pt x="823" y="45"/>
                </a:cubicBezTo>
                <a:cubicBezTo>
                  <a:pt x="819" y="45"/>
                  <a:pt x="818" y="43"/>
                  <a:pt x="813" y="44"/>
                </a:cubicBezTo>
                <a:cubicBezTo>
                  <a:pt x="815" y="44"/>
                  <a:pt x="818" y="45"/>
                  <a:pt x="820" y="45"/>
                </a:cubicBezTo>
                <a:cubicBezTo>
                  <a:pt x="821" y="46"/>
                  <a:pt x="818" y="46"/>
                  <a:pt x="818" y="47"/>
                </a:cubicBezTo>
                <a:cubicBezTo>
                  <a:pt x="816" y="47"/>
                  <a:pt x="814" y="46"/>
                  <a:pt x="811" y="46"/>
                </a:cubicBezTo>
                <a:cubicBezTo>
                  <a:pt x="812" y="46"/>
                  <a:pt x="812" y="47"/>
                  <a:pt x="816" y="47"/>
                </a:cubicBezTo>
                <a:cubicBezTo>
                  <a:pt x="817" y="48"/>
                  <a:pt x="820" y="48"/>
                  <a:pt x="818" y="49"/>
                </a:cubicBezTo>
                <a:cubicBezTo>
                  <a:pt x="813" y="48"/>
                  <a:pt x="810" y="46"/>
                  <a:pt x="804" y="45"/>
                </a:cubicBezTo>
                <a:cubicBezTo>
                  <a:pt x="801" y="45"/>
                  <a:pt x="801" y="46"/>
                  <a:pt x="798" y="46"/>
                </a:cubicBezTo>
                <a:cubicBezTo>
                  <a:pt x="801" y="48"/>
                  <a:pt x="786" y="48"/>
                  <a:pt x="786" y="50"/>
                </a:cubicBezTo>
                <a:cubicBezTo>
                  <a:pt x="777" y="49"/>
                  <a:pt x="776" y="52"/>
                  <a:pt x="771" y="53"/>
                </a:cubicBezTo>
                <a:cubicBezTo>
                  <a:pt x="771" y="53"/>
                  <a:pt x="772" y="53"/>
                  <a:pt x="771" y="53"/>
                </a:cubicBezTo>
                <a:cubicBezTo>
                  <a:pt x="774" y="53"/>
                  <a:pt x="776" y="52"/>
                  <a:pt x="779" y="52"/>
                </a:cubicBezTo>
                <a:cubicBezTo>
                  <a:pt x="773" y="54"/>
                  <a:pt x="765" y="55"/>
                  <a:pt x="764" y="57"/>
                </a:cubicBezTo>
                <a:cubicBezTo>
                  <a:pt x="765" y="57"/>
                  <a:pt x="765" y="57"/>
                  <a:pt x="766" y="57"/>
                </a:cubicBezTo>
                <a:cubicBezTo>
                  <a:pt x="766" y="57"/>
                  <a:pt x="764" y="57"/>
                  <a:pt x="762" y="57"/>
                </a:cubicBezTo>
                <a:cubicBezTo>
                  <a:pt x="763" y="57"/>
                  <a:pt x="764" y="57"/>
                  <a:pt x="764" y="57"/>
                </a:cubicBezTo>
                <a:cubicBezTo>
                  <a:pt x="764" y="57"/>
                  <a:pt x="762" y="57"/>
                  <a:pt x="761" y="57"/>
                </a:cubicBezTo>
                <a:cubicBezTo>
                  <a:pt x="761" y="57"/>
                  <a:pt x="761" y="57"/>
                  <a:pt x="760" y="58"/>
                </a:cubicBezTo>
                <a:cubicBezTo>
                  <a:pt x="757" y="58"/>
                  <a:pt x="756" y="58"/>
                  <a:pt x="754" y="58"/>
                </a:cubicBezTo>
                <a:cubicBezTo>
                  <a:pt x="754" y="58"/>
                  <a:pt x="755" y="58"/>
                  <a:pt x="755" y="57"/>
                </a:cubicBezTo>
                <a:cubicBezTo>
                  <a:pt x="755" y="57"/>
                  <a:pt x="752" y="57"/>
                  <a:pt x="752" y="57"/>
                </a:cubicBezTo>
                <a:cubicBezTo>
                  <a:pt x="751" y="57"/>
                  <a:pt x="754" y="57"/>
                  <a:pt x="755" y="57"/>
                </a:cubicBezTo>
                <a:cubicBezTo>
                  <a:pt x="755" y="56"/>
                  <a:pt x="754" y="56"/>
                  <a:pt x="754" y="56"/>
                </a:cubicBezTo>
                <a:cubicBezTo>
                  <a:pt x="755" y="56"/>
                  <a:pt x="756" y="56"/>
                  <a:pt x="758" y="56"/>
                </a:cubicBezTo>
                <a:cubicBezTo>
                  <a:pt x="758" y="56"/>
                  <a:pt x="757" y="56"/>
                  <a:pt x="757" y="55"/>
                </a:cubicBezTo>
                <a:cubicBezTo>
                  <a:pt x="760" y="54"/>
                  <a:pt x="763" y="54"/>
                  <a:pt x="764" y="53"/>
                </a:cubicBezTo>
                <a:cubicBezTo>
                  <a:pt x="766" y="53"/>
                  <a:pt x="763" y="54"/>
                  <a:pt x="766" y="54"/>
                </a:cubicBezTo>
                <a:cubicBezTo>
                  <a:pt x="766" y="53"/>
                  <a:pt x="765" y="53"/>
                  <a:pt x="764" y="53"/>
                </a:cubicBezTo>
                <a:cubicBezTo>
                  <a:pt x="761" y="53"/>
                  <a:pt x="764" y="54"/>
                  <a:pt x="762" y="54"/>
                </a:cubicBezTo>
                <a:cubicBezTo>
                  <a:pt x="757" y="54"/>
                  <a:pt x="754" y="54"/>
                  <a:pt x="752" y="53"/>
                </a:cubicBezTo>
                <a:cubicBezTo>
                  <a:pt x="751" y="53"/>
                  <a:pt x="749" y="54"/>
                  <a:pt x="748" y="54"/>
                </a:cubicBezTo>
                <a:cubicBezTo>
                  <a:pt x="752" y="53"/>
                  <a:pt x="760" y="52"/>
                  <a:pt x="759" y="50"/>
                </a:cubicBezTo>
                <a:cubicBezTo>
                  <a:pt x="756" y="51"/>
                  <a:pt x="754" y="51"/>
                  <a:pt x="756" y="51"/>
                </a:cubicBezTo>
                <a:cubicBezTo>
                  <a:pt x="755" y="51"/>
                  <a:pt x="755" y="51"/>
                  <a:pt x="755" y="52"/>
                </a:cubicBezTo>
                <a:cubicBezTo>
                  <a:pt x="754" y="52"/>
                  <a:pt x="755" y="51"/>
                  <a:pt x="753" y="51"/>
                </a:cubicBezTo>
                <a:cubicBezTo>
                  <a:pt x="750" y="52"/>
                  <a:pt x="749" y="52"/>
                  <a:pt x="744" y="52"/>
                </a:cubicBezTo>
                <a:cubicBezTo>
                  <a:pt x="744" y="53"/>
                  <a:pt x="744" y="53"/>
                  <a:pt x="742" y="53"/>
                </a:cubicBezTo>
                <a:cubicBezTo>
                  <a:pt x="740" y="53"/>
                  <a:pt x="743" y="53"/>
                  <a:pt x="743" y="52"/>
                </a:cubicBezTo>
                <a:cubicBezTo>
                  <a:pt x="741" y="52"/>
                  <a:pt x="741" y="53"/>
                  <a:pt x="740" y="53"/>
                </a:cubicBezTo>
                <a:cubicBezTo>
                  <a:pt x="739" y="52"/>
                  <a:pt x="742" y="52"/>
                  <a:pt x="742" y="52"/>
                </a:cubicBezTo>
                <a:cubicBezTo>
                  <a:pt x="740" y="52"/>
                  <a:pt x="740" y="52"/>
                  <a:pt x="737" y="52"/>
                </a:cubicBezTo>
                <a:cubicBezTo>
                  <a:pt x="739" y="51"/>
                  <a:pt x="742" y="51"/>
                  <a:pt x="745" y="50"/>
                </a:cubicBezTo>
                <a:cubicBezTo>
                  <a:pt x="745" y="50"/>
                  <a:pt x="741" y="51"/>
                  <a:pt x="742" y="50"/>
                </a:cubicBezTo>
                <a:cubicBezTo>
                  <a:pt x="738" y="50"/>
                  <a:pt x="736" y="51"/>
                  <a:pt x="734" y="52"/>
                </a:cubicBezTo>
                <a:cubicBezTo>
                  <a:pt x="734" y="52"/>
                  <a:pt x="735" y="52"/>
                  <a:pt x="736" y="52"/>
                </a:cubicBezTo>
                <a:cubicBezTo>
                  <a:pt x="735" y="52"/>
                  <a:pt x="734" y="53"/>
                  <a:pt x="732" y="52"/>
                </a:cubicBezTo>
                <a:cubicBezTo>
                  <a:pt x="733" y="53"/>
                  <a:pt x="728" y="53"/>
                  <a:pt x="726" y="54"/>
                </a:cubicBezTo>
                <a:cubicBezTo>
                  <a:pt x="726" y="54"/>
                  <a:pt x="732" y="54"/>
                  <a:pt x="732" y="54"/>
                </a:cubicBezTo>
                <a:cubicBezTo>
                  <a:pt x="734" y="54"/>
                  <a:pt x="728" y="55"/>
                  <a:pt x="728" y="54"/>
                </a:cubicBezTo>
                <a:cubicBezTo>
                  <a:pt x="728" y="54"/>
                  <a:pt x="726" y="54"/>
                  <a:pt x="726" y="55"/>
                </a:cubicBezTo>
                <a:cubicBezTo>
                  <a:pt x="726" y="54"/>
                  <a:pt x="724" y="54"/>
                  <a:pt x="721" y="54"/>
                </a:cubicBezTo>
                <a:cubicBezTo>
                  <a:pt x="721" y="54"/>
                  <a:pt x="725" y="54"/>
                  <a:pt x="725" y="55"/>
                </a:cubicBezTo>
                <a:cubicBezTo>
                  <a:pt x="723" y="55"/>
                  <a:pt x="723" y="55"/>
                  <a:pt x="722" y="55"/>
                </a:cubicBezTo>
                <a:cubicBezTo>
                  <a:pt x="722" y="55"/>
                  <a:pt x="723" y="55"/>
                  <a:pt x="723" y="55"/>
                </a:cubicBezTo>
                <a:cubicBezTo>
                  <a:pt x="720" y="55"/>
                  <a:pt x="720" y="56"/>
                  <a:pt x="717" y="56"/>
                </a:cubicBezTo>
                <a:cubicBezTo>
                  <a:pt x="716" y="56"/>
                  <a:pt x="718" y="57"/>
                  <a:pt x="717" y="57"/>
                </a:cubicBezTo>
                <a:cubicBezTo>
                  <a:pt x="715" y="57"/>
                  <a:pt x="715" y="57"/>
                  <a:pt x="714" y="57"/>
                </a:cubicBezTo>
                <a:cubicBezTo>
                  <a:pt x="714" y="56"/>
                  <a:pt x="717" y="55"/>
                  <a:pt x="721" y="55"/>
                </a:cubicBezTo>
                <a:cubicBezTo>
                  <a:pt x="720" y="55"/>
                  <a:pt x="717" y="54"/>
                  <a:pt x="718" y="53"/>
                </a:cubicBezTo>
                <a:cubicBezTo>
                  <a:pt x="720" y="53"/>
                  <a:pt x="719" y="54"/>
                  <a:pt x="721" y="54"/>
                </a:cubicBezTo>
                <a:cubicBezTo>
                  <a:pt x="723" y="53"/>
                  <a:pt x="718" y="53"/>
                  <a:pt x="717" y="53"/>
                </a:cubicBezTo>
                <a:cubicBezTo>
                  <a:pt x="715" y="52"/>
                  <a:pt x="722" y="52"/>
                  <a:pt x="723" y="52"/>
                </a:cubicBezTo>
                <a:cubicBezTo>
                  <a:pt x="723" y="51"/>
                  <a:pt x="720" y="52"/>
                  <a:pt x="721" y="52"/>
                </a:cubicBezTo>
                <a:cubicBezTo>
                  <a:pt x="719" y="51"/>
                  <a:pt x="720" y="52"/>
                  <a:pt x="717" y="51"/>
                </a:cubicBezTo>
                <a:cubicBezTo>
                  <a:pt x="719" y="51"/>
                  <a:pt x="720" y="51"/>
                  <a:pt x="717" y="50"/>
                </a:cubicBezTo>
                <a:cubicBezTo>
                  <a:pt x="718" y="50"/>
                  <a:pt x="719" y="50"/>
                  <a:pt x="720" y="50"/>
                </a:cubicBezTo>
                <a:cubicBezTo>
                  <a:pt x="719" y="49"/>
                  <a:pt x="716" y="50"/>
                  <a:pt x="715" y="50"/>
                </a:cubicBezTo>
                <a:cubicBezTo>
                  <a:pt x="717" y="51"/>
                  <a:pt x="714" y="51"/>
                  <a:pt x="717" y="52"/>
                </a:cubicBezTo>
                <a:cubicBezTo>
                  <a:pt x="715" y="53"/>
                  <a:pt x="713" y="52"/>
                  <a:pt x="712" y="53"/>
                </a:cubicBezTo>
                <a:cubicBezTo>
                  <a:pt x="711" y="53"/>
                  <a:pt x="711" y="52"/>
                  <a:pt x="710" y="52"/>
                </a:cubicBezTo>
                <a:cubicBezTo>
                  <a:pt x="708" y="52"/>
                  <a:pt x="713" y="52"/>
                  <a:pt x="714" y="51"/>
                </a:cubicBezTo>
                <a:cubicBezTo>
                  <a:pt x="714" y="51"/>
                  <a:pt x="711" y="51"/>
                  <a:pt x="711" y="52"/>
                </a:cubicBezTo>
                <a:cubicBezTo>
                  <a:pt x="710" y="51"/>
                  <a:pt x="713" y="51"/>
                  <a:pt x="710" y="50"/>
                </a:cubicBezTo>
                <a:cubicBezTo>
                  <a:pt x="707" y="51"/>
                  <a:pt x="705" y="50"/>
                  <a:pt x="701" y="51"/>
                </a:cubicBezTo>
                <a:cubicBezTo>
                  <a:pt x="701" y="51"/>
                  <a:pt x="702" y="51"/>
                  <a:pt x="703" y="51"/>
                </a:cubicBezTo>
                <a:cubicBezTo>
                  <a:pt x="702" y="51"/>
                  <a:pt x="700" y="51"/>
                  <a:pt x="701" y="50"/>
                </a:cubicBezTo>
                <a:cubicBezTo>
                  <a:pt x="703" y="50"/>
                  <a:pt x="707" y="50"/>
                  <a:pt x="705" y="49"/>
                </a:cubicBezTo>
                <a:cubicBezTo>
                  <a:pt x="709" y="50"/>
                  <a:pt x="710" y="49"/>
                  <a:pt x="713" y="48"/>
                </a:cubicBezTo>
                <a:cubicBezTo>
                  <a:pt x="717" y="49"/>
                  <a:pt x="725" y="48"/>
                  <a:pt x="725" y="47"/>
                </a:cubicBezTo>
                <a:cubicBezTo>
                  <a:pt x="728" y="47"/>
                  <a:pt x="729" y="46"/>
                  <a:pt x="730" y="46"/>
                </a:cubicBezTo>
                <a:cubicBezTo>
                  <a:pt x="730" y="46"/>
                  <a:pt x="729" y="46"/>
                  <a:pt x="727" y="46"/>
                </a:cubicBezTo>
                <a:cubicBezTo>
                  <a:pt x="729" y="47"/>
                  <a:pt x="726" y="46"/>
                  <a:pt x="725" y="47"/>
                </a:cubicBezTo>
                <a:cubicBezTo>
                  <a:pt x="723" y="46"/>
                  <a:pt x="725" y="46"/>
                  <a:pt x="723" y="46"/>
                </a:cubicBezTo>
                <a:cubicBezTo>
                  <a:pt x="721" y="46"/>
                  <a:pt x="728" y="45"/>
                  <a:pt x="725" y="45"/>
                </a:cubicBezTo>
                <a:cubicBezTo>
                  <a:pt x="724" y="45"/>
                  <a:pt x="721" y="46"/>
                  <a:pt x="717" y="46"/>
                </a:cubicBezTo>
                <a:cubicBezTo>
                  <a:pt x="717" y="46"/>
                  <a:pt x="717" y="46"/>
                  <a:pt x="716" y="46"/>
                </a:cubicBezTo>
                <a:cubicBezTo>
                  <a:pt x="717" y="45"/>
                  <a:pt x="718" y="46"/>
                  <a:pt x="717" y="46"/>
                </a:cubicBezTo>
                <a:cubicBezTo>
                  <a:pt x="721" y="45"/>
                  <a:pt x="723" y="45"/>
                  <a:pt x="726" y="44"/>
                </a:cubicBezTo>
                <a:cubicBezTo>
                  <a:pt x="726" y="44"/>
                  <a:pt x="726" y="44"/>
                  <a:pt x="726" y="44"/>
                </a:cubicBezTo>
                <a:cubicBezTo>
                  <a:pt x="724" y="44"/>
                  <a:pt x="722" y="44"/>
                  <a:pt x="719" y="44"/>
                </a:cubicBezTo>
                <a:cubicBezTo>
                  <a:pt x="720" y="44"/>
                  <a:pt x="721" y="44"/>
                  <a:pt x="721" y="45"/>
                </a:cubicBezTo>
                <a:cubicBezTo>
                  <a:pt x="721" y="45"/>
                  <a:pt x="716" y="44"/>
                  <a:pt x="718" y="45"/>
                </a:cubicBezTo>
                <a:cubicBezTo>
                  <a:pt x="717" y="45"/>
                  <a:pt x="717" y="45"/>
                  <a:pt x="716" y="45"/>
                </a:cubicBezTo>
                <a:cubicBezTo>
                  <a:pt x="714" y="45"/>
                  <a:pt x="713" y="46"/>
                  <a:pt x="710" y="46"/>
                </a:cubicBezTo>
                <a:cubicBezTo>
                  <a:pt x="711" y="46"/>
                  <a:pt x="712" y="46"/>
                  <a:pt x="712" y="45"/>
                </a:cubicBezTo>
                <a:cubicBezTo>
                  <a:pt x="713" y="45"/>
                  <a:pt x="709" y="45"/>
                  <a:pt x="710" y="45"/>
                </a:cubicBezTo>
                <a:cubicBezTo>
                  <a:pt x="709" y="45"/>
                  <a:pt x="710" y="45"/>
                  <a:pt x="711" y="44"/>
                </a:cubicBezTo>
                <a:cubicBezTo>
                  <a:pt x="712" y="44"/>
                  <a:pt x="714" y="44"/>
                  <a:pt x="715" y="44"/>
                </a:cubicBezTo>
                <a:cubicBezTo>
                  <a:pt x="712" y="43"/>
                  <a:pt x="717" y="43"/>
                  <a:pt x="718" y="42"/>
                </a:cubicBezTo>
                <a:cubicBezTo>
                  <a:pt x="720" y="43"/>
                  <a:pt x="716" y="43"/>
                  <a:pt x="717" y="43"/>
                </a:cubicBezTo>
                <a:cubicBezTo>
                  <a:pt x="718" y="44"/>
                  <a:pt x="721" y="43"/>
                  <a:pt x="722" y="43"/>
                </a:cubicBezTo>
                <a:cubicBezTo>
                  <a:pt x="724" y="43"/>
                  <a:pt x="725" y="42"/>
                  <a:pt x="726" y="42"/>
                </a:cubicBezTo>
                <a:cubicBezTo>
                  <a:pt x="725" y="42"/>
                  <a:pt x="724" y="41"/>
                  <a:pt x="721" y="41"/>
                </a:cubicBezTo>
                <a:cubicBezTo>
                  <a:pt x="720" y="41"/>
                  <a:pt x="722" y="42"/>
                  <a:pt x="719" y="42"/>
                </a:cubicBezTo>
                <a:cubicBezTo>
                  <a:pt x="720" y="41"/>
                  <a:pt x="722" y="41"/>
                  <a:pt x="723" y="41"/>
                </a:cubicBezTo>
                <a:cubicBezTo>
                  <a:pt x="721" y="40"/>
                  <a:pt x="718" y="41"/>
                  <a:pt x="717" y="41"/>
                </a:cubicBezTo>
                <a:cubicBezTo>
                  <a:pt x="716" y="41"/>
                  <a:pt x="716" y="41"/>
                  <a:pt x="717" y="41"/>
                </a:cubicBezTo>
                <a:cubicBezTo>
                  <a:pt x="715" y="40"/>
                  <a:pt x="714" y="41"/>
                  <a:pt x="714" y="40"/>
                </a:cubicBezTo>
                <a:cubicBezTo>
                  <a:pt x="709" y="40"/>
                  <a:pt x="707" y="40"/>
                  <a:pt x="705" y="40"/>
                </a:cubicBezTo>
                <a:cubicBezTo>
                  <a:pt x="705" y="40"/>
                  <a:pt x="705" y="39"/>
                  <a:pt x="703" y="40"/>
                </a:cubicBezTo>
                <a:cubicBezTo>
                  <a:pt x="704" y="39"/>
                  <a:pt x="703" y="39"/>
                  <a:pt x="701" y="38"/>
                </a:cubicBezTo>
                <a:cubicBezTo>
                  <a:pt x="699" y="38"/>
                  <a:pt x="698" y="39"/>
                  <a:pt x="697" y="39"/>
                </a:cubicBezTo>
                <a:cubicBezTo>
                  <a:pt x="695" y="39"/>
                  <a:pt x="695" y="39"/>
                  <a:pt x="694" y="39"/>
                </a:cubicBezTo>
                <a:cubicBezTo>
                  <a:pt x="694" y="39"/>
                  <a:pt x="696" y="39"/>
                  <a:pt x="697" y="39"/>
                </a:cubicBezTo>
                <a:cubicBezTo>
                  <a:pt x="697" y="38"/>
                  <a:pt x="693" y="39"/>
                  <a:pt x="693" y="38"/>
                </a:cubicBezTo>
                <a:cubicBezTo>
                  <a:pt x="692" y="38"/>
                  <a:pt x="693" y="38"/>
                  <a:pt x="692" y="38"/>
                </a:cubicBezTo>
                <a:cubicBezTo>
                  <a:pt x="692" y="38"/>
                  <a:pt x="693" y="38"/>
                  <a:pt x="694" y="38"/>
                </a:cubicBezTo>
                <a:cubicBezTo>
                  <a:pt x="694" y="39"/>
                  <a:pt x="691" y="39"/>
                  <a:pt x="690" y="39"/>
                </a:cubicBezTo>
                <a:cubicBezTo>
                  <a:pt x="692" y="39"/>
                  <a:pt x="691" y="39"/>
                  <a:pt x="690" y="40"/>
                </a:cubicBezTo>
                <a:cubicBezTo>
                  <a:pt x="690" y="40"/>
                  <a:pt x="690" y="40"/>
                  <a:pt x="691" y="40"/>
                </a:cubicBezTo>
                <a:cubicBezTo>
                  <a:pt x="692" y="40"/>
                  <a:pt x="692" y="39"/>
                  <a:pt x="692" y="39"/>
                </a:cubicBezTo>
                <a:cubicBezTo>
                  <a:pt x="696" y="40"/>
                  <a:pt x="694" y="40"/>
                  <a:pt x="698" y="40"/>
                </a:cubicBezTo>
                <a:cubicBezTo>
                  <a:pt x="700" y="40"/>
                  <a:pt x="697" y="40"/>
                  <a:pt x="699" y="40"/>
                </a:cubicBezTo>
                <a:cubicBezTo>
                  <a:pt x="701" y="40"/>
                  <a:pt x="699" y="41"/>
                  <a:pt x="702" y="40"/>
                </a:cubicBezTo>
                <a:cubicBezTo>
                  <a:pt x="697" y="41"/>
                  <a:pt x="695" y="42"/>
                  <a:pt x="690" y="42"/>
                </a:cubicBezTo>
                <a:cubicBezTo>
                  <a:pt x="691" y="42"/>
                  <a:pt x="692" y="42"/>
                  <a:pt x="692" y="42"/>
                </a:cubicBezTo>
                <a:cubicBezTo>
                  <a:pt x="690" y="42"/>
                  <a:pt x="690" y="42"/>
                  <a:pt x="688" y="42"/>
                </a:cubicBezTo>
                <a:cubicBezTo>
                  <a:pt x="692" y="43"/>
                  <a:pt x="695" y="42"/>
                  <a:pt x="698" y="42"/>
                </a:cubicBezTo>
                <a:cubicBezTo>
                  <a:pt x="699" y="42"/>
                  <a:pt x="695" y="43"/>
                  <a:pt x="698" y="43"/>
                </a:cubicBezTo>
                <a:cubicBezTo>
                  <a:pt x="698" y="43"/>
                  <a:pt x="696" y="43"/>
                  <a:pt x="695" y="43"/>
                </a:cubicBezTo>
                <a:cubicBezTo>
                  <a:pt x="695" y="43"/>
                  <a:pt x="697" y="43"/>
                  <a:pt x="699" y="43"/>
                </a:cubicBezTo>
                <a:cubicBezTo>
                  <a:pt x="700" y="43"/>
                  <a:pt x="695" y="43"/>
                  <a:pt x="700" y="43"/>
                </a:cubicBezTo>
                <a:cubicBezTo>
                  <a:pt x="699" y="44"/>
                  <a:pt x="696" y="44"/>
                  <a:pt x="695" y="44"/>
                </a:cubicBezTo>
                <a:cubicBezTo>
                  <a:pt x="694" y="44"/>
                  <a:pt x="695" y="44"/>
                  <a:pt x="693" y="43"/>
                </a:cubicBezTo>
                <a:cubicBezTo>
                  <a:pt x="692" y="43"/>
                  <a:pt x="692" y="44"/>
                  <a:pt x="691" y="44"/>
                </a:cubicBezTo>
                <a:cubicBezTo>
                  <a:pt x="692" y="44"/>
                  <a:pt x="695" y="44"/>
                  <a:pt x="696" y="45"/>
                </a:cubicBezTo>
                <a:cubicBezTo>
                  <a:pt x="693" y="45"/>
                  <a:pt x="694" y="45"/>
                  <a:pt x="692" y="45"/>
                </a:cubicBezTo>
                <a:cubicBezTo>
                  <a:pt x="691" y="45"/>
                  <a:pt x="692" y="45"/>
                  <a:pt x="692" y="45"/>
                </a:cubicBezTo>
                <a:cubicBezTo>
                  <a:pt x="691" y="45"/>
                  <a:pt x="687" y="44"/>
                  <a:pt x="685" y="44"/>
                </a:cubicBezTo>
                <a:cubicBezTo>
                  <a:pt x="686" y="45"/>
                  <a:pt x="686" y="45"/>
                  <a:pt x="684" y="45"/>
                </a:cubicBezTo>
                <a:cubicBezTo>
                  <a:pt x="685" y="45"/>
                  <a:pt x="688" y="45"/>
                  <a:pt x="690" y="45"/>
                </a:cubicBezTo>
                <a:cubicBezTo>
                  <a:pt x="693" y="45"/>
                  <a:pt x="688" y="46"/>
                  <a:pt x="690" y="46"/>
                </a:cubicBezTo>
                <a:cubicBezTo>
                  <a:pt x="689" y="46"/>
                  <a:pt x="683" y="45"/>
                  <a:pt x="681" y="46"/>
                </a:cubicBezTo>
                <a:cubicBezTo>
                  <a:pt x="683" y="46"/>
                  <a:pt x="682" y="45"/>
                  <a:pt x="680" y="46"/>
                </a:cubicBezTo>
                <a:cubicBezTo>
                  <a:pt x="677" y="45"/>
                  <a:pt x="683" y="45"/>
                  <a:pt x="683" y="45"/>
                </a:cubicBezTo>
                <a:cubicBezTo>
                  <a:pt x="683" y="45"/>
                  <a:pt x="681" y="45"/>
                  <a:pt x="679" y="45"/>
                </a:cubicBezTo>
                <a:cubicBezTo>
                  <a:pt x="680" y="44"/>
                  <a:pt x="680" y="44"/>
                  <a:pt x="680" y="44"/>
                </a:cubicBezTo>
                <a:cubicBezTo>
                  <a:pt x="679" y="44"/>
                  <a:pt x="674" y="43"/>
                  <a:pt x="674" y="44"/>
                </a:cubicBezTo>
                <a:cubicBezTo>
                  <a:pt x="674" y="43"/>
                  <a:pt x="670" y="44"/>
                  <a:pt x="671" y="43"/>
                </a:cubicBezTo>
                <a:cubicBezTo>
                  <a:pt x="670" y="43"/>
                  <a:pt x="668" y="43"/>
                  <a:pt x="669" y="44"/>
                </a:cubicBezTo>
                <a:cubicBezTo>
                  <a:pt x="666" y="43"/>
                  <a:pt x="670" y="43"/>
                  <a:pt x="669" y="43"/>
                </a:cubicBezTo>
                <a:cubicBezTo>
                  <a:pt x="670" y="43"/>
                  <a:pt x="670" y="43"/>
                  <a:pt x="671" y="43"/>
                </a:cubicBezTo>
                <a:cubicBezTo>
                  <a:pt x="671" y="42"/>
                  <a:pt x="670" y="42"/>
                  <a:pt x="671" y="42"/>
                </a:cubicBezTo>
                <a:cubicBezTo>
                  <a:pt x="672" y="42"/>
                  <a:pt x="672" y="42"/>
                  <a:pt x="674" y="42"/>
                </a:cubicBezTo>
                <a:cubicBezTo>
                  <a:pt x="673" y="42"/>
                  <a:pt x="672" y="42"/>
                  <a:pt x="672" y="43"/>
                </a:cubicBezTo>
                <a:cubicBezTo>
                  <a:pt x="675" y="43"/>
                  <a:pt x="676" y="43"/>
                  <a:pt x="680" y="43"/>
                </a:cubicBezTo>
                <a:cubicBezTo>
                  <a:pt x="682" y="43"/>
                  <a:pt x="679" y="42"/>
                  <a:pt x="681" y="42"/>
                </a:cubicBezTo>
                <a:cubicBezTo>
                  <a:pt x="683" y="42"/>
                  <a:pt x="681" y="43"/>
                  <a:pt x="682" y="43"/>
                </a:cubicBezTo>
                <a:cubicBezTo>
                  <a:pt x="682" y="42"/>
                  <a:pt x="681" y="41"/>
                  <a:pt x="679" y="41"/>
                </a:cubicBezTo>
                <a:cubicBezTo>
                  <a:pt x="676" y="41"/>
                  <a:pt x="676" y="41"/>
                  <a:pt x="673" y="41"/>
                </a:cubicBezTo>
                <a:cubicBezTo>
                  <a:pt x="672" y="41"/>
                  <a:pt x="676" y="41"/>
                  <a:pt x="674" y="41"/>
                </a:cubicBezTo>
                <a:cubicBezTo>
                  <a:pt x="675" y="41"/>
                  <a:pt x="677" y="41"/>
                  <a:pt x="678" y="40"/>
                </a:cubicBezTo>
                <a:cubicBezTo>
                  <a:pt x="676" y="40"/>
                  <a:pt x="673" y="41"/>
                  <a:pt x="669" y="41"/>
                </a:cubicBezTo>
                <a:cubicBezTo>
                  <a:pt x="669" y="41"/>
                  <a:pt x="671" y="41"/>
                  <a:pt x="671" y="41"/>
                </a:cubicBezTo>
                <a:cubicBezTo>
                  <a:pt x="670" y="42"/>
                  <a:pt x="666" y="41"/>
                  <a:pt x="667" y="42"/>
                </a:cubicBezTo>
                <a:cubicBezTo>
                  <a:pt x="667" y="42"/>
                  <a:pt x="666" y="41"/>
                  <a:pt x="665" y="41"/>
                </a:cubicBezTo>
                <a:cubicBezTo>
                  <a:pt x="666" y="41"/>
                  <a:pt x="666" y="41"/>
                  <a:pt x="669" y="41"/>
                </a:cubicBezTo>
                <a:cubicBezTo>
                  <a:pt x="669" y="41"/>
                  <a:pt x="664" y="41"/>
                  <a:pt x="667" y="41"/>
                </a:cubicBezTo>
                <a:cubicBezTo>
                  <a:pt x="667" y="41"/>
                  <a:pt x="666" y="40"/>
                  <a:pt x="666" y="41"/>
                </a:cubicBezTo>
                <a:cubicBezTo>
                  <a:pt x="664" y="41"/>
                  <a:pt x="668" y="40"/>
                  <a:pt x="665" y="40"/>
                </a:cubicBezTo>
                <a:cubicBezTo>
                  <a:pt x="667" y="39"/>
                  <a:pt x="667" y="41"/>
                  <a:pt x="669" y="41"/>
                </a:cubicBezTo>
                <a:cubicBezTo>
                  <a:pt x="671" y="40"/>
                  <a:pt x="669" y="40"/>
                  <a:pt x="669" y="40"/>
                </a:cubicBezTo>
                <a:cubicBezTo>
                  <a:pt x="670" y="40"/>
                  <a:pt x="672" y="39"/>
                  <a:pt x="675" y="39"/>
                </a:cubicBezTo>
                <a:cubicBezTo>
                  <a:pt x="675" y="39"/>
                  <a:pt x="674" y="39"/>
                  <a:pt x="674" y="39"/>
                </a:cubicBezTo>
                <a:cubicBezTo>
                  <a:pt x="672" y="38"/>
                  <a:pt x="673" y="39"/>
                  <a:pt x="671" y="39"/>
                </a:cubicBezTo>
                <a:cubicBezTo>
                  <a:pt x="672" y="38"/>
                  <a:pt x="668" y="38"/>
                  <a:pt x="670" y="38"/>
                </a:cubicBezTo>
                <a:cubicBezTo>
                  <a:pt x="669" y="38"/>
                  <a:pt x="669" y="37"/>
                  <a:pt x="667" y="38"/>
                </a:cubicBezTo>
                <a:cubicBezTo>
                  <a:pt x="666" y="38"/>
                  <a:pt x="668" y="38"/>
                  <a:pt x="667" y="38"/>
                </a:cubicBezTo>
                <a:cubicBezTo>
                  <a:pt x="664" y="38"/>
                  <a:pt x="660" y="38"/>
                  <a:pt x="660" y="37"/>
                </a:cubicBezTo>
                <a:cubicBezTo>
                  <a:pt x="661" y="37"/>
                  <a:pt x="662" y="37"/>
                  <a:pt x="663" y="37"/>
                </a:cubicBezTo>
                <a:cubicBezTo>
                  <a:pt x="659" y="37"/>
                  <a:pt x="664" y="38"/>
                  <a:pt x="667" y="37"/>
                </a:cubicBezTo>
                <a:cubicBezTo>
                  <a:pt x="666" y="37"/>
                  <a:pt x="662" y="37"/>
                  <a:pt x="662" y="36"/>
                </a:cubicBezTo>
                <a:cubicBezTo>
                  <a:pt x="659" y="36"/>
                  <a:pt x="659" y="36"/>
                  <a:pt x="657" y="36"/>
                </a:cubicBezTo>
                <a:cubicBezTo>
                  <a:pt x="655" y="36"/>
                  <a:pt x="658" y="36"/>
                  <a:pt x="658" y="37"/>
                </a:cubicBezTo>
                <a:cubicBezTo>
                  <a:pt x="656" y="36"/>
                  <a:pt x="654" y="37"/>
                  <a:pt x="654" y="36"/>
                </a:cubicBezTo>
                <a:cubicBezTo>
                  <a:pt x="651" y="37"/>
                  <a:pt x="653" y="37"/>
                  <a:pt x="652" y="38"/>
                </a:cubicBezTo>
                <a:cubicBezTo>
                  <a:pt x="654" y="38"/>
                  <a:pt x="653" y="39"/>
                  <a:pt x="655" y="39"/>
                </a:cubicBezTo>
                <a:cubicBezTo>
                  <a:pt x="654" y="39"/>
                  <a:pt x="654" y="39"/>
                  <a:pt x="652" y="39"/>
                </a:cubicBezTo>
                <a:cubicBezTo>
                  <a:pt x="653" y="39"/>
                  <a:pt x="652" y="39"/>
                  <a:pt x="653" y="39"/>
                </a:cubicBezTo>
                <a:cubicBezTo>
                  <a:pt x="647" y="39"/>
                  <a:pt x="660" y="41"/>
                  <a:pt x="661" y="39"/>
                </a:cubicBezTo>
                <a:cubicBezTo>
                  <a:pt x="662" y="39"/>
                  <a:pt x="663" y="39"/>
                  <a:pt x="665" y="39"/>
                </a:cubicBezTo>
                <a:cubicBezTo>
                  <a:pt x="664" y="40"/>
                  <a:pt x="662" y="40"/>
                  <a:pt x="661" y="40"/>
                </a:cubicBezTo>
                <a:cubicBezTo>
                  <a:pt x="661" y="40"/>
                  <a:pt x="661" y="40"/>
                  <a:pt x="662" y="40"/>
                </a:cubicBezTo>
                <a:cubicBezTo>
                  <a:pt x="661" y="40"/>
                  <a:pt x="658" y="40"/>
                  <a:pt x="656" y="40"/>
                </a:cubicBezTo>
                <a:cubicBezTo>
                  <a:pt x="655" y="41"/>
                  <a:pt x="657" y="41"/>
                  <a:pt x="659" y="41"/>
                </a:cubicBezTo>
                <a:cubicBezTo>
                  <a:pt x="657" y="41"/>
                  <a:pt x="661" y="42"/>
                  <a:pt x="663" y="42"/>
                </a:cubicBezTo>
                <a:cubicBezTo>
                  <a:pt x="658" y="42"/>
                  <a:pt x="654" y="42"/>
                  <a:pt x="649" y="41"/>
                </a:cubicBezTo>
                <a:cubicBezTo>
                  <a:pt x="649" y="41"/>
                  <a:pt x="645" y="42"/>
                  <a:pt x="648" y="43"/>
                </a:cubicBezTo>
                <a:cubicBezTo>
                  <a:pt x="647" y="43"/>
                  <a:pt x="646" y="43"/>
                  <a:pt x="644" y="43"/>
                </a:cubicBezTo>
                <a:cubicBezTo>
                  <a:pt x="643" y="42"/>
                  <a:pt x="647" y="43"/>
                  <a:pt x="646" y="42"/>
                </a:cubicBezTo>
                <a:cubicBezTo>
                  <a:pt x="645" y="42"/>
                  <a:pt x="642" y="43"/>
                  <a:pt x="640" y="42"/>
                </a:cubicBezTo>
                <a:cubicBezTo>
                  <a:pt x="643" y="42"/>
                  <a:pt x="636" y="42"/>
                  <a:pt x="638" y="41"/>
                </a:cubicBezTo>
                <a:cubicBezTo>
                  <a:pt x="638" y="40"/>
                  <a:pt x="634" y="41"/>
                  <a:pt x="636" y="40"/>
                </a:cubicBezTo>
                <a:cubicBezTo>
                  <a:pt x="630" y="40"/>
                  <a:pt x="634" y="43"/>
                  <a:pt x="631" y="43"/>
                </a:cubicBezTo>
                <a:cubicBezTo>
                  <a:pt x="631" y="43"/>
                  <a:pt x="631" y="43"/>
                  <a:pt x="632" y="43"/>
                </a:cubicBezTo>
                <a:cubicBezTo>
                  <a:pt x="632" y="42"/>
                  <a:pt x="631" y="42"/>
                  <a:pt x="629" y="42"/>
                </a:cubicBezTo>
                <a:cubicBezTo>
                  <a:pt x="627" y="43"/>
                  <a:pt x="628" y="44"/>
                  <a:pt x="624" y="44"/>
                </a:cubicBezTo>
                <a:cubicBezTo>
                  <a:pt x="626" y="44"/>
                  <a:pt x="620" y="46"/>
                  <a:pt x="619" y="46"/>
                </a:cubicBezTo>
                <a:cubicBezTo>
                  <a:pt x="618" y="47"/>
                  <a:pt x="617" y="46"/>
                  <a:pt x="618" y="46"/>
                </a:cubicBezTo>
                <a:cubicBezTo>
                  <a:pt x="617" y="46"/>
                  <a:pt x="617" y="46"/>
                  <a:pt x="616" y="46"/>
                </a:cubicBezTo>
                <a:cubicBezTo>
                  <a:pt x="618" y="47"/>
                  <a:pt x="616" y="47"/>
                  <a:pt x="615" y="48"/>
                </a:cubicBezTo>
                <a:cubicBezTo>
                  <a:pt x="614" y="48"/>
                  <a:pt x="614" y="48"/>
                  <a:pt x="613" y="48"/>
                </a:cubicBezTo>
                <a:cubicBezTo>
                  <a:pt x="612" y="48"/>
                  <a:pt x="612" y="49"/>
                  <a:pt x="613" y="49"/>
                </a:cubicBezTo>
                <a:cubicBezTo>
                  <a:pt x="610" y="50"/>
                  <a:pt x="608" y="51"/>
                  <a:pt x="604" y="52"/>
                </a:cubicBezTo>
                <a:cubicBezTo>
                  <a:pt x="604" y="52"/>
                  <a:pt x="603" y="52"/>
                  <a:pt x="603" y="52"/>
                </a:cubicBezTo>
                <a:cubicBezTo>
                  <a:pt x="603" y="52"/>
                  <a:pt x="602" y="53"/>
                  <a:pt x="600" y="53"/>
                </a:cubicBezTo>
                <a:cubicBezTo>
                  <a:pt x="599" y="53"/>
                  <a:pt x="599" y="52"/>
                  <a:pt x="599" y="52"/>
                </a:cubicBezTo>
                <a:cubicBezTo>
                  <a:pt x="595" y="53"/>
                  <a:pt x="600" y="53"/>
                  <a:pt x="596" y="53"/>
                </a:cubicBezTo>
                <a:cubicBezTo>
                  <a:pt x="597" y="53"/>
                  <a:pt x="597" y="53"/>
                  <a:pt x="599" y="53"/>
                </a:cubicBezTo>
                <a:cubicBezTo>
                  <a:pt x="598" y="54"/>
                  <a:pt x="600" y="54"/>
                  <a:pt x="600" y="54"/>
                </a:cubicBezTo>
                <a:cubicBezTo>
                  <a:pt x="599" y="54"/>
                  <a:pt x="599" y="54"/>
                  <a:pt x="598" y="54"/>
                </a:cubicBezTo>
                <a:cubicBezTo>
                  <a:pt x="599" y="54"/>
                  <a:pt x="600" y="54"/>
                  <a:pt x="600" y="55"/>
                </a:cubicBezTo>
                <a:cubicBezTo>
                  <a:pt x="601" y="55"/>
                  <a:pt x="603" y="54"/>
                  <a:pt x="600" y="54"/>
                </a:cubicBezTo>
                <a:cubicBezTo>
                  <a:pt x="601" y="53"/>
                  <a:pt x="602" y="54"/>
                  <a:pt x="603" y="54"/>
                </a:cubicBezTo>
                <a:cubicBezTo>
                  <a:pt x="601" y="54"/>
                  <a:pt x="603" y="55"/>
                  <a:pt x="601" y="55"/>
                </a:cubicBezTo>
                <a:cubicBezTo>
                  <a:pt x="600" y="55"/>
                  <a:pt x="601" y="55"/>
                  <a:pt x="597" y="55"/>
                </a:cubicBezTo>
                <a:cubicBezTo>
                  <a:pt x="597" y="55"/>
                  <a:pt x="598" y="55"/>
                  <a:pt x="600" y="55"/>
                </a:cubicBezTo>
                <a:cubicBezTo>
                  <a:pt x="598" y="55"/>
                  <a:pt x="593" y="55"/>
                  <a:pt x="591" y="56"/>
                </a:cubicBezTo>
                <a:cubicBezTo>
                  <a:pt x="592" y="56"/>
                  <a:pt x="593" y="55"/>
                  <a:pt x="593" y="55"/>
                </a:cubicBezTo>
                <a:cubicBezTo>
                  <a:pt x="589" y="55"/>
                  <a:pt x="585" y="56"/>
                  <a:pt x="586" y="57"/>
                </a:cubicBezTo>
                <a:cubicBezTo>
                  <a:pt x="585" y="57"/>
                  <a:pt x="583" y="57"/>
                  <a:pt x="582" y="57"/>
                </a:cubicBezTo>
                <a:cubicBezTo>
                  <a:pt x="583" y="57"/>
                  <a:pt x="582" y="57"/>
                  <a:pt x="582" y="56"/>
                </a:cubicBezTo>
                <a:cubicBezTo>
                  <a:pt x="585" y="57"/>
                  <a:pt x="586" y="55"/>
                  <a:pt x="582" y="55"/>
                </a:cubicBezTo>
                <a:cubicBezTo>
                  <a:pt x="585" y="55"/>
                  <a:pt x="587" y="55"/>
                  <a:pt x="590" y="54"/>
                </a:cubicBezTo>
                <a:cubicBezTo>
                  <a:pt x="589" y="54"/>
                  <a:pt x="588" y="55"/>
                  <a:pt x="586" y="54"/>
                </a:cubicBezTo>
                <a:cubicBezTo>
                  <a:pt x="587" y="54"/>
                  <a:pt x="589" y="54"/>
                  <a:pt x="588" y="53"/>
                </a:cubicBezTo>
                <a:cubicBezTo>
                  <a:pt x="593" y="54"/>
                  <a:pt x="592" y="53"/>
                  <a:pt x="595" y="53"/>
                </a:cubicBezTo>
                <a:cubicBezTo>
                  <a:pt x="595" y="52"/>
                  <a:pt x="596" y="52"/>
                  <a:pt x="596" y="52"/>
                </a:cubicBezTo>
                <a:cubicBezTo>
                  <a:pt x="599" y="53"/>
                  <a:pt x="598" y="51"/>
                  <a:pt x="598" y="51"/>
                </a:cubicBezTo>
                <a:cubicBezTo>
                  <a:pt x="600" y="50"/>
                  <a:pt x="604" y="49"/>
                  <a:pt x="609" y="47"/>
                </a:cubicBezTo>
                <a:cubicBezTo>
                  <a:pt x="609" y="47"/>
                  <a:pt x="608" y="47"/>
                  <a:pt x="607" y="47"/>
                </a:cubicBezTo>
                <a:cubicBezTo>
                  <a:pt x="611" y="46"/>
                  <a:pt x="612" y="45"/>
                  <a:pt x="615" y="45"/>
                </a:cubicBezTo>
                <a:cubicBezTo>
                  <a:pt x="615" y="45"/>
                  <a:pt x="612" y="45"/>
                  <a:pt x="611" y="45"/>
                </a:cubicBezTo>
                <a:cubicBezTo>
                  <a:pt x="614" y="43"/>
                  <a:pt x="600" y="44"/>
                  <a:pt x="602" y="42"/>
                </a:cubicBezTo>
                <a:cubicBezTo>
                  <a:pt x="600" y="43"/>
                  <a:pt x="599" y="43"/>
                  <a:pt x="598" y="42"/>
                </a:cubicBezTo>
                <a:cubicBezTo>
                  <a:pt x="597" y="42"/>
                  <a:pt x="598" y="42"/>
                  <a:pt x="598" y="43"/>
                </a:cubicBezTo>
                <a:cubicBezTo>
                  <a:pt x="596" y="43"/>
                  <a:pt x="595" y="42"/>
                  <a:pt x="597" y="42"/>
                </a:cubicBezTo>
                <a:cubicBezTo>
                  <a:pt x="597" y="41"/>
                  <a:pt x="594" y="42"/>
                  <a:pt x="593" y="41"/>
                </a:cubicBezTo>
                <a:cubicBezTo>
                  <a:pt x="592" y="42"/>
                  <a:pt x="595" y="42"/>
                  <a:pt x="593" y="42"/>
                </a:cubicBezTo>
                <a:cubicBezTo>
                  <a:pt x="594" y="42"/>
                  <a:pt x="594" y="42"/>
                  <a:pt x="595" y="42"/>
                </a:cubicBezTo>
                <a:cubicBezTo>
                  <a:pt x="595" y="43"/>
                  <a:pt x="596" y="43"/>
                  <a:pt x="595" y="43"/>
                </a:cubicBezTo>
                <a:cubicBezTo>
                  <a:pt x="591" y="43"/>
                  <a:pt x="589" y="43"/>
                  <a:pt x="585" y="43"/>
                </a:cubicBezTo>
                <a:cubicBezTo>
                  <a:pt x="587" y="43"/>
                  <a:pt x="587" y="43"/>
                  <a:pt x="585" y="42"/>
                </a:cubicBezTo>
                <a:cubicBezTo>
                  <a:pt x="583" y="42"/>
                  <a:pt x="583" y="43"/>
                  <a:pt x="582" y="43"/>
                </a:cubicBezTo>
                <a:cubicBezTo>
                  <a:pt x="582" y="43"/>
                  <a:pt x="582" y="43"/>
                  <a:pt x="582" y="43"/>
                </a:cubicBezTo>
                <a:cubicBezTo>
                  <a:pt x="584" y="43"/>
                  <a:pt x="582" y="43"/>
                  <a:pt x="584" y="43"/>
                </a:cubicBezTo>
                <a:cubicBezTo>
                  <a:pt x="578" y="43"/>
                  <a:pt x="576" y="45"/>
                  <a:pt x="572" y="46"/>
                </a:cubicBezTo>
                <a:cubicBezTo>
                  <a:pt x="572" y="47"/>
                  <a:pt x="573" y="46"/>
                  <a:pt x="575" y="46"/>
                </a:cubicBezTo>
                <a:cubicBezTo>
                  <a:pt x="582" y="47"/>
                  <a:pt x="578" y="47"/>
                  <a:pt x="572" y="47"/>
                </a:cubicBezTo>
                <a:cubicBezTo>
                  <a:pt x="572" y="47"/>
                  <a:pt x="572" y="47"/>
                  <a:pt x="572" y="47"/>
                </a:cubicBezTo>
                <a:cubicBezTo>
                  <a:pt x="575" y="47"/>
                  <a:pt x="578" y="47"/>
                  <a:pt x="581" y="48"/>
                </a:cubicBezTo>
                <a:cubicBezTo>
                  <a:pt x="582" y="47"/>
                  <a:pt x="579" y="47"/>
                  <a:pt x="580" y="47"/>
                </a:cubicBezTo>
                <a:cubicBezTo>
                  <a:pt x="581" y="47"/>
                  <a:pt x="583" y="47"/>
                  <a:pt x="584" y="47"/>
                </a:cubicBezTo>
                <a:cubicBezTo>
                  <a:pt x="587" y="47"/>
                  <a:pt x="583" y="47"/>
                  <a:pt x="584" y="48"/>
                </a:cubicBezTo>
                <a:cubicBezTo>
                  <a:pt x="586" y="48"/>
                  <a:pt x="585" y="47"/>
                  <a:pt x="588" y="47"/>
                </a:cubicBezTo>
                <a:cubicBezTo>
                  <a:pt x="588" y="47"/>
                  <a:pt x="586" y="47"/>
                  <a:pt x="587" y="48"/>
                </a:cubicBezTo>
                <a:cubicBezTo>
                  <a:pt x="589" y="47"/>
                  <a:pt x="595" y="48"/>
                  <a:pt x="595" y="47"/>
                </a:cubicBezTo>
                <a:cubicBezTo>
                  <a:pt x="596" y="47"/>
                  <a:pt x="595" y="47"/>
                  <a:pt x="596" y="47"/>
                </a:cubicBezTo>
                <a:cubicBezTo>
                  <a:pt x="596" y="47"/>
                  <a:pt x="597" y="47"/>
                  <a:pt x="598" y="47"/>
                </a:cubicBezTo>
                <a:cubicBezTo>
                  <a:pt x="597" y="47"/>
                  <a:pt x="596" y="47"/>
                  <a:pt x="597" y="47"/>
                </a:cubicBezTo>
                <a:cubicBezTo>
                  <a:pt x="597" y="47"/>
                  <a:pt x="598" y="47"/>
                  <a:pt x="599" y="47"/>
                </a:cubicBezTo>
                <a:cubicBezTo>
                  <a:pt x="600" y="47"/>
                  <a:pt x="600" y="48"/>
                  <a:pt x="602" y="48"/>
                </a:cubicBezTo>
                <a:cubicBezTo>
                  <a:pt x="602" y="48"/>
                  <a:pt x="600" y="48"/>
                  <a:pt x="600" y="49"/>
                </a:cubicBezTo>
                <a:cubicBezTo>
                  <a:pt x="594" y="48"/>
                  <a:pt x="592" y="49"/>
                  <a:pt x="593" y="48"/>
                </a:cubicBezTo>
                <a:cubicBezTo>
                  <a:pt x="591" y="48"/>
                  <a:pt x="589" y="49"/>
                  <a:pt x="586" y="49"/>
                </a:cubicBezTo>
                <a:cubicBezTo>
                  <a:pt x="585" y="49"/>
                  <a:pt x="586" y="49"/>
                  <a:pt x="586" y="49"/>
                </a:cubicBezTo>
                <a:cubicBezTo>
                  <a:pt x="585" y="49"/>
                  <a:pt x="584" y="49"/>
                  <a:pt x="584" y="49"/>
                </a:cubicBezTo>
                <a:cubicBezTo>
                  <a:pt x="583" y="49"/>
                  <a:pt x="583" y="49"/>
                  <a:pt x="580" y="49"/>
                </a:cubicBezTo>
                <a:cubicBezTo>
                  <a:pt x="581" y="50"/>
                  <a:pt x="581" y="49"/>
                  <a:pt x="579" y="50"/>
                </a:cubicBezTo>
                <a:cubicBezTo>
                  <a:pt x="577" y="50"/>
                  <a:pt x="578" y="50"/>
                  <a:pt x="576" y="50"/>
                </a:cubicBezTo>
                <a:cubicBezTo>
                  <a:pt x="574" y="50"/>
                  <a:pt x="578" y="51"/>
                  <a:pt x="575" y="50"/>
                </a:cubicBezTo>
                <a:cubicBezTo>
                  <a:pt x="577" y="51"/>
                  <a:pt x="578" y="50"/>
                  <a:pt x="580" y="50"/>
                </a:cubicBezTo>
                <a:cubicBezTo>
                  <a:pt x="576" y="51"/>
                  <a:pt x="571" y="51"/>
                  <a:pt x="567" y="51"/>
                </a:cubicBezTo>
                <a:cubicBezTo>
                  <a:pt x="563" y="53"/>
                  <a:pt x="568" y="52"/>
                  <a:pt x="570" y="53"/>
                </a:cubicBezTo>
                <a:cubicBezTo>
                  <a:pt x="572" y="53"/>
                  <a:pt x="573" y="52"/>
                  <a:pt x="572" y="52"/>
                </a:cubicBezTo>
                <a:cubicBezTo>
                  <a:pt x="572" y="52"/>
                  <a:pt x="578" y="53"/>
                  <a:pt x="578" y="53"/>
                </a:cubicBezTo>
                <a:cubicBezTo>
                  <a:pt x="580" y="53"/>
                  <a:pt x="579" y="53"/>
                  <a:pt x="579" y="54"/>
                </a:cubicBezTo>
                <a:cubicBezTo>
                  <a:pt x="576" y="54"/>
                  <a:pt x="574" y="54"/>
                  <a:pt x="569" y="54"/>
                </a:cubicBezTo>
                <a:cubicBezTo>
                  <a:pt x="569" y="54"/>
                  <a:pt x="571" y="54"/>
                  <a:pt x="570" y="54"/>
                </a:cubicBezTo>
                <a:cubicBezTo>
                  <a:pt x="569" y="53"/>
                  <a:pt x="568" y="53"/>
                  <a:pt x="568" y="54"/>
                </a:cubicBezTo>
                <a:cubicBezTo>
                  <a:pt x="565" y="53"/>
                  <a:pt x="562" y="54"/>
                  <a:pt x="558" y="54"/>
                </a:cubicBezTo>
                <a:cubicBezTo>
                  <a:pt x="559" y="55"/>
                  <a:pt x="559" y="55"/>
                  <a:pt x="557" y="55"/>
                </a:cubicBezTo>
                <a:cubicBezTo>
                  <a:pt x="557" y="55"/>
                  <a:pt x="559" y="55"/>
                  <a:pt x="560" y="55"/>
                </a:cubicBezTo>
                <a:cubicBezTo>
                  <a:pt x="558" y="55"/>
                  <a:pt x="562" y="55"/>
                  <a:pt x="563" y="56"/>
                </a:cubicBezTo>
                <a:cubicBezTo>
                  <a:pt x="562" y="56"/>
                  <a:pt x="560" y="56"/>
                  <a:pt x="560" y="56"/>
                </a:cubicBezTo>
                <a:cubicBezTo>
                  <a:pt x="560" y="56"/>
                  <a:pt x="560" y="56"/>
                  <a:pt x="561" y="56"/>
                </a:cubicBezTo>
                <a:cubicBezTo>
                  <a:pt x="555" y="58"/>
                  <a:pt x="551" y="56"/>
                  <a:pt x="549" y="57"/>
                </a:cubicBezTo>
                <a:cubicBezTo>
                  <a:pt x="548" y="57"/>
                  <a:pt x="550" y="56"/>
                  <a:pt x="550" y="56"/>
                </a:cubicBezTo>
                <a:cubicBezTo>
                  <a:pt x="552" y="56"/>
                  <a:pt x="553" y="56"/>
                  <a:pt x="556" y="56"/>
                </a:cubicBezTo>
                <a:cubicBezTo>
                  <a:pt x="557" y="55"/>
                  <a:pt x="552" y="56"/>
                  <a:pt x="553" y="55"/>
                </a:cubicBezTo>
                <a:cubicBezTo>
                  <a:pt x="554" y="55"/>
                  <a:pt x="554" y="55"/>
                  <a:pt x="555" y="55"/>
                </a:cubicBezTo>
                <a:cubicBezTo>
                  <a:pt x="555" y="55"/>
                  <a:pt x="554" y="54"/>
                  <a:pt x="552" y="54"/>
                </a:cubicBezTo>
                <a:cubicBezTo>
                  <a:pt x="551" y="54"/>
                  <a:pt x="552" y="54"/>
                  <a:pt x="553" y="54"/>
                </a:cubicBezTo>
                <a:cubicBezTo>
                  <a:pt x="549" y="54"/>
                  <a:pt x="542" y="56"/>
                  <a:pt x="548" y="56"/>
                </a:cubicBezTo>
                <a:cubicBezTo>
                  <a:pt x="548" y="57"/>
                  <a:pt x="547" y="57"/>
                  <a:pt x="545" y="57"/>
                </a:cubicBezTo>
                <a:cubicBezTo>
                  <a:pt x="544" y="56"/>
                  <a:pt x="544" y="56"/>
                  <a:pt x="545" y="56"/>
                </a:cubicBezTo>
                <a:cubicBezTo>
                  <a:pt x="544" y="56"/>
                  <a:pt x="543" y="56"/>
                  <a:pt x="541" y="56"/>
                </a:cubicBezTo>
                <a:cubicBezTo>
                  <a:pt x="537" y="57"/>
                  <a:pt x="527" y="57"/>
                  <a:pt x="520" y="58"/>
                </a:cubicBezTo>
                <a:cubicBezTo>
                  <a:pt x="523" y="57"/>
                  <a:pt x="521" y="57"/>
                  <a:pt x="522" y="56"/>
                </a:cubicBezTo>
                <a:cubicBezTo>
                  <a:pt x="521" y="56"/>
                  <a:pt x="519" y="57"/>
                  <a:pt x="521" y="56"/>
                </a:cubicBezTo>
                <a:cubicBezTo>
                  <a:pt x="519" y="56"/>
                  <a:pt x="520" y="56"/>
                  <a:pt x="519" y="56"/>
                </a:cubicBezTo>
                <a:cubicBezTo>
                  <a:pt x="518" y="56"/>
                  <a:pt x="516" y="56"/>
                  <a:pt x="515" y="56"/>
                </a:cubicBezTo>
                <a:cubicBezTo>
                  <a:pt x="511" y="58"/>
                  <a:pt x="502" y="57"/>
                  <a:pt x="500" y="59"/>
                </a:cubicBezTo>
                <a:cubicBezTo>
                  <a:pt x="499" y="59"/>
                  <a:pt x="499" y="60"/>
                  <a:pt x="496" y="59"/>
                </a:cubicBezTo>
                <a:cubicBezTo>
                  <a:pt x="498" y="60"/>
                  <a:pt x="494" y="61"/>
                  <a:pt x="489" y="62"/>
                </a:cubicBezTo>
                <a:cubicBezTo>
                  <a:pt x="490" y="62"/>
                  <a:pt x="489" y="62"/>
                  <a:pt x="489" y="61"/>
                </a:cubicBezTo>
                <a:cubicBezTo>
                  <a:pt x="490" y="61"/>
                  <a:pt x="490" y="61"/>
                  <a:pt x="491" y="61"/>
                </a:cubicBezTo>
                <a:cubicBezTo>
                  <a:pt x="490" y="60"/>
                  <a:pt x="497" y="59"/>
                  <a:pt x="493" y="58"/>
                </a:cubicBezTo>
                <a:cubicBezTo>
                  <a:pt x="491" y="58"/>
                  <a:pt x="488" y="58"/>
                  <a:pt x="485" y="58"/>
                </a:cubicBezTo>
                <a:cubicBezTo>
                  <a:pt x="488" y="58"/>
                  <a:pt x="495" y="59"/>
                  <a:pt x="494" y="57"/>
                </a:cubicBezTo>
                <a:cubicBezTo>
                  <a:pt x="491" y="56"/>
                  <a:pt x="481" y="57"/>
                  <a:pt x="480" y="58"/>
                </a:cubicBezTo>
                <a:cubicBezTo>
                  <a:pt x="479" y="58"/>
                  <a:pt x="480" y="57"/>
                  <a:pt x="480" y="57"/>
                </a:cubicBezTo>
                <a:cubicBezTo>
                  <a:pt x="479" y="57"/>
                  <a:pt x="478" y="57"/>
                  <a:pt x="478" y="57"/>
                </a:cubicBezTo>
                <a:cubicBezTo>
                  <a:pt x="478" y="57"/>
                  <a:pt x="475" y="57"/>
                  <a:pt x="474" y="57"/>
                </a:cubicBezTo>
                <a:cubicBezTo>
                  <a:pt x="473" y="57"/>
                  <a:pt x="473" y="57"/>
                  <a:pt x="472" y="58"/>
                </a:cubicBezTo>
                <a:cubicBezTo>
                  <a:pt x="474" y="58"/>
                  <a:pt x="478" y="58"/>
                  <a:pt x="482" y="58"/>
                </a:cubicBezTo>
                <a:cubicBezTo>
                  <a:pt x="481" y="59"/>
                  <a:pt x="472" y="58"/>
                  <a:pt x="470" y="58"/>
                </a:cubicBezTo>
                <a:cubicBezTo>
                  <a:pt x="461" y="58"/>
                  <a:pt x="453" y="59"/>
                  <a:pt x="443" y="58"/>
                </a:cubicBezTo>
                <a:cubicBezTo>
                  <a:pt x="444" y="59"/>
                  <a:pt x="446" y="59"/>
                  <a:pt x="446" y="59"/>
                </a:cubicBezTo>
                <a:cubicBezTo>
                  <a:pt x="453" y="59"/>
                  <a:pt x="443" y="59"/>
                  <a:pt x="446" y="60"/>
                </a:cubicBezTo>
                <a:cubicBezTo>
                  <a:pt x="439" y="60"/>
                  <a:pt x="436" y="59"/>
                  <a:pt x="429" y="59"/>
                </a:cubicBezTo>
                <a:cubicBezTo>
                  <a:pt x="429" y="59"/>
                  <a:pt x="430" y="59"/>
                  <a:pt x="430" y="59"/>
                </a:cubicBezTo>
                <a:cubicBezTo>
                  <a:pt x="423" y="60"/>
                  <a:pt x="415" y="59"/>
                  <a:pt x="407" y="59"/>
                </a:cubicBezTo>
                <a:cubicBezTo>
                  <a:pt x="409" y="59"/>
                  <a:pt x="411" y="60"/>
                  <a:pt x="413" y="60"/>
                </a:cubicBezTo>
                <a:cubicBezTo>
                  <a:pt x="418" y="60"/>
                  <a:pt x="423" y="59"/>
                  <a:pt x="414" y="60"/>
                </a:cubicBezTo>
                <a:cubicBezTo>
                  <a:pt x="412" y="60"/>
                  <a:pt x="410" y="61"/>
                  <a:pt x="406" y="60"/>
                </a:cubicBezTo>
                <a:cubicBezTo>
                  <a:pt x="405" y="60"/>
                  <a:pt x="405" y="61"/>
                  <a:pt x="404" y="61"/>
                </a:cubicBezTo>
                <a:cubicBezTo>
                  <a:pt x="402" y="60"/>
                  <a:pt x="399" y="60"/>
                  <a:pt x="397" y="61"/>
                </a:cubicBezTo>
                <a:cubicBezTo>
                  <a:pt x="397" y="60"/>
                  <a:pt x="393" y="60"/>
                  <a:pt x="390" y="60"/>
                </a:cubicBezTo>
                <a:cubicBezTo>
                  <a:pt x="389" y="60"/>
                  <a:pt x="391" y="60"/>
                  <a:pt x="390" y="60"/>
                </a:cubicBezTo>
                <a:cubicBezTo>
                  <a:pt x="392" y="59"/>
                  <a:pt x="394" y="59"/>
                  <a:pt x="397" y="60"/>
                </a:cubicBezTo>
                <a:cubicBezTo>
                  <a:pt x="397" y="59"/>
                  <a:pt x="396" y="59"/>
                  <a:pt x="395" y="59"/>
                </a:cubicBezTo>
                <a:cubicBezTo>
                  <a:pt x="400" y="58"/>
                  <a:pt x="406" y="59"/>
                  <a:pt x="413" y="59"/>
                </a:cubicBezTo>
                <a:cubicBezTo>
                  <a:pt x="415" y="59"/>
                  <a:pt x="413" y="58"/>
                  <a:pt x="415" y="58"/>
                </a:cubicBezTo>
                <a:cubicBezTo>
                  <a:pt x="411" y="58"/>
                  <a:pt x="408" y="59"/>
                  <a:pt x="402" y="59"/>
                </a:cubicBezTo>
                <a:cubicBezTo>
                  <a:pt x="401" y="58"/>
                  <a:pt x="407" y="58"/>
                  <a:pt x="408" y="58"/>
                </a:cubicBezTo>
                <a:cubicBezTo>
                  <a:pt x="411" y="58"/>
                  <a:pt x="415" y="57"/>
                  <a:pt x="421" y="57"/>
                </a:cubicBezTo>
                <a:cubicBezTo>
                  <a:pt x="421" y="58"/>
                  <a:pt x="420" y="58"/>
                  <a:pt x="419" y="58"/>
                </a:cubicBezTo>
                <a:cubicBezTo>
                  <a:pt x="426" y="58"/>
                  <a:pt x="429" y="58"/>
                  <a:pt x="433" y="57"/>
                </a:cubicBezTo>
                <a:cubicBezTo>
                  <a:pt x="434" y="57"/>
                  <a:pt x="432" y="57"/>
                  <a:pt x="431" y="56"/>
                </a:cubicBezTo>
                <a:cubicBezTo>
                  <a:pt x="436" y="57"/>
                  <a:pt x="442" y="56"/>
                  <a:pt x="448" y="57"/>
                </a:cubicBezTo>
                <a:cubicBezTo>
                  <a:pt x="451" y="56"/>
                  <a:pt x="454" y="56"/>
                  <a:pt x="457" y="55"/>
                </a:cubicBezTo>
                <a:cubicBezTo>
                  <a:pt x="452" y="55"/>
                  <a:pt x="451" y="56"/>
                  <a:pt x="446" y="56"/>
                </a:cubicBezTo>
                <a:cubicBezTo>
                  <a:pt x="445" y="56"/>
                  <a:pt x="445" y="56"/>
                  <a:pt x="446" y="56"/>
                </a:cubicBezTo>
                <a:cubicBezTo>
                  <a:pt x="438" y="55"/>
                  <a:pt x="430" y="56"/>
                  <a:pt x="420" y="55"/>
                </a:cubicBezTo>
                <a:cubicBezTo>
                  <a:pt x="416" y="56"/>
                  <a:pt x="419" y="57"/>
                  <a:pt x="423" y="57"/>
                </a:cubicBezTo>
                <a:cubicBezTo>
                  <a:pt x="422" y="57"/>
                  <a:pt x="414" y="56"/>
                  <a:pt x="413" y="57"/>
                </a:cubicBezTo>
                <a:cubicBezTo>
                  <a:pt x="411" y="57"/>
                  <a:pt x="414" y="57"/>
                  <a:pt x="413" y="56"/>
                </a:cubicBezTo>
                <a:cubicBezTo>
                  <a:pt x="411" y="57"/>
                  <a:pt x="407" y="57"/>
                  <a:pt x="403" y="57"/>
                </a:cubicBezTo>
                <a:cubicBezTo>
                  <a:pt x="406" y="57"/>
                  <a:pt x="398" y="57"/>
                  <a:pt x="395" y="57"/>
                </a:cubicBezTo>
                <a:cubicBezTo>
                  <a:pt x="396" y="57"/>
                  <a:pt x="393" y="56"/>
                  <a:pt x="396" y="56"/>
                </a:cubicBezTo>
                <a:cubicBezTo>
                  <a:pt x="396" y="56"/>
                  <a:pt x="394" y="56"/>
                  <a:pt x="393" y="56"/>
                </a:cubicBezTo>
                <a:cubicBezTo>
                  <a:pt x="392" y="56"/>
                  <a:pt x="391" y="56"/>
                  <a:pt x="390" y="56"/>
                </a:cubicBezTo>
                <a:cubicBezTo>
                  <a:pt x="392" y="56"/>
                  <a:pt x="388" y="57"/>
                  <a:pt x="392" y="57"/>
                </a:cubicBezTo>
                <a:cubicBezTo>
                  <a:pt x="392" y="57"/>
                  <a:pt x="390" y="57"/>
                  <a:pt x="388" y="57"/>
                </a:cubicBezTo>
                <a:cubicBezTo>
                  <a:pt x="388" y="57"/>
                  <a:pt x="389" y="57"/>
                  <a:pt x="389" y="57"/>
                </a:cubicBezTo>
                <a:cubicBezTo>
                  <a:pt x="383" y="57"/>
                  <a:pt x="379" y="57"/>
                  <a:pt x="374" y="57"/>
                </a:cubicBezTo>
                <a:cubicBezTo>
                  <a:pt x="372" y="57"/>
                  <a:pt x="368" y="57"/>
                  <a:pt x="366" y="57"/>
                </a:cubicBezTo>
                <a:cubicBezTo>
                  <a:pt x="366" y="56"/>
                  <a:pt x="368" y="56"/>
                  <a:pt x="369" y="56"/>
                </a:cubicBezTo>
                <a:cubicBezTo>
                  <a:pt x="367" y="56"/>
                  <a:pt x="363" y="56"/>
                  <a:pt x="360" y="55"/>
                </a:cubicBezTo>
                <a:cubicBezTo>
                  <a:pt x="359" y="55"/>
                  <a:pt x="359" y="56"/>
                  <a:pt x="358" y="56"/>
                </a:cubicBezTo>
                <a:cubicBezTo>
                  <a:pt x="359" y="56"/>
                  <a:pt x="363" y="56"/>
                  <a:pt x="364" y="56"/>
                </a:cubicBezTo>
                <a:cubicBezTo>
                  <a:pt x="363" y="57"/>
                  <a:pt x="359" y="56"/>
                  <a:pt x="361" y="57"/>
                </a:cubicBezTo>
                <a:cubicBezTo>
                  <a:pt x="357" y="57"/>
                  <a:pt x="356" y="57"/>
                  <a:pt x="352" y="57"/>
                </a:cubicBezTo>
                <a:cubicBezTo>
                  <a:pt x="352" y="57"/>
                  <a:pt x="351" y="57"/>
                  <a:pt x="351" y="56"/>
                </a:cubicBezTo>
                <a:cubicBezTo>
                  <a:pt x="349" y="57"/>
                  <a:pt x="348" y="56"/>
                  <a:pt x="347" y="57"/>
                </a:cubicBezTo>
                <a:cubicBezTo>
                  <a:pt x="347" y="56"/>
                  <a:pt x="355" y="56"/>
                  <a:pt x="356" y="55"/>
                </a:cubicBezTo>
                <a:cubicBezTo>
                  <a:pt x="357" y="54"/>
                  <a:pt x="353" y="54"/>
                  <a:pt x="356" y="54"/>
                </a:cubicBezTo>
                <a:cubicBezTo>
                  <a:pt x="355" y="54"/>
                  <a:pt x="350" y="55"/>
                  <a:pt x="350" y="54"/>
                </a:cubicBezTo>
                <a:cubicBezTo>
                  <a:pt x="347" y="54"/>
                  <a:pt x="347" y="54"/>
                  <a:pt x="345" y="54"/>
                </a:cubicBezTo>
                <a:cubicBezTo>
                  <a:pt x="347" y="54"/>
                  <a:pt x="350" y="55"/>
                  <a:pt x="348" y="55"/>
                </a:cubicBezTo>
                <a:cubicBezTo>
                  <a:pt x="347" y="55"/>
                  <a:pt x="345" y="55"/>
                  <a:pt x="343" y="55"/>
                </a:cubicBezTo>
                <a:cubicBezTo>
                  <a:pt x="343" y="55"/>
                  <a:pt x="344" y="55"/>
                  <a:pt x="341" y="55"/>
                </a:cubicBezTo>
                <a:cubicBezTo>
                  <a:pt x="340" y="55"/>
                  <a:pt x="343" y="55"/>
                  <a:pt x="342" y="56"/>
                </a:cubicBezTo>
                <a:cubicBezTo>
                  <a:pt x="342" y="55"/>
                  <a:pt x="338" y="55"/>
                  <a:pt x="340" y="56"/>
                </a:cubicBezTo>
                <a:cubicBezTo>
                  <a:pt x="339" y="56"/>
                  <a:pt x="334" y="55"/>
                  <a:pt x="334" y="56"/>
                </a:cubicBezTo>
                <a:cubicBezTo>
                  <a:pt x="334" y="56"/>
                  <a:pt x="334" y="56"/>
                  <a:pt x="334" y="56"/>
                </a:cubicBezTo>
                <a:cubicBezTo>
                  <a:pt x="334" y="56"/>
                  <a:pt x="333" y="56"/>
                  <a:pt x="333" y="56"/>
                </a:cubicBezTo>
                <a:cubicBezTo>
                  <a:pt x="334" y="55"/>
                  <a:pt x="336" y="55"/>
                  <a:pt x="338" y="55"/>
                </a:cubicBezTo>
                <a:cubicBezTo>
                  <a:pt x="335" y="55"/>
                  <a:pt x="340" y="55"/>
                  <a:pt x="343" y="54"/>
                </a:cubicBezTo>
                <a:cubicBezTo>
                  <a:pt x="342" y="54"/>
                  <a:pt x="341" y="54"/>
                  <a:pt x="343" y="54"/>
                </a:cubicBezTo>
                <a:cubicBezTo>
                  <a:pt x="341" y="53"/>
                  <a:pt x="338" y="53"/>
                  <a:pt x="338" y="54"/>
                </a:cubicBezTo>
                <a:cubicBezTo>
                  <a:pt x="335" y="54"/>
                  <a:pt x="336" y="53"/>
                  <a:pt x="334" y="53"/>
                </a:cubicBezTo>
                <a:cubicBezTo>
                  <a:pt x="334" y="53"/>
                  <a:pt x="334" y="53"/>
                  <a:pt x="336" y="53"/>
                </a:cubicBezTo>
                <a:cubicBezTo>
                  <a:pt x="334" y="52"/>
                  <a:pt x="330" y="53"/>
                  <a:pt x="328" y="53"/>
                </a:cubicBezTo>
                <a:cubicBezTo>
                  <a:pt x="327" y="53"/>
                  <a:pt x="327" y="53"/>
                  <a:pt x="325" y="53"/>
                </a:cubicBezTo>
                <a:cubicBezTo>
                  <a:pt x="326" y="52"/>
                  <a:pt x="328" y="53"/>
                  <a:pt x="329" y="53"/>
                </a:cubicBezTo>
                <a:cubicBezTo>
                  <a:pt x="330" y="52"/>
                  <a:pt x="327" y="52"/>
                  <a:pt x="329" y="52"/>
                </a:cubicBezTo>
                <a:cubicBezTo>
                  <a:pt x="327" y="52"/>
                  <a:pt x="326" y="51"/>
                  <a:pt x="325" y="51"/>
                </a:cubicBezTo>
                <a:cubicBezTo>
                  <a:pt x="324" y="51"/>
                  <a:pt x="326" y="51"/>
                  <a:pt x="325" y="52"/>
                </a:cubicBezTo>
                <a:cubicBezTo>
                  <a:pt x="323" y="51"/>
                  <a:pt x="323" y="51"/>
                  <a:pt x="322" y="52"/>
                </a:cubicBezTo>
                <a:cubicBezTo>
                  <a:pt x="319" y="52"/>
                  <a:pt x="320" y="52"/>
                  <a:pt x="321" y="51"/>
                </a:cubicBezTo>
                <a:cubicBezTo>
                  <a:pt x="317" y="52"/>
                  <a:pt x="317" y="52"/>
                  <a:pt x="314" y="52"/>
                </a:cubicBezTo>
                <a:cubicBezTo>
                  <a:pt x="315" y="53"/>
                  <a:pt x="316" y="52"/>
                  <a:pt x="315" y="53"/>
                </a:cubicBezTo>
                <a:cubicBezTo>
                  <a:pt x="318" y="53"/>
                  <a:pt x="315" y="52"/>
                  <a:pt x="318" y="52"/>
                </a:cubicBezTo>
                <a:cubicBezTo>
                  <a:pt x="317" y="53"/>
                  <a:pt x="317" y="53"/>
                  <a:pt x="317" y="53"/>
                </a:cubicBezTo>
                <a:cubicBezTo>
                  <a:pt x="319" y="53"/>
                  <a:pt x="318" y="52"/>
                  <a:pt x="319" y="52"/>
                </a:cubicBezTo>
                <a:cubicBezTo>
                  <a:pt x="320" y="52"/>
                  <a:pt x="320" y="53"/>
                  <a:pt x="321" y="53"/>
                </a:cubicBezTo>
                <a:cubicBezTo>
                  <a:pt x="320" y="53"/>
                  <a:pt x="317" y="53"/>
                  <a:pt x="316" y="53"/>
                </a:cubicBezTo>
                <a:cubicBezTo>
                  <a:pt x="317" y="53"/>
                  <a:pt x="316" y="54"/>
                  <a:pt x="317" y="54"/>
                </a:cubicBezTo>
                <a:cubicBezTo>
                  <a:pt x="317" y="54"/>
                  <a:pt x="315" y="54"/>
                  <a:pt x="314" y="54"/>
                </a:cubicBezTo>
                <a:cubicBezTo>
                  <a:pt x="312" y="53"/>
                  <a:pt x="317" y="53"/>
                  <a:pt x="313" y="52"/>
                </a:cubicBezTo>
                <a:cubicBezTo>
                  <a:pt x="311" y="52"/>
                  <a:pt x="311" y="52"/>
                  <a:pt x="309" y="52"/>
                </a:cubicBezTo>
                <a:cubicBezTo>
                  <a:pt x="309" y="53"/>
                  <a:pt x="311" y="53"/>
                  <a:pt x="308" y="53"/>
                </a:cubicBezTo>
                <a:cubicBezTo>
                  <a:pt x="309" y="54"/>
                  <a:pt x="309" y="54"/>
                  <a:pt x="309" y="54"/>
                </a:cubicBezTo>
                <a:cubicBezTo>
                  <a:pt x="308" y="54"/>
                  <a:pt x="307" y="54"/>
                  <a:pt x="306" y="53"/>
                </a:cubicBezTo>
                <a:cubicBezTo>
                  <a:pt x="304" y="53"/>
                  <a:pt x="308" y="54"/>
                  <a:pt x="306" y="54"/>
                </a:cubicBezTo>
                <a:cubicBezTo>
                  <a:pt x="303" y="54"/>
                  <a:pt x="305" y="53"/>
                  <a:pt x="305" y="52"/>
                </a:cubicBezTo>
                <a:cubicBezTo>
                  <a:pt x="306" y="52"/>
                  <a:pt x="305" y="53"/>
                  <a:pt x="306" y="53"/>
                </a:cubicBezTo>
                <a:cubicBezTo>
                  <a:pt x="308" y="52"/>
                  <a:pt x="307" y="52"/>
                  <a:pt x="308" y="52"/>
                </a:cubicBezTo>
                <a:cubicBezTo>
                  <a:pt x="307" y="51"/>
                  <a:pt x="306" y="51"/>
                  <a:pt x="305" y="51"/>
                </a:cubicBezTo>
                <a:cubicBezTo>
                  <a:pt x="305" y="51"/>
                  <a:pt x="304" y="50"/>
                  <a:pt x="304" y="51"/>
                </a:cubicBezTo>
                <a:cubicBezTo>
                  <a:pt x="302" y="51"/>
                  <a:pt x="305" y="50"/>
                  <a:pt x="305" y="50"/>
                </a:cubicBezTo>
                <a:cubicBezTo>
                  <a:pt x="305" y="50"/>
                  <a:pt x="304" y="50"/>
                  <a:pt x="305" y="49"/>
                </a:cubicBezTo>
                <a:cubicBezTo>
                  <a:pt x="304" y="49"/>
                  <a:pt x="304" y="49"/>
                  <a:pt x="304" y="49"/>
                </a:cubicBezTo>
                <a:cubicBezTo>
                  <a:pt x="303" y="50"/>
                  <a:pt x="302" y="49"/>
                  <a:pt x="300" y="49"/>
                </a:cubicBezTo>
                <a:cubicBezTo>
                  <a:pt x="298" y="50"/>
                  <a:pt x="294" y="49"/>
                  <a:pt x="293" y="50"/>
                </a:cubicBezTo>
                <a:cubicBezTo>
                  <a:pt x="291" y="50"/>
                  <a:pt x="293" y="49"/>
                  <a:pt x="292" y="49"/>
                </a:cubicBezTo>
                <a:cubicBezTo>
                  <a:pt x="291" y="49"/>
                  <a:pt x="291" y="49"/>
                  <a:pt x="291" y="49"/>
                </a:cubicBezTo>
                <a:cubicBezTo>
                  <a:pt x="291" y="49"/>
                  <a:pt x="291" y="49"/>
                  <a:pt x="291" y="49"/>
                </a:cubicBezTo>
                <a:cubicBezTo>
                  <a:pt x="290" y="49"/>
                  <a:pt x="290" y="49"/>
                  <a:pt x="290" y="49"/>
                </a:cubicBezTo>
                <a:cubicBezTo>
                  <a:pt x="289" y="49"/>
                  <a:pt x="289" y="49"/>
                  <a:pt x="289" y="49"/>
                </a:cubicBezTo>
                <a:cubicBezTo>
                  <a:pt x="284" y="49"/>
                  <a:pt x="282" y="49"/>
                  <a:pt x="279" y="49"/>
                </a:cubicBezTo>
                <a:cubicBezTo>
                  <a:pt x="280" y="50"/>
                  <a:pt x="280" y="52"/>
                  <a:pt x="279" y="53"/>
                </a:cubicBezTo>
                <a:cubicBezTo>
                  <a:pt x="277" y="52"/>
                  <a:pt x="280" y="51"/>
                  <a:pt x="277" y="49"/>
                </a:cubicBezTo>
                <a:cubicBezTo>
                  <a:pt x="276" y="50"/>
                  <a:pt x="271" y="50"/>
                  <a:pt x="271" y="52"/>
                </a:cubicBezTo>
                <a:cubicBezTo>
                  <a:pt x="269" y="51"/>
                  <a:pt x="269" y="52"/>
                  <a:pt x="268" y="53"/>
                </a:cubicBezTo>
                <a:cubicBezTo>
                  <a:pt x="269" y="54"/>
                  <a:pt x="270" y="53"/>
                  <a:pt x="273" y="53"/>
                </a:cubicBezTo>
                <a:cubicBezTo>
                  <a:pt x="273" y="52"/>
                  <a:pt x="271" y="53"/>
                  <a:pt x="269" y="53"/>
                </a:cubicBezTo>
                <a:cubicBezTo>
                  <a:pt x="270" y="52"/>
                  <a:pt x="273" y="53"/>
                  <a:pt x="275" y="53"/>
                </a:cubicBezTo>
                <a:cubicBezTo>
                  <a:pt x="275" y="53"/>
                  <a:pt x="272" y="54"/>
                  <a:pt x="275" y="54"/>
                </a:cubicBezTo>
                <a:cubicBezTo>
                  <a:pt x="276" y="54"/>
                  <a:pt x="275" y="54"/>
                  <a:pt x="277" y="53"/>
                </a:cubicBezTo>
                <a:cubicBezTo>
                  <a:pt x="278" y="54"/>
                  <a:pt x="277" y="54"/>
                  <a:pt x="279" y="53"/>
                </a:cubicBezTo>
                <a:cubicBezTo>
                  <a:pt x="279" y="54"/>
                  <a:pt x="279" y="54"/>
                  <a:pt x="280" y="54"/>
                </a:cubicBezTo>
                <a:cubicBezTo>
                  <a:pt x="277" y="54"/>
                  <a:pt x="278" y="54"/>
                  <a:pt x="277" y="54"/>
                </a:cubicBezTo>
                <a:cubicBezTo>
                  <a:pt x="276" y="54"/>
                  <a:pt x="277" y="54"/>
                  <a:pt x="274" y="54"/>
                </a:cubicBezTo>
                <a:cubicBezTo>
                  <a:pt x="274" y="55"/>
                  <a:pt x="278" y="54"/>
                  <a:pt x="278" y="55"/>
                </a:cubicBezTo>
                <a:cubicBezTo>
                  <a:pt x="278" y="55"/>
                  <a:pt x="274" y="55"/>
                  <a:pt x="275" y="55"/>
                </a:cubicBezTo>
                <a:cubicBezTo>
                  <a:pt x="271" y="55"/>
                  <a:pt x="268" y="55"/>
                  <a:pt x="266" y="55"/>
                </a:cubicBezTo>
                <a:cubicBezTo>
                  <a:pt x="265" y="55"/>
                  <a:pt x="262" y="55"/>
                  <a:pt x="262" y="55"/>
                </a:cubicBezTo>
                <a:cubicBezTo>
                  <a:pt x="260" y="55"/>
                  <a:pt x="262" y="55"/>
                  <a:pt x="263" y="55"/>
                </a:cubicBezTo>
                <a:cubicBezTo>
                  <a:pt x="260" y="55"/>
                  <a:pt x="258" y="56"/>
                  <a:pt x="258" y="57"/>
                </a:cubicBezTo>
                <a:cubicBezTo>
                  <a:pt x="258" y="57"/>
                  <a:pt x="260" y="57"/>
                  <a:pt x="260" y="57"/>
                </a:cubicBezTo>
                <a:cubicBezTo>
                  <a:pt x="260" y="57"/>
                  <a:pt x="256" y="57"/>
                  <a:pt x="258" y="58"/>
                </a:cubicBezTo>
                <a:cubicBezTo>
                  <a:pt x="255" y="58"/>
                  <a:pt x="255" y="57"/>
                  <a:pt x="253" y="57"/>
                </a:cubicBezTo>
                <a:cubicBezTo>
                  <a:pt x="254" y="56"/>
                  <a:pt x="251" y="57"/>
                  <a:pt x="251" y="56"/>
                </a:cubicBezTo>
                <a:cubicBezTo>
                  <a:pt x="250" y="56"/>
                  <a:pt x="247" y="56"/>
                  <a:pt x="246" y="57"/>
                </a:cubicBezTo>
                <a:cubicBezTo>
                  <a:pt x="245" y="56"/>
                  <a:pt x="246" y="56"/>
                  <a:pt x="246" y="55"/>
                </a:cubicBezTo>
                <a:cubicBezTo>
                  <a:pt x="248" y="56"/>
                  <a:pt x="258" y="55"/>
                  <a:pt x="255" y="54"/>
                </a:cubicBezTo>
                <a:cubicBezTo>
                  <a:pt x="251" y="54"/>
                  <a:pt x="249" y="54"/>
                  <a:pt x="247" y="54"/>
                </a:cubicBezTo>
                <a:cubicBezTo>
                  <a:pt x="246" y="54"/>
                  <a:pt x="247" y="54"/>
                  <a:pt x="246" y="53"/>
                </a:cubicBezTo>
                <a:cubicBezTo>
                  <a:pt x="244" y="53"/>
                  <a:pt x="246" y="55"/>
                  <a:pt x="244" y="55"/>
                </a:cubicBezTo>
                <a:cubicBezTo>
                  <a:pt x="243" y="55"/>
                  <a:pt x="245" y="55"/>
                  <a:pt x="244" y="54"/>
                </a:cubicBezTo>
                <a:cubicBezTo>
                  <a:pt x="242" y="54"/>
                  <a:pt x="244" y="55"/>
                  <a:pt x="242" y="55"/>
                </a:cubicBezTo>
                <a:cubicBezTo>
                  <a:pt x="240" y="54"/>
                  <a:pt x="242" y="54"/>
                  <a:pt x="241" y="53"/>
                </a:cubicBezTo>
                <a:cubicBezTo>
                  <a:pt x="245" y="53"/>
                  <a:pt x="245" y="53"/>
                  <a:pt x="248" y="53"/>
                </a:cubicBezTo>
                <a:cubicBezTo>
                  <a:pt x="248" y="53"/>
                  <a:pt x="248" y="53"/>
                  <a:pt x="248" y="54"/>
                </a:cubicBezTo>
                <a:cubicBezTo>
                  <a:pt x="251" y="53"/>
                  <a:pt x="252" y="54"/>
                  <a:pt x="255" y="54"/>
                </a:cubicBezTo>
                <a:cubicBezTo>
                  <a:pt x="257" y="54"/>
                  <a:pt x="253" y="54"/>
                  <a:pt x="253" y="54"/>
                </a:cubicBezTo>
                <a:cubicBezTo>
                  <a:pt x="259" y="54"/>
                  <a:pt x="264" y="53"/>
                  <a:pt x="267" y="52"/>
                </a:cubicBezTo>
                <a:cubicBezTo>
                  <a:pt x="266" y="52"/>
                  <a:pt x="266" y="51"/>
                  <a:pt x="264" y="51"/>
                </a:cubicBezTo>
                <a:cubicBezTo>
                  <a:pt x="264" y="51"/>
                  <a:pt x="265" y="51"/>
                  <a:pt x="264" y="51"/>
                </a:cubicBezTo>
                <a:cubicBezTo>
                  <a:pt x="265" y="51"/>
                  <a:pt x="268" y="50"/>
                  <a:pt x="269" y="50"/>
                </a:cubicBezTo>
                <a:cubicBezTo>
                  <a:pt x="271" y="50"/>
                  <a:pt x="269" y="50"/>
                  <a:pt x="267" y="50"/>
                </a:cubicBezTo>
                <a:cubicBezTo>
                  <a:pt x="267" y="50"/>
                  <a:pt x="269" y="50"/>
                  <a:pt x="268" y="49"/>
                </a:cubicBezTo>
                <a:cubicBezTo>
                  <a:pt x="268" y="49"/>
                  <a:pt x="264" y="48"/>
                  <a:pt x="264" y="49"/>
                </a:cubicBezTo>
                <a:cubicBezTo>
                  <a:pt x="263" y="49"/>
                  <a:pt x="264" y="49"/>
                  <a:pt x="263" y="48"/>
                </a:cubicBezTo>
                <a:cubicBezTo>
                  <a:pt x="259" y="48"/>
                  <a:pt x="255" y="48"/>
                  <a:pt x="250" y="49"/>
                </a:cubicBezTo>
                <a:cubicBezTo>
                  <a:pt x="251" y="49"/>
                  <a:pt x="251" y="48"/>
                  <a:pt x="251" y="48"/>
                </a:cubicBezTo>
                <a:cubicBezTo>
                  <a:pt x="249" y="48"/>
                  <a:pt x="248" y="48"/>
                  <a:pt x="248" y="49"/>
                </a:cubicBezTo>
                <a:cubicBezTo>
                  <a:pt x="247" y="49"/>
                  <a:pt x="245" y="49"/>
                  <a:pt x="245" y="48"/>
                </a:cubicBezTo>
                <a:cubicBezTo>
                  <a:pt x="244" y="49"/>
                  <a:pt x="241" y="49"/>
                  <a:pt x="240" y="49"/>
                </a:cubicBezTo>
                <a:cubicBezTo>
                  <a:pt x="240" y="48"/>
                  <a:pt x="242" y="48"/>
                  <a:pt x="242" y="48"/>
                </a:cubicBezTo>
                <a:cubicBezTo>
                  <a:pt x="238" y="48"/>
                  <a:pt x="234" y="49"/>
                  <a:pt x="233" y="49"/>
                </a:cubicBezTo>
                <a:cubicBezTo>
                  <a:pt x="231" y="49"/>
                  <a:pt x="234" y="49"/>
                  <a:pt x="232" y="49"/>
                </a:cubicBezTo>
                <a:cubicBezTo>
                  <a:pt x="224" y="49"/>
                  <a:pt x="217" y="49"/>
                  <a:pt x="212" y="49"/>
                </a:cubicBezTo>
                <a:cubicBezTo>
                  <a:pt x="211" y="50"/>
                  <a:pt x="213" y="50"/>
                  <a:pt x="212" y="50"/>
                </a:cubicBezTo>
                <a:cubicBezTo>
                  <a:pt x="210" y="50"/>
                  <a:pt x="210" y="50"/>
                  <a:pt x="207" y="50"/>
                </a:cubicBezTo>
                <a:cubicBezTo>
                  <a:pt x="207" y="50"/>
                  <a:pt x="208" y="50"/>
                  <a:pt x="208" y="50"/>
                </a:cubicBezTo>
                <a:cubicBezTo>
                  <a:pt x="201" y="50"/>
                  <a:pt x="186" y="50"/>
                  <a:pt x="176" y="50"/>
                </a:cubicBezTo>
                <a:cubicBezTo>
                  <a:pt x="175" y="50"/>
                  <a:pt x="175" y="50"/>
                  <a:pt x="173" y="50"/>
                </a:cubicBezTo>
                <a:cubicBezTo>
                  <a:pt x="180" y="50"/>
                  <a:pt x="182" y="50"/>
                  <a:pt x="188" y="49"/>
                </a:cubicBezTo>
                <a:cubicBezTo>
                  <a:pt x="188" y="49"/>
                  <a:pt x="187" y="49"/>
                  <a:pt x="187" y="48"/>
                </a:cubicBezTo>
                <a:cubicBezTo>
                  <a:pt x="189" y="48"/>
                  <a:pt x="193" y="49"/>
                  <a:pt x="193" y="48"/>
                </a:cubicBezTo>
                <a:cubicBezTo>
                  <a:pt x="191" y="48"/>
                  <a:pt x="187" y="48"/>
                  <a:pt x="188" y="47"/>
                </a:cubicBezTo>
                <a:cubicBezTo>
                  <a:pt x="187" y="47"/>
                  <a:pt x="187" y="48"/>
                  <a:pt x="184" y="47"/>
                </a:cubicBezTo>
                <a:cubicBezTo>
                  <a:pt x="184" y="47"/>
                  <a:pt x="185" y="47"/>
                  <a:pt x="187" y="47"/>
                </a:cubicBezTo>
                <a:cubicBezTo>
                  <a:pt x="186" y="46"/>
                  <a:pt x="184" y="47"/>
                  <a:pt x="181" y="47"/>
                </a:cubicBezTo>
                <a:cubicBezTo>
                  <a:pt x="181" y="47"/>
                  <a:pt x="180" y="47"/>
                  <a:pt x="179" y="46"/>
                </a:cubicBezTo>
                <a:cubicBezTo>
                  <a:pt x="181" y="46"/>
                  <a:pt x="187" y="46"/>
                  <a:pt x="185" y="47"/>
                </a:cubicBezTo>
                <a:cubicBezTo>
                  <a:pt x="195" y="47"/>
                  <a:pt x="191" y="45"/>
                  <a:pt x="193" y="45"/>
                </a:cubicBezTo>
                <a:cubicBezTo>
                  <a:pt x="197" y="45"/>
                  <a:pt x="198" y="44"/>
                  <a:pt x="201" y="43"/>
                </a:cubicBezTo>
                <a:cubicBezTo>
                  <a:pt x="199" y="43"/>
                  <a:pt x="199" y="43"/>
                  <a:pt x="201" y="43"/>
                </a:cubicBezTo>
                <a:cubicBezTo>
                  <a:pt x="200" y="42"/>
                  <a:pt x="199" y="42"/>
                  <a:pt x="197" y="42"/>
                </a:cubicBezTo>
                <a:cubicBezTo>
                  <a:pt x="195" y="42"/>
                  <a:pt x="196" y="43"/>
                  <a:pt x="193" y="43"/>
                </a:cubicBezTo>
                <a:cubicBezTo>
                  <a:pt x="193" y="43"/>
                  <a:pt x="193" y="42"/>
                  <a:pt x="192" y="42"/>
                </a:cubicBezTo>
                <a:cubicBezTo>
                  <a:pt x="192" y="42"/>
                  <a:pt x="193" y="42"/>
                  <a:pt x="195" y="42"/>
                </a:cubicBezTo>
                <a:cubicBezTo>
                  <a:pt x="194" y="42"/>
                  <a:pt x="193" y="41"/>
                  <a:pt x="192" y="41"/>
                </a:cubicBezTo>
                <a:cubicBezTo>
                  <a:pt x="188" y="41"/>
                  <a:pt x="181" y="41"/>
                  <a:pt x="182" y="42"/>
                </a:cubicBezTo>
                <a:cubicBezTo>
                  <a:pt x="176" y="43"/>
                  <a:pt x="165" y="43"/>
                  <a:pt x="160" y="44"/>
                </a:cubicBezTo>
                <a:cubicBezTo>
                  <a:pt x="147" y="43"/>
                  <a:pt x="134" y="44"/>
                  <a:pt x="123" y="44"/>
                </a:cubicBezTo>
                <a:cubicBezTo>
                  <a:pt x="122" y="45"/>
                  <a:pt x="117" y="45"/>
                  <a:pt x="117" y="46"/>
                </a:cubicBezTo>
                <a:cubicBezTo>
                  <a:pt x="113" y="46"/>
                  <a:pt x="108" y="47"/>
                  <a:pt x="105" y="47"/>
                </a:cubicBezTo>
                <a:cubicBezTo>
                  <a:pt x="104" y="47"/>
                  <a:pt x="102" y="47"/>
                  <a:pt x="100" y="47"/>
                </a:cubicBezTo>
                <a:cubicBezTo>
                  <a:pt x="99" y="47"/>
                  <a:pt x="99" y="47"/>
                  <a:pt x="98" y="47"/>
                </a:cubicBezTo>
                <a:cubicBezTo>
                  <a:pt x="95" y="47"/>
                  <a:pt x="88" y="47"/>
                  <a:pt x="86" y="46"/>
                </a:cubicBezTo>
                <a:cubicBezTo>
                  <a:pt x="85" y="46"/>
                  <a:pt x="84" y="46"/>
                  <a:pt x="82" y="46"/>
                </a:cubicBezTo>
                <a:cubicBezTo>
                  <a:pt x="84" y="46"/>
                  <a:pt x="83" y="46"/>
                  <a:pt x="84" y="45"/>
                </a:cubicBezTo>
                <a:cubicBezTo>
                  <a:pt x="86" y="45"/>
                  <a:pt x="87" y="46"/>
                  <a:pt x="88" y="46"/>
                </a:cubicBezTo>
                <a:cubicBezTo>
                  <a:pt x="86" y="45"/>
                  <a:pt x="84" y="45"/>
                  <a:pt x="84" y="45"/>
                </a:cubicBezTo>
                <a:cubicBezTo>
                  <a:pt x="84" y="45"/>
                  <a:pt x="86" y="45"/>
                  <a:pt x="86" y="45"/>
                </a:cubicBezTo>
                <a:cubicBezTo>
                  <a:pt x="87" y="45"/>
                  <a:pt x="87" y="45"/>
                  <a:pt x="87" y="45"/>
                </a:cubicBezTo>
                <a:cubicBezTo>
                  <a:pt x="87" y="44"/>
                  <a:pt x="83" y="44"/>
                  <a:pt x="83" y="45"/>
                </a:cubicBezTo>
                <a:cubicBezTo>
                  <a:pt x="83" y="44"/>
                  <a:pt x="82" y="45"/>
                  <a:pt x="81" y="44"/>
                </a:cubicBezTo>
                <a:cubicBezTo>
                  <a:pt x="83" y="44"/>
                  <a:pt x="85" y="44"/>
                  <a:pt x="86" y="44"/>
                </a:cubicBezTo>
                <a:cubicBezTo>
                  <a:pt x="88" y="44"/>
                  <a:pt x="93" y="44"/>
                  <a:pt x="92" y="43"/>
                </a:cubicBezTo>
                <a:cubicBezTo>
                  <a:pt x="97" y="43"/>
                  <a:pt x="104" y="43"/>
                  <a:pt x="110" y="43"/>
                </a:cubicBezTo>
                <a:cubicBezTo>
                  <a:pt x="110" y="43"/>
                  <a:pt x="108" y="42"/>
                  <a:pt x="108" y="43"/>
                </a:cubicBezTo>
                <a:cubicBezTo>
                  <a:pt x="108" y="42"/>
                  <a:pt x="116" y="43"/>
                  <a:pt x="121" y="42"/>
                </a:cubicBezTo>
                <a:cubicBezTo>
                  <a:pt x="119" y="42"/>
                  <a:pt x="120" y="42"/>
                  <a:pt x="119" y="41"/>
                </a:cubicBezTo>
                <a:cubicBezTo>
                  <a:pt x="118" y="42"/>
                  <a:pt x="108" y="41"/>
                  <a:pt x="106" y="42"/>
                </a:cubicBezTo>
                <a:cubicBezTo>
                  <a:pt x="105" y="41"/>
                  <a:pt x="103" y="41"/>
                  <a:pt x="100" y="41"/>
                </a:cubicBezTo>
                <a:cubicBezTo>
                  <a:pt x="102" y="41"/>
                  <a:pt x="107" y="41"/>
                  <a:pt x="108" y="41"/>
                </a:cubicBezTo>
                <a:cubicBezTo>
                  <a:pt x="110" y="41"/>
                  <a:pt x="107" y="41"/>
                  <a:pt x="109" y="41"/>
                </a:cubicBezTo>
                <a:cubicBezTo>
                  <a:pt x="107" y="40"/>
                  <a:pt x="105" y="40"/>
                  <a:pt x="103" y="40"/>
                </a:cubicBezTo>
                <a:cubicBezTo>
                  <a:pt x="103" y="40"/>
                  <a:pt x="104" y="40"/>
                  <a:pt x="106" y="40"/>
                </a:cubicBezTo>
                <a:cubicBezTo>
                  <a:pt x="103" y="39"/>
                  <a:pt x="98" y="39"/>
                  <a:pt x="97" y="39"/>
                </a:cubicBezTo>
                <a:cubicBezTo>
                  <a:pt x="95" y="39"/>
                  <a:pt x="98" y="39"/>
                  <a:pt x="95" y="39"/>
                </a:cubicBezTo>
                <a:cubicBezTo>
                  <a:pt x="96" y="38"/>
                  <a:pt x="103" y="39"/>
                  <a:pt x="109" y="39"/>
                </a:cubicBezTo>
                <a:cubicBezTo>
                  <a:pt x="109" y="38"/>
                  <a:pt x="107" y="38"/>
                  <a:pt x="106" y="38"/>
                </a:cubicBezTo>
                <a:cubicBezTo>
                  <a:pt x="106" y="38"/>
                  <a:pt x="108" y="38"/>
                  <a:pt x="110" y="38"/>
                </a:cubicBezTo>
                <a:cubicBezTo>
                  <a:pt x="110" y="38"/>
                  <a:pt x="109" y="38"/>
                  <a:pt x="110" y="39"/>
                </a:cubicBezTo>
                <a:cubicBezTo>
                  <a:pt x="112" y="39"/>
                  <a:pt x="112" y="38"/>
                  <a:pt x="115" y="39"/>
                </a:cubicBezTo>
                <a:cubicBezTo>
                  <a:pt x="114" y="38"/>
                  <a:pt x="113" y="38"/>
                  <a:pt x="113" y="38"/>
                </a:cubicBezTo>
                <a:cubicBezTo>
                  <a:pt x="115" y="39"/>
                  <a:pt x="116" y="39"/>
                  <a:pt x="117" y="40"/>
                </a:cubicBezTo>
                <a:cubicBezTo>
                  <a:pt x="119" y="40"/>
                  <a:pt x="117" y="39"/>
                  <a:pt x="119" y="39"/>
                </a:cubicBezTo>
                <a:cubicBezTo>
                  <a:pt x="122" y="40"/>
                  <a:pt x="131" y="40"/>
                  <a:pt x="134" y="39"/>
                </a:cubicBezTo>
                <a:cubicBezTo>
                  <a:pt x="134" y="39"/>
                  <a:pt x="132" y="40"/>
                  <a:pt x="131" y="39"/>
                </a:cubicBezTo>
                <a:cubicBezTo>
                  <a:pt x="132" y="39"/>
                  <a:pt x="134" y="39"/>
                  <a:pt x="133" y="39"/>
                </a:cubicBezTo>
                <a:cubicBezTo>
                  <a:pt x="138" y="39"/>
                  <a:pt x="133" y="40"/>
                  <a:pt x="138" y="41"/>
                </a:cubicBezTo>
                <a:cubicBezTo>
                  <a:pt x="135" y="41"/>
                  <a:pt x="139" y="41"/>
                  <a:pt x="134" y="41"/>
                </a:cubicBezTo>
                <a:cubicBezTo>
                  <a:pt x="134" y="41"/>
                  <a:pt x="134" y="42"/>
                  <a:pt x="133" y="42"/>
                </a:cubicBezTo>
                <a:cubicBezTo>
                  <a:pt x="135" y="42"/>
                  <a:pt x="139" y="42"/>
                  <a:pt x="139" y="41"/>
                </a:cubicBezTo>
                <a:cubicBezTo>
                  <a:pt x="149" y="41"/>
                  <a:pt x="167" y="40"/>
                  <a:pt x="180" y="40"/>
                </a:cubicBezTo>
                <a:cubicBezTo>
                  <a:pt x="177" y="39"/>
                  <a:pt x="177" y="40"/>
                  <a:pt x="172" y="40"/>
                </a:cubicBezTo>
                <a:cubicBezTo>
                  <a:pt x="173" y="38"/>
                  <a:pt x="172" y="39"/>
                  <a:pt x="174" y="38"/>
                </a:cubicBezTo>
                <a:cubicBezTo>
                  <a:pt x="175" y="38"/>
                  <a:pt x="175" y="38"/>
                  <a:pt x="175" y="38"/>
                </a:cubicBezTo>
                <a:cubicBezTo>
                  <a:pt x="177" y="38"/>
                  <a:pt x="175" y="38"/>
                  <a:pt x="176" y="38"/>
                </a:cubicBezTo>
                <a:cubicBezTo>
                  <a:pt x="177" y="38"/>
                  <a:pt x="178" y="37"/>
                  <a:pt x="181" y="38"/>
                </a:cubicBezTo>
                <a:cubicBezTo>
                  <a:pt x="180" y="38"/>
                  <a:pt x="180" y="38"/>
                  <a:pt x="180" y="38"/>
                </a:cubicBezTo>
                <a:cubicBezTo>
                  <a:pt x="179" y="39"/>
                  <a:pt x="178" y="39"/>
                  <a:pt x="177" y="39"/>
                </a:cubicBezTo>
                <a:cubicBezTo>
                  <a:pt x="177" y="39"/>
                  <a:pt x="181" y="39"/>
                  <a:pt x="180" y="38"/>
                </a:cubicBezTo>
                <a:cubicBezTo>
                  <a:pt x="182" y="38"/>
                  <a:pt x="179" y="39"/>
                  <a:pt x="180" y="39"/>
                </a:cubicBezTo>
                <a:cubicBezTo>
                  <a:pt x="184" y="39"/>
                  <a:pt x="179" y="38"/>
                  <a:pt x="184" y="38"/>
                </a:cubicBezTo>
                <a:cubicBezTo>
                  <a:pt x="182" y="37"/>
                  <a:pt x="186" y="37"/>
                  <a:pt x="186" y="36"/>
                </a:cubicBezTo>
                <a:cubicBezTo>
                  <a:pt x="184" y="36"/>
                  <a:pt x="183" y="37"/>
                  <a:pt x="181" y="37"/>
                </a:cubicBezTo>
                <a:cubicBezTo>
                  <a:pt x="180" y="37"/>
                  <a:pt x="185" y="36"/>
                  <a:pt x="187" y="36"/>
                </a:cubicBezTo>
                <a:cubicBezTo>
                  <a:pt x="183" y="36"/>
                  <a:pt x="188" y="34"/>
                  <a:pt x="190" y="34"/>
                </a:cubicBezTo>
                <a:cubicBezTo>
                  <a:pt x="190" y="34"/>
                  <a:pt x="191" y="33"/>
                  <a:pt x="192" y="33"/>
                </a:cubicBezTo>
                <a:cubicBezTo>
                  <a:pt x="191" y="33"/>
                  <a:pt x="189" y="33"/>
                  <a:pt x="190" y="32"/>
                </a:cubicBezTo>
                <a:cubicBezTo>
                  <a:pt x="191" y="32"/>
                  <a:pt x="192" y="33"/>
                  <a:pt x="192" y="33"/>
                </a:cubicBezTo>
                <a:cubicBezTo>
                  <a:pt x="195" y="33"/>
                  <a:pt x="195" y="32"/>
                  <a:pt x="197" y="31"/>
                </a:cubicBezTo>
                <a:cubicBezTo>
                  <a:pt x="198" y="31"/>
                  <a:pt x="196" y="31"/>
                  <a:pt x="197" y="31"/>
                </a:cubicBezTo>
                <a:cubicBezTo>
                  <a:pt x="197" y="31"/>
                  <a:pt x="196" y="31"/>
                  <a:pt x="195" y="31"/>
                </a:cubicBezTo>
                <a:cubicBezTo>
                  <a:pt x="194" y="30"/>
                  <a:pt x="196" y="30"/>
                  <a:pt x="194" y="30"/>
                </a:cubicBezTo>
                <a:cubicBezTo>
                  <a:pt x="196" y="29"/>
                  <a:pt x="194" y="29"/>
                  <a:pt x="196" y="28"/>
                </a:cubicBezTo>
                <a:cubicBezTo>
                  <a:pt x="195" y="28"/>
                  <a:pt x="193" y="28"/>
                  <a:pt x="190" y="29"/>
                </a:cubicBezTo>
                <a:cubicBezTo>
                  <a:pt x="192" y="29"/>
                  <a:pt x="190" y="29"/>
                  <a:pt x="192" y="30"/>
                </a:cubicBezTo>
                <a:cubicBezTo>
                  <a:pt x="191" y="30"/>
                  <a:pt x="190" y="29"/>
                  <a:pt x="188" y="29"/>
                </a:cubicBezTo>
                <a:cubicBezTo>
                  <a:pt x="186" y="29"/>
                  <a:pt x="188" y="30"/>
                  <a:pt x="186" y="30"/>
                </a:cubicBezTo>
                <a:cubicBezTo>
                  <a:pt x="185" y="30"/>
                  <a:pt x="185" y="30"/>
                  <a:pt x="185" y="29"/>
                </a:cubicBezTo>
                <a:cubicBezTo>
                  <a:pt x="180" y="30"/>
                  <a:pt x="172" y="29"/>
                  <a:pt x="166" y="30"/>
                </a:cubicBezTo>
                <a:cubicBezTo>
                  <a:pt x="167" y="29"/>
                  <a:pt x="166" y="29"/>
                  <a:pt x="166" y="29"/>
                </a:cubicBezTo>
                <a:cubicBezTo>
                  <a:pt x="159" y="29"/>
                  <a:pt x="154" y="29"/>
                  <a:pt x="149" y="30"/>
                </a:cubicBezTo>
                <a:cubicBezTo>
                  <a:pt x="143" y="30"/>
                  <a:pt x="132" y="30"/>
                  <a:pt x="121" y="30"/>
                </a:cubicBezTo>
                <a:cubicBezTo>
                  <a:pt x="114" y="30"/>
                  <a:pt x="105" y="31"/>
                  <a:pt x="102" y="31"/>
                </a:cubicBezTo>
                <a:cubicBezTo>
                  <a:pt x="100" y="31"/>
                  <a:pt x="90" y="33"/>
                  <a:pt x="95" y="33"/>
                </a:cubicBezTo>
                <a:cubicBezTo>
                  <a:pt x="94" y="33"/>
                  <a:pt x="92" y="33"/>
                  <a:pt x="91" y="33"/>
                </a:cubicBezTo>
                <a:cubicBezTo>
                  <a:pt x="91" y="34"/>
                  <a:pt x="91" y="34"/>
                  <a:pt x="92" y="34"/>
                </a:cubicBezTo>
                <a:cubicBezTo>
                  <a:pt x="92" y="34"/>
                  <a:pt x="90" y="34"/>
                  <a:pt x="89" y="34"/>
                </a:cubicBezTo>
                <a:cubicBezTo>
                  <a:pt x="90" y="34"/>
                  <a:pt x="89" y="35"/>
                  <a:pt x="87" y="36"/>
                </a:cubicBezTo>
                <a:cubicBezTo>
                  <a:pt x="86" y="36"/>
                  <a:pt x="85" y="36"/>
                  <a:pt x="84" y="36"/>
                </a:cubicBezTo>
                <a:cubicBezTo>
                  <a:pt x="87" y="36"/>
                  <a:pt x="86" y="34"/>
                  <a:pt x="89" y="35"/>
                </a:cubicBezTo>
                <a:cubicBezTo>
                  <a:pt x="89" y="34"/>
                  <a:pt x="88" y="34"/>
                  <a:pt x="88" y="34"/>
                </a:cubicBezTo>
                <a:cubicBezTo>
                  <a:pt x="86" y="34"/>
                  <a:pt x="85" y="35"/>
                  <a:pt x="82" y="35"/>
                </a:cubicBezTo>
                <a:cubicBezTo>
                  <a:pt x="82" y="35"/>
                  <a:pt x="82" y="34"/>
                  <a:pt x="78" y="34"/>
                </a:cubicBezTo>
                <a:cubicBezTo>
                  <a:pt x="76" y="35"/>
                  <a:pt x="75" y="35"/>
                  <a:pt x="75" y="36"/>
                </a:cubicBezTo>
                <a:cubicBezTo>
                  <a:pt x="74" y="35"/>
                  <a:pt x="73" y="35"/>
                  <a:pt x="72" y="35"/>
                </a:cubicBezTo>
                <a:cubicBezTo>
                  <a:pt x="71" y="35"/>
                  <a:pt x="70" y="36"/>
                  <a:pt x="69" y="36"/>
                </a:cubicBezTo>
                <a:cubicBezTo>
                  <a:pt x="70" y="36"/>
                  <a:pt x="73" y="35"/>
                  <a:pt x="73" y="36"/>
                </a:cubicBezTo>
                <a:cubicBezTo>
                  <a:pt x="76" y="36"/>
                  <a:pt x="77" y="36"/>
                  <a:pt x="80" y="36"/>
                </a:cubicBezTo>
                <a:cubicBezTo>
                  <a:pt x="74" y="37"/>
                  <a:pt x="67" y="36"/>
                  <a:pt x="63" y="36"/>
                </a:cubicBezTo>
                <a:cubicBezTo>
                  <a:pt x="61" y="37"/>
                  <a:pt x="63" y="37"/>
                  <a:pt x="61" y="37"/>
                </a:cubicBezTo>
                <a:cubicBezTo>
                  <a:pt x="61" y="38"/>
                  <a:pt x="65" y="39"/>
                  <a:pt x="61" y="38"/>
                </a:cubicBezTo>
                <a:cubicBezTo>
                  <a:pt x="60" y="38"/>
                  <a:pt x="61" y="38"/>
                  <a:pt x="61" y="38"/>
                </a:cubicBezTo>
                <a:cubicBezTo>
                  <a:pt x="61" y="39"/>
                  <a:pt x="58" y="38"/>
                  <a:pt x="59" y="38"/>
                </a:cubicBezTo>
                <a:cubicBezTo>
                  <a:pt x="61" y="38"/>
                  <a:pt x="59" y="37"/>
                  <a:pt x="56" y="37"/>
                </a:cubicBezTo>
                <a:cubicBezTo>
                  <a:pt x="56" y="37"/>
                  <a:pt x="53" y="37"/>
                  <a:pt x="51" y="38"/>
                </a:cubicBezTo>
                <a:cubicBezTo>
                  <a:pt x="51" y="38"/>
                  <a:pt x="54" y="37"/>
                  <a:pt x="54" y="38"/>
                </a:cubicBezTo>
                <a:cubicBezTo>
                  <a:pt x="53" y="38"/>
                  <a:pt x="52" y="38"/>
                  <a:pt x="52" y="38"/>
                </a:cubicBezTo>
                <a:cubicBezTo>
                  <a:pt x="50" y="38"/>
                  <a:pt x="51" y="38"/>
                  <a:pt x="49" y="38"/>
                </a:cubicBezTo>
                <a:cubicBezTo>
                  <a:pt x="53" y="39"/>
                  <a:pt x="46" y="39"/>
                  <a:pt x="45" y="40"/>
                </a:cubicBezTo>
                <a:cubicBezTo>
                  <a:pt x="44" y="40"/>
                  <a:pt x="45" y="39"/>
                  <a:pt x="45" y="39"/>
                </a:cubicBezTo>
                <a:cubicBezTo>
                  <a:pt x="40" y="40"/>
                  <a:pt x="38" y="40"/>
                  <a:pt x="37" y="42"/>
                </a:cubicBezTo>
                <a:cubicBezTo>
                  <a:pt x="36" y="41"/>
                  <a:pt x="36" y="42"/>
                  <a:pt x="35" y="42"/>
                </a:cubicBezTo>
                <a:cubicBezTo>
                  <a:pt x="35" y="42"/>
                  <a:pt x="37" y="42"/>
                  <a:pt x="37" y="42"/>
                </a:cubicBezTo>
                <a:cubicBezTo>
                  <a:pt x="31" y="42"/>
                  <a:pt x="30" y="43"/>
                  <a:pt x="24" y="43"/>
                </a:cubicBezTo>
                <a:cubicBezTo>
                  <a:pt x="26" y="41"/>
                  <a:pt x="33" y="40"/>
                  <a:pt x="37" y="38"/>
                </a:cubicBezTo>
                <a:cubicBezTo>
                  <a:pt x="39" y="38"/>
                  <a:pt x="37" y="39"/>
                  <a:pt x="36" y="39"/>
                </a:cubicBezTo>
                <a:cubicBezTo>
                  <a:pt x="37" y="39"/>
                  <a:pt x="41" y="38"/>
                  <a:pt x="39" y="38"/>
                </a:cubicBezTo>
                <a:cubicBezTo>
                  <a:pt x="41" y="37"/>
                  <a:pt x="45" y="37"/>
                  <a:pt x="46" y="36"/>
                </a:cubicBezTo>
                <a:cubicBezTo>
                  <a:pt x="43" y="36"/>
                  <a:pt x="43" y="37"/>
                  <a:pt x="42" y="36"/>
                </a:cubicBezTo>
                <a:cubicBezTo>
                  <a:pt x="40" y="36"/>
                  <a:pt x="40" y="37"/>
                  <a:pt x="40" y="37"/>
                </a:cubicBezTo>
                <a:cubicBezTo>
                  <a:pt x="37" y="37"/>
                  <a:pt x="40" y="37"/>
                  <a:pt x="38" y="38"/>
                </a:cubicBezTo>
                <a:cubicBezTo>
                  <a:pt x="36" y="37"/>
                  <a:pt x="42" y="36"/>
                  <a:pt x="36" y="36"/>
                </a:cubicBezTo>
                <a:cubicBezTo>
                  <a:pt x="36" y="36"/>
                  <a:pt x="39" y="35"/>
                  <a:pt x="41" y="36"/>
                </a:cubicBezTo>
                <a:cubicBezTo>
                  <a:pt x="39" y="35"/>
                  <a:pt x="41" y="35"/>
                  <a:pt x="41" y="35"/>
                </a:cubicBezTo>
                <a:cubicBezTo>
                  <a:pt x="43" y="35"/>
                  <a:pt x="44" y="35"/>
                  <a:pt x="46" y="35"/>
                </a:cubicBezTo>
                <a:cubicBezTo>
                  <a:pt x="52" y="34"/>
                  <a:pt x="52" y="32"/>
                  <a:pt x="59" y="31"/>
                </a:cubicBezTo>
                <a:cubicBezTo>
                  <a:pt x="58" y="31"/>
                  <a:pt x="59" y="30"/>
                  <a:pt x="57" y="30"/>
                </a:cubicBezTo>
                <a:cubicBezTo>
                  <a:pt x="57" y="29"/>
                  <a:pt x="59" y="30"/>
                  <a:pt x="59" y="29"/>
                </a:cubicBezTo>
                <a:cubicBezTo>
                  <a:pt x="59" y="29"/>
                  <a:pt x="60" y="28"/>
                  <a:pt x="57" y="28"/>
                </a:cubicBezTo>
                <a:cubicBezTo>
                  <a:pt x="57" y="28"/>
                  <a:pt x="59" y="28"/>
                  <a:pt x="59" y="28"/>
                </a:cubicBezTo>
                <a:cubicBezTo>
                  <a:pt x="56" y="28"/>
                  <a:pt x="60" y="28"/>
                  <a:pt x="55" y="27"/>
                </a:cubicBezTo>
                <a:cubicBezTo>
                  <a:pt x="57" y="27"/>
                  <a:pt x="57" y="26"/>
                  <a:pt x="59" y="26"/>
                </a:cubicBezTo>
                <a:cubicBezTo>
                  <a:pt x="60" y="26"/>
                  <a:pt x="57" y="25"/>
                  <a:pt x="56" y="26"/>
                </a:cubicBezTo>
                <a:cubicBezTo>
                  <a:pt x="56" y="25"/>
                  <a:pt x="54" y="25"/>
                  <a:pt x="51" y="25"/>
                </a:cubicBezTo>
                <a:cubicBezTo>
                  <a:pt x="53" y="25"/>
                  <a:pt x="50" y="25"/>
                  <a:pt x="49" y="25"/>
                </a:cubicBezTo>
                <a:cubicBezTo>
                  <a:pt x="50" y="24"/>
                  <a:pt x="50" y="24"/>
                  <a:pt x="50" y="24"/>
                </a:cubicBezTo>
                <a:cubicBezTo>
                  <a:pt x="51" y="24"/>
                  <a:pt x="54" y="24"/>
                  <a:pt x="55" y="23"/>
                </a:cubicBezTo>
                <a:cubicBezTo>
                  <a:pt x="55" y="23"/>
                  <a:pt x="53" y="23"/>
                  <a:pt x="55" y="22"/>
                </a:cubicBezTo>
                <a:cubicBezTo>
                  <a:pt x="53" y="22"/>
                  <a:pt x="52" y="22"/>
                  <a:pt x="53" y="21"/>
                </a:cubicBezTo>
                <a:cubicBezTo>
                  <a:pt x="51" y="20"/>
                  <a:pt x="46" y="20"/>
                  <a:pt x="44" y="19"/>
                </a:cubicBezTo>
                <a:cubicBezTo>
                  <a:pt x="35" y="19"/>
                  <a:pt x="29" y="20"/>
                  <a:pt x="21" y="20"/>
                </a:cubicBezTo>
                <a:cubicBezTo>
                  <a:pt x="16" y="20"/>
                  <a:pt x="9" y="19"/>
                  <a:pt x="1" y="20"/>
                </a:cubicBezTo>
                <a:cubicBezTo>
                  <a:pt x="2" y="20"/>
                  <a:pt x="1" y="20"/>
                  <a:pt x="0" y="20"/>
                </a:cubicBezTo>
                <a:cubicBezTo>
                  <a:pt x="1" y="18"/>
                  <a:pt x="5" y="19"/>
                  <a:pt x="4" y="18"/>
                </a:cubicBezTo>
                <a:cubicBezTo>
                  <a:pt x="5" y="18"/>
                  <a:pt x="12" y="18"/>
                  <a:pt x="14" y="18"/>
                </a:cubicBezTo>
                <a:cubicBezTo>
                  <a:pt x="20" y="18"/>
                  <a:pt x="36" y="17"/>
                  <a:pt x="43" y="17"/>
                </a:cubicBezTo>
                <a:cubicBezTo>
                  <a:pt x="40" y="16"/>
                  <a:pt x="44" y="15"/>
                  <a:pt x="41" y="15"/>
                </a:cubicBezTo>
                <a:cubicBezTo>
                  <a:pt x="40" y="14"/>
                  <a:pt x="42" y="14"/>
                  <a:pt x="42" y="14"/>
                </a:cubicBezTo>
                <a:cubicBezTo>
                  <a:pt x="44" y="14"/>
                  <a:pt x="41" y="14"/>
                  <a:pt x="43" y="14"/>
                </a:cubicBezTo>
                <a:close/>
                <a:moveTo>
                  <a:pt x="358" y="18"/>
                </a:moveTo>
                <a:cubicBezTo>
                  <a:pt x="361" y="18"/>
                  <a:pt x="363" y="17"/>
                  <a:pt x="365" y="17"/>
                </a:cubicBezTo>
                <a:cubicBezTo>
                  <a:pt x="361" y="17"/>
                  <a:pt x="361" y="17"/>
                  <a:pt x="358" y="18"/>
                </a:cubicBezTo>
                <a:close/>
                <a:moveTo>
                  <a:pt x="620" y="13"/>
                </a:moveTo>
                <a:cubicBezTo>
                  <a:pt x="621" y="13"/>
                  <a:pt x="621" y="13"/>
                  <a:pt x="622" y="13"/>
                </a:cubicBezTo>
                <a:cubicBezTo>
                  <a:pt x="622" y="13"/>
                  <a:pt x="625" y="12"/>
                  <a:pt x="625" y="12"/>
                </a:cubicBezTo>
                <a:cubicBezTo>
                  <a:pt x="623" y="12"/>
                  <a:pt x="621" y="12"/>
                  <a:pt x="620" y="13"/>
                </a:cubicBezTo>
                <a:close/>
                <a:moveTo>
                  <a:pt x="621" y="13"/>
                </a:moveTo>
                <a:cubicBezTo>
                  <a:pt x="623" y="13"/>
                  <a:pt x="624" y="14"/>
                  <a:pt x="626" y="14"/>
                </a:cubicBezTo>
                <a:cubicBezTo>
                  <a:pt x="625" y="13"/>
                  <a:pt x="624" y="13"/>
                  <a:pt x="626" y="13"/>
                </a:cubicBezTo>
                <a:cubicBezTo>
                  <a:pt x="624" y="13"/>
                  <a:pt x="622" y="13"/>
                  <a:pt x="621" y="13"/>
                </a:cubicBezTo>
                <a:close/>
                <a:moveTo>
                  <a:pt x="668" y="6"/>
                </a:moveTo>
                <a:cubicBezTo>
                  <a:pt x="670" y="6"/>
                  <a:pt x="672" y="6"/>
                  <a:pt x="672" y="6"/>
                </a:cubicBezTo>
                <a:cubicBezTo>
                  <a:pt x="671" y="6"/>
                  <a:pt x="668" y="6"/>
                  <a:pt x="668" y="6"/>
                </a:cubicBezTo>
                <a:close/>
                <a:moveTo>
                  <a:pt x="836" y="14"/>
                </a:moveTo>
                <a:cubicBezTo>
                  <a:pt x="834" y="14"/>
                  <a:pt x="834" y="14"/>
                  <a:pt x="833" y="14"/>
                </a:cubicBezTo>
                <a:cubicBezTo>
                  <a:pt x="834" y="14"/>
                  <a:pt x="835" y="14"/>
                  <a:pt x="835" y="13"/>
                </a:cubicBezTo>
                <a:cubicBezTo>
                  <a:pt x="834" y="13"/>
                  <a:pt x="834" y="14"/>
                  <a:pt x="832" y="14"/>
                </a:cubicBezTo>
                <a:cubicBezTo>
                  <a:pt x="832" y="14"/>
                  <a:pt x="832" y="15"/>
                  <a:pt x="834" y="15"/>
                </a:cubicBezTo>
                <a:cubicBezTo>
                  <a:pt x="835" y="14"/>
                  <a:pt x="835" y="14"/>
                  <a:pt x="836" y="14"/>
                </a:cubicBezTo>
                <a:close/>
                <a:moveTo>
                  <a:pt x="871" y="29"/>
                </a:moveTo>
                <a:cubicBezTo>
                  <a:pt x="871" y="30"/>
                  <a:pt x="879" y="30"/>
                  <a:pt x="880" y="30"/>
                </a:cubicBezTo>
                <a:cubicBezTo>
                  <a:pt x="879" y="30"/>
                  <a:pt x="877" y="30"/>
                  <a:pt x="876" y="30"/>
                </a:cubicBezTo>
                <a:cubicBezTo>
                  <a:pt x="876" y="31"/>
                  <a:pt x="873" y="30"/>
                  <a:pt x="873" y="31"/>
                </a:cubicBezTo>
                <a:cubicBezTo>
                  <a:pt x="874" y="31"/>
                  <a:pt x="875" y="32"/>
                  <a:pt x="875" y="32"/>
                </a:cubicBezTo>
                <a:cubicBezTo>
                  <a:pt x="878" y="32"/>
                  <a:pt x="885" y="32"/>
                  <a:pt x="886" y="30"/>
                </a:cubicBezTo>
                <a:cubicBezTo>
                  <a:pt x="889" y="31"/>
                  <a:pt x="893" y="30"/>
                  <a:pt x="893" y="29"/>
                </a:cubicBezTo>
                <a:cubicBezTo>
                  <a:pt x="887" y="29"/>
                  <a:pt x="878" y="29"/>
                  <a:pt x="871" y="29"/>
                </a:cubicBezTo>
                <a:close/>
                <a:moveTo>
                  <a:pt x="867" y="35"/>
                </a:moveTo>
                <a:cubicBezTo>
                  <a:pt x="865" y="35"/>
                  <a:pt x="863" y="35"/>
                  <a:pt x="863" y="36"/>
                </a:cubicBezTo>
                <a:cubicBezTo>
                  <a:pt x="866" y="36"/>
                  <a:pt x="867" y="35"/>
                  <a:pt x="867" y="35"/>
                </a:cubicBezTo>
                <a:close/>
                <a:moveTo>
                  <a:pt x="690" y="40"/>
                </a:moveTo>
                <a:cubicBezTo>
                  <a:pt x="692" y="40"/>
                  <a:pt x="689" y="40"/>
                  <a:pt x="687" y="40"/>
                </a:cubicBezTo>
                <a:cubicBezTo>
                  <a:pt x="687" y="40"/>
                  <a:pt x="689" y="40"/>
                  <a:pt x="689" y="41"/>
                </a:cubicBezTo>
                <a:cubicBezTo>
                  <a:pt x="687" y="41"/>
                  <a:pt x="687" y="41"/>
                  <a:pt x="685" y="41"/>
                </a:cubicBezTo>
                <a:cubicBezTo>
                  <a:pt x="685" y="42"/>
                  <a:pt x="685" y="42"/>
                  <a:pt x="683" y="42"/>
                </a:cubicBezTo>
                <a:cubicBezTo>
                  <a:pt x="689" y="42"/>
                  <a:pt x="691" y="41"/>
                  <a:pt x="696" y="41"/>
                </a:cubicBezTo>
                <a:cubicBezTo>
                  <a:pt x="695" y="40"/>
                  <a:pt x="693" y="41"/>
                  <a:pt x="690" y="40"/>
                </a:cubicBezTo>
                <a:close/>
                <a:moveTo>
                  <a:pt x="626" y="43"/>
                </a:moveTo>
                <a:cubicBezTo>
                  <a:pt x="626" y="43"/>
                  <a:pt x="627" y="43"/>
                  <a:pt x="627" y="43"/>
                </a:cubicBezTo>
                <a:cubicBezTo>
                  <a:pt x="624" y="43"/>
                  <a:pt x="623" y="43"/>
                  <a:pt x="620" y="43"/>
                </a:cubicBezTo>
                <a:cubicBezTo>
                  <a:pt x="620" y="44"/>
                  <a:pt x="623" y="43"/>
                  <a:pt x="624" y="44"/>
                </a:cubicBezTo>
                <a:cubicBezTo>
                  <a:pt x="625" y="44"/>
                  <a:pt x="625" y="43"/>
                  <a:pt x="626" y="43"/>
                </a:cubicBezTo>
                <a:close/>
                <a:moveTo>
                  <a:pt x="268" y="53"/>
                </a:moveTo>
                <a:cubicBezTo>
                  <a:pt x="267" y="54"/>
                  <a:pt x="266" y="53"/>
                  <a:pt x="266" y="54"/>
                </a:cubicBezTo>
                <a:cubicBezTo>
                  <a:pt x="267" y="54"/>
                  <a:pt x="269" y="54"/>
                  <a:pt x="270" y="54"/>
                </a:cubicBezTo>
                <a:cubicBezTo>
                  <a:pt x="269" y="54"/>
                  <a:pt x="269" y="53"/>
                  <a:pt x="268" y="53"/>
                </a:cubicBezTo>
                <a:close/>
                <a:moveTo>
                  <a:pt x="201" y="49"/>
                </a:moveTo>
                <a:cubicBezTo>
                  <a:pt x="200" y="49"/>
                  <a:pt x="202" y="49"/>
                  <a:pt x="202" y="49"/>
                </a:cubicBezTo>
                <a:cubicBezTo>
                  <a:pt x="201" y="49"/>
                  <a:pt x="201" y="48"/>
                  <a:pt x="201" y="48"/>
                </a:cubicBezTo>
                <a:cubicBezTo>
                  <a:pt x="198" y="48"/>
                  <a:pt x="197" y="48"/>
                  <a:pt x="197" y="48"/>
                </a:cubicBezTo>
                <a:cubicBezTo>
                  <a:pt x="195" y="48"/>
                  <a:pt x="192" y="48"/>
                  <a:pt x="189" y="49"/>
                </a:cubicBezTo>
                <a:cubicBezTo>
                  <a:pt x="195" y="49"/>
                  <a:pt x="198" y="48"/>
                  <a:pt x="201" y="49"/>
                </a:cubicBezTo>
                <a:close/>
                <a:moveTo>
                  <a:pt x="60" y="37"/>
                </a:moveTo>
                <a:cubicBezTo>
                  <a:pt x="62" y="37"/>
                  <a:pt x="58" y="36"/>
                  <a:pt x="57" y="37"/>
                </a:cubicBezTo>
                <a:cubicBezTo>
                  <a:pt x="59" y="37"/>
                  <a:pt x="59" y="37"/>
                  <a:pt x="60" y="37"/>
                </a:cubicBezTo>
                <a:close/>
                <a:moveTo>
                  <a:pt x="46" y="36"/>
                </a:moveTo>
                <a:cubicBezTo>
                  <a:pt x="47" y="35"/>
                  <a:pt x="42" y="35"/>
                  <a:pt x="42" y="35"/>
                </a:cubicBezTo>
                <a:cubicBezTo>
                  <a:pt x="43" y="35"/>
                  <a:pt x="44" y="36"/>
                  <a:pt x="46" y="36"/>
                </a:cubicBezTo>
                <a:close/>
                <a:moveTo>
                  <a:pt x="61" y="25"/>
                </a:moveTo>
                <a:cubicBezTo>
                  <a:pt x="60" y="24"/>
                  <a:pt x="58" y="24"/>
                  <a:pt x="55" y="24"/>
                </a:cubicBezTo>
                <a:cubicBezTo>
                  <a:pt x="55" y="24"/>
                  <a:pt x="55" y="24"/>
                  <a:pt x="55" y="25"/>
                </a:cubicBezTo>
                <a:cubicBezTo>
                  <a:pt x="56" y="25"/>
                  <a:pt x="59" y="25"/>
                  <a:pt x="61" y="25"/>
                </a:cubicBezTo>
                <a:close/>
                <a:moveTo>
                  <a:pt x="70" y="35"/>
                </a:moveTo>
                <a:cubicBezTo>
                  <a:pt x="69" y="34"/>
                  <a:pt x="71" y="34"/>
                  <a:pt x="70" y="34"/>
                </a:cubicBezTo>
                <a:cubicBezTo>
                  <a:pt x="69" y="34"/>
                  <a:pt x="66" y="34"/>
                  <a:pt x="68" y="34"/>
                </a:cubicBezTo>
                <a:cubicBezTo>
                  <a:pt x="68" y="34"/>
                  <a:pt x="69" y="35"/>
                  <a:pt x="70" y="35"/>
                </a:cubicBezTo>
                <a:close/>
                <a:moveTo>
                  <a:pt x="195" y="39"/>
                </a:moveTo>
                <a:cubicBezTo>
                  <a:pt x="192" y="39"/>
                  <a:pt x="192" y="40"/>
                  <a:pt x="190" y="40"/>
                </a:cubicBezTo>
                <a:cubicBezTo>
                  <a:pt x="192" y="40"/>
                  <a:pt x="194" y="40"/>
                  <a:pt x="195" y="39"/>
                </a:cubicBezTo>
                <a:close/>
                <a:moveTo>
                  <a:pt x="198" y="46"/>
                </a:moveTo>
                <a:cubicBezTo>
                  <a:pt x="196" y="46"/>
                  <a:pt x="194" y="46"/>
                  <a:pt x="193" y="47"/>
                </a:cubicBezTo>
                <a:cubicBezTo>
                  <a:pt x="196" y="47"/>
                  <a:pt x="198" y="46"/>
                  <a:pt x="198" y="46"/>
                </a:cubicBezTo>
                <a:close/>
                <a:moveTo>
                  <a:pt x="194" y="41"/>
                </a:moveTo>
                <a:cubicBezTo>
                  <a:pt x="195" y="42"/>
                  <a:pt x="197" y="41"/>
                  <a:pt x="197" y="41"/>
                </a:cubicBezTo>
                <a:cubicBezTo>
                  <a:pt x="195" y="41"/>
                  <a:pt x="195" y="41"/>
                  <a:pt x="194" y="41"/>
                </a:cubicBezTo>
                <a:close/>
                <a:moveTo>
                  <a:pt x="201" y="16"/>
                </a:moveTo>
                <a:cubicBezTo>
                  <a:pt x="200" y="16"/>
                  <a:pt x="202" y="16"/>
                  <a:pt x="202" y="16"/>
                </a:cubicBezTo>
                <a:cubicBezTo>
                  <a:pt x="201" y="16"/>
                  <a:pt x="200" y="16"/>
                  <a:pt x="199" y="16"/>
                </a:cubicBezTo>
                <a:cubicBezTo>
                  <a:pt x="199" y="16"/>
                  <a:pt x="196" y="16"/>
                  <a:pt x="196" y="16"/>
                </a:cubicBezTo>
                <a:cubicBezTo>
                  <a:pt x="198" y="16"/>
                  <a:pt x="200" y="16"/>
                  <a:pt x="201" y="16"/>
                </a:cubicBezTo>
                <a:close/>
                <a:moveTo>
                  <a:pt x="203" y="40"/>
                </a:moveTo>
                <a:cubicBezTo>
                  <a:pt x="204" y="39"/>
                  <a:pt x="205" y="39"/>
                  <a:pt x="207" y="38"/>
                </a:cubicBezTo>
                <a:cubicBezTo>
                  <a:pt x="203" y="39"/>
                  <a:pt x="200" y="39"/>
                  <a:pt x="198" y="40"/>
                </a:cubicBezTo>
                <a:cubicBezTo>
                  <a:pt x="200" y="40"/>
                  <a:pt x="201" y="40"/>
                  <a:pt x="203" y="40"/>
                </a:cubicBezTo>
                <a:close/>
                <a:moveTo>
                  <a:pt x="205" y="42"/>
                </a:moveTo>
                <a:cubicBezTo>
                  <a:pt x="203" y="41"/>
                  <a:pt x="204" y="41"/>
                  <a:pt x="201" y="41"/>
                </a:cubicBezTo>
                <a:cubicBezTo>
                  <a:pt x="201" y="41"/>
                  <a:pt x="201" y="41"/>
                  <a:pt x="201" y="42"/>
                </a:cubicBezTo>
                <a:cubicBezTo>
                  <a:pt x="202" y="42"/>
                  <a:pt x="204" y="42"/>
                  <a:pt x="205" y="42"/>
                </a:cubicBezTo>
                <a:close/>
                <a:moveTo>
                  <a:pt x="204" y="16"/>
                </a:moveTo>
                <a:cubicBezTo>
                  <a:pt x="206" y="16"/>
                  <a:pt x="203" y="15"/>
                  <a:pt x="202" y="15"/>
                </a:cubicBezTo>
                <a:cubicBezTo>
                  <a:pt x="204" y="15"/>
                  <a:pt x="202" y="16"/>
                  <a:pt x="204" y="16"/>
                </a:cubicBezTo>
                <a:close/>
                <a:moveTo>
                  <a:pt x="216" y="38"/>
                </a:moveTo>
                <a:cubicBezTo>
                  <a:pt x="212" y="38"/>
                  <a:pt x="208" y="39"/>
                  <a:pt x="205" y="40"/>
                </a:cubicBezTo>
                <a:cubicBezTo>
                  <a:pt x="208" y="40"/>
                  <a:pt x="209" y="40"/>
                  <a:pt x="212" y="40"/>
                </a:cubicBezTo>
                <a:cubicBezTo>
                  <a:pt x="212" y="39"/>
                  <a:pt x="216" y="38"/>
                  <a:pt x="216" y="38"/>
                </a:cubicBezTo>
                <a:close/>
                <a:moveTo>
                  <a:pt x="215" y="45"/>
                </a:moveTo>
                <a:cubicBezTo>
                  <a:pt x="218" y="44"/>
                  <a:pt x="220" y="43"/>
                  <a:pt x="223" y="42"/>
                </a:cubicBezTo>
                <a:cubicBezTo>
                  <a:pt x="221" y="42"/>
                  <a:pt x="220" y="43"/>
                  <a:pt x="217" y="42"/>
                </a:cubicBezTo>
                <a:cubicBezTo>
                  <a:pt x="216" y="43"/>
                  <a:pt x="214" y="43"/>
                  <a:pt x="215" y="44"/>
                </a:cubicBezTo>
                <a:cubicBezTo>
                  <a:pt x="213" y="44"/>
                  <a:pt x="209" y="44"/>
                  <a:pt x="208" y="44"/>
                </a:cubicBezTo>
                <a:cubicBezTo>
                  <a:pt x="210" y="44"/>
                  <a:pt x="211" y="45"/>
                  <a:pt x="215" y="45"/>
                </a:cubicBezTo>
                <a:close/>
                <a:moveTo>
                  <a:pt x="214" y="24"/>
                </a:moveTo>
                <a:cubicBezTo>
                  <a:pt x="218" y="24"/>
                  <a:pt x="219" y="24"/>
                  <a:pt x="221" y="23"/>
                </a:cubicBezTo>
                <a:cubicBezTo>
                  <a:pt x="218" y="24"/>
                  <a:pt x="214" y="23"/>
                  <a:pt x="213" y="23"/>
                </a:cubicBezTo>
                <a:cubicBezTo>
                  <a:pt x="213" y="23"/>
                  <a:pt x="213" y="23"/>
                  <a:pt x="214" y="24"/>
                </a:cubicBezTo>
                <a:close/>
                <a:moveTo>
                  <a:pt x="224" y="41"/>
                </a:moveTo>
                <a:cubicBezTo>
                  <a:pt x="221" y="41"/>
                  <a:pt x="217" y="41"/>
                  <a:pt x="215" y="42"/>
                </a:cubicBezTo>
                <a:cubicBezTo>
                  <a:pt x="219" y="42"/>
                  <a:pt x="224" y="42"/>
                  <a:pt x="224" y="41"/>
                </a:cubicBezTo>
                <a:close/>
                <a:moveTo>
                  <a:pt x="228" y="22"/>
                </a:moveTo>
                <a:cubicBezTo>
                  <a:pt x="224" y="22"/>
                  <a:pt x="224" y="23"/>
                  <a:pt x="222" y="23"/>
                </a:cubicBezTo>
                <a:cubicBezTo>
                  <a:pt x="224" y="23"/>
                  <a:pt x="227" y="23"/>
                  <a:pt x="228" y="22"/>
                </a:cubicBezTo>
                <a:close/>
                <a:moveTo>
                  <a:pt x="264" y="54"/>
                </a:moveTo>
                <a:cubicBezTo>
                  <a:pt x="265" y="54"/>
                  <a:pt x="265" y="54"/>
                  <a:pt x="265" y="54"/>
                </a:cubicBezTo>
                <a:cubicBezTo>
                  <a:pt x="264" y="54"/>
                  <a:pt x="263" y="54"/>
                  <a:pt x="263" y="54"/>
                </a:cubicBezTo>
                <a:cubicBezTo>
                  <a:pt x="265" y="54"/>
                  <a:pt x="265" y="54"/>
                  <a:pt x="267" y="54"/>
                </a:cubicBezTo>
                <a:cubicBezTo>
                  <a:pt x="267" y="55"/>
                  <a:pt x="268" y="55"/>
                  <a:pt x="268" y="54"/>
                </a:cubicBezTo>
                <a:cubicBezTo>
                  <a:pt x="267" y="54"/>
                  <a:pt x="266" y="54"/>
                  <a:pt x="264" y="54"/>
                </a:cubicBezTo>
                <a:close/>
                <a:moveTo>
                  <a:pt x="300" y="24"/>
                </a:moveTo>
                <a:cubicBezTo>
                  <a:pt x="297" y="24"/>
                  <a:pt x="298" y="24"/>
                  <a:pt x="296" y="25"/>
                </a:cubicBezTo>
                <a:cubicBezTo>
                  <a:pt x="298" y="25"/>
                  <a:pt x="300" y="25"/>
                  <a:pt x="300" y="24"/>
                </a:cubicBezTo>
                <a:close/>
                <a:moveTo>
                  <a:pt x="302" y="24"/>
                </a:moveTo>
                <a:cubicBezTo>
                  <a:pt x="304" y="24"/>
                  <a:pt x="308" y="24"/>
                  <a:pt x="309" y="23"/>
                </a:cubicBezTo>
                <a:cubicBezTo>
                  <a:pt x="306" y="23"/>
                  <a:pt x="308" y="23"/>
                  <a:pt x="308" y="22"/>
                </a:cubicBezTo>
                <a:cubicBezTo>
                  <a:pt x="304" y="23"/>
                  <a:pt x="303" y="24"/>
                  <a:pt x="298" y="23"/>
                </a:cubicBezTo>
                <a:cubicBezTo>
                  <a:pt x="298" y="23"/>
                  <a:pt x="298" y="23"/>
                  <a:pt x="298" y="24"/>
                </a:cubicBezTo>
                <a:cubicBezTo>
                  <a:pt x="300" y="24"/>
                  <a:pt x="302" y="23"/>
                  <a:pt x="302" y="24"/>
                </a:cubicBezTo>
                <a:close/>
                <a:moveTo>
                  <a:pt x="313" y="15"/>
                </a:moveTo>
                <a:cubicBezTo>
                  <a:pt x="316" y="16"/>
                  <a:pt x="316" y="15"/>
                  <a:pt x="318" y="16"/>
                </a:cubicBezTo>
                <a:cubicBezTo>
                  <a:pt x="318" y="15"/>
                  <a:pt x="320" y="15"/>
                  <a:pt x="320" y="16"/>
                </a:cubicBezTo>
                <a:cubicBezTo>
                  <a:pt x="321" y="15"/>
                  <a:pt x="322" y="15"/>
                  <a:pt x="325" y="15"/>
                </a:cubicBezTo>
                <a:cubicBezTo>
                  <a:pt x="329" y="16"/>
                  <a:pt x="330" y="16"/>
                  <a:pt x="332" y="16"/>
                </a:cubicBezTo>
                <a:cubicBezTo>
                  <a:pt x="329" y="17"/>
                  <a:pt x="330" y="17"/>
                  <a:pt x="328" y="16"/>
                </a:cubicBezTo>
                <a:cubicBezTo>
                  <a:pt x="328" y="17"/>
                  <a:pt x="328" y="17"/>
                  <a:pt x="327" y="17"/>
                </a:cubicBezTo>
                <a:cubicBezTo>
                  <a:pt x="330" y="17"/>
                  <a:pt x="329" y="17"/>
                  <a:pt x="328" y="17"/>
                </a:cubicBezTo>
                <a:cubicBezTo>
                  <a:pt x="331" y="17"/>
                  <a:pt x="336" y="17"/>
                  <a:pt x="338" y="16"/>
                </a:cubicBezTo>
                <a:cubicBezTo>
                  <a:pt x="336" y="16"/>
                  <a:pt x="334" y="16"/>
                  <a:pt x="332" y="16"/>
                </a:cubicBezTo>
                <a:cubicBezTo>
                  <a:pt x="333" y="16"/>
                  <a:pt x="332" y="15"/>
                  <a:pt x="333" y="15"/>
                </a:cubicBezTo>
                <a:cubicBezTo>
                  <a:pt x="335" y="16"/>
                  <a:pt x="337" y="15"/>
                  <a:pt x="340" y="15"/>
                </a:cubicBezTo>
                <a:cubicBezTo>
                  <a:pt x="339" y="14"/>
                  <a:pt x="332" y="15"/>
                  <a:pt x="328" y="15"/>
                </a:cubicBezTo>
                <a:cubicBezTo>
                  <a:pt x="328" y="15"/>
                  <a:pt x="328" y="15"/>
                  <a:pt x="328" y="14"/>
                </a:cubicBezTo>
                <a:cubicBezTo>
                  <a:pt x="326" y="15"/>
                  <a:pt x="322" y="15"/>
                  <a:pt x="320" y="15"/>
                </a:cubicBezTo>
                <a:cubicBezTo>
                  <a:pt x="320" y="15"/>
                  <a:pt x="320" y="15"/>
                  <a:pt x="320" y="15"/>
                </a:cubicBezTo>
                <a:cubicBezTo>
                  <a:pt x="318" y="15"/>
                  <a:pt x="315" y="15"/>
                  <a:pt x="313" y="15"/>
                </a:cubicBezTo>
                <a:cubicBezTo>
                  <a:pt x="315" y="15"/>
                  <a:pt x="316" y="15"/>
                  <a:pt x="313" y="15"/>
                </a:cubicBezTo>
                <a:close/>
                <a:moveTo>
                  <a:pt x="320" y="51"/>
                </a:moveTo>
                <a:cubicBezTo>
                  <a:pt x="320" y="51"/>
                  <a:pt x="318" y="51"/>
                  <a:pt x="318" y="51"/>
                </a:cubicBezTo>
                <a:cubicBezTo>
                  <a:pt x="319" y="51"/>
                  <a:pt x="322" y="51"/>
                  <a:pt x="322" y="51"/>
                </a:cubicBezTo>
                <a:cubicBezTo>
                  <a:pt x="319" y="51"/>
                  <a:pt x="321" y="50"/>
                  <a:pt x="322" y="50"/>
                </a:cubicBezTo>
                <a:cubicBezTo>
                  <a:pt x="321" y="50"/>
                  <a:pt x="321" y="49"/>
                  <a:pt x="320" y="49"/>
                </a:cubicBezTo>
                <a:cubicBezTo>
                  <a:pt x="317" y="49"/>
                  <a:pt x="314" y="51"/>
                  <a:pt x="317" y="51"/>
                </a:cubicBezTo>
                <a:cubicBezTo>
                  <a:pt x="317" y="51"/>
                  <a:pt x="316" y="51"/>
                  <a:pt x="317" y="51"/>
                </a:cubicBezTo>
                <a:cubicBezTo>
                  <a:pt x="317" y="51"/>
                  <a:pt x="320" y="51"/>
                  <a:pt x="320" y="51"/>
                </a:cubicBezTo>
                <a:close/>
                <a:moveTo>
                  <a:pt x="325" y="49"/>
                </a:moveTo>
                <a:cubicBezTo>
                  <a:pt x="327" y="50"/>
                  <a:pt x="330" y="50"/>
                  <a:pt x="332" y="50"/>
                </a:cubicBezTo>
                <a:cubicBezTo>
                  <a:pt x="331" y="49"/>
                  <a:pt x="327" y="50"/>
                  <a:pt x="328" y="49"/>
                </a:cubicBezTo>
                <a:cubicBezTo>
                  <a:pt x="327" y="49"/>
                  <a:pt x="328" y="49"/>
                  <a:pt x="327" y="49"/>
                </a:cubicBezTo>
                <a:cubicBezTo>
                  <a:pt x="326" y="49"/>
                  <a:pt x="328" y="49"/>
                  <a:pt x="327" y="49"/>
                </a:cubicBezTo>
                <a:cubicBezTo>
                  <a:pt x="325" y="48"/>
                  <a:pt x="325" y="49"/>
                  <a:pt x="325" y="49"/>
                </a:cubicBezTo>
                <a:close/>
                <a:moveTo>
                  <a:pt x="331" y="50"/>
                </a:moveTo>
                <a:cubicBezTo>
                  <a:pt x="329" y="50"/>
                  <a:pt x="327" y="50"/>
                  <a:pt x="327" y="50"/>
                </a:cubicBezTo>
                <a:cubicBezTo>
                  <a:pt x="331" y="50"/>
                  <a:pt x="325" y="51"/>
                  <a:pt x="328" y="51"/>
                </a:cubicBezTo>
                <a:cubicBezTo>
                  <a:pt x="328" y="51"/>
                  <a:pt x="330" y="51"/>
                  <a:pt x="331" y="50"/>
                </a:cubicBezTo>
                <a:close/>
                <a:moveTo>
                  <a:pt x="329" y="18"/>
                </a:moveTo>
                <a:cubicBezTo>
                  <a:pt x="332" y="19"/>
                  <a:pt x="336" y="17"/>
                  <a:pt x="343" y="18"/>
                </a:cubicBezTo>
                <a:cubicBezTo>
                  <a:pt x="343" y="17"/>
                  <a:pt x="344" y="17"/>
                  <a:pt x="345" y="17"/>
                </a:cubicBezTo>
                <a:cubicBezTo>
                  <a:pt x="344" y="17"/>
                  <a:pt x="343" y="17"/>
                  <a:pt x="343" y="17"/>
                </a:cubicBezTo>
                <a:cubicBezTo>
                  <a:pt x="344" y="17"/>
                  <a:pt x="344" y="16"/>
                  <a:pt x="343" y="16"/>
                </a:cubicBezTo>
                <a:cubicBezTo>
                  <a:pt x="340" y="17"/>
                  <a:pt x="333" y="18"/>
                  <a:pt x="329" y="18"/>
                </a:cubicBezTo>
                <a:close/>
                <a:moveTo>
                  <a:pt x="332" y="52"/>
                </a:moveTo>
                <a:cubicBezTo>
                  <a:pt x="334" y="52"/>
                  <a:pt x="335" y="52"/>
                  <a:pt x="336" y="52"/>
                </a:cubicBezTo>
                <a:cubicBezTo>
                  <a:pt x="334" y="52"/>
                  <a:pt x="332" y="51"/>
                  <a:pt x="331" y="52"/>
                </a:cubicBezTo>
                <a:cubicBezTo>
                  <a:pt x="332" y="52"/>
                  <a:pt x="333" y="52"/>
                  <a:pt x="332" y="52"/>
                </a:cubicBezTo>
                <a:close/>
                <a:moveTo>
                  <a:pt x="341" y="21"/>
                </a:moveTo>
                <a:cubicBezTo>
                  <a:pt x="342" y="21"/>
                  <a:pt x="344" y="21"/>
                  <a:pt x="345" y="21"/>
                </a:cubicBezTo>
                <a:cubicBezTo>
                  <a:pt x="344" y="20"/>
                  <a:pt x="343" y="20"/>
                  <a:pt x="341" y="19"/>
                </a:cubicBezTo>
                <a:cubicBezTo>
                  <a:pt x="342" y="20"/>
                  <a:pt x="340" y="20"/>
                  <a:pt x="340" y="20"/>
                </a:cubicBezTo>
                <a:cubicBezTo>
                  <a:pt x="343" y="20"/>
                  <a:pt x="342" y="21"/>
                  <a:pt x="343" y="21"/>
                </a:cubicBezTo>
                <a:cubicBezTo>
                  <a:pt x="342" y="21"/>
                  <a:pt x="342" y="21"/>
                  <a:pt x="341" y="21"/>
                </a:cubicBezTo>
                <a:close/>
                <a:moveTo>
                  <a:pt x="358" y="20"/>
                </a:moveTo>
                <a:cubicBezTo>
                  <a:pt x="359" y="19"/>
                  <a:pt x="358" y="19"/>
                  <a:pt x="361" y="19"/>
                </a:cubicBezTo>
                <a:cubicBezTo>
                  <a:pt x="360" y="19"/>
                  <a:pt x="362" y="19"/>
                  <a:pt x="361" y="18"/>
                </a:cubicBezTo>
                <a:cubicBezTo>
                  <a:pt x="359" y="19"/>
                  <a:pt x="358" y="18"/>
                  <a:pt x="359" y="18"/>
                </a:cubicBezTo>
                <a:cubicBezTo>
                  <a:pt x="354" y="18"/>
                  <a:pt x="352" y="17"/>
                  <a:pt x="349" y="18"/>
                </a:cubicBezTo>
                <a:cubicBezTo>
                  <a:pt x="351" y="19"/>
                  <a:pt x="351" y="18"/>
                  <a:pt x="354" y="18"/>
                </a:cubicBezTo>
                <a:cubicBezTo>
                  <a:pt x="353" y="19"/>
                  <a:pt x="357" y="19"/>
                  <a:pt x="354" y="19"/>
                </a:cubicBezTo>
                <a:cubicBezTo>
                  <a:pt x="353" y="18"/>
                  <a:pt x="349" y="19"/>
                  <a:pt x="348" y="19"/>
                </a:cubicBezTo>
                <a:cubicBezTo>
                  <a:pt x="349" y="19"/>
                  <a:pt x="349" y="20"/>
                  <a:pt x="349" y="20"/>
                </a:cubicBezTo>
                <a:cubicBezTo>
                  <a:pt x="348" y="20"/>
                  <a:pt x="348" y="20"/>
                  <a:pt x="348" y="20"/>
                </a:cubicBezTo>
                <a:cubicBezTo>
                  <a:pt x="351" y="19"/>
                  <a:pt x="355" y="20"/>
                  <a:pt x="358" y="20"/>
                </a:cubicBezTo>
                <a:close/>
                <a:moveTo>
                  <a:pt x="345" y="19"/>
                </a:moveTo>
                <a:cubicBezTo>
                  <a:pt x="346" y="19"/>
                  <a:pt x="349" y="19"/>
                  <a:pt x="350" y="18"/>
                </a:cubicBezTo>
                <a:cubicBezTo>
                  <a:pt x="348" y="19"/>
                  <a:pt x="345" y="18"/>
                  <a:pt x="345" y="19"/>
                </a:cubicBezTo>
                <a:close/>
                <a:moveTo>
                  <a:pt x="350" y="53"/>
                </a:moveTo>
                <a:cubicBezTo>
                  <a:pt x="351" y="53"/>
                  <a:pt x="351" y="53"/>
                  <a:pt x="353" y="53"/>
                </a:cubicBezTo>
                <a:cubicBezTo>
                  <a:pt x="350" y="52"/>
                  <a:pt x="357" y="52"/>
                  <a:pt x="359" y="51"/>
                </a:cubicBezTo>
                <a:cubicBezTo>
                  <a:pt x="356" y="51"/>
                  <a:pt x="349" y="51"/>
                  <a:pt x="347" y="52"/>
                </a:cubicBezTo>
                <a:cubicBezTo>
                  <a:pt x="347" y="52"/>
                  <a:pt x="350" y="52"/>
                  <a:pt x="351" y="52"/>
                </a:cubicBezTo>
                <a:cubicBezTo>
                  <a:pt x="351" y="53"/>
                  <a:pt x="347" y="53"/>
                  <a:pt x="346" y="53"/>
                </a:cubicBezTo>
                <a:cubicBezTo>
                  <a:pt x="347" y="53"/>
                  <a:pt x="347" y="53"/>
                  <a:pt x="348" y="53"/>
                </a:cubicBezTo>
                <a:cubicBezTo>
                  <a:pt x="347" y="53"/>
                  <a:pt x="350" y="53"/>
                  <a:pt x="350" y="53"/>
                </a:cubicBezTo>
                <a:close/>
                <a:moveTo>
                  <a:pt x="358" y="54"/>
                </a:moveTo>
                <a:cubicBezTo>
                  <a:pt x="356" y="53"/>
                  <a:pt x="353" y="53"/>
                  <a:pt x="352" y="53"/>
                </a:cubicBezTo>
                <a:cubicBezTo>
                  <a:pt x="352" y="54"/>
                  <a:pt x="350" y="53"/>
                  <a:pt x="349" y="54"/>
                </a:cubicBezTo>
                <a:cubicBezTo>
                  <a:pt x="353" y="54"/>
                  <a:pt x="356" y="54"/>
                  <a:pt x="358" y="54"/>
                </a:cubicBezTo>
                <a:close/>
                <a:moveTo>
                  <a:pt x="358" y="56"/>
                </a:moveTo>
                <a:cubicBezTo>
                  <a:pt x="356" y="56"/>
                  <a:pt x="354" y="56"/>
                  <a:pt x="354" y="56"/>
                </a:cubicBezTo>
                <a:cubicBezTo>
                  <a:pt x="354" y="56"/>
                  <a:pt x="354" y="56"/>
                  <a:pt x="354" y="56"/>
                </a:cubicBezTo>
                <a:cubicBezTo>
                  <a:pt x="356" y="56"/>
                  <a:pt x="357" y="56"/>
                  <a:pt x="358" y="56"/>
                </a:cubicBezTo>
                <a:close/>
                <a:moveTo>
                  <a:pt x="358" y="53"/>
                </a:moveTo>
                <a:cubicBezTo>
                  <a:pt x="357" y="52"/>
                  <a:pt x="355" y="53"/>
                  <a:pt x="354" y="53"/>
                </a:cubicBezTo>
                <a:cubicBezTo>
                  <a:pt x="355" y="53"/>
                  <a:pt x="357" y="53"/>
                  <a:pt x="358" y="53"/>
                </a:cubicBezTo>
                <a:close/>
                <a:moveTo>
                  <a:pt x="376" y="17"/>
                </a:moveTo>
                <a:cubicBezTo>
                  <a:pt x="373" y="17"/>
                  <a:pt x="372" y="18"/>
                  <a:pt x="371" y="18"/>
                </a:cubicBezTo>
                <a:cubicBezTo>
                  <a:pt x="373" y="18"/>
                  <a:pt x="373" y="18"/>
                  <a:pt x="376" y="18"/>
                </a:cubicBezTo>
                <a:cubicBezTo>
                  <a:pt x="376" y="18"/>
                  <a:pt x="376" y="18"/>
                  <a:pt x="377" y="18"/>
                </a:cubicBezTo>
                <a:cubicBezTo>
                  <a:pt x="378" y="18"/>
                  <a:pt x="379" y="18"/>
                  <a:pt x="379" y="18"/>
                </a:cubicBezTo>
                <a:cubicBezTo>
                  <a:pt x="378" y="18"/>
                  <a:pt x="377" y="18"/>
                  <a:pt x="378" y="18"/>
                </a:cubicBezTo>
                <a:cubicBezTo>
                  <a:pt x="380" y="18"/>
                  <a:pt x="380" y="17"/>
                  <a:pt x="383" y="18"/>
                </a:cubicBezTo>
                <a:cubicBezTo>
                  <a:pt x="383" y="17"/>
                  <a:pt x="381" y="17"/>
                  <a:pt x="381" y="17"/>
                </a:cubicBezTo>
                <a:cubicBezTo>
                  <a:pt x="378" y="17"/>
                  <a:pt x="376" y="18"/>
                  <a:pt x="374" y="18"/>
                </a:cubicBezTo>
                <a:cubicBezTo>
                  <a:pt x="374" y="18"/>
                  <a:pt x="377" y="17"/>
                  <a:pt x="376" y="17"/>
                </a:cubicBezTo>
                <a:close/>
                <a:moveTo>
                  <a:pt x="381" y="49"/>
                </a:moveTo>
                <a:cubicBezTo>
                  <a:pt x="380" y="48"/>
                  <a:pt x="380" y="48"/>
                  <a:pt x="379" y="48"/>
                </a:cubicBezTo>
                <a:cubicBezTo>
                  <a:pt x="380" y="48"/>
                  <a:pt x="381" y="48"/>
                  <a:pt x="381" y="48"/>
                </a:cubicBezTo>
                <a:cubicBezTo>
                  <a:pt x="379" y="48"/>
                  <a:pt x="377" y="48"/>
                  <a:pt x="377" y="49"/>
                </a:cubicBezTo>
                <a:cubicBezTo>
                  <a:pt x="379" y="48"/>
                  <a:pt x="381" y="49"/>
                  <a:pt x="381" y="49"/>
                </a:cubicBezTo>
                <a:close/>
                <a:moveTo>
                  <a:pt x="384" y="56"/>
                </a:moveTo>
                <a:cubicBezTo>
                  <a:pt x="386" y="56"/>
                  <a:pt x="388" y="56"/>
                  <a:pt x="391" y="56"/>
                </a:cubicBezTo>
                <a:cubicBezTo>
                  <a:pt x="387" y="55"/>
                  <a:pt x="381" y="56"/>
                  <a:pt x="379" y="56"/>
                </a:cubicBezTo>
                <a:cubicBezTo>
                  <a:pt x="381" y="56"/>
                  <a:pt x="381" y="56"/>
                  <a:pt x="384" y="56"/>
                </a:cubicBezTo>
                <a:close/>
                <a:moveTo>
                  <a:pt x="383" y="9"/>
                </a:moveTo>
                <a:cubicBezTo>
                  <a:pt x="382" y="9"/>
                  <a:pt x="382" y="9"/>
                  <a:pt x="381" y="9"/>
                </a:cubicBezTo>
                <a:cubicBezTo>
                  <a:pt x="381" y="9"/>
                  <a:pt x="381" y="9"/>
                  <a:pt x="380" y="10"/>
                </a:cubicBezTo>
                <a:cubicBezTo>
                  <a:pt x="383" y="10"/>
                  <a:pt x="382" y="9"/>
                  <a:pt x="383" y="9"/>
                </a:cubicBezTo>
                <a:close/>
                <a:moveTo>
                  <a:pt x="390" y="18"/>
                </a:moveTo>
                <a:cubicBezTo>
                  <a:pt x="390" y="18"/>
                  <a:pt x="390" y="18"/>
                  <a:pt x="389" y="18"/>
                </a:cubicBezTo>
                <a:cubicBezTo>
                  <a:pt x="386" y="18"/>
                  <a:pt x="388" y="18"/>
                  <a:pt x="385" y="18"/>
                </a:cubicBezTo>
                <a:cubicBezTo>
                  <a:pt x="385" y="18"/>
                  <a:pt x="385" y="18"/>
                  <a:pt x="383" y="19"/>
                </a:cubicBezTo>
                <a:cubicBezTo>
                  <a:pt x="386" y="19"/>
                  <a:pt x="387" y="18"/>
                  <a:pt x="390" y="18"/>
                </a:cubicBezTo>
                <a:close/>
                <a:moveTo>
                  <a:pt x="396" y="55"/>
                </a:moveTo>
                <a:cubicBezTo>
                  <a:pt x="396" y="55"/>
                  <a:pt x="397" y="54"/>
                  <a:pt x="396" y="54"/>
                </a:cubicBezTo>
                <a:cubicBezTo>
                  <a:pt x="395" y="55"/>
                  <a:pt x="392" y="55"/>
                  <a:pt x="390" y="55"/>
                </a:cubicBezTo>
                <a:cubicBezTo>
                  <a:pt x="391" y="56"/>
                  <a:pt x="399" y="55"/>
                  <a:pt x="397" y="56"/>
                </a:cubicBezTo>
                <a:cubicBezTo>
                  <a:pt x="401" y="56"/>
                  <a:pt x="406" y="55"/>
                  <a:pt x="409" y="56"/>
                </a:cubicBezTo>
                <a:cubicBezTo>
                  <a:pt x="408" y="56"/>
                  <a:pt x="407" y="56"/>
                  <a:pt x="407" y="56"/>
                </a:cubicBezTo>
                <a:cubicBezTo>
                  <a:pt x="410" y="56"/>
                  <a:pt x="413" y="56"/>
                  <a:pt x="416" y="56"/>
                </a:cubicBezTo>
                <a:cubicBezTo>
                  <a:pt x="417" y="56"/>
                  <a:pt x="414" y="56"/>
                  <a:pt x="415" y="56"/>
                </a:cubicBezTo>
                <a:cubicBezTo>
                  <a:pt x="416" y="55"/>
                  <a:pt x="418" y="56"/>
                  <a:pt x="418" y="55"/>
                </a:cubicBezTo>
                <a:cubicBezTo>
                  <a:pt x="415" y="55"/>
                  <a:pt x="412" y="55"/>
                  <a:pt x="409" y="55"/>
                </a:cubicBezTo>
                <a:cubicBezTo>
                  <a:pt x="409" y="55"/>
                  <a:pt x="411" y="55"/>
                  <a:pt x="411" y="54"/>
                </a:cubicBezTo>
                <a:cubicBezTo>
                  <a:pt x="409" y="54"/>
                  <a:pt x="406" y="55"/>
                  <a:pt x="408" y="54"/>
                </a:cubicBezTo>
                <a:cubicBezTo>
                  <a:pt x="406" y="54"/>
                  <a:pt x="405" y="55"/>
                  <a:pt x="403" y="54"/>
                </a:cubicBezTo>
                <a:cubicBezTo>
                  <a:pt x="403" y="54"/>
                  <a:pt x="401" y="54"/>
                  <a:pt x="403" y="54"/>
                </a:cubicBezTo>
                <a:cubicBezTo>
                  <a:pt x="399" y="54"/>
                  <a:pt x="399" y="55"/>
                  <a:pt x="396" y="55"/>
                </a:cubicBezTo>
                <a:close/>
                <a:moveTo>
                  <a:pt x="392" y="51"/>
                </a:moveTo>
                <a:cubicBezTo>
                  <a:pt x="392" y="52"/>
                  <a:pt x="396" y="51"/>
                  <a:pt x="394" y="51"/>
                </a:cubicBezTo>
                <a:cubicBezTo>
                  <a:pt x="393" y="51"/>
                  <a:pt x="388" y="51"/>
                  <a:pt x="392" y="52"/>
                </a:cubicBezTo>
                <a:cubicBezTo>
                  <a:pt x="392" y="52"/>
                  <a:pt x="392" y="51"/>
                  <a:pt x="392" y="51"/>
                </a:cubicBezTo>
                <a:close/>
                <a:moveTo>
                  <a:pt x="395" y="49"/>
                </a:moveTo>
                <a:cubicBezTo>
                  <a:pt x="395" y="49"/>
                  <a:pt x="395" y="49"/>
                  <a:pt x="395" y="48"/>
                </a:cubicBezTo>
                <a:cubicBezTo>
                  <a:pt x="394" y="48"/>
                  <a:pt x="393" y="48"/>
                  <a:pt x="393" y="49"/>
                </a:cubicBezTo>
                <a:cubicBezTo>
                  <a:pt x="394" y="49"/>
                  <a:pt x="394" y="49"/>
                  <a:pt x="395" y="49"/>
                </a:cubicBezTo>
                <a:close/>
                <a:moveTo>
                  <a:pt x="406" y="47"/>
                </a:moveTo>
                <a:cubicBezTo>
                  <a:pt x="404" y="47"/>
                  <a:pt x="414" y="48"/>
                  <a:pt x="415" y="47"/>
                </a:cubicBezTo>
                <a:cubicBezTo>
                  <a:pt x="412" y="47"/>
                  <a:pt x="411" y="48"/>
                  <a:pt x="409" y="47"/>
                </a:cubicBezTo>
                <a:cubicBezTo>
                  <a:pt x="412" y="47"/>
                  <a:pt x="408" y="47"/>
                  <a:pt x="412" y="47"/>
                </a:cubicBezTo>
                <a:cubicBezTo>
                  <a:pt x="409" y="46"/>
                  <a:pt x="405" y="46"/>
                  <a:pt x="402" y="46"/>
                </a:cubicBezTo>
                <a:cubicBezTo>
                  <a:pt x="399" y="47"/>
                  <a:pt x="402" y="47"/>
                  <a:pt x="406" y="47"/>
                </a:cubicBezTo>
                <a:close/>
                <a:moveTo>
                  <a:pt x="407" y="60"/>
                </a:moveTo>
                <a:cubicBezTo>
                  <a:pt x="405" y="60"/>
                  <a:pt x="403" y="60"/>
                  <a:pt x="403" y="60"/>
                </a:cubicBezTo>
                <a:cubicBezTo>
                  <a:pt x="405" y="60"/>
                  <a:pt x="406" y="60"/>
                  <a:pt x="407" y="60"/>
                </a:cubicBezTo>
                <a:close/>
                <a:moveTo>
                  <a:pt x="410" y="51"/>
                </a:moveTo>
                <a:cubicBezTo>
                  <a:pt x="408" y="51"/>
                  <a:pt x="404" y="51"/>
                  <a:pt x="403" y="51"/>
                </a:cubicBezTo>
                <a:cubicBezTo>
                  <a:pt x="404" y="51"/>
                  <a:pt x="408" y="51"/>
                  <a:pt x="410" y="51"/>
                </a:cubicBezTo>
                <a:close/>
                <a:moveTo>
                  <a:pt x="419" y="51"/>
                </a:moveTo>
                <a:cubicBezTo>
                  <a:pt x="419" y="50"/>
                  <a:pt x="417" y="50"/>
                  <a:pt x="417" y="50"/>
                </a:cubicBezTo>
                <a:cubicBezTo>
                  <a:pt x="418" y="51"/>
                  <a:pt x="412" y="50"/>
                  <a:pt x="411" y="51"/>
                </a:cubicBezTo>
                <a:cubicBezTo>
                  <a:pt x="414" y="51"/>
                  <a:pt x="415" y="50"/>
                  <a:pt x="419" y="51"/>
                </a:cubicBezTo>
                <a:close/>
                <a:moveTo>
                  <a:pt x="423" y="54"/>
                </a:moveTo>
                <a:cubicBezTo>
                  <a:pt x="421" y="54"/>
                  <a:pt x="420" y="54"/>
                  <a:pt x="417" y="54"/>
                </a:cubicBezTo>
                <a:cubicBezTo>
                  <a:pt x="417" y="54"/>
                  <a:pt x="418" y="54"/>
                  <a:pt x="417" y="54"/>
                </a:cubicBezTo>
                <a:cubicBezTo>
                  <a:pt x="417" y="54"/>
                  <a:pt x="415" y="54"/>
                  <a:pt x="414" y="54"/>
                </a:cubicBezTo>
                <a:cubicBezTo>
                  <a:pt x="416" y="55"/>
                  <a:pt x="424" y="55"/>
                  <a:pt x="423" y="54"/>
                </a:cubicBezTo>
                <a:close/>
                <a:moveTo>
                  <a:pt x="425" y="45"/>
                </a:moveTo>
                <a:cubicBezTo>
                  <a:pt x="422" y="45"/>
                  <a:pt x="417" y="44"/>
                  <a:pt x="415" y="45"/>
                </a:cubicBezTo>
                <a:cubicBezTo>
                  <a:pt x="415" y="45"/>
                  <a:pt x="419" y="45"/>
                  <a:pt x="419" y="45"/>
                </a:cubicBezTo>
                <a:cubicBezTo>
                  <a:pt x="416" y="45"/>
                  <a:pt x="419" y="46"/>
                  <a:pt x="417" y="46"/>
                </a:cubicBezTo>
                <a:cubicBezTo>
                  <a:pt x="416" y="46"/>
                  <a:pt x="415" y="46"/>
                  <a:pt x="415" y="46"/>
                </a:cubicBezTo>
                <a:cubicBezTo>
                  <a:pt x="420" y="46"/>
                  <a:pt x="424" y="46"/>
                  <a:pt x="430" y="46"/>
                </a:cubicBezTo>
                <a:cubicBezTo>
                  <a:pt x="426" y="46"/>
                  <a:pt x="423" y="46"/>
                  <a:pt x="420" y="47"/>
                </a:cubicBezTo>
                <a:cubicBezTo>
                  <a:pt x="423" y="47"/>
                  <a:pt x="429" y="47"/>
                  <a:pt x="430" y="48"/>
                </a:cubicBezTo>
                <a:cubicBezTo>
                  <a:pt x="434" y="48"/>
                  <a:pt x="438" y="47"/>
                  <a:pt x="443" y="48"/>
                </a:cubicBezTo>
                <a:cubicBezTo>
                  <a:pt x="444" y="48"/>
                  <a:pt x="443" y="48"/>
                  <a:pt x="444" y="47"/>
                </a:cubicBezTo>
                <a:cubicBezTo>
                  <a:pt x="441" y="47"/>
                  <a:pt x="440" y="47"/>
                  <a:pt x="439" y="47"/>
                </a:cubicBezTo>
                <a:cubicBezTo>
                  <a:pt x="438" y="47"/>
                  <a:pt x="439" y="46"/>
                  <a:pt x="436" y="46"/>
                </a:cubicBezTo>
                <a:cubicBezTo>
                  <a:pt x="437" y="46"/>
                  <a:pt x="437" y="46"/>
                  <a:pt x="439" y="46"/>
                </a:cubicBezTo>
                <a:cubicBezTo>
                  <a:pt x="442" y="45"/>
                  <a:pt x="443" y="43"/>
                  <a:pt x="445" y="42"/>
                </a:cubicBezTo>
                <a:cubicBezTo>
                  <a:pt x="441" y="44"/>
                  <a:pt x="434" y="44"/>
                  <a:pt x="423" y="44"/>
                </a:cubicBezTo>
                <a:cubicBezTo>
                  <a:pt x="425" y="45"/>
                  <a:pt x="431" y="44"/>
                  <a:pt x="432" y="45"/>
                </a:cubicBezTo>
                <a:cubicBezTo>
                  <a:pt x="430" y="45"/>
                  <a:pt x="427" y="45"/>
                  <a:pt x="425" y="45"/>
                </a:cubicBezTo>
                <a:close/>
                <a:moveTo>
                  <a:pt x="419" y="43"/>
                </a:moveTo>
                <a:cubicBezTo>
                  <a:pt x="420" y="43"/>
                  <a:pt x="423" y="43"/>
                  <a:pt x="423" y="44"/>
                </a:cubicBezTo>
                <a:cubicBezTo>
                  <a:pt x="422" y="43"/>
                  <a:pt x="418" y="44"/>
                  <a:pt x="421" y="44"/>
                </a:cubicBezTo>
                <a:cubicBezTo>
                  <a:pt x="421" y="44"/>
                  <a:pt x="426" y="44"/>
                  <a:pt x="429" y="44"/>
                </a:cubicBezTo>
                <a:cubicBezTo>
                  <a:pt x="429" y="43"/>
                  <a:pt x="426" y="44"/>
                  <a:pt x="426" y="43"/>
                </a:cubicBezTo>
                <a:cubicBezTo>
                  <a:pt x="428" y="43"/>
                  <a:pt x="433" y="43"/>
                  <a:pt x="436" y="43"/>
                </a:cubicBezTo>
                <a:cubicBezTo>
                  <a:pt x="434" y="44"/>
                  <a:pt x="432" y="43"/>
                  <a:pt x="431" y="44"/>
                </a:cubicBezTo>
                <a:cubicBezTo>
                  <a:pt x="433" y="44"/>
                  <a:pt x="435" y="44"/>
                  <a:pt x="437" y="44"/>
                </a:cubicBezTo>
                <a:cubicBezTo>
                  <a:pt x="437" y="43"/>
                  <a:pt x="446" y="42"/>
                  <a:pt x="443" y="41"/>
                </a:cubicBezTo>
                <a:cubicBezTo>
                  <a:pt x="442" y="42"/>
                  <a:pt x="440" y="42"/>
                  <a:pt x="439" y="43"/>
                </a:cubicBezTo>
                <a:cubicBezTo>
                  <a:pt x="439" y="42"/>
                  <a:pt x="437" y="43"/>
                  <a:pt x="436" y="43"/>
                </a:cubicBezTo>
                <a:cubicBezTo>
                  <a:pt x="435" y="42"/>
                  <a:pt x="436" y="42"/>
                  <a:pt x="435" y="41"/>
                </a:cubicBezTo>
                <a:cubicBezTo>
                  <a:pt x="437" y="41"/>
                  <a:pt x="440" y="41"/>
                  <a:pt x="440" y="41"/>
                </a:cubicBezTo>
                <a:cubicBezTo>
                  <a:pt x="435" y="41"/>
                  <a:pt x="433" y="42"/>
                  <a:pt x="430" y="41"/>
                </a:cubicBezTo>
                <a:cubicBezTo>
                  <a:pt x="431" y="41"/>
                  <a:pt x="430" y="41"/>
                  <a:pt x="431" y="41"/>
                </a:cubicBezTo>
                <a:cubicBezTo>
                  <a:pt x="432" y="42"/>
                  <a:pt x="435" y="41"/>
                  <a:pt x="434" y="42"/>
                </a:cubicBezTo>
                <a:cubicBezTo>
                  <a:pt x="433" y="42"/>
                  <a:pt x="432" y="42"/>
                  <a:pt x="430" y="42"/>
                </a:cubicBezTo>
                <a:cubicBezTo>
                  <a:pt x="430" y="42"/>
                  <a:pt x="430" y="42"/>
                  <a:pt x="428" y="43"/>
                </a:cubicBezTo>
                <a:cubicBezTo>
                  <a:pt x="428" y="42"/>
                  <a:pt x="428" y="42"/>
                  <a:pt x="428" y="42"/>
                </a:cubicBezTo>
                <a:cubicBezTo>
                  <a:pt x="426" y="42"/>
                  <a:pt x="427" y="42"/>
                  <a:pt x="424" y="42"/>
                </a:cubicBezTo>
                <a:cubicBezTo>
                  <a:pt x="423" y="42"/>
                  <a:pt x="419" y="42"/>
                  <a:pt x="419" y="43"/>
                </a:cubicBezTo>
                <a:close/>
                <a:moveTo>
                  <a:pt x="423" y="42"/>
                </a:moveTo>
                <a:cubicBezTo>
                  <a:pt x="419" y="42"/>
                  <a:pt x="416" y="42"/>
                  <a:pt x="415" y="43"/>
                </a:cubicBezTo>
                <a:cubicBezTo>
                  <a:pt x="417" y="43"/>
                  <a:pt x="418" y="43"/>
                  <a:pt x="417" y="42"/>
                </a:cubicBezTo>
                <a:cubicBezTo>
                  <a:pt x="420" y="42"/>
                  <a:pt x="422" y="42"/>
                  <a:pt x="423" y="42"/>
                </a:cubicBezTo>
                <a:close/>
                <a:moveTo>
                  <a:pt x="423" y="54"/>
                </a:moveTo>
                <a:cubicBezTo>
                  <a:pt x="423" y="53"/>
                  <a:pt x="423" y="53"/>
                  <a:pt x="424" y="53"/>
                </a:cubicBezTo>
                <a:cubicBezTo>
                  <a:pt x="422" y="54"/>
                  <a:pt x="421" y="54"/>
                  <a:pt x="421" y="53"/>
                </a:cubicBezTo>
                <a:cubicBezTo>
                  <a:pt x="418" y="53"/>
                  <a:pt x="418" y="53"/>
                  <a:pt x="419" y="54"/>
                </a:cubicBezTo>
                <a:cubicBezTo>
                  <a:pt x="421" y="54"/>
                  <a:pt x="421" y="54"/>
                  <a:pt x="423" y="54"/>
                </a:cubicBezTo>
                <a:close/>
                <a:moveTo>
                  <a:pt x="422" y="50"/>
                </a:moveTo>
                <a:cubicBezTo>
                  <a:pt x="423" y="50"/>
                  <a:pt x="425" y="50"/>
                  <a:pt x="424" y="49"/>
                </a:cubicBezTo>
                <a:cubicBezTo>
                  <a:pt x="422" y="49"/>
                  <a:pt x="422" y="49"/>
                  <a:pt x="421" y="49"/>
                </a:cubicBezTo>
                <a:cubicBezTo>
                  <a:pt x="421" y="49"/>
                  <a:pt x="419" y="49"/>
                  <a:pt x="419" y="49"/>
                </a:cubicBezTo>
                <a:cubicBezTo>
                  <a:pt x="421" y="50"/>
                  <a:pt x="422" y="49"/>
                  <a:pt x="422" y="50"/>
                </a:cubicBezTo>
                <a:close/>
                <a:moveTo>
                  <a:pt x="434" y="50"/>
                </a:moveTo>
                <a:cubicBezTo>
                  <a:pt x="433" y="51"/>
                  <a:pt x="437" y="51"/>
                  <a:pt x="439" y="51"/>
                </a:cubicBezTo>
                <a:cubicBezTo>
                  <a:pt x="439" y="51"/>
                  <a:pt x="440" y="51"/>
                  <a:pt x="439" y="50"/>
                </a:cubicBezTo>
                <a:cubicBezTo>
                  <a:pt x="438" y="50"/>
                  <a:pt x="436" y="50"/>
                  <a:pt x="435" y="51"/>
                </a:cubicBezTo>
                <a:cubicBezTo>
                  <a:pt x="435" y="50"/>
                  <a:pt x="431" y="50"/>
                  <a:pt x="430" y="50"/>
                </a:cubicBezTo>
                <a:cubicBezTo>
                  <a:pt x="430" y="50"/>
                  <a:pt x="432" y="50"/>
                  <a:pt x="430" y="50"/>
                </a:cubicBezTo>
                <a:cubicBezTo>
                  <a:pt x="430" y="50"/>
                  <a:pt x="429" y="50"/>
                  <a:pt x="428" y="50"/>
                </a:cubicBezTo>
                <a:cubicBezTo>
                  <a:pt x="428" y="50"/>
                  <a:pt x="429" y="50"/>
                  <a:pt x="429" y="50"/>
                </a:cubicBezTo>
                <a:cubicBezTo>
                  <a:pt x="425" y="50"/>
                  <a:pt x="426" y="50"/>
                  <a:pt x="422" y="50"/>
                </a:cubicBezTo>
                <a:cubicBezTo>
                  <a:pt x="422" y="50"/>
                  <a:pt x="420" y="50"/>
                  <a:pt x="421" y="51"/>
                </a:cubicBezTo>
                <a:cubicBezTo>
                  <a:pt x="427" y="51"/>
                  <a:pt x="431" y="51"/>
                  <a:pt x="434" y="50"/>
                </a:cubicBezTo>
                <a:close/>
                <a:moveTo>
                  <a:pt x="446" y="55"/>
                </a:moveTo>
                <a:cubicBezTo>
                  <a:pt x="446" y="55"/>
                  <a:pt x="446" y="55"/>
                  <a:pt x="446" y="54"/>
                </a:cubicBezTo>
                <a:cubicBezTo>
                  <a:pt x="444" y="55"/>
                  <a:pt x="443" y="54"/>
                  <a:pt x="442" y="55"/>
                </a:cubicBezTo>
                <a:cubicBezTo>
                  <a:pt x="444" y="55"/>
                  <a:pt x="443" y="55"/>
                  <a:pt x="446" y="55"/>
                </a:cubicBezTo>
                <a:close/>
                <a:moveTo>
                  <a:pt x="445" y="18"/>
                </a:moveTo>
                <a:cubicBezTo>
                  <a:pt x="444" y="17"/>
                  <a:pt x="445" y="17"/>
                  <a:pt x="444" y="17"/>
                </a:cubicBezTo>
                <a:cubicBezTo>
                  <a:pt x="445" y="17"/>
                  <a:pt x="446" y="17"/>
                  <a:pt x="446" y="17"/>
                </a:cubicBezTo>
                <a:cubicBezTo>
                  <a:pt x="445" y="17"/>
                  <a:pt x="445" y="17"/>
                  <a:pt x="444" y="17"/>
                </a:cubicBezTo>
                <a:cubicBezTo>
                  <a:pt x="444" y="17"/>
                  <a:pt x="442" y="18"/>
                  <a:pt x="444" y="18"/>
                </a:cubicBezTo>
                <a:cubicBezTo>
                  <a:pt x="444" y="18"/>
                  <a:pt x="444" y="18"/>
                  <a:pt x="445" y="18"/>
                </a:cubicBezTo>
                <a:close/>
                <a:moveTo>
                  <a:pt x="445" y="58"/>
                </a:moveTo>
                <a:cubicBezTo>
                  <a:pt x="446" y="58"/>
                  <a:pt x="450" y="58"/>
                  <a:pt x="453" y="58"/>
                </a:cubicBezTo>
                <a:cubicBezTo>
                  <a:pt x="452" y="58"/>
                  <a:pt x="452" y="57"/>
                  <a:pt x="451" y="57"/>
                </a:cubicBezTo>
                <a:cubicBezTo>
                  <a:pt x="449" y="57"/>
                  <a:pt x="446" y="57"/>
                  <a:pt x="444" y="57"/>
                </a:cubicBezTo>
                <a:cubicBezTo>
                  <a:pt x="446" y="57"/>
                  <a:pt x="445" y="58"/>
                  <a:pt x="447" y="58"/>
                </a:cubicBezTo>
                <a:cubicBezTo>
                  <a:pt x="445" y="58"/>
                  <a:pt x="444" y="58"/>
                  <a:pt x="444" y="58"/>
                </a:cubicBezTo>
                <a:cubicBezTo>
                  <a:pt x="444" y="58"/>
                  <a:pt x="444" y="58"/>
                  <a:pt x="445" y="58"/>
                </a:cubicBezTo>
                <a:close/>
                <a:moveTo>
                  <a:pt x="450" y="18"/>
                </a:moveTo>
                <a:cubicBezTo>
                  <a:pt x="449" y="18"/>
                  <a:pt x="449" y="18"/>
                  <a:pt x="449" y="18"/>
                </a:cubicBezTo>
                <a:cubicBezTo>
                  <a:pt x="452" y="18"/>
                  <a:pt x="459" y="18"/>
                  <a:pt x="457" y="17"/>
                </a:cubicBezTo>
                <a:cubicBezTo>
                  <a:pt x="457" y="18"/>
                  <a:pt x="456" y="17"/>
                  <a:pt x="457" y="17"/>
                </a:cubicBezTo>
                <a:cubicBezTo>
                  <a:pt x="452" y="17"/>
                  <a:pt x="456" y="17"/>
                  <a:pt x="451" y="17"/>
                </a:cubicBezTo>
                <a:cubicBezTo>
                  <a:pt x="449" y="17"/>
                  <a:pt x="449" y="18"/>
                  <a:pt x="446" y="19"/>
                </a:cubicBezTo>
                <a:cubicBezTo>
                  <a:pt x="447" y="18"/>
                  <a:pt x="449" y="19"/>
                  <a:pt x="450" y="18"/>
                </a:cubicBezTo>
                <a:close/>
                <a:moveTo>
                  <a:pt x="469" y="41"/>
                </a:moveTo>
                <a:cubicBezTo>
                  <a:pt x="463" y="42"/>
                  <a:pt x="453" y="45"/>
                  <a:pt x="453" y="48"/>
                </a:cubicBezTo>
                <a:cubicBezTo>
                  <a:pt x="456" y="48"/>
                  <a:pt x="461" y="47"/>
                  <a:pt x="457" y="46"/>
                </a:cubicBezTo>
                <a:cubicBezTo>
                  <a:pt x="459" y="46"/>
                  <a:pt x="461" y="46"/>
                  <a:pt x="462" y="46"/>
                </a:cubicBezTo>
                <a:cubicBezTo>
                  <a:pt x="467" y="45"/>
                  <a:pt x="471" y="43"/>
                  <a:pt x="469" y="41"/>
                </a:cubicBezTo>
                <a:cubicBezTo>
                  <a:pt x="467" y="42"/>
                  <a:pt x="468" y="43"/>
                  <a:pt x="466" y="43"/>
                </a:cubicBezTo>
                <a:cubicBezTo>
                  <a:pt x="461" y="42"/>
                  <a:pt x="471" y="41"/>
                  <a:pt x="469" y="41"/>
                </a:cubicBezTo>
                <a:close/>
                <a:moveTo>
                  <a:pt x="458" y="18"/>
                </a:moveTo>
                <a:cubicBezTo>
                  <a:pt x="456" y="18"/>
                  <a:pt x="454" y="18"/>
                  <a:pt x="454" y="19"/>
                </a:cubicBezTo>
                <a:cubicBezTo>
                  <a:pt x="455" y="19"/>
                  <a:pt x="458" y="19"/>
                  <a:pt x="458" y="18"/>
                </a:cubicBezTo>
                <a:close/>
                <a:moveTo>
                  <a:pt x="465" y="18"/>
                </a:moveTo>
                <a:cubicBezTo>
                  <a:pt x="465" y="18"/>
                  <a:pt x="465" y="18"/>
                  <a:pt x="465" y="18"/>
                </a:cubicBezTo>
                <a:cubicBezTo>
                  <a:pt x="464" y="18"/>
                  <a:pt x="463" y="18"/>
                  <a:pt x="463" y="18"/>
                </a:cubicBezTo>
                <a:cubicBezTo>
                  <a:pt x="464" y="18"/>
                  <a:pt x="460" y="18"/>
                  <a:pt x="462" y="18"/>
                </a:cubicBezTo>
                <a:cubicBezTo>
                  <a:pt x="460" y="18"/>
                  <a:pt x="460" y="18"/>
                  <a:pt x="460" y="18"/>
                </a:cubicBezTo>
                <a:cubicBezTo>
                  <a:pt x="462" y="19"/>
                  <a:pt x="462" y="18"/>
                  <a:pt x="465" y="18"/>
                </a:cubicBezTo>
                <a:close/>
                <a:moveTo>
                  <a:pt x="464" y="56"/>
                </a:moveTo>
                <a:cubicBezTo>
                  <a:pt x="463" y="56"/>
                  <a:pt x="462" y="56"/>
                  <a:pt x="460" y="56"/>
                </a:cubicBezTo>
                <a:cubicBezTo>
                  <a:pt x="460" y="56"/>
                  <a:pt x="460" y="57"/>
                  <a:pt x="460" y="57"/>
                </a:cubicBezTo>
                <a:cubicBezTo>
                  <a:pt x="462" y="57"/>
                  <a:pt x="465" y="57"/>
                  <a:pt x="464" y="56"/>
                </a:cubicBezTo>
                <a:close/>
                <a:moveTo>
                  <a:pt x="469" y="57"/>
                </a:moveTo>
                <a:cubicBezTo>
                  <a:pt x="469" y="56"/>
                  <a:pt x="469" y="56"/>
                  <a:pt x="469" y="56"/>
                </a:cubicBezTo>
                <a:cubicBezTo>
                  <a:pt x="467" y="56"/>
                  <a:pt x="463" y="55"/>
                  <a:pt x="462" y="56"/>
                </a:cubicBezTo>
                <a:cubicBezTo>
                  <a:pt x="467" y="56"/>
                  <a:pt x="467" y="56"/>
                  <a:pt x="469" y="57"/>
                </a:cubicBezTo>
                <a:close/>
                <a:moveTo>
                  <a:pt x="471" y="48"/>
                </a:moveTo>
                <a:cubicBezTo>
                  <a:pt x="471" y="48"/>
                  <a:pt x="470" y="49"/>
                  <a:pt x="470" y="49"/>
                </a:cubicBezTo>
                <a:cubicBezTo>
                  <a:pt x="473" y="49"/>
                  <a:pt x="473" y="48"/>
                  <a:pt x="471" y="48"/>
                </a:cubicBezTo>
                <a:close/>
                <a:moveTo>
                  <a:pt x="480" y="53"/>
                </a:moveTo>
                <a:cubicBezTo>
                  <a:pt x="479" y="52"/>
                  <a:pt x="473" y="53"/>
                  <a:pt x="472" y="53"/>
                </a:cubicBezTo>
                <a:cubicBezTo>
                  <a:pt x="475" y="53"/>
                  <a:pt x="476" y="53"/>
                  <a:pt x="480" y="53"/>
                </a:cubicBezTo>
                <a:close/>
                <a:moveTo>
                  <a:pt x="512" y="43"/>
                </a:moveTo>
                <a:cubicBezTo>
                  <a:pt x="510" y="42"/>
                  <a:pt x="505" y="43"/>
                  <a:pt x="508" y="43"/>
                </a:cubicBezTo>
                <a:cubicBezTo>
                  <a:pt x="506" y="43"/>
                  <a:pt x="506" y="43"/>
                  <a:pt x="505" y="44"/>
                </a:cubicBezTo>
                <a:cubicBezTo>
                  <a:pt x="504" y="43"/>
                  <a:pt x="503" y="44"/>
                  <a:pt x="502" y="44"/>
                </a:cubicBezTo>
                <a:cubicBezTo>
                  <a:pt x="504" y="43"/>
                  <a:pt x="503" y="43"/>
                  <a:pt x="504" y="42"/>
                </a:cubicBezTo>
                <a:cubicBezTo>
                  <a:pt x="502" y="42"/>
                  <a:pt x="503" y="43"/>
                  <a:pt x="501" y="43"/>
                </a:cubicBezTo>
                <a:cubicBezTo>
                  <a:pt x="501" y="42"/>
                  <a:pt x="502" y="42"/>
                  <a:pt x="502" y="42"/>
                </a:cubicBezTo>
                <a:cubicBezTo>
                  <a:pt x="501" y="42"/>
                  <a:pt x="499" y="42"/>
                  <a:pt x="497" y="42"/>
                </a:cubicBezTo>
                <a:cubicBezTo>
                  <a:pt x="497" y="42"/>
                  <a:pt x="497" y="43"/>
                  <a:pt x="496" y="43"/>
                </a:cubicBezTo>
                <a:cubicBezTo>
                  <a:pt x="494" y="42"/>
                  <a:pt x="495" y="42"/>
                  <a:pt x="492" y="42"/>
                </a:cubicBezTo>
                <a:cubicBezTo>
                  <a:pt x="492" y="42"/>
                  <a:pt x="493" y="42"/>
                  <a:pt x="492" y="42"/>
                </a:cubicBezTo>
                <a:cubicBezTo>
                  <a:pt x="491" y="42"/>
                  <a:pt x="490" y="42"/>
                  <a:pt x="489" y="42"/>
                </a:cubicBezTo>
                <a:cubicBezTo>
                  <a:pt x="488" y="41"/>
                  <a:pt x="490" y="42"/>
                  <a:pt x="489" y="41"/>
                </a:cubicBezTo>
                <a:cubicBezTo>
                  <a:pt x="485" y="42"/>
                  <a:pt x="483" y="41"/>
                  <a:pt x="480" y="42"/>
                </a:cubicBezTo>
                <a:cubicBezTo>
                  <a:pt x="481" y="43"/>
                  <a:pt x="475" y="43"/>
                  <a:pt x="478" y="43"/>
                </a:cubicBezTo>
                <a:cubicBezTo>
                  <a:pt x="477" y="44"/>
                  <a:pt x="475" y="44"/>
                  <a:pt x="473" y="44"/>
                </a:cubicBezTo>
                <a:cubicBezTo>
                  <a:pt x="473" y="45"/>
                  <a:pt x="474" y="45"/>
                  <a:pt x="474" y="45"/>
                </a:cubicBezTo>
                <a:cubicBezTo>
                  <a:pt x="475" y="45"/>
                  <a:pt x="476" y="44"/>
                  <a:pt x="476" y="45"/>
                </a:cubicBezTo>
                <a:cubicBezTo>
                  <a:pt x="473" y="46"/>
                  <a:pt x="476" y="47"/>
                  <a:pt x="473" y="48"/>
                </a:cubicBezTo>
                <a:cubicBezTo>
                  <a:pt x="476" y="48"/>
                  <a:pt x="482" y="47"/>
                  <a:pt x="487" y="48"/>
                </a:cubicBezTo>
                <a:cubicBezTo>
                  <a:pt x="485" y="48"/>
                  <a:pt x="480" y="47"/>
                  <a:pt x="480" y="48"/>
                </a:cubicBezTo>
                <a:cubicBezTo>
                  <a:pt x="483" y="48"/>
                  <a:pt x="484" y="48"/>
                  <a:pt x="487" y="48"/>
                </a:cubicBezTo>
                <a:cubicBezTo>
                  <a:pt x="487" y="48"/>
                  <a:pt x="487" y="48"/>
                  <a:pt x="487" y="48"/>
                </a:cubicBezTo>
                <a:cubicBezTo>
                  <a:pt x="486" y="48"/>
                  <a:pt x="484" y="48"/>
                  <a:pt x="485" y="49"/>
                </a:cubicBezTo>
                <a:cubicBezTo>
                  <a:pt x="487" y="48"/>
                  <a:pt x="487" y="49"/>
                  <a:pt x="489" y="49"/>
                </a:cubicBezTo>
                <a:cubicBezTo>
                  <a:pt x="490" y="49"/>
                  <a:pt x="489" y="48"/>
                  <a:pt x="491" y="48"/>
                </a:cubicBezTo>
                <a:cubicBezTo>
                  <a:pt x="490" y="49"/>
                  <a:pt x="492" y="48"/>
                  <a:pt x="492" y="48"/>
                </a:cubicBezTo>
                <a:cubicBezTo>
                  <a:pt x="493" y="48"/>
                  <a:pt x="493" y="48"/>
                  <a:pt x="493" y="49"/>
                </a:cubicBezTo>
                <a:cubicBezTo>
                  <a:pt x="495" y="49"/>
                  <a:pt x="494" y="48"/>
                  <a:pt x="496" y="48"/>
                </a:cubicBezTo>
                <a:cubicBezTo>
                  <a:pt x="496" y="49"/>
                  <a:pt x="495" y="49"/>
                  <a:pt x="495" y="49"/>
                </a:cubicBezTo>
                <a:cubicBezTo>
                  <a:pt x="498" y="49"/>
                  <a:pt x="496" y="48"/>
                  <a:pt x="498" y="48"/>
                </a:cubicBezTo>
                <a:cubicBezTo>
                  <a:pt x="499" y="48"/>
                  <a:pt x="497" y="49"/>
                  <a:pt x="499" y="49"/>
                </a:cubicBezTo>
                <a:cubicBezTo>
                  <a:pt x="499" y="48"/>
                  <a:pt x="499" y="48"/>
                  <a:pt x="501" y="48"/>
                </a:cubicBezTo>
                <a:cubicBezTo>
                  <a:pt x="501" y="48"/>
                  <a:pt x="502" y="49"/>
                  <a:pt x="502" y="49"/>
                </a:cubicBezTo>
                <a:cubicBezTo>
                  <a:pt x="504" y="48"/>
                  <a:pt x="505" y="48"/>
                  <a:pt x="507" y="48"/>
                </a:cubicBezTo>
                <a:cubicBezTo>
                  <a:pt x="506" y="48"/>
                  <a:pt x="507" y="47"/>
                  <a:pt x="507" y="47"/>
                </a:cubicBezTo>
                <a:cubicBezTo>
                  <a:pt x="508" y="47"/>
                  <a:pt x="508" y="47"/>
                  <a:pt x="510" y="47"/>
                </a:cubicBezTo>
                <a:cubicBezTo>
                  <a:pt x="514" y="46"/>
                  <a:pt x="520" y="45"/>
                  <a:pt x="523" y="43"/>
                </a:cubicBezTo>
                <a:cubicBezTo>
                  <a:pt x="518" y="43"/>
                  <a:pt x="516" y="44"/>
                  <a:pt x="512" y="43"/>
                </a:cubicBezTo>
                <a:cubicBezTo>
                  <a:pt x="511" y="44"/>
                  <a:pt x="513" y="44"/>
                  <a:pt x="512" y="44"/>
                </a:cubicBezTo>
                <a:cubicBezTo>
                  <a:pt x="508" y="44"/>
                  <a:pt x="512" y="44"/>
                  <a:pt x="512" y="43"/>
                </a:cubicBezTo>
                <a:close/>
                <a:moveTo>
                  <a:pt x="483" y="57"/>
                </a:moveTo>
                <a:cubicBezTo>
                  <a:pt x="480" y="57"/>
                  <a:pt x="479" y="56"/>
                  <a:pt x="477" y="56"/>
                </a:cubicBezTo>
                <a:cubicBezTo>
                  <a:pt x="477" y="57"/>
                  <a:pt x="476" y="57"/>
                  <a:pt x="476" y="57"/>
                </a:cubicBezTo>
                <a:cubicBezTo>
                  <a:pt x="479" y="57"/>
                  <a:pt x="482" y="57"/>
                  <a:pt x="483" y="57"/>
                </a:cubicBezTo>
                <a:close/>
                <a:moveTo>
                  <a:pt x="485" y="17"/>
                </a:moveTo>
                <a:cubicBezTo>
                  <a:pt x="484" y="17"/>
                  <a:pt x="486" y="17"/>
                  <a:pt x="487" y="18"/>
                </a:cubicBezTo>
                <a:cubicBezTo>
                  <a:pt x="488" y="17"/>
                  <a:pt x="486" y="17"/>
                  <a:pt x="488" y="16"/>
                </a:cubicBezTo>
                <a:cubicBezTo>
                  <a:pt x="485" y="16"/>
                  <a:pt x="484" y="17"/>
                  <a:pt x="482" y="16"/>
                </a:cubicBezTo>
                <a:cubicBezTo>
                  <a:pt x="481" y="17"/>
                  <a:pt x="479" y="17"/>
                  <a:pt x="478" y="17"/>
                </a:cubicBezTo>
                <a:cubicBezTo>
                  <a:pt x="482" y="17"/>
                  <a:pt x="481" y="17"/>
                  <a:pt x="485" y="17"/>
                </a:cubicBezTo>
                <a:close/>
                <a:moveTo>
                  <a:pt x="491" y="22"/>
                </a:moveTo>
                <a:cubicBezTo>
                  <a:pt x="490" y="21"/>
                  <a:pt x="489" y="20"/>
                  <a:pt x="487" y="21"/>
                </a:cubicBezTo>
                <a:cubicBezTo>
                  <a:pt x="487" y="21"/>
                  <a:pt x="489" y="21"/>
                  <a:pt x="489" y="21"/>
                </a:cubicBezTo>
                <a:cubicBezTo>
                  <a:pt x="487" y="21"/>
                  <a:pt x="485" y="21"/>
                  <a:pt x="485" y="21"/>
                </a:cubicBezTo>
                <a:cubicBezTo>
                  <a:pt x="487" y="21"/>
                  <a:pt x="489" y="21"/>
                  <a:pt x="491" y="22"/>
                </a:cubicBezTo>
                <a:close/>
                <a:moveTo>
                  <a:pt x="499" y="21"/>
                </a:moveTo>
                <a:cubicBezTo>
                  <a:pt x="499" y="20"/>
                  <a:pt x="503" y="21"/>
                  <a:pt x="504" y="20"/>
                </a:cubicBezTo>
                <a:cubicBezTo>
                  <a:pt x="501" y="19"/>
                  <a:pt x="498" y="20"/>
                  <a:pt x="495" y="20"/>
                </a:cubicBezTo>
                <a:cubicBezTo>
                  <a:pt x="496" y="20"/>
                  <a:pt x="494" y="20"/>
                  <a:pt x="494" y="20"/>
                </a:cubicBezTo>
                <a:cubicBezTo>
                  <a:pt x="497" y="20"/>
                  <a:pt x="496" y="21"/>
                  <a:pt x="496" y="21"/>
                </a:cubicBezTo>
                <a:cubicBezTo>
                  <a:pt x="496" y="21"/>
                  <a:pt x="498" y="21"/>
                  <a:pt x="499" y="21"/>
                </a:cubicBezTo>
                <a:close/>
                <a:moveTo>
                  <a:pt x="507" y="41"/>
                </a:moveTo>
                <a:cubicBezTo>
                  <a:pt x="508" y="42"/>
                  <a:pt x="512" y="42"/>
                  <a:pt x="514" y="42"/>
                </a:cubicBezTo>
                <a:cubicBezTo>
                  <a:pt x="513" y="41"/>
                  <a:pt x="508" y="41"/>
                  <a:pt x="507" y="40"/>
                </a:cubicBezTo>
                <a:cubicBezTo>
                  <a:pt x="506" y="41"/>
                  <a:pt x="504" y="41"/>
                  <a:pt x="502" y="41"/>
                </a:cubicBezTo>
                <a:cubicBezTo>
                  <a:pt x="502" y="41"/>
                  <a:pt x="502" y="42"/>
                  <a:pt x="502" y="42"/>
                </a:cubicBezTo>
                <a:cubicBezTo>
                  <a:pt x="503" y="42"/>
                  <a:pt x="504" y="42"/>
                  <a:pt x="505" y="42"/>
                </a:cubicBezTo>
                <a:cubicBezTo>
                  <a:pt x="506" y="42"/>
                  <a:pt x="503" y="42"/>
                  <a:pt x="503" y="41"/>
                </a:cubicBezTo>
                <a:cubicBezTo>
                  <a:pt x="505" y="41"/>
                  <a:pt x="506" y="41"/>
                  <a:pt x="507" y="41"/>
                </a:cubicBezTo>
                <a:cubicBezTo>
                  <a:pt x="508" y="41"/>
                  <a:pt x="510" y="41"/>
                  <a:pt x="510" y="41"/>
                </a:cubicBezTo>
                <a:cubicBezTo>
                  <a:pt x="509" y="42"/>
                  <a:pt x="509" y="41"/>
                  <a:pt x="507" y="41"/>
                </a:cubicBezTo>
                <a:close/>
                <a:moveTo>
                  <a:pt x="518" y="50"/>
                </a:moveTo>
                <a:cubicBezTo>
                  <a:pt x="517" y="49"/>
                  <a:pt x="514" y="49"/>
                  <a:pt x="514" y="50"/>
                </a:cubicBezTo>
                <a:cubicBezTo>
                  <a:pt x="515" y="50"/>
                  <a:pt x="516" y="50"/>
                  <a:pt x="518" y="50"/>
                </a:cubicBezTo>
                <a:close/>
                <a:moveTo>
                  <a:pt x="526" y="19"/>
                </a:moveTo>
                <a:cubicBezTo>
                  <a:pt x="525" y="18"/>
                  <a:pt x="520" y="19"/>
                  <a:pt x="519" y="20"/>
                </a:cubicBezTo>
                <a:cubicBezTo>
                  <a:pt x="522" y="20"/>
                  <a:pt x="523" y="19"/>
                  <a:pt x="526" y="19"/>
                </a:cubicBezTo>
                <a:close/>
                <a:moveTo>
                  <a:pt x="532" y="47"/>
                </a:moveTo>
                <a:cubicBezTo>
                  <a:pt x="531" y="46"/>
                  <a:pt x="538" y="45"/>
                  <a:pt x="534" y="45"/>
                </a:cubicBezTo>
                <a:cubicBezTo>
                  <a:pt x="536" y="45"/>
                  <a:pt x="537" y="45"/>
                  <a:pt x="537" y="44"/>
                </a:cubicBezTo>
                <a:cubicBezTo>
                  <a:pt x="528" y="44"/>
                  <a:pt x="524" y="46"/>
                  <a:pt x="520" y="47"/>
                </a:cubicBezTo>
                <a:cubicBezTo>
                  <a:pt x="527" y="47"/>
                  <a:pt x="525" y="47"/>
                  <a:pt x="532" y="47"/>
                </a:cubicBezTo>
                <a:close/>
                <a:moveTo>
                  <a:pt x="525" y="43"/>
                </a:moveTo>
                <a:cubicBezTo>
                  <a:pt x="525" y="43"/>
                  <a:pt x="526" y="43"/>
                  <a:pt x="526" y="42"/>
                </a:cubicBezTo>
                <a:cubicBezTo>
                  <a:pt x="523" y="42"/>
                  <a:pt x="527" y="42"/>
                  <a:pt x="525" y="42"/>
                </a:cubicBezTo>
                <a:cubicBezTo>
                  <a:pt x="525" y="42"/>
                  <a:pt x="524" y="42"/>
                  <a:pt x="523" y="42"/>
                </a:cubicBezTo>
                <a:cubicBezTo>
                  <a:pt x="525" y="42"/>
                  <a:pt x="522" y="43"/>
                  <a:pt x="521" y="43"/>
                </a:cubicBezTo>
                <a:cubicBezTo>
                  <a:pt x="523" y="43"/>
                  <a:pt x="523" y="43"/>
                  <a:pt x="525" y="43"/>
                </a:cubicBezTo>
                <a:close/>
                <a:moveTo>
                  <a:pt x="534" y="54"/>
                </a:moveTo>
                <a:cubicBezTo>
                  <a:pt x="533" y="54"/>
                  <a:pt x="527" y="54"/>
                  <a:pt x="529" y="54"/>
                </a:cubicBezTo>
                <a:cubicBezTo>
                  <a:pt x="527" y="54"/>
                  <a:pt x="524" y="54"/>
                  <a:pt x="523" y="54"/>
                </a:cubicBezTo>
                <a:cubicBezTo>
                  <a:pt x="524" y="54"/>
                  <a:pt x="525" y="54"/>
                  <a:pt x="527" y="55"/>
                </a:cubicBezTo>
                <a:cubicBezTo>
                  <a:pt x="527" y="54"/>
                  <a:pt x="526" y="54"/>
                  <a:pt x="527" y="54"/>
                </a:cubicBezTo>
                <a:cubicBezTo>
                  <a:pt x="529" y="55"/>
                  <a:pt x="530" y="55"/>
                  <a:pt x="531" y="55"/>
                </a:cubicBezTo>
                <a:cubicBezTo>
                  <a:pt x="530" y="55"/>
                  <a:pt x="531" y="55"/>
                  <a:pt x="530" y="55"/>
                </a:cubicBezTo>
                <a:cubicBezTo>
                  <a:pt x="528" y="55"/>
                  <a:pt x="526" y="55"/>
                  <a:pt x="525" y="55"/>
                </a:cubicBezTo>
                <a:cubicBezTo>
                  <a:pt x="524" y="55"/>
                  <a:pt x="525" y="55"/>
                  <a:pt x="524" y="55"/>
                </a:cubicBezTo>
                <a:cubicBezTo>
                  <a:pt x="525" y="55"/>
                  <a:pt x="522" y="55"/>
                  <a:pt x="522" y="56"/>
                </a:cubicBezTo>
                <a:cubicBezTo>
                  <a:pt x="527" y="56"/>
                  <a:pt x="533" y="56"/>
                  <a:pt x="534" y="54"/>
                </a:cubicBezTo>
                <a:close/>
                <a:moveTo>
                  <a:pt x="534" y="50"/>
                </a:moveTo>
                <a:cubicBezTo>
                  <a:pt x="534" y="50"/>
                  <a:pt x="533" y="50"/>
                  <a:pt x="533" y="50"/>
                </a:cubicBezTo>
                <a:cubicBezTo>
                  <a:pt x="536" y="51"/>
                  <a:pt x="535" y="50"/>
                  <a:pt x="534" y="50"/>
                </a:cubicBezTo>
                <a:close/>
                <a:moveTo>
                  <a:pt x="537" y="51"/>
                </a:moveTo>
                <a:cubicBezTo>
                  <a:pt x="537" y="51"/>
                  <a:pt x="537" y="51"/>
                  <a:pt x="537" y="51"/>
                </a:cubicBezTo>
                <a:cubicBezTo>
                  <a:pt x="536" y="51"/>
                  <a:pt x="536" y="51"/>
                  <a:pt x="534" y="51"/>
                </a:cubicBezTo>
                <a:cubicBezTo>
                  <a:pt x="534" y="51"/>
                  <a:pt x="536" y="51"/>
                  <a:pt x="537" y="51"/>
                </a:cubicBezTo>
                <a:close/>
                <a:moveTo>
                  <a:pt x="541" y="51"/>
                </a:moveTo>
                <a:cubicBezTo>
                  <a:pt x="540" y="51"/>
                  <a:pt x="540" y="51"/>
                  <a:pt x="539" y="51"/>
                </a:cubicBezTo>
                <a:cubicBezTo>
                  <a:pt x="538" y="51"/>
                  <a:pt x="537" y="52"/>
                  <a:pt x="535" y="52"/>
                </a:cubicBezTo>
                <a:cubicBezTo>
                  <a:pt x="538" y="52"/>
                  <a:pt x="537" y="52"/>
                  <a:pt x="539" y="52"/>
                </a:cubicBezTo>
                <a:cubicBezTo>
                  <a:pt x="539" y="52"/>
                  <a:pt x="541" y="52"/>
                  <a:pt x="545" y="52"/>
                </a:cubicBezTo>
                <a:cubicBezTo>
                  <a:pt x="545" y="52"/>
                  <a:pt x="542" y="52"/>
                  <a:pt x="543" y="51"/>
                </a:cubicBezTo>
                <a:cubicBezTo>
                  <a:pt x="541" y="51"/>
                  <a:pt x="541" y="52"/>
                  <a:pt x="539" y="52"/>
                </a:cubicBezTo>
                <a:cubicBezTo>
                  <a:pt x="539" y="52"/>
                  <a:pt x="538" y="51"/>
                  <a:pt x="538" y="51"/>
                </a:cubicBezTo>
                <a:cubicBezTo>
                  <a:pt x="539" y="51"/>
                  <a:pt x="541" y="51"/>
                  <a:pt x="541" y="51"/>
                </a:cubicBezTo>
                <a:close/>
                <a:moveTo>
                  <a:pt x="540" y="43"/>
                </a:moveTo>
                <a:cubicBezTo>
                  <a:pt x="541" y="43"/>
                  <a:pt x="543" y="42"/>
                  <a:pt x="545" y="42"/>
                </a:cubicBezTo>
                <a:cubicBezTo>
                  <a:pt x="542" y="42"/>
                  <a:pt x="540" y="42"/>
                  <a:pt x="537" y="42"/>
                </a:cubicBezTo>
                <a:cubicBezTo>
                  <a:pt x="537" y="42"/>
                  <a:pt x="544" y="42"/>
                  <a:pt x="540" y="43"/>
                </a:cubicBezTo>
                <a:close/>
                <a:moveTo>
                  <a:pt x="546" y="55"/>
                </a:moveTo>
                <a:cubicBezTo>
                  <a:pt x="544" y="55"/>
                  <a:pt x="541" y="55"/>
                  <a:pt x="543" y="56"/>
                </a:cubicBezTo>
                <a:cubicBezTo>
                  <a:pt x="544" y="55"/>
                  <a:pt x="546" y="55"/>
                  <a:pt x="546" y="55"/>
                </a:cubicBezTo>
                <a:close/>
                <a:moveTo>
                  <a:pt x="565" y="44"/>
                </a:moveTo>
                <a:cubicBezTo>
                  <a:pt x="563" y="45"/>
                  <a:pt x="562" y="44"/>
                  <a:pt x="561" y="44"/>
                </a:cubicBezTo>
                <a:cubicBezTo>
                  <a:pt x="560" y="45"/>
                  <a:pt x="561" y="45"/>
                  <a:pt x="560" y="45"/>
                </a:cubicBezTo>
                <a:cubicBezTo>
                  <a:pt x="554" y="44"/>
                  <a:pt x="550" y="45"/>
                  <a:pt x="547" y="45"/>
                </a:cubicBezTo>
                <a:cubicBezTo>
                  <a:pt x="546" y="46"/>
                  <a:pt x="544" y="46"/>
                  <a:pt x="543" y="47"/>
                </a:cubicBezTo>
                <a:cubicBezTo>
                  <a:pt x="554" y="47"/>
                  <a:pt x="566" y="47"/>
                  <a:pt x="565" y="44"/>
                </a:cubicBezTo>
                <a:close/>
                <a:moveTo>
                  <a:pt x="544" y="41"/>
                </a:moveTo>
                <a:cubicBezTo>
                  <a:pt x="546" y="41"/>
                  <a:pt x="546" y="41"/>
                  <a:pt x="545" y="41"/>
                </a:cubicBezTo>
                <a:cubicBezTo>
                  <a:pt x="544" y="40"/>
                  <a:pt x="542" y="41"/>
                  <a:pt x="544" y="41"/>
                </a:cubicBezTo>
                <a:cubicBezTo>
                  <a:pt x="545" y="41"/>
                  <a:pt x="545" y="41"/>
                  <a:pt x="544" y="41"/>
                </a:cubicBezTo>
                <a:close/>
                <a:moveTo>
                  <a:pt x="550" y="51"/>
                </a:moveTo>
                <a:cubicBezTo>
                  <a:pt x="552" y="51"/>
                  <a:pt x="554" y="50"/>
                  <a:pt x="555" y="50"/>
                </a:cubicBezTo>
                <a:cubicBezTo>
                  <a:pt x="552" y="50"/>
                  <a:pt x="548" y="50"/>
                  <a:pt x="546" y="50"/>
                </a:cubicBezTo>
                <a:cubicBezTo>
                  <a:pt x="547" y="51"/>
                  <a:pt x="550" y="50"/>
                  <a:pt x="550" y="51"/>
                </a:cubicBezTo>
                <a:close/>
                <a:moveTo>
                  <a:pt x="558" y="43"/>
                </a:moveTo>
                <a:cubicBezTo>
                  <a:pt x="557" y="43"/>
                  <a:pt x="560" y="43"/>
                  <a:pt x="560" y="43"/>
                </a:cubicBezTo>
                <a:cubicBezTo>
                  <a:pt x="558" y="43"/>
                  <a:pt x="555" y="43"/>
                  <a:pt x="555" y="43"/>
                </a:cubicBezTo>
                <a:cubicBezTo>
                  <a:pt x="556" y="43"/>
                  <a:pt x="557" y="43"/>
                  <a:pt x="558" y="43"/>
                </a:cubicBezTo>
                <a:close/>
                <a:moveTo>
                  <a:pt x="559" y="22"/>
                </a:moveTo>
                <a:cubicBezTo>
                  <a:pt x="560" y="22"/>
                  <a:pt x="559" y="21"/>
                  <a:pt x="559" y="21"/>
                </a:cubicBezTo>
                <a:cubicBezTo>
                  <a:pt x="555" y="21"/>
                  <a:pt x="557" y="22"/>
                  <a:pt x="559" y="22"/>
                </a:cubicBezTo>
                <a:close/>
                <a:moveTo>
                  <a:pt x="561" y="42"/>
                </a:moveTo>
                <a:cubicBezTo>
                  <a:pt x="562" y="41"/>
                  <a:pt x="566" y="41"/>
                  <a:pt x="566" y="40"/>
                </a:cubicBezTo>
                <a:cubicBezTo>
                  <a:pt x="564" y="41"/>
                  <a:pt x="565" y="40"/>
                  <a:pt x="563" y="40"/>
                </a:cubicBezTo>
                <a:cubicBezTo>
                  <a:pt x="563" y="41"/>
                  <a:pt x="560" y="40"/>
                  <a:pt x="559" y="41"/>
                </a:cubicBezTo>
                <a:cubicBezTo>
                  <a:pt x="559" y="41"/>
                  <a:pt x="560" y="41"/>
                  <a:pt x="558" y="42"/>
                </a:cubicBezTo>
                <a:cubicBezTo>
                  <a:pt x="559" y="42"/>
                  <a:pt x="559" y="42"/>
                  <a:pt x="561" y="42"/>
                </a:cubicBezTo>
                <a:close/>
                <a:moveTo>
                  <a:pt x="563" y="43"/>
                </a:moveTo>
                <a:cubicBezTo>
                  <a:pt x="562" y="43"/>
                  <a:pt x="559" y="43"/>
                  <a:pt x="560" y="44"/>
                </a:cubicBezTo>
                <a:cubicBezTo>
                  <a:pt x="562" y="44"/>
                  <a:pt x="562" y="44"/>
                  <a:pt x="563" y="43"/>
                </a:cubicBezTo>
                <a:close/>
                <a:moveTo>
                  <a:pt x="564" y="42"/>
                </a:moveTo>
                <a:cubicBezTo>
                  <a:pt x="563" y="42"/>
                  <a:pt x="563" y="42"/>
                  <a:pt x="563" y="42"/>
                </a:cubicBezTo>
                <a:cubicBezTo>
                  <a:pt x="565" y="42"/>
                  <a:pt x="565" y="42"/>
                  <a:pt x="565" y="41"/>
                </a:cubicBezTo>
                <a:cubicBezTo>
                  <a:pt x="565" y="41"/>
                  <a:pt x="563" y="41"/>
                  <a:pt x="563" y="41"/>
                </a:cubicBezTo>
                <a:cubicBezTo>
                  <a:pt x="565" y="41"/>
                  <a:pt x="564" y="42"/>
                  <a:pt x="563" y="42"/>
                </a:cubicBezTo>
                <a:cubicBezTo>
                  <a:pt x="563" y="42"/>
                  <a:pt x="563" y="42"/>
                  <a:pt x="563" y="42"/>
                </a:cubicBezTo>
                <a:cubicBezTo>
                  <a:pt x="563" y="42"/>
                  <a:pt x="564" y="42"/>
                  <a:pt x="564" y="42"/>
                </a:cubicBezTo>
                <a:close/>
                <a:moveTo>
                  <a:pt x="568" y="19"/>
                </a:moveTo>
                <a:cubicBezTo>
                  <a:pt x="569" y="18"/>
                  <a:pt x="566" y="19"/>
                  <a:pt x="565" y="19"/>
                </a:cubicBezTo>
                <a:cubicBezTo>
                  <a:pt x="566" y="20"/>
                  <a:pt x="566" y="19"/>
                  <a:pt x="568" y="19"/>
                </a:cubicBezTo>
                <a:close/>
                <a:moveTo>
                  <a:pt x="575" y="18"/>
                </a:moveTo>
                <a:cubicBezTo>
                  <a:pt x="576" y="18"/>
                  <a:pt x="572" y="18"/>
                  <a:pt x="570" y="18"/>
                </a:cubicBezTo>
                <a:cubicBezTo>
                  <a:pt x="570" y="18"/>
                  <a:pt x="569" y="19"/>
                  <a:pt x="570" y="19"/>
                </a:cubicBezTo>
                <a:cubicBezTo>
                  <a:pt x="572" y="19"/>
                  <a:pt x="574" y="18"/>
                  <a:pt x="574" y="19"/>
                </a:cubicBezTo>
                <a:cubicBezTo>
                  <a:pt x="577" y="19"/>
                  <a:pt x="576" y="18"/>
                  <a:pt x="579" y="18"/>
                </a:cubicBezTo>
                <a:cubicBezTo>
                  <a:pt x="580" y="19"/>
                  <a:pt x="576" y="19"/>
                  <a:pt x="578" y="19"/>
                </a:cubicBezTo>
                <a:cubicBezTo>
                  <a:pt x="578" y="19"/>
                  <a:pt x="579" y="19"/>
                  <a:pt x="579" y="19"/>
                </a:cubicBezTo>
                <a:cubicBezTo>
                  <a:pt x="580" y="19"/>
                  <a:pt x="579" y="18"/>
                  <a:pt x="582" y="18"/>
                </a:cubicBezTo>
                <a:cubicBezTo>
                  <a:pt x="582" y="18"/>
                  <a:pt x="582" y="18"/>
                  <a:pt x="582" y="17"/>
                </a:cubicBezTo>
                <a:cubicBezTo>
                  <a:pt x="580" y="17"/>
                  <a:pt x="580" y="18"/>
                  <a:pt x="579" y="18"/>
                </a:cubicBezTo>
                <a:cubicBezTo>
                  <a:pt x="579" y="18"/>
                  <a:pt x="580" y="17"/>
                  <a:pt x="578" y="17"/>
                </a:cubicBezTo>
                <a:cubicBezTo>
                  <a:pt x="576" y="17"/>
                  <a:pt x="578" y="18"/>
                  <a:pt x="577" y="18"/>
                </a:cubicBezTo>
                <a:cubicBezTo>
                  <a:pt x="577" y="18"/>
                  <a:pt x="576" y="18"/>
                  <a:pt x="575" y="18"/>
                </a:cubicBezTo>
                <a:close/>
                <a:moveTo>
                  <a:pt x="576" y="20"/>
                </a:moveTo>
                <a:cubicBezTo>
                  <a:pt x="574" y="20"/>
                  <a:pt x="572" y="21"/>
                  <a:pt x="572" y="21"/>
                </a:cubicBezTo>
                <a:cubicBezTo>
                  <a:pt x="574" y="21"/>
                  <a:pt x="576" y="21"/>
                  <a:pt x="576" y="20"/>
                </a:cubicBezTo>
                <a:close/>
                <a:moveTo>
                  <a:pt x="592" y="19"/>
                </a:moveTo>
                <a:cubicBezTo>
                  <a:pt x="592" y="19"/>
                  <a:pt x="591" y="19"/>
                  <a:pt x="590" y="19"/>
                </a:cubicBezTo>
                <a:cubicBezTo>
                  <a:pt x="590" y="19"/>
                  <a:pt x="590" y="19"/>
                  <a:pt x="590" y="19"/>
                </a:cubicBezTo>
                <a:cubicBezTo>
                  <a:pt x="592" y="19"/>
                  <a:pt x="594" y="19"/>
                  <a:pt x="592" y="19"/>
                </a:cubicBezTo>
                <a:close/>
                <a:moveTo>
                  <a:pt x="602" y="17"/>
                </a:moveTo>
                <a:cubicBezTo>
                  <a:pt x="598" y="17"/>
                  <a:pt x="597" y="17"/>
                  <a:pt x="593" y="17"/>
                </a:cubicBezTo>
                <a:cubicBezTo>
                  <a:pt x="593" y="18"/>
                  <a:pt x="588" y="18"/>
                  <a:pt x="591" y="19"/>
                </a:cubicBezTo>
                <a:cubicBezTo>
                  <a:pt x="591" y="18"/>
                  <a:pt x="592" y="19"/>
                  <a:pt x="594" y="19"/>
                </a:cubicBezTo>
                <a:cubicBezTo>
                  <a:pt x="594" y="18"/>
                  <a:pt x="597" y="18"/>
                  <a:pt x="598" y="18"/>
                </a:cubicBezTo>
                <a:cubicBezTo>
                  <a:pt x="598" y="18"/>
                  <a:pt x="600" y="18"/>
                  <a:pt x="600" y="18"/>
                </a:cubicBezTo>
                <a:cubicBezTo>
                  <a:pt x="599" y="18"/>
                  <a:pt x="598" y="18"/>
                  <a:pt x="597" y="18"/>
                </a:cubicBezTo>
                <a:cubicBezTo>
                  <a:pt x="597" y="18"/>
                  <a:pt x="597" y="18"/>
                  <a:pt x="597" y="18"/>
                </a:cubicBezTo>
                <a:cubicBezTo>
                  <a:pt x="597" y="18"/>
                  <a:pt x="596" y="19"/>
                  <a:pt x="596" y="19"/>
                </a:cubicBezTo>
                <a:cubicBezTo>
                  <a:pt x="601" y="19"/>
                  <a:pt x="601" y="18"/>
                  <a:pt x="602" y="17"/>
                </a:cubicBezTo>
                <a:close/>
                <a:moveTo>
                  <a:pt x="597" y="54"/>
                </a:moveTo>
                <a:cubicBezTo>
                  <a:pt x="597" y="54"/>
                  <a:pt x="596" y="54"/>
                  <a:pt x="595" y="54"/>
                </a:cubicBezTo>
                <a:cubicBezTo>
                  <a:pt x="594" y="54"/>
                  <a:pt x="594" y="54"/>
                  <a:pt x="593" y="54"/>
                </a:cubicBezTo>
                <a:cubicBezTo>
                  <a:pt x="594" y="55"/>
                  <a:pt x="596" y="54"/>
                  <a:pt x="597" y="54"/>
                </a:cubicBezTo>
                <a:close/>
                <a:moveTo>
                  <a:pt x="597" y="48"/>
                </a:moveTo>
                <a:cubicBezTo>
                  <a:pt x="595" y="48"/>
                  <a:pt x="595" y="48"/>
                  <a:pt x="595" y="48"/>
                </a:cubicBezTo>
                <a:cubicBezTo>
                  <a:pt x="597" y="48"/>
                  <a:pt x="598" y="49"/>
                  <a:pt x="600" y="48"/>
                </a:cubicBezTo>
                <a:cubicBezTo>
                  <a:pt x="598" y="48"/>
                  <a:pt x="597" y="48"/>
                  <a:pt x="596" y="48"/>
                </a:cubicBezTo>
                <a:cubicBezTo>
                  <a:pt x="596" y="48"/>
                  <a:pt x="597" y="48"/>
                  <a:pt x="597" y="48"/>
                </a:cubicBezTo>
                <a:close/>
                <a:moveTo>
                  <a:pt x="604" y="16"/>
                </a:moveTo>
                <a:cubicBezTo>
                  <a:pt x="602" y="16"/>
                  <a:pt x="600" y="15"/>
                  <a:pt x="600" y="16"/>
                </a:cubicBezTo>
                <a:cubicBezTo>
                  <a:pt x="604" y="16"/>
                  <a:pt x="596" y="16"/>
                  <a:pt x="599" y="17"/>
                </a:cubicBezTo>
                <a:cubicBezTo>
                  <a:pt x="600" y="16"/>
                  <a:pt x="602" y="16"/>
                  <a:pt x="604" y="16"/>
                </a:cubicBezTo>
                <a:close/>
                <a:moveTo>
                  <a:pt x="604" y="13"/>
                </a:moveTo>
                <a:cubicBezTo>
                  <a:pt x="602" y="14"/>
                  <a:pt x="604" y="15"/>
                  <a:pt x="604" y="15"/>
                </a:cubicBezTo>
                <a:cubicBezTo>
                  <a:pt x="602" y="15"/>
                  <a:pt x="601" y="14"/>
                  <a:pt x="600" y="14"/>
                </a:cubicBezTo>
                <a:cubicBezTo>
                  <a:pt x="600" y="15"/>
                  <a:pt x="603" y="15"/>
                  <a:pt x="606" y="15"/>
                </a:cubicBezTo>
                <a:cubicBezTo>
                  <a:pt x="606" y="15"/>
                  <a:pt x="609" y="14"/>
                  <a:pt x="607" y="14"/>
                </a:cubicBezTo>
                <a:cubicBezTo>
                  <a:pt x="605" y="14"/>
                  <a:pt x="608" y="14"/>
                  <a:pt x="606" y="14"/>
                </a:cubicBezTo>
                <a:cubicBezTo>
                  <a:pt x="606" y="14"/>
                  <a:pt x="605" y="14"/>
                  <a:pt x="604" y="13"/>
                </a:cubicBezTo>
                <a:close/>
                <a:moveTo>
                  <a:pt x="611" y="19"/>
                </a:moveTo>
                <a:cubicBezTo>
                  <a:pt x="610" y="18"/>
                  <a:pt x="615" y="19"/>
                  <a:pt x="615" y="18"/>
                </a:cubicBezTo>
                <a:cubicBezTo>
                  <a:pt x="613" y="18"/>
                  <a:pt x="611" y="18"/>
                  <a:pt x="611" y="17"/>
                </a:cubicBezTo>
                <a:cubicBezTo>
                  <a:pt x="609" y="17"/>
                  <a:pt x="610" y="18"/>
                  <a:pt x="608" y="18"/>
                </a:cubicBezTo>
                <a:cubicBezTo>
                  <a:pt x="608" y="17"/>
                  <a:pt x="609" y="17"/>
                  <a:pt x="609" y="17"/>
                </a:cubicBezTo>
                <a:cubicBezTo>
                  <a:pt x="607" y="17"/>
                  <a:pt x="605" y="17"/>
                  <a:pt x="605" y="18"/>
                </a:cubicBezTo>
                <a:cubicBezTo>
                  <a:pt x="606" y="18"/>
                  <a:pt x="607" y="18"/>
                  <a:pt x="607" y="18"/>
                </a:cubicBezTo>
                <a:cubicBezTo>
                  <a:pt x="605" y="18"/>
                  <a:pt x="606" y="19"/>
                  <a:pt x="604" y="18"/>
                </a:cubicBezTo>
                <a:cubicBezTo>
                  <a:pt x="604" y="18"/>
                  <a:pt x="605" y="18"/>
                  <a:pt x="604" y="18"/>
                </a:cubicBezTo>
                <a:cubicBezTo>
                  <a:pt x="604" y="18"/>
                  <a:pt x="602" y="18"/>
                  <a:pt x="602" y="19"/>
                </a:cubicBezTo>
                <a:cubicBezTo>
                  <a:pt x="607" y="18"/>
                  <a:pt x="608" y="19"/>
                  <a:pt x="611" y="19"/>
                </a:cubicBezTo>
                <a:close/>
                <a:moveTo>
                  <a:pt x="606" y="42"/>
                </a:moveTo>
                <a:cubicBezTo>
                  <a:pt x="607" y="42"/>
                  <a:pt x="609" y="41"/>
                  <a:pt x="608" y="41"/>
                </a:cubicBezTo>
                <a:cubicBezTo>
                  <a:pt x="603" y="41"/>
                  <a:pt x="606" y="40"/>
                  <a:pt x="604" y="40"/>
                </a:cubicBezTo>
                <a:cubicBezTo>
                  <a:pt x="603" y="41"/>
                  <a:pt x="605" y="41"/>
                  <a:pt x="606" y="41"/>
                </a:cubicBezTo>
                <a:cubicBezTo>
                  <a:pt x="605" y="41"/>
                  <a:pt x="604" y="41"/>
                  <a:pt x="603" y="41"/>
                </a:cubicBezTo>
                <a:cubicBezTo>
                  <a:pt x="603" y="42"/>
                  <a:pt x="605" y="42"/>
                  <a:pt x="606" y="42"/>
                </a:cubicBezTo>
                <a:close/>
                <a:moveTo>
                  <a:pt x="611" y="14"/>
                </a:moveTo>
                <a:cubicBezTo>
                  <a:pt x="611" y="14"/>
                  <a:pt x="608" y="15"/>
                  <a:pt x="610" y="15"/>
                </a:cubicBezTo>
                <a:cubicBezTo>
                  <a:pt x="612" y="15"/>
                  <a:pt x="615" y="14"/>
                  <a:pt x="611" y="14"/>
                </a:cubicBezTo>
                <a:close/>
                <a:moveTo>
                  <a:pt x="617" y="19"/>
                </a:moveTo>
                <a:cubicBezTo>
                  <a:pt x="616" y="19"/>
                  <a:pt x="616" y="18"/>
                  <a:pt x="618" y="18"/>
                </a:cubicBezTo>
                <a:cubicBezTo>
                  <a:pt x="620" y="19"/>
                  <a:pt x="624" y="18"/>
                  <a:pt x="630" y="18"/>
                </a:cubicBezTo>
                <a:cubicBezTo>
                  <a:pt x="629" y="18"/>
                  <a:pt x="622" y="18"/>
                  <a:pt x="620" y="18"/>
                </a:cubicBezTo>
                <a:cubicBezTo>
                  <a:pt x="620" y="18"/>
                  <a:pt x="621" y="18"/>
                  <a:pt x="621" y="18"/>
                </a:cubicBezTo>
                <a:cubicBezTo>
                  <a:pt x="620" y="18"/>
                  <a:pt x="619" y="17"/>
                  <a:pt x="617" y="18"/>
                </a:cubicBezTo>
                <a:cubicBezTo>
                  <a:pt x="615" y="19"/>
                  <a:pt x="613" y="19"/>
                  <a:pt x="612" y="20"/>
                </a:cubicBezTo>
                <a:cubicBezTo>
                  <a:pt x="614" y="20"/>
                  <a:pt x="615" y="19"/>
                  <a:pt x="617" y="19"/>
                </a:cubicBezTo>
                <a:close/>
                <a:moveTo>
                  <a:pt x="618" y="45"/>
                </a:moveTo>
                <a:cubicBezTo>
                  <a:pt x="618" y="45"/>
                  <a:pt x="619" y="44"/>
                  <a:pt x="617" y="44"/>
                </a:cubicBezTo>
                <a:cubicBezTo>
                  <a:pt x="618" y="45"/>
                  <a:pt x="615" y="45"/>
                  <a:pt x="618" y="45"/>
                </a:cubicBezTo>
                <a:close/>
                <a:moveTo>
                  <a:pt x="621" y="16"/>
                </a:moveTo>
                <a:cubicBezTo>
                  <a:pt x="623" y="15"/>
                  <a:pt x="623" y="16"/>
                  <a:pt x="622" y="16"/>
                </a:cubicBezTo>
                <a:cubicBezTo>
                  <a:pt x="622" y="16"/>
                  <a:pt x="621" y="16"/>
                  <a:pt x="620" y="16"/>
                </a:cubicBezTo>
                <a:cubicBezTo>
                  <a:pt x="621" y="16"/>
                  <a:pt x="619" y="16"/>
                  <a:pt x="620" y="17"/>
                </a:cubicBezTo>
                <a:cubicBezTo>
                  <a:pt x="620" y="17"/>
                  <a:pt x="621" y="17"/>
                  <a:pt x="621" y="17"/>
                </a:cubicBezTo>
                <a:cubicBezTo>
                  <a:pt x="621" y="17"/>
                  <a:pt x="621" y="17"/>
                  <a:pt x="622" y="17"/>
                </a:cubicBezTo>
                <a:cubicBezTo>
                  <a:pt x="622" y="17"/>
                  <a:pt x="622" y="16"/>
                  <a:pt x="624" y="16"/>
                </a:cubicBezTo>
                <a:cubicBezTo>
                  <a:pt x="624" y="17"/>
                  <a:pt x="626" y="17"/>
                  <a:pt x="629" y="17"/>
                </a:cubicBezTo>
                <a:cubicBezTo>
                  <a:pt x="630" y="17"/>
                  <a:pt x="631" y="16"/>
                  <a:pt x="631" y="16"/>
                </a:cubicBezTo>
                <a:cubicBezTo>
                  <a:pt x="630" y="16"/>
                  <a:pt x="628" y="16"/>
                  <a:pt x="628" y="16"/>
                </a:cubicBezTo>
                <a:cubicBezTo>
                  <a:pt x="628" y="15"/>
                  <a:pt x="632" y="16"/>
                  <a:pt x="633" y="16"/>
                </a:cubicBezTo>
                <a:cubicBezTo>
                  <a:pt x="628" y="15"/>
                  <a:pt x="624" y="16"/>
                  <a:pt x="621" y="16"/>
                </a:cubicBezTo>
                <a:close/>
                <a:moveTo>
                  <a:pt x="627" y="41"/>
                </a:moveTo>
                <a:cubicBezTo>
                  <a:pt x="629" y="41"/>
                  <a:pt x="629" y="41"/>
                  <a:pt x="630" y="41"/>
                </a:cubicBezTo>
                <a:cubicBezTo>
                  <a:pt x="631" y="41"/>
                  <a:pt x="632" y="41"/>
                  <a:pt x="629" y="40"/>
                </a:cubicBezTo>
                <a:cubicBezTo>
                  <a:pt x="630" y="41"/>
                  <a:pt x="628" y="40"/>
                  <a:pt x="627" y="41"/>
                </a:cubicBezTo>
                <a:close/>
                <a:moveTo>
                  <a:pt x="636" y="14"/>
                </a:moveTo>
                <a:cubicBezTo>
                  <a:pt x="639" y="14"/>
                  <a:pt x="639" y="15"/>
                  <a:pt x="642" y="15"/>
                </a:cubicBezTo>
                <a:cubicBezTo>
                  <a:pt x="642" y="14"/>
                  <a:pt x="643" y="14"/>
                  <a:pt x="644" y="13"/>
                </a:cubicBezTo>
                <a:cubicBezTo>
                  <a:pt x="643" y="13"/>
                  <a:pt x="642" y="13"/>
                  <a:pt x="641" y="13"/>
                </a:cubicBezTo>
                <a:cubicBezTo>
                  <a:pt x="640" y="14"/>
                  <a:pt x="642" y="14"/>
                  <a:pt x="640" y="14"/>
                </a:cubicBezTo>
                <a:cubicBezTo>
                  <a:pt x="639" y="14"/>
                  <a:pt x="635" y="13"/>
                  <a:pt x="633" y="14"/>
                </a:cubicBezTo>
                <a:cubicBezTo>
                  <a:pt x="633" y="14"/>
                  <a:pt x="633" y="14"/>
                  <a:pt x="633" y="14"/>
                </a:cubicBezTo>
                <a:cubicBezTo>
                  <a:pt x="635" y="14"/>
                  <a:pt x="634" y="14"/>
                  <a:pt x="636" y="14"/>
                </a:cubicBezTo>
                <a:close/>
                <a:moveTo>
                  <a:pt x="638" y="15"/>
                </a:moveTo>
                <a:cubicBezTo>
                  <a:pt x="638" y="16"/>
                  <a:pt x="635" y="16"/>
                  <a:pt x="635" y="17"/>
                </a:cubicBezTo>
                <a:cubicBezTo>
                  <a:pt x="637" y="17"/>
                  <a:pt x="639" y="16"/>
                  <a:pt x="638" y="15"/>
                </a:cubicBezTo>
                <a:close/>
                <a:moveTo>
                  <a:pt x="646" y="41"/>
                </a:moveTo>
                <a:cubicBezTo>
                  <a:pt x="646" y="41"/>
                  <a:pt x="647" y="41"/>
                  <a:pt x="647" y="41"/>
                </a:cubicBezTo>
                <a:cubicBezTo>
                  <a:pt x="646" y="41"/>
                  <a:pt x="643" y="41"/>
                  <a:pt x="644" y="41"/>
                </a:cubicBezTo>
                <a:cubicBezTo>
                  <a:pt x="644" y="41"/>
                  <a:pt x="645" y="41"/>
                  <a:pt x="645" y="41"/>
                </a:cubicBezTo>
                <a:cubicBezTo>
                  <a:pt x="643" y="41"/>
                  <a:pt x="641" y="41"/>
                  <a:pt x="642" y="42"/>
                </a:cubicBezTo>
                <a:cubicBezTo>
                  <a:pt x="644" y="42"/>
                  <a:pt x="645" y="42"/>
                  <a:pt x="646" y="42"/>
                </a:cubicBezTo>
                <a:cubicBezTo>
                  <a:pt x="645" y="42"/>
                  <a:pt x="648" y="41"/>
                  <a:pt x="646" y="41"/>
                </a:cubicBezTo>
                <a:close/>
                <a:moveTo>
                  <a:pt x="647" y="38"/>
                </a:moveTo>
                <a:cubicBezTo>
                  <a:pt x="648" y="38"/>
                  <a:pt x="646" y="38"/>
                  <a:pt x="644" y="38"/>
                </a:cubicBezTo>
                <a:cubicBezTo>
                  <a:pt x="643" y="38"/>
                  <a:pt x="644" y="39"/>
                  <a:pt x="647" y="38"/>
                </a:cubicBezTo>
                <a:close/>
                <a:moveTo>
                  <a:pt x="653" y="16"/>
                </a:moveTo>
                <a:cubicBezTo>
                  <a:pt x="654" y="17"/>
                  <a:pt x="652" y="17"/>
                  <a:pt x="652" y="17"/>
                </a:cubicBezTo>
                <a:cubicBezTo>
                  <a:pt x="654" y="17"/>
                  <a:pt x="654" y="17"/>
                  <a:pt x="654" y="18"/>
                </a:cubicBezTo>
                <a:cubicBezTo>
                  <a:pt x="653" y="17"/>
                  <a:pt x="650" y="18"/>
                  <a:pt x="651" y="18"/>
                </a:cubicBezTo>
                <a:cubicBezTo>
                  <a:pt x="654" y="18"/>
                  <a:pt x="660" y="18"/>
                  <a:pt x="662" y="17"/>
                </a:cubicBezTo>
                <a:cubicBezTo>
                  <a:pt x="662" y="18"/>
                  <a:pt x="670" y="18"/>
                  <a:pt x="668" y="17"/>
                </a:cubicBezTo>
                <a:cubicBezTo>
                  <a:pt x="666" y="18"/>
                  <a:pt x="663" y="16"/>
                  <a:pt x="662" y="17"/>
                </a:cubicBezTo>
                <a:cubicBezTo>
                  <a:pt x="662" y="16"/>
                  <a:pt x="662" y="16"/>
                  <a:pt x="661" y="16"/>
                </a:cubicBezTo>
                <a:cubicBezTo>
                  <a:pt x="662" y="16"/>
                  <a:pt x="662" y="16"/>
                  <a:pt x="663" y="16"/>
                </a:cubicBezTo>
                <a:cubicBezTo>
                  <a:pt x="664" y="16"/>
                  <a:pt x="661" y="15"/>
                  <a:pt x="661" y="16"/>
                </a:cubicBezTo>
                <a:cubicBezTo>
                  <a:pt x="659" y="16"/>
                  <a:pt x="656" y="16"/>
                  <a:pt x="653" y="16"/>
                </a:cubicBezTo>
                <a:close/>
                <a:moveTo>
                  <a:pt x="654" y="12"/>
                </a:moveTo>
                <a:cubicBezTo>
                  <a:pt x="656" y="12"/>
                  <a:pt x="657" y="11"/>
                  <a:pt x="656" y="11"/>
                </a:cubicBezTo>
                <a:cubicBezTo>
                  <a:pt x="655" y="11"/>
                  <a:pt x="655" y="11"/>
                  <a:pt x="654" y="12"/>
                </a:cubicBezTo>
                <a:close/>
                <a:moveTo>
                  <a:pt x="654" y="11"/>
                </a:moveTo>
                <a:cubicBezTo>
                  <a:pt x="654" y="11"/>
                  <a:pt x="654" y="11"/>
                  <a:pt x="654" y="11"/>
                </a:cubicBezTo>
                <a:cubicBezTo>
                  <a:pt x="653" y="11"/>
                  <a:pt x="653" y="11"/>
                  <a:pt x="653" y="11"/>
                </a:cubicBezTo>
                <a:cubicBezTo>
                  <a:pt x="653" y="12"/>
                  <a:pt x="651" y="11"/>
                  <a:pt x="651" y="12"/>
                </a:cubicBezTo>
                <a:cubicBezTo>
                  <a:pt x="652" y="12"/>
                  <a:pt x="653" y="12"/>
                  <a:pt x="653" y="12"/>
                </a:cubicBezTo>
                <a:cubicBezTo>
                  <a:pt x="653" y="11"/>
                  <a:pt x="654" y="11"/>
                  <a:pt x="654" y="11"/>
                </a:cubicBezTo>
                <a:close/>
                <a:moveTo>
                  <a:pt x="658" y="15"/>
                </a:moveTo>
                <a:cubicBezTo>
                  <a:pt x="657" y="15"/>
                  <a:pt x="657" y="15"/>
                  <a:pt x="654" y="15"/>
                </a:cubicBezTo>
                <a:cubicBezTo>
                  <a:pt x="653" y="15"/>
                  <a:pt x="655" y="15"/>
                  <a:pt x="654" y="16"/>
                </a:cubicBezTo>
                <a:cubicBezTo>
                  <a:pt x="655" y="16"/>
                  <a:pt x="657" y="15"/>
                  <a:pt x="658" y="15"/>
                </a:cubicBezTo>
                <a:close/>
                <a:moveTo>
                  <a:pt x="662" y="18"/>
                </a:moveTo>
                <a:cubicBezTo>
                  <a:pt x="662" y="18"/>
                  <a:pt x="659" y="18"/>
                  <a:pt x="657" y="18"/>
                </a:cubicBezTo>
                <a:cubicBezTo>
                  <a:pt x="657" y="18"/>
                  <a:pt x="655" y="19"/>
                  <a:pt x="656" y="18"/>
                </a:cubicBezTo>
                <a:cubicBezTo>
                  <a:pt x="657" y="18"/>
                  <a:pt x="660" y="18"/>
                  <a:pt x="662" y="18"/>
                </a:cubicBezTo>
                <a:close/>
                <a:moveTo>
                  <a:pt x="665" y="35"/>
                </a:moveTo>
                <a:cubicBezTo>
                  <a:pt x="661" y="36"/>
                  <a:pt x="662" y="35"/>
                  <a:pt x="663" y="35"/>
                </a:cubicBezTo>
                <a:cubicBezTo>
                  <a:pt x="661" y="35"/>
                  <a:pt x="660" y="35"/>
                  <a:pt x="660" y="35"/>
                </a:cubicBezTo>
                <a:cubicBezTo>
                  <a:pt x="661" y="35"/>
                  <a:pt x="666" y="36"/>
                  <a:pt x="665" y="35"/>
                </a:cubicBezTo>
                <a:close/>
                <a:moveTo>
                  <a:pt x="669" y="22"/>
                </a:moveTo>
                <a:cubicBezTo>
                  <a:pt x="668" y="22"/>
                  <a:pt x="668" y="22"/>
                  <a:pt x="667" y="22"/>
                </a:cubicBezTo>
                <a:cubicBezTo>
                  <a:pt x="664" y="22"/>
                  <a:pt x="668" y="23"/>
                  <a:pt x="669" y="22"/>
                </a:cubicBezTo>
                <a:close/>
                <a:moveTo>
                  <a:pt x="672" y="34"/>
                </a:moveTo>
                <a:cubicBezTo>
                  <a:pt x="670" y="34"/>
                  <a:pt x="668" y="34"/>
                  <a:pt x="667" y="34"/>
                </a:cubicBezTo>
                <a:cubicBezTo>
                  <a:pt x="670" y="34"/>
                  <a:pt x="671" y="34"/>
                  <a:pt x="672" y="34"/>
                </a:cubicBezTo>
                <a:close/>
                <a:moveTo>
                  <a:pt x="669" y="21"/>
                </a:moveTo>
                <a:cubicBezTo>
                  <a:pt x="670" y="21"/>
                  <a:pt x="671" y="22"/>
                  <a:pt x="671" y="21"/>
                </a:cubicBezTo>
                <a:cubicBezTo>
                  <a:pt x="670" y="21"/>
                  <a:pt x="670" y="21"/>
                  <a:pt x="669" y="21"/>
                </a:cubicBezTo>
                <a:cubicBezTo>
                  <a:pt x="669" y="21"/>
                  <a:pt x="667" y="21"/>
                  <a:pt x="667" y="22"/>
                </a:cubicBezTo>
                <a:cubicBezTo>
                  <a:pt x="670" y="22"/>
                  <a:pt x="670" y="22"/>
                  <a:pt x="672" y="22"/>
                </a:cubicBezTo>
                <a:cubicBezTo>
                  <a:pt x="673" y="21"/>
                  <a:pt x="667" y="22"/>
                  <a:pt x="669" y="21"/>
                </a:cubicBezTo>
                <a:close/>
                <a:moveTo>
                  <a:pt x="671" y="19"/>
                </a:moveTo>
                <a:cubicBezTo>
                  <a:pt x="671" y="18"/>
                  <a:pt x="668" y="18"/>
                  <a:pt x="667" y="18"/>
                </a:cubicBezTo>
                <a:cubicBezTo>
                  <a:pt x="669" y="18"/>
                  <a:pt x="669" y="19"/>
                  <a:pt x="671" y="19"/>
                </a:cubicBezTo>
                <a:close/>
                <a:moveTo>
                  <a:pt x="672" y="16"/>
                </a:moveTo>
                <a:cubicBezTo>
                  <a:pt x="673" y="16"/>
                  <a:pt x="674" y="16"/>
                  <a:pt x="674" y="16"/>
                </a:cubicBezTo>
                <a:cubicBezTo>
                  <a:pt x="675" y="15"/>
                  <a:pt x="672" y="16"/>
                  <a:pt x="672" y="16"/>
                </a:cubicBezTo>
                <a:cubicBezTo>
                  <a:pt x="673" y="16"/>
                  <a:pt x="673" y="15"/>
                  <a:pt x="672" y="15"/>
                </a:cubicBezTo>
                <a:cubicBezTo>
                  <a:pt x="672" y="16"/>
                  <a:pt x="671" y="15"/>
                  <a:pt x="671" y="16"/>
                </a:cubicBezTo>
                <a:cubicBezTo>
                  <a:pt x="671" y="16"/>
                  <a:pt x="672" y="16"/>
                  <a:pt x="672" y="16"/>
                </a:cubicBezTo>
                <a:close/>
                <a:moveTo>
                  <a:pt x="677" y="7"/>
                </a:moveTo>
                <a:cubicBezTo>
                  <a:pt x="675" y="7"/>
                  <a:pt x="672" y="7"/>
                  <a:pt x="671" y="8"/>
                </a:cubicBezTo>
                <a:cubicBezTo>
                  <a:pt x="674" y="8"/>
                  <a:pt x="676" y="8"/>
                  <a:pt x="677" y="7"/>
                </a:cubicBezTo>
                <a:close/>
                <a:moveTo>
                  <a:pt x="676" y="37"/>
                </a:moveTo>
                <a:cubicBezTo>
                  <a:pt x="679" y="37"/>
                  <a:pt x="676" y="38"/>
                  <a:pt x="678" y="38"/>
                </a:cubicBezTo>
                <a:cubicBezTo>
                  <a:pt x="681" y="38"/>
                  <a:pt x="683" y="38"/>
                  <a:pt x="685" y="37"/>
                </a:cubicBezTo>
                <a:cubicBezTo>
                  <a:pt x="683" y="37"/>
                  <a:pt x="681" y="37"/>
                  <a:pt x="683" y="37"/>
                </a:cubicBezTo>
                <a:cubicBezTo>
                  <a:pt x="681" y="37"/>
                  <a:pt x="677" y="37"/>
                  <a:pt x="680" y="37"/>
                </a:cubicBezTo>
                <a:cubicBezTo>
                  <a:pt x="678" y="37"/>
                  <a:pt x="675" y="36"/>
                  <a:pt x="676" y="37"/>
                </a:cubicBezTo>
                <a:close/>
                <a:moveTo>
                  <a:pt x="680" y="34"/>
                </a:moveTo>
                <a:cubicBezTo>
                  <a:pt x="678" y="34"/>
                  <a:pt x="672" y="33"/>
                  <a:pt x="672" y="34"/>
                </a:cubicBezTo>
                <a:cubicBezTo>
                  <a:pt x="675" y="35"/>
                  <a:pt x="676" y="34"/>
                  <a:pt x="678" y="34"/>
                </a:cubicBezTo>
                <a:cubicBezTo>
                  <a:pt x="675" y="34"/>
                  <a:pt x="676" y="35"/>
                  <a:pt x="676" y="35"/>
                </a:cubicBezTo>
                <a:cubicBezTo>
                  <a:pt x="678" y="35"/>
                  <a:pt x="679" y="36"/>
                  <a:pt x="680" y="37"/>
                </a:cubicBezTo>
                <a:cubicBezTo>
                  <a:pt x="680" y="37"/>
                  <a:pt x="683" y="37"/>
                  <a:pt x="683" y="36"/>
                </a:cubicBezTo>
                <a:cubicBezTo>
                  <a:pt x="682" y="36"/>
                  <a:pt x="681" y="36"/>
                  <a:pt x="681" y="36"/>
                </a:cubicBezTo>
                <a:cubicBezTo>
                  <a:pt x="682" y="36"/>
                  <a:pt x="682" y="36"/>
                  <a:pt x="683" y="36"/>
                </a:cubicBezTo>
                <a:cubicBezTo>
                  <a:pt x="684" y="36"/>
                  <a:pt x="685" y="37"/>
                  <a:pt x="687" y="37"/>
                </a:cubicBezTo>
                <a:cubicBezTo>
                  <a:pt x="689" y="36"/>
                  <a:pt x="686" y="36"/>
                  <a:pt x="688" y="35"/>
                </a:cubicBezTo>
                <a:cubicBezTo>
                  <a:pt x="685" y="35"/>
                  <a:pt x="690" y="34"/>
                  <a:pt x="687" y="34"/>
                </a:cubicBezTo>
                <a:cubicBezTo>
                  <a:pt x="686" y="35"/>
                  <a:pt x="683" y="34"/>
                  <a:pt x="683" y="35"/>
                </a:cubicBezTo>
                <a:cubicBezTo>
                  <a:pt x="683" y="35"/>
                  <a:pt x="680" y="35"/>
                  <a:pt x="680" y="35"/>
                </a:cubicBezTo>
                <a:cubicBezTo>
                  <a:pt x="682" y="34"/>
                  <a:pt x="681" y="33"/>
                  <a:pt x="680" y="34"/>
                </a:cubicBezTo>
                <a:close/>
                <a:moveTo>
                  <a:pt x="676" y="19"/>
                </a:moveTo>
                <a:cubicBezTo>
                  <a:pt x="676" y="18"/>
                  <a:pt x="676" y="19"/>
                  <a:pt x="676" y="18"/>
                </a:cubicBezTo>
                <a:cubicBezTo>
                  <a:pt x="674" y="18"/>
                  <a:pt x="673" y="18"/>
                  <a:pt x="672" y="19"/>
                </a:cubicBezTo>
                <a:cubicBezTo>
                  <a:pt x="674" y="19"/>
                  <a:pt x="674" y="19"/>
                  <a:pt x="676" y="19"/>
                </a:cubicBezTo>
                <a:close/>
                <a:moveTo>
                  <a:pt x="673" y="17"/>
                </a:moveTo>
                <a:cubicBezTo>
                  <a:pt x="675" y="16"/>
                  <a:pt x="676" y="16"/>
                  <a:pt x="677" y="16"/>
                </a:cubicBezTo>
                <a:cubicBezTo>
                  <a:pt x="676" y="16"/>
                  <a:pt x="673" y="16"/>
                  <a:pt x="672" y="16"/>
                </a:cubicBezTo>
                <a:cubicBezTo>
                  <a:pt x="673" y="16"/>
                  <a:pt x="673" y="16"/>
                  <a:pt x="673" y="17"/>
                </a:cubicBezTo>
                <a:close/>
                <a:moveTo>
                  <a:pt x="676" y="9"/>
                </a:moveTo>
                <a:cubicBezTo>
                  <a:pt x="675" y="9"/>
                  <a:pt x="674" y="9"/>
                  <a:pt x="672" y="9"/>
                </a:cubicBezTo>
                <a:cubicBezTo>
                  <a:pt x="672" y="9"/>
                  <a:pt x="672" y="9"/>
                  <a:pt x="672" y="10"/>
                </a:cubicBezTo>
                <a:cubicBezTo>
                  <a:pt x="675" y="10"/>
                  <a:pt x="676" y="9"/>
                  <a:pt x="676" y="9"/>
                </a:cubicBezTo>
                <a:close/>
                <a:moveTo>
                  <a:pt x="680" y="16"/>
                </a:moveTo>
                <a:cubicBezTo>
                  <a:pt x="682" y="16"/>
                  <a:pt x="681" y="16"/>
                  <a:pt x="681" y="16"/>
                </a:cubicBezTo>
                <a:cubicBezTo>
                  <a:pt x="679" y="16"/>
                  <a:pt x="674" y="16"/>
                  <a:pt x="676" y="16"/>
                </a:cubicBezTo>
                <a:cubicBezTo>
                  <a:pt x="677" y="16"/>
                  <a:pt x="679" y="16"/>
                  <a:pt x="680" y="16"/>
                </a:cubicBezTo>
                <a:close/>
                <a:moveTo>
                  <a:pt x="679" y="18"/>
                </a:moveTo>
                <a:cubicBezTo>
                  <a:pt x="681" y="18"/>
                  <a:pt x="684" y="18"/>
                  <a:pt x="685" y="17"/>
                </a:cubicBezTo>
                <a:cubicBezTo>
                  <a:pt x="682" y="18"/>
                  <a:pt x="680" y="17"/>
                  <a:pt x="677" y="17"/>
                </a:cubicBezTo>
                <a:cubicBezTo>
                  <a:pt x="679" y="17"/>
                  <a:pt x="679" y="18"/>
                  <a:pt x="679" y="18"/>
                </a:cubicBezTo>
                <a:close/>
                <a:moveTo>
                  <a:pt x="682" y="7"/>
                </a:moveTo>
                <a:cubicBezTo>
                  <a:pt x="683" y="6"/>
                  <a:pt x="680" y="6"/>
                  <a:pt x="679" y="6"/>
                </a:cubicBezTo>
                <a:cubicBezTo>
                  <a:pt x="682" y="6"/>
                  <a:pt x="679" y="7"/>
                  <a:pt x="682" y="7"/>
                </a:cubicBezTo>
                <a:close/>
                <a:moveTo>
                  <a:pt x="681" y="41"/>
                </a:moveTo>
                <a:cubicBezTo>
                  <a:pt x="682" y="41"/>
                  <a:pt x="685" y="41"/>
                  <a:pt x="683" y="41"/>
                </a:cubicBezTo>
                <a:cubicBezTo>
                  <a:pt x="683" y="41"/>
                  <a:pt x="682" y="41"/>
                  <a:pt x="682" y="41"/>
                </a:cubicBezTo>
                <a:cubicBezTo>
                  <a:pt x="685" y="41"/>
                  <a:pt x="683" y="40"/>
                  <a:pt x="685" y="40"/>
                </a:cubicBezTo>
                <a:cubicBezTo>
                  <a:pt x="683" y="39"/>
                  <a:pt x="681" y="39"/>
                  <a:pt x="680" y="40"/>
                </a:cubicBezTo>
                <a:cubicBezTo>
                  <a:pt x="680" y="40"/>
                  <a:pt x="680" y="40"/>
                  <a:pt x="680" y="40"/>
                </a:cubicBezTo>
                <a:cubicBezTo>
                  <a:pt x="681" y="40"/>
                  <a:pt x="682" y="40"/>
                  <a:pt x="683" y="40"/>
                </a:cubicBezTo>
                <a:cubicBezTo>
                  <a:pt x="681" y="40"/>
                  <a:pt x="682" y="41"/>
                  <a:pt x="681" y="41"/>
                </a:cubicBezTo>
                <a:close/>
                <a:moveTo>
                  <a:pt x="685" y="38"/>
                </a:moveTo>
                <a:cubicBezTo>
                  <a:pt x="683" y="38"/>
                  <a:pt x="680" y="38"/>
                  <a:pt x="680" y="39"/>
                </a:cubicBezTo>
                <a:cubicBezTo>
                  <a:pt x="683" y="39"/>
                  <a:pt x="684" y="38"/>
                  <a:pt x="685" y="38"/>
                </a:cubicBezTo>
                <a:close/>
                <a:moveTo>
                  <a:pt x="687" y="6"/>
                </a:moveTo>
                <a:cubicBezTo>
                  <a:pt x="687" y="6"/>
                  <a:pt x="686" y="5"/>
                  <a:pt x="686" y="5"/>
                </a:cubicBezTo>
                <a:cubicBezTo>
                  <a:pt x="684" y="5"/>
                  <a:pt x="683" y="6"/>
                  <a:pt x="682" y="6"/>
                </a:cubicBezTo>
                <a:cubicBezTo>
                  <a:pt x="684" y="6"/>
                  <a:pt x="686" y="6"/>
                  <a:pt x="687" y="6"/>
                </a:cubicBezTo>
                <a:close/>
                <a:moveTo>
                  <a:pt x="687" y="29"/>
                </a:moveTo>
                <a:cubicBezTo>
                  <a:pt x="687" y="28"/>
                  <a:pt x="690" y="28"/>
                  <a:pt x="688" y="28"/>
                </a:cubicBezTo>
                <a:cubicBezTo>
                  <a:pt x="688" y="28"/>
                  <a:pt x="683" y="29"/>
                  <a:pt x="685" y="29"/>
                </a:cubicBezTo>
                <a:cubicBezTo>
                  <a:pt x="686" y="29"/>
                  <a:pt x="686" y="28"/>
                  <a:pt x="687" y="29"/>
                </a:cubicBezTo>
                <a:close/>
                <a:moveTo>
                  <a:pt x="697" y="9"/>
                </a:moveTo>
                <a:cubicBezTo>
                  <a:pt x="700" y="9"/>
                  <a:pt x="701" y="8"/>
                  <a:pt x="703" y="8"/>
                </a:cubicBezTo>
                <a:cubicBezTo>
                  <a:pt x="702" y="8"/>
                  <a:pt x="700" y="8"/>
                  <a:pt x="698" y="8"/>
                </a:cubicBezTo>
                <a:cubicBezTo>
                  <a:pt x="697" y="8"/>
                  <a:pt x="695" y="9"/>
                  <a:pt x="697" y="9"/>
                </a:cubicBezTo>
                <a:close/>
                <a:moveTo>
                  <a:pt x="711" y="50"/>
                </a:moveTo>
                <a:cubicBezTo>
                  <a:pt x="709" y="49"/>
                  <a:pt x="707" y="50"/>
                  <a:pt x="705" y="50"/>
                </a:cubicBezTo>
                <a:cubicBezTo>
                  <a:pt x="708" y="51"/>
                  <a:pt x="709" y="50"/>
                  <a:pt x="711" y="50"/>
                </a:cubicBezTo>
                <a:close/>
                <a:moveTo>
                  <a:pt x="710" y="9"/>
                </a:moveTo>
                <a:cubicBezTo>
                  <a:pt x="710" y="10"/>
                  <a:pt x="708" y="10"/>
                  <a:pt x="707" y="10"/>
                </a:cubicBezTo>
                <a:cubicBezTo>
                  <a:pt x="710" y="11"/>
                  <a:pt x="714" y="10"/>
                  <a:pt x="710" y="9"/>
                </a:cubicBezTo>
                <a:close/>
                <a:moveTo>
                  <a:pt x="721" y="38"/>
                </a:moveTo>
                <a:cubicBezTo>
                  <a:pt x="720" y="38"/>
                  <a:pt x="718" y="38"/>
                  <a:pt x="717" y="38"/>
                </a:cubicBezTo>
                <a:cubicBezTo>
                  <a:pt x="719" y="38"/>
                  <a:pt x="720" y="38"/>
                  <a:pt x="721" y="38"/>
                </a:cubicBezTo>
                <a:close/>
                <a:moveTo>
                  <a:pt x="727" y="49"/>
                </a:moveTo>
                <a:cubicBezTo>
                  <a:pt x="729" y="49"/>
                  <a:pt x="732" y="48"/>
                  <a:pt x="731" y="47"/>
                </a:cubicBezTo>
                <a:cubicBezTo>
                  <a:pt x="729" y="47"/>
                  <a:pt x="730" y="48"/>
                  <a:pt x="728" y="48"/>
                </a:cubicBezTo>
                <a:cubicBezTo>
                  <a:pt x="729" y="49"/>
                  <a:pt x="724" y="48"/>
                  <a:pt x="723" y="49"/>
                </a:cubicBezTo>
                <a:cubicBezTo>
                  <a:pt x="725" y="49"/>
                  <a:pt x="725" y="49"/>
                  <a:pt x="727" y="49"/>
                </a:cubicBezTo>
                <a:close/>
                <a:moveTo>
                  <a:pt x="726" y="42"/>
                </a:moveTo>
                <a:cubicBezTo>
                  <a:pt x="727" y="41"/>
                  <a:pt x="729" y="41"/>
                  <a:pt x="730" y="41"/>
                </a:cubicBezTo>
                <a:cubicBezTo>
                  <a:pt x="727" y="41"/>
                  <a:pt x="727" y="41"/>
                  <a:pt x="725" y="40"/>
                </a:cubicBezTo>
                <a:cubicBezTo>
                  <a:pt x="725" y="41"/>
                  <a:pt x="723" y="41"/>
                  <a:pt x="723" y="41"/>
                </a:cubicBezTo>
                <a:cubicBezTo>
                  <a:pt x="726" y="41"/>
                  <a:pt x="727" y="41"/>
                  <a:pt x="726" y="42"/>
                </a:cubicBezTo>
                <a:close/>
                <a:moveTo>
                  <a:pt x="725" y="40"/>
                </a:moveTo>
                <a:cubicBezTo>
                  <a:pt x="726" y="40"/>
                  <a:pt x="727" y="39"/>
                  <a:pt x="728" y="39"/>
                </a:cubicBezTo>
                <a:cubicBezTo>
                  <a:pt x="726" y="39"/>
                  <a:pt x="727" y="38"/>
                  <a:pt x="725" y="38"/>
                </a:cubicBezTo>
                <a:cubicBezTo>
                  <a:pt x="725" y="39"/>
                  <a:pt x="725" y="39"/>
                  <a:pt x="723" y="39"/>
                </a:cubicBezTo>
                <a:cubicBezTo>
                  <a:pt x="723" y="39"/>
                  <a:pt x="725" y="39"/>
                  <a:pt x="725" y="40"/>
                </a:cubicBezTo>
                <a:close/>
                <a:moveTo>
                  <a:pt x="727" y="48"/>
                </a:moveTo>
                <a:cubicBezTo>
                  <a:pt x="726" y="48"/>
                  <a:pt x="723" y="48"/>
                  <a:pt x="725" y="48"/>
                </a:cubicBezTo>
                <a:cubicBezTo>
                  <a:pt x="725" y="48"/>
                  <a:pt x="728" y="48"/>
                  <a:pt x="727" y="48"/>
                </a:cubicBezTo>
                <a:close/>
                <a:moveTo>
                  <a:pt x="733" y="41"/>
                </a:moveTo>
                <a:cubicBezTo>
                  <a:pt x="732" y="42"/>
                  <a:pt x="731" y="42"/>
                  <a:pt x="731" y="42"/>
                </a:cubicBezTo>
                <a:cubicBezTo>
                  <a:pt x="733" y="42"/>
                  <a:pt x="734" y="42"/>
                  <a:pt x="734" y="42"/>
                </a:cubicBezTo>
                <a:cubicBezTo>
                  <a:pt x="734" y="42"/>
                  <a:pt x="733" y="42"/>
                  <a:pt x="733" y="41"/>
                </a:cubicBezTo>
                <a:cubicBezTo>
                  <a:pt x="733" y="41"/>
                  <a:pt x="734" y="41"/>
                  <a:pt x="733" y="41"/>
                </a:cubicBezTo>
                <a:close/>
                <a:moveTo>
                  <a:pt x="735" y="38"/>
                </a:moveTo>
                <a:cubicBezTo>
                  <a:pt x="734" y="38"/>
                  <a:pt x="738" y="38"/>
                  <a:pt x="735" y="38"/>
                </a:cubicBezTo>
                <a:cubicBezTo>
                  <a:pt x="735" y="38"/>
                  <a:pt x="730" y="38"/>
                  <a:pt x="732" y="38"/>
                </a:cubicBezTo>
                <a:cubicBezTo>
                  <a:pt x="733" y="38"/>
                  <a:pt x="734" y="38"/>
                  <a:pt x="735" y="38"/>
                </a:cubicBezTo>
                <a:close/>
                <a:moveTo>
                  <a:pt x="741" y="38"/>
                </a:moveTo>
                <a:cubicBezTo>
                  <a:pt x="742" y="39"/>
                  <a:pt x="734" y="38"/>
                  <a:pt x="734" y="39"/>
                </a:cubicBezTo>
                <a:cubicBezTo>
                  <a:pt x="736" y="39"/>
                  <a:pt x="736" y="38"/>
                  <a:pt x="738" y="38"/>
                </a:cubicBezTo>
                <a:cubicBezTo>
                  <a:pt x="739" y="39"/>
                  <a:pt x="739" y="39"/>
                  <a:pt x="740" y="39"/>
                </a:cubicBezTo>
                <a:cubicBezTo>
                  <a:pt x="741" y="39"/>
                  <a:pt x="743" y="38"/>
                  <a:pt x="741" y="38"/>
                </a:cubicBezTo>
                <a:close/>
                <a:moveTo>
                  <a:pt x="738" y="40"/>
                </a:moveTo>
                <a:cubicBezTo>
                  <a:pt x="737" y="40"/>
                  <a:pt x="736" y="40"/>
                  <a:pt x="736" y="41"/>
                </a:cubicBezTo>
                <a:cubicBezTo>
                  <a:pt x="737" y="41"/>
                  <a:pt x="739" y="40"/>
                  <a:pt x="738" y="40"/>
                </a:cubicBezTo>
                <a:close/>
                <a:moveTo>
                  <a:pt x="743" y="7"/>
                </a:moveTo>
                <a:cubicBezTo>
                  <a:pt x="740" y="7"/>
                  <a:pt x="739" y="8"/>
                  <a:pt x="737" y="8"/>
                </a:cubicBezTo>
                <a:cubicBezTo>
                  <a:pt x="739" y="8"/>
                  <a:pt x="743" y="8"/>
                  <a:pt x="743" y="7"/>
                </a:cubicBezTo>
                <a:close/>
                <a:moveTo>
                  <a:pt x="742" y="38"/>
                </a:moveTo>
                <a:cubicBezTo>
                  <a:pt x="744" y="38"/>
                  <a:pt x="742" y="37"/>
                  <a:pt x="744" y="38"/>
                </a:cubicBezTo>
                <a:cubicBezTo>
                  <a:pt x="744" y="37"/>
                  <a:pt x="743" y="37"/>
                  <a:pt x="742" y="37"/>
                </a:cubicBezTo>
                <a:cubicBezTo>
                  <a:pt x="742" y="37"/>
                  <a:pt x="742" y="37"/>
                  <a:pt x="741" y="37"/>
                </a:cubicBezTo>
                <a:cubicBezTo>
                  <a:pt x="741" y="37"/>
                  <a:pt x="741" y="37"/>
                  <a:pt x="741" y="37"/>
                </a:cubicBezTo>
                <a:cubicBezTo>
                  <a:pt x="740" y="38"/>
                  <a:pt x="742" y="38"/>
                  <a:pt x="742" y="38"/>
                </a:cubicBezTo>
                <a:close/>
                <a:moveTo>
                  <a:pt x="753" y="32"/>
                </a:moveTo>
                <a:cubicBezTo>
                  <a:pt x="752" y="32"/>
                  <a:pt x="753" y="32"/>
                  <a:pt x="753" y="32"/>
                </a:cubicBezTo>
                <a:cubicBezTo>
                  <a:pt x="750" y="32"/>
                  <a:pt x="746" y="32"/>
                  <a:pt x="744" y="33"/>
                </a:cubicBezTo>
                <a:cubicBezTo>
                  <a:pt x="749" y="33"/>
                  <a:pt x="750" y="32"/>
                  <a:pt x="753" y="32"/>
                </a:cubicBezTo>
                <a:close/>
                <a:moveTo>
                  <a:pt x="761" y="11"/>
                </a:moveTo>
                <a:cubicBezTo>
                  <a:pt x="760" y="10"/>
                  <a:pt x="759" y="10"/>
                  <a:pt x="757" y="10"/>
                </a:cubicBezTo>
                <a:cubicBezTo>
                  <a:pt x="757" y="11"/>
                  <a:pt x="754" y="10"/>
                  <a:pt x="755" y="11"/>
                </a:cubicBezTo>
                <a:cubicBezTo>
                  <a:pt x="757" y="11"/>
                  <a:pt x="760" y="11"/>
                  <a:pt x="761" y="11"/>
                </a:cubicBezTo>
                <a:close/>
                <a:moveTo>
                  <a:pt x="762" y="21"/>
                </a:moveTo>
                <a:cubicBezTo>
                  <a:pt x="761" y="21"/>
                  <a:pt x="760" y="21"/>
                  <a:pt x="760" y="21"/>
                </a:cubicBezTo>
                <a:cubicBezTo>
                  <a:pt x="759" y="21"/>
                  <a:pt x="758" y="22"/>
                  <a:pt x="760" y="22"/>
                </a:cubicBezTo>
                <a:cubicBezTo>
                  <a:pt x="759" y="21"/>
                  <a:pt x="762" y="22"/>
                  <a:pt x="762" y="21"/>
                </a:cubicBezTo>
                <a:close/>
                <a:moveTo>
                  <a:pt x="767" y="7"/>
                </a:moveTo>
                <a:cubicBezTo>
                  <a:pt x="767" y="7"/>
                  <a:pt x="768" y="7"/>
                  <a:pt x="769" y="7"/>
                </a:cubicBezTo>
                <a:cubicBezTo>
                  <a:pt x="767" y="6"/>
                  <a:pt x="764" y="7"/>
                  <a:pt x="767" y="7"/>
                </a:cubicBezTo>
                <a:close/>
                <a:moveTo>
                  <a:pt x="770" y="20"/>
                </a:moveTo>
                <a:cubicBezTo>
                  <a:pt x="770" y="20"/>
                  <a:pt x="769" y="20"/>
                  <a:pt x="768" y="20"/>
                </a:cubicBezTo>
                <a:cubicBezTo>
                  <a:pt x="768" y="21"/>
                  <a:pt x="767" y="21"/>
                  <a:pt x="766" y="21"/>
                </a:cubicBezTo>
                <a:cubicBezTo>
                  <a:pt x="767" y="21"/>
                  <a:pt x="771" y="20"/>
                  <a:pt x="770" y="20"/>
                </a:cubicBezTo>
                <a:close/>
                <a:moveTo>
                  <a:pt x="770" y="9"/>
                </a:moveTo>
                <a:cubicBezTo>
                  <a:pt x="769" y="10"/>
                  <a:pt x="773" y="10"/>
                  <a:pt x="771" y="10"/>
                </a:cubicBezTo>
                <a:cubicBezTo>
                  <a:pt x="770" y="10"/>
                  <a:pt x="767" y="10"/>
                  <a:pt x="766" y="10"/>
                </a:cubicBezTo>
                <a:cubicBezTo>
                  <a:pt x="769" y="10"/>
                  <a:pt x="771" y="11"/>
                  <a:pt x="770" y="10"/>
                </a:cubicBezTo>
                <a:cubicBezTo>
                  <a:pt x="772" y="10"/>
                  <a:pt x="772" y="11"/>
                  <a:pt x="774" y="11"/>
                </a:cubicBezTo>
                <a:cubicBezTo>
                  <a:pt x="778" y="10"/>
                  <a:pt x="782" y="9"/>
                  <a:pt x="784" y="8"/>
                </a:cubicBezTo>
                <a:cubicBezTo>
                  <a:pt x="784" y="9"/>
                  <a:pt x="782" y="8"/>
                  <a:pt x="785" y="8"/>
                </a:cubicBezTo>
                <a:cubicBezTo>
                  <a:pt x="785" y="7"/>
                  <a:pt x="784" y="8"/>
                  <a:pt x="782" y="8"/>
                </a:cubicBezTo>
                <a:cubicBezTo>
                  <a:pt x="781" y="9"/>
                  <a:pt x="779" y="9"/>
                  <a:pt x="775" y="10"/>
                </a:cubicBezTo>
                <a:cubicBezTo>
                  <a:pt x="776" y="9"/>
                  <a:pt x="780" y="9"/>
                  <a:pt x="777" y="9"/>
                </a:cubicBezTo>
                <a:cubicBezTo>
                  <a:pt x="778" y="9"/>
                  <a:pt x="779" y="9"/>
                  <a:pt x="779" y="9"/>
                </a:cubicBezTo>
                <a:cubicBezTo>
                  <a:pt x="778" y="9"/>
                  <a:pt x="779" y="8"/>
                  <a:pt x="778" y="8"/>
                </a:cubicBezTo>
                <a:cubicBezTo>
                  <a:pt x="775" y="8"/>
                  <a:pt x="775" y="8"/>
                  <a:pt x="773" y="8"/>
                </a:cubicBezTo>
                <a:cubicBezTo>
                  <a:pt x="774" y="9"/>
                  <a:pt x="773" y="9"/>
                  <a:pt x="775" y="9"/>
                </a:cubicBezTo>
                <a:cubicBezTo>
                  <a:pt x="774" y="9"/>
                  <a:pt x="774" y="10"/>
                  <a:pt x="772" y="10"/>
                </a:cubicBezTo>
                <a:cubicBezTo>
                  <a:pt x="772" y="9"/>
                  <a:pt x="773" y="9"/>
                  <a:pt x="773" y="9"/>
                </a:cubicBezTo>
                <a:cubicBezTo>
                  <a:pt x="772" y="9"/>
                  <a:pt x="771" y="9"/>
                  <a:pt x="770" y="9"/>
                </a:cubicBezTo>
                <a:close/>
                <a:moveTo>
                  <a:pt x="771" y="8"/>
                </a:moveTo>
                <a:cubicBezTo>
                  <a:pt x="770" y="8"/>
                  <a:pt x="768" y="9"/>
                  <a:pt x="770" y="8"/>
                </a:cubicBezTo>
                <a:cubicBezTo>
                  <a:pt x="763" y="8"/>
                  <a:pt x="772" y="10"/>
                  <a:pt x="771" y="8"/>
                </a:cubicBezTo>
                <a:close/>
                <a:moveTo>
                  <a:pt x="774" y="20"/>
                </a:moveTo>
                <a:cubicBezTo>
                  <a:pt x="772" y="20"/>
                  <a:pt x="769" y="21"/>
                  <a:pt x="771" y="21"/>
                </a:cubicBezTo>
                <a:cubicBezTo>
                  <a:pt x="771" y="21"/>
                  <a:pt x="774" y="21"/>
                  <a:pt x="774" y="20"/>
                </a:cubicBezTo>
                <a:close/>
                <a:moveTo>
                  <a:pt x="772" y="51"/>
                </a:moveTo>
                <a:cubicBezTo>
                  <a:pt x="771" y="50"/>
                  <a:pt x="773" y="51"/>
                  <a:pt x="773" y="50"/>
                </a:cubicBezTo>
                <a:cubicBezTo>
                  <a:pt x="770" y="50"/>
                  <a:pt x="770" y="51"/>
                  <a:pt x="772" y="51"/>
                </a:cubicBezTo>
                <a:close/>
                <a:moveTo>
                  <a:pt x="786" y="15"/>
                </a:moveTo>
                <a:cubicBezTo>
                  <a:pt x="785" y="15"/>
                  <a:pt x="784" y="15"/>
                  <a:pt x="784" y="14"/>
                </a:cubicBezTo>
                <a:cubicBezTo>
                  <a:pt x="782" y="14"/>
                  <a:pt x="780" y="15"/>
                  <a:pt x="779" y="15"/>
                </a:cubicBezTo>
                <a:cubicBezTo>
                  <a:pt x="782" y="15"/>
                  <a:pt x="781" y="15"/>
                  <a:pt x="784" y="15"/>
                </a:cubicBezTo>
                <a:cubicBezTo>
                  <a:pt x="783" y="15"/>
                  <a:pt x="782" y="15"/>
                  <a:pt x="783" y="16"/>
                </a:cubicBezTo>
                <a:cubicBezTo>
                  <a:pt x="787" y="15"/>
                  <a:pt x="788" y="15"/>
                  <a:pt x="795" y="15"/>
                </a:cubicBezTo>
                <a:cubicBezTo>
                  <a:pt x="795" y="15"/>
                  <a:pt x="795" y="14"/>
                  <a:pt x="795" y="14"/>
                </a:cubicBezTo>
                <a:cubicBezTo>
                  <a:pt x="793" y="14"/>
                  <a:pt x="791" y="14"/>
                  <a:pt x="789" y="14"/>
                </a:cubicBezTo>
                <a:cubicBezTo>
                  <a:pt x="788" y="14"/>
                  <a:pt x="791" y="15"/>
                  <a:pt x="789" y="15"/>
                </a:cubicBezTo>
                <a:cubicBezTo>
                  <a:pt x="788" y="14"/>
                  <a:pt x="788" y="15"/>
                  <a:pt x="786" y="15"/>
                </a:cubicBezTo>
                <a:close/>
                <a:moveTo>
                  <a:pt x="789" y="12"/>
                </a:moveTo>
                <a:cubicBezTo>
                  <a:pt x="790" y="12"/>
                  <a:pt x="788" y="11"/>
                  <a:pt x="788" y="12"/>
                </a:cubicBezTo>
                <a:cubicBezTo>
                  <a:pt x="788" y="12"/>
                  <a:pt x="790" y="12"/>
                  <a:pt x="788" y="12"/>
                </a:cubicBezTo>
                <a:cubicBezTo>
                  <a:pt x="787" y="12"/>
                  <a:pt x="786" y="12"/>
                  <a:pt x="784" y="12"/>
                </a:cubicBezTo>
                <a:cubicBezTo>
                  <a:pt x="785" y="12"/>
                  <a:pt x="782" y="12"/>
                  <a:pt x="783" y="12"/>
                </a:cubicBezTo>
                <a:cubicBezTo>
                  <a:pt x="786" y="12"/>
                  <a:pt x="787" y="13"/>
                  <a:pt x="789" y="12"/>
                </a:cubicBezTo>
                <a:close/>
                <a:moveTo>
                  <a:pt x="786" y="11"/>
                </a:moveTo>
                <a:cubicBezTo>
                  <a:pt x="787" y="10"/>
                  <a:pt x="784" y="10"/>
                  <a:pt x="784" y="10"/>
                </a:cubicBezTo>
                <a:cubicBezTo>
                  <a:pt x="785" y="10"/>
                  <a:pt x="784" y="11"/>
                  <a:pt x="786" y="11"/>
                </a:cubicBezTo>
                <a:close/>
                <a:moveTo>
                  <a:pt x="794" y="46"/>
                </a:moveTo>
                <a:cubicBezTo>
                  <a:pt x="792" y="46"/>
                  <a:pt x="791" y="47"/>
                  <a:pt x="791" y="47"/>
                </a:cubicBezTo>
                <a:cubicBezTo>
                  <a:pt x="793" y="47"/>
                  <a:pt x="794" y="47"/>
                  <a:pt x="794" y="46"/>
                </a:cubicBezTo>
                <a:close/>
                <a:moveTo>
                  <a:pt x="802" y="7"/>
                </a:moveTo>
                <a:cubicBezTo>
                  <a:pt x="801" y="7"/>
                  <a:pt x="800" y="7"/>
                  <a:pt x="800" y="6"/>
                </a:cubicBezTo>
                <a:cubicBezTo>
                  <a:pt x="802" y="7"/>
                  <a:pt x="801" y="6"/>
                  <a:pt x="799" y="6"/>
                </a:cubicBezTo>
                <a:cubicBezTo>
                  <a:pt x="799" y="6"/>
                  <a:pt x="799" y="7"/>
                  <a:pt x="797" y="7"/>
                </a:cubicBezTo>
                <a:cubicBezTo>
                  <a:pt x="799" y="6"/>
                  <a:pt x="798" y="6"/>
                  <a:pt x="800" y="5"/>
                </a:cubicBezTo>
                <a:cubicBezTo>
                  <a:pt x="796" y="6"/>
                  <a:pt x="792" y="6"/>
                  <a:pt x="791" y="7"/>
                </a:cubicBezTo>
                <a:cubicBezTo>
                  <a:pt x="793" y="7"/>
                  <a:pt x="795" y="7"/>
                  <a:pt x="797" y="7"/>
                </a:cubicBezTo>
                <a:cubicBezTo>
                  <a:pt x="797" y="7"/>
                  <a:pt x="797" y="7"/>
                  <a:pt x="798" y="7"/>
                </a:cubicBezTo>
                <a:cubicBezTo>
                  <a:pt x="798" y="7"/>
                  <a:pt x="799" y="7"/>
                  <a:pt x="801" y="8"/>
                </a:cubicBezTo>
                <a:cubicBezTo>
                  <a:pt x="802" y="7"/>
                  <a:pt x="798" y="7"/>
                  <a:pt x="800" y="7"/>
                </a:cubicBezTo>
                <a:cubicBezTo>
                  <a:pt x="800" y="7"/>
                  <a:pt x="802" y="7"/>
                  <a:pt x="802" y="7"/>
                </a:cubicBezTo>
                <a:close/>
                <a:moveTo>
                  <a:pt x="806" y="10"/>
                </a:moveTo>
                <a:cubicBezTo>
                  <a:pt x="805" y="9"/>
                  <a:pt x="804" y="9"/>
                  <a:pt x="802" y="9"/>
                </a:cubicBezTo>
                <a:cubicBezTo>
                  <a:pt x="802" y="9"/>
                  <a:pt x="801" y="9"/>
                  <a:pt x="801" y="10"/>
                </a:cubicBezTo>
                <a:cubicBezTo>
                  <a:pt x="803" y="10"/>
                  <a:pt x="805" y="10"/>
                  <a:pt x="806" y="10"/>
                </a:cubicBezTo>
                <a:close/>
                <a:moveTo>
                  <a:pt x="803" y="8"/>
                </a:moveTo>
                <a:cubicBezTo>
                  <a:pt x="798" y="8"/>
                  <a:pt x="795" y="7"/>
                  <a:pt x="792" y="8"/>
                </a:cubicBezTo>
                <a:cubicBezTo>
                  <a:pt x="797" y="8"/>
                  <a:pt x="799" y="8"/>
                  <a:pt x="801" y="9"/>
                </a:cubicBezTo>
                <a:cubicBezTo>
                  <a:pt x="800" y="9"/>
                  <a:pt x="800" y="9"/>
                  <a:pt x="801" y="9"/>
                </a:cubicBezTo>
                <a:cubicBezTo>
                  <a:pt x="801" y="9"/>
                  <a:pt x="803" y="9"/>
                  <a:pt x="803" y="8"/>
                </a:cubicBezTo>
                <a:close/>
                <a:moveTo>
                  <a:pt x="797" y="21"/>
                </a:moveTo>
                <a:cubicBezTo>
                  <a:pt x="796" y="21"/>
                  <a:pt x="797" y="20"/>
                  <a:pt x="796" y="20"/>
                </a:cubicBezTo>
                <a:cubicBezTo>
                  <a:pt x="796" y="21"/>
                  <a:pt x="792" y="20"/>
                  <a:pt x="793" y="21"/>
                </a:cubicBezTo>
                <a:cubicBezTo>
                  <a:pt x="794" y="21"/>
                  <a:pt x="795" y="21"/>
                  <a:pt x="797" y="21"/>
                </a:cubicBezTo>
                <a:close/>
                <a:moveTo>
                  <a:pt x="802" y="45"/>
                </a:moveTo>
                <a:cubicBezTo>
                  <a:pt x="801" y="45"/>
                  <a:pt x="800" y="45"/>
                  <a:pt x="798" y="45"/>
                </a:cubicBezTo>
                <a:cubicBezTo>
                  <a:pt x="800" y="46"/>
                  <a:pt x="801" y="45"/>
                  <a:pt x="802" y="45"/>
                </a:cubicBezTo>
                <a:close/>
                <a:moveTo>
                  <a:pt x="807" y="18"/>
                </a:moveTo>
                <a:cubicBezTo>
                  <a:pt x="808" y="18"/>
                  <a:pt x="809" y="18"/>
                  <a:pt x="810" y="18"/>
                </a:cubicBezTo>
                <a:cubicBezTo>
                  <a:pt x="810" y="17"/>
                  <a:pt x="809" y="17"/>
                  <a:pt x="810" y="17"/>
                </a:cubicBezTo>
                <a:cubicBezTo>
                  <a:pt x="814" y="17"/>
                  <a:pt x="818" y="17"/>
                  <a:pt x="819" y="16"/>
                </a:cubicBezTo>
                <a:cubicBezTo>
                  <a:pt x="816" y="15"/>
                  <a:pt x="811" y="17"/>
                  <a:pt x="809" y="16"/>
                </a:cubicBezTo>
                <a:cubicBezTo>
                  <a:pt x="810" y="16"/>
                  <a:pt x="807" y="17"/>
                  <a:pt x="806" y="17"/>
                </a:cubicBezTo>
                <a:cubicBezTo>
                  <a:pt x="805" y="17"/>
                  <a:pt x="807" y="17"/>
                  <a:pt x="804" y="17"/>
                </a:cubicBezTo>
                <a:cubicBezTo>
                  <a:pt x="804" y="18"/>
                  <a:pt x="807" y="17"/>
                  <a:pt x="807" y="18"/>
                </a:cubicBezTo>
                <a:close/>
                <a:moveTo>
                  <a:pt x="808" y="10"/>
                </a:moveTo>
                <a:cubicBezTo>
                  <a:pt x="809" y="10"/>
                  <a:pt x="809" y="10"/>
                  <a:pt x="809" y="10"/>
                </a:cubicBezTo>
                <a:cubicBezTo>
                  <a:pt x="808" y="10"/>
                  <a:pt x="809" y="11"/>
                  <a:pt x="808" y="11"/>
                </a:cubicBezTo>
                <a:cubicBezTo>
                  <a:pt x="809" y="11"/>
                  <a:pt x="809" y="11"/>
                  <a:pt x="809" y="11"/>
                </a:cubicBezTo>
                <a:cubicBezTo>
                  <a:pt x="809" y="11"/>
                  <a:pt x="809" y="11"/>
                  <a:pt x="810" y="11"/>
                </a:cubicBezTo>
                <a:cubicBezTo>
                  <a:pt x="811" y="11"/>
                  <a:pt x="811" y="10"/>
                  <a:pt x="814" y="10"/>
                </a:cubicBezTo>
                <a:cubicBezTo>
                  <a:pt x="812" y="10"/>
                  <a:pt x="809" y="9"/>
                  <a:pt x="806" y="9"/>
                </a:cubicBezTo>
                <a:cubicBezTo>
                  <a:pt x="807" y="10"/>
                  <a:pt x="808" y="9"/>
                  <a:pt x="809" y="10"/>
                </a:cubicBezTo>
                <a:cubicBezTo>
                  <a:pt x="807" y="10"/>
                  <a:pt x="808" y="10"/>
                  <a:pt x="805" y="10"/>
                </a:cubicBezTo>
                <a:cubicBezTo>
                  <a:pt x="805" y="11"/>
                  <a:pt x="808" y="10"/>
                  <a:pt x="808" y="10"/>
                </a:cubicBezTo>
                <a:close/>
                <a:moveTo>
                  <a:pt x="806" y="8"/>
                </a:moveTo>
                <a:cubicBezTo>
                  <a:pt x="805" y="8"/>
                  <a:pt x="804" y="9"/>
                  <a:pt x="806" y="9"/>
                </a:cubicBezTo>
                <a:cubicBezTo>
                  <a:pt x="806" y="9"/>
                  <a:pt x="808" y="8"/>
                  <a:pt x="806" y="8"/>
                </a:cubicBezTo>
                <a:close/>
                <a:moveTo>
                  <a:pt x="817" y="14"/>
                </a:moveTo>
                <a:cubicBezTo>
                  <a:pt x="815" y="14"/>
                  <a:pt x="813" y="14"/>
                  <a:pt x="813" y="15"/>
                </a:cubicBezTo>
                <a:cubicBezTo>
                  <a:pt x="814" y="15"/>
                  <a:pt x="816" y="15"/>
                  <a:pt x="817" y="14"/>
                </a:cubicBezTo>
                <a:close/>
                <a:moveTo>
                  <a:pt x="815" y="16"/>
                </a:moveTo>
                <a:cubicBezTo>
                  <a:pt x="816" y="15"/>
                  <a:pt x="822" y="15"/>
                  <a:pt x="820" y="16"/>
                </a:cubicBezTo>
                <a:cubicBezTo>
                  <a:pt x="823" y="16"/>
                  <a:pt x="825" y="15"/>
                  <a:pt x="827" y="15"/>
                </a:cubicBezTo>
                <a:cubicBezTo>
                  <a:pt x="825" y="15"/>
                  <a:pt x="823" y="15"/>
                  <a:pt x="822" y="15"/>
                </a:cubicBezTo>
                <a:cubicBezTo>
                  <a:pt x="821" y="15"/>
                  <a:pt x="820" y="15"/>
                  <a:pt x="818" y="14"/>
                </a:cubicBezTo>
                <a:cubicBezTo>
                  <a:pt x="817" y="15"/>
                  <a:pt x="816" y="15"/>
                  <a:pt x="815" y="15"/>
                </a:cubicBezTo>
                <a:cubicBezTo>
                  <a:pt x="814" y="15"/>
                  <a:pt x="815" y="15"/>
                  <a:pt x="815" y="16"/>
                </a:cubicBezTo>
                <a:close/>
                <a:moveTo>
                  <a:pt x="822" y="25"/>
                </a:moveTo>
                <a:cubicBezTo>
                  <a:pt x="822" y="24"/>
                  <a:pt x="821" y="24"/>
                  <a:pt x="821" y="24"/>
                </a:cubicBezTo>
                <a:cubicBezTo>
                  <a:pt x="819" y="24"/>
                  <a:pt x="819" y="24"/>
                  <a:pt x="818" y="24"/>
                </a:cubicBezTo>
                <a:cubicBezTo>
                  <a:pt x="820" y="24"/>
                  <a:pt x="820" y="25"/>
                  <a:pt x="822" y="25"/>
                </a:cubicBezTo>
                <a:close/>
                <a:moveTo>
                  <a:pt x="823" y="24"/>
                </a:moveTo>
                <a:cubicBezTo>
                  <a:pt x="823" y="25"/>
                  <a:pt x="823" y="25"/>
                  <a:pt x="822" y="25"/>
                </a:cubicBezTo>
                <a:cubicBezTo>
                  <a:pt x="825" y="25"/>
                  <a:pt x="826" y="25"/>
                  <a:pt x="829" y="25"/>
                </a:cubicBezTo>
                <a:cubicBezTo>
                  <a:pt x="830" y="25"/>
                  <a:pt x="830" y="24"/>
                  <a:pt x="829" y="24"/>
                </a:cubicBezTo>
                <a:cubicBezTo>
                  <a:pt x="827" y="25"/>
                  <a:pt x="826" y="24"/>
                  <a:pt x="825" y="25"/>
                </a:cubicBezTo>
                <a:cubicBezTo>
                  <a:pt x="826" y="25"/>
                  <a:pt x="827" y="25"/>
                  <a:pt x="827" y="25"/>
                </a:cubicBezTo>
                <a:cubicBezTo>
                  <a:pt x="825" y="25"/>
                  <a:pt x="825" y="24"/>
                  <a:pt x="823" y="24"/>
                </a:cubicBezTo>
                <a:close/>
                <a:moveTo>
                  <a:pt x="834" y="13"/>
                </a:moveTo>
                <a:cubicBezTo>
                  <a:pt x="835" y="13"/>
                  <a:pt x="835" y="13"/>
                  <a:pt x="836" y="13"/>
                </a:cubicBezTo>
                <a:cubicBezTo>
                  <a:pt x="836" y="12"/>
                  <a:pt x="834" y="12"/>
                  <a:pt x="833" y="12"/>
                </a:cubicBezTo>
                <a:cubicBezTo>
                  <a:pt x="833" y="12"/>
                  <a:pt x="832" y="12"/>
                  <a:pt x="831" y="12"/>
                </a:cubicBezTo>
                <a:cubicBezTo>
                  <a:pt x="831" y="12"/>
                  <a:pt x="831" y="12"/>
                  <a:pt x="830" y="12"/>
                </a:cubicBezTo>
                <a:cubicBezTo>
                  <a:pt x="830" y="12"/>
                  <a:pt x="830" y="12"/>
                  <a:pt x="829" y="12"/>
                </a:cubicBezTo>
                <a:cubicBezTo>
                  <a:pt x="829" y="12"/>
                  <a:pt x="828" y="12"/>
                  <a:pt x="829" y="12"/>
                </a:cubicBezTo>
                <a:cubicBezTo>
                  <a:pt x="825" y="11"/>
                  <a:pt x="826" y="12"/>
                  <a:pt x="824" y="13"/>
                </a:cubicBezTo>
                <a:cubicBezTo>
                  <a:pt x="828" y="12"/>
                  <a:pt x="830" y="12"/>
                  <a:pt x="834" y="13"/>
                </a:cubicBezTo>
                <a:close/>
                <a:moveTo>
                  <a:pt x="829" y="21"/>
                </a:moveTo>
                <a:cubicBezTo>
                  <a:pt x="829" y="21"/>
                  <a:pt x="830" y="20"/>
                  <a:pt x="829" y="20"/>
                </a:cubicBezTo>
                <a:cubicBezTo>
                  <a:pt x="828" y="20"/>
                  <a:pt x="828" y="20"/>
                  <a:pt x="827" y="20"/>
                </a:cubicBezTo>
                <a:cubicBezTo>
                  <a:pt x="827" y="21"/>
                  <a:pt x="828" y="21"/>
                  <a:pt x="829" y="21"/>
                </a:cubicBezTo>
                <a:close/>
                <a:moveTo>
                  <a:pt x="834" y="40"/>
                </a:moveTo>
                <a:cubicBezTo>
                  <a:pt x="831" y="40"/>
                  <a:pt x="832" y="41"/>
                  <a:pt x="831" y="41"/>
                </a:cubicBezTo>
                <a:cubicBezTo>
                  <a:pt x="833" y="41"/>
                  <a:pt x="833" y="41"/>
                  <a:pt x="834" y="40"/>
                </a:cubicBezTo>
                <a:close/>
                <a:moveTo>
                  <a:pt x="839" y="21"/>
                </a:moveTo>
                <a:cubicBezTo>
                  <a:pt x="839" y="20"/>
                  <a:pt x="837" y="20"/>
                  <a:pt x="836" y="20"/>
                </a:cubicBezTo>
                <a:cubicBezTo>
                  <a:pt x="836" y="20"/>
                  <a:pt x="835" y="20"/>
                  <a:pt x="835" y="21"/>
                </a:cubicBezTo>
                <a:cubicBezTo>
                  <a:pt x="837" y="20"/>
                  <a:pt x="837" y="21"/>
                  <a:pt x="839" y="21"/>
                </a:cubicBezTo>
                <a:close/>
                <a:moveTo>
                  <a:pt x="840" y="20"/>
                </a:moveTo>
                <a:cubicBezTo>
                  <a:pt x="840" y="21"/>
                  <a:pt x="839" y="21"/>
                  <a:pt x="840" y="21"/>
                </a:cubicBezTo>
                <a:cubicBezTo>
                  <a:pt x="841" y="21"/>
                  <a:pt x="842" y="20"/>
                  <a:pt x="840" y="20"/>
                </a:cubicBezTo>
                <a:close/>
                <a:moveTo>
                  <a:pt x="844" y="12"/>
                </a:moveTo>
                <a:cubicBezTo>
                  <a:pt x="844" y="12"/>
                  <a:pt x="843" y="12"/>
                  <a:pt x="844" y="11"/>
                </a:cubicBezTo>
                <a:cubicBezTo>
                  <a:pt x="843" y="11"/>
                  <a:pt x="842" y="11"/>
                  <a:pt x="841" y="11"/>
                </a:cubicBezTo>
                <a:cubicBezTo>
                  <a:pt x="841" y="11"/>
                  <a:pt x="840" y="11"/>
                  <a:pt x="840" y="12"/>
                </a:cubicBezTo>
                <a:cubicBezTo>
                  <a:pt x="841" y="12"/>
                  <a:pt x="842" y="12"/>
                  <a:pt x="843" y="12"/>
                </a:cubicBezTo>
                <a:cubicBezTo>
                  <a:pt x="844" y="12"/>
                  <a:pt x="843" y="12"/>
                  <a:pt x="844" y="12"/>
                </a:cubicBezTo>
                <a:close/>
                <a:moveTo>
                  <a:pt x="847" y="14"/>
                </a:moveTo>
                <a:cubicBezTo>
                  <a:pt x="845" y="13"/>
                  <a:pt x="843" y="14"/>
                  <a:pt x="843" y="14"/>
                </a:cubicBezTo>
                <a:cubicBezTo>
                  <a:pt x="842" y="14"/>
                  <a:pt x="842" y="14"/>
                  <a:pt x="842" y="14"/>
                </a:cubicBezTo>
                <a:cubicBezTo>
                  <a:pt x="844" y="14"/>
                  <a:pt x="846" y="14"/>
                  <a:pt x="847" y="14"/>
                </a:cubicBezTo>
                <a:close/>
                <a:moveTo>
                  <a:pt x="848" y="15"/>
                </a:moveTo>
                <a:cubicBezTo>
                  <a:pt x="849" y="15"/>
                  <a:pt x="847" y="15"/>
                  <a:pt x="849" y="15"/>
                </a:cubicBezTo>
                <a:cubicBezTo>
                  <a:pt x="851" y="15"/>
                  <a:pt x="847" y="15"/>
                  <a:pt x="850" y="15"/>
                </a:cubicBezTo>
                <a:cubicBezTo>
                  <a:pt x="851" y="15"/>
                  <a:pt x="850" y="15"/>
                  <a:pt x="850" y="14"/>
                </a:cubicBezTo>
                <a:cubicBezTo>
                  <a:pt x="849" y="14"/>
                  <a:pt x="844" y="14"/>
                  <a:pt x="843" y="15"/>
                </a:cubicBezTo>
                <a:cubicBezTo>
                  <a:pt x="845" y="15"/>
                  <a:pt x="846" y="15"/>
                  <a:pt x="848" y="15"/>
                </a:cubicBezTo>
                <a:close/>
                <a:moveTo>
                  <a:pt x="845" y="12"/>
                </a:moveTo>
                <a:cubicBezTo>
                  <a:pt x="847" y="12"/>
                  <a:pt x="848" y="12"/>
                  <a:pt x="849" y="11"/>
                </a:cubicBezTo>
                <a:cubicBezTo>
                  <a:pt x="848" y="11"/>
                  <a:pt x="847" y="11"/>
                  <a:pt x="847" y="11"/>
                </a:cubicBezTo>
                <a:cubicBezTo>
                  <a:pt x="846" y="11"/>
                  <a:pt x="845" y="11"/>
                  <a:pt x="845" y="11"/>
                </a:cubicBezTo>
                <a:cubicBezTo>
                  <a:pt x="845" y="11"/>
                  <a:pt x="845" y="11"/>
                  <a:pt x="845" y="12"/>
                </a:cubicBezTo>
                <a:close/>
                <a:moveTo>
                  <a:pt x="850" y="17"/>
                </a:moveTo>
                <a:cubicBezTo>
                  <a:pt x="849" y="17"/>
                  <a:pt x="847" y="17"/>
                  <a:pt x="845" y="18"/>
                </a:cubicBezTo>
                <a:cubicBezTo>
                  <a:pt x="848" y="18"/>
                  <a:pt x="849" y="18"/>
                  <a:pt x="850" y="17"/>
                </a:cubicBezTo>
                <a:close/>
                <a:moveTo>
                  <a:pt x="854" y="24"/>
                </a:moveTo>
                <a:cubicBezTo>
                  <a:pt x="851" y="23"/>
                  <a:pt x="857" y="24"/>
                  <a:pt x="856" y="23"/>
                </a:cubicBezTo>
                <a:cubicBezTo>
                  <a:pt x="853" y="23"/>
                  <a:pt x="851" y="23"/>
                  <a:pt x="852" y="22"/>
                </a:cubicBezTo>
                <a:cubicBezTo>
                  <a:pt x="852" y="22"/>
                  <a:pt x="848" y="22"/>
                  <a:pt x="849" y="22"/>
                </a:cubicBezTo>
                <a:cubicBezTo>
                  <a:pt x="850" y="22"/>
                  <a:pt x="851" y="22"/>
                  <a:pt x="851" y="22"/>
                </a:cubicBezTo>
                <a:cubicBezTo>
                  <a:pt x="850" y="23"/>
                  <a:pt x="848" y="23"/>
                  <a:pt x="848" y="23"/>
                </a:cubicBezTo>
                <a:cubicBezTo>
                  <a:pt x="852" y="23"/>
                  <a:pt x="851" y="24"/>
                  <a:pt x="854" y="24"/>
                </a:cubicBezTo>
                <a:close/>
                <a:moveTo>
                  <a:pt x="852" y="14"/>
                </a:moveTo>
                <a:cubicBezTo>
                  <a:pt x="851" y="14"/>
                  <a:pt x="853" y="15"/>
                  <a:pt x="852" y="15"/>
                </a:cubicBezTo>
                <a:cubicBezTo>
                  <a:pt x="854" y="15"/>
                  <a:pt x="854" y="14"/>
                  <a:pt x="852" y="14"/>
                </a:cubicBezTo>
                <a:close/>
                <a:moveTo>
                  <a:pt x="854" y="16"/>
                </a:moveTo>
                <a:cubicBezTo>
                  <a:pt x="855" y="16"/>
                  <a:pt x="855" y="16"/>
                  <a:pt x="855" y="15"/>
                </a:cubicBezTo>
                <a:cubicBezTo>
                  <a:pt x="855" y="15"/>
                  <a:pt x="854" y="15"/>
                  <a:pt x="854" y="15"/>
                </a:cubicBezTo>
                <a:cubicBezTo>
                  <a:pt x="853" y="15"/>
                  <a:pt x="853" y="15"/>
                  <a:pt x="853" y="15"/>
                </a:cubicBezTo>
                <a:cubicBezTo>
                  <a:pt x="854" y="15"/>
                  <a:pt x="852" y="16"/>
                  <a:pt x="854" y="16"/>
                </a:cubicBezTo>
                <a:close/>
                <a:moveTo>
                  <a:pt x="904" y="30"/>
                </a:moveTo>
                <a:cubicBezTo>
                  <a:pt x="901" y="29"/>
                  <a:pt x="900" y="30"/>
                  <a:pt x="897" y="30"/>
                </a:cubicBezTo>
                <a:cubicBezTo>
                  <a:pt x="897" y="30"/>
                  <a:pt x="897" y="30"/>
                  <a:pt x="897" y="30"/>
                </a:cubicBezTo>
                <a:cubicBezTo>
                  <a:pt x="898" y="31"/>
                  <a:pt x="903" y="30"/>
                  <a:pt x="904" y="30"/>
                </a:cubicBezTo>
                <a:close/>
                <a:moveTo>
                  <a:pt x="665" y="4"/>
                </a:moveTo>
                <a:cubicBezTo>
                  <a:pt x="664" y="3"/>
                  <a:pt x="669" y="3"/>
                  <a:pt x="667" y="3"/>
                </a:cubicBezTo>
                <a:cubicBezTo>
                  <a:pt x="665" y="3"/>
                  <a:pt x="662" y="3"/>
                  <a:pt x="662" y="3"/>
                </a:cubicBezTo>
                <a:cubicBezTo>
                  <a:pt x="664" y="3"/>
                  <a:pt x="663" y="3"/>
                  <a:pt x="665" y="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 anchorCtr="1"/>
          <a:lstStyle/>
          <a:p>
            <a:endParaRPr lang="zh-CN" altLang="en-US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3124210" y="2140552"/>
            <a:ext cx="816601" cy="1053102"/>
            <a:chOff x="3124210" y="1726207"/>
            <a:chExt cx="816601" cy="1053102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3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3005960" y="1844457"/>
              <a:ext cx="1053102" cy="816601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27"/>
              </p:custDataLst>
            </p:nvPr>
          </p:nvSpPr>
          <p:spPr>
            <a:xfrm>
              <a:off x="3286883" y="1961111"/>
              <a:ext cx="6047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行楷简" panose="02010609000101010101" pitchFamily="49" charset="-122"/>
                  <a:ea typeface="汉仪行楷简" panose="02010609000101010101" pitchFamily="49" charset="-122"/>
                </a:rPr>
                <a:t>一</a:t>
              </a:r>
            </a:p>
          </p:txBody>
        </p:sp>
      </p:grpSp>
      <p:grpSp>
        <p:nvGrpSpPr>
          <p:cNvPr id="8" name="组合 7"/>
          <p:cNvGrpSpPr/>
          <p:nvPr>
            <p:custDataLst>
              <p:tags r:id="rId7"/>
            </p:custDataLst>
          </p:nvPr>
        </p:nvGrpSpPr>
        <p:grpSpPr>
          <a:xfrm>
            <a:off x="3124211" y="3153331"/>
            <a:ext cx="816598" cy="1053099"/>
            <a:chOff x="3124211" y="2608360"/>
            <a:chExt cx="816598" cy="1053099"/>
          </a:xfrm>
        </p:grpSpPr>
        <p:pic>
          <p:nvPicPr>
            <p:cNvPr id="19" name="图片 18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3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3005960" y="2726611"/>
              <a:ext cx="1053099" cy="816598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>
              <p:custDataLst>
                <p:tags r:id="rId25"/>
              </p:custDataLst>
            </p:nvPr>
          </p:nvSpPr>
          <p:spPr>
            <a:xfrm>
              <a:off x="3278903" y="2843261"/>
              <a:ext cx="6127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行楷简" panose="02010609000101010101" pitchFamily="49" charset="-122"/>
                  <a:ea typeface="汉仪行楷简" panose="02010609000101010101" pitchFamily="49" charset="-122"/>
                </a:rPr>
                <a:t>二</a:t>
              </a:r>
            </a:p>
          </p:txBody>
        </p:sp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3124211" y="4151593"/>
            <a:ext cx="816598" cy="1053099"/>
            <a:chOff x="3124211" y="3505024"/>
            <a:chExt cx="816598" cy="1053099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3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3005960" y="3623275"/>
              <a:ext cx="1053099" cy="816598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>
              <p:custDataLst>
                <p:tags r:id="rId23"/>
              </p:custDataLst>
            </p:nvPr>
          </p:nvSpPr>
          <p:spPr>
            <a:xfrm>
              <a:off x="3278902" y="3739925"/>
              <a:ext cx="6047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行楷简" panose="02010609000101010101" pitchFamily="49" charset="-122"/>
                  <a:ea typeface="汉仪行楷简" panose="02010609000101010101" pitchFamily="49" charset="-122"/>
                </a:rPr>
                <a:t>三</a:t>
              </a:r>
            </a:p>
          </p:txBody>
        </p:sp>
      </p:grpSp>
      <p:grpSp>
        <p:nvGrpSpPr>
          <p:cNvPr id="10" name="组合 9"/>
          <p:cNvGrpSpPr/>
          <p:nvPr>
            <p:custDataLst>
              <p:tags r:id="rId9"/>
            </p:custDataLst>
          </p:nvPr>
        </p:nvGrpSpPr>
        <p:grpSpPr>
          <a:xfrm>
            <a:off x="3124211" y="5096112"/>
            <a:ext cx="816600" cy="1053101"/>
            <a:chOff x="3124211" y="4416201"/>
            <a:chExt cx="816600" cy="1053101"/>
          </a:xfrm>
        </p:grpSpPr>
        <p:pic>
          <p:nvPicPr>
            <p:cNvPr id="23" name="图片 22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3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3005960" y="4534452"/>
              <a:ext cx="1053101" cy="816600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>
              <p:custDataLst>
                <p:tags r:id="rId21"/>
              </p:custDataLst>
            </p:nvPr>
          </p:nvSpPr>
          <p:spPr>
            <a:xfrm>
              <a:off x="3278903" y="4651104"/>
              <a:ext cx="6127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行楷简" panose="02010609000101010101" pitchFamily="49" charset="-122"/>
                  <a:ea typeface="汉仪行楷简" panose="02010609000101010101" pitchFamily="49" charset="-122"/>
                </a:rPr>
                <a:t>四</a:t>
              </a:r>
            </a:p>
          </p:txBody>
        </p:sp>
      </p:grpSp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>
          <a:xfrm>
            <a:off x="4441372" y="224225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latin typeface="汉仪行楷简" panose="02010609000101010101" pitchFamily="49" charset="-122"/>
                <a:ea typeface="汉仪行楷简" panose="02010609000101010101" pitchFamily="49" charset="-122"/>
              </a:rPr>
              <a:t>文本初读</a:t>
            </a:r>
            <a:endParaRPr lang="zh-CN" altLang="en-US" sz="40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1"/>
            </p:custDataLst>
          </p:nvPr>
        </p:nvSpPr>
        <p:spPr>
          <a:xfrm>
            <a:off x="4441372" y="323883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latin typeface="汉仪行楷简" panose="02010609000101010101" pitchFamily="49" charset="-122"/>
                <a:ea typeface="汉仪行楷简" panose="02010609000101010101" pitchFamily="49" charset="-122"/>
              </a:rPr>
              <a:t>好学内涵</a:t>
            </a:r>
            <a:endParaRPr lang="zh-CN" altLang="en-US" sz="40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2"/>
            </p:custDataLst>
          </p:nvPr>
        </p:nvSpPr>
        <p:spPr>
          <a:xfrm>
            <a:off x="4441371" y="422263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latin typeface="汉仪行楷简" panose="02010609000101010101" pitchFamily="49" charset="-122"/>
                <a:ea typeface="汉仪行楷简" panose="02010609000101010101" pitchFamily="49" charset="-122"/>
              </a:rPr>
              <a:t>诗教传统</a:t>
            </a:r>
            <a:endParaRPr lang="zh-CN" altLang="en-US" sz="40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13"/>
            </p:custDataLst>
          </p:nvPr>
        </p:nvSpPr>
        <p:spPr>
          <a:xfrm>
            <a:off x="4441371" y="520697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latin typeface="汉仪行楷简" panose="02010609000101010101" pitchFamily="49" charset="-122"/>
                <a:ea typeface="汉仪行楷简" panose="02010609000101010101" pitchFamily="49" charset="-122"/>
              </a:rPr>
              <a:t>仁者爱人</a:t>
            </a:r>
            <a:endParaRPr lang="zh-CN" altLang="en-US" sz="40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9803" y="0"/>
            <a:ext cx="1990734" cy="1071473"/>
          </a:xfrm>
          <a:prstGeom prst="rect">
            <a:avLst/>
          </a:prstGeom>
        </p:spPr>
      </p:pic>
      <p:cxnSp>
        <p:nvCxnSpPr>
          <p:cNvPr id="29" name="直接连接符 28"/>
          <p:cNvCxnSpPr/>
          <p:nvPr>
            <p:custDataLst>
              <p:tags r:id="rId15"/>
            </p:custDataLst>
          </p:nvPr>
        </p:nvCxnSpPr>
        <p:spPr>
          <a:xfrm>
            <a:off x="4729834" y="990108"/>
            <a:ext cx="288464" cy="0"/>
          </a:xfrm>
          <a:prstGeom prst="line">
            <a:avLst/>
          </a:prstGeom>
          <a:ln w="28575">
            <a:solidFill>
              <a:srgbClr val="C00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>
            <p:custDataLst>
              <p:tags r:id="rId16"/>
            </p:custDataLst>
          </p:nvPr>
        </p:nvCxnSpPr>
        <p:spPr>
          <a:xfrm>
            <a:off x="4729834" y="1912109"/>
            <a:ext cx="2505155" cy="0"/>
          </a:xfrm>
          <a:prstGeom prst="line">
            <a:avLst/>
          </a:prstGeom>
          <a:ln w="28575">
            <a:solidFill>
              <a:srgbClr val="C00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>
            <p:custDataLst>
              <p:tags r:id="rId17"/>
            </p:custDataLst>
          </p:nvPr>
        </p:nvCxnSpPr>
        <p:spPr>
          <a:xfrm flipH="1" flipV="1">
            <a:off x="4735914" y="993451"/>
            <a:ext cx="0" cy="918658"/>
          </a:xfrm>
          <a:prstGeom prst="line">
            <a:avLst/>
          </a:prstGeom>
          <a:ln w="28575">
            <a:solidFill>
              <a:srgbClr val="C00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>
            <p:custDataLst>
              <p:tags r:id="rId18"/>
            </p:custDataLst>
          </p:nvPr>
        </p:nvCxnSpPr>
        <p:spPr>
          <a:xfrm flipH="1" flipV="1">
            <a:off x="7227846" y="1006151"/>
            <a:ext cx="0" cy="912308"/>
          </a:xfrm>
          <a:prstGeom prst="line">
            <a:avLst/>
          </a:prstGeom>
          <a:ln w="28575">
            <a:solidFill>
              <a:srgbClr val="C00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>
            <p:custDataLst>
              <p:tags r:id="rId19"/>
            </p:custDataLst>
          </p:nvPr>
        </p:nvCxnSpPr>
        <p:spPr>
          <a:xfrm>
            <a:off x="6949556" y="1006150"/>
            <a:ext cx="288464" cy="0"/>
          </a:xfrm>
          <a:prstGeom prst="line">
            <a:avLst/>
          </a:prstGeom>
          <a:ln w="28575">
            <a:solidFill>
              <a:srgbClr val="C00000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315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12" grpId="0" animBg="1"/>
      <p:bldP spid="13" grpId="0" animBg="1"/>
      <p:bldP spid="18" grpId="0" animBg="1"/>
      <p:bldP spid="25" grpId="0"/>
      <p:bldP spid="26" grpId="0"/>
      <p:bldP spid="27" grpId="0"/>
      <p:bldP spid="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 “好学”的内涵</a:t>
            </a:r>
            <a:endParaRPr lang="zh-CN" altLang="en-US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grpSp>
        <p:nvGrpSpPr>
          <p:cNvPr id="2" name="组合 2"/>
          <p:cNvGrpSpPr/>
          <p:nvPr>
            <p:custDataLst>
              <p:tags r:id="rId2"/>
            </p:custDataLst>
          </p:nvPr>
        </p:nvGrpSpPr>
        <p:grpSpPr>
          <a:xfrm>
            <a:off x="1290031" y="1301261"/>
            <a:ext cx="3959225" cy="1332757"/>
            <a:chOff x="3314700" y="2290763"/>
            <a:chExt cx="3959225" cy="1332757"/>
          </a:xfrm>
        </p:grpSpPr>
        <p:sp>
          <p:nvSpPr>
            <p:cNvPr id="5" name="MH_Other_1"/>
            <p:cNvSpPr/>
            <p:nvPr>
              <p:custDataLst>
                <p:tags r:id="rId43"/>
              </p:custDataLst>
            </p:nvPr>
          </p:nvSpPr>
          <p:spPr>
            <a:xfrm>
              <a:off x="3667126" y="3025776"/>
              <a:ext cx="595313" cy="59531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6" name="MH_Other_2"/>
            <p:cNvSpPr/>
            <p:nvPr>
              <p:custDataLst>
                <p:tags r:id="rId44"/>
              </p:custDataLst>
            </p:nvPr>
          </p:nvSpPr>
          <p:spPr>
            <a:xfrm>
              <a:off x="4310064" y="2389189"/>
              <a:ext cx="350837" cy="35083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7" name="MH_Other_3"/>
            <p:cNvSpPr/>
            <p:nvPr>
              <p:custDataLst>
                <p:tags r:id="rId45"/>
              </p:custDataLst>
            </p:nvPr>
          </p:nvSpPr>
          <p:spPr>
            <a:xfrm>
              <a:off x="3314700" y="2798763"/>
              <a:ext cx="604838" cy="6032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8" name="MH_Other_4"/>
            <p:cNvSpPr/>
            <p:nvPr>
              <p:custDataLst>
                <p:tags r:id="rId46"/>
              </p:custDataLst>
            </p:nvPr>
          </p:nvSpPr>
          <p:spPr>
            <a:xfrm>
              <a:off x="3976688" y="3140076"/>
              <a:ext cx="482600" cy="48101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9" name="MH_Other_5"/>
            <p:cNvSpPr/>
            <p:nvPr>
              <p:custDataLst>
                <p:tags r:id="rId47"/>
              </p:custDataLst>
            </p:nvPr>
          </p:nvSpPr>
          <p:spPr>
            <a:xfrm>
              <a:off x="3524251" y="2600326"/>
              <a:ext cx="390525" cy="3905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CCE34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10" name="MH_Other_6"/>
            <p:cNvSpPr/>
            <p:nvPr>
              <p:custDataLst>
                <p:tags r:id="rId48"/>
              </p:custDataLst>
            </p:nvPr>
          </p:nvSpPr>
          <p:spPr>
            <a:xfrm>
              <a:off x="4278313" y="2290763"/>
              <a:ext cx="93662" cy="9366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11" name="MH_Other_7"/>
            <p:cNvSpPr/>
            <p:nvPr>
              <p:custDataLst>
                <p:tags r:id="rId49"/>
              </p:custDataLst>
            </p:nvPr>
          </p:nvSpPr>
          <p:spPr>
            <a:xfrm>
              <a:off x="3773489" y="2451101"/>
              <a:ext cx="130175" cy="13176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12" name="MH_Other_8"/>
            <p:cNvSpPr/>
            <p:nvPr>
              <p:custDataLst>
                <p:tags r:id="rId50"/>
              </p:custDataLst>
            </p:nvPr>
          </p:nvSpPr>
          <p:spPr>
            <a:xfrm>
              <a:off x="3481389" y="3460751"/>
              <a:ext cx="85725" cy="857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13" name="MH_Other_9"/>
            <p:cNvSpPr>
              <a:spLocks noChangeArrowheads="1"/>
            </p:cNvSpPr>
            <p:nvPr>
              <p:custDataLst>
                <p:tags r:id="rId51"/>
              </p:custDataLst>
            </p:nvPr>
          </p:nvSpPr>
          <p:spPr bwMode="auto">
            <a:xfrm>
              <a:off x="3671889" y="2384426"/>
              <a:ext cx="860425" cy="862013"/>
            </a:xfrm>
            <a:prstGeom prst="ellipse">
              <a:avLst/>
            </a:prstGeom>
            <a:noFill/>
            <a:ln w="9525">
              <a:solidFill>
                <a:srgbClr val="979A9C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30000"/>
                </a:lnSpc>
              </a:pPr>
              <a:endParaRPr lang="zh-CN" altLang="en-US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14" name="MH_SubTitle_1"/>
            <p:cNvSpPr>
              <a:spLocks noChangeArrowheads="1"/>
            </p:cNvSpPr>
            <p:nvPr>
              <p:custDataLst>
                <p:tags r:id="rId52"/>
              </p:custDataLst>
            </p:nvPr>
          </p:nvSpPr>
          <p:spPr bwMode="auto">
            <a:xfrm>
              <a:off x="3914775" y="2449812"/>
              <a:ext cx="3359150" cy="117370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lIns="21600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2000" b="1" smtClean="0">
                  <a:solidFill>
                    <a:srgbClr val="FF0000"/>
                  </a:solidFill>
                  <a:sym typeface="+mn-ea"/>
                </a:rPr>
                <a:t>.</a:t>
              </a:r>
              <a:r>
                <a:rPr lang="en-US" altLang="zh-CN" sz="2800" b="1" smtClean="0">
                  <a:solidFill>
                    <a:schemeClr val="bg1"/>
                  </a:solidFill>
                  <a:sym typeface="+mn-ea"/>
                </a:rPr>
                <a:t>“</a:t>
              </a:r>
              <a:r>
                <a:rPr lang="zh-CN" altLang="en-US" sz="2800" b="1" smtClean="0">
                  <a:solidFill>
                    <a:schemeClr val="bg1"/>
                  </a:solidFill>
                  <a:sym typeface="+mn-ea"/>
                </a:rPr>
                <a:t>好学</a:t>
              </a:r>
              <a:r>
                <a:rPr lang="en-US" altLang="zh-CN" sz="2800" b="1" smtClean="0">
                  <a:solidFill>
                    <a:schemeClr val="bg1"/>
                  </a:solidFill>
                  <a:sym typeface="+mn-ea"/>
                </a:rPr>
                <a:t>”</a:t>
              </a:r>
              <a:r>
                <a:rPr lang="zh-CN" altLang="en-US" sz="2800" b="1" smtClean="0">
                  <a:solidFill>
                    <a:schemeClr val="bg1"/>
                  </a:solidFill>
                  <a:sym typeface="+mn-ea"/>
                </a:rPr>
                <a:t>应贵有恒的学习精神。</a:t>
              </a:r>
              <a:endParaRPr lang="da-DK" altLang="zh-CN" sz="2000">
                <a:solidFill>
                  <a:schemeClr val="bg1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15" name="MH_Other_10"/>
            <p:cNvSpPr/>
            <p:nvPr>
              <p:custDataLst>
                <p:tags r:id="rId53"/>
              </p:custDataLst>
            </p:nvPr>
          </p:nvSpPr>
          <p:spPr>
            <a:xfrm>
              <a:off x="3714751" y="2651125"/>
              <a:ext cx="752475" cy="750888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3200" b="1" smtClean="0">
                  <a:solidFill>
                    <a:sysClr val="windowText" lastClr="000000"/>
                  </a:solidFill>
                  <a:latin typeface="汉仪行楷简" panose="02010609000101010101" pitchFamily="49" charset="-122"/>
                  <a:ea typeface="汉仪行楷简" panose="02010609000101010101" pitchFamily="49" charset="-122"/>
                </a:rPr>
                <a:t>2</a:t>
              </a:r>
              <a:endParaRPr lang="zh-CN" altLang="en-US" sz="3200" b="1" err="1">
                <a:solidFill>
                  <a:sysClr val="windowText" lastClr="000000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</p:grpSp>
      <p:grpSp>
        <p:nvGrpSpPr>
          <p:cNvPr id="3" name="组合 15"/>
          <p:cNvGrpSpPr/>
          <p:nvPr>
            <p:custDataLst>
              <p:tags r:id="rId3"/>
            </p:custDataLst>
          </p:nvPr>
        </p:nvGrpSpPr>
        <p:grpSpPr>
          <a:xfrm>
            <a:off x="1212234" y="4182696"/>
            <a:ext cx="3959224" cy="1330326"/>
            <a:chOff x="4519614" y="3916363"/>
            <a:chExt cx="3959224" cy="1330326"/>
          </a:xfrm>
        </p:grpSpPr>
        <p:sp>
          <p:nvSpPr>
            <p:cNvPr id="17" name="MH_Other_11"/>
            <p:cNvSpPr/>
            <p:nvPr>
              <p:custDataLst>
                <p:tags r:id="rId32"/>
              </p:custDataLst>
            </p:nvPr>
          </p:nvSpPr>
          <p:spPr>
            <a:xfrm>
              <a:off x="4872038" y="4651376"/>
              <a:ext cx="595312" cy="59531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18" name="MH_Other_12"/>
            <p:cNvSpPr/>
            <p:nvPr>
              <p:custDataLst>
                <p:tags r:id="rId33"/>
              </p:custDataLst>
            </p:nvPr>
          </p:nvSpPr>
          <p:spPr>
            <a:xfrm>
              <a:off x="5514975" y="4014789"/>
              <a:ext cx="350838" cy="35083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19" name="MH_Other_13"/>
            <p:cNvSpPr/>
            <p:nvPr>
              <p:custDataLst>
                <p:tags r:id="rId34"/>
              </p:custDataLst>
            </p:nvPr>
          </p:nvSpPr>
          <p:spPr>
            <a:xfrm>
              <a:off x="4519614" y="4424363"/>
              <a:ext cx="604837" cy="6032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20" name="MH_Other_14"/>
            <p:cNvSpPr/>
            <p:nvPr>
              <p:custDataLst>
                <p:tags r:id="rId35"/>
              </p:custDataLst>
            </p:nvPr>
          </p:nvSpPr>
          <p:spPr>
            <a:xfrm>
              <a:off x="5181601" y="4765676"/>
              <a:ext cx="481013" cy="48101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21" name="MH_Other_15"/>
            <p:cNvSpPr/>
            <p:nvPr>
              <p:custDataLst>
                <p:tags r:id="rId36"/>
              </p:custDataLst>
            </p:nvPr>
          </p:nvSpPr>
          <p:spPr>
            <a:xfrm>
              <a:off x="4729164" y="4225926"/>
              <a:ext cx="390525" cy="3905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CCE34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22" name="MH_Other_16"/>
            <p:cNvSpPr/>
            <p:nvPr>
              <p:custDataLst>
                <p:tags r:id="rId37"/>
              </p:custDataLst>
            </p:nvPr>
          </p:nvSpPr>
          <p:spPr>
            <a:xfrm>
              <a:off x="5483226" y="3916363"/>
              <a:ext cx="93663" cy="9366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23" name="MH_Other_17"/>
            <p:cNvSpPr/>
            <p:nvPr>
              <p:custDataLst>
                <p:tags r:id="rId38"/>
              </p:custDataLst>
            </p:nvPr>
          </p:nvSpPr>
          <p:spPr>
            <a:xfrm>
              <a:off x="4978401" y="4076701"/>
              <a:ext cx="130175" cy="13176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24" name="MH_Other_18"/>
            <p:cNvSpPr/>
            <p:nvPr>
              <p:custDataLst>
                <p:tags r:id="rId39"/>
              </p:custDataLst>
            </p:nvPr>
          </p:nvSpPr>
          <p:spPr>
            <a:xfrm>
              <a:off x="4686301" y="5086351"/>
              <a:ext cx="85725" cy="857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25" name="MH_Other_19"/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4875213" y="4010026"/>
              <a:ext cx="862012" cy="862013"/>
            </a:xfrm>
            <a:prstGeom prst="ellipse">
              <a:avLst/>
            </a:prstGeom>
            <a:noFill/>
            <a:ln w="9525">
              <a:solidFill>
                <a:srgbClr val="979A9C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30000"/>
                </a:lnSpc>
              </a:pPr>
              <a:endParaRPr lang="zh-CN" altLang="en-US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26" name="MH_SubTitle_2"/>
            <p:cNvSpPr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5119688" y="4060007"/>
              <a:ext cx="3359150" cy="110546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lIns="21600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2800" b="1" smtClean="0">
                  <a:solidFill>
                    <a:schemeClr val="bg1"/>
                  </a:solidFill>
                  <a:sym typeface="+mn-ea"/>
                </a:rPr>
                <a:t>.“</a:t>
              </a:r>
              <a:r>
                <a:rPr lang="zh-CN" altLang="en-US" sz="2800" b="1" smtClean="0">
                  <a:solidFill>
                    <a:schemeClr val="bg1"/>
                  </a:solidFill>
                  <a:sym typeface="+mn-ea"/>
                </a:rPr>
                <a:t>好学</a:t>
              </a:r>
              <a:r>
                <a:rPr lang="en-US" altLang="zh-CN" sz="2800" b="1" smtClean="0">
                  <a:solidFill>
                    <a:schemeClr val="bg1"/>
                  </a:solidFill>
                  <a:sym typeface="+mn-ea"/>
                </a:rPr>
                <a:t>”</a:t>
              </a:r>
              <a:r>
                <a:rPr lang="zh-CN" altLang="en-US" sz="2800" b="1" smtClean="0">
                  <a:solidFill>
                    <a:schemeClr val="bg1"/>
                  </a:solidFill>
                  <a:sym typeface="+mn-ea"/>
                </a:rPr>
                <a:t>应源自人的内在力量</a:t>
              </a:r>
              <a:endParaRPr lang="da-DK" altLang="zh-CN" sz="2800">
                <a:solidFill>
                  <a:schemeClr val="bg1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27" name="MH_Other_20"/>
            <p:cNvSpPr/>
            <p:nvPr>
              <p:custDataLst>
                <p:tags r:id="rId42"/>
              </p:custDataLst>
            </p:nvPr>
          </p:nvSpPr>
          <p:spPr>
            <a:xfrm>
              <a:off x="4919664" y="4276725"/>
              <a:ext cx="750887" cy="750888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3200" b="1" smtClean="0">
                  <a:solidFill>
                    <a:sysClr val="windowText" lastClr="000000"/>
                  </a:solidFill>
                  <a:latin typeface="汉仪行楷简" panose="02010609000101010101" pitchFamily="49" charset="-122"/>
                  <a:ea typeface="汉仪行楷简" panose="02010609000101010101" pitchFamily="49" charset="-122"/>
                </a:rPr>
                <a:t>4</a:t>
              </a:r>
              <a:endParaRPr lang="zh-CN" altLang="en-US" sz="3200" b="1" err="1">
                <a:solidFill>
                  <a:sysClr val="windowText" lastClr="000000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</p:grpSp>
      <p:grpSp>
        <p:nvGrpSpPr>
          <p:cNvPr id="16" name="组合 27"/>
          <p:cNvGrpSpPr/>
          <p:nvPr>
            <p:custDataLst>
              <p:tags r:id="rId4"/>
            </p:custDataLst>
          </p:nvPr>
        </p:nvGrpSpPr>
        <p:grpSpPr>
          <a:xfrm>
            <a:off x="1349025" y="2834884"/>
            <a:ext cx="3959224" cy="1330326"/>
            <a:chOff x="4519614" y="3916363"/>
            <a:chExt cx="3959224" cy="1330326"/>
          </a:xfrm>
        </p:grpSpPr>
        <p:sp>
          <p:nvSpPr>
            <p:cNvPr id="29" name="MH_Other_11"/>
            <p:cNvSpPr/>
            <p:nvPr>
              <p:custDataLst>
                <p:tags r:id="rId21"/>
              </p:custDataLst>
            </p:nvPr>
          </p:nvSpPr>
          <p:spPr>
            <a:xfrm>
              <a:off x="4872038" y="4651376"/>
              <a:ext cx="595312" cy="59531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30" name="MH_Other_12"/>
            <p:cNvSpPr/>
            <p:nvPr>
              <p:custDataLst>
                <p:tags r:id="rId22"/>
              </p:custDataLst>
            </p:nvPr>
          </p:nvSpPr>
          <p:spPr>
            <a:xfrm>
              <a:off x="5514975" y="4014789"/>
              <a:ext cx="350838" cy="35083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31" name="MH_Other_13"/>
            <p:cNvSpPr/>
            <p:nvPr>
              <p:custDataLst>
                <p:tags r:id="rId23"/>
              </p:custDataLst>
            </p:nvPr>
          </p:nvSpPr>
          <p:spPr>
            <a:xfrm>
              <a:off x="4519614" y="4424363"/>
              <a:ext cx="604837" cy="6032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32" name="MH_Other_14"/>
            <p:cNvSpPr/>
            <p:nvPr>
              <p:custDataLst>
                <p:tags r:id="rId24"/>
              </p:custDataLst>
            </p:nvPr>
          </p:nvSpPr>
          <p:spPr>
            <a:xfrm>
              <a:off x="5181601" y="4765676"/>
              <a:ext cx="481013" cy="48101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33" name="MH_Other_15"/>
            <p:cNvSpPr/>
            <p:nvPr>
              <p:custDataLst>
                <p:tags r:id="rId25"/>
              </p:custDataLst>
            </p:nvPr>
          </p:nvSpPr>
          <p:spPr>
            <a:xfrm>
              <a:off x="4729164" y="4225926"/>
              <a:ext cx="390525" cy="3905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CCE34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34" name="MH_Other_16"/>
            <p:cNvSpPr/>
            <p:nvPr>
              <p:custDataLst>
                <p:tags r:id="rId26"/>
              </p:custDataLst>
            </p:nvPr>
          </p:nvSpPr>
          <p:spPr>
            <a:xfrm>
              <a:off x="5483226" y="3916363"/>
              <a:ext cx="93663" cy="9366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35" name="MH_Other_17"/>
            <p:cNvSpPr/>
            <p:nvPr>
              <p:custDataLst>
                <p:tags r:id="rId27"/>
              </p:custDataLst>
            </p:nvPr>
          </p:nvSpPr>
          <p:spPr>
            <a:xfrm>
              <a:off x="4978401" y="4076701"/>
              <a:ext cx="130175" cy="13176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36" name="MH_Other_18"/>
            <p:cNvSpPr/>
            <p:nvPr>
              <p:custDataLst>
                <p:tags r:id="rId28"/>
              </p:custDataLst>
            </p:nvPr>
          </p:nvSpPr>
          <p:spPr>
            <a:xfrm>
              <a:off x="4686301" y="5086351"/>
              <a:ext cx="85725" cy="857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37" name="MH_Other_19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4875213" y="4010026"/>
              <a:ext cx="862012" cy="862013"/>
            </a:xfrm>
            <a:prstGeom prst="ellipse">
              <a:avLst/>
            </a:prstGeom>
            <a:noFill/>
            <a:ln w="9525">
              <a:solidFill>
                <a:srgbClr val="979A9C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30000"/>
                </a:lnSpc>
              </a:pPr>
              <a:endParaRPr lang="zh-CN" altLang="en-US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38" name="MH_SubTitle_2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5119688" y="4015748"/>
              <a:ext cx="3359150" cy="91979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lIns="21600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2800" b="1" smtClean="0">
                  <a:solidFill>
                    <a:schemeClr val="bg1"/>
                  </a:solidFill>
                  <a:sym typeface="+mn-ea"/>
                </a:rPr>
                <a:t>.“</a:t>
              </a:r>
              <a:r>
                <a:rPr lang="zh-CN" altLang="en-US" sz="2800" b="1" smtClean="0">
                  <a:solidFill>
                    <a:schemeClr val="bg1"/>
                  </a:solidFill>
                  <a:sym typeface="+mn-ea"/>
                </a:rPr>
                <a:t>好学</a:t>
              </a:r>
              <a:r>
                <a:rPr lang="en-US" altLang="zh-CN" sz="2800" b="1" smtClean="0">
                  <a:solidFill>
                    <a:schemeClr val="bg1"/>
                  </a:solidFill>
                  <a:sym typeface="+mn-ea"/>
                </a:rPr>
                <a:t>”</a:t>
              </a:r>
              <a:r>
                <a:rPr lang="zh-CN" altLang="en-US" sz="2800" b="1" smtClean="0">
                  <a:solidFill>
                    <a:schemeClr val="bg1"/>
                  </a:solidFill>
                  <a:sym typeface="+mn-ea"/>
                </a:rPr>
                <a:t>应有学习的优秀榜样</a:t>
              </a:r>
              <a:endParaRPr lang="da-DK" altLang="zh-CN" sz="2800">
                <a:solidFill>
                  <a:schemeClr val="bg1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39" name="MH_Other_20"/>
            <p:cNvSpPr/>
            <p:nvPr>
              <p:custDataLst>
                <p:tags r:id="rId31"/>
              </p:custDataLst>
            </p:nvPr>
          </p:nvSpPr>
          <p:spPr>
            <a:xfrm>
              <a:off x="4919664" y="4276725"/>
              <a:ext cx="750887" cy="750888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3200" b="1" smtClean="0">
                  <a:solidFill>
                    <a:sysClr val="windowText" lastClr="000000"/>
                  </a:solidFill>
                  <a:latin typeface="汉仪行楷简" panose="02010609000101010101" pitchFamily="49" charset="-122"/>
                  <a:ea typeface="汉仪行楷简" panose="02010609000101010101" pitchFamily="49" charset="-122"/>
                </a:rPr>
                <a:t>3</a:t>
              </a:r>
              <a:endParaRPr lang="zh-CN" altLang="en-US" sz="3200" b="1" err="1">
                <a:solidFill>
                  <a:sysClr val="windowText" lastClr="000000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</p:grpSp>
      <p:grpSp>
        <p:nvGrpSpPr>
          <p:cNvPr id="28" name="组合 39"/>
          <p:cNvGrpSpPr/>
          <p:nvPr>
            <p:custDataLst>
              <p:tags r:id="rId5"/>
            </p:custDataLst>
          </p:nvPr>
        </p:nvGrpSpPr>
        <p:grpSpPr>
          <a:xfrm>
            <a:off x="1232870" y="5527674"/>
            <a:ext cx="3959224" cy="1330326"/>
            <a:chOff x="4519614" y="3916363"/>
            <a:chExt cx="3959224" cy="1330326"/>
          </a:xfrm>
        </p:grpSpPr>
        <p:sp>
          <p:nvSpPr>
            <p:cNvPr id="41" name="MH_Other_11"/>
            <p:cNvSpPr/>
            <p:nvPr>
              <p:custDataLst>
                <p:tags r:id="rId10"/>
              </p:custDataLst>
            </p:nvPr>
          </p:nvSpPr>
          <p:spPr>
            <a:xfrm>
              <a:off x="4872038" y="4651376"/>
              <a:ext cx="595312" cy="59531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42" name="MH_Other_12"/>
            <p:cNvSpPr/>
            <p:nvPr>
              <p:custDataLst>
                <p:tags r:id="rId11"/>
              </p:custDataLst>
            </p:nvPr>
          </p:nvSpPr>
          <p:spPr>
            <a:xfrm>
              <a:off x="5514975" y="4014789"/>
              <a:ext cx="350838" cy="35083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43" name="MH_Other_13"/>
            <p:cNvSpPr/>
            <p:nvPr>
              <p:custDataLst>
                <p:tags r:id="rId12"/>
              </p:custDataLst>
            </p:nvPr>
          </p:nvSpPr>
          <p:spPr>
            <a:xfrm>
              <a:off x="4519614" y="4424363"/>
              <a:ext cx="604837" cy="6032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44" name="MH_Other_14"/>
            <p:cNvSpPr/>
            <p:nvPr>
              <p:custDataLst>
                <p:tags r:id="rId13"/>
              </p:custDataLst>
            </p:nvPr>
          </p:nvSpPr>
          <p:spPr>
            <a:xfrm>
              <a:off x="5181601" y="4765676"/>
              <a:ext cx="481013" cy="48101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45" name="MH_Other_15"/>
            <p:cNvSpPr/>
            <p:nvPr>
              <p:custDataLst>
                <p:tags r:id="rId14"/>
              </p:custDataLst>
            </p:nvPr>
          </p:nvSpPr>
          <p:spPr>
            <a:xfrm>
              <a:off x="4729164" y="4225926"/>
              <a:ext cx="390525" cy="3905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CCE34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46" name="MH_Other_16"/>
            <p:cNvSpPr/>
            <p:nvPr>
              <p:custDataLst>
                <p:tags r:id="rId15"/>
              </p:custDataLst>
            </p:nvPr>
          </p:nvSpPr>
          <p:spPr>
            <a:xfrm>
              <a:off x="5483226" y="3916363"/>
              <a:ext cx="93663" cy="9366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47" name="MH_Other_17"/>
            <p:cNvSpPr/>
            <p:nvPr>
              <p:custDataLst>
                <p:tags r:id="rId16"/>
              </p:custDataLst>
            </p:nvPr>
          </p:nvSpPr>
          <p:spPr>
            <a:xfrm>
              <a:off x="4978401" y="4076701"/>
              <a:ext cx="130175" cy="13176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48" name="MH_Other_18"/>
            <p:cNvSpPr/>
            <p:nvPr>
              <p:custDataLst>
                <p:tags r:id="rId17"/>
              </p:custDataLst>
            </p:nvPr>
          </p:nvSpPr>
          <p:spPr>
            <a:xfrm>
              <a:off x="4686301" y="5086351"/>
              <a:ext cx="85725" cy="857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err="1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49" name="MH_Other_19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4875213" y="4010026"/>
              <a:ext cx="862012" cy="862013"/>
            </a:xfrm>
            <a:prstGeom prst="ellipse">
              <a:avLst/>
            </a:prstGeom>
            <a:noFill/>
            <a:ln w="9525">
              <a:solidFill>
                <a:srgbClr val="979A9C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30000"/>
                </a:lnSpc>
              </a:pPr>
              <a:endParaRPr lang="zh-CN" altLang="en-US">
                <a:solidFill>
                  <a:srgbClr val="FFFFFF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50" name="MH_SubTitle_2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5119688" y="4107101"/>
              <a:ext cx="3359150" cy="96899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lIns="21600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2800" b="1" smtClean="0">
                  <a:solidFill>
                    <a:schemeClr val="bg1"/>
                  </a:solidFill>
                  <a:sym typeface="+mn-ea"/>
                </a:rPr>
                <a:t>.“</a:t>
              </a:r>
              <a:r>
                <a:rPr lang="zh-CN" altLang="en-US" sz="2800" b="1" smtClean="0">
                  <a:solidFill>
                    <a:schemeClr val="bg1"/>
                  </a:solidFill>
                  <a:sym typeface="+mn-ea"/>
                </a:rPr>
                <a:t>好学</a:t>
              </a:r>
              <a:r>
                <a:rPr lang="en-US" altLang="zh-CN" sz="2800" b="1" smtClean="0">
                  <a:solidFill>
                    <a:schemeClr val="bg1"/>
                  </a:solidFill>
                  <a:sym typeface="+mn-ea"/>
                </a:rPr>
                <a:t>”</a:t>
              </a:r>
              <a:r>
                <a:rPr lang="zh-CN" altLang="en-US" sz="2800" b="1" smtClean="0">
                  <a:solidFill>
                    <a:schemeClr val="bg1"/>
                  </a:solidFill>
                  <a:sym typeface="+mn-ea"/>
                </a:rPr>
                <a:t>应以</a:t>
              </a:r>
              <a:r>
                <a:rPr lang="en-US" altLang="zh-CN" sz="2800" b="1" smtClean="0">
                  <a:solidFill>
                    <a:schemeClr val="bg1"/>
                  </a:solidFill>
                  <a:sym typeface="+mn-ea"/>
                </a:rPr>
                <a:t>“</a:t>
              </a:r>
              <a:r>
                <a:rPr lang="zh-CN" altLang="en-US" sz="2800" b="1" smtClean="0">
                  <a:solidFill>
                    <a:schemeClr val="bg1"/>
                  </a:solidFill>
                  <a:sym typeface="+mn-ea"/>
                </a:rPr>
                <a:t>进德</a:t>
              </a:r>
              <a:r>
                <a:rPr lang="en-US" altLang="zh-CN" sz="2800" b="1" smtClean="0">
                  <a:solidFill>
                    <a:schemeClr val="bg1"/>
                  </a:solidFill>
                  <a:sym typeface="+mn-ea"/>
                </a:rPr>
                <a:t>”</a:t>
              </a:r>
              <a:r>
                <a:rPr lang="zh-CN" altLang="en-US" sz="2800" b="1" smtClean="0">
                  <a:solidFill>
                    <a:schemeClr val="bg1"/>
                  </a:solidFill>
                  <a:sym typeface="+mn-ea"/>
                </a:rPr>
                <a:t>为目的</a:t>
              </a:r>
              <a:endParaRPr lang="da-DK" altLang="zh-CN" sz="2800">
                <a:solidFill>
                  <a:schemeClr val="bg1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51" name="MH_Other_20"/>
            <p:cNvSpPr/>
            <p:nvPr>
              <p:custDataLst>
                <p:tags r:id="rId20"/>
              </p:custDataLst>
            </p:nvPr>
          </p:nvSpPr>
          <p:spPr>
            <a:xfrm>
              <a:off x="4919664" y="4276725"/>
              <a:ext cx="750887" cy="750888"/>
            </a:xfrm>
            <a:prstGeom prst="ellipse">
              <a:avLst/>
            </a:prstGeom>
            <a:solidFill>
              <a:srgbClr val="FFFFFF"/>
            </a:solidFill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3200" b="1" smtClean="0">
                  <a:solidFill>
                    <a:sysClr val="windowText" lastClr="000000"/>
                  </a:solidFill>
                  <a:latin typeface="汉仪行楷简" panose="02010609000101010101" pitchFamily="49" charset="-122"/>
                  <a:ea typeface="汉仪行楷简" panose="02010609000101010101" pitchFamily="49" charset="-122"/>
                </a:rPr>
                <a:t>5</a:t>
              </a:r>
              <a:endParaRPr lang="zh-CN" altLang="en-US" sz="3200" b="1" err="1">
                <a:solidFill>
                  <a:sysClr val="windowText" lastClr="000000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</p:grpSp>
      <p:sp>
        <p:nvSpPr>
          <p:cNvPr id="52" name="矩形 51"/>
          <p:cNvSpPr/>
          <p:nvPr>
            <p:custDataLst>
              <p:tags r:id="rId6"/>
            </p:custDataLst>
          </p:nvPr>
        </p:nvSpPr>
        <p:spPr>
          <a:xfrm>
            <a:off x="5689231" y="1988740"/>
            <a:ext cx="52661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ym typeface="+mn-ea"/>
              </a:rPr>
              <a:t>子曰：</a:t>
            </a:r>
            <a:r>
              <a:rPr lang="en-US" altLang="zh-CN" sz="2800" b="1" smtClean="0">
                <a:sym typeface="+mn-ea"/>
              </a:rPr>
              <a:t>“</a:t>
            </a:r>
            <a:r>
              <a:rPr lang="zh-CN" altLang="en-US" sz="2800" b="1" smtClean="0">
                <a:sym typeface="+mn-ea"/>
              </a:rPr>
              <a:t>学如不及，犹恐失之。</a:t>
            </a:r>
            <a:r>
              <a:rPr lang="en-US" altLang="zh-CN" sz="2800" b="1" smtClean="0">
                <a:sym typeface="+mn-ea"/>
              </a:rPr>
              <a:t>” </a:t>
            </a:r>
            <a:endParaRPr lang="zh-CN" altLang="en-US" sz="2800"/>
          </a:p>
        </p:txBody>
      </p:sp>
      <p:sp>
        <p:nvSpPr>
          <p:cNvPr id="53" name="矩形 52"/>
          <p:cNvSpPr/>
          <p:nvPr>
            <p:custDataLst>
              <p:tags r:id="rId7"/>
            </p:custDataLst>
          </p:nvPr>
        </p:nvSpPr>
        <p:spPr>
          <a:xfrm>
            <a:off x="5548032" y="4294202"/>
            <a:ext cx="470513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sym typeface="+mn-ea"/>
              </a:rPr>
              <a:t>※“</a:t>
            </a:r>
            <a:r>
              <a:rPr lang="zh-CN" altLang="en-US" sz="2400" b="1" smtClean="0">
                <a:sym typeface="+mn-ea"/>
              </a:rPr>
              <a:t>就有道</a:t>
            </a:r>
            <a:r>
              <a:rPr lang="en-US" altLang="zh-CN" sz="2400" b="1" smtClean="0">
                <a:sym typeface="+mn-ea"/>
              </a:rPr>
              <a:t>”“</a:t>
            </a:r>
            <a:r>
              <a:rPr lang="zh-CN" altLang="en-US" sz="2400" b="1" smtClean="0">
                <a:sym typeface="+mn-ea"/>
              </a:rPr>
              <a:t>内自省</a:t>
            </a:r>
            <a:r>
              <a:rPr lang="en-US" altLang="zh-CN" sz="2400" b="1" smtClean="0">
                <a:sym typeface="+mn-ea"/>
              </a:rPr>
              <a:t>”“</a:t>
            </a:r>
            <a:r>
              <a:rPr lang="zh-CN" altLang="en-US" sz="2400" b="1" smtClean="0">
                <a:sym typeface="+mn-ea"/>
              </a:rPr>
              <a:t>进，吴往也</a:t>
            </a:r>
            <a:r>
              <a:rPr lang="en-US" altLang="zh-CN" sz="2400" b="1" smtClean="0">
                <a:sym typeface="+mn-ea"/>
              </a:rPr>
              <a:t>”</a:t>
            </a:r>
            <a:endParaRPr lang="zh-CN" altLang="en-US" sz="2400" b="1">
              <a:sym typeface="+mn-ea"/>
            </a:endParaRPr>
          </a:p>
        </p:txBody>
      </p:sp>
      <p:sp>
        <p:nvSpPr>
          <p:cNvPr id="54" name="矩形 53"/>
          <p:cNvSpPr/>
          <p:nvPr>
            <p:custDataLst>
              <p:tags r:id="rId8"/>
            </p:custDataLst>
          </p:nvPr>
        </p:nvSpPr>
        <p:spPr>
          <a:xfrm>
            <a:off x="5245289" y="5103674"/>
            <a:ext cx="64553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smtClean="0">
                <a:sym typeface="+mn-ea"/>
              </a:rPr>
              <a:t>子曰：</a:t>
            </a:r>
            <a:r>
              <a:rPr lang="en-US" altLang="zh-CN" sz="2400" b="1" smtClean="0">
                <a:sym typeface="+mn-ea"/>
              </a:rPr>
              <a:t>“</a:t>
            </a:r>
            <a:r>
              <a:rPr lang="zh-CN" altLang="en-US" sz="2400" b="1" smtClean="0">
                <a:sym typeface="+mn-ea"/>
              </a:rPr>
              <a:t>朝闻道，夕死可矣。</a:t>
            </a:r>
            <a:r>
              <a:rPr lang="en-US" altLang="zh-CN" sz="2400" b="1" smtClean="0">
                <a:sym typeface="+mn-ea"/>
              </a:rPr>
              <a:t>”</a:t>
            </a:r>
            <a:r>
              <a:rPr lang="zh-CN" altLang="en-US" sz="2400" b="1" smtClean="0">
                <a:sym typeface="+mn-ea"/>
              </a:rPr>
              <a:t>（《里仁》）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sym typeface="+mn-ea"/>
              </a:rPr>
              <a:t>※</a:t>
            </a:r>
            <a:r>
              <a:rPr lang="zh-CN" altLang="en-US" sz="2400" b="1" smtClean="0">
                <a:sym typeface="+mn-ea"/>
              </a:rPr>
              <a:t>子曰：</a:t>
            </a:r>
            <a:r>
              <a:rPr lang="en-US" altLang="zh-CN" sz="2400" b="1" smtClean="0">
                <a:sym typeface="+mn-ea"/>
              </a:rPr>
              <a:t>“</a:t>
            </a:r>
            <a:r>
              <a:rPr lang="zh-CN" altLang="zh-CN" sz="2400" b="1" smtClean="0">
                <a:sym typeface="+mn-ea"/>
              </a:rPr>
              <a:t>德之不修，学之不讲，闻义不能徙，不善不能改，是吾忧也。</a:t>
            </a:r>
            <a:r>
              <a:rPr lang="en-US" altLang="zh-CN" sz="2400" b="1" smtClean="0">
                <a:sym typeface="+mn-ea"/>
              </a:rPr>
              <a:t>”</a:t>
            </a:r>
            <a:r>
              <a:rPr lang="zh-CN" altLang="en-US" sz="2400" b="1" smtClean="0">
                <a:sym typeface="+mn-ea"/>
              </a:rPr>
              <a:t>（《述而》）</a:t>
            </a:r>
            <a:endParaRPr lang="zh-CN" altLang="en-US" sz="2400" b="1">
              <a:sym typeface="+mn-ea"/>
            </a:endParaRPr>
          </a:p>
        </p:txBody>
      </p:sp>
      <p:sp>
        <p:nvSpPr>
          <p:cNvPr id="55" name="矩形 54"/>
          <p:cNvSpPr/>
          <p:nvPr>
            <p:custDataLst>
              <p:tags r:id="rId9"/>
            </p:custDataLst>
          </p:nvPr>
        </p:nvSpPr>
        <p:spPr>
          <a:xfrm>
            <a:off x="5750257" y="2940039"/>
            <a:ext cx="4826758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smtClean="0">
                <a:sym typeface="+mn-ea"/>
              </a:rPr>
              <a:t>就有道而正焉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sym typeface="+mn-ea"/>
              </a:rPr>
              <a:t>※</a:t>
            </a:r>
            <a:r>
              <a:rPr lang="zh-CN" altLang="zh-CN" sz="2400" b="1" smtClean="0">
                <a:sym typeface="+mn-ea"/>
              </a:rPr>
              <a:t>见贤思齐</a:t>
            </a:r>
            <a:endParaRPr lang="zh-CN" altLang="zh-CN" sz="2400" b="1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7036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5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【学习任务三】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501140"/>
          <a:ext cx="11522075" cy="4693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3690620"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600">
                          <a:sym typeface="+mn-ea"/>
                        </a:rPr>
                        <a:t>      </a:t>
                      </a:r>
                      <a:r>
                        <a:rPr lang="zh-CN" altLang="en-US" sz="3200">
                          <a:sym typeface="+mn-ea"/>
                        </a:rPr>
                        <a:t>朗读下面的章句，谈谈你对《论语》中“学习方法”的认识。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1.子曰：“学而时习之，不亦说乎？有朋自远方来，不亦乐乎？人不知而不愠，不亦君子乎？”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（《学而》）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2.子曰：“温故而知新，可以为师矣。” （《为政》）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3.子曰：“学而不思则罔，思而不学则殆。”（《为政》）</a:t>
                      </a:r>
                    </a:p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  <a:sym typeface="+mn-ea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五角星 3"/>
          <p:cNvSpPr/>
          <p:nvPr>
            <p:custDataLst>
              <p:tags r:id="rId7"/>
            </p:custDataLst>
          </p:nvPr>
        </p:nvSpPr>
        <p:spPr>
          <a:xfrm>
            <a:off x="332105" y="1617980"/>
            <a:ext cx="507365" cy="55308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5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【学习任务三】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6855" y="1501140"/>
          <a:ext cx="11720195" cy="4206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20195"/>
              </a:tblGrid>
              <a:tr h="3690620"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600">
                          <a:sym typeface="+mn-ea"/>
                        </a:rPr>
                        <a:t>      </a:t>
                      </a:r>
                      <a:r>
                        <a:rPr lang="zh-CN" altLang="en-US" sz="3200">
                          <a:sym typeface="+mn-ea"/>
                        </a:rPr>
                        <a:t>朗读下面的章句，谈谈你对《论语》中“学习方法”的认识。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4.子贡问曰：“孔文子何以谓之文也？”子曰：“敏而好学，不耻下问，是以谓之文也。”（《公冶长》）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5.子曰：“博学于文，约之以礼，亦可以弗畔矣夫。” </a:t>
                      </a:r>
                      <a:r>
                        <a:rPr lang="zh-CN" altLang="en-US" sz="2800" b="1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（《雍也》）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latin typeface="华文楷体" panose="02010600040101010101" charset="-122"/>
                          <a:ea typeface="华文楷体" panose="02010600040101010101" charset="-122"/>
                          <a:cs typeface="华文楷体" panose="02010600040101010101" charset="-122"/>
                          <a:sym typeface="+mn-ea"/>
                        </a:rPr>
                        <a:t>6.子曰：“莫我知也夫！”子贡曰：“何为其莫知子也？”子曰：“不怨天，不尤人，下学而上达，知我者其天乎！”（《宪问》）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五角星 3"/>
          <p:cNvSpPr/>
          <p:nvPr>
            <p:custDataLst>
              <p:tags r:id="rId7"/>
            </p:custDataLst>
          </p:nvPr>
        </p:nvSpPr>
        <p:spPr>
          <a:xfrm>
            <a:off x="332105" y="1617980"/>
            <a:ext cx="507365" cy="55308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501650" y="166688"/>
            <a:ext cx="9923652" cy="558800"/>
          </a:xfrm>
        </p:spPr>
        <p:txBody>
          <a:bodyPr/>
          <a:lstStyle/>
          <a:p>
            <a:r>
              <a:rPr lang="zh-CN" altLang="en-US" sz="6000" smtClean="0">
                <a:latin typeface="汉仪行楷简" panose="02010609000101010101" pitchFamily="49" charset="-122"/>
                <a:ea typeface="汉仪行楷简" panose="02010609000101010101" pitchFamily="49" charset="-122"/>
              </a:rPr>
              <a:t>孔门的学习方法</a:t>
            </a:r>
            <a:endParaRPr lang="zh-CN" altLang="en-US" sz="60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477" y="2865526"/>
            <a:ext cx="4481219" cy="6984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0677" y="2865526"/>
            <a:ext cx="4481219" cy="6984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3877" y="2865526"/>
            <a:ext cx="4481219" cy="6984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7077" y="2865526"/>
            <a:ext cx="4481219" cy="698456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16762" y="3387135"/>
            <a:ext cx="29408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None/>
            </a:pPr>
            <a:r>
              <a:rPr lang="en-US" altLang="zh-CN" sz="3600" b="1" smtClean="0">
                <a:solidFill>
                  <a:srgbClr val="FF0000"/>
                </a:solidFill>
                <a:latin typeface="+mj-ea"/>
                <a:cs typeface="+mj-ea"/>
                <a:sym typeface="+mn-ea"/>
              </a:rPr>
              <a:t>1.</a:t>
            </a:r>
            <a:r>
              <a:rPr lang="zh-CN" altLang="en-US" sz="3600" b="1" smtClean="0">
                <a:solidFill>
                  <a:srgbClr val="FF0000"/>
                </a:solidFill>
                <a:latin typeface="+mj-ea"/>
                <a:cs typeface="+mj-ea"/>
                <a:sym typeface="+mn-ea"/>
              </a:rPr>
              <a:t>学而时习</a:t>
            </a:r>
            <a:endParaRPr lang="zh-CN" altLang="en-US" sz="3600" b="1">
              <a:solidFill>
                <a:srgbClr val="FF0000"/>
              </a:solidFill>
              <a:latin typeface="+mj-ea"/>
              <a:cs typeface="+mj-ea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2768929" y="1836215"/>
            <a:ext cx="29408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None/>
            </a:pPr>
            <a:r>
              <a:rPr lang="en-US" altLang="zh-CN" sz="3600" b="1" smtClean="0">
                <a:solidFill>
                  <a:srgbClr val="FF0000"/>
                </a:solidFill>
                <a:latin typeface="+mj-ea"/>
                <a:cs typeface="+mj-ea"/>
                <a:sym typeface="+mn-ea"/>
              </a:rPr>
              <a:t>2.</a:t>
            </a:r>
            <a:r>
              <a:rPr lang="zh-CN" altLang="en-US" sz="3600" b="1" smtClean="0">
                <a:solidFill>
                  <a:srgbClr val="FF0000"/>
                </a:solidFill>
                <a:latin typeface="+mj-ea"/>
                <a:cs typeface="+mj-ea"/>
                <a:sym typeface="+mn-ea"/>
              </a:rPr>
              <a:t>学思并重</a:t>
            </a:r>
            <a:endParaRPr lang="zh-CN" altLang="en-US" sz="3600" b="1">
              <a:solidFill>
                <a:srgbClr val="FF0000"/>
              </a:solidFill>
              <a:latin typeface="+mj-ea"/>
              <a:cs typeface="+mj-ea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5333211" y="3318896"/>
            <a:ext cx="29408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None/>
            </a:pPr>
            <a:r>
              <a:rPr lang="en-US" altLang="zh-CN" sz="3600" b="1" smtClean="0">
                <a:solidFill>
                  <a:srgbClr val="FF0000"/>
                </a:solidFill>
                <a:latin typeface="+mj-ea"/>
                <a:cs typeface="+mj-ea"/>
                <a:sym typeface="+mn-ea"/>
              </a:rPr>
              <a:t>3.</a:t>
            </a:r>
            <a:r>
              <a:rPr lang="zh-CN" altLang="en-US" sz="3600" b="1" smtClean="0">
                <a:solidFill>
                  <a:srgbClr val="FF0000"/>
                </a:solidFill>
                <a:latin typeface="+mj-ea"/>
                <a:cs typeface="+mj-ea"/>
                <a:sym typeface="+mn-ea"/>
              </a:rPr>
              <a:t>博约相济</a:t>
            </a:r>
            <a:endParaRPr lang="zh-CN" altLang="en-US" sz="3600" b="1">
              <a:solidFill>
                <a:srgbClr val="FF0000"/>
              </a:solidFill>
              <a:latin typeface="+mj-ea"/>
              <a:cs typeface="+mj-ea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7824686" y="1808920"/>
            <a:ext cx="29408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None/>
            </a:pPr>
            <a:r>
              <a:rPr lang="en-US" altLang="zh-CN" sz="3600" b="1" smtClean="0">
                <a:solidFill>
                  <a:srgbClr val="FF0000"/>
                </a:solidFill>
                <a:latin typeface="+mj-ea"/>
                <a:cs typeface="+mj-ea"/>
                <a:sym typeface="+mn-ea"/>
              </a:rPr>
              <a:t>4.</a:t>
            </a:r>
            <a:r>
              <a:rPr lang="zh-CN" altLang="en-US" sz="3600" b="1" smtClean="0">
                <a:solidFill>
                  <a:srgbClr val="FF0000"/>
                </a:solidFill>
                <a:latin typeface="+mj-ea"/>
                <a:cs typeface="+mj-ea"/>
                <a:sym typeface="+mn-ea"/>
              </a:rPr>
              <a:t>上学下达</a:t>
            </a:r>
            <a:endParaRPr lang="zh-CN" altLang="en-US" sz="3600" b="1">
              <a:solidFill>
                <a:srgbClr val="FF0000"/>
              </a:solidFill>
              <a:latin typeface="+mj-ea"/>
              <a:cs typeface="+mj-ea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9103057" y="3398614"/>
            <a:ext cx="3117060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None/>
            </a:pPr>
            <a:r>
              <a:rPr lang="en-US" altLang="zh-CN" sz="3600" b="1" smtClean="0">
                <a:solidFill>
                  <a:srgbClr val="FF0000"/>
                </a:solidFill>
                <a:latin typeface="+mj-ea"/>
                <a:cs typeface="+mj-ea"/>
                <a:sym typeface="+mn-ea"/>
              </a:rPr>
              <a:t>5.</a:t>
            </a:r>
            <a:r>
              <a:rPr lang="zh-CN" altLang="en-US" sz="3600" b="1" smtClean="0">
                <a:solidFill>
                  <a:srgbClr val="FF0000"/>
                </a:solidFill>
                <a:latin typeface="+mj-ea"/>
                <a:cs typeface="+mj-ea"/>
                <a:sym typeface="+mn-ea"/>
              </a:rPr>
              <a:t>学以致用</a:t>
            </a:r>
            <a:endParaRPr lang="zh-CN" altLang="en-US" sz="3600" b="1">
              <a:solidFill>
                <a:srgbClr val="FF0000"/>
              </a:solidFill>
              <a:latin typeface="+mj-ea"/>
              <a:cs typeface="+mj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1793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1848562" y="1510213"/>
            <a:ext cx="2695298" cy="2654140"/>
            <a:chOff x="1848562" y="1510213"/>
            <a:chExt cx="2695298" cy="2654140"/>
          </a:xfrm>
        </p:grpSpPr>
        <p:sp>
          <p:nvSpPr>
            <p:cNvPr id="3" name="椭圆 2"/>
            <p:cNvSpPr/>
            <p:nvPr>
              <p:custDataLst>
                <p:tags r:id="rId6"/>
              </p:custDataLst>
            </p:nvPr>
          </p:nvSpPr>
          <p:spPr>
            <a:xfrm>
              <a:off x="2394353" y="2037565"/>
              <a:ext cx="1603717" cy="160371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>
              <p:custDataLst>
                <p:tags r:id="rId7"/>
              </p:custDataLst>
            </p:nvPr>
          </p:nvGrpSpPr>
          <p:grpSpPr>
            <a:xfrm>
              <a:off x="1848562" y="1510213"/>
              <a:ext cx="2695298" cy="2654140"/>
              <a:chOff x="7977778" y="584618"/>
              <a:chExt cx="3738848" cy="3681754"/>
            </a:xfrm>
          </p:grpSpPr>
          <p:pic>
            <p:nvPicPr>
              <p:cNvPr id="8" name="图片 7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2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977778" y="584618"/>
                <a:ext cx="3738848" cy="3681754"/>
              </a:xfrm>
              <a:prstGeom prst="rect">
                <a:avLst/>
              </a:prstGeom>
            </p:spPr>
          </p:pic>
          <p:sp>
            <p:nvSpPr>
              <p:cNvPr id="9" name="椭圆 8"/>
              <p:cNvSpPr/>
              <p:nvPr>
                <p:custDataLst>
                  <p:tags r:id="rId9"/>
                </p:custDataLst>
              </p:nvPr>
            </p:nvSpPr>
            <p:spPr>
              <a:xfrm>
                <a:off x="9324474" y="1892572"/>
                <a:ext cx="1058883" cy="106942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348008" y="1772270"/>
            <a:ext cx="1650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叁</a:t>
            </a: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4746875" y="2499678"/>
            <a:ext cx="5695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latin typeface="汉仪行楷简" panose="02010609000101010101" pitchFamily="49" charset="-122"/>
                <a:ea typeface="汉仪行楷简" panose="02010609000101010101" pitchFamily="49" charset="-122"/>
              </a:rPr>
              <a:t>第二课时，诗教传统</a:t>
            </a:r>
            <a:endParaRPr lang="zh-CN" altLang="en-US" sz="40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4189863" y="3532830"/>
            <a:ext cx="711048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None/>
            </a:pP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1.理解《论语》中关于“诗”的章句，进而理解儒家的“诗教”传统。</a:t>
            </a:r>
          </a:p>
          <a:p>
            <a:pPr indent="0">
              <a:lnSpc>
                <a:spcPct val="150000"/>
              </a:lnSpc>
              <a:buNone/>
            </a:pP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2.理解孔子对《诗经》“乐而不淫、哀而不伤”的评价，从而理解儒家的中庸思想及美学原则，以提升审美能力。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6875" y="3294615"/>
            <a:ext cx="5491026" cy="6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25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5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【学习任务一】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501140"/>
          <a:ext cx="11522075" cy="53096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369062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3200">
                          <a:sym typeface="+mn-ea"/>
                        </a:rPr>
                        <a:t>      </a:t>
                      </a:r>
                      <a:r>
                        <a:rPr lang="zh-CN" altLang="en-US" sz="3200">
                          <a:sym typeface="+mn-ea"/>
                        </a:rPr>
                        <a:t>将下列句子翻译成现代汉语。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⑴子以四教：文，行，忠，信。（《述而》）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800">
                          <a:sym typeface="+mn-ea"/>
                        </a:rPr>
                        <a:t> </a:t>
                      </a:r>
                      <a:r>
                        <a:rPr lang="zh-CN" altLang="en-US" sz="3200">
                          <a:sym typeface="+mn-ea"/>
                        </a:rPr>
                        <a:t>译：孔子以四项内容来教导学生：   先代典籍、道德行事、 忠诚、守信。</a:t>
                      </a:r>
                      <a:r>
                        <a:rPr lang="zh-CN" altLang="en-US" sz="2800">
                          <a:sym typeface="+mn-ea"/>
                        </a:rPr>
                        <a:t>   </a:t>
                      </a:r>
                      <a:r>
                        <a:rPr lang="zh-CN" altLang="en-US" sz="3600">
                          <a:sym typeface="+mn-ea"/>
                        </a:rPr>
                        <a:t>                                                  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⑵子曰：“吾自卫反鲁，然后乐正，《雅》《颂》各得其所。” （《子罕》）</a:t>
                      </a: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3200">
                          <a:sym typeface="+mn-ea"/>
                        </a:rPr>
                        <a:t>译：孔子说：</a:t>
                      </a:r>
                      <a:r>
                        <a:rPr lang="en-US" altLang="zh-CN" sz="3200">
                          <a:sym typeface="+mn-ea"/>
                        </a:rPr>
                        <a:t>“</a:t>
                      </a:r>
                      <a:r>
                        <a:rPr lang="zh-CN" altLang="en-US" sz="3200">
                          <a:sym typeface="+mn-ea"/>
                        </a:rPr>
                        <a:t>我从卫国返回鲁国以后， 乐才得以整理，雅乐和颂乐各自安排到了合适的位置。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五角星 3"/>
          <p:cNvSpPr/>
          <p:nvPr>
            <p:custDataLst>
              <p:tags r:id="rId7"/>
            </p:custDataLst>
          </p:nvPr>
        </p:nvSpPr>
        <p:spPr>
          <a:xfrm>
            <a:off x="332105" y="1617980"/>
            <a:ext cx="507365" cy="55308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7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【学习任务一】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501140"/>
          <a:ext cx="1152207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3690620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3600">
                          <a:sym typeface="+mn-ea"/>
                        </a:rPr>
                        <a:t>      </a:t>
                      </a:r>
                      <a:r>
                        <a:rPr lang="zh-CN" altLang="en-US" sz="3600">
                          <a:sym typeface="+mn-ea"/>
                        </a:rPr>
                        <a:t>将下列句子翻译成现代汉语。                                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⑶</a:t>
                      </a:r>
                      <a:r>
                        <a:rPr lang="zh-CN" altLang="en-US"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三百五篇孔子皆弦歌之，以求合《韶》《武》《雅》《颂》之音。礼乐自此可得而述，以备王道，成六艺。……孔子以《诗》、《书》、礼、乐教,弟子盖三千焉,身通六艺者七十有二人。</a:t>
                      </a:r>
                      <a:r>
                        <a:rPr lang="zh-CN" altLang="en-US" sz="2400">
                          <a:sym typeface="+mn-ea"/>
                        </a:rPr>
                        <a:t>（节选自司马迁《史记•孔子世家》）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                                                                             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五角星 3"/>
          <p:cNvSpPr/>
          <p:nvPr>
            <p:custDataLst>
              <p:tags r:id="rId7"/>
            </p:custDataLst>
          </p:nvPr>
        </p:nvSpPr>
        <p:spPr>
          <a:xfrm>
            <a:off x="332105" y="1617980"/>
            <a:ext cx="507365" cy="55308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2284730" y="5838825"/>
            <a:ext cx="8006080" cy="76835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六艺：礼、乐、射、御、书、数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5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【学习任务二】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501140"/>
          <a:ext cx="11522075" cy="5760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3690620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3600">
                          <a:sym typeface="+mn-ea"/>
                        </a:rPr>
                        <a:t>      </a:t>
                      </a:r>
                      <a:r>
                        <a:rPr lang="zh-CN" altLang="en-US" sz="3600">
                          <a:sym typeface="+mn-ea"/>
                        </a:rPr>
                        <a:t>将下列句子翻译成现代汉语。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⑴</a:t>
                      </a:r>
                      <a:r>
                        <a:rPr lang="zh-CN" altLang="en-US"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子曰：“兴于《诗》，立于礼，成于乐。”</a:t>
                      </a:r>
                      <a:r>
                        <a:rPr lang="zh-CN" altLang="en-US" sz="2800">
                          <a:sym typeface="+mn-ea"/>
                        </a:rPr>
                        <a:t>（《泰伯》）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  译：  孔子说：</a:t>
                      </a:r>
                      <a:r>
                        <a:rPr lang="en-US" altLang="zh-CN" sz="3600">
                          <a:sym typeface="+mn-ea"/>
                        </a:rPr>
                        <a:t>“</a:t>
                      </a:r>
                      <a:r>
                        <a:rPr lang="zh-CN" altLang="en-US" sz="3600">
                          <a:sym typeface="+mn-ea"/>
                        </a:rPr>
                        <a:t>鼓舞善心，激发道德意识在于学《诗》；端正行为，使人卓然自立就要学礼；陶冶人的性情，养成完美人格在于学乐。</a:t>
                      </a:r>
                      <a:r>
                        <a:rPr lang="en-US" altLang="zh-CN" sz="3600">
                          <a:sym typeface="+mn-ea"/>
                        </a:rPr>
                        <a:t>”</a:t>
                      </a:r>
                      <a:r>
                        <a:rPr lang="zh-CN" altLang="en-US" sz="3600">
                          <a:sym typeface="+mn-ea"/>
                        </a:rPr>
                        <a:t>                                                                          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                                                                                 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                                                                              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五角星 3"/>
          <p:cNvSpPr/>
          <p:nvPr>
            <p:custDataLst>
              <p:tags r:id="rId7"/>
            </p:custDataLst>
          </p:nvPr>
        </p:nvSpPr>
        <p:spPr>
          <a:xfrm>
            <a:off x="332105" y="1617980"/>
            <a:ext cx="507365" cy="55308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5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【学习任务二】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037590"/>
          <a:ext cx="11522075" cy="58521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5401310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3600">
                          <a:sym typeface="+mn-ea"/>
                        </a:rPr>
                        <a:t>      </a:t>
                      </a:r>
                      <a:r>
                        <a:rPr lang="zh-CN" altLang="en-US" sz="3600">
                          <a:sym typeface="+mn-ea"/>
                        </a:rPr>
                        <a:t>将下列句子翻译成现代汉语。                                                                              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⑵</a:t>
                      </a:r>
                      <a:r>
                        <a:rPr lang="zh-CN" altLang="en-US"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子曰：“小子何莫学夫《诗》？《诗》可以兴，可以观，可以群，可以怨。迩之事父，远之事君。多识于鸟兽草木之名。”</a:t>
                      </a:r>
                      <a:r>
                        <a:rPr lang="zh-CN" altLang="en-US" sz="2400">
                          <a:sym typeface="+mn-ea"/>
                        </a:rPr>
                        <a:t>（《阳货》）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800">
                          <a:sym typeface="+mn-ea"/>
                        </a:rPr>
                        <a:t>译：孔子说：</a:t>
                      </a:r>
                      <a:r>
                        <a:rPr lang="en-US" altLang="zh-CN" sz="2800">
                          <a:sym typeface="+mn-ea"/>
                        </a:rPr>
                        <a:t>“</a:t>
                      </a:r>
                      <a:r>
                        <a:rPr lang="zh-CN" altLang="en-US" sz="2800">
                          <a:sym typeface="+mn-ea"/>
                        </a:rPr>
                        <a:t>学生们为什么没有人学习《诗》呢？读《诗》可以激发人的感情，可以提高观察力，可以提高人际交往能力，可以在礼的准则下怨刺时。近可用于侍奉父母，远可用于侍奉君主。而且多多认识鸟兽草木的名称。</a:t>
                      </a:r>
                      <a:r>
                        <a:rPr lang="en-US" altLang="zh-CN" sz="2800">
                          <a:sym typeface="+mn-ea"/>
                        </a:rPr>
                        <a:t>”</a:t>
                      </a:r>
                      <a:r>
                        <a:rPr lang="zh-CN" altLang="en-US" sz="3600">
                          <a:sym typeface="+mn-ea"/>
                        </a:rPr>
                        <a:t>                                                                                                                                                 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五角星 3"/>
          <p:cNvSpPr/>
          <p:nvPr>
            <p:custDataLst>
              <p:tags r:id="rId7"/>
            </p:custDataLst>
          </p:nvPr>
        </p:nvSpPr>
        <p:spPr>
          <a:xfrm>
            <a:off x="332105" y="1617980"/>
            <a:ext cx="507365" cy="55308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>
                <a:latin typeface="汉仪行楷简" panose="02010609000101010101" pitchFamily="49" charset="-122"/>
                <a:ea typeface="汉仪行楷简" panose="02010609000101010101" pitchFamily="49" charset="-122"/>
              </a:rPr>
              <a:t>为何学诗？</a:t>
            </a:r>
            <a:endParaRPr lang="zh-CN" altLang="en-US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3" name="MH_Other_1"/>
          <p:cNvSpPr/>
          <p:nvPr>
            <p:custDataLst>
              <p:tags r:id="rId2"/>
            </p:custDataLst>
          </p:nvPr>
        </p:nvSpPr>
        <p:spPr>
          <a:xfrm>
            <a:off x="904050" y="2774764"/>
            <a:ext cx="4618926" cy="23340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5" name="MH_Picture_1"/>
          <p:cNvSpPr/>
          <p:nvPr>
            <p:custDataLst>
              <p:tags r:id="rId3"/>
            </p:custDataLst>
          </p:nvPr>
        </p:nvSpPr>
        <p:spPr>
          <a:xfrm>
            <a:off x="904050" y="3008171"/>
            <a:ext cx="4618926" cy="3171364"/>
          </a:xfrm>
          <a:prstGeom prst="rect">
            <a:avLst/>
          </a:prstGeom>
          <a:blipFill dpi="0"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6" name="MH_Other_2"/>
          <p:cNvSpPr/>
          <p:nvPr>
            <p:custDataLst>
              <p:tags r:id="rId4"/>
            </p:custDataLst>
          </p:nvPr>
        </p:nvSpPr>
        <p:spPr>
          <a:xfrm>
            <a:off x="904050" y="6179537"/>
            <a:ext cx="4618926" cy="2355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3946515" y="4709850"/>
            <a:ext cx="3920108" cy="4993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904050" y="1064674"/>
            <a:ext cx="10653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6097052" y="2324387"/>
            <a:ext cx="5586888" cy="3961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800" smtClean="0">
                <a:sym typeface="+mn-ea"/>
              </a:rPr>
              <a:t>1.</a:t>
            </a:r>
            <a:r>
              <a:rPr lang="zh-CN" altLang="en-US" sz="2800" smtClean="0">
                <a:sym typeface="+mn-ea"/>
              </a:rPr>
              <a:t>学《诗》以言谈交际。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smtClean="0">
                <a:sym typeface="+mn-ea"/>
              </a:rPr>
              <a:t>2.</a:t>
            </a:r>
            <a:r>
              <a:rPr lang="zh-CN" altLang="en-US" sz="2800" smtClean="0">
                <a:sym typeface="+mn-ea"/>
              </a:rPr>
              <a:t>学《诗》以扩充识见。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smtClean="0">
                <a:sym typeface="+mn-ea"/>
              </a:rPr>
              <a:t>3.</a:t>
            </a:r>
            <a:r>
              <a:rPr lang="zh-CN" altLang="en-US" sz="2800" smtClean="0">
                <a:sym typeface="+mn-ea"/>
              </a:rPr>
              <a:t>学《诗》以识人论世。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smtClean="0">
                <a:sym typeface="+mn-ea"/>
              </a:rPr>
              <a:t>4.</a:t>
            </a:r>
            <a:r>
              <a:rPr lang="zh-CN" altLang="en-US" sz="2800" smtClean="0">
                <a:sym typeface="+mn-ea"/>
              </a:rPr>
              <a:t>学《诗》以修身达仁。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smtClean="0">
                <a:sym typeface="+mn-ea"/>
              </a:rPr>
              <a:t>5.</a:t>
            </a:r>
            <a:r>
              <a:rPr lang="zh-CN" altLang="en-US" sz="2800" smtClean="0">
                <a:sym typeface="+mn-ea"/>
              </a:rPr>
              <a:t>学《诗》以从政治民。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smtClean="0">
                <a:sym typeface="+mn-ea"/>
              </a:rPr>
              <a:t>6.</a:t>
            </a:r>
            <a:r>
              <a:rPr lang="zh-CN" altLang="en-US" sz="2800" smtClean="0">
                <a:sym typeface="+mn-ea"/>
              </a:rPr>
              <a:t>学《诗》以别成会悟。</a:t>
            </a:r>
          </a:p>
          <a:p>
            <a:pPr fontAlgn="auto">
              <a:lnSpc>
                <a:spcPct val="130000"/>
              </a:lnSpc>
            </a:pPr>
            <a:r>
              <a:rPr lang="en-US" altLang="zh-CN" sz="2800" smtClean="0">
                <a:sym typeface="+mn-ea"/>
              </a:rPr>
              <a:t>7.</a:t>
            </a:r>
            <a:r>
              <a:rPr lang="zh-CN" altLang="en-US" sz="2800" smtClean="0">
                <a:sym typeface="+mn-ea"/>
              </a:rPr>
              <a:t>学《诗》以兴观群怨。</a:t>
            </a:r>
            <a:endParaRPr lang="en-US" altLang="zh-CN" sz="2800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837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4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4" grpId="0" build="allAtOnce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1848562" y="1510213"/>
            <a:ext cx="2695298" cy="2654140"/>
            <a:chOff x="1848562" y="1510213"/>
            <a:chExt cx="2695298" cy="2654140"/>
          </a:xfrm>
        </p:grpSpPr>
        <p:sp>
          <p:nvSpPr>
            <p:cNvPr id="3" name="椭圆 2"/>
            <p:cNvSpPr/>
            <p:nvPr>
              <p:custDataLst>
                <p:tags r:id="rId5"/>
              </p:custDataLst>
            </p:nvPr>
          </p:nvSpPr>
          <p:spPr>
            <a:xfrm>
              <a:off x="2394353" y="2037565"/>
              <a:ext cx="1603717" cy="160371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>
              <p:custDataLst>
                <p:tags r:id="rId6"/>
              </p:custDataLst>
            </p:nvPr>
          </p:nvGrpSpPr>
          <p:grpSpPr>
            <a:xfrm>
              <a:off x="1848562" y="1510213"/>
              <a:ext cx="2695298" cy="2654140"/>
              <a:chOff x="7977778" y="584618"/>
              <a:chExt cx="3738848" cy="3681754"/>
            </a:xfrm>
          </p:grpSpPr>
          <p:pic>
            <p:nvPicPr>
              <p:cNvPr id="8" name="图片 7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977778" y="584618"/>
                <a:ext cx="3738848" cy="3681754"/>
              </a:xfrm>
              <a:prstGeom prst="rect">
                <a:avLst/>
              </a:prstGeom>
            </p:spPr>
          </p:pic>
          <p:sp>
            <p:nvSpPr>
              <p:cNvPr id="9" name="椭圆 8"/>
              <p:cNvSpPr/>
              <p:nvPr>
                <p:custDataLst>
                  <p:tags r:id="rId8"/>
                </p:custDataLst>
              </p:nvPr>
            </p:nvSpPr>
            <p:spPr>
              <a:xfrm>
                <a:off x="9324474" y="1892572"/>
                <a:ext cx="1058883" cy="106942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348008" y="1772270"/>
            <a:ext cx="16500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壹</a:t>
            </a: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4746875" y="2499678"/>
            <a:ext cx="5695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rPr>
              <a:t>第一课时  文本初读</a:t>
            </a:r>
            <a:endParaRPr lang="zh-CN" altLang="en-US" sz="4000" b="1">
              <a:solidFill>
                <a:srgbClr val="FF0000"/>
              </a:solidFill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6875" y="3294615"/>
            <a:ext cx="5491026" cy="6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44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774171" y="1858233"/>
            <a:ext cx="56951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rPr>
              <a:t>第三课时 君子人格</a:t>
            </a:r>
            <a:endParaRPr lang="zh-CN" altLang="en-US" sz="4400" b="1">
              <a:solidFill>
                <a:srgbClr val="FF0000"/>
              </a:solidFill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657602" y="3055158"/>
            <a:ext cx="82159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None/>
            </a:pP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1.理解《论语》中关于“君子”的论述，进而理解儒家中“君子人格”的内涵。</a:t>
            </a:r>
          </a:p>
          <a:p>
            <a:pPr indent="0">
              <a:lnSpc>
                <a:spcPct val="150000"/>
              </a:lnSpc>
              <a:buNone/>
            </a:pP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2.对比《论语》中有关“君子”与“小人”的章句，探究成为君子的途径，以砥砺自我人格。</a:t>
            </a:r>
          </a:p>
          <a:p>
            <a:pPr indent="0">
              <a:lnSpc>
                <a:spcPct val="150000"/>
              </a:lnSpc>
              <a:buNone/>
            </a:pP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3.完成微写作《君子赞》，以此思考君子文化之于中国历史及现实的意义。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637693" y="2816944"/>
            <a:ext cx="5491026" cy="69946"/>
          </a:xfrm>
          <a:prstGeom prst="rect">
            <a:avLst/>
          </a:prstGeom>
        </p:spPr>
      </p:pic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1848562" y="1510213"/>
            <a:ext cx="2695298" cy="2654140"/>
            <a:chOff x="1848562" y="1510213"/>
            <a:chExt cx="2695298" cy="2654140"/>
          </a:xfrm>
        </p:grpSpPr>
        <p:sp>
          <p:nvSpPr>
            <p:cNvPr id="14" name="椭圆 13"/>
            <p:cNvSpPr/>
            <p:nvPr>
              <p:custDataLst>
                <p:tags r:id="rId6"/>
              </p:custDataLst>
            </p:nvPr>
          </p:nvSpPr>
          <p:spPr>
            <a:xfrm>
              <a:off x="2394353" y="2037565"/>
              <a:ext cx="1603717" cy="160371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>
              <p:custDataLst>
                <p:tags r:id="rId7"/>
              </p:custDataLst>
            </p:nvPr>
          </p:nvGrpSpPr>
          <p:grpSpPr>
            <a:xfrm>
              <a:off x="1848562" y="1510213"/>
              <a:ext cx="2695298" cy="2654140"/>
              <a:chOff x="7977778" y="584618"/>
              <a:chExt cx="3738848" cy="3681754"/>
            </a:xfrm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3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977778" y="584618"/>
                <a:ext cx="3738848" cy="3681754"/>
              </a:xfrm>
              <a:prstGeom prst="rect">
                <a:avLst/>
              </a:prstGeom>
            </p:spPr>
          </p:pic>
          <p:sp>
            <p:nvSpPr>
              <p:cNvPr id="18" name="椭圆 17"/>
              <p:cNvSpPr/>
              <p:nvPr>
                <p:custDataLst>
                  <p:tags r:id="rId9"/>
                </p:custDataLst>
              </p:nvPr>
            </p:nvSpPr>
            <p:spPr>
              <a:xfrm>
                <a:off x="9324474" y="1892572"/>
                <a:ext cx="1058883" cy="106942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2299880" y="1785500"/>
            <a:ext cx="151246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95693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7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【学习任务一】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233805"/>
          <a:ext cx="11522075" cy="7491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7491095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3600">
                          <a:sym typeface="+mn-ea"/>
                        </a:rPr>
                        <a:t>      </a:t>
                      </a:r>
                      <a:r>
                        <a:rPr lang="zh-CN" altLang="en-US" sz="3600">
                          <a:sym typeface="+mn-ea"/>
                        </a:rPr>
                        <a:t>理解“君子”概念的变化。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☆</a:t>
                      </a:r>
                      <a:r>
                        <a:rPr lang="zh-CN" altLang="en-US"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巫医乐师百工之人，君子不齿，今其智乃反不能及，其可怪也欤！</a:t>
                      </a:r>
                      <a:r>
                        <a:rPr lang="zh-CN" altLang="en-US" sz="3600">
                          <a:sym typeface="+mn-ea"/>
                        </a:rPr>
                        <a:t>（韩愈《师说》）</a:t>
                      </a:r>
                      <a:endParaRPr lang="en-US" altLang="zh-CN" sz="3600">
                        <a:sym typeface="+mn-ea"/>
                      </a:endParaRP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8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        </a:t>
                      </a:r>
                      <a:r>
                        <a:rPr lang="zh-CN" altLang="en-US" sz="32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会意。从尹，从口。“尹”，手执权杖形，本义是治理；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32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                   </a:t>
                      </a:r>
                      <a:r>
                        <a:rPr lang="zh-CN" altLang="en-US" sz="32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从</a:t>
                      </a:r>
                      <a:r>
                        <a:rPr lang="en-US" altLang="zh-CN" sz="32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32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口</a:t>
                      </a:r>
                      <a:r>
                        <a:rPr lang="en-US" altLang="zh-CN" sz="32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en-US" sz="32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，表发号施令。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☆</a:t>
                      </a:r>
                      <a:r>
                        <a:rPr lang="zh-CN" altLang="en-US"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子曰：“先进于礼乐，野人也。后进于礼乐，</a:t>
                      </a:r>
                      <a:r>
                        <a:rPr lang="zh-CN" altLang="en-US" sz="360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君子</a:t>
                      </a:r>
                      <a:r>
                        <a:rPr lang="zh-CN" altLang="en-US"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也。如用之，则吾从先进。”</a:t>
                      </a:r>
                      <a:r>
                        <a:rPr lang="zh-CN" altLang="en-US" sz="3600">
                          <a:sym typeface="+mn-ea"/>
                        </a:rPr>
                        <a:t>（《先进》）                                                                           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                                                   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                                                                                      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五角星 3"/>
          <p:cNvSpPr/>
          <p:nvPr>
            <p:custDataLst>
              <p:tags r:id="rId7"/>
            </p:custDataLst>
          </p:nvPr>
        </p:nvSpPr>
        <p:spPr>
          <a:xfrm>
            <a:off x="332105" y="1617980"/>
            <a:ext cx="507365" cy="55308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144845" y="0"/>
            <a:ext cx="1675130" cy="18256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7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【学习任务一】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540" y="1501140"/>
          <a:ext cx="11988800" cy="36906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88800"/>
              </a:tblGrid>
              <a:tr h="3690620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3600">
                          <a:sym typeface="+mn-ea"/>
                        </a:rPr>
                        <a:t>   </a:t>
                      </a:r>
                      <a:r>
                        <a:rPr lang="zh-CN" altLang="en-US" sz="3600">
                          <a:sym typeface="+mn-ea"/>
                        </a:rPr>
                        <a:t>2.翻译下面的章句，并提炼出孔子所谈“君子”的标准。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☆</a:t>
                      </a:r>
                      <a:r>
                        <a:rPr lang="zh-CN" altLang="en-US"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子路问君子。子曰：“</a:t>
                      </a:r>
                      <a:r>
                        <a:rPr lang="zh-CN" altLang="en-US" sz="360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修己以敬</a:t>
                      </a:r>
                      <a:r>
                        <a:rPr lang="zh-CN" altLang="en-US"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。”曰：“如斯而已乎？”曰：“</a:t>
                      </a:r>
                      <a:r>
                        <a:rPr lang="zh-CN" altLang="en-US" sz="360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修己以安人</a:t>
                      </a:r>
                      <a:r>
                        <a:rPr lang="zh-CN" altLang="en-US"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。”曰：“如斯而已乎？”曰：“</a:t>
                      </a:r>
                      <a:r>
                        <a:rPr lang="zh-CN" altLang="en-US" sz="360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修己以安百姓</a:t>
                      </a:r>
                      <a:r>
                        <a:rPr lang="zh-CN" altLang="en-US"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。修己以安百姓，尧舜其犹病诸？”</a:t>
                      </a:r>
                      <a:r>
                        <a:rPr lang="zh-CN" altLang="en-US" sz="2800">
                          <a:sym typeface="+mn-ea"/>
                        </a:rPr>
                        <a:t>（《宪问》）</a:t>
                      </a:r>
                      <a:r>
                        <a:rPr lang="zh-CN" altLang="en-US" sz="3600">
                          <a:sym typeface="+mn-ea"/>
                        </a:rPr>
                        <a:t>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五角星 3"/>
          <p:cNvSpPr/>
          <p:nvPr>
            <p:custDataLst>
              <p:tags r:id="rId7"/>
            </p:custDataLst>
          </p:nvPr>
        </p:nvSpPr>
        <p:spPr>
          <a:xfrm>
            <a:off x="332105" y="1617980"/>
            <a:ext cx="507365" cy="55308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4697730" y="5561965"/>
            <a:ext cx="2796540" cy="76835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sym typeface="+mn-ea"/>
              </a:rPr>
              <a:t>经世致用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665027" y="1536342"/>
            <a:ext cx="89938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mtClean="0">
                <a:sym typeface="+mn-ea"/>
              </a:rPr>
              <a:t> </a:t>
            </a:r>
            <a:r>
              <a:rPr lang="zh-CN" altLang="en-US" sz="3600" smtClean="0">
                <a:sym typeface="+mn-ea"/>
              </a:rPr>
              <a:t>萧公权先生指出：</a:t>
            </a:r>
            <a:r>
              <a:rPr lang="en-US" altLang="zh-CN" sz="3600" smtClean="0">
                <a:sym typeface="+mn-ea"/>
              </a:rPr>
              <a:t>“</a:t>
            </a:r>
            <a:r>
              <a:rPr lang="zh-CN" altLang="en-US" sz="3600" smtClean="0">
                <a:sym typeface="+mn-ea"/>
              </a:rPr>
              <a:t>（君子）旧义倾向于就位以修德，孔子则侧重修德以取位。</a:t>
            </a:r>
            <a:r>
              <a:rPr lang="en-US" altLang="zh-CN" sz="3600" smtClean="0">
                <a:sym typeface="+mn-ea"/>
              </a:rPr>
              <a:t>”</a:t>
            </a:r>
            <a:r>
              <a:rPr lang="zh-CN" altLang="en-US" sz="3600" smtClean="0">
                <a:sym typeface="+mn-ea"/>
              </a:rPr>
              <a:t> </a:t>
            </a:r>
            <a:endParaRPr lang="zh-CN" altLang="en-US" sz="3600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3552299" y="2971379"/>
            <a:ext cx="45688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士</a:t>
            </a:r>
            <a:r>
              <a:rPr lang="en-US" altLang="zh-CN" sz="3200" b="1" smtClean="0">
                <a:solidFill>
                  <a:srgbClr val="FF0000"/>
                </a:solidFill>
                <a:sym typeface="+mn-ea"/>
              </a:rPr>
              <a:t>----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君子</a:t>
            </a:r>
            <a:r>
              <a:rPr lang="en-US" altLang="zh-CN" sz="3200" b="1" smtClean="0">
                <a:solidFill>
                  <a:srgbClr val="FF0000"/>
                </a:solidFill>
                <a:sym typeface="+mn-ea"/>
              </a:rPr>
              <a:t>----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仁人</a:t>
            </a:r>
            <a:r>
              <a:rPr lang="en-US" altLang="zh-CN" sz="3200" b="1" smtClean="0">
                <a:solidFill>
                  <a:srgbClr val="FF0000"/>
                </a:solidFill>
                <a:sym typeface="+mn-ea"/>
              </a:rPr>
              <a:t>----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圣人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5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【学习任务二】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501140"/>
          <a:ext cx="11522075" cy="5760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3690620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3600">
                          <a:sym typeface="+mn-ea"/>
                        </a:rPr>
                        <a:t>     </a:t>
                      </a:r>
                      <a:r>
                        <a:rPr sz="3600" err="1">
                          <a:sym typeface="+mn-ea"/>
                        </a:rPr>
                        <a:t>思考：如何成为“君子”</a:t>
                      </a:r>
                      <a:r>
                        <a:rPr lang="zh-CN" sz="3600">
                          <a:sym typeface="+mn-ea"/>
                        </a:rPr>
                        <a:t>：</a:t>
                      </a:r>
                      <a:r>
                        <a:rPr sz="3600" err="1" smtClean="0">
                          <a:sym typeface="+mn-ea"/>
                        </a:rPr>
                        <a:t>提取成就君子人格的关键词</a:t>
                      </a:r>
                      <a:endParaRPr sz="3600">
                        <a:sym typeface="+mn-ea"/>
                      </a:endParaRP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⑴</a:t>
                      </a:r>
                      <a:r>
                        <a:rPr sz="3600" err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子曰：“君子食无求饱，居无求安，敏于事而慎于言，就有道而正焉，可谓</a:t>
                      </a:r>
                      <a:r>
                        <a:rPr sz="3600" b="1" err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好学</a:t>
                      </a:r>
                      <a:r>
                        <a:rPr sz="3600" err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也已。”</a:t>
                      </a:r>
                      <a:r>
                        <a:rPr sz="3600">
                          <a:sym typeface="+mn-ea"/>
                        </a:rPr>
                        <a:t>（《学而》）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⑵</a:t>
                      </a:r>
                      <a:r>
                        <a:rPr sz="3600" err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子曰：“君子</a:t>
                      </a:r>
                      <a:r>
                        <a:rPr sz="3600" b="1" err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喻于义</a:t>
                      </a:r>
                      <a:r>
                        <a:rPr sz="3600" err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，小人喻于利。”</a:t>
                      </a:r>
                      <a:r>
                        <a:rPr sz="3600">
                          <a:sym typeface="+mn-ea"/>
                        </a:rPr>
                        <a:t>（《里仁》）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⑶</a:t>
                      </a:r>
                      <a:r>
                        <a:rPr sz="3600" err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子曰：“质胜文则野，文胜质则史。</a:t>
                      </a:r>
                      <a:r>
                        <a:rPr sz="3600" b="1" err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文质彬彬</a:t>
                      </a:r>
                      <a:r>
                        <a:rPr sz="3600" err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，然后君子。”</a:t>
                      </a:r>
                      <a:r>
                        <a:rPr sz="3600">
                          <a:sym typeface="+mn-ea"/>
                        </a:rPr>
                        <a:t>（《雍也》）                                                                          </a:t>
                      </a:r>
                      <a:r>
                        <a:rPr lang="zh-CN" altLang="en-US" sz="3600">
                          <a:sym typeface="+mn-ea"/>
                        </a:rPr>
                        <a:t>                                                                                 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                                                                              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五角星 3"/>
          <p:cNvSpPr/>
          <p:nvPr>
            <p:custDataLst>
              <p:tags r:id="rId7"/>
            </p:custDataLst>
          </p:nvPr>
        </p:nvSpPr>
        <p:spPr>
          <a:xfrm>
            <a:off x="332105" y="1617980"/>
            <a:ext cx="507365" cy="55308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4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【类篇联系】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501140"/>
          <a:ext cx="11522075" cy="6675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3690620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3600">
                          <a:sym typeface="+mn-ea"/>
                        </a:rPr>
                        <a:t>   </a:t>
                      </a:r>
                      <a:r>
                        <a:rPr lang="zh-CN" altLang="en-US" sz="4000">
                          <a:sym typeface="+mn-ea"/>
                        </a:rPr>
                        <a:t>☆</a:t>
                      </a:r>
                      <a:r>
                        <a:rPr sz="40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子曰：“君子</a:t>
                      </a:r>
                      <a:r>
                        <a:rPr sz="40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义</a:t>
                      </a:r>
                      <a:r>
                        <a:rPr sz="40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以为质，</a:t>
                      </a:r>
                      <a:r>
                        <a:rPr sz="40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礼</a:t>
                      </a:r>
                      <a:r>
                        <a:rPr sz="40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以行之，</a:t>
                      </a:r>
                      <a:r>
                        <a:rPr sz="40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孙</a:t>
                      </a:r>
                      <a:r>
                        <a:rPr sz="40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以出之，</a:t>
                      </a:r>
                      <a:r>
                        <a:rPr sz="40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信</a:t>
                      </a:r>
                      <a:r>
                        <a:rPr sz="40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以成之。君子哉！” </a:t>
                      </a:r>
                      <a:r>
                        <a:rPr sz="3600">
                          <a:sym typeface="+mn-ea"/>
                        </a:rPr>
                        <a:t>（《卫灵公》）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sz="3400">
                          <a:sym typeface="+mn-ea"/>
                        </a:rPr>
                        <a:t>译：</a:t>
                      </a:r>
                      <a:r>
                        <a:rPr lang="zh-CN" sz="3400">
                          <a:sym typeface="+mn-ea"/>
                        </a:rPr>
                        <a:t>孔子说：</a:t>
                      </a:r>
                      <a:r>
                        <a:rPr lang="en-US" altLang="zh-CN" sz="3400">
                          <a:sym typeface="+mn-ea"/>
                        </a:rPr>
                        <a:t>”</a:t>
                      </a:r>
                      <a:r>
                        <a:rPr lang="zh-CN" altLang="en-US" sz="3400">
                          <a:sym typeface="+mn-ea"/>
                        </a:rPr>
                        <a:t>君子以义作为根本，用礼加以推行，用谦逊的语言来表达，用忠诚的态度来完成，这就是君子了。</a:t>
                      </a:r>
                      <a:r>
                        <a:rPr lang="en-US" altLang="zh-CN" sz="3400">
                          <a:sym typeface="+mn-ea"/>
                        </a:rPr>
                        <a:t>”</a:t>
                      </a:r>
                      <a:r>
                        <a:rPr sz="3400">
                          <a:sym typeface="+mn-ea"/>
                        </a:rPr>
                        <a:t>   </a:t>
                      </a:r>
                      <a:r>
                        <a:rPr sz="3600">
                          <a:sym typeface="+mn-ea"/>
                        </a:rPr>
                        <a:t>                                                                    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                                                                      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                                                                    </a:t>
                      </a:r>
                      <a:r>
                        <a:rPr lang="zh-CN" altLang="en-US" sz="3600">
                          <a:sym typeface="+mn-ea"/>
                        </a:rPr>
                        <a:t>                                                                              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                                                                                 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                                                                              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518160" y="5113020"/>
            <a:ext cx="11240770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sym typeface="+mn-ea"/>
              </a:rPr>
              <a:t>君子欲讷于言而敏于行。（《里仁》）</a:t>
            </a:r>
          </a:p>
          <a:p>
            <a:r>
              <a:rPr lang="zh-CN" sz="3600" b="1">
                <a:solidFill>
                  <a:srgbClr val="FF0000"/>
                </a:solidFill>
                <a:sym typeface="+mn-ea"/>
              </a:rPr>
              <a:t>子贡问君子，子曰：先行于言，而后从之。（《为政》）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4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-210185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470" y="-81280"/>
            <a:ext cx="10511790" cy="904240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【类篇联系】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952500"/>
          <a:ext cx="11522075" cy="59035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5903595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lang="en-US" altLang="zh-CN" sz="3600">
                          <a:sym typeface="+mn-ea"/>
                        </a:rPr>
                        <a:t>    </a:t>
                      </a:r>
                      <a:r>
                        <a:rPr lang="zh-CN" altLang="en-US" sz="3600">
                          <a:sym typeface="+mn-ea"/>
                        </a:rPr>
                        <a:t>☆</a:t>
                      </a:r>
                      <a:r>
                        <a:rPr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孔子曰：“君子有三戒：少之时，血气未定，戒之在色；及其壮也，血气方刚，戒之在斗；及其老也，血气既衰，戒之在得。”</a:t>
                      </a:r>
                      <a:r>
                        <a:rPr sz="3600">
                          <a:sym typeface="+mn-ea"/>
                        </a:rPr>
                        <a:t>（《季氏》）</a:t>
                      </a: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lang="en-US" sz="3600">
                          <a:sym typeface="+mn-ea"/>
                        </a:rPr>
                        <a:t>   </a:t>
                      </a:r>
                      <a:r>
                        <a:rPr sz="3600">
                          <a:sym typeface="+mn-ea"/>
                        </a:rPr>
                        <a:t> </a:t>
                      </a:r>
                      <a:r>
                        <a:rPr lang="zh-CN" altLang="en-US" sz="3600">
                          <a:sym typeface="+mn-ea"/>
                        </a:rPr>
                        <a:t>☆</a:t>
                      </a:r>
                      <a:r>
                        <a:rPr sz="3600">
                          <a:sym typeface="+mn-ea"/>
                        </a:rPr>
                        <a:t> </a:t>
                      </a:r>
                      <a:r>
                        <a:rPr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孔子曰：“君子有九思：</a:t>
                      </a:r>
                      <a:r>
                        <a:rPr lang="zh-CN"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视思明，听思聪，色思温，貌思恭，言思忠，事思敬，疑思问，忿思难，见得思义。</a:t>
                      </a:r>
                      <a:r>
                        <a:rPr lang="en-US" altLang="zh-CN"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（《季氏》）</a:t>
                      </a:r>
                      <a:r>
                        <a:rPr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 </a:t>
                      </a: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 </a:t>
                      </a:r>
                      <a:r>
                        <a:rPr lang="en-US"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 </a:t>
                      </a:r>
                      <a:r>
                        <a:rPr lang="zh-CN" altLang="en-US" sz="3600">
                          <a:sym typeface="+mn-ea"/>
                        </a:rPr>
                        <a:t>☆</a:t>
                      </a:r>
                      <a:r>
                        <a:rPr lang="zh-CN"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君子有三畏：畏天命，畏大人，畏圣人之言。小人不知天命而不畏也，狎大人，侮圣人之言。（《季氏》）    </a:t>
                      </a:r>
                      <a:r>
                        <a:rPr sz="3600">
                          <a:sym typeface="+mn-ea"/>
                        </a:rPr>
                        <a:t>                                                </a:t>
                      </a:r>
                      <a:r>
                        <a:rPr lang="zh-CN" altLang="en-US" sz="3600">
                          <a:sym typeface="+mn-ea"/>
                        </a:rPr>
                        <a:t>                                                                                                                                                      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5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【类篇联系】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501140"/>
          <a:ext cx="11522075" cy="4114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3690620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3600">
                          <a:sym typeface="+mn-ea"/>
                        </a:rPr>
                        <a:t>      </a:t>
                      </a:r>
                      <a:r>
                        <a:rPr sz="3600">
                          <a:sym typeface="+mn-ea"/>
                        </a:rPr>
                        <a:t>联系现实，思考如何理解“君子不器”？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☆</a:t>
                      </a:r>
                      <a:r>
                        <a:rPr sz="36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子曰：“君子不器。”</a:t>
                      </a:r>
                      <a:r>
                        <a:rPr sz="3600">
                          <a:sym typeface="+mn-ea"/>
                        </a:rPr>
                        <a:t>（《为政》）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3600">
                          <a:sym typeface="+mn-ea"/>
                        </a:rPr>
                        <a:t>     </a:t>
                      </a:r>
                      <a:r>
                        <a:rPr sz="3600">
                          <a:sym typeface="+mn-ea"/>
                        </a:rPr>
                        <a:t>如何成为君子，写下你的感悟吧。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                                                                                                                         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五角星 3"/>
          <p:cNvSpPr/>
          <p:nvPr>
            <p:custDataLst>
              <p:tags r:id="rId7"/>
            </p:custDataLst>
          </p:nvPr>
        </p:nvSpPr>
        <p:spPr>
          <a:xfrm>
            <a:off x="332105" y="1617980"/>
            <a:ext cx="507365" cy="55308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5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【学习任务三】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501140"/>
          <a:ext cx="11522075" cy="46817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369062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lang="en-US" altLang="zh-CN" sz="4000">
                          <a:sym typeface="+mn-ea"/>
                        </a:rPr>
                        <a:t>     </a:t>
                      </a: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查找《论语》中关于“君子”与“小人”对比的章句，翻译章句后，创制个性化的图表来展示二者的区别。</a:t>
                      </a: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☆</a:t>
                      </a: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君子周而不比，小人比而不周</a:t>
                      </a: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☆</a:t>
                      </a: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君子怀德，小人怀土；君子怀刑，小人怀惠。</a:t>
                      </a: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☆</a:t>
                      </a: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君子喻于义，小人喻于利。</a:t>
                      </a:r>
                      <a:endParaRPr sz="3600">
                        <a:sym typeface="+mn-ea"/>
                      </a:endParaRP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☆</a:t>
                      </a: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君子坦荡荡，小人常戚戚</a:t>
                      </a: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endParaRPr lang="zh-CN" altLang="en-US" sz="36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五角星 3"/>
          <p:cNvSpPr/>
          <p:nvPr>
            <p:custDataLst>
              <p:tags r:id="rId7"/>
            </p:custDataLst>
          </p:nvPr>
        </p:nvSpPr>
        <p:spPr>
          <a:xfrm>
            <a:off x="332105" y="1617980"/>
            <a:ext cx="507365" cy="55308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5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【君子与小人】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501140"/>
          <a:ext cx="11522075" cy="46817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369062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lang="en-US" altLang="zh-CN" sz="4000">
                          <a:sym typeface="+mn-ea"/>
                        </a:rPr>
                        <a:t>      </a:t>
                      </a:r>
                      <a:r>
                        <a:rPr lang="zh-CN" altLang="en-US" sz="4000" b="1">
                          <a:sym typeface="+mn-ea"/>
                        </a:rPr>
                        <a:t>对比君子与小人的区别。</a:t>
                      </a: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☆</a:t>
                      </a: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君子和而不同，小人同而不和</a:t>
                      </a:r>
                      <a:endParaRPr lang="zh-CN" altLang="en-US" sz="3600">
                        <a:sym typeface="+mn-ea"/>
                      </a:endParaRP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☆</a:t>
                      </a: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君子泰而不骄，小人骄而不泰</a:t>
                      </a: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☆</a:t>
                      </a: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君子固穷，小人穷斯滥矣。</a:t>
                      </a: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☆</a:t>
                      </a: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君子求诸己，小人求诸人。</a:t>
                      </a: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☆</a:t>
                      </a: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君子成人之美，不成人之恶；小人反是。</a:t>
                      </a: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endParaRPr lang="zh-CN" altLang="en-US" sz="36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五角星 3"/>
          <p:cNvSpPr/>
          <p:nvPr>
            <p:custDataLst>
              <p:tags r:id="rId7"/>
            </p:custDataLst>
          </p:nvPr>
        </p:nvSpPr>
        <p:spPr>
          <a:xfrm>
            <a:off x="332105" y="1617980"/>
            <a:ext cx="507365" cy="55308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>
                <a:latin typeface="汉仪行楷简" panose="02010609000101010101" pitchFamily="49" charset="-122"/>
                <a:ea typeface="汉仪行楷简" panose="02010609000101010101" pitchFamily="49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2969" y="1286105"/>
            <a:ext cx="4020194" cy="3673671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6033739" y="1591962"/>
            <a:ext cx="458876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子姓，孔氏，名丘，字</a:t>
            </a:r>
            <a:r>
              <a:rPr lang="zh-CN" altLang="en-US" sz="28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仲尼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春秋末期鲁国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陬邑（今山东曲阜）人，祖籍宋国栗邑（今河南夏邑），中国古代</a:t>
            </a:r>
            <a:r>
              <a:rPr lang="zh-CN" altLang="en-US" sz="28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思想家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教育家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儒家学派创始人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  <a:p>
            <a:endParaRPr lang="zh-CN" altLang="en-US" sz="28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46FD6D30-7B72-43DC-B6F8-BBD684224DD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9" t="7858" r="13671" b="22035"/>
          <a:stretch>
            <a:fillRect/>
          </a:stretch>
        </p:blipFill>
        <p:spPr>
          <a:xfrm>
            <a:off x="1637731" y="1473958"/>
            <a:ext cx="2879678" cy="30652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0549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8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【君子与小人】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501140"/>
          <a:ext cx="11522075" cy="36906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369062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lang="en-US" altLang="zh-CN" sz="4000">
                          <a:sym typeface="+mn-ea"/>
                        </a:rPr>
                        <a:t>    </a:t>
                      </a:r>
                      <a:endParaRPr lang="zh-CN" altLang="en-US" sz="4000" b="1">
                        <a:sym typeface="+mn-ea"/>
                      </a:endParaRP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☆</a:t>
                      </a: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子曰：君子而不仁者有矣夫，未有小人而仁者矣。</a:t>
                      </a:r>
                      <a:endParaRPr lang="zh-CN" altLang="en-US" sz="3600">
                        <a:sym typeface="+mn-ea"/>
                      </a:endParaRP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sz="3600">
                          <a:sym typeface="+mn-ea"/>
                        </a:rPr>
                        <a:t>☆</a:t>
                      </a:r>
                      <a:r>
                        <a:rPr lang="zh-CN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子曰：富与贵,是人之所欲也,不以其道得之,不处也；贫与贱,是人之所恶也,不以其道得之,不去也.君子去仁,恶乎成名?君子无终食之间违仁,造次必于是,颠沛必于是。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五角星 3"/>
          <p:cNvSpPr/>
          <p:nvPr>
            <p:custDataLst>
              <p:tags r:id="rId7"/>
            </p:custDataLst>
          </p:nvPr>
        </p:nvSpPr>
        <p:spPr>
          <a:xfrm>
            <a:off x="332105" y="1617980"/>
            <a:ext cx="507365" cy="55308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2324100" y="5530215"/>
            <a:ext cx="1458595" cy="76835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sym typeface="+mn-ea"/>
              </a:rPr>
              <a:t>君子</a:t>
            </a: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6606540" y="5561965"/>
            <a:ext cx="887730" cy="76835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sym typeface="+mn-ea"/>
              </a:rPr>
              <a:t>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774171" y="1858233"/>
            <a:ext cx="56951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rPr>
              <a:t>第四课时 仁者爱人</a:t>
            </a:r>
            <a:endParaRPr lang="zh-CN" altLang="en-US" sz="4400" b="1">
              <a:solidFill>
                <a:srgbClr val="FF0000"/>
              </a:solidFill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125337" y="3055158"/>
            <a:ext cx="874821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None/>
            </a:pP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1.理解《论语》中关于“仁”的章句，进而理解孔子所谈“仁”的深刻内涵。</a:t>
            </a:r>
          </a:p>
          <a:p>
            <a:pPr indent="0">
              <a:lnSpc>
                <a:spcPct val="150000"/>
              </a:lnSpc>
              <a:buNone/>
            </a:pP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2.探究如何“依于仁”，从而理解“我欲仁，斯仁至矣”的深意，以砥砺自我人格。</a:t>
            </a:r>
          </a:p>
          <a:p>
            <a:pPr indent="0">
              <a:lnSpc>
                <a:spcPct val="150000"/>
              </a:lnSpc>
              <a:buNone/>
            </a:pPr>
            <a:r>
              <a:rPr lang="en-US" altLang="zh-CN" sz="28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3.思考“仁者安仁，知者利仁”的历史意义和现实价值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637693" y="2816944"/>
            <a:ext cx="5491026" cy="69946"/>
          </a:xfrm>
          <a:prstGeom prst="rect">
            <a:avLst/>
          </a:prstGeom>
        </p:spPr>
      </p:pic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1848562" y="1510213"/>
            <a:ext cx="2695298" cy="2654140"/>
            <a:chOff x="1848562" y="1510213"/>
            <a:chExt cx="2695298" cy="2654140"/>
          </a:xfrm>
        </p:grpSpPr>
        <p:sp>
          <p:nvSpPr>
            <p:cNvPr id="14" name="椭圆 13"/>
            <p:cNvSpPr/>
            <p:nvPr>
              <p:custDataLst>
                <p:tags r:id="rId6"/>
              </p:custDataLst>
            </p:nvPr>
          </p:nvSpPr>
          <p:spPr>
            <a:xfrm>
              <a:off x="2394353" y="2037565"/>
              <a:ext cx="1603717" cy="160371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14"/>
            <p:cNvGrpSpPr/>
            <p:nvPr>
              <p:custDataLst>
                <p:tags r:id="rId7"/>
              </p:custDataLst>
            </p:nvPr>
          </p:nvGrpSpPr>
          <p:grpSpPr>
            <a:xfrm>
              <a:off x="1848562" y="1510213"/>
              <a:ext cx="2695298" cy="2654140"/>
              <a:chOff x="7977778" y="584618"/>
              <a:chExt cx="3738848" cy="3681754"/>
            </a:xfrm>
          </p:grpSpPr>
          <p:pic>
            <p:nvPicPr>
              <p:cNvPr id="17" name="图片 16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13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977778" y="584618"/>
                <a:ext cx="3738848" cy="3681754"/>
              </a:xfrm>
              <a:prstGeom prst="rect">
                <a:avLst/>
              </a:prstGeom>
            </p:spPr>
          </p:pic>
          <p:sp>
            <p:nvSpPr>
              <p:cNvPr id="18" name="椭圆 17"/>
              <p:cNvSpPr/>
              <p:nvPr>
                <p:custDataLst>
                  <p:tags r:id="rId9"/>
                </p:custDataLst>
              </p:nvPr>
            </p:nvSpPr>
            <p:spPr>
              <a:xfrm>
                <a:off x="9324474" y="1892572"/>
                <a:ext cx="1058883" cy="106942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2177050" y="1689966"/>
            <a:ext cx="151246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伍</a:t>
            </a:r>
          </a:p>
        </p:txBody>
      </p:sp>
    </p:spTree>
    <p:extLst>
      <p:ext uri="{BB962C8B-B14F-4D97-AF65-F5344CB8AC3E}">
        <p14:creationId xmlns:p14="http://schemas.microsoft.com/office/powerpoint/2010/main" val="95693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/>
          <p:cNvSpPr/>
          <p:nvPr>
            <p:custDataLst>
              <p:tags r:id="rId1"/>
            </p:custDataLst>
          </p:nvPr>
        </p:nvSpPr>
        <p:spPr>
          <a:xfrm>
            <a:off x="2237648" y="2430004"/>
            <a:ext cx="7663543" cy="2823399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10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latin typeface="汉仪行楷简" panose="02010609000101010101" pitchFamily="49" charset="-122"/>
                <a:ea typeface="汉仪行楷简" panose="02010609000101010101" pitchFamily="49" charset="-122"/>
              </a:rPr>
              <a:t>点击此处添加标题</a:t>
            </a:r>
          </a:p>
        </p:txBody>
      </p:sp>
      <p:grpSp>
        <p:nvGrpSpPr>
          <p:cNvPr id="2" name="组合 60"/>
          <p:cNvGrpSpPr/>
          <p:nvPr>
            <p:custDataLst>
              <p:tags r:id="rId3"/>
            </p:custDataLst>
          </p:nvPr>
        </p:nvGrpSpPr>
        <p:grpSpPr>
          <a:xfrm>
            <a:off x="4920100" y="2673276"/>
            <a:ext cx="2201095" cy="2133247"/>
            <a:chOff x="4920100" y="2673276"/>
            <a:chExt cx="2201095" cy="2133247"/>
          </a:xfrm>
        </p:grpSpPr>
        <p:grpSp>
          <p:nvGrpSpPr>
            <p:cNvPr id="3" name="组合 34"/>
            <p:cNvGrpSpPr/>
            <p:nvPr>
              <p:custDataLst>
                <p:tags r:id="rId45"/>
              </p:custDataLst>
            </p:nvPr>
          </p:nvGrpSpPr>
          <p:grpSpPr>
            <a:xfrm>
              <a:off x="4920100" y="2673276"/>
              <a:ext cx="2173296" cy="2133247"/>
              <a:chOff x="7389813" y="4141788"/>
              <a:chExt cx="1636712" cy="1606551"/>
            </a:xfrm>
            <a:solidFill>
              <a:srgbClr val="212121"/>
            </a:solidFill>
          </p:grpSpPr>
          <p:sp>
            <p:nvSpPr>
              <p:cNvPr id="36" name="MH_Other_10"/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7548564" y="4221163"/>
                <a:ext cx="1411287" cy="1395412"/>
              </a:xfrm>
              <a:custGeom>
                <a:avLst/>
                <a:gdLst>
                  <a:gd name="T0" fmla="*/ 2147483646 w 651"/>
                  <a:gd name="T1" fmla="*/ 2147483646 h 644"/>
                  <a:gd name="T2" fmla="*/ 2147483646 w 651"/>
                  <a:gd name="T3" fmla="*/ 2147483646 h 644"/>
                  <a:gd name="T4" fmla="*/ 2147483646 w 651"/>
                  <a:gd name="T5" fmla="*/ 2147483646 h 644"/>
                  <a:gd name="T6" fmla="*/ 2147483646 w 651"/>
                  <a:gd name="T7" fmla="*/ 2147483646 h 644"/>
                  <a:gd name="T8" fmla="*/ 2147483646 w 651"/>
                  <a:gd name="T9" fmla="*/ 2147483646 h 6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51" h="644">
                    <a:moveTo>
                      <a:pt x="284" y="623"/>
                    </a:moveTo>
                    <a:cubicBezTo>
                      <a:pt x="451" y="644"/>
                      <a:pt x="605" y="526"/>
                      <a:pt x="628" y="360"/>
                    </a:cubicBezTo>
                    <a:cubicBezTo>
                      <a:pt x="651" y="194"/>
                      <a:pt x="534" y="42"/>
                      <a:pt x="367" y="21"/>
                    </a:cubicBezTo>
                    <a:cubicBezTo>
                      <a:pt x="200" y="0"/>
                      <a:pt x="46" y="118"/>
                      <a:pt x="23" y="284"/>
                    </a:cubicBezTo>
                    <a:cubicBezTo>
                      <a:pt x="0" y="451"/>
                      <a:pt x="117" y="602"/>
                      <a:pt x="284" y="6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  <p:sp>
            <p:nvSpPr>
              <p:cNvPr id="37" name="MH_Other_11"/>
              <p:cNvSpPr>
                <a:spLocks noEditPoints="1"/>
              </p:cNvSpPr>
              <p:nvPr>
                <p:custDataLst>
                  <p:tags r:id="rId48"/>
                </p:custDataLst>
              </p:nvPr>
            </p:nvSpPr>
            <p:spPr bwMode="auto">
              <a:xfrm>
                <a:off x="7389813" y="4141788"/>
                <a:ext cx="1598612" cy="1403350"/>
              </a:xfrm>
              <a:custGeom>
                <a:avLst/>
                <a:gdLst>
                  <a:gd name="T0" fmla="*/ 2147483646 w 737"/>
                  <a:gd name="T1" fmla="*/ 2147483646 h 648"/>
                  <a:gd name="T2" fmla="*/ 2147483646 w 737"/>
                  <a:gd name="T3" fmla="*/ 2147483646 h 648"/>
                  <a:gd name="T4" fmla="*/ 2147483646 w 737"/>
                  <a:gd name="T5" fmla="*/ 2147483646 h 648"/>
                  <a:gd name="T6" fmla="*/ 2147483646 w 737"/>
                  <a:gd name="T7" fmla="*/ 2147483646 h 648"/>
                  <a:gd name="T8" fmla="*/ 2147483646 w 737"/>
                  <a:gd name="T9" fmla="*/ 2147483646 h 648"/>
                  <a:gd name="T10" fmla="*/ 2147483646 w 737"/>
                  <a:gd name="T11" fmla="*/ 2147483646 h 648"/>
                  <a:gd name="T12" fmla="*/ 2147483646 w 737"/>
                  <a:gd name="T13" fmla="*/ 2147483646 h 648"/>
                  <a:gd name="T14" fmla="*/ 2147483646 w 737"/>
                  <a:gd name="T15" fmla="*/ 2147483646 h 648"/>
                  <a:gd name="T16" fmla="*/ 2147483646 w 737"/>
                  <a:gd name="T17" fmla="*/ 2147483646 h 648"/>
                  <a:gd name="T18" fmla="*/ 2147483646 w 737"/>
                  <a:gd name="T19" fmla="*/ 2147483646 h 648"/>
                  <a:gd name="T20" fmla="*/ 2147483646 w 737"/>
                  <a:gd name="T21" fmla="*/ 2147483646 h 648"/>
                  <a:gd name="T22" fmla="*/ 2147483646 w 737"/>
                  <a:gd name="T23" fmla="*/ 2147483646 h 648"/>
                  <a:gd name="T24" fmla="*/ 2147483646 w 737"/>
                  <a:gd name="T25" fmla="*/ 2147483646 h 648"/>
                  <a:gd name="T26" fmla="*/ 2147483646 w 737"/>
                  <a:gd name="T27" fmla="*/ 2147483646 h 648"/>
                  <a:gd name="T28" fmla="*/ 2147483646 w 737"/>
                  <a:gd name="T29" fmla="*/ 2147483646 h 648"/>
                  <a:gd name="T30" fmla="*/ 2147483646 w 737"/>
                  <a:gd name="T31" fmla="*/ 2147483646 h 648"/>
                  <a:gd name="T32" fmla="*/ 2147483646 w 737"/>
                  <a:gd name="T33" fmla="*/ 2147483646 h 648"/>
                  <a:gd name="T34" fmla="*/ 2147483646 w 737"/>
                  <a:gd name="T35" fmla="*/ 2147483646 h 648"/>
                  <a:gd name="T36" fmla="*/ 2147483646 w 737"/>
                  <a:gd name="T37" fmla="*/ 2147483646 h 648"/>
                  <a:gd name="T38" fmla="*/ 2147483646 w 737"/>
                  <a:gd name="T39" fmla="*/ 2147483646 h 648"/>
                  <a:gd name="T40" fmla="*/ 2147483646 w 737"/>
                  <a:gd name="T41" fmla="*/ 2147483646 h 648"/>
                  <a:gd name="T42" fmla="*/ 2147483646 w 737"/>
                  <a:gd name="T43" fmla="*/ 2147483646 h 648"/>
                  <a:gd name="T44" fmla="*/ 2147483646 w 737"/>
                  <a:gd name="T45" fmla="*/ 2147483646 h 648"/>
                  <a:gd name="T46" fmla="*/ 2147483646 w 737"/>
                  <a:gd name="T47" fmla="*/ 2147483646 h 648"/>
                  <a:gd name="T48" fmla="*/ 2147483646 w 737"/>
                  <a:gd name="T49" fmla="*/ 2147483646 h 648"/>
                  <a:gd name="T50" fmla="*/ 2147483646 w 737"/>
                  <a:gd name="T51" fmla="*/ 2147483646 h 648"/>
                  <a:gd name="T52" fmla="*/ 2147483646 w 737"/>
                  <a:gd name="T53" fmla="*/ 2147483646 h 648"/>
                  <a:gd name="T54" fmla="*/ 2147483646 w 737"/>
                  <a:gd name="T55" fmla="*/ 2147483646 h 648"/>
                  <a:gd name="T56" fmla="*/ 2147483646 w 737"/>
                  <a:gd name="T57" fmla="*/ 2147483646 h 648"/>
                  <a:gd name="T58" fmla="*/ 2147483646 w 737"/>
                  <a:gd name="T59" fmla="*/ 2147483646 h 648"/>
                  <a:gd name="T60" fmla="*/ 2147483646 w 737"/>
                  <a:gd name="T61" fmla="*/ 2147483646 h 648"/>
                  <a:gd name="T62" fmla="*/ 2147483646 w 737"/>
                  <a:gd name="T63" fmla="*/ 2147483646 h 648"/>
                  <a:gd name="T64" fmla="*/ 2147483646 w 737"/>
                  <a:gd name="T65" fmla="*/ 2147483646 h 648"/>
                  <a:gd name="T66" fmla="*/ 2147483646 w 737"/>
                  <a:gd name="T67" fmla="*/ 2147483646 h 648"/>
                  <a:gd name="T68" fmla="*/ 2147483646 w 737"/>
                  <a:gd name="T69" fmla="*/ 2147483646 h 648"/>
                  <a:gd name="T70" fmla="*/ 2147483646 w 737"/>
                  <a:gd name="T71" fmla="*/ 2147483646 h 648"/>
                  <a:gd name="T72" fmla="*/ 2147483646 w 737"/>
                  <a:gd name="T73" fmla="*/ 2147483646 h 648"/>
                  <a:gd name="T74" fmla="*/ 2147483646 w 737"/>
                  <a:gd name="T75" fmla="*/ 2147483646 h 648"/>
                  <a:gd name="T76" fmla="*/ 2147483646 w 737"/>
                  <a:gd name="T77" fmla="*/ 2147483646 h 648"/>
                  <a:gd name="T78" fmla="*/ 2147483646 w 737"/>
                  <a:gd name="T79" fmla="*/ 2147483646 h 648"/>
                  <a:gd name="T80" fmla="*/ 2147483646 w 737"/>
                  <a:gd name="T81" fmla="*/ 2147483646 h 648"/>
                  <a:gd name="T82" fmla="*/ 2147483646 w 737"/>
                  <a:gd name="T83" fmla="*/ 2147483646 h 648"/>
                  <a:gd name="T84" fmla="*/ 2147483646 w 737"/>
                  <a:gd name="T85" fmla="*/ 2147483646 h 648"/>
                  <a:gd name="T86" fmla="*/ 2147483646 w 737"/>
                  <a:gd name="T87" fmla="*/ 2147483646 h 648"/>
                  <a:gd name="T88" fmla="*/ 2147483646 w 737"/>
                  <a:gd name="T89" fmla="*/ 2147483646 h 648"/>
                  <a:gd name="T90" fmla="*/ 2147483646 w 737"/>
                  <a:gd name="T91" fmla="*/ 2147483646 h 648"/>
                  <a:gd name="T92" fmla="*/ 2147483646 w 737"/>
                  <a:gd name="T93" fmla="*/ 2147483646 h 648"/>
                  <a:gd name="T94" fmla="*/ 2147483646 w 737"/>
                  <a:gd name="T95" fmla="*/ 2147483646 h 648"/>
                  <a:gd name="T96" fmla="*/ 2147483646 w 737"/>
                  <a:gd name="T97" fmla="*/ 2147483646 h 648"/>
                  <a:gd name="T98" fmla="*/ 2147483646 w 737"/>
                  <a:gd name="T99" fmla="*/ 2147483646 h 648"/>
                  <a:gd name="T100" fmla="*/ 2147483646 w 737"/>
                  <a:gd name="T101" fmla="*/ 2147483646 h 648"/>
                  <a:gd name="T102" fmla="*/ 2147483646 w 737"/>
                  <a:gd name="T103" fmla="*/ 2147483646 h 648"/>
                  <a:gd name="T104" fmla="*/ 2147483646 w 737"/>
                  <a:gd name="T105" fmla="*/ 2147483646 h 648"/>
                  <a:gd name="T106" fmla="*/ 2147483646 w 737"/>
                  <a:gd name="T107" fmla="*/ 2147483646 h 648"/>
                  <a:gd name="T108" fmla="*/ 2147483646 w 737"/>
                  <a:gd name="T109" fmla="*/ 2147483646 h 648"/>
                  <a:gd name="T110" fmla="*/ 2147483646 w 737"/>
                  <a:gd name="T111" fmla="*/ 2147483646 h 648"/>
                  <a:gd name="T112" fmla="*/ 2147483646 w 737"/>
                  <a:gd name="T113" fmla="*/ 2147483646 h 648"/>
                  <a:gd name="T114" fmla="*/ 2147483646 w 737"/>
                  <a:gd name="T115" fmla="*/ 2147483646 h 648"/>
                  <a:gd name="T116" fmla="*/ 2147483646 w 737"/>
                  <a:gd name="T117" fmla="*/ 2147483646 h 648"/>
                  <a:gd name="T118" fmla="*/ 2147483646 w 737"/>
                  <a:gd name="T119" fmla="*/ 2147483646 h 648"/>
                  <a:gd name="T120" fmla="*/ 2147483646 w 737"/>
                  <a:gd name="T121" fmla="*/ 2147483646 h 648"/>
                  <a:gd name="T122" fmla="*/ 2147483646 w 737"/>
                  <a:gd name="T123" fmla="*/ 2147483646 h 648"/>
                  <a:gd name="T124" fmla="*/ 2147483646 w 737"/>
                  <a:gd name="T125" fmla="*/ 2147483646 h 64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37" h="648">
                    <a:moveTo>
                      <a:pt x="734" y="266"/>
                    </a:moveTo>
                    <a:cubicBezTo>
                      <a:pt x="734" y="264"/>
                      <a:pt x="733" y="262"/>
                      <a:pt x="733" y="262"/>
                    </a:cubicBezTo>
                    <a:cubicBezTo>
                      <a:pt x="734" y="265"/>
                      <a:pt x="734" y="261"/>
                      <a:pt x="734" y="261"/>
                    </a:cubicBezTo>
                    <a:cubicBezTo>
                      <a:pt x="735" y="262"/>
                      <a:pt x="735" y="263"/>
                      <a:pt x="735" y="264"/>
                    </a:cubicBezTo>
                    <a:cubicBezTo>
                      <a:pt x="737" y="263"/>
                      <a:pt x="733" y="256"/>
                      <a:pt x="732" y="253"/>
                    </a:cubicBezTo>
                    <a:cubicBezTo>
                      <a:pt x="730" y="249"/>
                      <a:pt x="733" y="250"/>
                      <a:pt x="731" y="245"/>
                    </a:cubicBezTo>
                    <a:cubicBezTo>
                      <a:pt x="731" y="245"/>
                      <a:pt x="731" y="247"/>
                      <a:pt x="731" y="247"/>
                    </a:cubicBezTo>
                    <a:cubicBezTo>
                      <a:pt x="729" y="244"/>
                      <a:pt x="727" y="240"/>
                      <a:pt x="728" y="237"/>
                    </a:cubicBezTo>
                    <a:cubicBezTo>
                      <a:pt x="729" y="240"/>
                      <a:pt x="729" y="237"/>
                      <a:pt x="728" y="235"/>
                    </a:cubicBezTo>
                    <a:cubicBezTo>
                      <a:pt x="727" y="234"/>
                      <a:pt x="727" y="233"/>
                      <a:pt x="725" y="230"/>
                    </a:cubicBezTo>
                    <a:cubicBezTo>
                      <a:pt x="727" y="232"/>
                      <a:pt x="723" y="226"/>
                      <a:pt x="726" y="228"/>
                    </a:cubicBezTo>
                    <a:cubicBezTo>
                      <a:pt x="724" y="224"/>
                      <a:pt x="725" y="227"/>
                      <a:pt x="723" y="225"/>
                    </a:cubicBezTo>
                    <a:cubicBezTo>
                      <a:pt x="723" y="222"/>
                      <a:pt x="723" y="225"/>
                      <a:pt x="722" y="222"/>
                    </a:cubicBezTo>
                    <a:cubicBezTo>
                      <a:pt x="722" y="221"/>
                      <a:pt x="721" y="219"/>
                      <a:pt x="722" y="220"/>
                    </a:cubicBezTo>
                    <a:cubicBezTo>
                      <a:pt x="721" y="216"/>
                      <a:pt x="719" y="214"/>
                      <a:pt x="718" y="211"/>
                    </a:cubicBezTo>
                    <a:cubicBezTo>
                      <a:pt x="717" y="210"/>
                      <a:pt x="716" y="210"/>
                      <a:pt x="716" y="209"/>
                    </a:cubicBezTo>
                    <a:cubicBezTo>
                      <a:pt x="714" y="206"/>
                      <a:pt x="713" y="203"/>
                      <a:pt x="711" y="199"/>
                    </a:cubicBezTo>
                    <a:cubicBezTo>
                      <a:pt x="713" y="198"/>
                      <a:pt x="707" y="187"/>
                      <a:pt x="706" y="183"/>
                    </a:cubicBezTo>
                    <a:cubicBezTo>
                      <a:pt x="706" y="183"/>
                      <a:pt x="706" y="184"/>
                      <a:pt x="705" y="183"/>
                    </a:cubicBezTo>
                    <a:cubicBezTo>
                      <a:pt x="704" y="181"/>
                      <a:pt x="705" y="180"/>
                      <a:pt x="703" y="179"/>
                    </a:cubicBezTo>
                    <a:cubicBezTo>
                      <a:pt x="702" y="179"/>
                      <a:pt x="705" y="182"/>
                      <a:pt x="704" y="182"/>
                    </a:cubicBezTo>
                    <a:cubicBezTo>
                      <a:pt x="701" y="178"/>
                      <a:pt x="697" y="172"/>
                      <a:pt x="695" y="168"/>
                    </a:cubicBezTo>
                    <a:cubicBezTo>
                      <a:pt x="696" y="171"/>
                      <a:pt x="698" y="171"/>
                      <a:pt x="697" y="170"/>
                    </a:cubicBezTo>
                    <a:cubicBezTo>
                      <a:pt x="696" y="169"/>
                      <a:pt x="694" y="168"/>
                      <a:pt x="693" y="166"/>
                    </a:cubicBezTo>
                    <a:cubicBezTo>
                      <a:pt x="693" y="166"/>
                      <a:pt x="694" y="165"/>
                      <a:pt x="695" y="166"/>
                    </a:cubicBezTo>
                    <a:cubicBezTo>
                      <a:pt x="692" y="162"/>
                      <a:pt x="689" y="158"/>
                      <a:pt x="687" y="156"/>
                    </a:cubicBezTo>
                    <a:cubicBezTo>
                      <a:pt x="688" y="156"/>
                      <a:pt x="688" y="156"/>
                      <a:pt x="689" y="157"/>
                    </a:cubicBezTo>
                    <a:cubicBezTo>
                      <a:pt x="693" y="161"/>
                      <a:pt x="697" y="170"/>
                      <a:pt x="700" y="171"/>
                    </a:cubicBezTo>
                    <a:cubicBezTo>
                      <a:pt x="698" y="169"/>
                      <a:pt x="696" y="166"/>
                      <a:pt x="694" y="163"/>
                    </a:cubicBezTo>
                    <a:cubicBezTo>
                      <a:pt x="692" y="160"/>
                      <a:pt x="690" y="157"/>
                      <a:pt x="688" y="154"/>
                    </a:cubicBezTo>
                    <a:cubicBezTo>
                      <a:pt x="689" y="153"/>
                      <a:pt x="681" y="146"/>
                      <a:pt x="681" y="143"/>
                    </a:cubicBezTo>
                    <a:cubicBezTo>
                      <a:pt x="678" y="140"/>
                      <a:pt x="674" y="135"/>
                      <a:pt x="670" y="131"/>
                    </a:cubicBezTo>
                    <a:cubicBezTo>
                      <a:pt x="667" y="127"/>
                      <a:pt x="663" y="122"/>
                      <a:pt x="662" y="119"/>
                    </a:cubicBezTo>
                    <a:cubicBezTo>
                      <a:pt x="662" y="120"/>
                      <a:pt x="663" y="120"/>
                      <a:pt x="663" y="120"/>
                    </a:cubicBezTo>
                    <a:cubicBezTo>
                      <a:pt x="661" y="118"/>
                      <a:pt x="660" y="117"/>
                      <a:pt x="659" y="116"/>
                    </a:cubicBezTo>
                    <a:cubicBezTo>
                      <a:pt x="660" y="117"/>
                      <a:pt x="660" y="118"/>
                      <a:pt x="660" y="118"/>
                    </a:cubicBezTo>
                    <a:cubicBezTo>
                      <a:pt x="656" y="114"/>
                      <a:pt x="655" y="113"/>
                      <a:pt x="652" y="110"/>
                    </a:cubicBezTo>
                    <a:cubicBezTo>
                      <a:pt x="653" y="110"/>
                      <a:pt x="653" y="111"/>
                      <a:pt x="654" y="111"/>
                    </a:cubicBezTo>
                    <a:cubicBezTo>
                      <a:pt x="650" y="107"/>
                      <a:pt x="651" y="106"/>
                      <a:pt x="647" y="103"/>
                    </a:cubicBezTo>
                    <a:cubicBezTo>
                      <a:pt x="647" y="104"/>
                      <a:pt x="649" y="106"/>
                      <a:pt x="646" y="104"/>
                    </a:cubicBezTo>
                    <a:cubicBezTo>
                      <a:pt x="647" y="104"/>
                      <a:pt x="645" y="102"/>
                      <a:pt x="644" y="101"/>
                    </a:cubicBezTo>
                    <a:cubicBezTo>
                      <a:pt x="643" y="101"/>
                      <a:pt x="645" y="103"/>
                      <a:pt x="642" y="101"/>
                    </a:cubicBezTo>
                    <a:cubicBezTo>
                      <a:pt x="639" y="98"/>
                      <a:pt x="638" y="98"/>
                      <a:pt x="634" y="95"/>
                    </a:cubicBezTo>
                    <a:cubicBezTo>
                      <a:pt x="635" y="94"/>
                      <a:pt x="631" y="90"/>
                      <a:pt x="633" y="91"/>
                    </a:cubicBezTo>
                    <a:cubicBezTo>
                      <a:pt x="629" y="88"/>
                      <a:pt x="629" y="86"/>
                      <a:pt x="626" y="86"/>
                    </a:cubicBezTo>
                    <a:cubicBezTo>
                      <a:pt x="627" y="86"/>
                      <a:pt x="625" y="84"/>
                      <a:pt x="628" y="84"/>
                    </a:cubicBezTo>
                    <a:cubicBezTo>
                      <a:pt x="626" y="83"/>
                      <a:pt x="626" y="84"/>
                      <a:pt x="625" y="83"/>
                    </a:cubicBezTo>
                    <a:cubicBezTo>
                      <a:pt x="625" y="83"/>
                      <a:pt x="626" y="85"/>
                      <a:pt x="623" y="84"/>
                    </a:cubicBezTo>
                    <a:cubicBezTo>
                      <a:pt x="617" y="78"/>
                      <a:pt x="608" y="70"/>
                      <a:pt x="602" y="68"/>
                    </a:cubicBezTo>
                    <a:cubicBezTo>
                      <a:pt x="602" y="68"/>
                      <a:pt x="602" y="67"/>
                      <a:pt x="603" y="68"/>
                    </a:cubicBezTo>
                    <a:cubicBezTo>
                      <a:pt x="600" y="65"/>
                      <a:pt x="600" y="65"/>
                      <a:pt x="600" y="65"/>
                    </a:cubicBezTo>
                    <a:cubicBezTo>
                      <a:pt x="600" y="66"/>
                      <a:pt x="599" y="66"/>
                      <a:pt x="597" y="65"/>
                    </a:cubicBezTo>
                    <a:cubicBezTo>
                      <a:pt x="599" y="65"/>
                      <a:pt x="596" y="63"/>
                      <a:pt x="596" y="62"/>
                    </a:cubicBezTo>
                    <a:cubicBezTo>
                      <a:pt x="600" y="63"/>
                      <a:pt x="602" y="66"/>
                      <a:pt x="606" y="69"/>
                    </a:cubicBezTo>
                    <a:cubicBezTo>
                      <a:pt x="608" y="69"/>
                      <a:pt x="617" y="76"/>
                      <a:pt x="617" y="77"/>
                    </a:cubicBezTo>
                    <a:cubicBezTo>
                      <a:pt x="617" y="76"/>
                      <a:pt x="614" y="73"/>
                      <a:pt x="610" y="70"/>
                    </a:cubicBezTo>
                    <a:cubicBezTo>
                      <a:pt x="607" y="68"/>
                      <a:pt x="604" y="66"/>
                      <a:pt x="602" y="65"/>
                    </a:cubicBezTo>
                    <a:cubicBezTo>
                      <a:pt x="600" y="63"/>
                      <a:pt x="599" y="62"/>
                      <a:pt x="597" y="60"/>
                    </a:cubicBezTo>
                    <a:cubicBezTo>
                      <a:pt x="595" y="58"/>
                      <a:pt x="592" y="57"/>
                      <a:pt x="590" y="55"/>
                    </a:cubicBezTo>
                    <a:cubicBezTo>
                      <a:pt x="590" y="56"/>
                      <a:pt x="588" y="55"/>
                      <a:pt x="587" y="55"/>
                    </a:cubicBezTo>
                    <a:cubicBezTo>
                      <a:pt x="586" y="55"/>
                      <a:pt x="588" y="56"/>
                      <a:pt x="587" y="57"/>
                    </a:cubicBezTo>
                    <a:cubicBezTo>
                      <a:pt x="590" y="59"/>
                      <a:pt x="589" y="57"/>
                      <a:pt x="591" y="58"/>
                    </a:cubicBezTo>
                    <a:cubicBezTo>
                      <a:pt x="589" y="59"/>
                      <a:pt x="594" y="61"/>
                      <a:pt x="592" y="61"/>
                    </a:cubicBezTo>
                    <a:cubicBezTo>
                      <a:pt x="589" y="59"/>
                      <a:pt x="585" y="55"/>
                      <a:pt x="583" y="56"/>
                    </a:cubicBezTo>
                    <a:cubicBezTo>
                      <a:pt x="582" y="55"/>
                      <a:pt x="581" y="55"/>
                      <a:pt x="579" y="54"/>
                    </a:cubicBezTo>
                    <a:cubicBezTo>
                      <a:pt x="580" y="54"/>
                      <a:pt x="581" y="53"/>
                      <a:pt x="581" y="53"/>
                    </a:cubicBezTo>
                    <a:cubicBezTo>
                      <a:pt x="577" y="51"/>
                      <a:pt x="582" y="55"/>
                      <a:pt x="577" y="53"/>
                    </a:cubicBezTo>
                    <a:cubicBezTo>
                      <a:pt x="576" y="52"/>
                      <a:pt x="576" y="51"/>
                      <a:pt x="574" y="51"/>
                    </a:cubicBezTo>
                    <a:cubicBezTo>
                      <a:pt x="572" y="49"/>
                      <a:pt x="576" y="50"/>
                      <a:pt x="575" y="49"/>
                    </a:cubicBezTo>
                    <a:cubicBezTo>
                      <a:pt x="575" y="49"/>
                      <a:pt x="570" y="47"/>
                      <a:pt x="570" y="46"/>
                    </a:cubicBezTo>
                    <a:cubicBezTo>
                      <a:pt x="570" y="46"/>
                      <a:pt x="570" y="45"/>
                      <a:pt x="572" y="46"/>
                    </a:cubicBezTo>
                    <a:cubicBezTo>
                      <a:pt x="570" y="47"/>
                      <a:pt x="576" y="48"/>
                      <a:pt x="578" y="49"/>
                    </a:cubicBezTo>
                    <a:cubicBezTo>
                      <a:pt x="579" y="50"/>
                      <a:pt x="579" y="51"/>
                      <a:pt x="580" y="52"/>
                    </a:cubicBezTo>
                    <a:cubicBezTo>
                      <a:pt x="581" y="51"/>
                      <a:pt x="584" y="54"/>
                      <a:pt x="585" y="55"/>
                    </a:cubicBezTo>
                    <a:cubicBezTo>
                      <a:pt x="585" y="53"/>
                      <a:pt x="581" y="51"/>
                      <a:pt x="579" y="49"/>
                    </a:cubicBezTo>
                    <a:cubicBezTo>
                      <a:pt x="580" y="49"/>
                      <a:pt x="582" y="51"/>
                      <a:pt x="583" y="50"/>
                    </a:cubicBezTo>
                    <a:cubicBezTo>
                      <a:pt x="580" y="49"/>
                      <a:pt x="577" y="48"/>
                      <a:pt x="576" y="46"/>
                    </a:cubicBezTo>
                    <a:cubicBezTo>
                      <a:pt x="575" y="47"/>
                      <a:pt x="571" y="43"/>
                      <a:pt x="572" y="45"/>
                    </a:cubicBezTo>
                    <a:cubicBezTo>
                      <a:pt x="574" y="47"/>
                      <a:pt x="576" y="46"/>
                      <a:pt x="576" y="48"/>
                    </a:cubicBezTo>
                    <a:cubicBezTo>
                      <a:pt x="573" y="47"/>
                      <a:pt x="572" y="45"/>
                      <a:pt x="569" y="43"/>
                    </a:cubicBezTo>
                    <a:cubicBezTo>
                      <a:pt x="568" y="44"/>
                      <a:pt x="571" y="45"/>
                      <a:pt x="570" y="45"/>
                    </a:cubicBezTo>
                    <a:cubicBezTo>
                      <a:pt x="569" y="45"/>
                      <a:pt x="569" y="45"/>
                      <a:pt x="569" y="45"/>
                    </a:cubicBezTo>
                    <a:cubicBezTo>
                      <a:pt x="565" y="43"/>
                      <a:pt x="564" y="42"/>
                      <a:pt x="562" y="40"/>
                    </a:cubicBezTo>
                    <a:cubicBezTo>
                      <a:pt x="559" y="39"/>
                      <a:pt x="563" y="41"/>
                      <a:pt x="562" y="41"/>
                    </a:cubicBezTo>
                    <a:cubicBezTo>
                      <a:pt x="561" y="40"/>
                      <a:pt x="560" y="40"/>
                      <a:pt x="560" y="40"/>
                    </a:cubicBezTo>
                    <a:cubicBezTo>
                      <a:pt x="559" y="39"/>
                      <a:pt x="557" y="39"/>
                      <a:pt x="558" y="38"/>
                    </a:cubicBezTo>
                    <a:cubicBezTo>
                      <a:pt x="558" y="37"/>
                      <a:pt x="561" y="39"/>
                      <a:pt x="560" y="38"/>
                    </a:cubicBezTo>
                    <a:cubicBezTo>
                      <a:pt x="557" y="37"/>
                      <a:pt x="556" y="36"/>
                      <a:pt x="554" y="35"/>
                    </a:cubicBezTo>
                    <a:cubicBezTo>
                      <a:pt x="553" y="34"/>
                      <a:pt x="553" y="35"/>
                      <a:pt x="550" y="34"/>
                    </a:cubicBezTo>
                    <a:cubicBezTo>
                      <a:pt x="549" y="33"/>
                      <a:pt x="549" y="33"/>
                      <a:pt x="547" y="32"/>
                    </a:cubicBezTo>
                    <a:cubicBezTo>
                      <a:pt x="546" y="32"/>
                      <a:pt x="541" y="30"/>
                      <a:pt x="538" y="28"/>
                    </a:cubicBezTo>
                    <a:cubicBezTo>
                      <a:pt x="537" y="29"/>
                      <a:pt x="535" y="28"/>
                      <a:pt x="534" y="28"/>
                    </a:cubicBezTo>
                    <a:cubicBezTo>
                      <a:pt x="538" y="30"/>
                      <a:pt x="539" y="30"/>
                      <a:pt x="541" y="31"/>
                    </a:cubicBezTo>
                    <a:cubicBezTo>
                      <a:pt x="540" y="31"/>
                      <a:pt x="539" y="31"/>
                      <a:pt x="538" y="31"/>
                    </a:cubicBezTo>
                    <a:cubicBezTo>
                      <a:pt x="540" y="32"/>
                      <a:pt x="541" y="31"/>
                      <a:pt x="542" y="32"/>
                    </a:cubicBezTo>
                    <a:cubicBezTo>
                      <a:pt x="541" y="33"/>
                      <a:pt x="547" y="34"/>
                      <a:pt x="547" y="35"/>
                    </a:cubicBezTo>
                    <a:cubicBezTo>
                      <a:pt x="547" y="35"/>
                      <a:pt x="546" y="35"/>
                      <a:pt x="546" y="36"/>
                    </a:cubicBezTo>
                    <a:cubicBezTo>
                      <a:pt x="551" y="37"/>
                      <a:pt x="558" y="40"/>
                      <a:pt x="560" y="42"/>
                    </a:cubicBezTo>
                    <a:cubicBezTo>
                      <a:pt x="560" y="40"/>
                      <a:pt x="568" y="46"/>
                      <a:pt x="564" y="45"/>
                    </a:cubicBezTo>
                    <a:cubicBezTo>
                      <a:pt x="568" y="47"/>
                      <a:pt x="566" y="45"/>
                      <a:pt x="568" y="46"/>
                    </a:cubicBezTo>
                    <a:cubicBezTo>
                      <a:pt x="568" y="47"/>
                      <a:pt x="570" y="48"/>
                      <a:pt x="569" y="48"/>
                    </a:cubicBezTo>
                    <a:cubicBezTo>
                      <a:pt x="562" y="46"/>
                      <a:pt x="558" y="43"/>
                      <a:pt x="552" y="39"/>
                    </a:cubicBezTo>
                    <a:cubicBezTo>
                      <a:pt x="547" y="38"/>
                      <a:pt x="546" y="36"/>
                      <a:pt x="542" y="35"/>
                    </a:cubicBezTo>
                    <a:cubicBezTo>
                      <a:pt x="542" y="35"/>
                      <a:pt x="542" y="35"/>
                      <a:pt x="542" y="35"/>
                    </a:cubicBezTo>
                    <a:cubicBezTo>
                      <a:pt x="542" y="35"/>
                      <a:pt x="534" y="31"/>
                      <a:pt x="536" y="33"/>
                    </a:cubicBezTo>
                    <a:cubicBezTo>
                      <a:pt x="538" y="33"/>
                      <a:pt x="543" y="36"/>
                      <a:pt x="543" y="37"/>
                    </a:cubicBezTo>
                    <a:cubicBezTo>
                      <a:pt x="538" y="35"/>
                      <a:pt x="536" y="33"/>
                      <a:pt x="531" y="32"/>
                    </a:cubicBezTo>
                    <a:cubicBezTo>
                      <a:pt x="532" y="31"/>
                      <a:pt x="531" y="31"/>
                      <a:pt x="529" y="30"/>
                    </a:cubicBezTo>
                    <a:cubicBezTo>
                      <a:pt x="529" y="31"/>
                      <a:pt x="524" y="29"/>
                      <a:pt x="525" y="29"/>
                    </a:cubicBezTo>
                    <a:cubicBezTo>
                      <a:pt x="522" y="28"/>
                      <a:pt x="518" y="26"/>
                      <a:pt x="515" y="25"/>
                    </a:cubicBezTo>
                    <a:cubicBezTo>
                      <a:pt x="511" y="23"/>
                      <a:pt x="507" y="22"/>
                      <a:pt x="502" y="21"/>
                    </a:cubicBezTo>
                    <a:cubicBezTo>
                      <a:pt x="502" y="20"/>
                      <a:pt x="500" y="20"/>
                      <a:pt x="499" y="19"/>
                    </a:cubicBezTo>
                    <a:cubicBezTo>
                      <a:pt x="497" y="19"/>
                      <a:pt x="495" y="18"/>
                      <a:pt x="494" y="18"/>
                    </a:cubicBezTo>
                    <a:cubicBezTo>
                      <a:pt x="494" y="18"/>
                      <a:pt x="494" y="18"/>
                      <a:pt x="495" y="18"/>
                    </a:cubicBezTo>
                    <a:cubicBezTo>
                      <a:pt x="491" y="17"/>
                      <a:pt x="491" y="16"/>
                      <a:pt x="490" y="16"/>
                    </a:cubicBezTo>
                    <a:cubicBezTo>
                      <a:pt x="487" y="16"/>
                      <a:pt x="493" y="18"/>
                      <a:pt x="491" y="17"/>
                    </a:cubicBezTo>
                    <a:cubicBezTo>
                      <a:pt x="488" y="17"/>
                      <a:pt x="486" y="16"/>
                      <a:pt x="485" y="15"/>
                    </a:cubicBezTo>
                    <a:cubicBezTo>
                      <a:pt x="482" y="14"/>
                      <a:pt x="478" y="14"/>
                      <a:pt x="473" y="13"/>
                    </a:cubicBezTo>
                    <a:cubicBezTo>
                      <a:pt x="469" y="12"/>
                      <a:pt x="465" y="11"/>
                      <a:pt x="462" y="10"/>
                    </a:cubicBezTo>
                    <a:cubicBezTo>
                      <a:pt x="460" y="10"/>
                      <a:pt x="451" y="9"/>
                      <a:pt x="445" y="9"/>
                    </a:cubicBezTo>
                    <a:cubicBezTo>
                      <a:pt x="439" y="8"/>
                      <a:pt x="435" y="7"/>
                      <a:pt x="440" y="7"/>
                    </a:cubicBezTo>
                    <a:cubicBezTo>
                      <a:pt x="434" y="6"/>
                      <a:pt x="427" y="6"/>
                      <a:pt x="423" y="6"/>
                    </a:cubicBezTo>
                    <a:cubicBezTo>
                      <a:pt x="427" y="6"/>
                      <a:pt x="422" y="6"/>
                      <a:pt x="423" y="5"/>
                    </a:cubicBezTo>
                    <a:cubicBezTo>
                      <a:pt x="421" y="5"/>
                      <a:pt x="420" y="5"/>
                      <a:pt x="419" y="4"/>
                    </a:cubicBezTo>
                    <a:cubicBezTo>
                      <a:pt x="419" y="6"/>
                      <a:pt x="413" y="4"/>
                      <a:pt x="412" y="5"/>
                    </a:cubicBezTo>
                    <a:cubicBezTo>
                      <a:pt x="412" y="5"/>
                      <a:pt x="413" y="5"/>
                      <a:pt x="412" y="5"/>
                    </a:cubicBezTo>
                    <a:cubicBezTo>
                      <a:pt x="411" y="4"/>
                      <a:pt x="411" y="4"/>
                      <a:pt x="410" y="3"/>
                    </a:cubicBezTo>
                    <a:cubicBezTo>
                      <a:pt x="412" y="2"/>
                      <a:pt x="413" y="3"/>
                      <a:pt x="416" y="3"/>
                    </a:cubicBezTo>
                    <a:cubicBezTo>
                      <a:pt x="414" y="2"/>
                      <a:pt x="416" y="2"/>
                      <a:pt x="417" y="1"/>
                    </a:cubicBezTo>
                    <a:cubicBezTo>
                      <a:pt x="411" y="1"/>
                      <a:pt x="409" y="1"/>
                      <a:pt x="407" y="1"/>
                    </a:cubicBezTo>
                    <a:cubicBezTo>
                      <a:pt x="405" y="1"/>
                      <a:pt x="403" y="1"/>
                      <a:pt x="398" y="0"/>
                    </a:cubicBezTo>
                    <a:cubicBezTo>
                      <a:pt x="398" y="2"/>
                      <a:pt x="402" y="1"/>
                      <a:pt x="403" y="2"/>
                    </a:cubicBezTo>
                    <a:cubicBezTo>
                      <a:pt x="401" y="2"/>
                      <a:pt x="400" y="2"/>
                      <a:pt x="399" y="2"/>
                    </a:cubicBezTo>
                    <a:cubicBezTo>
                      <a:pt x="399" y="2"/>
                      <a:pt x="399" y="3"/>
                      <a:pt x="401" y="3"/>
                    </a:cubicBezTo>
                    <a:cubicBezTo>
                      <a:pt x="400" y="2"/>
                      <a:pt x="403" y="3"/>
                      <a:pt x="404" y="2"/>
                    </a:cubicBezTo>
                    <a:cubicBezTo>
                      <a:pt x="405" y="2"/>
                      <a:pt x="407" y="2"/>
                      <a:pt x="406" y="3"/>
                    </a:cubicBezTo>
                    <a:cubicBezTo>
                      <a:pt x="405" y="3"/>
                      <a:pt x="402" y="3"/>
                      <a:pt x="403" y="4"/>
                    </a:cubicBezTo>
                    <a:cubicBezTo>
                      <a:pt x="405" y="3"/>
                      <a:pt x="407" y="3"/>
                      <a:pt x="408" y="4"/>
                    </a:cubicBezTo>
                    <a:cubicBezTo>
                      <a:pt x="406" y="4"/>
                      <a:pt x="402" y="4"/>
                      <a:pt x="398" y="4"/>
                    </a:cubicBezTo>
                    <a:cubicBezTo>
                      <a:pt x="396" y="4"/>
                      <a:pt x="394" y="4"/>
                      <a:pt x="392" y="4"/>
                    </a:cubicBezTo>
                    <a:cubicBezTo>
                      <a:pt x="390" y="5"/>
                      <a:pt x="388" y="5"/>
                      <a:pt x="387" y="5"/>
                    </a:cubicBezTo>
                    <a:cubicBezTo>
                      <a:pt x="385" y="5"/>
                      <a:pt x="381" y="5"/>
                      <a:pt x="377" y="5"/>
                    </a:cubicBezTo>
                    <a:cubicBezTo>
                      <a:pt x="373" y="5"/>
                      <a:pt x="369" y="6"/>
                      <a:pt x="369" y="7"/>
                    </a:cubicBezTo>
                    <a:cubicBezTo>
                      <a:pt x="368" y="6"/>
                      <a:pt x="368" y="6"/>
                      <a:pt x="367" y="6"/>
                    </a:cubicBezTo>
                    <a:cubicBezTo>
                      <a:pt x="369" y="5"/>
                      <a:pt x="376" y="5"/>
                      <a:pt x="376" y="4"/>
                    </a:cubicBezTo>
                    <a:cubicBezTo>
                      <a:pt x="372" y="5"/>
                      <a:pt x="366" y="6"/>
                      <a:pt x="369" y="4"/>
                    </a:cubicBezTo>
                    <a:cubicBezTo>
                      <a:pt x="367" y="4"/>
                      <a:pt x="368" y="5"/>
                      <a:pt x="366" y="5"/>
                    </a:cubicBezTo>
                    <a:cubicBezTo>
                      <a:pt x="365" y="4"/>
                      <a:pt x="365" y="4"/>
                      <a:pt x="365" y="4"/>
                    </a:cubicBezTo>
                    <a:cubicBezTo>
                      <a:pt x="367" y="4"/>
                      <a:pt x="373" y="3"/>
                      <a:pt x="370" y="3"/>
                    </a:cubicBezTo>
                    <a:cubicBezTo>
                      <a:pt x="369" y="4"/>
                      <a:pt x="365" y="3"/>
                      <a:pt x="363" y="3"/>
                    </a:cubicBezTo>
                    <a:cubicBezTo>
                      <a:pt x="363" y="4"/>
                      <a:pt x="360" y="4"/>
                      <a:pt x="357" y="5"/>
                    </a:cubicBezTo>
                    <a:cubicBezTo>
                      <a:pt x="355" y="5"/>
                      <a:pt x="352" y="5"/>
                      <a:pt x="351" y="4"/>
                    </a:cubicBezTo>
                    <a:cubicBezTo>
                      <a:pt x="351" y="4"/>
                      <a:pt x="352" y="4"/>
                      <a:pt x="353" y="3"/>
                    </a:cubicBezTo>
                    <a:cubicBezTo>
                      <a:pt x="356" y="3"/>
                      <a:pt x="360" y="3"/>
                      <a:pt x="360" y="2"/>
                    </a:cubicBezTo>
                    <a:cubicBezTo>
                      <a:pt x="362" y="2"/>
                      <a:pt x="362" y="3"/>
                      <a:pt x="361" y="4"/>
                    </a:cubicBezTo>
                    <a:cubicBezTo>
                      <a:pt x="365" y="3"/>
                      <a:pt x="361" y="3"/>
                      <a:pt x="363" y="2"/>
                    </a:cubicBezTo>
                    <a:cubicBezTo>
                      <a:pt x="364" y="3"/>
                      <a:pt x="366" y="3"/>
                      <a:pt x="367" y="2"/>
                    </a:cubicBezTo>
                    <a:cubicBezTo>
                      <a:pt x="366" y="2"/>
                      <a:pt x="362" y="2"/>
                      <a:pt x="357" y="2"/>
                    </a:cubicBezTo>
                    <a:cubicBezTo>
                      <a:pt x="352" y="3"/>
                      <a:pt x="348" y="3"/>
                      <a:pt x="345" y="4"/>
                    </a:cubicBezTo>
                    <a:cubicBezTo>
                      <a:pt x="343" y="4"/>
                      <a:pt x="340" y="5"/>
                      <a:pt x="337" y="5"/>
                    </a:cubicBezTo>
                    <a:cubicBezTo>
                      <a:pt x="334" y="6"/>
                      <a:pt x="331" y="6"/>
                      <a:pt x="330" y="5"/>
                    </a:cubicBezTo>
                    <a:cubicBezTo>
                      <a:pt x="327" y="6"/>
                      <a:pt x="323" y="7"/>
                      <a:pt x="322" y="6"/>
                    </a:cubicBezTo>
                    <a:cubicBezTo>
                      <a:pt x="319" y="6"/>
                      <a:pt x="321" y="7"/>
                      <a:pt x="318" y="8"/>
                    </a:cubicBezTo>
                    <a:cubicBezTo>
                      <a:pt x="313" y="8"/>
                      <a:pt x="314" y="7"/>
                      <a:pt x="311" y="6"/>
                    </a:cubicBezTo>
                    <a:cubicBezTo>
                      <a:pt x="312" y="7"/>
                      <a:pt x="305" y="9"/>
                      <a:pt x="302" y="9"/>
                    </a:cubicBezTo>
                    <a:cubicBezTo>
                      <a:pt x="302" y="9"/>
                      <a:pt x="303" y="8"/>
                      <a:pt x="303" y="8"/>
                    </a:cubicBezTo>
                    <a:cubicBezTo>
                      <a:pt x="300" y="8"/>
                      <a:pt x="300" y="11"/>
                      <a:pt x="297" y="10"/>
                    </a:cubicBezTo>
                    <a:cubicBezTo>
                      <a:pt x="295" y="10"/>
                      <a:pt x="301" y="8"/>
                      <a:pt x="298" y="9"/>
                    </a:cubicBezTo>
                    <a:cubicBezTo>
                      <a:pt x="296" y="10"/>
                      <a:pt x="294" y="9"/>
                      <a:pt x="293" y="11"/>
                    </a:cubicBezTo>
                    <a:cubicBezTo>
                      <a:pt x="291" y="11"/>
                      <a:pt x="291" y="11"/>
                      <a:pt x="290" y="11"/>
                    </a:cubicBezTo>
                    <a:cubicBezTo>
                      <a:pt x="288" y="12"/>
                      <a:pt x="273" y="18"/>
                      <a:pt x="274" y="15"/>
                    </a:cubicBezTo>
                    <a:cubicBezTo>
                      <a:pt x="273" y="16"/>
                      <a:pt x="271" y="17"/>
                      <a:pt x="269" y="17"/>
                    </a:cubicBezTo>
                    <a:cubicBezTo>
                      <a:pt x="267" y="18"/>
                      <a:pt x="265" y="19"/>
                      <a:pt x="262" y="20"/>
                    </a:cubicBezTo>
                    <a:cubicBezTo>
                      <a:pt x="258" y="22"/>
                      <a:pt x="254" y="23"/>
                      <a:pt x="249" y="25"/>
                    </a:cubicBezTo>
                    <a:cubicBezTo>
                      <a:pt x="245" y="27"/>
                      <a:pt x="240" y="29"/>
                      <a:pt x="236" y="30"/>
                    </a:cubicBezTo>
                    <a:cubicBezTo>
                      <a:pt x="232" y="32"/>
                      <a:pt x="228" y="34"/>
                      <a:pt x="225" y="36"/>
                    </a:cubicBezTo>
                    <a:cubicBezTo>
                      <a:pt x="225" y="35"/>
                      <a:pt x="225" y="35"/>
                      <a:pt x="227" y="34"/>
                    </a:cubicBezTo>
                    <a:cubicBezTo>
                      <a:pt x="227" y="34"/>
                      <a:pt x="229" y="34"/>
                      <a:pt x="230" y="32"/>
                    </a:cubicBezTo>
                    <a:cubicBezTo>
                      <a:pt x="229" y="33"/>
                      <a:pt x="228" y="33"/>
                      <a:pt x="228" y="32"/>
                    </a:cubicBezTo>
                    <a:cubicBezTo>
                      <a:pt x="230" y="31"/>
                      <a:pt x="233" y="31"/>
                      <a:pt x="234" y="29"/>
                    </a:cubicBezTo>
                    <a:cubicBezTo>
                      <a:pt x="232" y="30"/>
                      <a:pt x="226" y="33"/>
                      <a:pt x="224" y="34"/>
                    </a:cubicBezTo>
                    <a:cubicBezTo>
                      <a:pt x="224" y="34"/>
                      <a:pt x="225" y="35"/>
                      <a:pt x="223" y="36"/>
                    </a:cubicBezTo>
                    <a:cubicBezTo>
                      <a:pt x="223" y="34"/>
                      <a:pt x="220" y="38"/>
                      <a:pt x="218" y="38"/>
                    </a:cubicBezTo>
                    <a:cubicBezTo>
                      <a:pt x="220" y="36"/>
                      <a:pt x="217" y="36"/>
                      <a:pt x="217" y="38"/>
                    </a:cubicBezTo>
                    <a:cubicBezTo>
                      <a:pt x="218" y="36"/>
                      <a:pt x="217" y="38"/>
                      <a:pt x="216" y="39"/>
                    </a:cubicBezTo>
                    <a:cubicBezTo>
                      <a:pt x="213" y="40"/>
                      <a:pt x="211" y="38"/>
                      <a:pt x="209" y="41"/>
                    </a:cubicBezTo>
                    <a:cubicBezTo>
                      <a:pt x="209" y="41"/>
                      <a:pt x="212" y="39"/>
                      <a:pt x="212" y="40"/>
                    </a:cubicBezTo>
                    <a:cubicBezTo>
                      <a:pt x="212" y="41"/>
                      <a:pt x="207" y="43"/>
                      <a:pt x="205" y="44"/>
                    </a:cubicBezTo>
                    <a:cubicBezTo>
                      <a:pt x="205" y="45"/>
                      <a:pt x="204" y="46"/>
                      <a:pt x="203" y="47"/>
                    </a:cubicBezTo>
                    <a:cubicBezTo>
                      <a:pt x="202" y="49"/>
                      <a:pt x="200" y="50"/>
                      <a:pt x="198" y="51"/>
                    </a:cubicBezTo>
                    <a:cubicBezTo>
                      <a:pt x="201" y="49"/>
                      <a:pt x="199" y="50"/>
                      <a:pt x="198" y="49"/>
                    </a:cubicBezTo>
                    <a:cubicBezTo>
                      <a:pt x="194" y="52"/>
                      <a:pt x="191" y="54"/>
                      <a:pt x="186" y="56"/>
                    </a:cubicBezTo>
                    <a:cubicBezTo>
                      <a:pt x="187" y="55"/>
                      <a:pt x="193" y="52"/>
                      <a:pt x="191" y="53"/>
                    </a:cubicBezTo>
                    <a:cubicBezTo>
                      <a:pt x="187" y="55"/>
                      <a:pt x="186" y="55"/>
                      <a:pt x="188" y="53"/>
                    </a:cubicBezTo>
                    <a:cubicBezTo>
                      <a:pt x="185" y="56"/>
                      <a:pt x="184" y="55"/>
                      <a:pt x="182" y="58"/>
                    </a:cubicBezTo>
                    <a:cubicBezTo>
                      <a:pt x="181" y="58"/>
                      <a:pt x="180" y="58"/>
                      <a:pt x="180" y="58"/>
                    </a:cubicBezTo>
                    <a:cubicBezTo>
                      <a:pt x="180" y="57"/>
                      <a:pt x="181" y="56"/>
                      <a:pt x="183" y="55"/>
                    </a:cubicBezTo>
                    <a:cubicBezTo>
                      <a:pt x="179" y="56"/>
                      <a:pt x="178" y="57"/>
                      <a:pt x="175" y="58"/>
                    </a:cubicBezTo>
                    <a:cubicBezTo>
                      <a:pt x="175" y="59"/>
                      <a:pt x="179" y="56"/>
                      <a:pt x="177" y="58"/>
                    </a:cubicBezTo>
                    <a:cubicBezTo>
                      <a:pt x="174" y="60"/>
                      <a:pt x="175" y="61"/>
                      <a:pt x="172" y="62"/>
                    </a:cubicBezTo>
                    <a:cubicBezTo>
                      <a:pt x="172" y="61"/>
                      <a:pt x="168" y="64"/>
                      <a:pt x="167" y="65"/>
                    </a:cubicBezTo>
                    <a:cubicBezTo>
                      <a:pt x="169" y="62"/>
                      <a:pt x="173" y="61"/>
                      <a:pt x="174" y="59"/>
                    </a:cubicBezTo>
                    <a:cubicBezTo>
                      <a:pt x="172" y="60"/>
                      <a:pt x="169" y="62"/>
                      <a:pt x="169" y="61"/>
                    </a:cubicBezTo>
                    <a:cubicBezTo>
                      <a:pt x="171" y="59"/>
                      <a:pt x="175" y="57"/>
                      <a:pt x="175" y="56"/>
                    </a:cubicBezTo>
                    <a:cubicBezTo>
                      <a:pt x="171" y="58"/>
                      <a:pt x="168" y="61"/>
                      <a:pt x="166" y="60"/>
                    </a:cubicBezTo>
                    <a:cubicBezTo>
                      <a:pt x="166" y="62"/>
                      <a:pt x="160" y="65"/>
                      <a:pt x="159" y="68"/>
                    </a:cubicBezTo>
                    <a:cubicBezTo>
                      <a:pt x="157" y="68"/>
                      <a:pt x="159" y="67"/>
                      <a:pt x="157" y="67"/>
                    </a:cubicBezTo>
                    <a:cubicBezTo>
                      <a:pt x="155" y="70"/>
                      <a:pt x="153" y="69"/>
                      <a:pt x="153" y="70"/>
                    </a:cubicBezTo>
                    <a:cubicBezTo>
                      <a:pt x="155" y="69"/>
                      <a:pt x="154" y="71"/>
                      <a:pt x="153" y="71"/>
                    </a:cubicBezTo>
                    <a:cubicBezTo>
                      <a:pt x="153" y="71"/>
                      <a:pt x="151" y="73"/>
                      <a:pt x="149" y="74"/>
                    </a:cubicBezTo>
                    <a:cubicBezTo>
                      <a:pt x="149" y="73"/>
                      <a:pt x="147" y="75"/>
                      <a:pt x="147" y="74"/>
                    </a:cubicBezTo>
                    <a:cubicBezTo>
                      <a:pt x="144" y="77"/>
                      <a:pt x="141" y="80"/>
                      <a:pt x="138" y="82"/>
                    </a:cubicBezTo>
                    <a:cubicBezTo>
                      <a:pt x="135" y="84"/>
                      <a:pt x="132" y="86"/>
                      <a:pt x="129" y="89"/>
                    </a:cubicBezTo>
                    <a:cubicBezTo>
                      <a:pt x="129" y="89"/>
                      <a:pt x="129" y="88"/>
                      <a:pt x="128" y="89"/>
                    </a:cubicBezTo>
                    <a:cubicBezTo>
                      <a:pt x="127" y="91"/>
                      <a:pt x="125" y="93"/>
                      <a:pt x="123" y="95"/>
                    </a:cubicBezTo>
                    <a:cubicBezTo>
                      <a:pt x="123" y="94"/>
                      <a:pt x="124" y="93"/>
                      <a:pt x="124" y="93"/>
                    </a:cubicBezTo>
                    <a:cubicBezTo>
                      <a:pt x="121" y="95"/>
                      <a:pt x="112" y="106"/>
                      <a:pt x="114" y="101"/>
                    </a:cubicBezTo>
                    <a:cubicBezTo>
                      <a:pt x="112" y="104"/>
                      <a:pt x="108" y="111"/>
                      <a:pt x="106" y="109"/>
                    </a:cubicBezTo>
                    <a:cubicBezTo>
                      <a:pt x="105" y="112"/>
                      <a:pt x="107" y="110"/>
                      <a:pt x="107" y="111"/>
                    </a:cubicBezTo>
                    <a:cubicBezTo>
                      <a:pt x="103" y="114"/>
                      <a:pt x="99" y="118"/>
                      <a:pt x="96" y="122"/>
                    </a:cubicBezTo>
                    <a:cubicBezTo>
                      <a:pt x="93" y="126"/>
                      <a:pt x="90" y="130"/>
                      <a:pt x="87" y="133"/>
                    </a:cubicBezTo>
                    <a:cubicBezTo>
                      <a:pt x="88" y="134"/>
                      <a:pt x="81" y="139"/>
                      <a:pt x="81" y="142"/>
                    </a:cubicBezTo>
                    <a:cubicBezTo>
                      <a:pt x="80" y="143"/>
                      <a:pt x="79" y="144"/>
                      <a:pt x="79" y="144"/>
                    </a:cubicBezTo>
                    <a:cubicBezTo>
                      <a:pt x="82" y="139"/>
                      <a:pt x="84" y="135"/>
                      <a:pt x="87" y="131"/>
                    </a:cubicBezTo>
                    <a:cubicBezTo>
                      <a:pt x="89" y="128"/>
                      <a:pt x="92" y="124"/>
                      <a:pt x="96" y="120"/>
                    </a:cubicBezTo>
                    <a:cubicBezTo>
                      <a:pt x="94" y="118"/>
                      <a:pt x="92" y="123"/>
                      <a:pt x="90" y="122"/>
                    </a:cubicBezTo>
                    <a:cubicBezTo>
                      <a:pt x="101" y="105"/>
                      <a:pt x="112" y="90"/>
                      <a:pt x="127" y="79"/>
                    </a:cubicBezTo>
                    <a:cubicBezTo>
                      <a:pt x="141" y="64"/>
                      <a:pt x="159" y="52"/>
                      <a:pt x="173" y="38"/>
                    </a:cubicBezTo>
                    <a:cubicBezTo>
                      <a:pt x="178" y="34"/>
                      <a:pt x="184" y="30"/>
                      <a:pt x="190" y="26"/>
                    </a:cubicBezTo>
                    <a:cubicBezTo>
                      <a:pt x="196" y="22"/>
                      <a:pt x="203" y="18"/>
                      <a:pt x="209" y="15"/>
                    </a:cubicBezTo>
                    <a:cubicBezTo>
                      <a:pt x="206" y="15"/>
                      <a:pt x="202" y="18"/>
                      <a:pt x="197" y="21"/>
                    </a:cubicBezTo>
                    <a:cubicBezTo>
                      <a:pt x="195" y="22"/>
                      <a:pt x="193" y="24"/>
                      <a:pt x="190" y="25"/>
                    </a:cubicBezTo>
                    <a:cubicBezTo>
                      <a:pt x="188" y="26"/>
                      <a:pt x="186" y="27"/>
                      <a:pt x="185" y="28"/>
                    </a:cubicBezTo>
                    <a:cubicBezTo>
                      <a:pt x="185" y="27"/>
                      <a:pt x="184" y="26"/>
                      <a:pt x="185" y="25"/>
                    </a:cubicBezTo>
                    <a:cubicBezTo>
                      <a:pt x="179" y="28"/>
                      <a:pt x="175" y="30"/>
                      <a:pt x="171" y="30"/>
                    </a:cubicBezTo>
                    <a:cubicBezTo>
                      <a:pt x="163" y="37"/>
                      <a:pt x="153" y="42"/>
                      <a:pt x="147" y="45"/>
                    </a:cubicBezTo>
                    <a:cubicBezTo>
                      <a:pt x="144" y="47"/>
                      <a:pt x="146" y="47"/>
                      <a:pt x="144" y="49"/>
                    </a:cubicBezTo>
                    <a:cubicBezTo>
                      <a:pt x="143" y="48"/>
                      <a:pt x="142" y="50"/>
                      <a:pt x="142" y="49"/>
                    </a:cubicBezTo>
                    <a:cubicBezTo>
                      <a:pt x="140" y="51"/>
                      <a:pt x="137" y="53"/>
                      <a:pt x="136" y="53"/>
                    </a:cubicBezTo>
                    <a:cubicBezTo>
                      <a:pt x="132" y="58"/>
                      <a:pt x="131" y="56"/>
                      <a:pt x="128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3" y="64"/>
                      <a:pt x="119" y="67"/>
                      <a:pt x="116" y="70"/>
                    </a:cubicBezTo>
                    <a:cubicBezTo>
                      <a:pt x="113" y="72"/>
                      <a:pt x="109" y="75"/>
                      <a:pt x="106" y="79"/>
                    </a:cubicBezTo>
                    <a:cubicBezTo>
                      <a:pt x="106" y="79"/>
                      <a:pt x="105" y="79"/>
                      <a:pt x="105" y="79"/>
                    </a:cubicBezTo>
                    <a:cubicBezTo>
                      <a:pt x="101" y="83"/>
                      <a:pt x="99" y="85"/>
                      <a:pt x="97" y="86"/>
                    </a:cubicBezTo>
                    <a:cubicBezTo>
                      <a:pt x="94" y="89"/>
                      <a:pt x="92" y="92"/>
                      <a:pt x="89" y="95"/>
                    </a:cubicBezTo>
                    <a:cubicBezTo>
                      <a:pt x="87" y="98"/>
                      <a:pt x="84" y="101"/>
                      <a:pt x="82" y="104"/>
                    </a:cubicBezTo>
                    <a:cubicBezTo>
                      <a:pt x="77" y="109"/>
                      <a:pt x="72" y="115"/>
                      <a:pt x="68" y="123"/>
                    </a:cubicBezTo>
                    <a:cubicBezTo>
                      <a:pt x="67" y="123"/>
                      <a:pt x="66" y="124"/>
                      <a:pt x="65" y="125"/>
                    </a:cubicBezTo>
                    <a:cubicBezTo>
                      <a:pt x="64" y="128"/>
                      <a:pt x="61" y="132"/>
                      <a:pt x="59" y="136"/>
                    </a:cubicBezTo>
                    <a:cubicBezTo>
                      <a:pt x="56" y="140"/>
                      <a:pt x="53" y="145"/>
                      <a:pt x="52" y="148"/>
                    </a:cubicBezTo>
                    <a:cubicBezTo>
                      <a:pt x="52" y="149"/>
                      <a:pt x="52" y="150"/>
                      <a:pt x="52" y="151"/>
                    </a:cubicBezTo>
                    <a:cubicBezTo>
                      <a:pt x="50" y="154"/>
                      <a:pt x="52" y="149"/>
                      <a:pt x="50" y="153"/>
                    </a:cubicBezTo>
                    <a:cubicBezTo>
                      <a:pt x="49" y="156"/>
                      <a:pt x="53" y="151"/>
                      <a:pt x="51" y="153"/>
                    </a:cubicBezTo>
                    <a:cubicBezTo>
                      <a:pt x="51" y="154"/>
                      <a:pt x="50" y="155"/>
                      <a:pt x="49" y="156"/>
                    </a:cubicBezTo>
                    <a:cubicBezTo>
                      <a:pt x="50" y="156"/>
                      <a:pt x="48" y="160"/>
                      <a:pt x="46" y="163"/>
                    </a:cubicBezTo>
                    <a:cubicBezTo>
                      <a:pt x="46" y="166"/>
                      <a:pt x="45" y="169"/>
                      <a:pt x="44" y="173"/>
                    </a:cubicBezTo>
                    <a:cubicBezTo>
                      <a:pt x="43" y="176"/>
                      <a:pt x="42" y="180"/>
                      <a:pt x="42" y="182"/>
                    </a:cubicBezTo>
                    <a:cubicBezTo>
                      <a:pt x="36" y="193"/>
                      <a:pt x="36" y="200"/>
                      <a:pt x="36" y="207"/>
                    </a:cubicBezTo>
                    <a:cubicBezTo>
                      <a:pt x="34" y="208"/>
                      <a:pt x="35" y="210"/>
                      <a:pt x="34" y="211"/>
                    </a:cubicBezTo>
                    <a:cubicBezTo>
                      <a:pt x="36" y="209"/>
                      <a:pt x="36" y="208"/>
                      <a:pt x="37" y="209"/>
                    </a:cubicBezTo>
                    <a:cubicBezTo>
                      <a:pt x="37" y="210"/>
                      <a:pt x="37" y="210"/>
                      <a:pt x="37" y="212"/>
                    </a:cubicBezTo>
                    <a:cubicBezTo>
                      <a:pt x="36" y="212"/>
                      <a:pt x="36" y="210"/>
                      <a:pt x="36" y="210"/>
                    </a:cubicBezTo>
                    <a:cubicBezTo>
                      <a:pt x="36" y="214"/>
                      <a:pt x="35" y="215"/>
                      <a:pt x="35" y="218"/>
                    </a:cubicBezTo>
                    <a:cubicBezTo>
                      <a:pt x="37" y="213"/>
                      <a:pt x="35" y="222"/>
                      <a:pt x="34" y="223"/>
                    </a:cubicBezTo>
                    <a:cubicBezTo>
                      <a:pt x="36" y="221"/>
                      <a:pt x="37" y="217"/>
                      <a:pt x="37" y="214"/>
                    </a:cubicBezTo>
                    <a:cubicBezTo>
                      <a:pt x="38" y="215"/>
                      <a:pt x="39" y="214"/>
                      <a:pt x="38" y="215"/>
                    </a:cubicBezTo>
                    <a:cubicBezTo>
                      <a:pt x="36" y="221"/>
                      <a:pt x="34" y="225"/>
                      <a:pt x="32" y="232"/>
                    </a:cubicBezTo>
                    <a:cubicBezTo>
                      <a:pt x="32" y="233"/>
                      <a:pt x="34" y="230"/>
                      <a:pt x="32" y="235"/>
                    </a:cubicBezTo>
                    <a:cubicBezTo>
                      <a:pt x="31" y="235"/>
                      <a:pt x="30" y="239"/>
                      <a:pt x="30" y="235"/>
                    </a:cubicBezTo>
                    <a:cubicBezTo>
                      <a:pt x="29" y="239"/>
                      <a:pt x="30" y="238"/>
                      <a:pt x="29" y="242"/>
                    </a:cubicBezTo>
                    <a:cubicBezTo>
                      <a:pt x="28" y="242"/>
                      <a:pt x="28" y="242"/>
                      <a:pt x="28" y="242"/>
                    </a:cubicBezTo>
                    <a:cubicBezTo>
                      <a:pt x="27" y="245"/>
                      <a:pt x="28" y="244"/>
                      <a:pt x="27" y="246"/>
                    </a:cubicBezTo>
                    <a:cubicBezTo>
                      <a:pt x="26" y="248"/>
                      <a:pt x="25" y="250"/>
                      <a:pt x="24" y="252"/>
                    </a:cubicBezTo>
                    <a:cubicBezTo>
                      <a:pt x="23" y="253"/>
                      <a:pt x="22" y="255"/>
                      <a:pt x="21" y="257"/>
                    </a:cubicBezTo>
                    <a:cubicBezTo>
                      <a:pt x="23" y="252"/>
                      <a:pt x="23" y="247"/>
                      <a:pt x="25" y="244"/>
                    </a:cubicBezTo>
                    <a:cubicBezTo>
                      <a:pt x="25" y="246"/>
                      <a:pt x="24" y="249"/>
                      <a:pt x="25" y="250"/>
                    </a:cubicBezTo>
                    <a:cubicBezTo>
                      <a:pt x="27" y="245"/>
                      <a:pt x="25" y="244"/>
                      <a:pt x="27" y="240"/>
                    </a:cubicBezTo>
                    <a:cubicBezTo>
                      <a:pt x="28" y="232"/>
                      <a:pt x="34" y="225"/>
                      <a:pt x="33" y="221"/>
                    </a:cubicBezTo>
                    <a:cubicBezTo>
                      <a:pt x="30" y="228"/>
                      <a:pt x="24" y="233"/>
                      <a:pt x="26" y="236"/>
                    </a:cubicBezTo>
                    <a:cubicBezTo>
                      <a:pt x="25" y="236"/>
                      <a:pt x="27" y="231"/>
                      <a:pt x="27" y="232"/>
                    </a:cubicBezTo>
                    <a:cubicBezTo>
                      <a:pt x="28" y="233"/>
                      <a:pt x="28" y="233"/>
                      <a:pt x="27" y="236"/>
                    </a:cubicBezTo>
                    <a:cubicBezTo>
                      <a:pt x="25" y="238"/>
                      <a:pt x="26" y="239"/>
                      <a:pt x="24" y="244"/>
                    </a:cubicBezTo>
                    <a:cubicBezTo>
                      <a:pt x="24" y="242"/>
                      <a:pt x="22" y="249"/>
                      <a:pt x="23" y="244"/>
                    </a:cubicBezTo>
                    <a:cubicBezTo>
                      <a:pt x="21" y="246"/>
                      <a:pt x="21" y="252"/>
                      <a:pt x="19" y="252"/>
                    </a:cubicBezTo>
                    <a:cubicBezTo>
                      <a:pt x="20" y="250"/>
                      <a:pt x="21" y="246"/>
                      <a:pt x="21" y="246"/>
                    </a:cubicBezTo>
                    <a:cubicBezTo>
                      <a:pt x="20" y="249"/>
                      <a:pt x="21" y="242"/>
                      <a:pt x="20" y="246"/>
                    </a:cubicBezTo>
                    <a:cubicBezTo>
                      <a:pt x="19" y="250"/>
                      <a:pt x="17" y="251"/>
                      <a:pt x="17" y="255"/>
                    </a:cubicBezTo>
                    <a:cubicBezTo>
                      <a:pt x="16" y="255"/>
                      <a:pt x="17" y="254"/>
                      <a:pt x="16" y="255"/>
                    </a:cubicBezTo>
                    <a:cubicBezTo>
                      <a:pt x="16" y="257"/>
                      <a:pt x="16" y="257"/>
                      <a:pt x="15" y="259"/>
                    </a:cubicBezTo>
                    <a:cubicBezTo>
                      <a:pt x="15" y="260"/>
                      <a:pt x="16" y="256"/>
                      <a:pt x="17" y="256"/>
                    </a:cubicBezTo>
                    <a:cubicBezTo>
                      <a:pt x="14" y="266"/>
                      <a:pt x="14" y="269"/>
                      <a:pt x="11" y="273"/>
                    </a:cubicBezTo>
                    <a:cubicBezTo>
                      <a:pt x="11" y="272"/>
                      <a:pt x="12" y="271"/>
                      <a:pt x="11" y="271"/>
                    </a:cubicBezTo>
                    <a:cubicBezTo>
                      <a:pt x="11" y="272"/>
                      <a:pt x="11" y="273"/>
                      <a:pt x="10" y="273"/>
                    </a:cubicBezTo>
                    <a:cubicBezTo>
                      <a:pt x="9" y="277"/>
                      <a:pt x="10" y="278"/>
                      <a:pt x="10" y="281"/>
                    </a:cubicBezTo>
                    <a:cubicBezTo>
                      <a:pt x="9" y="283"/>
                      <a:pt x="8" y="286"/>
                      <a:pt x="7" y="290"/>
                    </a:cubicBezTo>
                    <a:cubicBezTo>
                      <a:pt x="6" y="293"/>
                      <a:pt x="5" y="296"/>
                      <a:pt x="4" y="300"/>
                    </a:cubicBezTo>
                    <a:cubicBezTo>
                      <a:pt x="3" y="307"/>
                      <a:pt x="2" y="315"/>
                      <a:pt x="1" y="324"/>
                    </a:cubicBezTo>
                    <a:cubicBezTo>
                      <a:pt x="1" y="324"/>
                      <a:pt x="1" y="322"/>
                      <a:pt x="0" y="322"/>
                    </a:cubicBezTo>
                    <a:cubicBezTo>
                      <a:pt x="0" y="327"/>
                      <a:pt x="1" y="330"/>
                      <a:pt x="2" y="327"/>
                    </a:cubicBezTo>
                    <a:cubicBezTo>
                      <a:pt x="2" y="329"/>
                      <a:pt x="2" y="329"/>
                      <a:pt x="2" y="331"/>
                    </a:cubicBezTo>
                    <a:cubicBezTo>
                      <a:pt x="4" y="331"/>
                      <a:pt x="4" y="331"/>
                      <a:pt x="4" y="331"/>
                    </a:cubicBezTo>
                    <a:cubicBezTo>
                      <a:pt x="3" y="335"/>
                      <a:pt x="4" y="337"/>
                      <a:pt x="5" y="337"/>
                    </a:cubicBezTo>
                    <a:cubicBezTo>
                      <a:pt x="6" y="335"/>
                      <a:pt x="7" y="337"/>
                      <a:pt x="8" y="334"/>
                    </a:cubicBezTo>
                    <a:cubicBezTo>
                      <a:pt x="7" y="332"/>
                      <a:pt x="7" y="330"/>
                      <a:pt x="8" y="327"/>
                    </a:cubicBezTo>
                    <a:cubicBezTo>
                      <a:pt x="7" y="327"/>
                      <a:pt x="6" y="328"/>
                      <a:pt x="6" y="324"/>
                    </a:cubicBezTo>
                    <a:cubicBezTo>
                      <a:pt x="8" y="327"/>
                      <a:pt x="7" y="325"/>
                      <a:pt x="8" y="321"/>
                    </a:cubicBezTo>
                    <a:cubicBezTo>
                      <a:pt x="9" y="322"/>
                      <a:pt x="10" y="327"/>
                      <a:pt x="8" y="330"/>
                    </a:cubicBezTo>
                    <a:cubicBezTo>
                      <a:pt x="9" y="330"/>
                      <a:pt x="9" y="330"/>
                      <a:pt x="9" y="330"/>
                    </a:cubicBezTo>
                    <a:cubicBezTo>
                      <a:pt x="10" y="325"/>
                      <a:pt x="10" y="322"/>
                      <a:pt x="9" y="319"/>
                    </a:cubicBezTo>
                    <a:cubicBezTo>
                      <a:pt x="10" y="319"/>
                      <a:pt x="10" y="322"/>
                      <a:pt x="10" y="323"/>
                    </a:cubicBezTo>
                    <a:cubicBezTo>
                      <a:pt x="11" y="321"/>
                      <a:pt x="11" y="318"/>
                      <a:pt x="11" y="314"/>
                    </a:cubicBezTo>
                    <a:cubicBezTo>
                      <a:pt x="12" y="313"/>
                      <a:pt x="12" y="311"/>
                      <a:pt x="12" y="309"/>
                    </a:cubicBezTo>
                    <a:cubicBezTo>
                      <a:pt x="12" y="307"/>
                      <a:pt x="13" y="306"/>
                      <a:pt x="13" y="304"/>
                    </a:cubicBezTo>
                    <a:cubicBezTo>
                      <a:pt x="14" y="297"/>
                      <a:pt x="16" y="292"/>
                      <a:pt x="18" y="293"/>
                    </a:cubicBezTo>
                    <a:cubicBezTo>
                      <a:pt x="19" y="289"/>
                      <a:pt x="20" y="285"/>
                      <a:pt x="21" y="281"/>
                    </a:cubicBezTo>
                    <a:cubicBezTo>
                      <a:pt x="20" y="280"/>
                      <a:pt x="19" y="283"/>
                      <a:pt x="19" y="283"/>
                    </a:cubicBezTo>
                    <a:cubicBezTo>
                      <a:pt x="19" y="279"/>
                      <a:pt x="20" y="276"/>
                      <a:pt x="22" y="274"/>
                    </a:cubicBezTo>
                    <a:cubicBezTo>
                      <a:pt x="21" y="275"/>
                      <a:pt x="22" y="269"/>
                      <a:pt x="23" y="268"/>
                    </a:cubicBezTo>
                    <a:cubicBezTo>
                      <a:pt x="22" y="268"/>
                      <a:pt x="23" y="263"/>
                      <a:pt x="24" y="262"/>
                    </a:cubicBezTo>
                    <a:cubicBezTo>
                      <a:pt x="24" y="263"/>
                      <a:pt x="24" y="263"/>
                      <a:pt x="24" y="263"/>
                    </a:cubicBezTo>
                    <a:cubicBezTo>
                      <a:pt x="24" y="264"/>
                      <a:pt x="23" y="266"/>
                      <a:pt x="24" y="267"/>
                    </a:cubicBezTo>
                    <a:cubicBezTo>
                      <a:pt x="25" y="264"/>
                      <a:pt x="25" y="263"/>
                      <a:pt x="26" y="263"/>
                    </a:cubicBezTo>
                    <a:cubicBezTo>
                      <a:pt x="26" y="261"/>
                      <a:pt x="26" y="260"/>
                      <a:pt x="26" y="259"/>
                    </a:cubicBezTo>
                    <a:cubicBezTo>
                      <a:pt x="25" y="260"/>
                      <a:pt x="26" y="262"/>
                      <a:pt x="25" y="263"/>
                    </a:cubicBezTo>
                    <a:cubicBezTo>
                      <a:pt x="24" y="262"/>
                      <a:pt x="24" y="261"/>
                      <a:pt x="24" y="258"/>
                    </a:cubicBezTo>
                    <a:cubicBezTo>
                      <a:pt x="28" y="253"/>
                      <a:pt x="28" y="256"/>
                      <a:pt x="26" y="267"/>
                    </a:cubicBezTo>
                    <a:cubicBezTo>
                      <a:pt x="25" y="269"/>
                      <a:pt x="24" y="270"/>
                      <a:pt x="23" y="274"/>
                    </a:cubicBezTo>
                    <a:cubicBezTo>
                      <a:pt x="24" y="275"/>
                      <a:pt x="25" y="271"/>
                      <a:pt x="25" y="274"/>
                    </a:cubicBezTo>
                    <a:cubicBezTo>
                      <a:pt x="24" y="276"/>
                      <a:pt x="23" y="277"/>
                      <a:pt x="24" y="279"/>
                    </a:cubicBezTo>
                    <a:cubicBezTo>
                      <a:pt x="25" y="280"/>
                      <a:pt x="24" y="275"/>
                      <a:pt x="25" y="276"/>
                    </a:cubicBezTo>
                    <a:cubicBezTo>
                      <a:pt x="26" y="280"/>
                      <a:pt x="24" y="283"/>
                      <a:pt x="24" y="287"/>
                    </a:cubicBezTo>
                    <a:cubicBezTo>
                      <a:pt x="24" y="287"/>
                      <a:pt x="23" y="287"/>
                      <a:pt x="23" y="288"/>
                    </a:cubicBezTo>
                    <a:cubicBezTo>
                      <a:pt x="23" y="292"/>
                      <a:pt x="22" y="298"/>
                      <a:pt x="21" y="306"/>
                    </a:cubicBezTo>
                    <a:cubicBezTo>
                      <a:pt x="20" y="305"/>
                      <a:pt x="20" y="309"/>
                      <a:pt x="19" y="309"/>
                    </a:cubicBezTo>
                    <a:cubicBezTo>
                      <a:pt x="20" y="314"/>
                      <a:pt x="19" y="319"/>
                      <a:pt x="19" y="321"/>
                    </a:cubicBezTo>
                    <a:cubicBezTo>
                      <a:pt x="18" y="318"/>
                      <a:pt x="18" y="313"/>
                      <a:pt x="19" y="308"/>
                    </a:cubicBezTo>
                    <a:cubicBezTo>
                      <a:pt x="19" y="304"/>
                      <a:pt x="20" y="300"/>
                      <a:pt x="21" y="296"/>
                    </a:cubicBezTo>
                    <a:cubicBezTo>
                      <a:pt x="20" y="298"/>
                      <a:pt x="19" y="303"/>
                      <a:pt x="18" y="305"/>
                    </a:cubicBezTo>
                    <a:cubicBezTo>
                      <a:pt x="18" y="308"/>
                      <a:pt x="19" y="307"/>
                      <a:pt x="18" y="310"/>
                    </a:cubicBezTo>
                    <a:cubicBezTo>
                      <a:pt x="17" y="311"/>
                      <a:pt x="16" y="314"/>
                      <a:pt x="16" y="310"/>
                    </a:cubicBezTo>
                    <a:cubicBezTo>
                      <a:pt x="16" y="313"/>
                      <a:pt x="15" y="314"/>
                      <a:pt x="17" y="317"/>
                    </a:cubicBezTo>
                    <a:cubicBezTo>
                      <a:pt x="17" y="315"/>
                      <a:pt x="16" y="314"/>
                      <a:pt x="17" y="313"/>
                    </a:cubicBezTo>
                    <a:cubicBezTo>
                      <a:pt x="18" y="315"/>
                      <a:pt x="16" y="320"/>
                      <a:pt x="16" y="322"/>
                    </a:cubicBezTo>
                    <a:cubicBezTo>
                      <a:pt x="17" y="322"/>
                      <a:pt x="17" y="318"/>
                      <a:pt x="18" y="318"/>
                    </a:cubicBezTo>
                    <a:cubicBezTo>
                      <a:pt x="17" y="321"/>
                      <a:pt x="17" y="322"/>
                      <a:pt x="17" y="326"/>
                    </a:cubicBezTo>
                    <a:cubicBezTo>
                      <a:pt x="17" y="326"/>
                      <a:pt x="18" y="325"/>
                      <a:pt x="18" y="325"/>
                    </a:cubicBezTo>
                    <a:cubicBezTo>
                      <a:pt x="19" y="330"/>
                      <a:pt x="18" y="338"/>
                      <a:pt x="19" y="340"/>
                    </a:cubicBezTo>
                    <a:cubicBezTo>
                      <a:pt x="20" y="339"/>
                      <a:pt x="20" y="337"/>
                      <a:pt x="21" y="336"/>
                    </a:cubicBezTo>
                    <a:cubicBezTo>
                      <a:pt x="21" y="340"/>
                      <a:pt x="18" y="346"/>
                      <a:pt x="18" y="350"/>
                    </a:cubicBezTo>
                    <a:cubicBezTo>
                      <a:pt x="18" y="349"/>
                      <a:pt x="18" y="346"/>
                      <a:pt x="18" y="343"/>
                    </a:cubicBezTo>
                    <a:cubicBezTo>
                      <a:pt x="16" y="346"/>
                      <a:pt x="17" y="349"/>
                      <a:pt x="18" y="351"/>
                    </a:cubicBezTo>
                    <a:cubicBezTo>
                      <a:pt x="18" y="353"/>
                      <a:pt x="16" y="353"/>
                      <a:pt x="17" y="353"/>
                    </a:cubicBezTo>
                    <a:cubicBezTo>
                      <a:pt x="17" y="356"/>
                      <a:pt x="18" y="351"/>
                      <a:pt x="18" y="354"/>
                    </a:cubicBezTo>
                    <a:cubicBezTo>
                      <a:pt x="18" y="356"/>
                      <a:pt x="18" y="356"/>
                      <a:pt x="18" y="356"/>
                    </a:cubicBezTo>
                    <a:cubicBezTo>
                      <a:pt x="17" y="355"/>
                      <a:pt x="16" y="356"/>
                      <a:pt x="16" y="357"/>
                    </a:cubicBezTo>
                    <a:cubicBezTo>
                      <a:pt x="17" y="357"/>
                      <a:pt x="17" y="359"/>
                      <a:pt x="17" y="359"/>
                    </a:cubicBezTo>
                    <a:cubicBezTo>
                      <a:pt x="17" y="357"/>
                      <a:pt x="17" y="357"/>
                      <a:pt x="17" y="356"/>
                    </a:cubicBezTo>
                    <a:cubicBezTo>
                      <a:pt x="18" y="360"/>
                      <a:pt x="17" y="361"/>
                      <a:pt x="18" y="365"/>
                    </a:cubicBezTo>
                    <a:cubicBezTo>
                      <a:pt x="17" y="365"/>
                      <a:pt x="16" y="370"/>
                      <a:pt x="17" y="372"/>
                    </a:cubicBezTo>
                    <a:cubicBezTo>
                      <a:pt x="17" y="370"/>
                      <a:pt x="17" y="368"/>
                      <a:pt x="18" y="367"/>
                    </a:cubicBezTo>
                    <a:cubicBezTo>
                      <a:pt x="17" y="371"/>
                      <a:pt x="19" y="375"/>
                      <a:pt x="20" y="378"/>
                    </a:cubicBezTo>
                    <a:cubicBezTo>
                      <a:pt x="21" y="379"/>
                      <a:pt x="21" y="376"/>
                      <a:pt x="21" y="375"/>
                    </a:cubicBezTo>
                    <a:cubicBezTo>
                      <a:pt x="20" y="374"/>
                      <a:pt x="21" y="378"/>
                      <a:pt x="20" y="376"/>
                    </a:cubicBezTo>
                    <a:cubicBezTo>
                      <a:pt x="20" y="371"/>
                      <a:pt x="20" y="368"/>
                      <a:pt x="19" y="364"/>
                    </a:cubicBezTo>
                    <a:cubicBezTo>
                      <a:pt x="20" y="362"/>
                      <a:pt x="22" y="363"/>
                      <a:pt x="22" y="360"/>
                    </a:cubicBezTo>
                    <a:cubicBezTo>
                      <a:pt x="22" y="362"/>
                      <a:pt x="23" y="360"/>
                      <a:pt x="23" y="362"/>
                    </a:cubicBezTo>
                    <a:cubicBezTo>
                      <a:pt x="23" y="359"/>
                      <a:pt x="24" y="358"/>
                      <a:pt x="24" y="360"/>
                    </a:cubicBezTo>
                    <a:cubicBezTo>
                      <a:pt x="24" y="357"/>
                      <a:pt x="24" y="357"/>
                      <a:pt x="24" y="355"/>
                    </a:cubicBezTo>
                    <a:cubicBezTo>
                      <a:pt x="25" y="354"/>
                      <a:pt x="26" y="352"/>
                      <a:pt x="27" y="348"/>
                    </a:cubicBezTo>
                    <a:cubicBezTo>
                      <a:pt x="26" y="348"/>
                      <a:pt x="25" y="352"/>
                      <a:pt x="25" y="350"/>
                    </a:cubicBezTo>
                    <a:cubicBezTo>
                      <a:pt x="25" y="348"/>
                      <a:pt x="26" y="348"/>
                      <a:pt x="26" y="345"/>
                    </a:cubicBezTo>
                    <a:cubicBezTo>
                      <a:pt x="25" y="345"/>
                      <a:pt x="25" y="348"/>
                      <a:pt x="24" y="350"/>
                    </a:cubicBezTo>
                    <a:cubicBezTo>
                      <a:pt x="24" y="352"/>
                      <a:pt x="24" y="355"/>
                      <a:pt x="23" y="354"/>
                    </a:cubicBezTo>
                    <a:cubicBezTo>
                      <a:pt x="23" y="351"/>
                      <a:pt x="24" y="350"/>
                      <a:pt x="23" y="347"/>
                    </a:cubicBezTo>
                    <a:cubicBezTo>
                      <a:pt x="25" y="347"/>
                      <a:pt x="25" y="342"/>
                      <a:pt x="26" y="339"/>
                    </a:cubicBezTo>
                    <a:cubicBezTo>
                      <a:pt x="26" y="341"/>
                      <a:pt x="25" y="343"/>
                      <a:pt x="26" y="344"/>
                    </a:cubicBezTo>
                    <a:cubicBezTo>
                      <a:pt x="27" y="340"/>
                      <a:pt x="26" y="346"/>
                      <a:pt x="27" y="345"/>
                    </a:cubicBezTo>
                    <a:cubicBezTo>
                      <a:pt x="27" y="345"/>
                      <a:pt x="28" y="343"/>
                      <a:pt x="28" y="344"/>
                    </a:cubicBezTo>
                    <a:cubicBezTo>
                      <a:pt x="27" y="351"/>
                      <a:pt x="29" y="358"/>
                      <a:pt x="30" y="362"/>
                    </a:cubicBezTo>
                    <a:cubicBezTo>
                      <a:pt x="30" y="359"/>
                      <a:pt x="28" y="350"/>
                      <a:pt x="29" y="347"/>
                    </a:cubicBezTo>
                    <a:cubicBezTo>
                      <a:pt x="29" y="346"/>
                      <a:pt x="32" y="346"/>
                      <a:pt x="32" y="346"/>
                    </a:cubicBezTo>
                    <a:cubicBezTo>
                      <a:pt x="31" y="344"/>
                      <a:pt x="32" y="343"/>
                      <a:pt x="32" y="341"/>
                    </a:cubicBezTo>
                    <a:cubicBezTo>
                      <a:pt x="32" y="341"/>
                      <a:pt x="31" y="341"/>
                      <a:pt x="32" y="339"/>
                    </a:cubicBezTo>
                    <a:cubicBezTo>
                      <a:pt x="33" y="339"/>
                      <a:pt x="33" y="339"/>
                      <a:pt x="33" y="339"/>
                    </a:cubicBezTo>
                    <a:cubicBezTo>
                      <a:pt x="33" y="344"/>
                      <a:pt x="32" y="348"/>
                      <a:pt x="33" y="350"/>
                    </a:cubicBezTo>
                    <a:cubicBezTo>
                      <a:pt x="33" y="349"/>
                      <a:pt x="33" y="349"/>
                      <a:pt x="33" y="349"/>
                    </a:cubicBezTo>
                    <a:cubicBezTo>
                      <a:pt x="34" y="351"/>
                      <a:pt x="33" y="351"/>
                      <a:pt x="34" y="354"/>
                    </a:cubicBezTo>
                    <a:cubicBezTo>
                      <a:pt x="31" y="356"/>
                      <a:pt x="33" y="365"/>
                      <a:pt x="31" y="370"/>
                    </a:cubicBezTo>
                    <a:cubicBezTo>
                      <a:pt x="31" y="366"/>
                      <a:pt x="30" y="367"/>
                      <a:pt x="30" y="367"/>
                    </a:cubicBezTo>
                    <a:cubicBezTo>
                      <a:pt x="31" y="368"/>
                      <a:pt x="31" y="374"/>
                      <a:pt x="30" y="373"/>
                    </a:cubicBezTo>
                    <a:cubicBezTo>
                      <a:pt x="29" y="370"/>
                      <a:pt x="30" y="371"/>
                      <a:pt x="30" y="369"/>
                    </a:cubicBezTo>
                    <a:cubicBezTo>
                      <a:pt x="29" y="369"/>
                      <a:pt x="29" y="372"/>
                      <a:pt x="29" y="374"/>
                    </a:cubicBezTo>
                    <a:cubicBezTo>
                      <a:pt x="30" y="373"/>
                      <a:pt x="31" y="375"/>
                      <a:pt x="31" y="377"/>
                    </a:cubicBezTo>
                    <a:cubicBezTo>
                      <a:pt x="30" y="377"/>
                      <a:pt x="30" y="380"/>
                      <a:pt x="29" y="380"/>
                    </a:cubicBezTo>
                    <a:cubicBezTo>
                      <a:pt x="30" y="386"/>
                      <a:pt x="29" y="384"/>
                      <a:pt x="28" y="386"/>
                    </a:cubicBezTo>
                    <a:cubicBezTo>
                      <a:pt x="28" y="390"/>
                      <a:pt x="29" y="385"/>
                      <a:pt x="29" y="387"/>
                    </a:cubicBezTo>
                    <a:cubicBezTo>
                      <a:pt x="30" y="394"/>
                      <a:pt x="29" y="397"/>
                      <a:pt x="30" y="402"/>
                    </a:cubicBezTo>
                    <a:cubicBezTo>
                      <a:pt x="29" y="402"/>
                      <a:pt x="29" y="402"/>
                      <a:pt x="28" y="401"/>
                    </a:cubicBezTo>
                    <a:cubicBezTo>
                      <a:pt x="29" y="404"/>
                      <a:pt x="28" y="408"/>
                      <a:pt x="28" y="407"/>
                    </a:cubicBezTo>
                    <a:cubicBezTo>
                      <a:pt x="27" y="405"/>
                      <a:pt x="29" y="404"/>
                      <a:pt x="27" y="403"/>
                    </a:cubicBezTo>
                    <a:cubicBezTo>
                      <a:pt x="27" y="404"/>
                      <a:pt x="27" y="405"/>
                      <a:pt x="27" y="405"/>
                    </a:cubicBezTo>
                    <a:cubicBezTo>
                      <a:pt x="28" y="408"/>
                      <a:pt x="28" y="409"/>
                      <a:pt x="27" y="411"/>
                    </a:cubicBezTo>
                    <a:cubicBezTo>
                      <a:pt x="28" y="412"/>
                      <a:pt x="28" y="419"/>
                      <a:pt x="28" y="421"/>
                    </a:cubicBezTo>
                    <a:cubicBezTo>
                      <a:pt x="27" y="422"/>
                      <a:pt x="27" y="418"/>
                      <a:pt x="26" y="417"/>
                    </a:cubicBezTo>
                    <a:cubicBezTo>
                      <a:pt x="26" y="419"/>
                      <a:pt x="26" y="420"/>
                      <a:pt x="26" y="420"/>
                    </a:cubicBezTo>
                    <a:cubicBezTo>
                      <a:pt x="25" y="419"/>
                      <a:pt x="25" y="418"/>
                      <a:pt x="25" y="418"/>
                    </a:cubicBezTo>
                    <a:cubicBezTo>
                      <a:pt x="25" y="420"/>
                      <a:pt x="25" y="422"/>
                      <a:pt x="26" y="423"/>
                    </a:cubicBezTo>
                    <a:cubicBezTo>
                      <a:pt x="27" y="421"/>
                      <a:pt x="28" y="422"/>
                      <a:pt x="28" y="424"/>
                    </a:cubicBezTo>
                    <a:cubicBezTo>
                      <a:pt x="29" y="426"/>
                      <a:pt x="30" y="428"/>
                      <a:pt x="30" y="429"/>
                    </a:cubicBezTo>
                    <a:cubicBezTo>
                      <a:pt x="30" y="431"/>
                      <a:pt x="31" y="433"/>
                      <a:pt x="31" y="436"/>
                    </a:cubicBezTo>
                    <a:cubicBezTo>
                      <a:pt x="32" y="434"/>
                      <a:pt x="33" y="435"/>
                      <a:pt x="34" y="438"/>
                    </a:cubicBezTo>
                    <a:cubicBezTo>
                      <a:pt x="36" y="436"/>
                      <a:pt x="38" y="437"/>
                      <a:pt x="38" y="441"/>
                    </a:cubicBezTo>
                    <a:cubicBezTo>
                      <a:pt x="38" y="440"/>
                      <a:pt x="39" y="440"/>
                      <a:pt x="39" y="440"/>
                    </a:cubicBezTo>
                    <a:cubicBezTo>
                      <a:pt x="39" y="438"/>
                      <a:pt x="37" y="435"/>
                      <a:pt x="38" y="434"/>
                    </a:cubicBezTo>
                    <a:cubicBezTo>
                      <a:pt x="39" y="435"/>
                      <a:pt x="38" y="436"/>
                      <a:pt x="39" y="438"/>
                    </a:cubicBezTo>
                    <a:cubicBezTo>
                      <a:pt x="39" y="437"/>
                      <a:pt x="40" y="441"/>
                      <a:pt x="40" y="439"/>
                    </a:cubicBezTo>
                    <a:cubicBezTo>
                      <a:pt x="40" y="437"/>
                      <a:pt x="39" y="434"/>
                      <a:pt x="40" y="434"/>
                    </a:cubicBezTo>
                    <a:cubicBezTo>
                      <a:pt x="39" y="429"/>
                      <a:pt x="37" y="428"/>
                      <a:pt x="37" y="423"/>
                    </a:cubicBezTo>
                    <a:cubicBezTo>
                      <a:pt x="37" y="422"/>
                      <a:pt x="37" y="423"/>
                      <a:pt x="37" y="423"/>
                    </a:cubicBezTo>
                    <a:cubicBezTo>
                      <a:pt x="36" y="419"/>
                      <a:pt x="36" y="415"/>
                      <a:pt x="34" y="411"/>
                    </a:cubicBezTo>
                    <a:cubicBezTo>
                      <a:pt x="34" y="411"/>
                      <a:pt x="34" y="410"/>
                      <a:pt x="34" y="410"/>
                    </a:cubicBezTo>
                    <a:cubicBezTo>
                      <a:pt x="36" y="411"/>
                      <a:pt x="35" y="412"/>
                      <a:pt x="37" y="413"/>
                    </a:cubicBezTo>
                    <a:cubicBezTo>
                      <a:pt x="36" y="415"/>
                      <a:pt x="38" y="415"/>
                      <a:pt x="37" y="417"/>
                    </a:cubicBezTo>
                    <a:cubicBezTo>
                      <a:pt x="37" y="417"/>
                      <a:pt x="37" y="420"/>
                      <a:pt x="38" y="419"/>
                    </a:cubicBezTo>
                    <a:cubicBezTo>
                      <a:pt x="38" y="418"/>
                      <a:pt x="38" y="415"/>
                      <a:pt x="39" y="416"/>
                    </a:cubicBezTo>
                    <a:cubicBezTo>
                      <a:pt x="38" y="413"/>
                      <a:pt x="37" y="411"/>
                      <a:pt x="38" y="410"/>
                    </a:cubicBezTo>
                    <a:cubicBezTo>
                      <a:pt x="38" y="412"/>
                      <a:pt x="38" y="413"/>
                      <a:pt x="39" y="414"/>
                    </a:cubicBezTo>
                    <a:cubicBezTo>
                      <a:pt x="38" y="415"/>
                      <a:pt x="39" y="419"/>
                      <a:pt x="39" y="415"/>
                    </a:cubicBezTo>
                    <a:cubicBezTo>
                      <a:pt x="40" y="419"/>
                      <a:pt x="40" y="420"/>
                      <a:pt x="40" y="422"/>
                    </a:cubicBezTo>
                    <a:cubicBezTo>
                      <a:pt x="40" y="421"/>
                      <a:pt x="41" y="419"/>
                      <a:pt x="41" y="421"/>
                    </a:cubicBezTo>
                    <a:cubicBezTo>
                      <a:pt x="42" y="423"/>
                      <a:pt x="41" y="424"/>
                      <a:pt x="41" y="426"/>
                    </a:cubicBezTo>
                    <a:cubicBezTo>
                      <a:pt x="41" y="427"/>
                      <a:pt x="41" y="424"/>
                      <a:pt x="42" y="427"/>
                    </a:cubicBezTo>
                    <a:cubicBezTo>
                      <a:pt x="41" y="425"/>
                      <a:pt x="42" y="429"/>
                      <a:pt x="42" y="431"/>
                    </a:cubicBezTo>
                    <a:cubicBezTo>
                      <a:pt x="44" y="430"/>
                      <a:pt x="43" y="432"/>
                      <a:pt x="44" y="434"/>
                    </a:cubicBezTo>
                    <a:cubicBezTo>
                      <a:pt x="46" y="435"/>
                      <a:pt x="49" y="436"/>
                      <a:pt x="51" y="441"/>
                    </a:cubicBezTo>
                    <a:cubicBezTo>
                      <a:pt x="52" y="443"/>
                      <a:pt x="52" y="442"/>
                      <a:pt x="52" y="446"/>
                    </a:cubicBezTo>
                    <a:cubicBezTo>
                      <a:pt x="53" y="447"/>
                      <a:pt x="54" y="445"/>
                      <a:pt x="54" y="447"/>
                    </a:cubicBezTo>
                    <a:cubicBezTo>
                      <a:pt x="54" y="447"/>
                      <a:pt x="53" y="448"/>
                      <a:pt x="53" y="449"/>
                    </a:cubicBezTo>
                    <a:cubicBezTo>
                      <a:pt x="54" y="450"/>
                      <a:pt x="54" y="449"/>
                      <a:pt x="55" y="450"/>
                    </a:cubicBezTo>
                    <a:cubicBezTo>
                      <a:pt x="55" y="453"/>
                      <a:pt x="53" y="451"/>
                      <a:pt x="54" y="455"/>
                    </a:cubicBezTo>
                    <a:cubicBezTo>
                      <a:pt x="54" y="455"/>
                      <a:pt x="54" y="453"/>
                      <a:pt x="55" y="454"/>
                    </a:cubicBezTo>
                    <a:cubicBezTo>
                      <a:pt x="56" y="459"/>
                      <a:pt x="57" y="461"/>
                      <a:pt x="58" y="466"/>
                    </a:cubicBezTo>
                    <a:cubicBezTo>
                      <a:pt x="56" y="466"/>
                      <a:pt x="57" y="469"/>
                      <a:pt x="57" y="471"/>
                    </a:cubicBezTo>
                    <a:cubicBezTo>
                      <a:pt x="55" y="470"/>
                      <a:pt x="56" y="469"/>
                      <a:pt x="56" y="473"/>
                    </a:cubicBezTo>
                    <a:cubicBezTo>
                      <a:pt x="55" y="472"/>
                      <a:pt x="55" y="470"/>
                      <a:pt x="54" y="470"/>
                    </a:cubicBezTo>
                    <a:cubicBezTo>
                      <a:pt x="55" y="472"/>
                      <a:pt x="54" y="473"/>
                      <a:pt x="53" y="473"/>
                    </a:cubicBezTo>
                    <a:cubicBezTo>
                      <a:pt x="53" y="472"/>
                      <a:pt x="53" y="470"/>
                      <a:pt x="52" y="470"/>
                    </a:cubicBezTo>
                    <a:cubicBezTo>
                      <a:pt x="54" y="474"/>
                      <a:pt x="50" y="472"/>
                      <a:pt x="52" y="476"/>
                    </a:cubicBezTo>
                    <a:cubicBezTo>
                      <a:pt x="52" y="474"/>
                      <a:pt x="55" y="476"/>
                      <a:pt x="57" y="478"/>
                    </a:cubicBezTo>
                    <a:cubicBezTo>
                      <a:pt x="56" y="477"/>
                      <a:pt x="56" y="476"/>
                      <a:pt x="56" y="476"/>
                    </a:cubicBezTo>
                    <a:cubicBezTo>
                      <a:pt x="58" y="481"/>
                      <a:pt x="60" y="479"/>
                      <a:pt x="62" y="485"/>
                    </a:cubicBezTo>
                    <a:cubicBezTo>
                      <a:pt x="62" y="486"/>
                      <a:pt x="61" y="486"/>
                      <a:pt x="62" y="487"/>
                    </a:cubicBezTo>
                    <a:cubicBezTo>
                      <a:pt x="64" y="488"/>
                      <a:pt x="66" y="490"/>
                      <a:pt x="68" y="493"/>
                    </a:cubicBezTo>
                    <a:cubicBezTo>
                      <a:pt x="68" y="495"/>
                      <a:pt x="68" y="496"/>
                      <a:pt x="68" y="498"/>
                    </a:cubicBezTo>
                    <a:cubicBezTo>
                      <a:pt x="68" y="497"/>
                      <a:pt x="67" y="497"/>
                      <a:pt x="67" y="496"/>
                    </a:cubicBezTo>
                    <a:cubicBezTo>
                      <a:pt x="69" y="500"/>
                      <a:pt x="68" y="502"/>
                      <a:pt x="66" y="500"/>
                    </a:cubicBezTo>
                    <a:cubicBezTo>
                      <a:pt x="68" y="504"/>
                      <a:pt x="69" y="504"/>
                      <a:pt x="70" y="507"/>
                    </a:cubicBezTo>
                    <a:cubicBezTo>
                      <a:pt x="69" y="507"/>
                      <a:pt x="71" y="509"/>
                      <a:pt x="70" y="510"/>
                    </a:cubicBezTo>
                    <a:cubicBezTo>
                      <a:pt x="69" y="509"/>
                      <a:pt x="67" y="504"/>
                      <a:pt x="66" y="503"/>
                    </a:cubicBezTo>
                    <a:cubicBezTo>
                      <a:pt x="66" y="507"/>
                      <a:pt x="61" y="494"/>
                      <a:pt x="60" y="493"/>
                    </a:cubicBezTo>
                    <a:cubicBezTo>
                      <a:pt x="58" y="495"/>
                      <a:pt x="62" y="498"/>
                      <a:pt x="64" y="502"/>
                    </a:cubicBezTo>
                    <a:cubicBezTo>
                      <a:pt x="64" y="504"/>
                      <a:pt x="64" y="506"/>
                      <a:pt x="63" y="505"/>
                    </a:cubicBezTo>
                    <a:cubicBezTo>
                      <a:pt x="65" y="509"/>
                      <a:pt x="68" y="512"/>
                      <a:pt x="69" y="517"/>
                    </a:cubicBezTo>
                    <a:cubicBezTo>
                      <a:pt x="70" y="519"/>
                      <a:pt x="69" y="515"/>
                      <a:pt x="70" y="517"/>
                    </a:cubicBezTo>
                    <a:cubicBezTo>
                      <a:pt x="70" y="518"/>
                      <a:pt x="71" y="519"/>
                      <a:pt x="71" y="520"/>
                    </a:cubicBezTo>
                    <a:cubicBezTo>
                      <a:pt x="70" y="518"/>
                      <a:pt x="70" y="518"/>
                      <a:pt x="69" y="518"/>
                    </a:cubicBezTo>
                    <a:cubicBezTo>
                      <a:pt x="70" y="520"/>
                      <a:pt x="71" y="522"/>
                      <a:pt x="71" y="524"/>
                    </a:cubicBezTo>
                    <a:cubicBezTo>
                      <a:pt x="71" y="523"/>
                      <a:pt x="73" y="527"/>
                      <a:pt x="73" y="528"/>
                    </a:cubicBezTo>
                    <a:cubicBezTo>
                      <a:pt x="72" y="527"/>
                      <a:pt x="72" y="527"/>
                      <a:pt x="72" y="526"/>
                    </a:cubicBezTo>
                    <a:cubicBezTo>
                      <a:pt x="69" y="522"/>
                      <a:pt x="68" y="519"/>
                      <a:pt x="66" y="519"/>
                    </a:cubicBezTo>
                    <a:cubicBezTo>
                      <a:pt x="66" y="521"/>
                      <a:pt x="66" y="523"/>
                      <a:pt x="67" y="525"/>
                    </a:cubicBezTo>
                    <a:cubicBezTo>
                      <a:pt x="67" y="527"/>
                      <a:pt x="67" y="529"/>
                      <a:pt x="68" y="532"/>
                    </a:cubicBezTo>
                    <a:cubicBezTo>
                      <a:pt x="66" y="528"/>
                      <a:pt x="66" y="527"/>
                      <a:pt x="66" y="526"/>
                    </a:cubicBezTo>
                    <a:cubicBezTo>
                      <a:pt x="65" y="526"/>
                      <a:pt x="65" y="522"/>
                      <a:pt x="64" y="523"/>
                    </a:cubicBezTo>
                    <a:cubicBezTo>
                      <a:pt x="64" y="525"/>
                      <a:pt x="66" y="528"/>
                      <a:pt x="65" y="530"/>
                    </a:cubicBezTo>
                    <a:cubicBezTo>
                      <a:pt x="65" y="531"/>
                      <a:pt x="64" y="528"/>
                      <a:pt x="63" y="528"/>
                    </a:cubicBezTo>
                    <a:cubicBezTo>
                      <a:pt x="64" y="532"/>
                      <a:pt x="66" y="537"/>
                      <a:pt x="64" y="537"/>
                    </a:cubicBezTo>
                    <a:cubicBezTo>
                      <a:pt x="65" y="540"/>
                      <a:pt x="66" y="538"/>
                      <a:pt x="67" y="540"/>
                    </a:cubicBezTo>
                    <a:cubicBezTo>
                      <a:pt x="67" y="542"/>
                      <a:pt x="64" y="540"/>
                      <a:pt x="65" y="542"/>
                    </a:cubicBezTo>
                    <a:cubicBezTo>
                      <a:pt x="66" y="543"/>
                      <a:pt x="67" y="543"/>
                      <a:pt x="69" y="545"/>
                    </a:cubicBezTo>
                    <a:cubicBezTo>
                      <a:pt x="68" y="545"/>
                      <a:pt x="69" y="546"/>
                      <a:pt x="69" y="547"/>
                    </a:cubicBezTo>
                    <a:cubicBezTo>
                      <a:pt x="68" y="547"/>
                      <a:pt x="66" y="542"/>
                      <a:pt x="66" y="544"/>
                    </a:cubicBezTo>
                    <a:cubicBezTo>
                      <a:pt x="67" y="546"/>
                      <a:pt x="67" y="547"/>
                      <a:pt x="68" y="550"/>
                    </a:cubicBezTo>
                    <a:cubicBezTo>
                      <a:pt x="69" y="548"/>
                      <a:pt x="68" y="546"/>
                      <a:pt x="70" y="549"/>
                    </a:cubicBezTo>
                    <a:cubicBezTo>
                      <a:pt x="71" y="551"/>
                      <a:pt x="71" y="552"/>
                      <a:pt x="71" y="554"/>
                    </a:cubicBezTo>
                    <a:cubicBezTo>
                      <a:pt x="71" y="551"/>
                      <a:pt x="73" y="550"/>
                      <a:pt x="75" y="551"/>
                    </a:cubicBezTo>
                    <a:cubicBezTo>
                      <a:pt x="74" y="549"/>
                      <a:pt x="75" y="549"/>
                      <a:pt x="75" y="548"/>
                    </a:cubicBezTo>
                    <a:cubicBezTo>
                      <a:pt x="76" y="550"/>
                      <a:pt x="78" y="553"/>
                      <a:pt x="78" y="552"/>
                    </a:cubicBezTo>
                    <a:cubicBezTo>
                      <a:pt x="76" y="549"/>
                      <a:pt x="77" y="550"/>
                      <a:pt x="76" y="547"/>
                    </a:cubicBezTo>
                    <a:cubicBezTo>
                      <a:pt x="75" y="549"/>
                      <a:pt x="71" y="545"/>
                      <a:pt x="70" y="542"/>
                    </a:cubicBezTo>
                    <a:cubicBezTo>
                      <a:pt x="71" y="543"/>
                      <a:pt x="72" y="543"/>
                      <a:pt x="72" y="542"/>
                    </a:cubicBezTo>
                    <a:cubicBezTo>
                      <a:pt x="71" y="539"/>
                      <a:pt x="69" y="540"/>
                      <a:pt x="70" y="538"/>
                    </a:cubicBezTo>
                    <a:cubicBezTo>
                      <a:pt x="72" y="542"/>
                      <a:pt x="70" y="537"/>
                      <a:pt x="70" y="536"/>
                    </a:cubicBezTo>
                    <a:cubicBezTo>
                      <a:pt x="72" y="535"/>
                      <a:pt x="72" y="535"/>
                      <a:pt x="72" y="535"/>
                    </a:cubicBezTo>
                    <a:cubicBezTo>
                      <a:pt x="73" y="538"/>
                      <a:pt x="76" y="541"/>
                      <a:pt x="77" y="543"/>
                    </a:cubicBezTo>
                    <a:cubicBezTo>
                      <a:pt x="76" y="544"/>
                      <a:pt x="74" y="539"/>
                      <a:pt x="74" y="540"/>
                    </a:cubicBezTo>
                    <a:cubicBezTo>
                      <a:pt x="75" y="543"/>
                      <a:pt x="76" y="545"/>
                      <a:pt x="77" y="548"/>
                    </a:cubicBezTo>
                    <a:cubicBezTo>
                      <a:pt x="78" y="548"/>
                      <a:pt x="79" y="549"/>
                      <a:pt x="79" y="549"/>
                    </a:cubicBezTo>
                    <a:cubicBezTo>
                      <a:pt x="79" y="548"/>
                      <a:pt x="78" y="546"/>
                      <a:pt x="79" y="546"/>
                    </a:cubicBezTo>
                    <a:cubicBezTo>
                      <a:pt x="79" y="547"/>
                      <a:pt x="79" y="547"/>
                      <a:pt x="80" y="549"/>
                    </a:cubicBezTo>
                    <a:cubicBezTo>
                      <a:pt x="80" y="548"/>
                      <a:pt x="80" y="548"/>
                      <a:pt x="80" y="548"/>
                    </a:cubicBezTo>
                    <a:cubicBezTo>
                      <a:pt x="80" y="548"/>
                      <a:pt x="81" y="548"/>
                      <a:pt x="80" y="547"/>
                    </a:cubicBezTo>
                    <a:cubicBezTo>
                      <a:pt x="79" y="545"/>
                      <a:pt x="77" y="543"/>
                      <a:pt x="76" y="541"/>
                    </a:cubicBezTo>
                    <a:cubicBezTo>
                      <a:pt x="75" y="539"/>
                      <a:pt x="75" y="537"/>
                      <a:pt x="75" y="536"/>
                    </a:cubicBezTo>
                    <a:cubicBezTo>
                      <a:pt x="76" y="540"/>
                      <a:pt x="76" y="538"/>
                      <a:pt x="79" y="543"/>
                    </a:cubicBezTo>
                    <a:cubicBezTo>
                      <a:pt x="78" y="543"/>
                      <a:pt x="78" y="543"/>
                      <a:pt x="78" y="543"/>
                    </a:cubicBezTo>
                    <a:cubicBezTo>
                      <a:pt x="80" y="545"/>
                      <a:pt x="80" y="545"/>
                      <a:pt x="81" y="548"/>
                    </a:cubicBezTo>
                    <a:cubicBezTo>
                      <a:pt x="81" y="545"/>
                      <a:pt x="79" y="544"/>
                      <a:pt x="81" y="543"/>
                    </a:cubicBezTo>
                    <a:cubicBezTo>
                      <a:pt x="80" y="542"/>
                      <a:pt x="78" y="540"/>
                      <a:pt x="77" y="539"/>
                    </a:cubicBezTo>
                    <a:cubicBezTo>
                      <a:pt x="76" y="537"/>
                      <a:pt x="75" y="535"/>
                      <a:pt x="74" y="533"/>
                    </a:cubicBezTo>
                    <a:cubicBezTo>
                      <a:pt x="76" y="537"/>
                      <a:pt x="77" y="533"/>
                      <a:pt x="77" y="533"/>
                    </a:cubicBezTo>
                    <a:cubicBezTo>
                      <a:pt x="75" y="530"/>
                      <a:pt x="74" y="533"/>
                      <a:pt x="73" y="528"/>
                    </a:cubicBezTo>
                    <a:cubicBezTo>
                      <a:pt x="74" y="530"/>
                      <a:pt x="75" y="530"/>
                      <a:pt x="75" y="529"/>
                    </a:cubicBezTo>
                    <a:cubicBezTo>
                      <a:pt x="74" y="527"/>
                      <a:pt x="74" y="526"/>
                      <a:pt x="74" y="525"/>
                    </a:cubicBezTo>
                    <a:cubicBezTo>
                      <a:pt x="75" y="527"/>
                      <a:pt x="76" y="527"/>
                      <a:pt x="77" y="528"/>
                    </a:cubicBezTo>
                    <a:cubicBezTo>
                      <a:pt x="76" y="525"/>
                      <a:pt x="79" y="531"/>
                      <a:pt x="78" y="528"/>
                    </a:cubicBezTo>
                    <a:cubicBezTo>
                      <a:pt x="77" y="526"/>
                      <a:pt x="76" y="525"/>
                      <a:pt x="75" y="524"/>
                    </a:cubicBezTo>
                    <a:cubicBezTo>
                      <a:pt x="76" y="523"/>
                      <a:pt x="74" y="517"/>
                      <a:pt x="76" y="520"/>
                    </a:cubicBezTo>
                    <a:cubicBezTo>
                      <a:pt x="77" y="522"/>
                      <a:pt x="78" y="523"/>
                      <a:pt x="79" y="526"/>
                    </a:cubicBezTo>
                    <a:cubicBezTo>
                      <a:pt x="80" y="526"/>
                      <a:pt x="79" y="524"/>
                      <a:pt x="80" y="523"/>
                    </a:cubicBezTo>
                    <a:cubicBezTo>
                      <a:pt x="81" y="525"/>
                      <a:pt x="83" y="528"/>
                      <a:pt x="84" y="529"/>
                    </a:cubicBezTo>
                    <a:cubicBezTo>
                      <a:pt x="84" y="528"/>
                      <a:pt x="85" y="526"/>
                      <a:pt x="85" y="527"/>
                    </a:cubicBezTo>
                    <a:cubicBezTo>
                      <a:pt x="85" y="530"/>
                      <a:pt x="89" y="534"/>
                      <a:pt x="90" y="536"/>
                    </a:cubicBezTo>
                    <a:cubicBezTo>
                      <a:pt x="88" y="534"/>
                      <a:pt x="90" y="534"/>
                      <a:pt x="91" y="535"/>
                    </a:cubicBezTo>
                    <a:cubicBezTo>
                      <a:pt x="90" y="533"/>
                      <a:pt x="88" y="531"/>
                      <a:pt x="89" y="531"/>
                    </a:cubicBezTo>
                    <a:cubicBezTo>
                      <a:pt x="90" y="534"/>
                      <a:pt x="93" y="537"/>
                      <a:pt x="94" y="539"/>
                    </a:cubicBezTo>
                    <a:cubicBezTo>
                      <a:pt x="94" y="540"/>
                      <a:pt x="94" y="541"/>
                      <a:pt x="93" y="542"/>
                    </a:cubicBezTo>
                    <a:cubicBezTo>
                      <a:pt x="94" y="543"/>
                      <a:pt x="95" y="544"/>
                      <a:pt x="96" y="544"/>
                    </a:cubicBezTo>
                    <a:cubicBezTo>
                      <a:pt x="94" y="541"/>
                      <a:pt x="97" y="543"/>
                      <a:pt x="97" y="542"/>
                    </a:cubicBezTo>
                    <a:cubicBezTo>
                      <a:pt x="99" y="544"/>
                      <a:pt x="99" y="543"/>
                      <a:pt x="101" y="545"/>
                    </a:cubicBezTo>
                    <a:cubicBezTo>
                      <a:pt x="100" y="546"/>
                      <a:pt x="100" y="549"/>
                      <a:pt x="98" y="547"/>
                    </a:cubicBezTo>
                    <a:cubicBezTo>
                      <a:pt x="100" y="550"/>
                      <a:pt x="100" y="551"/>
                      <a:pt x="102" y="553"/>
                    </a:cubicBezTo>
                    <a:cubicBezTo>
                      <a:pt x="101" y="554"/>
                      <a:pt x="102" y="557"/>
                      <a:pt x="103" y="561"/>
                    </a:cubicBezTo>
                    <a:cubicBezTo>
                      <a:pt x="105" y="561"/>
                      <a:pt x="103" y="559"/>
                      <a:pt x="105" y="561"/>
                    </a:cubicBezTo>
                    <a:cubicBezTo>
                      <a:pt x="105" y="562"/>
                      <a:pt x="107" y="564"/>
                      <a:pt x="106" y="565"/>
                    </a:cubicBezTo>
                    <a:cubicBezTo>
                      <a:pt x="104" y="563"/>
                      <a:pt x="105" y="561"/>
                      <a:pt x="104" y="562"/>
                    </a:cubicBezTo>
                    <a:cubicBezTo>
                      <a:pt x="107" y="566"/>
                      <a:pt x="107" y="568"/>
                      <a:pt x="108" y="571"/>
                    </a:cubicBezTo>
                    <a:cubicBezTo>
                      <a:pt x="106" y="569"/>
                      <a:pt x="101" y="566"/>
                      <a:pt x="101" y="562"/>
                    </a:cubicBezTo>
                    <a:cubicBezTo>
                      <a:pt x="101" y="562"/>
                      <a:pt x="102" y="564"/>
                      <a:pt x="103" y="563"/>
                    </a:cubicBezTo>
                    <a:cubicBezTo>
                      <a:pt x="101" y="560"/>
                      <a:pt x="100" y="560"/>
                      <a:pt x="99" y="557"/>
                    </a:cubicBezTo>
                    <a:cubicBezTo>
                      <a:pt x="98" y="557"/>
                      <a:pt x="98" y="556"/>
                      <a:pt x="97" y="557"/>
                    </a:cubicBezTo>
                    <a:cubicBezTo>
                      <a:pt x="98" y="558"/>
                      <a:pt x="99" y="559"/>
                      <a:pt x="99" y="559"/>
                    </a:cubicBezTo>
                    <a:cubicBezTo>
                      <a:pt x="98" y="561"/>
                      <a:pt x="96" y="558"/>
                      <a:pt x="94" y="555"/>
                    </a:cubicBezTo>
                    <a:cubicBezTo>
                      <a:pt x="96" y="559"/>
                      <a:pt x="94" y="561"/>
                      <a:pt x="92" y="561"/>
                    </a:cubicBezTo>
                    <a:cubicBezTo>
                      <a:pt x="93" y="563"/>
                      <a:pt x="94" y="565"/>
                      <a:pt x="96" y="567"/>
                    </a:cubicBezTo>
                    <a:cubicBezTo>
                      <a:pt x="93" y="565"/>
                      <a:pt x="97" y="570"/>
                      <a:pt x="97" y="571"/>
                    </a:cubicBezTo>
                    <a:cubicBezTo>
                      <a:pt x="95" y="569"/>
                      <a:pt x="96" y="570"/>
                      <a:pt x="97" y="572"/>
                    </a:cubicBezTo>
                    <a:cubicBezTo>
                      <a:pt x="96" y="573"/>
                      <a:pt x="94" y="570"/>
                      <a:pt x="94" y="570"/>
                    </a:cubicBezTo>
                    <a:cubicBezTo>
                      <a:pt x="94" y="572"/>
                      <a:pt x="96" y="574"/>
                      <a:pt x="96" y="575"/>
                    </a:cubicBezTo>
                    <a:cubicBezTo>
                      <a:pt x="97" y="574"/>
                      <a:pt x="97" y="574"/>
                      <a:pt x="99" y="574"/>
                    </a:cubicBezTo>
                    <a:cubicBezTo>
                      <a:pt x="97" y="571"/>
                      <a:pt x="99" y="571"/>
                      <a:pt x="97" y="569"/>
                    </a:cubicBezTo>
                    <a:cubicBezTo>
                      <a:pt x="98" y="568"/>
                      <a:pt x="99" y="572"/>
                      <a:pt x="100" y="571"/>
                    </a:cubicBezTo>
                    <a:cubicBezTo>
                      <a:pt x="99" y="570"/>
                      <a:pt x="99" y="569"/>
                      <a:pt x="98" y="568"/>
                    </a:cubicBezTo>
                    <a:cubicBezTo>
                      <a:pt x="98" y="568"/>
                      <a:pt x="98" y="569"/>
                      <a:pt x="97" y="568"/>
                    </a:cubicBezTo>
                    <a:cubicBezTo>
                      <a:pt x="96" y="566"/>
                      <a:pt x="96" y="564"/>
                      <a:pt x="96" y="562"/>
                    </a:cubicBezTo>
                    <a:cubicBezTo>
                      <a:pt x="100" y="567"/>
                      <a:pt x="97" y="567"/>
                      <a:pt x="101" y="571"/>
                    </a:cubicBezTo>
                    <a:cubicBezTo>
                      <a:pt x="100" y="571"/>
                      <a:pt x="101" y="572"/>
                      <a:pt x="100" y="573"/>
                    </a:cubicBezTo>
                    <a:cubicBezTo>
                      <a:pt x="102" y="576"/>
                      <a:pt x="102" y="573"/>
                      <a:pt x="104" y="576"/>
                    </a:cubicBezTo>
                    <a:cubicBezTo>
                      <a:pt x="105" y="578"/>
                      <a:pt x="103" y="577"/>
                      <a:pt x="104" y="578"/>
                    </a:cubicBezTo>
                    <a:cubicBezTo>
                      <a:pt x="106" y="579"/>
                      <a:pt x="104" y="577"/>
                      <a:pt x="105" y="578"/>
                    </a:cubicBezTo>
                    <a:cubicBezTo>
                      <a:pt x="104" y="576"/>
                      <a:pt x="103" y="575"/>
                      <a:pt x="104" y="574"/>
                    </a:cubicBezTo>
                    <a:cubicBezTo>
                      <a:pt x="107" y="577"/>
                      <a:pt x="107" y="581"/>
                      <a:pt x="110" y="582"/>
                    </a:cubicBezTo>
                    <a:cubicBezTo>
                      <a:pt x="109" y="581"/>
                      <a:pt x="108" y="580"/>
                      <a:pt x="107" y="579"/>
                    </a:cubicBezTo>
                    <a:cubicBezTo>
                      <a:pt x="108" y="578"/>
                      <a:pt x="107" y="576"/>
                      <a:pt x="108" y="578"/>
                    </a:cubicBezTo>
                    <a:cubicBezTo>
                      <a:pt x="109" y="580"/>
                      <a:pt x="111" y="580"/>
                      <a:pt x="112" y="581"/>
                    </a:cubicBezTo>
                    <a:cubicBezTo>
                      <a:pt x="111" y="579"/>
                      <a:pt x="111" y="579"/>
                      <a:pt x="110" y="576"/>
                    </a:cubicBezTo>
                    <a:cubicBezTo>
                      <a:pt x="112" y="578"/>
                      <a:pt x="111" y="575"/>
                      <a:pt x="112" y="576"/>
                    </a:cubicBezTo>
                    <a:cubicBezTo>
                      <a:pt x="113" y="578"/>
                      <a:pt x="111" y="579"/>
                      <a:pt x="113" y="580"/>
                    </a:cubicBezTo>
                    <a:cubicBezTo>
                      <a:pt x="112" y="578"/>
                      <a:pt x="114" y="579"/>
                      <a:pt x="114" y="577"/>
                    </a:cubicBezTo>
                    <a:cubicBezTo>
                      <a:pt x="112" y="575"/>
                      <a:pt x="111" y="575"/>
                      <a:pt x="111" y="574"/>
                    </a:cubicBezTo>
                    <a:cubicBezTo>
                      <a:pt x="112" y="574"/>
                      <a:pt x="113" y="576"/>
                      <a:pt x="114" y="577"/>
                    </a:cubicBezTo>
                    <a:cubicBezTo>
                      <a:pt x="115" y="578"/>
                      <a:pt x="116" y="580"/>
                      <a:pt x="116" y="580"/>
                    </a:cubicBezTo>
                    <a:cubicBezTo>
                      <a:pt x="115" y="578"/>
                      <a:pt x="115" y="577"/>
                      <a:pt x="115" y="576"/>
                    </a:cubicBezTo>
                    <a:cubicBezTo>
                      <a:pt x="117" y="578"/>
                      <a:pt x="118" y="578"/>
                      <a:pt x="121" y="581"/>
                    </a:cubicBezTo>
                    <a:cubicBezTo>
                      <a:pt x="118" y="580"/>
                      <a:pt x="123" y="584"/>
                      <a:pt x="123" y="585"/>
                    </a:cubicBezTo>
                    <a:cubicBezTo>
                      <a:pt x="122" y="586"/>
                      <a:pt x="121" y="583"/>
                      <a:pt x="118" y="580"/>
                    </a:cubicBezTo>
                    <a:cubicBezTo>
                      <a:pt x="119" y="582"/>
                      <a:pt x="119" y="582"/>
                      <a:pt x="117" y="582"/>
                    </a:cubicBezTo>
                    <a:cubicBezTo>
                      <a:pt x="120" y="584"/>
                      <a:pt x="120" y="586"/>
                      <a:pt x="119" y="586"/>
                    </a:cubicBezTo>
                    <a:cubicBezTo>
                      <a:pt x="122" y="588"/>
                      <a:pt x="123" y="592"/>
                      <a:pt x="128" y="597"/>
                    </a:cubicBezTo>
                    <a:cubicBezTo>
                      <a:pt x="129" y="595"/>
                      <a:pt x="130" y="599"/>
                      <a:pt x="131" y="599"/>
                    </a:cubicBezTo>
                    <a:cubicBezTo>
                      <a:pt x="131" y="599"/>
                      <a:pt x="130" y="596"/>
                      <a:pt x="132" y="598"/>
                    </a:cubicBezTo>
                    <a:cubicBezTo>
                      <a:pt x="133" y="599"/>
                      <a:pt x="133" y="599"/>
                      <a:pt x="133" y="600"/>
                    </a:cubicBezTo>
                    <a:cubicBezTo>
                      <a:pt x="134" y="599"/>
                      <a:pt x="136" y="601"/>
                      <a:pt x="137" y="600"/>
                    </a:cubicBezTo>
                    <a:cubicBezTo>
                      <a:pt x="137" y="600"/>
                      <a:pt x="136" y="599"/>
                      <a:pt x="136" y="599"/>
                    </a:cubicBezTo>
                    <a:cubicBezTo>
                      <a:pt x="138" y="601"/>
                      <a:pt x="140" y="604"/>
                      <a:pt x="142" y="605"/>
                    </a:cubicBezTo>
                    <a:cubicBezTo>
                      <a:pt x="139" y="605"/>
                      <a:pt x="139" y="609"/>
                      <a:pt x="141" y="612"/>
                    </a:cubicBezTo>
                    <a:cubicBezTo>
                      <a:pt x="140" y="611"/>
                      <a:pt x="135" y="608"/>
                      <a:pt x="136" y="610"/>
                    </a:cubicBezTo>
                    <a:cubicBezTo>
                      <a:pt x="137" y="611"/>
                      <a:pt x="138" y="611"/>
                      <a:pt x="140" y="613"/>
                    </a:cubicBezTo>
                    <a:cubicBezTo>
                      <a:pt x="139" y="613"/>
                      <a:pt x="137" y="612"/>
                      <a:pt x="139" y="614"/>
                    </a:cubicBezTo>
                    <a:cubicBezTo>
                      <a:pt x="142" y="616"/>
                      <a:pt x="141" y="613"/>
                      <a:pt x="143" y="614"/>
                    </a:cubicBezTo>
                    <a:cubicBezTo>
                      <a:pt x="143" y="613"/>
                      <a:pt x="142" y="612"/>
                      <a:pt x="142" y="611"/>
                    </a:cubicBezTo>
                    <a:cubicBezTo>
                      <a:pt x="144" y="613"/>
                      <a:pt x="145" y="613"/>
                      <a:pt x="146" y="615"/>
                    </a:cubicBezTo>
                    <a:cubicBezTo>
                      <a:pt x="149" y="614"/>
                      <a:pt x="150" y="612"/>
                      <a:pt x="154" y="613"/>
                    </a:cubicBezTo>
                    <a:cubicBezTo>
                      <a:pt x="152" y="611"/>
                      <a:pt x="151" y="613"/>
                      <a:pt x="150" y="611"/>
                    </a:cubicBezTo>
                    <a:cubicBezTo>
                      <a:pt x="150" y="610"/>
                      <a:pt x="152" y="612"/>
                      <a:pt x="152" y="611"/>
                    </a:cubicBezTo>
                    <a:cubicBezTo>
                      <a:pt x="152" y="610"/>
                      <a:pt x="150" y="609"/>
                      <a:pt x="151" y="609"/>
                    </a:cubicBezTo>
                    <a:cubicBezTo>
                      <a:pt x="152" y="609"/>
                      <a:pt x="153" y="610"/>
                      <a:pt x="153" y="610"/>
                    </a:cubicBezTo>
                    <a:cubicBezTo>
                      <a:pt x="153" y="609"/>
                      <a:pt x="152" y="607"/>
                      <a:pt x="152" y="606"/>
                    </a:cubicBezTo>
                    <a:cubicBezTo>
                      <a:pt x="156" y="610"/>
                      <a:pt x="157" y="608"/>
                      <a:pt x="154" y="604"/>
                    </a:cubicBezTo>
                    <a:cubicBezTo>
                      <a:pt x="155" y="604"/>
                      <a:pt x="157" y="605"/>
                      <a:pt x="160" y="606"/>
                    </a:cubicBezTo>
                    <a:cubicBezTo>
                      <a:pt x="161" y="609"/>
                      <a:pt x="159" y="607"/>
                      <a:pt x="158" y="609"/>
                    </a:cubicBezTo>
                    <a:cubicBezTo>
                      <a:pt x="162" y="613"/>
                      <a:pt x="163" y="608"/>
                      <a:pt x="161" y="607"/>
                    </a:cubicBezTo>
                    <a:cubicBezTo>
                      <a:pt x="162" y="607"/>
                      <a:pt x="163" y="608"/>
                      <a:pt x="164" y="610"/>
                    </a:cubicBezTo>
                    <a:cubicBezTo>
                      <a:pt x="164" y="609"/>
                      <a:pt x="167" y="611"/>
                      <a:pt x="167" y="611"/>
                    </a:cubicBezTo>
                    <a:cubicBezTo>
                      <a:pt x="166" y="609"/>
                      <a:pt x="165" y="608"/>
                      <a:pt x="165" y="608"/>
                    </a:cubicBezTo>
                    <a:cubicBezTo>
                      <a:pt x="166" y="608"/>
                      <a:pt x="167" y="610"/>
                      <a:pt x="168" y="610"/>
                    </a:cubicBezTo>
                    <a:cubicBezTo>
                      <a:pt x="168" y="607"/>
                      <a:pt x="169" y="608"/>
                      <a:pt x="171" y="606"/>
                    </a:cubicBezTo>
                    <a:cubicBezTo>
                      <a:pt x="170" y="604"/>
                      <a:pt x="168" y="603"/>
                      <a:pt x="168" y="602"/>
                    </a:cubicBezTo>
                    <a:cubicBezTo>
                      <a:pt x="169" y="602"/>
                      <a:pt x="170" y="602"/>
                      <a:pt x="170" y="600"/>
                    </a:cubicBezTo>
                    <a:cubicBezTo>
                      <a:pt x="171" y="601"/>
                      <a:pt x="171" y="602"/>
                      <a:pt x="172" y="602"/>
                    </a:cubicBezTo>
                    <a:cubicBezTo>
                      <a:pt x="173" y="602"/>
                      <a:pt x="171" y="600"/>
                      <a:pt x="172" y="599"/>
                    </a:cubicBezTo>
                    <a:cubicBezTo>
                      <a:pt x="174" y="601"/>
                      <a:pt x="176" y="603"/>
                      <a:pt x="176" y="604"/>
                    </a:cubicBezTo>
                    <a:cubicBezTo>
                      <a:pt x="177" y="603"/>
                      <a:pt x="177" y="604"/>
                      <a:pt x="178" y="603"/>
                    </a:cubicBezTo>
                    <a:cubicBezTo>
                      <a:pt x="176" y="601"/>
                      <a:pt x="174" y="601"/>
                      <a:pt x="174" y="600"/>
                    </a:cubicBezTo>
                    <a:cubicBezTo>
                      <a:pt x="174" y="599"/>
                      <a:pt x="176" y="601"/>
                      <a:pt x="177" y="602"/>
                    </a:cubicBezTo>
                    <a:cubicBezTo>
                      <a:pt x="178" y="601"/>
                      <a:pt x="181" y="603"/>
                      <a:pt x="182" y="603"/>
                    </a:cubicBezTo>
                    <a:cubicBezTo>
                      <a:pt x="184" y="603"/>
                      <a:pt x="185" y="603"/>
                      <a:pt x="182" y="600"/>
                    </a:cubicBezTo>
                    <a:cubicBezTo>
                      <a:pt x="183" y="600"/>
                      <a:pt x="184" y="600"/>
                      <a:pt x="185" y="601"/>
                    </a:cubicBezTo>
                    <a:cubicBezTo>
                      <a:pt x="185" y="600"/>
                      <a:pt x="185" y="600"/>
                      <a:pt x="184" y="598"/>
                    </a:cubicBezTo>
                    <a:cubicBezTo>
                      <a:pt x="185" y="599"/>
                      <a:pt x="186" y="598"/>
                      <a:pt x="186" y="599"/>
                    </a:cubicBezTo>
                    <a:cubicBezTo>
                      <a:pt x="188" y="600"/>
                      <a:pt x="188" y="600"/>
                      <a:pt x="189" y="601"/>
                    </a:cubicBezTo>
                    <a:cubicBezTo>
                      <a:pt x="191" y="602"/>
                      <a:pt x="192" y="600"/>
                      <a:pt x="191" y="598"/>
                    </a:cubicBezTo>
                    <a:cubicBezTo>
                      <a:pt x="191" y="597"/>
                      <a:pt x="189" y="595"/>
                      <a:pt x="186" y="593"/>
                    </a:cubicBezTo>
                    <a:cubicBezTo>
                      <a:pt x="186" y="592"/>
                      <a:pt x="187" y="592"/>
                      <a:pt x="188" y="593"/>
                    </a:cubicBezTo>
                    <a:cubicBezTo>
                      <a:pt x="190" y="595"/>
                      <a:pt x="192" y="597"/>
                      <a:pt x="194" y="599"/>
                    </a:cubicBezTo>
                    <a:cubicBezTo>
                      <a:pt x="197" y="605"/>
                      <a:pt x="199" y="611"/>
                      <a:pt x="191" y="608"/>
                    </a:cubicBezTo>
                    <a:cubicBezTo>
                      <a:pt x="189" y="607"/>
                      <a:pt x="187" y="605"/>
                      <a:pt x="185" y="605"/>
                    </a:cubicBezTo>
                    <a:cubicBezTo>
                      <a:pt x="188" y="608"/>
                      <a:pt x="189" y="608"/>
                      <a:pt x="190" y="610"/>
                    </a:cubicBezTo>
                    <a:cubicBezTo>
                      <a:pt x="191" y="609"/>
                      <a:pt x="193" y="610"/>
                      <a:pt x="195" y="612"/>
                    </a:cubicBezTo>
                    <a:cubicBezTo>
                      <a:pt x="197" y="613"/>
                      <a:pt x="199" y="616"/>
                      <a:pt x="201" y="616"/>
                    </a:cubicBezTo>
                    <a:cubicBezTo>
                      <a:pt x="202" y="617"/>
                      <a:pt x="201" y="618"/>
                      <a:pt x="203" y="619"/>
                    </a:cubicBezTo>
                    <a:cubicBezTo>
                      <a:pt x="204" y="619"/>
                      <a:pt x="205" y="620"/>
                      <a:pt x="206" y="620"/>
                    </a:cubicBezTo>
                    <a:cubicBezTo>
                      <a:pt x="208" y="623"/>
                      <a:pt x="213" y="624"/>
                      <a:pt x="218" y="628"/>
                    </a:cubicBezTo>
                    <a:cubicBezTo>
                      <a:pt x="218" y="629"/>
                      <a:pt x="217" y="628"/>
                      <a:pt x="217" y="629"/>
                    </a:cubicBezTo>
                    <a:cubicBezTo>
                      <a:pt x="220" y="631"/>
                      <a:pt x="224" y="633"/>
                      <a:pt x="227" y="635"/>
                    </a:cubicBezTo>
                    <a:cubicBezTo>
                      <a:pt x="230" y="637"/>
                      <a:pt x="233" y="639"/>
                      <a:pt x="237" y="639"/>
                    </a:cubicBezTo>
                    <a:cubicBezTo>
                      <a:pt x="240" y="641"/>
                      <a:pt x="241" y="642"/>
                      <a:pt x="244" y="644"/>
                    </a:cubicBezTo>
                    <a:cubicBezTo>
                      <a:pt x="244" y="645"/>
                      <a:pt x="244" y="646"/>
                      <a:pt x="245" y="647"/>
                    </a:cubicBezTo>
                    <a:cubicBezTo>
                      <a:pt x="255" y="648"/>
                      <a:pt x="253" y="638"/>
                      <a:pt x="241" y="631"/>
                    </a:cubicBezTo>
                    <a:cubicBezTo>
                      <a:pt x="238" y="628"/>
                      <a:pt x="235" y="625"/>
                      <a:pt x="231" y="622"/>
                    </a:cubicBezTo>
                    <a:cubicBezTo>
                      <a:pt x="228" y="620"/>
                      <a:pt x="224" y="617"/>
                      <a:pt x="220" y="614"/>
                    </a:cubicBezTo>
                    <a:cubicBezTo>
                      <a:pt x="219" y="613"/>
                      <a:pt x="220" y="614"/>
                      <a:pt x="220" y="612"/>
                    </a:cubicBezTo>
                    <a:cubicBezTo>
                      <a:pt x="215" y="609"/>
                      <a:pt x="213" y="607"/>
                      <a:pt x="212" y="605"/>
                    </a:cubicBezTo>
                    <a:cubicBezTo>
                      <a:pt x="211" y="605"/>
                      <a:pt x="211" y="604"/>
                      <a:pt x="210" y="603"/>
                    </a:cubicBezTo>
                    <a:cubicBezTo>
                      <a:pt x="210" y="604"/>
                      <a:pt x="211" y="606"/>
                      <a:pt x="212" y="607"/>
                    </a:cubicBezTo>
                    <a:cubicBezTo>
                      <a:pt x="205" y="603"/>
                      <a:pt x="203" y="603"/>
                      <a:pt x="198" y="598"/>
                    </a:cubicBezTo>
                    <a:cubicBezTo>
                      <a:pt x="201" y="597"/>
                      <a:pt x="206" y="600"/>
                      <a:pt x="207" y="597"/>
                    </a:cubicBezTo>
                    <a:cubicBezTo>
                      <a:pt x="207" y="596"/>
                      <a:pt x="205" y="594"/>
                      <a:pt x="206" y="593"/>
                    </a:cubicBezTo>
                    <a:cubicBezTo>
                      <a:pt x="205" y="592"/>
                      <a:pt x="204" y="592"/>
                      <a:pt x="203" y="592"/>
                    </a:cubicBezTo>
                    <a:cubicBezTo>
                      <a:pt x="203" y="590"/>
                      <a:pt x="202" y="589"/>
                      <a:pt x="200" y="587"/>
                    </a:cubicBezTo>
                    <a:cubicBezTo>
                      <a:pt x="199" y="585"/>
                      <a:pt x="197" y="584"/>
                      <a:pt x="194" y="582"/>
                    </a:cubicBezTo>
                    <a:cubicBezTo>
                      <a:pt x="194" y="581"/>
                      <a:pt x="195" y="581"/>
                      <a:pt x="193" y="580"/>
                    </a:cubicBezTo>
                    <a:cubicBezTo>
                      <a:pt x="193" y="578"/>
                      <a:pt x="195" y="581"/>
                      <a:pt x="195" y="580"/>
                    </a:cubicBezTo>
                    <a:cubicBezTo>
                      <a:pt x="195" y="579"/>
                      <a:pt x="195" y="579"/>
                      <a:pt x="195" y="579"/>
                    </a:cubicBezTo>
                    <a:cubicBezTo>
                      <a:pt x="194" y="578"/>
                      <a:pt x="193" y="577"/>
                      <a:pt x="193" y="577"/>
                    </a:cubicBezTo>
                    <a:cubicBezTo>
                      <a:pt x="192" y="573"/>
                      <a:pt x="181" y="562"/>
                      <a:pt x="189" y="565"/>
                    </a:cubicBezTo>
                    <a:cubicBezTo>
                      <a:pt x="190" y="566"/>
                      <a:pt x="192" y="568"/>
                      <a:pt x="193" y="569"/>
                    </a:cubicBezTo>
                    <a:cubicBezTo>
                      <a:pt x="195" y="569"/>
                      <a:pt x="197" y="573"/>
                      <a:pt x="200" y="574"/>
                    </a:cubicBezTo>
                    <a:cubicBezTo>
                      <a:pt x="196" y="570"/>
                      <a:pt x="196" y="569"/>
                      <a:pt x="192" y="568"/>
                    </a:cubicBezTo>
                    <a:cubicBezTo>
                      <a:pt x="194" y="567"/>
                      <a:pt x="192" y="564"/>
                      <a:pt x="195" y="566"/>
                    </a:cubicBezTo>
                    <a:cubicBezTo>
                      <a:pt x="192" y="563"/>
                      <a:pt x="192" y="562"/>
                      <a:pt x="191" y="560"/>
                    </a:cubicBezTo>
                    <a:cubicBezTo>
                      <a:pt x="193" y="562"/>
                      <a:pt x="191" y="559"/>
                      <a:pt x="192" y="559"/>
                    </a:cubicBezTo>
                    <a:cubicBezTo>
                      <a:pt x="194" y="562"/>
                      <a:pt x="195" y="562"/>
                      <a:pt x="197" y="562"/>
                    </a:cubicBezTo>
                    <a:cubicBezTo>
                      <a:pt x="197" y="564"/>
                      <a:pt x="199" y="566"/>
                      <a:pt x="201" y="569"/>
                    </a:cubicBezTo>
                    <a:cubicBezTo>
                      <a:pt x="202" y="569"/>
                      <a:pt x="202" y="568"/>
                      <a:pt x="202" y="568"/>
                    </a:cubicBezTo>
                    <a:cubicBezTo>
                      <a:pt x="203" y="570"/>
                      <a:pt x="204" y="572"/>
                      <a:pt x="207" y="574"/>
                    </a:cubicBezTo>
                    <a:cubicBezTo>
                      <a:pt x="207" y="572"/>
                      <a:pt x="209" y="573"/>
                      <a:pt x="209" y="571"/>
                    </a:cubicBezTo>
                    <a:cubicBezTo>
                      <a:pt x="214" y="574"/>
                      <a:pt x="210" y="567"/>
                      <a:pt x="215" y="570"/>
                    </a:cubicBezTo>
                    <a:cubicBezTo>
                      <a:pt x="212" y="570"/>
                      <a:pt x="210" y="565"/>
                      <a:pt x="207" y="565"/>
                    </a:cubicBezTo>
                    <a:cubicBezTo>
                      <a:pt x="207" y="563"/>
                      <a:pt x="207" y="562"/>
                      <a:pt x="205" y="560"/>
                    </a:cubicBezTo>
                    <a:cubicBezTo>
                      <a:pt x="203" y="562"/>
                      <a:pt x="199" y="555"/>
                      <a:pt x="199" y="554"/>
                    </a:cubicBezTo>
                    <a:cubicBezTo>
                      <a:pt x="198" y="552"/>
                      <a:pt x="196" y="552"/>
                      <a:pt x="194" y="551"/>
                    </a:cubicBezTo>
                    <a:cubicBezTo>
                      <a:pt x="195" y="550"/>
                      <a:pt x="194" y="550"/>
                      <a:pt x="194" y="550"/>
                    </a:cubicBezTo>
                    <a:cubicBezTo>
                      <a:pt x="196" y="549"/>
                      <a:pt x="197" y="550"/>
                      <a:pt x="199" y="552"/>
                    </a:cubicBezTo>
                    <a:cubicBezTo>
                      <a:pt x="198" y="551"/>
                      <a:pt x="198" y="550"/>
                      <a:pt x="198" y="550"/>
                    </a:cubicBezTo>
                    <a:cubicBezTo>
                      <a:pt x="197" y="549"/>
                      <a:pt x="195" y="548"/>
                      <a:pt x="195" y="547"/>
                    </a:cubicBezTo>
                    <a:cubicBezTo>
                      <a:pt x="196" y="547"/>
                      <a:pt x="198" y="550"/>
                      <a:pt x="198" y="549"/>
                    </a:cubicBezTo>
                    <a:cubicBezTo>
                      <a:pt x="195" y="547"/>
                      <a:pt x="199" y="548"/>
                      <a:pt x="198" y="546"/>
                    </a:cubicBezTo>
                    <a:cubicBezTo>
                      <a:pt x="200" y="547"/>
                      <a:pt x="201" y="549"/>
                      <a:pt x="202" y="550"/>
                    </a:cubicBezTo>
                    <a:cubicBezTo>
                      <a:pt x="203" y="550"/>
                      <a:pt x="202" y="549"/>
                      <a:pt x="203" y="549"/>
                    </a:cubicBezTo>
                    <a:cubicBezTo>
                      <a:pt x="208" y="554"/>
                      <a:pt x="211" y="556"/>
                      <a:pt x="214" y="559"/>
                    </a:cubicBezTo>
                    <a:cubicBezTo>
                      <a:pt x="212" y="557"/>
                      <a:pt x="215" y="558"/>
                      <a:pt x="216" y="559"/>
                    </a:cubicBezTo>
                    <a:cubicBezTo>
                      <a:pt x="216" y="561"/>
                      <a:pt x="219" y="561"/>
                      <a:pt x="219" y="562"/>
                    </a:cubicBezTo>
                    <a:cubicBezTo>
                      <a:pt x="218" y="562"/>
                      <a:pt x="218" y="562"/>
                      <a:pt x="216" y="560"/>
                    </a:cubicBezTo>
                    <a:cubicBezTo>
                      <a:pt x="215" y="560"/>
                      <a:pt x="216" y="561"/>
                      <a:pt x="214" y="561"/>
                    </a:cubicBezTo>
                    <a:cubicBezTo>
                      <a:pt x="216" y="563"/>
                      <a:pt x="215" y="560"/>
                      <a:pt x="216" y="561"/>
                    </a:cubicBezTo>
                    <a:cubicBezTo>
                      <a:pt x="217" y="562"/>
                      <a:pt x="218" y="563"/>
                      <a:pt x="218" y="563"/>
                    </a:cubicBezTo>
                    <a:cubicBezTo>
                      <a:pt x="218" y="563"/>
                      <a:pt x="217" y="562"/>
                      <a:pt x="217" y="563"/>
                    </a:cubicBezTo>
                    <a:cubicBezTo>
                      <a:pt x="219" y="565"/>
                      <a:pt x="219" y="566"/>
                      <a:pt x="218" y="566"/>
                    </a:cubicBezTo>
                    <a:cubicBezTo>
                      <a:pt x="219" y="567"/>
                      <a:pt x="219" y="567"/>
                      <a:pt x="220" y="569"/>
                    </a:cubicBezTo>
                    <a:cubicBezTo>
                      <a:pt x="220" y="568"/>
                      <a:pt x="220" y="568"/>
                      <a:pt x="220" y="567"/>
                    </a:cubicBezTo>
                    <a:cubicBezTo>
                      <a:pt x="221" y="568"/>
                      <a:pt x="222" y="569"/>
                      <a:pt x="223" y="569"/>
                    </a:cubicBezTo>
                    <a:cubicBezTo>
                      <a:pt x="221" y="568"/>
                      <a:pt x="223" y="572"/>
                      <a:pt x="225" y="572"/>
                    </a:cubicBezTo>
                    <a:cubicBezTo>
                      <a:pt x="224" y="571"/>
                      <a:pt x="224" y="570"/>
                      <a:pt x="224" y="570"/>
                    </a:cubicBezTo>
                    <a:cubicBezTo>
                      <a:pt x="227" y="572"/>
                      <a:pt x="226" y="574"/>
                      <a:pt x="229" y="574"/>
                    </a:cubicBezTo>
                    <a:cubicBezTo>
                      <a:pt x="228" y="573"/>
                      <a:pt x="228" y="573"/>
                      <a:pt x="228" y="572"/>
                    </a:cubicBezTo>
                    <a:cubicBezTo>
                      <a:pt x="229" y="574"/>
                      <a:pt x="231" y="575"/>
                      <a:pt x="232" y="575"/>
                    </a:cubicBezTo>
                    <a:cubicBezTo>
                      <a:pt x="231" y="574"/>
                      <a:pt x="229" y="574"/>
                      <a:pt x="229" y="572"/>
                    </a:cubicBezTo>
                    <a:cubicBezTo>
                      <a:pt x="232" y="574"/>
                      <a:pt x="230" y="569"/>
                      <a:pt x="228" y="569"/>
                    </a:cubicBezTo>
                    <a:cubicBezTo>
                      <a:pt x="233" y="572"/>
                      <a:pt x="227" y="571"/>
                      <a:pt x="229" y="570"/>
                    </a:cubicBezTo>
                    <a:cubicBezTo>
                      <a:pt x="228" y="569"/>
                      <a:pt x="228" y="571"/>
                      <a:pt x="227" y="570"/>
                    </a:cubicBezTo>
                    <a:cubicBezTo>
                      <a:pt x="227" y="568"/>
                      <a:pt x="228" y="568"/>
                      <a:pt x="229" y="569"/>
                    </a:cubicBezTo>
                    <a:cubicBezTo>
                      <a:pt x="230" y="569"/>
                      <a:pt x="232" y="570"/>
                      <a:pt x="233" y="570"/>
                    </a:cubicBezTo>
                    <a:cubicBezTo>
                      <a:pt x="232" y="569"/>
                      <a:pt x="230" y="569"/>
                      <a:pt x="229" y="567"/>
                    </a:cubicBezTo>
                    <a:cubicBezTo>
                      <a:pt x="230" y="564"/>
                      <a:pt x="227" y="559"/>
                      <a:pt x="223" y="556"/>
                    </a:cubicBezTo>
                    <a:cubicBezTo>
                      <a:pt x="225" y="558"/>
                      <a:pt x="226" y="557"/>
                      <a:pt x="227" y="557"/>
                    </a:cubicBezTo>
                    <a:cubicBezTo>
                      <a:pt x="225" y="555"/>
                      <a:pt x="225" y="555"/>
                      <a:pt x="225" y="553"/>
                    </a:cubicBezTo>
                    <a:cubicBezTo>
                      <a:pt x="224" y="552"/>
                      <a:pt x="223" y="552"/>
                      <a:pt x="222" y="550"/>
                    </a:cubicBezTo>
                    <a:cubicBezTo>
                      <a:pt x="221" y="550"/>
                      <a:pt x="221" y="551"/>
                      <a:pt x="220" y="550"/>
                    </a:cubicBezTo>
                    <a:cubicBezTo>
                      <a:pt x="219" y="549"/>
                      <a:pt x="217" y="547"/>
                      <a:pt x="219" y="547"/>
                    </a:cubicBezTo>
                    <a:cubicBezTo>
                      <a:pt x="216" y="546"/>
                      <a:pt x="215" y="543"/>
                      <a:pt x="213" y="544"/>
                    </a:cubicBezTo>
                    <a:cubicBezTo>
                      <a:pt x="213" y="544"/>
                      <a:pt x="214" y="545"/>
                      <a:pt x="214" y="545"/>
                    </a:cubicBezTo>
                    <a:cubicBezTo>
                      <a:pt x="213" y="545"/>
                      <a:pt x="213" y="545"/>
                      <a:pt x="213" y="544"/>
                    </a:cubicBezTo>
                    <a:cubicBezTo>
                      <a:pt x="214" y="549"/>
                      <a:pt x="206" y="544"/>
                      <a:pt x="206" y="541"/>
                    </a:cubicBezTo>
                    <a:cubicBezTo>
                      <a:pt x="207" y="541"/>
                      <a:pt x="209" y="544"/>
                      <a:pt x="208" y="542"/>
                    </a:cubicBezTo>
                    <a:cubicBezTo>
                      <a:pt x="207" y="541"/>
                      <a:pt x="206" y="541"/>
                      <a:pt x="207" y="540"/>
                    </a:cubicBezTo>
                    <a:cubicBezTo>
                      <a:pt x="208" y="541"/>
                      <a:pt x="209" y="542"/>
                      <a:pt x="210" y="542"/>
                    </a:cubicBezTo>
                    <a:cubicBezTo>
                      <a:pt x="208" y="540"/>
                      <a:pt x="208" y="539"/>
                      <a:pt x="208" y="538"/>
                    </a:cubicBezTo>
                    <a:cubicBezTo>
                      <a:pt x="205" y="538"/>
                      <a:pt x="201" y="533"/>
                      <a:pt x="198" y="531"/>
                    </a:cubicBezTo>
                    <a:cubicBezTo>
                      <a:pt x="198" y="530"/>
                      <a:pt x="197" y="530"/>
                      <a:pt x="197" y="529"/>
                    </a:cubicBezTo>
                    <a:cubicBezTo>
                      <a:pt x="198" y="530"/>
                      <a:pt x="199" y="531"/>
                      <a:pt x="199" y="530"/>
                    </a:cubicBezTo>
                    <a:cubicBezTo>
                      <a:pt x="197" y="527"/>
                      <a:pt x="196" y="528"/>
                      <a:pt x="194" y="526"/>
                    </a:cubicBezTo>
                    <a:cubicBezTo>
                      <a:pt x="194" y="525"/>
                      <a:pt x="193" y="523"/>
                      <a:pt x="193" y="525"/>
                    </a:cubicBezTo>
                    <a:cubicBezTo>
                      <a:pt x="191" y="523"/>
                      <a:pt x="191" y="521"/>
                      <a:pt x="192" y="521"/>
                    </a:cubicBezTo>
                    <a:cubicBezTo>
                      <a:pt x="195" y="523"/>
                      <a:pt x="193" y="522"/>
                      <a:pt x="195" y="523"/>
                    </a:cubicBezTo>
                    <a:cubicBezTo>
                      <a:pt x="194" y="522"/>
                      <a:pt x="195" y="521"/>
                      <a:pt x="194" y="520"/>
                    </a:cubicBezTo>
                    <a:cubicBezTo>
                      <a:pt x="194" y="519"/>
                      <a:pt x="195" y="521"/>
                      <a:pt x="195" y="521"/>
                    </a:cubicBezTo>
                    <a:cubicBezTo>
                      <a:pt x="194" y="518"/>
                      <a:pt x="193" y="520"/>
                      <a:pt x="192" y="518"/>
                    </a:cubicBezTo>
                    <a:cubicBezTo>
                      <a:pt x="191" y="518"/>
                      <a:pt x="190" y="517"/>
                      <a:pt x="190" y="516"/>
                    </a:cubicBezTo>
                    <a:cubicBezTo>
                      <a:pt x="190" y="516"/>
                      <a:pt x="191" y="515"/>
                      <a:pt x="190" y="515"/>
                    </a:cubicBezTo>
                    <a:cubicBezTo>
                      <a:pt x="189" y="515"/>
                      <a:pt x="189" y="516"/>
                      <a:pt x="188" y="515"/>
                    </a:cubicBezTo>
                    <a:cubicBezTo>
                      <a:pt x="187" y="514"/>
                      <a:pt x="188" y="514"/>
                      <a:pt x="188" y="513"/>
                    </a:cubicBezTo>
                    <a:cubicBezTo>
                      <a:pt x="187" y="513"/>
                      <a:pt x="187" y="513"/>
                      <a:pt x="186" y="512"/>
                    </a:cubicBezTo>
                    <a:cubicBezTo>
                      <a:pt x="185" y="512"/>
                      <a:pt x="183" y="512"/>
                      <a:pt x="185" y="514"/>
                    </a:cubicBezTo>
                    <a:cubicBezTo>
                      <a:pt x="186" y="514"/>
                      <a:pt x="185" y="512"/>
                      <a:pt x="186" y="513"/>
                    </a:cubicBezTo>
                    <a:cubicBezTo>
                      <a:pt x="187" y="514"/>
                      <a:pt x="187" y="515"/>
                      <a:pt x="187" y="516"/>
                    </a:cubicBezTo>
                    <a:cubicBezTo>
                      <a:pt x="185" y="515"/>
                      <a:pt x="183" y="511"/>
                      <a:pt x="182" y="510"/>
                    </a:cubicBezTo>
                    <a:cubicBezTo>
                      <a:pt x="183" y="511"/>
                      <a:pt x="182" y="511"/>
                      <a:pt x="181" y="510"/>
                    </a:cubicBezTo>
                    <a:cubicBezTo>
                      <a:pt x="182" y="509"/>
                      <a:pt x="183" y="510"/>
                      <a:pt x="183" y="509"/>
                    </a:cubicBezTo>
                    <a:cubicBezTo>
                      <a:pt x="182" y="507"/>
                      <a:pt x="181" y="507"/>
                      <a:pt x="180" y="505"/>
                    </a:cubicBezTo>
                    <a:cubicBezTo>
                      <a:pt x="180" y="505"/>
                      <a:pt x="179" y="504"/>
                      <a:pt x="180" y="504"/>
                    </a:cubicBezTo>
                    <a:cubicBezTo>
                      <a:pt x="181" y="505"/>
                      <a:pt x="175" y="499"/>
                      <a:pt x="174" y="498"/>
                    </a:cubicBezTo>
                    <a:cubicBezTo>
                      <a:pt x="174" y="498"/>
                      <a:pt x="174" y="497"/>
                      <a:pt x="174" y="497"/>
                    </a:cubicBezTo>
                    <a:cubicBezTo>
                      <a:pt x="175" y="498"/>
                      <a:pt x="176" y="497"/>
                      <a:pt x="177" y="498"/>
                    </a:cubicBezTo>
                    <a:cubicBezTo>
                      <a:pt x="178" y="499"/>
                      <a:pt x="178" y="501"/>
                      <a:pt x="179" y="501"/>
                    </a:cubicBezTo>
                    <a:cubicBezTo>
                      <a:pt x="178" y="499"/>
                      <a:pt x="177" y="498"/>
                      <a:pt x="177" y="497"/>
                    </a:cubicBezTo>
                    <a:cubicBezTo>
                      <a:pt x="179" y="499"/>
                      <a:pt x="179" y="497"/>
                      <a:pt x="181" y="498"/>
                    </a:cubicBezTo>
                    <a:cubicBezTo>
                      <a:pt x="181" y="499"/>
                      <a:pt x="182" y="504"/>
                      <a:pt x="182" y="503"/>
                    </a:cubicBezTo>
                    <a:cubicBezTo>
                      <a:pt x="182" y="502"/>
                      <a:pt x="182" y="502"/>
                      <a:pt x="182" y="502"/>
                    </a:cubicBezTo>
                    <a:cubicBezTo>
                      <a:pt x="184" y="504"/>
                      <a:pt x="185" y="507"/>
                      <a:pt x="187" y="508"/>
                    </a:cubicBezTo>
                    <a:cubicBezTo>
                      <a:pt x="186" y="506"/>
                      <a:pt x="184" y="504"/>
                      <a:pt x="183" y="502"/>
                    </a:cubicBezTo>
                    <a:cubicBezTo>
                      <a:pt x="184" y="502"/>
                      <a:pt x="185" y="503"/>
                      <a:pt x="186" y="505"/>
                    </a:cubicBezTo>
                    <a:cubicBezTo>
                      <a:pt x="187" y="506"/>
                      <a:pt x="187" y="507"/>
                      <a:pt x="188" y="508"/>
                    </a:cubicBezTo>
                    <a:cubicBezTo>
                      <a:pt x="189" y="509"/>
                      <a:pt x="189" y="506"/>
                      <a:pt x="191" y="507"/>
                    </a:cubicBezTo>
                    <a:cubicBezTo>
                      <a:pt x="190" y="506"/>
                      <a:pt x="190" y="505"/>
                      <a:pt x="189" y="504"/>
                    </a:cubicBezTo>
                    <a:cubicBezTo>
                      <a:pt x="189" y="503"/>
                      <a:pt x="188" y="502"/>
                      <a:pt x="188" y="502"/>
                    </a:cubicBezTo>
                    <a:cubicBezTo>
                      <a:pt x="188" y="503"/>
                      <a:pt x="188" y="504"/>
                      <a:pt x="189" y="505"/>
                    </a:cubicBezTo>
                    <a:cubicBezTo>
                      <a:pt x="184" y="501"/>
                      <a:pt x="186" y="498"/>
                      <a:pt x="188" y="497"/>
                    </a:cubicBezTo>
                    <a:cubicBezTo>
                      <a:pt x="187" y="496"/>
                      <a:pt x="186" y="495"/>
                      <a:pt x="186" y="494"/>
                    </a:cubicBezTo>
                    <a:cubicBezTo>
                      <a:pt x="187" y="493"/>
                      <a:pt x="189" y="497"/>
                      <a:pt x="190" y="496"/>
                    </a:cubicBezTo>
                    <a:cubicBezTo>
                      <a:pt x="190" y="494"/>
                      <a:pt x="188" y="495"/>
                      <a:pt x="189" y="494"/>
                    </a:cubicBezTo>
                    <a:cubicBezTo>
                      <a:pt x="190" y="496"/>
                      <a:pt x="190" y="492"/>
                      <a:pt x="191" y="494"/>
                    </a:cubicBezTo>
                    <a:cubicBezTo>
                      <a:pt x="191" y="495"/>
                      <a:pt x="191" y="495"/>
                      <a:pt x="191" y="495"/>
                    </a:cubicBezTo>
                    <a:cubicBezTo>
                      <a:pt x="192" y="498"/>
                      <a:pt x="193" y="494"/>
                      <a:pt x="194" y="496"/>
                    </a:cubicBezTo>
                    <a:cubicBezTo>
                      <a:pt x="194" y="496"/>
                      <a:pt x="195" y="499"/>
                      <a:pt x="196" y="498"/>
                    </a:cubicBezTo>
                    <a:cubicBezTo>
                      <a:pt x="197" y="498"/>
                      <a:pt x="194" y="496"/>
                      <a:pt x="195" y="495"/>
                    </a:cubicBezTo>
                    <a:cubicBezTo>
                      <a:pt x="196" y="495"/>
                      <a:pt x="197" y="497"/>
                      <a:pt x="197" y="496"/>
                    </a:cubicBezTo>
                    <a:cubicBezTo>
                      <a:pt x="196" y="495"/>
                      <a:pt x="198" y="497"/>
                      <a:pt x="198" y="495"/>
                    </a:cubicBezTo>
                    <a:cubicBezTo>
                      <a:pt x="197" y="494"/>
                      <a:pt x="196" y="493"/>
                      <a:pt x="197" y="491"/>
                    </a:cubicBezTo>
                    <a:cubicBezTo>
                      <a:pt x="195" y="493"/>
                      <a:pt x="195" y="491"/>
                      <a:pt x="195" y="493"/>
                    </a:cubicBezTo>
                    <a:cubicBezTo>
                      <a:pt x="195" y="492"/>
                      <a:pt x="194" y="490"/>
                      <a:pt x="195" y="490"/>
                    </a:cubicBezTo>
                    <a:cubicBezTo>
                      <a:pt x="194" y="489"/>
                      <a:pt x="194" y="488"/>
                      <a:pt x="193" y="487"/>
                    </a:cubicBezTo>
                    <a:cubicBezTo>
                      <a:pt x="192" y="486"/>
                      <a:pt x="192" y="485"/>
                      <a:pt x="191" y="484"/>
                    </a:cubicBezTo>
                    <a:cubicBezTo>
                      <a:pt x="190" y="482"/>
                      <a:pt x="189" y="480"/>
                      <a:pt x="188" y="479"/>
                    </a:cubicBezTo>
                    <a:cubicBezTo>
                      <a:pt x="188" y="478"/>
                      <a:pt x="188" y="476"/>
                      <a:pt x="188" y="475"/>
                    </a:cubicBezTo>
                    <a:cubicBezTo>
                      <a:pt x="189" y="474"/>
                      <a:pt x="189" y="476"/>
                      <a:pt x="190" y="476"/>
                    </a:cubicBezTo>
                    <a:cubicBezTo>
                      <a:pt x="190" y="476"/>
                      <a:pt x="190" y="476"/>
                      <a:pt x="191" y="476"/>
                    </a:cubicBezTo>
                    <a:cubicBezTo>
                      <a:pt x="190" y="474"/>
                      <a:pt x="190" y="473"/>
                      <a:pt x="190" y="471"/>
                    </a:cubicBezTo>
                    <a:cubicBezTo>
                      <a:pt x="191" y="474"/>
                      <a:pt x="192" y="472"/>
                      <a:pt x="193" y="475"/>
                    </a:cubicBezTo>
                    <a:cubicBezTo>
                      <a:pt x="192" y="475"/>
                      <a:pt x="194" y="479"/>
                      <a:pt x="195" y="479"/>
                    </a:cubicBezTo>
                    <a:cubicBezTo>
                      <a:pt x="195" y="477"/>
                      <a:pt x="193" y="475"/>
                      <a:pt x="194" y="474"/>
                    </a:cubicBezTo>
                    <a:cubicBezTo>
                      <a:pt x="195" y="475"/>
                      <a:pt x="196" y="477"/>
                      <a:pt x="197" y="477"/>
                    </a:cubicBezTo>
                    <a:cubicBezTo>
                      <a:pt x="195" y="475"/>
                      <a:pt x="196" y="473"/>
                      <a:pt x="196" y="471"/>
                    </a:cubicBezTo>
                    <a:cubicBezTo>
                      <a:pt x="196" y="472"/>
                      <a:pt x="199" y="479"/>
                      <a:pt x="200" y="479"/>
                    </a:cubicBezTo>
                    <a:cubicBezTo>
                      <a:pt x="199" y="476"/>
                      <a:pt x="199" y="474"/>
                      <a:pt x="200" y="472"/>
                    </a:cubicBezTo>
                    <a:cubicBezTo>
                      <a:pt x="199" y="471"/>
                      <a:pt x="198" y="471"/>
                      <a:pt x="198" y="470"/>
                    </a:cubicBezTo>
                    <a:cubicBezTo>
                      <a:pt x="199" y="472"/>
                      <a:pt x="198" y="467"/>
                      <a:pt x="197" y="467"/>
                    </a:cubicBezTo>
                    <a:cubicBezTo>
                      <a:pt x="198" y="469"/>
                      <a:pt x="197" y="469"/>
                      <a:pt x="196" y="468"/>
                    </a:cubicBezTo>
                    <a:cubicBezTo>
                      <a:pt x="197" y="468"/>
                      <a:pt x="197" y="467"/>
                      <a:pt x="197" y="466"/>
                    </a:cubicBezTo>
                    <a:cubicBezTo>
                      <a:pt x="196" y="463"/>
                      <a:pt x="194" y="460"/>
                      <a:pt x="192" y="459"/>
                    </a:cubicBezTo>
                    <a:cubicBezTo>
                      <a:pt x="193" y="460"/>
                      <a:pt x="193" y="461"/>
                      <a:pt x="194" y="462"/>
                    </a:cubicBezTo>
                    <a:cubicBezTo>
                      <a:pt x="193" y="464"/>
                      <a:pt x="192" y="464"/>
                      <a:pt x="193" y="466"/>
                    </a:cubicBezTo>
                    <a:cubicBezTo>
                      <a:pt x="192" y="464"/>
                      <a:pt x="192" y="464"/>
                      <a:pt x="190" y="463"/>
                    </a:cubicBezTo>
                    <a:cubicBezTo>
                      <a:pt x="191" y="463"/>
                      <a:pt x="192" y="464"/>
                      <a:pt x="191" y="462"/>
                    </a:cubicBezTo>
                    <a:cubicBezTo>
                      <a:pt x="189" y="462"/>
                      <a:pt x="188" y="458"/>
                      <a:pt x="188" y="456"/>
                    </a:cubicBezTo>
                    <a:cubicBezTo>
                      <a:pt x="186" y="454"/>
                      <a:pt x="181" y="447"/>
                      <a:pt x="183" y="445"/>
                    </a:cubicBezTo>
                    <a:cubicBezTo>
                      <a:pt x="183" y="445"/>
                      <a:pt x="182" y="444"/>
                      <a:pt x="182" y="444"/>
                    </a:cubicBezTo>
                    <a:cubicBezTo>
                      <a:pt x="181" y="443"/>
                      <a:pt x="183" y="445"/>
                      <a:pt x="181" y="445"/>
                    </a:cubicBezTo>
                    <a:cubicBezTo>
                      <a:pt x="181" y="444"/>
                      <a:pt x="181" y="444"/>
                      <a:pt x="181" y="444"/>
                    </a:cubicBezTo>
                    <a:cubicBezTo>
                      <a:pt x="181" y="443"/>
                      <a:pt x="182" y="441"/>
                      <a:pt x="181" y="441"/>
                    </a:cubicBezTo>
                    <a:cubicBezTo>
                      <a:pt x="179" y="441"/>
                      <a:pt x="176" y="433"/>
                      <a:pt x="174" y="430"/>
                    </a:cubicBezTo>
                    <a:cubicBezTo>
                      <a:pt x="175" y="429"/>
                      <a:pt x="174" y="426"/>
                      <a:pt x="173" y="426"/>
                    </a:cubicBezTo>
                    <a:cubicBezTo>
                      <a:pt x="174" y="426"/>
                      <a:pt x="173" y="427"/>
                      <a:pt x="173" y="426"/>
                    </a:cubicBezTo>
                    <a:cubicBezTo>
                      <a:pt x="172" y="425"/>
                      <a:pt x="173" y="424"/>
                      <a:pt x="172" y="424"/>
                    </a:cubicBezTo>
                    <a:cubicBezTo>
                      <a:pt x="172" y="424"/>
                      <a:pt x="172" y="425"/>
                      <a:pt x="172" y="424"/>
                    </a:cubicBezTo>
                    <a:cubicBezTo>
                      <a:pt x="171" y="422"/>
                      <a:pt x="172" y="421"/>
                      <a:pt x="173" y="420"/>
                    </a:cubicBezTo>
                    <a:cubicBezTo>
                      <a:pt x="174" y="419"/>
                      <a:pt x="175" y="422"/>
                      <a:pt x="175" y="420"/>
                    </a:cubicBezTo>
                    <a:cubicBezTo>
                      <a:pt x="174" y="419"/>
                      <a:pt x="174" y="414"/>
                      <a:pt x="175" y="412"/>
                    </a:cubicBezTo>
                    <a:cubicBezTo>
                      <a:pt x="176" y="414"/>
                      <a:pt x="178" y="415"/>
                      <a:pt x="178" y="418"/>
                    </a:cubicBezTo>
                    <a:cubicBezTo>
                      <a:pt x="179" y="418"/>
                      <a:pt x="179" y="419"/>
                      <a:pt x="180" y="421"/>
                    </a:cubicBezTo>
                    <a:cubicBezTo>
                      <a:pt x="179" y="420"/>
                      <a:pt x="179" y="421"/>
                      <a:pt x="179" y="422"/>
                    </a:cubicBezTo>
                    <a:cubicBezTo>
                      <a:pt x="180" y="421"/>
                      <a:pt x="181" y="422"/>
                      <a:pt x="180" y="423"/>
                    </a:cubicBezTo>
                    <a:cubicBezTo>
                      <a:pt x="182" y="422"/>
                      <a:pt x="181" y="425"/>
                      <a:pt x="182" y="424"/>
                    </a:cubicBezTo>
                    <a:cubicBezTo>
                      <a:pt x="182" y="421"/>
                      <a:pt x="180" y="421"/>
                      <a:pt x="180" y="419"/>
                    </a:cubicBezTo>
                    <a:cubicBezTo>
                      <a:pt x="182" y="421"/>
                      <a:pt x="183" y="425"/>
                      <a:pt x="185" y="425"/>
                    </a:cubicBezTo>
                    <a:cubicBezTo>
                      <a:pt x="186" y="428"/>
                      <a:pt x="186" y="429"/>
                      <a:pt x="187" y="431"/>
                    </a:cubicBezTo>
                    <a:cubicBezTo>
                      <a:pt x="187" y="429"/>
                      <a:pt x="188" y="433"/>
                      <a:pt x="189" y="433"/>
                    </a:cubicBezTo>
                    <a:cubicBezTo>
                      <a:pt x="190" y="433"/>
                      <a:pt x="189" y="432"/>
                      <a:pt x="190" y="432"/>
                    </a:cubicBezTo>
                    <a:cubicBezTo>
                      <a:pt x="190" y="431"/>
                      <a:pt x="189" y="429"/>
                      <a:pt x="189" y="429"/>
                    </a:cubicBezTo>
                    <a:cubicBezTo>
                      <a:pt x="191" y="431"/>
                      <a:pt x="191" y="433"/>
                      <a:pt x="192" y="435"/>
                    </a:cubicBezTo>
                    <a:cubicBezTo>
                      <a:pt x="192" y="434"/>
                      <a:pt x="194" y="436"/>
                      <a:pt x="195" y="437"/>
                    </a:cubicBezTo>
                    <a:cubicBezTo>
                      <a:pt x="194" y="436"/>
                      <a:pt x="195" y="436"/>
                      <a:pt x="195" y="436"/>
                    </a:cubicBezTo>
                    <a:cubicBezTo>
                      <a:pt x="195" y="435"/>
                      <a:pt x="195" y="435"/>
                      <a:pt x="195" y="434"/>
                    </a:cubicBezTo>
                    <a:cubicBezTo>
                      <a:pt x="196" y="436"/>
                      <a:pt x="195" y="433"/>
                      <a:pt x="196" y="433"/>
                    </a:cubicBezTo>
                    <a:cubicBezTo>
                      <a:pt x="197" y="433"/>
                      <a:pt x="197" y="435"/>
                      <a:pt x="198" y="434"/>
                    </a:cubicBezTo>
                    <a:cubicBezTo>
                      <a:pt x="198" y="433"/>
                      <a:pt x="197" y="430"/>
                      <a:pt x="196" y="430"/>
                    </a:cubicBezTo>
                    <a:cubicBezTo>
                      <a:pt x="197" y="433"/>
                      <a:pt x="194" y="432"/>
                      <a:pt x="193" y="431"/>
                    </a:cubicBezTo>
                    <a:cubicBezTo>
                      <a:pt x="194" y="430"/>
                      <a:pt x="193" y="428"/>
                      <a:pt x="193" y="427"/>
                    </a:cubicBezTo>
                    <a:cubicBezTo>
                      <a:pt x="193" y="426"/>
                      <a:pt x="192" y="424"/>
                      <a:pt x="193" y="424"/>
                    </a:cubicBezTo>
                    <a:cubicBezTo>
                      <a:pt x="193" y="423"/>
                      <a:pt x="192" y="423"/>
                      <a:pt x="192" y="423"/>
                    </a:cubicBezTo>
                    <a:cubicBezTo>
                      <a:pt x="191" y="420"/>
                      <a:pt x="191" y="419"/>
                      <a:pt x="193" y="419"/>
                    </a:cubicBezTo>
                    <a:cubicBezTo>
                      <a:pt x="193" y="418"/>
                      <a:pt x="193" y="418"/>
                      <a:pt x="193" y="417"/>
                    </a:cubicBezTo>
                    <a:cubicBezTo>
                      <a:pt x="194" y="418"/>
                      <a:pt x="195" y="421"/>
                      <a:pt x="194" y="421"/>
                    </a:cubicBezTo>
                    <a:cubicBezTo>
                      <a:pt x="194" y="422"/>
                      <a:pt x="195" y="422"/>
                      <a:pt x="195" y="423"/>
                    </a:cubicBezTo>
                    <a:cubicBezTo>
                      <a:pt x="196" y="424"/>
                      <a:pt x="196" y="424"/>
                      <a:pt x="197" y="425"/>
                    </a:cubicBezTo>
                    <a:cubicBezTo>
                      <a:pt x="197" y="427"/>
                      <a:pt x="198" y="427"/>
                      <a:pt x="199" y="429"/>
                    </a:cubicBezTo>
                    <a:cubicBezTo>
                      <a:pt x="201" y="428"/>
                      <a:pt x="201" y="428"/>
                      <a:pt x="201" y="428"/>
                    </a:cubicBezTo>
                    <a:cubicBezTo>
                      <a:pt x="201" y="426"/>
                      <a:pt x="199" y="426"/>
                      <a:pt x="200" y="426"/>
                    </a:cubicBezTo>
                    <a:cubicBezTo>
                      <a:pt x="201" y="427"/>
                      <a:pt x="202" y="427"/>
                      <a:pt x="202" y="426"/>
                    </a:cubicBezTo>
                    <a:cubicBezTo>
                      <a:pt x="203" y="426"/>
                      <a:pt x="203" y="427"/>
                      <a:pt x="203" y="428"/>
                    </a:cubicBezTo>
                    <a:cubicBezTo>
                      <a:pt x="203" y="426"/>
                      <a:pt x="204" y="426"/>
                      <a:pt x="205" y="427"/>
                    </a:cubicBezTo>
                    <a:cubicBezTo>
                      <a:pt x="205" y="425"/>
                      <a:pt x="205" y="425"/>
                      <a:pt x="205" y="424"/>
                    </a:cubicBezTo>
                    <a:cubicBezTo>
                      <a:pt x="205" y="424"/>
                      <a:pt x="205" y="424"/>
                      <a:pt x="204" y="423"/>
                    </a:cubicBezTo>
                    <a:cubicBezTo>
                      <a:pt x="205" y="423"/>
                      <a:pt x="205" y="422"/>
                      <a:pt x="205" y="422"/>
                    </a:cubicBezTo>
                    <a:cubicBezTo>
                      <a:pt x="206" y="423"/>
                      <a:pt x="207" y="423"/>
                      <a:pt x="209" y="423"/>
                    </a:cubicBezTo>
                    <a:cubicBezTo>
                      <a:pt x="209" y="423"/>
                      <a:pt x="209" y="423"/>
                      <a:pt x="209" y="423"/>
                    </a:cubicBezTo>
                    <a:cubicBezTo>
                      <a:pt x="208" y="421"/>
                      <a:pt x="209" y="420"/>
                      <a:pt x="208" y="420"/>
                    </a:cubicBezTo>
                    <a:cubicBezTo>
                      <a:pt x="209" y="419"/>
                      <a:pt x="209" y="419"/>
                      <a:pt x="210" y="419"/>
                    </a:cubicBezTo>
                    <a:cubicBezTo>
                      <a:pt x="210" y="420"/>
                      <a:pt x="210" y="421"/>
                      <a:pt x="211" y="420"/>
                    </a:cubicBezTo>
                    <a:cubicBezTo>
                      <a:pt x="210" y="419"/>
                      <a:pt x="210" y="417"/>
                      <a:pt x="208" y="417"/>
                    </a:cubicBezTo>
                    <a:cubicBezTo>
                      <a:pt x="208" y="416"/>
                      <a:pt x="208" y="414"/>
                      <a:pt x="209" y="415"/>
                    </a:cubicBezTo>
                    <a:cubicBezTo>
                      <a:pt x="209" y="415"/>
                      <a:pt x="209" y="415"/>
                      <a:pt x="209" y="415"/>
                    </a:cubicBezTo>
                    <a:cubicBezTo>
                      <a:pt x="210" y="414"/>
                      <a:pt x="209" y="413"/>
                      <a:pt x="209" y="412"/>
                    </a:cubicBezTo>
                    <a:cubicBezTo>
                      <a:pt x="210" y="412"/>
                      <a:pt x="209" y="409"/>
                      <a:pt x="210" y="410"/>
                    </a:cubicBezTo>
                    <a:cubicBezTo>
                      <a:pt x="210" y="408"/>
                      <a:pt x="208" y="410"/>
                      <a:pt x="208" y="408"/>
                    </a:cubicBezTo>
                    <a:cubicBezTo>
                      <a:pt x="209" y="407"/>
                      <a:pt x="208" y="405"/>
                      <a:pt x="207" y="402"/>
                    </a:cubicBezTo>
                    <a:cubicBezTo>
                      <a:pt x="207" y="400"/>
                      <a:pt x="206" y="398"/>
                      <a:pt x="204" y="395"/>
                    </a:cubicBezTo>
                    <a:cubicBezTo>
                      <a:pt x="205" y="396"/>
                      <a:pt x="205" y="396"/>
                      <a:pt x="204" y="396"/>
                    </a:cubicBezTo>
                    <a:cubicBezTo>
                      <a:pt x="204" y="394"/>
                      <a:pt x="204" y="392"/>
                      <a:pt x="204" y="390"/>
                    </a:cubicBezTo>
                    <a:cubicBezTo>
                      <a:pt x="204" y="388"/>
                      <a:pt x="204" y="386"/>
                      <a:pt x="202" y="385"/>
                    </a:cubicBezTo>
                    <a:cubicBezTo>
                      <a:pt x="202" y="384"/>
                      <a:pt x="203" y="385"/>
                      <a:pt x="203" y="384"/>
                    </a:cubicBezTo>
                    <a:cubicBezTo>
                      <a:pt x="203" y="384"/>
                      <a:pt x="203" y="383"/>
                      <a:pt x="203" y="383"/>
                    </a:cubicBezTo>
                    <a:cubicBezTo>
                      <a:pt x="203" y="384"/>
                      <a:pt x="203" y="384"/>
                      <a:pt x="204" y="384"/>
                    </a:cubicBezTo>
                    <a:cubicBezTo>
                      <a:pt x="204" y="385"/>
                      <a:pt x="203" y="385"/>
                      <a:pt x="205" y="385"/>
                    </a:cubicBezTo>
                    <a:cubicBezTo>
                      <a:pt x="204" y="382"/>
                      <a:pt x="204" y="379"/>
                      <a:pt x="204" y="375"/>
                    </a:cubicBezTo>
                    <a:cubicBezTo>
                      <a:pt x="203" y="372"/>
                      <a:pt x="203" y="369"/>
                      <a:pt x="203" y="366"/>
                    </a:cubicBezTo>
                    <a:cubicBezTo>
                      <a:pt x="203" y="365"/>
                      <a:pt x="202" y="364"/>
                      <a:pt x="203" y="363"/>
                    </a:cubicBezTo>
                    <a:cubicBezTo>
                      <a:pt x="203" y="363"/>
                      <a:pt x="203" y="364"/>
                      <a:pt x="203" y="364"/>
                    </a:cubicBezTo>
                    <a:cubicBezTo>
                      <a:pt x="202" y="363"/>
                      <a:pt x="202" y="363"/>
                      <a:pt x="202" y="362"/>
                    </a:cubicBezTo>
                    <a:cubicBezTo>
                      <a:pt x="203" y="361"/>
                      <a:pt x="202" y="358"/>
                      <a:pt x="201" y="355"/>
                    </a:cubicBezTo>
                    <a:cubicBezTo>
                      <a:pt x="203" y="350"/>
                      <a:pt x="200" y="346"/>
                      <a:pt x="202" y="342"/>
                    </a:cubicBezTo>
                    <a:cubicBezTo>
                      <a:pt x="202" y="340"/>
                      <a:pt x="202" y="337"/>
                      <a:pt x="203" y="334"/>
                    </a:cubicBezTo>
                    <a:cubicBezTo>
                      <a:pt x="204" y="332"/>
                      <a:pt x="204" y="328"/>
                      <a:pt x="203" y="326"/>
                    </a:cubicBezTo>
                    <a:cubicBezTo>
                      <a:pt x="203" y="326"/>
                      <a:pt x="203" y="325"/>
                      <a:pt x="204" y="326"/>
                    </a:cubicBezTo>
                    <a:cubicBezTo>
                      <a:pt x="204" y="324"/>
                      <a:pt x="203" y="325"/>
                      <a:pt x="203" y="323"/>
                    </a:cubicBezTo>
                    <a:cubicBezTo>
                      <a:pt x="203" y="322"/>
                      <a:pt x="204" y="322"/>
                      <a:pt x="204" y="321"/>
                    </a:cubicBezTo>
                    <a:cubicBezTo>
                      <a:pt x="204" y="320"/>
                      <a:pt x="204" y="319"/>
                      <a:pt x="203" y="319"/>
                    </a:cubicBezTo>
                    <a:cubicBezTo>
                      <a:pt x="204" y="318"/>
                      <a:pt x="205" y="318"/>
                      <a:pt x="205" y="317"/>
                    </a:cubicBezTo>
                    <a:cubicBezTo>
                      <a:pt x="204" y="316"/>
                      <a:pt x="206" y="314"/>
                      <a:pt x="206" y="313"/>
                    </a:cubicBezTo>
                    <a:cubicBezTo>
                      <a:pt x="207" y="307"/>
                      <a:pt x="209" y="300"/>
                      <a:pt x="210" y="292"/>
                    </a:cubicBezTo>
                    <a:cubicBezTo>
                      <a:pt x="209" y="293"/>
                      <a:pt x="209" y="296"/>
                      <a:pt x="208" y="294"/>
                    </a:cubicBezTo>
                    <a:cubicBezTo>
                      <a:pt x="209" y="296"/>
                      <a:pt x="207" y="298"/>
                      <a:pt x="208" y="300"/>
                    </a:cubicBezTo>
                    <a:cubicBezTo>
                      <a:pt x="207" y="301"/>
                      <a:pt x="207" y="304"/>
                      <a:pt x="207" y="306"/>
                    </a:cubicBezTo>
                    <a:cubicBezTo>
                      <a:pt x="206" y="307"/>
                      <a:pt x="206" y="307"/>
                      <a:pt x="206" y="309"/>
                    </a:cubicBezTo>
                    <a:cubicBezTo>
                      <a:pt x="206" y="309"/>
                      <a:pt x="205" y="310"/>
                      <a:pt x="205" y="310"/>
                    </a:cubicBezTo>
                    <a:cubicBezTo>
                      <a:pt x="204" y="308"/>
                      <a:pt x="205" y="307"/>
                      <a:pt x="205" y="305"/>
                    </a:cubicBezTo>
                    <a:cubicBezTo>
                      <a:pt x="206" y="303"/>
                      <a:pt x="206" y="301"/>
                      <a:pt x="206" y="299"/>
                    </a:cubicBezTo>
                    <a:cubicBezTo>
                      <a:pt x="205" y="302"/>
                      <a:pt x="204" y="303"/>
                      <a:pt x="204" y="305"/>
                    </a:cubicBezTo>
                    <a:cubicBezTo>
                      <a:pt x="204" y="307"/>
                      <a:pt x="203" y="309"/>
                      <a:pt x="203" y="312"/>
                    </a:cubicBezTo>
                    <a:cubicBezTo>
                      <a:pt x="202" y="312"/>
                      <a:pt x="202" y="312"/>
                      <a:pt x="201" y="313"/>
                    </a:cubicBezTo>
                    <a:cubicBezTo>
                      <a:pt x="202" y="314"/>
                      <a:pt x="202" y="316"/>
                      <a:pt x="201" y="319"/>
                    </a:cubicBezTo>
                    <a:cubicBezTo>
                      <a:pt x="201" y="322"/>
                      <a:pt x="200" y="324"/>
                      <a:pt x="199" y="325"/>
                    </a:cubicBezTo>
                    <a:cubicBezTo>
                      <a:pt x="199" y="329"/>
                      <a:pt x="200" y="332"/>
                      <a:pt x="198" y="334"/>
                    </a:cubicBezTo>
                    <a:cubicBezTo>
                      <a:pt x="199" y="334"/>
                      <a:pt x="200" y="340"/>
                      <a:pt x="198" y="340"/>
                    </a:cubicBezTo>
                    <a:cubicBezTo>
                      <a:pt x="197" y="340"/>
                      <a:pt x="198" y="339"/>
                      <a:pt x="197" y="339"/>
                    </a:cubicBezTo>
                    <a:cubicBezTo>
                      <a:pt x="197" y="340"/>
                      <a:pt x="198" y="343"/>
                      <a:pt x="197" y="344"/>
                    </a:cubicBezTo>
                    <a:cubicBezTo>
                      <a:pt x="197" y="344"/>
                      <a:pt x="197" y="345"/>
                      <a:pt x="197" y="346"/>
                    </a:cubicBezTo>
                    <a:cubicBezTo>
                      <a:pt x="197" y="346"/>
                      <a:pt x="197" y="347"/>
                      <a:pt x="197" y="349"/>
                    </a:cubicBezTo>
                    <a:cubicBezTo>
                      <a:pt x="197" y="351"/>
                      <a:pt x="197" y="353"/>
                      <a:pt x="198" y="354"/>
                    </a:cubicBezTo>
                    <a:cubicBezTo>
                      <a:pt x="198" y="356"/>
                      <a:pt x="197" y="356"/>
                      <a:pt x="196" y="355"/>
                    </a:cubicBezTo>
                    <a:cubicBezTo>
                      <a:pt x="197" y="357"/>
                      <a:pt x="197" y="358"/>
                      <a:pt x="198" y="361"/>
                    </a:cubicBezTo>
                    <a:cubicBezTo>
                      <a:pt x="197" y="361"/>
                      <a:pt x="197" y="362"/>
                      <a:pt x="196" y="364"/>
                    </a:cubicBezTo>
                    <a:cubicBezTo>
                      <a:pt x="196" y="365"/>
                      <a:pt x="196" y="366"/>
                      <a:pt x="197" y="368"/>
                    </a:cubicBezTo>
                    <a:cubicBezTo>
                      <a:pt x="197" y="371"/>
                      <a:pt x="197" y="373"/>
                      <a:pt x="196" y="375"/>
                    </a:cubicBezTo>
                    <a:cubicBezTo>
                      <a:pt x="196" y="373"/>
                      <a:pt x="196" y="372"/>
                      <a:pt x="195" y="370"/>
                    </a:cubicBezTo>
                    <a:cubicBezTo>
                      <a:pt x="195" y="368"/>
                      <a:pt x="195" y="366"/>
                      <a:pt x="195" y="364"/>
                    </a:cubicBezTo>
                    <a:cubicBezTo>
                      <a:pt x="194" y="359"/>
                      <a:pt x="194" y="355"/>
                      <a:pt x="193" y="351"/>
                    </a:cubicBezTo>
                    <a:cubicBezTo>
                      <a:pt x="193" y="353"/>
                      <a:pt x="193" y="354"/>
                      <a:pt x="193" y="356"/>
                    </a:cubicBezTo>
                    <a:cubicBezTo>
                      <a:pt x="193" y="357"/>
                      <a:pt x="193" y="358"/>
                      <a:pt x="194" y="359"/>
                    </a:cubicBezTo>
                    <a:cubicBezTo>
                      <a:pt x="192" y="359"/>
                      <a:pt x="193" y="363"/>
                      <a:pt x="192" y="363"/>
                    </a:cubicBezTo>
                    <a:cubicBezTo>
                      <a:pt x="192" y="361"/>
                      <a:pt x="192" y="358"/>
                      <a:pt x="191" y="356"/>
                    </a:cubicBezTo>
                    <a:cubicBezTo>
                      <a:pt x="191" y="353"/>
                      <a:pt x="192" y="351"/>
                      <a:pt x="193" y="350"/>
                    </a:cubicBezTo>
                    <a:cubicBezTo>
                      <a:pt x="192" y="350"/>
                      <a:pt x="192" y="352"/>
                      <a:pt x="191" y="352"/>
                    </a:cubicBezTo>
                    <a:cubicBezTo>
                      <a:pt x="191" y="351"/>
                      <a:pt x="191" y="349"/>
                      <a:pt x="192" y="348"/>
                    </a:cubicBezTo>
                    <a:cubicBezTo>
                      <a:pt x="192" y="346"/>
                      <a:pt x="192" y="345"/>
                      <a:pt x="191" y="343"/>
                    </a:cubicBezTo>
                    <a:cubicBezTo>
                      <a:pt x="192" y="343"/>
                      <a:pt x="192" y="343"/>
                      <a:pt x="193" y="342"/>
                    </a:cubicBezTo>
                    <a:cubicBezTo>
                      <a:pt x="193" y="338"/>
                      <a:pt x="193" y="333"/>
                      <a:pt x="194" y="331"/>
                    </a:cubicBezTo>
                    <a:cubicBezTo>
                      <a:pt x="194" y="330"/>
                      <a:pt x="196" y="328"/>
                      <a:pt x="196" y="326"/>
                    </a:cubicBezTo>
                    <a:cubicBezTo>
                      <a:pt x="196" y="325"/>
                      <a:pt x="195" y="324"/>
                      <a:pt x="196" y="323"/>
                    </a:cubicBezTo>
                    <a:cubicBezTo>
                      <a:pt x="196" y="321"/>
                      <a:pt x="198" y="318"/>
                      <a:pt x="197" y="319"/>
                    </a:cubicBezTo>
                    <a:cubicBezTo>
                      <a:pt x="198" y="317"/>
                      <a:pt x="199" y="315"/>
                      <a:pt x="198" y="313"/>
                    </a:cubicBezTo>
                    <a:cubicBezTo>
                      <a:pt x="199" y="313"/>
                      <a:pt x="199" y="309"/>
                      <a:pt x="200" y="309"/>
                    </a:cubicBezTo>
                    <a:cubicBezTo>
                      <a:pt x="200" y="307"/>
                      <a:pt x="199" y="307"/>
                      <a:pt x="200" y="305"/>
                    </a:cubicBezTo>
                    <a:cubicBezTo>
                      <a:pt x="201" y="304"/>
                      <a:pt x="202" y="304"/>
                      <a:pt x="202" y="302"/>
                    </a:cubicBezTo>
                    <a:cubicBezTo>
                      <a:pt x="203" y="298"/>
                      <a:pt x="202" y="295"/>
                      <a:pt x="205" y="290"/>
                    </a:cubicBezTo>
                    <a:cubicBezTo>
                      <a:pt x="205" y="289"/>
                      <a:pt x="204" y="290"/>
                      <a:pt x="205" y="289"/>
                    </a:cubicBezTo>
                    <a:cubicBezTo>
                      <a:pt x="205" y="287"/>
                      <a:pt x="205" y="285"/>
                      <a:pt x="206" y="284"/>
                    </a:cubicBezTo>
                    <a:cubicBezTo>
                      <a:pt x="206" y="282"/>
                      <a:pt x="207" y="281"/>
                      <a:pt x="208" y="280"/>
                    </a:cubicBezTo>
                    <a:cubicBezTo>
                      <a:pt x="207" y="278"/>
                      <a:pt x="209" y="276"/>
                      <a:pt x="210" y="275"/>
                    </a:cubicBezTo>
                    <a:cubicBezTo>
                      <a:pt x="211" y="272"/>
                      <a:pt x="212" y="267"/>
                      <a:pt x="214" y="268"/>
                    </a:cubicBezTo>
                    <a:cubicBezTo>
                      <a:pt x="214" y="267"/>
                      <a:pt x="213" y="267"/>
                      <a:pt x="213" y="265"/>
                    </a:cubicBezTo>
                    <a:cubicBezTo>
                      <a:pt x="214" y="266"/>
                      <a:pt x="215" y="265"/>
                      <a:pt x="215" y="264"/>
                    </a:cubicBezTo>
                    <a:cubicBezTo>
                      <a:pt x="214" y="262"/>
                      <a:pt x="218" y="258"/>
                      <a:pt x="218" y="256"/>
                    </a:cubicBezTo>
                    <a:cubicBezTo>
                      <a:pt x="220" y="255"/>
                      <a:pt x="221" y="253"/>
                      <a:pt x="222" y="250"/>
                    </a:cubicBezTo>
                    <a:cubicBezTo>
                      <a:pt x="222" y="249"/>
                      <a:pt x="223" y="248"/>
                      <a:pt x="223" y="247"/>
                    </a:cubicBezTo>
                    <a:cubicBezTo>
                      <a:pt x="224" y="246"/>
                      <a:pt x="224" y="245"/>
                      <a:pt x="225" y="244"/>
                    </a:cubicBezTo>
                    <a:cubicBezTo>
                      <a:pt x="226" y="244"/>
                      <a:pt x="226" y="245"/>
                      <a:pt x="227" y="244"/>
                    </a:cubicBezTo>
                    <a:cubicBezTo>
                      <a:pt x="226" y="243"/>
                      <a:pt x="225" y="244"/>
                      <a:pt x="226" y="243"/>
                    </a:cubicBezTo>
                    <a:cubicBezTo>
                      <a:pt x="227" y="241"/>
                      <a:pt x="228" y="240"/>
                      <a:pt x="229" y="239"/>
                    </a:cubicBezTo>
                    <a:cubicBezTo>
                      <a:pt x="228" y="239"/>
                      <a:pt x="227" y="240"/>
                      <a:pt x="228" y="238"/>
                    </a:cubicBezTo>
                    <a:cubicBezTo>
                      <a:pt x="229" y="237"/>
                      <a:pt x="233" y="234"/>
                      <a:pt x="232" y="233"/>
                    </a:cubicBezTo>
                    <a:cubicBezTo>
                      <a:pt x="233" y="231"/>
                      <a:pt x="234" y="230"/>
                      <a:pt x="235" y="229"/>
                    </a:cubicBezTo>
                    <a:cubicBezTo>
                      <a:pt x="236" y="228"/>
                      <a:pt x="237" y="227"/>
                      <a:pt x="237" y="226"/>
                    </a:cubicBezTo>
                    <a:cubicBezTo>
                      <a:pt x="239" y="224"/>
                      <a:pt x="240" y="222"/>
                      <a:pt x="242" y="220"/>
                    </a:cubicBezTo>
                    <a:cubicBezTo>
                      <a:pt x="243" y="220"/>
                      <a:pt x="246" y="216"/>
                      <a:pt x="247" y="214"/>
                    </a:cubicBezTo>
                    <a:cubicBezTo>
                      <a:pt x="249" y="214"/>
                      <a:pt x="250" y="214"/>
                      <a:pt x="251" y="213"/>
                    </a:cubicBezTo>
                    <a:cubicBezTo>
                      <a:pt x="252" y="212"/>
                      <a:pt x="254" y="209"/>
                      <a:pt x="256" y="208"/>
                    </a:cubicBezTo>
                    <a:cubicBezTo>
                      <a:pt x="260" y="205"/>
                      <a:pt x="260" y="203"/>
                      <a:pt x="265" y="200"/>
                    </a:cubicBezTo>
                    <a:cubicBezTo>
                      <a:pt x="265" y="200"/>
                      <a:pt x="263" y="201"/>
                      <a:pt x="264" y="201"/>
                    </a:cubicBezTo>
                    <a:cubicBezTo>
                      <a:pt x="265" y="200"/>
                      <a:pt x="265" y="199"/>
                      <a:pt x="266" y="198"/>
                    </a:cubicBezTo>
                    <a:cubicBezTo>
                      <a:pt x="267" y="198"/>
                      <a:pt x="270" y="194"/>
                      <a:pt x="270" y="196"/>
                    </a:cubicBezTo>
                    <a:cubicBezTo>
                      <a:pt x="272" y="195"/>
                      <a:pt x="271" y="194"/>
                      <a:pt x="273" y="192"/>
                    </a:cubicBezTo>
                    <a:cubicBezTo>
                      <a:pt x="274" y="192"/>
                      <a:pt x="274" y="192"/>
                      <a:pt x="276" y="191"/>
                    </a:cubicBezTo>
                    <a:cubicBezTo>
                      <a:pt x="275" y="191"/>
                      <a:pt x="276" y="190"/>
                      <a:pt x="277" y="189"/>
                    </a:cubicBezTo>
                    <a:cubicBezTo>
                      <a:pt x="278" y="189"/>
                      <a:pt x="278" y="189"/>
                      <a:pt x="278" y="189"/>
                    </a:cubicBezTo>
                    <a:cubicBezTo>
                      <a:pt x="280" y="187"/>
                      <a:pt x="282" y="186"/>
                      <a:pt x="283" y="185"/>
                    </a:cubicBezTo>
                    <a:cubicBezTo>
                      <a:pt x="285" y="184"/>
                      <a:pt x="287" y="184"/>
                      <a:pt x="289" y="182"/>
                    </a:cubicBezTo>
                    <a:cubicBezTo>
                      <a:pt x="289" y="182"/>
                      <a:pt x="288" y="181"/>
                      <a:pt x="290" y="181"/>
                    </a:cubicBezTo>
                    <a:cubicBezTo>
                      <a:pt x="290" y="182"/>
                      <a:pt x="294" y="180"/>
                      <a:pt x="296" y="179"/>
                    </a:cubicBezTo>
                    <a:cubicBezTo>
                      <a:pt x="295" y="178"/>
                      <a:pt x="293" y="180"/>
                      <a:pt x="293" y="179"/>
                    </a:cubicBezTo>
                    <a:cubicBezTo>
                      <a:pt x="295" y="178"/>
                      <a:pt x="295" y="179"/>
                      <a:pt x="295" y="177"/>
                    </a:cubicBezTo>
                    <a:cubicBezTo>
                      <a:pt x="296" y="177"/>
                      <a:pt x="296" y="178"/>
                      <a:pt x="297" y="178"/>
                    </a:cubicBezTo>
                    <a:cubicBezTo>
                      <a:pt x="297" y="177"/>
                      <a:pt x="296" y="176"/>
                      <a:pt x="298" y="176"/>
                    </a:cubicBezTo>
                    <a:cubicBezTo>
                      <a:pt x="298" y="177"/>
                      <a:pt x="299" y="176"/>
                      <a:pt x="299" y="177"/>
                    </a:cubicBezTo>
                    <a:cubicBezTo>
                      <a:pt x="302" y="174"/>
                      <a:pt x="306" y="172"/>
                      <a:pt x="310" y="170"/>
                    </a:cubicBezTo>
                    <a:cubicBezTo>
                      <a:pt x="314" y="168"/>
                      <a:pt x="319" y="166"/>
                      <a:pt x="323" y="163"/>
                    </a:cubicBezTo>
                    <a:cubicBezTo>
                      <a:pt x="328" y="162"/>
                      <a:pt x="335" y="161"/>
                      <a:pt x="338" y="158"/>
                    </a:cubicBezTo>
                    <a:cubicBezTo>
                      <a:pt x="341" y="157"/>
                      <a:pt x="343" y="156"/>
                      <a:pt x="345" y="156"/>
                    </a:cubicBezTo>
                    <a:cubicBezTo>
                      <a:pt x="348" y="155"/>
                      <a:pt x="350" y="154"/>
                      <a:pt x="353" y="153"/>
                    </a:cubicBezTo>
                    <a:cubicBezTo>
                      <a:pt x="354" y="153"/>
                      <a:pt x="355" y="154"/>
                      <a:pt x="357" y="153"/>
                    </a:cubicBezTo>
                    <a:cubicBezTo>
                      <a:pt x="356" y="153"/>
                      <a:pt x="356" y="152"/>
                      <a:pt x="357" y="152"/>
                    </a:cubicBezTo>
                    <a:cubicBezTo>
                      <a:pt x="358" y="152"/>
                      <a:pt x="359" y="152"/>
                      <a:pt x="360" y="153"/>
                    </a:cubicBezTo>
                    <a:cubicBezTo>
                      <a:pt x="360" y="152"/>
                      <a:pt x="361" y="152"/>
                      <a:pt x="361" y="152"/>
                    </a:cubicBezTo>
                    <a:cubicBezTo>
                      <a:pt x="364" y="153"/>
                      <a:pt x="366" y="149"/>
                      <a:pt x="370" y="150"/>
                    </a:cubicBezTo>
                    <a:cubicBezTo>
                      <a:pt x="371" y="150"/>
                      <a:pt x="373" y="149"/>
                      <a:pt x="374" y="149"/>
                    </a:cubicBezTo>
                    <a:cubicBezTo>
                      <a:pt x="376" y="148"/>
                      <a:pt x="378" y="148"/>
                      <a:pt x="380" y="148"/>
                    </a:cubicBezTo>
                    <a:cubicBezTo>
                      <a:pt x="382" y="148"/>
                      <a:pt x="384" y="147"/>
                      <a:pt x="386" y="147"/>
                    </a:cubicBezTo>
                    <a:cubicBezTo>
                      <a:pt x="387" y="147"/>
                      <a:pt x="389" y="146"/>
                      <a:pt x="390" y="145"/>
                    </a:cubicBezTo>
                    <a:cubicBezTo>
                      <a:pt x="388" y="145"/>
                      <a:pt x="388" y="147"/>
                      <a:pt x="386" y="146"/>
                    </a:cubicBezTo>
                    <a:cubicBezTo>
                      <a:pt x="387" y="145"/>
                      <a:pt x="389" y="144"/>
                      <a:pt x="392" y="144"/>
                    </a:cubicBezTo>
                    <a:cubicBezTo>
                      <a:pt x="393" y="144"/>
                      <a:pt x="394" y="144"/>
                      <a:pt x="395" y="144"/>
                    </a:cubicBezTo>
                    <a:cubicBezTo>
                      <a:pt x="397" y="143"/>
                      <a:pt x="398" y="143"/>
                      <a:pt x="400" y="143"/>
                    </a:cubicBezTo>
                    <a:cubicBezTo>
                      <a:pt x="399" y="142"/>
                      <a:pt x="399" y="142"/>
                      <a:pt x="399" y="142"/>
                    </a:cubicBezTo>
                    <a:cubicBezTo>
                      <a:pt x="401" y="141"/>
                      <a:pt x="406" y="141"/>
                      <a:pt x="407" y="142"/>
                    </a:cubicBezTo>
                    <a:cubicBezTo>
                      <a:pt x="409" y="141"/>
                      <a:pt x="411" y="141"/>
                      <a:pt x="414" y="142"/>
                    </a:cubicBezTo>
                    <a:cubicBezTo>
                      <a:pt x="415" y="142"/>
                      <a:pt x="417" y="142"/>
                      <a:pt x="418" y="142"/>
                    </a:cubicBezTo>
                    <a:cubicBezTo>
                      <a:pt x="420" y="142"/>
                      <a:pt x="421" y="142"/>
                      <a:pt x="422" y="142"/>
                    </a:cubicBezTo>
                    <a:cubicBezTo>
                      <a:pt x="422" y="143"/>
                      <a:pt x="423" y="143"/>
                      <a:pt x="424" y="142"/>
                    </a:cubicBezTo>
                    <a:cubicBezTo>
                      <a:pt x="424" y="143"/>
                      <a:pt x="424" y="144"/>
                      <a:pt x="425" y="144"/>
                    </a:cubicBezTo>
                    <a:cubicBezTo>
                      <a:pt x="425" y="143"/>
                      <a:pt x="427" y="144"/>
                      <a:pt x="429" y="144"/>
                    </a:cubicBezTo>
                    <a:cubicBezTo>
                      <a:pt x="431" y="144"/>
                      <a:pt x="432" y="145"/>
                      <a:pt x="433" y="144"/>
                    </a:cubicBezTo>
                    <a:cubicBezTo>
                      <a:pt x="434" y="145"/>
                      <a:pt x="436" y="145"/>
                      <a:pt x="438" y="145"/>
                    </a:cubicBezTo>
                    <a:cubicBezTo>
                      <a:pt x="439" y="146"/>
                      <a:pt x="441" y="146"/>
                      <a:pt x="442" y="146"/>
                    </a:cubicBezTo>
                    <a:cubicBezTo>
                      <a:pt x="443" y="145"/>
                      <a:pt x="448" y="146"/>
                      <a:pt x="450" y="147"/>
                    </a:cubicBezTo>
                    <a:cubicBezTo>
                      <a:pt x="450" y="146"/>
                      <a:pt x="450" y="146"/>
                      <a:pt x="450" y="145"/>
                    </a:cubicBezTo>
                    <a:cubicBezTo>
                      <a:pt x="451" y="146"/>
                      <a:pt x="451" y="145"/>
                      <a:pt x="452" y="145"/>
                    </a:cubicBezTo>
                    <a:cubicBezTo>
                      <a:pt x="455" y="145"/>
                      <a:pt x="455" y="146"/>
                      <a:pt x="457" y="146"/>
                    </a:cubicBezTo>
                    <a:cubicBezTo>
                      <a:pt x="456" y="146"/>
                      <a:pt x="456" y="148"/>
                      <a:pt x="457" y="147"/>
                    </a:cubicBezTo>
                    <a:cubicBezTo>
                      <a:pt x="457" y="145"/>
                      <a:pt x="462" y="146"/>
                      <a:pt x="464" y="147"/>
                    </a:cubicBezTo>
                    <a:cubicBezTo>
                      <a:pt x="464" y="146"/>
                      <a:pt x="466" y="148"/>
                      <a:pt x="467" y="147"/>
                    </a:cubicBezTo>
                    <a:cubicBezTo>
                      <a:pt x="467" y="146"/>
                      <a:pt x="466" y="146"/>
                      <a:pt x="465" y="145"/>
                    </a:cubicBezTo>
                    <a:cubicBezTo>
                      <a:pt x="465" y="145"/>
                      <a:pt x="465" y="146"/>
                      <a:pt x="464" y="146"/>
                    </a:cubicBezTo>
                    <a:cubicBezTo>
                      <a:pt x="462" y="145"/>
                      <a:pt x="461" y="143"/>
                      <a:pt x="459" y="142"/>
                    </a:cubicBezTo>
                    <a:cubicBezTo>
                      <a:pt x="461" y="143"/>
                      <a:pt x="462" y="143"/>
                      <a:pt x="462" y="143"/>
                    </a:cubicBezTo>
                    <a:cubicBezTo>
                      <a:pt x="458" y="142"/>
                      <a:pt x="457" y="142"/>
                      <a:pt x="452" y="141"/>
                    </a:cubicBezTo>
                    <a:cubicBezTo>
                      <a:pt x="452" y="140"/>
                      <a:pt x="451" y="140"/>
                      <a:pt x="451" y="139"/>
                    </a:cubicBezTo>
                    <a:cubicBezTo>
                      <a:pt x="449" y="139"/>
                      <a:pt x="448" y="139"/>
                      <a:pt x="446" y="139"/>
                    </a:cubicBezTo>
                    <a:cubicBezTo>
                      <a:pt x="446" y="139"/>
                      <a:pt x="444" y="138"/>
                      <a:pt x="442" y="138"/>
                    </a:cubicBezTo>
                    <a:cubicBezTo>
                      <a:pt x="440" y="137"/>
                      <a:pt x="438" y="137"/>
                      <a:pt x="436" y="136"/>
                    </a:cubicBezTo>
                    <a:cubicBezTo>
                      <a:pt x="434" y="136"/>
                      <a:pt x="431" y="137"/>
                      <a:pt x="430" y="135"/>
                    </a:cubicBezTo>
                    <a:cubicBezTo>
                      <a:pt x="429" y="135"/>
                      <a:pt x="429" y="136"/>
                      <a:pt x="428" y="136"/>
                    </a:cubicBezTo>
                    <a:cubicBezTo>
                      <a:pt x="427" y="136"/>
                      <a:pt x="428" y="134"/>
                      <a:pt x="426" y="134"/>
                    </a:cubicBezTo>
                    <a:cubicBezTo>
                      <a:pt x="426" y="135"/>
                      <a:pt x="425" y="134"/>
                      <a:pt x="424" y="135"/>
                    </a:cubicBezTo>
                    <a:cubicBezTo>
                      <a:pt x="423" y="134"/>
                      <a:pt x="420" y="134"/>
                      <a:pt x="419" y="133"/>
                    </a:cubicBezTo>
                    <a:cubicBezTo>
                      <a:pt x="421" y="132"/>
                      <a:pt x="425" y="132"/>
                      <a:pt x="423" y="131"/>
                    </a:cubicBezTo>
                    <a:cubicBezTo>
                      <a:pt x="420" y="134"/>
                      <a:pt x="412" y="133"/>
                      <a:pt x="410" y="130"/>
                    </a:cubicBezTo>
                    <a:cubicBezTo>
                      <a:pt x="408" y="130"/>
                      <a:pt x="411" y="131"/>
                      <a:pt x="410" y="131"/>
                    </a:cubicBezTo>
                    <a:cubicBezTo>
                      <a:pt x="408" y="130"/>
                      <a:pt x="407" y="130"/>
                      <a:pt x="407" y="128"/>
                    </a:cubicBezTo>
                    <a:cubicBezTo>
                      <a:pt x="407" y="128"/>
                      <a:pt x="408" y="128"/>
                      <a:pt x="409" y="128"/>
                    </a:cubicBezTo>
                    <a:cubicBezTo>
                      <a:pt x="409" y="127"/>
                      <a:pt x="408" y="126"/>
                      <a:pt x="407" y="126"/>
                    </a:cubicBezTo>
                    <a:cubicBezTo>
                      <a:pt x="406" y="126"/>
                      <a:pt x="404" y="126"/>
                      <a:pt x="402" y="126"/>
                    </a:cubicBezTo>
                    <a:cubicBezTo>
                      <a:pt x="403" y="124"/>
                      <a:pt x="405" y="124"/>
                      <a:pt x="407" y="124"/>
                    </a:cubicBezTo>
                    <a:cubicBezTo>
                      <a:pt x="409" y="124"/>
                      <a:pt x="411" y="125"/>
                      <a:pt x="414" y="125"/>
                    </a:cubicBezTo>
                    <a:cubicBezTo>
                      <a:pt x="414" y="124"/>
                      <a:pt x="413" y="124"/>
                      <a:pt x="412" y="123"/>
                    </a:cubicBezTo>
                    <a:cubicBezTo>
                      <a:pt x="414" y="123"/>
                      <a:pt x="417" y="123"/>
                      <a:pt x="419" y="124"/>
                    </a:cubicBezTo>
                    <a:cubicBezTo>
                      <a:pt x="421" y="124"/>
                      <a:pt x="423" y="124"/>
                      <a:pt x="425" y="123"/>
                    </a:cubicBezTo>
                    <a:cubicBezTo>
                      <a:pt x="424" y="123"/>
                      <a:pt x="422" y="123"/>
                      <a:pt x="420" y="122"/>
                    </a:cubicBezTo>
                    <a:cubicBezTo>
                      <a:pt x="425" y="123"/>
                      <a:pt x="429" y="123"/>
                      <a:pt x="432" y="123"/>
                    </a:cubicBezTo>
                    <a:cubicBezTo>
                      <a:pt x="436" y="124"/>
                      <a:pt x="440" y="125"/>
                      <a:pt x="445" y="125"/>
                    </a:cubicBezTo>
                    <a:cubicBezTo>
                      <a:pt x="444" y="126"/>
                      <a:pt x="444" y="126"/>
                      <a:pt x="443" y="126"/>
                    </a:cubicBezTo>
                    <a:cubicBezTo>
                      <a:pt x="446" y="126"/>
                      <a:pt x="447" y="125"/>
                      <a:pt x="449" y="126"/>
                    </a:cubicBezTo>
                    <a:cubicBezTo>
                      <a:pt x="449" y="126"/>
                      <a:pt x="449" y="126"/>
                      <a:pt x="450" y="127"/>
                    </a:cubicBezTo>
                    <a:cubicBezTo>
                      <a:pt x="450" y="126"/>
                      <a:pt x="451" y="127"/>
                      <a:pt x="451" y="127"/>
                    </a:cubicBezTo>
                    <a:cubicBezTo>
                      <a:pt x="452" y="126"/>
                      <a:pt x="449" y="126"/>
                      <a:pt x="450" y="125"/>
                    </a:cubicBezTo>
                    <a:cubicBezTo>
                      <a:pt x="451" y="125"/>
                      <a:pt x="453" y="125"/>
                      <a:pt x="455" y="126"/>
                    </a:cubicBezTo>
                    <a:cubicBezTo>
                      <a:pt x="457" y="126"/>
                      <a:pt x="459" y="127"/>
                      <a:pt x="462" y="127"/>
                    </a:cubicBezTo>
                    <a:cubicBezTo>
                      <a:pt x="463" y="128"/>
                      <a:pt x="465" y="128"/>
                      <a:pt x="467" y="129"/>
                    </a:cubicBezTo>
                    <a:cubicBezTo>
                      <a:pt x="467" y="128"/>
                      <a:pt x="466" y="127"/>
                      <a:pt x="469" y="127"/>
                    </a:cubicBezTo>
                    <a:cubicBezTo>
                      <a:pt x="469" y="129"/>
                      <a:pt x="472" y="131"/>
                      <a:pt x="468" y="131"/>
                    </a:cubicBezTo>
                    <a:cubicBezTo>
                      <a:pt x="469" y="131"/>
                      <a:pt x="468" y="132"/>
                      <a:pt x="469" y="132"/>
                    </a:cubicBezTo>
                    <a:cubicBezTo>
                      <a:pt x="469" y="130"/>
                      <a:pt x="472" y="132"/>
                      <a:pt x="475" y="133"/>
                    </a:cubicBezTo>
                    <a:cubicBezTo>
                      <a:pt x="475" y="131"/>
                      <a:pt x="479" y="132"/>
                      <a:pt x="479" y="133"/>
                    </a:cubicBezTo>
                    <a:cubicBezTo>
                      <a:pt x="480" y="132"/>
                      <a:pt x="480" y="132"/>
                      <a:pt x="482" y="133"/>
                    </a:cubicBezTo>
                    <a:cubicBezTo>
                      <a:pt x="484" y="135"/>
                      <a:pt x="481" y="134"/>
                      <a:pt x="480" y="135"/>
                    </a:cubicBezTo>
                    <a:cubicBezTo>
                      <a:pt x="482" y="135"/>
                      <a:pt x="484" y="136"/>
                      <a:pt x="485" y="136"/>
                    </a:cubicBezTo>
                    <a:cubicBezTo>
                      <a:pt x="482" y="134"/>
                      <a:pt x="488" y="136"/>
                      <a:pt x="485" y="134"/>
                    </a:cubicBezTo>
                    <a:cubicBezTo>
                      <a:pt x="484" y="134"/>
                      <a:pt x="485" y="135"/>
                      <a:pt x="483" y="134"/>
                    </a:cubicBezTo>
                    <a:cubicBezTo>
                      <a:pt x="483" y="133"/>
                      <a:pt x="484" y="133"/>
                      <a:pt x="486" y="133"/>
                    </a:cubicBezTo>
                    <a:cubicBezTo>
                      <a:pt x="487" y="134"/>
                      <a:pt x="487" y="136"/>
                      <a:pt x="487" y="137"/>
                    </a:cubicBezTo>
                    <a:cubicBezTo>
                      <a:pt x="489" y="137"/>
                      <a:pt x="491" y="138"/>
                      <a:pt x="493" y="138"/>
                    </a:cubicBezTo>
                    <a:cubicBezTo>
                      <a:pt x="490" y="138"/>
                      <a:pt x="486" y="135"/>
                      <a:pt x="488" y="134"/>
                    </a:cubicBezTo>
                    <a:cubicBezTo>
                      <a:pt x="491" y="135"/>
                      <a:pt x="489" y="136"/>
                      <a:pt x="490" y="136"/>
                    </a:cubicBezTo>
                    <a:cubicBezTo>
                      <a:pt x="491" y="136"/>
                      <a:pt x="495" y="137"/>
                      <a:pt x="493" y="138"/>
                    </a:cubicBezTo>
                    <a:cubicBezTo>
                      <a:pt x="495" y="139"/>
                      <a:pt x="495" y="138"/>
                      <a:pt x="495" y="137"/>
                    </a:cubicBezTo>
                    <a:cubicBezTo>
                      <a:pt x="497" y="137"/>
                      <a:pt x="497" y="138"/>
                      <a:pt x="495" y="139"/>
                    </a:cubicBezTo>
                    <a:cubicBezTo>
                      <a:pt x="497" y="139"/>
                      <a:pt x="496" y="139"/>
                      <a:pt x="497" y="140"/>
                    </a:cubicBezTo>
                    <a:cubicBezTo>
                      <a:pt x="499" y="140"/>
                      <a:pt x="497" y="138"/>
                      <a:pt x="498" y="138"/>
                    </a:cubicBezTo>
                    <a:cubicBezTo>
                      <a:pt x="499" y="138"/>
                      <a:pt x="499" y="139"/>
                      <a:pt x="499" y="139"/>
                    </a:cubicBezTo>
                    <a:cubicBezTo>
                      <a:pt x="501" y="140"/>
                      <a:pt x="502" y="139"/>
                      <a:pt x="505" y="141"/>
                    </a:cubicBezTo>
                    <a:cubicBezTo>
                      <a:pt x="505" y="143"/>
                      <a:pt x="508" y="142"/>
                      <a:pt x="509" y="145"/>
                    </a:cubicBezTo>
                    <a:cubicBezTo>
                      <a:pt x="509" y="144"/>
                      <a:pt x="509" y="143"/>
                      <a:pt x="510" y="144"/>
                    </a:cubicBezTo>
                    <a:cubicBezTo>
                      <a:pt x="511" y="144"/>
                      <a:pt x="510" y="145"/>
                      <a:pt x="511" y="145"/>
                    </a:cubicBezTo>
                    <a:cubicBezTo>
                      <a:pt x="511" y="145"/>
                      <a:pt x="512" y="144"/>
                      <a:pt x="513" y="144"/>
                    </a:cubicBezTo>
                    <a:cubicBezTo>
                      <a:pt x="513" y="145"/>
                      <a:pt x="513" y="145"/>
                      <a:pt x="513" y="145"/>
                    </a:cubicBezTo>
                    <a:cubicBezTo>
                      <a:pt x="513" y="145"/>
                      <a:pt x="512" y="145"/>
                      <a:pt x="512" y="145"/>
                    </a:cubicBezTo>
                    <a:cubicBezTo>
                      <a:pt x="518" y="148"/>
                      <a:pt x="520" y="148"/>
                      <a:pt x="523" y="152"/>
                    </a:cubicBezTo>
                    <a:cubicBezTo>
                      <a:pt x="524" y="152"/>
                      <a:pt x="527" y="154"/>
                      <a:pt x="528" y="155"/>
                    </a:cubicBezTo>
                    <a:cubicBezTo>
                      <a:pt x="528" y="154"/>
                      <a:pt x="529" y="154"/>
                      <a:pt x="530" y="154"/>
                    </a:cubicBezTo>
                    <a:cubicBezTo>
                      <a:pt x="527" y="153"/>
                      <a:pt x="529" y="152"/>
                      <a:pt x="529" y="152"/>
                    </a:cubicBezTo>
                    <a:cubicBezTo>
                      <a:pt x="528" y="151"/>
                      <a:pt x="527" y="151"/>
                      <a:pt x="525" y="149"/>
                    </a:cubicBezTo>
                    <a:cubicBezTo>
                      <a:pt x="525" y="150"/>
                      <a:pt x="523" y="149"/>
                      <a:pt x="522" y="149"/>
                    </a:cubicBezTo>
                    <a:cubicBezTo>
                      <a:pt x="522" y="148"/>
                      <a:pt x="521" y="147"/>
                      <a:pt x="520" y="146"/>
                    </a:cubicBezTo>
                    <a:cubicBezTo>
                      <a:pt x="520" y="147"/>
                      <a:pt x="516" y="145"/>
                      <a:pt x="516" y="145"/>
                    </a:cubicBezTo>
                    <a:cubicBezTo>
                      <a:pt x="517" y="144"/>
                      <a:pt x="520" y="147"/>
                      <a:pt x="520" y="145"/>
                    </a:cubicBezTo>
                    <a:cubicBezTo>
                      <a:pt x="517" y="145"/>
                      <a:pt x="518" y="144"/>
                      <a:pt x="520" y="144"/>
                    </a:cubicBezTo>
                    <a:cubicBezTo>
                      <a:pt x="513" y="141"/>
                      <a:pt x="513" y="141"/>
                      <a:pt x="508" y="139"/>
                    </a:cubicBezTo>
                    <a:cubicBezTo>
                      <a:pt x="508" y="138"/>
                      <a:pt x="509" y="138"/>
                      <a:pt x="509" y="137"/>
                    </a:cubicBezTo>
                    <a:cubicBezTo>
                      <a:pt x="507" y="138"/>
                      <a:pt x="504" y="135"/>
                      <a:pt x="502" y="134"/>
                    </a:cubicBezTo>
                    <a:cubicBezTo>
                      <a:pt x="503" y="134"/>
                      <a:pt x="504" y="135"/>
                      <a:pt x="504" y="134"/>
                    </a:cubicBezTo>
                    <a:cubicBezTo>
                      <a:pt x="504" y="133"/>
                      <a:pt x="503" y="134"/>
                      <a:pt x="502" y="133"/>
                    </a:cubicBezTo>
                    <a:cubicBezTo>
                      <a:pt x="503" y="133"/>
                      <a:pt x="502" y="132"/>
                      <a:pt x="502" y="132"/>
                    </a:cubicBezTo>
                    <a:cubicBezTo>
                      <a:pt x="501" y="132"/>
                      <a:pt x="501" y="133"/>
                      <a:pt x="500" y="133"/>
                    </a:cubicBezTo>
                    <a:cubicBezTo>
                      <a:pt x="498" y="132"/>
                      <a:pt x="495" y="131"/>
                      <a:pt x="493" y="129"/>
                    </a:cubicBezTo>
                    <a:cubicBezTo>
                      <a:pt x="490" y="128"/>
                      <a:pt x="488" y="126"/>
                      <a:pt x="488" y="124"/>
                    </a:cubicBezTo>
                    <a:cubicBezTo>
                      <a:pt x="490" y="126"/>
                      <a:pt x="492" y="125"/>
                      <a:pt x="495" y="127"/>
                    </a:cubicBezTo>
                    <a:cubicBezTo>
                      <a:pt x="495" y="127"/>
                      <a:pt x="496" y="127"/>
                      <a:pt x="496" y="126"/>
                    </a:cubicBezTo>
                    <a:cubicBezTo>
                      <a:pt x="492" y="124"/>
                      <a:pt x="490" y="124"/>
                      <a:pt x="486" y="122"/>
                    </a:cubicBezTo>
                    <a:cubicBezTo>
                      <a:pt x="487" y="122"/>
                      <a:pt x="487" y="121"/>
                      <a:pt x="486" y="121"/>
                    </a:cubicBezTo>
                    <a:cubicBezTo>
                      <a:pt x="486" y="121"/>
                      <a:pt x="486" y="121"/>
                      <a:pt x="485" y="121"/>
                    </a:cubicBezTo>
                    <a:cubicBezTo>
                      <a:pt x="485" y="121"/>
                      <a:pt x="485" y="120"/>
                      <a:pt x="484" y="120"/>
                    </a:cubicBezTo>
                    <a:cubicBezTo>
                      <a:pt x="485" y="121"/>
                      <a:pt x="482" y="120"/>
                      <a:pt x="481" y="119"/>
                    </a:cubicBezTo>
                    <a:cubicBezTo>
                      <a:pt x="485" y="120"/>
                      <a:pt x="482" y="118"/>
                      <a:pt x="485" y="118"/>
                    </a:cubicBezTo>
                    <a:cubicBezTo>
                      <a:pt x="487" y="119"/>
                      <a:pt x="486" y="120"/>
                      <a:pt x="487" y="120"/>
                    </a:cubicBezTo>
                    <a:cubicBezTo>
                      <a:pt x="487" y="119"/>
                      <a:pt x="488" y="119"/>
                      <a:pt x="486" y="118"/>
                    </a:cubicBezTo>
                    <a:cubicBezTo>
                      <a:pt x="487" y="119"/>
                      <a:pt x="490" y="118"/>
                      <a:pt x="490" y="119"/>
                    </a:cubicBezTo>
                    <a:cubicBezTo>
                      <a:pt x="489" y="120"/>
                      <a:pt x="490" y="121"/>
                      <a:pt x="491" y="122"/>
                    </a:cubicBezTo>
                    <a:cubicBezTo>
                      <a:pt x="490" y="120"/>
                      <a:pt x="491" y="120"/>
                      <a:pt x="492" y="119"/>
                    </a:cubicBezTo>
                    <a:cubicBezTo>
                      <a:pt x="494" y="120"/>
                      <a:pt x="498" y="121"/>
                      <a:pt x="498" y="122"/>
                    </a:cubicBezTo>
                    <a:cubicBezTo>
                      <a:pt x="497" y="122"/>
                      <a:pt x="497" y="122"/>
                      <a:pt x="496" y="123"/>
                    </a:cubicBezTo>
                    <a:cubicBezTo>
                      <a:pt x="498" y="124"/>
                      <a:pt x="497" y="122"/>
                      <a:pt x="498" y="123"/>
                    </a:cubicBezTo>
                    <a:cubicBezTo>
                      <a:pt x="499" y="123"/>
                      <a:pt x="500" y="124"/>
                      <a:pt x="501" y="123"/>
                    </a:cubicBezTo>
                    <a:cubicBezTo>
                      <a:pt x="500" y="122"/>
                      <a:pt x="498" y="123"/>
                      <a:pt x="498" y="122"/>
                    </a:cubicBezTo>
                    <a:cubicBezTo>
                      <a:pt x="500" y="123"/>
                      <a:pt x="500" y="122"/>
                      <a:pt x="502" y="123"/>
                    </a:cubicBezTo>
                    <a:cubicBezTo>
                      <a:pt x="502" y="124"/>
                      <a:pt x="503" y="124"/>
                      <a:pt x="503" y="125"/>
                    </a:cubicBezTo>
                    <a:cubicBezTo>
                      <a:pt x="501" y="124"/>
                      <a:pt x="502" y="126"/>
                      <a:pt x="502" y="126"/>
                    </a:cubicBezTo>
                    <a:cubicBezTo>
                      <a:pt x="502" y="125"/>
                      <a:pt x="506" y="127"/>
                      <a:pt x="504" y="126"/>
                    </a:cubicBezTo>
                    <a:cubicBezTo>
                      <a:pt x="503" y="126"/>
                      <a:pt x="503" y="126"/>
                      <a:pt x="502" y="125"/>
                    </a:cubicBezTo>
                    <a:cubicBezTo>
                      <a:pt x="503" y="126"/>
                      <a:pt x="503" y="125"/>
                      <a:pt x="504" y="125"/>
                    </a:cubicBezTo>
                    <a:cubicBezTo>
                      <a:pt x="505" y="125"/>
                      <a:pt x="506" y="126"/>
                      <a:pt x="506" y="127"/>
                    </a:cubicBezTo>
                    <a:cubicBezTo>
                      <a:pt x="506" y="127"/>
                      <a:pt x="505" y="126"/>
                      <a:pt x="505" y="127"/>
                    </a:cubicBezTo>
                    <a:cubicBezTo>
                      <a:pt x="505" y="127"/>
                      <a:pt x="506" y="127"/>
                      <a:pt x="508" y="127"/>
                    </a:cubicBezTo>
                    <a:cubicBezTo>
                      <a:pt x="509" y="128"/>
                      <a:pt x="510" y="128"/>
                      <a:pt x="510" y="129"/>
                    </a:cubicBezTo>
                    <a:cubicBezTo>
                      <a:pt x="509" y="129"/>
                      <a:pt x="507" y="128"/>
                      <a:pt x="507" y="128"/>
                    </a:cubicBezTo>
                    <a:cubicBezTo>
                      <a:pt x="509" y="130"/>
                      <a:pt x="511" y="130"/>
                      <a:pt x="513" y="132"/>
                    </a:cubicBezTo>
                    <a:cubicBezTo>
                      <a:pt x="513" y="131"/>
                      <a:pt x="513" y="131"/>
                      <a:pt x="514" y="131"/>
                    </a:cubicBezTo>
                    <a:cubicBezTo>
                      <a:pt x="514" y="132"/>
                      <a:pt x="516" y="133"/>
                      <a:pt x="517" y="133"/>
                    </a:cubicBezTo>
                    <a:cubicBezTo>
                      <a:pt x="518" y="134"/>
                      <a:pt x="517" y="134"/>
                      <a:pt x="517" y="135"/>
                    </a:cubicBezTo>
                    <a:cubicBezTo>
                      <a:pt x="518" y="134"/>
                      <a:pt x="521" y="136"/>
                      <a:pt x="521" y="135"/>
                    </a:cubicBezTo>
                    <a:cubicBezTo>
                      <a:pt x="520" y="135"/>
                      <a:pt x="520" y="135"/>
                      <a:pt x="520" y="134"/>
                    </a:cubicBezTo>
                    <a:cubicBezTo>
                      <a:pt x="521" y="134"/>
                      <a:pt x="521" y="135"/>
                      <a:pt x="523" y="136"/>
                    </a:cubicBezTo>
                    <a:cubicBezTo>
                      <a:pt x="524" y="135"/>
                      <a:pt x="521" y="134"/>
                      <a:pt x="521" y="134"/>
                    </a:cubicBezTo>
                    <a:cubicBezTo>
                      <a:pt x="524" y="135"/>
                      <a:pt x="522" y="133"/>
                      <a:pt x="522" y="133"/>
                    </a:cubicBezTo>
                    <a:cubicBezTo>
                      <a:pt x="523" y="133"/>
                      <a:pt x="525" y="135"/>
                      <a:pt x="525" y="136"/>
                    </a:cubicBezTo>
                    <a:cubicBezTo>
                      <a:pt x="524" y="134"/>
                      <a:pt x="527" y="135"/>
                      <a:pt x="525" y="133"/>
                    </a:cubicBezTo>
                    <a:cubicBezTo>
                      <a:pt x="524" y="134"/>
                      <a:pt x="523" y="132"/>
                      <a:pt x="521" y="132"/>
                    </a:cubicBezTo>
                    <a:cubicBezTo>
                      <a:pt x="521" y="131"/>
                      <a:pt x="521" y="131"/>
                      <a:pt x="520" y="130"/>
                    </a:cubicBezTo>
                    <a:cubicBezTo>
                      <a:pt x="519" y="130"/>
                      <a:pt x="521" y="132"/>
                      <a:pt x="519" y="131"/>
                    </a:cubicBezTo>
                    <a:cubicBezTo>
                      <a:pt x="514" y="129"/>
                      <a:pt x="518" y="128"/>
                      <a:pt x="522" y="130"/>
                    </a:cubicBezTo>
                    <a:cubicBezTo>
                      <a:pt x="521" y="128"/>
                      <a:pt x="521" y="129"/>
                      <a:pt x="519" y="128"/>
                    </a:cubicBezTo>
                    <a:cubicBezTo>
                      <a:pt x="521" y="128"/>
                      <a:pt x="518" y="127"/>
                      <a:pt x="517" y="126"/>
                    </a:cubicBezTo>
                    <a:cubicBezTo>
                      <a:pt x="519" y="126"/>
                      <a:pt x="523" y="129"/>
                      <a:pt x="524" y="128"/>
                    </a:cubicBezTo>
                    <a:cubicBezTo>
                      <a:pt x="520" y="126"/>
                      <a:pt x="517" y="125"/>
                      <a:pt x="515" y="124"/>
                    </a:cubicBezTo>
                    <a:cubicBezTo>
                      <a:pt x="518" y="123"/>
                      <a:pt x="522" y="126"/>
                      <a:pt x="526" y="127"/>
                    </a:cubicBezTo>
                    <a:cubicBezTo>
                      <a:pt x="526" y="128"/>
                      <a:pt x="526" y="128"/>
                      <a:pt x="527" y="129"/>
                    </a:cubicBezTo>
                    <a:cubicBezTo>
                      <a:pt x="529" y="129"/>
                      <a:pt x="531" y="131"/>
                      <a:pt x="533" y="131"/>
                    </a:cubicBezTo>
                    <a:cubicBezTo>
                      <a:pt x="533" y="132"/>
                      <a:pt x="536" y="133"/>
                      <a:pt x="537" y="134"/>
                    </a:cubicBezTo>
                    <a:cubicBezTo>
                      <a:pt x="537" y="133"/>
                      <a:pt x="538" y="132"/>
                      <a:pt x="536" y="131"/>
                    </a:cubicBezTo>
                    <a:cubicBezTo>
                      <a:pt x="537" y="132"/>
                      <a:pt x="536" y="132"/>
                      <a:pt x="535" y="132"/>
                    </a:cubicBezTo>
                    <a:cubicBezTo>
                      <a:pt x="534" y="132"/>
                      <a:pt x="534" y="131"/>
                      <a:pt x="533" y="131"/>
                    </a:cubicBezTo>
                    <a:cubicBezTo>
                      <a:pt x="533" y="130"/>
                      <a:pt x="531" y="130"/>
                      <a:pt x="530" y="128"/>
                    </a:cubicBezTo>
                    <a:cubicBezTo>
                      <a:pt x="530" y="129"/>
                      <a:pt x="530" y="129"/>
                      <a:pt x="530" y="129"/>
                    </a:cubicBezTo>
                    <a:cubicBezTo>
                      <a:pt x="525" y="126"/>
                      <a:pt x="523" y="125"/>
                      <a:pt x="519" y="123"/>
                    </a:cubicBezTo>
                    <a:cubicBezTo>
                      <a:pt x="516" y="123"/>
                      <a:pt x="510" y="120"/>
                      <a:pt x="508" y="118"/>
                    </a:cubicBezTo>
                    <a:cubicBezTo>
                      <a:pt x="507" y="118"/>
                      <a:pt x="508" y="119"/>
                      <a:pt x="507" y="119"/>
                    </a:cubicBezTo>
                    <a:cubicBezTo>
                      <a:pt x="506" y="117"/>
                      <a:pt x="505" y="117"/>
                      <a:pt x="502" y="116"/>
                    </a:cubicBezTo>
                    <a:cubicBezTo>
                      <a:pt x="502" y="116"/>
                      <a:pt x="502" y="115"/>
                      <a:pt x="501" y="115"/>
                    </a:cubicBezTo>
                    <a:cubicBezTo>
                      <a:pt x="501" y="116"/>
                      <a:pt x="498" y="115"/>
                      <a:pt x="498" y="114"/>
                    </a:cubicBezTo>
                    <a:cubicBezTo>
                      <a:pt x="498" y="114"/>
                      <a:pt x="498" y="114"/>
                      <a:pt x="497" y="114"/>
                    </a:cubicBezTo>
                    <a:cubicBezTo>
                      <a:pt x="497" y="113"/>
                      <a:pt x="500" y="114"/>
                      <a:pt x="499" y="113"/>
                    </a:cubicBezTo>
                    <a:cubicBezTo>
                      <a:pt x="498" y="114"/>
                      <a:pt x="496" y="112"/>
                      <a:pt x="496" y="113"/>
                    </a:cubicBezTo>
                    <a:cubicBezTo>
                      <a:pt x="497" y="114"/>
                      <a:pt x="497" y="114"/>
                      <a:pt x="497" y="115"/>
                    </a:cubicBezTo>
                    <a:cubicBezTo>
                      <a:pt x="495" y="114"/>
                      <a:pt x="494" y="114"/>
                      <a:pt x="492" y="113"/>
                    </a:cubicBezTo>
                    <a:cubicBezTo>
                      <a:pt x="493" y="115"/>
                      <a:pt x="491" y="115"/>
                      <a:pt x="494" y="116"/>
                    </a:cubicBezTo>
                    <a:cubicBezTo>
                      <a:pt x="494" y="115"/>
                      <a:pt x="493" y="115"/>
                      <a:pt x="493" y="114"/>
                    </a:cubicBezTo>
                    <a:cubicBezTo>
                      <a:pt x="495" y="115"/>
                      <a:pt x="499" y="116"/>
                      <a:pt x="498" y="117"/>
                    </a:cubicBezTo>
                    <a:cubicBezTo>
                      <a:pt x="498" y="116"/>
                      <a:pt x="504" y="120"/>
                      <a:pt x="502" y="118"/>
                    </a:cubicBezTo>
                    <a:cubicBezTo>
                      <a:pt x="503" y="118"/>
                      <a:pt x="504" y="119"/>
                      <a:pt x="504" y="119"/>
                    </a:cubicBezTo>
                    <a:cubicBezTo>
                      <a:pt x="504" y="120"/>
                      <a:pt x="503" y="120"/>
                      <a:pt x="503" y="121"/>
                    </a:cubicBezTo>
                    <a:cubicBezTo>
                      <a:pt x="504" y="122"/>
                      <a:pt x="505" y="122"/>
                      <a:pt x="506" y="123"/>
                    </a:cubicBezTo>
                    <a:cubicBezTo>
                      <a:pt x="505" y="123"/>
                      <a:pt x="506" y="124"/>
                      <a:pt x="505" y="124"/>
                    </a:cubicBezTo>
                    <a:cubicBezTo>
                      <a:pt x="503" y="123"/>
                      <a:pt x="502" y="124"/>
                      <a:pt x="502" y="122"/>
                    </a:cubicBezTo>
                    <a:cubicBezTo>
                      <a:pt x="502" y="122"/>
                      <a:pt x="504" y="123"/>
                      <a:pt x="504" y="122"/>
                    </a:cubicBezTo>
                    <a:cubicBezTo>
                      <a:pt x="502" y="122"/>
                      <a:pt x="503" y="121"/>
                      <a:pt x="500" y="120"/>
                    </a:cubicBezTo>
                    <a:cubicBezTo>
                      <a:pt x="499" y="121"/>
                      <a:pt x="490" y="119"/>
                      <a:pt x="492" y="117"/>
                    </a:cubicBezTo>
                    <a:cubicBezTo>
                      <a:pt x="489" y="117"/>
                      <a:pt x="488" y="117"/>
                      <a:pt x="490" y="118"/>
                    </a:cubicBezTo>
                    <a:cubicBezTo>
                      <a:pt x="488" y="117"/>
                      <a:pt x="484" y="116"/>
                      <a:pt x="485" y="117"/>
                    </a:cubicBezTo>
                    <a:cubicBezTo>
                      <a:pt x="485" y="117"/>
                      <a:pt x="483" y="116"/>
                      <a:pt x="483" y="116"/>
                    </a:cubicBezTo>
                    <a:cubicBezTo>
                      <a:pt x="484" y="115"/>
                      <a:pt x="487" y="117"/>
                      <a:pt x="486" y="116"/>
                    </a:cubicBezTo>
                    <a:cubicBezTo>
                      <a:pt x="486" y="115"/>
                      <a:pt x="482" y="115"/>
                      <a:pt x="482" y="114"/>
                    </a:cubicBezTo>
                    <a:cubicBezTo>
                      <a:pt x="484" y="115"/>
                      <a:pt x="483" y="113"/>
                      <a:pt x="485" y="114"/>
                    </a:cubicBezTo>
                    <a:cubicBezTo>
                      <a:pt x="483" y="114"/>
                      <a:pt x="486" y="115"/>
                      <a:pt x="487" y="115"/>
                    </a:cubicBezTo>
                    <a:cubicBezTo>
                      <a:pt x="486" y="115"/>
                      <a:pt x="487" y="116"/>
                      <a:pt x="489" y="117"/>
                    </a:cubicBezTo>
                    <a:cubicBezTo>
                      <a:pt x="487" y="115"/>
                      <a:pt x="488" y="115"/>
                      <a:pt x="490" y="115"/>
                    </a:cubicBezTo>
                    <a:cubicBezTo>
                      <a:pt x="488" y="115"/>
                      <a:pt x="487" y="114"/>
                      <a:pt x="485" y="113"/>
                    </a:cubicBezTo>
                    <a:cubicBezTo>
                      <a:pt x="483" y="113"/>
                      <a:pt x="482" y="112"/>
                      <a:pt x="480" y="112"/>
                    </a:cubicBezTo>
                    <a:cubicBezTo>
                      <a:pt x="481" y="112"/>
                      <a:pt x="478" y="112"/>
                      <a:pt x="478" y="112"/>
                    </a:cubicBezTo>
                    <a:cubicBezTo>
                      <a:pt x="476" y="112"/>
                      <a:pt x="475" y="111"/>
                      <a:pt x="473" y="111"/>
                    </a:cubicBezTo>
                    <a:cubicBezTo>
                      <a:pt x="472" y="110"/>
                      <a:pt x="471" y="110"/>
                      <a:pt x="468" y="109"/>
                    </a:cubicBezTo>
                    <a:cubicBezTo>
                      <a:pt x="470" y="109"/>
                      <a:pt x="468" y="108"/>
                      <a:pt x="469" y="108"/>
                    </a:cubicBezTo>
                    <a:cubicBezTo>
                      <a:pt x="469" y="109"/>
                      <a:pt x="474" y="110"/>
                      <a:pt x="474" y="110"/>
                    </a:cubicBezTo>
                    <a:cubicBezTo>
                      <a:pt x="473" y="109"/>
                      <a:pt x="474" y="109"/>
                      <a:pt x="474" y="109"/>
                    </a:cubicBezTo>
                    <a:cubicBezTo>
                      <a:pt x="468" y="109"/>
                      <a:pt x="468" y="105"/>
                      <a:pt x="473" y="107"/>
                    </a:cubicBezTo>
                    <a:cubicBezTo>
                      <a:pt x="473" y="107"/>
                      <a:pt x="473" y="108"/>
                      <a:pt x="474" y="108"/>
                    </a:cubicBezTo>
                    <a:cubicBezTo>
                      <a:pt x="475" y="108"/>
                      <a:pt x="478" y="110"/>
                      <a:pt x="477" y="108"/>
                    </a:cubicBezTo>
                    <a:cubicBezTo>
                      <a:pt x="473" y="108"/>
                      <a:pt x="476" y="106"/>
                      <a:pt x="473" y="105"/>
                    </a:cubicBezTo>
                    <a:cubicBezTo>
                      <a:pt x="472" y="105"/>
                      <a:pt x="473" y="106"/>
                      <a:pt x="471" y="106"/>
                    </a:cubicBezTo>
                    <a:cubicBezTo>
                      <a:pt x="470" y="105"/>
                      <a:pt x="471" y="104"/>
                      <a:pt x="470" y="104"/>
                    </a:cubicBezTo>
                    <a:cubicBezTo>
                      <a:pt x="468" y="103"/>
                      <a:pt x="469" y="105"/>
                      <a:pt x="468" y="105"/>
                    </a:cubicBezTo>
                    <a:cubicBezTo>
                      <a:pt x="466" y="104"/>
                      <a:pt x="464" y="103"/>
                      <a:pt x="467" y="103"/>
                    </a:cubicBezTo>
                    <a:cubicBezTo>
                      <a:pt x="466" y="103"/>
                      <a:pt x="465" y="103"/>
                      <a:pt x="464" y="102"/>
                    </a:cubicBezTo>
                    <a:cubicBezTo>
                      <a:pt x="465" y="102"/>
                      <a:pt x="465" y="102"/>
                      <a:pt x="466" y="102"/>
                    </a:cubicBezTo>
                    <a:cubicBezTo>
                      <a:pt x="469" y="102"/>
                      <a:pt x="471" y="103"/>
                      <a:pt x="474" y="104"/>
                    </a:cubicBezTo>
                    <a:cubicBezTo>
                      <a:pt x="476" y="104"/>
                      <a:pt x="478" y="105"/>
                      <a:pt x="480" y="106"/>
                    </a:cubicBezTo>
                    <a:cubicBezTo>
                      <a:pt x="479" y="106"/>
                      <a:pt x="477" y="105"/>
                      <a:pt x="479" y="105"/>
                    </a:cubicBezTo>
                    <a:cubicBezTo>
                      <a:pt x="480" y="106"/>
                      <a:pt x="482" y="106"/>
                      <a:pt x="482" y="107"/>
                    </a:cubicBezTo>
                    <a:cubicBezTo>
                      <a:pt x="482" y="106"/>
                      <a:pt x="483" y="106"/>
                      <a:pt x="484" y="107"/>
                    </a:cubicBezTo>
                    <a:cubicBezTo>
                      <a:pt x="484" y="106"/>
                      <a:pt x="484" y="106"/>
                      <a:pt x="484" y="105"/>
                    </a:cubicBezTo>
                    <a:cubicBezTo>
                      <a:pt x="488" y="106"/>
                      <a:pt x="491" y="107"/>
                      <a:pt x="492" y="108"/>
                    </a:cubicBezTo>
                    <a:cubicBezTo>
                      <a:pt x="490" y="108"/>
                      <a:pt x="492" y="110"/>
                      <a:pt x="493" y="111"/>
                    </a:cubicBezTo>
                    <a:cubicBezTo>
                      <a:pt x="491" y="111"/>
                      <a:pt x="488" y="110"/>
                      <a:pt x="486" y="109"/>
                    </a:cubicBezTo>
                    <a:cubicBezTo>
                      <a:pt x="484" y="108"/>
                      <a:pt x="482" y="107"/>
                      <a:pt x="480" y="107"/>
                    </a:cubicBezTo>
                    <a:cubicBezTo>
                      <a:pt x="481" y="108"/>
                      <a:pt x="484" y="109"/>
                      <a:pt x="485" y="110"/>
                    </a:cubicBezTo>
                    <a:cubicBezTo>
                      <a:pt x="481" y="109"/>
                      <a:pt x="480" y="107"/>
                      <a:pt x="477" y="106"/>
                    </a:cubicBezTo>
                    <a:cubicBezTo>
                      <a:pt x="477" y="107"/>
                      <a:pt x="479" y="108"/>
                      <a:pt x="481" y="110"/>
                    </a:cubicBezTo>
                    <a:cubicBezTo>
                      <a:pt x="482" y="112"/>
                      <a:pt x="476" y="109"/>
                      <a:pt x="474" y="110"/>
                    </a:cubicBezTo>
                    <a:cubicBezTo>
                      <a:pt x="478" y="111"/>
                      <a:pt x="481" y="111"/>
                      <a:pt x="484" y="111"/>
                    </a:cubicBezTo>
                    <a:cubicBezTo>
                      <a:pt x="485" y="113"/>
                      <a:pt x="488" y="113"/>
                      <a:pt x="491" y="115"/>
                    </a:cubicBezTo>
                    <a:cubicBezTo>
                      <a:pt x="490" y="113"/>
                      <a:pt x="489" y="114"/>
                      <a:pt x="491" y="113"/>
                    </a:cubicBezTo>
                    <a:cubicBezTo>
                      <a:pt x="489" y="112"/>
                      <a:pt x="488" y="113"/>
                      <a:pt x="488" y="112"/>
                    </a:cubicBezTo>
                    <a:cubicBezTo>
                      <a:pt x="489" y="112"/>
                      <a:pt x="491" y="113"/>
                      <a:pt x="492" y="112"/>
                    </a:cubicBezTo>
                    <a:cubicBezTo>
                      <a:pt x="493" y="113"/>
                      <a:pt x="494" y="113"/>
                      <a:pt x="495" y="113"/>
                    </a:cubicBezTo>
                    <a:cubicBezTo>
                      <a:pt x="496" y="113"/>
                      <a:pt x="492" y="111"/>
                      <a:pt x="495" y="111"/>
                    </a:cubicBezTo>
                    <a:cubicBezTo>
                      <a:pt x="497" y="113"/>
                      <a:pt x="496" y="111"/>
                      <a:pt x="498" y="112"/>
                    </a:cubicBezTo>
                    <a:cubicBezTo>
                      <a:pt x="500" y="113"/>
                      <a:pt x="498" y="113"/>
                      <a:pt x="500" y="114"/>
                    </a:cubicBezTo>
                    <a:cubicBezTo>
                      <a:pt x="500" y="113"/>
                      <a:pt x="504" y="113"/>
                      <a:pt x="505" y="115"/>
                    </a:cubicBezTo>
                    <a:cubicBezTo>
                      <a:pt x="504" y="115"/>
                      <a:pt x="503" y="114"/>
                      <a:pt x="504" y="115"/>
                    </a:cubicBezTo>
                    <a:cubicBezTo>
                      <a:pt x="506" y="115"/>
                      <a:pt x="508" y="117"/>
                      <a:pt x="508" y="115"/>
                    </a:cubicBezTo>
                    <a:cubicBezTo>
                      <a:pt x="510" y="117"/>
                      <a:pt x="512" y="116"/>
                      <a:pt x="514" y="118"/>
                    </a:cubicBezTo>
                    <a:cubicBezTo>
                      <a:pt x="515" y="118"/>
                      <a:pt x="514" y="117"/>
                      <a:pt x="515" y="118"/>
                    </a:cubicBezTo>
                    <a:cubicBezTo>
                      <a:pt x="516" y="119"/>
                      <a:pt x="519" y="118"/>
                      <a:pt x="520" y="120"/>
                    </a:cubicBezTo>
                    <a:cubicBezTo>
                      <a:pt x="519" y="119"/>
                      <a:pt x="518" y="119"/>
                      <a:pt x="518" y="119"/>
                    </a:cubicBezTo>
                    <a:cubicBezTo>
                      <a:pt x="522" y="120"/>
                      <a:pt x="518" y="120"/>
                      <a:pt x="520" y="121"/>
                    </a:cubicBezTo>
                    <a:cubicBezTo>
                      <a:pt x="521" y="121"/>
                      <a:pt x="524" y="121"/>
                      <a:pt x="526" y="122"/>
                    </a:cubicBezTo>
                    <a:cubicBezTo>
                      <a:pt x="527" y="123"/>
                      <a:pt x="529" y="125"/>
                      <a:pt x="527" y="126"/>
                    </a:cubicBezTo>
                    <a:cubicBezTo>
                      <a:pt x="526" y="125"/>
                      <a:pt x="524" y="124"/>
                      <a:pt x="525" y="125"/>
                    </a:cubicBezTo>
                    <a:cubicBezTo>
                      <a:pt x="525" y="125"/>
                      <a:pt x="527" y="126"/>
                      <a:pt x="527" y="126"/>
                    </a:cubicBezTo>
                    <a:cubicBezTo>
                      <a:pt x="529" y="125"/>
                      <a:pt x="530" y="125"/>
                      <a:pt x="532" y="127"/>
                    </a:cubicBezTo>
                    <a:cubicBezTo>
                      <a:pt x="532" y="127"/>
                      <a:pt x="530" y="127"/>
                      <a:pt x="531" y="128"/>
                    </a:cubicBezTo>
                    <a:cubicBezTo>
                      <a:pt x="532" y="127"/>
                      <a:pt x="533" y="130"/>
                      <a:pt x="534" y="130"/>
                    </a:cubicBezTo>
                    <a:cubicBezTo>
                      <a:pt x="534" y="129"/>
                      <a:pt x="536" y="129"/>
                      <a:pt x="537" y="129"/>
                    </a:cubicBezTo>
                    <a:cubicBezTo>
                      <a:pt x="537" y="129"/>
                      <a:pt x="534" y="127"/>
                      <a:pt x="536" y="127"/>
                    </a:cubicBezTo>
                    <a:cubicBezTo>
                      <a:pt x="537" y="128"/>
                      <a:pt x="537" y="129"/>
                      <a:pt x="538" y="129"/>
                    </a:cubicBezTo>
                    <a:cubicBezTo>
                      <a:pt x="538" y="130"/>
                      <a:pt x="538" y="130"/>
                      <a:pt x="538" y="130"/>
                    </a:cubicBezTo>
                    <a:cubicBezTo>
                      <a:pt x="543" y="131"/>
                      <a:pt x="545" y="133"/>
                      <a:pt x="549" y="136"/>
                    </a:cubicBezTo>
                    <a:cubicBezTo>
                      <a:pt x="550" y="136"/>
                      <a:pt x="551" y="138"/>
                      <a:pt x="552" y="138"/>
                    </a:cubicBezTo>
                    <a:cubicBezTo>
                      <a:pt x="552" y="137"/>
                      <a:pt x="550" y="135"/>
                      <a:pt x="551" y="136"/>
                    </a:cubicBezTo>
                    <a:cubicBezTo>
                      <a:pt x="554" y="137"/>
                      <a:pt x="554" y="139"/>
                      <a:pt x="556" y="140"/>
                    </a:cubicBezTo>
                    <a:cubicBezTo>
                      <a:pt x="556" y="140"/>
                      <a:pt x="556" y="141"/>
                      <a:pt x="556" y="141"/>
                    </a:cubicBezTo>
                    <a:cubicBezTo>
                      <a:pt x="557" y="140"/>
                      <a:pt x="559" y="143"/>
                      <a:pt x="558" y="141"/>
                    </a:cubicBezTo>
                    <a:cubicBezTo>
                      <a:pt x="559" y="142"/>
                      <a:pt x="560" y="142"/>
                      <a:pt x="561" y="143"/>
                    </a:cubicBezTo>
                    <a:cubicBezTo>
                      <a:pt x="563" y="144"/>
                      <a:pt x="560" y="143"/>
                      <a:pt x="561" y="145"/>
                    </a:cubicBezTo>
                    <a:cubicBezTo>
                      <a:pt x="563" y="144"/>
                      <a:pt x="567" y="149"/>
                      <a:pt x="569" y="148"/>
                    </a:cubicBezTo>
                    <a:cubicBezTo>
                      <a:pt x="569" y="149"/>
                      <a:pt x="567" y="148"/>
                      <a:pt x="568" y="150"/>
                    </a:cubicBezTo>
                    <a:cubicBezTo>
                      <a:pt x="571" y="150"/>
                      <a:pt x="574" y="153"/>
                      <a:pt x="577" y="155"/>
                    </a:cubicBezTo>
                    <a:cubicBezTo>
                      <a:pt x="575" y="153"/>
                      <a:pt x="573" y="151"/>
                      <a:pt x="571" y="149"/>
                    </a:cubicBezTo>
                    <a:cubicBezTo>
                      <a:pt x="569" y="147"/>
                      <a:pt x="566" y="145"/>
                      <a:pt x="564" y="145"/>
                    </a:cubicBezTo>
                    <a:cubicBezTo>
                      <a:pt x="562" y="143"/>
                      <a:pt x="560" y="141"/>
                      <a:pt x="558" y="140"/>
                    </a:cubicBezTo>
                    <a:cubicBezTo>
                      <a:pt x="556" y="138"/>
                      <a:pt x="554" y="137"/>
                      <a:pt x="552" y="135"/>
                    </a:cubicBezTo>
                    <a:cubicBezTo>
                      <a:pt x="550" y="135"/>
                      <a:pt x="549" y="134"/>
                      <a:pt x="548" y="133"/>
                    </a:cubicBezTo>
                    <a:cubicBezTo>
                      <a:pt x="547" y="132"/>
                      <a:pt x="546" y="132"/>
                      <a:pt x="545" y="131"/>
                    </a:cubicBezTo>
                    <a:cubicBezTo>
                      <a:pt x="543" y="130"/>
                      <a:pt x="540" y="128"/>
                      <a:pt x="538" y="126"/>
                    </a:cubicBezTo>
                    <a:cubicBezTo>
                      <a:pt x="538" y="126"/>
                      <a:pt x="539" y="127"/>
                      <a:pt x="538" y="127"/>
                    </a:cubicBezTo>
                    <a:cubicBezTo>
                      <a:pt x="535" y="126"/>
                      <a:pt x="534" y="124"/>
                      <a:pt x="532" y="123"/>
                    </a:cubicBezTo>
                    <a:cubicBezTo>
                      <a:pt x="531" y="124"/>
                      <a:pt x="534" y="124"/>
                      <a:pt x="533" y="125"/>
                    </a:cubicBezTo>
                    <a:cubicBezTo>
                      <a:pt x="531" y="125"/>
                      <a:pt x="529" y="123"/>
                      <a:pt x="526" y="122"/>
                    </a:cubicBezTo>
                    <a:cubicBezTo>
                      <a:pt x="527" y="121"/>
                      <a:pt x="526" y="120"/>
                      <a:pt x="526" y="120"/>
                    </a:cubicBezTo>
                    <a:cubicBezTo>
                      <a:pt x="525" y="119"/>
                      <a:pt x="524" y="119"/>
                      <a:pt x="523" y="119"/>
                    </a:cubicBezTo>
                    <a:cubicBezTo>
                      <a:pt x="525" y="119"/>
                      <a:pt x="523" y="120"/>
                      <a:pt x="523" y="119"/>
                    </a:cubicBezTo>
                    <a:cubicBezTo>
                      <a:pt x="521" y="118"/>
                      <a:pt x="519" y="118"/>
                      <a:pt x="519" y="117"/>
                    </a:cubicBezTo>
                    <a:cubicBezTo>
                      <a:pt x="521" y="118"/>
                      <a:pt x="523" y="119"/>
                      <a:pt x="523" y="118"/>
                    </a:cubicBezTo>
                    <a:cubicBezTo>
                      <a:pt x="519" y="116"/>
                      <a:pt x="518" y="116"/>
                      <a:pt x="516" y="114"/>
                    </a:cubicBezTo>
                    <a:cubicBezTo>
                      <a:pt x="516" y="115"/>
                      <a:pt x="516" y="115"/>
                      <a:pt x="514" y="114"/>
                    </a:cubicBezTo>
                    <a:cubicBezTo>
                      <a:pt x="513" y="112"/>
                      <a:pt x="508" y="112"/>
                      <a:pt x="506" y="112"/>
                    </a:cubicBezTo>
                    <a:cubicBezTo>
                      <a:pt x="505" y="111"/>
                      <a:pt x="504" y="110"/>
                      <a:pt x="503" y="109"/>
                    </a:cubicBezTo>
                    <a:cubicBezTo>
                      <a:pt x="503" y="109"/>
                      <a:pt x="504" y="110"/>
                      <a:pt x="503" y="110"/>
                    </a:cubicBezTo>
                    <a:cubicBezTo>
                      <a:pt x="501" y="109"/>
                      <a:pt x="500" y="108"/>
                      <a:pt x="499" y="107"/>
                    </a:cubicBezTo>
                    <a:cubicBezTo>
                      <a:pt x="499" y="109"/>
                      <a:pt x="497" y="107"/>
                      <a:pt x="494" y="107"/>
                    </a:cubicBezTo>
                    <a:cubicBezTo>
                      <a:pt x="495" y="106"/>
                      <a:pt x="495" y="107"/>
                      <a:pt x="496" y="106"/>
                    </a:cubicBezTo>
                    <a:cubicBezTo>
                      <a:pt x="494" y="105"/>
                      <a:pt x="490" y="105"/>
                      <a:pt x="489" y="104"/>
                    </a:cubicBezTo>
                    <a:cubicBezTo>
                      <a:pt x="489" y="103"/>
                      <a:pt x="490" y="104"/>
                      <a:pt x="491" y="103"/>
                    </a:cubicBezTo>
                    <a:cubicBezTo>
                      <a:pt x="490" y="103"/>
                      <a:pt x="488" y="103"/>
                      <a:pt x="489" y="102"/>
                    </a:cubicBezTo>
                    <a:cubicBezTo>
                      <a:pt x="488" y="102"/>
                      <a:pt x="486" y="101"/>
                      <a:pt x="485" y="101"/>
                    </a:cubicBezTo>
                    <a:cubicBezTo>
                      <a:pt x="486" y="102"/>
                      <a:pt x="488" y="103"/>
                      <a:pt x="488" y="104"/>
                    </a:cubicBezTo>
                    <a:cubicBezTo>
                      <a:pt x="486" y="103"/>
                      <a:pt x="488" y="103"/>
                      <a:pt x="486" y="104"/>
                    </a:cubicBezTo>
                    <a:cubicBezTo>
                      <a:pt x="486" y="103"/>
                      <a:pt x="483" y="102"/>
                      <a:pt x="486" y="102"/>
                    </a:cubicBezTo>
                    <a:cubicBezTo>
                      <a:pt x="484" y="101"/>
                      <a:pt x="482" y="101"/>
                      <a:pt x="482" y="100"/>
                    </a:cubicBezTo>
                    <a:cubicBezTo>
                      <a:pt x="483" y="100"/>
                      <a:pt x="485" y="100"/>
                      <a:pt x="486" y="101"/>
                    </a:cubicBezTo>
                    <a:cubicBezTo>
                      <a:pt x="485" y="99"/>
                      <a:pt x="487" y="100"/>
                      <a:pt x="489" y="100"/>
                    </a:cubicBezTo>
                    <a:cubicBezTo>
                      <a:pt x="487" y="99"/>
                      <a:pt x="485" y="99"/>
                      <a:pt x="484" y="99"/>
                    </a:cubicBezTo>
                    <a:cubicBezTo>
                      <a:pt x="485" y="100"/>
                      <a:pt x="485" y="100"/>
                      <a:pt x="485" y="100"/>
                    </a:cubicBezTo>
                    <a:cubicBezTo>
                      <a:pt x="483" y="100"/>
                      <a:pt x="482" y="100"/>
                      <a:pt x="482" y="99"/>
                    </a:cubicBezTo>
                    <a:cubicBezTo>
                      <a:pt x="481" y="99"/>
                      <a:pt x="482" y="100"/>
                      <a:pt x="481" y="100"/>
                    </a:cubicBezTo>
                    <a:cubicBezTo>
                      <a:pt x="480" y="100"/>
                      <a:pt x="480" y="99"/>
                      <a:pt x="479" y="99"/>
                    </a:cubicBezTo>
                    <a:cubicBezTo>
                      <a:pt x="481" y="98"/>
                      <a:pt x="484" y="98"/>
                      <a:pt x="488" y="99"/>
                    </a:cubicBezTo>
                    <a:cubicBezTo>
                      <a:pt x="489" y="99"/>
                      <a:pt x="488" y="97"/>
                      <a:pt x="489" y="98"/>
                    </a:cubicBezTo>
                    <a:cubicBezTo>
                      <a:pt x="489" y="98"/>
                      <a:pt x="490" y="98"/>
                      <a:pt x="490" y="99"/>
                    </a:cubicBezTo>
                    <a:cubicBezTo>
                      <a:pt x="490" y="100"/>
                      <a:pt x="488" y="100"/>
                      <a:pt x="490" y="100"/>
                    </a:cubicBezTo>
                    <a:cubicBezTo>
                      <a:pt x="492" y="98"/>
                      <a:pt x="500" y="102"/>
                      <a:pt x="502" y="103"/>
                    </a:cubicBezTo>
                    <a:cubicBezTo>
                      <a:pt x="504" y="104"/>
                      <a:pt x="501" y="102"/>
                      <a:pt x="503" y="102"/>
                    </a:cubicBezTo>
                    <a:cubicBezTo>
                      <a:pt x="506" y="104"/>
                      <a:pt x="508" y="105"/>
                      <a:pt x="510" y="106"/>
                    </a:cubicBezTo>
                    <a:cubicBezTo>
                      <a:pt x="510" y="106"/>
                      <a:pt x="510" y="107"/>
                      <a:pt x="510" y="107"/>
                    </a:cubicBezTo>
                    <a:cubicBezTo>
                      <a:pt x="512" y="106"/>
                      <a:pt x="514" y="107"/>
                      <a:pt x="517" y="109"/>
                    </a:cubicBezTo>
                    <a:cubicBezTo>
                      <a:pt x="519" y="110"/>
                      <a:pt x="522" y="112"/>
                      <a:pt x="523" y="112"/>
                    </a:cubicBezTo>
                    <a:cubicBezTo>
                      <a:pt x="522" y="112"/>
                      <a:pt x="522" y="111"/>
                      <a:pt x="523" y="111"/>
                    </a:cubicBezTo>
                    <a:cubicBezTo>
                      <a:pt x="525" y="112"/>
                      <a:pt x="523" y="113"/>
                      <a:pt x="525" y="114"/>
                    </a:cubicBezTo>
                    <a:cubicBezTo>
                      <a:pt x="526" y="114"/>
                      <a:pt x="523" y="112"/>
                      <a:pt x="525" y="112"/>
                    </a:cubicBezTo>
                    <a:cubicBezTo>
                      <a:pt x="526" y="114"/>
                      <a:pt x="526" y="113"/>
                      <a:pt x="527" y="113"/>
                    </a:cubicBezTo>
                    <a:cubicBezTo>
                      <a:pt x="528" y="114"/>
                      <a:pt x="530" y="115"/>
                      <a:pt x="530" y="116"/>
                    </a:cubicBezTo>
                    <a:cubicBezTo>
                      <a:pt x="535" y="116"/>
                      <a:pt x="539" y="121"/>
                      <a:pt x="542" y="122"/>
                    </a:cubicBezTo>
                    <a:cubicBezTo>
                      <a:pt x="542" y="123"/>
                      <a:pt x="544" y="125"/>
                      <a:pt x="546" y="126"/>
                    </a:cubicBezTo>
                    <a:cubicBezTo>
                      <a:pt x="546" y="125"/>
                      <a:pt x="543" y="124"/>
                      <a:pt x="543" y="123"/>
                    </a:cubicBezTo>
                    <a:cubicBezTo>
                      <a:pt x="546" y="125"/>
                      <a:pt x="549" y="126"/>
                      <a:pt x="552" y="128"/>
                    </a:cubicBezTo>
                    <a:cubicBezTo>
                      <a:pt x="555" y="129"/>
                      <a:pt x="559" y="131"/>
                      <a:pt x="561" y="132"/>
                    </a:cubicBezTo>
                    <a:cubicBezTo>
                      <a:pt x="561" y="133"/>
                      <a:pt x="560" y="132"/>
                      <a:pt x="560" y="132"/>
                    </a:cubicBezTo>
                    <a:cubicBezTo>
                      <a:pt x="562" y="134"/>
                      <a:pt x="561" y="132"/>
                      <a:pt x="563" y="133"/>
                    </a:cubicBezTo>
                    <a:cubicBezTo>
                      <a:pt x="565" y="136"/>
                      <a:pt x="567" y="140"/>
                      <a:pt x="571" y="140"/>
                    </a:cubicBezTo>
                    <a:cubicBezTo>
                      <a:pt x="570" y="139"/>
                      <a:pt x="569" y="139"/>
                      <a:pt x="569" y="138"/>
                    </a:cubicBezTo>
                    <a:cubicBezTo>
                      <a:pt x="570" y="139"/>
                      <a:pt x="575" y="141"/>
                      <a:pt x="576" y="144"/>
                    </a:cubicBezTo>
                    <a:cubicBezTo>
                      <a:pt x="575" y="144"/>
                      <a:pt x="575" y="144"/>
                      <a:pt x="574" y="143"/>
                    </a:cubicBezTo>
                    <a:cubicBezTo>
                      <a:pt x="574" y="143"/>
                      <a:pt x="573" y="142"/>
                      <a:pt x="572" y="141"/>
                    </a:cubicBezTo>
                    <a:cubicBezTo>
                      <a:pt x="572" y="142"/>
                      <a:pt x="570" y="141"/>
                      <a:pt x="570" y="142"/>
                    </a:cubicBezTo>
                    <a:cubicBezTo>
                      <a:pt x="572" y="143"/>
                      <a:pt x="571" y="142"/>
                      <a:pt x="573" y="143"/>
                    </a:cubicBezTo>
                    <a:cubicBezTo>
                      <a:pt x="572" y="144"/>
                      <a:pt x="572" y="143"/>
                      <a:pt x="572" y="144"/>
                    </a:cubicBezTo>
                    <a:cubicBezTo>
                      <a:pt x="573" y="144"/>
                      <a:pt x="577" y="146"/>
                      <a:pt x="576" y="145"/>
                    </a:cubicBezTo>
                    <a:cubicBezTo>
                      <a:pt x="577" y="147"/>
                      <a:pt x="582" y="149"/>
                      <a:pt x="583" y="151"/>
                    </a:cubicBezTo>
                    <a:cubicBezTo>
                      <a:pt x="582" y="152"/>
                      <a:pt x="580" y="149"/>
                      <a:pt x="580" y="150"/>
                    </a:cubicBezTo>
                    <a:cubicBezTo>
                      <a:pt x="581" y="151"/>
                      <a:pt x="583" y="152"/>
                      <a:pt x="584" y="153"/>
                    </a:cubicBezTo>
                    <a:cubicBezTo>
                      <a:pt x="585" y="152"/>
                      <a:pt x="583" y="152"/>
                      <a:pt x="583" y="152"/>
                    </a:cubicBezTo>
                    <a:cubicBezTo>
                      <a:pt x="584" y="150"/>
                      <a:pt x="588" y="155"/>
                      <a:pt x="588" y="153"/>
                    </a:cubicBezTo>
                    <a:cubicBezTo>
                      <a:pt x="584" y="152"/>
                      <a:pt x="581" y="147"/>
                      <a:pt x="580" y="148"/>
                    </a:cubicBezTo>
                    <a:cubicBezTo>
                      <a:pt x="579" y="146"/>
                      <a:pt x="577" y="144"/>
                      <a:pt x="577" y="143"/>
                    </a:cubicBezTo>
                    <a:cubicBezTo>
                      <a:pt x="578" y="144"/>
                      <a:pt x="578" y="144"/>
                      <a:pt x="581" y="146"/>
                    </a:cubicBezTo>
                    <a:cubicBezTo>
                      <a:pt x="581" y="147"/>
                      <a:pt x="584" y="152"/>
                      <a:pt x="585" y="150"/>
                    </a:cubicBezTo>
                    <a:cubicBezTo>
                      <a:pt x="583" y="149"/>
                      <a:pt x="583" y="148"/>
                      <a:pt x="583" y="147"/>
                    </a:cubicBezTo>
                    <a:cubicBezTo>
                      <a:pt x="584" y="149"/>
                      <a:pt x="586" y="148"/>
                      <a:pt x="587" y="150"/>
                    </a:cubicBezTo>
                    <a:cubicBezTo>
                      <a:pt x="588" y="149"/>
                      <a:pt x="583" y="147"/>
                      <a:pt x="582" y="146"/>
                    </a:cubicBezTo>
                    <a:cubicBezTo>
                      <a:pt x="582" y="146"/>
                      <a:pt x="583" y="146"/>
                      <a:pt x="583" y="146"/>
                    </a:cubicBezTo>
                    <a:cubicBezTo>
                      <a:pt x="580" y="144"/>
                      <a:pt x="577" y="141"/>
                      <a:pt x="575" y="139"/>
                    </a:cubicBezTo>
                    <a:cubicBezTo>
                      <a:pt x="572" y="137"/>
                      <a:pt x="570" y="135"/>
                      <a:pt x="568" y="132"/>
                    </a:cubicBezTo>
                    <a:cubicBezTo>
                      <a:pt x="567" y="134"/>
                      <a:pt x="571" y="136"/>
                      <a:pt x="570" y="137"/>
                    </a:cubicBezTo>
                    <a:cubicBezTo>
                      <a:pt x="570" y="137"/>
                      <a:pt x="569" y="137"/>
                      <a:pt x="569" y="137"/>
                    </a:cubicBezTo>
                    <a:cubicBezTo>
                      <a:pt x="569" y="136"/>
                      <a:pt x="568" y="134"/>
                      <a:pt x="566" y="133"/>
                    </a:cubicBezTo>
                    <a:cubicBezTo>
                      <a:pt x="566" y="132"/>
                      <a:pt x="565" y="131"/>
                      <a:pt x="565" y="130"/>
                    </a:cubicBezTo>
                    <a:cubicBezTo>
                      <a:pt x="561" y="131"/>
                      <a:pt x="557" y="126"/>
                      <a:pt x="554" y="124"/>
                    </a:cubicBezTo>
                    <a:cubicBezTo>
                      <a:pt x="555" y="123"/>
                      <a:pt x="555" y="124"/>
                      <a:pt x="556" y="124"/>
                    </a:cubicBezTo>
                    <a:cubicBezTo>
                      <a:pt x="552" y="121"/>
                      <a:pt x="550" y="120"/>
                      <a:pt x="549" y="121"/>
                    </a:cubicBezTo>
                    <a:cubicBezTo>
                      <a:pt x="550" y="120"/>
                      <a:pt x="545" y="119"/>
                      <a:pt x="545" y="118"/>
                    </a:cubicBezTo>
                    <a:cubicBezTo>
                      <a:pt x="546" y="118"/>
                      <a:pt x="548" y="119"/>
                      <a:pt x="546" y="117"/>
                    </a:cubicBezTo>
                    <a:cubicBezTo>
                      <a:pt x="545" y="118"/>
                      <a:pt x="542" y="116"/>
                      <a:pt x="540" y="115"/>
                    </a:cubicBezTo>
                    <a:cubicBezTo>
                      <a:pt x="540" y="114"/>
                      <a:pt x="540" y="113"/>
                      <a:pt x="538" y="113"/>
                    </a:cubicBezTo>
                    <a:cubicBezTo>
                      <a:pt x="537" y="112"/>
                      <a:pt x="539" y="114"/>
                      <a:pt x="537" y="114"/>
                    </a:cubicBezTo>
                    <a:cubicBezTo>
                      <a:pt x="536" y="112"/>
                      <a:pt x="532" y="111"/>
                      <a:pt x="531" y="109"/>
                    </a:cubicBezTo>
                    <a:cubicBezTo>
                      <a:pt x="531" y="110"/>
                      <a:pt x="530" y="110"/>
                      <a:pt x="529" y="109"/>
                    </a:cubicBezTo>
                    <a:cubicBezTo>
                      <a:pt x="529" y="108"/>
                      <a:pt x="531" y="107"/>
                      <a:pt x="529" y="108"/>
                    </a:cubicBezTo>
                    <a:cubicBezTo>
                      <a:pt x="529" y="109"/>
                      <a:pt x="524" y="106"/>
                      <a:pt x="525" y="106"/>
                    </a:cubicBezTo>
                    <a:cubicBezTo>
                      <a:pt x="530" y="108"/>
                      <a:pt x="527" y="105"/>
                      <a:pt x="532" y="106"/>
                    </a:cubicBezTo>
                    <a:cubicBezTo>
                      <a:pt x="531" y="107"/>
                      <a:pt x="532" y="107"/>
                      <a:pt x="532" y="107"/>
                    </a:cubicBezTo>
                    <a:cubicBezTo>
                      <a:pt x="532" y="108"/>
                      <a:pt x="530" y="107"/>
                      <a:pt x="530" y="108"/>
                    </a:cubicBezTo>
                    <a:cubicBezTo>
                      <a:pt x="533" y="109"/>
                      <a:pt x="533" y="110"/>
                      <a:pt x="535" y="110"/>
                    </a:cubicBezTo>
                    <a:cubicBezTo>
                      <a:pt x="536" y="111"/>
                      <a:pt x="537" y="112"/>
                      <a:pt x="536" y="112"/>
                    </a:cubicBezTo>
                    <a:cubicBezTo>
                      <a:pt x="538" y="113"/>
                      <a:pt x="537" y="111"/>
                      <a:pt x="539" y="112"/>
                    </a:cubicBezTo>
                    <a:cubicBezTo>
                      <a:pt x="541" y="113"/>
                      <a:pt x="541" y="114"/>
                      <a:pt x="543" y="114"/>
                    </a:cubicBezTo>
                    <a:cubicBezTo>
                      <a:pt x="542" y="115"/>
                      <a:pt x="542" y="115"/>
                      <a:pt x="542" y="115"/>
                    </a:cubicBezTo>
                    <a:cubicBezTo>
                      <a:pt x="546" y="116"/>
                      <a:pt x="544" y="116"/>
                      <a:pt x="547" y="117"/>
                    </a:cubicBezTo>
                    <a:cubicBezTo>
                      <a:pt x="549" y="118"/>
                      <a:pt x="549" y="119"/>
                      <a:pt x="549" y="120"/>
                    </a:cubicBezTo>
                    <a:cubicBezTo>
                      <a:pt x="550" y="121"/>
                      <a:pt x="549" y="119"/>
                      <a:pt x="551" y="119"/>
                    </a:cubicBezTo>
                    <a:cubicBezTo>
                      <a:pt x="554" y="121"/>
                      <a:pt x="555" y="121"/>
                      <a:pt x="557" y="123"/>
                    </a:cubicBezTo>
                    <a:cubicBezTo>
                      <a:pt x="557" y="124"/>
                      <a:pt x="556" y="123"/>
                      <a:pt x="555" y="123"/>
                    </a:cubicBezTo>
                    <a:cubicBezTo>
                      <a:pt x="558" y="124"/>
                      <a:pt x="558" y="124"/>
                      <a:pt x="558" y="124"/>
                    </a:cubicBezTo>
                    <a:cubicBezTo>
                      <a:pt x="558" y="124"/>
                      <a:pt x="557" y="123"/>
                      <a:pt x="558" y="123"/>
                    </a:cubicBezTo>
                    <a:cubicBezTo>
                      <a:pt x="555" y="121"/>
                      <a:pt x="552" y="120"/>
                      <a:pt x="550" y="118"/>
                    </a:cubicBezTo>
                    <a:cubicBezTo>
                      <a:pt x="547" y="116"/>
                      <a:pt x="545" y="114"/>
                      <a:pt x="542" y="113"/>
                    </a:cubicBezTo>
                    <a:cubicBezTo>
                      <a:pt x="541" y="113"/>
                      <a:pt x="541" y="112"/>
                      <a:pt x="542" y="112"/>
                    </a:cubicBezTo>
                    <a:cubicBezTo>
                      <a:pt x="539" y="111"/>
                      <a:pt x="536" y="109"/>
                      <a:pt x="539" y="112"/>
                    </a:cubicBezTo>
                    <a:cubicBezTo>
                      <a:pt x="539" y="111"/>
                      <a:pt x="538" y="111"/>
                      <a:pt x="537" y="111"/>
                    </a:cubicBezTo>
                    <a:cubicBezTo>
                      <a:pt x="537" y="110"/>
                      <a:pt x="534" y="108"/>
                      <a:pt x="534" y="109"/>
                    </a:cubicBezTo>
                    <a:cubicBezTo>
                      <a:pt x="534" y="108"/>
                      <a:pt x="532" y="109"/>
                      <a:pt x="532" y="108"/>
                    </a:cubicBezTo>
                    <a:cubicBezTo>
                      <a:pt x="532" y="106"/>
                      <a:pt x="536" y="109"/>
                      <a:pt x="538" y="109"/>
                    </a:cubicBezTo>
                    <a:cubicBezTo>
                      <a:pt x="536" y="107"/>
                      <a:pt x="531" y="106"/>
                      <a:pt x="529" y="105"/>
                    </a:cubicBezTo>
                    <a:cubicBezTo>
                      <a:pt x="531" y="105"/>
                      <a:pt x="524" y="103"/>
                      <a:pt x="524" y="102"/>
                    </a:cubicBezTo>
                    <a:cubicBezTo>
                      <a:pt x="524" y="102"/>
                      <a:pt x="528" y="103"/>
                      <a:pt x="526" y="102"/>
                    </a:cubicBezTo>
                    <a:cubicBezTo>
                      <a:pt x="523" y="102"/>
                      <a:pt x="521" y="100"/>
                      <a:pt x="518" y="100"/>
                    </a:cubicBezTo>
                    <a:cubicBezTo>
                      <a:pt x="517" y="99"/>
                      <a:pt x="514" y="98"/>
                      <a:pt x="511" y="97"/>
                    </a:cubicBezTo>
                    <a:cubicBezTo>
                      <a:pt x="510" y="97"/>
                      <a:pt x="508" y="96"/>
                      <a:pt x="507" y="96"/>
                    </a:cubicBezTo>
                    <a:cubicBezTo>
                      <a:pt x="505" y="95"/>
                      <a:pt x="504" y="95"/>
                      <a:pt x="503" y="94"/>
                    </a:cubicBezTo>
                    <a:cubicBezTo>
                      <a:pt x="502" y="94"/>
                      <a:pt x="499" y="93"/>
                      <a:pt x="497" y="92"/>
                    </a:cubicBezTo>
                    <a:cubicBezTo>
                      <a:pt x="498" y="91"/>
                      <a:pt x="501" y="93"/>
                      <a:pt x="500" y="91"/>
                    </a:cubicBezTo>
                    <a:cubicBezTo>
                      <a:pt x="498" y="91"/>
                      <a:pt x="496" y="91"/>
                      <a:pt x="495" y="91"/>
                    </a:cubicBezTo>
                    <a:cubicBezTo>
                      <a:pt x="494" y="91"/>
                      <a:pt x="494" y="90"/>
                      <a:pt x="493" y="89"/>
                    </a:cubicBezTo>
                    <a:cubicBezTo>
                      <a:pt x="493" y="90"/>
                      <a:pt x="490" y="90"/>
                      <a:pt x="490" y="89"/>
                    </a:cubicBezTo>
                    <a:cubicBezTo>
                      <a:pt x="490" y="89"/>
                      <a:pt x="491" y="89"/>
                      <a:pt x="492" y="89"/>
                    </a:cubicBezTo>
                    <a:cubicBezTo>
                      <a:pt x="492" y="89"/>
                      <a:pt x="491" y="88"/>
                      <a:pt x="490" y="88"/>
                    </a:cubicBezTo>
                    <a:cubicBezTo>
                      <a:pt x="490" y="88"/>
                      <a:pt x="490" y="89"/>
                      <a:pt x="489" y="89"/>
                    </a:cubicBezTo>
                    <a:cubicBezTo>
                      <a:pt x="488" y="87"/>
                      <a:pt x="485" y="85"/>
                      <a:pt x="481" y="83"/>
                    </a:cubicBezTo>
                    <a:cubicBezTo>
                      <a:pt x="481" y="85"/>
                      <a:pt x="477" y="82"/>
                      <a:pt x="478" y="84"/>
                    </a:cubicBezTo>
                    <a:cubicBezTo>
                      <a:pt x="480" y="84"/>
                      <a:pt x="484" y="84"/>
                      <a:pt x="481" y="85"/>
                    </a:cubicBezTo>
                    <a:cubicBezTo>
                      <a:pt x="483" y="86"/>
                      <a:pt x="485" y="85"/>
                      <a:pt x="486" y="87"/>
                    </a:cubicBezTo>
                    <a:cubicBezTo>
                      <a:pt x="486" y="87"/>
                      <a:pt x="486" y="87"/>
                      <a:pt x="486" y="87"/>
                    </a:cubicBezTo>
                    <a:cubicBezTo>
                      <a:pt x="483" y="86"/>
                      <a:pt x="480" y="84"/>
                      <a:pt x="477" y="84"/>
                    </a:cubicBezTo>
                    <a:cubicBezTo>
                      <a:pt x="478" y="84"/>
                      <a:pt x="479" y="85"/>
                      <a:pt x="479" y="85"/>
                    </a:cubicBezTo>
                    <a:cubicBezTo>
                      <a:pt x="478" y="85"/>
                      <a:pt x="478" y="85"/>
                      <a:pt x="478" y="85"/>
                    </a:cubicBezTo>
                    <a:cubicBezTo>
                      <a:pt x="476" y="85"/>
                      <a:pt x="477" y="84"/>
                      <a:pt x="475" y="83"/>
                    </a:cubicBezTo>
                    <a:cubicBezTo>
                      <a:pt x="477" y="86"/>
                      <a:pt x="468" y="82"/>
                      <a:pt x="468" y="84"/>
                    </a:cubicBezTo>
                    <a:cubicBezTo>
                      <a:pt x="467" y="83"/>
                      <a:pt x="467" y="84"/>
                      <a:pt x="464" y="83"/>
                    </a:cubicBezTo>
                    <a:cubicBezTo>
                      <a:pt x="465" y="83"/>
                      <a:pt x="464" y="83"/>
                      <a:pt x="464" y="83"/>
                    </a:cubicBezTo>
                    <a:cubicBezTo>
                      <a:pt x="464" y="82"/>
                      <a:pt x="467" y="82"/>
                      <a:pt x="465" y="81"/>
                    </a:cubicBezTo>
                    <a:cubicBezTo>
                      <a:pt x="465" y="82"/>
                      <a:pt x="461" y="81"/>
                      <a:pt x="461" y="82"/>
                    </a:cubicBezTo>
                    <a:cubicBezTo>
                      <a:pt x="462" y="82"/>
                      <a:pt x="464" y="83"/>
                      <a:pt x="463" y="82"/>
                    </a:cubicBezTo>
                    <a:cubicBezTo>
                      <a:pt x="460" y="82"/>
                      <a:pt x="460" y="80"/>
                      <a:pt x="457" y="81"/>
                    </a:cubicBezTo>
                    <a:cubicBezTo>
                      <a:pt x="458" y="81"/>
                      <a:pt x="459" y="82"/>
                      <a:pt x="458" y="82"/>
                    </a:cubicBezTo>
                    <a:cubicBezTo>
                      <a:pt x="455" y="80"/>
                      <a:pt x="453" y="80"/>
                      <a:pt x="449" y="80"/>
                    </a:cubicBezTo>
                    <a:cubicBezTo>
                      <a:pt x="451" y="79"/>
                      <a:pt x="454" y="80"/>
                      <a:pt x="455" y="79"/>
                    </a:cubicBezTo>
                    <a:cubicBezTo>
                      <a:pt x="452" y="79"/>
                      <a:pt x="450" y="78"/>
                      <a:pt x="449" y="78"/>
                    </a:cubicBezTo>
                    <a:cubicBezTo>
                      <a:pt x="449" y="79"/>
                      <a:pt x="451" y="79"/>
                      <a:pt x="449" y="79"/>
                    </a:cubicBezTo>
                    <a:cubicBezTo>
                      <a:pt x="449" y="78"/>
                      <a:pt x="445" y="79"/>
                      <a:pt x="445" y="78"/>
                    </a:cubicBezTo>
                    <a:cubicBezTo>
                      <a:pt x="446" y="79"/>
                      <a:pt x="443" y="79"/>
                      <a:pt x="444" y="79"/>
                    </a:cubicBezTo>
                    <a:cubicBezTo>
                      <a:pt x="446" y="79"/>
                      <a:pt x="445" y="80"/>
                      <a:pt x="446" y="80"/>
                    </a:cubicBezTo>
                    <a:cubicBezTo>
                      <a:pt x="445" y="80"/>
                      <a:pt x="449" y="80"/>
                      <a:pt x="449" y="81"/>
                    </a:cubicBezTo>
                    <a:cubicBezTo>
                      <a:pt x="447" y="80"/>
                      <a:pt x="444" y="81"/>
                      <a:pt x="446" y="81"/>
                    </a:cubicBezTo>
                    <a:cubicBezTo>
                      <a:pt x="446" y="80"/>
                      <a:pt x="448" y="81"/>
                      <a:pt x="447" y="82"/>
                    </a:cubicBezTo>
                    <a:cubicBezTo>
                      <a:pt x="446" y="82"/>
                      <a:pt x="446" y="81"/>
                      <a:pt x="444" y="81"/>
                    </a:cubicBezTo>
                    <a:cubicBezTo>
                      <a:pt x="443" y="82"/>
                      <a:pt x="446" y="82"/>
                      <a:pt x="444" y="82"/>
                    </a:cubicBezTo>
                    <a:cubicBezTo>
                      <a:pt x="440" y="82"/>
                      <a:pt x="437" y="80"/>
                      <a:pt x="432" y="81"/>
                    </a:cubicBezTo>
                    <a:cubicBezTo>
                      <a:pt x="434" y="80"/>
                      <a:pt x="428" y="79"/>
                      <a:pt x="430" y="79"/>
                    </a:cubicBezTo>
                    <a:cubicBezTo>
                      <a:pt x="432" y="79"/>
                      <a:pt x="436" y="80"/>
                      <a:pt x="437" y="79"/>
                    </a:cubicBezTo>
                    <a:cubicBezTo>
                      <a:pt x="434" y="79"/>
                      <a:pt x="428" y="79"/>
                      <a:pt x="426" y="77"/>
                    </a:cubicBezTo>
                    <a:cubicBezTo>
                      <a:pt x="430" y="77"/>
                      <a:pt x="431" y="78"/>
                      <a:pt x="434" y="79"/>
                    </a:cubicBezTo>
                    <a:cubicBezTo>
                      <a:pt x="433" y="77"/>
                      <a:pt x="435" y="77"/>
                      <a:pt x="435" y="75"/>
                    </a:cubicBezTo>
                    <a:cubicBezTo>
                      <a:pt x="433" y="75"/>
                      <a:pt x="431" y="76"/>
                      <a:pt x="432" y="76"/>
                    </a:cubicBezTo>
                    <a:cubicBezTo>
                      <a:pt x="433" y="76"/>
                      <a:pt x="434" y="75"/>
                      <a:pt x="434" y="76"/>
                    </a:cubicBezTo>
                    <a:cubicBezTo>
                      <a:pt x="434" y="77"/>
                      <a:pt x="433" y="77"/>
                      <a:pt x="431" y="77"/>
                    </a:cubicBezTo>
                    <a:cubicBezTo>
                      <a:pt x="429" y="76"/>
                      <a:pt x="428" y="77"/>
                      <a:pt x="426" y="76"/>
                    </a:cubicBezTo>
                    <a:cubicBezTo>
                      <a:pt x="427" y="75"/>
                      <a:pt x="424" y="75"/>
                      <a:pt x="423" y="75"/>
                    </a:cubicBezTo>
                    <a:cubicBezTo>
                      <a:pt x="425" y="74"/>
                      <a:pt x="425" y="75"/>
                      <a:pt x="427" y="75"/>
                    </a:cubicBezTo>
                    <a:cubicBezTo>
                      <a:pt x="426" y="73"/>
                      <a:pt x="424" y="75"/>
                      <a:pt x="422" y="75"/>
                    </a:cubicBezTo>
                    <a:cubicBezTo>
                      <a:pt x="422" y="74"/>
                      <a:pt x="422" y="74"/>
                      <a:pt x="423" y="73"/>
                    </a:cubicBezTo>
                    <a:cubicBezTo>
                      <a:pt x="421" y="73"/>
                      <a:pt x="420" y="74"/>
                      <a:pt x="420" y="74"/>
                    </a:cubicBezTo>
                    <a:cubicBezTo>
                      <a:pt x="423" y="74"/>
                      <a:pt x="420" y="77"/>
                      <a:pt x="416" y="76"/>
                    </a:cubicBezTo>
                    <a:cubicBezTo>
                      <a:pt x="415" y="75"/>
                      <a:pt x="415" y="75"/>
                      <a:pt x="415" y="74"/>
                    </a:cubicBezTo>
                    <a:cubicBezTo>
                      <a:pt x="414" y="74"/>
                      <a:pt x="414" y="75"/>
                      <a:pt x="413" y="75"/>
                    </a:cubicBezTo>
                    <a:cubicBezTo>
                      <a:pt x="413" y="74"/>
                      <a:pt x="410" y="74"/>
                      <a:pt x="410" y="73"/>
                    </a:cubicBezTo>
                    <a:cubicBezTo>
                      <a:pt x="407" y="73"/>
                      <a:pt x="407" y="73"/>
                      <a:pt x="406" y="74"/>
                    </a:cubicBezTo>
                    <a:cubicBezTo>
                      <a:pt x="407" y="75"/>
                      <a:pt x="408" y="74"/>
                      <a:pt x="409" y="74"/>
                    </a:cubicBezTo>
                    <a:cubicBezTo>
                      <a:pt x="409" y="75"/>
                      <a:pt x="406" y="76"/>
                      <a:pt x="405" y="75"/>
                    </a:cubicBezTo>
                    <a:cubicBezTo>
                      <a:pt x="405" y="74"/>
                      <a:pt x="406" y="73"/>
                      <a:pt x="403" y="73"/>
                    </a:cubicBezTo>
                    <a:cubicBezTo>
                      <a:pt x="405" y="75"/>
                      <a:pt x="402" y="73"/>
                      <a:pt x="401" y="74"/>
                    </a:cubicBezTo>
                    <a:cubicBezTo>
                      <a:pt x="402" y="74"/>
                      <a:pt x="404" y="75"/>
                      <a:pt x="404" y="76"/>
                    </a:cubicBezTo>
                    <a:cubicBezTo>
                      <a:pt x="400" y="76"/>
                      <a:pt x="398" y="76"/>
                      <a:pt x="396" y="76"/>
                    </a:cubicBezTo>
                    <a:cubicBezTo>
                      <a:pt x="398" y="75"/>
                      <a:pt x="401" y="75"/>
                      <a:pt x="401" y="75"/>
                    </a:cubicBezTo>
                    <a:cubicBezTo>
                      <a:pt x="398" y="74"/>
                      <a:pt x="394" y="75"/>
                      <a:pt x="391" y="74"/>
                    </a:cubicBezTo>
                    <a:cubicBezTo>
                      <a:pt x="394" y="75"/>
                      <a:pt x="394" y="73"/>
                      <a:pt x="396" y="73"/>
                    </a:cubicBezTo>
                    <a:cubicBezTo>
                      <a:pt x="396" y="73"/>
                      <a:pt x="397" y="74"/>
                      <a:pt x="399" y="73"/>
                    </a:cubicBezTo>
                    <a:cubicBezTo>
                      <a:pt x="399" y="72"/>
                      <a:pt x="399" y="73"/>
                      <a:pt x="401" y="73"/>
                    </a:cubicBezTo>
                    <a:cubicBezTo>
                      <a:pt x="401" y="72"/>
                      <a:pt x="402" y="72"/>
                      <a:pt x="403" y="72"/>
                    </a:cubicBezTo>
                    <a:cubicBezTo>
                      <a:pt x="405" y="73"/>
                      <a:pt x="404" y="73"/>
                      <a:pt x="407" y="73"/>
                    </a:cubicBezTo>
                    <a:cubicBezTo>
                      <a:pt x="406" y="72"/>
                      <a:pt x="404" y="72"/>
                      <a:pt x="402" y="71"/>
                    </a:cubicBezTo>
                    <a:cubicBezTo>
                      <a:pt x="403" y="72"/>
                      <a:pt x="401" y="72"/>
                      <a:pt x="400" y="73"/>
                    </a:cubicBezTo>
                    <a:cubicBezTo>
                      <a:pt x="399" y="72"/>
                      <a:pt x="399" y="72"/>
                      <a:pt x="398" y="71"/>
                    </a:cubicBezTo>
                    <a:cubicBezTo>
                      <a:pt x="398" y="72"/>
                      <a:pt x="398" y="73"/>
                      <a:pt x="396" y="73"/>
                    </a:cubicBezTo>
                    <a:cubicBezTo>
                      <a:pt x="394" y="72"/>
                      <a:pt x="397" y="72"/>
                      <a:pt x="395" y="71"/>
                    </a:cubicBezTo>
                    <a:cubicBezTo>
                      <a:pt x="395" y="72"/>
                      <a:pt x="394" y="72"/>
                      <a:pt x="393" y="73"/>
                    </a:cubicBezTo>
                    <a:cubicBezTo>
                      <a:pt x="393" y="72"/>
                      <a:pt x="389" y="72"/>
                      <a:pt x="390" y="71"/>
                    </a:cubicBezTo>
                    <a:cubicBezTo>
                      <a:pt x="387" y="72"/>
                      <a:pt x="383" y="73"/>
                      <a:pt x="379" y="72"/>
                    </a:cubicBezTo>
                    <a:cubicBezTo>
                      <a:pt x="380" y="71"/>
                      <a:pt x="382" y="72"/>
                      <a:pt x="382" y="71"/>
                    </a:cubicBezTo>
                    <a:cubicBezTo>
                      <a:pt x="381" y="71"/>
                      <a:pt x="381" y="71"/>
                      <a:pt x="382" y="71"/>
                    </a:cubicBezTo>
                    <a:cubicBezTo>
                      <a:pt x="383" y="71"/>
                      <a:pt x="382" y="72"/>
                      <a:pt x="384" y="72"/>
                    </a:cubicBezTo>
                    <a:cubicBezTo>
                      <a:pt x="385" y="70"/>
                      <a:pt x="390" y="70"/>
                      <a:pt x="392" y="69"/>
                    </a:cubicBezTo>
                    <a:cubicBezTo>
                      <a:pt x="392" y="70"/>
                      <a:pt x="394" y="70"/>
                      <a:pt x="395" y="70"/>
                    </a:cubicBezTo>
                    <a:cubicBezTo>
                      <a:pt x="394" y="69"/>
                      <a:pt x="398" y="69"/>
                      <a:pt x="395" y="69"/>
                    </a:cubicBezTo>
                    <a:cubicBezTo>
                      <a:pt x="394" y="70"/>
                      <a:pt x="393" y="68"/>
                      <a:pt x="392" y="69"/>
                    </a:cubicBezTo>
                    <a:cubicBezTo>
                      <a:pt x="391" y="70"/>
                      <a:pt x="387" y="69"/>
                      <a:pt x="384" y="70"/>
                    </a:cubicBezTo>
                    <a:cubicBezTo>
                      <a:pt x="384" y="69"/>
                      <a:pt x="384" y="69"/>
                      <a:pt x="385" y="69"/>
                    </a:cubicBezTo>
                    <a:cubicBezTo>
                      <a:pt x="385" y="69"/>
                      <a:pt x="387" y="69"/>
                      <a:pt x="387" y="68"/>
                    </a:cubicBezTo>
                    <a:cubicBezTo>
                      <a:pt x="386" y="68"/>
                      <a:pt x="385" y="68"/>
                      <a:pt x="383" y="69"/>
                    </a:cubicBezTo>
                    <a:cubicBezTo>
                      <a:pt x="383" y="69"/>
                      <a:pt x="382" y="69"/>
                      <a:pt x="381" y="69"/>
                    </a:cubicBezTo>
                    <a:cubicBezTo>
                      <a:pt x="382" y="70"/>
                      <a:pt x="381" y="70"/>
                      <a:pt x="380" y="71"/>
                    </a:cubicBezTo>
                    <a:cubicBezTo>
                      <a:pt x="379" y="70"/>
                      <a:pt x="381" y="70"/>
                      <a:pt x="379" y="70"/>
                    </a:cubicBezTo>
                    <a:cubicBezTo>
                      <a:pt x="378" y="71"/>
                      <a:pt x="376" y="72"/>
                      <a:pt x="375" y="73"/>
                    </a:cubicBezTo>
                    <a:cubicBezTo>
                      <a:pt x="375" y="72"/>
                      <a:pt x="373" y="72"/>
                      <a:pt x="373" y="72"/>
                    </a:cubicBezTo>
                    <a:cubicBezTo>
                      <a:pt x="374" y="72"/>
                      <a:pt x="374" y="72"/>
                      <a:pt x="374" y="72"/>
                    </a:cubicBezTo>
                    <a:cubicBezTo>
                      <a:pt x="371" y="72"/>
                      <a:pt x="375" y="70"/>
                      <a:pt x="373" y="71"/>
                    </a:cubicBezTo>
                    <a:cubicBezTo>
                      <a:pt x="372" y="73"/>
                      <a:pt x="371" y="71"/>
                      <a:pt x="368" y="73"/>
                    </a:cubicBezTo>
                    <a:cubicBezTo>
                      <a:pt x="369" y="72"/>
                      <a:pt x="369" y="72"/>
                      <a:pt x="367" y="72"/>
                    </a:cubicBezTo>
                    <a:cubicBezTo>
                      <a:pt x="371" y="71"/>
                      <a:pt x="368" y="72"/>
                      <a:pt x="368" y="71"/>
                    </a:cubicBezTo>
                    <a:cubicBezTo>
                      <a:pt x="369" y="71"/>
                      <a:pt x="369" y="71"/>
                      <a:pt x="369" y="70"/>
                    </a:cubicBezTo>
                    <a:cubicBezTo>
                      <a:pt x="368" y="71"/>
                      <a:pt x="372" y="71"/>
                      <a:pt x="372" y="70"/>
                    </a:cubicBezTo>
                    <a:cubicBezTo>
                      <a:pt x="370" y="70"/>
                      <a:pt x="371" y="69"/>
                      <a:pt x="371" y="69"/>
                    </a:cubicBezTo>
                    <a:cubicBezTo>
                      <a:pt x="369" y="70"/>
                      <a:pt x="367" y="70"/>
                      <a:pt x="366" y="71"/>
                    </a:cubicBezTo>
                    <a:cubicBezTo>
                      <a:pt x="363" y="71"/>
                      <a:pt x="360" y="71"/>
                      <a:pt x="361" y="70"/>
                    </a:cubicBezTo>
                    <a:cubicBezTo>
                      <a:pt x="362" y="70"/>
                      <a:pt x="362" y="70"/>
                      <a:pt x="363" y="70"/>
                    </a:cubicBezTo>
                    <a:cubicBezTo>
                      <a:pt x="366" y="69"/>
                      <a:pt x="369" y="69"/>
                      <a:pt x="370" y="68"/>
                    </a:cubicBezTo>
                    <a:cubicBezTo>
                      <a:pt x="369" y="69"/>
                      <a:pt x="368" y="67"/>
                      <a:pt x="369" y="67"/>
                    </a:cubicBezTo>
                    <a:cubicBezTo>
                      <a:pt x="372" y="67"/>
                      <a:pt x="375" y="67"/>
                      <a:pt x="374" y="66"/>
                    </a:cubicBezTo>
                    <a:cubicBezTo>
                      <a:pt x="376" y="68"/>
                      <a:pt x="380" y="67"/>
                      <a:pt x="381" y="68"/>
                    </a:cubicBezTo>
                    <a:cubicBezTo>
                      <a:pt x="383" y="68"/>
                      <a:pt x="383" y="67"/>
                      <a:pt x="384" y="67"/>
                    </a:cubicBezTo>
                    <a:cubicBezTo>
                      <a:pt x="384" y="67"/>
                      <a:pt x="387" y="67"/>
                      <a:pt x="388" y="67"/>
                    </a:cubicBezTo>
                    <a:cubicBezTo>
                      <a:pt x="387" y="68"/>
                      <a:pt x="389" y="68"/>
                      <a:pt x="389" y="69"/>
                    </a:cubicBezTo>
                    <a:cubicBezTo>
                      <a:pt x="389" y="68"/>
                      <a:pt x="394" y="69"/>
                      <a:pt x="392" y="68"/>
                    </a:cubicBezTo>
                    <a:cubicBezTo>
                      <a:pt x="391" y="68"/>
                      <a:pt x="391" y="68"/>
                      <a:pt x="390" y="68"/>
                    </a:cubicBezTo>
                    <a:cubicBezTo>
                      <a:pt x="392" y="68"/>
                      <a:pt x="393" y="67"/>
                      <a:pt x="394" y="67"/>
                    </a:cubicBezTo>
                    <a:cubicBezTo>
                      <a:pt x="394" y="66"/>
                      <a:pt x="391" y="67"/>
                      <a:pt x="392" y="65"/>
                    </a:cubicBezTo>
                    <a:cubicBezTo>
                      <a:pt x="393" y="65"/>
                      <a:pt x="394" y="65"/>
                      <a:pt x="395" y="66"/>
                    </a:cubicBezTo>
                    <a:cubicBezTo>
                      <a:pt x="393" y="66"/>
                      <a:pt x="397" y="66"/>
                      <a:pt x="397" y="67"/>
                    </a:cubicBezTo>
                    <a:cubicBezTo>
                      <a:pt x="400" y="66"/>
                      <a:pt x="400" y="67"/>
                      <a:pt x="404" y="66"/>
                    </a:cubicBezTo>
                    <a:cubicBezTo>
                      <a:pt x="403" y="65"/>
                      <a:pt x="400" y="66"/>
                      <a:pt x="397" y="66"/>
                    </a:cubicBezTo>
                    <a:cubicBezTo>
                      <a:pt x="397" y="65"/>
                      <a:pt x="396" y="64"/>
                      <a:pt x="394" y="64"/>
                    </a:cubicBezTo>
                    <a:cubicBezTo>
                      <a:pt x="392" y="64"/>
                      <a:pt x="390" y="63"/>
                      <a:pt x="390" y="63"/>
                    </a:cubicBezTo>
                    <a:cubicBezTo>
                      <a:pt x="387" y="63"/>
                      <a:pt x="388" y="64"/>
                      <a:pt x="386" y="63"/>
                    </a:cubicBezTo>
                    <a:cubicBezTo>
                      <a:pt x="386" y="65"/>
                      <a:pt x="386" y="65"/>
                      <a:pt x="386" y="65"/>
                    </a:cubicBezTo>
                    <a:cubicBezTo>
                      <a:pt x="388" y="65"/>
                      <a:pt x="387" y="64"/>
                      <a:pt x="390" y="64"/>
                    </a:cubicBezTo>
                    <a:cubicBezTo>
                      <a:pt x="391" y="64"/>
                      <a:pt x="393" y="64"/>
                      <a:pt x="393" y="64"/>
                    </a:cubicBezTo>
                    <a:cubicBezTo>
                      <a:pt x="391" y="65"/>
                      <a:pt x="390" y="65"/>
                      <a:pt x="387" y="65"/>
                    </a:cubicBezTo>
                    <a:cubicBezTo>
                      <a:pt x="388" y="64"/>
                      <a:pt x="384" y="65"/>
                      <a:pt x="384" y="65"/>
                    </a:cubicBezTo>
                    <a:cubicBezTo>
                      <a:pt x="385" y="67"/>
                      <a:pt x="390" y="65"/>
                      <a:pt x="393" y="67"/>
                    </a:cubicBezTo>
                    <a:cubicBezTo>
                      <a:pt x="389" y="67"/>
                      <a:pt x="384" y="67"/>
                      <a:pt x="380" y="65"/>
                    </a:cubicBezTo>
                    <a:cubicBezTo>
                      <a:pt x="379" y="65"/>
                      <a:pt x="381" y="65"/>
                      <a:pt x="380" y="65"/>
                    </a:cubicBezTo>
                    <a:cubicBezTo>
                      <a:pt x="380" y="65"/>
                      <a:pt x="378" y="65"/>
                      <a:pt x="378" y="66"/>
                    </a:cubicBezTo>
                    <a:cubicBezTo>
                      <a:pt x="380" y="65"/>
                      <a:pt x="382" y="66"/>
                      <a:pt x="381" y="66"/>
                    </a:cubicBezTo>
                    <a:cubicBezTo>
                      <a:pt x="379" y="66"/>
                      <a:pt x="376" y="66"/>
                      <a:pt x="375" y="66"/>
                    </a:cubicBezTo>
                    <a:cubicBezTo>
                      <a:pt x="375" y="65"/>
                      <a:pt x="377" y="65"/>
                      <a:pt x="377" y="65"/>
                    </a:cubicBezTo>
                    <a:cubicBezTo>
                      <a:pt x="376" y="65"/>
                      <a:pt x="376" y="64"/>
                      <a:pt x="375" y="64"/>
                    </a:cubicBezTo>
                    <a:cubicBezTo>
                      <a:pt x="375" y="65"/>
                      <a:pt x="373" y="66"/>
                      <a:pt x="371" y="66"/>
                    </a:cubicBezTo>
                    <a:cubicBezTo>
                      <a:pt x="375" y="65"/>
                      <a:pt x="364" y="66"/>
                      <a:pt x="367" y="64"/>
                    </a:cubicBezTo>
                    <a:cubicBezTo>
                      <a:pt x="365" y="65"/>
                      <a:pt x="365" y="65"/>
                      <a:pt x="362" y="65"/>
                    </a:cubicBezTo>
                    <a:cubicBezTo>
                      <a:pt x="363" y="64"/>
                      <a:pt x="361" y="65"/>
                      <a:pt x="360" y="65"/>
                    </a:cubicBezTo>
                    <a:cubicBezTo>
                      <a:pt x="363" y="64"/>
                      <a:pt x="368" y="63"/>
                      <a:pt x="372" y="63"/>
                    </a:cubicBezTo>
                    <a:cubicBezTo>
                      <a:pt x="376" y="62"/>
                      <a:pt x="379" y="62"/>
                      <a:pt x="381" y="63"/>
                    </a:cubicBezTo>
                    <a:cubicBezTo>
                      <a:pt x="385" y="62"/>
                      <a:pt x="387" y="62"/>
                      <a:pt x="390" y="62"/>
                    </a:cubicBezTo>
                    <a:cubicBezTo>
                      <a:pt x="389" y="62"/>
                      <a:pt x="390" y="61"/>
                      <a:pt x="390" y="61"/>
                    </a:cubicBezTo>
                    <a:cubicBezTo>
                      <a:pt x="388" y="61"/>
                      <a:pt x="388" y="60"/>
                      <a:pt x="386" y="60"/>
                    </a:cubicBezTo>
                    <a:cubicBezTo>
                      <a:pt x="387" y="61"/>
                      <a:pt x="387" y="61"/>
                      <a:pt x="387" y="62"/>
                    </a:cubicBezTo>
                    <a:cubicBezTo>
                      <a:pt x="385" y="62"/>
                      <a:pt x="383" y="63"/>
                      <a:pt x="382" y="62"/>
                    </a:cubicBezTo>
                    <a:cubicBezTo>
                      <a:pt x="382" y="62"/>
                      <a:pt x="384" y="61"/>
                      <a:pt x="386" y="61"/>
                    </a:cubicBezTo>
                    <a:cubicBezTo>
                      <a:pt x="385" y="60"/>
                      <a:pt x="381" y="59"/>
                      <a:pt x="378" y="60"/>
                    </a:cubicBezTo>
                    <a:cubicBezTo>
                      <a:pt x="380" y="60"/>
                      <a:pt x="381" y="60"/>
                      <a:pt x="381" y="61"/>
                    </a:cubicBezTo>
                    <a:cubicBezTo>
                      <a:pt x="372" y="61"/>
                      <a:pt x="361" y="64"/>
                      <a:pt x="360" y="61"/>
                    </a:cubicBezTo>
                    <a:cubicBezTo>
                      <a:pt x="359" y="62"/>
                      <a:pt x="356" y="60"/>
                      <a:pt x="355" y="62"/>
                    </a:cubicBezTo>
                    <a:cubicBezTo>
                      <a:pt x="356" y="62"/>
                      <a:pt x="357" y="61"/>
                      <a:pt x="357" y="62"/>
                    </a:cubicBezTo>
                    <a:cubicBezTo>
                      <a:pt x="354" y="63"/>
                      <a:pt x="358" y="62"/>
                      <a:pt x="358" y="63"/>
                    </a:cubicBezTo>
                    <a:cubicBezTo>
                      <a:pt x="353" y="64"/>
                      <a:pt x="353" y="64"/>
                      <a:pt x="353" y="64"/>
                    </a:cubicBezTo>
                    <a:cubicBezTo>
                      <a:pt x="354" y="65"/>
                      <a:pt x="357" y="64"/>
                      <a:pt x="358" y="65"/>
                    </a:cubicBezTo>
                    <a:cubicBezTo>
                      <a:pt x="355" y="65"/>
                      <a:pt x="351" y="64"/>
                      <a:pt x="348" y="64"/>
                    </a:cubicBezTo>
                    <a:cubicBezTo>
                      <a:pt x="346" y="64"/>
                      <a:pt x="343" y="65"/>
                      <a:pt x="343" y="66"/>
                    </a:cubicBezTo>
                    <a:cubicBezTo>
                      <a:pt x="342" y="67"/>
                      <a:pt x="342" y="67"/>
                      <a:pt x="342" y="67"/>
                    </a:cubicBezTo>
                    <a:cubicBezTo>
                      <a:pt x="341" y="66"/>
                      <a:pt x="344" y="65"/>
                      <a:pt x="341" y="65"/>
                    </a:cubicBezTo>
                    <a:cubicBezTo>
                      <a:pt x="341" y="66"/>
                      <a:pt x="341" y="66"/>
                      <a:pt x="339" y="67"/>
                    </a:cubicBezTo>
                    <a:cubicBezTo>
                      <a:pt x="339" y="66"/>
                      <a:pt x="336" y="68"/>
                      <a:pt x="334" y="67"/>
                    </a:cubicBezTo>
                    <a:cubicBezTo>
                      <a:pt x="336" y="65"/>
                      <a:pt x="342" y="64"/>
                      <a:pt x="347" y="63"/>
                    </a:cubicBezTo>
                    <a:cubicBezTo>
                      <a:pt x="347" y="63"/>
                      <a:pt x="347" y="63"/>
                      <a:pt x="348" y="63"/>
                    </a:cubicBezTo>
                    <a:cubicBezTo>
                      <a:pt x="349" y="61"/>
                      <a:pt x="345" y="62"/>
                      <a:pt x="346" y="61"/>
                    </a:cubicBezTo>
                    <a:cubicBezTo>
                      <a:pt x="348" y="61"/>
                      <a:pt x="347" y="61"/>
                      <a:pt x="349" y="60"/>
                    </a:cubicBezTo>
                    <a:cubicBezTo>
                      <a:pt x="350" y="61"/>
                      <a:pt x="352" y="61"/>
                      <a:pt x="355" y="60"/>
                    </a:cubicBezTo>
                    <a:cubicBezTo>
                      <a:pt x="354" y="59"/>
                      <a:pt x="352" y="61"/>
                      <a:pt x="351" y="60"/>
                    </a:cubicBezTo>
                    <a:cubicBezTo>
                      <a:pt x="354" y="59"/>
                      <a:pt x="357" y="59"/>
                      <a:pt x="359" y="58"/>
                    </a:cubicBezTo>
                    <a:cubicBezTo>
                      <a:pt x="360" y="58"/>
                      <a:pt x="362" y="58"/>
                      <a:pt x="363" y="58"/>
                    </a:cubicBezTo>
                    <a:cubicBezTo>
                      <a:pt x="364" y="58"/>
                      <a:pt x="366" y="58"/>
                      <a:pt x="368" y="57"/>
                    </a:cubicBezTo>
                    <a:cubicBezTo>
                      <a:pt x="368" y="56"/>
                      <a:pt x="371" y="56"/>
                      <a:pt x="371" y="55"/>
                    </a:cubicBezTo>
                    <a:cubicBezTo>
                      <a:pt x="372" y="56"/>
                      <a:pt x="374" y="56"/>
                      <a:pt x="371" y="57"/>
                    </a:cubicBezTo>
                    <a:cubicBezTo>
                      <a:pt x="374" y="57"/>
                      <a:pt x="376" y="56"/>
                      <a:pt x="374" y="56"/>
                    </a:cubicBezTo>
                    <a:cubicBezTo>
                      <a:pt x="373" y="56"/>
                      <a:pt x="376" y="55"/>
                      <a:pt x="372" y="55"/>
                    </a:cubicBezTo>
                    <a:cubicBezTo>
                      <a:pt x="373" y="54"/>
                      <a:pt x="374" y="54"/>
                      <a:pt x="376" y="54"/>
                    </a:cubicBezTo>
                    <a:cubicBezTo>
                      <a:pt x="378" y="54"/>
                      <a:pt x="376" y="54"/>
                      <a:pt x="376" y="55"/>
                    </a:cubicBezTo>
                    <a:cubicBezTo>
                      <a:pt x="379" y="55"/>
                      <a:pt x="379" y="55"/>
                      <a:pt x="381" y="55"/>
                    </a:cubicBezTo>
                    <a:cubicBezTo>
                      <a:pt x="383" y="54"/>
                      <a:pt x="380" y="54"/>
                      <a:pt x="382" y="53"/>
                    </a:cubicBezTo>
                    <a:cubicBezTo>
                      <a:pt x="383" y="54"/>
                      <a:pt x="385" y="54"/>
                      <a:pt x="387" y="54"/>
                    </a:cubicBezTo>
                    <a:cubicBezTo>
                      <a:pt x="389" y="53"/>
                      <a:pt x="391" y="53"/>
                      <a:pt x="394" y="53"/>
                    </a:cubicBezTo>
                    <a:cubicBezTo>
                      <a:pt x="396" y="53"/>
                      <a:pt x="399" y="53"/>
                      <a:pt x="401" y="53"/>
                    </a:cubicBezTo>
                    <a:cubicBezTo>
                      <a:pt x="401" y="53"/>
                      <a:pt x="403" y="55"/>
                      <a:pt x="404" y="54"/>
                    </a:cubicBezTo>
                    <a:cubicBezTo>
                      <a:pt x="402" y="53"/>
                      <a:pt x="402" y="53"/>
                      <a:pt x="401" y="52"/>
                    </a:cubicBezTo>
                    <a:cubicBezTo>
                      <a:pt x="404" y="53"/>
                      <a:pt x="404" y="53"/>
                      <a:pt x="407" y="52"/>
                    </a:cubicBezTo>
                    <a:cubicBezTo>
                      <a:pt x="407" y="54"/>
                      <a:pt x="411" y="52"/>
                      <a:pt x="412" y="53"/>
                    </a:cubicBezTo>
                    <a:cubicBezTo>
                      <a:pt x="413" y="53"/>
                      <a:pt x="411" y="52"/>
                      <a:pt x="413" y="52"/>
                    </a:cubicBezTo>
                    <a:cubicBezTo>
                      <a:pt x="414" y="52"/>
                      <a:pt x="414" y="52"/>
                      <a:pt x="414" y="52"/>
                    </a:cubicBezTo>
                    <a:cubicBezTo>
                      <a:pt x="414" y="53"/>
                      <a:pt x="413" y="53"/>
                      <a:pt x="413" y="54"/>
                    </a:cubicBezTo>
                    <a:cubicBezTo>
                      <a:pt x="416" y="55"/>
                      <a:pt x="413" y="53"/>
                      <a:pt x="416" y="54"/>
                    </a:cubicBezTo>
                    <a:cubicBezTo>
                      <a:pt x="416" y="53"/>
                      <a:pt x="415" y="53"/>
                      <a:pt x="415" y="52"/>
                    </a:cubicBezTo>
                    <a:cubicBezTo>
                      <a:pt x="418" y="52"/>
                      <a:pt x="422" y="51"/>
                      <a:pt x="425" y="53"/>
                    </a:cubicBezTo>
                    <a:cubicBezTo>
                      <a:pt x="426" y="52"/>
                      <a:pt x="428" y="52"/>
                      <a:pt x="429" y="52"/>
                    </a:cubicBezTo>
                    <a:cubicBezTo>
                      <a:pt x="430" y="53"/>
                      <a:pt x="429" y="54"/>
                      <a:pt x="431" y="54"/>
                    </a:cubicBezTo>
                    <a:cubicBezTo>
                      <a:pt x="431" y="53"/>
                      <a:pt x="432" y="53"/>
                      <a:pt x="432" y="52"/>
                    </a:cubicBezTo>
                    <a:cubicBezTo>
                      <a:pt x="431" y="52"/>
                      <a:pt x="430" y="52"/>
                      <a:pt x="431" y="52"/>
                    </a:cubicBezTo>
                    <a:cubicBezTo>
                      <a:pt x="433" y="50"/>
                      <a:pt x="440" y="52"/>
                      <a:pt x="444" y="52"/>
                    </a:cubicBezTo>
                    <a:cubicBezTo>
                      <a:pt x="445" y="53"/>
                      <a:pt x="451" y="52"/>
                      <a:pt x="448" y="54"/>
                    </a:cubicBezTo>
                    <a:cubicBezTo>
                      <a:pt x="450" y="54"/>
                      <a:pt x="453" y="54"/>
                      <a:pt x="452" y="55"/>
                    </a:cubicBezTo>
                    <a:cubicBezTo>
                      <a:pt x="451" y="55"/>
                      <a:pt x="450" y="54"/>
                      <a:pt x="448" y="54"/>
                    </a:cubicBezTo>
                    <a:cubicBezTo>
                      <a:pt x="448" y="55"/>
                      <a:pt x="446" y="55"/>
                      <a:pt x="446" y="55"/>
                    </a:cubicBezTo>
                    <a:cubicBezTo>
                      <a:pt x="449" y="56"/>
                      <a:pt x="445" y="56"/>
                      <a:pt x="448" y="56"/>
                    </a:cubicBezTo>
                    <a:cubicBezTo>
                      <a:pt x="450" y="57"/>
                      <a:pt x="446" y="55"/>
                      <a:pt x="449" y="55"/>
                    </a:cubicBezTo>
                    <a:cubicBezTo>
                      <a:pt x="450" y="55"/>
                      <a:pt x="451" y="55"/>
                      <a:pt x="452" y="56"/>
                    </a:cubicBezTo>
                    <a:cubicBezTo>
                      <a:pt x="450" y="56"/>
                      <a:pt x="451" y="56"/>
                      <a:pt x="450" y="57"/>
                    </a:cubicBezTo>
                    <a:cubicBezTo>
                      <a:pt x="451" y="57"/>
                      <a:pt x="455" y="58"/>
                      <a:pt x="456" y="58"/>
                    </a:cubicBezTo>
                    <a:cubicBezTo>
                      <a:pt x="455" y="57"/>
                      <a:pt x="452" y="57"/>
                      <a:pt x="452" y="57"/>
                    </a:cubicBezTo>
                    <a:cubicBezTo>
                      <a:pt x="452" y="56"/>
                      <a:pt x="454" y="54"/>
                      <a:pt x="453" y="56"/>
                    </a:cubicBezTo>
                    <a:cubicBezTo>
                      <a:pt x="456" y="56"/>
                      <a:pt x="454" y="54"/>
                      <a:pt x="457" y="55"/>
                    </a:cubicBezTo>
                    <a:cubicBezTo>
                      <a:pt x="457" y="56"/>
                      <a:pt x="456" y="56"/>
                      <a:pt x="457" y="56"/>
                    </a:cubicBezTo>
                    <a:cubicBezTo>
                      <a:pt x="460" y="57"/>
                      <a:pt x="457" y="55"/>
                      <a:pt x="459" y="55"/>
                    </a:cubicBezTo>
                    <a:cubicBezTo>
                      <a:pt x="461" y="56"/>
                      <a:pt x="461" y="57"/>
                      <a:pt x="461" y="57"/>
                    </a:cubicBezTo>
                    <a:cubicBezTo>
                      <a:pt x="464" y="57"/>
                      <a:pt x="470" y="59"/>
                      <a:pt x="466" y="57"/>
                    </a:cubicBezTo>
                    <a:cubicBezTo>
                      <a:pt x="468" y="57"/>
                      <a:pt x="469" y="57"/>
                      <a:pt x="470" y="58"/>
                    </a:cubicBezTo>
                    <a:cubicBezTo>
                      <a:pt x="468" y="58"/>
                      <a:pt x="469" y="58"/>
                      <a:pt x="469" y="59"/>
                    </a:cubicBezTo>
                    <a:cubicBezTo>
                      <a:pt x="473" y="59"/>
                      <a:pt x="475" y="61"/>
                      <a:pt x="478" y="62"/>
                    </a:cubicBezTo>
                    <a:cubicBezTo>
                      <a:pt x="479" y="61"/>
                      <a:pt x="477" y="60"/>
                      <a:pt x="478" y="60"/>
                    </a:cubicBezTo>
                    <a:cubicBezTo>
                      <a:pt x="479" y="61"/>
                      <a:pt x="480" y="60"/>
                      <a:pt x="481" y="61"/>
                    </a:cubicBezTo>
                    <a:cubicBezTo>
                      <a:pt x="481" y="61"/>
                      <a:pt x="481" y="62"/>
                      <a:pt x="482" y="62"/>
                    </a:cubicBezTo>
                    <a:cubicBezTo>
                      <a:pt x="483" y="63"/>
                      <a:pt x="485" y="63"/>
                      <a:pt x="486" y="63"/>
                    </a:cubicBezTo>
                    <a:cubicBezTo>
                      <a:pt x="488" y="64"/>
                      <a:pt x="489" y="64"/>
                      <a:pt x="489" y="65"/>
                    </a:cubicBezTo>
                    <a:cubicBezTo>
                      <a:pt x="488" y="65"/>
                      <a:pt x="485" y="63"/>
                      <a:pt x="485" y="64"/>
                    </a:cubicBezTo>
                    <a:cubicBezTo>
                      <a:pt x="488" y="66"/>
                      <a:pt x="490" y="65"/>
                      <a:pt x="492" y="66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5" y="66"/>
                      <a:pt x="498" y="65"/>
                      <a:pt x="498" y="67"/>
                    </a:cubicBezTo>
                    <a:cubicBezTo>
                      <a:pt x="495" y="66"/>
                      <a:pt x="492" y="67"/>
                      <a:pt x="493" y="68"/>
                    </a:cubicBezTo>
                    <a:cubicBezTo>
                      <a:pt x="495" y="69"/>
                      <a:pt x="498" y="69"/>
                      <a:pt x="499" y="70"/>
                    </a:cubicBezTo>
                    <a:cubicBezTo>
                      <a:pt x="501" y="70"/>
                      <a:pt x="498" y="69"/>
                      <a:pt x="500" y="69"/>
                    </a:cubicBezTo>
                    <a:cubicBezTo>
                      <a:pt x="502" y="70"/>
                      <a:pt x="508" y="71"/>
                      <a:pt x="511" y="72"/>
                    </a:cubicBezTo>
                    <a:cubicBezTo>
                      <a:pt x="511" y="72"/>
                      <a:pt x="508" y="71"/>
                      <a:pt x="508" y="70"/>
                    </a:cubicBezTo>
                    <a:cubicBezTo>
                      <a:pt x="511" y="70"/>
                      <a:pt x="513" y="72"/>
                      <a:pt x="516" y="73"/>
                    </a:cubicBezTo>
                    <a:cubicBezTo>
                      <a:pt x="518" y="74"/>
                      <a:pt x="520" y="75"/>
                      <a:pt x="522" y="76"/>
                    </a:cubicBezTo>
                    <a:cubicBezTo>
                      <a:pt x="521" y="75"/>
                      <a:pt x="519" y="74"/>
                      <a:pt x="518" y="73"/>
                    </a:cubicBezTo>
                    <a:cubicBezTo>
                      <a:pt x="522" y="74"/>
                      <a:pt x="524" y="76"/>
                      <a:pt x="529" y="78"/>
                    </a:cubicBezTo>
                    <a:cubicBezTo>
                      <a:pt x="528" y="78"/>
                      <a:pt x="528" y="79"/>
                      <a:pt x="527" y="79"/>
                    </a:cubicBezTo>
                    <a:cubicBezTo>
                      <a:pt x="530" y="81"/>
                      <a:pt x="531" y="80"/>
                      <a:pt x="532" y="80"/>
                    </a:cubicBezTo>
                    <a:cubicBezTo>
                      <a:pt x="531" y="79"/>
                      <a:pt x="530" y="79"/>
                      <a:pt x="529" y="78"/>
                    </a:cubicBezTo>
                    <a:cubicBezTo>
                      <a:pt x="530" y="79"/>
                      <a:pt x="530" y="78"/>
                      <a:pt x="531" y="78"/>
                    </a:cubicBezTo>
                    <a:cubicBezTo>
                      <a:pt x="533" y="79"/>
                      <a:pt x="536" y="83"/>
                      <a:pt x="537" y="84"/>
                    </a:cubicBezTo>
                    <a:cubicBezTo>
                      <a:pt x="538" y="82"/>
                      <a:pt x="535" y="81"/>
                      <a:pt x="533" y="79"/>
                    </a:cubicBezTo>
                    <a:cubicBezTo>
                      <a:pt x="537" y="80"/>
                      <a:pt x="537" y="82"/>
                      <a:pt x="540" y="83"/>
                    </a:cubicBezTo>
                    <a:cubicBezTo>
                      <a:pt x="540" y="82"/>
                      <a:pt x="537" y="81"/>
                      <a:pt x="538" y="80"/>
                    </a:cubicBezTo>
                    <a:cubicBezTo>
                      <a:pt x="535" y="79"/>
                      <a:pt x="532" y="78"/>
                      <a:pt x="530" y="77"/>
                    </a:cubicBezTo>
                    <a:cubicBezTo>
                      <a:pt x="527" y="76"/>
                      <a:pt x="525" y="75"/>
                      <a:pt x="523" y="73"/>
                    </a:cubicBezTo>
                    <a:cubicBezTo>
                      <a:pt x="527" y="76"/>
                      <a:pt x="525" y="74"/>
                      <a:pt x="527" y="74"/>
                    </a:cubicBezTo>
                    <a:cubicBezTo>
                      <a:pt x="529" y="75"/>
                      <a:pt x="532" y="77"/>
                      <a:pt x="533" y="78"/>
                    </a:cubicBezTo>
                    <a:cubicBezTo>
                      <a:pt x="532" y="77"/>
                      <a:pt x="532" y="77"/>
                      <a:pt x="532" y="77"/>
                    </a:cubicBezTo>
                    <a:cubicBezTo>
                      <a:pt x="535" y="77"/>
                      <a:pt x="538" y="80"/>
                      <a:pt x="538" y="79"/>
                    </a:cubicBezTo>
                    <a:cubicBezTo>
                      <a:pt x="537" y="79"/>
                      <a:pt x="536" y="78"/>
                      <a:pt x="536" y="78"/>
                    </a:cubicBezTo>
                    <a:cubicBezTo>
                      <a:pt x="542" y="80"/>
                      <a:pt x="545" y="82"/>
                      <a:pt x="549" y="83"/>
                    </a:cubicBezTo>
                    <a:cubicBezTo>
                      <a:pt x="548" y="85"/>
                      <a:pt x="559" y="88"/>
                      <a:pt x="558" y="90"/>
                    </a:cubicBezTo>
                    <a:cubicBezTo>
                      <a:pt x="552" y="87"/>
                      <a:pt x="549" y="85"/>
                      <a:pt x="544" y="83"/>
                    </a:cubicBezTo>
                    <a:cubicBezTo>
                      <a:pt x="545" y="84"/>
                      <a:pt x="542" y="82"/>
                      <a:pt x="541" y="82"/>
                    </a:cubicBezTo>
                    <a:cubicBezTo>
                      <a:pt x="544" y="85"/>
                      <a:pt x="549" y="86"/>
                      <a:pt x="553" y="87"/>
                    </a:cubicBezTo>
                    <a:cubicBezTo>
                      <a:pt x="552" y="88"/>
                      <a:pt x="553" y="88"/>
                      <a:pt x="553" y="88"/>
                    </a:cubicBezTo>
                    <a:cubicBezTo>
                      <a:pt x="551" y="87"/>
                      <a:pt x="550" y="87"/>
                      <a:pt x="548" y="86"/>
                    </a:cubicBezTo>
                    <a:cubicBezTo>
                      <a:pt x="548" y="87"/>
                      <a:pt x="547" y="88"/>
                      <a:pt x="549" y="88"/>
                    </a:cubicBezTo>
                    <a:cubicBezTo>
                      <a:pt x="549" y="88"/>
                      <a:pt x="549" y="87"/>
                      <a:pt x="549" y="87"/>
                    </a:cubicBezTo>
                    <a:cubicBezTo>
                      <a:pt x="551" y="88"/>
                      <a:pt x="552" y="89"/>
                      <a:pt x="554" y="90"/>
                    </a:cubicBezTo>
                    <a:cubicBezTo>
                      <a:pt x="555" y="92"/>
                      <a:pt x="553" y="91"/>
                      <a:pt x="552" y="93"/>
                    </a:cubicBezTo>
                    <a:cubicBezTo>
                      <a:pt x="551" y="93"/>
                      <a:pt x="551" y="92"/>
                      <a:pt x="550" y="92"/>
                    </a:cubicBezTo>
                    <a:cubicBezTo>
                      <a:pt x="550" y="94"/>
                      <a:pt x="546" y="92"/>
                      <a:pt x="543" y="92"/>
                    </a:cubicBezTo>
                    <a:cubicBezTo>
                      <a:pt x="545" y="94"/>
                      <a:pt x="546" y="92"/>
                      <a:pt x="549" y="94"/>
                    </a:cubicBezTo>
                    <a:cubicBezTo>
                      <a:pt x="549" y="95"/>
                      <a:pt x="548" y="94"/>
                      <a:pt x="549" y="95"/>
                    </a:cubicBezTo>
                    <a:cubicBezTo>
                      <a:pt x="549" y="94"/>
                      <a:pt x="552" y="97"/>
                      <a:pt x="552" y="95"/>
                    </a:cubicBezTo>
                    <a:cubicBezTo>
                      <a:pt x="550" y="94"/>
                      <a:pt x="549" y="94"/>
                      <a:pt x="549" y="93"/>
                    </a:cubicBezTo>
                    <a:cubicBezTo>
                      <a:pt x="550" y="93"/>
                      <a:pt x="550" y="93"/>
                      <a:pt x="550" y="93"/>
                    </a:cubicBezTo>
                    <a:cubicBezTo>
                      <a:pt x="553" y="94"/>
                      <a:pt x="552" y="95"/>
                      <a:pt x="553" y="95"/>
                    </a:cubicBezTo>
                    <a:cubicBezTo>
                      <a:pt x="554" y="95"/>
                      <a:pt x="554" y="95"/>
                      <a:pt x="554" y="95"/>
                    </a:cubicBezTo>
                    <a:cubicBezTo>
                      <a:pt x="555" y="94"/>
                      <a:pt x="552" y="94"/>
                      <a:pt x="553" y="93"/>
                    </a:cubicBezTo>
                    <a:cubicBezTo>
                      <a:pt x="554" y="93"/>
                      <a:pt x="555" y="92"/>
                      <a:pt x="556" y="92"/>
                    </a:cubicBezTo>
                    <a:cubicBezTo>
                      <a:pt x="557" y="91"/>
                      <a:pt x="558" y="91"/>
                      <a:pt x="560" y="93"/>
                    </a:cubicBezTo>
                    <a:cubicBezTo>
                      <a:pt x="561" y="96"/>
                      <a:pt x="564" y="96"/>
                      <a:pt x="568" y="98"/>
                    </a:cubicBezTo>
                    <a:cubicBezTo>
                      <a:pt x="567" y="99"/>
                      <a:pt x="567" y="99"/>
                      <a:pt x="567" y="99"/>
                    </a:cubicBezTo>
                    <a:cubicBezTo>
                      <a:pt x="568" y="99"/>
                      <a:pt x="573" y="104"/>
                      <a:pt x="573" y="103"/>
                    </a:cubicBezTo>
                    <a:cubicBezTo>
                      <a:pt x="574" y="102"/>
                      <a:pt x="572" y="102"/>
                      <a:pt x="570" y="101"/>
                    </a:cubicBezTo>
                    <a:cubicBezTo>
                      <a:pt x="571" y="100"/>
                      <a:pt x="569" y="99"/>
                      <a:pt x="569" y="98"/>
                    </a:cubicBezTo>
                    <a:cubicBezTo>
                      <a:pt x="575" y="101"/>
                      <a:pt x="575" y="102"/>
                      <a:pt x="575" y="104"/>
                    </a:cubicBezTo>
                    <a:cubicBezTo>
                      <a:pt x="578" y="106"/>
                      <a:pt x="580" y="108"/>
                      <a:pt x="582" y="109"/>
                    </a:cubicBezTo>
                    <a:cubicBezTo>
                      <a:pt x="584" y="111"/>
                      <a:pt x="587" y="113"/>
                      <a:pt x="591" y="116"/>
                    </a:cubicBezTo>
                    <a:cubicBezTo>
                      <a:pt x="592" y="116"/>
                      <a:pt x="590" y="114"/>
                      <a:pt x="591" y="115"/>
                    </a:cubicBezTo>
                    <a:cubicBezTo>
                      <a:pt x="593" y="117"/>
                      <a:pt x="594" y="117"/>
                      <a:pt x="596" y="119"/>
                    </a:cubicBezTo>
                    <a:cubicBezTo>
                      <a:pt x="596" y="119"/>
                      <a:pt x="595" y="119"/>
                      <a:pt x="596" y="120"/>
                    </a:cubicBezTo>
                    <a:cubicBezTo>
                      <a:pt x="599" y="121"/>
                      <a:pt x="599" y="123"/>
                      <a:pt x="600" y="123"/>
                    </a:cubicBezTo>
                    <a:cubicBezTo>
                      <a:pt x="602" y="124"/>
                      <a:pt x="601" y="125"/>
                      <a:pt x="602" y="126"/>
                    </a:cubicBezTo>
                    <a:cubicBezTo>
                      <a:pt x="602" y="126"/>
                      <a:pt x="603" y="125"/>
                      <a:pt x="604" y="125"/>
                    </a:cubicBezTo>
                    <a:cubicBezTo>
                      <a:pt x="601" y="123"/>
                      <a:pt x="599" y="120"/>
                      <a:pt x="600" y="120"/>
                    </a:cubicBezTo>
                    <a:cubicBezTo>
                      <a:pt x="599" y="119"/>
                      <a:pt x="595" y="117"/>
                      <a:pt x="594" y="116"/>
                    </a:cubicBezTo>
                    <a:cubicBezTo>
                      <a:pt x="597" y="116"/>
                      <a:pt x="610" y="127"/>
                      <a:pt x="604" y="125"/>
                    </a:cubicBezTo>
                    <a:cubicBezTo>
                      <a:pt x="605" y="126"/>
                      <a:pt x="606" y="127"/>
                      <a:pt x="606" y="128"/>
                    </a:cubicBezTo>
                    <a:cubicBezTo>
                      <a:pt x="607" y="128"/>
                      <a:pt x="607" y="127"/>
                      <a:pt x="608" y="127"/>
                    </a:cubicBezTo>
                    <a:cubicBezTo>
                      <a:pt x="606" y="126"/>
                      <a:pt x="606" y="125"/>
                      <a:pt x="606" y="124"/>
                    </a:cubicBezTo>
                    <a:cubicBezTo>
                      <a:pt x="604" y="122"/>
                      <a:pt x="604" y="123"/>
                      <a:pt x="602" y="122"/>
                    </a:cubicBezTo>
                    <a:cubicBezTo>
                      <a:pt x="603" y="121"/>
                      <a:pt x="603" y="121"/>
                      <a:pt x="603" y="121"/>
                    </a:cubicBezTo>
                    <a:cubicBezTo>
                      <a:pt x="605" y="122"/>
                      <a:pt x="605" y="123"/>
                      <a:pt x="606" y="123"/>
                    </a:cubicBezTo>
                    <a:cubicBezTo>
                      <a:pt x="604" y="120"/>
                      <a:pt x="601" y="121"/>
                      <a:pt x="598" y="117"/>
                    </a:cubicBezTo>
                    <a:cubicBezTo>
                      <a:pt x="601" y="119"/>
                      <a:pt x="599" y="116"/>
                      <a:pt x="600" y="117"/>
                    </a:cubicBezTo>
                    <a:cubicBezTo>
                      <a:pt x="597" y="114"/>
                      <a:pt x="590" y="106"/>
                      <a:pt x="597" y="111"/>
                    </a:cubicBezTo>
                    <a:cubicBezTo>
                      <a:pt x="598" y="111"/>
                      <a:pt x="597" y="110"/>
                      <a:pt x="596" y="108"/>
                    </a:cubicBezTo>
                    <a:cubicBezTo>
                      <a:pt x="596" y="109"/>
                      <a:pt x="595" y="109"/>
                      <a:pt x="593" y="108"/>
                    </a:cubicBezTo>
                    <a:cubicBezTo>
                      <a:pt x="593" y="108"/>
                      <a:pt x="593" y="110"/>
                      <a:pt x="592" y="109"/>
                    </a:cubicBezTo>
                    <a:cubicBezTo>
                      <a:pt x="590" y="108"/>
                      <a:pt x="589" y="106"/>
                      <a:pt x="587" y="106"/>
                    </a:cubicBezTo>
                    <a:cubicBezTo>
                      <a:pt x="585" y="104"/>
                      <a:pt x="582" y="102"/>
                      <a:pt x="579" y="100"/>
                    </a:cubicBezTo>
                    <a:cubicBezTo>
                      <a:pt x="577" y="98"/>
                      <a:pt x="574" y="96"/>
                      <a:pt x="571" y="94"/>
                    </a:cubicBezTo>
                    <a:cubicBezTo>
                      <a:pt x="565" y="91"/>
                      <a:pt x="559" y="87"/>
                      <a:pt x="554" y="84"/>
                    </a:cubicBezTo>
                    <a:cubicBezTo>
                      <a:pt x="556" y="85"/>
                      <a:pt x="556" y="85"/>
                      <a:pt x="559" y="87"/>
                    </a:cubicBezTo>
                    <a:cubicBezTo>
                      <a:pt x="559" y="85"/>
                      <a:pt x="562" y="88"/>
                      <a:pt x="563" y="88"/>
                    </a:cubicBezTo>
                    <a:cubicBezTo>
                      <a:pt x="561" y="87"/>
                      <a:pt x="565" y="89"/>
                      <a:pt x="563" y="87"/>
                    </a:cubicBezTo>
                    <a:cubicBezTo>
                      <a:pt x="568" y="90"/>
                      <a:pt x="572" y="93"/>
                      <a:pt x="576" y="94"/>
                    </a:cubicBezTo>
                    <a:cubicBezTo>
                      <a:pt x="571" y="91"/>
                      <a:pt x="579" y="93"/>
                      <a:pt x="575" y="91"/>
                    </a:cubicBezTo>
                    <a:cubicBezTo>
                      <a:pt x="572" y="91"/>
                      <a:pt x="568" y="89"/>
                      <a:pt x="565" y="86"/>
                    </a:cubicBezTo>
                    <a:cubicBezTo>
                      <a:pt x="565" y="86"/>
                      <a:pt x="565" y="86"/>
                      <a:pt x="564" y="86"/>
                    </a:cubicBezTo>
                    <a:cubicBezTo>
                      <a:pt x="562" y="84"/>
                      <a:pt x="567" y="87"/>
                      <a:pt x="568" y="87"/>
                    </a:cubicBezTo>
                    <a:cubicBezTo>
                      <a:pt x="566" y="85"/>
                      <a:pt x="564" y="83"/>
                      <a:pt x="561" y="82"/>
                    </a:cubicBezTo>
                    <a:cubicBezTo>
                      <a:pt x="562" y="82"/>
                      <a:pt x="563" y="81"/>
                      <a:pt x="564" y="82"/>
                    </a:cubicBezTo>
                    <a:cubicBezTo>
                      <a:pt x="567" y="84"/>
                      <a:pt x="566" y="84"/>
                      <a:pt x="569" y="85"/>
                    </a:cubicBezTo>
                    <a:cubicBezTo>
                      <a:pt x="569" y="86"/>
                      <a:pt x="568" y="86"/>
                      <a:pt x="568" y="86"/>
                    </a:cubicBezTo>
                    <a:cubicBezTo>
                      <a:pt x="570" y="87"/>
                      <a:pt x="570" y="86"/>
                      <a:pt x="572" y="87"/>
                    </a:cubicBezTo>
                    <a:cubicBezTo>
                      <a:pt x="571" y="89"/>
                      <a:pt x="571" y="89"/>
                      <a:pt x="571" y="89"/>
                    </a:cubicBezTo>
                    <a:cubicBezTo>
                      <a:pt x="574" y="89"/>
                      <a:pt x="577" y="90"/>
                      <a:pt x="580" y="91"/>
                    </a:cubicBezTo>
                    <a:cubicBezTo>
                      <a:pt x="576" y="88"/>
                      <a:pt x="572" y="83"/>
                      <a:pt x="568" y="82"/>
                    </a:cubicBezTo>
                    <a:cubicBezTo>
                      <a:pt x="568" y="82"/>
                      <a:pt x="567" y="79"/>
                      <a:pt x="569" y="80"/>
                    </a:cubicBezTo>
                    <a:cubicBezTo>
                      <a:pt x="571" y="82"/>
                      <a:pt x="571" y="82"/>
                      <a:pt x="574" y="83"/>
                    </a:cubicBezTo>
                    <a:cubicBezTo>
                      <a:pt x="574" y="84"/>
                      <a:pt x="573" y="83"/>
                      <a:pt x="573" y="84"/>
                    </a:cubicBezTo>
                    <a:cubicBezTo>
                      <a:pt x="579" y="87"/>
                      <a:pt x="575" y="87"/>
                      <a:pt x="580" y="91"/>
                    </a:cubicBezTo>
                    <a:cubicBezTo>
                      <a:pt x="582" y="91"/>
                      <a:pt x="582" y="90"/>
                      <a:pt x="584" y="91"/>
                    </a:cubicBezTo>
                    <a:cubicBezTo>
                      <a:pt x="583" y="90"/>
                      <a:pt x="585" y="90"/>
                      <a:pt x="585" y="90"/>
                    </a:cubicBezTo>
                    <a:cubicBezTo>
                      <a:pt x="586" y="92"/>
                      <a:pt x="587" y="93"/>
                      <a:pt x="587" y="91"/>
                    </a:cubicBezTo>
                    <a:cubicBezTo>
                      <a:pt x="588" y="92"/>
                      <a:pt x="590" y="93"/>
                      <a:pt x="591" y="94"/>
                    </a:cubicBezTo>
                    <a:cubicBezTo>
                      <a:pt x="593" y="96"/>
                      <a:pt x="595" y="97"/>
                      <a:pt x="595" y="98"/>
                    </a:cubicBezTo>
                    <a:cubicBezTo>
                      <a:pt x="595" y="99"/>
                      <a:pt x="594" y="98"/>
                      <a:pt x="594" y="99"/>
                    </a:cubicBezTo>
                    <a:cubicBezTo>
                      <a:pt x="590" y="98"/>
                      <a:pt x="584" y="93"/>
                      <a:pt x="580" y="91"/>
                    </a:cubicBezTo>
                    <a:cubicBezTo>
                      <a:pt x="580" y="91"/>
                      <a:pt x="580" y="92"/>
                      <a:pt x="581" y="93"/>
                    </a:cubicBezTo>
                    <a:cubicBezTo>
                      <a:pt x="581" y="92"/>
                      <a:pt x="582" y="92"/>
                      <a:pt x="583" y="93"/>
                    </a:cubicBezTo>
                    <a:cubicBezTo>
                      <a:pt x="584" y="94"/>
                      <a:pt x="583" y="94"/>
                      <a:pt x="583" y="95"/>
                    </a:cubicBezTo>
                    <a:cubicBezTo>
                      <a:pt x="584" y="96"/>
                      <a:pt x="586" y="96"/>
                      <a:pt x="586" y="97"/>
                    </a:cubicBezTo>
                    <a:cubicBezTo>
                      <a:pt x="583" y="96"/>
                      <a:pt x="583" y="96"/>
                      <a:pt x="583" y="96"/>
                    </a:cubicBezTo>
                    <a:cubicBezTo>
                      <a:pt x="582" y="97"/>
                      <a:pt x="587" y="100"/>
                      <a:pt x="589" y="101"/>
                    </a:cubicBezTo>
                    <a:cubicBezTo>
                      <a:pt x="588" y="100"/>
                      <a:pt x="587" y="100"/>
                      <a:pt x="587" y="99"/>
                    </a:cubicBezTo>
                    <a:cubicBezTo>
                      <a:pt x="588" y="100"/>
                      <a:pt x="588" y="99"/>
                      <a:pt x="589" y="100"/>
                    </a:cubicBezTo>
                    <a:cubicBezTo>
                      <a:pt x="591" y="102"/>
                      <a:pt x="589" y="101"/>
                      <a:pt x="590" y="103"/>
                    </a:cubicBezTo>
                    <a:cubicBezTo>
                      <a:pt x="592" y="103"/>
                      <a:pt x="591" y="104"/>
                      <a:pt x="591" y="104"/>
                    </a:cubicBezTo>
                    <a:cubicBezTo>
                      <a:pt x="592" y="104"/>
                      <a:pt x="593" y="104"/>
                      <a:pt x="594" y="105"/>
                    </a:cubicBezTo>
                    <a:cubicBezTo>
                      <a:pt x="594" y="105"/>
                      <a:pt x="593" y="106"/>
                      <a:pt x="594" y="106"/>
                    </a:cubicBezTo>
                    <a:cubicBezTo>
                      <a:pt x="601" y="108"/>
                      <a:pt x="603" y="115"/>
                      <a:pt x="610" y="118"/>
                    </a:cubicBezTo>
                    <a:cubicBezTo>
                      <a:pt x="610" y="119"/>
                      <a:pt x="612" y="120"/>
                      <a:pt x="613" y="122"/>
                    </a:cubicBezTo>
                    <a:cubicBezTo>
                      <a:pt x="613" y="121"/>
                      <a:pt x="612" y="119"/>
                      <a:pt x="612" y="118"/>
                    </a:cubicBezTo>
                    <a:cubicBezTo>
                      <a:pt x="610" y="116"/>
                      <a:pt x="604" y="112"/>
                      <a:pt x="603" y="109"/>
                    </a:cubicBezTo>
                    <a:cubicBezTo>
                      <a:pt x="605" y="110"/>
                      <a:pt x="607" y="112"/>
                      <a:pt x="608" y="113"/>
                    </a:cubicBezTo>
                    <a:cubicBezTo>
                      <a:pt x="608" y="113"/>
                      <a:pt x="608" y="112"/>
                      <a:pt x="609" y="113"/>
                    </a:cubicBezTo>
                    <a:cubicBezTo>
                      <a:pt x="611" y="114"/>
                      <a:pt x="612" y="116"/>
                      <a:pt x="614" y="117"/>
                    </a:cubicBezTo>
                    <a:cubicBezTo>
                      <a:pt x="616" y="119"/>
                      <a:pt x="618" y="120"/>
                      <a:pt x="620" y="122"/>
                    </a:cubicBezTo>
                    <a:cubicBezTo>
                      <a:pt x="623" y="125"/>
                      <a:pt x="627" y="128"/>
                      <a:pt x="629" y="131"/>
                    </a:cubicBezTo>
                    <a:cubicBezTo>
                      <a:pt x="628" y="130"/>
                      <a:pt x="629" y="129"/>
                      <a:pt x="629" y="128"/>
                    </a:cubicBezTo>
                    <a:cubicBezTo>
                      <a:pt x="626" y="127"/>
                      <a:pt x="623" y="125"/>
                      <a:pt x="622" y="122"/>
                    </a:cubicBezTo>
                    <a:cubicBezTo>
                      <a:pt x="620" y="121"/>
                      <a:pt x="617" y="119"/>
                      <a:pt x="615" y="117"/>
                    </a:cubicBezTo>
                    <a:cubicBezTo>
                      <a:pt x="612" y="114"/>
                      <a:pt x="610" y="112"/>
                      <a:pt x="608" y="111"/>
                    </a:cubicBezTo>
                    <a:cubicBezTo>
                      <a:pt x="608" y="109"/>
                      <a:pt x="603" y="105"/>
                      <a:pt x="605" y="104"/>
                    </a:cubicBezTo>
                    <a:cubicBezTo>
                      <a:pt x="603" y="103"/>
                      <a:pt x="599" y="101"/>
                      <a:pt x="599" y="100"/>
                    </a:cubicBezTo>
                    <a:cubicBezTo>
                      <a:pt x="601" y="101"/>
                      <a:pt x="601" y="100"/>
                      <a:pt x="603" y="101"/>
                    </a:cubicBezTo>
                    <a:cubicBezTo>
                      <a:pt x="601" y="100"/>
                      <a:pt x="600" y="99"/>
                      <a:pt x="598" y="97"/>
                    </a:cubicBezTo>
                    <a:cubicBezTo>
                      <a:pt x="598" y="96"/>
                      <a:pt x="600" y="97"/>
                      <a:pt x="598" y="95"/>
                    </a:cubicBezTo>
                    <a:cubicBezTo>
                      <a:pt x="593" y="92"/>
                      <a:pt x="586" y="88"/>
                      <a:pt x="582" y="83"/>
                    </a:cubicBezTo>
                    <a:cubicBezTo>
                      <a:pt x="583" y="82"/>
                      <a:pt x="588" y="86"/>
                      <a:pt x="590" y="87"/>
                    </a:cubicBezTo>
                    <a:cubicBezTo>
                      <a:pt x="588" y="85"/>
                      <a:pt x="593" y="89"/>
                      <a:pt x="593" y="88"/>
                    </a:cubicBezTo>
                    <a:cubicBezTo>
                      <a:pt x="591" y="87"/>
                      <a:pt x="592" y="85"/>
                      <a:pt x="594" y="86"/>
                    </a:cubicBezTo>
                    <a:cubicBezTo>
                      <a:pt x="595" y="87"/>
                      <a:pt x="596" y="88"/>
                      <a:pt x="595" y="89"/>
                    </a:cubicBezTo>
                    <a:cubicBezTo>
                      <a:pt x="597" y="90"/>
                      <a:pt x="598" y="91"/>
                      <a:pt x="599" y="91"/>
                    </a:cubicBezTo>
                    <a:cubicBezTo>
                      <a:pt x="595" y="88"/>
                      <a:pt x="599" y="89"/>
                      <a:pt x="597" y="88"/>
                    </a:cubicBezTo>
                    <a:cubicBezTo>
                      <a:pt x="597" y="88"/>
                      <a:pt x="596" y="88"/>
                      <a:pt x="595" y="87"/>
                    </a:cubicBezTo>
                    <a:cubicBezTo>
                      <a:pt x="596" y="86"/>
                      <a:pt x="592" y="85"/>
                      <a:pt x="590" y="85"/>
                    </a:cubicBezTo>
                    <a:cubicBezTo>
                      <a:pt x="589" y="82"/>
                      <a:pt x="581" y="80"/>
                      <a:pt x="578" y="76"/>
                    </a:cubicBezTo>
                    <a:cubicBezTo>
                      <a:pt x="580" y="77"/>
                      <a:pt x="582" y="77"/>
                      <a:pt x="584" y="79"/>
                    </a:cubicBezTo>
                    <a:cubicBezTo>
                      <a:pt x="585" y="78"/>
                      <a:pt x="587" y="79"/>
                      <a:pt x="590" y="80"/>
                    </a:cubicBezTo>
                    <a:cubicBezTo>
                      <a:pt x="591" y="82"/>
                      <a:pt x="589" y="81"/>
                      <a:pt x="589" y="81"/>
                    </a:cubicBezTo>
                    <a:cubicBezTo>
                      <a:pt x="591" y="82"/>
                      <a:pt x="594" y="82"/>
                      <a:pt x="595" y="85"/>
                    </a:cubicBezTo>
                    <a:cubicBezTo>
                      <a:pt x="594" y="84"/>
                      <a:pt x="590" y="83"/>
                      <a:pt x="592" y="84"/>
                    </a:cubicBezTo>
                    <a:cubicBezTo>
                      <a:pt x="594" y="84"/>
                      <a:pt x="596" y="85"/>
                      <a:pt x="598" y="86"/>
                    </a:cubicBezTo>
                    <a:cubicBezTo>
                      <a:pt x="600" y="86"/>
                      <a:pt x="602" y="87"/>
                      <a:pt x="603" y="88"/>
                    </a:cubicBezTo>
                    <a:cubicBezTo>
                      <a:pt x="604" y="88"/>
                      <a:pt x="604" y="87"/>
                      <a:pt x="603" y="87"/>
                    </a:cubicBezTo>
                    <a:cubicBezTo>
                      <a:pt x="606" y="89"/>
                      <a:pt x="609" y="90"/>
                      <a:pt x="612" y="92"/>
                    </a:cubicBezTo>
                    <a:cubicBezTo>
                      <a:pt x="615" y="94"/>
                      <a:pt x="617" y="96"/>
                      <a:pt x="618" y="97"/>
                    </a:cubicBezTo>
                    <a:cubicBezTo>
                      <a:pt x="620" y="99"/>
                      <a:pt x="624" y="102"/>
                      <a:pt x="625" y="102"/>
                    </a:cubicBezTo>
                    <a:cubicBezTo>
                      <a:pt x="623" y="101"/>
                      <a:pt x="624" y="99"/>
                      <a:pt x="622" y="98"/>
                    </a:cubicBezTo>
                    <a:cubicBezTo>
                      <a:pt x="624" y="100"/>
                      <a:pt x="626" y="100"/>
                      <a:pt x="628" y="101"/>
                    </a:cubicBezTo>
                    <a:cubicBezTo>
                      <a:pt x="628" y="102"/>
                      <a:pt x="632" y="105"/>
                      <a:pt x="633" y="106"/>
                    </a:cubicBezTo>
                    <a:cubicBezTo>
                      <a:pt x="633" y="107"/>
                      <a:pt x="630" y="103"/>
                      <a:pt x="630" y="105"/>
                    </a:cubicBezTo>
                    <a:cubicBezTo>
                      <a:pt x="633" y="108"/>
                      <a:pt x="637" y="112"/>
                      <a:pt x="641" y="116"/>
                    </a:cubicBezTo>
                    <a:cubicBezTo>
                      <a:pt x="645" y="120"/>
                      <a:pt x="649" y="124"/>
                      <a:pt x="652" y="128"/>
                    </a:cubicBezTo>
                    <a:cubicBezTo>
                      <a:pt x="650" y="127"/>
                      <a:pt x="647" y="122"/>
                      <a:pt x="646" y="123"/>
                    </a:cubicBezTo>
                    <a:cubicBezTo>
                      <a:pt x="646" y="124"/>
                      <a:pt x="648" y="125"/>
                      <a:pt x="649" y="127"/>
                    </a:cubicBezTo>
                    <a:cubicBezTo>
                      <a:pt x="650" y="128"/>
                      <a:pt x="651" y="130"/>
                      <a:pt x="653" y="132"/>
                    </a:cubicBezTo>
                    <a:cubicBezTo>
                      <a:pt x="652" y="133"/>
                      <a:pt x="651" y="132"/>
                      <a:pt x="649" y="130"/>
                    </a:cubicBezTo>
                    <a:cubicBezTo>
                      <a:pt x="650" y="128"/>
                      <a:pt x="642" y="122"/>
                      <a:pt x="646" y="122"/>
                    </a:cubicBezTo>
                    <a:cubicBezTo>
                      <a:pt x="643" y="120"/>
                      <a:pt x="639" y="117"/>
                      <a:pt x="638" y="114"/>
                    </a:cubicBezTo>
                    <a:cubicBezTo>
                      <a:pt x="637" y="113"/>
                      <a:pt x="637" y="115"/>
                      <a:pt x="635" y="113"/>
                    </a:cubicBezTo>
                    <a:cubicBezTo>
                      <a:pt x="635" y="112"/>
                      <a:pt x="636" y="113"/>
                      <a:pt x="637" y="113"/>
                    </a:cubicBezTo>
                    <a:cubicBezTo>
                      <a:pt x="635" y="112"/>
                      <a:pt x="631" y="109"/>
                      <a:pt x="628" y="106"/>
                    </a:cubicBezTo>
                    <a:cubicBezTo>
                      <a:pt x="624" y="103"/>
                      <a:pt x="620" y="100"/>
                      <a:pt x="617" y="99"/>
                    </a:cubicBezTo>
                    <a:cubicBezTo>
                      <a:pt x="617" y="98"/>
                      <a:pt x="617" y="97"/>
                      <a:pt x="617" y="97"/>
                    </a:cubicBezTo>
                    <a:cubicBezTo>
                      <a:pt x="616" y="97"/>
                      <a:pt x="614" y="96"/>
                      <a:pt x="613" y="96"/>
                    </a:cubicBezTo>
                    <a:cubicBezTo>
                      <a:pt x="616" y="97"/>
                      <a:pt x="615" y="98"/>
                      <a:pt x="616" y="99"/>
                    </a:cubicBezTo>
                    <a:cubicBezTo>
                      <a:pt x="616" y="99"/>
                      <a:pt x="620" y="101"/>
                      <a:pt x="620" y="102"/>
                    </a:cubicBezTo>
                    <a:cubicBezTo>
                      <a:pt x="620" y="103"/>
                      <a:pt x="618" y="101"/>
                      <a:pt x="618" y="101"/>
                    </a:cubicBezTo>
                    <a:cubicBezTo>
                      <a:pt x="618" y="102"/>
                      <a:pt x="619" y="102"/>
                      <a:pt x="619" y="102"/>
                    </a:cubicBezTo>
                    <a:cubicBezTo>
                      <a:pt x="618" y="102"/>
                      <a:pt x="617" y="101"/>
                      <a:pt x="617" y="102"/>
                    </a:cubicBezTo>
                    <a:cubicBezTo>
                      <a:pt x="620" y="104"/>
                      <a:pt x="625" y="105"/>
                      <a:pt x="625" y="108"/>
                    </a:cubicBezTo>
                    <a:cubicBezTo>
                      <a:pt x="623" y="106"/>
                      <a:pt x="624" y="108"/>
                      <a:pt x="622" y="107"/>
                    </a:cubicBezTo>
                    <a:cubicBezTo>
                      <a:pt x="620" y="104"/>
                      <a:pt x="615" y="101"/>
                      <a:pt x="613" y="101"/>
                    </a:cubicBezTo>
                    <a:cubicBezTo>
                      <a:pt x="618" y="103"/>
                      <a:pt x="616" y="105"/>
                      <a:pt x="618" y="107"/>
                    </a:cubicBezTo>
                    <a:cubicBezTo>
                      <a:pt x="615" y="105"/>
                      <a:pt x="617" y="105"/>
                      <a:pt x="615" y="104"/>
                    </a:cubicBezTo>
                    <a:cubicBezTo>
                      <a:pt x="614" y="105"/>
                      <a:pt x="615" y="107"/>
                      <a:pt x="617" y="109"/>
                    </a:cubicBezTo>
                    <a:cubicBezTo>
                      <a:pt x="615" y="107"/>
                      <a:pt x="615" y="109"/>
                      <a:pt x="614" y="108"/>
                    </a:cubicBezTo>
                    <a:cubicBezTo>
                      <a:pt x="616" y="110"/>
                      <a:pt x="619" y="112"/>
                      <a:pt x="617" y="112"/>
                    </a:cubicBezTo>
                    <a:cubicBezTo>
                      <a:pt x="618" y="113"/>
                      <a:pt x="621" y="116"/>
                      <a:pt x="621" y="116"/>
                    </a:cubicBezTo>
                    <a:cubicBezTo>
                      <a:pt x="620" y="116"/>
                      <a:pt x="616" y="112"/>
                      <a:pt x="616" y="113"/>
                    </a:cubicBezTo>
                    <a:cubicBezTo>
                      <a:pt x="622" y="116"/>
                      <a:pt x="625" y="120"/>
                      <a:pt x="627" y="124"/>
                    </a:cubicBezTo>
                    <a:cubicBezTo>
                      <a:pt x="630" y="129"/>
                      <a:pt x="632" y="133"/>
                      <a:pt x="638" y="136"/>
                    </a:cubicBezTo>
                    <a:cubicBezTo>
                      <a:pt x="636" y="137"/>
                      <a:pt x="638" y="139"/>
                      <a:pt x="639" y="140"/>
                    </a:cubicBezTo>
                    <a:cubicBezTo>
                      <a:pt x="637" y="140"/>
                      <a:pt x="635" y="139"/>
                      <a:pt x="633" y="138"/>
                    </a:cubicBezTo>
                    <a:cubicBezTo>
                      <a:pt x="633" y="137"/>
                      <a:pt x="632" y="137"/>
                      <a:pt x="631" y="136"/>
                    </a:cubicBezTo>
                    <a:cubicBezTo>
                      <a:pt x="629" y="134"/>
                      <a:pt x="632" y="135"/>
                      <a:pt x="630" y="133"/>
                    </a:cubicBezTo>
                    <a:cubicBezTo>
                      <a:pt x="629" y="134"/>
                      <a:pt x="629" y="134"/>
                      <a:pt x="630" y="135"/>
                    </a:cubicBezTo>
                    <a:cubicBezTo>
                      <a:pt x="627" y="133"/>
                      <a:pt x="627" y="131"/>
                      <a:pt x="623" y="128"/>
                    </a:cubicBezTo>
                    <a:cubicBezTo>
                      <a:pt x="621" y="128"/>
                      <a:pt x="620" y="126"/>
                      <a:pt x="620" y="128"/>
                    </a:cubicBezTo>
                    <a:cubicBezTo>
                      <a:pt x="624" y="131"/>
                      <a:pt x="625" y="133"/>
                      <a:pt x="629" y="135"/>
                    </a:cubicBezTo>
                    <a:cubicBezTo>
                      <a:pt x="627" y="135"/>
                      <a:pt x="629" y="140"/>
                      <a:pt x="631" y="139"/>
                    </a:cubicBezTo>
                    <a:cubicBezTo>
                      <a:pt x="630" y="138"/>
                      <a:pt x="629" y="137"/>
                      <a:pt x="629" y="137"/>
                    </a:cubicBezTo>
                    <a:cubicBezTo>
                      <a:pt x="629" y="137"/>
                      <a:pt x="629" y="136"/>
                      <a:pt x="630" y="136"/>
                    </a:cubicBezTo>
                    <a:cubicBezTo>
                      <a:pt x="632" y="139"/>
                      <a:pt x="634" y="139"/>
                      <a:pt x="634" y="141"/>
                    </a:cubicBezTo>
                    <a:cubicBezTo>
                      <a:pt x="633" y="140"/>
                      <a:pt x="632" y="138"/>
                      <a:pt x="631" y="139"/>
                    </a:cubicBezTo>
                    <a:cubicBezTo>
                      <a:pt x="633" y="141"/>
                      <a:pt x="631" y="139"/>
                      <a:pt x="632" y="141"/>
                    </a:cubicBezTo>
                    <a:cubicBezTo>
                      <a:pt x="634" y="142"/>
                      <a:pt x="638" y="146"/>
                      <a:pt x="639" y="148"/>
                    </a:cubicBezTo>
                    <a:cubicBezTo>
                      <a:pt x="638" y="149"/>
                      <a:pt x="638" y="149"/>
                      <a:pt x="638" y="149"/>
                    </a:cubicBezTo>
                    <a:cubicBezTo>
                      <a:pt x="636" y="146"/>
                      <a:pt x="633" y="146"/>
                      <a:pt x="635" y="147"/>
                    </a:cubicBezTo>
                    <a:cubicBezTo>
                      <a:pt x="639" y="151"/>
                      <a:pt x="642" y="151"/>
                      <a:pt x="643" y="151"/>
                    </a:cubicBezTo>
                    <a:cubicBezTo>
                      <a:pt x="645" y="152"/>
                      <a:pt x="643" y="152"/>
                      <a:pt x="644" y="153"/>
                    </a:cubicBezTo>
                    <a:cubicBezTo>
                      <a:pt x="645" y="153"/>
                      <a:pt x="648" y="155"/>
                      <a:pt x="649" y="156"/>
                    </a:cubicBezTo>
                    <a:cubicBezTo>
                      <a:pt x="648" y="156"/>
                      <a:pt x="648" y="154"/>
                      <a:pt x="650" y="155"/>
                    </a:cubicBezTo>
                    <a:cubicBezTo>
                      <a:pt x="651" y="157"/>
                      <a:pt x="653" y="160"/>
                      <a:pt x="655" y="162"/>
                    </a:cubicBezTo>
                    <a:cubicBezTo>
                      <a:pt x="657" y="165"/>
                      <a:pt x="659" y="167"/>
                      <a:pt x="660" y="169"/>
                    </a:cubicBezTo>
                    <a:cubicBezTo>
                      <a:pt x="659" y="169"/>
                      <a:pt x="658" y="168"/>
                      <a:pt x="659" y="170"/>
                    </a:cubicBezTo>
                    <a:cubicBezTo>
                      <a:pt x="660" y="169"/>
                      <a:pt x="662" y="175"/>
                      <a:pt x="664" y="176"/>
                    </a:cubicBezTo>
                    <a:cubicBezTo>
                      <a:pt x="665" y="176"/>
                      <a:pt x="663" y="174"/>
                      <a:pt x="664" y="173"/>
                    </a:cubicBezTo>
                    <a:cubicBezTo>
                      <a:pt x="666" y="177"/>
                      <a:pt x="666" y="175"/>
                      <a:pt x="668" y="177"/>
                    </a:cubicBezTo>
                    <a:cubicBezTo>
                      <a:pt x="669" y="180"/>
                      <a:pt x="675" y="188"/>
                      <a:pt x="677" y="190"/>
                    </a:cubicBezTo>
                    <a:cubicBezTo>
                      <a:pt x="677" y="188"/>
                      <a:pt x="674" y="187"/>
                      <a:pt x="674" y="185"/>
                    </a:cubicBezTo>
                    <a:cubicBezTo>
                      <a:pt x="676" y="186"/>
                      <a:pt x="676" y="184"/>
                      <a:pt x="678" y="185"/>
                    </a:cubicBezTo>
                    <a:cubicBezTo>
                      <a:pt x="678" y="187"/>
                      <a:pt x="681" y="190"/>
                      <a:pt x="682" y="191"/>
                    </a:cubicBezTo>
                    <a:cubicBezTo>
                      <a:pt x="680" y="188"/>
                      <a:pt x="680" y="187"/>
                      <a:pt x="682" y="189"/>
                    </a:cubicBezTo>
                    <a:cubicBezTo>
                      <a:pt x="679" y="183"/>
                      <a:pt x="676" y="181"/>
                      <a:pt x="673" y="175"/>
                    </a:cubicBezTo>
                    <a:cubicBezTo>
                      <a:pt x="672" y="175"/>
                      <a:pt x="672" y="175"/>
                      <a:pt x="671" y="175"/>
                    </a:cubicBezTo>
                    <a:cubicBezTo>
                      <a:pt x="671" y="174"/>
                      <a:pt x="669" y="172"/>
                      <a:pt x="669" y="171"/>
                    </a:cubicBezTo>
                    <a:cubicBezTo>
                      <a:pt x="670" y="171"/>
                      <a:pt x="672" y="175"/>
                      <a:pt x="673" y="174"/>
                    </a:cubicBezTo>
                    <a:cubicBezTo>
                      <a:pt x="672" y="172"/>
                      <a:pt x="667" y="167"/>
                      <a:pt x="668" y="167"/>
                    </a:cubicBezTo>
                    <a:cubicBezTo>
                      <a:pt x="666" y="164"/>
                      <a:pt x="666" y="164"/>
                      <a:pt x="666" y="164"/>
                    </a:cubicBezTo>
                    <a:cubicBezTo>
                      <a:pt x="665" y="165"/>
                      <a:pt x="659" y="157"/>
                      <a:pt x="662" y="158"/>
                    </a:cubicBezTo>
                    <a:cubicBezTo>
                      <a:pt x="660" y="155"/>
                      <a:pt x="656" y="151"/>
                      <a:pt x="657" y="149"/>
                    </a:cubicBezTo>
                    <a:cubicBezTo>
                      <a:pt x="660" y="154"/>
                      <a:pt x="662" y="156"/>
                      <a:pt x="665" y="159"/>
                    </a:cubicBezTo>
                    <a:cubicBezTo>
                      <a:pt x="664" y="158"/>
                      <a:pt x="665" y="157"/>
                      <a:pt x="663" y="155"/>
                    </a:cubicBezTo>
                    <a:cubicBezTo>
                      <a:pt x="663" y="156"/>
                      <a:pt x="662" y="155"/>
                      <a:pt x="661" y="154"/>
                    </a:cubicBezTo>
                    <a:cubicBezTo>
                      <a:pt x="661" y="153"/>
                      <a:pt x="659" y="151"/>
                      <a:pt x="659" y="151"/>
                    </a:cubicBezTo>
                    <a:cubicBezTo>
                      <a:pt x="660" y="150"/>
                      <a:pt x="659" y="149"/>
                      <a:pt x="659" y="148"/>
                    </a:cubicBezTo>
                    <a:cubicBezTo>
                      <a:pt x="662" y="150"/>
                      <a:pt x="664" y="154"/>
                      <a:pt x="666" y="157"/>
                    </a:cubicBezTo>
                    <a:cubicBezTo>
                      <a:pt x="666" y="157"/>
                      <a:pt x="666" y="156"/>
                      <a:pt x="665" y="155"/>
                    </a:cubicBezTo>
                    <a:cubicBezTo>
                      <a:pt x="664" y="154"/>
                      <a:pt x="663" y="153"/>
                      <a:pt x="664" y="153"/>
                    </a:cubicBezTo>
                    <a:cubicBezTo>
                      <a:pt x="664" y="152"/>
                      <a:pt x="665" y="154"/>
                      <a:pt x="666" y="154"/>
                    </a:cubicBezTo>
                    <a:cubicBezTo>
                      <a:pt x="665" y="153"/>
                      <a:pt x="662" y="150"/>
                      <a:pt x="662" y="149"/>
                    </a:cubicBezTo>
                    <a:cubicBezTo>
                      <a:pt x="663" y="150"/>
                      <a:pt x="665" y="152"/>
                      <a:pt x="666" y="152"/>
                    </a:cubicBezTo>
                    <a:cubicBezTo>
                      <a:pt x="668" y="154"/>
                      <a:pt x="669" y="156"/>
                      <a:pt x="670" y="159"/>
                    </a:cubicBezTo>
                    <a:cubicBezTo>
                      <a:pt x="669" y="157"/>
                      <a:pt x="673" y="161"/>
                      <a:pt x="675" y="160"/>
                    </a:cubicBezTo>
                    <a:cubicBezTo>
                      <a:pt x="671" y="158"/>
                      <a:pt x="667" y="155"/>
                      <a:pt x="667" y="150"/>
                    </a:cubicBezTo>
                    <a:cubicBezTo>
                      <a:pt x="664" y="148"/>
                      <a:pt x="660" y="143"/>
                      <a:pt x="659" y="140"/>
                    </a:cubicBezTo>
                    <a:cubicBezTo>
                      <a:pt x="660" y="142"/>
                      <a:pt x="662" y="143"/>
                      <a:pt x="663" y="143"/>
                    </a:cubicBezTo>
                    <a:cubicBezTo>
                      <a:pt x="663" y="141"/>
                      <a:pt x="658" y="139"/>
                      <a:pt x="657" y="136"/>
                    </a:cubicBezTo>
                    <a:cubicBezTo>
                      <a:pt x="658" y="137"/>
                      <a:pt x="658" y="138"/>
                      <a:pt x="658" y="137"/>
                    </a:cubicBezTo>
                    <a:cubicBezTo>
                      <a:pt x="657" y="135"/>
                      <a:pt x="656" y="135"/>
                      <a:pt x="655" y="135"/>
                    </a:cubicBezTo>
                    <a:cubicBezTo>
                      <a:pt x="654" y="134"/>
                      <a:pt x="653" y="131"/>
                      <a:pt x="655" y="132"/>
                    </a:cubicBezTo>
                    <a:cubicBezTo>
                      <a:pt x="657" y="134"/>
                      <a:pt x="658" y="136"/>
                      <a:pt x="660" y="138"/>
                    </a:cubicBezTo>
                    <a:cubicBezTo>
                      <a:pt x="661" y="139"/>
                      <a:pt x="663" y="141"/>
                      <a:pt x="664" y="143"/>
                    </a:cubicBezTo>
                    <a:cubicBezTo>
                      <a:pt x="667" y="147"/>
                      <a:pt x="670" y="151"/>
                      <a:pt x="673" y="155"/>
                    </a:cubicBezTo>
                    <a:cubicBezTo>
                      <a:pt x="672" y="154"/>
                      <a:pt x="671" y="153"/>
                      <a:pt x="670" y="152"/>
                    </a:cubicBezTo>
                    <a:cubicBezTo>
                      <a:pt x="669" y="150"/>
                      <a:pt x="668" y="149"/>
                      <a:pt x="667" y="148"/>
                    </a:cubicBezTo>
                    <a:cubicBezTo>
                      <a:pt x="666" y="145"/>
                      <a:pt x="664" y="144"/>
                      <a:pt x="662" y="143"/>
                    </a:cubicBezTo>
                    <a:cubicBezTo>
                      <a:pt x="665" y="145"/>
                      <a:pt x="665" y="148"/>
                      <a:pt x="667" y="148"/>
                    </a:cubicBezTo>
                    <a:cubicBezTo>
                      <a:pt x="669" y="151"/>
                      <a:pt x="668" y="153"/>
                      <a:pt x="671" y="155"/>
                    </a:cubicBezTo>
                    <a:cubicBezTo>
                      <a:pt x="669" y="153"/>
                      <a:pt x="671" y="154"/>
                      <a:pt x="672" y="154"/>
                    </a:cubicBezTo>
                    <a:cubicBezTo>
                      <a:pt x="673" y="156"/>
                      <a:pt x="673" y="156"/>
                      <a:pt x="675" y="159"/>
                    </a:cubicBezTo>
                    <a:cubicBezTo>
                      <a:pt x="676" y="158"/>
                      <a:pt x="680" y="165"/>
                      <a:pt x="681" y="164"/>
                    </a:cubicBezTo>
                    <a:cubicBezTo>
                      <a:pt x="675" y="159"/>
                      <a:pt x="672" y="150"/>
                      <a:pt x="668" y="145"/>
                    </a:cubicBezTo>
                    <a:cubicBezTo>
                      <a:pt x="667" y="143"/>
                      <a:pt x="668" y="147"/>
                      <a:pt x="667" y="145"/>
                    </a:cubicBezTo>
                    <a:cubicBezTo>
                      <a:pt x="666" y="144"/>
                      <a:pt x="666" y="143"/>
                      <a:pt x="666" y="143"/>
                    </a:cubicBezTo>
                    <a:cubicBezTo>
                      <a:pt x="668" y="143"/>
                      <a:pt x="666" y="142"/>
                      <a:pt x="666" y="139"/>
                    </a:cubicBezTo>
                    <a:cubicBezTo>
                      <a:pt x="669" y="142"/>
                      <a:pt x="667" y="142"/>
                      <a:pt x="669" y="144"/>
                    </a:cubicBezTo>
                    <a:cubicBezTo>
                      <a:pt x="670" y="146"/>
                      <a:pt x="673" y="147"/>
                      <a:pt x="674" y="148"/>
                    </a:cubicBezTo>
                    <a:cubicBezTo>
                      <a:pt x="673" y="149"/>
                      <a:pt x="672" y="148"/>
                      <a:pt x="672" y="148"/>
                    </a:cubicBezTo>
                    <a:cubicBezTo>
                      <a:pt x="673" y="149"/>
                      <a:pt x="673" y="150"/>
                      <a:pt x="674" y="151"/>
                    </a:cubicBezTo>
                    <a:cubicBezTo>
                      <a:pt x="674" y="150"/>
                      <a:pt x="675" y="150"/>
                      <a:pt x="675" y="151"/>
                    </a:cubicBezTo>
                    <a:cubicBezTo>
                      <a:pt x="675" y="153"/>
                      <a:pt x="675" y="155"/>
                      <a:pt x="678" y="158"/>
                    </a:cubicBezTo>
                    <a:cubicBezTo>
                      <a:pt x="678" y="158"/>
                      <a:pt x="677" y="157"/>
                      <a:pt x="678" y="157"/>
                    </a:cubicBezTo>
                    <a:cubicBezTo>
                      <a:pt x="679" y="160"/>
                      <a:pt x="682" y="164"/>
                      <a:pt x="683" y="166"/>
                    </a:cubicBezTo>
                    <a:cubicBezTo>
                      <a:pt x="684" y="167"/>
                      <a:pt x="685" y="169"/>
                      <a:pt x="687" y="171"/>
                    </a:cubicBezTo>
                    <a:cubicBezTo>
                      <a:pt x="686" y="172"/>
                      <a:pt x="691" y="177"/>
                      <a:pt x="690" y="178"/>
                    </a:cubicBezTo>
                    <a:cubicBezTo>
                      <a:pt x="690" y="178"/>
                      <a:pt x="691" y="178"/>
                      <a:pt x="691" y="179"/>
                    </a:cubicBezTo>
                    <a:cubicBezTo>
                      <a:pt x="694" y="178"/>
                      <a:pt x="686" y="169"/>
                      <a:pt x="686" y="166"/>
                    </a:cubicBezTo>
                    <a:cubicBezTo>
                      <a:pt x="688" y="170"/>
                      <a:pt x="688" y="168"/>
                      <a:pt x="687" y="166"/>
                    </a:cubicBezTo>
                    <a:cubicBezTo>
                      <a:pt x="689" y="169"/>
                      <a:pt x="691" y="172"/>
                      <a:pt x="692" y="174"/>
                    </a:cubicBezTo>
                    <a:cubicBezTo>
                      <a:pt x="693" y="177"/>
                      <a:pt x="693" y="179"/>
                      <a:pt x="694" y="178"/>
                    </a:cubicBezTo>
                    <a:cubicBezTo>
                      <a:pt x="695" y="180"/>
                      <a:pt x="697" y="185"/>
                      <a:pt x="697" y="184"/>
                    </a:cubicBezTo>
                    <a:cubicBezTo>
                      <a:pt x="696" y="181"/>
                      <a:pt x="697" y="184"/>
                      <a:pt x="698" y="183"/>
                    </a:cubicBezTo>
                    <a:cubicBezTo>
                      <a:pt x="698" y="181"/>
                      <a:pt x="695" y="179"/>
                      <a:pt x="695" y="177"/>
                    </a:cubicBezTo>
                    <a:cubicBezTo>
                      <a:pt x="695" y="177"/>
                      <a:pt x="698" y="182"/>
                      <a:pt x="697" y="179"/>
                    </a:cubicBezTo>
                    <a:cubicBezTo>
                      <a:pt x="695" y="176"/>
                      <a:pt x="695" y="176"/>
                      <a:pt x="693" y="175"/>
                    </a:cubicBezTo>
                    <a:cubicBezTo>
                      <a:pt x="693" y="174"/>
                      <a:pt x="693" y="173"/>
                      <a:pt x="693" y="172"/>
                    </a:cubicBezTo>
                    <a:cubicBezTo>
                      <a:pt x="692" y="171"/>
                      <a:pt x="692" y="173"/>
                      <a:pt x="691" y="171"/>
                    </a:cubicBezTo>
                    <a:cubicBezTo>
                      <a:pt x="692" y="168"/>
                      <a:pt x="685" y="160"/>
                      <a:pt x="683" y="155"/>
                    </a:cubicBezTo>
                    <a:cubicBezTo>
                      <a:pt x="687" y="160"/>
                      <a:pt x="690" y="164"/>
                      <a:pt x="693" y="168"/>
                    </a:cubicBezTo>
                    <a:cubicBezTo>
                      <a:pt x="696" y="173"/>
                      <a:pt x="698" y="177"/>
                      <a:pt x="701" y="180"/>
                    </a:cubicBezTo>
                    <a:cubicBezTo>
                      <a:pt x="700" y="179"/>
                      <a:pt x="700" y="179"/>
                      <a:pt x="701" y="180"/>
                    </a:cubicBezTo>
                    <a:cubicBezTo>
                      <a:pt x="702" y="182"/>
                      <a:pt x="702" y="182"/>
                      <a:pt x="702" y="182"/>
                    </a:cubicBezTo>
                    <a:cubicBezTo>
                      <a:pt x="702" y="182"/>
                      <a:pt x="702" y="183"/>
                      <a:pt x="702" y="184"/>
                    </a:cubicBezTo>
                    <a:cubicBezTo>
                      <a:pt x="704" y="186"/>
                      <a:pt x="703" y="187"/>
                      <a:pt x="704" y="190"/>
                    </a:cubicBezTo>
                    <a:cubicBezTo>
                      <a:pt x="706" y="192"/>
                      <a:pt x="709" y="197"/>
                      <a:pt x="711" y="202"/>
                    </a:cubicBezTo>
                    <a:cubicBezTo>
                      <a:pt x="714" y="207"/>
                      <a:pt x="715" y="211"/>
                      <a:pt x="716" y="214"/>
                    </a:cubicBezTo>
                    <a:cubicBezTo>
                      <a:pt x="717" y="215"/>
                      <a:pt x="717" y="216"/>
                      <a:pt x="718" y="218"/>
                    </a:cubicBezTo>
                    <a:cubicBezTo>
                      <a:pt x="719" y="220"/>
                      <a:pt x="720" y="222"/>
                      <a:pt x="721" y="224"/>
                    </a:cubicBezTo>
                    <a:cubicBezTo>
                      <a:pt x="722" y="228"/>
                      <a:pt x="724" y="233"/>
                      <a:pt x="724" y="235"/>
                    </a:cubicBezTo>
                    <a:cubicBezTo>
                      <a:pt x="724" y="235"/>
                      <a:pt x="725" y="234"/>
                      <a:pt x="725" y="235"/>
                    </a:cubicBezTo>
                    <a:cubicBezTo>
                      <a:pt x="726" y="237"/>
                      <a:pt x="727" y="241"/>
                      <a:pt x="728" y="245"/>
                    </a:cubicBezTo>
                    <a:cubicBezTo>
                      <a:pt x="728" y="246"/>
                      <a:pt x="729" y="248"/>
                      <a:pt x="729" y="249"/>
                    </a:cubicBezTo>
                    <a:cubicBezTo>
                      <a:pt x="729" y="250"/>
                      <a:pt x="730" y="251"/>
                      <a:pt x="730" y="251"/>
                    </a:cubicBezTo>
                    <a:cubicBezTo>
                      <a:pt x="730" y="251"/>
                      <a:pt x="730" y="250"/>
                      <a:pt x="731" y="251"/>
                    </a:cubicBezTo>
                    <a:cubicBezTo>
                      <a:pt x="731" y="253"/>
                      <a:pt x="730" y="253"/>
                      <a:pt x="731" y="255"/>
                    </a:cubicBezTo>
                    <a:cubicBezTo>
                      <a:pt x="733" y="258"/>
                      <a:pt x="732" y="264"/>
                      <a:pt x="735" y="269"/>
                    </a:cubicBezTo>
                    <a:cubicBezTo>
                      <a:pt x="736" y="267"/>
                      <a:pt x="734" y="265"/>
                      <a:pt x="734" y="266"/>
                    </a:cubicBezTo>
                    <a:close/>
                    <a:moveTo>
                      <a:pt x="635" y="109"/>
                    </a:moveTo>
                    <a:cubicBezTo>
                      <a:pt x="634" y="107"/>
                      <a:pt x="640" y="113"/>
                      <a:pt x="638" y="111"/>
                    </a:cubicBezTo>
                    <a:cubicBezTo>
                      <a:pt x="640" y="111"/>
                      <a:pt x="639" y="112"/>
                      <a:pt x="640" y="113"/>
                    </a:cubicBezTo>
                    <a:cubicBezTo>
                      <a:pt x="639" y="113"/>
                      <a:pt x="637" y="111"/>
                      <a:pt x="635" y="109"/>
                    </a:cubicBezTo>
                    <a:close/>
                    <a:moveTo>
                      <a:pt x="555" y="80"/>
                    </a:moveTo>
                    <a:cubicBezTo>
                      <a:pt x="553" y="78"/>
                      <a:pt x="551" y="78"/>
                      <a:pt x="550" y="77"/>
                    </a:cubicBezTo>
                    <a:cubicBezTo>
                      <a:pt x="550" y="76"/>
                      <a:pt x="554" y="78"/>
                      <a:pt x="556" y="79"/>
                    </a:cubicBezTo>
                    <a:cubicBezTo>
                      <a:pt x="554" y="76"/>
                      <a:pt x="548" y="75"/>
                      <a:pt x="545" y="74"/>
                    </a:cubicBezTo>
                    <a:cubicBezTo>
                      <a:pt x="544" y="73"/>
                      <a:pt x="545" y="73"/>
                      <a:pt x="544" y="72"/>
                    </a:cubicBezTo>
                    <a:cubicBezTo>
                      <a:pt x="545" y="72"/>
                      <a:pt x="547" y="74"/>
                      <a:pt x="545" y="74"/>
                    </a:cubicBezTo>
                    <a:cubicBezTo>
                      <a:pt x="548" y="73"/>
                      <a:pt x="554" y="77"/>
                      <a:pt x="554" y="75"/>
                    </a:cubicBezTo>
                    <a:cubicBezTo>
                      <a:pt x="556" y="77"/>
                      <a:pt x="558" y="78"/>
                      <a:pt x="560" y="79"/>
                    </a:cubicBezTo>
                    <a:cubicBezTo>
                      <a:pt x="561" y="79"/>
                      <a:pt x="565" y="80"/>
                      <a:pt x="566" y="82"/>
                    </a:cubicBezTo>
                    <a:cubicBezTo>
                      <a:pt x="563" y="82"/>
                      <a:pt x="559" y="80"/>
                      <a:pt x="555" y="80"/>
                    </a:cubicBezTo>
                    <a:close/>
                    <a:moveTo>
                      <a:pt x="595" y="115"/>
                    </a:moveTo>
                    <a:cubicBezTo>
                      <a:pt x="593" y="113"/>
                      <a:pt x="593" y="113"/>
                      <a:pt x="589" y="111"/>
                    </a:cubicBezTo>
                    <a:cubicBezTo>
                      <a:pt x="591" y="111"/>
                      <a:pt x="591" y="112"/>
                      <a:pt x="590" y="110"/>
                    </a:cubicBezTo>
                    <a:cubicBezTo>
                      <a:pt x="591" y="109"/>
                      <a:pt x="591" y="110"/>
                      <a:pt x="593" y="111"/>
                    </a:cubicBezTo>
                    <a:cubicBezTo>
                      <a:pt x="593" y="113"/>
                      <a:pt x="594" y="113"/>
                      <a:pt x="596" y="115"/>
                    </a:cubicBezTo>
                    <a:cubicBezTo>
                      <a:pt x="596" y="116"/>
                      <a:pt x="595" y="115"/>
                      <a:pt x="595" y="115"/>
                    </a:cubicBezTo>
                    <a:close/>
                    <a:moveTo>
                      <a:pt x="529" y="74"/>
                    </a:moveTo>
                    <a:cubicBezTo>
                      <a:pt x="532" y="75"/>
                      <a:pt x="532" y="75"/>
                      <a:pt x="536" y="77"/>
                    </a:cubicBezTo>
                    <a:cubicBezTo>
                      <a:pt x="535" y="77"/>
                      <a:pt x="533" y="77"/>
                      <a:pt x="532" y="76"/>
                    </a:cubicBezTo>
                    <a:cubicBezTo>
                      <a:pt x="530" y="76"/>
                      <a:pt x="529" y="75"/>
                      <a:pt x="529" y="74"/>
                    </a:cubicBezTo>
                    <a:close/>
                    <a:moveTo>
                      <a:pt x="358" y="58"/>
                    </a:moveTo>
                    <a:cubicBezTo>
                      <a:pt x="358" y="58"/>
                      <a:pt x="359" y="57"/>
                      <a:pt x="361" y="56"/>
                    </a:cubicBezTo>
                    <a:cubicBezTo>
                      <a:pt x="362" y="58"/>
                      <a:pt x="362" y="58"/>
                      <a:pt x="362" y="58"/>
                    </a:cubicBezTo>
                    <a:cubicBezTo>
                      <a:pt x="360" y="58"/>
                      <a:pt x="359" y="58"/>
                      <a:pt x="358" y="58"/>
                    </a:cubicBezTo>
                    <a:close/>
                    <a:moveTo>
                      <a:pt x="342" y="68"/>
                    </a:moveTo>
                    <a:cubicBezTo>
                      <a:pt x="341" y="68"/>
                      <a:pt x="341" y="68"/>
                      <a:pt x="340" y="69"/>
                    </a:cubicBezTo>
                    <a:cubicBezTo>
                      <a:pt x="338" y="68"/>
                      <a:pt x="335" y="68"/>
                      <a:pt x="333" y="70"/>
                    </a:cubicBezTo>
                    <a:cubicBezTo>
                      <a:pt x="334" y="67"/>
                      <a:pt x="337" y="68"/>
                      <a:pt x="340" y="67"/>
                    </a:cubicBezTo>
                    <a:cubicBezTo>
                      <a:pt x="342" y="67"/>
                      <a:pt x="342" y="67"/>
                      <a:pt x="342" y="68"/>
                    </a:cubicBezTo>
                    <a:close/>
                    <a:moveTo>
                      <a:pt x="370" y="66"/>
                    </a:moveTo>
                    <a:cubicBezTo>
                      <a:pt x="367" y="67"/>
                      <a:pt x="368" y="65"/>
                      <a:pt x="365" y="66"/>
                    </a:cubicBezTo>
                    <a:cubicBezTo>
                      <a:pt x="366" y="65"/>
                      <a:pt x="370" y="65"/>
                      <a:pt x="370" y="66"/>
                    </a:cubicBezTo>
                    <a:close/>
                    <a:moveTo>
                      <a:pt x="456" y="81"/>
                    </a:moveTo>
                    <a:cubicBezTo>
                      <a:pt x="456" y="82"/>
                      <a:pt x="453" y="82"/>
                      <a:pt x="453" y="82"/>
                    </a:cubicBezTo>
                    <a:cubicBezTo>
                      <a:pt x="451" y="82"/>
                      <a:pt x="453" y="82"/>
                      <a:pt x="452" y="81"/>
                    </a:cubicBezTo>
                    <a:cubicBezTo>
                      <a:pt x="453" y="82"/>
                      <a:pt x="454" y="81"/>
                      <a:pt x="456" y="81"/>
                    </a:cubicBezTo>
                    <a:close/>
                    <a:moveTo>
                      <a:pt x="469" y="102"/>
                    </a:moveTo>
                    <a:cubicBezTo>
                      <a:pt x="469" y="102"/>
                      <a:pt x="466" y="101"/>
                      <a:pt x="468" y="101"/>
                    </a:cubicBezTo>
                    <a:cubicBezTo>
                      <a:pt x="466" y="101"/>
                      <a:pt x="465" y="101"/>
                      <a:pt x="465" y="100"/>
                    </a:cubicBezTo>
                    <a:cubicBezTo>
                      <a:pt x="464" y="100"/>
                      <a:pt x="464" y="101"/>
                      <a:pt x="464" y="101"/>
                    </a:cubicBezTo>
                    <a:cubicBezTo>
                      <a:pt x="462" y="100"/>
                      <a:pt x="462" y="100"/>
                      <a:pt x="460" y="100"/>
                    </a:cubicBezTo>
                    <a:cubicBezTo>
                      <a:pt x="460" y="99"/>
                      <a:pt x="461" y="99"/>
                      <a:pt x="463" y="99"/>
                    </a:cubicBezTo>
                    <a:cubicBezTo>
                      <a:pt x="461" y="98"/>
                      <a:pt x="459" y="97"/>
                      <a:pt x="457" y="96"/>
                    </a:cubicBezTo>
                    <a:cubicBezTo>
                      <a:pt x="455" y="96"/>
                      <a:pt x="458" y="97"/>
                      <a:pt x="456" y="97"/>
                    </a:cubicBezTo>
                    <a:cubicBezTo>
                      <a:pt x="454" y="97"/>
                      <a:pt x="454" y="96"/>
                      <a:pt x="452" y="96"/>
                    </a:cubicBezTo>
                    <a:cubicBezTo>
                      <a:pt x="454" y="96"/>
                      <a:pt x="457" y="95"/>
                      <a:pt x="459" y="97"/>
                    </a:cubicBezTo>
                    <a:cubicBezTo>
                      <a:pt x="460" y="97"/>
                      <a:pt x="461" y="96"/>
                      <a:pt x="462" y="97"/>
                    </a:cubicBezTo>
                    <a:cubicBezTo>
                      <a:pt x="462" y="96"/>
                      <a:pt x="467" y="98"/>
                      <a:pt x="466" y="96"/>
                    </a:cubicBezTo>
                    <a:cubicBezTo>
                      <a:pt x="464" y="96"/>
                      <a:pt x="468" y="97"/>
                      <a:pt x="465" y="96"/>
                    </a:cubicBezTo>
                    <a:cubicBezTo>
                      <a:pt x="465" y="95"/>
                      <a:pt x="464" y="95"/>
                      <a:pt x="464" y="94"/>
                    </a:cubicBezTo>
                    <a:cubicBezTo>
                      <a:pt x="460" y="94"/>
                      <a:pt x="456" y="93"/>
                      <a:pt x="453" y="92"/>
                    </a:cubicBezTo>
                    <a:cubicBezTo>
                      <a:pt x="452" y="92"/>
                      <a:pt x="453" y="92"/>
                      <a:pt x="452" y="93"/>
                    </a:cubicBezTo>
                    <a:cubicBezTo>
                      <a:pt x="449" y="91"/>
                      <a:pt x="446" y="91"/>
                      <a:pt x="444" y="91"/>
                    </a:cubicBezTo>
                    <a:cubicBezTo>
                      <a:pt x="442" y="90"/>
                      <a:pt x="439" y="90"/>
                      <a:pt x="437" y="89"/>
                    </a:cubicBezTo>
                    <a:cubicBezTo>
                      <a:pt x="436" y="87"/>
                      <a:pt x="440" y="88"/>
                      <a:pt x="440" y="87"/>
                    </a:cubicBezTo>
                    <a:cubicBezTo>
                      <a:pt x="443" y="88"/>
                      <a:pt x="439" y="88"/>
                      <a:pt x="438" y="88"/>
                    </a:cubicBezTo>
                    <a:cubicBezTo>
                      <a:pt x="440" y="90"/>
                      <a:pt x="444" y="88"/>
                      <a:pt x="443" y="90"/>
                    </a:cubicBezTo>
                    <a:cubicBezTo>
                      <a:pt x="444" y="90"/>
                      <a:pt x="444" y="90"/>
                      <a:pt x="446" y="90"/>
                    </a:cubicBezTo>
                    <a:cubicBezTo>
                      <a:pt x="448" y="90"/>
                      <a:pt x="445" y="90"/>
                      <a:pt x="446" y="89"/>
                    </a:cubicBezTo>
                    <a:cubicBezTo>
                      <a:pt x="448" y="90"/>
                      <a:pt x="449" y="90"/>
                      <a:pt x="453" y="91"/>
                    </a:cubicBezTo>
                    <a:cubicBezTo>
                      <a:pt x="453" y="90"/>
                      <a:pt x="451" y="89"/>
                      <a:pt x="450" y="89"/>
                    </a:cubicBezTo>
                    <a:cubicBezTo>
                      <a:pt x="451" y="89"/>
                      <a:pt x="454" y="89"/>
                      <a:pt x="455" y="90"/>
                    </a:cubicBezTo>
                    <a:cubicBezTo>
                      <a:pt x="456" y="90"/>
                      <a:pt x="454" y="89"/>
                      <a:pt x="456" y="89"/>
                    </a:cubicBezTo>
                    <a:cubicBezTo>
                      <a:pt x="458" y="89"/>
                      <a:pt x="460" y="90"/>
                      <a:pt x="463" y="91"/>
                    </a:cubicBezTo>
                    <a:cubicBezTo>
                      <a:pt x="464" y="91"/>
                      <a:pt x="461" y="90"/>
                      <a:pt x="461" y="90"/>
                    </a:cubicBezTo>
                    <a:cubicBezTo>
                      <a:pt x="462" y="89"/>
                      <a:pt x="462" y="91"/>
                      <a:pt x="465" y="91"/>
                    </a:cubicBezTo>
                    <a:cubicBezTo>
                      <a:pt x="465" y="91"/>
                      <a:pt x="464" y="91"/>
                      <a:pt x="464" y="92"/>
                    </a:cubicBezTo>
                    <a:cubicBezTo>
                      <a:pt x="465" y="93"/>
                      <a:pt x="466" y="91"/>
                      <a:pt x="468" y="92"/>
                    </a:cubicBezTo>
                    <a:cubicBezTo>
                      <a:pt x="466" y="93"/>
                      <a:pt x="464" y="93"/>
                      <a:pt x="462" y="93"/>
                    </a:cubicBezTo>
                    <a:cubicBezTo>
                      <a:pt x="464" y="94"/>
                      <a:pt x="465" y="93"/>
                      <a:pt x="468" y="95"/>
                    </a:cubicBezTo>
                    <a:cubicBezTo>
                      <a:pt x="468" y="94"/>
                      <a:pt x="466" y="93"/>
                      <a:pt x="469" y="94"/>
                    </a:cubicBezTo>
                    <a:cubicBezTo>
                      <a:pt x="469" y="93"/>
                      <a:pt x="469" y="92"/>
                      <a:pt x="468" y="92"/>
                    </a:cubicBezTo>
                    <a:cubicBezTo>
                      <a:pt x="471" y="93"/>
                      <a:pt x="474" y="92"/>
                      <a:pt x="477" y="94"/>
                    </a:cubicBezTo>
                    <a:cubicBezTo>
                      <a:pt x="475" y="95"/>
                      <a:pt x="472" y="92"/>
                      <a:pt x="470" y="93"/>
                    </a:cubicBezTo>
                    <a:cubicBezTo>
                      <a:pt x="470" y="94"/>
                      <a:pt x="473" y="94"/>
                      <a:pt x="473" y="94"/>
                    </a:cubicBezTo>
                    <a:cubicBezTo>
                      <a:pt x="474" y="94"/>
                      <a:pt x="474" y="94"/>
                      <a:pt x="474" y="94"/>
                    </a:cubicBezTo>
                    <a:cubicBezTo>
                      <a:pt x="474" y="94"/>
                      <a:pt x="474" y="95"/>
                      <a:pt x="475" y="95"/>
                    </a:cubicBezTo>
                    <a:cubicBezTo>
                      <a:pt x="474" y="95"/>
                      <a:pt x="472" y="95"/>
                      <a:pt x="470" y="94"/>
                    </a:cubicBezTo>
                    <a:cubicBezTo>
                      <a:pt x="470" y="95"/>
                      <a:pt x="471" y="95"/>
                      <a:pt x="471" y="96"/>
                    </a:cubicBezTo>
                    <a:cubicBezTo>
                      <a:pt x="472" y="95"/>
                      <a:pt x="475" y="95"/>
                      <a:pt x="478" y="96"/>
                    </a:cubicBezTo>
                    <a:cubicBezTo>
                      <a:pt x="479" y="95"/>
                      <a:pt x="475" y="95"/>
                      <a:pt x="476" y="94"/>
                    </a:cubicBezTo>
                    <a:cubicBezTo>
                      <a:pt x="478" y="95"/>
                      <a:pt x="477" y="95"/>
                      <a:pt x="479" y="95"/>
                    </a:cubicBezTo>
                    <a:cubicBezTo>
                      <a:pt x="479" y="95"/>
                      <a:pt x="477" y="95"/>
                      <a:pt x="477" y="94"/>
                    </a:cubicBezTo>
                    <a:cubicBezTo>
                      <a:pt x="479" y="94"/>
                      <a:pt x="479" y="95"/>
                      <a:pt x="480" y="95"/>
                    </a:cubicBezTo>
                    <a:cubicBezTo>
                      <a:pt x="480" y="95"/>
                      <a:pt x="478" y="96"/>
                      <a:pt x="479" y="97"/>
                    </a:cubicBezTo>
                    <a:cubicBezTo>
                      <a:pt x="481" y="97"/>
                      <a:pt x="481" y="96"/>
                      <a:pt x="481" y="95"/>
                    </a:cubicBezTo>
                    <a:cubicBezTo>
                      <a:pt x="483" y="96"/>
                      <a:pt x="483" y="95"/>
                      <a:pt x="485" y="96"/>
                    </a:cubicBezTo>
                    <a:cubicBezTo>
                      <a:pt x="485" y="96"/>
                      <a:pt x="484" y="96"/>
                      <a:pt x="485" y="97"/>
                    </a:cubicBezTo>
                    <a:cubicBezTo>
                      <a:pt x="484" y="97"/>
                      <a:pt x="482" y="96"/>
                      <a:pt x="482" y="96"/>
                    </a:cubicBezTo>
                    <a:cubicBezTo>
                      <a:pt x="483" y="97"/>
                      <a:pt x="482" y="97"/>
                      <a:pt x="482" y="98"/>
                    </a:cubicBezTo>
                    <a:cubicBezTo>
                      <a:pt x="480" y="97"/>
                      <a:pt x="478" y="98"/>
                      <a:pt x="477" y="99"/>
                    </a:cubicBezTo>
                    <a:cubicBezTo>
                      <a:pt x="477" y="98"/>
                      <a:pt x="476" y="97"/>
                      <a:pt x="476" y="96"/>
                    </a:cubicBezTo>
                    <a:cubicBezTo>
                      <a:pt x="472" y="95"/>
                      <a:pt x="473" y="97"/>
                      <a:pt x="469" y="96"/>
                    </a:cubicBezTo>
                    <a:cubicBezTo>
                      <a:pt x="470" y="97"/>
                      <a:pt x="470" y="97"/>
                      <a:pt x="472" y="98"/>
                    </a:cubicBezTo>
                    <a:cubicBezTo>
                      <a:pt x="469" y="98"/>
                      <a:pt x="468" y="95"/>
                      <a:pt x="466" y="95"/>
                    </a:cubicBezTo>
                    <a:cubicBezTo>
                      <a:pt x="467" y="97"/>
                      <a:pt x="471" y="100"/>
                      <a:pt x="475" y="99"/>
                    </a:cubicBezTo>
                    <a:cubicBezTo>
                      <a:pt x="477" y="99"/>
                      <a:pt x="478" y="100"/>
                      <a:pt x="479" y="102"/>
                    </a:cubicBezTo>
                    <a:cubicBezTo>
                      <a:pt x="477" y="100"/>
                      <a:pt x="474" y="100"/>
                      <a:pt x="472" y="100"/>
                    </a:cubicBezTo>
                    <a:cubicBezTo>
                      <a:pt x="470" y="100"/>
                      <a:pt x="469" y="100"/>
                      <a:pt x="469" y="101"/>
                    </a:cubicBezTo>
                    <a:cubicBezTo>
                      <a:pt x="467" y="100"/>
                      <a:pt x="466" y="99"/>
                      <a:pt x="463" y="98"/>
                    </a:cubicBezTo>
                    <a:cubicBezTo>
                      <a:pt x="464" y="100"/>
                      <a:pt x="467" y="101"/>
                      <a:pt x="469" y="102"/>
                    </a:cubicBezTo>
                    <a:close/>
                    <a:moveTo>
                      <a:pt x="442" y="88"/>
                    </a:moveTo>
                    <a:cubicBezTo>
                      <a:pt x="443" y="88"/>
                      <a:pt x="443" y="88"/>
                      <a:pt x="444" y="88"/>
                    </a:cubicBezTo>
                    <a:cubicBezTo>
                      <a:pt x="443" y="88"/>
                      <a:pt x="444" y="89"/>
                      <a:pt x="444" y="89"/>
                    </a:cubicBezTo>
                    <a:cubicBezTo>
                      <a:pt x="442" y="89"/>
                      <a:pt x="442" y="88"/>
                      <a:pt x="442" y="88"/>
                    </a:cubicBezTo>
                    <a:close/>
                    <a:moveTo>
                      <a:pt x="535" y="128"/>
                    </a:moveTo>
                    <a:cubicBezTo>
                      <a:pt x="535" y="128"/>
                      <a:pt x="535" y="128"/>
                      <a:pt x="536" y="129"/>
                    </a:cubicBezTo>
                    <a:cubicBezTo>
                      <a:pt x="536" y="129"/>
                      <a:pt x="535" y="128"/>
                      <a:pt x="534" y="129"/>
                    </a:cubicBezTo>
                    <a:cubicBezTo>
                      <a:pt x="533" y="128"/>
                      <a:pt x="534" y="127"/>
                      <a:pt x="535" y="128"/>
                    </a:cubicBezTo>
                    <a:close/>
                    <a:moveTo>
                      <a:pt x="208" y="418"/>
                    </a:moveTo>
                    <a:cubicBezTo>
                      <a:pt x="207" y="417"/>
                      <a:pt x="207" y="417"/>
                      <a:pt x="206" y="416"/>
                    </a:cubicBezTo>
                    <a:cubicBezTo>
                      <a:pt x="207" y="415"/>
                      <a:pt x="207" y="417"/>
                      <a:pt x="208" y="416"/>
                    </a:cubicBezTo>
                    <a:cubicBezTo>
                      <a:pt x="208" y="417"/>
                      <a:pt x="207" y="417"/>
                      <a:pt x="208" y="418"/>
                    </a:cubicBezTo>
                    <a:close/>
                    <a:moveTo>
                      <a:pt x="196" y="475"/>
                    </a:moveTo>
                    <a:cubicBezTo>
                      <a:pt x="195" y="475"/>
                      <a:pt x="193" y="470"/>
                      <a:pt x="193" y="472"/>
                    </a:cubicBezTo>
                    <a:cubicBezTo>
                      <a:pt x="192" y="472"/>
                      <a:pt x="193" y="470"/>
                      <a:pt x="193" y="469"/>
                    </a:cubicBezTo>
                    <a:cubicBezTo>
                      <a:pt x="193" y="470"/>
                      <a:pt x="195" y="472"/>
                      <a:pt x="194" y="472"/>
                    </a:cubicBezTo>
                    <a:cubicBezTo>
                      <a:pt x="194" y="473"/>
                      <a:pt x="195" y="472"/>
                      <a:pt x="195" y="472"/>
                    </a:cubicBezTo>
                    <a:cubicBezTo>
                      <a:pt x="196" y="473"/>
                      <a:pt x="195" y="474"/>
                      <a:pt x="196" y="475"/>
                    </a:cubicBezTo>
                    <a:close/>
                    <a:moveTo>
                      <a:pt x="188" y="477"/>
                    </a:moveTo>
                    <a:cubicBezTo>
                      <a:pt x="187" y="477"/>
                      <a:pt x="186" y="475"/>
                      <a:pt x="187" y="475"/>
                    </a:cubicBezTo>
                    <a:cubicBezTo>
                      <a:pt x="188" y="476"/>
                      <a:pt x="187" y="476"/>
                      <a:pt x="188" y="477"/>
                    </a:cubicBezTo>
                    <a:close/>
                    <a:moveTo>
                      <a:pt x="192" y="521"/>
                    </a:moveTo>
                    <a:cubicBezTo>
                      <a:pt x="191" y="520"/>
                      <a:pt x="191" y="520"/>
                      <a:pt x="190" y="519"/>
                    </a:cubicBezTo>
                    <a:cubicBezTo>
                      <a:pt x="190" y="519"/>
                      <a:pt x="191" y="519"/>
                      <a:pt x="192" y="520"/>
                    </a:cubicBezTo>
                    <a:cubicBezTo>
                      <a:pt x="192" y="519"/>
                      <a:pt x="192" y="519"/>
                      <a:pt x="191" y="519"/>
                    </a:cubicBezTo>
                    <a:cubicBezTo>
                      <a:pt x="191" y="519"/>
                      <a:pt x="192" y="519"/>
                      <a:pt x="192" y="519"/>
                    </a:cubicBezTo>
                    <a:cubicBezTo>
                      <a:pt x="193" y="520"/>
                      <a:pt x="193" y="520"/>
                      <a:pt x="193" y="520"/>
                    </a:cubicBezTo>
                    <a:cubicBezTo>
                      <a:pt x="192" y="520"/>
                      <a:pt x="192" y="520"/>
                      <a:pt x="192" y="521"/>
                    </a:cubicBezTo>
                    <a:close/>
                    <a:moveTo>
                      <a:pt x="99" y="543"/>
                    </a:moveTo>
                    <a:cubicBezTo>
                      <a:pt x="98" y="540"/>
                      <a:pt x="97" y="539"/>
                      <a:pt x="95" y="535"/>
                    </a:cubicBezTo>
                    <a:cubicBezTo>
                      <a:pt x="96" y="534"/>
                      <a:pt x="95" y="531"/>
                      <a:pt x="97" y="534"/>
                    </a:cubicBezTo>
                    <a:cubicBezTo>
                      <a:pt x="98" y="536"/>
                      <a:pt x="97" y="536"/>
                      <a:pt x="97" y="538"/>
                    </a:cubicBezTo>
                    <a:cubicBezTo>
                      <a:pt x="98" y="539"/>
                      <a:pt x="99" y="540"/>
                      <a:pt x="100" y="542"/>
                    </a:cubicBezTo>
                    <a:cubicBezTo>
                      <a:pt x="99" y="542"/>
                      <a:pt x="100" y="543"/>
                      <a:pt x="99" y="543"/>
                    </a:cubicBezTo>
                    <a:close/>
                    <a:moveTo>
                      <a:pt x="4" y="336"/>
                    </a:moveTo>
                    <a:cubicBezTo>
                      <a:pt x="5" y="333"/>
                      <a:pt x="5" y="333"/>
                      <a:pt x="5" y="333"/>
                    </a:cubicBezTo>
                    <a:cubicBezTo>
                      <a:pt x="5" y="333"/>
                      <a:pt x="5" y="330"/>
                      <a:pt x="6" y="329"/>
                    </a:cubicBezTo>
                    <a:cubicBezTo>
                      <a:pt x="5" y="332"/>
                      <a:pt x="7" y="330"/>
                      <a:pt x="6" y="335"/>
                    </a:cubicBezTo>
                    <a:cubicBezTo>
                      <a:pt x="5" y="335"/>
                      <a:pt x="5" y="336"/>
                      <a:pt x="4" y="336"/>
                    </a:cubicBezTo>
                    <a:close/>
                    <a:moveTo>
                      <a:pt x="569" y="48"/>
                    </a:moveTo>
                    <a:cubicBezTo>
                      <a:pt x="571" y="48"/>
                      <a:pt x="573" y="50"/>
                      <a:pt x="573" y="51"/>
                    </a:cubicBezTo>
                    <a:cubicBezTo>
                      <a:pt x="570" y="49"/>
                      <a:pt x="571" y="49"/>
                      <a:pt x="569" y="48"/>
                    </a:cubicBezTo>
                    <a:close/>
                    <a:moveTo>
                      <a:pt x="721" y="219"/>
                    </a:moveTo>
                    <a:cubicBezTo>
                      <a:pt x="720" y="219"/>
                      <a:pt x="719" y="217"/>
                      <a:pt x="718" y="215"/>
                    </a:cubicBezTo>
                    <a:cubicBezTo>
                      <a:pt x="719" y="214"/>
                      <a:pt x="721" y="217"/>
                      <a:pt x="721" y="219"/>
                    </a:cubicBezTo>
                    <a:close/>
                    <a:moveTo>
                      <a:pt x="708" y="191"/>
                    </a:moveTo>
                    <a:cubicBezTo>
                      <a:pt x="706" y="189"/>
                      <a:pt x="706" y="187"/>
                      <a:pt x="705" y="185"/>
                    </a:cubicBezTo>
                    <a:cubicBezTo>
                      <a:pt x="706" y="184"/>
                      <a:pt x="706" y="184"/>
                      <a:pt x="706" y="184"/>
                    </a:cubicBezTo>
                    <a:cubicBezTo>
                      <a:pt x="707" y="187"/>
                      <a:pt x="708" y="189"/>
                      <a:pt x="708" y="191"/>
                    </a:cubicBezTo>
                    <a:close/>
                    <a:moveTo>
                      <a:pt x="684" y="166"/>
                    </a:moveTo>
                    <a:cubicBezTo>
                      <a:pt x="682" y="163"/>
                      <a:pt x="683" y="164"/>
                      <a:pt x="680" y="161"/>
                    </a:cubicBezTo>
                    <a:cubicBezTo>
                      <a:pt x="680" y="159"/>
                      <a:pt x="682" y="163"/>
                      <a:pt x="683" y="162"/>
                    </a:cubicBezTo>
                    <a:cubicBezTo>
                      <a:pt x="683" y="162"/>
                      <a:pt x="679" y="158"/>
                      <a:pt x="681" y="158"/>
                    </a:cubicBezTo>
                    <a:cubicBezTo>
                      <a:pt x="683" y="161"/>
                      <a:pt x="683" y="163"/>
                      <a:pt x="685" y="165"/>
                    </a:cubicBezTo>
                    <a:cubicBezTo>
                      <a:pt x="686" y="167"/>
                      <a:pt x="685" y="165"/>
                      <a:pt x="684" y="166"/>
                    </a:cubicBezTo>
                    <a:close/>
                    <a:moveTo>
                      <a:pt x="679" y="157"/>
                    </a:moveTo>
                    <a:cubicBezTo>
                      <a:pt x="678" y="156"/>
                      <a:pt x="677" y="154"/>
                      <a:pt x="676" y="153"/>
                    </a:cubicBezTo>
                    <a:cubicBezTo>
                      <a:pt x="677" y="152"/>
                      <a:pt x="680" y="157"/>
                      <a:pt x="679" y="157"/>
                    </a:cubicBezTo>
                    <a:close/>
                    <a:moveTo>
                      <a:pt x="679" y="148"/>
                    </a:moveTo>
                    <a:cubicBezTo>
                      <a:pt x="679" y="149"/>
                      <a:pt x="675" y="144"/>
                      <a:pt x="676" y="145"/>
                    </a:cubicBezTo>
                    <a:cubicBezTo>
                      <a:pt x="676" y="143"/>
                      <a:pt x="678" y="147"/>
                      <a:pt x="679" y="148"/>
                    </a:cubicBezTo>
                    <a:close/>
                    <a:moveTo>
                      <a:pt x="673" y="136"/>
                    </a:moveTo>
                    <a:cubicBezTo>
                      <a:pt x="671" y="136"/>
                      <a:pt x="669" y="132"/>
                      <a:pt x="668" y="130"/>
                    </a:cubicBezTo>
                    <a:cubicBezTo>
                      <a:pt x="669" y="129"/>
                      <a:pt x="672" y="135"/>
                      <a:pt x="673" y="136"/>
                    </a:cubicBezTo>
                    <a:close/>
                    <a:moveTo>
                      <a:pt x="661" y="146"/>
                    </a:moveTo>
                    <a:cubicBezTo>
                      <a:pt x="659" y="145"/>
                      <a:pt x="657" y="142"/>
                      <a:pt x="657" y="141"/>
                    </a:cubicBezTo>
                    <a:cubicBezTo>
                      <a:pt x="658" y="143"/>
                      <a:pt x="661" y="145"/>
                      <a:pt x="661" y="146"/>
                    </a:cubicBezTo>
                    <a:close/>
                    <a:moveTo>
                      <a:pt x="646" y="149"/>
                    </a:moveTo>
                    <a:cubicBezTo>
                      <a:pt x="645" y="149"/>
                      <a:pt x="645" y="149"/>
                      <a:pt x="645" y="151"/>
                    </a:cubicBezTo>
                    <a:cubicBezTo>
                      <a:pt x="642" y="148"/>
                      <a:pt x="642" y="146"/>
                      <a:pt x="640" y="146"/>
                    </a:cubicBezTo>
                    <a:cubicBezTo>
                      <a:pt x="638" y="143"/>
                      <a:pt x="638" y="138"/>
                      <a:pt x="641" y="142"/>
                    </a:cubicBezTo>
                    <a:cubicBezTo>
                      <a:pt x="640" y="143"/>
                      <a:pt x="646" y="147"/>
                      <a:pt x="646" y="149"/>
                    </a:cubicBezTo>
                    <a:close/>
                    <a:moveTo>
                      <a:pt x="652" y="136"/>
                    </a:moveTo>
                    <a:cubicBezTo>
                      <a:pt x="652" y="136"/>
                      <a:pt x="650" y="133"/>
                      <a:pt x="648" y="132"/>
                    </a:cubicBezTo>
                    <a:cubicBezTo>
                      <a:pt x="649" y="131"/>
                      <a:pt x="652" y="134"/>
                      <a:pt x="652" y="136"/>
                    </a:cubicBezTo>
                    <a:close/>
                    <a:moveTo>
                      <a:pt x="646" y="144"/>
                    </a:moveTo>
                    <a:cubicBezTo>
                      <a:pt x="645" y="145"/>
                      <a:pt x="643" y="142"/>
                      <a:pt x="644" y="143"/>
                    </a:cubicBezTo>
                    <a:cubicBezTo>
                      <a:pt x="643" y="143"/>
                      <a:pt x="642" y="142"/>
                      <a:pt x="641" y="140"/>
                    </a:cubicBezTo>
                    <a:cubicBezTo>
                      <a:pt x="642" y="138"/>
                      <a:pt x="645" y="143"/>
                      <a:pt x="646" y="144"/>
                    </a:cubicBezTo>
                    <a:close/>
                    <a:moveTo>
                      <a:pt x="653" y="126"/>
                    </a:moveTo>
                    <a:cubicBezTo>
                      <a:pt x="654" y="127"/>
                      <a:pt x="650" y="122"/>
                      <a:pt x="651" y="125"/>
                    </a:cubicBezTo>
                    <a:cubicBezTo>
                      <a:pt x="649" y="123"/>
                      <a:pt x="649" y="122"/>
                      <a:pt x="647" y="120"/>
                    </a:cubicBezTo>
                    <a:cubicBezTo>
                      <a:pt x="648" y="120"/>
                      <a:pt x="648" y="120"/>
                      <a:pt x="648" y="120"/>
                    </a:cubicBezTo>
                    <a:cubicBezTo>
                      <a:pt x="646" y="118"/>
                      <a:pt x="644" y="117"/>
                      <a:pt x="642" y="115"/>
                    </a:cubicBezTo>
                    <a:cubicBezTo>
                      <a:pt x="642" y="114"/>
                      <a:pt x="642" y="115"/>
                      <a:pt x="642" y="115"/>
                    </a:cubicBezTo>
                    <a:cubicBezTo>
                      <a:pt x="640" y="113"/>
                      <a:pt x="642" y="115"/>
                      <a:pt x="642" y="114"/>
                    </a:cubicBezTo>
                    <a:cubicBezTo>
                      <a:pt x="650" y="121"/>
                      <a:pt x="650" y="121"/>
                      <a:pt x="650" y="121"/>
                    </a:cubicBezTo>
                    <a:cubicBezTo>
                      <a:pt x="649" y="123"/>
                      <a:pt x="651" y="124"/>
                      <a:pt x="653" y="126"/>
                    </a:cubicBezTo>
                    <a:close/>
                    <a:moveTo>
                      <a:pt x="647" y="130"/>
                    </a:moveTo>
                    <a:cubicBezTo>
                      <a:pt x="646" y="129"/>
                      <a:pt x="645" y="128"/>
                      <a:pt x="644" y="127"/>
                    </a:cubicBezTo>
                    <a:cubicBezTo>
                      <a:pt x="645" y="127"/>
                      <a:pt x="646" y="127"/>
                      <a:pt x="647" y="128"/>
                    </a:cubicBezTo>
                    <a:cubicBezTo>
                      <a:pt x="647" y="129"/>
                      <a:pt x="647" y="130"/>
                      <a:pt x="647" y="130"/>
                    </a:cubicBezTo>
                    <a:close/>
                    <a:moveTo>
                      <a:pt x="643" y="126"/>
                    </a:moveTo>
                    <a:cubicBezTo>
                      <a:pt x="640" y="124"/>
                      <a:pt x="635" y="117"/>
                      <a:pt x="631" y="115"/>
                    </a:cubicBezTo>
                    <a:cubicBezTo>
                      <a:pt x="628" y="113"/>
                      <a:pt x="628" y="113"/>
                      <a:pt x="627" y="110"/>
                    </a:cubicBezTo>
                    <a:cubicBezTo>
                      <a:pt x="628" y="109"/>
                      <a:pt x="630" y="112"/>
                      <a:pt x="630" y="113"/>
                    </a:cubicBezTo>
                    <a:cubicBezTo>
                      <a:pt x="631" y="113"/>
                      <a:pt x="633" y="115"/>
                      <a:pt x="635" y="116"/>
                    </a:cubicBezTo>
                    <a:cubicBezTo>
                      <a:pt x="637" y="118"/>
                      <a:pt x="638" y="120"/>
                      <a:pt x="640" y="121"/>
                    </a:cubicBezTo>
                    <a:cubicBezTo>
                      <a:pt x="639" y="123"/>
                      <a:pt x="642" y="124"/>
                      <a:pt x="643" y="126"/>
                    </a:cubicBezTo>
                    <a:close/>
                    <a:moveTo>
                      <a:pt x="633" y="118"/>
                    </a:moveTo>
                    <a:cubicBezTo>
                      <a:pt x="633" y="120"/>
                      <a:pt x="629" y="115"/>
                      <a:pt x="628" y="115"/>
                    </a:cubicBezTo>
                    <a:cubicBezTo>
                      <a:pt x="630" y="114"/>
                      <a:pt x="631" y="117"/>
                      <a:pt x="633" y="118"/>
                    </a:cubicBezTo>
                    <a:close/>
                    <a:moveTo>
                      <a:pt x="623" y="116"/>
                    </a:moveTo>
                    <a:cubicBezTo>
                      <a:pt x="620" y="114"/>
                      <a:pt x="622" y="115"/>
                      <a:pt x="621" y="113"/>
                    </a:cubicBezTo>
                    <a:cubicBezTo>
                      <a:pt x="622" y="114"/>
                      <a:pt x="624" y="115"/>
                      <a:pt x="625" y="116"/>
                    </a:cubicBezTo>
                    <a:cubicBezTo>
                      <a:pt x="624" y="117"/>
                      <a:pt x="623" y="116"/>
                      <a:pt x="623" y="115"/>
                    </a:cubicBezTo>
                    <a:cubicBezTo>
                      <a:pt x="623" y="115"/>
                      <a:pt x="622" y="116"/>
                      <a:pt x="623" y="116"/>
                    </a:cubicBezTo>
                    <a:close/>
                    <a:moveTo>
                      <a:pt x="622" y="112"/>
                    </a:moveTo>
                    <a:cubicBezTo>
                      <a:pt x="622" y="112"/>
                      <a:pt x="620" y="110"/>
                      <a:pt x="619" y="110"/>
                    </a:cubicBezTo>
                    <a:cubicBezTo>
                      <a:pt x="619" y="110"/>
                      <a:pt x="619" y="110"/>
                      <a:pt x="619" y="111"/>
                    </a:cubicBezTo>
                    <a:cubicBezTo>
                      <a:pt x="615" y="109"/>
                      <a:pt x="620" y="109"/>
                      <a:pt x="622" y="112"/>
                    </a:cubicBezTo>
                    <a:close/>
                    <a:moveTo>
                      <a:pt x="618" y="105"/>
                    </a:moveTo>
                    <a:cubicBezTo>
                      <a:pt x="616" y="103"/>
                      <a:pt x="621" y="108"/>
                      <a:pt x="619" y="105"/>
                    </a:cubicBezTo>
                    <a:cubicBezTo>
                      <a:pt x="620" y="106"/>
                      <a:pt x="622" y="108"/>
                      <a:pt x="623" y="109"/>
                    </a:cubicBezTo>
                    <a:cubicBezTo>
                      <a:pt x="623" y="109"/>
                      <a:pt x="622" y="108"/>
                      <a:pt x="621" y="108"/>
                    </a:cubicBezTo>
                    <a:cubicBezTo>
                      <a:pt x="620" y="107"/>
                      <a:pt x="620" y="108"/>
                      <a:pt x="619" y="107"/>
                    </a:cubicBezTo>
                    <a:cubicBezTo>
                      <a:pt x="619" y="107"/>
                      <a:pt x="620" y="107"/>
                      <a:pt x="618" y="105"/>
                    </a:cubicBezTo>
                    <a:close/>
                    <a:moveTo>
                      <a:pt x="624" y="97"/>
                    </a:moveTo>
                    <a:cubicBezTo>
                      <a:pt x="624" y="98"/>
                      <a:pt x="623" y="98"/>
                      <a:pt x="622" y="98"/>
                    </a:cubicBezTo>
                    <a:cubicBezTo>
                      <a:pt x="620" y="96"/>
                      <a:pt x="619" y="95"/>
                      <a:pt x="620" y="94"/>
                    </a:cubicBezTo>
                    <a:cubicBezTo>
                      <a:pt x="621" y="95"/>
                      <a:pt x="623" y="96"/>
                      <a:pt x="624" y="97"/>
                    </a:cubicBezTo>
                    <a:close/>
                    <a:moveTo>
                      <a:pt x="619" y="96"/>
                    </a:moveTo>
                    <a:cubicBezTo>
                      <a:pt x="616" y="91"/>
                      <a:pt x="611" y="87"/>
                      <a:pt x="606" y="84"/>
                    </a:cubicBezTo>
                    <a:cubicBezTo>
                      <a:pt x="611" y="85"/>
                      <a:pt x="615" y="91"/>
                      <a:pt x="619" y="93"/>
                    </a:cubicBezTo>
                    <a:cubicBezTo>
                      <a:pt x="616" y="92"/>
                      <a:pt x="620" y="95"/>
                      <a:pt x="619" y="96"/>
                    </a:cubicBezTo>
                    <a:close/>
                    <a:moveTo>
                      <a:pt x="594" y="115"/>
                    </a:moveTo>
                    <a:cubicBezTo>
                      <a:pt x="593" y="115"/>
                      <a:pt x="593" y="115"/>
                      <a:pt x="593" y="115"/>
                    </a:cubicBezTo>
                    <a:cubicBezTo>
                      <a:pt x="591" y="114"/>
                      <a:pt x="589" y="113"/>
                      <a:pt x="590" y="112"/>
                    </a:cubicBezTo>
                    <a:cubicBezTo>
                      <a:pt x="591" y="113"/>
                      <a:pt x="592" y="114"/>
                      <a:pt x="594" y="115"/>
                    </a:cubicBezTo>
                    <a:close/>
                    <a:moveTo>
                      <a:pt x="605" y="83"/>
                    </a:moveTo>
                    <a:cubicBezTo>
                      <a:pt x="603" y="82"/>
                      <a:pt x="604" y="82"/>
                      <a:pt x="601" y="80"/>
                    </a:cubicBezTo>
                    <a:cubicBezTo>
                      <a:pt x="601" y="79"/>
                      <a:pt x="606" y="83"/>
                      <a:pt x="605" y="83"/>
                    </a:cubicBezTo>
                    <a:close/>
                    <a:moveTo>
                      <a:pt x="603" y="86"/>
                    </a:moveTo>
                    <a:cubicBezTo>
                      <a:pt x="602" y="87"/>
                      <a:pt x="599" y="84"/>
                      <a:pt x="598" y="84"/>
                    </a:cubicBezTo>
                    <a:cubicBezTo>
                      <a:pt x="599" y="84"/>
                      <a:pt x="601" y="85"/>
                      <a:pt x="603" y="86"/>
                    </a:cubicBezTo>
                    <a:close/>
                    <a:moveTo>
                      <a:pt x="589" y="112"/>
                    </a:moveTo>
                    <a:cubicBezTo>
                      <a:pt x="587" y="111"/>
                      <a:pt x="587" y="110"/>
                      <a:pt x="585" y="109"/>
                    </a:cubicBezTo>
                    <a:cubicBezTo>
                      <a:pt x="585" y="108"/>
                      <a:pt x="586" y="109"/>
                      <a:pt x="586" y="109"/>
                    </a:cubicBezTo>
                    <a:cubicBezTo>
                      <a:pt x="586" y="108"/>
                      <a:pt x="584" y="107"/>
                      <a:pt x="583" y="106"/>
                    </a:cubicBezTo>
                    <a:cubicBezTo>
                      <a:pt x="582" y="105"/>
                      <a:pt x="582" y="104"/>
                      <a:pt x="583" y="104"/>
                    </a:cubicBezTo>
                    <a:cubicBezTo>
                      <a:pt x="584" y="105"/>
                      <a:pt x="584" y="106"/>
                      <a:pt x="584" y="107"/>
                    </a:cubicBezTo>
                    <a:cubicBezTo>
                      <a:pt x="586" y="107"/>
                      <a:pt x="587" y="108"/>
                      <a:pt x="589" y="110"/>
                    </a:cubicBezTo>
                    <a:cubicBezTo>
                      <a:pt x="589" y="111"/>
                      <a:pt x="588" y="110"/>
                      <a:pt x="587" y="109"/>
                    </a:cubicBezTo>
                    <a:cubicBezTo>
                      <a:pt x="586" y="110"/>
                      <a:pt x="591" y="112"/>
                      <a:pt x="589" y="112"/>
                    </a:cubicBezTo>
                    <a:close/>
                    <a:moveTo>
                      <a:pt x="587" y="111"/>
                    </a:moveTo>
                    <a:cubicBezTo>
                      <a:pt x="586" y="111"/>
                      <a:pt x="586" y="111"/>
                      <a:pt x="585" y="111"/>
                    </a:cubicBezTo>
                    <a:cubicBezTo>
                      <a:pt x="582" y="109"/>
                      <a:pt x="584" y="108"/>
                      <a:pt x="581" y="106"/>
                    </a:cubicBezTo>
                    <a:cubicBezTo>
                      <a:pt x="581" y="105"/>
                      <a:pt x="583" y="107"/>
                      <a:pt x="583" y="106"/>
                    </a:cubicBezTo>
                    <a:cubicBezTo>
                      <a:pt x="585" y="109"/>
                      <a:pt x="582" y="108"/>
                      <a:pt x="587" y="111"/>
                    </a:cubicBezTo>
                    <a:close/>
                    <a:moveTo>
                      <a:pt x="569" y="137"/>
                    </a:moveTo>
                    <a:cubicBezTo>
                      <a:pt x="569" y="138"/>
                      <a:pt x="568" y="137"/>
                      <a:pt x="568" y="138"/>
                    </a:cubicBezTo>
                    <a:cubicBezTo>
                      <a:pt x="567" y="138"/>
                      <a:pt x="567" y="138"/>
                      <a:pt x="567" y="138"/>
                    </a:cubicBezTo>
                    <a:cubicBezTo>
                      <a:pt x="567" y="137"/>
                      <a:pt x="567" y="137"/>
                      <a:pt x="567" y="137"/>
                    </a:cubicBezTo>
                    <a:cubicBezTo>
                      <a:pt x="567" y="137"/>
                      <a:pt x="568" y="136"/>
                      <a:pt x="569" y="137"/>
                    </a:cubicBezTo>
                    <a:close/>
                    <a:moveTo>
                      <a:pt x="580" y="103"/>
                    </a:moveTo>
                    <a:cubicBezTo>
                      <a:pt x="578" y="103"/>
                      <a:pt x="573" y="99"/>
                      <a:pt x="570" y="97"/>
                    </a:cubicBezTo>
                    <a:cubicBezTo>
                      <a:pt x="573" y="97"/>
                      <a:pt x="576" y="101"/>
                      <a:pt x="580" y="103"/>
                    </a:cubicBezTo>
                    <a:close/>
                    <a:moveTo>
                      <a:pt x="587" y="78"/>
                    </a:moveTo>
                    <a:cubicBezTo>
                      <a:pt x="585" y="79"/>
                      <a:pt x="578" y="74"/>
                      <a:pt x="575" y="72"/>
                    </a:cubicBezTo>
                    <a:cubicBezTo>
                      <a:pt x="575" y="71"/>
                      <a:pt x="577" y="72"/>
                      <a:pt x="579" y="72"/>
                    </a:cubicBezTo>
                    <a:cubicBezTo>
                      <a:pt x="583" y="75"/>
                      <a:pt x="585" y="76"/>
                      <a:pt x="587" y="78"/>
                    </a:cubicBezTo>
                    <a:close/>
                    <a:moveTo>
                      <a:pt x="562" y="131"/>
                    </a:moveTo>
                    <a:cubicBezTo>
                      <a:pt x="560" y="131"/>
                      <a:pt x="555" y="127"/>
                      <a:pt x="554" y="126"/>
                    </a:cubicBezTo>
                    <a:cubicBezTo>
                      <a:pt x="556" y="126"/>
                      <a:pt x="561" y="130"/>
                      <a:pt x="562" y="131"/>
                    </a:cubicBezTo>
                    <a:close/>
                    <a:moveTo>
                      <a:pt x="568" y="95"/>
                    </a:moveTo>
                    <a:cubicBezTo>
                      <a:pt x="568" y="96"/>
                      <a:pt x="569" y="95"/>
                      <a:pt x="570" y="96"/>
                    </a:cubicBezTo>
                    <a:cubicBezTo>
                      <a:pt x="568" y="97"/>
                      <a:pt x="567" y="94"/>
                      <a:pt x="565" y="95"/>
                    </a:cubicBezTo>
                    <a:cubicBezTo>
                      <a:pt x="564" y="94"/>
                      <a:pt x="567" y="94"/>
                      <a:pt x="568" y="95"/>
                    </a:cubicBezTo>
                    <a:close/>
                    <a:moveTo>
                      <a:pt x="574" y="71"/>
                    </a:moveTo>
                    <a:cubicBezTo>
                      <a:pt x="574" y="72"/>
                      <a:pt x="574" y="72"/>
                      <a:pt x="574" y="72"/>
                    </a:cubicBezTo>
                    <a:cubicBezTo>
                      <a:pt x="571" y="71"/>
                      <a:pt x="572" y="70"/>
                      <a:pt x="572" y="69"/>
                    </a:cubicBezTo>
                    <a:cubicBezTo>
                      <a:pt x="572" y="69"/>
                      <a:pt x="573" y="70"/>
                      <a:pt x="574" y="71"/>
                    </a:cubicBezTo>
                    <a:close/>
                    <a:moveTo>
                      <a:pt x="565" y="93"/>
                    </a:moveTo>
                    <a:cubicBezTo>
                      <a:pt x="564" y="93"/>
                      <a:pt x="560" y="92"/>
                      <a:pt x="559" y="91"/>
                    </a:cubicBezTo>
                    <a:cubicBezTo>
                      <a:pt x="561" y="90"/>
                      <a:pt x="562" y="92"/>
                      <a:pt x="565" y="93"/>
                    </a:cubicBezTo>
                    <a:close/>
                    <a:moveTo>
                      <a:pt x="552" y="123"/>
                    </a:moveTo>
                    <a:cubicBezTo>
                      <a:pt x="551" y="124"/>
                      <a:pt x="549" y="123"/>
                      <a:pt x="548" y="122"/>
                    </a:cubicBezTo>
                    <a:cubicBezTo>
                      <a:pt x="548" y="121"/>
                      <a:pt x="550" y="123"/>
                      <a:pt x="552" y="123"/>
                    </a:cubicBezTo>
                    <a:close/>
                    <a:moveTo>
                      <a:pt x="566" y="79"/>
                    </a:moveTo>
                    <a:cubicBezTo>
                      <a:pt x="566" y="80"/>
                      <a:pt x="566" y="80"/>
                      <a:pt x="565" y="80"/>
                    </a:cubicBezTo>
                    <a:cubicBezTo>
                      <a:pt x="561" y="78"/>
                      <a:pt x="563" y="76"/>
                      <a:pt x="566" y="79"/>
                    </a:cubicBezTo>
                    <a:close/>
                    <a:moveTo>
                      <a:pt x="553" y="80"/>
                    </a:moveTo>
                    <a:cubicBezTo>
                      <a:pt x="555" y="80"/>
                      <a:pt x="558" y="82"/>
                      <a:pt x="560" y="82"/>
                    </a:cubicBezTo>
                    <a:cubicBezTo>
                      <a:pt x="562" y="83"/>
                      <a:pt x="560" y="84"/>
                      <a:pt x="563" y="85"/>
                    </a:cubicBezTo>
                    <a:cubicBezTo>
                      <a:pt x="560" y="84"/>
                      <a:pt x="557" y="83"/>
                      <a:pt x="556" y="84"/>
                    </a:cubicBezTo>
                    <a:cubicBezTo>
                      <a:pt x="559" y="85"/>
                      <a:pt x="560" y="84"/>
                      <a:pt x="564" y="87"/>
                    </a:cubicBezTo>
                    <a:cubicBezTo>
                      <a:pt x="563" y="87"/>
                      <a:pt x="562" y="87"/>
                      <a:pt x="562" y="87"/>
                    </a:cubicBezTo>
                    <a:cubicBezTo>
                      <a:pt x="560" y="86"/>
                      <a:pt x="561" y="86"/>
                      <a:pt x="559" y="85"/>
                    </a:cubicBezTo>
                    <a:cubicBezTo>
                      <a:pt x="561" y="87"/>
                      <a:pt x="552" y="83"/>
                      <a:pt x="550" y="81"/>
                    </a:cubicBezTo>
                    <a:cubicBezTo>
                      <a:pt x="551" y="80"/>
                      <a:pt x="552" y="82"/>
                      <a:pt x="554" y="83"/>
                    </a:cubicBezTo>
                    <a:cubicBezTo>
                      <a:pt x="555" y="83"/>
                      <a:pt x="555" y="82"/>
                      <a:pt x="556" y="82"/>
                    </a:cubicBezTo>
                    <a:cubicBezTo>
                      <a:pt x="556" y="82"/>
                      <a:pt x="553" y="81"/>
                      <a:pt x="552" y="80"/>
                    </a:cubicBezTo>
                    <a:cubicBezTo>
                      <a:pt x="550" y="79"/>
                      <a:pt x="552" y="79"/>
                      <a:pt x="550" y="78"/>
                    </a:cubicBezTo>
                    <a:cubicBezTo>
                      <a:pt x="551" y="77"/>
                      <a:pt x="553" y="79"/>
                      <a:pt x="553" y="80"/>
                    </a:cubicBezTo>
                    <a:close/>
                    <a:moveTo>
                      <a:pt x="527" y="152"/>
                    </a:moveTo>
                    <a:cubicBezTo>
                      <a:pt x="527" y="152"/>
                      <a:pt x="526" y="151"/>
                      <a:pt x="527" y="152"/>
                    </a:cubicBezTo>
                    <a:cubicBezTo>
                      <a:pt x="526" y="152"/>
                      <a:pt x="524" y="151"/>
                      <a:pt x="524" y="151"/>
                    </a:cubicBezTo>
                    <a:cubicBezTo>
                      <a:pt x="523" y="149"/>
                      <a:pt x="527" y="152"/>
                      <a:pt x="525" y="151"/>
                    </a:cubicBezTo>
                    <a:cubicBezTo>
                      <a:pt x="526" y="150"/>
                      <a:pt x="527" y="151"/>
                      <a:pt x="527" y="152"/>
                    </a:cubicBezTo>
                    <a:close/>
                    <a:moveTo>
                      <a:pt x="547" y="80"/>
                    </a:moveTo>
                    <a:cubicBezTo>
                      <a:pt x="547" y="80"/>
                      <a:pt x="547" y="80"/>
                      <a:pt x="548" y="80"/>
                    </a:cubicBezTo>
                    <a:cubicBezTo>
                      <a:pt x="548" y="80"/>
                      <a:pt x="546" y="79"/>
                      <a:pt x="547" y="79"/>
                    </a:cubicBezTo>
                    <a:cubicBezTo>
                      <a:pt x="551" y="81"/>
                      <a:pt x="548" y="82"/>
                      <a:pt x="552" y="83"/>
                    </a:cubicBezTo>
                    <a:cubicBezTo>
                      <a:pt x="546" y="81"/>
                      <a:pt x="539" y="76"/>
                      <a:pt x="531" y="73"/>
                    </a:cubicBezTo>
                    <a:cubicBezTo>
                      <a:pt x="531" y="73"/>
                      <a:pt x="530" y="73"/>
                      <a:pt x="530" y="73"/>
                    </a:cubicBezTo>
                    <a:cubicBezTo>
                      <a:pt x="531" y="72"/>
                      <a:pt x="533" y="73"/>
                      <a:pt x="533" y="72"/>
                    </a:cubicBezTo>
                    <a:cubicBezTo>
                      <a:pt x="534" y="72"/>
                      <a:pt x="534" y="73"/>
                      <a:pt x="534" y="73"/>
                    </a:cubicBezTo>
                    <a:cubicBezTo>
                      <a:pt x="536" y="74"/>
                      <a:pt x="536" y="73"/>
                      <a:pt x="539" y="75"/>
                    </a:cubicBezTo>
                    <a:cubicBezTo>
                      <a:pt x="540" y="78"/>
                      <a:pt x="546" y="78"/>
                      <a:pt x="547" y="80"/>
                    </a:cubicBezTo>
                    <a:close/>
                    <a:moveTo>
                      <a:pt x="548" y="76"/>
                    </a:moveTo>
                    <a:cubicBezTo>
                      <a:pt x="547" y="76"/>
                      <a:pt x="548" y="77"/>
                      <a:pt x="548" y="78"/>
                    </a:cubicBezTo>
                    <a:cubicBezTo>
                      <a:pt x="546" y="75"/>
                      <a:pt x="537" y="73"/>
                      <a:pt x="536" y="72"/>
                    </a:cubicBezTo>
                    <a:cubicBezTo>
                      <a:pt x="540" y="72"/>
                      <a:pt x="545" y="76"/>
                      <a:pt x="548" y="76"/>
                    </a:cubicBezTo>
                    <a:close/>
                    <a:moveTo>
                      <a:pt x="544" y="66"/>
                    </a:moveTo>
                    <a:cubicBezTo>
                      <a:pt x="545" y="67"/>
                      <a:pt x="542" y="65"/>
                      <a:pt x="540" y="64"/>
                    </a:cubicBezTo>
                    <a:cubicBezTo>
                      <a:pt x="540" y="63"/>
                      <a:pt x="543" y="65"/>
                      <a:pt x="544" y="66"/>
                    </a:cubicBezTo>
                    <a:close/>
                    <a:moveTo>
                      <a:pt x="544" y="72"/>
                    </a:moveTo>
                    <a:cubicBezTo>
                      <a:pt x="543" y="73"/>
                      <a:pt x="543" y="73"/>
                      <a:pt x="543" y="73"/>
                    </a:cubicBezTo>
                    <a:cubicBezTo>
                      <a:pt x="539" y="71"/>
                      <a:pt x="540" y="70"/>
                      <a:pt x="544" y="72"/>
                    </a:cubicBezTo>
                    <a:close/>
                    <a:moveTo>
                      <a:pt x="517" y="144"/>
                    </a:moveTo>
                    <a:cubicBezTo>
                      <a:pt x="516" y="144"/>
                      <a:pt x="515" y="144"/>
                      <a:pt x="514" y="144"/>
                    </a:cubicBezTo>
                    <a:cubicBezTo>
                      <a:pt x="512" y="143"/>
                      <a:pt x="514" y="143"/>
                      <a:pt x="514" y="142"/>
                    </a:cubicBezTo>
                    <a:cubicBezTo>
                      <a:pt x="515" y="143"/>
                      <a:pt x="516" y="143"/>
                      <a:pt x="517" y="144"/>
                    </a:cubicBezTo>
                    <a:close/>
                    <a:moveTo>
                      <a:pt x="536" y="70"/>
                    </a:moveTo>
                    <a:cubicBezTo>
                      <a:pt x="538" y="70"/>
                      <a:pt x="536" y="69"/>
                      <a:pt x="538" y="69"/>
                    </a:cubicBezTo>
                    <a:cubicBezTo>
                      <a:pt x="539" y="69"/>
                      <a:pt x="539" y="72"/>
                      <a:pt x="536" y="70"/>
                    </a:cubicBezTo>
                    <a:close/>
                    <a:moveTo>
                      <a:pt x="539" y="62"/>
                    </a:moveTo>
                    <a:cubicBezTo>
                      <a:pt x="539" y="63"/>
                      <a:pt x="534" y="61"/>
                      <a:pt x="535" y="60"/>
                    </a:cubicBezTo>
                    <a:cubicBezTo>
                      <a:pt x="537" y="61"/>
                      <a:pt x="538" y="62"/>
                      <a:pt x="539" y="62"/>
                    </a:cubicBezTo>
                    <a:close/>
                    <a:moveTo>
                      <a:pt x="512" y="141"/>
                    </a:moveTo>
                    <a:cubicBezTo>
                      <a:pt x="513" y="142"/>
                      <a:pt x="511" y="141"/>
                      <a:pt x="512" y="142"/>
                    </a:cubicBezTo>
                    <a:cubicBezTo>
                      <a:pt x="512" y="143"/>
                      <a:pt x="509" y="141"/>
                      <a:pt x="509" y="142"/>
                    </a:cubicBezTo>
                    <a:cubicBezTo>
                      <a:pt x="508" y="141"/>
                      <a:pt x="508" y="141"/>
                      <a:pt x="507" y="140"/>
                    </a:cubicBezTo>
                    <a:cubicBezTo>
                      <a:pt x="506" y="140"/>
                      <a:pt x="508" y="141"/>
                      <a:pt x="506" y="141"/>
                    </a:cubicBezTo>
                    <a:cubicBezTo>
                      <a:pt x="506" y="140"/>
                      <a:pt x="506" y="140"/>
                      <a:pt x="505" y="140"/>
                    </a:cubicBezTo>
                    <a:cubicBezTo>
                      <a:pt x="505" y="140"/>
                      <a:pt x="506" y="139"/>
                      <a:pt x="506" y="139"/>
                    </a:cubicBezTo>
                    <a:cubicBezTo>
                      <a:pt x="503" y="139"/>
                      <a:pt x="505" y="139"/>
                      <a:pt x="502" y="138"/>
                    </a:cubicBezTo>
                    <a:cubicBezTo>
                      <a:pt x="502" y="137"/>
                      <a:pt x="504" y="138"/>
                      <a:pt x="505" y="138"/>
                    </a:cubicBezTo>
                    <a:cubicBezTo>
                      <a:pt x="505" y="138"/>
                      <a:pt x="505" y="137"/>
                      <a:pt x="504" y="137"/>
                    </a:cubicBezTo>
                    <a:cubicBezTo>
                      <a:pt x="506" y="137"/>
                      <a:pt x="506" y="139"/>
                      <a:pt x="509" y="139"/>
                    </a:cubicBezTo>
                    <a:cubicBezTo>
                      <a:pt x="507" y="140"/>
                      <a:pt x="510" y="140"/>
                      <a:pt x="512" y="141"/>
                    </a:cubicBezTo>
                    <a:close/>
                    <a:moveTo>
                      <a:pt x="522" y="105"/>
                    </a:moveTo>
                    <a:cubicBezTo>
                      <a:pt x="521" y="106"/>
                      <a:pt x="520" y="104"/>
                      <a:pt x="518" y="104"/>
                    </a:cubicBezTo>
                    <a:cubicBezTo>
                      <a:pt x="518" y="103"/>
                      <a:pt x="520" y="105"/>
                      <a:pt x="522" y="105"/>
                    </a:cubicBezTo>
                    <a:close/>
                    <a:moveTo>
                      <a:pt x="530" y="70"/>
                    </a:moveTo>
                    <a:cubicBezTo>
                      <a:pt x="531" y="71"/>
                      <a:pt x="528" y="70"/>
                      <a:pt x="527" y="69"/>
                    </a:cubicBezTo>
                    <a:cubicBezTo>
                      <a:pt x="527" y="69"/>
                      <a:pt x="529" y="69"/>
                      <a:pt x="530" y="70"/>
                    </a:cubicBezTo>
                    <a:close/>
                    <a:moveTo>
                      <a:pt x="527" y="74"/>
                    </a:moveTo>
                    <a:cubicBezTo>
                      <a:pt x="526" y="73"/>
                      <a:pt x="526" y="72"/>
                      <a:pt x="523" y="71"/>
                    </a:cubicBezTo>
                    <a:cubicBezTo>
                      <a:pt x="523" y="69"/>
                      <a:pt x="528" y="73"/>
                      <a:pt x="527" y="74"/>
                    </a:cubicBezTo>
                    <a:close/>
                    <a:moveTo>
                      <a:pt x="516" y="116"/>
                    </a:moveTo>
                    <a:cubicBezTo>
                      <a:pt x="516" y="116"/>
                      <a:pt x="515" y="116"/>
                      <a:pt x="515" y="116"/>
                    </a:cubicBezTo>
                    <a:cubicBezTo>
                      <a:pt x="514" y="116"/>
                      <a:pt x="515" y="116"/>
                      <a:pt x="515" y="117"/>
                    </a:cubicBezTo>
                    <a:cubicBezTo>
                      <a:pt x="514" y="117"/>
                      <a:pt x="513" y="116"/>
                      <a:pt x="513" y="115"/>
                    </a:cubicBezTo>
                    <a:cubicBezTo>
                      <a:pt x="513" y="115"/>
                      <a:pt x="515" y="116"/>
                      <a:pt x="516" y="116"/>
                    </a:cubicBezTo>
                    <a:close/>
                    <a:moveTo>
                      <a:pt x="505" y="48"/>
                    </a:moveTo>
                    <a:cubicBezTo>
                      <a:pt x="507" y="48"/>
                      <a:pt x="498" y="46"/>
                      <a:pt x="503" y="46"/>
                    </a:cubicBezTo>
                    <a:cubicBezTo>
                      <a:pt x="502" y="45"/>
                      <a:pt x="501" y="46"/>
                      <a:pt x="500" y="45"/>
                    </a:cubicBezTo>
                    <a:cubicBezTo>
                      <a:pt x="500" y="45"/>
                      <a:pt x="501" y="46"/>
                      <a:pt x="501" y="46"/>
                    </a:cubicBezTo>
                    <a:cubicBezTo>
                      <a:pt x="498" y="45"/>
                      <a:pt x="495" y="44"/>
                      <a:pt x="495" y="45"/>
                    </a:cubicBezTo>
                    <a:cubicBezTo>
                      <a:pt x="493" y="44"/>
                      <a:pt x="492" y="44"/>
                      <a:pt x="489" y="44"/>
                    </a:cubicBezTo>
                    <a:cubicBezTo>
                      <a:pt x="489" y="42"/>
                      <a:pt x="493" y="44"/>
                      <a:pt x="494" y="44"/>
                    </a:cubicBezTo>
                    <a:cubicBezTo>
                      <a:pt x="492" y="42"/>
                      <a:pt x="490" y="43"/>
                      <a:pt x="488" y="41"/>
                    </a:cubicBezTo>
                    <a:cubicBezTo>
                      <a:pt x="487" y="42"/>
                      <a:pt x="491" y="42"/>
                      <a:pt x="490" y="43"/>
                    </a:cubicBezTo>
                    <a:cubicBezTo>
                      <a:pt x="487" y="42"/>
                      <a:pt x="486" y="41"/>
                      <a:pt x="484" y="41"/>
                    </a:cubicBezTo>
                    <a:cubicBezTo>
                      <a:pt x="482" y="39"/>
                      <a:pt x="486" y="41"/>
                      <a:pt x="486" y="40"/>
                    </a:cubicBezTo>
                    <a:cubicBezTo>
                      <a:pt x="485" y="39"/>
                      <a:pt x="483" y="40"/>
                      <a:pt x="482" y="39"/>
                    </a:cubicBezTo>
                    <a:cubicBezTo>
                      <a:pt x="480" y="39"/>
                      <a:pt x="485" y="41"/>
                      <a:pt x="482" y="41"/>
                    </a:cubicBezTo>
                    <a:cubicBezTo>
                      <a:pt x="480" y="39"/>
                      <a:pt x="480" y="39"/>
                      <a:pt x="476" y="38"/>
                    </a:cubicBezTo>
                    <a:cubicBezTo>
                      <a:pt x="477" y="38"/>
                      <a:pt x="477" y="38"/>
                      <a:pt x="477" y="37"/>
                    </a:cubicBezTo>
                    <a:cubicBezTo>
                      <a:pt x="474" y="37"/>
                      <a:pt x="476" y="38"/>
                      <a:pt x="474" y="38"/>
                    </a:cubicBezTo>
                    <a:cubicBezTo>
                      <a:pt x="467" y="34"/>
                      <a:pt x="459" y="35"/>
                      <a:pt x="452" y="33"/>
                    </a:cubicBezTo>
                    <a:cubicBezTo>
                      <a:pt x="451" y="34"/>
                      <a:pt x="445" y="33"/>
                      <a:pt x="446" y="31"/>
                    </a:cubicBezTo>
                    <a:cubicBezTo>
                      <a:pt x="443" y="32"/>
                      <a:pt x="444" y="32"/>
                      <a:pt x="440" y="32"/>
                    </a:cubicBezTo>
                    <a:cubicBezTo>
                      <a:pt x="439" y="30"/>
                      <a:pt x="435" y="30"/>
                      <a:pt x="430" y="30"/>
                    </a:cubicBezTo>
                    <a:cubicBezTo>
                      <a:pt x="426" y="30"/>
                      <a:pt x="421" y="30"/>
                      <a:pt x="418" y="29"/>
                    </a:cubicBezTo>
                    <a:cubicBezTo>
                      <a:pt x="418" y="28"/>
                      <a:pt x="419" y="28"/>
                      <a:pt x="420" y="28"/>
                    </a:cubicBezTo>
                    <a:cubicBezTo>
                      <a:pt x="420" y="28"/>
                      <a:pt x="419" y="28"/>
                      <a:pt x="419" y="28"/>
                    </a:cubicBezTo>
                    <a:cubicBezTo>
                      <a:pt x="417" y="29"/>
                      <a:pt x="409" y="29"/>
                      <a:pt x="406" y="28"/>
                    </a:cubicBezTo>
                    <a:cubicBezTo>
                      <a:pt x="402" y="29"/>
                      <a:pt x="399" y="28"/>
                      <a:pt x="394" y="28"/>
                    </a:cubicBezTo>
                    <a:cubicBezTo>
                      <a:pt x="394" y="28"/>
                      <a:pt x="396" y="28"/>
                      <a:pt x="396" y="27"/>
                    </a:cubicBezTo>
                    <a:cubicBezTo>
                      <a:pt x="396" y="28"/>
                      <a:pt x="399" y="28"/>
                      <a:pt x="400" y="27"/>
                    </a:cubicBezTo>
                    <a:cubicBezTo>
                      <a:pt x="400" y="27"/>
                      <a:pt x="399" y="27"/>
                      <a:pt x="397" y="27"/>
                    </a:cubicBezTo>
                    <a:cubicBezTo>
                      <a:pt x="400" y="26"/>
                      <a:pt x="405" y="26"/>
                      <a:pt x="410" y="26"/>
                    </a:cubicBezTo>
                    <a:cubicBezTo>
                      <a:pt x="409" y="27"/>
                      <a:pt x="409" y="27"/>
                      <a:pt x="410" y="27"/>
                    </a:cubicBezTo>
                    <a:cubicBezTo>
                      <a:pt x="411" y="27"/>
                      <a:pt x="413" y="27"/>
                      <a:pt x="414" y="27"/>
                    </a:cubicBezTo>
                    <a:cubicBezTo>
                      <a:pt x="415" y="27"/>
                      <a:pt x="420" y="27"/>
                      <a:pt x="424" y="27"/>
                    </a:cubicBezTo>
                    <a:cubicBezTo>
                      <a:pt x="428" y="27"/>
                      <a:pt x="431" y="27"/>
                      <a:pt x="430" y="25"/>
                    </a:cubicBezTo>
                    <a:cubicBezTo>
                      <a:pt x="437" y="26"/>
                      <a:pt x="438" y="26"/>
                      <a:pt x="445" y="25"/>
                    </a:cubicBezTo>
                    <a:cubicBezTo>
                      <a:pt x="446" y="26"/>
                      <a:pt x="448" y="26"/>
                      <a:pt x="448" y="27"/>
                    </a:cubicBezTo>
                    <a:cubicBezTo>
                      <a:pt x="450" y="26"/>
                      <a:pt x="458" y="27"/>
                      <a:pt x="462" y="29"/>
                    </a:cubicBezTo>
                    <a:cubicBezTo>
                      <a:pt x="464" y="29"/>
                      <a:pt x="464" y="29"/>
                      <a:pt x="466" y="29"/>
                    </a:cubicBezTo>
                    <a:cubicBezTo>
                      <a:pt x="469" y="29"/>
                      <a:pt x="473" y="30"/>
                      <a:pt x="477" y="31"/>
                    </a:cubicBezTo>
                    <a:cubicBezTo>
                      <a:pt x="481" y="32"/>
                      <a:pt x="485" y="33"/>
                      <a:pt x="488" y="34"/>
                    </a:cubicBezTo>
                    <a:cubicBezTo>
                      <a:pt x="488" y="35"/>
                      <a:pt x="492" y="37"/>
                      <a:pt x="496" y="37"/>
                    </a:cubicBezTo>
                    <a:cubicBezTo>
                      <a:pt x="499" y="39"/>
                      <a:pt x="509" y="43"/>
                      <a:pt x="513" y="43"/>
                    </a:cubicBezTo>
                    <a:cubicBezTo>
                      <a:pt x="516" y="44"/>
                      <a:pt x="513" y="43"/>
                      <a:pt x="513" y="44"/>
                    </a:cubicBezTo>
                    <a:cubicBezTo>
                      <a:pt x="516" y="45"/>
                      <a:pt x="522" y="46"/>
                      <a:pt x="524" y="48"/>
                    </a:cubicBezTo>
                    <a:cubicBezTo>
                      <a:pt x="522" y="48"/>
                      <a:pt x="523" y="49"/>
                      <a:pt x="525" y="50"/>
                    </a:cubicBezTo>
                    <a:cubicBezTo>
                      <a:pt x="527" y="51"/>
                      <a:pt x="529" y="52"/>
                      <a:pt x="530" y="53"/>
                    </a:cubicBezTo>
                    <a:cubicBezTo>
                      <a:pt x="527" y="52"/>
                      <a:pt x="524" y="50"/>
                      <a:pt x="522" y="49"/>
                    </a:cubicBezTo>
                    <a:cubicBezTo>
                      <a:pt x="521" y="48"/>
                      <a:pt x="520" y="49"/>
                      <a:pt x="518" y="48"/>
                    </a:cubicBezTo>
                    <a:cubicBezTo>
                      <a:pt x="518" y="48"/>
                      <a:pt x="519" y="48"/>
                      <a:pt x="519" y="48"/>
                    </a:cubicBezTo>
                    <a:cubicBezTo>
                      <a:pt x="513" y="46"/>
                      <a:pt x="508" y="45"/>
                      <a:pt x="503" y="43"/>
                    </a:cubicBezTo>
                    <a:cubicBezTo>
                      <a:pt x="499" y="42"/>
                      <a:pt x="494" y="40"/>
                      <a:pt x="490" y="39"/>
                    </a:cubicBezTo>
                    <a:cubicBezTo>
                      <a:pt x="488" y="39"/>
                      <a:pt x="483" y="37"/>
                      <a:pt x="482" y="38"/>
                    </a:cubicBezTo>
                    <a:cubicBezTo>
                      <a:pt x="485" y="39"/>
                      <a:pt x="489" y="40"/>
                      <a:pt x="493" y="41"/>
                    </a:cubicBezTo>
                    <a:cubicBezTo>
                      <a:pt x="497" y="42"/>
                      <a:pt x="501" y="43"/>
                      <a:pt x="504" y="44"/>
                    </a:cubicBezTo>
                    <a:cubicBezTo>
                      <a:pt x="504" y="44"/>
                      <a:pt x="503" y="44"/>
                      <a:pt x="503" y="45"/>
                    </a:cubicBezTo>
                    <a:cubicBezTo>
                      <a:pt x="503" y="45"/>
                      <a:pt x="511" y="46"/>
                      <a:pt x="509" y="48"/>
                    </a:cubicBezTo>
                    <a:cubicBezTo>
                      <a:pt x="512" y="47"/>
                      <a:pt x="514" y="49"/>
                      <a:pt x="516" y="48"/>
                    </a:cubicBezTo>
                    <a:cubicBezTo>
                      <a:pt x="519" y="49"/>
                      <a:pt x="523" y="50"/>
                      <a:pt x="522" y="51"/>
                    </a:cubicBezTo>
                    <a:cubicBezTo>
                      <a:pt x="520" y="51"/>
                      <a:pt x="519" y="50"/>
                      <a:pt x="518" y="50"/>
                    </a:cubicBezTo>
                    <a:cubicBezTo>
                      <a:pt x="520" y="51"/>
                      <a:pt x="521" y="52"/>
                      <a:pt x="523" y="53"/>
                    </a:cubicBezTo>
                    <a:cubicBezTo>
                      <a:pt x="523" y="53"/>
                      <a:pt x="522" y="52"/>
                      <a:pt x="524" y="52"/>
                    </a:cubicBezTo>
                    <a:cubicBezTo>
                      <a:pt x="528" y="53"/>
                      <a:pt x="529" y="55"/>
                      <a:pt x="531" y="56"/>
                    </a:cubicBezTo>
                    <a:cubicBezTo>
                      <a:pt x="529" y="56"/>
                      <a:pt x="526" y="55"/>
                      <a:pt x="524" y="55"/>
                    </a:cubicBezTo>
                    <a:cubicBezTo>
                      <a:pt x="523" y="55"/>
                      <a:pt x="523" y="55"/>
                      <a:pt x="523" y="54"/>
                    </a:cubicBezTo>
                    <a:cubicBezTo>
                      <a:pt x="519" y="53"/>
                      <a:pt x="519" y="53"/>
                      <a:pt x="513" y="51"/>
                    </a:cubicBezTo>
                    <a:cubicBezTo>
                      <a:pt x="513" y="52"/>
                      <a:pt x="515" y="53"/>
                      <a:pt x="513" y="53"/>
                    </a:cubicBezTo>
                    <a:cubicBezTo>
                      <a:pt x="509" y="52"/>
                      <a:pt x="510" y="51"/>
                      <a:pt x="508" y="49"/>
                    </a:cubicBezTo>
                    <a:cubicBezTo>
                      <a:pt x="510" y="50"/>
                      <a:pt x="509" y="50"/>
                      <a:pt x="511" y="51"/>
                    </a:cubicBezTo>
                    <a:cubicBezTo>
                      <a:pt x="513" y="51"/>
                      <a:pt x="511" y="50"/>
                      <a:pt x="512" y="51"/>
                    </a:cubicBezTo>
                    <a:cubicBezTo>
                      <a:pt x="511" y="49"/>
                      <a:pt x="509" y="49"/>
                      <a:pt x="507" y="49"/>
                    </a:cubicBezTo>
                    <a:cubicBezTo>
                      <a:pt x="506" y="49"/>
                      <a:pt x="504" y="49"/>
                      <a:pt x="502" y="48"/>
                    </a:cubicBezTo>
                    <a:cubicBezTo>
                      <a:pt x="502" y="47"/>
                      <a:pt x="506" y="48"/>
                      <a:pt x="505" y="48"/>
                    </a:cubicBezTo>
                    <a:close/>
                    <a:moveTo>
                      <a:pt x="526" y="58"/>
                    </a:moveTo>
                    <a:cubicBezTo>
                      <a:pt x="525" y="58"/>
                      <a:pt x="523" y="58"/>
                      <a:pt x="521" y="57"/>
                    </a:cubicBezTo>
                    <a:cubicBezTo>
                      <a:pt x="522" y="57"/>
                      <a:pt x="525" y="57"/>
                      <a:pt x="526" y="58"/>
                    </a:cubicBezTo>
                    <a:close/>
                    <a:moveTo>
                      <a:pt x="521" y="73"/>
                    </a:moveTo>
                    <a:cubicBezTo>
                      <a:pt x="520" y="72"/>
                      <a:pt x="520" y="71"/>
                      <a:pt x="521" y="71"/>
                    </a:cubicBezTo>
                    <a:cubicBezTo>
                      <a:pt x="519" y="70"/>
                      <a:pt x="519" y="70"/>
                      <a:pt x="519" y="70"/>
                    </a:cubicBezTo>
                    <a:cubicBezTo>
                      <a:pt x="518" y="70"/>
                      <a:pt x="519" y="71"/>
                      <a:pt x="519" y="71"/>
                    </a:cubicBezTo>
                    <a:cubicBezTo>
                      <a:pt x="518" y="70"/>
                      <a:pt x="518" y="70"/>
                      <a:pt x="516" y="69"/>
                    </a:cubicBezTo>
                    <a:cubicBezTo>
                      <a:pt x="516" y="69"/>
                      <a:pt x="517" y="69"/>
                      <a:pt x="517" y="69"/>
                    </a:cubicBezTo>
                    <a:cubicBezTo>
                      <a:pt x="517" y="68"/>
                      <a:pt x="515" y="69"/>
                      <a:pt x="512" y="68"/>
                    </a:cubicBezTo>
                    <a:cubicBezTo>
                      <a:pt x="514" y="67"/>
                      <a:pt x="516" y="68"/>
                      <a:pt x="517" y="68"/>
                    </a:cubicBezTo>
                    <a:cubicBezTo>
                      <a:pt x="519" y="69"/>
                      <a:pt x="521" y="70"/>
                      <a:pt x="522" y="71"/>
                    </a:cubicBezTo>
                    <a:cubicBezTo>
                      <a:pt x="520" y="71"/>
                      <a:pt x="523" y="73"/>
                      <a:pt x="521" y="73"/>
                    </a:cubicBezTo>
                    <a:close/>
                    <a:moveTo>
                      <a:pt x="522" y="68"/>
                    </a:moveTo>
                    <a:cubicBezTo>
                      <a:pt x="521" y="69"/>
                      <a:pt x="520" y="68"/>
                      <a:pt x="518" y="67"/>
                    </a:cubicBezTo>
                    <a:cubicBezTo>
                      <a:pt x="516" y="67"/>
                      <a:pt x="514" y="66"/>
                      <a:pt x="514" y="65"/>
                    </a:cubicBezTo>
                    <a:cubicBezTo>
                      <a:pt x="516" y="66"/>
                      <a:pt x="517" y="66"/>
                      <a:pt x="518" y="67"/>
                    </a:cubicBezTo>
                    <a:cubicBezTo>
                      <a:pt x="519" y="67"/>
                      <a:pt x="520" y="68"/>
                      <a:pt x="522" y="68"/>
                    </a:cubicBezTo>
                    <a:close/>
                    <a:moveTo>
                      <a:pt x="523" y="56"/>
                    </a:moveTo>
                    <a:cubicBezTo>
                      <a:pt x="523" y="57"/>
                      <a:pt x="518" y="56"/>
                      <a:pt x="519" y="54"/>
                    </a:cubicBezTo>
                    <a:cubicBezTo>
                      <a:pt x="522" y="55"/>
                      <a:pt x="521" y="56"/>
                      <a:pt x="523" y="56"/>
                    </a:cubicBezTo>
                    <a:close/>
                    <a:moveTo>
                      <a:pt x="501" y="135"/>
                    </a:moveTo>
                    <a:cubicBezTo>
                      <a:pt x="502" y="135"/>
                      <a:pt x="502" y="136"/>
                      <a:pt x="503" y="136"/>
                    </a:cubicBezTo>
                    <a:cubicBezTo>
                      <a:pt x="503" y="137"/>
                      <a:pt x="502" y="136"/>
                      <a:pt x="501" y="136"/>
                    </a:cubicBezTo>
                    <a:cubicBezTo>
                      <a:pt x="500" y="136"/>
                      <a:pt x="501" y="137"/>
                      <a:pt x="499" y="136"/>
                    </a:cubicBezTo>
                    <a:cubicBezTo>
                      <a:pt x="499" y="135"/>
                      <a:pt x="499" y="135"/>
                      <a:pt x="499" y="135"/>
                    </a:cubicBezTo>
                    <a:cubicBezTo>
                      <a:pt x="500" y="136"/>
                      <a:pt x="501" y="136"/>
                      <a:pt x="501" y="135"/>
                    </a:cubicBezTo>
                    <a:close/>
                    <a:moveTo>
                      <a:pt x="520" y="57"/>
                    </a:moveTo>
                    <a:cubicBezTo>
                      <a:pt x="520" y="58"/>
                      <a:pt x="517" y="56"/>
                      <a:pt x="516" y="55"/>
                    </a:cubicBezTo>
                    <a:cubicBezTo>
                      <a:pt x="516" y="54"/>
                      <a:pt x="517" y="54"/>
                      <a:pt x="517" y="54"/>
                    </a:cubicBezTo>
                    <a:cubicBezTo>
                      <a:pt x="519" y="55"/>
                      <a:pt x="517" y="56"/>
                      <a:pt x="520" y="57"/>
                    </a:cubicBezTo>
                    <a:close/>
                    <a:moveTo>
                      <a:pt x="502" y="96"/>
                    </a:moveTo>
                    <a:cubicBezTo>
                      <a:pt x="503" y="97"/>
                      <a:pt x="506" y="98"/>
                      <a:pt x="506" y="99"/>
                    </a:cubicBezTo>
                    <a:cubicBezTo>
                      <a:pt x="506" y="100"/>
                      <a:pt x="504" y="99"/>
                      <a:pt x="503" y="98"/>
                    </a:cubicBezTo>
                    <a:cubicBezTo>
                      <a:pt x="503" y="98"/>
                      <a:pt x="501" y="97"/>
                      <a:pt x="502" y="96"/>
                    </a:cubicBezTo>
                    <a:cubicBezTo>
                      <a:pt x="500" y="97"/>
                      <a:pt x="499" y="97"/>
                      <a:pt x="497" y="96"/>
                    </a:cubicBezTo>
                    <a:cubicBezTo>
                      <a:pt x="497" y="95"/>
                      <a:pt x="501" y="96"/>
                      <a:pt x="498" y="94"/>
                    </a:cubicBezTo>
                    <a:cubicBezTo>
                      <a:pt x="499" y="94"/>
                      <a:pt x="500" y="94"/>
                      <a:pt x="501" y="95"/>
                    </a:cubicBezTo>
                    <a:cubicBezTo>
                      <a:pt x="501" y="95"/>
                      <a:pt x="500" y="95"/>
                      <a:pt x="500" y="96"/>
                    </a:cubicBezTo>
                    <a:cubicBezTo>
                      <a:pt x="502" y="96"/>
                      <a:pt x="504" y="95"/>
                      <a:pt x="506" y="96"/>
                    </a:cubicBezTo>
                    <a:cubicBezTo>
                      <a:pt x="503" y="96"/>
                      <a:pt x="505" y="98"/>
                      <a:pt x="502" y="96"/>
                    </a:cubicBezTo>
                    <a:close/>
                    <a:moveTo>
                      <a:pt x="509" y="51"/>
                    </a:moveTo>
                    <a:cubicBezTo>
                      <a:pt x="510" y="52"/>
                      <a:pt x="506" y="50"/>
                      <a:pt x="504" y="50"/>
                    </a:cubicBezTo>
                    <a:cubicBezTo>
                      <a:pt x="504" y="49"/>
                      <a:pt x="507" y="50"/>
                      <a:pt x="509" y="51"/>
                    </a:cubicBezTo>
                    <a:close/>
                    <a:moveTo>
                      <a:pt x="497" y="94"/>
                    </a:moveTo>
                    <a:cubicBezTo>
                      <a:pt x="496" y="95"/>
                      <a:pt x="496" y="95"/>
                      <a:pt x="496" y="96"/>
                    </a:cubicBezTo>
                    <a:cubicBezTo>
                      <a:pt x="493" y="95"/>
                      <a:pt x="494" y="95"/>
                      <a:pt x="493" y="94"/>
                    </a:cubicBezTo>
                    <a:cubicBezTo>
                      <a:pt x="493" y="94"/>
                      <a:pt x="497" y="95"/>
                      <a:pt x="495" y="94"/>
                    </a:cubicBezTo>
                    <a:cubicBezTo>
                      <a:pt x="495" y="93"/>
                      <a:pt x="496" y="94"/>
                      <a:pt x="497" y="94"/>
                    </a:cubicBezTo>
                    <a:close/>
                    <a:moveTo>
                      <a:pt x="492" y="93"/>
                    </a:moveTo>
                    <a:cubicBezTo>
                      <a:pt x="492" y="94"/>
                      <a:pt x="489" y="93"/>
                      <a:pt x="490" y="94"/>
                    </a:cubicBezTo>
                    <a:cubicBezTo>
                      <a:pt x="488" y="93"/>
                      <a:pt x="490" y="92"/>
                      <a:pt x="487" y="92"/>
                    </a:cubicBezTo>
                    <a:cubicBezTo>
                      <a:pt x="489" y="94"/>
                      <a:pt x="487" y="93"/>
                      <a:pt x="486" y="92"/>
                    </a:cubicBezTo>
                    <a:cubicBezTo>
                      <a:pt x="487" y="91"/>
                      <a:pt x="490" y="92"/>
                      <a:pt x="492" y="93"/>
                    </a:cubicBezTo>
                    <a:close/>
                    <a:moveTo>
                      <a:pt x="487" y="90"/>
                    </a:moveTo>
                    <a:cubicBezTo>
                      <a:pt x="487" y="90"/>
                      <a:pt x="488" y="90"/>
                      <a:pt x="490" y="91"/>
                    </a:cubicBezTo>
                    <a:cubicBezTo>
                      <a:pt x="490" y="91"/>
                      <a:pt x="490" y="91"/>
                      <a:pt x="490" y="92"/>
                    </a:cubicBezTo>
                    <a:cubicBezTo>
                      <a:pt x="489" y="91"/>
                      <a:pt x="489" y="91"/>
                      <a:pt x="488" y="91"/>
                    </a:cubicBezTo>
                    <a:cubicBezTo>
                      <a:pt x="489" y="91"/>
                      <a:pt x="489" y="91"/>
                      <a:pt x="487" y="90"/>
                    </a:cubicBezTo>
                    <a:close/>
                    <a:moveTo>
                      <a:pt x="495" y="46"/>
                    </a:moveTo>
                    <a:cubicBezTo>
                      <a:pt x="495" y="47"/>
                      <a:pt x="492" y="46"/>
                      <a:pt x="490" y="45"/>
                    </a:cubicBezTo>
                    <a:cubicBezTo>
                      <a:pt x="490" y="44"/>
                      <a:pt x="493" y="45"/>
                      <a:pt x="495" y="46"/>
                    </a:cubicBezTo>
                    <a:close/>
                    <a:moveTo>
                      <a:pt x="481" y="130"/>
                    </a:moveTo>
                    <a:cubicBezTo>
                      <a:pt x="481" y="131"/>
                      <a:pt x="479" y="131"/>
                      <a:pt x="480" y="132"/>
                    </a:cubicBezTo>
                    <a:cubicBezTo>
                      <a:pt x="478" y="131"/>
                      <a:pt x="475" y="131"/>
                      <a:pt x="475" y="130"/>
                    </a:cubicBezTo>
                    <a:cubicBezTo>
                      <a:pt x="479" y="132"/>
                      <a:pt x="478" y="130"/>
                      <a:pt x="481" y="130"/>
                    </a:cubicBezTo>
                    <a:close/>
                    <a:moveTo>
                      <a:pt x="484" y="102"/>
                    </a:moveTo>
                    <a:cubicBezTo>
                      <a:pt x="483" y="102"/>
                      <a:pt x="483" y="102"/>
                      <a:pt x="484" y="103"/>
                    </a:cubicBezTo>
                    <a:cubicBezTo>
                      <a:pt x="481" y="103"/>
                      <a:pt x="482" y="101"/>
                      <a:pt x="481" y="101"/>
                    </a:cubicBezTo>
                    <a:cubicBezTo>
                      <a:pt x="481" y="100"/>
                      <a:pt x="482" y="102"/>
                      <a:pt x="484" y="102"/>
                    </a:cubicBezTo>
                    <a:close/>
                    <a:moveTo>
                      <a:pt x="482" y="89"/>
                    </a:moveTo>
                    <a:cubicBezTo>
                      <a:pt x="482" y="91"/>
                      <a:pt x="479" y="89"/>
                      <a:pt x="478" y="90"/>
                    </a:cubicBezTo>
                    <a:cubicBezTo>
                      <a:pt x="476" y="89"/>
                      <a:pt x="478" y="89"/>
                      <a:pt x="477" y="88"/>
                    </a:cubicBezTo>
                    <a:cubicBezTo>
                      <a:pt x="476" y="89"/>
                      <a:pt x="473" y="88"/>
                      <a:pt x="471" y="87"/>
                    </a:cubicBezTo>
                    <a:cubicBezTo>
                      <a:pt x="475" y="86"/>
                      <a:pt x="478" y="88"/>
                      <a:pt x="482" y="89"/>
                    </a:cubicBezTo>
                    <a:close/>
                    <a:moveTo>
                      <a:pt x="479" y="90"/>
                    </a:moveTo>
                    <a:cubicBezTo>
                      <a:pt x="476" y="91"/>
                      <a:pt x="473" y="88"/>
                      <a:pt x="470" y="88"/>
                    </a:cubicBezTo>
                    <a:cubicBezTo>
                      <a:pt x="472" y="87"/>
                      <a:pt x="476" y="90"/>
                      <a:pt x="479" y="90"/>
                    </a:cubicBezTo>
                    <a:close/>
                    <a:moveTo>
                      <a:pt x="472" y="130"/>
                    </a:moveTo>
                    <a:cubicBezTo>
                      <a:pt x="471" y="130"/>
                      <a:pt x="471" y="129"/>
                      <a:pt x="470" y="128"/>
                    </a:cubicBezTo>
                    <a:cubicBezTo>
                      <a:pt x="471" y="128"/>
                      <a:pt x="474" y="130"/>
                      <a:pt x="472" y="130"/>
                    </a:cubicBezTo>
                    <a:close/>
                    <a:moveTo>
                      <a:pt x="469" y="107"/>
                    </a:moveTo>
                    <a:cubicBezTo>
                      <a:pt x="465" y="106"/>
                      <a:pt x="467" y="106"/>
                      <a:pt x="464" y="104"/>
                    </a:cubicBezTo>
                    <a:cubicBezTo>
                      <a:pt x="467" y="105"/>
                      <a:pt x="470" y="106"/>
                      <a:pt x="469" y="107"/>
                    </a:cubicBezTo>
                    <a:close/>
                    <a:moveTo>
                      <a:pt x="468" y="85"/>
                    </a:moveTo>
                    <a:cubicBezTo>
                      <a:pt x="468" y="86"/>
                      <a:pt x="467" y="86"/>
                      <a:pt x="465" y="86"/>
                    </a:cubicBezTo>
                    <a:cubicBezTo>
                      <a:pt x="464" y="86"/>
                      <a:pt x="463" y="85"/>
                      <a:pt x="462" y="86"/>
                    </a:cubicBezTo>
                    <a:cubicBezTo>
                      <a:pt x="463" y="85"/>
                      <a:pt x="459" y="84"/>
                      <a:pt x="455" y="83"/>
                    </a:cubicBezTo>
                    <a:cubicBezTo>
                      <a:pt x="455" y="83"/>
                      <a:pt x="455" y="83"/>
                      <a:pt x="455" y="82"/>
                    </a:cubicBezTo>
                    <a:cubicBezTo>
                      <a:pt x="457" y="82"/>
                      <a:pt x="457" y="83"/>
                      <a:pt x="459" y="84"/>
                    </a:cubicBezTo>
                    <a:cubicBezTo>
                      <a:pt x="458" y="82"/>
                      <a:pt x="462" y="84"/>
                      <a:pt x="463" y="83"/>
                    </a:cubicBezTo>
                    <a:cubicBezTo>
                      <a:pt x="463" y="83"/>
                      <a:pt x="465" y="86"/>
                      <a:pt x="466" y="84"/>
                    </a:cubicBezTo>
                    <a:cubicBezTo>
                      <a:pt x="467" y="85"/>
                      <a:pt x="467" y="85"/>
                      <a:pt x="468" y="85"/>
                    </a:cubicBezTo>
                    <a:close/>
                    <a:moveTo>
                      <a:pt x="464" y="96"/>
                    </a:moveTo>
                    <a:cubicBezTo>
                      <a:pt x="463" y="96"/>
                      <a:pt x="463" y="96"/>
                      <a:pt x="462" y="96"/>
                    </a:cubicBezTo>
                    <a:cubicBezTo>
                      <a:pt x="461" y="94"/>
                      <a:pt x="465" y="95"/>
                      <a:pt x="464" y="96"/>
                    </a:cubicBezTo>
                    <a:close/>
                    <a:moveTo>
                      <a:pt x="460" y="99"/>
                    </a:moveTo>
                    <a:cubicBezTo>
                      <a:pt x="459" y="100"/>
                      <a:pt x="456" y="98"/>
                      <a:pt x="453" y="98"/>
                    </a:cubicBezTo>
                    <a:cubicBezTo>
                      <a:pt x="455" y="97"/>
                      <a:pt x="456" y="98"/>
                      <a:pt x="460" y="99"/>
                    </a:cubicBezTo>
                    <a:close/>
                    <a:moveTo>
                      <a:pt x="459" y="95"/>
                    </a:moveTo>
                    <a:cubicBezTo>
                      <a:pt x="460" y="96"/>
                      <a:pt x="457" y="95"/>
                      <a:pt x="455" y="95"/>
                    </a:cubicBezTo>
                    <a:cubicBezTo>
                      <a:pt x="456" y="94"/>
                      <a:pt x="458" y="95"/>
                      <a:pt x="459" y="95"/>
                    </a:cubicBezTo>
                    <a:close/>
                    <a:moveTo>
                      <a:pt x="451" y="83"/>
                    </a:moveTo>
                    <a:cubicBezTo>
                      <a:pt x="450" y="83"/>
                      <a:pt x="450" y="82"/>
                      <a:pt x="449" y="83"/>
                    </a:cubicBezTo>
                    <a:cubicBezTo>
                      <a:pt x="447" y="82"/>
                      <a:pt x="452" y="81"/>
                      <a:pt x="451" y="83"/>
                    </a:cubicBezTo>
                    <a:close/>
                    <a:moveTo>
                      <a:pt x="450" y="90"/>
                    </a:moveTo>
                    <a:cubicBezTo>
                      <a:pt x="449" y="90"/>
                      <a:pt x="447" y="89"/>
                      <a:pt x="447" y="88"/>
                    </a:cubicBezTo>
                    <a:cubicBezTo>
                      <a:pt x="449" y="88"/>
                      <a:pt x="449" y="89"/>
                      <a:pt x="450" y="90"/>
                    </a:cubicBezTo>
                    <a:close/>
                    <a:moveTo>
                      <a:pt x="449" y="101"/>
                    </a:moveTo>
                    <a:cubicBezTo>
                      <a:pt x="447" y="101"/>
                      <a:pt x="444" y="100"/>
                      <a:pt x="440" y="101"/>
                    </a:cubicBezTo>
                    <a:cubicBezTo>
                      <a:pt x="441" y="100"/>
                      <a:pt x="445" y="101"/>
                      <a:pt x="444" y="100"/>
                    </a:cubicBezTo>
                    <a:cubicBezTo>
                      <a:pt x="446" y="100"/>
                      <a:pt x="448" y="100"/>
                      <a:pt x="449" y="101"/>
                    </a:cubicBezTo>
                    <a:close/>
                    <a:moveTo>
                      <a:pt x="443" y="99"/>
                    </a:moveTo>
                    <a:cubicBezTo>
                      <a:pt x="442" y="100"/>
                      <a:pt x="437" y="100"/>
                      <a:pt x="437" y="99"/>
                    </a:cubicBezTo>
                    <a:cubicBezTo>
                      <a:pt x="440" y="99"/>
                      <a:pt x="440" y="99"/>
                      <a:pt x="443" y="99"/>
                    </a:cubicBezTo>
                    <a:close/>
                    <a:moveTo>
                      <a:pt x="435" y="89"/>
                    </a:moveTo>
                    <a:cubicBezTo>
                      <a:pt x="433" y="89"/>
                      <a:pt x="433" y="89"/>
                      <a:pt x="431" y="89"/>
                    </a:cubicBezTo>
                    <a:cubicBezTo>
                      <a:pt x="431" y="88"/>
                      <a:pt x="432" y="88"/>
                      <a:pt x="432" y="87"/>
                    </a:cubicBezTo>
                    <a:cubicBezTo>
                      <a:pt x="435" y="87"/>
                      <a:pt x="435" y="87"/>
                      <a:pt x="435" y="87"/>
                    </a:cubicBezTo>
                    <a:cubicBezTo>
                      <a:pt x="436" y="88"/>
                      <a:pt x="436" y="88"/>
                      <a:pt x="435" y="89"/>
                    </a:cubicBezTo>
                    <a:close/>
                    <a:moveTo>
                      <a:pt x="433" y="49"/>
                    </a:moveTo>
                    <a:cubicBezTo>
                      <a:pt x="434" y="50"/>
                      <a:pt x="431" y="50"/>
                      <a:pt x="432" y="51"/>
                    </a:cubicBezTo>
                    <a:cubicBezTo>
                      <a:pt x="430" y="50"/>
                      <a:pt x="431" y="49"/>
                      <a:pt x="433" y="49"/>
                    </a:cubicBezTo>
                    <a:close/>
                    <a:moveTo>
                      <a:pt x="430" y="50"/>
                    </a:moveTo>
                    <a:cubicBezTo>
                      <a:pt x="425" y="49"/>
                      <a:pt x="427" y="50"/>
                      <a:pt x="421" y="50"/>
                    </a:cubicBezTo>
                    <a:cubicBezTo>
                      <a:pt x="421" y="50"/>
                      <a:pt x="420" y="49"/>
                      <a:pt x="420" y="49"/>
                    </a:cubicBezTo>
                    <a:cubicBezTo>
                      <a:pt x="422" y="49"/>
                      <a:pt x="424" y="49"/>
                      <a:pt x="425" y="49"/>
                    </a:cubicBezTo>
                    <a:cubicBezTo>
                      <a:pt x="427" y="49"/>
                      <a:pt x="429" y="49"/>
                      <a:pt x="430" y="49"/>
                    </a:cubicBezTo>
                    <a:cubicBezTo>
                      <a:pt x="430" y="50"/>
                      <a:pt x="430" y="51"/>
                      <a:pt x="428" y="51"/>
                    </a:cubicBezTo>
                    <a:cubicBezTo>
                      <a:pt x="427" y="50"/>
                      <a:pt x="428" y="50"/>
                      <a:pt x="430" y="50"/>
                    </a:cubicBezTo>
                    <a:close/>
                    <a:moveTo>
                      <a:pt x="428" y="88"/>
                    </a:moveTo>
                    <a:cubicBezTo>
                      <a:pt x="428" y="88"/>
                      <a:pt x="428" y="88"/>
                      <a:pt x="428" y="89"/>
                    </a:cubicBezTo>
                    <a:cubicBezTo>
                      <a:pt x="427" y="89"/>
                      <a:pt x="426" y="89"/>
                      <a:pt x="425" y="88"/>
                    </a:cubicBezTo>
                    <a:cubicBezTo>
                      <a:pt x="425" y="87"/>
                      <a:pt x="428" y="88"/>
                      <a:pt x="428" y="88"/>
                    </a:cubicBezTo>
                    <a:close/>
                    <a:moveTo>
                      <a:pt x="427" y="78"/>
                    </a:moveTo>
                    <a:cubicBezTo>
                      <a:pt x="428" y="79"/>
                      <a:pt x="425" y="79"/>
                      <a:pt x="425" y="79"/>
                    </a:cubicBezTo>
                    <a:cubicBezTo>
                      <a:pt x="423" y="79"/>
                      <a:pt x="426" y="80"/>
                      <a:pt x="425" y="80"/>
                    </a:cubicBezTo>
                    <a:cubicBezTo>
                      <a:pt x="423" y="80"/>
                      <a:pt x="423" y="79"/>
                      <a:pt x="422" y="78"/>
                    </a:cubicBezTo>
                    <a:cubicBezTo>
                      <a:pt x="424" y="78"/>
                      <a:pt x="426" y="78"/>
                      <a:pt x="427" y="78"/>
                    </a:cubicBezTo>
                    <a:close/>
                    <a:moveTo>
                      <a:pt x="421" y="79"/>
                    </a:moveTo>
                    <a:cubicBezTo>
                      <a:pt x="423" y="80"/>
                      <a:pt x="420" y="80"/>
                      <a:pt x="419" y="80"/>
                    </a:cubicBezTo>
                    <a:cubicBezTo>
                      <a:pt x="419" y="79"/>
                      <a:pt x="419" y="78"/>
                      <a:pt x="420" y="78"/>
                    </a:cubicBezTo>
                    <a:cubicBezTo>
                      <a:pt x="420" y="78"/>
                      <a:pt x="419" y="78"/>
                      <a:pt x="418" y="78"/>
                    </a:cubicBezTo>
                    <a:cubicBezTo>
                      <a:pt x="418" y="79"/>
                      <a:pt x="418" y="79"/>
                      <a:pt x="419" y="79"/>
                    </a:cubicBezTo>
                    <a:cubicBezTo>
                      <a:pt x="419" y="80"/>
                      <a:pt x="413" y="78"/>
                      <a:pt x="416" y="78"/>
                    </a:cubicBezTo>
                    <a:cubicBezTo>
                      <a:pt x="415" y="78"/>
                      <a:pt x="412" y="78"/>
                      <a:pt x="413" y="79"/>
                    </a:cubicBezTo>
                    <a:cubicBezTo>
                      <a:pt x="413" y="79"/>
                      <a:pt x="412" y="79"/>
                      <a:pt x="411" y="79"/>
                    </a:cubicBezTo>
                    <a:cubicBezTo>
                      <a:pt x="411" y="77"/>
                      <a:pt x="412" y="78"/>
                      <a:pt x="412" y="77"/>
                    </a:cubicBezTo>
                    <a:cubicBezTo>
                      <a:pt x="416" y="76"/>
                      <a:pt x="418" y="77"/>
                      <a:pt x="422" y="78"/>
                    </a:cubicBezTo>
                    <a:cubicBezTo>
                      <a:pt x="422" y="78"/>
                      <a:pt x="420" y="80"/>
                      <a:pt x="421" y="79"/>
                    </a:cubicBezTo>
                    <a:close/>
                    <a:moveTo>
                      <a:pt x="413" y="26"/>
                    </a:moveTo>
                    <a:cubicBezTo>
                      <a:pt x="412" y="24"/>
                      <a:pt x="412" y="24"/>
                      <a:pt x="412" y="24"/>
                    </a:cubicBezTo>
                    <a:cubicBezTo>
                      <a:pt x="415" y="24"/>
                      <a:pt x="416" y="26"/>
                      <a:pt x="413" y="26"/>
                    </a:cubicBezTo>
                    <a:close/>
                    <a:moveTo>
                      <a:pt x="412" y="24"/>
                    </a:moveTo>
                    <a:cubicBezTo>
                      <a:pt x="410" y="24"/>
                      <a:pt x="409" y="25"/>
                      <a:pt x="406" y="24"/>
                    </a:cubicBezTo>
                    <a:cubicBezTo>
                      <a:pt x="407" y="24"/>
                      <a:pt x="406" y="24"/>
                      <a:pt x="406" y="23"/>
                    </a:cubicBezTo>
                    <a:cubicBezTo>
                      <a:pt x="409" y="23"/>
                      <a:pt x="411" y="23"/>
                      <a:pt x="412" y="24"/>
                    </a:cubicBezTo>
                    <a:close/>
                    <a:moveTo>
                      <a:pt x="414" y="75"/>
                    </a:moveTo>
                    <a:cubicBezTo>
                      <a:pt x="414" y="76"/>
                      <a:pt x="414" y="76"/>
                      <a:pt x="414" y="76"/>
                    </a:cubicBezTo>
                    <a:cubicBezTo>
                      <a:pt x="412" y="76"/>
                      <a:pt x="412" y="75"/>
                      <a:pt x="411" y="75"/>
                    </a:cubicBezTo>
                    <a:cubicBezTo>
                      <a:pt x="411" y="75"/>
                      <a:pt x="413" y="75"/>
                      <a:pt x="414" y="75"/>
                    </a:cubicBezTo>
                    <a:close/>
                    <a:moveTo>
                      <a:pt x="399" y="77"/>
                    </a:moveTo>
                    <a:cubicBezTo>
                      <a:pt x="398" y="77"/>
                      <a:pt x="395" y="77"/>
                      <a:pt x="395" y="76"/>
                    </a:cubicBezTo>
                    <a:cubicBezTo>
                      <a:pt x="397" y="76"/>
                      <a:pt x="397" y="77"/>
                      <a:pt x="399" y="77"/>
                    </a:cubicBezTo>
                    <a:close/>
                    <a:moveTo>
                      <a:pt x="392" y="73"/>
                    </a:moveTo>
                    <a:cubicBezTo>
                      <a:pt x="391" y="73"/>
                      <a:pt x="388" y="73"/>
                      <a:pt x="388" y="72"/>
                    </a:cubicBezTo>
                    <a:cubicBezTo>
                      <a:pt x="390" y="72"/>
                      <a:pt x="392" y="72"/>
                      <a:pt x="392" y="73"/>
                    </a:cubicBezTo>
                    <a:close/>
                    <a:moveTo>
                      <a:pt x="386" y="74"/>
                    </a:moveTo>
                    <a:cubicBezTo>
                      <a:pt x="385" y="74"/>
                      <a:pt x="385" y="73"/>
                      <a:pt x="383" y="73"/>
                    </a:cubicBezTo>
                    <a:cubicBezTo>
                      <a:pt x="384" y="73"/>
                      <a:pt x="384" y="72"/>
                      <a:pt x="386" y="72"/>
                    </a:cubicBezTo>
                    <a:cubicBezTo>
                      <a:pt x="387" y="73"/>
                      <a:pt x="386" y="73"/>
                      <a:pt x="386" y="74"/>
                    </a:cubicBezTo>
                    <a:close/>
                    <a:moveTo>
                      <a:pt x="364" y="5"/>
                    </a:moveTo>
                    <a:cubicBezTo>
                      <a:pt x="363" y="6"/>
                      <a:pt x="362" y="5"/>
                      <a:pt x="362" y="5"/>
                    </a:cubicBezTo>
                    <a:cubicBezTo>
                      <a:pt x="360" y="5"/>
                      <a:pt x="361" y="6"/>
                      <a:pt x="358" y="6"/>
                    </a:cubicBezTo>
                    <a:cubicBezTo>
                      <a:pt x="359" y="5"/>
                      <a:pt x="364" y="4"/>
                      <a:pt x="364" y="5"/>
                    </a:cubicBezTo>
                    <a:close/>
                    <a:moveTo>
                      <a:pt x="375" y="79"/>
                    </a:moveTo>
                    <a:cubicBezTo>
                      <a:pt x="375" y="80"/>
                      <a:pt x="372" y="79"/>
                      <a:pt x="372" y="78"/>
                    </a:cubicBezTo>
                    <a:cubicBezTo>
                      <a:pt x="374" y="78"/>
                      <a:pt x="373" y="80"/>
                      <a:pt x="375" y="79"/>
                    </a:cubicBezTo>
                    <a:close/>
                    <a:moveTo>
                      <a:pt x="374" y="74"/>
                    </a:moveTo>
                    <a:cubicBezTo>
                      <a:pt x="371" y="74"/>
                      <a:pt x="371" y="75"/>
                      <a:pt x="368" y="75"/>
                    </a:cubicBezTo>
                    <a:cubicBezTo>
                      <a:pt x="368" y="74"/>
                      <a:pt x="371" y="74"/>
                      <a:pt x="370" y="73"/>
                    </a:cubicBezTo>
                    <a:cubicBezTo>
                      <a:pt x="371" y="74"/>
                      <a:pt x="373" y="74"/>
                      <a:pt x="374" y="74"/>
                    </a:cubicBezTo>
                    <a:close/>
                    <a:moveTo>
                      <a:pt x="346" y="5"/>
                    </a:moveTo>
                    <a:cubicBezTo>
                      <a:pt x="346" y="6"/>
                      <a:pt x="341" y="6"/>
                      <a:pt x="341" y="5"/>
                    </a:cubicBezTo>
                    <a:cubicBezTo>
                      <a:pt x="343" y="5"/>
                      <a:pt x="343" y="6"/>
                      <a:pt x="346" y="5"/>
                    </a:cubicBezTo>
                    <a:close/>
                    <a:moveTo>
                      <a:pt x="367" y="71"/>
                    </a:moveTo>
                    <a:cubicBezTo>
                      <a:pt x="367" y="72"/>
                      <a:pt x="367" y="72"/>
                      <a:pt x="367" y="73"/>
                    </a:cubicBezTo>
                    <a:cubicBezTo>
                      <a:pt x="363" y="73"/>
                      <a:pt x="364" y="71"/>
                      <a:pt x="367" y="71"/>
                    </a:cubicBezTo>
                    <a:close/>
                    <a:moveTo>
                      <a:pt x="365" y="69"/>
                    </a:moveTo>
                    <a:cubicBezTo>
                      <a:pt x="365" y="70"/>
                      <a:pt x="363" y="69"/>
                      <a:pt x="362" y="69"/>
                    </a:cubicBezTo>
                    <a:cubicBezTo>
                      <a:pt x="362" y="68"/>
                      <a:pt x="365" y="68"/>
                      <a:pt x="365" y="69"/>
                    </a:cubicBezTo>
                    <a:close/>
                    <a:moveTo>
                      <a:pt x="357" y="58"/>
                    </a:moveTo>
                    <a:cubicBezTo>
                      <a:pt x="355" y="58"/>
                      <a:pt x="351" y="59"/>
                      <a:pt x="351" y="57"/>
                    </a:cubicBezTo>
                    <a:cubicBezTo>
                      <a:pt x="353" y="58"/>
                      <a:pt x="356" y="56"/>
                      <a:pt x="357" y="58"/>
                    </a:cubicBezTo>
                    <a:close/>
                    <a:moveTo>
                      <a:pt x="338" y="9"/>
                    </a:moveTo>
                    <a:cubicBezTo>
                      <a:pt x="336" y="10"/>
                      <a:pt x="333" y="10"/>
                      <a:pt x="333" y="9"/>
                    </a:cubicBezTo>
                    <a:cubicBezTo>
                      <a:pt x="336" y="8"/>
                      <a:pt x="338" y="8"/>
                      <a:pt x="338" y="9"/>
                    </a:cubicBezTo>
                    <a:close/>
                    <a:moveTo>
                      <a:pt x="359" y="73"/>
                    </a:moveTo>
                    <a:cubicBezTo>
                      <a:pt x="356" y="74"/>
                      <a:pt x="357" y="72"/>
                      <a:pt x="355" y="73"/>
                    </a:cubicBezTo>
                    <a:cubicBezTo>
                      <a:pt x="355" y="72"/>
                      <a:pt x="357" y="72"/>
                      <a:pt x="358" y="71"/>
                    </a:cubicBezTo>
                    <a:cubicBezTo>
                      <a:pt x="360" y="72"/>
                      <a:pt x="358" y="72"/>
                      <a:pt x="359" y="73"/>
                    </a:cubicBezTo>
                    <a:close/>
                    <a:moveTo>
                      <a:pt x="353" y="73"/>
                    </a:moveTo>
                    <a:cubicBezTo>
                      <a:pt x="353" y="74"/>
                      <a:pt x="350" y="74"/>
                      <a:pt x="348" y="75"/>
                    </a:cubicBezTo>
                    <a:cubicBezTo>
                      <a:pt x="349" y="73"/>
                      <a:pt x="352" y="73"/>
                      <a:pt x="353" y="73"/>
                    </a:cubicBezTo>
                    <a:close/>
                    <a:moveTo>
                      <a:pt x="346" y="59"/>
                    </a:moveTo>
                    <a:cubicBezTo>
                      <a:pt x="346" y="60"/>
                      <a:pt x="347" y="60"/>
                      <a:pt x="344" y="60"/>
                    </a:cubicBezTo>
                    <a:cubicBezTo>
                      <a:pt x="344" y="60"/>
                      <a:pt x="344" y="59"/>
                      <a:pt x="346" y="59"/>
                    </a:cubicBezTo>
                    <a:close/>
                    <a:moveTo>
                      <a:pt x="348" y="66"/>
                    </a:moveTo>
                    <a:cubicBezTo>
                      <a:pt x="348" y="67"/>
                      <a:pt x="345" y="67"/>
                      <a:pt x="344" y="67"/>
                    </a:cubicBezTo>
                    <a:cubicBezTo>
                      <a:pt x="345" y="66"/>
                      <a:pt x="344" y="66"/>
                      <a:pt x="347" y="65"/>
                    </a:cubicBezTo>
                    <a:cubicBezTo>
                      <a:pt x="346" y="66"/>
                      <a:pt x="346" y="66"/>
                      <a:pt x="348" y="66"/>
                    </a:cubicBezTo>
                    <a:close/>
                    <a:moveTo>
                      <a:pt x="331" y="67"/>
                    </a:moveTo>
                    <a:cubicBezTo>
                      <a:pt x="334" y="66"/>
                      <a:pt x="334" y="66"/>
                      <a:pt x="334" y="66"/>
                    </a:cubicBezTo>
                    <a:cubicBezTo>
                      <a:pt x="334" y="67"/>
                      <a:pt x="332" y="67"/>
                      <a:pt x="332" y="68"/>
                    </a:cubicBezTo>
                    <a:cubicBezTo>
                      <a:pt x="331" y="68"/>
                      <a:pt x="333" y="67"/>
                      <a:pt x="331" y="67"/>
                    </a:cubicBezTo>
                    <a:close/>
                    <a:moveTo>
                      <a:pt x="296" y="18"/>
                    </a:moveTo>
                    <a:cubicBezTo>
                      <a:pt x="295" y="19"/>
                      <a:pt x="294" y="20"/>
                      <a:pt x="292" y="20"/>
                    </a:cubicBezTo>
                    <a:cubicBezTo>
                      <a:pt x="290" y="20"/>
                      <a:pt x="295" y="18"/>
                      <a:pt x="296" y="18"/>
                    </a:cubicBezTo>
                    <a:close/>
                    <a:moveTo>
                      <a:pt x="307" y="75"/>
                    </a:moveTo>
                    <a:cubicBezTo>
                      <a:pt x="308" y="76"/>
                      <a:pt x="302" y="77"/>
                      <a:pt x="303" y="76"/>
                    </a:cubicBezTo>
                    <a:cubicBezTo>
                      <a:pt x="305" y="74"/>
                      <a:pt x="305" y="76"/>
                      <a:pt x="307" y="75"/>
                    </a:cubicBezTo>
                    <a:close/>
                    <a:moveTo>
                      <a:pt x="289" y="45"/>
                    </a:moveTo>
                    <a:cubicBezTo>
                      <a:pt x="289" y="46"/>
                      <a:pt x="288" y="46"/>
                      <a:pt x="288" y="47"/>
                    </a:cubicBezTo>
                    <a:cubicBezTo>
                      <a:pt x="287" y="47"/>
                      <a:pt x="285" y="47"/>
                      <a:pt x="283" y="48"/>
                    </a:cubicBezTo>
                    <a:cubicBezTo>
                      <a:pt x="283" y="46"/>
                      <a:pt x="287" y="46"/>
                      <a:pt x="289" y="45"/>
                    </a:cubicBezTo>
                    <a:close/>
                    <a:moveTo>
                      <a:pt x="255" y="58"/>
                    </a:moveTo>
                    <a:cubicBezTo>
                      <a:pt x="255" y="59"/>
                      <a:pt x="255" y="60"/>
                      <a:pt x="253" y="61"/>
                    </a:cubicBezTo>
                    <a:cubicBezTo>
                      <a:pt x="252" y="60"/>
                      <a:pt x="252" y="60"/>
                      <a:pt x="252" y="60"/>
                    </a:cubicBezTo>
                    <a:lnTo>
                      <a:pt x="255" y="58"/>
                    </a:lnTo>
                    <a:close/>
                    <a:moveTo>
                      <a:pt x="223" y="37"/>
                    </a:moveTo>
                    <a:cubicBezTo>
                      <a:pt x="219" y="39"/>
                      <a:pt x="217" y="40"/>
                      <a:pt x="212" y="43"/>
                    </a:cubicBezTo>
                    <a:cubicBezTo>
                      <a:pt x="212" y="42"/>
                      <a:pt x="215" y="40"/>
                      <a:pt x="216" y="40"/>
                    </a:cubicBezTo>
                    <a:cubicBezTo>
                      <a:pt x="216" y="39"/>
                      <a:pt x="215" y="40"/>
                      <a:pt x="214" y="41"/>
                    </a:cubicBezTo>
                    <a:cubicBezTo>
                      <a:pt x="215" y="40"/>
                      <a:pt x="217" y="39"/>
                      <a:pt x="219" y="38"/>
                    </a:cubicBezTo>
                    <a:cubicBezTo>
                      <a:pt x="221" y="37"/>
                      <a:pt x="222" y="37"/>
                      <a:pt x="223" y="37"/>
                    </a:cubicBezTo>
                    <a:close/>
                    <a:moveTo>
                      <a:pt x="165" y="64"/>
                    </a:moveTo>
                    <a:cubicBezTo>
                      <a:pt x="166" y="65"/>
                      <a:pt x="165" y="66"/>
                      <a:pt x="163" y="67"/>
                    </a:cubicBezTo>
                    <a:cubicBezTo>
                      <a:pt x="162" y="67"/>
                      <a:pt x="164" y="65"/>
                      <a:pt x="165" y="64"/>
                    </a:cubicBezTo>
                    <a:close/>
                    <a:moveTo>
                      <a:pt x="147" y="181"/>
                    </a:moveTo>
                    <a:cubicBezTo>
                      <a:pt x="145" y="181"/>
                      <a:pt x="146" y="180"/>
                      <a:pt x="146" y="180"/>
                    </a:cubicBezTo>
                    <a:cubicBezTo>
                      <a:pt x="147" y="178"/>
                      <a:pt x="148" y="179"/>
                      <a:pt x="147" y="181"/>
                    </a:cubicBezTo>
                    <a:close/>
                    <a:moveTo>
                      <a:pt x="69" y="158"/>
                    </a:moveTo>
                    <a:cubicBezTo>
                      <a:pt x="71" y="158"/>
                      <a:pt x="67" y="164"/>
                      <a:pt x="67" y="163"/>
                    </a:cubicBezTo>
                    <a:cubicBezTo>
                      <a:pt x="69" y="161"/>
                      <a:pt x="68" y="161"/>
                      <a:pt x="69" y="158"/>
                    </a:cubicBezTo>
                    <a:close/>
                    <a:moveTo>
                      <a:pt x="48" y="165"/>
                    </a:moveTo>
                    <a:cubicBezTo>
                      <a:pt x="48" y="166"/>
                      <a:pt x="49" y="165"/>
                      <a:pt x="48" y="168"/>
                    </a:cubicBezTo>
                    <a:cubicBezTo>
                      <a:pt x="47" y="169"/>
                      <a:pt x="46" y="167"/>
                      <a:pt x="48" y="165"/>
                    </a:cubicBezTo>
                    <a:close/>
                    <a:moveTo>
                      <a:pt x="19" y="253"/>
                    </a:moveTo>
                    <a:cubicBezTo>
                      <a:pt x="20" y="253"/>
                      <a:pt x="19" y="256"/>
                      <a:pt x="19" y="258"/>
                    </a:cubicBezTo>
                    <a:cubicBezTo>
                      <a:pt x="17" y="259"/>
                      <a:pt x="19" y="255"/>
                      <a:pt x="19" y="253"/>
                    </a:cubicBezTo>
                    <a:close/>
                    <a:moveTo>
                      <a:pt x="203" y="316"/>
                    </a:moveTo>
                    <a:cubicBezTo>
                      <a:pt x="203" y="313"/>
                      <a:pt x="205" y="312"/>
                      <a:pt x="204" y="311"/>
                    </a:cubicBezTo>
                    <a:cubicBezTo>
                      <a:pt x="206" y="308"/>
                      <a:pt x="205" y="314"/>
                      <a:pt x="205" y="315"/>
                    </a:cubicBezTo>
                    <a:cubicBezTo>
                      <a:pt x="205" y="314"/>
                      <a:pt x="203" y="314"/>
                      <a:pt x="204" y="315"/>
                    </a:cubicBezTo>
                    <a:cubicBezTo>
                      <a:pt x="204" y="316"/>
                      <a:pt x="204" y="315"/>
                      <a:pt x="203" y="316"/>
                    </a:cubicBezTo>
                    <a:close/>
                    <a:moveTo>
                      <a:pt x="28" y="304"/>
                    </a:moveTo>
                    <a:cubicBezTo>
                      <a:pt x="29" y="301"/>
                      <a:pt x="29" y="307"/>
                      <a:pt x="29" y="308"/>
                    </a:cubicBezTo>
                    <a:cubicBezTo>
                      <a:pt x="28" y="311"/>
                      <a:pt x="28" y="305"/>
                      <a:pt x="28" y="304"/>
                    </a:cubicBezTo>
                    <a:close/>
                    <a:moveTo>
                      <a:pt x="28" y="312"/>
                    </a:moveTo>
                    <a:cubicBezTo>
                      <a:pt x="28" y="312"/>
                      <a:pt x="29" y="309"/>
                      <a:pt x="29" y="310"/>
                    </a:cubicBezTo>
                    <a:cubicBezTo>
                      <a:pt x="29" y="315"/>
                      <a:pt x="29" y="319"/>
                      <a:pt x="28" y="322"/>
                    </a:cubicBezTo>
                    <a:cubicBezTo>
                      <a:pt x="28" y="326"/>
                      <a:pt x="27" y="329"/>
                      <a:pt x="28" y="333"/>
                    </a:cubicBezTo>
                    <a:cubicBezTo>
                      <a:pt x="29" y="329"/>
                      <a:pt x="29" y="336"/>
                      <a:pt x="30" y="333"/>
                    </a:cubicBezTo>
                    <a:cubicBezTo>
                      <a:pt x="30" y="331"/>
                      <a:pt x="30" y="329"/>
                      <a:pt x="30" y="328"/>
                    </a:cubicBezTo>
                    <a:cubicBezTo>
                      <a:pt x="30" y="325"/>
                      <a:pt x="31" y="328"/>
                      <a:pt x="31" y="323"/>
                    </a:cubicBezTo>
                    <a:cubicBezTo>
                      <a:pt x="32" y="324"/>
                      <a:pt x="32" y="325"/>
                      <a:pt x="33" y="326"/>
                    </a:cubicBezTo>
                    <a:cubicBezTo>
                      <a:pt x="33" y="329"/>
                      <a:pt x="32" y="325"/>
                      <a:pt x="32" y="328"/>
                    </a:cubicBezTo>
                    <a:cubicBezTo>
                      <a:pt x="31" y="329"/>
                      <a:pt x="32" y="327"/>
                      <a:pt x="31" y="328"/>
                    </a:cubicBezTo>
                    <a:cubicBezTo>
                      <a:pt x="32" y="328"/>
                      <a:pt x="31" y="333"/>
                      <a:pt x="32" y="335"/>
                    </a:cubicBezTo>
                    <a:cubicBezTo>
                      <a:pt x="30" y="334"/>
                      <a:pt x="30" y="339"/>
                      <a:pt x="29" y="336"/>
                    </a:cubicBezTo>
                    <a:cubicBezTo>
                      <a:pt x="29" y="336"/>
                      <a:pt x="29" y="339"/>
                      <a:pt x="29" y="341"/>
                    </a:cubicBezTo>
                    <a:cubicBezTo>
                      <a:pt x="28" y="341"/>
                      <a:pt x="28" y="340"/>
                      <a:pt x="28" y="340"/>
                    </a:cubicBezTo>
                    <a:cubicBezTo>
                      <a:pt x="28" y="338"/>
                      <a:pt x="28" y="336"/>
                      <a:pt x="28" y="335"/>
                    </a:cubicBezTo>
                    <a:cubicBezTo>
                      <a:pt x="27" y="336"/>
                      <a:pt x="27" y="339"/>
                      <a:pt x="27" y="339"/>
                    </a:cubicBezTo>
                    <a:cubicBezTo>
                      <a:pt x="26" y="337"/>
                      <a:pt x="27" y="335"/>
                      <a:pt x="27" y="332"/>
                    </a:cubicBezTo>
                    <a:cubicBezTo>
                      <a:pt x="26" y="334"/>
                      <a:pt x="25" y="334"/>
                      <a:pt x="25" y="339"/>
                    </a:cubicBezTo>
                    <a:cubicBezTo>
                      <a:pt x="24" y="340"/>
                      <a:pt x="24" y="337"/>
                      <a:pt x="24" y="335"/>
                    </a:cubicBezTo>
                    <a:cubicBezTo>
                      <a:pt x="24" y="335"/>
                      <a:pt x="23" y="337"/>
                      <a:pt x="23" y="336"/>
                    </a:cubicBezTo>
                    <a:cubicBezTo>
                      <a:pt x="23" y="338"/>
                      <a:pt x="23" y="340"/>
                      <a:pt x="23" y="343"/>
                    </a:cubicBezTo>
                    <a:cubicBezTo>
                      <a:pt x="22" y="342"/>
                      <a:pt x="23" y="338"/>
                      <a:pt x="21" y="340"/>
                    </a:cubicBezTo>
                    <a:cubicBezTo>
                      <a:pt x="21" y="337"/>
                      <a:pt x="22" y="337"/>
                      <a:pt x="22" y="336"/>
                    </a:cubicBezTo>
                    <a:cubicBezTo>
                      <a:pt x="22" y="335"/>
                      <a:pt x="22" y="336"/>
                      <a:pt x="21" y="336"/>
                    </a:cubicBezTo>
                    <a:cubicBezTo>
                      <a:pt x="22" y="334"/>
                      <a:pt x="22" y="334"/>
                      <a:pt x="22" y="335"/>
                    </a:cubicBezTo>
                    <a:cubicBezTo>
                      <a:pt x="22" y="333"/>
                      <a:pt x="22" y="332"/>
                      <a:pt x="22" y="330"/>
                    </a:cubicBezTo>
                    <a:cubicBezTo>
                      <a:pt x="23" y="330"/>
                      <a:pt x="23" y="331"/>
                      <a:pt x="23" y="331"/>
                    </a:cubicBezTo>
                    <a:cubicBezTo>
                      <a:pt x="25" y="327"/>
                      <a:pt x="24" y="321"/>
                      <a:pt x="25" y="315"/>
                    </a:cubicBezTo>
                    <a:cubicBezTo>
                      <a:pt x="24" y="315"/>
                      <a:pt x="24" y="317"/>
                      <a:pt x="23" y="316"/>
                    </a:cubicBezTo>
                    <a:cubicBezTo>
                      <a:pt x="23" y="314"/>
                      <a:pt x="24" y="314"/>
                      <a:pt x="24" y="311"/>
                    </a:cubicBezTo>
                    <a:cubicBezTo>
                      <a:pt x="26" y="313"/>
                      <a:pt x="26" y="308"/>
                      <a:pt x="27" y="306"/>
                    </a:cubicBezTo>
                    <a:cubicBezTo>
                      <a:pt x="28" y="306"/>
                      <a:pt x="28" y="308"/>
                      <a:pt x="28" y="312"/>
                    </a:cubicBezTo>
                    <a:close/>
                    <a:moveTo>
                      <a:pt x="32" y="318"/>
                    </a:moveTo>
                    <a:cubicBezTo>
                      <a:pt x="32" y="319"/>
                      <a:pt x="33" y="319"/>
                      <a:pt x="33" y="320"/>
                    </a:cubicBezTo>
                    <a:cubicBezTo>
                      <a:pt x="33" y="324"/>
                      <a:pt x="33" y="324"/>
                      <a:pt x="33" y="324"/>
                    </a:cubicBezTo>
                    <a:cubicBezTo>
                      <a:pt x="31" y="324"/>
                      <a:pt x="33" y="320"/>
                      <a:pt x="32" y="318"/>
                    </a:cubicBezTo>
                    <a:close/>
                    <a:moveTo>
                      <a:pt x="33" y="313"/>
                    </a:moveTo>
                    <a:cubicBezTo>
                      <a:pt x="33" y="314"/>
                      <a:pt x="33" y="315"/>
                      <a:pt x="33" y="317"/>
                    </a:cubicBezTo>
                    <a:cubicBezTo>
                      <a:pt x="32" y="317"/>
                      <a:pt x="32" y="317"/>
                      <a:pt x="32" y="317"/>
                    </a:cubicBezTo>
                    <a:cubicBezTo>
                      <a:pt x="32" y="315"/>
                      <a:pt x="33" y="315"/>
                      <a:pt x="33" y="313"/>
                    </a:cubicBezTo>
                    <a:close/>
                    <a:moveTo>
                      <a:pt x="5" y="320"/>
                    </a:moveTo>
                    <a:cubicBezTo>
                      <a:pt x="6" y="320"/>
                      <a:pt x="6" y="322"/>
                      <a:pt x="6" y="324"/>
                    </a:cubicBezTo>
                    <a:cubicBezTo>
                      <a:pt x="5" y="325"/>
                      <a:pt x="5" y="322"/>
                      <a:pt x="5" y="320"/>
                    </a:cubicBezTo>
                    <a:close/>
                    <a:moveTo>
                      <a:pt x="202" y="321"/>
                    </a:moveTo>
                    <a:cubicBezTo>
                      <a:pt x="202" y="322"/>
                      <a:pt x="202" y="324"/>
                      <a:pt x="202" y="325"/>
                    </a:cubicBezTo>
                    <a:cubicBezTo>
                      <a:pt x="202" y="327"/>
                      <a:pt x="202" y="328"/>
                      <a:pt x="202" y="330"/>
                    </a:cubicBezTo>
                    <a:cubicBezTo>
                      <a:pt x="201" y="329"/>
                      <a:pt x="201" y="327"/>
                      <a:pt x="201" y="325"/>
                    </a:cubicBezTo>
                    <a:cubicBezTo>
                      <a:pt x="201" y="323"/>
                      <a:pt x="202" y="322"/>
                      <a:pt x="202" y="321"/>
                    </a:cubicBezTo>
                    <a:close/>
                    <a:moveTo>
                      <a:pt x="22" y="323"/>
                    </a:moveTo>
                    <a:cubicBezTo>
                      <a:pt x="22" y="324"/>
                      <a:pt x="22" y="326"/>
                      <a:pt x="22" y="329"/>
                    </a:cubicBezTo>
                    <a:cubicBezTo>
                      <a:pt x="21" y="329"/>
                      <a:pt x="21" y="328"/>
                      <a:pt x="20" y="328"/>
                    </a:cubicBezTo>
                    <a:cubicBezTo>
                      <a:pt x="20" y="325"/>
                      <a:pt x="22" y="326"/>
                      <a:pt x="22" y="323"/>
                    </a:cubicBezTo>
                    <a:close/>
                    <a:moveTo>
                      <a:pt x="19" y="331"/>
                    </a:moveTo>
                    <a:cubicBezTo>
                      <a:pt x="19" y="331"/>
                      <a:pt x="19" y="332"/>
                      <a:pt x="20" y="332"/>
                    </a:cubicBezTo>
                    <a:cubicBezTo>
                      <a:pt x="20" y="334"/>
                      <a:pt x="19" y="336"/>
                      <a:pt x="19" y="338"/>
                    </a:cubicBezTo>
                    <a:cubicBezTo>
                      <a:pt x="19" y="335"/>
                      <a:pt x="19" y="333"/>
                      <a:pt x="19" y="331"/>
                    </a:cubicBezTo>
                    <a:close/>
                    <a:moveTo>
                      <a:pt x="29" y="339"/>
                    </a:moveTo>
                    <a:cubicBezTo>
                      <a:pt x="30" y="338"/>
                      <a:pt x="30" y="341"/>
                      <a:pt x="31" y="340"/>
                    </a:cubicBezTo>
                    <a:cubicBezTo>
                      <a:pt x="31" y="342"/>
                      <a:pt x="29" y="341"/>
                      <a:pt x="29" y="342"/>
                    </a:cubicBezTo>
                    <a:cubicBezTo>
                      <a:pt x="29" y="341"/>
                      <a:pt x="29" y="340"/>
                      <a:pt x="29" y="339"/>
                    </a:cubicBezTo>
                    <a:close/>
                    <a:moveTo>
                      <a:pt x="202" y="334"/>
                    </a:moveTo>
                    <a:cubicBezTo>
                      <a:pt x="203" y="334"/>
                      <a:pt x="202" y="336"/>
                      <a:pt x="202" y="336"/>
                    </a:cubicBezTo>
                    <a:cubicBezTo>
                      <a:pt x="201" y="336"/>
                      <a:pt x="201" y="334"/>
                      <a:pt x="202" y="334"/>
                    </a:cubicBezTo>
                    <a:close/>
                    <a:moveTo>
                      <a:pt x="193" y="360"/>
                    </a:moveTo>
                    <a:cubicBezTo>
                      <a:pt x="195" y="361"/>
                      <a:pt x="193" y="366"/>
                      <a:pt x="194" y="369"/>
                    </a:cubicBezTo>
                    <a:cubicBezTo>
                      <a:pt x="194" y="368"/>
                      <a:pt x="193" y="367"/>
                      <a:pt x="193" y="365"/>
                    </a:cubicBezTo>
                    <a:cubicBezTo>
                      <a:pt x="193" y="363"/>
                      <a:pt x="193" y="361"/>
                      <a:pt x="193" y="360"/>
                    </a:cubicBezTo>
                    <a:close/>
                    <a:moveTo>
                      <a:pt x="32" y="413"/>
                    </a:moveTo>
                    <a:cubicBezTo>
                      <a:pt x="32" y="416"/>
                      <a:pt x="35" y="421"/>
                      <a:pt x="33" y="423"/>
                    </a:cubicBezTo>
                    <a:cubicBezTo>
                      <a:pt x="32" y="421"/>
                      <a:pt x="32" y="418"/>
                      <a:pt x="31" y="419"/>
                    </a:cubicBezTo>
                    <a:cubicBezTo>
                      <a:pt x="30" y="417"/>
                      <a:pt x="31" y="416"/>
                      <a:pt x="31" y="414"/>
                    </a:cubicBezTo>
                    <a:cubicBezTo>
                      <a:pt x="32" y="414"/>
                      <a:pt x="31" y="413"/>
                      <a:pt x="32" y="413"/>
                    </a:cubicBezTo>
                    <a:close/>
                    <a:moveTo>
                      <a:pt x="197" y="372"/>
                    </a:moveTo>
                    <a:cubicBezTo>
                      <a:pt x="199" y="371"/>
                      <a:pt x="198" y="374"/>
                      <a:pt x="198" y="375"/>
                    </a:cubicBezTo>
                    <a:cubicBezTo>
                      <a:pt x="197" y="375"/>
                      <a:pt x="197" y="373"/>
                      <a:pt x="197" y="372"/>
                    </a:cubicBezTo>
                    <a:close/>
                    <a:moveTo>
                      <a:pt x="35" y="415"/>
                    </a:moveTo>
                    <a:cubicBezTo>
                      <a:pt x="36" y="415"/>
                      <a:pt x="36" y="419"/>
                      <a:pt x="36" y="420"/>
                    </a:cubicBezTo>
                    <a:cubicBezTo>
                      <a:pt x="35" y="420"/>
                      <a:pt x="35" y="416"/>
                      <a:pt x="35" y="415"/>
                    </a:cubicBezTo>
                    <a:close/>
                    <a:moveTo>
                      <a:pt x="198" y="376"/>
                    </a:moveTo>
                    <a:cubicBezTo>
                      <a:pt x="198" y="378"/>
                      <a:pt x="198" y="378"/>
                      <a:pt x="198" y="378"/>
                    </a:cubicBezTo>
                    <a:cubicBezTo>
                      <a:pt x="197" y="378"/>
                      <a:pt x="197" y="376"/>
                      <a:pt x="198" y="376"/>
                    </a:cubicBezTo>
                    <a:close/>
                    <a:moveTo>
                      <a:pt x="201" y="392"/>
                    </a:moveTo>
                    <a:cubicBezTo>
                      <a:pt x="202" y="392"/>
                      <a:pt x="203" y="395"/>
                      <a:pt x="201" y="394"/>
                    </a:cubicBezTo>
                    <a:cubicBezTo>
                      <a:pt x="201" y="394"/>
                      <a:pt x="202" y="393"/>
                      <a:pt x="201" y="392"/>
                    </a:cubicBezTo>
                    <a:close/>
                    <a:moveTo>
                      <a:pt x="195" y="397"/>
                    </a:moveTo>
                    <a:cubicBezTo>
                      <a:pt x="198" y="401"/>
                      <a:pt x="197" y="407"/>
                      <a:pt x="200" y="409"/>
                    </a:cubicBezTo>
                    <a:cubicBezTo>
                      <a:pt x="201" y="410"/>
                      <a:pt x="199" y="410"/>
                      <a:pt x="200" y="411"/>
                    </a:cubicBezTo>
                    <a:cubicBezTo>
                      <a:pt x="199" y="411"/>
                      <a:pt x="198" y="410"/>
                      <a:pt x="196" y="410"/>
                    </a:cubicBezTo>
                    <a:cubicBezTo>
                      <a:pt x="196" y="409"/>
                      <a:pt x="196" y="407"/>
                      <a:pt x="195" y="406"/>
                    </a:cubicBezTo>
                    <a:cubicBezTo>
                      <a:pt x="195" y="405"/>
                      <a:pt x="194" y="405"/>
                      <a:pt x="194" y="404"/>
                    </a:cubicBezTo>
                    <a:cubicBezTo>
                      <a:pt x="193" y="402"/>
                      <a:pt x="194" y="402"/>
                      <a:pt x="193" y="400"/>
                    </a:cubicBezTo>
                    <a:cubicBezTo>
                      <a:pt x="195" y="399"/>
                      <a:pt x="194" y="401"/>
                      <a:pt x="195" y="402"/>
                    </a:cubicBezTo>
                    <a:cubicBezTo>
                      <a:pt x="197" y="401"/>
                      <a:pt x="194" y="399"/>
                      <a:pt x="195" y="397"/>
                    </a:cubicBezTo>
                    <a:close/>
                    <a:moveTo>
                      <a:pt x="203" y="399"/>
                    </a:moveTo>
                    <a:cubicBezTo>
                      <a:pt x="203" y="399"/>
                      <a:pt x="203" y="400"/>
                      <a:pt x="202" y="399"/>
                    </a:cubicBezTo>
                    <a:cubicBezTo>
                      <a:pt x="203" y="400"/>
                      <a:pt x="203" y="400"/>
                      <a:pt x="203" y="400"/>
                    </a:cubicBezTo>
                    <a:cubicBezTo>
                      <a:pt x="202" y="401"/>
                      <a:pt x="203" y="396"/>
                      <a:pt x="203" y="399"/>
                    </a:cubicBezTo>
                    <a:close/>
                    <a:moveTo>
                      <a:pt x="200" y="401"/>
                    </a:moveTo>
                    <a:cubicBezTo>
                      <a:pt x="201" y="401"/>
                      <a:pt x="201" y="402"/>
                      <a:pt x="201" y="403"/>
                    </a:cubicBezTo>
                    <a:cubicBezTo>
                      <a:pt x="201" y="403"/>
                      <a:pt x="200" y="402"/>
                      <a:pt x="200" y="401"/>
                    </a:cubicBezTo>
                    <a:close/>
                    <a:moveTo>
                      <a:pt x="173" y="412"/>
                    </a:moveTo>
                    <a:cubicBezTo>
                      <a:pt x="173" y="410"/>
                      <a:pt x="174" y="413"/>
                      <a:pt x="174" y="412"/>
                    </a:cubicBezTo>
                    <a:cubicBezTo>
                      <a:pt x="174" y="413"/>
                      <a:pt x="174" y="414"/>
                      <a:pt x="173" y="415"/>
                    </a:cubicBezTo>
                    <a:cubicBezTo>
                      <a:pt x="172" y="413"/>
                      <a:pt x="174" y="412"/>
                      <a:pt x="173" y="412"/>
                    </a:cubicBezTo>
                    <a:close/>
                    <a:moveTo>
                      <a:pt x="170" y="416"/>
                    </a:moveTo>
                    <a:cubicBezTo>
                      <a:pt x="170" y="416"/>
                      <a:pt x="172" y="418"/>
                      <a:pt x="171" y="416"/>
                    </a:cubicBezTo>
                    <a:cubicBezTo>
                      <a:pt x="174" y="420"/>
                      <a:pt x="170" y="420"/>
                      <a:pt x="171" y="420"/>
                    </a:cubicBezTo>
                    <a:cubicBezTo>
                      <a:pt x="170" y="421"/>
                      <a:pt x="170" y="420"/>
                      <a:pt x="170" y="420"/>
                    </a:cubicBezTo>
                    <a:cubicBezTo>
                      <a:pt x="170" y="420"/>
                      <a:pt x="170" y="420"/>
                      <a:pt x="170" y="420"/>
                    </a:cubicBezTo>
                    <a:cubicBezTo>
                      <a:pt x="169" y="419"/>
                      <a:pt x="170" y="418"/>
                      <a:pt x="170" y="416"/>
                    </a:cubicBezTo>
                    <a:close/>
                    <a:moveTo>
                      <a:pt x="201" y="406"/>
                    </a:moveTo>
                    <a:cubicBezTo>
                      <a:pt x="202" y="406"/>
                      <a:pt x="202" y="409"/>
                      <a:pt x="203" y="409"/>
                    </a:cubicBezTo>
                    <a:cubicBezTo>
                      <a:pt x="203" y="410"/>
                      <a:pt x="201" y="408"/>
                      <a:pt x="201" y="406"/>
                    </a:cubicBezTo>
                    <a:close/>
                    <a:moveTo>
                      <a:pt x="179" y="415"/>
                    </a:moveTo>
                    <a:cubicBezTo>
                      <a:pt x="180" y="415"/>
                      <a:pt x="181" y="419"/>
                      <a:pt x="179" y="418"/>
                    </a:cubicBezTo>
                    <a:cubicBezTo>
                      <a:pt x="179" y="417"/>
                      <a:pt x="179" y="417"/>
                      <a:pt x="179" y="415"/>
                    </a:cubicBezTo>
                    <a:close/>
                    <a:moveTo>
                      <a:pt x="202" y="414"/>
                    </a:moveTo>
                    <a:cubicBezTo>
                      <a:pt x="200" y="415"/>
                      <a:pt x="199" y="415"/>
                      <a:pt x="199" y="413"/>
                    </a:cubicBezTo>
                    <a:cubicBezTo>
                      <a:pt x="200" y="415"/>
                      <a:pt x="201" y="411"/>
                      <a:pt x="202" y="414"/>
                    </a:cubicBezTo>
                    <a:close/>
                    <a:moveTo>
                      <a:pt x="207" y="410"/>
                    </a:moveTo>
                    <a:cubicBezTo>
                      <a:pt x="207" y="411"/>
                      <a:pt x="208" y="414"/>
                      <a:pt x="209" y="414"/>
                    </a:cubicBezTo>
                    <a:cubicBezTo>
                      <a:pt x="207" y="415"/>
                      <a:pt x="206" y="411"/>
                      <a:pt x="206" y="410"/>
                    </a:cubicBezTo>
                    <a:cubicBezTo>
                      <a:pt x="206" y="410"/>
                      <a:pt x="207" y="412"/>
                      <a:pt x="207" y="410"/>
                    </a:cubicBezTo>
                    <a:close/>
                    <a:moveTo>
                      <a:pt x="196" y="416"/>
                    </a:moveTo>
                    <a:cubicBezTo>
                      <a:pt x="196" y="416"/>
                      <a:pt x="196" y="417"/>
                      <a:pt x="197" y="418"/>
                    </a:cubicBezTo>
                    <a:cubicBezTo>
                      <a:pt x="196" y="418"/>
                      <a:pt x="196" y="418"/>
                      <a:pt x="196" y="418"/>
                    </a:cubicBezTo>
                    <a:cubicBezTo>
                      <a:pt x="195" y="417"/>
                      <a:pt x="196" y="418"/>
                      <a:pt x="196" y="416"/>
                    </a:cubicBezTo>
                    <a:close/>
                    <a:moveTo>
                      <a:pt x="202" y="421"/>
                    </a:moveTo>
                    <a:cubicBezTo>
                      <a:pt x="203" y="419"/>
                      <a:pt x="203" y="422"/>
                      <a:pt x="203" y="423"/>
                    </a:cubicBezTo>
                    <a:cubicBezTo>
                      <a:pt x="201" y="422"/>
                      <a:pt x="200" y="423"/>
                      <a:pt x="198" y="422"/>
                    </a:cubicBezTo>
                    <a:cubicBezTo>
                      <a:pt x="199" y="420"/>
                      <a:pt x="200" y="419"/>
                      <a:pt x="200" y="417"/>
                    </a:cubicBezTo>
                    <a:cubicBezTo>
                      <a:pt x="201" y="418"/>
                      <a:pt x="202" y="419"/>
                      <a:pt x="202" y="420"/>
                    </a:cubicBezTo>
                    <a:cubicBezTo>
                      <a:pt x="202" y="421"/>
                      <a:pt x="203" y="421"/>
                      <a:pt x="202" y="421"/>
                    </a:cubicBezTo>
                    <a:close/>
                    <a:moveTo>
                      <a:pt x="203" y="419"/>
                    </a:moveTo>
                    <a:cubicBezTo>
                      <a:pt x="203" y="418"/>
                      <a:pt x="205" y="419"/>
                      <a:pt x="205" y="418"/>
                    </a:cubicBezTo>
                    <a:cubicBezTo>
                      <a:pt x="206" y="420"/>
                      <a:pt x="205" y="420"/>
                      <a:pt x="206" y="421"/>
                    </a:cubicBezTo>
                    <a:cubicBezTo>
                      <a:pt x="205" y="421"/>
                      <a:pt x="204" y="419"/>
                      <a:pt x="203" y="419"/>
                    </a:cubicBezTo>
                    <a:close/>
                    <a:moveTo>
                      <a:pt x="187" y="426"/>
                    </a:moveTo>
                    <a:cubicBezTo>
                      <a:pt x="187" y="425"/>
                      <a:pt x="189" y="426"/>
                      <a:pt x="189" y="425"/>
                    </a:cubicBezTo>
                    <a:cubicBezTo>
                      <a:pt x="190" y="427"/>
                      <a:pt x="189" y="427"/>
                      <a:pt x="189" y="428"/>
                    </a:cubicBezTo>
                    <a:cubicBezTo>
                      <a:pt x="188" y="429"/>
                      <a:pt x="188" y="426"/>
                      <a:pt x="187" y="426"/>
                    </a:cubicBezTo>
                    <a:close/>
                    <a:moveTo>
                      <a:pt x="206" y="421"/>
                    </a:moveTo>
                    <a:cubicBezTo>
                      <a:pt x="207" y="422"/>
                      <a:pt x="207" y="421"/>
                      <a:pt x="208" y="420"/>
                    </a:cubicBezTo>
                    <a:cubicBezTo>
                      <a:pt x="208" y="422"/>
                      <a:pt x="208" y="422"/>
                      <a:pt x="208" y="422"/>
                    </a:cubicBezTo>
                    <a:cubicBezTo>
                      <a:pt x="208" y="422"/>
                      <a:pt x="207" y="421"/>
                      <a:pt x="207" y="423"/>
                    </a:cubicBezTo>
                    <a:cubicBezTo>
                      <a:pt x="207" y="423"/>
                      <a:pt x="207" y="422"/>
                      <a:pt x="206" y="421"/>
                    </a:cubicBezTo>
                    <a:close/>
                    <a:moveTo>
                      <a:pt x="69" y="497"/>
                    </a:moveTo>
                    <a:cubicBezTo>
                      <a:pt x="71" y="497"/>
                      <a:pt x="72" y="502"/>
                      <a:pt x="73" y="504"/>
                    </a:cubicBezTo>
                    <a:cubicBezTo>
                      <a:pt x="72" y="503"/>
                      <a:pt x="70" y="499"/>
                      <a:pt x="69" y="497"/>
                    </a:cubicBezTo>
                    <a:close/>
                    <a:moveTo>
                      <a:pt x="67" y="523"/>
                    </a:moveTo>
                    <a:cubicBezTo>
                      <a:pt x="67" y="522"/>
                      <a:pt x="68" y="522"/>
                      <a:pt x="69" y="522"/>
                    </a:cubicBezTo>
                    <a:cubicBezTo>
                      <a:pt x="70" y="526"/>
                      <a:pt x="70" y="526"/>
                      <a:pt x="71" y="529"/>
                    </a:cubicBezTo>
                    <a:cubicBezTo>
                      <a:pt x="70" y="529"/>
                      <a:pt x="68" y="526"/>
                      <a:pt x="67" y="523"/>
                    </a:cubicBezTo>
                    <a:close/>
                    <a:moveTo>
                      <a:pt x="65" y="533"/>
                    </a:moveTo>
                    <a:cubicBezTo>
                      <a:pt x="66" y="532"/>
                      <a:pt x="66" y="535"/>
                      <a:pt x="68" y="538"/>
                    </a:cubicBezTo>
                    <a:cubicBezTo>
                      <a:pt x="67" y="538"/>
                      <a:pt x="67" y="536"/>
                      <a:pt x="65" y="533"/>
                    </a:cubicBezTo>
                    <a:close/>
                    <a:moveTo>
                      <a:pt x="83" y="521"/>
                    </a:moveTo>
                    <a:cubicBezTo>
                      <a:pt x="84" y="524"/>
                      <a:pt x="84" y="524"/>
                      <a:pt x="84" y="524"/>
                    </a:cubicBezTo>
                    <a:cubicBezTo>
                      <a:pt x="83" y="525"/>
                      <a:pt x="84" y="525"/>
                      <a:pt x="83" y="527"/>
                    </a:cubicBezTo>
                    <a:cubicBezTo>
                      <a:pt x="81" y="524"/>
                      <a:pt x="81" y="524"/>
                      <a:pt x="81" y="524"/>
                    </a:cubicBezTo>
                    <a:cubicBezTo>
                      <a:pt x="84" y="526"/>
                      <a:pt x="82" y="522"/>
                      <a:pt x="83" y="521"/>
                    </a:cubicBezTo>
                    <a:close/>
                    <a:moveTo>
                      <a:pt x="164" y="467"/>
                    </a:moveTo>
                    <a:cubicBezTo>
                      <a:pt x="164" y="469"/>
                      <a:pt x="164" y="470"/>
                      <a:pt x="164" y="472"/>
                    </a:cubicBezTo>
                    <a:cubicBezTo>
                      <a:pt x="165" y="473"/>
                      <a:pt x="165" y="473"/>
                      <a:pt x="165" y="474"/>
                    </a:cubicBezTo>
                    <a:cubicBezTo>
                      <a:pt x="166" y="474"/>
                      <a:pt x="166" y="473"/>
                      <a:pt x="166" y="472"/>
                    </a:cubicBezTo>
                    <a:cubicBezTo>
                      <a:pt x="166" y="471"/>
                      <a:pt x="166" y="473"/>
                      <a:pt x="165" y="473"/>
                    </a:cubicBezTo>
                    <a:cubicBezTo>
                      <a:pt x="165" y="472"/>
                      <a:pt x="165" y="471"/>
                      <a:pt x="165" y="470"/>
                    </a:cubicBezTo>
                    <a:cubicBezTo>
                      <a:pt x="165" y="469"/>
                      <a:pt x="166" y="472"/>
                      <a:pt x="166" y="471"/>
                    </a:cubicBezTo>
                    <a:cubicBezTo>
                      <a:pt x="167" y="469"/>
                      <a:pt x="165" y="469"/>
                      <a:pt x="165" y="468"/>
                    </a:cubicBezTo>
                    <a:cubicBezTo>
                      <a:pt x="166" y="467"/>
                      <a:pt x="167" y="472"/>
                      <a:pt x="168" y="470"/>
                    </a:cubicBezTo>
                    <a:cubicBezTo>
                      <a:pt x="169" y="472"/>
                      <a:pt x="169" y="472"/>
                      <a:pt x="169" y="473"/>
                    </a:cubicBezTo>
                    <a:cubicBezTo>
                      <a:pt x="170" y="473"/>
                      <a:pt x="169" y="472"/>
                      <a:pt x="169" y="471"/>
                    </a:cubicBezTo>
                    <a:cubicBezTo>
                      <a:pt x="170" y="470"/>
                      <a:pt x="170" y="470"/>
                      <a:pt x="170" y="470"/>
                    </a:cubicBezTo>
                    <a:cubicBezTo>
                      <a:pt x="171" y="472"/>
                      <a:pt x="171" y="473"/>
                      <a:pt x="172" y="475"/>
                    </a:cubicBezTo>
                    <a:cubicBezTo>
                      <a:pt x="172" y="475"/>
                      <a:pt x="174" y="476"/>
                      <a:pt x="173" y="474"/>
                    </a:cubicBezTo>
                    <a:cubicBezTo>
                      <a:pt x="174" y="477"/>
                      <a:pt x="176" y="480"/>
                      <a:pt x="176" y="482"/>
                    </a:cubicBezTo>
                    <a:cubicBezTo>
                      <a:pt x="177" y="484"/>
                      <a:pt x="177" y="481"/>
                      <a:pt x="177" y="482"/>
                    </a:cubicBezTo>
                    <a:cubicBezTo>
                      <a:pt x="177" y="483"/>
                      <a:pt x="177" y="485"/>
                      <a:pt x="176" y="485"/>
                    </a:cubicBezTo>
                    <a:cubicBezTo>
                      <a:pt x="174" y="482"/>
                      <a:pt x="174" y="479"/>
                      <a:pt x="173" y="476"/>
                    </a:cubicBezTo>
                    <a:cubicBezTo>
                      <a:pt x="172" y="477"/>
                      <a:pt x="173" y="479"/>
                      <a:pt x="174" y="481"/>
                    </a:cubicBezTo>
                    <a:cubicBezTo>
                      <a:pt x="173" y="481"/>
                      <a:pt x="174" y="482"/>
                      <a:pt x="174" y="483"/>
                    </a:cubicBezTo>
                    <a:cubicBezTo>
                      <a:pt x="172" y="483"/>
                      <a:pt x="171" y="480"/>
                      <a:pt x="170" y="478"/>
                    </a:cubicBezTo>
                    <a:cubicBezTo>
                      <a:pt x="169" y="479"/>
                      <a:pt x="172" y="483"/>
                      <a:pt x="174" y="486"/>
                    </a:cubicBezTo>
                    <a:cubicBezTo>
                      <a:pt x="173" y="486"/>
                      <a:pt x="173" y="484"/>
                      <a:pt x="172" y="486"/>
                    </a:cubicBezTo>
                    <a:cubicBezTo>
                      <a:pt x="172" y="487"/>
                      <a:pt x="173" y="487"/>
                      <a:pt x="174" y="489"/>
                    </a:cubicBezTo>
                    <a:cubicBezTo>
                      <a:pt x="173" y="489"/>
                      <a:pt x="171" y="487"/>
                      <a:pt x="170" y="485"/>
                    </a:cubicBezTo>
                    <a:cubicBezTo>
                      <a:pt x="171" y="485"/>
                      <a:pt x="172" y="485"/>
                      <a:pt x="172" y="484"/>
                    </a:cubicBezTo>
                    <a:cubicBezTo>
                      <a:pt x="169" y="482"/>
                      <a:pt x="168" y="480"/>
                      <a:pt x="166" y="478"/>
                    </a:cubicBezTo>
                    <a:cubicBezTo>
                      <a:pt x="166" y="481"/>
                      <a:pt x="169" y="481"/>
                      <a:pt x="170" y="484"/>
                    </a:cubicBezTo>
                    <a:cubicBezTo>
                      <a:pt x="169" y="484"/>
                      <a:pt x="170" y="485"/>
                      <a:pt x="170" y="486"/>
                    </a:cubicBezTo>
                    <a:cubicBezTo>
                      <a:pt x="169" y="487"/>
                      <a:pt x="169" y="486"/>
                      <a:pt x="168" y="485"/>
                    </a:cubicBezTo>
                    <a:cubicBezTo>
                      <a:pt x="168" y="485"/>
                      <a:pt x="168" y="485"/>
                      <a:pt x="169" y="486"/>
                    </a:cubicBezTo>
                    <a:cubicBezTo>
                      <a:pt x="166" y="480"/>
                      <a:pt x="164" y="478"/>
                      <a:pt x="163" y="475"/>
                    </a:cubicBezTo>
                    <a:cubicBezTo>
                      <a:pt x="165" y="474"/>
                      <a:pt x="165" y="474"/>
                      <a:pt x="165" y="474"/>
                    </a:cubicBezTo>
                    <a:cubicBezTo>
                      <a:pt x="163" y="472"/>
                      <a:pt x="164" y="471"/>
                      <a:pt x="163" y="469"/>
                    </a:cubicBezTo>
                    <a:cubicBezTo>
                      <a:pt x="164" y="470"/>
                      <a:pt x="163" y="468"/>
                      <a:pt x="164" y="467"/>
                    </a:cubicBezTo>
                    <a:close/>
                    <a:moveTo>
                      <a:pt x="171" y="468"/>
                    </a:moveTo>
                    <a:cubicBezTo>
                      <a:pt x="172" y="470"/>
                      <a:pt x="172" y="471"/>
                      <a:pt x="173" y="469"/>
                    </a:cubicBezTo>
                    <a:cubicBezTo>
                      <a:pt x="173" y="471"/>
                      <a:pt x="172" y="472"/>
                      <a:pt x="174" y="472"/>
                    </a:cubicBezTo>
                    <a:cubicBezTo>
                      <a:pt x="175" y="474"/>
                      <a:pt x="174" y="474"/>
                      <a:pt x="175" y="476"/>
                    </a:cubicBezTo>
                    <a:cubicBezTo>
                      <a:pt x="174" y="474"/>
                      <a:pt x="172" y="474"/>
                      <a:pt x="171" y="472"/>
                    </a:cubicBezTo>
                    <a:cubicBezTo>
                      <a:pt x="174" y="472"/>
                      <a:pt x="169" y="469"/>
                      <a:pt x="171" y="468"/>
                    </a:cubicBezTo>
                    <a:close/>
                    <a:moveTo>
                      <a:pt x="159" y="471"/>
                    </a:moveTo>
                    <a:cubicBezTo>
                      <a:pt x="160" y="471"/>
                      <a:pt x="161" y="473"/>
                      <a:pt x="161" y="474"/>
                    </a:cubicBezTo>
                    <a:cubicBezTo>
                      <a:pt x="160" y="475"/>
                      <a:pt x="159" y="473"/>
                      <a:pt x="159" y="471"/>
                    </a:cubicBezTo>
                    <a:close/>
                    <a:moveTo>
                      <a:pt x="175" y="473"/>
                    </a:moveTo>
                    <a:cubicBezTo>
                      <a:pt x="177" y="474"/>
                      <a:pt x="177" y="477"/>
                      <a:pt x="178" y="476"/>
                    </a:cubicBezTo>
                    <a:cubicBezTo>
                      <a:pt x="180" y="478"/>
                      <a:pt x="178" y="477"/>
                      <a:pt x="178" y="478"/>
                    </a:cubicBezTo>
                    <a:cubicBezTo>
                      <a:pt x="180" y="479"/>
                      <a:pt x="181" y="483"/>
                      <a:pt x="182" y="483"/>
                    </a:cubicBezTo>
                    <a:cubicBezTo>
                      <a:pt x="181" y="484"/>
                      <a:pt x="181" y="482"/>
                      <a:pt x="180" y="482"/>
                    </a:cubicBezTo>
                    <a:cubicBezTo>
                      <a:pt x="179" y="483"/>
                      <a:pt x="181" y="485"/>
                      <a:pt x="182" y="487"/>
                    </a:cubicBezTo>
                    <a:cubicBezTo>
                      <a:pt x="181" y="487"/>
                      <a:pt x="180" y="486"/>
                      <a:pt x="180" y="487"/>
                    </a:cubicBezTo>
                    <a:cubicBezTo>
                      <a:pt x="179" y="485"/>
                      <a:pt x="180" y="486"/>
                      <a:pt x="178" y="484"/>
                    </a:cubicBezTo>
                    <a:cubicBezTo>
                      <a:pt x="179" y="484"/>
                      <a:pt x="180" y="485"/>
                      <a:pt x="180" y="484"/>
                    </a:cubicBezTo>
                    <a:cubicBezTo>
                      <a:pt x="178" y="483"/>
                      <a:pt x="176" y="480"/>
                      <a:pt x="175" y="477"/>
                    </a:cubicBezTo>
                    <a:cubicBezTo>
                      <a:pt x="176" y="479"/>
                      <a:pt x="178" y="481"/>
                      <a:pt x="180" y="482"/>
                    </a:cubicBezTo>
                    <a:cubicBezTo>
                      <a:pt x="179" y="480"/>
                      <a:pt x="174" y="475"/>
                      <a:pt x="175" y="473"/>
                    </a:cubicBezTo>
                    <a:close/>
                    <a:moveTo>
                      <a:pt x="195" y="463"/>
                    </a:moveTo>
                    <a:cubicBezTo>
                      <a:pt x="196" y="463"/>
                      <a:pt x="197" y="466"/>
                      <a:pt x="196" y="466"/>
                    </a:cubicBezTo>
                    <a:cubicBezTo>
                      <a:pt x="195" y="465"/>
                      <a:pt x="195" y="464"/>
                      <a:pt x="195" y="463"/>
                    </a:cubicBezTo>
                    <a:close/>
                    <a:moveTo>
                      <a:pt x="103" y="538"/>
                    </a:moveTo>
                    <a:cubicBezTo>
                      <a:pt x="104" y="540"/>
                      <a:pt x="104" y="540"/>
                      <a:pt x="104" y="540"/>
                    </a:cubicBezTo>
                    <a:cubicBezTo>
                      <a:pt x="103" y="542"/>
                      <a:pt x="103" y="542"/>
                      <a:pt x="103" y="542"/>
                    </a:cubicBezTo>
                    <a:cubicBezTo>
                      <a:pt x="102" y="540"/>
                      <a:pt x="102" y="539"/>
                      <a:pt x="103" y="538"/>
                    </a:cubicBezTo>
                    <a:close/>
                    <a:moveTo>
                      <a:pt x="195" y="469"/>
                    </a:moveTo>
                    <a:cubicBezTo>
                      <a:pt x="195" y="469"/>
                      <a:pt x="195" y="470"/>
                      <a:pt x="195" y="471"/>
                    </a:cubicBezTo>
                    <a:cubicBezTo>
                      <a:pt x="194" y="471"/>
                      <a:pt x="193" y="469"/>
                      <a:pt x="193" y="468"/>
                    </a:cubicBezTo>
                    <a:cubicBezTo>
                      <a:pt x="194" y="469"/>
                      <a:pt x="195" y="468"/>
                      <a:pt x="196" y="469"/>
                    </a:cubicBezTo>
                    <a:cubicBezTo>
                      <a:pt x="195" y="470"/>
                      <a:pt x="195" y="469"/>
                      <a:pt x="195" y="469"/>
                    </a:cubicBezTo>
                    <a:close/>
                    <a:moveTo>
                      <a:pt x="178" y="485"/>
                    </a:moveTo>
                    <a:cubicBezTo>
                      <a:pt x="179" y="487"/>
                      <a:pt x="179" y="487"/>
                      <a:pt x="179" y="487"/>
                    </a:cubicBezTo>
                    <a:cubicBezTo>
                      <a:pt x="178" y="487"/>
                      <a:pt x="178" y="487"/>
                      <a:pt x="178" y="487"/>
                    </a:cubicBezTo>
                    <a:cubicBezTo>
                      <a:pt x="177" y="486"/>
                      <a:pt x="177" y="485"/>
                      <a:pt x="178" y="485"/>
                    </a:cubicBezTo>
                    <a:close/>
                    <a:moveTo>
                      <a:pt x="197" y="471"/>
                    </a:moveTo>
                    <a:cubicBezTo>
                      <a:pt x="198" y="470"/>
                      <a:pt x="199" y="475"/>
                      <a:pt x="198" y="474"/>
                    </a:cubicBezTo>
                    <a:cubicBezTo>
                      <a:pt x="197" y="473"/>
                      <a:pt x="197" y="472"/>
                      <a:pt x="197" y="471"/>
                    </a:cubicBezTo>
                    <a:close/>
                    <a:moveTo>
                      <a:pt x="173" y="496"/>
                    </a:moveTo>
                    <a:cubicBezTo>
                      <a:pt x="174" y="495"/>
                      <a:pt x="174" y="495"/>
                      <a:pt x="174" y="495"/>
                    </a:cubicBezTo>
                    <a:cubicBezTo>
                      <a:pt x="174" y="496"/>
                      <a:pt x="174" y="496"/>
                      <a:pt x="175" y="496"/>
                    </a:cubicBezTo>
                    <a:cubicBezTo>
                      <a:pt x="175" y="497"/>
                      <a:pt x="173" y="497"/>
                      <a:pt x="173" y="496"/>
                    </a:cubicBezTo>
                    <a:close/>
                    <a:moveTo>
                      <a:pt x="189" y="487"/>
                    </a:moveTo>
                    <a:cubicBezTo>
                      <a:pt x="190" y="486"/>
                      <a:pt x="191" y="489"/>
                      <a:pt x="190" y="489"/>
                    </a:cubicBezTo>
                    <a:cubicBezTo>
                      <a:pt x="190" y="488"/>
                      <a:pt x="190" y="488"/>
                      <a:pt x="189" y="487"/>
                    </a:cubicBezTo>
                    <a:close/>
                    <a:moveTo>
                      <a:pt x="193" y="490"/>
                    </a:moveTo>
                    <a:cubicBezTo>
                      <a:pt x="194" y="491"/>
                      <a:pt x="194" y="492"/>
                      <a:pt x="195" y="493"/>
                    </a:cubicBezTo>
                    <a:cubicBezTo>
                      <a:pt x="194" y="493"/>
                      <a:pt x="193" y="491"/>
                      <a:pt x="193" y="492"/>
                    </a:cubicBezTo>
                    <a:cubicBezTo>
                      <a:pt x="192" y="491"/>
                      <a:pt x="192" y="490"/>
                      <a:pt x="193" y="490"/>
                    </a:cubicBezTo>
                    <a:close/>
                    <a:moveTo>
                      <a:pt x="165" y="567"/>
                    </a:moveTo>
                    <a:cubicBezTo>
                      <a:pt x="167" y="568"/>
                      <a:pt x="164" y="564"/>
                      <a:pt x="165" y="563"/>
                    </a:cubicBezTo>
                    <a:cubicBezTo>
                      <a:pt x="167" y="566"/>
                      <a:pt x="169" y="568"/>
                      <a:pt x="171" y="570"/>
                    </a:cubicBezTo>
                    <a:cubicBezTo>
                      <a:pt x="173" y="571"/>
                      <a:pt x="175" y="573"/>
                      <a:pt x="176" y="576"/>
                    </a:cubicBezTo>
                    <a:cubicBezTo>
                      <a:pt x="176" y="577"/>
                      <a:pt x="175" y="578"/>
                      <a:pt x="177" y="579"/>
                    </a:cubicBezTo>
                    <a:cubicBezTo>
                      <a:pt x="176" y="579"/>
                      <a:pt x="177" y="581"/>
                      <a:pt x="176" y="582"/>
                    </a:cubicBezTo>
                    <a:cubicBezTo>
                      <a:pt x="175" y="580"/>
                      <a:pt x="175" y="579"/>
                      <a:pt x="174" y="577"/>
                    </a:cubicBezTo>
                    <a:cubicBezTo>
                      <a:pt x="171" y="576"/>
                      <a:pt x="169" y="573"/>
                      <a:pt x="167" y="572"/>
                    </a:cubicBezTo>
                    <a:cubicBezTo>
                      <a:pt x="166" y="571"/>
                      <a:pt x="166" y="570"/>
                      <a:pt x="167" y="569"/>
                    </a:cubicBezTo>
                    <a:cubicBezTo>
                      <a:pt x="164" y="567"/>
                      <a:pt x="163" y="566"/>
                      <a:pt x="164" y="564"/>
                    </a:cubicBezTo>
                    <a:cubicBezTo>
                      <a:pt x="165" y="565"/>
                      <a:pt x="166" y="566"/>
                      <a:pt x="165" y="567"/>
                    </a:cubicBezTo>
                    <a:close/>
                    <a:moveTo>
                      <a:pt x="164" y="566"/>
                    </a:moveTo>
                    <a:cubicBezTo>
                      <a:pt x="161" y="565"/>
                      <a:pt x="164" y="568"/>
                      <a:pt x="163" y="569"/>
                    </a:cubicBezTo>
                    <a:cubicBezTo>
                      <a:pt x="161" y="566"/>
                      <a:pt x="157" y="562"/>
                      <a:pt x="154" y="558"/>
                    </a:cubicBezTo>
                    <a:cubicBezTo>
                      <a:pt x="150" y="554"/>
                      <a:pt x="148" y="551"/>
                      <a:pt x="148" y="548"/>
                    </a:cubicBezTo>
                    <a:cubicBezTo>
                      <a:pt x="146" y="547"/>
                      <a:pt x="145" y="546"/>
                      <a:pt x="145" y="544"/>
                    </a:cubicBezTo>
                    <a:cubicBezTo>
                      <a:pt x="143" y="543"/>
                      <a:pt x="145" y="545"/>
                      <a:pt x="144" y="545"/>
                    </a:cubicBezTo>
                    <a:cubicBezTo>
                      <a:pt x="143" y="543"/>
                      <a:pt x="142" y="540"/>
                      <a:pt x="142" y="539"/>
                    </a:cubicBezTo>
                    <a:cubicBezTo>
                      <a:pt x="147" y="545"/>
                      <a:pt x="148" y="547"/>
                      <a:pt x="151" y="551"/>
                    </a:cubicBezTo>
                    <a:cubicBezTo>
                      <a:pt x="151" y="551"/>
                      <a:pt x="151" y="550"/>
                      <a:pt x="150" y="549"/>
                    </a:cubicBezTo>
                    <a:cubicBezTo>
                      <a:pt x="155" y="551"/>
                      <a:pt x="155" y="556"/>
                      <a:pt x="162" y="561"/>
                    </a:cubicBezTo>
                    <a:cubicBezTo>
                      <a:pt x="162" y="563"/>
                      <a:pt x="162" y="564"/>
                      <a:pt x="162" y="564"/>
                    </a:cubicBezTo>
                    <a:cubicBezTo>
                      <a:pt x="162" y="565"/>
                      <a:pt x="163" y="564"/>
                      <a:pt x="164" y="566"/>
                    </a:cubicBezTo>
                    <a:close/>
                    <a:moveTo>
                      <a:pt x="139" y="571"/>
                    </a:moveTo>
                    <a:cubicBezTo>
                      <a:pt x="139" y="569"/>
                      <a:pt x="142" y="573"/>
                      <a:pt x="141" y="573"/>
                    </a:cubicBezTo>
                    <a:lnTo>
                      <a:pt x="139" y="571"/>
                    </a:lnTo>
                    <a:close/>
                    <a:moveTo>
                      <a:pt x="188" y="517"/>
                    </a:moveTo>
                    <a:cubicBezTo>
                      <a:pt x="190" y="515"/>
                      <a:pt x="191" y="520"/>
                      <a:pt x="188" y="517"/>
                    </a:cubicBezTo>
                    <a:close/>
                    <a:moveTo>
                      <a:pt x="188" y="518"/>
                    </a:moveTo>
                    <a:cubicBezTo>
                      <a:pt x="189" y="517"/>
                      <a:pt x="191" y="520"/>
                      <a:pt x="190" y="521"/>
                    </a:cubicBezTo>
                    <a:cubicBezTo>
                      <a:pt x="189" y="520"/>
                      <a:pt x="189" y="519"/>
                      <a:pt x="188" y="518"/>
                    </a:cubicBezTo>
                    <a:close/>
                    <a:moveTo>
                      <a:pt x="140" y="575"/>
                    </a:moveTo>
                    <a:cubicBezTo>
                      <a:pt x="142" y="577"/>
                      <a:pt x="141" y="578"/>
                      <a:pt x="143" y="579"/>
                    </a:cubicBezTo>
                    <a:cubicBezTo>
                      <a:pt x="142" y="579"/>
                      <a:pt x="141" y="578"/>
                      <a:pt x="139" y="577"/>
                    </a:cubicBezTo>
                    <a:cubicBezTo>
                      <a:pt x="139" y="576"/>
                      <a:pt x="139" y="575"/>
                      <a:pt x="140" y="575"/>
                    </a:cubicBezTo>
                    <a:close/>
                    <a:moveTo>
                      <a:pt x="153" y="587"/>
                    </a:moveTo>
                    <a:cubicBezTo>
                      <a:pt x="154" y="587"/>
                      <a:pt x="155" y="588"/>
                      <a:pt x="157" y="589"/>
                    </a:cubicBezTo>
                    <a:cubicBezTo>
                      <a:pt x="157" y="588"/>
                      <a:pt x="155" y="588"/>
                      <a:pt x="155" y="587"/>
                    </a:cubicBezTo>
                    <a:cubicBezTo>
                      <a:pt x="155" y="585"/>
                      <a:pt x="158" y="589"/>
                      <a:pt x="159" y="590"/>
                    </a:cubicBezTo>
                    <a:cubicBezTo>
                      <a:pt x="158" y="591"/>
                      <a:pt x="161" y="593"/>
                      <a:pt x="161" y="594"/>
                    </a:cubicBezTo>
                    <a:cubicBezTo>
                      <a:pt x="159" y="592"/>
                      <a:pt x="156" y="590"/>
                      <a:pt x="156" y="591"/>
                    </a:cubicBezTo>
                    <a:cubicBezTo>
                      <a:pt x="154" y="589"/>
                      <a:pt x="154" y="589"/>
                      <a:pt x="153" y="587"/>
                    </a:cubicBezTo>
                    <a:close/>
                    <a:moveTo>
                      <a:pt x="202" y="537"/>
                    </a:moveTo>
                    <a:cubicBezTo>
                      <a:pt x="203" y="537"/>
                      <a:pt x="205" y="539"/>
                      <a:pt x="204" y="540"/>
                    </a:cubicBezTo>
                    <a:cubicBezTo>
                      <a:pt x="203" y="539"/>
                      <a:pt x="202" y="538"/>
                      <a:pt x="202" y="537"/>
                    </a:cubicBezTo>
                    <a:close/>
                    <a:moveTo>
                      <a:pt x="204" y="547"/>
                    </a:moveTo>
                    <a:cubicBezTo>
                      <a:pt x="203" y="546"/>
                      <a:pt x="201" y="545"/>
                      <a:pt x="202" y="544"/>
                    </a:cubicBezTo>
                    <a:cubicBezTo>
                      <a:pt x="203" y="545"/>
                      <a:pt x="205" y="546"/>
                      <a:pt x="204" y="547"/>
                    </a:cubicBezTo>
                    <a:close/>
                    <a:moveTo>
                      <a:pt x="208" y="548"/>
                    </a:moveTo>
                    <a:cubicBezTo>
                      <a:pt x="208" y="549"/>
                      <a:pt x="210" y="551"/>
                      <a:pt x="207" y="550"/>
                    </a:cubicBezTo>
                    <a:cubicBezTo>
                      <a:pt x="209" y="552"/>
                      <a:pt x="213" y="554"/>
                      <a:pt x="212" y="556"/>
                    </a:cubicBezTo>
                    <a:cubicBezTo>
                      <a:pt x="208" y="553"/>
                      <a:pt x="205" y="550"/>
                      <a:pt x="204" y="547"/>
                    </a:cubicBezTo>
                    <a:cubicBezTo>
                      <a:pt x="204" y="547"/>
                      <a:pt x="206" y="548"/>
                      <a:pt x="207" y="549"/>
                    </a:cubicBezTo>
                    <a:cubicBezTo>
                      <a:pt x="206" y="546"/>
                      <a:pt x="203" y="544"/>
                      <a:pt x="201" y="542"/>
                    </a:cubicBezTo>
                    <a:cubicBezTo>
                      <a:pt x="201" y="540"/>
                      <a:pt x="206" y="545"/>
                      <a:pt x="207" y="548"/>
                    </a:cubicBezTo>
                    <a:cubicBezTo>
                      <a:pt x="207" y="548"/>
                      <a:pt x="209" y="548"/>
                      <a:pt x="208" y="547"/>
                    </a:cubicBezTo>
                    <a:cubicBezTo>
                      <a:pt x="209" y="548"/>
                      <a:pt x="211" y="551"/>
                      <a:pt x="212" y="552"/>
                    </a:cubicBezTo>
                    <a:cubicBezTo>
                      <a:pt x="211" y="553"/>
                      <a:pt x="209" y="549"/>
                      <a:pt x="208" y="548"/>
                    </a:cubicBezTo>
                    <a:close/>
                    <a:moveTo>
                      <a:pt x="175" y="583"/>
                    </a:moveTo>
                    <a:cubicBezTo>
                      <a:pt x="176" y="583"/>
                      <a:pt x="177" y="585"/>
                      <a:pt x="179" y="586"/>
                    </a:cubicBezTo>
                    <a:cubicBezTo>
                      <a:pt x="179" y="585"/>
                      <a:pt x="177" y="584"/>
                      <a:pt x="177" y="583"/>
                    </a:cubicBezTo>
                    <a:cubicBezTo>
                      <a:pt x="178" y="582"/>
                      <a:pt x="179" y="583"/>
                      <a:pt x="181" y="584"/>
                    </a:cubicBezTo>
                    <a:cubicBezTo>
                      <a:pt x="183" y="588"/>
                      <a:pt x="180" y="587"/>
                      <a:pt x="182" y="592"/>
                    </a:cubicBezTo>
                    <a:cubicBezTo>
                      <a:pt x="179" y="589"/>
                      <a:pt x="180" y="592"/>
                      <a:pt x="177" y="589"/>
                    </a:cubicBezTo>
                    <a:cubicBezTo>
                      <a:pt x="179" y="589"/>
                      <a:pt x="179" y="589"/>
                      <a:pt x="178" y="587"/>
                    </a:cubicBezTo>
                    <a:cubicBezTo>
                      <a:pt x="176" y="586"/>
                      <a:pt x="176" y="585"/>
                      <a:pt x="175" y="583"/>
                    </a:cubicBezTo>
                    <a:close/>
                    <a:moveTo>
                      <a:pt x="214" y="554"/>
                    </a:moveTo>
                    <a:cubicBezTo>
                      <a:pt x="216" y="554"/>
                      <a:pt x="216" y="555"/>
                      <a:pt x="218" y="557"/>
                    </a:cubicBezTo>
                    <a:cubicBezTo>
                      <a:pt x="216" y="557"/>
                      <a:pt x="215" y="556"/>
                      <a:pt x="214" y="554"/>
                    </a:cubicBezTo>
                    <a:close/>
                    <a:moveTo>
                      <a:pt x="520" y="133"/>
                    </a:moveTo>
                    <a:cubicBezTo>
                      <a:pt x="517" y="132"/>
                      <a:pt x="515" y="131"/>
                      <a:pt x="514" y="130"/>
                    </a:cubicBezTo>
                    <a:cubicBezTo>
                      <a:pt x="514" y="130"/>
                      <a:pt x="516" y="130"/>
                      <a:pt x="515" y="129"/>
                    </a:cubicBezTo>
                    <a:cubicBezTo>
                      <a:pt x="516" y="131"/>
                      <a:pt x="519" y="131"/>
                      <a:pt x="520" y="133"/>
                    </a:cubicBezTo>
                    <a:close/>
                    <a:moveTo>
                      <a:pt x="505" y="122"/>
                    </a:moveTo>
                    <a:cubicBezTo>
                      <a:pt x="506" y="122"/>
                      <a:pt x="507" y="123"/>
                      <a:pt x="508" y="122"/>
                    </a:cubicBezTo>
                    <a:cubicBezTo>
                      <a:pt x="510" y="123"/>
                      <a:pt x="510" y="123"/>
                      <a:pt x="512" y="124"/>
                    </a:cubicBezTo>
                    <a:cubicBezTo>
                      <a:pt x="512" y="124"/>
                      <a:pt x="511" y="124"/>
                      <a:pt x="509" y="124"/>
                    </a:cubicBezTo>
                    <a:cubicBezTo>
                      <a:pt x="508" y="123"/>
                      <a:pt x="507" y="123"/>
                      <a:pt x="505" y="122"/>
                    </a:cubicBezTo>
                    <a:close/>
                    <a:moveTo>
                      <a:pt x="509" y="124"/>
                    </a:moveTo>
                    <a:cubicBezTo>
                      <a:pt x="512" y="126"/>
                      <a:pt x="508" y="125"/>
                      <a:pt x="506" y="124"/>
                    </a:cubicBezTo>
                    <a:cubicBezTo>
                      <a:pt x="507" y="124"/>
                      <a:pt x="508" y="124"/>
                      <a:pt x="509" y="124"/>
                    </a:cubicBezTo>
                    <a:cubicBezTo>
                      <a:pt x="510" y="125"/>
                      <a:pt x="512" y="125"/>
                      <a:pt x="513" y="126"/>
                    </a:cubicBezTo>
                    <a:cubicBezTo>
                      <a:pt x="511" y="127"/>
                      <a:pt x="511" y="125"/>
                      <a:pt x="509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  <p:sp>
            <p:nvSpPr>
              <p:cNvPr id="38" name="MH_Other_12"/>
              <p:cNvSpPr>
                <a:spLocks noEditPoints="1"/>
              </p:cNvSpPr>
              <p:nvPr>
                <p:custDataLst>
                  <p:tags r:id="rId49"/>
                </p:custDataLst>
              </p:nvPr>
            </p:nvSpPr>
            <p:spPr bwMode="auto">
              <a:xfrm>
                <a:off x="7427913" y="4494214"/>
                <a:ext cx="1598612" cy="1254125"/>
              </a:xfrm>
              <a:custGeom>
                <a:avLst/>
                <a:gdLst>
                  <a:gd name="T0" fmla="*/ 2147483646 w 738"/>
                  <a:gd name="T1" fmla="*/ 2147483646 h 578"/>
                  <a:gd name="T2" fmla="*/ 2147483646 w 738"/>
                  <a:gd name="T3" fmla="*/ 2147483646 h 578"/>
                  <a:gd name="T4" fmla="*/ 2147483646 w 738"/>
                  <a:gd name="T5" fmla="*/ 2147483646 h 578"/>
                  <a:gd name="T6" fmla="*/ 2147483646 w 738"/>
                  <a:gd name="T7" fmla="*/ 2147483646 h 578"/>
                  <a:gd name="T8" fmla="*/ 2147483646 w 738"/>
                  <a:gd name="T9" fmla="*/ 2147483646 h 578"/>
                  <a:gd name="T10" fmla="*/ 2147483646 w 738"/>
                  <a:gd name="T11" fmla="*/ 2147483646 h 578"/>
                  <a:gd name="T12" fmla="*/ 2147483646 w 738"/>
                  <a:gd name="T13" fmla="*/ 2147483646 h 578"/>
                  <a:gd name="T14" fmla="*/ 2147483646 w 738"/>
                  <a:gd name="T15" fmla="*/ 2147483646 h 578"/>
                  <a:gd name="T16" fmla="*/ 2147483646 w 738"/>
                  <a:gd name="T17" fmla="*/ 2147483646 h 578"/>
                  <a:gd name="T18" fmla="*/ 2147483646 w 738"/>
                  <a:gd name="T19" fmla="*/ 2147483646 h 578"/>
                  <a:gd name="T20" fmla="*/ 2147483646 w 738"/>
                  <a:gd name="T21" fmla="*/ 2147483646 h 578"/>
                  <a:gd name="T22" fmla="*/ 2147483646 w 738"/>
                  <a:gd name="T23" fmla="*/ 2147483646 h 578"/>
                  <a:gd name="T24" fmla="*/ 2147483646 w 738"/>
                  <a:gd name="T25" fmla="*/ 2147483646 h 578"/>
                  <a:gd name="T26" fmla="*/ 2147483646 w 738"/>
                  <a:gd name="T27" fmla="*/ 2147483646 h 578"/>
                  <a:gd name="T28" fmla="*/ 2147483646 w 738"/>
                  <a:gd name="T29" fmla="*/ 2147483646 h 578"/>
                  <a:gd name="T30" fmla="*/ 2147483646 w 738"/>
                  <a:gd name="T31" fmla="*/ 2147483646 h 578"/>
                  <a:gd name="T32" fmla="*/ 2147483646 w 738"/>
                  <a:gd name="T33" fmla="*/ 2147483646 h 578"/>
                  <a:gd name="T34" fmla="*/ 2147483646 w 738"/>
                  <a:gd name="T35" fmla="*/ 2147483646 h 578"/>
                  <a:gd name="T36" fmla="*/ 2147483646 w 738"/>
                  <a:gd name="T37" fmla="*/ 2147483646 h 578"/>
                  <a:gd name="T38" fmla="*/ 2147483646 w 738"/>
                  <a:gd name="T39" fmla="*/ 2147483646 h 578"/>
                  <a:gd name="T40" fmla="*/ 2147483646 w 738"/>
                  <a:gd name="T41" fmla="*/ 2147483646 h 578"/>
                  <a:gd name="T42" fmla="*/ 2147483646 w 738"/>
                  <a:gd name="T43" fmla="*/ 2147483646 h 578"/>
                  <a:gd name="T44" fmla="*/ 2147483646 w 738"/>
                  <a:gd name="T45" fmla="*/ 2147483646 h 578"/>
                  <a:gd name="T46" fmla="*/ 2147483646 w 738"/>
                  <a:gd name="T47" fmla="*/ 2147483646 h 578"/>
                  <a:gd name="T48" fmla="*/ 2147483646 w 738"/>
                  <a:gd name="T49" fmla="*/ 2147483646 h 578"/>
                  <a:gd name="T50" fmla="*/ 2147483646 w 738"/>
                  <a:gd name="T51" fmla="*/ 2147483646 h 578"/>
                  <a:gd name="T52" fmla="*/ 2147483646 w 738"/>
                  <a:gd name="T53" fmla="*/ 2147483646 h 578"/>
                  <a:gd name="T54" fmla="*/ 2147483646 w 738"/>
                  <a:gd name="T55" fmla="*/ 2147483646 h 578"/>
                  <a:gd name="T56" fmla="*/ 2147483646 w 738"/>
                  <a:gd name="T57" fmla="*/ 2147483646 h 578"/>
                  <a:gd name="T58" fmla="*/ 2147483646 w 738"/>
                  <a:gd name="T59" fmla="*/ 2147483646 h 578"/>
                  <a:gd name="T60" fmla="*/ 2147483646 w 738"/>
                  <a:gd name="T61" fmla="*/ 2147483646 h 578"/>
                  <a:gd name="T62" fmla="*/ 2147483646 w 738"/>
                  <a:gd name="T63" fmla="*/ 2147483646 h 578"/>
                  <a:gd name="T64" fmla="*/ 2147483646 w 738"/>
                  <a:gd name="T65" fmla="*/ 2147483646 h 578"/>
                  <a:gd name="T66" fmla="*/ 2147483646 w 738"/>
                  <a:gd name="T67" fmla="*/ 2147483646 h 578"/>
                  <a:gd name="T68" fmla="*/ 2147483646 w 738"/>
                  <a:gd name="T69" fmla="*/ 2147483646 h 578"/>
                  <a:gd name="T70" fmla="*/ 2147483646 w 738"/>
                  <a:gd name="T71" fmla="*/ 2147483646 h 578"/>
                  <a:gd name="T72" fmla="*/ 2147483646 w 738"/>
                  <a:gd name="T73" fmla="*/ 2147483646 h 578"/>
                  <a:gd name="T74" fmla="*/ 2147483646 w 738"/>
                  <a:gd name="T75" fmla="*/ 2147483646 h 578"/>
                  <a:gd name="T76" fmla="*/ 2147483646 w 738"/>
                  <a:gd name="T77" fmla="*/ 2147483646 h 578"/>
                  <a:gd name="T78" fmla="*/ 2147483646 w 738"/>
                  <a:gd name="T79" fmla="*/ 2147483646 h 578"/>
                  <a:gd name="T80" fmla="*/ 2147483646 w 738"/>
                  <a:gd name="T81" fmla="*/ 2147483646 h 578"/>
                  <a:gd name="T82" fmla="*/ 2147483646 w 738"/>
                  <a:gd name="T83" fmla="*/ 2147483646 h 578"/>
                  <a:gd name="T84" fmla="*/ 2147483646 w 738"/>
                  <a:gd name="T85" fmla="*/ 2147483646 h 578"/>
                  <a:gd name="T86" fmla="*/ 2147483646 w 738"/>
                  <a:gd name="T87" fmla="*/ 2147483646 h 578"/>
                  <a:gd name="T88" fmla="*/ 2147483646 w 738"/>
                  <a:gd name="T89" fmla="*/ 2147483646 h 578"/>
                  <a:gd name="T90" fmla="*/ 2147483646 w 738"/>
                  <a:gd name="T91" fmla="*/ 2147483646 h 578"/>
                  <a:gd name="T92" fmla="*/ 2147483646 w 738"/>
                  <a:gd name="T93" fmla="*/ 2147483646 h 578"/>
                  <a:gd name="T94" fmla="*/ 2147483646 w 738"/>
                  <a:gd name="T95" fmla="*/ 2147483646 h 578"/>
                  <a:gd name="T96" fmla="*/ 2147483646 w 738"/>
                  <a:gd name="T97" fmla="*/ 2147483646 h 578"/>
                  <a:gd name="T98" fmla="*/ 2147483646 w 738"/>
                  <a:gd name="T99" fmla="*/ 2147483646 h 578"/>
                  <a:gd name="T100" fmla="*/ 2147483646 w 738"/>
                  <a:gd name="T101" fmla="*/ 2147483646 h 578"/>
                  <a:gd name="T102" fmla="*/ 2147483646 w 738"/>
                  <a:gd name="T103" fmla="*/ 2147483646 h 578"/>
                  <a:gd name="T104" fmla="*/ 2147483646 w 738"/>
                  <a:gd name="T105" fmla="*/ 2147483646 h 578"/>
                  <a:gd name="T106" fmla="*/ 2147483646 w 738"/>
                  <a:gd name="T107" fmla="*/ 2147483646 h 578"/>
                  <a:gd name="T108" fmla="*/ 2147483646 w 738"/>
                  <a:gd name="T109" fmla="*/ 2147483646 h 578"/>
                  <a:gd name="T110" fmla="*/ 2147483646 w 738"/>
                  <a:gd name="T111" fmla="*/ 2147483646 h 578"/>
                  <a:gd name="T112" fmla="*/ 2147483646 w 738"/>
                  <a:gd name="T113" fmla="*/ 2147483646 h 578"/>
                  <a:gd name="T114" fmla="*/ 2147483646 w 738"/>
                  <a:gd name="T115" fmla="*/ 2147483646 h 578"/>
                  <a:gd name="T116" fmla="*/ 2147483646 w 738"/>
                  <a:gd name="T117" fmla="*/ 2147483646 h 578"/>
                  <a:gd name="T118" fmla="*/ 2147483646 w 738"/>
                  <a:gd name="T119" fmla="*/ 2147483646 h 578"/>
                  <a:gd name="T120" fmla="*/ 2147483646 w 738"/>
                  <a:gd name="T121" fmla="*/ 2147483646 h 578"/>
                  <a:gd name="T122" fmla="*/ 2147483646 w 738"/>
                  <a:gd name="T123" fmla="*/ 2147483646 h 578"/>
                  <a:gd name="T124" fmla="*/ 2147483646 w 738"/>
                  <a:gd name="T125" fmla="*/ 2147483646 h 57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38" h="578">
                    <a:moveTo>
                      <a:pt x="20" y="106"/>
                    </a:moveTo>
                    <a:cubicBezTo>
                      <a:pt x="20" y="107"/>
                      <a:pt x="19" y="109"/>
                      <a:pt x="19" y="110"/>
                    </a:cubicBezTo>
                    <a:cubicBezTo>
                      <a:pt x="20" y="106"/>
                      <a:pt x="18" y="110"/>
                      <a:pt x="18" y="110"/>
                    </a:cubicBezTo>
                    <a:cubicBezTo>
                      <a:pt x="18" y="108"/>
                      <a:pt x="18" y="108"/>
                      <a:pt x="19" y="106"/>
                    </a:cubicBezTo>
                    <a:cubicBezTo>
                      <a:pt x="17" y="106"/>
                      <a:pt x="17" y="108"/>
                      <a:pt x="16" y="111"/>
                    </a:cubicBezTo>
                    <a:cubicBezTo>
                      <a:pt x="16" y="113"/>
                      <a:pt x="16" y="116"/>
                      <a:pt x="15" y="118"/>
                    </a:cubicBezTo>
                    <a:cubicBezTo>
                      <a:pt x="15" y="122"/>
                      <a:pt x="13" y="120"/>
                      <a:pt x="12" y="125"/>
                    </a:cubicBezTo>
                    <a:cubicBezTo>
                      <a:pt x="12" y="125"/>
                      <a:pt x="13" y="123"/>
                      <a:pt x="13" y="123"/>
                    </a:cubicBezTo>
                    <a:cubicBezTo>
                      <a:pt x="13" y="125"/>
                      <a:pt x="13" y="127"/>
                      <a:pt x="12" y="129"/>
                    </a:cubicBezTo>
                    <a:cubicBezTo>
                      <a:pt x="12" y="130"/>
                      <a:pt x="12" y="132"/>
                      <a:pt x="11" y="133"/>
                    </a:cubicBezTo>
                    <a:cubicBezTo>
                      <a:pt x="11" y="130"/>
                      <a:pt x="10" y="133"/>
                      <a:pt x="9" y="135"/>
                    </a:cubicBezTo>
                    <a:cubicBezTo>
                      <a:pt x="10" y="136"/>
                      <a:pt x="9" y="138"/>
                      <a:pt x="9" y="141"/>
                    </a:cubicBezTo>
                    <a:cubicBezTo>
                      <a:pt x="8" y="138"/>
                      <a:pt x="8" y="145"/>
                      <a:pt x="7" y="142"/>
                    </a:cubicBezTo>
                    <a:cubicBezTo>
                      <a:pt x="7" y="146"/>
                      <a:pt x="8" y="144"/>
                      <a:pt x="8" y="146"/>
                    </a:cubicBezTo>
                    <a:cubicBezTo>
                      <a:pt x="6" y="148"/>
                      <a:pt x="8" y="146"/>
                      <a:pt x="8" y="149"/>
                    </a:cubicBezTo>
                    <a:cubicBezTo>
                      <a:pt x="7" y="150"/>
                      <a:pt x="7" y="152"/>
                      <a:pt x="7" y="150"/>
                    </a:cubicBezTo>
                    <a:cubicBezTo>
                      <a:pt x="6" y="155"/>
                      <a:pt x="6" y="157"/>
                      <a:pt x="5" y="161"/>
                    </a:cubicBezTo>
                    <a:cubicBezTo>
                      <a:pt x="6" y="162"/>
                      <a:pt x="6" y="162"/>
                      <a:pt x="6" y="163"/>
                    </a:cubicBezTo>
                    <a:cubicBezTo>
                      <a:pt x="6" y="166"/>
                      <a:pt x="5" y="170"/>
                      <a:pt x="5" y="175"/>
                    </a:cubicBezTo>
                    <a:cubicBezTo>
                      <a:pt x="3" y="174"/>
                      <a:pt x="2" y="187"/>
                      <a:pt x="1" y="191"/>
                    </a:cubicBezTo>
                    <a:cubicBezTo>
                      <a:pt x="1" y="191"/>
                      <a:pt x="2" y="190"/>
                      <a:pt x="2" y="191"/>
                    </a:cubicBezTo>
                    <a:cubicBezTo>
                      <a:pt x="1" y="194"/>
                      <a:pt x="0" y="193"/>
                      <a:pt x="1" y="196"/>
                    </a:cubicBezTo>
                    <a:cubicBezTo>
                      <a:pt x="2" y="196"/>
                      <a:pt x="1" y="192"/>
                      <a:pt x="2" y="193"/>
                    </a:cubicBezTo>
                    <a:cubicBezTo>
                      <a:pt x="2" y="197"/>
                      <a:pt x="4" y="205"/>
                      <a:pt x="3" y="209"/>
                    </a:cubicBezTo>
                    <a:cubicBezTo>
                      <a:pt x="3" y="206"/>
                      <a:pt x="2" y="205"/>
                      <a:pt x="2" y="206"/>
                    </a:cubicBezTo>
                    <a:cubicBezTo>
                      <a:pt x="2" y="208"/>
                      <a:pt x="3" y="209"/>
                      <a:pt x="3" y="213"/>
                    </a:cubicBezTo>
                    <a:cubicBezTo>
                      <a:pt x="3" y="212"/>
                      <a:pt x="2" y="212"/>
                      <a:pt x="2" y="211"/>
                    </a:cubicBezTo>
                    <a:cubicBezTo>
                      <a:pt x="1" y="216"/>
                      <a:pt x="3" y="220"/>
                      <a:pt x="3" y="224"/>
                    </a:cubicBezTo>
                    <a:cubicBezTo>
                      <a:pt x="2" y="223"/>
                      <a:pt x="2" y="223"/>
                      <a:pt x="2" y="222"/>
                    </a:cubicBezTo>
                    <a:cubicBezTo>
                      <a:pt x="1" y="219"/>
                      <a:pt x="1" y="215"/>
                      <a:pt x="1" y="212"/>
                    </a:cubicBezTo>
                    <a:cubicBezTo>
                      <a:pt x="1" y="209"/>
                      <a:pt x="1" y="205"/>
                      <a:pt x="0" y="204"/>
                    </a:cubicBezTo>
                    <a:cubicBezTo>
                      <a:pt x="1" y="210"/>
                      <a:pt x="0" y="217"/>
                      <a:pt x="1" y="225"/>
                    </a:cubicBezTo>
                    <a:cubicBezTo>
                      <a:pt x="0" y="225"/>
                      <a:pt x="3" y="236"/>
                      <a:pt x="2" y="238"/>
                    </a:cubicBezTo>
                    <a:cubicBezTo>
                      <a:pt x="2" y="240"/>
                      <a:pt x="3" y="243"/>
                      <a:pt x="3" y="245"/>
                    </a:cubicBezTo>
                    <a:cubicBezTo>
                      <a:pt x="4" y="248"/>
                      <a:pt x="4" y="251"/>
                      <a:pt x="4" y="254"/>
                    </a:cubicBezTo>
                    <a:cubicBezTo>
                      <a:pt x="5" y="257"/>
                      <a:pt x="5" y="259"/>
                      <a:pt x="5" y="262"/>
                    </a:cubicBezTo>
                    <a:cubicBezTo>
                      <a:pt x="6" y="264"/>
                      <a:pt x="6" y="266"/>
                      <a:pt x="6" y="268"/>
                    </a:cubicBezTo>
                    <a:cubicBezTo>
                      <a:pt x="6" y="267"/>
                      <a:pt x="5" y="267"/>
                      <a:pt x="5" y="267"/>
                    </a:cubicBezTo>
                    <a:cubicBezTo>
                      <a:pt x="6" y="270"/>
                      <a:pt x="6" y="271"/>
                      <a:pt x="7" y="272"/>
                    </a:cubicBezTo>
                    <a:cubicBezTo>
                      <a:pt x="7" y="271"/>
                      <a:pt x="6" y="270"/>
                      <a:pt x="7" y="270"/>
                    </a:cubicBezTo>
                    <a:cubicBezTo>
                      <a:pt x="8" y="276"/>
                      <a:pt x="8" y="278"/>
                      <a:pt x="9" y="281"/>
                    </a:cubicBezTo>
                    <a:cubicBezTo>
                      <a:pt x="9" y="281"/>
                      <a:pt x="8" y="280"/>
                      <a:pt x="8" y="280"/>
                    </a:cubicBezTo>
                    <a:cubicBezTo>
                      <a:pt x="10" y="284"/>
                      <a:pt x="8" y="285"/>
                      <a:pt x="10" y="290"/>
                    </a:cubicBezTo>
                    <a:cubicBezTo>
                      <a:pt x="11" y="289"/>
                      <a:pt x="10" y="287"/>
                      <a:pt x="11" y="289"/>
                    </a:cubicBezTo>
                    <a:cubicBezTo>
                      <a:pt x="11" y="289"/>
                      <a:pt x="11" y="291"/>
                      <a:pt x="11" y="293"/>
                    </a:cubicBezTo>
                    <a:cubicBezTo>
                      <a:pt x="12" y="294"/>
                      <a:pt x="12" y="291"/>
                      <a:pt x="13" y="294"/>
                    </a:cubicBezTo>
                    <a:cubicBezTo>
                      <a:pt x="15" y="299"/>
                      <a:pt x="15" y="299"/>
                      <a:pt x="17" y="304"/>
                    </a:cubicBezTo>
                    <a:cubicBezTo>
                      <a:pt x="16" y="304"/>
                      <a:pt x="17" y="309"/>
                      <a:pt x="16" y="307"/>
                    </a:cubicBezTo>
                    <a:cubicBezTo>
                      <a:pt x="17" y="312"/>
                      <a:pt x="17" y="313"/>
                      <a:pt x="19" y="315"/>
                    </a:cubicBezTo>
                    <a:cubicBezTo>
                      <a:pt x="18" y="315"/>
                      <a:pt x="19" y="318"/>
                      <a:pt x="17" y="316"/>
                    </a:cubicBezTo>
                    <a:cubicBezTo>
                      <a:pt x="18" y="317"/>
                      <a:pt x="18" y="317"/>
                      <a:pt x="19" y="319"/>
                    </a:cubicBezTo>
                    <a:cubicBezTo>
                      <a:pt x="19" y="318"/>
                      <a:pt x="19" y="316"/>
                      <a:pt x="21" y="318"/>
                    </a:cubicBezTo>
                    <a:cubicBezTo>
                      <a:pt x="21" y="321"/>
                      <a:pt x="22" y="323"/>
                      <a:pt x="23" y="325"/>
                    </a:cubicBezTo>
                    <a:cubicBezTo>
                      <a:pt x="24" y="328"/>
                      <a:pt x="25" y="330"/>
                      <a:pt x="25" y="332"/>
                    </a:cubicBezTo>
                    <a:cubicBezTo>
                      <a:pt x="27" y="337"/>
                      <a:pt x="29" y="341"/>
                      <a:pt x="31" y="343"/>
                    </a:cubicBezTo>
                    <a:cubicBezTo>
                      <a:pt x="31" y="343"/>
                      <a:pt x="31" y="343"/>
                      <a:pt x="30" y="343"/>
                    </a:cubicBezTo>
                    <a:cubicBezTo>
                      <a:pt x="32" y="347"/>
                      <a:pt x="32" y="347"/>
                      <a:pt x="32" y="347"/>
                    </a:cubicBezTo>
                    <a:cubicBezTo>
                      <a:pt x="32" y="346"/>
                      <a:pt x="33" y="346"/>
                      <a:pt x="34" y="348"/>
                    </a:cubicBezTo>
                    <a:cubicBezTo>
                      <a:pt x="32" y="347"/>
                      <a:pt x="34" y="350"/>
                      <a:pt x="33" y="351"/>
                    </a:cubicBezTo>
                    <a:cubicBezTo>
                      <a:pt x="31" y="348"/>
                      <a:pt x="30" y="344"/>
                      <a:pt x="28" y="340"/>
                    </a:cubicBezTo>
                    <a:cubicBezTo>
                      <a:pt x="26" y="339"/>
                      <a:pt x="22" y="329"/>
                      <a:pt x="23" y="327"/>
                    </a:cubicBezTo>
                    <a:cubicBezTo>
                      <a:pt x="22" y="331"/>
                      <a:pt x="27" y="342"/>
                      <a:pt x="30" y="345"/>
                    </a:cubicBezTo>
                    <a:cubicBezTo>
                      <a:pt x="30" y="348"/>
                      <a:pt x="31" y="350"/>
                      <a:pt x="32" y="353"/>
                    </a:cubicBezTo>
                    <a:cubicBezTo>
                      <a:pt x="33" y="355"/>
                      <a:pt x="34" y="358"/>
                      <a:pt x="36" y="361"/>
                    </a:cubicBezTo>
                    <a:cubicBezTo>
                      <a:pt x="36" y="360"/>
                      <a:pt x="37" y="362"/>
                      <a:pt x="37" y="362"/>
                    </a:cubicBezTo>
                    <a:cubicBezTo>
                      <a:pt x="39" y="362"/>
                      <a:pt x="37" y="360"/>
                      <a:pt x="38" y="360"/>
                    </a:cubicBezTo>
                    <a:cubicBezTo>
                      <a:pt x="37" y="357"/>
                      <a:pt x="37" y="360"/>
                      <a:pt x="36" y="357"/>
                    </a:cubicBezTo>
                    <a:cubicBezTo>
                      <a:pt x="38" y="357"/>
                      <a:pt x="35" y="354"/>
                      <a:pt x="36" y="354"/>
                    </a:cubicBezTo>
                    <a:cubicBezTo>
                      <a:pt x="38" y="357"/>
                      <a:pt x="40" y="363"/>
                      <a:pt x="42" y="363"/>
                    </a:cubicBezTo>
                    <a:cubicBezTo>
                      <a:pt x="42" y="364"/>
                      <a:pt x="43" y="365"/>
                      <a:pt x="44" y="367"/>
                    </a:cubicBezTo>
                    <a:cubicBezTo>
                      <a:pt x="43" y="366"/>
                      <a:pt x="43" y="367"/>
                      <a:pt x="42" y="366"/>
                    </a:cubicBezTo>
                    <a:cubicBezTo>
                      <a:pt x="44" y="370"/>
                      <a:pt x="43" y="364"/>
                      <a:pt x="45" y="369"/>
                    </a:cubicBezTo>
                    <a:cubicBezTo>
                      <a:pt x="46" y="370"/>
                      <a:pt x="45" y="371"/>
                      <a:pt x="47" y="372"/>
                    </a:cubicBezTo>
                    <a:cubicBezTo>
                      <a:pt x="47" y="375"/>
                      <a:pt x="45" y="371"/>
                      <a:pt x="45" y="373"/>
                    </a:cubicBezTo>
                    <a:cubicBezTo>
                      <a:pt x="46" y="373"/>
                      <a:pt x="49" y="378"/>
                      <a:pt x="48" y="378"/>
                    </a:cubicBezTo>
                    <a:cubicBezTo>
                      <a:pt x="48" y="379"/>
                      <a:pt x="47" y="379"/>
                      <a:pt x="47" y="377"/>
                    </a:cubicBezTo>
                    <a:cubicBezTo>
                      <a:pt x="49" y="378"/>
                      <a:pt x="44" y="373"/>
                      <a:pt x="42" y="371"/>
                    </a:cubicBezTo>
                    <a:cubicBezTo>
                      <a:pt x="42" y="370"/>
                      <a:pt x="43" y="369"/>
                      <a:pt x="42" y="368"/>
                    </a:cubicBezTo>
                    <a:cubicBezTo>
                      <a:pt x="41" y="369"/>
                      <a:pt x="40" y="364"/>
                      <a:pt x="39" y="363"/>
                    </a:cubicBezTo>
                    <a:cubicBezTo>
                      <a:pt x="38" y="365"/>
                      <a:pt x="41" y="369"/>
                      <a:pt x="42" y="371"/>
                    </a:cubicBezTo>
                    <a:cubicBezTo>
                      <a:pt x="41" y="371"/>
                      <a:pt x="40" y="368"/>
                      <a:pt x="39" y="368"/>
                    </a:cubicBezTo>
                    <a:cubicBezTo>
                      <a:pt x="41" y="371"/>
                      <a:pt x="43" y="373"/>
                      <a:pt x="43" y="375"/>
                    </a:cubicBezTo>
                    <a:cubicBezTo>
                      <a:pt x="44" y="375"/>
                      <a:pt x="46" y="380"/>
                      <a:pt x="46" y="378"/>
                    </a:cubicBezTo>
                    <a:cubicBezTo>
                      <a:pt x="45" y="376"/>
                      <a:pt x="43" y="375"/>
                      <a:pt x="43" y="374"/>
                    </a:cubicBezTo>
                    <a:cubicBezTo>
                      <a:pt x="46" y="376"/>
                      <a:pt x="46" y="378"/>
                      <a:pt x="48" y="381"/>
                    </a:cubicBezTo>
                    <a:cubicBezTo>
                      <a:pt x="49" y="381"/>
                      <a:pt x="46" y="379"/>
                      <a:pt x="48" y="379"/>
                    </a:cubicBezTo>
                    <a:cubicBezTo>
                      <a:pt x="48" y="380"/>
                      <a:pt x="48" y="380"/>
                      <a:pt x="49" y="380"/>
                    </a:cubicBezTo>
                    <a:cubicBezTo>
                      <a:pt x="51" y="384"/>
                      <a:pt x="51" y="385"/>
                      <a:pt x="52" y="388"/>
                    </a:cubicBezTo>
                    <a:cubicBezTo>
                      <a:pt x="54" y="390"/>
                      <a:pt x="52" y="387"/>
                      <a:pt x="53" y="387"/>
                    </a:cubicBezTo>
                    <a:cubicBezTo>
                      <a:pt x="53" y="388"/>
                      <a:pt x="54" y="388"/>
                      <a:pt x="54" y="389"/>
                    </a:cubicBezTo>
                    <a:cubicBezTo>
                      <a:pt x="55" y="390"/>
                      <a:pt x="55" y="391"/>
                      <a:pt x="55" y="391"/>
                    </a:cubicBezTo>
                    <a:cubicBezTo>
                      <a:pt x="54" y="392"/>
                      <a:pt x="53" y="389"/>
                      <a:pt x="53" y="390"/>
                    </a:cubicBezTo>
                    <a:cubicBezTo>
                      <a:pt x="55" y="393"/>
                      <a:pt x="55" y="394"/>
                      <a:pt x="56" y="396"/>
                    </a:cubicBezTo>
                    <a:cubicBezTo>
                      <a:pt x="58" y="397"/>
                      <a:pt x="58" y="396"/>
                      <a:pt x="60" y="398"/>
                    </a:cubicBezTo>
                    <a:cubicBezTo>
                      <a:pt x="61" y="400"/>
                      <a:pt x="60" y="400"/>
                      <a:pt x="61" y="402"/>
                    </a:cubicBezTo>
                    <a:cubicBezTo>
                      <a:pt x="62" y="402"/>
                      <a:pt x="66" y="406"/>
                      <a:pt x="68" y="410"/>
                    </a:cubicBezTo>
                    <a:cubicBezTo>
                      <a:pt x="69" y="410"/>
                      <a:pt x="70" y="411"/>
                      <a:pt x="71" y="412"/>
                    </a:cubicBezTo>
                    <a:cubicBezTo>
                      <a:pt x="69" y="409"/>
                      <a:pt x="67" y="408"/>
                      <a:pt x="67" y="406"/>
                    </a:cubicBezTo>
                    <a:cubicBezTo>
                      <a:pt x="67" y="406"/>
                      <a:pt x="68" y="407"/>
                      <a:pt x="69" y="407"/>
                    </a:cubicBezTo>
                    <a:cubicBezTo>
                      <a:pt x="67" y="405"/>
                      <a:pt x="67" y="405"/>
                      <a:pt x="66" y="404"/>
                    </a:cubicBezTo>
                    <a:cubicBezTo>
                      <a:pt x="67" y="404"/>
                      <a:pt x="62" y="400"/>
                      <a:pt x="62" y="399"/>
                    </a:cubicBezTo>
                    <a:cubicBezTo>
                      <a:pt x="63" y="399"/>
                      <a:pt x="64" y="400"/>
                      <a:pt x="64" y="399"/>
                    </a:cubicBezTo>
                    <a:cubicBezTo>
                      <a:pt x="60" y="396"/>
                      <a:pt x="56" y="390"/>
                      <a:pt x="55" y="386"/>
                    </a:cubicBezTo>
                    <a:cubicBezTo>
                      <a:pt x="54" y="388"/>
                      <a:pt x="50" y="379"/>
                      <a:pt x="53" y="382"/>
                    </a:cubicBezTo>
                    <a:cubicBezTo>
                      <a:pt x="51" y="378"/>
                      <a:pt x="52" y="381"/>
                      <a:pt x="50" y="379"/>
                    </a:cubicBezTo>
                    <a:cubicBezTo>
                      <a:pt x="50" y="378"/>
                      <a:pt x="49" y="377"/>
                      <a:pt x="50" y="377"/>
                    </a:cubicBezTo>
                    <a:cubicBezTo>
                      <a:pt x="53" y="379"/>
                      <a:pt x="54" y="382"/>
                      <a:pt x="56" y="384"/>
                    </a:cubicBezTo>
                    <a:cubicBezTo>
                      <a:pt x="57" y="387"/>
                      <a:pt x="59" y="390"/>
                      <a:pt x="60" y="393"/>
                    </a:cubicBezTo>
                    <a:cubicBezTo>
                      <a:pt x="64" y="397"/>
                      <a:pt x="65" y="399"/>
                      <a:pt x="67" y="401"/>
                    </a:cubicBezTo>
                    <a:cubicBezTo>
                      <a:pt x="67" y="402"/>
                      <a:pt x="67" y="402"/>
                      <a:pt x="67" y="402"/>
                    </a:cubicBezTo>
                    <a:cubicBezTo>
                      <a:pt x="68" y="402"/>
                      <a:pt x="73" y="409"/>
                      <a:pt x="72" y="406"/>
                    </a:cubicBezTo>
                    <a:cubicBezTo>
                      <a:pt x="70" y="405"/>
                      <a:pt x="67" y="401"/>
                      <a:pt x="67" y="400"/>
                    </a:cubicBezTo>
                    <a:cubicBezTo>
                      <a:pt x="71" y="404"/>
                      <a:pt x="72" y="406"/>
                      <a:pt x="76" y="410"/>
                    </a:cubicBezTo>
                    <a:cubicBezTo>
                      <a:pt x="74" y="410"/>
                      <a:pt x="75" y="411"/>
                      <a:pt x="76" y="413"/>
                    </a:cubicBezTo>
                    <a:cubicBezTo>
                      <a:pt x="77" y="411"/>
                      <a:pt x="80" y="416"/>
                      <a:pt x="79" y="416"/>
                    </a:cubicBezTo>
                    <a:cubicBezTo>
                      <a:pt x="81" y="418"/>
                      <a:pt x="84" y="421"/>
                      <a:pt x="86" y="424"/>
                    </a:cubicBezTo>
                    <a:cubicBezTo>
                      <a:pt x="89" y="427"/>
                      <a:pt x="92" y="430"/>
                      <a:pt x="95" y="433"/>
                    </a:cubicBezTo>
                    <a:cubicBezTo>
                      <a:pt x="96" y="435"/>
                      <a:pt x="99" y="439"/>
                      <a:pt x="102" y="440"/>
                    </a:cubicBezTo>
                    <a:cubicBezTo>
                      <a:pt x="102" y="440"/>
                      <a:pt x="101" y="440"/>
                      <a:pt x="101" y="440"/>
                    </a:cubicBezTo>
                    <a:cubicBezTo>
                      <a:pt x="103" y="442"/>
                      <a:pt x="104" y="443"/>
                      <a:pt x="104" y="444"/>
                    </a:cubicBezTo>
                    <a:cubicBezTo>
                      <a:pt x="107" y="446"/>
                      <a:pt x="102" y="441"/>
                      <a:pt x="104" y="442"/>
                    </a:cubicBezTo>
                    <a:cubicBezTo>
                      <a:pt x="106" y="444"/>
                      <a:pt x="108" y="446"/>
                      <a:pt x="108" y="447"/>
                    </a:cubicBezTo>
                    <a:cubicBezTo>
                      <a:pt x="110" y="449"/>
                      <a:pt x="114" y="452"/>
                      <a:pt x="117" y="455"/>
                    </a:cubicBezTo>
                    <a:cubicBezTo>
                      <a:pt x="121" y="457"/>
                      <a:pt x="124" y="460"/>
                      <a:pt x="126" y="462"/>
                    </a:cubicBezTo>
                    <a:cubicBezTo>
                      <a:pt x="128" y="463"/>
                      <a:pt x="135" y="468"/>
                      <a:pt x="140" y="471"/>
                    </a:cubicBezTo>
                    <a:cubicBezTo>
                      <a:pt x="145" y="475"/>
                      <a:pt x="149" y="478"/>
                      <a:pt x="144" y="476"/>
                    </a:cubicBezTo>
                    <a:cubicBezTo>
                      <a:pt x="149" y="479"/>
                      <a:pt x="155" y="482"/>
                      <a:pt x="158" y="484"/>
                    </a:cubicBezTo>
                    <a:cubicBezTo>
                      <a:pt x="155" y="482"/>
                      <a:pt x="159" y="485"/>
                      <a:pt x="158" y="485"/>
                    </a:cubicBezTo>
                    <a:cubicBezTo>
                      <a:pt x="160" y="486"/>
                      <a:pt x="160" y="486"/>
                      <a:pt x="161" y="488"/>
                    </a:cubicBezTo>
                    <a:cubicBezTo>
                      <a:pt x="162" y="486"/>
                      <a:pt x="166" y="491"/>
                      <a:pt x="168" y="491"/>
                    </a:cubicBezTo>
                    <a:cubicBezTo>
                      <a:pt x="168" y="490"/>
                      <a:pt x="167" y="490"/>
                      <a:pt x="168" y="490"/>
                    </a:cubicBezTo>
                    <a:cubicBezTo>
                      <a:pt x="168" y="491"/>
                      <a:pt x="168" y="491"/>
                      <a:pt x="169" y="493"/>
                    </a:cubicBezTo>
                    <a:cubicBezTo>
                      <a:pt x="167" y="493"/>
                      <a:pt x="167" y="492"/>
                      <a:pt x="164" y="491"/>
                    </a:cubicBezTo>
                    <a:cubicBezTo>
                      <a:pt x="165" y="492"/>
                      <a:pt x="163" y="491"/>
                      <a:pt x="162" y="492"/>
                    </a:cubicBezTo>
                    <a:cubicBezTo>
                      <a:pt x="164" y="493"/>
                      <a:pt x="166" y="494"/>
                      <a:pt x="167" y="494"/>
                    </a:cubicBezTo>
                    <a:cubicBezTo>
                      <a:pt x="169" y="495"/>
                      <a:pt x="169" y="496"/>
                      <a:pt x="170" y="496"/>
                    </a:cubicBezTo>
                    <a:cubicBezTo>
                      <a:pt x="172" y="497"/>
                      <a:pt x="174" y="498"/>
                      <a:pt x="178" y="501"/>
                    </a:cubicBezTo>
                    <a:cubicBezTo>
                      <a:pt x="179" y="500"/>
                      <a:pt x="174" y="498"/>
                      <a:pt x="174" y="498"/>
                    </a:cubicBezTo>
                    <a:cubicBezTo>
                      <a:pt x="178" y="499"/>
                      <a:pt x="178" y="499"/>
                      <a:pt x="178" y="499"/>
                    </a:cubicBezTo>
                    <a:cubicBezTo>
                      <a:pt x="178" y="499"/>
                      <a:pt x="178" y="498"/>
                      <a:pt x="177" y="498"/>
                    </a:cubicBezTo>
                    <a:cubicBezTo>
                      <a:pt x="177" y="499"/>
                      <a:pt x="175" y="496"/>
                      <a:pt x="174" y="497"/>
                    </a:cubicBezTo>
                    <a:cubicBezTo>
                      <a:pt x="173" y="496"/>
                      <a:pt x="171" y="495"/>
                      <a:pt x="172" y="495"/>
                    </a:cubicBezTo>
                    <a:cubicBezTo>
                      <a:pt x="173" y="495"/>
                      <a:pt x="176" y="497"/>
                      <a:pt x="175" y="496"/>
                    </a:cubicBezTo>
                    <a:cubicBezTo>
                      <a:pt x="173" y="495"/>
                      <a:pt x="172" y="494"/>
                      <a:pt x="171" y="493"/>
                    </a:cubicBezTo>
                    <a:cubicBezTo>
                      <a:pt x="175" y="494"/>
                      <a:pt x="184" y="500"/>
                      <a:pt x="190" y="502"/>
                    </a:cubicBezTo>
                    <a:cubicBezTo>
                      <a:pt x="191" y="503"/>
                      <a:pt x="195" y="505"/>
                      <a:pt x="199" y="507"/>
                    </a:cubicBezTo>
                    <a:cubicBezTo>
                      <a:pt x="203" y="508"/>
                      <a:pt x="207" y="509"/>
                      <a:pt x="206" y="508"/>
                    </a:cubicBezTo>
                    <a:cubicBezTo>
                      <a:pt x="208" y="510"/>
                      <a:pt x="208" y="509"/>
                      <a:pt x="209" y="511"/>
                    </a:cubicBezTo>
                    <a:cubicBezTo>
                      <a:pt x="206" y="510"/>
                      <a:pt x="200" y="507"/>
                      <a:pt x="200" y="508"/>
                    </a:cubicBezTo>
                    <a:cubicBezTo>
                      <a:pt x="203" y="509"/>
                      <a:pt x="209" y="511"/>
                      <a:pt x="205" y="511"/>
                    </a:cubicBezTo>
                    <a:cubicBezTo>
                      <a:pt x="207" y="512"/>
                      <a:pt x="207" y="511"/>
                      <a:pt x="209" y="512"/>
                    </a:cubicBezTo>
                    <a:cubicBezTo>
                      <a:pt x="209" y="513"/>
                      <a:pt x="209" y="513"/>
                      <a:pt x="209" y="513"/>
                    </a:cubicBezTo>
                    <a:cubicBezTo>
                      <a:pt x="207" y="512"/>
                      <a:pt x="201" y="510"/>
                      <a:pt x="204" y="512"/>
                    </a:cubicBezTo>
                    <a:cubicBezTo>
                      <a:pt x="206" y="511"/>
                      <a:pt x="209" y="513"/>
                      <a:pt x="210" y="514"/>
                    </a:cubicBezTo>
                    <a:cubicBezTo>
                      <a:pt x="211" y="514"/>
                      <a:pt x="214" y="515"/>
                      <a:pt x="216" y="516"/>
                    </a:cubicBezTo>
                    <a:cubicBezTo>
                      <a:pt x="219" y="517"/>
                      <a:pt x="221" y="518"/>
                      <a:pt x="221" y="519"/>
                    </a:cubicBezTo>
                    <a:cubicBezTo>
                      <a:pt x="221" y="519"/>
                      <a:pt x="220" y="519"/>
                      <a:pt x="220" y="519"/>
                    </a:cubicBezTo>
                    <a:cubicBezTo>
                      <a:pt x="218" y="518"/>
                      <a:pt x="217" y="518"/>
                      <a:pt x="215" y="517"/>
                    </a:cubicBezTo>
                    <a:cubicBezTo>
                      <a:pt x="214" y="517"/>
                      <a:pt x="213" y="516"/>
                      <a:pt x="213" y="517"/>
                    </a:cubicBezTo>
                    <a:cubicBezTo>
                      <a:pt x="212" y="516"/>
                      <a:pt x="212" y="515"/>
                      <a:pt x="213" y="515"/>
                    </a:cubicBezTo>
                    <a:cubicBezTo>
                      <a:pt x="209" y="514"/>
                      <a:pt x="212" y="516"/>
                      <a:pt x="210" y="515"/>
                    </a:cubicBezTo>
                    <a:cubicBezTo>
                      <a:pt x="209" y="514"/>
                      <a:pt x="208" y="513"/>
                      <a:pt x="206" y="514"/>
                    </a:cubicBezTo>
                    <a:cubicBezTo>
                      <a:pt x="207" y="514"/>
                      <a:pt x="211" y="516"/>
                      <a:pt x="215" y="518"/>
                    </a:cubicBezTo>
                    <a:cubicBezTo>
                      <a:pt x="220" y="520"/>
                      <a:pt x="224" y="521"/>
                      <a:pt x="227" y="522"/>
                    </a:cubicBezTo>
                    <a:cubicBezTo>
                      <a:pt x="230" y="524"/>
                      <a:pt x="240" y="525"/>
                      <a:pt x="241" y="528"/>
                    </a:cubicBezTo>
                    <a:cubicBezTo>
                      <a:pt x="243" y="528"/>
                      <a:pt x="248" y="530"/>
                      <a:pt x="248" y="531"/>
                    </a:cubicBezTo>
                    <a:cubicBezTo>
                      <a:pt x="251" y="532"/>
                      <a:pt x="250" y="530"/>
                      <a:pt x="253" y="531"/>
                    </a:cubicBezTo>
                    <a:cubicBezTo>
                      <a:pt x="257" y="533"/>
                      <a:pt x="256" y="534"/>
                      <a:pt x="258" y="536"/>
                    </a:cubicBezTo>
                    <a:cubicBezTo>
                      <a:pt x="258" y="534"/>
                      <a:pt x="265" y="536"/>
                      <a:pt x="268" y="537"/>
                    </a:cubicBezTo>
                    <a:cubicBezTo>
                      <a:pt x="267" y="537"/>
                      <a:pt x="266" y="537"/>
                      <a:pt x="266" y="537"/>
                    </a:cubicBezTo>
                    <a:cubicBezTo>
                      <a:pt x="269" y="539"/>
                      <a:pt x="270" y="537"/>
                      <a:pt x="273" y="538"/>
                    </a:cubicBezTo>
                    <a:cubicBezTo>
                      <a:pt x="274" y="540"/>
                      <a:pt x="268" y="538"/>
                      <a:pt x="271" y="539"/>
                    </a:cubicBezTo>
                    <a:cubicBezTo>
                      <a:pt x="274" y="539"/>
                      <a:pt x="275" y="541"/>
                      <a:pt x="277" y="540"/>
                    </a:cubicBezTo>
                    <a:cubicBezTo>
                      <a:pt x="278" y="540"/>
                      <a:pt x="278" y="541"/>
                      <a:pt x="279" y="541"/>
                    </a:cubicBezTo>
                    <a:cubicBezTo>
                      <a:pt x="281" y="541"/>
                      <a:pt x="297" y="542"/>
                      <a:pt x="295" y="544"/>
                    </a:cubicBezTo>
                    <a:cubicBezTo>
                      <a:pt x="310" y="545"/>
                      <a:pt x="333" y="549"/>
                      <a:pt x="348" y="548"/>
                    </a:cubicBezTo>
                    <a:cubicBezTo>
                      <a:pt x="347" y="549"/>
                      <a:pt x="348" y="549"/>
                      <a:pt x="345" y="549"/>
                    </a:cubicBezTo>
                    <a:cubicBezTo>
                      <a:pt x="345" y="549"/>
                      <a:pt x="344" y="548"/>
                      <a:pt x="342" y="549"/>
                    </a:cubicBezTo>
                    <a:cubicBezTo>
                      <a:pt x="343" y="549"/>
                      <a:pt x="344" y="549"/>
                      <a:pt x="344" y="550"/>
                    </a:cubicBezTo>
                    <a:cubicBezTo>
                      <a:pt x="341" y="550"/>
                      <a:pt x="338" y="549"/>
                      <a:pt x="337" y="550"/>
                    </a:cubicBezTo>
                    <a:cubicBezTo>
                      <a:pt x="339" y="550"/>
                      <a:pt x="345" y="551"/>
                      <a:pt x="347" y="551"/>
                    </a:cubicBezTo>
                    <a:cubicBezTo>
                      <a:pt x="348" y="550"/>
                      <a:pt x="347" y="549"/>
                      <a:pt x="349" y="549"/>
                    </a:cubicBezTo>
                    <a:cubicBezTo>
                      <a:pt x="348" y="551"/>
                      <a:pt x="353" y="549"/>
                      <a:pt x="355" y="550"/>
                    </a:cubicBezTo>
                    <a:cubicBezTo>
                      <a:pt x="352" y="550"/>
                      <a:pt x="355" y="551"/>
                      <a:pt x="356" y="551"/>
                    </a:cubicBezTo>
                    <a:cubicBezTo>
                      <a:pt x="354" y="551"/>
                      <a:pt x="356" y="550"/>
                      <a:pt x="357" y="550"/>
                    </a:cubicBezTo>
                    <a:cubicBezTo>
                      <a:pt x="360" y="550"/>
                      <a:pt x="361" y="553"/>
                      <a:pt x="364" y="551"/>
                    </a:cubicBezTo>
                    <a:cubicBezTo>
                      <a:pt x="364" y="551"/>
                      <a:pt x="360" y="552"/>
                      <a:pt x="361" y="551"/>
                    </a:cubicBezTo>
                    <a:cubicBezTo>
                      <a:pt x="362" y="549"/>
                      <a:pt x="366" y="550"/>
                      <a:pt x="369" y="550"/>
                    </a:cubicBezTo>
                    <a:cubicBezTo>
                      <a:pt x="370" y="548"/>
                      <a:pt x="374" y="547"/>
                      <a:pt x="379" y="547"/>
                    </a:cubicBezTo>
                    <a:cubicBezTo>
                      <a:pt x="375" y="548"/>
                      <a:pt x="377" y="548"/>
                      <a:pt x="377" y="549"/>
                    </a:cubicBezTo>
                    <a:cubicBezTo>
                      <a:pt x="383" y="548"/>
                      <a:pt x="386" y="548"/>
                      <a:pt x="391" y="548"/>
                    </a:cubicBezTo>
                    <a:cubicBezTo>
                      <a:pt x="390" y="548"/>
                      <a:pt x="383" y="549"/>
                      <a:pt x="385" y="549"/>
                    </a:cubicBezTo>
                    <a:cubicBezTo>
                      <a:pt x="390" y="548"/>
                      <a:pt x="390" y="549"/>
                      <a:pt x="388" y="550"/>
                    </a:cubicBezTo>
                    <a:cubicBezTo>
                      <a:pt x="392" y="549"/>
                      <a:pt x="393" y="550"/>
                      <a:pt x="396" y="549"/>
                    </a:cubicBezTo>
                    <a:cubicBezTo>
                      <a:pt x="396" y="549"/>
                      <a:pt x="397" y="549"/>
                      <a:pt x="397" y="549"/>
                    </a:cubicBezTo>
                    <a:cubicBezTo>
                      <a:pt x="397" y="550"/>
                      <a:pt x="396" y="550"/>
                      <a:pt x="394" y="551"/>
                    </a:cubicBezTo>
                    <a:cubicBezTo>
                      <a:pt x="397" y="551"/>
                      <a:pt x="398" y="551"/>
                      <a:pt x="401" y="552"/>
                    </a:cubicBezTo>
                    <a:cubicBezTo>
                      <a:pt x="402" y="551"/>
                      <a:pt x="398" y="551"/>
                      <a:pt x="400" y="551"/>
                    </a:cubicBezTo>
                    <a:cubicBezTo>
                      <a:pt x="404" y="550"/>
                      <a:pt x="403" y="549"/>
                      <a:pt x="406" y="549"/>
                    </a:cubicBezTo>
                    <a:cubicBezTo>
                      <a:pt x="406" y="551"/>
                      <a:pt x="410" y="549"/>
                      <a:pt x="412" y="549"/>
                    </a:cubicBezTo>
                    <a:cubicBezTo>
                      <a:pt x="411" y="550"/>
                      <a:pt x="409" y="550"/>
                      <a:pt x="407" y="550"/>
                    </a:cubicBezTo>
                    <a:cubicBezTo>
                      <a:pt x="405" y="550"/>
                      <a:pt x="404" y="550"/>
                      <a:pt x="403" y="551"/>
                    </a:cubicBezTo>
                    <a:cubicBezTo>
                      <a:pt x="405" y="551"/>
                      <a:pt x="409" y="551"/>
                      <a:pt x="408" y="552"/>
                    </a:cubicBezTo>
                    <a:cubicBezTo>
                      <a:pt x="406" y="553"/>
                      <a:pt x="402" y="553"/>
                      <a:pt x="401" y="554"/>
                    </a:cubicBezTo>
                    <a:cubicBezTo>
                      <a:pt x="406" y="553"/>
                      <a:pt x="409" y="552"/>
                      <a:pt x="411" y="554"/>
                    </a:cubicBezTo>
                    <a:cubicBezTo>
                      <a:pt x="411" y="552"/>
                      <a:pt x="417" y="552"/>
                      <a:pt x="420" y="551"/>
                    </a:cubicBezTo>
                    <a:cubicBezTo>
                      <a:pt x="422" y="551"/>
                      <a:pt x="420" y="551"/>
                      <a:pt x="422" y="552"/>
                    </a:cubicBezTo>
                    <a:cubicBezTo>
                      <a:pt x="424" y="551"/>
                      <a:pt x="426" y="552"/>
                      <a:pt x="426" y="551"/>
                    </a:cubicBezTo>
                    <a:cubicBezTo>
                      <a:pt x="424" y="551"/>
                      <a:pt x="426" y="550"/>
                      <a:pt x="427" y="550"/>
                    </a:cubicBezTo>
                    <a:cubicBezTo>
                      <a:pt x="427" y="551"/>
                      <a:pt x="430" y="550"/>
                      <a:pt x="432" y="549"/>
                    </a:cubicBezTo>
                    <a:cubicBezTo>
                      <a:pt x="432" y="550"/>
                      <a:pt x="434" y="550"/>
                      <a:pt x="434" y="551"/>
                    </a:cubicBezTo>
                    <a:cubicBezTo>
                      <a:pt x="438" y="549"/>
                      <a:pt x="441" y="548"/>
                      <a:pt x="445" y="548"/>
                    </a:cubicBezTo>
                    <a:cubicBezTo>
                      <a:pt x="448" y="547"/>
                      <a:pt x="452" y="547"/>
                      <a:pt x="456" y="545"/>
                    </a:cubicBezTo>
                    <a:cubicBezTo>
                      <a:pt x="457" y="545"/>
                      <a:pt x="456" y="547"/>
                      <a:pt x="457" y="546"/>
                    </a:cubicBezTo>
                    <a:cubicBezTo>
                      <a:pt x="459" y="545"/>
                      <a:pt x="461" y="544"/>
                      <a:pt x="464" y="544"/>
                    </a:cubicBezTo>
                    <a:cubicBezTo>
                      <a:pt x="464" y="544"/>
                      <a:pt x="462" y="544"/>
                      <a:pt x="462" y="545"/>
                    </a:cubicBezTo>
                    <a:cubicBezTo>
                      <a:pt x="466" y="544"/>
                      <a:pt x="478" y="539"/>
                      <a:pt x="475" y="542"/>
                    </a:cubicBezTo>
                    <a:cubicBezTo>
                      <a:pt x="476" y="541"/>
                      <a:pt x="479" y="540"/>
                      <a:pt x="481" y="539"/>
                    </a:cubicBezTo>
                    <a:cubicBezTo>
                      <a:pt x="483" y="538"/>
                      <a:pt x="485" y="538"/>
                      <a:pt x="485" y="539"/>
                    </a:cubicBezTo>
                    <a:cubicBezTo>
                      <a:pt x="488" y="537"/>
                      <a:pt x="485" y="537"/>
                      <a:pt x="486" y="537"/>
                    </a:cubicBezTo>
                    <a:cubicBezTo>
                      <a:pt x="491" y="536"/>
                      <a:pt x="495" y="534"/>
                      <a:pt x="500" y="532"/>
                    </a:cubicBezTo>
                    <a:cubicBezTo>
                      <a:pt x="504" y="530"/>
                      <a:pt x="509" y="528"/>
                      <a:pt x="513" y="527"/>
                    </a:cubicBezTo>
                    <a:cubicBezTo>
                      <a:pt x="513" y="526"/>
                      <a:pt x="521" y="525"/>
                      <a:pt x="522" y="522"/>
                    </a:cubicBezTo>
                    <a:cubicBezTo>
                      <a:pt x="524" y="522"/>
                      <a:pt x="525" y="521"/>
                      <a:pt x="525" y="522"/>
                    </a:cubicBezTo>
                    <a:cubicBezTo>
                      <a:pt x="515" y="528"/>
                      <a:pt x="510" y="530"/>
                      <a:pt x="499" y="535"/>
                    </a:cubicBezTo>
                    <a:cubicBezTo>
                      <a:pt x="500" y="536"/>
                      <a:pt x="504" y="534"/>
                      <a:pt x="505" y="535"/>
                    </a:cubicBezTo>
                    <a:cubicBezTo>
                      <a:pt x="488" y="545"/>
                      <a:pt x="471" y="552"/>
                      <a:pt x="453" y="555"/>
                    </a:cubicBezTo>
                    <a:cubicBezTo>
                      <a:pt x="434" y="562"/>
                      <a:pt x="413" y="565"/>
                      <a:pt x="394" y="570"/>
                    </a:cubicBezTo>
                    <a:cubicBezTo>
                      <a:pt x="389" y="571"/>
                      <a:pt x="381" y="572"/>
                      <a:pt x="374" y="573"/>
                    </a:cubicBezTo>
                    <a:cubicBezTo>
                      <a:pt x="367" y="574"/>
                      <a:pt x="359" y="574"/>
                      <a:pt x="352" y="574"/>
                    </a:cubicBezTo>
                    <a:cubicBezTo>
                      <a:pt x="355" y="575"/>
                      <a:pt x="360" y="575"/>
                      <a:pt x="365" y="574"/>
                    </a:cubicBezTo>
                    <a:cubicBezTo>
                      <a:pt x="368" y="574"/>
                      <a:pt x="371" y="574"/>
                      <a:pt x="373" y="574"/>
                    </a:cubicBezTo>
                    <a:cubicBezTo>
                      <a:pt x="376" y="574"/>
                      <a:pt x="378" y="574"/>
                      <a:pt x="380" y="574"/>
                    </a:cubicBezTo>
                    <a:cubicBezTo>
                      <a:pt x="379" y="575"/>
                      <a:pt x="379" y="576"/>
                      <a:pt x="379" y="576"/>
                    </a:cubicBezTo>
                    <a:cubicBezTo>
                      <a:pt x="384" y="576"/>
                      <a:pt x="389" y="577"/>
                      <a:pt x="392" y="578"/>
                    </a:cubicBezTo>
                    <a:cubicBezTo>
                      <a:pt x="397" y="577"/>
                      <a:pt x="403" y="576"/>
                      <a:pt x="408" y="576"/>
                    </a:cubicBezTo>
                    <a:cubicBezTo>
                      <a:pt x="413" y="576"/>
                      <a:pt x="417" y="576"/>
                      <a:pt x="421" y="576"/>
                    </a:cubicBezTo>
                    <a:cubicBezTo>
                      <a:pt x="424" y="575"/>
                      <a:pt x="422" y="575"/>
                      <a:pt x="425" y="574"/>
                    </a:cubicBezTo>
                    <a:cubicBezTo>
                      <a:pt x="425" y="575"/>
                      <a:pt x="427" y="575"/>
                      <a:pt x="426" y="575"/>
                    </a:cubicBezTo>
                    <a:cubicBezTo>
                      <a:pt x="429" y="575"/>
                      <a:pt x="433" y="574"/>
                      <a:pt x="434" y="574"/>
                    </a:cubicBezTo>
                    <a:cubicBezTo>
                      <a:pt x="439" y="572"/>
                      <a:pt x="439" y="574"/>
                      <a:pt x="445" y="571"/>
                    </a:cubicBezTo>
                    <a:cubicBezTo>
                      <a:pt x="445" y="572"/>
                      <a:pt x="445" y="572"/>
                      <a:pt x="445" y="572"/>
                    </a:cubicBezTo>
                    <a:cubicBezTo>
                      <a:pt x="450" y="571"/>
                      <a:pt x="454" y="570"/>
                      <a:pt x="458" y="569"/>
                    </a:cubicBezTo>
                    <a:cubicBezTo>
                      <a:pt x="463" y="568"/>
                      <a:pt x="467" y="567"/>
                      <a:pt x="471" y="565"/>
                    </a:cubicBezTo>
                    <a:cubicBezTo>
                      <a:pt x="471" y="566"/>
                      <a:pt x="473" y="566"/>
                      <a:pt x="473" y="566"/>
                    </a:cubicBezTo>
                    <a:cubicBezTo>
                      <a:pt x="478" y="564"/>
                      <a:pt x="480" y="563"/>
                      <a:pt x="483" y="563"/>
                    </a:cubicBezTo>
                    <a:cubicBezTo>
                      <a:pt x="485" y="563"/>
                      <a:pt x="486" y="562"/>
                      <a:pt x="488" y="561"/>
                    </a:cubicBezTo>
                    <a:cubicBezTo>
                      <a:pt x="490" y="561"/>
                      <a:pt x="492" y="560"/>
                      <a:pt x="494" y="559"/>
                    </a:cubicBezTo>
                    <a:cubicBezTo>
                      <a:pt x="497" y="558"/>
                      <a:pt x="501" y="557"/>
                      <a:pt x="504" y="556"/>
                    </a:cubicBezTo>
                    <a:cubicBezTo>
                      <a:pt x="511" y="553"/>
                      <a:pt x="518" y="550"/>
                      <a:pt x="525" y="545"/>
                    </a:cubicBezTo>
                    <a:cubicBezTo>
                      <a:pt x="526" y="546"/>
                      <a:pt x="527" y="545"/>
                      <a:pt x="528" y="545"/>
                    </a:cubicBezTo>
                    <a:cubicBezTo>
                      <a:pt x="530" y="543"/>
                      <a:pt x="535" y="541"/>
                      <a:pt x="539" y="538"/>
                    </a:cubicBezTo>
                    <a:cubicBezTo>
                      <a:pt x="543" y="536"/>
                      <a:pt x="547" y="533"/>
                      <a:pt x="550" y="532"/>
                    </a:cubicBezTo>
                    <a:cubicBezTo>
                      <a:pt x="551" y="530"/>
                      <a:pt x="551" y="529"/>
                      <a:pt x="552" y="528"/>
                    </a:cubicBezTo>
                    <a:cubicBezTo>
                      <a:pt x="554" y="527"/>
                      <a:pt x="551" y="530"/>
                      <a:pt x="554" y="528"/>
                    </a:cubicBezTo>
                    <a:cubicBezTo>
                      <a:pt x="557" y="526"/>
                      <a:pt x="551" y="529"/>
                      <a:pt x="553" y="527"/>
                    </a:cubicBezTo>
                    <a:cubicBezTo>
                      <a:pt x="554" y="527"/>
                      <a:pt x="555" y="526"/>
                      <a:pt x="557" y="526"/>
                    </a:cubicBezTo>
                    <a:cubicBezTo>
                      <a:pt x="555" y="525"/>
                      <a:pt x="560" y="523"/>
                      <a:pt x="562" y="521"/>
                    </a:cubicBezTo>
                    <a:cubicBezTo>
                      <a:pt x="565" y="517"/>
                      <a:pt x="573" y="511"/>
                      <a:pt x="575" y="507"/>
                    </a:cubicBezTo>
                    <a:cubicBezTo>
                      <a:pt x="580" y="503"/>
                      <a:pt x="584" y="500"/>
                      <a:pt x="586" y="497"/>
                    </a:cubicBezTo>
                    <a:cubicBezTo>
                      <a:pt x="589" y="494"/>
                      <a:pt x="590" y="491"/>
                      <a:pt x="592" y="489"/>
                    </a:cubicBezTo>
                    <a:cubicBezTo>
                      <a:pt x="594" y="488"/>
                      <a:pt x="594" y="486"/>
                      <a:pt x="596" y="486"/>
                    </a:cubicBezTo>
                    <a:cubicBezTo>
                      <a:pt x="593" y="486"/>
                      <a:pt x="593" y="487"/>
                      <a:pt x="592" y="486"/>
                    </a:cubicBezTo>
                    <a:cubicBezTo>
                      <a:pt x="592" y="485"/>
                      <a:pt x="592" y="485"/>
                      <a:pt x="593" y="484"/>
                    </a:cubicBezTo>
                    <a:cubicBezTo>
                      <a:pt x="594" y="484"/>
                      <a:pt x="593" y="485"/>
                      <a:pt x="594" y="485"/>
                    </a:cubicBezTo>
                    <a:cubicBezTo>
                      <a:pt x="596" y="482"/>
                      <a:pt x="596" y="482"/>
                      <a:pt x="598" y="480"/>
                    </a:cubicBezTo>
                    <a:cubicBezTo>
                      <a:pt x="596" y="481"/>
                      <a:pt x="596" y="480"/>
                      <a:pt x="597" y="479"/>
                    </a:cubicBezTo>
                    <a:cubicBezTo>
                      <a:pt x="599" y="477"/>
                      <a:pt x="600" y="476"/>
                      <a:pt x="601" y="475"/>
                    </a:cubicBezTo>
                    <a:cubicBezTo>
                      <a:pt x="600" y="476"/>
                      <a:pt x="598" y="477"/>
                      <a:pt x="597" y="478"/>
                    </a:cubicBezTo>
                    <a:cubicBezTo>
                      <a:pt x="596" y="479"/>
                      <a:pt x="595" y="480"/>
                      <a:pt x="594" y="481"/>
                    </a:cubicBezTo>
                    <a:cubicBezTo>
                      <a:pt x="594" y="481"/>
                      <a:pt x="593" y="481"/>
                      <a:pt x="594" y="480"/>
                    </a:cubicBezTo>
                    <a:cubicBezTo>
                      <a:pt x="598" y="476"/>
                      <a:pt x="602" y="474"/>
                      <a:pt x="607" y="469"/>
                    </a:cubicBezTo>
                    <a:cubicBezTo>
                      <a:pt x="608" y="467"/>
                      <a:pt x="605" y="469"/>
                      <a:pt x="609" y="466"/>
                    </a:cubicBezTo>
                    <a:cubicBezTo>
                      <a:pt x="609" y="467"/>
                      <a:pt x="612" y="464"/>
                      <a:pt x="610" y="467"/>
                    </a:cubicBezTo>
                    <a:cubicBezTo>
                      <a:pt x="614" y="465"/>
                      <a:pt x="612" y="464"/>
                      <a:pt x="615" y="462"/>
                    </a:cubicBezTo>
                    <a:cubicBezTo>
                      <a:pt x="616" y="462"/>
                      <a:pt x="616" y="462"/>
                      <a:pt x="616" y="462"/>
                    </a:cubicBezTo>
                    <a:cubicBezTo>
                      <a:pt x="618" y="461"/>
                      <a:pt x="616" y="461"/>
                      <a:pt x="618" y="459"/>
                    </a:cubicBezTo>
                    <a:cubicBezTo>
                      <a:pt x="622" y="457"/>
                      <a:pt x="625" y="455"/>
                      <a:pt x="628" y="453"/>
                    </a:cubicBezTo>
                    <a:cubicBezTo>
                      <a:pt x="625" y="456"/>
                      <a:pt x="622" y="460"/>
                      <a:pt x="619" y="462"/>
                    </a:cubicBezTo>
                    <a:cubicBezTo>
                      <a:pt x="620" y="460"/>
                      <a:pt x="622" y="458"/>
                      <a:pt x="622" y="457"/>
                    </a:cubicBezTo>
                    <a:cubicBezTo>
                      <a:pt x="618" y="460"/>
                      <a:pt x="619" y="462"/>
                      <a:pt x="615" y="464"/>
                    </a:cubicBezTo>
                    <a:cubicBezTo>
                      <a:pt x="611" y="470"/>
                      <a:pt x="603" y="474"/>
                      <a:pt x="601" y="478"/>
                    </a:cubicBezTo>
                    <a:cubicBezTo>
                      <a:pt x="607" y="473"/>
                      <a:pt x="614" y="471"/>
                      <a:pt x="615" y="468"/>
                    </a:cubicBezTo>
                    <a:cubicBezTo>
                      <a:pt x="615" y="469"/>
                      <a:pt x="611" y="472"/>
                      <a:pt x="611" y="471"/>
                    </a:cubicBezTo>
                    <a:cubicBezTo>
                      <a:pt x="611" y="470"/>
                      <a:pt x="611" y="470"/>
                      <a:pt x="613" y="468"/>
                    </a:cubicBezTo>
                    <a:cubicBezTo>
                      <a:pt x="616" y="467"/>
                      <a:pt x="616" y="466"/>
                      <a:pt x="620" y="462"/>
                    </a:cubicBezTo>
                    <a:cubicBezTo>
                      <a:pt x="619" y="464"/>
                      <a:pt x="624" y="459"/>
                      <a:pt x="621" y="463"/>
                    </a:cubicBezTo>
                    <a:cubicBezTo>
                      <a:pt x="623" y="462"/>
                      <a:pt x="626" y="457"/>
                      <a:pt x="628" y="458"/>
                    </a:cubicBezTo>
                    <a:cubicBezTo>
                      <a:pt x="627" y="459"/>
                      <a:pt x="623" y="462"/>
                      <a:pt x="624" y="463"/>
                    </a:cubicBezTo>
                    <a:cubicBezTo>
                      <a:pt x="626" y="461"/>
                      <a:pt x="622" y="466"/>
                      <a:pt x="625" y="463"/>
                    </a:cubicBezTo>
                    <a:cubicBezTo>
                      <a:pt x="627" y="460"/>
                      <a:pt x="630" y="460"/>
                      <a:pt x="632" y="456"/>
                    </a:cubicBezTo>
                    <a:cubicBezTo>
                      <a:pt x="632" y="457"/>
                      <a:pt x="631" y="458"/>
                      <a:pt x="632" y="458"/>
                    </a:cubicBezTo>
                    <a:cubicBezTo>
                      <a:pt x="634" y="455"/>
                      <a:pt x="634" y="456"/>
                      <a:pt x="635" y="455"/>
                    </a:cubicBezTo>
                    <a:cubicBezTo>
                      <a:pt x="635" y="453"/>
                      <a:pt x="633" y="457"/>
                      <a:pt x="632" y="456"/>
                    </a:cubicBezTo>
                    <a:cubicBezTo>
                      <a:pt x="639" y="448"/>
                      <a:pt x="640" y="446"/>
                      <a:pt x="645" y="444"/>
                    </a:cubicBezTo>
                    <a:cubicBezTo>
                      <a:pt x="645" y="445"/>
                      <a:pt x="644" y="446"/>
                      <a:pt x="644" y="446"/>
                    </a:cubicBezTo>
                    <a:cubicBezTo>
                      <a:pt x="645" y="445"/>
                      <a:pt x="645" y="445"/>
                      <a:pt x="646" y="445"/>
                    </a:cubicBezTo>
                    <a:cubicBezTo>
                      <a:pt x="649" y="442"/>
                      <a:pt x="649" y="440"/>
                      <a:pt x="650" y="439"/>
                    </a:cubicBezTo>
                    <a:cubicBezTo>
                      <a:pt x="654" y="435"/>
                      <a:pt x="660" y="430"/>
                      <a:pt x="664" y="425"/>
                    </a:cubicBezTo>
                    <a:cubicBezTo>
                      <a:pt x="669" y="419"/>
                      <a:pt x="675" y="413"/>
                      <a:pt x="679" y="406"/>
                    </a:cubicBezTo>
                    <a:cubicBezTo>
                      <a:pt x="680" y="406"/>
                      <a:pt x="678" y="408"/>
                      <a:pt x="679" y="408"/>
                    </a:cubicBezTo>
                    <a:cubicBezTo>
                      <a:pt x="681" y="404"/>
                      <a:pt x="682" y="401"/>
                      <a:pt x="679" y="403"/>
                    </a:cubicBezTo>
                    <a:cubicBezTo>
                      <a:pt x="680" y="401"/>
                      <a:pt x="681" y="402"/>
                      <a:pt x="682" y="400"/>
                    </a:cubicBezTo>
                    <a:cubicBezTo>
                      <a:pt x="680" y="399"/>
                      <a:pt x="680" y="399"/>
                      <a:pt x="680" y="399"/>
                    </a:cubicBezTo>
                    <a:cubicBezTo>
                      <a:pt x="683" y="396"/>
                      <a:pt x="683" y="394"/>
                      <a:pt x="682" y="393"/>
                    </a:cubicBezTo>
                    <a:cubicBezTo>
                      <a:pt x="681" y="394"/>
                      <a:pt x="680" y="392"/>
                      <a:pt x="678" y="394"/>
                    </a:cubicBezTo>
                    <a:cubicBezTo>
                      <a:pt x="678" y="397"/>
                      <a:pt x="677" y="398"/>
                      <a:pt x="675" y="400"/>
                    </a:cubicBezTo>
                    <a:cubicBezTo>
                      <a:pt x="675" y="401"/>
                      <a:pt x="677" y="400"/>
                      <a:pt x="675" y="403"/>
                    </a:cubicBezTo>
                    <a:cubicBezTo>
                      <a:pt x="675" y="400"/>
                      <a:pt x="674" y="402"/>
                      <a:pt x="672" y="405"/>
                    </a:cubicBezTo>
                    <a:cubicBezTo>
                      <a:pt x="671" y="404"/>
                      <a:pt x="673" y="399"/>
                      <a:pt x="676" y="397"/>
                    </a:cubicBezTo>
                    <a:cubicBezTo>
                      <a:pt x="675" y="397"/>
                      <a:pt x="675" y="397"/>
                      <a:pt x="675" y="397"/>
                    </a:cubicBezTo>
                    <a:cubicBezTo>
                      <a:pt x="672" y="401"/>
                      <a:pt x="671" y="403"/>
                      <a:pt x="669" y="407"/>
                    </a:cubicBezTo>
                    <a:cubicBezTo>
                      <a:pt x="669" y="406"/>
                      <a:pt x="670" y="404"/>
                      <a:pt x="671" y="402"/>
                    </a:cubicBezTo>
                    <a:cubicBezTo>
                      <a:pt x="669" y="404"/>
                      <a:pt x="668" y="406"/>
                      <a:pt x="666" y="409"/>
                    </a:cubicBezTo>
                    <a:cubicBezTo>
                      <a:pt x="663" y="412"/>
                      <a:pt x="661" y="414"/>
                      <a:pt x="659" y="417"/>
                    </a:cubicBezTo>
                    <a:cubicBezTo>
                      <a:pt x="657" y="419"/>
                      <a:pt x="655" y="422"/>
                      <a:pt x="653" y="423"/>
                    </a:cubicBezTo>
                    <a:cubicBezTo>
                      <a:pt x="651" y="424"/>
                      <a:pt x="650" y="425"/>
                      <a:pt x="649" y="424"/>
                    </a:cubicBezTo>
                    <a:cubicBezTo>
                      <a:pt x="647" y="426"/>
                      <a:pt x="643" y="429"/>
                      <a:pt x="641" y="433"/>
                    </a:cubicBezTo>
                    <a:cubicBezTo>
                      <a:pt x="641" y="434"/>
                      <a:pt x="643" y="432"/>
                      <a:pt x="644" y="432"/>
                    </a:cubicBezTo>
                    <a:cubicBezTo>
                      <a:pt x="642" y="435"/>
                      <a:pt x="639" y="437"/>
                      <a:pt x="637" y="438"/>
                    </a:cubicBezTo>
                    <a:cubicBezTo>
                      <a:pt x="638" y="438"/>
                      <a:pt x="634" y="442"/>
                      <a:pt x="633" y="442"/>
                    </a:cubicBezTo>
                    <a:cubicBezTo>
                      <a:pt x="633" y="444"/>
                      <a:pt x="630" y="447"/>
                      <a:pt x="629" y="447"/>
                    </a:cubicBezTo>
                    <a:cubicBezTo>
                      <a:pt x="629" y="447"/>
                      <a:pt x="629" y="446"/>
                      <a:pt x="629" y="446"/>
                    </a:cubicBezTo>
                    <a:cubicBezTo>
                      <a:pt x="630" y="445"/>
                      <a:pt x="631" y="444"/>
                      <a:pt x="631" y="443"/>
                    </a:cubicBezTo>
                    <a:cubicBezTo>
                      <a:pt x="629" y="445"/>
                      <a:pt x="629" y="445"/>
                      <a:pt x="628" y="445"/>
                    </a:cubicBezTo>
                    <a:cubicBezTo>
                      <a:pt x="627" y="447"/>
                      <a:pt x="626" y="448"/>
                      <a:pt x="626" y="449"/>
                    </a:cubicBezTo>
                    <a:cubicBezTo>
                      <a:pt x="627" y="448"/>
                      <a:pt x="627" y="446"/>
                      <a:pt x="629" y="446"/>
                    </a:cubicBezTo>
                    <a:cubicBezTo>
                      <a:pt x="628" y="447"/>
                      <a:pt x="628" y="448"/>
                      <a:pt x="626" y="451"/>
                    </a:cubicBezTo>
                    <a:cubicBezTo>
                      <a:pt x="621" y="453"/>
                      <a:pt x="623" y="450"/>
                      <a:pt x="629" y="442"/>
                    </a:cubicBezTo>
                    <a:cubicBezTo>
                      <a:pt x="631" y="441"/>
                      <a:pt x="633" y="440"/>
                      <a:pt x="635" y="438"/>
                    </a:cubicBezTo>
                    <a:cubicBezTo>
                      <a:pt x="635" y="436"/>
                      <a:pt x="632" y="439"/>
                      <a:pt x="634" y="437"/>
                    </a:cubicBezTo>
                    <a:cubicBezTo>
                      <a:pt x="635" y="435"/>
                      <a:pt x="637" y="435"/>
                      <a:pt x="637" y="433"/>
                    </a:cubicBezTo>
                    <a:cubicBezTo>
                      <a:pt x="637" y="431"/>
                      <a:pt x="635" y="436"/>
                      <a:pt x="635" y="434"/>
                    </a:cubicBezTo>
                    <a:cubicBezTo>
                      <a:pt x="636" y="431"/>
                      <a:pt x="639" y="430"/>
                      <a:pt x="641" y="426"/>
                    </a:cubicBezTo>
                    <a:cubicBezTo>
                      <a:pt x="641" y="426"/>
                      <a:pt x="641" y="426"/>
                      <a:pt x="642" y="426"/>
                    </a:cubicBezTo>
                    <a:cubicBezTo>
                      <a:pt x="643" y="424"/>
                      <a:pt x="645" y="422"/>
                      <a:pt x="647" y="419"/>
                    </a:cubicBezTo>
                    <a:cubicBezTo>
                      <a:pt x="648" y="417"/>
                      <a:pt x="651" y="415"/>
                      <a:pt x="653" y="411"/>
                    </a:cubicBezTo>
                    <a:cubicBezTo>
                      <a:pt x="653" y="412"/>
                      <a:pt x="655" y="409"/>
                      <a:pt x="656" y="410"/>
                    </a:cubicBezTo>
                    <a:cubicBezTo>
                      <a:pt x="657" y="408"/>
                      <a:pt x="658" y="406"/>
                      <a:pt x="660" y="404"/>
                    </a:cubicBezTo>
                    <a:cubicBezTo>
                      <a:pt x="661" y="402"/>
                      <a:pt x="662" y="401"/>
                      <a:pt x="663" y="400"/>
                    </a:cubicBezTo>
                    <a:cubicBezTo>
                      <a:pt x="661" y="403"/>
                      <a:pt x="659" y="407"/>
                      <a:pt x="656" y="410"/>
                    </a:cubicBezTo>
                    <a:cubicBezTo>
                      <a:pt x="653" y="414"/>
                      <a:pt x="650" y="417"/>
                      <a:pt x="648" y="419"/>
                    </a:cubicBezTo>
                    <a:cubicBezTo>
                      <a:pt x="650" y="418"/>
                      <a:pt x="653" y="414"/>
                      <a:pt x="655" y="413"/>
                    </a:cubicBezTo>
                    <a:cubicBezTo>
                      <a:pt x="657" y="411"/>
                      <a:pt x="655" y="412"/>
                      <a:pt x="657" y="409"/>
                    </a:cubicBezTo>
                    <a:cubicBezTo>
                      <a:pt x="659" y="409"/>
                      <a:pt x="661" y="407"/>
                      <a:pt x="659" y="410"/>
                    </a:cubicBezTo>
                    <a:cubicBezTo>
                      <a:pt x="661" y="408"/>
                      <a:pt x="662" y="407"/>
                      <a:pt x="662" y="404"/>
                    </a:cubicBezTo>
                    <a:cubicBezTo>
                      <a:pt x="661" y="405"/>
                      <a:pt x="661" y="407"/>
                      <a:pt x="660" y="407"/>
                    </a:cubicBezTo>
                    <a:cubicBezTo>
                      <a:pt x="660" y="405"/>
                      <a:pt x="664" y="402"/>
                      <a:pt x="666" y="400"/>
                    </a:cubicBezTo>
                    <a:cubicBezTo>
                      <a:pt x="665" y="400"/>
                      <a:pt x="663" y="403"/>
                      <a:pt x="662" y="403"/>
                    </a:cubicBezTo>
                    <a:cubicBezTo>
                      <a:pt x="664" y="400"/>
                      <a:pt x="664" y="400"/>
                      <a:pt x="666" y="397"/>
                    </a:cubicBezTo>
                    <a:cubicBezTo>
                      <a:pt x="666" y="396"/>
                      <a:pt x="665" y="396"/>
                      <a:pt x="665" y="397"/>
                    </a:cubicBezTo>
                    <a:cubicBezTo>
                      <a:pt x="667" y="392"/>
                      <a:pt x="672" y="386"/>
                      <a:pt x="672" y="383"/>
                    </a:cubicBezTo>
                    <a:cubicBezTo>
                      <a:pt x="671" y="384"/>
                      <a:pt x="670" y="386"/>
                      <a:pt x="668" y="386"/>
                    </a:cubicBezTo>
                    <a:cubicBezTo>
                      <a:pt x="671" y="383"/>
                      <a:pt x="675" y="379"/>
                      <a:pt x="677" y="375"/>
                    </a:cubicBezTo>
                    <a:cubicBezTo>
                      <a:pt x="677" y="376"/>
                      <a:pt x="675" y="379"/>
                      <a:pt x="674" y="381"/>
                    </a:cubicBezTo>
                    <a:cubicBezTo>
                      <a:pt x="677" y="379"/>
                      <a:pt x="678" y="376"/>
                      <a:pt x="678" y="374"/>
                    </a:cubicBezTo>
                    <a:cubicBezTo>
                      <a:pt x="679" y="373"/>
                      <a:pt x="681" y="374"/>
                      <a:pt x="680" y="373"/>
                    </a:cubicBezTo>
                    <a:cubicBezTo>
                      <a:pt x="682" y="371"/>
                      <a:pt x="678" y="375"/>
                      <a:pt x="680" y="372"/>
                    </a:cubicBezTo>
                    <a:cubicBezTo>
                      <a:pt x="681" y="371"/>
                      <a:pt x="681" y="371"/>
                      <a:pt x="681" y="371"/>
                    </a:cubicBezTo>
                    <a:cubicBezTo>
                      <a:pt x="681" y="372"/>
                      <a:pt x="682" y="372"/>
                      <a:pt x="683" y="371"/>
                    </a:cubicBezTo>
                    <a:cubicBezTo>
                      <a:pt x="682" y="370"/>
                      <a:pt x="684" y="368"/>
                      <a:pt x="683" y="368"/>
                    </a:cubicBezTo>
                    <a:cubicBezTo>
                      <a:pt x="682" y="370"/>
                      <a:pt x="682" y="371"/>
                      <a:pt x="681" y="371"/>
                    </a:cubicBezTo>
                    <a:cubicBezTo>
                      <a:pt x="683" y="368"/>
                      <a:pt x="684" y="366"/>
                      <a:pt x="685" y="362"/>
                    </a:cubicBezTo>
                    <a:cubicBezTo>
                      <a:pt x="686" y="363"/>
                      <a:pt x="689" y="360"/>
                      <a:pt x="689" y="357"/>
                    </a:cubicBezTo>
                    <a:cubicBezTo>
                      <a:pt x="688" y="359"/>
                      <a:pt x="687" y="361"/>
                      <a:pt x="687" y="361"/>
                    </a:cubicBezTo>
                    <a:cubicBezTo>
                      <a:pt x="689" y="358"/>
                      <a:pt x="690" y="354"/>
                      <a:pt x="691" y="351"/>
                    </a:cubicBezTo>
                    <a:cubicBezTo>
                      <a:pt x="690" y="350"/>
                      <a:pt x="688" y="352"/>
                      <a:pt x="687" y="353"/>
                    </a:cubicBezTo>
                    <a:cubicBezTo>
                      <a:pt x="688" y="354"/>
                      <a:pt x="689" y="351"/>
                      <a:pt x="689" y="353"/>
                    </a:cubicBezTo>
                    <a:cubicBezTo>
                      <a:pt x="687" y="357"/>
                      <a:pt x="685" y="359"/>
                      <a:pt x="684" y="363"/>
                    </a:cubicBezTo>
                    <a:cubicBezTo>
                      <a:pt x="682" y="365"/>
                      <a:pt x="681" y="363"/>
                      <a:pt x="680" y="365"/>
                    </a:cubicBezTo>
                    <a:cubicBezTo>
                      <a:pt x="680" y="363"/>
                      <a:pt x="679" y="364"/>
                      <a:pt x="679" y="363"/>
                    </a:cubicBezTo>
                    <a:cubicBezTo>
                      <a:pt x="678" y="365"/>
                      <a:pt x="677" y="365"/>
                      <a:pt x="677" y="364"/>
                    </a:cubicBezTo>
                    <a:cubicBezTo>
                      <a:pt x="676" y="367"/>
                      <a:pt x="676" y="366"/>
                      <a:pt x="675" y="368"/>
                    </a:cubicBezTo>
                    <a:cubicBezTo>
                      <a:pt x="673" y="369"/>
                      <a:pt x="671" y="370"/>
                      <a:pt x="669" y="373"/>
                    </a:cubicBezTo>
                    <a:cubicBezTo>
                      <a:pt x="669" y="373"/>
                      <a:pt x="672" y="370"/>
                      <a:pt x="672" y="372"/>
                    </a:cubicBezTo>
                    <a:cubicBezTo>
                      <a:pt x="670" y="374"/>
                      <a:pt x="670" y="373"/>
                      <a:pt x="669" y="375"/>
                    </a:cubicBezTo>
                    <a:cubicBezTo>
                      <a:pt x="669" y="377"/>
                      <a:pt x="675" y="368"/>
                      <a:pt x="675" y="370"/>
                    </a:cubicBezTo>
                    <a:cubicBezTo>
                      <a:pt x="674" y="372"/>
                      <a:pt x="673" y="372"/>
                      <a:pt x="671" y="375"/>
                    </a:cubicBezTo>
                    <a:cubicBezTo>
                      <a:pt x="670" y="374"/>
                      <a:pt x="667" y="379"/>
                      <a:pt x="665" y="380"/>
                    </a:cubicBezTo>
                    <a:cubicBezTo>
                      <a:pt x="666" y="379"/>
                      <a:pt x="668" y="378"/>
                      <a:pt x="668" y="377"/>
                    </a:cubicBezTo>
                    <a:cubicBezTo>
                      <a:pt x="665" y="379"/>
                      <a:pt x="668" y="375"/>
                      <a:pt x="668" y="375"/>
                    </a:cubicBezTo>
                    <a:cubicBezTo>
                      <a:pt x="668" y="375"/>
                      <a:pt x="666" y="376"/>
                      <a:pt x="666" y="375"/>
                    </a:cubicBezTo>
                    <a:cubicBezTo>
                      <a:pt x="670" y="370"/>
                      <a:pt x="673" y="363"/>
                      <a:pt x="674" y="359"/>
                    </a:cubicBezTo>
                    <a:cubicBezTo>
                      <a:pt x="672" y="362"/>
                      <a:pt x="669" y="371"/>
                      <a:pt x="666" y="373"/>
                    </a:cubicBezTo>
                    <a:cubicBezTo>
                      <a:pt x="666" y="373"/>
                      <a:pt x="664" y="372"/>
                      <a:pt x="664" y="372"/>
                    </a:cubicBezTo>
                    <a:cubicBezTo>
                      <a:pt x="664" y="374"/>
                      <a:pt x="662" y="374"/>
                      <a:pt x="661" y="376"/>
                    </a:cubicBezTo>
                    <a:cubicBezTo>
                      <a:pt x="661" y="376"/>
                      <a:pt x="662" y="376"/>
                      <a:pt x="661" y="378"/>
                    </a:cubicBezTo>
                    <a:cubicBezTo>
                      <a:pt x="660" y="377"/>
                      <a:pt x="660" y="377"/>
                      <a:pt x="660" y="377"/>
                    </a:cubicBezTo>
                    <a:cubicBezTo>
                      <a:pt x="662" y="373"/>
                      <a:pt x="664" y="370"/>
                      <a:pt x="665" y="368"/>
                    </a:cubicBezTo>
                    <a:cubicBezTo>
                      <a:pt x="665" y="368"/>
                      <a:pt x="664" y="369"/>
                      <a:pt x="664" y="369"/>
                    </a:cubicBezTo>
                    <a:cubicBezTo>
                      <a:pt x="665" y="367"/>
                      <a:pt x="666" y="367"/>
                      <a:pt x="666" y="364"/>
                    </a:cubicBezTo>
                    <a:cubicBezTo>
                      <a:pt x="669" y="364"/>
                      <a:pt x="672" y="355"/>
                      <a:pt x="676" y="352"/>
                    </a:cubicBezTo>
                    <a:cubicBezTo>
                      <a:pt x="675" y="356"/>
                      <a:pt x="676" y="355"/>
                      <a:pt x="676" y="355"/>
                    </a:cubicBezTo>
                    <a:cubicBezTo>
                      <a:pt x="676" y="353"/>
                      <a:pt x="679" y="349"/>
                      <a:pt x="680" y="350"/>
                    </a:cubicBezTo>
                    <a:cubicBezTo>
                      <a:pt x="678" y="353"/>
                      <a:pt x="678" y="351"/>
                      <a:pt x="677" y="353"/>
                    </a:cubicBezTo>
                    <a:cubicBezTo>
                      <a:pt x="678" y="354"/>
                      <a:pt x="679" y="351"/>
                      <a:pt x="680" y="349"/>
                    </a:cubicBezTo>
                    <a:cubicBezTo>
                      <a:pt x="679" y="349"/>
                      <a:pt x="679" y="348"/>
                      <a:pt x="680" y="346"/>
                    </a:cubicBezTo>
                    <a:cubicBezTo>
                      <a:pt x="681" y="346"/>
                      <a:pt x="682" y="344"/>
                      <a:pt x="683" y="345"/>
                    </a:cubicBezTo>
                    <a:cubicBezTo>
                      <a:pt x="686" y="339"/>
                      <a:pt x="686" y="341"/>
                      <a:pt x="687" y="340"/>
                    </a:cubicBezTo>
                    <a:cubicBezTo>
                      <a:pt x="689" y="336"/>
                      <a:pt x="686" y="341"/>
                      <a:pt x="687" y="338"/>
                    </a:cubicBezTo>
                    <a:cubicBezTo>
                      <a:pt x="690" y="333"/>
                      <a:pt x="692" y="331"/>
                      <a:pt x="694" y="326"/>
                    </a:cubicBezTo>
                    <a:cubicBezTo>
                      <a:pt x="695" y="326"/>
                      <a:pt x="695" y="326"/>
                      <a:pt x="695" y="327"/>
                    </a:cubicBezTo>
                    <a:cubicBezTo>
                      <a:pt x="696" y="324"/>
                      <a:pt x="699" y="322"/>
                      <a:pt x="698" y="323"/>
                    </a:cubicBezTo>
                    <a:cubicBezTo>
                      <a:pt x="698" y="325"/>
                      <a:pt x="696" y="324"/>
                      <a:pt x="697" y="326"/>
                    </a:cubicBezTo>
                    <a:cubicBezTo>
                      <a:pt x="697" y="325"/>
                      <a:pt x="698" y="324"/>
                      <a:pt x="698" y="324"/>
                    </a:cubicBezTo>
                    <a:cubicBezTo>
                      <a:pt x="699" y="322"/>
                      <a:pt x="700" y="320"/>
                      <a:pt x="701" y="320"/>
                    </a:cubicBezTo>
                    <a:cubicBezTo>
                      <a:pt x="701" y="318"/>
                      <a:pt x="704" y="312"/>
                      <a:pt x="705" y="310"/>
                    </a:cubicBezTo>
                    <a:cubicBezTo>
                      <a:pt x="706" y="310"/>
                      <a:pt x="705" y="314"/>
                      <a:pt x="705" y="314"/>
                    </a:cubicBezTo>
                    <a:cubicBezTo>
                      <a:pt x="706" y="313"/>
                      <a:pt x="707" y="312"/>
                      <a:pt x="707" y="312"/>
                    </a:cubicBezTo>
                    <a:cubicBezTo>
                      <a:pt x="707" y="313"/>
                      <a:pt x="706" y="314"/>
                      <a:pt x="707" y="315"/>
                    </a:cubicBezTo>
                    <a:cubicBezTo>
                      <a:pt x="707" y="313"/>
                      <a:pt x="708" y="311"/>
                      <a:pt x="708" y="310"/>
                    </a:cubicBezTo>
                    <a:cubicBezTo>
                      <a:pt x="704" y="312"/>
                      <a:pt x="708" y="304"/>
                      <a:pt x="708" y="303"/>
                    </a:cubicBezTo>
                    <a:cubicBezTo>
                      <a:pt x="709" y="301"/>
                      <a:pt x="709" y="299"/>
                      <a:pt x="710" y="296"/>
                    </a:cubicBezTo>
                    <a:cubicBezTo>
                      <a:pt x="709" y="297"/>
                      <a:pt x="709" y="296"/>
                      <a:pt x="709" y="293"/>
                    </a:cubicBezTo>
                    <a:cubicBezTo>
                      <a:pt x="707" y="293"/>
                      <a:pt x="705" y="292"/>
                      <a:pt x="707" y="288"/>
                    </a:cubicBezTo>
                    <a:cubicBezTo>
                      <a:pt x="706" y="289"/>
                      <a:pt x="706" y="289"/>
                      <a:pt x="706" y="289"/>
                    </a:cubicBezTo>
                    <a:cubicBezTo>
                      <a:pt x="705" y="290"/>
                      <a:pt x="705" y="294"/>
                      <a:pt x="704" y="294"/>
                    </a:cubicBezTo>
                    <a:cubicBezTo>
                      <a:pt x="704" y="293"/>
                      <a:pt x="704" y="293"/>
                      <a:pt x="705" y="290"/>
                    </a:cubicBezTo>
                    <a:cubicBezTo>
                      <a:pt x="704" y="291"/>
                      <a:pt x="706" y="288"/>
                      <a:pt x="704" y="289"/>
                    </a:cubicBezTo>
                    <a:cubicBezTo>
                      <a:pt x="704" y="291"/>
                      <a:pt x="703" y="293"/>
                      <a:pt x="702" y="293"/>
                    </a:cubicBezTo>
                    <a:cubicBezTo>
                      <a:pt x="700" y="298"/>
                      <a:pt x="701" y="300"/>
                      <a:pt x="699" y="305"/>
                    </a:cubicBezTo>
                    <a:cubicBezTo>
                      <a:pt x="699" y="305"/>
                      <a:pt x="699" y="304"/>
                      <a:pt x="699" y="304"/>
                    </a:cubicBezTo>
                    <a:cubicBezTo>
                      <a:pt x="697" y="308"/>
                      <a:pt x="696" y="312"/>
                      <a:pt x="695" y="316"/>
                    </a:cubicBezTo>
                    <a:cubicBezTo>
                      <a:pt x="695" y="316"/>
                      <a:pt x="695" y="316"/>
                      <a:pt x="694" y="316"/>
                    </a:cubicBezTo>
                    <a:cubicBezTo>
                      <a:pt x="693" y="315"/>
                      <a:pt x="695" y="314"/>
                      <a:pt x="694" y="313"/>
                    </a:cubicBezTo>
                    <a:cubicBezTo>
                      <a:pt x="696" y="311"/>
                      <a:pt x="694" y="310"/>
                      <a:pt x="696" y="309"/>
                    </a:cubicBezTo>
                    <a:cubicBezTo>
                      <a:pt x="696" y="309"/>
                      <a:pt x="697" y="307"/>
                      <a:pt x="696" y="307"/>
                    </a:cubicBezTo>
                    <a:cubicBezTo>
                      <a:pt x="695" y="308"/>
                      <a:pt x="694" y="311"/>
                      <a:pt x="694" y="309"/>
                    </a:cubicBezTo>
                    <a:cubicBezTo>
                      <a:pt x="693" y="312"/>
                      <a:pt x="693" y="314"/>
                      <a:pt x="691" y="315"/>
                    </a:cubicBezTo>
                    <a:cubicBezTo>
                      <a:pt x="693" y="313"/>
                      <a:pt x="692" y="312"/>
                      <a:pt x="692" y="311"/>
                    </a:cubicBezTo>
                    <a:cubicBezTo>
                      <a:pt x="693" y="310"/>
                      <a:pt x="695" y="306"/>
                      <a:pt x="693" y="309"/>
                    </a:cubicBezTo>
                    <a:cubicBezTo>
                      <a:pt x="694" y="306"/>
                      <a:pt x="695" y="305"/>
                      <a:pt x="695" y="303"/>
                    </a:cubicBezTo>
                    <a:cubicBezTo>
                      <a:pt x="695" y="304"/>
                      <a:pt x="693" y="306"/>
                      <a:pt x="694" y="304"/>
                    </a:cubicBezTo>
                    <a:cubicBezTo>
                      <a:pt x="695" y="301"/>
                      <a:pt x="696" y="302"/>
                      <a:pt x="697" y="300"/>
                    </a:cubicBezTo>
                    <a:cubicBezTo>
                      <a:pt x="697" y="298"/>
                      <a:pt x="696" y="301"/>
                      <a:pt x="696" y="298"/>
                    </a:cubicBezTo>
                    <a:cubicBezTo>
                      <a:pt x="696" y="301"/>
                      <a:pt x="698" y="296"/>
                      <a:pt x="698" y="294"/>
                    </a:cubicBezTo>
                    <a:cubicBezTo>
                      <a:pt x="697" y="295"/>
                      <a:pt x="698" y="293"/>
                      <a:pt x="699" y="291"/>
                    </a:cubicBezTo>
                    <a:cubicBezTo>
                      <a:pt x="697" y="289"/>
                      <a:pt x="695" y="287"/>
                      <a:pt x="696" y="282"/>
                    </a:cubicBezTo>
                    <a:cubicBezTo>
                      <a:pt x="697" y="280"/>
                      <a:pt x="696" y="280"/>
                      <a:pt x="697" y="277"/>
                    </a:cubicBezTo>
                    <a:cubicBezTo>
                      <a:pt x="698" y="275"/>
                      <a:pt x="696" y="277"/>
                      <a:pt x="696" y="275"/>
                    </a:cubicBezTo>
                    <a:cubicBezTo>
                      <a:pt x="697" y="275"/>
                      <a:pt x="698" y="275"/>
                      <a:pt x="698" y="274"/>
                    </a:cubicBezTo>
                    <a:cubicBezTo>
                      <a:pt x="698" y="273"/>
                      <a:pt x="697" y="273"/>
                      <a:pt x="697" y="272"/>
                    </a:cubicBezTo>
                    <a:cubicBezTo>
                      <a:pt x="699" y="269"/>
                      <a:pt x="700" y="272"/>
                      <a:pt x="701" y="268"/>
                    </a:cubicBezTo>
                    <a:cubicBezTo>
                      <a:pt x="701" y="268"/>
                      <a:pt x="700" y="270"/>
                      <a:pt x="700" y="269"/>
                    </a:cubicBezTo>
                    <a:cubicBezTo>
                      <a:pt x="701" y="264"/>
                      <a:pt x="701" y="261"/>
                      <a:pt x="703" y="257"/>
                    </a:cubicBezTo>
                    <a:cubicBezTo>
                      <a:pt x="705" y="258"/>
                      <a:pt x="705" y="255"/>
                      <a:pt x="706" y="253"/>
                    </a:cubicBezTo>
                    <a:cubicBezTo>
                      <a:pt x="708" y="255"/>
                      <a:pt x="706" y="255"/>
                      <a:pt x="709" y="252"/>
                    </a:cubicBezTo>
                    <a:cubicBezTo>
                      <a:pt x="709" y="253"/>
                      <a:pt x="708" y="255"/>
                      <a:pt x="708" y="256"/>
                    </a:cubicBezTo>
                    <a:cubicBezTo>
                      <a:pt x="709" y="254"/>
                      <a:pt x="710" y="253"/>
                      <a:pt x="711" y="253"/>
                    </a:cubicBezTo>
                    <a:cubicBezTo>
                      <a:pt x="711" y="254"/>
                      <a:pt x="710" y="256"/>
                      <a:pt x="710" y="256"/>
                    </a:cubicBezTo>
                    <a:cubicBezTo>
                      <a:pt x="711" y="252"/>
                      <a:pt x="713" y="256"/>
                      <a:pt x="714" y="252"/>
                    </a:cubicBezTo>
                    <a:cubicBezTo>
                      <a:pt x="712" y="253"/>
                      <a:pt x="711" y="250"/>
                      <a:pt x="711" y="247"/>
                    </a:cubicBezTo>
                    <a:cubicBezTo>
                      <a:pt x="710" y="248"/>
                      <a:pt x="710" y="250"/>
                      <a:pt x="710" y="250"/>
                    </a:cubicBezTo>
                    <a:cubicBezTo>
                      <a:pt x="711" y="244"/>
                      <a:pt x="708" y="245"/>
                      <a:pt x="710" y="238"/>
                    </a:cubicBezTo>
                    <a:cubicBezTo>
                      <a:pt x="710" y="237"/>
                      <a:pt x="711" y="238"/>
                      <a:pt x="711" y="237"/>
                    </a:cubicBezTo>
                    <a:cubicBezTo>
                      <a:pt x="710" y="235"/>
                      <a:pt x="709" y="232"/>
                      <a:pt x="709" y="228"/>
                    </a:cubicBezTo>
                    <a:cubicBezTo>
                      <a:pt x="710" y="227"/>
                      <a:pt x="711" y="226"/>
                      <a:pt x="711" y="224"/>
                    </a:cubicBezTo>
                    <a:cubicBezTo>
                      <a:pt x="711" y="225"/>
                      <a:pt x="712" y="226"/>
                      <a:pt x="712" y="227"/>
                    </a:cubicBezTo>
                    <a:cubicBezTo>
                      <a:pt x="712" y="222"/>
                      <a:pt x="714" y="221"/>
                      <a:pt x="714" y="223"/>
                    </a:cubicBezTo>
                    <a:cubicBezTo>
                      <a:pt x="715" y="220"/>
                      <a:pt x="714" y="219"/>
                      <a:pt x="714" y="216"/>
                    </a:cubicBezTo>
                    <a:cubicBezTo>
                      <a:pt x="715" y="217"/>
                      <a:pt x="715" y="214"/>
                      <a:pt x="715" y="213"/>
                    </a:cubicBezTo>
                    <a:cubicBezTo>
                      <a:pt x="717" y="215"/>
                      <a:pt x="715" y="219"/>
                      <a:pt x="715" y="221"/>
                    </a:cubicBezTo>
                    <a:cubicBezTo>
                      <a:pt x="718" y="218"/>
                      <a:pt x="715" y="231"/>
                      <a:pt x="716" y="233"/>
                    </a:cubicBezTo>
                    <a:cubicBezTo>
                      <a:pt x="718" y="232"/>
                      <a:pt x="717" y="228"/>
                      <a:pt x="717" y="223"/>
                    </a:cubicBezTo>
                    <a:cubicBezTo>
                      <a:pt x="718" y="221"/>
                      <a:pt x="719" y="220"/>
                      <a:pt x="719" y="221"/>
                    </a:cubicBezTo>
                    <a:cubicBezTo>
                      <a:pt x="719" y="216"/>
                      <a:pt x="719" y="212"/>
                      <a:pt x="721" y="208"/>
                    </a:cubicBezTo>
                    <a:cubicBezTo>
                      <a:pt x="720" y="206"/>
                      <a:pt x="720" y="209"/>
                      <a:pt x="720" y="207"/>
                    </a:cubicBezTo>
                    <a:cubicBezTo>
                      <a:pt x="720" y="206"/>
                      <a:pt x="720" y="205"/>
                      <a:pt x="720" y="205"/>
                    </a:cubicBezTo>
                    <a:cubicBezTo>
                      <a:pt x="720" y="206"/>
                      <a:pt x="720" y="207"/>
                      <a:pt x="721" y="207"/>
                    </a:cubicBezTo>
                    <a:cubicBezTo>
                      <a:pt x="721" y="205"/>
                      <a:pt x="721" y="202"/>
                      <a:pt x="723" y="201"/>
                    </a:cubicBezTo>
                    <a:cubicBezTo>
                      <a:pt x="722" y="201"/>
                      <a:pt x="722" y="197"/>
                      <a:pt x="723" y="197"/>
                    </a:cubicBezTo>
                    <a:cubicBezTo>
                      <a:pt x="723" y="198"/>
                      <a:pt x="723" y="197"/>
                      <a:pt x="723" y="198"/>
                    </a:cubicBezTo>
                    <a:cubicBezTo>
                      <a:pt x="723" y="203"/>
                      <a:pt x="723" y="207"/>
                      <a:pt x="724" y="208"/>
                    </a:cubicBezTo>
                    <a:cubicBezTo>
                      <a:pt x="726" y="204"/>
                      <a:pt x="728" y="201"/>
                      <a:pt x="729" y="196"/>
                    </a:cubicBezTo>
                    <a:cubicBezTo>
                      <a:pt x="729" y="200"/>
                      <a:pt x="728" y="201"/>
                      <a:pt x="727" y="201"/>
                    </a:cubicBezTo>
                    <a:cubicBezTo>
                      <a:pt x="728" y="202"/>
                      <a:pt x="727" y="205"/>
                      <a:pt x="728" y="205"/>
                    </a:cubicBezTo>
                    <a:cubicBezTo>
                      <a:pt x="729" y="203"/>
                      <a:pt x="729" y="200"/>
                      <a:pt x="730" y="199"/>
                    </a:cubicBezTo>
                    <a:cubicBezTo>
                      <a:pt x="731" y="198"/>
                      <a:pt x="731" y="201"/>
                      <a:pt x="731" y="202"/>
                    </a:cubicBezTo>
                    <a:cubicBezTo>
                      <a:pt x="732" y="200"/>
                      <a:pt x="732" y="197"/>
                      <a:pt x="733" y="196"/>
                    </a:cubicBezTo>
                    <a:cubicBezTo>
                      <a:pt x="734" y="194"/>
                      <a:pt x="734" y="193"/>
                      <a:pt x="735" y="193"/>
                    </a:cubicBezTo>
                    <a:cubicBezTo>
                      <a:pt x="735" y="190"/>
                      <a:pt x="734" y="192"/>
                      <a:pt x="735" y="189"/>
                    </a:cubicBezTo>
                    <a:cubicBezTo>
                      <a:pt x="736" y="188"/>
                      <a:pt x="736" y="191"/>
                      <a:pt x="737" y="189"/>
                    </a:cubicBezTo>
                    <a:cubicBezTo>
                      <a:pt x="736" y="187"/>
                      <a:pt x="735" y="187"/>
                      <a:pt x="735" y="184"/>
                    </a:cubicBezTo>
                    <a:cubicBezTo>
                      <a:pt x="736" y="184"/>
                      <a:pt x="736" y="183"/>
                      <a:pt x="736" y="182"/>
                    </a:cubicBezTo>
                    <a:cubicBezTo>
                      <a:pt x="737" y="183"/>
                      <a:pt x="736" y="188"/>
                      <a:pt x="737" y="187"/>
                    </a:cubicBezTo>
                    <a:cubicBezTo>
                      <a:pt x="737" y="185"/>
                      <a:pt x="738" y="183"/>
                      <a:pt x="738" y="180"/>
                    </a:cubicBezTo>
                    <a:cubicBezTo>
                      <a:pt x="737" y="181"/>
                      <a:pt x="736" y="184"/>
                      <a:pt x="736" y="180"/>
                    </a:cubicBezTo>
                    <a:cubicBezTo>
                      <a:pt x="737" y="178"/>
                      <a:pt x="738" y="177"/>
                      <a:pt x="738" y="175"/>
                    </a:cubicBezTo>
                    <a:cubicBezTo>
                      <a:pt x="736" y="178"/>
                      <a:pt x="735" y="178"/>
                      <a:pt x="733" y="175"/>
                    </a:cubicBezTo>
                    <a:cubicBezTo>
                      <a:pt x="733" y="178"/>
                      <a:pt x="732" y="177"/>
                      <a:pt x="732" y="178"/>
                    </a:cubicBezTo>
                    <a:cubicBezTo>
                      <a:pt x="732" y="176"/>
                      <a:pt x="732" y="173"/>
                      <a:pt x="731" y="174"/>
                    </a:cubicBezTo>
                    <a:cubicBezTo>
                      <a:pt x="731" y="177"/>
                      <a:pt x="731" y="176"/>
                      <a:pt x="730" y="178"/>
                    </a:cubicBezTo>
                    <a:cubicBezTo>
                      <a:pt x="732" y="177"/>
                      <a:pt x="734" y="183"/>
                      <a:pt x="732" y="186"/>
                    </a:cubicBezTo>
                    <a:cubicBezTo>
                      <a:pt x="732" y="185"/>
                      <a:pt x="731" y="184"/>
                      <a:pt x="731" y="185"/>
                    </a:cubicBezTo>
                    <a:cubicBezTo>
                      <a:pt x="731" y="188"/>
                      <a:pt x="732" y="188"/>
                      <a:pt x="731" y="190"/>
                    </a:cubicBezTo>
                    <a:cubicBezTo>
                      <a:pt x="731" y="185"/>
                      <a:pt x="730" y="190"/>
                      <a:pt x="729" y="191"/>
                    </a:cubicBezTo>
                    <a:cubicBezTo>
                      <a:pt x="728" y="191"/>
                      <a:pt x="728" y="191"/>
                      <a:pt x="728" y="191"/>
                    </a:cubicBezTo>
                    <a:cubicBezTo>
                      <a:pt x="728" y="188"/>
                      <a:pt x="727" y="184"/>
                      <a:pt x="728" y="181"/>
                    </a:cubicBezTo>
                    <a:cubicBezTo>
                      <a:pt x="728" y="182"/>
                      <a:pt x="728" y="186"/>
                      <a:pt x="729" y="186"/>
                    </a:cubicBezTo>
                    <a:cubicBezTo>
                      <a:pt x="729" y="182"/>
                      <a:pt x="729" y="180"/>
                      <a:pt x="730" y="178"/>
                    </a:cubicBezTo>
                    <a:cubicBezTo>
                      <a:pt x="729" y="176"/>
                      <a:pt x="729" y="176"/>
                      <a:pt x="729" y="175"/>
                    </a:cubicBezTo>
                    <a:cubicBezTo>
                      <a:pt x="728" y="176"/>
                      <a:pt x="728" y="178"/>
                      <a:pt x="728" y="178"/>
                    </a:cubicBezTo>
                    <a:cubicBezTo>
                      <a:pt x="728" y="177"/>
                      <a:pt x="728" y="177"/>
                      <a:pt x="728" y="175"/>
                    </a:cubicBezTo>
                    <a:cubicBezTo>
                      <a:pt x="727" y="175"/>
                      <a:pt x="727" y="175"/>
                      <a:pt x="727" y="175"/>
                    </a:cubicBezTo>
                    <a:cubicBezTo>
                      <a:pt x="727" y="176"/>
                      <a:pt x="727" y="176"/>
                      <a:pt x="727" y="176"/>
                    </a:cubicBezTo>
                    <a:cubicBezTo>
                      <a:pt x="727" y="182"/>
                      <a:pt x="726" y="187"/>
                      <a:pt x="725" y="189"/>
                    </a:cubicBezTo>
                    <a:cubicBezTo>
                      <a:pt x="726" y="185"/>
                      <a:pt x="725" y="186"/>
                      <a:pt x="725" y="181"/>
                    </a:cubicBezTo>
                    <a:cubicBezTo>
                      <a:pt x="726" y="181"/>
                      <a:pt x="726" y="181"/>
                      <a:pt x="726" y="181"/>
                    </a:cubicBezTo>
                    <a:cubicBezTo>
                      <a:pt x="726" y="178"/>
                      <a:pt x="726" y="178"/>
                      <a:pt x="726" y="175"/>
                    </a:cubicBezTo>
                    <a:cubicBezTo>
                      <a:pt x="726" y="177"/>
                      <a:pt x="726" y="179"/>
                      <a:pt x="724" y="179"/>
                    </a:cubicBezTo>
                    <a:cubicBezTo>
                      <a:pt x="725" y="182"/>
                      <a:pt x="725" y="188"/>
                      <a:pt x="724" y="191"/>
                    </a:cubicBezTo>
                    <a:cubicBezTo>
                      <a:pt x="725" y="187"/>
                      <a:pt x="722" y="190"/>
                      <a:pt x="722" y="190"/>
                    </a:cubicBezTo>
                    <a:cubicBezTo>
                      <a:pt x="723" y="194"/>
                      <a:pt x="725" y="192"/>
                      <a:pt x="723" y="197"/>
                    </a:cubicBezTo>
                    <a:cubicBezTo>
                      <a:pt x="723" y="194"/>
                      <a:pt x="723" y="194"/>
                      <a:pt x="722" y="194"/>
                    </a:cubicBezTo>
                    <a:cubicBezTo>
                      <a:pt x="722" y="197"/>
                      <a:pt x="721" y="197"/>
                      <a:pt x="720" y="199"/>
                    </a:cubicBezTo>
                    <a:cubicBezTo>
                      <a:pt x="721" y="196"/>
                      <a:pt x="720" y="196"/>
                      <a:pt x="720" y="195"/>
                    </a:cubicBezTo>
                    <a:cubicBezTo>
                      <a:pt x="719" y="196"/>
                      <a:pt x="719" y="195"/>
                      <a:pt x="719" y="194"/>
                    </a:cubicBezTo>
                    <a:cubicBezTo>
                      <a:pt x="719" y="193"/>
                      <a:pt x="719" y="192"/>
                      <a:pt x="718" y="194"/>
                    </a:cubicBezTo>
                    <a:cubicBezTo>
                      <a:pt x="719" y="196"/>
                      <a:pt x="719" y="197"/>
                      <a:pt x="719" y="199"/>
                    </a:cubicBezTo>
                    <a:cubicBezTo>
                      <a:pt x="717" y="199"/>
                      <a:pt x="716" y="206"/>
                      <a:pt x="715" y="202"/>
                    </a:cubicBezTo>
                    <a:cubicBezTo>
                      <a:pt x="716" y="199"/>
                      <a:pt x="716" y="198"/>
                      <a:pt x="716" y="195"/>
                    </a:cubicBezTo>
                    <a:cubicBezTo>
                      <a:pt x="715" y="195"/>
                      <a:pt x="715" y="197"/>
                      <a:pt x="715" y="197"/>
                    </a:cubicBezTo>
                    <a:cubicBezTo>
                      <a:pt x="715" y="194"/>
                      <a:pt x="715" y="191"/>
                      <a:pt x="714" y="189"/>
                    </a:cubicBezTo>
                    <a:cubicBezTo>
                      <a:pt x="714" y="191"/>
                      <a:pt x="712" y="191"/>
                      <a:pt x="712" y="191"/>
                    </a:cubicBezTo>
                    <a:cubicBezTo>
                      <a:pt x="714" y="189"/>
                      <a:pt x="712" y="183"/>
                      <a:pt x="713" y="181"/>
                    </a:cubicBezTo>
                    <a:cubicBezTo>
                      <a:pt x="713" y="183"/>
                      <a:pt x="712" y="182"/>
                      <a:pt x="711" y="181"/>
                    </a:cubicBezTo>
                    <a:cubicBezTo>
                      <a:pt x="711" y="183"/>
                      <a:pt x="712" y="186"/>
                      <a:pt x="710" y="185"/>
                    </a:cubicBezTo>
                    <a:cubicBezTo>
                      <a:pt x="711" y="182"/>
                      <a:pt x="711" y="179"/>
                      <a:pt x="710" y="176"/>
                    </a:cubicBezTo>
                    <a:cubicBezTo>
                      <a:pt x="711" y="175"/>
                      <a:pt x="711" y="174"/>
                      <a:pt x="713" y="174"/>
                    </a:cubicBezTo>
                    <a:cubicBezTo>
                      <a:pt x="712" y="172"/>
                      <a:pt x="712" y="171"/>
                      <a:pt x="712" y="171"/>
                    </a:cubicBezTo>
                    <a:cubicBezTo>
                      <a:pt x="712" y="174"/>
                      <a:pt x="710" y="171"/>
                      <a:pt x="709" y="172"/>
                    </a:cubicBezTo>
                    <a:cubicBezTo>
                      <a:pt x="709" y="169"/>
                      <a:pt x="708" y="170"/>
                      <a:pt x="708" y="167"/>
                    </a:cubicBezTo>
                    <a:cubicBezTo>
                      <a:pt x="709" y="167"/>
                      <a:pt x="710" y="164"/>
                      <a:pt x="711" y="167"/>
                    </a:cubicBezTo>
                    <a:cubicBezTo>
                      <a:pt x="711" y="164"/>
                      <a:pt x="711" y="163"/>
                      <a:pt x="711" y="160"/>
                    </a:cubicBezTo>
                    <a:cubicBezTo>
                      <a:pt x="712" y="159"/>
                      <a:pt x="713" y="157"/>
                      <a:pt x="714" y="153"/>
                    </a:cubicBezTo>
                    <a:cubicBezTo>
                      <a:pt x="713" y="151"/>
                      <a:pt x="713" y="154"/>
                      <a:pt x="713" y="151"/>
                    </a:cubicBezTo>
                    <a:cubicBezTo>
                      <a:pt x="713" y="150"/>
                      <a:pt x="713" y="148"/>
                      <a:pt x="714" y="148"/>
                    </a:cubicBezTo>
                    <a:cubicBezTo>
                      <a:pt x="714" y="150"/>
                      <a:pt x="713" y="152"/>
                      <a:pt x="714" y="151"/>
                    </a:cubicBezTo>
                    <a:cubicBezTo>
                      <a:pt x="714" y="146"/>
                      <a:pt x="715" y="144"/>
                      <a:pt x="715" y="141"/>
                    </a:cubicBezTo>
                    <a:cubicBezTo>
                      <a:pt x="716" y="144"/>
                      <a:pt x="718" y="149"/>
                      <a:pt x="717" y="153"/>
                    </a:cubicBezTo>
                    <a:cubicBezTo>
                      <a:pt x="716" y="153"/>
                      <a:pt x="716" y="151"/>
                      <a:pt x="716" y="151"/>
                    </a:cubicBezTo>
                    <a:cubicBezTo>
                      <a:pt x="715" y="154"/>
                      <a:pt x="716" y="155"/>
                      <a:pt x="716" y="158"/>
                    </a:cubicBezTo>
                    <a:cubicBezTo>
                      <a:pt x="716" y="159"/>
                      <a:pt x="717" y="159"/>
                      <a:pt x="717" y="159"/>
                    </a:cubicBezTo>
                    <a:cubicBezTo>
                      <a:pt x="717" y="158"/>
                      <a:pt x="717" y="156"/>
                      <a:pt x="717" y="156"/>
                    </a:cubicBezTo>
                    <a:cubicBezTo>
                      <a:pt x="719" y="156"/>
                      <a:pt x="719" y="159"/>
                      <a:pt x="719" y="162"/>
                    </a:cubicBezTo>
                    <a:cubicBezTo>
                      <a:pt x="720" y="158"/>
                      <a:pt x="722" y="157"/>
                      <a:pt x="724" y="158"/>
                    </a:cubicBezTo>
                    <a:cubicBezTo>
                      <a:pt x="724" y="156"/>
                      <a:pt x="724" y="154"/>
                      <a:pt x="724" y="151"/>
                    </a:cubicBezTo>
                    <a:cubicBezTo>
                      <a:pt x="725" y="154"/>
                      <a:pt x="724" y="148"/>
                      <a:pt x="724" y="147"/>
                    </a:cubicBezTo>
                    <a:cubicBezTo>
                      <a:pt x="725" y="150"/>
                      <a:pt x="725" y="148"/>
                      <a:pt x="726" y="146"/>
                    </a:cubicBezTo>
                    <a:cubicBezTo>
                      <a:pt x="726" y="146"/>
                      <a:pt x="726" y="149"/>
                      <a:pt x="727" y="149"/>
                    </a:cubicBezTo>
                    <a:cubicBezTo>
                      <a:pt x="727" y="148"/>
                      <a:pt x="727" y="145"/>
                      <a:pt x="728" y="144"/>
                    </a:cubicBezTo>
                    <a:cubicBezTo>
                      <a:pt x="726" y="145"/>
                      <a:pt x="726" y="145"/>
                      <a:pt x="725" y="144"/>
                    </a:cubicBezTo>
                    <a:cubicBezTo>
                      <a:pt x="725" y="147"/>
                      <a:pt x="723" y="146"/>
                      <a:pt x="724" y="148"/>
                    </a:cubicBezTo>
                    <a:cubicBezTo>
                      <a:pt x="723" y="149"/>
                      <a:pt x="723" y="145"/>
                      <a:pt x="723" y="145"/>
                    </a:cubicBezTo>
                    <a:cubicBezTo>
                      <a:pt x="722" y="147"/>
                      <a:pt x="722" y="148"/>
                      <a:pt x="722" y="149"/>
                    </a:cubicBezTo>
                    <a:cubicBezTo>
                      <a:pt x="723" y="149"/>
                      <a:pt x="723" y="148"/>
                      <a:pt x="723" y="149"/>
                    </a:cubicBezTo>
                    <a:cubicBezTo>
                      <a:pt x="723" y="151"/>
                      <a:pt x="722" y="154"/>
                      <a:pt x="721" y="155"/>
                    </a:cubicBezTo>
                    <a:cubicBezTo>
                      <a:pt x="720" y="150"/>
                      <a:pt x="722" y="150"/>
                      <a:pt x="722" y="145"/>
                    </a:cubicBezTo>
                    <a:cubicBezTo>
                      <a:pt x="722" y="146"/>
                      <a:pt x="722" y="144"/>
                      <a:pt x="723" y="143"/>
                    </a:cubicBezTo>
                    <a:cubicBezTo>
                      <a:pt x="723" y="140"/>
                      <a:pt x="722" y="143"/>
                      <a:pt x="722" y="139"/>
                    </a:cubicBezTo>
                    <a:cubicBezTo>
                      <a:pt x="722" y="137"/>
                      <a:pt x="723" y="139"/>
                      <a:pt x="723" y="137"/>
                    </a:cubicBezTo>
                    <a:cubicBezTo>
                      <a:pt x="722" y="136"/>
                      <a:pt x="722" y="138"/>
                      <a:pt x="721" y="137"/>
                    </a:cubicBezTo>
                    <a:cubicBezTo>
                      <a:pt x="721" y="140"/>
                      <a:pt x="721" y="141"/>
                      <a:pt x="720" y="141"/>
                    </a:cubicBezTo>
                    <a:cubicBezTo>
                      <a:pt x="719" y="137"/>
                      <a:pt x="722" y="133"/>
                      <a:pt x="720" y="131"/>
                    </a:cubicBezTo>
                    <a:cubicBezTo>
                      <a:pt x="720" y="133"/>
                      <a:pt x="720" y="134"/>
                      <a:pt x="720" y="135"/>
                    </a:cubicBezTo>
                    <a:cubicBezTo>
                      <a:pt x="719" y="135"/>
                      <a:pt x="719" y="138"/>
                      <a:pt x="719" y="135"/>
                    </a:cubicBezTo>
                    <a:cubicBezTo>
                      <a:pt x="720" y="133"/>
                      <a:pt x="718" y="133"/>
                      <a:pt x="717" y="130"/>
                    </a:cubicBezTo>
                    <a:cubicBezTo>
                      <a:pt x="716" y="133"/>
                      <a:pt x="717" y="134"/>
                      <a:pt x="716" y="136"/>
                    </a:cubicBezTo>
                    <a:cubicBezTo>
                      <a:pt x="716" y="134"/>
                      <a:pt x="715" y="137"/>
                      <a:pt x="715" y="135"/>
                    </a:cubicBezTo>
                    <a:cubicBezTo>
                      <a:pt x="715" y="133"/>
                      <a:pt x="717" y="132"/>
                      <a:pt x="715" y="131"/>
                    </a:cubicBezTo>
                    <a:cubicBezTo>
                      <a:pt x="715" y="133"/>
                      <a:pt x="714" y="132"/>
                      <a:pt x="714" y="133"/>
                    </a:cubicBezTo>
                    <a:cubicBezTo>
                      <a:pt x="714" y="136"/>
                      <a:pt x="715" y="136"/>
                      <a:pt x="714" y="137"/>
                    </a:cubicBezTo>
                    <a:cubicBezTo>
                      <a:pt x="713" y="135"/>
                      <a:pt x="714" y="130"/>
                      <a:pt x="713" y="130"/>
                    </a:cubicBezTo>
                    <a:cubicBezTo>
                      <a:pt x="713" y="131"/>
                      <a:pt x="712" y="133"/>
                      <a:pt x="712" y="134"/>
                    </a:cubicBezTo>
                    <a:cubicBezTo>
                      <a:pt x="711" y="131"/>
                      <a:pt x="710" y="130"/>
                      <a:pt x="710" y="127"/>
                    </a:cubicBezTo>
                    <a:cubicBezTo>
                      <a:pt x="711" y="128"/>
                      <a:pt x="709" y="122"/>
                      <a:pt x="710" y="121"/>
                    </a:cubicBezTo>
                    <a:cubicBezTo>
                      <a:pt x="711" y="122"/>
                      <a:pt x="711" y="125"/>
                      <a:pt x="711" y="128"/>
                    </a:cubicBezTo>
                    <a:cubicBezTo>
                      <a:pt x="712" y="126"/>
                      <a:pt x="712" y="126"/>
                      <a:pt x="713" y="127"/>
                    </a:cubicBezTo>
                    <a:cubicBezTo>
                      <a:pt x="712" y="124"/>
                      <a:pt x="712" y="122"/>
                      <a:pt x="714" y="123"/>
                    </a:cubicBezTo>
                    <a:cubicBezTo>
                      <a:pt x="712" y="120"/>
                      <a:pt x="713" y="115"/>
                      <a:pt x="711" y="108"/>
                    </a:cubicBezTo>
                    <a:cubicBezTo>
                      <a:pt x="710" y="110"/>
                      <a:pt x="710" y="106"/>
                      <a:pt x="711" y="105"/>
                    </a:cubicBezTo>
                    <a:cubicBezTo>
                      <a:pt x="710" y="105"/>
                      <a:pt x="710" y="108"/>
                      <a:pt x="709" y="106"/>
                    </a:cubicBezTo>
                    <a:cubicBezTo>
                      <a:pt x="708" y="105"/>
                      <a:pt x="709" y="105"/>
                      <a:pt x="708" y="103"/>
                    </a:cubicBezTo>
                    <a:cubicBezTo>
                      <a:pt x="707" y="104"/>
                      <a:pt x="706" y="101"/>
                      <a:pt x="705" y="101"/>
                    </a:cubicBezTo>
                    <a:cubicBezTo>
                      <a:pt x="705" y="102"/>
                      <a:pt x="706" y="103"/>
                      <a:pt x="705" y="103"/>
                    </a:cubicBezTo>
                    <a:cubicBezTo>
                      <a:pt x="705" y="100"/>
                      <a:pt x="704" y="97"/>
                      <a:pt x="704" y="94"/>
                    </a:cubicBezTo>
                    <a:cubicBezTo>
                      <a:pt x="706" y="96"/>
                      <a:pt x="708" y="93"/>
                      <a:pt x="708" y="89"/>
                    </a:cubicBezTo>
                    <a:cubicBezTo>
                      <a:pt x="708" y="90"/>
                      <a:pt x="709" y="91"/>
                      <a:pt x="710" y="92"/>
                    </a:cubicBezTo>
                    <a:cubicBezTo>
                      <a:pt x="711" y="94"/>
                      <a:pt x="711" y="94"/>
                      <a:pt x="712" y="93"/>
                    </a:cubicBezTo>
                    <a:cubicBezTo>
                      <a:pt x="711" y="92"/>
                      <a:pt x="710" y="92"/>
                      <a:pt x="710" y="89"/>
                    </a:cubicBezTo>
                    <a:cubicBezTo>
                      <a:pt x="710" y="89"/>
                      <a:pt x="712" y="91"/>
                      <a:pt x="711" y="88"/>
                    </a:cubicBezTo>
                    <a:cubicBezTo>
                      <a:pt x="710" y="85"/>
                      <a:pt x="709" y="88"/>
                      <a:pt x="707" y="86"/>
                    </a:cubicBezTo>
                    <a:cubicBezTo>
                      <a:pt x="707" y="87"/>
                      <a:pt x="708" y="89"/>
                      <a:pt x="707" y="89"/>
                    </a:cubicBezTo>
                    <a:cubicBezTo>
                      <a:pt x="706" y="86"/>
                      <a:pt x="705" y="86"/>
                      <a:pt x="705" y="84"/>
                    </a:cubicBezTo>
                    <a:cubicBezTo>
                      <a:pt x="703" y="83"/>
                      <a:pt x="700" y="84"/>
                      <a:pt x="698" y="81"/>
                    </a:cubicBezTo>
                    <a:cubicBezTo>
                      <a:pt x="698" y="84"/>
                      <a:pt x="700" y="83"/>
                      <a:pt x="700" y="86"/>
                    </a:cubicBezTo>
                    <a:cubicBezTo>
                      <a:pt x="699" y="86"/>
                      <a:pt x="698" y="84"/>
                      <a:pt x="698" y="84"/>
                    </a:cubicBezTo>
                    <a:cubicBezTo>
                      <a:pt x="698" y="85"/>
                      <a:pt x="699" y="87"/>
                      <a:pt x="698" y="87"/>
                    </a:cubicBezTo>
                    <a:cubicBezTo>
                      <a:pt x="698" y="86"/>
                      <a:pt x="697" y="84"/>
                      <a:pt x="697" y="84"/>
                    </a:cubicBezTo>
                    <a:cubicBezTo>
                      <a:pt x="696" y="86"/>
                      <a:pt x="697" y="88"/>
                      <a:pt x="696" y="89"/>
                    </a:cubicBezTo>
                    <a:cubicBezTo>
                      <a:pt x="694" y="83"/>
                      <a:pt x="692" y="85"/>
                      <a:pt x="693" y="89"/>
                    </a:cubicBezTo>
                    <a:cubicBezTo>
                      <a:pt x="692" y="89"/>
                      <a:pt x="691" y="87"/>
                      <a:pt x="689" y="85"/>
                    </a:cubicBezTo>
                    <a:cubicBezTo>
                      <a:pt x="690" y="82"/>
                      <a:pt x="691" y="84"/>
                      <a:pt x="692" y="83"/>
                    </a:cubicBezTo>
                    <a:cubicBezTo>
                      <a:pt x="691" y="80"/>
                      <a:pt x="690" y="80"/>
                      <a:pt x="689" y="80"/>
                    </a:cubicBezTo>
                    <a:cubicBezTo>
                      <a:pt x="688" y="80"/>
                      <a:pt x="688" y="82"/>
                      <a:pt x="689" y="83"/>
                    </a:cubicBezTo>
                    <a:cubicBezTo>
                      <a:pt x="688" y="82"/>
                      <a:pt x="687" y="81"/>
                      <a:pt x="687" y="79"/>
                    </a:cubicBezTo>
                    <a:cubicBezTo>
                      <a:pt x="686" y="80"/>
                      <a:pt x="686" y="76"/>
                      <a:pt x="685" y="77"/>
                    </a:cubicBezTo>
                    <a:cubicBezTo>
                      <a:pt x="686" y="79"/>
                      <a:pt x="686" y="80"/>
                      <a:pt x="686" y="80"/>
                    </a:cubicBezTo>
                    <a:cubicBezTo>
                      <a:pt x="685" y="80"/>
                      <a:pt x="684" y="78"/>
                      <a:pt x="684" y="77"/>
                    </a:cubicBezTo>
                    <a:cubicBezTo>
                      <a:pt x="682" y="79"/>
                      <a:pt x="682" y="78"/>
                      <a:pt x="679" y="79"/>
                    </a:cubicBezTo>
                    <a:cubicBezTo>
                      <a:pt x="679" y="81"/>
                      <a:pt x="680" y="83"/>
                      <a:pt x="680" y="84"/>
                    </a:cubicBezTo>
                    <a:cubicBezTo>
                      <a:pt x="679" y="83"/>
                      <a:pt x="678" y="83"/>
                      <a:pt x="678" y="84"/>
                    </a:cubicBezTo>
                    <a:cubicBezTo>
                      <a:pt x="677" y="83"/>
                      <a:pt x="677" y="82"/>
                      <a:pt x="677" y="82"/>
                    </a:cubicBezTo>
                    <a:cubicBezTo>
                      <a:pt x="675" y="81"/>
                      <a:pt x="676" y="84"/>
                      <a:pt x="675" y="84"/>
                    </a:cubicBezTo>
                    <a:cubicBezTo>
                      <a:pt x="674" y="82"/>
                      <a:pt x="673" y="79"/>
                      <a:pt x="673" y="78"/>
                    </a:cubicBezTo>
                    <a:cubicBezTo>
                      <a:pt x="673" y="78"/>
                      <a:pt x="673" y="77"/>
                      <a:pt x="672" y="78"/>
                    </a:cubicBezTo>
                    <a:cubicBezTo>
                      <a:pt x="673" y="80"/>
                      <a:pt x="674" y="81"/>
                      <a:pt x="674" y="83"/>
                    </a:cubicBezTo>
                    <a:cubicBezTo>
                      <a:pt x="673" y="83"/>
                      <a:pt x="672" y="81"/>
                      <a:pt x="672" y="80"/>
                    </a:cubicBezTo>
                    <a:cubicBezTo>
                      <a:pt x="670" y="79"/>
                      <a:pt x="665" y="70"/>
                      <a:pt x="666" y="78"/>
                    </a:cubicBezTo>
                    <a:cubicBezTo>
                      <a:pt x="666" y="77"/>
                      <a:pt x="665" y="77"/>
                      <a:pt x="665" y="76"/>
                    </a:cubicBezTo>
                    <a:cubicBezTo>
                      <a:pt x="664" y="77"/>
                      <a:pt x="664" y="77"/>
                      <a:pt x="664" y="79"/>
                    </a:cubicBezTo>
                    <a:cubicBezTo>
                      <a:pt x="663" y="78"/>
                      <a:pt x="663" y="78"/>
                      <a:pt x="662" y="77"/>
                    </a:cubicBezTo>
                    <a:cubicBezTo>
                      <a:pt x="661" y="75"/>
                      <a:pt x="662" y="75"/>
                      <a:pt x="661" y="73"/>
                    </a:cubicBezTo>
                    <a:cubicBezTo>
                      <a:pt x="660" y="72"/>
                      <a:pt x="658" y="73"/>
                      <a:pt x="658" y="75"/>
                    </a:cubicBezTo>
                    <a:cubicBezTo>
                      <a:pt x="658" y="77"/>
                      <a:pt x="658" y="80"/>
                      <a:pt x="660" y="82"/>
                    </a:cubicBezTo>
                    <a:cubicBezTo>
                      <a:pt x="659" y="83"/>
                      <a:pt x="659" y="83"/>
                      <a:pt x="658" y="81"/>
                    </a:cubicBezTo>
                    <a:cubicBezTo>
                      <a:pt x="657" y="79"/>
                      <a:pt x="657" y="76"/>
                      <a:pt x="656" y="73"/>
                    </a:cubicBezTo>
                    <a:cubicBezTo>
                      <a:pt x="656" y="67"/>
                      <a:pt x="658" y="61"/>
                      <a:pt x="663" y="67"/>
                    </a:cubicBezTo>
                    <a:cubicBezTo>
                      <a:pt x="665" y="69"/>
                      <a:pt x="665" y="72"/>
                      <a:pt x="667" y="72"/>
                    </a:cubicBezTo>
                    <a:cubicBezTo>
                      <a:pt x="666" y="69"/>
                      <a:pt x="665" y="68"/>
                      <a:pt x="665" y="66"/>
                    </a:cubicBezTo>
                    <a:cubicBezTo>
                      <a:pt x="663" y="68"/>
                      <a:pt x="661" y="57"/>
                      <a:pt x="659" y="55"/>
                    </a:cubicBezTo>
                    <a:cubicBezTo>
                      <a:pt x="659" y="54"/>
                      <a:pt x="659" y="54"/>
                      <a:pt x="658" y="52"/>
                    </a:cubicBezTo>
                    <a:cubicBezTo>
                      <a:pt x="658" y="51"/>
                      <a:pt x="657" y="50"/>
                      <a:pt x="656" y="49"/>
                    </a:cubicBezTo>
                    <a:cubicBezTo>
                      <a:pt x="656" y="47"/>
                      <a:pt x="655" y="46"/>
                      <a:pt x="654" y="43"/>
                    </a:cubicBezTo>
                    <a:cubicBezTo>
                      <a:pt x="653" y="41"/>
                      <a:pt x="651" y="39"/>
                      <a:pt x="650" y="36"/>
                    </a:cubicBezTo>
                    <a:cubicBezTo>
                      <a:pt x="650" y="36"/>
                      <a:pt x="651" y="36"/>
                      <a:pt x="651" y="36"/>
                    </a:cubicBezTo>
                    <a:cubicBezTo>
                      <a:pt x="649" y="33"/>
                      <a:pt x="647" y="29"/>
                      <a:pt x="645" y="26"/>
                    </a:cubicBezTo>
                    <a:cubicBezTo>
                      <a:pt x="644" y="23"/>
                      <a:pt x="642" y="19"/>
                      <a:pt x="639" y="17"/>
                    </a:cubicBezTo>
                    <a:cubicBezTo>
                      <a:pt x="638" y="14"/>
                      <a:pt x="637" y="13"/>
                      <a:pt x="635" y="9"/>
                    </a:cubicBezTo>
                    <a:cubicBezTo>
                      <a:pt x="636" y="9"/>
                      <a:pt x="636" y="8"/>
                      <a:pt x="636" y="7"/>
                    </a:cubicBezTo>
                    <a:cubicBezTo>
                      <a:pt x="627" y="0"/>
                      <a:pt x="624" y="10"/>
                      <a:pt x="632" y="22"/>
                    </a:cubicBezTo>
                    <a:cubicBezTo>
                      <a:pt x="633" y="26"/>
                      <a:pt x="634" y="30"/>
                      <a:pt x="636" y="34"/>
                    </a:cubicBezTo>
                    <a:cubicBezTo>
                      <a:pt x="637" y="38"/>
                      <a:pt x="639" y="43"/>
                      <a:pt x="642" y="47"/>
                    </a:cubicBezTo>
                    <a:cubicBezTo>
                      <a:pt x="641" y="49"/>
                      <a:pt x="641" y="47"/>
                      <a:pt x="641" y="49"/>
                    </a:cubicBezTo>
                    <a:cubicBezTo>
                      <a:pt x="643" y="54"/>
                      <a:pt x="644" y="57"/>
                      <a:pt x="643" y="59"/>
                    </a:cubicBezTo>
                    <a:cubicBezTo>
                      <a:pt x="644" y="59"/>
                      <a:pt x="644" y="61"/>
                      <a:pt x="645" y="62"/>
                    </a:cubicBezTo>
                    <a:cubicBezTo>
                      <a:pt x="645" y="60"/>
                      <a:pt x="644" y="59"/>
                      <a:pt x="645" y="57"/>
                    </a:cubicBezTo>
                    <a:cubicBezTo>
                      <a:pt x="648" y="64"/>
                      <a:pt x="651" y="65"/>
                      <a:pt x="652" y="72"/>
                    </a:cubicBezTo>
                    <a:cubicBezTo>
                      <a:pt x="649" y="72"/>
                      <a:pt x="646" y="67"/>
                      <a:pt x="643" y="68"/>
                    </a:cubicBezTo>
                    <a:cubicBezTo>
                      <a:pt x="643" y="69"/>
                      <a:pt x="644" y="72"/>
                      <a:pt x="643" y="72"/>
                    </a:cubicBezTo>
                    <a:cubicBezTo>
                      <a:pt x="643" y="74"/>
                      <a:pt x="644" y="74"/>
                      <a:pt x="644" y="75"/>
                    </a:cubicBezTo>
                    <a:cubicBezTo>
                      <a:pt x="644" y="76"/>
                      <a:pt x="644" y="78"/>
                      <a:pt x="644" y="80"/>
                    </a:cubicBezTo>
                    <a:cubicBezTo>
                      <a:pt x="645" y="83"/>
                      <a:pt x="646" y="85"/>
                      <a:pt x="647" y="87"/>
                    </a:cubicBezTo>
                    <a:cubicBezTo>
                      <a:pt x="647" y="89"/>
                      <a:pt x="646" y="88"/>
                      <a:pt x="647" y="90"/>
                    </a:cubicBezTo>
                    <a:cubicBezTo>
                      <a:pt x="646" y="91"/>
                      <a:pt x="646" y="88"/>
                      <a:pt x="645" y="89"/>
                    </a:cubicBezTo>
                    <a:cubicBezTo>
                      <a:pt x="645" y="90"/>
                      <a:pt x="645" y="90"/>
                      <a:pt x="645" y="90"/>
                    </a:cubicBezTo>
                    <a:cubicBezTo>
                      <a:pt x="645" y="91"/>
                      <a:pt x="646" y="92"/>
                      <a:pt x="646" y="93"/>
                    </a:cubicBezTo>
                    <a:cubicBezTo>
                      <a:pt x="644" y="96"/>
                      <a:pt x="648" y="111"/>
                      <a:pt x="643" y="105"/>
                    </a:cubicBezTo>
                    <a:cubicBezTo>
                      <a:pt x="643" y="103"/>
                      <a:pt x="642" y="100"/>
                      <a:pt x="642" y="99"/>
                    </a:cubicBezTo>
                    <a:cubicBezTo>
                      <a:pt x="640" y="99"/>
                      <a:pt x="640" y="94"/>
                      <a:pt x="638" y="92"/>
                    </a:cubicBezTo>
                    <a:cubicBezTo>
                      <a:pt x="640" y="96"/>
                      <a:pt x="639" y="98"/>
                      <a:pt x="641" y="101"/>
                    </a:cubicBezTo>
                    <a:cubicBezTo>
                      <a:pt x="639" y="101"/>
                      <a:pt x="640" y="104"/>
                      <a:pt x="638" y="101"/>
                    </a:cubicBezTo>
                    <a:cubicBezTo>
                      <a:pt x="639" y="105"/>
                      <a:pt x="639" y="106"/>
                      <a:pt x="639" y="108"/>
                    </a:cubicBezTo>
                    <a:cubicBezTo>
                      <a:pt x="638" y="106"/>
                      <a:pt x="638" y="109"/>
                      <a:pt x="637" y="108"/>
                    </a:cubicBezTo>
                    <a:cubicBezTo>
                      <a:pt x="637" y="105"/>
                      <a:pt x="636" y="105"/>
                      <a:pt x="635" y="104"/>
                    </a:cubicBezTo>
                    <a:cubicBezTo>
                      <a:pt x="636" y="102"/>
                      <a:pt x="635" y="99"/>
                      <a:pt x="634" y="95"/>
                    </a:cubicBezTo>
                    <a:cubicBezTo>
                      <a:pt x="634" y="95"/>
                      <a:pt x="633" y="96"/>
                      <a:pt x="633" y="95"/>
                    </a:cubicBezTo>
                    <a:cubicBezTo>
                      <a:pt x="633" y="93"/>
                      <a:pt x="633" y="92"/>
                      <a:pt x="632" y="88"/>
                    </a:cubicBezTo>
                    <a:cubicBezTo>
                      <a:pt x="631" y="90"/>
                      <a:pt x="629" y="88"/>
                      <a:pt x="629" y="90"/>
                    </a:cubicBezTo>
                    <a:cubicBezTo>
                      <a:pt x="626" y="85"/>
                      <a:pt x="626" y="92"/>
                      <a:pt x="623" y="87"/>
                    </a:cubicBezTo>
                    <a:cubicBezTo>
                      <a:pt x="625" y="89"/>
                      <a:pt x="625" y="94"/>
                      <a:pt x="627" y="96"/>
                    </a:cubicBezTo>
                    <a:cubicBezTo>
                      <a:pt x="627" y="97"/>
                      <a:pt x="626" y="99"/>
                      <a:pt x="626" y="101"/>
                    </a:cubicBezTo>
                    <a:cubicBezTo>
                      <a:pt x="629" y="100"/>
                      <a:pt x="629" y="108"/>
                      <a:pt x="628" y="109"/>
                    </a:cubicBezTo>
                    <a:cubicBezTo>
                      <a:pt x="629" y="111"/>
                      <a:pt x="630" y="113"/>
                      <a:pt x="631" y="114"/>
                    </a:cubicBezTo>
                    <a:cubicBezTo>
                      <a:pt x="630" y="115"/>
                      <a:pt x="631" y="115"/>
                      <a:pt x="630" y="115"/>
                    </a:cubicBezTo>
                    <a:cubicBezTo>
                      <a:pt x="629" y="115"/>
                      <a:pt x="628" y="113"/>
                      <a:pt x="628" y="111"/>
                    </a:cubicBezTo>
                    <a:cubicBezTo>
                      <a:pt x="628" y="113"/>
                      <a:pt x="628" y="113"/>
                      <a:pt x="627" y="113"/>
                    </a:cubicBezTo>
                    <a:cubicBezTo>
                      <a:pt x="628" y="114"/>
                      <a:pt x="629" y="117"/>
                      <a:pt x="628" y="117"/>
                    </a:cubicBezTo>
                    <a:cubicBezTo>
                      <a:pt x="627" y="116"/>
                      <a:pt x="627" y="113"/>
                      <a:pt x="627" y="114"/>
                    </a:cubicBezTo>
                    <a:cubicBezTo>
                      <a:pt x="628" y="117"/>
                      <a:pt x="626" y="114"/>
                      <a:pt x="625" y="116"/>
                    </a:cubicBezTo>
                    <a:cubicBezTo>
                      <a:pt x="624" y="115"/>
                      <a:pt x="625" y="113"/>
                      <a:pt x="624" y="111"/>
                    </a:cubicBezTo>
                    <a:cubicBezTo>
                      <a:pt x="623" y="111"/>
                      <a:pt x="623" y="112"/>
                      <a:pt x="623" y="111"/>
                    </a:cubicBezTo>
                    <a:cubicBezTo>
                      <a:pt x="621" y="105"/>
                      <a:pt x="620" y="101"/>
                      <a:pt x="618" y="97"/>
                    </a:cubicBezTo>
                    <a:cubicBezTo>
                      <a:pt x="619" y="100"/>
                      <a:pt x="617" y="98"/>
                      <a:pt x="616" y="96"/>
                    </a:cubicBezTo>
                    <a:cubicBezTo>
                      <a:pt x="617" y="95"/>
                      <a:pt x="615" y="93"/>
                      <a:pt x="615" y="92"/>
                    </a:cubicBezTo>
                    <a:cubicBezTo>
                      <a:pt x="617" y="93"/>
                      <a:pt x="617" y="93"/>
                      <a:pt x="617" y="96"/>
                    </a:cubicBezTo>
                    <a:cubicBezTo>
                      <a:pt x="618" y="96"/>
                      <a:pt x="618" y="95"/>
                      <a:pt x="619" y="96"/>
                    </a:cubicBezTo>
                    <a:cubicBezTo>
                      <a:pt x="619" y="93"/>
                      <a:pt x="618" y="96"/>
                      <a:pt x="617" y="94"/>
                    </a:cubicBezTo>
                    <a:cubicBezTo>
                      <a:pt x="617" y="93"/>
                      <a:pt x="616" y="92"/>
                      <a:pt x="617" y="92"/>
                    </a:cubicBezTo>
                    <a:cubicBezTo>
                      <a:pt x="617" y="92"/>
                      <a:pt x="618" y="93"/>
                      <a:pt x="618" y="93"/>
                    </a:cubicBezTo>
                    <a:cubicBezTo>
                      <a:pt x="617" y="90"/>
                      <a:pt x="618" y="89"/>
                      <a:pt x="619" y="89"/>
                    </a:cubicBezTo>
                    <a:cubicBezTo>
                      <a:pt x="618" y="88"/>
                      <a:pt x="619" y="88"/>
                      <a:pt x="618" y="86"/>
                    </a:cubicBezTo>
                    <a:cubicBezTo>
                      <a:pt x="618" y="86"/>
                      <a:pt x="618" y="87"/>
                      <a:pt x="618" y="87"/>
                    </a:cubicBezTo>
                    <a:cubicBezTo>
                      <a:pt x="617" y="87"/>
                      <a:pt x="616" y="85"/>
                      <a:pt x="616" y="85"/>
                    </a:cubicBezTo>
                    <a:cubicBezTo>
                      <a:pt x="617" y="86"/>
                      <a:pt x="617" y="82"/>
                      <a:pt x="615" y="81"/>
                    </a:cubicBezTo>
                    <a:cubicBezTo>
                      <a:pt x="615" y="82"/>
                      <a:pt x="615" y="83"/>
                      <a:pt x="615" y="83"/>
                    </a:cubicBezTo>
                    <a:cubicBezTo>
                      <a:pt x="614" y="80"/>
                      <a:pt x="615" y="79"/>
                      <a:pt x="614" y="77"/>
                    </a:cubicBezTo>
                    <a:cubicBezTo>
                      <a:pt x="614" y="78"/>
                      <a:pt x="613" y="78"/>
                      <a:pt x="613" y="79"/>
                    </a:cubicBezTo>
                    <a:cubicBezTo>
                      <a:pt x="613" y="77"/>
                      <a:pt x="612" y="75"/>
                      <a:pt x="611" y="75"/>
                    </a:cubicBezTo>
                    <a:cubicBezTo>
                      <a:pt x="612" y="77"/>
                      <a:pt x="613" y="77"/>
                      <a:pt x="612" y="78"/>
                    </a:cubicBezTo>
                    <a:cubicBezTo>
                      <a:pt x="610" y="76"/>
                      <a:pt x="609" y="81"/>
                      <a:pt x="611" y="82"/>
                    </a:cubicBezTo>
                    <a:cubicBezTo>
                      <a:pt x="609" y="77"/>
                      <a:pt x="613" y="80"/>
                      <a:pt x="611" y="80"/>
                    </a:cubicBezTo>
                    <a:cubicBezTo>
                      <a:pt x="612" y="82"/>
                      <a:pt x="612" y="80"/>
                      <a:pt x="613" y="82"/>
                    </a:cubicBezTo>
                    <a:cubicBezTo>
                      <a:pt x="611" y="85"/>
                      <a:pt x="610" y="79"/>
                      <a:pt x="608" y="79"/>
                    </a:cubicBezTo>
                    <a:cubicBezTo>
                      <a:pt x="609" y="80"/>
                      <a:pt x="610" y="81"/>
                      <a:pt x="609" y="83"/>
                    </a:cubicBezTo>
                    <a:cubicBezTo>
                      <a:pt x="608" y="84"/>
                      <a:pt x="608" y="86"/>
                      <a:pt x="608" y="88"/>
                    </a:cubicBezTo>
                    <a:cubicBezTo>
                      <a:pt x="608" y="89"/>
                      <a:pt x="608" y="90"/>
                      <a:pt x="608" y="92"/>
                    </a:cubicBezTo>
                    <a:cubicBezTo>
                      <a:pt x="608" y="93"/>
                      <a:pt x="609" y="94"/>
                      <a:pt x="609" y="95"/>
                    </a:cubicBezTo>
                    <a:cubicBezTo>
                      <a:pt x="608" y="92"/>
                      <a:pt x="607" y="93"/>
                      <a:pt x="606" y="93"/>
                    </a:cubicBezTo>
                    <a:cubicBezTo>
                      <a:pt x="607" y="95"/>
                      <a:pt x="607" y="95"/>
                      <a:pt x="606" y="97"/>
                    </a:cubicBezTo>
                    <a:cubicBezTo>
                      <a:pt x="607" y="98"/>
                      <a:pt x="607" y="99"/>
                      <a:pt x="607" y="101"/>
                    </a:cubicBezTo>
                    <a:cubicBezTo>
                      <a:pt x="608" y="101"/>
                      <a:pt x="608" y="100"/>
                      <a:pt x="609" y="102"/>
                    </a:cubicBezTo>
                    <a:cubicBezTo>
                      <a:pt x="609" y="103"/>
                      <a:pt x="610" y="106"/>
                      <a:pt x="608" y="105"/>
                    </a:cubicBezTo>
                    <a:cubicBezTo>
                      <a:pt x="609" y="107"/>
                      <a:pt x="610" y="111"/>
                      <a:pt x="611" y="111"/>
                    </a:cubicBezTo>
                    <a:cubicBezTo>
                      <a:pt x="611" y="110"/>
                      <a:pt x="611" y="109"/>
                      <a:pt x="611" y="109"/>
                    </a:cubicBezTo>
                    <a:cubicBezTo>
                      <a:pt x="612" y="110"/>
                      <a:pt x="612" y="110"/>
                      <a:pt x="612" y="111"/>
                    </a:cubicBezTo>
                    <a:cubicBezTo>
                      <a:pt x="613" y="106"/>
                      <a:pt x="618" y="114"/>
                      <a:pt x="616" y="117"/>
                    </a:cubicBezTo>
                    <a:cubicBezTo>
                      <a:pt x="616" y="116"/>
                      <a:pt x="615" y="113"/>
                      <a:pt x="615" y="115"/>
                    </a:cubicBezTo>
                    <a:cubicBezTo>
                      <a:pt x="616" y="116"/>
                      <a:pt x="615" y="117"/>
                      <a:pt x="615" y="117"/>
                    </a:cubicBezTo>
                    <a:cubicBezTo>
                      <a:pt x="615" y="116"/>
                      <a:pt x="614" y="114"/>
                      <a:pt x="613" y="114"/>
                    </a:cubicBezTo>
                    <a:cubicBezTo>
                      <a:pt x="614" y="116"/>
                      <a:pt x="613" y="117"/>
                      <a:pt x="613" y="118"/>
                    </a:cubicBezTo>
                    <a:cubicBezTo>
                      <a:pt x="614" y="119"/>
                      <a:pt x="615" y="121"/>
                      <a:pt x="615" y="123"/>
                    </a:cubicBezTo>
                    <a:cubicBezTo>
                      <a:pt x="616" y="125"/>
                      <a:pt x="617" y="128"/>
                      <a:pt x="618" y="130"/>
                    </a:cubicBezTo>
                    <a:cubicBezTo>
                      <a:pt x="617" y="130"/>
                      <a:pt x="617" y="131"/>
                      <a:pt x="617" y="131"/>
                    </a:cubicBezTo>
                    <a:cubicBezTo>
                      <a:pt x="617" y="130"/>
                      <a:pt x="617" y="129"/>
                      <a:pt x="616" y="129"/>
                    </a:cubicBezTo>
                    <a:cubicBezTo>
                      <a:pt x="616" y="133"/>
                      <a:pt x="618" y="133"/>
                      <a:pt x="618" y="136"/>
                    </a:cubicBezTo>
                    <a:cubicBezTo>
                      <a:pt x="617" y="136"/>
                      <a:pt x="617" y="138"/>
                      <a:pt x="618" y="137"/>
                    </a:cubicBezTo>
                    <a:cubicBezTo>
                      <a:pt x="619" y="139"/>
                      <a:pt x="619" y="141"/>
                      <a:pt x="618" y="141"/>
                    </a:cubicBezTo>
                    <a:cubicBezTo>
                      <a:pt x="617" y="138"/>
                      <a:pt x="617" y="139"/>
                      <a:pt x="616" y="137"/>
                    </a:cubicBezTo>
                    <a:cubicBezTo>
                      <a:pt x="616" y="139"/>
                      <a:pt x="616" y="139"/>
                      <a:pt x="616" y="141"/>
                    </a:cubicBezTo>
                    <a:cubicBezTo>
                      <a:pt x="615" y="141"/>
                      <a:pt x="615" y="139"/>
                      <a:pt x="615" y="139"/>
                    </a:cubicBezTo>
                    <a:cubicBezTo>
                      <a:pt x="614" y="142"/>
                      <a:pt x="616" y="141"/>
                      <a:pt x="616" y="143"/>
                    </a:cubicBezTo>
                    <a:cubicBezTo>
                      <a:pt x="617" y="146"/>
                      <a:pt x="617" y="146"/>
                      <a:pt x="617" y="146"/>
                    </a:cubicBezTo>
                    <a:cubicBezTo>
                      <a:pt x="616" y="146"/>
                      <a:pt x="616" y="146"/>
                      <a:pt x="616" y="147"/>
                    </a:cubicBezTo>
                    <a:cubicBezTo>
                      <a:pt x="617" y="147"/>
                      <a:pt x="617" y="147"/>
                      <a:pt x="618" y="147"/>
                    </a:cubicBezTo>
                    <a:cubicBezTo>
                      <a:pt x="618" y="149"/>
                      <a:pt x="617" y="148"/>
                      <a:pt x="617" y="149"/>
                    </a:cubicBezTo>
                    <a:cubicBezTo>
                      <a:pt x="618" y="149"/>
                      <a:pt x="618" y="150"/>
                      <a:pt x="618" y="151"/>
                    </a:cubicBezTo>
                    <a:cubicBezTo>
                      <a:pt x="619" y="151"/>
                      <a:pt x="620" y="153"/>
                      <a:pt x="620" y="150"/>
                    </a:cubicBezTo>
                    <a:cubicBezTo>
                      <a:pt x="619" y="150"/>
                      <a:pt x="619" y="152"/>
                      <a:pt x="618" y="150"/>
                    </a:cubicBezTo>
                    <a:cubicBezTo>
                      <a:pt x="618" y="149"/>
                      <a:pt x="619" y="149"/>
                      <a:pt x="619" y="148"/>
                    </a:cubicBezTo>
                    <a:cubicBezTo>
                      <a:pt x="620" y="148"/>
                      <a:pt x="620" y="150"/>
                      <a:pt x="620" y="151"/>
                    </a:cubicBezTo>
                    <a:cubicBezTo>
                      <a:pt x="620" y="153"/>
                      <a:pt x="620" y="154"/>
                      <a:pt x="620" y="155"/>
                    </a:cubicBezTo>
                    <a:cubicBezTo>
                      <a:pt x="620" y="154"/>
                      <a:pt x="621" y="154"/>
                      <a:pt x="621" y="155"/>
                    </a:cubicBezTo>
                    <a:cubicBezTo>
                      <a:pt x="620" y="156"/>
                      <a:pt x="620" y="155"/>
                      <a:pt x="619" y="155"/>
                    </a:cubicBezTo>
                    <a:cubicBezTo>
                      <a:pt x="619" y="158"/>
                      <a:pt x="620" y="159"/>
                      <a:pt x="620" y="160"/>
                    </a:cubicBezTo>
                    <a:cubicBezTo>
                      <a:pt x="620" y="161"/>
                      <a:pt x="620" y="161"/>
                      <a:pt x="619" y="161"/>
                    </a:cubicBezTo>
                    <a:cubicBezTo>
                      <a:pt x="619" y="160"/>
                      <a:pt x="619" y="162"/>
                      <a:pt x="620" y="164"/>
                    </a:cubicBezTo>
                    <a:cubicBezTo>
                      <a:pt x="620" y="166"/>
                      <a:pt x="621" y="168"/>
                      <a:pt x="621" y="169"/>
                    </a:cubicBezTo>
                    <a:cubicBezTo>
                      <a:pt x="621" y="169"/>
                      <a:pt x="621" y="170"/>
                      <a:pt x="621" y="170"/>
                    </a:cubicBezTo>
                    <a:cubicBezTo>
                      <a:pt x="620" y="169"/>
                      <a:pt x="619" y="169"/>
                      <a:pt x="619" y="168"/>
                    </a:cubicBezTo>
                    <a:cubicBezTo>
                      <a:pt x="618" y="166"/>
                      <a:pt x="619" y="165"/>
                      <a:pt x="618" y="164"/>
                    </a:cubicBezTo>
                    <a:cubicBezTo>
                      <a:pt x="619" y="166"/>
                      <a:pt x="618" y="168"/>
                      <a:pt x="617" y="169"/>
                    </a:cubicBezTo>
                    <a:cubicBezTo>
                      <a:pt x="617" y="166"/>
                      <a:pt x="616" y="168"/>
                      <a:pt x="615" y="166"/>
                    </a:cubicBezTo>
                    <a:cubicBezTo>
                      <a:pt x="616" y="164"/>
                      <a:pt x="617" y="161"/>
                      <a:pt x="616" y="161"/>
                    </a:cubicBezTo>
                    <a:cubicBezTo>
                      <a:pt x="616" y="162"/>
                      <a:pt x="616" y="162"/>
                      <a:pt x="616" y="162"/>
                    </a:cubicBezTo>
                    <a:cubicBezTo>
                      <a:pt x="615" y="159"/>
                      <a:pt x="617" y="156"/>
                      <a:pt x="615" y="154"/>
                    </a:cubicBezTo>
                    <a:cubicBezTo>
                      <a:pt x="615" y="156"/>
                      <a:pt x="616" y="159"/>
                      <a:pt x="615" y="161"/>
                    </a:cubicBezTo>
                    <a:cubicBezTo>
                      <a:pt x="615" y="160"/>
                      <a:pt x="614" y="159"/>
                      <a:pt x="614" y="157"/>
                    </a:cubicBezTo>
                    <a:cubicBezTo>
                      <a:pt x="614" y="156"/>
                      <a:pt x="614" y="155"/>
                      <a:pt x="615" y="154"/>
                    </a:cubicBezTo>
                    <a:cubicBezTo>
                      <a:pt x="614" y="152"/>
                      <a:pt x="612" y="155"/>
                      <a:pt x="611" y="153"/>
                    </a:cubicBezTo>
                    <a:cubicBezTo>
                      <a:pt x="611" y="155"/>
                      <a:pt x="611" y="158"/>
                      <a:pt x="611" y="159"/>
                    </a:cubicBezTo>
                    <a:cubicBezTo>
                      <a:pt x="611" y="158"/>
                      <a:pt x="612" y="157"/>
                      <a:pt x="612" y="156"/>
                    </a:cubicBezTo>
                    <a:cubicBezTo>
                      <a:pt x="614" y="161"/>
                      <a:pt x="610" y="163"/>
                      <a:pt x="609" y="163"/>
                    </a:cubicBezTo>
                    <a:cubicBezTo>
                      <a:pt x="609" y="165"/>
                      <a:pt x="609" y="166"/>
                      <a:pt x="608" y="167"/>
                    </a:cubicBezTo>
                    <a:cubicBezTo>
                      <a:pt x="607" y="167"/>
                      <a:pt x="608" y="162"/>
                      <a:pt x="606" y="163"/>
                    </a:cubicBezTo>
                    <a:cubicBezTo>
                      <a:pt x="606" y="164"/>
                      <a:pt x="607" y="165"/>
                      <a:pt x="607" y="165"/>
                    </a:cubicBezTo>
                    <a:cubicBezTo>
                      <a:pt x="606" y="163"/>
                      <a:pt x="605" y="166"/>
                      <a:pt x="604" y="163"/>
                    </a:cubicBezTo>
                    <a:cubicBezTo>
                      <a:pt x="606" y="163"/>
                      <a:pt x="606" y="163"/>
                      <a:pt x="606" y="163"/>
                    </a:cubicBezTo>
                    <a:cubicBezTo>
                      <a:pt x="605" y="160"/>
                      <a:pt x="603" y="163"/>
                      <a:pt x="603" y="161"/>
                    </a:cubicBezTo>
                    <a:cubicBezTo>
                      <a:pt x="603" y="160"/>
                      <a:pt x="603" y="158"/>
                      <a:pt x="602" y="158"/>
                    </a:cubicBezTo>
                    <a:cubicBezTo>
                      <a:pt x="601" y="158"/>
                      <a:pt x="603" y="161"/>
                      <a:pt x="601" y="160"/>
                    </a:cubicBezTo>
                    <a:cubicBezTo>
                      <a:pt x="601" y="160"/>
                      <a:pt x="601" y="159"/>
                      <a:pt x="601" y="159"/>
                    </a:cubicBezTo>
                    <a:cubicBezTo>
                      <a:pt x="601" y="161"/>
                      <a:pt x="600" y="158"/>
                      <a:pt x="599" y="159"/>
                    </a:cubicBezTo>
                    <a:cubicBezTo>
                      <a:pt x="599" y="161"/>
                      <a:pt x="600" y="163"/>
                      <a:pt x="598" y="163"/>
                    </a:cubicBezTo>
                    <a:cubicBezTo>
                      <a:pt x="600" y="163"/>
                      <a:pt x="599" y="165"/>
                      <a:pt x="600" y="163"/>
                    </a:cubicBezTo>
                    <a:cubicBezTo>
                      <a:pt x="600" y="164"/>
                      <a:pt x="600" y="166"/>
                      <a:pt x="599" y="165"/>
                    </a:cubicBezTo>
                    <a:cubicBezTo>
                      <a:pt x="599" y="170"/>
                      <a:pt x="599" y="174"/>
                      <a:pt x="599" y="179"/>
                    </a:cubicBezTo>
                    <a:cubicBezTo>
                      <a:pt x="598" y="179"/>
                      <a:pt x="598" y="181"/>
                      <a:pt x="597" y="182"/>
                    </a:cubicBezTo>
                    <a:cubicBezTo>
                      <a:pt x="596" y="182"/>
                      <a:pt x="596" y="179"/>
                      <a:pt x="596" y="179"/>
                    </a:cubicBezTo>
                    <a:cubicBezTo>
                      <a:pt x="596" y="180"/>
                      <a:pt x="596" y="180"/>
                      <a:pt x="595" y="179"/>
                    </a:cubicBezTo>
                    <a:cubicBezTo>
                      <a:pt x="595" y="181"/>
                      <a:pt x="594" y="183"/>
                      <a:pt x="593" y="184"/>
                    </a:cubicBezTo>
                    <a:cubicBezTo>
                      <a:pt x="594" y="181"/>
                      <a:pt x="592" y="182"/>
                      <a:pt x="592" y="179"/>
                    </a:cubicBezTo>
                    <a:cubicBezTo>
                      <a:pt x="593" y="179"/>
                      <a:pt x="594" y="175"/>
                      <a:pt x="593" y="174"/>
                    </a:cubicBezTo>
                    <a:cubicBezTo>
                      <a:pt x="592" y="176"/>
                      <a:pt x="593" y="179"/>
                      <a:pt x="591" y="179"/>
                    </a:cubicBezTo>
                    <a:cubicBezTo>
                      <a:pt x="592" y="178"/>
                      <a:pt x="592" y="175"/>
                      <a:pt x="591" y="175"/>
                    </a:cubicBezTo>
                    <a:cubicBezTo>
                      <a:pt x="590" y="178"/>
                      <a:pt x="589" y="179"/>
                      <a:pt x="589" y="181"/>
                    </a:cubicBezTo>
                    <a:cubicBezTo>
                      <a:pt x="589" y="180"/>
                      <a:pt x="589" y="178"/>
                      <a:pt x="589" y="176"/>
                    </a:cubicBezTo>
                    <a:cubicBezTo>
                      <a:pt x="590" y="174"/>
                      <a:pt x="590" y="172"/>
                      <a:pt x="589" y="172"/>
                    </a:cubicBezTo>
                    <a:cubicBezTo>
                      <a:pt x="589" y="175"/>
                      <a:pt x="587" y="177"/>
                      <a:pt x="586" y="178"/>
                    </a:cubicBezTo>
                    <a:cubicBezTo>
                      <a:pt x="585" y="179"/>
                      <a:pt x="587" y="180"/>
                      <a:pt x="586" y="181"/>
                    </a:cubicBezTo>
                    <a:cubicBezTo>
                      <a:pt x="586" y="178"/>
                      <a:pt x="584" y="183"/>
                      <a:pt x="585" y="183"/>
                    </a:cubicBezTo>
                    <a:cubicBezTo>
                      <a:pt x="585" y="181"/>
                      <a:pt x="587" y="182"/>
                      <a:pt x="587" y="183"/>
                    </a:cubicBezTo>
                    <a:cubicBezTo>
                      <a:pt x="586" y="182"/>
                      <a:pt x="585" y="184"/>
                      <a:pt x="585" y="184"/>
                    </a:cubicBezTo>
                    <a:cubicBezTo>
                      <a:pt x="584" y="188"/>
                      <a:pt x="584" y="191"/>
                      <a:pt x="585" y="193"/>
                    </a:cubicBezTo>
                    <a:cubicBezTo>
                      <a:pt x="585" y="191"/>
                      <a:pt x="586" y="191"/>
                      <a:pt x="585" y="190"/>
                    </a:cubicBezTo>
                    <a:cubicBezTo>
                      <a:pt x="587" y="188"/>
                      <a:pt x="587" y="189"/>
                      <a:pt x="588" y="186"/>
                    </a:cubicBezTo>
                    <a:cubicBezTo>
                      <a:pt x="588" y="189"/>
                      <a:pt x="588" y="189"/>
                      <a:pt x="589" y="190"/>
                    </a:cubicBezTo>
                    <a:cubicBezTo>
                      <a:pt x="588" y="190"/>
                      <a:pt x="588" y="189"/>
                      <a:pt x="588" y="191"/>
                    </a:cubicBezTo>
                    <a:cubicBezTo>
                      <a:pt x="589" y="192"/>
                      <a:pt x="588" y="195"/>
                      <a:pt x="587" y="197"/>
                    </a:cubicBezTo>
                    <a:cubicBezTo>
                      <a:pt x="587" y="200"/>
                      <a:pt x="589" y="209"/>
                      <a:pt x="586" y="209"/>
                    </a:cubicBezTo>
                    <a:cubicBezTo>
                      <a:pt x="586" y="210"/>
                      <a:pt x="586" y="210"/>
                      <a:pt x="586" y="211"/>
                    </a:cubicBezTo>
                    <a:cubicBezTo>
                      <a:pt x="586" y="212"/>
                      <a:pt x="586" y="209"/>
                      <a:pt x="587" y="210"/>
                    </a:cubicBezTo>
                    <a:cubicBezTo>
                      <a:pt x="587" y="211"/>
                      <a:pt x="587" y="211"/>
                      <a:pt x="587" y="211"/>
                    </a:cubicBezTo>
                    <a:cubicBezTo>
                      <a:pt x="587" y="212"/>
                      <a:pt x="585" y="213"/>
                      <a:pt x="585" y="214"/>
                    </a:cubicBezTo>
                    <a:cubicBezTo>
                      <a:pt x="586" y="214"/>
                      <a:pt x="586" y="217"/>
                      <a:pt x="586" y="220"/>
                    </a:cubicBezTo>
                    <a:cubicBezTo>
                      <a:pt x="586" y="222"/>
                      <a:pt x="585" y="225"/>
                      <a:pt x="585" y="227"/>
                    </a:cubicBezTo>
                    <a:cubicBezTo>
                      <a:pt x="585" y="227"/>
                      <a:pt x="583" y="230"/>
                      <a:pt x="584" y="231"/>
                    </a:cubicBezTo>
                    <a:cubicBezTo>
                      <a:pt x="584" y="230"/>
                      <a:pt x="585" y="229"/>
                      <a:pt x="585" y="230"/>
                    </a:cubicBezTo>
                    <a:cubicBezTo>
                      <a:pt x="585" y="232"/>
                      <a:pt x="583" y="232"/>
                      <a:pt x="584" y="233"/>
                    </a:cubicBezTo>
                    <a:cubicBezTo>
                      <a:pt x="584" y="233"/>
                      <a:pt x="584" y="232"/>
                      <a:pt x="584" y="233"/>
                    </a:cubicBezTo>
                    <a:cubicBezTo>
                      <a:pt x="584" y="235"/>
                      <a:pt x="582" y="235"/>
                      <a:pt x="581" y="236"/>
                    </a:cubicBezTo>
                    <a:cubicBezTo>
                      <a:pt x="580" y="236"/>
                      <a:pt x="580" y="233"/>
                      <a:pt x="579" y="234"/>
                    </a:cubicBezTo>
                    <a:cubicBezTo>
                      <a:pt x="580" y="236"/>
                      <a:pt x="577" y="240"/>
                      <a:pt x="575" y="241"/>
                    </a:cubicBezTo>
                    <a:cubicBezTo>
                      <a:pt x="576" y="240"/>
                      <a:pt x="575" y="239"/>
                      <a:pt x="575" y="238"/>
                    </a:cubicBezTo>
                    <a:cubicBezTo>
                      <a:pt x="575" y="237"/>
                      <a:pt x="575" y="236"/>
                      <a:pt x="576" y="235"/>
                    </a:cubicBezTo>
                    <a:cubicBezTo>
                      <a:pt x="575" y="234"/>
                      <a:pt x="575" y="233"/>
                      <a:pt x="576" y="231"/>
                    </a:cubicBezTo>
                    <a:cubicBezTo>
                      <a:pt x="576" y="232"/>
                      <a:pt x="576" y="231"/>
                      <a:pt x="577" y="230"/>
                    </a:cubicBezTo>
                    <a:cubicBezTo>
                      <a:pt x="575" y="231"/>
                      <a:pt x="575" y="230"/>
                      <a:pt x="576" y="230"/>
                    </a:cubicBezTo>
                    <a:cubicBezTo>
                      <a:pt x="575" y="229"/>
                      <a:pt x="577" y="228"/>
                      <a:pt x="576" y="228"/>
                    </a:cubicBezTo>
                    <a:cubicBezTo>
                      <a:pt x="574" y="230"/>
                      <a:pt x="576" y="231"/>
                      <a:pt x="574" y="233"/>
                    </a:cubicBezTo>
                    <a:cubicBezTo>
                      <a:pt x="574" y="230"/>
                      <a:pt x="576" y="226"/>
                      <a:pt x="573" y="225"/>
                    </a:cubicBezTo>
                    <a:cubicBezTo>
                      <a:pt x="574" y="222"/>
                      <a:pt x="574" y="221"/>
                      <a:pt x="575" y="219"/>
                    </a:cubicBezTo>
                    <a:cubicBezTo>
                      <a:pt x="574" y="220"/>
                      <a:pt x="575" y="217"/>
                      <a:pt x="575" y="216"/>
                    </a:cubicBezTo>
                    <a:cubicBezTo>
                      <a:pt x="574" y="215"/>
                      <a:pt x="574" y="217"/>
                      <a:pt x="573" y="217"/>
                    </a:cubicBezTo>
                    <a:cubicBezTo>
                      <a:pt x="572" y="218"/>
                      <a:pt x="573" y="220"/>
                      <a:pt x="572" y="220"/>
                    </a:cubicBezTo>
                    <a:cubicBezTo>
                      <a:pt x="572" y="217"/>
                      <a:pt x="573" y="215"/>
                      <a:pt x="573" y="213"/>
                    </a:cubicBezTo>
                    <a:cubicBezTo>
                      <a:pt x="572" y="214"/>
                      <a:pt x="572" y="211"/>
                      <a:pt x="571" y="210"/>
                    </a:cubicBezTo>
                    <a:cubicBezTo>
                      <a:pt x="571" y="211"/>
                      <a:pt x="571" y="211"/>
                      <a:pt x="571" y="210"/>
                    </a:cubicBezTo>
                    <a:cubicBezTo>
                      <a:pt x="571" y="211"/>
                      <a:pt x="570" y="212"/>
                      <a:pt x="570" y="213"/>
                    </a:cubicBezTo>
                    <a:cubicBezTo>
                      <a:pt x="570" y="210"/>
                      <a:pt x="569" y="213"/>
                      <a:pt x="568" y="213"/>
                    </a:cubicBezTo>
                    <a:cubicBezTo>
                      <a:pt x="568" y="213"/>
                      <a:pt x="568" y="211"/>
                      <a:pt x="567" y="211"/>
                    </a:cubicBezTo>
                    <a:cubicBezTo>
                      <a:pt x="567" y="212"/>
                      <a:pt x="566" y="214"/>
                      <a:pt x="567" y="215"/>
                    </a:cubicBezTo>
                    <a:cubicBezTo>
                      <a:pt x="567" y="212"/>
                      <a:pt x="569" y="215"/>
                      <a:pt x="569" y="216"/>
                    </a:cubicBezTo>
                    <a:cubicBezTo>
                      <a:pt x="568" y="217"/>
                      <a:pt x="568" y="222"/>
                      <a:pt x="566" y="222"/>
                    </a:cubicBezTo>
                    <a:cubicBezTo>
                      <a:pt x="566" y="223"/>
                      <a:pt x="566" y="223"/>
                      <a:pt x="567" y="224"/>
                    </a:cubicBezTo>
                    <a:cubicBezTo>
                      <a:pt x="566" y="226"/>
                      <a:pt x="565" y="227"/>
                      <a:pt x="564" y="226"/>
                    </a:cubicBezTo>
                    <a:cubicBezTo>
                      <a:pt x="563" y="227"/>
                      <a:pt x="563" y="227"/>
                      <a:pt x="562" y="227"/>
                    </a:cubicBezTo>
                    <a:cubicBezTo>
                      <a:pt x="562" y="227"/>
                      <a:pt x="563" y="224"/>
                      <a:pt x="564" y="224"/>
                    </a:cubicBezTo>
                    <a:cubicBezTo>
                      <a:pt x="564" y="223"/>
                      <a:pt x="564" y="222"/>
                      <a:pt x="564" y="221"/>
                    </a:cubicBezTo>
                    <a:cubicBezTo>
                      <a:pt x="564" y="221"/>
                      <a:pt x="563" y="220"/>
                      <a:pt x="563" y="219"/>
                    </a:cubicBezTo>
                    <a:cubicBezTo>
                      <a:pt x="564" y="217"/>
                      <a:pt x="563" y="217"/>
                      <a:pt x="564" y="215"/>
                    </a:cubicBezTo>
                    <a:cubicBezTo>
                      <a:pt x="562" y="215"/>
                      <a:pt x="562" y="215"/>
                      <a:pt x="562" y="215"/>
                    </a:cubicBezTo>
                    <a:cubicBezTo>
                      <a:pt x="561" y="216"/>
                      <a:pt x="562" y="217"/>
                      <a:pt x="561" y="217"/>
                    </a:cubicBezTo>
                    <a:cubicBezTo>
                      <a:pt x="561" y="216"/>
                      <a:pt x="560" y="214"/>
                      <a:pt x="559" y="215"/>
                    </a:cubicBezTo>
                    <a:cubicBezTo>
                      <a:pt x="559" y="215"/>
                      <a:pt x="559" y="214"/>
                      <a:pt x="559" y="214"/>
                    </a:cubicBezTo>
                    <a:cubicBezTo>
                      <a:pt x="559" y="214"/>
                      <a:pt x="557" y="215"/>
                      <a:pt x="557" y="213"/>
                    </a:cubicBezTo>
                    <a:cubicBezTo>
                      <a:pt x="557" y="215"/>
                      <a:pt x="557" y="215"/>
                      <a:pt x="556" y="215"/>
                    </a:cubicBezTo>
                    <a:cubicBezTo>
                      <a:pt x="556" y="216"/>
                      <a:pt x="556" y="216"/>
                      <a:pt x="556" y="217"/>
                    </a:cubicBezTo>
                    <a:cubicBezTo>
                      <a:pt x="555" y="217"/>
                      <a:pt x="555" y="217"/>
                      <a:pt x="554" y="217"/>
                    </a:cubicBezTo>
                    <a:cubicBezTo>
                      <a:pt x="555" y="216"/>
                      <a:pt x="553" y="215"/>
                      <a:pt x="552" y="214"/>
                    </a:cubicBezTo>
                    <a:cubicBezTo>
                      <a:pt x="552" y="214"/>
                      <a:pt x="552" y="215"/>
                      <a:pt x="552" y="215"/>
                    </a:cubicBezTo>
                    <a:cubicBezTo>
                      <a:pt x="552" y="216"/>
                      <a:pt x="550" y="216"/>
                      <a:pt x="551" y="218"/>
                    </a:cubicBezTo>
                    <a:cubicBezTo>
                      <a:pt x="550" y="218"/>
                      <a:pt x="550" y="218"/>
                      <a:pt x="549" y="217"/>
                    </a:cubicBezTo>
                    <a:cubicBezTo>
                      <a:pt x="549" y="217"/>
                      <a:pt x="550" y="216"/>
                      <a:pt x="549" y="216"/>
                    </a:cubicBezTo>
                    <a:cubicBezTo>
                      <a:pt x="549" y="217"/>
                      <a:pt x="549" y="219"/>
                      <a:pt x="549" y="220"/>
                    </a:cubicBezTo>
                    <a:cubicBezTo>
                      <a:pt x="549" y="221"/>
                      <a:pt x="548" y="223"/>
                      <a:pt x="548" y="221"/>
                    </a:cubicBezTo>
                    <a:cubicBezTo>
                      <a:pt x="548" y="221"/>
                      <a:pt x="548" y="221"/>
                      <a:pt x="548" y="221"/>
                    </a:cubicBezTo>
                    <a:cubicBezTo>
                      <a:pt x="547" y="221"/>
                      <a:pt x="546" y="223"/>
                      <a:pt x="546" y="224"/>
                    </a:cubicBezTo>
                    <a:cubicBezTo>
                      <a:pt x="545" y="224"/>
                      <a:pt x="545" y="227"/>
                      <a:pt x="544" y="225"/>
                    </a:cubicBezTo>
                    <a:cubicBezTo>
                      <a:pt x="544" y="227"/>
                      <a:pt x="546" y="226"/>
                      <a:pt x="545" y="227"/>
                    </a:cubicBezTo>
                    <a:cubicBezTo>
                      <a:pt x="544" y="228"/>
                      <a:pt x="543" y="230"/>
                      <a:pt x="543" y="233"/>
                    </a:cubicBezTo>
                    <a:cubicBezTo>
                      <a:pt x="542" y="235"/>
                      <a:pt x="542" y="238"/>
                      <a:pt x="541" y="240"/>
                    </a:cubicBezTo>
                    <a:cubicBezTo>
                      <a:pt x="541" y="240"/>
                      <a:pt x="542" y="239"/>
                      <a:pt x="542" y="240"/>
                    </a:cubicBezTo>
                    <a:cubicBezTo>
                      <a:pt x="541" y="241"/>
                      <a:pt x="540" y="243"/>
                      <a:pt x="539" y="245"/>
                    </a:cubicBezTo>
                    <a:cubicBezTo>
                      <a:pt x="538" y="247"/>
                      <a:pt x="537" y="249"/>
                      <a:pt x="538" y="251"/>
                    </a:cubicBezTo>
                    <a:cubicBezTo>
                      <a:pt x="537" y="252"/>
                      <a:pt x="537" y="250"/>
                      <a:pt x="537" y="251"/>
                    </a:cubicBezTo>
                    <a:cubicBezTo>
                      <a:pt x="537" y="251"/>
                      <a:pt x="537" y="252"/>
                      <a:pt x="536" y="252"/>
                    </a:cubicBezTo>
                    <a:cubicBezTo>
                      <a:pt x="536" y="251"/>
                      <a:pt x="536" y="251"/>
                      <a:pt x="536" y="251"/>
                    </a:cubicBezTo>
                    <a:cubicBezTo>
                      <a:pt x="536" y="250"/>
                      <a:pt x="537" y="249"/>
                      <a:pt x="536" y="249"/>
                    </a:cubicBezTo>
                    <a:cubicBezTo>
                      <a:pt x="535" y="252"/>
                      <a:pt x="533" y="255"/>
                      <a:pt x="532" y="258"/>
                    </a:cubicBezTo>
                    <a:cubicBezTo>
                      <a:pt x="530" y="261"/>
                      <a:pt x="529" y="264"/>
                      <a:pt x="527" y="266"/>
                    </a:cubicBezTo>
                    <a:cubicBezTo>
                      <a:pt x="526" y="267"/>
                      <a:pt x="527" y="269"/>
                      <a:pt x="525" y="269"/>
                    </a:cubicBezTo>
                    <a:cubicBezTo>
                      <a:pt x="526" y="269"/>
                      <a:pt x="526" y="269"/>
                      <a:pt x="527" y="269"/>
                    </a:cubicBezTo>
                    <a:cubicBezTo>
                      <a:pt x="526" y="269"/>
                      <a:pt x="527" y="270"/>
                      <a:pt x="526" y="271"/>
                    </a:cubicBezTo>
                    <a:cubicBezTo>
                      <a:pt x="526" y="271"/>
                      <a:pt x="525" y="272"/>
                      <a:pt x="524" y="273"/>
                    </a:cubicBezTo>
                    <a:cubicBezTo>
                      <a:pt x="524" y="274"/>
                      <a:pt x="523" y="276"/>
                      <a:pt x="523" y="277"/>
                    </a:cubicBezTo>
                    <a:cubicBezTo>
                      <a:pt x="521" y="279"/>
                      <a:pt x="520" y="281"/>
                      <a:pt x="519" y="283"/>
                    </a:cubicBezTo>
                    <a:cubicBezTo>
                      <a:pt x="518" y="285"/>
                      <a:pt x="517" y="287"/>
                      <a:pt x="515" y="288"/>
                    </a:cubicBezTo>
                    <a:cubicBezTo>
                      <a:pt x="515" y="289"/>
                      <a:pt x="514" y="290"/>
                      <a:pt x="514" y="291"/>
                    </a:cubicBezTo>
                    <a:cubicBezTo>
                      <a:pt x="513" y="292"/>
                      <a:pt x="512" y="293"/>
                      <a:pt x="511" y="294"/>
                    </a:cubicBezTo>
                    <a:cubicBezTo>
                      <a:pt x="509" y="297"/>
                      <a:pt x="507" y="299"/>
                      <a:pt x="506" y="301"/>
                    </a:cubicBezTo>
                    <a:cubicBezTo>
                      <a:pt x="506" y="302"/>
                      <a:pt x="505" y="302"/>
                      <a:pt x="505" y="302"/>
                    </a:cubicBezTo>
                    <a:cubicBezTo>
                      <a:pt x="504" y="303"/>
                      <a:pt x="506" y="303"/>
                      <a:pt x="504" y="305"/>
                    </a:cubicBezTo>
                    <a:cubicBezTo>
                      <a:pt x="504" y="305"/>
                      <a:pt x="503" y="304"/>
                      <a:pt x="503" y="305"/>
                    </a:cubicBezTo>
                    <a:cubicBezTo>
                      <a:pt x="502" y="307"/>
                      <a:pt x="502" y="307"/>
                      <a:pt x="502" y="307"/>
                    </a:cubicBezTo>
                    <a:cubicBezTo>
                      <a:pt x="501" y="308"/>
                      <a:pt x="501" y="308"/>
                      <a:pt x="499" y="309"/>
                    </a:cubicBezTo>
                    <a:cubicBezTo>
                      <a:pt x="500" y="310"/>
                      <a:pt x="498" y="311"/>
                      <a:pt x="497" y="311"/>
                    </a:cubicBezTo>
                    <a:cubicBezTo>
                      <a:pt x="496" y="313"/>
                      <a:pt x="495" y="314"/>
                      <a:pt x="494" y="315"/>
                    </a:cubicBezTo>
                    <a:cubicBezTo>
                      <a:pt x="493" y="317"/>
                      <a:pt x="491" y="318"/>
                      <a:pt x="490" y="319"/>
                    </a:cubicBezTo>
                    <a:cubicBezTo>
                      <a:pt x="489" y="321"/>
                      <a:pt x="487" y="322"/>
                      <a:pt x="486" y="324"/>
                    </a:cubicBezTo>
                    <a:cubicBezTo>
                      <a:pt x="485" y="325"/>
                      <a:pt x="483" y="327"/>
                      <a:pt x="482" y="329"/>
                    </a:cubicBezTo>
                    <a:cubicBezTo>
                      <a:pt x="484" y="328"/>
                      <a:pt x="486" y="326"/>
                      <a:pt x="485" y="328"/>
                    </a:cubicBezTo>
                    <a:cubicBezTo>
                      <a:pt x="485" y="325"/>
                      <a:pt x="488" y="324"/>
                      <a:pt x="488" y="322"/>
                    </a:cubicBezTo>
                    <a:cubicBezTo>
                      <a:pt x="490" y="322"/>
                      <a:pt x="492" y="319"/>
                      <a:pt x="492" y="317"/>
                    </a:cubicBezTo>
                    <a:cubicBezTo>
                      <a:pt x="494" y="317"/>
                      <a:pt x="494" y="317"/>
                      <a:pt x="495" y="315"/>
                    </a:cubicBezTo>
                    <a:cubicBezTo>
                      <a:pt x="495" y="316"/>
                      <a:pt x="496" y="315"/>
                      <a:pt x="496" y="315"/>
                    </a:cubicBezTo>
                    <a:cubicBezTo>
                      <a:pt x="496" y="316"/>
                      <a:pt x="496" y="317"/>
                      <a:pt x="495" y="317"/>
                    </a:cubicBezTo>
                    <a:cubicBezTo>
                      <a:pt x="495" y="318"/>
                      <a:pt x="494" y="319"/>
                      <a:pt x="493" y="319"/>
                    </a:cubicBezTo>
                    <a:cubicBezTo>
                      <a:pt x="492" y="321"/>
                      <a:pt x="491" y="322"/>
                      <a:pt x="489" y="324"/>
                    </a:cubicBezTo>
                    <a:cubicBezTo>
                      <a:pt x="494" y="321"/>
                      <a:pt x="496" y="318"/>
                      <a:pt x="499" y="314"/>
                    </a:cubicBezTo>
                    <a:cubicBezTo>
                      <a:pt x="500" y="315"/>
                      <a:pt x="500" y="315"/>
                      <a:pt x="501" y="314"/>
                    </a:cubicBezTo>
                    <a:cubicBezTo>
                      <a:pt x="501" y="313"/>
                      <a:pt x="502" y="311"/>
                      <a:pt x="504" y="309"/>
                    </a:cubicBezTo>
                    <a:cubicBezTo>
                      <a:pt x="506" y="307"/>
                      <a:pt x="508" y="305"/>
                      <a:pt x="509" y="305"/>
                    </a:cubicBezTo>
                    <a:cubicBezTo>
                      <a:pt x="510" y="304"/>
                      <a:pt x="510" y="303"/>
                      <a:pt x="511" y="302"/>
                    </a:cubicBezTo>
                    <a:cubicBezTo>
                      <a:pt x="511" y="301"/>
                      <a:pt x="511" y="301"/>
                      <a:pt x="512" y="300"/>
                    </a:cubicBezTo>
                    <a:cubicBezTo>
                      <a:pt x="512" y="299"/>
                      <a:pt x="513" y="298"/>
                      <a:pt x="515" y="297"/>
                    </a:cubicBezTo>
                    <a:cubicBezTo>
                      <a:pt x="514" y="297"/>
                      <a:pt x="517" y="291"/>
                      <a:pt x="518" y="292"/>
                    </a:cubicBezTo>
                    <a:cubicBezTo>
                      <a:pt x="519" y="292"/>
                      <a:pt x="518" y="293"/>
                      <a:pt x="518" y="293"/>
                    </a:cubicBezTo>
                    <a:cubicBezTo>
                      <a:pt x="519" y="292"/>
                      <a:pt x="519" y="290"/>
                      <a:pt x="521" y="290"/>
                    </a:cubicBezTo>
                    <a:cubicBezTo>
                      <a:pt x="520" y="288"/>
                      <a:pt x="522" y="287"/>
                      <a:pt x="523" y="285"/>
                    </a:cubicBezTo>
                    <a:cubicBezTo>
                      <a:pt x="524" y="283"/>
                      <a:pt x="526" y="281"/>
                      <a:pt x="525" y="279"/>
                    </a:cubicBezTo>
                    <a:cubicBezTo>
                      <a:pt x="526" y="278"/>
                      <a:pt x="527" y="279"/>
                      <a:pt x="527" y="279"/>
                    </a:cubicBezTo>
                    <a:cubicBezTo>
                      <a:pt x="528" y="277"/>
                      <a:pt x="528" y="277"/>
                      <a:pt x="529" y="274"/>
                    </a:cubicBezTo>
                    <a:cubicBezTo>
                      <a:pt x="531" y="274"/>
                      <a:pt x="532" y="271"/>
                      <a:pt x="534" y="268"/>
                    </a:cubicBezTo>
                    <a:cubicBezTo>
                      <a:pt x="535" y="266"/>
                      <a:pt x="536" y="263"/>
                      <a:pt x="538" y="262"/>
                    </a:cubicBezTo>
                    <a:cubicBezTo>
                      <a:pt x="537" y="264"/>
                      <a:pt x="536" y="265"/>
                      <a:pt x="536" y="267"/>
                    </a:cubicBezTo>
                    <a:cubicBezTo>
                      <a:pt x="535" y="269"/>
                      <a:pt x="534" y="271"/>
                      <a:pt x="533" y="273"/>
                    </a:cubicBezTo>
                    <a:cubicBezTo>
                      <a:pt x="531" y="277"/>
                      <a:pt x="529" y="281"/>
                      <a:pt x="528" y="285"/>
                    </a:cubicBezTo>
                    <a:cubicBezTo>
                      <a:pt x="529" y="282"/>
                      <a:pt x="532" y="280"/>
                      <a:pt x="532" y="278"/>
                    </a:cubicBezTo>
                    <a:cubicBezTo>
                      <a:pt x="533" y="279"/>
                      <a:pt x="534" y="275"/>
                      <a:pt x="535" y="275"/>
                    </a:cubicBezTo>
                    <a:cubicBezTo>
                      <a:pt x="535" y="276"/>
                      <a:pt x="534" y="277"/>
                      <a:pt x="534" y="278"/>
                    </a:cubicBezTo>
                    <a:cubicBezTo>
                      <a:pt x="533" y="279"/>
                      <a:pt x="532" y="280"/>
                      <a:pt x="532" y="281"/>
                    </a:cubicBezTo>
                    <a:cubicBezTo>
                      <a:pt x="531" y="284"/>
                      <a:pt x="529" y="285"/>
                      <a:pt x="528" y="286"/>
                    </a:cubicBezTo>
                    <a:cubicBezTo>
                      <a:pt x="529" y="286"/>
                      <a:pt x="530" y="285"/>
                      <a:pt x="530" y="285"/>
                    </a:cubicBezTo>
                    <a:cubicBezTo>
                      <a:pt x="529" y="288"/>
                      <a:pt x="525" y="289"/>
                      <a:pt x="525" y="293"/>
                    </a:cubicBezTo>
                    <a:cubicBezTo>
                      <a:pt x="525" y="292"/>
                      <a:pt x="525" y="292"/>
                      <a:pt x="524" y="293"/>
                    </a:cubicBezTo>
                    <a:cubicBezTo>
                      <a:pt x="522" y="296"/>
                      <a:pt x="518" y="300"/>
                      <a:pt x="517" y="302"/>
                    </a:cubicBezTo>
                    <a:cubicBezTo>
                      <a:pt x="516" y="303"/>
                      <a:pt x="514" y="304"/>
                      <a:pt x="513" y="305"/>
                    </a:cubicBezTo>
                    <a:cubicBezTo>
                      <a:pt x="512" y="306"/>
                      <a:pt x="512" y="307"/>
                      <a:pt x="511" y="308"/>
                    </a:cubicBezTo>
                    <a:cubicBezTo>
                      <a:pt x="510" y="309"/>
                      <a:pt x="507" y="312"/>
                      <a:pt x="508" y="311"/>
                    </a:cubicBezTo>
                    <a:cubicBezTo>
                      <a:pt x="506" y="312"/>
                      <a:pt x="504" y="314"/>
                      <a:pt x="504" y="316"/>
                    </a:cubicBezTo>
                    <a:cubicBezTo>
                      <a:pt x="503" y="315"/>
                      <a:pt x="501" y="319"/>
                      <a:pt x="500" y="318"/>
                    </a:cubicBezTo>
                    <a:cubicBezTo>
                      <a:pt x="499" y="320"/>
                      <a:pt x="500" y="321"/>
                      <a:pt x="498" y="322"/>
                    </a:cubicBezTo>
                    <a:cubicBezTo>
                      <a:pt x="497" y="322"/>
                      <a:pt x="496" y="322"/>
                      <a:pt x="494" y="323"/>
                    </a:cubicBezTo>
                    <a:cubicBezTo>
                      <a:pt x="493" y="325"/>
                      <a:pt x="492" y="326"/>
                      <a:pt x="491" y="328"/>
                    </a:cubicBezTo>
                    <a:cubicBezTo>
                      <a:pt x="490" y="330"/>
                      <a:pt x="488" y="331"/>
                      <a:pt x="485" y="333"/>
                    </a:cubicBezTo>
                    <a:cubicBezTo>
                      <a:pt x="486" y="333"/>
                      <a:pt x="486" y="333"/>
                      <a:pt x="486" y="334"/>
                    </a:cubicBezTo>
                    <a:cubicBezTo>
                      <a:pt x="483" y="337"/>
                      <a:pt x="481" y="340"/>
                      <a:pt x="478" y="340"/>
                    </a:cubicBezTo>
                    <a:cubicBezTo>
                      <a:pt x="478" y="342"/>
                      <a:pt x="475" y="343"/>
                      <a:pt x="473" y="344"/>
                    </a:cubicBezTo>
                    <a:cubicBezTo>
                      <a:pt x="471" y="345"/>
                      <a:pt x="468" y="350"/>
                      <a:pt x="467" y="348"/>
                    </a:cubicBezTo>
                    <a:cubicBezTo>
                      <a:pt x="466" y="349"/>
                      <a:pt x="467" y="350"/>
                      <a:pt x="466" y="350"/>
                    </a:cubicBezTo>
                    <a:cubicBezTo>
                      <a:pt x="466" y="350"/>
                      <a:pt x="464" y="350"/>
                      <a:pt x="464" y="351"/>
                    </a:cubicBezTo>
                    <a:cubicBezTo>
                      <a:pt x="464" y="353"/>
                      <a:pt x="458" y="355"/>
                      <a:pt x="457" y="356"/>
                    </a:cubicBezTo>
                    <a:cubicBezTo>
                      <a:pt x="452" y="357"/>
                      <a:pt x="450" y="362"/>
                      <a:pt x="445" y="364"/>
                    </a:cubicBezTo>
                    <a:cubicBezTo>
                      <a:pt x="444" y="363"/>
                      <a:pt x="444" y="363"/>
                      <a:pt x="443" y="363"/>
                    </a:cubicBezTo>
                    <a:cubicBezTo>
                      <a:pt x="444" y="364"/>
                      <a:pt x="445" y="364"/>
                      <a:pt x="444" y="365"/>
                    </a:cubicBezTo>
                    <a:cubicBezTo>
                      <a:pt x="442" y="366"/>
                      <a:pt x="441" y="366"/>
                      <a:pt x="439" y="366"/>
                    </a:cubicBezTo>
                    <a:cubicBezTo>
                      <a:pt x="440" y="367"/>
                      <a:pt x="441" y="367"/>
                      <a:pt x="439" y="368"/>
                    </a:cubicBezTo>
                    <a:cubicBezTo>
                      <a:pt x="438" y="368"/>
                      <a:pt x="433" y="369"/>
                      <a:pt x="433" y="370"/>
                    </a:cubicBezTo>
                    <a:cubicBezTo>
                      <a:pt x="430" y="372"/>
                      <a:pt x="427" y="373"/>
                      <a:pt x="425" y="374"/>
                    </a:cubicBezTo>
                    <a:cubicBezTo>
                      <a:pt x="422" y="375"/>
                      <a:pt x="420" y="376"/>
                      <a:pt x="418" y="377"/>
                    </a:cubicBezTo>
                    <a:cubicBezTo>
                      <a:pt x="417" y="376"/>
                      <a:pt x="413" y="379"/>
                      <a:pt x="410" y="379"/>
                    </a:cubicBezTo>
                    <a:cubicBezTo>
                      <a:pt x="409" y="380"/>
                      <a:pt x="408" y="379"/>
                      <a:pt x="406" y="379"/>
                    </a:cubicBezTo>
                    <a:cubicBezTo>
                      <a:pt x="405" y="379"/>
                      <a:pt x="402" y="381"/>
                      <a:pt x="400" y="381"/>
                    </a:cubicBezTo>
                    <a:cubicBezTo>
                      <a:pt x="395" y="382"/>
                      <a:pt x="393" y="383"/>
                      <a:pt x="388" y="384"/>
                    </a:cubicBezTo>
                    <a:cubicBezTo>
                      <a:pt x="388" y="384"/>
                      <a:pt x="390" y="384"/>
                      <a:pt x="389" y="383"/>
                    </a:cubicBezTo>
                    <a:cubicBezTo>
                      <a:pt x="388" y="384"/>
                      <a:pt x="388" y="385"/>
                      <a:pt x="386" y="385"/>
                    </a:cubicBezTo>
                    <a:cubicBezTo>
                      <a:pt x="385" y="385"/>
                      <a:pt x="380" y="387"/>
                      <a:pt x="381" y="385"/>
                    </a:cubicBezTo>
                    <a:cubicBezTo>
                      <a:pt x="379" y="385"/>
                      <a:pt x="379" y="387"/>
                      <a:pt x="377" y="387"/>
                    </a:cubicBezTo>
                    <a:cubicBezTo>
                      <a:pt x="376" y="388"/>
                      <a:pt x="376" y="387"/>
                      <a:pt x="374" y="387"/>
                    </a:cubicBezTo>
                    <a:cubicBezTo>
                      <a:pt x="374" y="388"/>
                      <a:pt x="373" y="388"/>
                      <a:pt x="371" y="388"/>
                    </a:cubicBezTo>
                    <a:cubicBezTo>
                      <a:pt x="371" y="388"/>
                      <a:pt x="371" y="388"/>
                      <a:pt x="371" y="388"/>
                    </a:cubicBezTo>
                    <a:cubicBezTo>
                      <a:pt x="368" y="389"/>
                      <a:pt x="366" y="389"/>
                      <a:pt x="364" y="389"/>
                    </a:cubicBezTo>
                    <a:cubicBezTo>
                      <a:pt x="362" y="389"/>
                      <a:pt x="361" y="388"/>
                      <a:pt x="358" y="389"/>
                    </a:cubicBezTo>
                    <a:cubicBezTo>
                      <a:pt x="358" y="389"/>
                      <a:pt x="358" y="390"/>
                      <a:pt x="356" y="390"/>
                    </a:cubicBezTo>
                    <a:cubicBezTo>
                      <a:pt x="357" y="389"/>
                      <a:pt x="352" y="389"/>
                      <a:pt x="351" y="389"/>
                    </a:cubicBezTo>
                    <a:cubicBezTo>
                      <a:pt x="350" y="390"/>
                      <a:pt x="353" y="388"/>
                      <a:pt x="353" y="390"/>
                    </a:cubicBezTo>
                    <a:cubicBezTo>
                      <a:pt x="351" y="390"/>
                      <a:pt x="350" y="389"/>
                      <a:pt x="350" y="390"/>
                    </a:cubicBezTo>
                    <a:cubicBezTo>
                      <a:pt x="349" y="390"/>
                      <a:pt x="350" y="389"/>
                      <a:pt x="348" y="389"/>
                    </a:cubicBezTo>
                    <a:cubicBezTo>
                      <a:pt x="348" y="390"/>
                      <a:pt x="348" y="391"/>
                      <a:pt x="347" y="391"/>
                    </a:cubicBezTo>
                    <a:cubicBezTo>
                      <a:pt x="347" y="390"/>
                      <a:pt x="346" y="390"/>
                      <a:pt x="346" y="389"/>
                    </a:cubicBezTo>
                    <a:cubicBezTo>
                      <a:pt x="344" y="390"/>
                      <a:pt x="342" y="390"/>
                      <a:pt x="340" y="390"/>
                    </a:cubicBezTo>
                    <a:cubicBezTo>
                      <a:pt x="339" y="390"/>
                      <a:pt x="338" y="390"/>
                      <a:pt x="337" y="390"/>
                    </a:cubicBezTo>
                    <a:cubicBezTo>
                      <a:pt x="336" y="390"/>
                      <a:pt x="335" y="390"/>
                      <a:pt x="333" y="390"/>
                    </a:cubicBezTo>
                    <a:cubicBezTo>
                      <a:pt x="331" y="390"/>
                      <a:pt x="329" y="390"/>
                      <a:pt x="326" y="390"/>
                    </a:cubicBezTo>
                    <a:cubicBezTo>
                      <a:pt x="324" y="390"/>
                      <a:pt x="321" y="390"/>
                      <a:pt x="318" y="390"/>
                    </a:cubicBezTo>
                    <a:cubicBezTo>
                      <a:pt x="316" y="390"/>
                      <a:pt x="313" y="389"/>
                      <a:pt x="311" y="388"/>
                    </a:cubicBezTo>
                    <a:cubicBezTo>
                      <a:pt x="309" y="388"/>
                      <a:pt x="308" y="388"/>
                      <a:pt x="307" y="388"/>
                    </a:cubicBezTo>
                    <a:cubicBezTo>
                      <a:pt x="305" y="388"/>
                      <a:pt x="304" y="388"/>
                      <a:pt x="303" y="388"/>
                    </a:cubicBezTo>
                    <a:cubicBezTo>
                      <a:pt x="300" y="387"/>
                      <a:pt x="298" y="387"/>
                      <a:pt x="296" y="387"/>
                    </a:cubicBezTo>
                    <a:cubicBezTo>
                      <a:pt x="293" y="386"/>
                      <a:pt x="291" y="386"/>
                      <a:pt x="288" y="386"/>
                    </a:cubicBezTo>
                    <a:cubicBezTo>
                      <a:pt x="287" y="385"/>
                      <a:pt x="286" y="384"/>
                      <a:pt x="284" y="384"/>
                    </a:cubicBezTo>
                    <a:cubicBezTo>
                      <a:pt x="285" y="385"/>
                      <a:pt x="284" y="385"/>
                      <a:pt x="284" y="385"/>
                    </a:cubicBezTo>
                    <a:cubicBezTo>
                      <a:pt x="283" y="384"/>
                      <a:pt x="283" y="384"/>
                      <a:pt x="282" y="383"/>
                    </a:cubicBezTo>
                    <a:cubicBezTo>
                      <a:pt x="281" y="383"/>
                      <a:pt x="281" y="383"/>
                      <a:pt x="280" y="383"/>
                    </a:cubicBezTo>
                    <a:cubicBezTo>
                      <a:pt x="279" y="382"/>
                      <a:pt x="278" y="382"/>
                      <a:pt x="276" y="382"/>
                    </a:cubicBezTo>
                    <a:cubicBezTo>
                      <a:pt x="275" y="382"/>
                      <a:pt x="273" y="382"/>
                      <a:pt x="272" y="380"/>
                    </a:cubicBezTo>
                    <a:cubicBezTo>
                      <a:pt x="270" y="381"/>
                      <a:pt x="269" y="380"/>
                      <a:pt x="267" y="380"/>
                    </a:cubicBezTo>
                    <a:cubicBezTo>
                      <a:pt x="265" y="379"/>
                      <a:pt x="264" y="379"/>
                      <a:pt x="262" y="378"/>
                    </a:cubicBezTo>
                    <a:cubicBezTo>
                      <a:pt x="260" y="377"/>
                      <a:pt x="258" y="377"/>
                      <a:pt x="257" y="376"/>
                    </a:cubicBezTo>
                    <a:cubicBezTo>
                      <a:pt x="255" y="376"/>
                      <a:pt x="254" y="376"/>
                      <a:pt x="252" y="376"/>
                    </a:cubicBezTo>
                    <a:cubicBezTo>
                      <a:pt x="254" y="377"/>
                      <a:pt x="255" y="375"/>
                      <a:pt x="256" y="377"/>
                    </a:cubicBezTo>
                    <a:cubicBezTo>
                      <a:pt x="254" y="378"/>
                      <a:pt x="252" y="377"/>
                      <a:pt x="250" y="376"/>
                    </a:cubicBezTo>
                    <a:cubicBezTo>
                      <a:pt x="248" y="376"/>
                      <a:pt x="246" y="375"/>
                      <a:pt x="243" y="374"/>
                    </a:cubicBezTo>
                    <a:cubicBezTo>
                      <a:pt x="243" y="374"/>
                      <a:pt x="243" y="374"/>
                      <a:pt x="243" y="375"/>
                    </a:cubicBezTo>
                    <a:cubicBezTo>
                      <a:pt x="241" y="375"/>
                      <a:pt x="236" y="373"/>
                      <a:pt x="236" y="371"/>
                    </a:cubicBezTo>
                    <a:cubicBezTo>
                      <a:pt x="234" y="371"/>
                      <a:pt x="232" y="370"/>
                      <a:pt x="230" y="368"/>
                    </a:cubicBezTo>
                    <a:cubicBezTo>
                      <a:pt x="229" y="368"/>
                      <a:pt x="227" y="367"/>
                      <a:pt x="226" y="366"/>
                    </a:cubicBezTo>
                    <a:cubicBezTo>
                      <a:pt x="225" y="365"/>
                      <a:pt x="224" y="365"/>
                      <a:pt x="223" y="364"/>
                    </a:cubicBezTo>
                    <a:cubicBezTo>
                      <a:pt x="223" y="363"/>
                      <a:pt x="222" y="363"/>
                      <a:pt x="222" y="363"/>
                    </a:cubicBezTo>
                    <a:cubicBezTo>
                      <a:pt x="222" y="363"/>
                      <a:pt x="222" y="362"/>
                      <a:pt x="222" y="361"/>
                    </a:cubicBezTo>
                    <a:cubicBezTo>
                      <a:pt x="221" y="362"/>
                      <a:pt x="219" y="361"/>
                      <a:pt x="218" y="360"/>
                    </a:cubicBezTo>
                    <a:cubicBezTo>
                      <a:pt x="217" y="359"/>
                      <a:pt x="215" y="357"/>
                      <a:pt x="214" y="358"/>
                    </a:cubicBezTo>
                    <a:cubicBezTo>
                      <a:pt x="213" y="355"/>
                      <a:pt x="209" y="354"/>
                      <a:pt x="208" y="351"/>
                    </a:cubicBezTo>
                    <a:cubicBezTo>
                      <a:pt x="206" y="352"/>
                      <a:pt x="203" y="349"/>
                      <a:pt x="201" y="348"/>
                    </a:cubicBezTo>
                    <a:cubicBezTo>
                      <a:pt x="201" y="348"/>
                      <a:pt x="201" y="349"/>
                      <a:pt x="201" y="349"/>
                    </a:cubicBezTo>
                    <a:cubicBezTo>
                      <a:pt x="200" y="348"/>
                      <a:pt x="200" y="349"/>
                      <a:pt x="199" y="349"/>
                    </a:cubicBezTo>
                    <a:cubicBezTo>
                      <a:pt x="196" y="347"/>
                      <a:pt x="197" y="346"/>
                      <a:pt x="195" y="345"/>
                    </a:cubicBezTo>
                    <a:cubicBezTo>
                      <a:pt x="196" y="345"/>
                      <a:pt x="197" y="344"/>
                      <a:pt x="196" y="344"/>
                    </a:cubicBezTo>
                    <a:cubicBezTo>
                      <a:pt x="195" y="345"/>
                      <a:pt x="194" y="345"/>
                      <a:pt x="193" y="344"/>
                    </a:cubicBezTo>
                    <a:cubicBezTo>
                      <a:pt x="192" y="344"/>
                      <a:pt x="191" y="343"/>
                      <a:pt x="191" y="343"/>
                    </a:cubicBezTo>
                    <a:cubicBezTo>
                      <a:pt x="190" y="342"/>
                      <a:pt x="189" y="341"/>
                      <a:pt x="189" y="341"/>
                    </a:cubicBezTo>
                    <a:cubicBezTo>
                      <a:pt x="189" y="342"/>
                      <a:pt x="188" y="339"/>
                      <a:pt x="187" y="340"/>
                    </a:cubicBezTo>
                    <a:cubicBezTo>
                      <a:pt x="186" y="340"/>
                      <a:pt x="187" y="341"/>
                      <a:pt x="187" y="342"/>
                    </a:cubicBezTo>
                    <a:cubicBezTo>
                      <a:pt x="188" y="342"/>
                      <a:pt x="188" y="342"/>
                      <a:pt x="189" y="342"/>
                    </a:cubicBezTo>
                    <a:cubicBezTo>
                      <a:pt x="190" y="344"/>
                      <a:pt x="190" y="345"/>
                      <a:pt x="191" y="347"/>
                    </a:cubicBezTo>
                    <a:cubicBezTo>
                      <a:pt x="190" y="346"/>
                      <a:pt x="189" y="345"/>
                      <a:pt x="189" y="346"/>
                    </a:cubicBezTo>
                    <a:cubicBezTo>
                      <a:pt x="192" y="349"/>
                      <a:pt x="193" y="349"/>
                      <a:pt x="196" y="352"/>
                    </a:cubicBezTo>
                    <a:cubicBezTo>
                      <a:pt x="196" y="353"/>
                      <a:pt x="197" y="353"/>
                      <a:pt x="197" y="354"/>
                    </a:cubicBezTo>
                    <a:cubicBezTo>
                      <a:pt x="198" y="355"/>
                      <a:pt x="199" y="355"/>
                      <a:pt x="201" y="356"/>
                    </a:cubicBezTo>
                    <a:cubicBezTo>
                      <a:pt x="201" y="357"/>
                      <a:pt x="202" y="358"/>
                      <a:pt x="204" y="359"/>
                    </a:cubicBezTo>
                    <a:cubicBezTo>
                      <a:pt x="205" y="361"/>
                      <a:pt x="207" y="362"/>
                      <a:pt x="208" y="363"/>
                    </a:cubicBezTo>
                    <a:cubicBezTo>
                      <a:pt x="210" y="364"/>
                      <a:pt x="213" y="365"/>
                      <a:pt x="213" y="367"/>
                    </a:cubicBezTo>
                    <a:cubicBezTo>
                      <a:pt x="214" y="368"/>
                      <a:pt x="214" y="367"/>
                      <a:pt x="215" y="367"/>
                    </a:cubicBezTo>
                    <a:cubicBezTo>
                      <a:pt x="216" y="368"/>
                      <a:pt x="214" y="369"/>
                      <a:pt x="215" y="369"/>
                    </a:cubicBezTo>
                    <a:cubicBezTo>
                      <a:pt x="216" y="369"/>
                      <a:pt x="217" y="370"/>
                      <a:pt x="218" y="370"/>
                    </a:cubicBezTo>
                    <a:cubicBezTo>
                      <a:pt x="218" y="371"/>
                      <a:pt x="221" y="372"/>
                      <a:pt x="221" y="374"/>
                    </a:cubicBezTo>
                    <a:cubicBezTo>
                      <a:pt x="219" y="373"/>
                      <a:pt x="216" y="372"/>
                      <a:pt x="217" y="374"/>
                    </a:cubicBezTo>
                    <a:cubicBezTo>
                      <a:pt x="221" y="373"/>
                      <a:pt x="227" y="377"/>
                      <a:pt x="227" y="381"/>
                    </a:cubicBezTo>
                    <a:cubicBezTo>
                      <a:pt x="229" y="381"/>
                      <a:pt x="227" y="379"/>
                      <a:pt x="228" y="380"/>
                    </a:cubicBezTo>
                    <a:cubicBezTo>
                      <a:pt x="229" y="381"/>
                      <a:pt x="230" y="382"/>
                      <a:pt x="230" y="383"/>
                    </a:cubicBezTo>
                    <a:cubicBezTo>
                      <a:pt x="229" y="383"/>
                      <a:pt x="228" y="383"/>
                      <a:pt x="228" y="383"/>
                    </a:cubicBezTo>
                    <a:cubicBezTo>
                      <a:pt x="226" y="385"/>
                      <a:pt x="230" y="386"/>
                      <a:pt x="233" y="388"/>
                    </a:cubicBezTo>
                    <a:cubicBezTo>
                      <a:pt x="231" y="389"/>
                      <a:pt x="230" y="388"/>
                      <a:pt x="228" y="387"/>
                    </a:cubicBezTo>
                    <a:cubicBezTo>
                      <a:pt x="226" y="386"/>
                      <a:pt x="224" y="385"/>
                      <a:pt x="222" y="383"/>
                    </a:cubicBezTo>
                    <a:cubicBezTo>
                      <a:pt x="221" y="384"/>
                      <a:pt x="222" y="384"/>
                      <a:pt x="223" y="385"/>
                    </a:cubicBezTo>
                    <a:cubicBezTo>
                      <a:pt x="221" y="385"/>
                      <a:pt x="219" y="384"/>
                      <a:pt x="217" y="382"/>
                    </a:cubicBezTo>
                    <a:cubicBezTo>
                      <a:pt x="215" y="381"/>
                      <a:pt x="214" y="379"/>
                      <a:pt x="212" y="380"/>
                    </a:cubicBezTo>
                    <a:cubicBezTo>
                      <a:pt x="213" y="380"/>
                      <a:pt x="214" y="381"/>
                      <a:pt x="215" y="383"/>
                    </a:cubicBezTo>
                    <a:cubicBezTo>
                      <a:pt x="211" y="380"/>
                      <a:pt x="208" y="378"/>
                      <a:pt x="205" y="376"/>
                    </a:cubicBezTo>
                    <a:cubicBezTo>
                      <a:pt x="203" y="374"/>
                      <a:pt x="200" y="372"/>
                      <a:pt x="196" y="369"/>
                    </a:cubicBezTo>
                    <a:cubicBezTo>
                      <a:pt x="196" y="369"/>
                      <a:pt x="197" y="369"/>
                      <a:pt x="197" y="369"/>
                    </a:cubicBezTo>
                    <a:cubicBezTo>
                      <a:pt x="195" y="368"/>
                      <a:pt x="194" y="368"/>
                      <a:pt x="192" y="367"/>
                    </a:cubicBezTo>
                    <a:cubicBezTo>
                      <a:pt x="192" y="366"/>
                      <a:pt x="192" y="366"/>
                      <a:pt x="192" y="365"/>
                    </a:cubicBezTo>
                    <a:cubicBezTo>
                      <a:pt x="192" y="366"/>
                      <a:pt x="191" y="365"/>
                      <a:pt x="191" y="365"/>
                    </a:cubicBezTo>
                    <a:cubicBezTo>
                      <a:pt x="190" y="365"/>
                      <a:pt x="192" y="366"/>
                      <a:pt x="191" y="367"/>
                    </a:cubicBezTo>
                    <a:cubicBezTo>
                      <a:pt x="190" y="366"/>
                      <a:pt x="188" y="365"/>
                      <a:pt x="187" y="364"/>
                    </a:cubicBezTo>
                    <a:cubicBezTo>
                      <a:pt x="185" y="362"/>
                      <a:pt x="184" y="361"/>
                      <a:pt x="182" y="360"/>
                    </a:cubicBezTo>
                    <a:cubicBezTo>
                      <a:pt x="181" y="358"/>
                      <a:pt x="179" y="357"/>
                      <a:pt x="179" y="355"/>
                    </a:cubicBezTo>
                    <a:cubicBezTo>
                      <a:pt x="177" y="356"/>
                      <a:pt x="178" y="357"/>
                      <a:pt x="176" y="356"/>
                    </a:cubicBezTo>
                    <a:cubicBezTo>
                      <a:pt x="176" y="354"/>
                      <a:pt x="175" y="352"/>
                      <a:pt x="178" y="353"/>
                    </a:cubicBezTo>
                    <a:cubicBezTo>
                      <a:pt x="178" y="353"/>
                      <a:pt x="178" y="352"/>
                      <a:pt x="178" y="352"/>
                    </a:cubicBezTo>
                    <a:cubicBezTo>
                      <a:pt x="177" y="353"/>
                      <a:pt x="175" y="350"/>
                      <a:pt x="173" y="349"/>
                    </a:cubicBezTo>
                    <a:cubicBezTo>
                      <a:pt x="172" y="350"/>
                      <a:pt x="169" y="347"/>
                      <a:pt x="170" y="346"/>
                    </a:cubicBezTo>
                    <a:cubicBezTo>
                      <a:pt x="169" y="347"/>
                      <a:pt x="168" y="346"/>
                      <a:pt x="167" y="345"/>
                    </a:cubicBezTo>
                    <a:cubicBezTo>
                      <a:pt x="167" y="342"/>
                      <a:pt x="169" y="345"/>
                      <a:pt x="169" y="344"/>
                    </a:cubicBezTo>
                    <a:cubicBezTo>
                      <a:pt x="168" y="343"/>
                      <a:pt x="167" y="341"/>
                      <a:pt x="166" y="341"/>
                    </a:cubicBezTo>
                    <a:cubicBezTo>
                      <a:pt x="168" y="344"/>
                      <a:pt x="164" y="339"/>
                      <a:pt x="165" y="342"/>
                    </a:cubicBezTo>
                    <a:cubicBezTo>
                      <a:pt x="165" y="343"/>
                      <a:pt x="165" y="342"/>
                      <a:pt x="167" y="343"/>
                    </a:cubicBezTo>
                    <a:cubicBezTo>
                      <a:pt x="166" y="344"/>
                      <a:pt x="165" y="344"/>
                      <a:pt x="164" y="343"/>
                    </a:cubicBezTo>
                    <a:cubicBezTo>
                      <a:pt x="163" y="341"/>
                      <a:pt x="164" y="340"/>
                      <a:pt x="164" y="340"/>
                    </a:cubicBezTo>
                    <a:cubicBezTo>
                      <a:pt x="163" y="339"/>
                      <a:pt x="162" y="336"/>
                      <a:pt x="160" y="336"/>
                    </a:cubicBezTo>
                    <a:cubicBezTo>
                      <a:pt x="162" y="337"/>
                      <a:pt x="162" y="338"/>
                      <a:pt x="163" y="339"/>
                    </a:cubicBezTo>
                    <a:cubicBezTo>
                      <a:pt x="163" y="340"/>
                      <a:pt x="163" y="341"/>
                      <a:pt x="162" y="341"/>
                    </a:cubicBezTo>
                    <a:cubicBezTo>
                      <a:pt x="161" y="339"/>
                      <a:pt x="163" y="340"/>
                      <a:pt x="162" y="339"/>
                    </a:cubicBezTo>
                    <a:cubicBezTo>
                      <a:pt x="161" y="338"/>
                      <a:pt x="158" y="336"/>
                      <a:pt x="160" y="335"/>
                    </a:cubicBezTo>
                    <a:cubicBezTo>
                      <a:pt x="158" y="334"/>
                      <a:pt x="158" y="335"/>
                      <a:pt x="158" y="336"/>
                    </a:cubicBezTo>
                    <a:cubicBezTo>
                      <a:pt x="156" y="334"/>
                      <a:pt x="157" y="334"/>
                      <a:pt x="158" y="334"/>
                    </a:cubicBezTo>
                    <a:cubicBezTo>
                      <a:pt x="157" y="333"/>
                      <a:pt x="158" y="333"/>
                      <a:pt x="157" y="332"/>
                    </a:cubicBezTo>
                    <a:cubicBezTo>
                      <a:pt x="156" y="332"/>
                      <a:pt x="157" y="334"/>
                      <a:pt x="156" y="334"/>
                    </a:cubicBezTo>
                    <a:cubicBezTo>
                      <a:pt x="155" y="333"/>
                      <a:pt x="156" y="332"/>
                      <a:pt x="156" y="332"/>
                    </a:cubicBezTo>
                    <a:cubicBezTo>
                      <a:pt x="154" y="330"/>
                      <a:pt x="153" y="330"/>
                      <a:pt x="152" y="328"/>
                    </a:cubicBezTo>
                    <a:cubicBezTo>
                      <a:pt x="152" y="326"/>
                      <a:pt x="149" y="325"/>
                      <a:pt x="150" y="322"/>
                    </a:cubicBezTo>
                    <a:cubicBezTo>
                      <a:pt x="149" y="323"/>
                      <a:pt x="149" y="324"/>
                      <a:pt x="148" y="323"/>
                    </a:cubicBezTo>
                    <a:cubicBezTo>
                      <a:pt x="148" y="322"/>
                      <a:pt x="149" y="322"/>
                      <a:pt x="148" y="321"/>
                    </a:cubicBezTo>
                    <a:cubicBezTo>
                      <a:pt x="148" y="321"/>
                      <a:pt x="147" y="322"/>
                      <a:pt x="147" y="321"/>
                    </a:cubicBezTo>
                    <a:cubicBezTo>
                      <a:pt x="147" y="321"/>
                      <a:pt x="147" y="320"/>
                      <a:pt x="146" y="320"/>
                    </a:cubicBezTo>
                    <a:cubicBezTo>
                      <a:pt x="147" y="320"/>
                      <a:pt x="147" y="321"/>
                      <a:pt x="148" y="320"/>
                    </a:cubicBezTo>
                    <a:cubicBezTo>
                      <a:pt x="143" y="315"/>
                      <a:pt x="142" y="314"/>
                      <a:pt x="142" y="309"/>
                    </a:cubicBezTo>
                    <a:cubicBezTo>
                      <a:pt x="140" y="309"/>
                      <a:pt x="139" y="306"/>
                      <a:pt x="139" y="305"/>
                    </a:cubicBezTo>
                    <a:cubicBezTo>
                      <a:pt x="138" y="306"/>
                      <a:pt x="137" y="305"/>
                      <a:pt x="137" y="305"/>
                    </a:cubicBezTo>
                    <a:cubicBezTo>
                      <a:pt x="138" y="307"/>
                      <a:pt x="137" y="306"/>
                      <a:pt x="136" y="307"/>
                    </a:cubicBezTo>
                    <a:cubicBezTo>
                      <a:pt x="137" y="308"/>
                      <a:pt x="138" y="309"/>
                      <a:pt x="138" y="311"/>
                    </a:cubicBezTo>
                    <a:cubicBezTo>
                      <a:pt x="139" y="310"/>
                      <a:pt x="140" y="312"/>
                      <a:pt x="141" y="313"/>
                    </a:cubicBezTo>
                    <a:cubicBezTo>
                      <a:pt x="140" y="313"/>
                      <a:pt x="141" y="315"/>
                      <a:pt x="141" y="315"/>
                    </a:cubicBezTo>
                    <a:cubicBezTo>
                      <a:pt x="141" y="315"/>
                      <a:pt x="144" y="318"/>
                      <a:pt x="144" y="319"/>
                    </a:cubicBezTo>
                    <a:cubicBezTo>
                      <a:pt x="143" y="319"/>
                      <a:pt x="142" y="315"/>
                      <a:pt x="141" y="317"/>
                    </a:cubicBezTo>
                    <a:cubicBezTo>
                      <a:pt x="143" y="319"/>
                      <a:pt x="142" y="319"/>
                      <a:pt x="141" y="318"/>
                    </a:cubicBezTo>
                    <a:cubicBezTo>
                      <a:pt x="144" y="324"/>
                      <a:pt x="144" y="324"/>
                      <a:pt x="148" y="328"/>
                    </a:cubicBezTo>
                    <a:cubicBezTo>
                      <a:pt x="148" y="329"/>
                      <a:pt x="146" y="328"/>
                      <a:pt x="146" y="329"/>
                    </a:cubicBezTo>
                    <a:cubicBezTo>
                      <a:pt x="148" y="329"/>
                      <a:pt x="149" y="333"/>
                      <a:pt x="150" y="335"/>
                    </a:cubicBezTo>
                    <a:cubicBezTo>
                      <a:pt x="150" y="335"/>
                      <a:pt x="149" y="333"/>
                      <a:pt x="149" y="334"/>
                    </a:cubicBezTo>
                    <a:cubicBezTo>
                      <a:pt x="149" y="335"/>
                      <a:pt x="150" y="335"/>
                      <a:pt x="150" y="336"/>
                    </a:cubicBezTo>
                    <a:cubicBezTo>
                      <a:pt x="149" y="335"/>
                      <a:pt x="149" y="336"/>
                      <a:pt x="149" y="337"/>
                    </a:cubicBezTo>
                    <a:cubicBezTo>
                      <a:pt x="151" y="337"/>
                      <a:pt x="151" y="336"/>
                      <a:pt x="151" y="336"/>
                    </a:cubicBezTo>
                    <a:cubicBezTo>
                      <a:pt x="153" y="338"/>
                      <a:pt x="155" y="341"/>
                      <a:pt x="156" y="343"/>
                    </a:cubicBezTo>
                    <a:cubicBezTo>
                      <a:pt x="157" y="346"/>
                      <a:pt x="159" y="348"/>
                      <a:pt x="158" y="350"/>
                    </a:cubicBezTo>
                    <a:cubicBezTo>
                      <a:pt x="157" y="347"/>
                      <a:pt x="154" y="347"/>
                      <a:pt x="154" y="344"/>
                    </a:cubicBezTo>
                    <a:cubicBezTo>
                      <a:pt x="153" y="345"/>
                      <a:pt x="152" y="344"/>
                      <a:pt x="152" y="345"/>
                    </a:cubicBezTo>
                    <a:cubicBezTo>
                      <a:pt x="154" y="348"/>
                      <a:pt x="156" y="349"/>
                      <a:pt x="158" y="353"/>
                    </a:cubicBezTo>
                    <a:cubicBezTo>
                      <a:pt x="157" y="353"/>
                      <a:pt x="157" y="353"/>
                      <a:pt x="158" y="354"/>
                    </a:cubicBezTo>
                    <a:cubicBezTo>
                      <a:pt x="158" y="354"/>
                      <a:pt x="158" y="353"/>
                      <a:pt x="159" y="354"/>
                    </a:cubicBezTo>
                    <a:cubicBezTo>
                      <a:pt x="158" y="354"/>
                      <a:pt x="158" y="354"/>
                      <a:pt x="159" y="355"/>
                    </a:cubicBezTo>
                    <a:cubicBezTo>
                      <a:pt x="159" y="355"/>
                      <a:pt x="161" y="356"/>
                      <a:pt x="161" y="357"/>
                    </a:cubicBezTo>
                    <a:cubicBezTo>
                      <a:pt x="158" y="355"/>
                      <a:pt x="159" y="358"/>
                      <a:pt x="157" y="357"/>
                    </a:cubicBezTo>
                    <a:cubicBezTo>
                      <a:pt x="156" y="355"/>
                      <a:pt x="158" y="354"/>
                      <a:pt x="156" y="354"/>
                    </a:cubicBezTo>
                    <a:cubicBezTo>
                      <a:pt x="157" y="355"/>
                      <a:pt x="155" y="354"/>
                      <a:pt x="156" y="356"/>
                    </a:cubicBezTo>
                    <a:cubicBezTo>
                      <a:pt x="156" y="355"/>
                      <a:pt x="153" y="354"/>
                      <a:pt x="153" y="353"/>
                    </a:cubicBezTo>
                    <a:cubicBezTo>
                      <a:pt x="155" y="353"/>
                      <a:pt x="154" y="352"/>
                      <a:pt x="154" y="351"/>
                    </a:cubicBezTo>
                    <a:cubicBezTo>
                      <a:pt x="154" y="352"/>
                      <a:pt x="153" y="352"/>
                      <a:pt x="152" y="353"/>
                    </a:cubicBezTo>
                    <a:cubicBezTo>
                      <a:pt x="151" y="352"/>
                      <a:pt x="150" y="350"/>
                      <a:pt x="149" y="350"/>
                    </a:cubicBezTo>
                    <a:cubicBezTo>
                      <a:pt x="149" y="349"/>
                      <a:pt x="148" y="348"/>
                      <a:pt x="148" y="347"/>
                    </a:cubicBezTo>
                    <a:cubicBezTo>
                      <a:pt x="149" y="348"/>
                      <a:pt x="149" y="347"/>
                      <a:pt x="150" y="347"/>
                    </a:cubicBezTo>
                    <a:cubicBezTo>
                      <a:pt x="149" y="345"/>
                      <a:pt x="149" y="348"/>
                      <a:pt x="148" y="346"/>
                    </a:cubicBezTo>
                    <a:cubicBezTo>
                      <a:pt x="148" y="346"/>
                      <a:pt x="147" y="345"/>
                      <a:pt x="146" y="345"/>
                    </a:cubicBezTo>
                    <a:cubicBezTo>
                      <a:pt x="147" y="346"/>
                      <a:pt x="148" y="346"/>
                      <a:pt x="148" y="347"/>
                    </a:cubicBezTo>
                    <a:cubicBezTo>
                      <a:pt x="147" y="346"/>
                      <a:pt x="146" y="346"/>
                      <a:pt x="145" y="345"/>
                    </a:cubicBezTo>
                    <a:cubicBezTo>
                      <a:pt x="146" y="344"/>
                      <a:pt x="145" y="343"/>
                      <a:pt x="146" y="342"/>
                    </a:cubicBezTo>
                    <a:cubicBezTo>
                      <a:pt x="147" y="344"/>
                      <a:pt x="147" y="342"/>
                      <a:pt x="147" y="342"/>
                    </a:cubicBezTo>
                    <a:cubicBezTo>
                      <a:pt x="146" y="342"/>
                      <a:pt x="144" y="339"/>
                      <a:pt x="145" y="341"/>
                    </a:cubicBezTo>
                    <a:cubicBezTo>
                      <a:pt x="145" y="341"/>
                      <a:pt x="146" y="342"/>
                      <a:pt x="146" y="342"/>
                    </a:cubicBezTo>
                    <a:cubicBezTo>
                      <a:pt x="145" y="341"/>
                      <a:pt x="145" y="343"/>
                      <a:pt x="144" y="342"/>
                    </a:cubicBezTo>
                    <a:cubicBezTo>
                      <a:pt x="144" y="341"/>
                      <a:pt x="143" y="340"/>
                      <a:pt x="143" y="339"/>
                    </a:cubicBezTo>
                    <a:cubicBezTo>
                      <a:pt x="143" y="339"/>
                      <a:pt x="144" y="340"/>
                      <a:pt x="145" y="340"/>
                    </a:cubicBezTo>
                    <a:cubicBezTo>
                      <a:pt x="144" y="338"/>
                      <a:pt x="140" y="337"/>
                      <a:pt x="141" y="335"/>
                    </a:cubicBezTo>
                    <a:cubicBezTo>
                      <a:pt x="142" y="336"/>
                      <a:pt x="143" y="338"/>
                      <a:pt x="143" y="337"/>
                    </a:cubicBezTo>
                    <a:cubicBezTo>
                      <a:pt x="143" y="335"/>
                      <a:pt x="141" y="334"/>
                      <a:pt x="140" y="332"/>
                    </a:cubicBezTo>
                    <a:cubicBezTo>
                      <a:pt x="140" y="332"/>
                      <a:pt x="139" y="332"/>
                      <a:pt x="139" y="332"/>
                    </a:cubicBezTo>
                    <a:cubicBezTo>
                      <a:pt x="139" y="331"/>
                      <a:pt x="138" y="329"/>
                      <a:pt x="137" y="328"/>
                    </a:cubicBezTo>
                    <a:cubicBezTo>
                      <a:pt x="137" y="327"/>
                      <a:pt x="138" y="328"/>
                      <a:pt x="138" y="327"/>
                    </a:cubicBezTo>
                    <a:cubicBezTo>
                      <a:pt x="137" y="327"/>
                      <a:pt x="135" y="324"/>
                      <a:pt x="135" y="325"/>
                    </a:cubicBezTo>
                    <a:cubicBezTo>
                      <a:pt x="135" y="325"/>
                      <a:pt x="136" y="326"/>
                      <a:pt x="135" y="326"/>
                    </a:cubicBezTo>
                    <a:cubicBezTo>
                      <a:pt x="134" y="325"/>
                      <a:pt x="135" y="325"/>
                      <a:pt x="133" y="323"/>
                    </a:cubicBezTo>
                    <a:cubicBezTo>
                      <a:pt x="132" y="323"/>
                      <a:pt x="134" y="325"/>
                      <a:pt x="134" y="326"/>
                    </a:cubicBezTo>
                    <a:cubicBezTo>
                      <a:pt x="132" y="323"/>
                      <a:pt x="133" y="326"/>
                      <a:pt x="133" y="326"/>
                    </a:cubicBezTo>
                    <a:cubicBezTo>
                      <a:pt x="131" y="326"/>
                      <a:pt x="132" y="323"/>
                      <a:pt x="132" y="323"/>
                    </a:cubicBezTo>
                    <a:cubicBezTo>
                      <a:pt x="131" y="324"/>
                      <a:pt x="129" y="323"/>
                      <a:pt x="130" y="325"/>
                    </a:cubicBezTo>
                    <a:cubicBezTo>
                      <a:pt x="132" y="325"/>
                      <a:pt x="131" y="327"/>
                      <a:pt x="133" y="328"/>
                    </a:cubicBezTo>
                    <a:cubicBezTo>
                      <a:pt x="133" y="328"/>
                      <a:pt x="132" y="329"/>
                      <a:pt x="133" y="329"/>
                    </a:cubicBezTo>
                    <a:cubicBezTo>
                      <a:pt x="134" y="330"/>
                      <a:pt x="133" y="328"/>
                      <a:pt x="135" y="329"/>
                    </a:cubicBezTo>
                    <a:cubicBezTo>
                      <a:pt x="137" y="334"/>
                      <a:pt x="133" y="333"/>
                      <a:pt x="131" y="329"/>
                    </a:cubicBezTo>
                    <a:cubicBezTo>
                      <a:pt x="132" y="331"/>
                      <a:pt x="132" y="331"/>
                      <a:pt x="133" y="332"/>
                    </a:cubicBezTo>
                    <a:cubicBezTo>
                      <a:pt x="131" y="331"/>
                      <a:pt x="133" y="334"/>
                      <a:pt x="133" y="335"/>
                    </a:cubicBezTo>
                    <a:cubicBezTo>
                      <a:pt x="132" y="334"/>
                      <a:pt x="130" y="330"/>
                      <a:pt x="129" y="330"/>
                    </a:cubicBezTo>
                    <a:cubicBezTo>
                      <a:pt x="131" y="333"/>
                      <a:pt x="133" y="336"/>
                      <a:pt x="134" y="337"/>
                    </a:cubicBezTo>
                    <a:cubicBezTo>
                      <a:pt x="133" y="337"/>
                      <a:pt x="131" y="336"/>
                      <a:pt x="130" y="334"/>
                    </a:cubicBezTo>
                    <a:cubicBezTo>
                      <a:pt x="129" y="332"/>
                      <a:pt x="128" y="331"/>
                      <a:pt x="126" y="329"/>
                    </a:cubicBezTo>
                    <a:cubicBezTo>
                      <a:pt x="127" y="329"/>
                      <a:pt x="127" y="328"/>
                      <a:pt x="126" y="327"/>
                    </a:cubicBezTo>
                    <a:cubicBezTo>
                      <a:pt x="125" y="327"/>
                      <a:pt x="124" y="324"/>
                      <a:pt x="122" y="323"/>
                    </a:cubicBezTo>
                    <a:cubicBezTo>
                      <a:pt x="123" y="322"/>
                      <a:pt x="121" y="319"/>
                      <a:pt x="120" y="318"/>
                    </a:cubicBezTo>
                    <a:cubicBezTo>
                      <a:pt x="120" y="319"/>
                      <a:pt x="119" y="320"/>
                      <a:pt x="120" y="321"/>
                    </a:cubicBezTo>
                    <a:cubicBezTo>
                      <a:pt x="119" y="320"/>
                      <a:pt x="121" y="320"/>
                      <a:pt x="121" y="321"/>
                    </a:cubicBezTo>
                    <a:cubicBezTo>
                      <a:pt x="122" y="322"/>
                      <a:pt x="122" y="322"/>
                      <a:pt x="122" y="322"/>
                    </a:cubicBezTo>
                    <a:cubicBezTo>
                      <a:pt x="122" y="324"/>
                      <a:pt x="124" y="325"/>
                      <a:pt x="123" y="327"/>
                    </a:cubicBezTo>
                    <a:cubicBezTo>
                      <a:pt x="124" y="326"/>
                      <a:pt x="124" y="326"/>
                      <a:pt x="124" y="325"/>
                    </a:cubicBezTo>
                    <a:cubicBezTo>
                      <a:pt x="127" y="331"/>
                      <a:pt x="128" y="333"/>
                      <a:pt x="130" y="336"/>
                    </a:cubicBezTo>
                    <a:cubicBezTo>
                      <a:pt x="133" y="338"/>
                      <a:pt x="137" y="343"/>
                      <a:pt x="138" y="346"/>
                    </a:cubicBezTo>
                    <a:cubicBezTo>
                      <a:pt x="138" y="346"/>
                      <a:pt x="138" y="345"/>
                      <a:pt x="138" y="346"/>
                    </a:cubicBezTo>
                    <a:cubicBezTo>
                      <a:pt x="138" y="347"/>
                      <a:pt x="140" y="348"/>
                      <a:pt x="142" y="350"/>
                    </a:cubicBezTo>
                    <a:cubicBezTo>
                      <a:pt x="141" y="350"/>
                      <a:pt x="141" y="351"/>
                      <a:pt x="142" y="352"/>
                    </a:cubicBezTo>
                    <a:cubicBezTo>
                      <a:pt x="143" y="350"/>
                      <a:pt x="144" y="354"/>
                      <a:pt x="144" y="354"/>
                    </a:cubicBezTo>
                    <a:cubicBezTo>
                      <a:pt x="144" y="354"/>
                      <a:pt x="145" y="354"/>
                      <a:pt x="145" y="354"/>
                    </a:cubicBezTo>
                    <a:cubicBezTo>
                      <a:pt x="145" y="355"/>
                      <a:pt x="142" y="353"/>
                      <a:pt x="143" y="354"/>
                    </a:cubicBezTo>
                    <a:cubicBezTo>
                      <a:pt x="144" y="354"/>
                      <a:pt x="145" y="356"/>
                      <a:pt x="145" y="356"/>
                    </a:cubicBezTo>
                    <a:cubicBezTo>
                      <a:pt x="145" y="355"/>
                      <a:pt x="145" y="354"/>
                      <a:pt x="145" y="354"/>
                    </a:cubicBezTo>
                    <a:cubicBezTo>
                      <a:pt x="149" y="357"/>
                      <a:pt x="149" y="357"/>
                      <a:pt x="149" y="357"/>
                    </a:cubicBezTo>
                    <a:cubicBezTo>
                      <a:pt x="149" y="356"/>
                      <a:pt x="150" y="356"/>
                      <a:pt x="149" y="354"/>
                    </a:cubicBezTo>
                    <a:cubicBezTo>
                      <a:pt x="148" y="355"/>
                      <a:pt x="149" y="356"/>
                      <a:pt x="148" y="356"/>
                    </a:cubicBezTo>
                    <a:cubicBezTo>
                      <a:pt x="147" y="355"/>
                      <a:pt x="145" y="352"/>
                      <a:pt x="146" y="352"/>
                    </a:cubicBezTo>
                    <a:cubicBezTo>
                      <a:pt x="145" y="352"/>
                      <a:pt x="142" y="346"/>
                      <a:pt x="143" y="349"/>
                    </a:cubicBezTo>
                    <a:cubicBezTo>
                      <a:pt x="142" y="348"/>
                      <a:pt x="141" y="347"/>
                      <a:pt x="141" y="347"/>
                    </a:cubicBezTo>
                    <a:cubicBezTo>
                      <a:pt x="142" y="346"/>
                      <a:pt x="143" y="346"/>
                      <a:pt x="143" y="346"/>
                    </a:cubicBezTo>
                    <a:cubicBezTo>
                      <a:pt x="142" y="344"/>
                      <a:pt x="142" y="343"/>
                      <a:pt x="142" y="342"/>
                    </a:cubicBezTo>
                    <a:cubicBezTo>
                      <a:pt x="142" y="343"/>
                      <a:pt x="142" y="342"/>
                      <a:pt x="143" y="343"/>
                    </a:cubicBezTo>
                    <a:cubicBezTo>
                      <a:pt x="144" y="344"/>
                      <a:pt x="145" y="344"/>
                      <a:pt x="145" y="345"/>
                    </a:cubicBezTo>
                    <a:cubicBezTo>
                      <a:pt x="144" y="345"/>
                      <a:pt x="143" y="343"/>
                      <a:pt x="143" y="344"/>
                    </a:cubicBezTo>
                    <a:cubicBezTo>
                      <a:pt x="144" y="345"/>
                      <a:pt x="144" y="346"/>
                      <a:pt x="145" y="348"/>
                    </a:cubicBezTo>
                    <a:cubicBezTo>
                      <a:pt x="146" y="347"/>
                      <a:pt x="148" y="349"/>
                      <a:pt x="150" y="351"/>
                    </a:cubicBezTo>
                    <a:cubicBezTo>
                      <a:pt x="151" y="352"/>
                      <a:pt x="152" y="354"/>
                      <a:pt x="151" y="354"/>
                    </a:cubicBezTo>
                    <a:cubicBezTo>
                      <a:pt x="153" y="355"/>
                      <a:pt x="154" y="356"/>
                      <a:pt x="153" y="354"/>
                    </a:cubicBezTo>
                    <a:cubicBezTo>
                      <a:pt x="154" y="356"/>
                      <a:pt x="157" y="359"/>
                      <a:pt x="157" y="357"/>
                    </a:cubicBezTo>
                    <a:cubicBezTo>
                      <a:pt x="157" y="358"/>
                      <a:pt x="158" y="359"/>
                      <a:pt x="158" y="359"/>
                    </a:cubicBezTo>
                    <a:cubicBezTo>
                      <a:pt x="157" y="360"/>
                      <a:pt x="155" y="357"/>
                      <a:pt x="155" y="358"/>
                    </a:cubicBezTo>
                    <a:cubicBezTo>
                      <a:pt x="155" y="358"/>
                      <a:pt x="156" y="359"/>
                      <a:pt x="156" y="360"/>
                    </a:cubicBezTo>
                    <a:cubicBezTo>
                      <a:pt x="157" y="360"/>
                      <a:pt x="158" y="361"/>
                      <a:pt x="158" y="361"/>
                    </a:cubicBezTo>
                    <a:cubicBezTo>
                      <a:pt x="157" y="360"/>
                      <a:pt x="157" y="362"/>
                      <a:pt x="155" y="360"/>
                    </a:cubicBezTo>
                    <a:cubicBezTo>
                      <a:pt x="157" y="361"/>
                      <a:pt x="155" y="359"/>
                      <a:pt x="154" y="358"/>
                    </a:cubicBezTo>
                    <a:cubicBezTo>
                      <a:pt x="155" y="359"/>
                      <a:pt x="155" y="357"/>
                      <a:pt x="153" y="356"/>
                    </a:cubicBezTo>
                    <a:cubicBezTo>
                      <a:pt x="154" y="358"/>
                      <a:pt x="153" y="358"/>
                      <a:pt x="151" y="357"/>
                    </a:cubicBezTo>
                    <a:cubicBezTo>
                      <a:pt x="153" y="358"/>
                      <a:pt x="154" y="359"/>
                      <a:pt x="155" y="361"/>
                    </a:cubicBezTo>
                    <a:cubicBezTo>
                      <a:pt x="156" y="362"/>
                      <a:pt x="157" y="363"/>
                      <a:pt x="158" y="364"/>
                    </a:cubicBezTo>
                    <a:cubicBezTo>
                      <a:pt x="157" y="363"/>
                      <a:pt x="160" y="365"/>
                      <a:pt x="160" y="365"/>
                    </a:cubicBezTo>
                    <a:cubicBezTo>
                      <a:pt x="164" y="367"/>
                      <a:pt x="164" y="369"/>
                      <a:pt x="167" y="372"/>
                    </a:cubicBezTo>
                    <a:cubicBezTo>
                      <a:pt x="166" y="371"/>
                      <a:pt x="167" y="374"/>
                      <a:pt x="166" y="373"/>
                    </a:cubicBezTo>
                    <a:cubicBezTo>
                      <a:pt x="167" y="372"/>
                      <a:pt x="163" y="369"/>
                      <a:pt x="163" y="369"/>
                    </a:cubicBezTo>
                    <a:cubicBezTo>
                      <a:pt x="163" y="370"/>
                      <a:pt x="163" y="370"/>
                      <a:pt x="162" y="370"/>
                    </a:cubicBezTo>
                    <a:cubicBezTo>
                      <a:pt x="167" y="373"/>
                      <a:pt x="166" y="376"/>
                      <a:pt x="162" y="372"/>
                    </a:cubicBezTo>
                    <a:cubicBezTo>
                      <a:pt x="162" y="372"/>
                      <a:pt x="162" y="371"/>
                      <a:pt x="162" y="371"/>
                    </a:cubicBezTo>
                    <a:cubicBezTo>
                      <a:pt x="161" y="370"/>
                      <a:pt x="160" y="368"/>
                      <a:pt x="159" y="369"/>
                    </a:cubicBezTo>
                    <a:cubicBezTo>
                      <a:pt x="163" y="372"/>
                      <a:pt x="159" y="371"/>
                      <a:pt x="161" y="374"/>
                    </a:cubicBezTo>
                    <a:cubicBezTo>
                      <a:pt x="162" y="374"/>
                      <a:pt x="162" y="373"/>
                      <a:pt x="164" y="374"/>
                    </a:cubicBezTo>
                    <a:cubicBezTo>
                      <a:pt x="164" y="375"/>
                      <a:pt x="162" y="375"/>
                      <a:pt x="163" y="376"/>
                    </a:cubicBezTo>
                    <a:cubicBezTo>
                      <a:pt x="165" y="377"/>
                      <a:pt x="164" y="376"/>
                      <a:pt x="165" y="376"/>
                    </a:cubicBezTo>
                    <a:cubicBezTo>
                      <a:pt x="167" y="377"/>
                      <a:pt x="168" y="379"/>
                      <a:pt x="165" y="378"/>
                    </a:cubicBezTo>
                    <a:cubicBezTo>
                      <a:pt x="167" y="379"/>
                      <a:pt x="167" y="380"/>
                      <a:pt x="167" y="380"/>
                    </a:cubicBezTo>
                    <a:cubicBezTo>
                      <a:pt x="167" y="380"/>
                      <a:pt x="167" y="380"/>
                      <a:pt x="166" y="380"/>
                    </a:cubicBezTo>
                    <a:cubicBezTo>
                      <a:pt x="164" y="378"/>
                      <a:pt x="162" y="376"/>
                      <a:pt x="160" y="374"/>
                    </a:cubicBezTo>
                    <a:cubicBezTo>
                      <a:pt x="159" y="373"/>
                      <a:pt x="157" y="371"/>
                      <a:pt x="156" y="369"/>
                    </a:cubicBezTo>
                    <a:cubicBezTo>
                      <a:pt x="157" y="370"/>
                      <a:pt x="157" y="372"/>
                      <a:pt x="156" y="371"/>
                    </a:cubicBezTo>
                    <a:cubicBezTo>
                      <a:pt x="155" y="370"/>
                      <a:pt x="154" y="369"/>
                      <a:pt x="154" y="368"/>
                    </a:cubicBezTo>
                    <a:cubicBezTo>
                      <a:pt x="154" y="369"/>
                      <a:pt x="154" y="368"/>
                      <a:pt x="153" y="367"/>
                    </a:cubicBezTo>
                    <a:cubicBezTo>
                      <a:pt x="152" y="367"/>
                      <a:pt x="153" y="368"/>
                      <a:pt x="152" y="368"/>
                    </a:cubicBezTo>
                    <a:cubicBezTo>
                      <a:pt x="149" y="366"/>
                      <a:pt x="147" y="364"/>
                      <a:pt x="146" y="362"/>
                    </a:cubicBezTo>
                    <a:cubicBezTo>
                      <a:pt x="148" y="363"/>
                      <a:pt x="147" y="360"/>
                      <a:pt x="147" y="359"/>
                    </a:cubicBezTo>
                    <a:cubicBezTo>
                      <a:pt x="149" y="360"/>
                      <a:pt x="150" y="362"/>
                      <a:pt x="152" y="364"/>
                    </a:cubicBezTo>
                    <a:cubicBezTo>
                      <a:pt x="153" y="366"/>
                      <a:pt x="155" y="368"/>
                      <a:pt x="156" y="368"/>
                    </a:cubicBezTo>
                    <a:cubicBezTo>
                      <a:pt x="156" y="367"/>
                      <a:pt x="153" y="365"/>
                      <a:pt x="153" y="364"/>
                    </a:cubicBezTo>
                    <a:cubicBezTo>
                      <a:pt x="156" y="367"/>
                      <a:pt x="156" y="369"/>
                      <a:pt x="158" y="371"/>
                    </a:cubicBezTo>
                    <a:cubicBezTo>
                      <a:pt x="159" y="370"/>
                      <a:pt x="157" y="368"/>
                      <a:pt x="156" y="366"/>
                    </a:cubicBezTo>
                    <a:cubicBezTo>
                      <a:pt x="157" y="364"/>
                      <a:pt x="160" y="369"/>
                      <a:pt x="163" y="368"/>
                    </a:cubicBezTo>
                    <a:cubicBezTo>
                      <a:pt x="160" y="366"/>
                      <a:pt x="157" y="365"/>
                      <a:pt x="155" y="364"/>
                    </a:cubicBezTo>
                    <a:cubicBezTo>
                      <a:pt x="154" y="361"/>
                      <a:pt x="153" y="360"/>
                      <a:pt x="151" y="357"/>
                    </a:cubicBezTo>
                    <a:cubicBezTo>
                      <a:pt x="151" y="359"/>
                      <a:pt x="152" y="358"/>
                      <a:pt x="150" y="359"/>
                    </a:cubicBezTo>
                    <a:cubicBezTo>
                      <a:pt x="151" y="360"/>
                      <a:pt x="152" y="360"/>
                      <a:pt x="152" y="360"/>
                    </a:cubicBezTo>
                    <a:cubicBezTo>
                      <a:pt x="151" y="360"/>
                      <a:pt x="149" y="358"/>
                      <a:pt x="148" y="359"/>
                    </a:cubicBezTo>
                    <a:cubicBezTo>
                      <a:pt x="148" y="357"/>
                      <a:pt x="148" y="357"/>
                      <a:pt x="146" y="356"/>
                    </a:cubicBezTo>
                    <a:cubicBezTo>
                      <a:pt x="146" y="356"/>
                      <a:pt x="148" y="359"/>
                      <a:pt x="145" y="358"/>
                    </a:cubicBezTo>
                    <a:cubicBezTo>
                      <a:pt x="144" y="356"/>
                      <a:pt x="145" y="358"/>
                      <a:pt x="143" y="356"/>
                    </a:cubicBezTo>
                    <a:cubicBezTo>
                      <a:pt x="142" y="354"/>
                      <a:pt x="144" y="355"/>
                      <a:pt x="142" y="353"/>
                    </a:cubicBezTo>
                    <a:cubicBezTo>
                      <a:pt x="142" y="354"/>
                      <a:pt x="139" y="352"/>
                      <a:pt x="139" y="350"/>
                    </a:cubicBezTo>
                    <a:cubicBezTo>
                      <a:pt x="139" y="350"/>
                      <a:pt x="140" y="352"/>
                      <a:pt x="140" y="350"/>
                    </a:cubicBezTo>
                    <a:cubicBezTo>
                      <a:pt x="138" y="350"/>
                      <a:pt x="137" y="347"/>
                      <a:pt x="136" y="348"/>
                    </a:cubicBezTo>
                    <a:cubicBezTo>
                      <a:pt x="135" y="345"/>
                      <a:pt x="133" y="346"/>
                      <a:pt x="132" y="342"/>
                    </a:cubicBezTo>
                    <a:cubicBezTo>
                      <a:pt x="131" y="342"/>
                      <a:pt x="132" y="343"/>
                      <a:pt x="131" y="343"/>
                    </a:cubicBezTo>
                    <a:cubicBezTo>
                      <a:pt x="131" y="341"/>
                      <a:pt x="128" y="341"/>
                      <a:pt x="128" y="339"/>
                    </a:cubicBezTo>
                    <a:cubicBezTo>
                      <a:pt x="128" y="339"/>
                      <a:pt x="129" y="340"/>
                      <a:pt x="129" y="340"/>
                    </a:cubicBezTo>
                    <a:cubicBezTo>
                      <a:pt x="127" y="337"/>
                      <a:pt x="130" y="339"/>
                      <a:pt x="129" y="337"/>
                    </a:cubicBezTo>
                    <a:cubicBezTo>
                      <a:pt x="126" y="338"/>
                      <a:pt x="121" y="330"/>
                      <a:pt x="125" y="330"/>
                    </a:cubicBezTo>
                    <a:cubicBezTo>
                      <a:pt x="125" y="331"/>
                      <a:pt x="127" y="333"/>
                      <a:pt x="126" y="331"/>
                    </a:cubicBezTo>
                    <a:cubicBezTo>
                      <a:pt x="126" y="332"/>
                      <a:pt x="125" y="330"/>
                      <a:pt x="125" y="330"/>
                    </a:cubicBezTo>
                    <a:cubicBezTo>
                      <a:pt x="123" y="329"/>
                      <a:pt x="122" y="329"/>
                      <a:pt x="121" y="327"/>
                    </a:cubicBezTo>
                    <a:cubicBezTo>
                      <a:pt x="121" y="327"/>
                      <a:pt x="123" y="328"/>
                      <a:pt x="123" y="326"/>
                    </a:cubicBezTo>
                    <a:cubicBezTo>
                      <a:pt x="121" y="327"/>
                      <a:pt x="121" y="324"/>
                      <a:pt x="121" y="323"/>
                    </a:cubicBezTo>
                    <a:cubicBezTo>
                      <a:pt x="120" y="324"/>
                      <a:pt x="119" y="323"/>
                      <a:pt x="118" y="322"/>
                    </a:cubicBezTo>
                    <a:cubicBezTo>
                      <a:pt x="118" y="323"/>
                      <a:pt x="119" y="326"/>
                      <a:pt x="118" y="325"/>
                    </a:cubicBezTo>
                    <a:cubicBezTo>
                      <a:pt x="117" y="323"/>
                      <a:pt x="118" y="323"/>
                      <a:pt x="117" y="322"/>
                    </a:cubicBezTo>
                    <a:cubicBezTo>
                      <a:pt x="118" y="321"/>
                      <a:pt x="118" y="321"/>
                      <a:pt x="118" y="321"/>
                    </a:cubicBezTo>
                    <a:cubicBezTo>
                      <a:pt x="116" y="320"/>
                      <a:pt x="115" y="318"/>
                      <a:pt x="114" y="316"/>
                    </a:cubicBezTo>
                    <a:cubicBezTo>
                      <a:pt x="113" y="315"/>
                      <a:pt x="112" y="312"/>
                      <a:pt x="111" y="310"/>
                    </a:cubicBezTo>
                    <a:cubicBezTo>
                      <a:pt x="110" y="310"/>
                      <a:pt x="110" y="308"/>
                      <a:pt x="109" y="308"/>
                    </a:cubicBezTo>
                    <a:cubicBezTo>
                      <a:pt x="109" y="308"/>
                      <a:pt x="110" y="311"/>
                      <a:pt x="109" y="309"/>
                    </a:cubicBezTo>
                    <a:cubicBezTo>
                      <a:pt x="108" y="307"/>
                      <a:pt x="109" y="306"/>
                      <a:pt x="107" y="304"/>
                    </a:cubicBezTo>
                    <a:cubicBezTo>
                      <a:pt x="108" y="304"/>
                      <a:pt x="108" y="303"/>
                      <a:pt x="107" y="302"/>
                    </a:cubicBezTo>
                    <a:cubicBezTo>
                      <a:pt x="106" y="303"/>
                      <a:pt x="106" y="300"/>
                      <a:pt x="106" y="302"/>
                    </a:cubicBezTo>
                    <a:cubicBezTo>
                      <a:pt x="106" y="301"/>
                      <a:pt x="104" y="300"/>
                      <a:pt x="104" y="299"/>
                    </a:cubicBezTo>
                    <a:cubicBezTo>
                      <a:pt x="103" y="297"/>
                      <a:pt x="106" y="299"/>
                      <a:pt x="105" y="297"/>
                    </a:cubicBezTo>
                    <a:cubicBezTo>
                      <a:pt x="104" y="297"/>
                      <a:pt x="102" y="291"/>
                      <a:pt x="100" y="291"/>
                    </a:cubicBezTo>
                    <a:cubicBezTo>
                      <a:pt x="100" y="290"/>
                      <a:pt x="101" y="291"/>
                      <a:pt x="102" y="290"/>
                    </a:cubicBezTo>
                    <a:cubicBezTo>
                      <a:pt x="99" y="288"/>
                      <a:pt x="99" y="284"/>
                      <a:pt x="96" y="281"/>
                    </a:cubicBezTo>
                    <a:cubicBezTo>
                      <a:pt x="97" y="283"/>
                      <a:pt x="98" y="286"/>
                      <a:pt x="99" y="289"/>
                    </a:cubicBezTo>
                    <a:cubicBezTo>
                      <a:pt x="100" y="291"/>
                      <a:pt x="101" y="294"/>
                      <a:pt x="103" y="296"/>
                    </a:cubicBezTo>
                    <a:cubicBezTo>
                      <a:pt x="104" y="301"/>
                      <a:pt x="106" y="306"/>
                      <a:pt x="109" y="310"/>
                    </a:cubicBezTo>
                    <a:cubicBezTo>
                      <a:pt x="110" y="312"/>
                      <a:pt x="111" y="315"/>
                      <a:pt x="112" y="317"/>
                    </a:cubicBezTo>
                    <a:cubicBezTo>
                      <a:pt x="113" y="319"/>
                      <a:pt x="115" y="322"/>
                      <a:pt x="116" y="324"/>
                    </a:cubicBezTo>
                    <a:cubicBezTo>
                      <a:pt x="116" y="324"/>
                      <a:pt x="116" y="323"/>
                      <a:pt x="116" y="324"/>
                    </a:cubicBezTo>
                    <a:cubicBezTo>
                      <a:pt x="117" y="325"/>
                      <a:pt x="117" y="326"/>
                      <a:pt x="118" y="327"/>
                    </a:cubicBezTo>
                    <a:cubicBezTo>
                      <a:pt x="118" y="328"/>
                      <a:pt x="119" y="329"/>
                      <a:pt x="120" y="330"/>
                    </a:cubicBezTo>
                    <a:cubicBezTo>
                      <a:pt x="121" y="329"/>
                      <a:pt x="118" y="328"/>
                      <a:pt x="119" y="328"/>
                    </a:cubicBezTo>
                    <a:cubicBezTo>
                      <a:pt x="121" y="329"/>
                      <a:pt x="122" y="331"/>
                      <a:pt x="123" y="334"/>
                    </a:cubicBezTo>
                    <a:cubicBezTo>
                      <a:pt x="122" y="334"/>
                      <a:pt x="123" y="337"/>
                      <a:pt x="125" y="338"/>
                    </a:cubicBezTo>
                    <a:cubicBezTo>
                      <a:pt x="124" y="337"/>
                      <a:pt x="125" y="337"/>
                      <a:pt x="126" y="338"/>
                    </a:cubicBezTo>
                    <a:cubicBezTo>
                      <a:pt x="126" y="340"/>
                      <a:pt x="128" y="340"/>
                      <a:pt x="128" y="342"/>
                    </a:cubicBezTo>
                    <a:cubicBezTo>
                      <a:pt x="127" y="340"/>
                      <a:pt x="125" y="338"/>
                      <a:pt x="124" y="339"/>
                    </a:cubicBezTo>
                    <a:cubicBezTo>
                      <a:pt x="127" y="342"/>
                      <a:pt x="128" y="343"/>
                      <a:pt x="129" y="345"/>
                    </a:cubicBezTo>
                    <a:cubicBezTo>
                      <a:pt x="129" y="345"/>
                      <a:pt x="130" y="345"/>
                      <a:pt x="130" y="346"/>
                    </a:cubicBezTo>
                    <a:cubicBezTo>
                      <a:pt x="130" y="349"/>
                      <a:pt x="135" y="351"/>
                      <a:pt x="136" y="352"/>
                    </a:cubicBezTo>
                    <a:cubicBezTo>
                      <a:pt x="136" y="353"/>
                      <a:pt x="137" y="355"/>
                      <a:pt x="137" y="356"/>
                    </a:cubicBezTo>
                    <a:cubicBezTo>
                      <a:pt x="138" y="356"/>
                      <a:pt x="137" y="355"/>
                      <a:pt x="138" y="356"/>
                    </a:cubicBezTo>
                    <a:cubicBezTo>
                      <a:pt x="139" y="357"/>
                      <a:pt x="139" y="358"/>
                      <a:pt x="140" y="359"/>
                    </a:cubicBezTo>
                    <a:cubicBezTo>
                      <a:pt x="141" y="358"/>
                      <a:pt x="141" y="360"/>
                      <a:pt x="144" y="362"/>
                    </a:cubicBezTo>
                    <a:cubicBezTo>
                      <a:pt x="143" y="362"/>
                      <a:pt x="143" y="362"/>
                      <a:pt x="142" y="362"/>
                    </a:cubicBezTo>
                    <a:cubicBezTo>
                      <a:pt x="144" y="363"/>
                      <a:pt x="147" y="366"/>
                      <a:pt x="147" y="367"/>
                    </a:cubicBezTo>
                    <a:cubicBezTo>
                      <a:pt x="147" y="368"/>
                      <a:pt x="146" y="367"/>
                      <a:pt x="145" y="367"/>
                    </a:cubicBezTo>
                    <a:cubicBezTo>
                      <a:pt x="146" y="368"/>
                      <a:pt x="147" y="369"/>
                      <a:pt x="146" y="369"/>
                    </a:cubicBezTo>
                    <a:cubicBezTo>
                      <a:pt x="147" y="369"/>
                      <a:pt x="148" y="371"/>
                      <a:pt x="149" y="371"/>
                    </a:cubicBezTo>
                    <a:cubicBezTo>
                      <a:pt x="149" y="370"/>
                      <a:pt x="147" y="368"/>
                      <a:pt x="148" y="367"/>
                    </a:cubicBezTo>
                    <a:cubicBezTo>
                      <a:pt x="149" y="369"/>
                      <a:pt x="148" y="368"/>
                      <a:pt x="150" y="369"/>
                    </a:cubicBezTo>
                    <a:cubicBezTo>
                      <a:pt x="149" y="369"/>
                      <a:pt x="151" y="372"/>
                      <a:pt x="149" y="370"/>
                    </a:cubicBezTo>
                    <a:cubicBezTo>
                      <a:pt x="150" y="372"/>
                      <a:pt x="152" y="373"/>
                      <a:pt x="151" y="373"/>
                    </a:cubicBezTo>
                    <a:cubicBezTo>
                      <a:pt x="150" y="373"/>
                      <a:pt x="149" y="372"/>
                      <a:pt x="148" y="371"/>
                    </a:cubicBezTo>
                    <a:cubicBezTo>
                      <a:pt x="148" y="373"/>
                      <a:pt x="147" y="372"/>
                      <a:pt x="145" y="371"/>
                    </a:cubicBezTo>
                    <a:cubicBezTo>
                      <a:pt x="146" y="373"/>
                      <a:pt x="148" y="373"/>
                      <a:pt x="149" y="373"/>
                    </a:cubicBezTo>
                    <a:cubicBezTo>
                      <a:pt x="148" y="372"/>
                      <a:pt x="148" y="372"/>
                      <a:pt x="149" y="372"/>
                    </a:cubicBezTo>
                    <a:cubicBezTo>
                      <a:pt x="150" y="373"/>
                      <a:pt x="151" y="373"/>
                      <a:pt x="151" y="375"/>
                    </a:cubicBezTo>
                    <a:cubicBezTo>
                      <a:pt x="151" y="375"/>
                      <a:pt x="151" y="374"/>
                      <a:pt x="152" y="374"/>
                    </a:cubicBezTo>
                    <a:cubicBezTo>
                      <a:pt x="153" y="375"/>
                      <a:pt x="153" y="376"/>
                      <a:pt x="153" y="376"/>
                    </a:cubicBezTo>
                    <a:cubicBezTo>
                      <a:pt x="151" y="376"/>
                      <a:pt x="148" y="375"/>
                      <a:pt x="145" y="372"/>
                    </a:cubicBezTo>
                    <a:cubicBezTo>
                      <a:pt x="145" y="372"/>
                      <a:pt x="145" y="374"/>
                      <a:pt x="144" y="373"/>
                    </a:cubicBezTo>
                    <a:cubicBezTo>
                      <a:pt x="144" y="372"/>
                      <a:pt x="143" y="372"/>
                      <a:pt x="143" y="371"/>
                    </a:cubicBezTo>
                    <a:cubicBezTo>
                      <a:pt x="144" y="370"/>
                      <a:pt x="145" y="371"/>
                      <a:pt x="144" y="369"/>
                    </a:cubicBezTo>
                    <a:cubicBezTo>
                      <a:pt x="141" y="371"/>
                      <a:pt x="137" y="364"/>
                      <a:pt x="135" y="362"/>
                    </a:cubicBezTo>
                    <a:cubicBezTo>
                      <a:pt x="134" y="360"/>
                      <a:pt x="136" y="363"/>
                      <a:pt x="134" y="362"/>
                    </a:cubicBezTo>
                    <a:cubicBezTo>
                      <a:pt x="133" y="360"/>
                      <a:pt x="131" y="357"/>
                      <a:pt x="130" y="355"/>
                    </a:cubicBezTo>
                    <a:cubicBezTo>
                      <a:pt x="130" y="355"/>
                      <a:pt x="130" y="355"/>
                      <a:pt x="130" y="354"/>
                    </a:cubicBezTo>
                    <a:cubicBezTo>
                      <a:pt x="127" y="355"/>
                      <a:pt x="124" y="345"/>
                      <a:pt x="121" y="344"/>
                    </a:cubicBezTo>
                    <a:cubicBezTo>
                      <a:pt x="122" y="345"/>
                      <a:pt x="122" y="345"/>
                      <a:pt x="122" y="345"/>
                    </a:cubicBezTo>
                    <a:cubicBezTo>
                      <a:pt x="120" y="343"/>
                      <a:pt x="122" y="343"/>
                      <a:pt x="121" y="341"/>
                    </a:cubicBezTo>
                    <a:cubicBezTo>
                      <a:pt x="120" y="341"/>
                      <a:pt x="121" y="344"/>
                      <a:pt x="120" y="343"/>
                    </a:cubicBezTo>
                    <a:cubicBezTo>
                      <a:pt x="120" y="341"/>
                      <a:pt x="119" y="342"/>
                      <a:pt x="118" y="341"/>
                    </a:cubicBezTo>
                    <a:cubicBezTo>
                      <a:pt x="118" y="340"/>
                      <a:pt x="117" y="338"/>
                      <a:pt x="117" y="337"/>
                    </a:cubicBezTo>
                    <a:cubicBezTo>
                      <a:pt x="115" y="336"/>
                      <a:pt x="114" y="334"/>
                      <a:pt x="113" y="332"/>
                    </a:cubicBezTo>
                    <a:cubicBezTo>
                      <a:pt x="112" y="330"/>
                      <a:pt x="111" y="327"/>
                      <a:pt x="110" y="326"/>
                    </a:cubicBezTo>
                    <a:cubicBezTo>
                      <a:pt x="111" y="325"/>
                      <a:pt x="110" y="323"/>
                      <a:pt x="109" y="321"/>
                    </a:cubicBezTo>
                    <a:cubicBezTo>
                      <a:pt x="108" y="321"/>
                      <a:pt x="110" y="324"/>
                      <a:pt x="109" y="325"/>
                    </a:cubicBezTo>
                    <a:cubicBezTo>
                      <a:pt x="107" y="319"/>
                      <a:pt x="102" y="313"/>
                      <a:pt x="99" y="308"/>
                    </a:cubicBezTo>
                    <a:cubicBezTo>
                      <a:pt x="99" y="307"/>
                      <a:pt x="100" y="309"/>
                      <a:pt x="100" y="309"/>
                    </a:cubicBezTo>
                    <a:cubicBezTo>
                      <a:pt x="99" y="306"/>
                      <a:pt x="99" y="308"/>
                      <a:pt x="98" y="306"/>
                    </a:cubicBezTo>
                    <a:cubicBezTo>
                      <a:pt x="97" y="303"/>
                      <a:pt x="97" y="299"/>
                      <a:pt x="94" y="297"/>
                    </a:cubicBezTo>
                    <a:cubicBezTo>
                      <a:pt x="95" y="297"/>
                      <a:pt x="95" y="299"/>
                      <a:pt x="95" y="299"/>
                    </a:cubicBezTo>
                    <a:cubicBezTo>
                      <a:pt x="94" y="298"/>
                      <a:pt x="91" y="294"/>
                      <a:pt x="92" y="291"/>
                    </a:cubicBezTo>
                    <a:cubicBezTo>
                      <a:pt x="92" y="291"/>
                      <a:pt x="93" y="291"/>
                      <a:pt x="93" y="292"/>
                    </a:cubicBezTo>
                    <a:cubicBezTo>
                      <a:pt x="93" y="293"/>
                      <a:pt x="93" y="294"/>
                      <a:pt x="94" y="295"/>
                    </a:cubicBezTo>
                    <a:cubicBezTo>
                      <a:pt x="95" y="294"/>
                      <a:pt x="95" y="296"/>
                      <a:pt x="96" y="296"/>
                    </a:cubicBezTo>
                    <a:cubicBezTo>
                      <a:pt x="95" y="293"/>
                      <a:pt x="95" y="295"/>
                      <a:pt x="94" y="293"/>
                    </a:cubicBezTo>
                    <a:cubicBezTo>
                      <a:pt x="95" y="293"/>
                      <a:pt x="95" y="294"/>
                      <a:pt x="95" y="292"/>
                    </a:cubicBezTo>
                    <a:cubicBezTo>
                      <a:pt x="94" y="292"/>
                      <a:pt x="93" y="288"/>
                      <a:pt x="92" y="290"/>
                    </a:cubicBezTo>
                    <a:cubicBezTo>
                      <a:pt x="93" y="287"/>
                      <a:pt x="89" y="284"/>
                      <a:pt x="90" y="281"/>
                    </a:cubicBezTo>
                    <a:cubicBezTo>
                      <a:pt x="91" y="281"/>
                      <a:pt x="90" y="284"/>
                      <a:pt x="92" y="284"/>
                    </a:cubicBezTo>
                    <a:cubicBezTo>
                      <a:pt x="91" y="282"/>
                      <a:pt x="91" y="280"/>
                      <a:pt x="90" y="279"/>
                    </a:cubicBezTo>
                    <a:cubicBezTo>
                      <a:pt x="89" y="279"/>
                      <a:pt x="91" y="280"/>
                      <a:pt x="90" y="280"/>
                    </a:cubicBezTo>
                    <a:cubicBezTo>
                      <a:pt x="89" y="281"/>
                      <a:pt x="87" y="275"/>
                      <a:pt x="87" y="277"/>
                    </a:cubicBezTo>
                    <a:cubicBezTo>
                      <a:pt x="89" y="280"/>
                      <a:pt x="89" y="286"/>
                      <a:pt x="91" y="286"/>
                    </a:cubicBezTo>
                    <a:cubicBezTo>
                      <a:pt x="91" y="287"/>
                      <a:pt x="92" y="290"/>
                      <a:pt x="91" y="291"/>
                    </a:cubicBezTo>
                    <a:cubicBezTo>
                      <a:pt x="90" y="289"/>
                      <a:pt x="90" y="290"/>
                      <a:pt x="88" y="286"/>
                    </a:cubicBezTo>
                    <a:cubicBezTo>
                      <a:pt x="89" y="285"/>
                      <a:pt x="89" y="280"/>
                      <a:pt x="87" y="281"/>
                    </a:cubicBezTo>
                    <a:cubicBezTo>
                      <a:pt x="88" y="283"/>
                      <a:pt x="88" y="284"/>
                      <a:pt x="87" y="284"/>
                    </a:cubicBezTo>
                    <a:cubicBezTo>
                      <a:pt x="87" y="282"/>
                      <a:pt x="86" y="282"/>
                      <a:pt x="86" y="280"/>
                    </a:cubicBezTo>
                    <a:cubicBezTo>
                      <a:pt x="85" y="280"/>
                      <a:pt x="87" y="285"/>
                      <a:pt x="88" y="286"/>
                    </a:cubicBezTo>
                    <a:cubicBezTo>
                      <a:pt x="88" y="286"/>
                      <a:pt x="87" y="285"/>
                      <a:pt x="87" y="285"/>
                    </a:cubicBezTo>
                    <a:cubicBezTo>
                      <a:pt x="90" y="293"/>
                      <a:pt x="91" y="298"/>
                      <a:pt x="93" y="305"/>
                    </a:cubicBezTo>
                    <a:cubicBezTo>
                      <a:pt x="95" y="304"/>
                      <a:pt x="92" y="300"/>
                      <a:pt x="93" y="299"/>
                    </a:cubicBezTo>
                    <a:cubicBezTo>
                      <a:pt x="94" y="300"/>
                      <a:pt x="94" y="300"/>
                      <a:pt x="94" y="300"/>
                    </a:cubicBezTo>
                    <a:cubicBezTo>
                      <a:pt x="93" y="301"/>
                      <a:pt x="94" y="303"/>
                      <a:pt x="95" y="305"/>
                    </a:cubicBezTo>
                    <a:cubicBezTo>
                      <a:pt x="94" y="305"/>
                      <a:pt x="95" y="307"/>
                      <a:pt x="95" y="308"/>
                    </a:cubicBezTo>
                    <a:cubicBezTo>
                      <a:pt x="97" y="309"/>
                      <a:pt x="99" y="315"/>
                      <a:pt x="100" y="319"/>
                    </a:cubicBezTo>
                    <a:cubicBezTo>
                      <a:pt x="100" y="319"/>
                      <a:pt x="100" y="318"/>
                      <a:pt x="99" y="318"/>
                    </a:cubicBezTo>
                    <a:cubicBezTo>
                      <a:pt x="101" y="322"/>
                      <a:pt x="102" y="324"/>
                      <a:pt x="103" y="324"/>
                    </a:cubicBezTo>
                    <a:cubicBezTo>
                      <a:pt x="103" y="324"/>
                      <a:pt x="106" y="327"/>
                      <a:pt x="105" y="328"/>
                    </a:cubicBezTo>
                    <a:cubicBezTo>
                      <a:pt x="105" y="328"/>
                      <a:pt x="103" y="326"/>
                      <a:pt x="104" y="328"/>
                    </a:cubicBezTo>
                    <a:cubicBezTo>
                      <a:pt x="105" y="328"/>
                      <a:pt x="107" y="331"/>
                      <a:pt x="108" y="333"/>
                    </a:cubicBezTo>
                    <a:cubicBezTo>
                      <a:pt x="108" y="334"/>
                      <a:pt x="108" y="335"/>
                      <a:pt x="108" y="336"/>
                    </a:cubicBezTo>
                    <a:cubicBezTo>
                      <a:pt x="110" y="337"/>
                      <a:pt x="109" y="334"/>
                      <a:pt x="110" y="335"/>
                    </a:cubicBezTo>
                    <a:cubicBezTo>
                      <a:pt x="110" y="337"/>
                      <a:pt x="113" y="340"/>
                      <a:pt x="113" y="343"/>
                    </a:cubicBezTo>
                    <a:cubicBezTo>
                      <a:pt x="114" y="342"/>
                      <a:pt x="114" y="342"/>
                      <a:pt x="115" y="344"/>
                    </a:cubicBezTo>
                    <a:cubicBezTo>
                      <a:pt x="115" y="344"/>
                      <a:pt x="113" y="344"/>
                      <a:pt x="114" y="345"/>
                    </a:cubicBezTo>
                    <a:cubicBezTo>
                      <a:pt x="115" y="344"/>
                      <a:pt x="118" y="348"/>
                      <a:pt x="117" y="348"/>
                    </a:cubicBezTo>
                    <a:cubicBezTo>
                      <a:pt x="114" y="344"/>
                      <a:pt x="114" y="348"/>
                      <a:pt x="111" y="345"/>
                    </a:cubicBezTo>
                    <a:cubicBezTo>
                      <a:pt x="112" y="344"/>
                      <a:pt x="111" y="344"/>
                      <a:pt x="111" y="344"/>
                    </a:cubicBezTo>
                    <a:cubicBezTo>
                      <a:pt x="112" y="343"/>
                      <a:pt x="113" y="345"/>
                      <a:pt x="113" y="344"/>
                    </a:cubicBezTo>
                    <a:cubicBezTo>
                      <a:pt x="112" y="341"/>
                      <a:pt x="112" y="341"/>
                      <a:pt x="110" y="340"/>
                    </a:cubicBezTo>
                    <a:cubicBezTo>
                      <a:pt x="110" y="338"/>
                      <a:pt x="109" y="337"/>
                      <a:pt x="111" y="338"/>
                    </a:cubicBezTo>
                    <a:cubicBezTo>
                      <a:pt x="109" y="335"/>
                      <a:pt x="109" y="337"/>
                      <a:pt x="108" y="336"/>
                    </a:cubicBezTo>
                    <a:cubicBezTo>
                      <a:pt x="107" y="335"/>
                      <a:pt x="107" y="334"/>
                      <a:pt x="106" y="332"/>
                    </a:cubicBezTo>
                    <a:cubicBezTo>
                      <a:pt x="106" y="332"/>
                      <a:pt x="106" y="332"/>
                      <a:pt x="106" y="332"/>
                    </a:cubicBezTo>
                    <a:cubicBezTo>
                      <a:pt x="104" y="329"/>
                      <a:pt x="106" y="330"/>
                      <a:pt x="103" y="328"/>
                    </a:cubicBezTo>
                    <a:cubicBezTo>
                      <a:pt x="102" y="326"/>
                      <a:pt x="103" y="325"/>
                      <a:pt x="103" y="324"/>
                    </a:cubicBezTo>
                    <a:cubicBezTo>
                      <a:pt x="103" y="323"/>
                      <a:pt x="102" y="326"/>
                      <a:pt x="101" y="324"/>
                    </a:cubicBezTo>
                    <a:cubicBezTo>
                      <a:pt x="99" y="321"/>
                      <a:pt x="98" y="320"/>
                      <a:pt x="98" y="317"/>
                    </a:cubicBezTo>
                    <a:cubicBezTo>
                      <a:pt x="98" y="317"/>
                      <a:pt x="99" y="319"/>
                      <a:pt x="99" y="319"/>
                    </a:cubicBezTo>
                    <a:cubicBezTo>
                      <a:pt x="98" y="316"/>
                      <a:pt x="98" y="316"/>
                      <a:pt x="98" y="316"/>
                    </a:cubicBezTo>
                    <a:cubicBezTo>
                      <a:pt x="97" y="317"/>
                      <a:pt x="98" y="318"/>
                      <a:pt x="97" y="317"/>
                    </a:cubicBezTo>
                    <a:cubicBezTo>
                      <a:pt x="100" y="323"/>
                      <a:pt x="102" y="329"/>
                      <a:pt x="106" y="334"/>
                    </a:cubicBezTo>
                    <a:cubicBezTo>
                      <a:pt x="106" y="334"/>
                      <a:pt x="106" y="335"/>
                      <a:pt x="105" y="335"/>
                    </a:cubicBezTo>
                    <a:cubicBezTo>
                      <a:pt x="107" y="338"/>
                      <a:pt x="109" y="340"/>
                      <a:pt x="107" y="336"/>
                    </a:cubicBezTo>
                    <a:cubicBezTo>
                      <a:pt x="108" y="337"/>
                      <a:pt x="108" y="337"/>
                      <a:pt x="109" y="338"/>
                    </a:cubicBezTo>
                    <a:cubicBezTo>
                      <a:pt x="108" y="339"/>
                      <a:pt x="110" y="342"/>
                      <a:pt x="110" y="341"/>
                    </a:cubicBezTo>
                    <a:cubicBezTo>
                      <a:pt x="110" y="342"/>
                      <a:pt x="112" y="342"/>
                      <a:pt x="111" y="343"/>
                    </a:cubicBezTo>
                    <a:cubicBezTo>
                      <a:pt x="111" y="344"/>
                      <a:pt x="109" y="341"/>
                      <a:pt x="107" y="339"/>
                    </a:cubicBezTo>
                    <a:cubicBezTo>
                      <a:pt x="108" y="342"/>
                      <a:pt x="111" y="345"/>
                      <a:pt x="113" y="347"/>
                    </a:cubicBezTo>
                    <a:cubicBezTo>
                      <a:pt x="111" y="346"/>
                      <a:pt x="116" y="351"/>
                      <a:pt x="116" y="352"/>
                    </a:cubicBezTo>
                    <a:cubicBezTo>
                      <a:pt x="115" y="352"/>
                      <a:pt x="113" y="349"/>
                      <a:pt x="114" y="351"/>
                    </a:cubicBezTo>
                    <a:cubicBezTo>
                      <a:pt x="116" y="353"/>
                      <a:pt x="117" y="356"/>
                      <a:pt x="120" y="356"/>
                    </a:cubicBezTo>
                    <a:cubicBezTo>
                      <a:pt x="120" y="359"/>
                      <a:pt x="122" y="360"/>
                      <a:pt x="125" y="362"/>
                    </a:cubicBezTo>
                    <a:cubicBezTo>
                      <a:pt x="127" y="364"/>
                      <a:pt x="129" y="367"/>
                      <a:pt x="130" y="370"/>
                    </a:cubicBezTo>
                    <a:cubicBezTo>
                      <a:pt x="131" y="370"/>
                      <a:pt x="133" y="372"/>
                      <a:pt x="134" y="374"/>
                    </a:cubicBezTo>
                    <a:cubicBezTo>
                      <a:pt x="133" y="374"/>
                      <a:pt x="131" y="371"/>
                      <a:pt x="131" y="373"/>
                    </a:cubicBezTo>
                    <a:cubicBezTo>
                      <a:pt x="133" y="374"/>
                      <a:pt x="134" y="375"/>
                      <a:pt x="135" y="375"/>
                    </a:cubicBezTo>
                    <a:cubicBezTo>
                      <a:pt x="136" y="376"/>
                      <a:pt x="136" y="377"/>
                      <a:pt x="136" y="378"/>
                    </a:cubicBezTo>
                    <a:cubicBezTo>
                      <a:pt x="137" y="377"/>
                      <a:pt x="140" y="379"/>
                      <a:pt x="139" y="380"/>
                    </a:cubicBezTo>
                    <a:cubicBezTo>
                      <a:pt x="139" y="380"/>
                      <a:pt x="138" y="379"/>
                      <a:pt x="138" y="379"/>
                    </a:cubicBezTo>
                    <a:cubicBezTo>
                      <a:pt x="137" y="379"/>
                      <a:pt x="138" y="380"/>
                      <a:pt x="138" y="381"/>
                    </a:cubicBezTo>
                    <a:cubicBezTo>
                      <a:pt x="139" y="381"/>
                      <a:pt x="139" y="380"/>
                      <a:pt x="140" y="380"/>
                    </a:cubicBezTo>
                    <a:cubicBezTo>
                      <a:pt x="139" y="382"/>
                      <a:pt x="142" y="385"/>
                      <a:pt x="144" y="389"/>
                    </a:cubicBezTo>
                    <a:cubicBezTo>
                      <a:pt x="145" y="388"/>
                      <a:pt x="146" y="392"/>
                      <a:pt x="147" y="390"/>
                    </a:cubicBezTo>
                    <a:cubicBezTo>
                      <a:pt x="145" y="388"/>
                      <a:pt x="142" y="386"/>
                      <a:pt x="145" y="388"/>
                    </a:cubicBezTo>
                    <a:cubicBezTo>
                      <a:pt x="144" y="386"/>
                      <a:pt x="142" y="385"/>
                      <a:pt x="141" y="384"/>
                    </a:cubicBezTo>
                    <a:cubicBezTo>
                      <a:pt x="142" y="383"/>
                      <a:pt x="142" y="383"/>
                      <a:pt x="142" y="383"/>
                    </a:cubicBezTo>
                    <a:cubicBezTo>
                      <a:pt x="144" y="385"/>
                      <a:pt x="145" y="389"/>
                      <a:pt x="148" y="390"/>
                    </a:cubicBezTo>
                    <a:cubicBezTo>
                      <a:pt x="147" y="389"/>
                      <a:pt x="146" y="389"/>
                      <a:pt x="147" y="388"/>
                    </a:cubicBezTo>
                    <a:cubicBezTo>
                      <a:pt x="147" y="389"/>
                      <a:pt x="147" y="389"/>
                      <a:pt x="148" y="389"/>
                    </a:cubicBezTo>
                    <a:cubicBezTo>
                      <a:pt x="149" y="390"/>
                      <a:pt x="147" y="390"/>
                      <a:pt x="149" y="391"/>
                    </a:cubicBezTo>
                    <a:cubicBezTo>
                      <a:pt x="149" y="389"/>
                      <a:pt x="154" y="396"/>
                      <a:pt x="155" y="394"/>
                    </a:cubicBezTo>
                    <a:cubicBezTo>
                      <a:pt x="156" y="396"/>
                      <a:pt x="156" y="395"/>
                      <a:pt x="158" y="397"/>
                    </a:cubicBezTo>
                    <a:cubicBezTo>
                      <a:pt x="158" y="397"/>
                      <a:pt x="159" y="397"/>
                      <a:pt x="159" y="397"/>
                    </a:cubicBezTo>
                    <a:cubicBezTo>
                      <a:pt x="158" y="398"/>
                      <a:pt x="155" y="396"/>
                      <a:pt x="157" y="398"/>
                    </a:cubicBezTo>
                    <a:cubicBezTo>
                      <a:pt x="157" y="398"/>
                      <a:pt x="160" y="401"/>
                      <a:pt x="160" y="400"/>
                    </a:cubicBezTo>
                    <a:cubicBezTo>
                      <a:pt x="159" y="399"/>
                      <a:pt x="158" y="397"/>
                      <a:pt x="160" y="398"/>
                    </a:cubicBezTo>
                    <a:cubicBezTo>
                      <a:pt x="162" y="400"/>
                      <a:pt x="161" y="402"/>
                      <a:pt x="163" y="402"/>
                    </a:cubicBezTo>
                    <a:cubicBezTo>
                      <a:pt x="163" y="402"/>
                      <a:pt x="162" y="401"/>
                      <a:pt x="163" y="401"/>
                    </a:cubicBezTo>
                    <a:cubicBezTo>
                      <a:pt x="165" y="404"/>
                      <a:pt x="167" y="405"/>
                      <a:pt x="170" y="407"/>
                    </a:cubicBezTo>
                    <a:cubicBezTo>
                      <a:pt x="168" y="406"/>
                      <a:pt x="166" y="404"/>
                      <a:pt x="165" y="405"/>
                    </a:cubicBezTo>
                    <a:cubicBezTo>
                      <a:pt x="167" y="406"/>
                      <a:pt x="168" y="408"/>
                      <a:pt x="169" y="409"/>
                    </a:cubicBezTo>
                    <a:cubicBezTo>
                      <a:pt x="170" y="408"/>
                      <a:pt x="168" y="406"/>
                      <a:pt x="170" y="407"/>
                    </a:cubicBezTo>
                    <a:cubicBezTo>
                      <a:pt x="170" y="408"/>
                      <a:pt x="173" y="410"/>
                      <a:pt x="173" y="411"/>
                    </a:cubicBezTo>
                    <a:cubicBezTo>
                      <a:pt x="172" y="409"/>
                      <a:pt x="175" y="411"/>
                      <a:pt x="174" y="410"/>
                    </a:cubicBezTo>
                    <a:cubicBezTo>
                      <a:pt x="172" y="409"/>
                      <a:pt x="174" y="409"/>
                      <a:pt x="173" y="408"/>
                    </a:cubicBezTo>
                    <a:cubicBezTo>
                      <a:pt x="173" y="409"/>
                      <a:pt x="170" y="407"/>
                      <a:pt x="171" y="406"/>
                    </a:cubicBezTo>
                    <a:cubicBezTo>
                      <a:pt x="172" y="407"/>
                      <a:pt x="175" y="409"/>
                      <a:pt x="174" y="407"/>
                    </a:cubicBezTo>
                    <a:cubicBezTo>
                      <a:pt x="173" y="408"/>
                      <a:pt x="172" y="406"/>
                      <a:pt x="172" y="406"/>
                    </a:cubicBezTo>
                    <a:cubicBezTo>
                      <a:pt x="174" y="406"/>
                      <a:pt x="174" y="407"/>
                      <a:pt x="176" y="408"/>
                    </a:cubicBezTo>
                    <a:cubicBezTo>
                      <a:pt x="176" y="408"/>
                      <a:pt x="174" y="406"/>
                      <a:pt x="176" y="407"/>
                    </a:cubicBezTo>
                    <a:cubicBezTo>
                      <a:pt x="179" y="410"/>
                      <a:pt x="181" y="412"/>
                      <a:pt x="186" y="414"/>
                    </a:cubicBezTo>
                    <a:cubicBezTo>
                      <a:pt x="183" y="414"/>
                      <a:pt x="188" y="417"/>
                      <a:pt x="186" y="417"/>
                    </a:cubicBezTo>
                    <a:cubicBezTo>
                      <a:pt x="185" y="415"/>
                      <a:pt x="182" y="413"/>
                      <a:pt x="180" y="413"/>
                    </a:cubicBezTo>
                    <a:cubicBezTo>
                      <a:pt x="183" y="415"/>
                      <a:pt x="188" y="418"/>
                      <a:pt x="190" y="420"/>
                    </a:cubicBezTo>
                    <a:cubicBezTo>
                      <a:pt x="186" y="418"/>
                      <a:pt x="185" y="417"/>
                      <a:pt x="183" y="415"/>
                    </a:cubicBezTo>
                    <a:cubicBezTo>
                      <a:pt x="183" y="417"/>
                      <a:pt x="181" y="416"/>
                      <a:pt x="180" y="417"/>
                    </a:cubicBezTo>
                    <a:cubicBezTo>
                      <a:pt x="182" y="419"/>
                      <a:pt x="184" y="419"/>
                      <a:pt x="184" y="419"/>
                    </a:cubicBezTo>
                    <a:cubicBezTo>
                      <a:pt x="182" y="417"/>
                      <a:pt x="181" y="419"/>
                      <a:pt x="181" y="417"/>
                    </a:cubicBezTo>
                    <a:cubicBezTo>
                      <a:pt x="182" y="417"/>
                      <a:pt x="183" y="417"/>
                      <a:pt x="185" y="418"/>
                    </a:cubicBezTo>
                    <a:cubicBezTo>
                      <a:pt x="186" y="419"/>
                      <a:pt x="187" y="419"/>
                      <a:pt x="189" y="421"/>
                    </a:cubicBezTo>
                    <a:cubicBezTo>
                      <a:pt x="188" y="422"/>
                      <a:pt x="190" y="423"/>
                      <a:pt x="190" y="423"/>
                    </a:cubicBezTo>
                    <a:cubicBezTo>
                      <a:pt x="189" y="423"/>
                      <a:pt x="189" y="422"/>
                      <a:pt x="187" y="422"/>
                    </a:cubicBezTo>
                    <a:cubicBezTo>
                      <a:pt x="187" y="424"/>
                      <a:pt x="190" y="423"/>
                      <a:pt x="191" y="424"/>
                    </a:cubicBezTo>
                    <a:cubicBezTo>
                      <a:pt x="191" y="424"/>
                      <a:pt x="191" y="425"/>
                      <a:pt x="190" y="425"/>
                    </a:cubicBezTo>
                    <a:cubicBezTo>
                      <a:pt x="191" y="425"/>
                      <a:pt x="192" y="426"/>
                      <a:pt x="193" y="425"/>
                    </a:cubicBezTo>
                    <a:cubicBezTo>
                      <a:pt x="190" y="424"/>
                      <a:pt x="194" y="423"/>
                      <a:pt x="197" y="425"/>
                    </a:cubicBezTo>
                    <a:cubicBezTo>
                      <a:pt x="198" y="427"/>
                      <a:pt x="198" y="427"/>
                      <a:pt x="197" y="427"/>
                    </a:cubicBezTo>
                    <a:cubicBezTo>
                      <a:pt x="198" y="428"/>
                      <a:pt x="199" y="428"/>
                      <a:pt x="200" y="428"/>
                    </a:cubicBezTo>
                    <a:cubicBezTo>
                      <a:pt x="199" y="429"/>
                      <a:pt x="202" y="430"/>
                      <a:pt x="201" y="431"/>
                    </a:cubicBezTo>
                    <a:cubicBezTo>
                      <a:pt x="204" y="432"/>
                      <a:pt x="204" y="433"/>
                      <a:pt x="205" y="432"/>
                    </a:cubicBezTo>
                    <a:cubicBezTo>
                      <a:pt x="205" y="431"/>
                      <a:pt x="203" y="431"/>
                      <a:pt x="203" y="430"/>
                    </a:cubicBezTo>
                    <a:cubicBezTo>
                      <a:pt x="203" y="430"/>
                      <a:pt x="206" y="431"/>
                      <a:pt x="207" y="432"/>
                    </a:cubicBezTo>
                    <a:cubicBezTo>
                      <a:pt x="206" y="433"/>
                      <a:pt x="205" y="432"/>
                      <a:pt x="207" y="434"/>
                    </a:cubicBezTo>
                    <a:cubicBezTo>
                      <a:pt x="206" y="432"/>
                      <a:pt x="208" y="434"/>
                      <a:pt x="209" y="434"/>
                    </a:cubicBezTo>
                    <a:cubicBezTo>
                      <a:pt x="209" y="433"/>
                      <a:pt x="207" y="432"/>
                      <a:pt x="208" y="431"/>
                    </a:cubicBezTo>
                    <a:cubicBezTo>
                      <a:pt x="212" y="433"/>
                      <a:pt x="213" y="434"/>
                      <a:pt x="214" y="435"/>
                    </a:cubicBezTo>
                    <a:cubicBezTo>
                      <a:pt x="213" y="434"/>
                      <a:pt x="210" y="433"/>
                      <a:pt x="209" y="433"/>
                    </a:cubicBezTo>
                    <a:cubicBezTo>
                      <a:pt x="212" y="436"/>
                      <a:pt x="217" y="436"/>
                      <a:pt x="218" y="438"/>
                    </a:cubicBezTo>
                    <a:cubicBezTo>
                      <a:pt x="216" y="437"/>
                      <a:pt x="215" y="438"/>
                      <a:pt x="214" y="438"/>
                    </a:cubicBezTo>
                    <a:cubicBezTo>
                      <a:pt x="213" y="437"/>
                      <a:pt x="213" y="436"/>
                      <a:pt x="211" y="436"/>
                    </a:cubicBezTo>
                    <a:cubicBezTo>
                      <a:pt x="211" y="437"/>
                      <a:pt x="211" y="436"/>
                      <a:pt x="209" y="435"/>
                    </a:cubicBezTo>
                    <a:cubicBezTo>
                      <a:pt x="209" y="436"/>
                      <a:pt x="208" y="436"/>
                      <a:pt x="207" y="435"/>
                    </a:cubicBezTo>
                    <a:cubicBezTo>
                      <a:pt x="206" y="434"/>
                      <a:pt x="206" y="434"/>
                      <a:pt x="204" y="433"/>
                    </a:cubicBezTo>
                    <a:cubicBezTo>
                      <a:pt x="204" y="434"/>
                      <a:pt x="206" y="435"/>
                      <a:pt x="207" y="436"/>
                    </a:cubicBezTo>
                    <a:cubicBezTo>
                      <a:pt x="207" y="435"/>
                      <a:pt x="209" y="436"/>
                      <a:pt x="209" y="436"/>
                    </a:cubicBezTo>
                    <a:cubicBezTo>
                      <a:pt x="211" y="437"/>
                      <a:pt x="210" y="437"/>
                      <a:pt x="211" y="438"/>
                    </a:cubicBezTo>
                    <a:cubicBezTo>
                      <a:pt x="211" y="437"/>
                      <a:pt x="212" y="437"/>
                      <a:pt x="214" y="438"/>
                    </a:cubicBezTo>
                    <a:cubicBezTo>
                      <a:pt x="215" y="439"/>
                      <a:pt x="212" y="438"/>
                      <a:pt x="214" y="439"/>
                    </a:cubicBezTo>
                    <a:cubicBezTo>
                      <a:pt x="214" y="438"/>
                      <a:pt x="215" y="439"/>
                      <a:pt x="216" y="439"/>
                    </a:cubicBezTo>
                    <a:cubicBezTo>
                      <a:pt x="216" y="440"/>
                      <a:pt x="219" y="442"/>
                      <a:pt x="218" y="442"/>
                    </a:cubicBezTo>
                    <a:cubicBezTo>
                      <a:pt x="221" y="443"/>
                      <a:pt x="225" y="443"/>
                      <a:pt x="228" y="446"/>
                    </a:cubicBezTo>
                    <a:cubicBezTo>
                      <a:pt x="226" y="446"/>
                      <a:pt x="226" y="445"/>
                      <a:pt x="225" y="445"/>
                    </a:cubicBezTo>
                    <a:cubicBezTo>
                      <a:pt x="226" y="445"/>
                      <a:pt x="226" y="446"/>
                      <a:pt x="225" y="446"/>
                    </a:cubicBezTo>
                    <a:cubicBezTo>
                      <a:pt x="224" y="445"/>
                      <a:pt x="226" y="444"/>
                      <a:pt x="224" y="444"/>
                    </a:cubicBezTo>
                    <a:cubicBezTo>
                      <a:pt x="222" y="445"/>
                      <a:pt x="218" y="443"/>
                      <a:pt x="215" y="442"/>
                    </a:cubicBezTo>
                    <a:cubicBezTo>
                      <a:pt x="216" y="442"/>
                      <a:pt x="214" y="441"/>
                      <a:pt x="213" y="441"/>
                    </a:cubicBezTo>
                    <a:cubicBezTo>
                      <a:pt x="214" y="442"/>
                      <a:pt x="210" y="440"/>
                      <a:pt x="212" y="442"/>
                    </a:cubicBezTo>
                    <a:cubicBezTo>
                      <a:pt x="214" y="441"/>
                      <a:pt x="214" y="443"/>
                      <a:pt x="215" y="443"/>
                    </a:cubicBezTo>
                    <a:cubicBezTo>
                      <a:pt x="216" y="442"/>
                      <a:pt x="220" y="445"/>
                      <a:pt x="222" y="445"/>
                    </a:cubicBezTo>
                    <a:cubicBezTo>
                      <a:pt x="222" y="446"/>
                      <a:pt x="222" y="447"/>
                      <a:pt x="222" y="446"/>
                    </a:cubicBezTo>
                    <a:cubicBezTo>
                      <a:pt x="221" y="446"/>
                      <a:pt x="219" y="445"/>
                      <a:pt x="219" y="445"/>
                    </a:cubicBezTo>
                    <a:cubicBezTo>
                      <a:pt x="220" y="446"/>
                      <a:pt x="221" y="447"/>
                      <a:pt x="223" y="447"/>
                    </a:cubicBezTo>
                    <a:cubicBezTo>
                      <a:pt x="223" y="447"/>
                      <a:pt x="224" y="447"/>
                      <a:pt x="225" y="448"/>
                    </a:cubicBezTo>
                    <a:cubicBezTo>
                      <a:pt x="225" y="446"/>
                      <a:pt x="225" y="446"/>
                      <a:pt x="227" y="447"/>
                    </a:cubicBezTo>
                    <a:cubicBezTo>
                      <a:pt x="227" y="448"/>
                      <a:pt x="225" y="447"/>
                      <a:pt x="227" y="448"/>
                    </a:cubicBezTo>
                    <a:cubicBezTo>
                      <a:pt x="228" y="447"/>
                      <a:pt x="230" y="447"/>
                      <a:pt x="232" y="447"/>
                    </a:cubicBezTo>
                    <a:cubicBezTo>
                      <a:pt x="231" y="448"/>
                      <a:pt x="233" y="448"/>
                      <a:pt x="233" y="449"/>
                    </a:cubicBezTo>
                    <a:cubicBezTo>
                      <a:pt x="233" y="449"/>
                      <a:pt x="232" y="448"/>
                      <a:pt x="232" y="449"/>
                    </a:cubicBezTo>
                    <a:cubicBezTo>
                      <a:pt x="235" y="449"/>
                      <a:pt x="231" y="449"/>
                      <a:pt x="233" y="450"/>
                    </a:cubicBezTo>
                    <a:cubicBezTo>
                      <a:pt x="234" y="449"/>
                      <a:pt x="235" y="450"/>
                      <a:pt x="238" y="450"/>
                    </a:cubicBezTo>
                    <a:cubicBezTo>
                      <a:pt x="237" y="451"/>
                      <a:pt x="237" y="450"/>
                      <a:pt x="238" y="451"/>
                    </a:cubicBezTo>
                    <a:cubicBezTo>
                      <a:pt x="235" y="450"/>
                      <a:pt x="238" y="451"/>
                      <a:pt x="237" y="452"/>
                    </a:cubicBezTo>
                    <a:cubicBezTo>
                      <a:pt x="237" y="452"/>
                      <a:pt x="237" y="452"/>
                      <a:pt x="236" y="452"/>
                    </a:cubicBezTo>
                    <a:cubicBezTo>
                      <a:pt x="237" y="451"/>
                      <a:pt x="233" y="450"/>
                      <a:pt x="234" y="451"/>
                    </a:cubicBezTo>
                    <a:cubicBezTo>
                      <a:pt x="235" y="451"/>
                      <a:pt x="234" y="452"/>
                      <a:pt x="233" y="452"/>
                    </a:cubicBezTo>
                    <a:cubicBezTo>
                      <a:pt x="236" y="453"/>
                      <a:pt x="238" y="454"/>
                      <a:pt x="239" y="453"/>
                    </a:cubicBezTo>
                    <a:cubicBezTo>
                      <a:pt x="242" y="454"/>
                      <a:pt x="245" y="455"/>
                      <a:pt x="243" y="456"/>
                    </a:cubicBezTo>
                    <a:cubicBezTo>
                      <a:pt x="242" y="456"/>
                      <a:pt x="242" y="455"/>
                      <a:pt x="241" y="455"/>
                    </a:cubicBezTo>
                    <a:cubicBezTo>
                      <a:pt x="238" y="454"/>
                      <a:pt x="235" y="454"/>
                      <a:pt x="234" y="454"/>
                    </a:cubicBezTo>
                    <a:cubicBezTo>
                      <a:pt x="236" y="454"/>
                      <a:pt x="235" y="455"/>
                      <a:pt x="234" y="455"/>
                    </a:cubicBezTo>
                    <a:cubicBezTo>
                      <a:pt x="232" y="454"/>
                      <a:pt x="230" y="452"/>
                      <a:pt x="230" y="453"/>
                    </a:cubicBezTo>
                    <a:cubicBezTo>
                      <a:pt x="229" y="451"/>
                      <a:pt x="224" y="450"/>
                      <a:pt x="224" y="449"/>
                    </a:cubicBezTo>
                    <a:cubicBezTo>
                      <a:pt x="222" y="448"/>
                      <a:pt x="222" y="448"/>
                      <a:pt x="221" y="448"/>
                    </a:cubicBezTo>
                    <a:cubicBezTo>
                      <a:pt x="221" y="448"/>
                      <a:pt x="219" y="447"/>
                      <a:pt x="218" y="446"/>
                    </a:cubicBezTo>
                    <a:cubicBezTo>
                      <a:pt x="219" y="446"/>
                      <a:pt x="218" y="445"/>
                      <a:pt x="217" y="444"/>
                    </a:cubicBezTo>
                    <a:cubicBezTo>
                      <a:pt x="217" y="445"/>
                      <a:pt x="213" y="442"/>
                      <a:pt x="215" y="443"/>
                    </a:cubicBezTo>
                    <a:cubicBezTo>
                      <a:pt x="215" y="444"/>
                      <a:pt x="216" y="444"/>
                      <a:pt x="216" y="445"/>
                    </a:cubicBezTo>
                    <a:cubicBezTo>
                      <a:pt x="214" y="444"/>
                      <a:pt x="214" y="444"/>
                      <a:pt x="212" y="444"/>
                    </a:cubicBezTo>
                    <a:cubicBezTo>
                      <a:pt x="212" y="445"/>
                      <a:pt x="215" y="445"/>
                      <a:pt x="214" y="446"/>
                    </a:cubicBezTo>
                    <a:cubicBezTo>
                      <a:pt x="213" y="446"/>
                      <a:pt x="211" y="445"/>
                      <a:pt x="211" y="444"/>
                    </a:cubicBezTo>
                    <a:cubicBezTo>
                      <a:pt x="212" y="445"/>
                      <a:pt x="209" y="443"/>
                      <a:pt x="210" y="443"/>
                    </a:cubicBezTo>
                    <a:cubicBezTo>
                      <a:pt x="207" y="442"/>
                      <a:pt x="207" y="441"/>
                      <a:pt x="204" y="440"/>
                    </a:cubicBezTo>
                    <a:cubicBezTo>
                      <a:pt x="203" y="441"/>
                      <a:pt x="207" y="441"/>
                      <a:pt x="209" y="443"/>
                    </a:cubicBezTo>
                    <a:cubicBezTo>
                      <a:pt x="209" y="444"/>
                      <a:pt x="210" y="445"/>
                      <a:pt x="211" y="446"/>
                    </a:cubicBezTo>
                    <a:cubicBezTo>
                      <a:pt x="213" y="447"/>
                      <a:pt x="214" y="448"/>
                      <a:pt x="214" y="450"/>
                    </a:cubicBezTo>
                    <a:cubicBezTo>
                      <a:pt x="217" y="450"/>
                      <a:pt x="217" y="449"/>
                      <a:pt x="218" y="451"/>
                    </a:cubicBezTo>
                    <a:cubicBezTo>
                      <a:pt x="219" y="449"/>
                      <a:pt x="219" y="449"/>
                      <a:pt x="219" y="449"/>
                    </a:cubicBezTo>
                    <a:cubicBezTo>
                      <a:pt x="217" y="448"/>
                      <a:pt x="217" y="450"/>
                      <a:pt x="215" y="448"/>
                    </a:cubicBezTo>
                    <a:cubicBezTo>
                      <a:pt x="214" y="448"/>
                      <a:pt x="212" y="447"/>
                      <a:pt x="212" y="446"/>
                    </a:cubicBezTo>
                    <a:cubicBezTo>
                      <a:pt x="214" y="447"/>
                      <a:pt x="215" y="447"/>
                      <a:pt x="218" y="448"/>
                    </a:cubicBezTo>
                    <a:cubicBezTo>
                      <a:pt x="217" y="449"/>
                      <a:pt x="221" y="450"/>
                      <a:pt x="220" y="450"/>
                    </a:cubicBezTo>
                    <a:cubicBezTo>
                      <a:pt x="220" y="448"/>
                      <a:pt x="215" y="447"/>
                      <a:pt x="214" y="444"/>
                    </a:cubicBezTo>
                    <a:cubicBezTo>
                      <a:pt x="217" y="446"/>
                      <a:pt x="221" y="448"/>
                      <a:pt x="224" y="452"/>
                    </a:cubicBezTo>
                    <a:cubicBezTo>
                      <a:pt x="225" y="452"/>
                      <a:pt x="223" y="451"/>
                      <a:pt x="224" y="451"/>
                    </a:cubicBezTo>
                    <a:cubicBezTo>
                      <a:pt x="224" y="452"/>
                      <a:pt x="225" y="452"/>
                      <a:pt x="226" y="452"/>
                    </a:cubicBezTo>
                    <a:cubicBezTo>
                      <a:pt x="224" y="452"/>
                      <a:pt x="223" y="450"/>
                      <a:pt x="224" y="450"/>
                    </a:cubicBezTo>
                    <a:cubicBezTo>
                      <a:pt x="225" y="451"/>
                      <a:pt x="228" y="452"/>
                      <a:pt x="229" y="453"/>
                    </a:cubicBezTo>
                    <a:cubicBezTo>
                      <a:pt x="228" y="454"/>
                      <a:pt x="226" y="453"/>
                      <a:pt x="226" y="453"/>
                    </a:cubicBezTo>
                    <a:cubicBezTo>
                      <a:pt x="227" y="454"/>
                      <a:pt x="228" y="454"/>
                      <a:pt x="228" y="455"/>
                    </a:cubicBezTo>
                    <a:cubicBezTo>
                      <a:pt x="229" y="454"/>
                      <a:pt x="231" y="454"/>
                      <a:pt x="232" y="455"/>
                    </a:cubicBezTo>
                    <a:cubicBezTo>
                      <a:pt x="228" y="454"/>
                      <a:pt x="238" y="458"/>
                      <a:pt x="235" y="459"/>
                    </a:cubicBezTo>
                    <a:cubicBezTo>
                      <a:pt x="237" y="459"/>
                      <a:pt x="237" y="458"/>
                      <a:pt x="240" y="460"/>
                    </a:cubicBezTo>
                    <a:cubicBezTo>
                      <a:pt x="238" y="460"/>
                      <a:pt x="241" y="460"/>
                      <a:pt x="242" y="461"/>
                    </a:cubicBezTo>
                    <a:cubicBezTo>
                      <a:pt x="240" y="461"/>
                      <a:pt x="238" y="460"/>
                      <a:pt x="236" y="460"/>
                    </a:cubicBezTo>
                    <a:cubicBezTo>
                      <a:pt x="234" y="459"/>
                      <a:pt x="232" y="458"/>
                      <a:pt x="230" y="458"/>
                    </a:cubicBezTo>
                    <a:cubicBezTo>
                      <a:pt x="226" y="456"/>
                      <a:pt x="223" y="455"/>
                      <a:pt x="223" y="453"/>
                    </a:cubicBezTo>
                    <a:cubicBezTo>
                      <a:pt x="218" y="452"/>
                      <a:pt x="217" y="451"/>
                      <a:pt x="214" y="450"/>
                    </a:cubicBezTo>
                    <a:cubicBezTo>
                      <a:pt x="214" y="450"/>
                      <a:pt x="214" y="451"/>
                      <a:pt x="213" y="451"/>
                    </a:cubicBezTo>
                    <a:cubicBezTo>
                      <a:pt x="215" y="452"/>
                      <a:pt x="214" y="453"/>
                      <a:pt x="216" y="453"/>
                    </a:cubicBezTo>
                    <a:cubicBezTo>
                      <a:pt x="216" y="452"/>
                      <a:pt x="216" y="452"/>
                      <a:pt x="217" y="452"/>
                    </a:cubicBezTo>
                    <a:cubicBezTo>
                      <a:pt x="218" y="453"/>
                      <a:pt x="220" y="452"/>
                      <a:pt x="221" y="454"/>
                    </a:cubicBezTo>
                    <a:cubicBezTo>
                      <a:pt x="220" y="454"/>
                      <a:pt x="219" y="453"/>
                      <a:pt x="217" y="452"/>
                    </a:cubicBezTo>
                    <a:cubicBezTo>
                      <a:pt x="218" y="454"/>
                      <a:pt x="221" y="457"/>
                      <a:pt x="224" y="457"/>
                    </a:cubicBezTo>
                    <a:cubicBezTo>
                      <a:pt x="222" y="456"/>
                      <a:pt x="220" y="456"/>
                      <a:pt x="221" y="455"/>
                    </a:cubicBezTo>
                    <a:cubicBezTo>
                      <a:pt x="229" y="459"/>
                      <a:pt x="240" y="461"/>
                      <a:pt x="240" y="464"/>
                    </a:cubicBezTo>
                    <a:cubicBezTo>
                      <a:pt x="241" y="464"/>
                      <a:pt x="242" y="467"/>
                      <a:pt x="245" y="466"/>
                    </a:cubicBezTo>
                    <a:cubicBezTo>
                      <a:pt x="244" y="466"/>
                      <a:pt x="242" y="465"/>
                      <a:pt x="243" y="465"/>
                    </a:cubicBezTo>
                    <a:cubicBezTo>
                      <a:pt x="246" y="466"/>
                      <a:pt x="242" y="464"/>
                      <a:pt x="243" y="464"/>
                    </a:cubicBezTo>
                    <a:cubicBezTo>
                      <a:pt x="247" y="465"/>
                      <a:pt x="247" y="465"/>
                      <a:pt x="247" y="465"/>
                    </a:cubicBezTo>
                    <a:cubicBezTo>
                      <a:pt x="247" y="464"/>
                      <a:pt x="244" y="463"/>
                      <a:pt x="244" y="462"/>
                    </a:cubicBezTo>
                    <a:cubicBezTo>
                      <a:pt x="246" y="463"/>
                      <a:pt x="249" y="465"/>
                      <a:pt x="251" y="467"/>
                    </a:cubicBezTo>
                    <a:cubicBezTo>
                      <a:pt x="254" y="468"/>
                      <a:pt x="256" y="469"/>
                      <a:pt x="257" y="467"/>
                    </a:cubicBezTo>
                    <a:cubicBezTo>
                      <a:pt x="258" y="468"/>
                      <a:pt x="258" y="468"/>
                      <a:pt x="258" y="468"/>
                    </a:cubicBezTo>
                    <a:cubicBezTo>
                      <a:pt x="259" y="469"/>
                      <a:pt x="256" y="468"/>
                      <a:pt x="258" y="469"/>
                    </a:cubicBezTo>
                    <a:cubicBezTo>
                      <a:pt x="259" y="469"/>
                      <a:pt x="259" y="468"/>
                      <a:pt x="261" y="469"/>
                    </a:cubicBezTo>
                    <a:cubicBezTo>
                      <a:pt x="261" y="470"/>
                      <a:pt x="264" y="469"/>
                      <a:pt x="266" y="471"/>
                    </a:cubicBezTo>
                    <a:cubicBezTo>
                      <a:pt x="263" y="471"/>
                      <a:pt x="257" y="470"/>
                      <a:pt x="253" y="468"/>
                    </a:cubicBezTo>
                    <a:cubicBezTo>
                      <a:pt x="252" y="469"/>
                      <a:pt x="252" y="469"/>
                      <a:pt x="251" y="469"/>
                    </a:cubicBezTo>
                    <a:cubicBezTo>
                      <a:pt x="250" y="469"/>
                      <a:pt x="254" y="471"/>
                      <a:pt x="252" y="471"/>
                    </a:cubicBezTo>
                    <a:cubicBezTo>
                      <a:pt x="250" y="470"/>
                      <a:pt x="251" y="470"/>
                      <a:pt x="250" y="470"/>
                    </a:cubicBezTo>
                    <a:cubicBezTo>
                      <a:pt x="249" y="469"/>
                      <a:pt x="247" y="468"/>
                      <a:pt x="244" y="467"/>
                    </a:cubicBezTo>
                    <a:cubicBezTo>
                      <a:pt x="244" y="469"/>
                      <a:pt x="247" y="468"/>
                      <a:pt x="248" y="469"/>
                    </a:cubicBezTo>
                    <a:cubicBezTo>
                      <a:pt x="244" y="469"/>
                      <a:pt x="242" y="468"/>
                      <a:pt x="239" y="467"/>
                    </a:cubicBezTo>
                    <a:cubicBezTo>
                      <a:pt x="237" y="466"/>
                      <a:pt x="235" y="465"/>
                      <a:pt x="231" y="464"/>
                    </a:cubicBezTo>
                    <a:cubicBezTo>
                      <a:pt x="230" y="465"/>
                      <a:pt x="228" y="464"/>
                      <a:pt x="228" y="465"/>
                    </a:cubicBezTo>
                    <a:cubicBezTo>
                      <a:pt x="227" y="464"/>
                      <a:pt x="225" y="462"/>
                      <a:pt x="228" y="463"/>
                    </a:cubicBezTo>
                    <a:cubicBezTo>
                      <a:pt x="226" y="462"/>
                      <a:pt x="223" y="462"/>
                      <a:pt x="225" y="463"/>
                    </a:cubicBezTo>
                    <a:cubicBezTo>
                      <a:pt x="226" y="463"/>
                      <a:pt x="223" y="463"/>
                      <a:pt x="226" y="464"/>
                    </a:cubicBezTo>
                    <a:cubicBezTo>
                      <a:pt x="225" y="464"/>
                      <a:pt x="224" y="464"/>
                      <a:pt x="222" y="464"/>
                    </a:cubicBezTo>
                    <a:cubicBezTo>
                      <a:pt x="221" y="463"/>
                      <a:pt x="223" y="463"/>
                      <a:pt x="223" y="462"/>
                    </a:cubicBezTo>
                    <a:cubicBezTo>
                      <a:pt x="220" y="461"/>
                      <a:pt x="221" y="461"/>
                      <a:pt x="218" y="460"/>
                    </a:cubicBezTo>
                    <a:cubicBezTo>
                      <a:pt x="216" y="460"/>
                      <a:pt x="219" y="462"/>
                      <a:pt x="217" y="462"/>
                    </a:cubicBezTo>
                    <a:cubicBezTo>
                      <a:pt x="216" y="460"/>
                      <a:pt x="214" y="459"/>
                      <a:pt x="213" y="458"/>
                    </a:cubicBezTo>
                    <a:cubicBezTo>
                      <a:pt x="211" y="458"/>
                      <a:pt x="209" y="458"/>
                      <a:pt x="206" y="457"/>
                    </a:cubicBezTo>
                    <a:cubicBezTo>
                      <a:pt x="204" y="455"/>
                      <a:pt x="202" y="454"/>
                      <a:pt x="199" y="453"/>
                    </a:cubicBezTo>
                    <a:cubicBezTo>
                      <a:pt x="200" y="452"/>
                      <a:pt x="199" y="450"/>
                      <a:pt x="198" y="451"/>
                    </a:cubicBezTo>
                    <a:cubicBezTo>
                      <a:pt x="199" y="452"/>
                      <a:pt x="199" y="453"/>
                      <a:pt x="199" y="453"/>
                    </a:cubicBezTo>
                    <a:cubicBezTo>
                      <a:pt x="197" y="452"/>
                      <a:pt x="197" y="451"/>
                      <a:pt x="194" y="451"/>
                    </a:cubicBezTo>
                    <a:cubicBezTo>
                      <a:pt x="195" y="449"/>
                      <a:pt x="191" y="449"/>
                      <a:pt x="190" y="447"/>
                    </a:cubicBezTo>
                    <a:cubicBezTo>
                      <a:pt x="190" y="447"/>
                      <a:pt x="190" y="449"/>
                      <a:pt x="189" y="448"/>
                    </a:cubicBezTo>
                    <a:cubicBezTo>
                      <a:pt x="188" y="448"/>
                      <a:pt x="188" y="448"/>
                      <a:pt x="188" y="448"/>
                    </a:cubicBezTo>
                    <a:cubicBezTo>
                      <a:pt x="188" y="447"/>
                      <a:pt x="189" y="447"/>
                      <a:pt x="190" y="446"/>
                    </a:cubicBezTo>
                    <a:cubicBezTo>
                      <a:pt x="188" y="444"/>
                      <a:pt x="189" y="447"/>
                      <a:pt x="187" y="446"/>
                    </a:cubicBezTo>
                    <a:cubicBezTo>
                      <a:pt x="186" y="446"/>
                      <a:pt x="188" y="447"/>
                      <a:pt x="187" y="447"/>
                    </a:cubicBezTo>
                    <a:cubicBezTo>
                      <a:pt x="185" y="445"/>
                      <a:pt x="181" y="445"/>
                      <a:pt x="179" y="442"/>
                    </a:cubicBezTo>
                    <a:cubicBezTo>
                      <a:pt x="178" y="443"/>
                      <a:pt x="176" y="441"/>
                      <a:pt x="175" y="440"/>
                    </a:cubicBezTo>
                    <a:cubicBezTo>
                      <a:pt x="174" y="440"/>
                      <a:pt x="175" y="439"/>
                      <a:pt x="173" y="438"/>
                    </a:cubicBezTo>
                    <a:cubicBezTo>
                      <a:pt x="173" y="439"/>
                      <a:pt x="172" y="438"/>
                      <a:pt x="172" y="439"/>
                    </a:cubicBezTo>
                    <a:cubicBezTo>
                      <a:pt x="173" y="439"/>
                      <a:pt x="174" y="440"/>
                      <a:pt x="173" y="440"/>
                    </a:cubicBezTo>
                    <a:cubicBezTo>
                      <a:pt x="172" y="441"/>
                      <a:pt x="170" y="439"/>
                      <a:pt x="168" y="438"/>
                    </a:cubicBezTo>
                    <a:cubicBezTo>
                      <a:pt x="166" y="437"/>
                      <a:pt x="164" y="435"/>
                      <a:pt x="162" y="434"/>
                    </a:cubicBezTo>
                    <a:cubicBezTo>
                      <a:pt x="161" y="433"/>
                      <a:pt x="156" y="431"/>
                      <a:pt x="159" y="430"/>
                    </a:cubicBezTo>
                    <a:cubicBezTo>
                      <a:pt x="157" y="430"/>
                      <a:pt x="155" y="428"/>
                      <a:pt x="156" y="427"/>
                    </a:cubicBezTo>
                    <a:cubicBezTo>
                      <a:pt x="157" y="428"/>
                      <a:pt x="157" y="429"/>
                      <a:pt x="159" y="430"/>
                    </a:cubicBezTo>
                    <a:cubicBezTo>
                      <a:pt x="159" y="429"/>
                      <a:pt x="161" y="430"/>
                      <a:pt x="162" y="430"/>
                    </a:cubicBezTo>
                    <a:cubicBezTo>
                      <a:pt x="159" y="428"/>
                      <a:pt x="163" y="430"/>
                      <a:pt x="160" y="428"/>
                    </a:cubicBezTo>
                    <a:cubicBezTo>
                      <a:pt x="158" y="427"/>
                      <a:pt x="161" y="431"/>
                      <a:pt x="159" y="429"/>
                    </a:cubicBezTo>
                    <a:cubicBezTo>
                      <a:pt x="158" y="428"/>
                      <a:pt x="157" y="427"/>
                      <a:pt x="157" y="427"/>
                    </a:cubicBezTo>
                    <a:cubicBezTo>
                      <a:pt x="158" y="427"/>
                      <a:pt x="158" y="427"/>
                      <a:pt x="158" y="427"/>
                    </a:cubicBezTo>
                    <a:cubicBezTo>
                      <a:pt x="157" y="426"/>
                      <a:pt x="155" y="423"/>
                      <a:pt x="154" y="423"/>
                    </a:cubicBezTo>
                    <a:cubicBezTo>
                      <a:pt x="154" y="424"/>
                      <a:pt x="157" y="425"/>
                      <a:pt x="156" y="426"/>
                    </a:cubicBezTo>
                    <a:cubicBezTo>
                      <a:pt x="156" y="426"/>
                      <a:pt x="154" y="427"/>
                      <a:pt x="156" y="426"/>
                    </a:cubicBezTo>
                    <a:cubicBezTo>
                      <a:pt x="153" y="424"/>
                      <a:pt x="154" y="427"/>
                      <a:pt x="152" y="425"/>
                    </a:cubicBezTo>
                    <a:cubicBezTo>
                      <a:pt x="152" y="424"/>
                      <a:pt x="153" y="425"/>
                      <a:pt x="152" y="424"/>
                    </a:cubicBezTo>
                    <a:cubicBezTo>
                      <a:pt x="150" y="422"/>
                      <a:pt x="152" y="425"/>
                      <a:pt x="150" y="423"/>
                    </a:cubicBezTo>
                    <a:cubicBezTo>
                      <a:pt x="148" y="422"/>
                      <a:pt x="149" y="422"/>
                      <a:pt x="149" y="421"/>
                    </a:cubicBezTo>
                    <a:cubicBezTo>
                      <a:pt x="146" y="420"/>
                      <a:pt x="142" y="415"/>
                      <a:pt x="144" y="419"/>
                    </a:cubicBezTo>
                    <a:cubicBezTo>
                      <a:pt x="143" y="418"/>
                      <a:pt x="142" y="417"/>
                      <a:pt x="141" y="416"/>
                    </a:cubicBezTo>
                    <a:cubicBezTo>
                      <a:pt x="143" y="417"/>
                      <a:pt x="142" y="416"/>
                      <a:pt x="143" y="416"/>
                    </a:cubicBezTo>
                    <a:cubicBezTo>
                      <a:pt x="139" y="413"/>
                      <a:pt x="138" y="411"/>
                      <a:pt x="136" y="409"/>
                    </a:cubicBezTo>
                    <a:cubicBezTo>
                      <a:pt x="135" y="409"/>
                      <a:pt x="137" y="411"/>
                      <a:pt x="135" y="410"/>
                    </a:cubicBezTo>
                    <a:cubicBezTo>
                      <a:pt x="135" y="409"/>
                      <a:pt x="134" y="410"/>
                      <a:pt x="133" y="408"/>
                    </a:cubicBezTo>
                    <a:cubicBezTo>
                      <a:pt x="133" y="408"/>
                      <a:pt x="134" y="408"/>
                      <a:pt x="133" y="407"/>
                    </a:cubicBezTo>
                    <a:cubicBezTo>
                      <a:pt x="131" y="405"/>
                      <a:pt x="128" y="403"/>
                      <a:pt x="128" y="402"/>
                    </a:cubicBezTo>
                    <a:cubicBezTo>
                      <a:pt x="129" y="402"/>
                      <a:pt x="131" y="404"/>
                      <a:pt x="131" y="404"/>
                    </a:cubicBezTo>
                    <a:cubicBezTo>
                      <a:pt x="129" y="401"/>
                      <a:pt x="127" y="401"/>
                      <a:pt x="126" y="399"/>
                    </a:cubicBezTo>
                    <a:cubicBezTo>
                      <a:pt x="125" y="400"/>
                      <a:pt x="125" y="400"/>
                      <a:pt x="125" y="400"/>
                    </a:cubicBezTo>
                    <a:cubicBezTo>
                      <a:pt x="123" y="398"/>
                      <a:pt x="121" y="397"/>
                      <a:pt x="122" y="395"/>
                    </a:cubicBezTo>
                    <a:cubicBezTo>
                      <a:pt x="123" y="398"/>
                      <a:pt x="126" y="398"/>
                      <a:pt x="126" y="396"/>
                    </a:cubicBezTo>
                    <a:cubicBezTo>
                      <a:pt x="124" y="395"/>
                      <a:pt x="122" y="393"/>
                      <a:pt x="122" y="392"/>
                    </a:cubicBezTo>
                    <a:cubicBezTo>
                      <a:pt x="120" y="391"/>
                      <a:pt x="122" y="394"/>
                      <a:pt x="121" y="393"/>
                    </a:cubicBezTo>
                    <a:cubicBezTo>
                      <a:pt x="119" y="390"/>
                      <a:pt x="114" y="387"/>
                      <a:pt x="112" y="384"/>
                    </a:cubicBezTo>
                    <a:cubicBezTo>
                      <a:pt x="112" y="385"/>
                      <a:pt x="115" y="387"/>
                      <a:pt x="114" y="387"/>
                    </a:cubicBezTo>
                    <a:cubicBezTo>
                      <a:pt x="112" y="386"/>
                      <a:pt x="110" y="384"/>
                      <a:pt x="109" y="382"/>
                    </a:cubicBezTo>
                    <a:cubicBezTo>
                      <a:pt x="107" y="380"/>
                      <a:pt x="106" y="377"/>
                      <a:pt x="105" y="376"/>
                    </a:cubicBezTo>
                    <a:cubicBezTo>
                      <a:pt x="105" y="377"/>
                      <a:pt x="106" y="379"/>
                      <a:pt x="107" y="380"/>
                    </a:cubicBezTo>
                    <a:cubicBezTo>
                      <a:pt x="104" y="377"/>
                      <a:pt x="103" y="374"/>
                      <a:pt x="100" y="370"/>
                    </a:cubicBezTo>
                    <a:cubicBezTo>
                      <a:pt x="100" y="371"/>
                      <a:pt x="101" y="370"/>
                      <a:pt x="102" y="370"/>
                    </a:cubicBezTo>
                    <a:cubicBezTo>
                      <a:pt x="100" y="367"/>
                      <a:pt x="99" y="368"/>
                      <a:pt x="98" y="367"/>
                    </a:cubicBezTo>
                    <a:cubicBezTo>
                      <a:pt x="99" y="369"/>
                      <a:pt x="99" y="369"/>
                      <a:pt x="100" y="370"/>
                    </a:cubicBezTo>
                    <a:cubicBezTo>
                      <a:pt x="99" y="370"/>
                      <a:pt x="99" y="370"/>
                      <a:pt x="98" y="370"/>
                    </a:cubicBezTo>
                    <a:cubicBezTo>
                      <a:pt x="97" y="367"/>
                      <a:pt x="95" y="363"/>
                      <a:pt x="96" y="361"/>
                    </a:cubicBezTo>
                    <a:cubicBezTo>
                      <a:pt x="94" y="362"/>
                      <a:pt x="96" y="365"/>
                      <a:pt x="97" y="367"/>
                    </a:cubicBezTo>
                    <a:cubicBezTo>
                      <a:pt x="94" y="365"/>
                      <a:pt x="94" y="363"/>
                      <a:pt x="92" y="361"/>
                    </a:cubicBezTo>
                    <a:cubicBezTo>
                      <a:pt x="92" y="362"/>
                      <a:pt x="94" y="364"/>
                      <a:pt x="93" y="364"/>
                    </a:cubicBezTo>
                    <a:cubicBezTo>
                      <a:pt x="95" y="366"/>
                      <a:pt x="97" y="368"/>
                      <a:pt x="99" y="371"/>
                    </a:cubicBezTo>
                    <a:cubicBezTo>
                      <a:pt x="100" y="373"/>
                      <a:pt x="102" y="375"/>
                      <a:pt x="103" y="377"/>
                    </a:cubicBezTo>
                    <a:cubicBezTo>
                      <a:pt x="100" y="373"/>
                      <a:pt x="102" y="376"/>
                      <a:pt x="99" y="375"/>
                    </a:cubicBezTo>
                    <a:cubicBezTo>
                      <a:pt x="98" y="373"/>
                      <a:pt x="97" y="369"/>
                      <a:pt x="96" y="369"/>
                    </a:cubicBezTo>
                    <a:cubicBezTo>
                      <a:pt x="96" y="370"/>
                      <a:pt x="96" y="370"/>
                      <a:pt x="96" y="370"/>
                    </a:cubicBezTo>
                    <a:cubicBezTo>
                      <a:pt x="94" y="369"/>
                      <a:pt x="93" y="364"/>
                      <a:pt x="93" y="365"/>
                    </a:cubicBezTo>
                    <a:cubicBezTo>
                      <a:pt x="93" y="366"/>
                      <a:pt x="93" y="367"/>
                      <a:pt x="93" y="368"/>
                    </a:cubicBezTo>
                    <a:cubicBezTo>
                      <a:pt x="91" y="365"/>
                      <a:pt x="90" y="363"/>
                      <a:pt x="89" y="361"/>
                    </a:cubicBezTo>
                    <a:cubicBezTo>
                      <a:pt x="88" y="359"/>
                      <a:pt x="87" y="358"/>
                      <a:pt x="85" y="357"/>
                    </a:cubicBezTo>
                    <a:cubicBezTo>
                      <a:pt x="86" y="355"/>
                      <a:pt x="79" y="348"/>
                      <a:pt x="80" y="346"/>
                    </a:cubicBezTo>
                    <a:cubicBezTo>
                      <a:pt x="82" y="349"/>
                      <a:pt x="83" y="351"/>
                      <a:pt x="85" y="353"/>
                    </a:cubicBezTo>
                    <a:cubicBezTo>
                      <a:pt x="86" y="355"/>
                      <a:pt x="87" y="357"/>
                      <a:pt x="89" y="359"/>
                    </a:cubicBezTo>
                    <a:cubicBezTo>
                      <a:pt x="89" y="358"/>
                      <a:pt x="90" y="361"/>
                      <a:pt x="91" y="361"/>
                    </a:cubicBezTo>
                    <a:cubicBezTo>
                      <a:pt x="90" y="357"/>
                      <a:pt x="86" y="354"/>
                      <a:pt x="84" y="351"/>
                    </a:cubicBezTo>
                    <a:cubicBezTo>
                      <a:pt x="84" y="351"/>
                      <a:pt x="83" y="350"/>
                      <a:pt x="84" y="350"/>
                    </a:cubicBezTo>
                    <a:cubicBezTo>
                      <a:pt x="85" y="352"/>
                      <a:pt x="86" y="352"/>
                      <a:pt x="87" y="354"/>
                    </a:cubicBezTo>
                    <a:cubicBezTo>
                      <a:pt x="87" y="354"/>
                      <a:pt x="89" y="353"/>
                      <a:pt x="87" y="352"/>
                    </a:cubicBezTo>
                    <a:cubicBezTo>
                      <a:pt x="87" y="352"/>
                      <a:pt x="87" y="353"/>
                      <a:pt x="87" y="353"/>
                    </a:cubicBezTo>
                    <a:cubicBezTo>
                      <a:pt x="86" y="351"/>
                      <a:pt x="85" y="350"/>
                      <a:pt x="84" y="348"/>
                    </a:cubicBezTo>
                    <a:cubicBezTo>
                      <a:pt x="84" y="346"/>
                      <a:pt x="85" y="347"/>
                      <a:pt x="87" y="346"/>
                    </a:cubicBezTo>
                    <a:cubicBezTo>
                      <a:pt x="87" y="347"/>
                      <a:pt x="87" y="347"/>
                      <a:pt x="88" y="348"/>
                    </a:cubicBezTo>
                    <a:cubicBezTo>
                      <a:pt x="89" y="347"/>
                      <a:pt x="92" y="350"/>
                      <a:pt x="94" y="351"/>
                    </a:cubicBezTo>
                    <a:cubicBezTo>
                      <a:pt x="93" y="349"/>
                      <a:pt x="92" y="350"/>
                      <a:pt x="90" y="347"/>
                    </a:cubicBezTo>
                    <a:cubicBezTo>
                      <a:pt x="90" y="346"/>
                      <a:pt x="91" y="347"/>
                      <a:pt x="91" y="346"/>
                    </a:cubicBezTo>
                    <a:cubicBezTo>
                      <a:pt x="90" y="347"/>
                      <a:pt x="89" y="343"/>
                      <a:pt x="88" y="344"/>
                    </a:cubicBezTo>
                    <a:cubicBezTo>
                      <a:pt x="89" y="346"/>
                      <a:pt x="90" y="347"/>
                      <a:pt x="90" y="348"/>
                    </a:cubicBezTo>
                    <a:cubicBezTo>
                      <a:pt x="89" y="347"/>
                      <a:pt x="89" y="347"/>
                      <a:pt x="88" y="347"/>
                    </a:cubicBezTo>
                    <a:cubicBezTo>
                      <a:pt x="87" y="345"/>
                      <a:pt x="88" y="345"/>
                      <a:pt x="87" y="344"/>
                    </a:cubicBezTo>
                    <a:cubicBezTo>
                      <a:pt x="87" y="344"/>
                      <a:pt x="86" y="344"/>
                      <a:pt x="86" y="343"/>
                    </a:cubicBezTo>
                    <a:cubicBezTo>
                      <a:pt x="85" y="344"/>
                      <a:pt x="88" y="345"/>
                      <a:pt x="86" y="346"/>
                    </a:cubicBezTo>
                    <a:cubicBezTo>
                      <a:pt x="83" y="344"/>
                      <a:pt x="83" y="348"/>
                      <a:pt x="80" y="342"/>
                    </a:cubicBezTo>
                    <a:cubicBezTo>
                      <a:pt x="80" y="339"/>
                      <a:pt x="78" y="337"/>
                      <a:pt x="76" y="334"/>
                    </a:cubicBezTo>
                    <a:cubicBezTo>
                      <a:pt x="76" y="334"/>
                      <a:pt x="77" y="334"/>
                      <a:pt x="77" y="334"/>
                    </a:cubicBezTo>
                    <a:cubicBezTo>
                      <a:pt x="77" y="333"/>
                      <a:pt x="74" y="327"/>
                      <a:pt x="73" y="327"/>
                    </a:cubicBezTo>
                    <a:cubicBezTo>
                      <a:pt x="73" y="328"/>
                      <a:pt x="74" y="329"/>
                      <a:pt x="75" y="331"/>
                    </a:cubicBezTo>
                    <a:cubicBezTo>
                      <a:pt x="74" y="331"/>
                      <a:pt x="76" y="333"/>
                      <a:pt x="75" y="333"/>
                    </a:cubicBezTo>
                    <a:cubicBezTo>
                      <a:pt x="72" y="328"/>
                      <a:pt x="72" y="327"/>
                      <a:pt x="73" y="325"/>
                    </a:cubicBezTo>
                    <a:cubicBezTo>
                      <a:pt x="71" y="322"/>
                      <a:pt x="70" y="320"/>
                      <a:pt x="69" y="317"/>
                    </a:cubicBezTo>
                    <a:cubicBezTo>
                      <a:pt x="68" y="314"/>
                      <a:pt x="67" y="311"/>
                      <a:pt x="65" y="307"/>
                    </a:cubicBezTo>
                    <a:cubicBezTo>
                      <a:pt x="64" y="306"/>
                      <a:pt x="65" y="309"/>
                      <a:pt x="64" y="308"/>
                    </a:cubicBezTo>
                    <a:cubicBezTo>
                      <a:pt x="64" y="305"/>
                      <a:pt x="63" y="305"/>
                      <a:pt x="62" y="302"/>
                    </a:cubicBezTo>
                    <a:cubicBezTo>
                      <a:pt x="63" y="302"/>
                      <a:pt x="63" y="302"/>
                      <a:pt x="62" y="301"/>
                    </a:cubicBezTo>
                    <a:cubicBezTo>
                      <a:pt x="61" y="299"/>
                      <a:pt x="62" y="297"/>
                      <a:pt x="60" y="297"/>
                    </a:cubicBezTo>
                    <a:cubicBezTo>
                      <a:pt x="60" y="295"/>
                      <a:pt x="60" y="294"/>
                      <a:pt x="60" y="293"/>
                    </a:cubicBezTo>
                    <a:cubicBezTo>
                      <a:pt x="60" y="293"/>
                      <a:pt x="59" y="293"/>
                      <a:pt x="59" y="293"/>
                    </a:cubicBezTo>
                    <a:cubicBezTo>
                      <a:pt x="59" y="296"/>
                      <a:pt x="60" y="299"/>
                      <a:pt x="59" y="299"/>
                    </a:cubicBezTo>
                    <a:cubicBezTo>
                      <a:pt x="60" y="300"/>
                      <a:pt x="62" y="304"/>
                      <a:pt x="62" y="306"/>
                    </a:cubicBezTo>
                    <a:cubicBezTo>
                      <a:pt x="61" y="305"/>
                      <a:pt x="59" y="301"/>
                      <a:pt x="58" y="297"/>
                    </a:cubicBezTo>
                    <a:cubicBezTo>
                      <a:pt x="57" y="293"/>
                      <a:pt x="57" y="290"/>
                      <a:pt x="59" y="293"/>
                    </a:cubicBezTo>
                    <a:cubicBezTo>
                      <a:pt x="58" y="291"/>
                      <a:pt x="58" y="290"/>
                      <a:pt x="58" y="289"/>
                    </a:cubicBezTo>
                    <a:cubicBezTo>
                      <a:pt x="57" y="289"/>
                      <a:pt x="57" y="289"/>
                      <a:pt x="56" y="289"/>
                    </a:cubicBezTo>
                    <a:cubicBezTo>
                      <a:pt x="57" y="291"/>
                      <a:pt x="56" y="292"/>
                      <a:pt x="56" y="293"/>
                    </a:cubicBezTo>
                    <a:cubicBezTo>
                      <a:pt x="57" y="295"/>
                      <a:pt x="57" y="294"/>
                      <a:pt x="58" y="297"/>
                    </a:cubicBezTo>
                    <a:cubicBezTo>
                      <a:pt x="57" y="297"/>
                      <a:pt x="57" y="297"/>
                      <a:pt x="57" y="297"/>
                    </a:cubicBezTo>
                    <a:cubicBezTo>
                      <a:pt x="56" y="295"/>
                      <a:pt x="56" y="294"/>
                      <a:pt x="55" y="294"/>
                    </a:cubicBezTo>
                    <a:cubicBezTo>
                      <a:pt x="55" y="297"/>
                      <a:pt x="59" y="298"/>
                      <a:pt x="60" y="303"/>
                    </a:cubicBezTo>
                    <a:cubicBezTo>
                      <a:pt x="58" y="299"/>
                      <a:pt x="59" y="303"/>
                      <a:pt x="58" y="302"/>
                    </a:cubicBezTo>
                    <a:cubicBezTo>
                      <a:pt x="59" y="306"/>
                      <a:pt x="60" y="316"/>
                      <a:pt x="57" y="308"/>
                    </a:cubicBezTo>
                    <a:cubicBezTo>
                      <a:pt x="56" y="308"/>
                      <a:pt x="56" y="310"/>
                      <a:pt x="57" y="311"/>
                    </a:cubicBezTo>
                    <a:cubicBezTo>
                      <a:pt x="58" y="310"/>
                      <a:pt x="58" y="311"/>
                      <a:pt x="59" y="313"/>
                    </a:cubicBezTo>
                    <a:cubicBezTo>
                      <a:pt x="59" y="313"/>
                      <a:pt x="60" y="311"/>
                      <a:pt x="61" y="312"/>
                    </a:cubicBezTo>
                    <a:cubicBezTo>
                      <a:pt x="61" y="314"/>
                      <a:pt x="62" y="317"/>
                      <a:pt x="63" y="318"/>
                    </a:cubicBezTo>
                    <a:cubicBezTo>
                      <a:pt x="65" y="324"/>
                      <a:pt x="68" y="330"/>
                      <a:pt x="71" y="336"/>
                    </a:cubicBezTo>
                    <a:cubicBezTo>
                      <a:pt x="73" y="339"/>
                      <a:pt x="75" y="341"/>
                      <a:pt x="76" y="344"/>
                    </a:cubicBezTo>
                    <a:cubicBezTo>
                      <a:pt x="78" y="347"/>
                      <a:pt x="80" y="350"/>
                      <a:pt x="81" y="353"/>
                    </a:cubicBezTo>
                    <a:cubicBezTo>
                      <a:pt x="80" y="351"/>
                      <a:pt x="80" y="351"/>
                      <a:pt x="78" y="348"/>
                    </a:cubicBezTo>
                    <a:cubicBezTo>
                      <a:pt x="77" y="349"/>
                      <a:pt x="76" y="345"/>
                      <a:pt x="75" y="345"/>
                    </a:cubicBezTo>
                    <a:cubicBezTo>
                      <a:pt x="76" y="347"/>
                      <a:pt x="74" y="343"/>
                      <a:pt x="75" y="346"/>
                    </a:cubicBezTo>
                    <a:cubicBezTo>
                      <a:pt x="73" y="343"/>
                      <a:pt x="72" y="341"/>
                      <a:pt x="71" y="339"/>
                    </a:cubicBezTo>
                    <a:cubicBezTo>
                      <a:pt x="69" y="337"/>
                      <a:pt x="68" y="335"/>
                      <a:pt x="67" y="334"/>
                    </a:cubicBezTo>
                    <a:cubicBezTo>
                      <a:pt x="70" y="339"/>
                      <a:pt x="64" y="333"/>
                      <a:pt x="66" y="336"/>
                    </a:cubicBezTo>
                    <a:cubicBezTo>
                      <a:pt x="69" y="338"/>
                      <a:pt x="71" y="342"/>
                      <a:pt x="72" y="346"/>
                    </a:cubicBezTo>
                    <a:cubicBezTo>
                      <a:pt x="73" y="346"/>
                      <a:pt x="73" y="346"/>
                      <a:pt x="73" y="346"/>
                    </a:cubicBezTo>
                    <a:cubicBezTo>
                      <a:pt x="74" y="349"/>
                      <a:pt x="71" y="345"/>
                      <a:pt x="70" y="344"/>
                    </a:cubicBezTo>
                    <a:cubicBezTo>
                      <a:pt x="71" y="346"/>
                      <a:pt x="72" y="349"/>
                      <a:pt x="73" y="351"/>
                    </a:cubicBezTo>
                    <a:cubicBezTo>
                      <a:pt x="73" y="351"/>
                      <a:pt x="72" y="351"/>
                      <a:pt x="71" y="349"/>
                    </a:cubicBezTo>
                    <a:cubicBezTo>
                      <a:pt x="70" y="347"/>
                      <a:pt x="70" y="347"/>
                      <a:pt x="68" y="345"/>
                    </a:cubicBezTo>
                    <a:cubicBezTo>
                      <a:pt x="69" y="344"/>
                      <a:pt x="69" y="345"/>
                      <a:pt x="70" y="345"/>
                    </a:cubicBezTo>
                    <a:cubicBezTo>
                      <a:pt x="69" y="343"/>
                      <a:pt x="68" y="343"/>
                      <a:pt x="67" y="341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6" y="339"/>
                      <a:pt x="64" y="337"/>
                      <a:pt x="62" y="334"/>
                    </a:cubicBezTo>
                    <a:cubicBezTo>
                      <a:pt x="63" y="336"/>
                      <a:pt x="63" y="339"/>
                      <a:pt x="64" y="341"/>
                    </a:cubicBezTo>
                    <a:cubicBezTo>
                      <a:pt x="65" y="344"/>
                      <a:pt x="66" y="346"/>
                      <a:pt x="67" y="348"/>
                    </a:cubicBezTo>
                    <a:cubicBezTo>
                      <a:pt x="67" y="348"/>
                      <a:pt x="67" y="351"/>
                      <a:pt x="66" y="350"/>
                    </a:cubicBezTo>
                    <a:cubicBezTo>
                      <a:pt x="65" y="346"/>
                      <a:pt x="65" y="346"/>
                      <a:pt x="63" y="343"/>
                    </a:cubicBezTo>
                    <a:cubicBezTo>
                      <a:pt x="63" y="343"/>
                      <a:pt x="64" y="344"/>
                      <a:pt x="64" y="344"/>
                    </a:cubicBezTo>
                    <a:cubicBezTo>
                      <a:pt x="61" y="338"/>
                      <a:pt x="64" y="340"/>
                      <a:pt x="61" y="334"/>
                    </a:cubicBezTo>
                    <a:cubicBezTo>
                      <a:pt x="60" y="333"/>
                      <a:pt x="59" y="333"/>
                      <a:pt x="58" y="332"/>
                    </a:cubicBezTo>
                    <a:cubicBezTo>
                      <a:pt x="59" y="334"/>
                      <a:pt x="57" y="333"/>
                      <a:pt x="57" y="332"/>
                    </a:cubicBezTo>
                    <a:cubicBezTo>
                      <a:pt x="57" y="330"/>
                      <a:pt x="56" y="329"/>
                      <a:pt x="56" y="331"/>
                    </a:cubicBezTo>
                    <a:cubicBezTo>
                      <a:pt x="55" y="328"/>
                      <a:pt x="52" y="323"/>
                      <a:pt x="52" y="320"/>
                    </a:cubicBezTo>
                    <a:cubicBezTo>
                      <a:pt x="53" y="320"/>
                      <a:pt x="54" y="321"/>
                      <a:pt x="54" y="320"/>
                    </a:cubicBezTo>
                    <a:cubicBezTo>
                      <a:pt x="55" y="322"/>
                      <a:pt x="57" y="324"/>
                      <a:pt x="58" y="327"/>
                    </a:cubicBezTo>
                    <a:cubicBezTo>
                      <a:pt x="59" y="329"/>
                      <a:pt x="60" y="332"/>
                      <a:pt x="62" y="334"/>
                    </a:cubicBezTo>
                    <a:cubicBezTo>
                      <a:pt x="62" y="334"/>
                      <a:pt x="62" y="333"/>
                      <a:pt x="62" y="332"/>
                    </a:cubicBezTo>
                    <a:cubicBezTo>
                      <a:pt x="61" y="333"/>
                      <a:pt x="61" y="332"/>
                      <a:pt x="60" y="331"/>
                    </a:cubicBezTo>
                    <a:cubicBezTo>
                      <a:pt x="60" y="330"/>
                      <a:pt x="60" y="330"/>
                      <a:pt x="61" y="330"/>
                    </a:cubicBezTo>
                    <a:cubicBezTo>
                      <a:pt x="60" y="328"/>
                      <a:pt x="59" y="327"/>
                      <a:pt x="60" y="326"/>
                    </a:cubicBezTo>
                    <a:cubicBezTo>
                      <a:pt x="60" y="327"/>
                      <a:pt x="61" y="328"/>
                      <a:pt x="61" y="329"/>
                    </a:cubicBezTo>
                    <a:cubicBezTo>
                      <a:pt x="62" y="328"/>
                      <a:pt x="62" y="327"/>
                      <a:pt x="61" y="325"/>
                    </a:cubicBezTo>
                    <a:cubicBezTo>
                      <a:pt x="61" y="324"/>
                      <a:pt x="60" y="322"/>
                      <a:pt x="60" y="321"/>
                    </a:cubicBezTo>
                    <a:cubicBezTo>
                      <a:pt x="60" y="322"/>
                      <a:pt x="60" y="323"/>
                      <a:pt x="60" y="324"/>
                    </a:cubicBezTo>
                    <a:cubicBezTo>
                      <a:pt x="59" y="323"/>
                      <a:pt x="59" y="323"/>
                      <a:pt x="58" y="322"/>
                    </a:cubicBezTo>
                    <a:cubicBezTo>
                      <a:pt x="57" y="319"/>
                      <a:pt x="59" y="320"/>
                      <a:pt x="59" y="319"/>
                    </a:cubicBezTo>
                    <a:cubicBezTo>
                      <a:pt x="57" y="318"/>
                      <a:pt x="59" y="318"/>
                      <a:pt x="59" y="317"/>
                    </a:cubicBezTo>
                    <a:cubicBezTo>
                      <a:pt x="58" y="317"/>
                      <a:pt x="57" y="317"/>
                      <a:pt x="57" y="315"/>
                    </a:cubicBezTo>
                    <a:cubicBezTo>
                      <a:pt x="57" y="315"/>
                      <a:pt x="58" y="315"/>
                      <a:pt x="57" y="314"/>
                    </a:cubicBezTo>
                    <a:cubicBezTo>
                      <a:pt x="55" y="311"/>
                      <a:pt x="54" y="308"/>
                      <a:pt x="53" y="305"/>
                    </a:cubicBezTo>
                    <a:cubicBezTo>
                      <a:pt x="53" y="302"/>
                      <a:pt x="52" y="299"/>
                      <a:pt x="49" y="295"/>
                    </a:cubicBezTo>
                    <a:cubicBezTo>
                      <a:pt x="50" y="295"/>
                      <a:pt x="49" y="293"/>
                      <a:pt x="49" y="291"/>
                    </a:cubicBezTo>
                    <a:cubicBezTo>
                      <a:pt x="48" y="292"/>
                      <a:pt x="48" y="294"/>
                      <a:pt x="48" y="295"/>
                    </a:cubicBezTo>
                    <a:cubicBezTo>
                      <a:pt x="49" y="298"/>
                      <a:pt x="51" y="304"/>
                      <a:pt x="51" y="306"/>
                    </a:cubicBezTo>
                    <a:cubicBezTo>
                      <a:pt x="50" y="305"/>
                      <a:pt x="49" y="302"/>
                      <a:pt x="49" y="301"/>
                    </a:cubicBezTo>
                    <a:cubicBezTo>
                      <a:pt x="48" y="301"/>
                      <a:pt x="48" y="302"/>
                      <a:pt x="48" y="301"/>
                    </a:cubicBezTo>
                    <a:cubicBezTo>
                      <a:pt x="46" y="297"/>
                      <a:pt x="45" y="292"/>
                      <a:pt x="43" y="288"/>
                    </a:cubicBezTo>
                    <a:cubicBezTo>
                      <a:pt x="41" y="283"/>
                      <a:pt x="40" y="279"/>
                      <a:pt x="40" y="275"/>
                    </a:cubicBezTo>
                    <a:cubicBezTo>
                      <a:pt x="40" y="277"/>
                      <a:pt x="39" y="276"/>
                      <a:pt x="39" y="277"/>
                    </a:cubicBezTo>
                    <a:cubicBezTo>
                      <a:pt x="41" y="280"/>
                      <a:pt x="41" y="283"/>
                      <a:pt x="41" y="286"/>
                    </a:cubicBezTo>
                    <a:cubicBezTo>
                      <a:pt x="42" y="288"/>
                      <a:pt x="44" y="291"/>
                      <a:pt x="45" y="295"/>
                    </a:cubicBezTo>
                    <a:cubicBezTo>
                      <a:pt x="45" y="296"/>
                      <a:pt x="46" y="298"/>
                      <a:pt x="46" y="299"/>
                    </a:cubicBezTo>
                    <a:cubicBezTo>
                      <a:pt x="47" y="301"/>
                      <a:pt x="47" y="302"/>
                      <a:pt x="48" y="303"/>
                    </a:cubicBezTo>
                    <a:cubicBezTo>
                      <a:pt x="47" y="304"/>
                      <a:pt x="49" y="311"/>
                      <a:pt x="47" y="310"/>
                    </a:cubicBezTo>
                    <a:cubicBezTo>
                      <a:pt x="48" y="312"/>
                      <a:pt x="50" y="316"/>
                      <a:pt x="50" y="317"/>
                    </a:cubicBezTo>
                    <a:cubicBezTo>
                      <a:pt x="49" y="315"/>
                      <a:pt x="48" y="315"/>
                      <a:pt x="47" y="314"/>
                    </a:cubicBezTo>
                    <a:cubicBezTo>
                      <a:pt x="48" y="316"/>
                      <a:pt x="48" y="317"/>
                      <a:pt x="49" y="320"/>
                    </a:cubicBezTo>
                    <a:cubicBezTo>
                      <a:pt x="49" y="320"/>
                      <a:pt x="48" y="319"/>
                      <a:pt x="48" y="321"/>
                    </a:cubicBezTo>
                    <a:cubicBezTo>
                      <a:pt x="50" y="324"/>
                      <a:pt x="51" y="327"/>
                      <a:pt x="53" y="330"/>
                    </a:cubicBezTo>
                    <a:cubicBezTo>
                      <a:pt x="54" y="333"/>
                      <a:pt x="56" y="337"/>
                      <a:pt x="56" y="340"/>
                    </a:cubicBezTo>
                    <a:cubicBezTo>
                      <a:pt x="54" y="340"/>
                      <a:pt x="53" y="335"/>
                      <a:pt x="51" y="333"/>
                    </a:cubicBezTo>
                    <a:cubicBezTo>
                      <a:pt x="52" y="335"/>
                      <a:pt x="49" y="329"/>
                      <a:pt x="49" y="330"/>
                    </a:cubicBezTo>
                    <a:cubicBezTo>
                      <a:pt x="50" y="332"/>
                      <a:pt x="48" y="333"/>
                      <a:pt x="47" y="331"/>
                    </a:cubicBezTo>
                    <a:cubicBezTo>
                      <a:pt x="47" y="330"/>
                      <a:pt x="47" y="328"/>
                      <a:pt x="48" y="328"/>
                    </a:cubicBezTo>
                    <a:cubicBezTo>
                      <a:pt x="47" y="326"/>
                      <a:pt x="46" y="325"/>
                      <a:pt x="45" y="325"/>
                    </a:cubicBezTo>
                    <a:cubicBezTo>
                      <a:pt x="48" y="329"/>
                      <a:pt x="44" y="327"/>
                      <a:pt x="45" y="328"/>
                    </a:cubicBezTo>
                    <a:cubicBezTo>
                      <a:pt x="46" y="328"/>
                      <a:pt x="46" y="329"/>
                      <a:pt x="47" y="330"/>
                    </a:cubicBezTo>
                    <a:cubicBezTo>
                      <a:pt x="46" y="330"/>
                      <a:pt x="47" y="331"/>
                      <a:pt x="47" y="332"/>
                    </a:cubicBezTo>
                    <a:cubicBezTo>
                      <a:pt x="48" y="333"/>
                      <a:pt x="49" y="334"/>
                      <a:pt x="50" y="334"/>
                    </a:cubicBezTo>
                    <a:cubicBezTo>
                      <a:pt x="50" y="337"/>
                      <a:pt x="55" y="344"/>
                      <a:pt x="56" y="348"/>
                    </a:cubicBezTo>
                    <a:cubicBezTo>
                      <a:pt x="54" y="346"/>
                      <a:pt x="53" y="345"/>
                      <a:pt x="53" y="343"/>
                    </a:cubicBezTo>
                    <a:cubicBezTo>
                      <a:pt x="51" y="343"/>
                      <a:pt x="50" y="341"/>
                      <a:pt x="48" y="339"/>
                    </a:cubicBezTo>
                    <a:cubicBezTo>
                      <a:pt x="48" y="337"/>
                      <a:pt x="49" y="338"/>
                      <a:pt x="49" y="339"/>
                    </a:cubicBezTo>
                    <a:cubicBezTo>
                      <a:pt x="48" y="337"/>
                      <a:pt x="45" y="335"/>
                      <a:pt x="46" y="332"/>
                    </a:cubicBezTo>
                    <a:cubicBezTo>
                      <a:pt x="46" y="334"/>
                      <a:pt x="49" y="336"/>
                      <a:pt x="48" y="335"/>
                    </a:cubicBezTo>
                    <a:cubicBezTo>
                      <a:pt x="45" y="331"/>
                      <a:pt x="42" y="329"/>
                      <a:pt x="40" y="325"/>
                    </a:cubicBezTo>
                    <a:cubicBezTo>
                      <a:pt x="40" y="325"/>
                      <a:pt x="40" y="326"/>
                      <a:pt x="40" y="326"/>
                    </a:cubicBezTo>
                    <a:cubicBezTo>
                      <a:pt x="36" y="320"/>
                      <a:pt x="32" y="314"/>
                      <a:pt x="32" y="310"/>
                    </a:cubicBezTo>
                    <a:cubicBezTo>
                      <a:pt x="32" y="308"/>
                      <a:pt x="31" y="307"/>
                      <a:pt x="30" y="305"/>
                    </a:cubicBezTo>
                    <a:cubicBezTo>
                      <a:pt x="30" y="303"/>
                      <a:pt x="29" y="302"/>
                      <a:pt x="29" y="301"/>
                    </a:cubicBezTo>
                    <a:cubicBezTo>
                      <a:pt x="29" y="304"/>
                      <a:pt x="28" y="305"/>
                      <a:pt x="29" y="307"/>
                    </a:cubicBezTo>
                    <a:cubicBezTo>
                      <a:pt x="28" y="304"/>
                      <a:pt x="27" y="303"/>
                      <a:pt x="25" y="302"/>
                    </a:cubicBezTo>
                    <a:cubicBezTo>
                      <a:pt x="26" y="300"/>
                      <a:pt x="24" y="296"/>
                      <a:pt x="24" y="294"/>
                    </a:cubicBezTo>
                    <a:cubicBezTo>
                      <a:pt x="24" y="293"/>
                      <a:pt x="25" y="298"/>
                      <a:pt x="25" y="297"/>
                    </a:cubicBezTo>
                    <a:cubicBezTo>
                      <a:pt x="25" y="295"/>
                      <a:pt x="25" y="292"/>
                      <a:pt x="24" y="290"/>
                    </a:cubicBezTo>
                    <a:cubicBezTo>
                      <a:pt x="23" y="287"/>
                      <a:pt x="23" y="284"/>
                      <a:pt x="22" y="282"/>
                    </a:cubicBezTo>
                    <a:cubicBezTo>
                      <a:pt x="21" y="279"/>
                      <a:pt x="20" y="276"/>
                      <a:pt x="20" y="273"/>
                    </a:cubicBezTo>
                    <a:cubicBezTo>
                      <a:pt x="19" y="271"/>
                      <a:pt x="19" y="268"/>
                      <a:pt x="19" y="266"/>
                    </a:cubicBezTo>
                    <a:cubicBezTo>
                      <a:pt x="20" y="267"/>
                      <a:pt x="20" y="273"/>
                      <a:pt x="21" y="274"/>
                    </a:cubicBezTo>
                    <a:cubicBezTo>
                      <a:pt x="21" y="270"/>
                      <a:pt x="20" y="267"/>
                      <a:pt x="20" y="262"/>
                    </a:cubicBezTo>
                    <a:cubicBezTo>
                      <a:pt x="21" y="261"/>
                      <a:pt x="21" y="263"/>
                      <a:pt x="22" y="266"/>
                    </a:cubicBezTo>
                    <a:cubicBezTo>
                      <a:pt x="20" y="266"/>
                      <a:pt x="24" y="276"/>
                      <a:pt x="21" y="274"/>
                    </a:cubicBezTo>
                    <a:cubicBezTo>
                      <a:pt x="22" y="277"/>
                      <a:pt x="24" y="282"/>
                      <a:pt x="24" y="285"/>
                    </a:cubicBezTo>
                    <a:cubicBezTo>
                      <a:pt x="24" y="286"/>
                      <a:pt x="25" y="285"/>
                      <a:pt x="25" y="287"/>
                    </a:cubicBezTo>
                    <a:cubicBezTo>
                      <a:pt x="25" y="288"/>
                      <a:pt x="24" y="287"/>
                      <a:pt x="24" y="286"/>
                    </a:cubicBezTo>
                    <a:cubicBezTo>
                      <a:pt x="25" y="288"/>
                      <a:pt x="27" y="293"/>
                      <a:pt x="28" y="297"/>
                    </a:cubicBezTo>
                    <a:cubicBezTo>
                      <a:pt x="29" y="299"/>
                      <a:pt x="30" y="302"/>
                      <a:pt x="31" y="304"/>
                    </a:cubicBezTo>
                    <a:cubicBezTo>
                      <a:pt x="32" y="306"/>
                      <a:pt x="33" y="308"/>
                      <a:pt x="33" y="309"/>
                    </a:cubicBezTo>
                    <a:cubicBezTo>
                      <a:pt x="33" y="309"/>
                      <a:pt x="33" y="310"/>
                      <a:pt x="33" y="311"/>
                    </a:cubicBezTo>
                    <a:cubicBezTo>
                      <a:pt x="34" y="311"/>
                      <a:pt x="35" y="313"/>
                      <a:pt x="35" y="313"/>
                    </a:cubicBezTo>
                    <a:cubicBezTo>
                      <a:pt x="34" y="310"/>
                      <a:pt x="35" y="310"/>
                      <a:pt x="35" y="309"/>
                    </a:cubicBezTo>
                    <a:cubicBezTo>
                      <a:pt x="34" y="309"/>
                      <a:pt x="32" y="306"/>
                      <a:pt x="33" y="305"/>
                    </a:cubicBezTo>
                    <a:cubicBezTo>
                      <a:pt x="33" y="304"/>
                      <a:pt x="34" y="307"/>
                      <a:pt x="34" y="306"/>
                    </a:cubicBezTo>
                    <a:cubicBezTo>
                      <a:pt x="34" y="306"/>
                      <a:pt x="34" y="305"/>
                      <a:pt x="34" y="305"/>
                    </a:cubicBezTo>
                    <a:cubicBezTo>
                      <a:pt x="34" y="305"/>
                      <a:pt x="35" y="306"/>
                      <a:pt x="35" y="306"/>
                    </a:cubicBezTo>
                    <a:cubicBezTo>
                      <a:pt x="34" y="303"/>
                      <a:pt x="31" y="299"/>
                      <a:pt x="31" y="297"/>
                    </a:cubicBezTo>
                    <a:cubicBezTo>
                      <a:pt x="32" y="300"/>
                      <a:pt x="33" y="298"/>
                      <a:pt x="33" y="299"/>
                    </a:cubicBezTo>
                    <a:cubicBezTo>
                      <a:pt x="34" y="303"/>
                      <a:pt x="37" y="308"/>
                      <a:pt x="38" y="309"/>
                    </a:cubicBezTo>
                    <a:cubicBezTo>
                      <a:pt x="36" y="304"/>
                      <a:pt x="38" y="304"/>
                      <a:pt x="37" y="301"/>
                    </a:cubicBezTo>
                    <a:cubicBezTo>
                      <a:pt x="38" y="304"/>
                      <a:pt x="37" y="303"/>
                      <a:pt x="38" y="305"/>
                    </a:cubicBezTo>
                    <a:cubicBezTo>
                      <a:pt x="40" y="305"/>
                      <a:pt x="39" y="303"/>
                      <a:pt x="39" y="300"/>
                    </a:cubicBezTo>
                    <a:cubicBezTo>
                      <a:pt x="40" y="302"/>
                      <a:pt x="40" y="301"/>
                      <a:pt x="41" y="302"/>
                    </a:cubicBezTo>
                    <a:cubicBezTo>
                      <a:pt x="40" y="300"/>
                      <a:pt x="39" y="296"/>
                      <a:pt x="41" y="298"/>
                    </a:cubicBezTo>
                    <a:cubicBezTo>
                      <a:pt x="40" y="295"/>
                      <a:pt x="38" y="292"/>
                      <a:pt x="39" y="291"/>
                    </a:cubicBezTo>
                    <a:cubicBezTo>
                      <a:pt x="40" y="293"/>
                      <a:pt x="41" y="298"/>
                      <a:pt x="42" y="297"/>
                    </a:cubicBezTo>
                    <a:cubicBezTo>
                      <a:pt x="39" y="291"/>
                      <a:pt x="38" y="286"/>
                      <a:pt x="38" y="281"/>
                    </a:cubicBezTo>
                    <a:cubicBezTo>
                      <a:pt x="38" y="276"/>
                      <a:pt x="38" y="272"/>
                      <a:pt x="35" y="266"/>
                    </a:cubicBezTo>
                    <a:cubicBezTo>
                      <a:pt x="37" y="266"/>
                      <a:pt x="36" y="264"/>
                      <a:pt x="36" y="262"/>
                    </a:cubicBezTo>
                    <a:cubicBezTo>
                      <a:pt x="37" y="263"/>
                      <a:pt x="39" y="265"/>
                      <a:pt x="40" y="266"/>
                    </a:cubicBezTo>
                    <a:cubicBezTo>
                      <a:pt x="40" y="268"/>
                      <a:pt x="40" y="268"/>
                      <a:pt x="41" y="270"/>
                    </a:cubicBezTo>
                    <a:cubicBezTo>
                      <a:pt x="41" y="272"/>
                      <a:pt x="40" y="270"/>
                      <a:pt x="40" y="273"/>
                    </a:cubicBezTo>
                    <a:cubicBezTo>
                      <a:pt x="41" y="272"/>
                      <a:pt x="41" y="272"/>
                      <a:pt x="41" y="271"/>
                    </a:cubicBezTo>
                    <a:cubicBezTo>
                      <a:pt x="42" y="275"/>
                      <a:pt x="42" y="276"/>
                      <a:pt x="43" y="281"/>
                    </a:cubicBezTo>
                    <a:cubicBezTo>
                      <a:pt x="45" y="282"/>
                      <a:pt x="45" y="284"/>
                      <a:pt x="46" y="282"/>
                    </a:cubicBezTo>
                    <a:cubicBezTo>
                      <a:pt x="44" y="278"/>
                      <a:pt x="45" y="275"/>
                      <a:pt x="42" y="271"/>
                    </a:cubicBezTo>
                    <a:cubicBezTo>
                      <a:pt x="43" y="273"/>
                      <a:pt x="44" y="268"/>
                      <a:pt x="42" y="267"/>
                    </a:cubicBezTo>
                    <a:cubicBezTo>
                      <a:pt x="43" y="268"/>
                      <a:pt x="43" y="270"/>
                      <a:pt x="43" y="270"/>
                    </a:cubicBezTo>
                    <a:cubicBezTo>
                      <a:pt x="42" y="270"/>
                      <a:pt x="42" y="271"/>
                      <a:pt x="42" y="270"/>
                    </a:cubicBezTo>
                    <a:cubicBezTo>
                      <a:pt x="41" y="267"/>
                      <a:pt x="40" y="265"/>
                      <a:pt x="41" y="264"/>
                    </a:cubicBezTo>
                    <a:cubicBezTo>
                      <a:pt x="41" y="265"/>
                      <a:pt x="41" y="267"/>
                      <a:pt x="42" y="267"/>
                    </a:cubicBezTo>
                    <a:cubicBezTo>
                      <a:pt x="41" y="265"/>
                      <a:pt x="42" y="267"/>
                      <a:pt x="42" y="265"/>
                    </a:cubicBezTo>
                    <a:cubicBezTo>
                      <a:pt x="41" y="263"/>
                      <a:pt x="40" y="257"/>
                      <a:pt x="40" y="255"/>
                    </a:cubicBezTo>
                    <a:cubicBezTo>
                      <a:pt x="41" y="255"/>
                      <a:pt x="41" y="255"/>
                      <a:pt x="41" y="255"/>
                    </a:cubicBezTo>
                    <a:cubicBezTo>
                      <a:pt x="41" y="258"/>
                      <a:pt x="44" y="259"/>
                      <a:pt x="42" y="258"/>
                    </a:cubicBezTo>
                    <a:cubicBezTo>
                      <a:pt x="42" y="253"/>
                      <a:pt x="39" y="251"/>
                      <a:pt x="38" y="251"/>
                    </a:cubicBezTo>
                    <a:cubicBezTo>
                      <a:pt x="37" y="249"/>
                      <a:pt x="39" y="249"/>
                      <a:pt x="39" y="248"/>
                    </a:cubicBezTo>
                    <a:cubicBezTo>
                      <a:pt x="37" y="248"/>
                      <a:pt x="37" y="244"/>
                      <a:pt x="35" y="243"/>
                    </a:cubicBezTo>
                    <a:cubicBezTo>
                      <a:pt x="36" y="244"/>
                      <a:pt x="35" y="246"/>
                      <a:pt x="34" y="244"/>
                    </a:cubicBezTo>
                    <a:cubicBezTo>
                      <a:pt x="34" y="242"/>
                      <a:pt x="34" y="238"/>
                      <a:pt x="33" y="235"/>
                    </a:cubicBezTo>
                    <a:cubicBezTo>
                      <a:pt x="33" y="232"/>
                      <a:pt x="33" y="228"/>
                      <a:pt x="33" y="227"/>
                    </a:cubicBezTo>
                    <a:cubicBezTo>
                      <a:pt x="34" y="227"/>
                      <a:pt x="34" y="229"/>
                      <a:pt x="34" y="226"/>
                    </a:cubicBezTo>
                    <a:cubicBezTo>
                      <a:pt x="32" y="226"/>
                      <a:pt x="34" y="220"/>
                      <a:pt x="33" y="218"/>
                    </a:cubicBezTo>
                    <a:cubicBezTo>
                      <a:pt x="32" y="218"/>
                      <a:pt x="33" y="221"/>
                      <a:pt x="32" y="221"/>
                    </a:cubicBezTo>
                    <a:cubicBezTo>
                      <a:pt x="32" y="217"/>
                      <a:pt x="30" y="218"/>
                      <a:pt x="30" y="216"/>
                    </a:cubicBezTo>
                    <a:cubicBezTo>
                      <a:pt x="31" y="212"/>
                      <a:pt x="30" y="203"/>
                      <a:pt x="30" y="200"/>
                    </a:cubicBezTo>
                    <a:cubicBezTo>
                      <a:pt x="29" y="201"/>
                      <a:pt x="30" y="204"/>
                      <a:pt x="29" y="205"/>
                    </a:cubicBezTo>
                    <a:cubicBezTo>
                      <a:pt x="28" y="204"/>
                      <a:pt x="27" y="205"/>
                      <a:pt x="26" y="204"/>
                    </a:cubicBezTo>
                    <a:cubicBezTo>
                      <a:pt x="27" y="202"/>
                      <a:pt x="26" y="198"/>
                      <a:pt x="26" y="197"/>
                    </a:cubicBezTo>
                    <a:cubicBezTo>
                      <a:pt x="25" y="200"/>
                      <a:pt x="25" y="201"/>
                      <a:pt x="24" y="198"/>
                    </a:cubicBezTo>
                    <a:cubicBezTo>
                      <a:pt x="24" y="201"/>
                      <a:pt x="24" y="204"/>
                      <a:pt x="25" y="206"/>
                    </a:cubicBezTo>
                    <a:cubicBezTo>
                      <a:pt x="25" y="209"/>
                      <a:pt x="25" y="211"/>
                      <a:pt x="25" y="215"/>
                    </a:cubicBezTo>
                    <a:cubicBezTo>
                      <a:pt x="26" y="215"/>
                      <a:pt x="26" y="215"/>
                      <a:pt x="26" y="216"/>
                    </a:cubicBezTo>
                    <a:cubicBezTo>
                      <a:pt x="26" y="216"/>
                      <a:pt x="27" y="219"/>
                      <a:pt x="26" y="220"/>
                    </a:cubicBezTo>
                    <a:cubicBezTo>
                      <a:pt x="25" y="220"/>
                      <a:pt x="25" y="215"/>
                      <a:pt x="24" y="216"/>
                    </a:cubicBezTo>
                    <a:cubicBezTo>
                      <a:pt x="24" y="218"/>
                      <a:pt x="26" y="225"/>
                      <a:pt x="24" y="224"/>
                    </a:cubicBezTo>
                    <a:cubicBezTo>
                      <a:pt x="25" y="225"/>
                      <a:pt x="25" y="227"/>
                      <a:pt x="25" y="228"/>
                    </a:cubicBezTo>
                    <a:cubicBezTo>
                      <a:pt x="27" y="227"/>
                      <a:pt x="27" y="237"/>
                      <a:pt x="25" y="235"/>
                    </a:cubicBezTo>
                    <a:cubicBezTo>
                      <a:pt x="25" y="237"/>
                      <a:pt x="26" y="239"/>
                      <a:pt x="26" y="241"/>
                    </a:cubicBezTo>
                    <a:cubicBezTo>
                      <a:pt x="26" y="243"/>
                      <a:pt x="26" y="244"/>
                      <a:pt x="25" y="245"/>
                    </a:cubicBezTo>
                    <a:cubicBezTo>
                      <a:pt x="25" y="240"/>
                      <a:pt x="24" y="236"/>
                      <a:pt x="23" y="232"/>
                    </a:cubicBezTo>
                    <a:cubicBezTo>
                      <a:pt x="23" y="234"/>
                      <a:pt x="22" y="234"/>
                      <a:pt x="23" y="236"/>
                    </a:cubicBezTo>
                    <a:cubicBezTo>
                      <a:pt x="24" y="236"/>
                      <a:pt x="24" y="238"/>
                      <a:pt x="24" y="239"/>
                    </a:cubicBezTo>
                    <a:cubicBezTo>
                      <a:pt x="24" y="239"/>
                      <a:pt x="24" y="242"/>
                      <a:pt x="24" y="243"/>
                    </a:cubicBezTo>
                    <a:cubicBezTo>
                      <a:pt x="23" y="242"/>
                      <a:pt x="23" y="244"/>
                      <a:pt x="23" y="245"/>
                    </a:cubicBezTo>
                    <a:cubicBezTo>
                      <a:pt x="21" y="241"/>
                      <a:pt x="22" y="237"/>
                      <a:pt x="22" y="234"/>
                    </a:cubicBezTo>
                    <a:cubicBezTo>
                      <a:pt x="21" y="234"/>
                      <a:pt x="22" y="238"/>
                      <a:pt x="21" y="239"/>
                    </a:cubicBezTo>
                    <a:cubicBezTo>
                      <a:pt x="21" y="239"/>
                      <a:pt x="21" y="237"/>
                      <a:pt x="20" y="237"/>
                    </a:cubicBezTo>
                    <a:cubicBezTo>
                      <a:pt x="20" y="238"/>
                      <a:pt x="21" y="242"/>
                      <a:pt x="21" y="243"/>
                    </a:cubicBezTo>
                    <a:cubicBezTo>
                      <a:pt x="20" y="241"/>
                      <a:pt x="20" y="238"/>
                      <a:pt x="19" y="238"/>
                    </a:cubicBezTo>
                    <a:cubicBezTo>
                      <a:pt x="19" y="235"/>
                      <a:pt x="19" y="233"/>
                      <a:pt x="19" y="230"/>
                    </a:cubicBezTo>
                    <a:cubicBezTo>
                      <a:pt x="18" y="232"/>
                      <a:pt x="17" y="227"/>
                      <a:pt x="16" y="227"/>
                    </a:cubicBezTo>
                    <a:cubicBezTo>
                      <a:pt x="17" y="230"/>
                      <a:pt x="19" y="235"/>
                      <a:pt x="18" y="239"/>
                    </a:cubicBezTo>
                    <a:cubicBezTo>
                      <a:pt x="18" y="243"/>
                      <a:pt x="20" y="249"/>
                      <a:pt x="19" y="252"/>
                    </a:cubicBezTo>
                    <a:cubicBezTo>
                      <a:pt x="19" y="250"/>
                      <a:pt x="18" y="248"/>
                      <a:pt x="17" y="247"/>
                    </a:cubicBezTo>
                    <a:cubicBezTo>
                      <a:pt x="16" y="250"/>
                      <a:pt x="19" y="253"/>
                      <a:pt x="18" y="256"/>
                    </a:cubicBezTo>
                    <a:cubicBezTo>
                      <a:pt x="18" y="255"/>
                      <a:pt x="18" y="254"/>
                      <a:pt x="18" y="255"/>
                    </a:cubicBezTo>
                    <a:cubicBezTo>
                      <a:pt x="18" y="257"/>
                      <a:pt x="19" y="257"/>
                      <a:pt x="19" y="258"/>
                    </a:cubicBezTo>
                    <a:cubicBezTo>
                      <a:pt x="19" y="260"/>
                      <a:pt x="19" y="263"/>
                      <a:pt x="18" y="261"/>
                    </a:cubicBezTo>
                    <a:cubicBezTo>
                      <a:pt x="17" y="251"/>
                      <a:pt x="14" y="242"/>
                      <a:pt x="15" y="232"/>
                    </a:cubicBezTo>
                    <a:cubicBezTo>
                      <a:pt x="16" y="238"/>
                      <a:pt x="15" y="245"/>
                      <a:pt x="17" y="247"/>
                    </a:cubicBezTo>
                    <a:cubicBezTo>
                      <a:pt x="16" y="244"/>
                      <a:pt x="17" y="242"/>
                      <a:pt x="16" y="240"/>
                    </a:cubicBezTo>
                    <a:cubicBezTo>
                      <a:pt x="16" y="237"/>
                      <a:pt x="17" y="236"/>
                      <a:pt x="16" y="233"/>
                    </a:cubicBezTo>
                    <a:cubicBezTo>
                      <a:pt x="17" y="236"/>
                      <a:pt x="16" y="234"/>
                      <a:pt x="15" y="233"/>
                    </a:cubicBezTo>
                    <a:cubicBezTo>
                      <a:pt x="15" y="231"/>
                      <a:pt x="15" y="231"/>
                      <a:pt x="15" y="227"/>
                    </a:cubicBezTo>
                    <a:cubicBezTo>
                      <a:pt x="14" y="227"/>
                      <a:pt x="14" y="220"/>
                      <a:pt x="12" y="220"/>
                    </a:cubicBezTo>
                    <a:cubicBezTo>
                      <a:pt x="14" y="228"/>
                      <a:pt x="14" y="236"/>
                      <a:pt x="13" y="243"/>
                    </a:cubicBezTo>
                    <a:cubicBezTo>
                      <a:pt x="14" y="245"/>
                      <a:pt x="14" y="241"/>
                      <a:pt x="15" y="243"/>
                    </a:cubicBezTo>
                    <a:cubicBezTo>
                      <a:pt x="15" y="244"/>
                      <a:pt x="15" y="245"/>
                      <a:pt x="14" y="246"/>
                    </a:cubicBezTo>
                    <a:cubicBezTo>
                      <a:pt x="12" y="244"/>
                      <a:pt x="13" y="247"/>
                      <a:pt x="12" y="249"/>
                    </a:cubicBezTo>
                    <a:cubicBezTo>
                      <a:pt x="11" y="245"/>
                      <a:pt x="13" y="246"/>
                      <a:pt x="12" y="243"/>
                    </a:cubicBezTo>
                    <a:cubicBezTo>
                      <a:pt x="12" y="241"/>
                      <a:pt x="10" y="238"/>
                      <a:pt x="11" y="237"/>
                    </a:cubicBezTo>
                    <a:cubicBezTo>
                      <a:pt x="11" y="237"/>
                      <a:pt x="11" y="238"/>
                      <a:pt x="12" y="238"/>
                    </a:cubicBezTo>
                    <a:cubicBezTo>
                      <a:pt x="12" y="237"/>
                      <a:pt x="12" y="236"/>
                      <a:pt x="12" y="235"/>
                    </a:cubicBezTo>
                    <a:cubicBezTo>
                      <a:pt x="11" y="236"/>
                      <a:pt x="11" y="235"/>
                      <a:pt x="10" y="234"/>
                    </a:cubicBezTo>
                    <a:cubicBezTo>
                      <a:pt x="12" y="233"/>
                      <a:pt x="12" y="231"/>
                      <a:pt x="12" y="227"/>
                    </a:cubicBezTo>
                    <a:cubicBezTo>
                      <a:pt x="12" y="227"/>
                      <a:pt x="11" y="228"/>
                      <a:pt x="11" y="227"/>
                    </a:cubicBezTo>
                    <a:cubicBezTo>
                      <a:pt x="12" y="224"/>
                      <a:pt x="11" y="220"/>
                      <a:pt x="12" y="217"/>
                    </a:cubicBezTo>
                    <a:cubicBezTo>
                      <a:pt x="11" y="216"/>
                      <a:pt x="12" y="213"/>
                      <a:pt x="11" y="211"/>
                    </a:cubicBezTo>
                    <a:cubicBezTo>
                      <a:pt x="12" y="211"/>
                      <a:pt x="10" y="204"/>
                      <a:pt x="12" y="203"/>
                    </a:cubicBezTo>
                    <a:cubicBezTo>
                      <a:pt x="11" y="203"/>
                      <a:pt x="11" y="203"/>
                      <a:pt x="11" y="202"/>
                    </a:cubicBezTo>
                    <a:cubicBezTo>
                      <a:pt x="8" y="201"/>
                      <a:pt x="11" y="213"/>
                      <a:pt x="9" y="215"/>
                    </a:cubicBezTo>
                    <a:cubicBezTo>
                      <a:pt x="9" y="211"/>
                      <a:pt x="8" y="212"/>
                      <a:pt x="8" y="215"/>
                    </a:cubicBezTo>
                    <a:cubicBezTo>
                      <a:pt x="7" y="212"/>
                      <a:pt x="8" y="208"/>
                      <a:pt x="8" y="206"/>
                    </a:cubicBezTo>
                    <a:cubicBezTo>
                      <a:pt x="9" y="203"/>
                      <a:pt x="9" y="201"/>
                      <a:pt x="8" y="201"/>
                    </a:cubicBezTo>
                    <a:cubicBezTo>
                      <a:pt x="8" y="199"/>
                      <a:pt x="10" y="193"/>
                      <a:pt x="9" y="194"/>
                    </a:cubicBezTo>
                    <a:cubicBezTo>
                      <a:pt x="9" y="198"/>
                      <a:pt x="9" y="195"/>
                      <a:pt x="8" y="195"/>
                    </a:cubicBezTo>
                    <a:cubicBezTo>
                      <a:pt x="7" y="196"/>
                      <a:pt x="8" y="200"/>
                      <a:pt x="7" y="202"/>
                    </a:cubicBezTo>
                    <a:cubicBezTo>
                      <a:pt x="7" y="202"/>
                      <a:pt x="7" y="196"/>
                      <a:pt x="7" y="199"/>
                    </a:cubicBezTo>
                    <a:cubicBezTo>
                      <a:pt x="7" y="202"/>
                      <a:pt x="7" y="202"/>
                      <a:pt x="8" y="204"/>
                    </a:cubicBezTo>
                    <a:cubicBezTo>
                      <a:pt x="7" y="205"/>
                      <a:pt x="6" y="206"/>
                      <a:pt x="6" y="207"/>
                    </a:cubicBezTo>
                    <a:cubicBezTo>
                      <a:pt x="6" y="208"/>
                      <a:pt x="8" y="206"/>
                      <a:pt x="7" y="209"/>
                    </a:cubicBezTo>
                    <a:cubicBezTo>
                      <a:pt x="4" y="211"/>
                      <a:pt x="7" y="221"/>
                      <a:pt x="6" y="226"/>
                    </a:cubicBezTo>
                    <a:cubicBezTo>
                      <a:pt x="5" y="220"/>
                      <a:pt x="4" y="215"/>
                      <a:pt x="4" y="210"/>
                    </a:cubicBezTo>
                    <a:cubicBezTo>
                      <a:pt x="4" y="205"/>
                      <a:pt x="4" y="200"/>
                      <a:pt x="4" y="196"/>
                    </a:cubicBezTo>
                    <a:cubicBezTo>
                      <a:pt x="4" y="197"/>
                      <a:pt x="3" y="197"/>
                      <a:pt x="3" y="196"/>
                    </a:cubicBezTo>
                    <a:cubicBezTo>
                      <a:pt x="3" y="195"/>
                      <a:pt x="3" y="194"/>
                      <a:pt x="3" y="194"/>
                    </a:cubicBezTo>
                    <a:cubicBezTo>
                      <a:pt x="4" y="194"/>
                      <a:pt x="5" y="193"/>
                      <a:pt x="5" y="192"/>
                    </a:cubicBezTo>
                    <a:cubicBezTo>
                      <a:pt x="4" y="189"/>
                      <a:pt x="6" y="189"/>
                      <a:pt x="6" y="186"/>
                    </a:cubicBezTo>
                    <a:cubicBezTo>
                      <a:pt x="5" y="180"/>
                      <a:pt x="7" y="164"/>
                      <a:pt x="8" y="159"/>
                    </a:cubicBezTo>
                    <a:cubicBezTo>
                      <a:pt x="9" y="157"/>
                      <a:pt x="9" y="153"/>
                      <a:pt x="10" y="148"/>
                    </a:cubicBezTo>
                    <a:cubicBezTo>
                      <a:pt x="10" y="144"/>
                      <a:pt x="12" y="139"/>
                      <a:pt x="13" y="137"/>
                    </a:cubicBezTo>
                    <a:cubicBezTo>
                      <a:pt x="13" y="137"/>
                      <a:pt x="12" y="138"/>
                      <a:pt x="12" y="137"/>
                    </a:cubicBezTo>
                    <a:cubicBezTo>
                      <a:pt x="12" y="135"/>
                      <a:pt x="13" y="131"/>
                      <a:pt x="14" y="127"/>
                    </a:cubicBezTo>
                    <a:cubicBezTo>
                      <a:pt x="16" y="124"/>
                      <a:pt x="16" y="121"/>
                      <a:pt x="16" y="121"/>
                    </a:cubicBezTo>
                    <a:cubicBezTo>
                      <a:pt x="16" y="120"/>
                      <a:pt x="15" y="121"/>
                      <a:pt x="15" y="120"/>
                    </a:cubicBezTo>
                    <a:cubicBezTo>
                      <a:pt x="16" y="118"/>
                      <a:pt x="17" y="118"/>
                      <a:pt x="18" y="117"/>
                    </a:cubicBezTo>
                    <a:cubicBezTo>
                      <a:pt x="16" y="113"/>
                      <a:pt x="21" y="108"/>
                      <a:pt x="21" y="103"/>
                    </a:cubicBezTo>
                    <a:cubicBezTo>
                      <a:pt x="19" y="103"/>
                      <a:pt x="20" y="106"/>
                      <a:pt x="20" y="106"/>
                    </a:cubicBezTo>
                    <a:close/>
                    <a:moveTo>
                      <a:pt x="24" y="291"/>
                    </a:moveTo>
                    <a:cubicBezTo>
                      <a:pt x="23" y="293"/>
                      <a:pt x="21" y="285"/>
                      <a:pt x="21" y="288"/>
                    </a:cubicBezTo>
                    <a:cubicBezTo>
                      <a:pt x="20" y="287"/>
                      <a:pt x="21" y="286"/>
                      <a:pt x="21" y="285"/>
                    </a:cubicBezTo>
                    <a:cubicBezTo>
                      <a:pt x="22" y="285"/>
                      <a:pt x="23" y="289"/>
                      <a:pt x="24" y="291"/>
                    </a:cubicBezTo>
                    <a:close/>
                    <a:moveTo>
                      <a:pt x="78" y="356"/>
                    </a:moveTo>
                    <a:cubicBezTo>
                      <a:pt x="79" y="358"/>
                      <a:pt x="80" y="360"/>
                      <a:pt x="81" y="361"/>
                    </a:cubicBezTo>
                    <a:cubicBezTo>
                      <a:pt x="81" y="362"/>
                      <a:pt x="78" y="359"/>
                      <a:pt x="76" y="356"/>
                    </a:cubicBezTo>
                    <a:cubicBezTo>
                      <a:pt x="77" y="360"/>
                      <a:pt x="82" y="364"/>
                      <a:pt x="84" y="367"/>
                    </a:cubicBezTo>
                    <a:cubicBezTo>
                      <a:pt x="84" y="368"/>
                      <a:pt x="83" y="367"/>
                      <a:pt x="83" y="368"/>
                    </a:cubicBezTo>
                    <a:cubicBezTo>
                      <a:pt x="82" y="368"/>
                      <a:pt x="82" y="365"/>
                      <a:pt x="83" y="366"/>
                    </a:cubicBezTo>
                    <a:cubicBezTo>
                      <a:pt x="81" y="366"/>
                      <a:pt x="78" y="359"/>
                      <a:pt x="76" y="361"/>
                    </a:cubicBezTo>
                    <a:cubicBezTo>
                      <a:pt x="76" y="359"/>
                      <a:pt x="74" y="357"/>
                      <a:pt x="73" y="354"/>
                    </a:cubicBezTo>
                    <a:cubicBezTo>
                      <a:pt x="72" y="354"/>
                      <a:pt x="70" y="351"/>
                      <a:pt x="69" y="349"/>
                    </a:cubicBezTo>
                    <a:cubicBezTo>
                      <a:pt x="72" y="351"/>
                      <a:pt x="74" y="355"/>
                      <a:pt x="78" y="356"/>
                    </a:cubicBezTo>
                    <a:close/>
                    <a:moveTo>
                      <a:pt x="61" y="305"/>
                    </a:moveTo>
                    <a:cubicBezTo>
                      <a:pt x="62" y="308"/>
                      <a:pt x="62" y="308"/>
                      <a:pt x="64" y="312"/>
                    </a:cubicBezTo>
                    <a:cubicBezTo>
                      <a:pt x="62" y="311"/>
                      <a:pt x="62" y="310"/>
                      <a:pt x="62" y="313"/>
                    </a:cubicBezTo>
                    <a:cubicBezTo>
                      <a:pt x="61" y="313"/>
                      <a:pt x="62" y="312"/>
                      <a:pt x="60" y="310"/>
                    </a:cubicBezTo>
                    <a:cubicBezTo>
                      <a:pt x="61" y="309"/>
                      <a:pt x="61" y="308"/>
                      <a:pt x="60" y="305"/>
                    </a:cubicBezTo>
                    <a:cubicBezTo>
                      <a:pt x="60" y="305"/>
                      <a:pt x="61" y="305"/>
                      <a:pt x="61" y="305"/>
                    </a:cubicBezTo>
                    <a:close/>
                    <a:moveTo>
                      <a:pt x="98" y="374"/>
                    </a:moveTo>
                    <a:cubicBezTo>
                      <a:pt x="96" y="372"/>
                      <a:pt x="95" y="371"/>
                      <a:pt x="93" y="368"/>
                    </a:cubicBezTo>
                    <a:cubicBezTo>
                      <a:pt x="95" y="369"/>
                      <a:pt x="99" y="373"/>
                      <a:pt x="98" y="374"/>
                    </a:cubicBezTo>
                    <a:close/>
                    <a:moveTo>
                      <a:pt x="241" y="468"/>
                    </a:moveTo>
                    <a:cubicBezTo>
                      <a:pt x="240" y="469"/>
                      <a:pt x="239" y="468"/>
                      <a:pt x="236" y="468"/>
                    </a:cubicBezTo>
                    <a:cubicBezTo>
                      <a:pt x="237" y="467"/>
                      <a:pt x="237" y="467"/>
                      <a:pt x="237" y="467"/>
                    </a:cubicBezTo>
                    <a:cubicBezTo>
                      <a:pt x="238" y="467"/>
                      <a:pt x="239" y="467"/>
                      <a:pt x="241" y="468"/>
                    </a:cubicBezTo>
                    <a:close/>
                    <a:moveTo>
                      <a:pt x="258" y="467"/>
                    </a:moveTo>
                    <a:cubicBezTo>
                      <a:pt x="260" y="467"/>
                      <a:pt x="260" y="467"/>
                      <a:pt x="261" y="467"/>
                    </a:cubicBezTo>
                    <a:cubicBezTo>
                      <a:pt x="262" y="469"/>
                      <a:pt x="265" y="469"/>
                      <a:pt x="268" y="469"/>
                    </a:cubicBezTo>
                    <a:cubicBezTo>
                      <a:pt x="267" y="470"/>
                      <a:pt x="266" y="470"/>
                      <a:pt x="264" y="469"/>
                    </a:cubicBezTo>
                    <a:cubicBezTo>
                      <a:pt x="263" y="469"/>
                      <a:pt x="261" y="469"/>
                      <a:pt x="260" y="468"/>
                    </a:cubicBezTo>
                    <a:cubicBezTo>
                      <a:pt x="259" y="468"/>
                      <a:pt x="258" y="467"/>
                      <a:pt x="258" y="467"/>
                    </a:cubicBezTo>
                    <a:close/>
                    <a:moveTo>
                      <a:pt x="233" y="455"/>
                    </a:moveTo>
                    <a:cubicBezTo>
                      <a:pt x="237" y="456"/>
                      <a:pt x="235" y="457"/>
                      <a:pt x="238" y="458"/>
                    </a:cubicBezTo>
                    <a:cubicBezTo>
                      <a:pt x="236" y="458"/>
                      <a:pt x="233" y="456"/>
                      <a:pt x="233" y="455"/>
                    </a:cubicBezTo>
                    <a:close/>
                    <a:moveTo>
                      <a:pt x="165" y="402"/>
                    </a:moveTo>
                    <a:cubicBezTo>
                      <a:pt x="165" y="401"/>
                      <a:pt x="167" y="403"/>
                      <a:pt x="168" y="403"/>
                    </a:cubicBezTo>
                    <a:cubicBezTo>
                      <a:pt x="169" y="404"/>
                      <a:pt x="167" y="403"/>
                      <a:pt x="168" y="405"/>
                    </a:cubicBezTo>
                    <a:cubicBezTo>
                      <a:pt x="167" y="403"/>
                      <a:pt x="166" y="404"/>
                      <a:pt x="165" y="402"/>
                    </a:cubicBezTo>
                    <a:close/>
                    <a:moveTo>
                      <a:pt x="163" y="378"/>
                    </a:moveTo>
                    <a:cubicBezTo>
                      <a:pt x="164" y="378"/>
                      <a:pt x="165" y="380"/>
                      <a:pt x="164" y="379"/>
                    </a:cubicBezTo>
                    <a:cubicBezTo>
                      <a:pt x="165" y="380"/>
                      <a:pt x="167" y="381"/>
                      <a:pt x="166" y="382"/>
                    </a:cubicBezTo>
                    <a:cubicBezTo>
                      <a:pt x="167" y="382"/>
                      <a:pt x="167" y="382"/>
                      <a:pt x="167" y="381"/>
                    </a:cubicBezTo>
                    <a:cubicBezTo>
                      <a:pt x="169" y="383"/>
                      <a:pt x="169" y="383"/>
                      <a:pt x="170" y="384"/>
                    </a:cubicBezTo>
                    <a:cubicBezTo>
                      <a:pt x="170" y="385"/>
                      <a:pt x="168" y="385"/>
                      <a:pt x="167" y="384"/>
                    </a:cubicBezTo>
                    <a:cubicBezTo>
                      <a:pt x="169" y="386"/>
                      <a:pt x="170" y="387"/>
                      <a:pt x="171" y="389"/>
                    </a:cubicBezTo>
                    <a:cubicBezTo>
                      <a:pt x="173" y="390"/>
                      <a:pt x="171" y="388"/>
                      <a:pt x="172" y="388"/>
                    </a:cubicBezTo>
                    <a:cubicBezTo>
                      <a:pt x="174" y="389"/>
                      <a:pt x="174" y="390"/>
                      <a:pt x="175" y="391"/>
                    </a:cubicBezTo>
                    <a:cubicBezTo>
                      <a:pt x="173" y="390"/>
                      <a:pt x="170" y="390"/>
                      <a:pt x="170" y="388"/>
                    </a:cubicBezTo>
                    <a:cubicBezTo>
                      <a:pt x="169" y="387"/>
                      <a:pt x="167" y="387"/>
                      <a:pt x="167" y="386"/>
                    </a:cubicBezTo>
                    <a:cubicBezTo>
                      <a:pt x="166" y="387"/>
                      <a:pt x="163" y="382"/>
                      <a:pt x="163" y="385"/>
                    </a:cubicBezTo>
                    <a:cubicBezTo>
                      <a:pt x="164" y="386"/>
                      <a:pt x="162" y="383"/>
                      <a:pt x="164" y="385"/>
                    </a:cubicBezTo>
                    <a:cubicBezTo>
                      <a:pt x="163" y="386"/>
                      <a:pt x="164" y="387"/>
                      <a:pt x="164" y="387"/>
                    </a:cubicBezTo>
                    <a:cubicBezTo>
                      <a:pt x="167" y="389"/>
                      <a:pt x="171" y="392"/>
                      <a:pt x="172" y="395"/>
                    </a:cubicBezTo>
                    <a:cubicBezTo>
                      <a:pt x="173" y="395"/>
                      <a:pt x="173" y="394"/>
                      <a:pt x="173" y="394"/>
                    </a:cubicBezTo>
                    <a:cubicBezTo>
                      <a:pt x="176" y="397"/>
                      <a:pt x="178" y="398"/>
                      <a:pt x="180" y="399"/>
                    </a:cubicBezTo>
                    <a:cubicBezTo>
                      <a:pt x="182" y="401"/>
                      <a:pt x="183" y="402"/>
                      <a:pt x="185" y="404"/>
                    </a:cubicBezTo>
                    <a:cubicBezTo>
                      <a:pt x="185" y="406"/>
                      <a:pt x="182" y="404"/>
                      <a:pt x="181" y="404"/>
                    </a:cubicBezTo>
                    <a:cubicBezTo>
                      <a:pt x="180" y="402"/>
                      <a:pt x="183" y="404"/>
                      <a:pt x="184" y="405"/>
                    </a:cubicBezTo>
                    <a:cubicBezTo>
                      <a:pt x="183" y="403"/>
                      <a:pt x="179" y="402"/>
                      <a:pt x="180" y="401"/>
                    </a:cubicBezTo>
                    <a:cubicBezTo>
                      <a:pt x="179" y="400"/>
                      <a:pt x="179" y="400"/>
                      <a:pt x="178" y="399"/>
                    </a:cubicBezTo>
                    <a:cubicBezTo>
                      <a:pt x="176" y="398"/>
                      <a:pt x="178" y="400"/>
                      <a:pt x="177" y="400"/>
                    </a:cubicBezTo>
                    <a:cubicBezTo>
                      <a:pt x="176" y="398"/>
                      <a:pt x="175" y="397"/>
                      <a:pt x="172" y="395"/>
                    </a:cubicBezTo>
                    <a:cubicBezTo>
                      <a:pt x="172" y="396"/>
                      <a:pt x="173" y="397"/>
                      <a:pt x="174" y="399"/>
                    </a:cubicBezTo>
                    <a:cubicBezTo>
                      <a:pt x="172" y="398"/>
                      <a:pt x="170" y="397"/>
                      <a:pt x="170" y="395"/>
                    </a:cubicBezTo>
                    <a:cubicBezTo>
                      <a:pt x="169" y="395"/>
                      <a:pt x="170" y="397"/>
                      <a:pt x="168" y="396"/>
                    </a:cubicBezTo>
                    <a:cubicBezTo>
                      <a:pt x="167" y="394"/>
                      <a:pt x="165" y="393"/>
                      <a:pt x="164" y="391"/>
                    </a:cubicBezTo>
                    <a:cubicBezTo>
                      <a:pt x="162" y="390"/>
                      <a:pt x="165" y="392"/>
                      <a:pt x="164" y="393"/>
                    </a:cubicBezTo>
                    <a:cubicBezTo>
                      <a:pt x="163" y="393"/>
                      <a:pt x="164" y="391"/>
                      <a:pt x="161" y="389"/>
                    </a:cubicBezTo>
                    <a:cubicBezTo>
                      <a:pt x="162" y="389"/>
                      <a:pt x="163" y="390"/>
                      <a:pt x="163" y="389"/>
                    </a:cubicBezTo>
                    <a:cubicBezTo>
                      <a:pt x="163" y="388"/>
                      <a:pt x="160" y="389"/>
                      <a:pt x="160" y="387"/>
                    </a:cubicBezTo>
                    <a:cubicBezTo>
                      <a:pt x="162" y="387"/>
                      <a:pt x="163" y="388"/>
                      <a:pt x="165" y="389"/>
                    </a:cubicBezTo>
                    <a:cubicBezTo>
                      <a:pt x="164" y="388"/>
                      <a:pt x="162" y="387"/>
                      <a:pt x="161" y="385"/>
                    </a:cubicBezTo>
                    <a:cubicBezTo>
                      <a:pt x="160" y="386"/>
                      <a:pt x="161" y="388"/>
                      <a:pt x="160" y="385"/>
                    </a:cubicBezTo>
                    <a:cubicBezTo>
                      <a:pt x="159" y="386"/>
                      <a:pt x="159" y="387"/>
                      <a:pt x="160" y="387"/>
                    </a:cubicBezTo>
                    <a:cubicBezTo>
                      <a:pt x="158" y="385"/>
                      <a:pt x="155" y="384"/>
                      <a:pt x="153" y="382"/>
                    </a:cubicBezTo>
                    <a:cubicBezTo>
                      <a:pt x="154" y="381"/>
                      <a:pt x="157" y="385"/>
                      <a:pt x="158" y="385"/>
                    </a:cubicBezTo>
                    <a:cubicBezTo>
                      <a:pt x="158" y="384"/>
                      <a:pt x="156" y="383"/>
                      <a:pt x="156" y="383"/>
                    </a:cubicBezTo>
                    <a:cubicBezTo>
                      <a:pt x="155" y="383"/>
                      <a:pt x="155" y="383"/>
                      <a:pt x="155" y="383"/>
                    </a:cubicBezTo>
                    <a:cubicBezTo>
                      <a:pt x="156" y="382"/>
                      <a:pt x="155" y="382"/>
                      <a:pt x="155" y="382"/>
                    </a:cubicBezTo>
                    <a:cubicBezTo>
                      <a:pt x="156" y="382"/>
                      <a:pt x="157" y="383"/>
                      <a:pt x="159" y="384"/>
                    </a:cubicBezTo>
                    <a:cubicBezTo>
                      <a:pt x="159" y="384"/>
                      <a:pt x="159" y="383"/>
                      <a:pt x="159" y="382"/>
                    </a:cubicBezTo>
                    <a:cubicBezTo>
                      <a:pt x="157" y="383"/>
                      <a:pt x="155" y="381"/>
                      <a:pt x="152" y="379"/>
                    </a:cubicBezTo>
                    <a:cubicBezTo>
                      <a:pt x="152" y="380"/>
                      <a:pt x="155" y="381"/>
                      <a:pt x="154" y="382"/>
                    </a:cubicBezTo>
                    <a:cubicBezTo>
                      <a:pt x="152" y="381"/>
                      <a:pt x="153" y="380"/>
                      <a:pt x="152" y="379"/>
                    </a:cubicBezTo>
                    <a:cubicBezTo>
                      <a:pt x="151" y="380"/>
                      <a:pt x="153" y="381"/>
                      <a:pt x="152" y="381"/>
                    </a:cubicBezTo>
                    <a:cubicBezTo>
                      <a:pt x="151" y="380"/>
                      <a:pt x="151" y="380"/>
                      <a:pt x="150" y="379"/>
                    </a:cubicBezTo>
                    <a:cubicBezTo>
                      <a:pt x="151" y="379"/>
                      <a:pt x="152" y="379"/>
                      <a:pt x="152" y="378"/>
                    </a:cubicBezTo>
                    <a:cubicBezTo>
                      <a:pt x="151" y="377"/>
                      <a:pt x="150" y="378"/>
                      <a:pt x="150" y="379"/>
                    </a:cubicBezTo>
                    <a:cubicBezTo>
                      <a:pt x="148" y="377"/>
                      <a:pt x="148" y="378"/>
                      <a:pt x="147" y="376"/>
                    </a:cubicBezTo>
                    <a:cubicBezTo>
                      <a:pt x="147" y="376"/>
                      <a:pt x="148" y="376"/>
                      <a:pt x="147" y="375"/>
                    </a:cubicBezTo>
                    <a:cubicBezTo>
                      <a:pt x="148" y="375"/>
                      <a:pt x="149" y="377"/>
                      <a:pt x="149" y="377"/>
                    </a:cubicBezTo>
                    <a:cubicBezTo>
                      <a:pt x="149" y="376"/>
                      <a:pt x="149" y="377"/>
                      <a:pt x="150" y="375"/>
                    </a:cubicBezTo>
                    <a:cubicBezTo>
                      <a:pt x="151" y="378"/>
                      <a:pt x="153" y="378"/>
                      <a:pt x="155" y="377"/>
                    </a:cubicBezTo>
                    <a:cubicBezTo>
                      <a:pt x="155" y="378"/>
                      <a:pt x="155" y="379"/>
                      <a:pt x="155" y="380"/>
                    </a:cubicBezTo>
                    <a:cubicBezTo>
                      <a:pt x="157" y="383"/>
                      <a:pt x="158" y="380"/>
                      <a:pt x="160" y="383"/>
                    </a:cubicBezTo>
                    <a:cubicBezTo>
                      <a:pt x="160" y="382"/>
                      <a:pt x="161" y="382"/>
                      <a:pt x="159" y="381"/>
                    </a:cubicBezTo>
                    <a:cubicBezTo>
                      <a:pt x="162" y="381"/>
                      <a:pt x="160" y="385"/>
                      <a:pt x="163" y="386"/>
                    </a:cubicBezTo>
                    <a:cubicBezTo>
                      <a:pt x="163" y="384"/>
                      <a:pt x="160" y="379"/>
                      <a:pt x="156" y="378"/>
                    </a:cubicBezTo>
                    <a:cubicBezTo>
                      <a:pt x="155" y="377"/>
                      <a:pt x="155" y="375"/>
                      <a:pt x="155" y="374"/>
                    </a:cubicBezTo>
                    <a:cubicBezTo>
                      <a:pt x="157" y="378"/>
                      <a:pt x="162" y="380"/>
                      <a:pt x="163" y="379"/>
                    </a:cubicBezTo>
                    <a:cubicBezTo>
                      <a:pt x="164" y="381"/>
                      <a:pt x="165" y="382"/>
                      <a:pt x="166" y="384"/>
                    </a:cubicBezTo>
                    <a:cubicBezTo>
                      <a:pt x="166" y="382"/>
                      <a:pt x="164" y="380"/>
                      <a:pt x="163" y="378"/>
                    </a:cubicBezTo>
                    <a:close/>
                    <a:moveTo>
                      <a:pt x="180" y="403"/>
                    </a:moveTo>
                    <a:cubicBezTo>
                      <a:pt x="180" y="403"/>
                      <a:pt x="179" y="403"/>
                      <a:pt x="178" y="402"/>
                    </a:cubicBezTo>
                    <a:cubicBezTo>
                      <a:pt x="179" y="402"/>
                      <a:pt x="179" y="401"/>
                      <a:pt x="179" y="401"/>
                    </a:cubicBezTo>
                    <a:cubicBezTo>
                      <a:pt x="181" y="402"/>
                      <a:pt x="180" y="403"/>
                      <a:pt x="180" y="403"/>
                    </a:cubicBezTo>
                    <a:close/>
                    <a:moveTo>
                      <a:pt x="119" y="324"/>
                    </a:moveTo>
                    <a:cubicBezTo>
                      <a:pt x="119" y="324"/>
                      <a:pt x="119" y="324"/>
                      <a:pt x="119" y="323"/>
                    </a:cubicBezTo>
                    <a:cubicBezTo>
                      <a:pt x="119" y="323"/>
                      <a:pt x="120" y="324"/>
                      <a:pt x="120" y="324"/>
                    </a:cubicBezTo>
                    <a:cubicBezTo>
                      <a:pt x="121" y="326"/>
                      <a:pt x="120" y="326"/>
                      <a:pt x="119" y="324"/>
                    </a:cubicBezTo>
                    <a:close/>
                    <a:moveTo>
                      <a:pt x="550" y="219"/>
                    </a:moveTo>
                    <a:cubicBezTo>
                      <a:pt x="550" y="220"/>
                      <a:pt x="550" y="221"/>
                      <a:pt x="550" y="222"/>
                    </a:cubicBezTo>
                    <a:cubicBezTo>
                      <a:pt x="549" y="222"/>
                      <a:pt x="550" y="221"/>
                      <a:pt x="549" y="221"/>
                    </a:cubicBezTo>
                    <a:cubicBezTo>
                      <a:pt x="549" y="220"/>
                      <a:pt x="550" y="221"/>
                      <a:pt x="550" y="219"/>
                    </a:cubicBezTo>
                    <a:close/>
                    <a:moveTo>
                      <a:pt x="590" y="178"/>
                    </a:moveTo>
                    <a:cubicBezTo>
                      <a:pt x="591" y="178"/>
                      <a:pt x="590" y="183"/>
                      <a:pt x="591" y="181"/>
                    </a:cubicBezTo>
                    <a:cubicBezTo>
                      <a:pt x="592" y="182"/>
                      <a:pt x="590" y="184"/>
                      <a:pt x="590" y="184"/>
                    </a:cubicBezTo>
                    <a:cubicBezTo>
                      <a:pt x="590" y="183"/>
                      <a:pt x="590" y="181"/>
                      <a:pt x="590" y="181"/>
                    </a:cubicBezTo>
                    <a:cubicBezTo>
                      <a:pt x="590" y="180"/>
                      <a:pt x="590" y="181"/>
                      <a:pt x="590" y="180"/>
                    </a:cubicBezTo>
                    <a:cubicBezTo>
                      <a:pt x="590" y="179"/>
                      <a:pt x="590" y="179"/>
                      <a:pt x="590" y="178"/>
                    </a:cubicBezTo>
                    <a:close/>
                    <a:moveTo>
                      <a:pt x="599" y="180"/>
                    </a:moveTo>
                    <a:cubicBezTo>
                      <a:pt x="599" y="180"/>
                      <a:pt x="599" y="183"/>
                      <a:pt x="598" y="183"/>
                    </a:cubicBezTo>
                    <a:cubicBezTo>
                      <a:pt x="598" y="181"/>
                      <a:pt x="598" y="181"/>
                      <a:pt x="599" y="180"/>
                    </a:cubicBezTo>
                    <a:close/>
                    <a:moveTo>
                      <a:pt x="618" y="141"/>
                    </a:moveTo>
                    <a:cubicBezTo>
                      <a:pt x="618" y="142"/>
                      <a:pt x="618" y="142"/>
                      <a:pt x="618" y="144"/>
                    </a:cubicBezTo>
                    <a:cubicBezTo>
                      <a:pt x="618" y="144"/>
                      <a:pt x="617" y="143"/>
                      <a:pt x="617" y="142"/>
                    </a:cubicBezTo>
                    <a:cubicBezTo>
                      <a:pt x="617" y="142"/>
                      <a:pt x="617" y="142"/>
                      <a:pt x="617" y="143"/>
                    </a:cubicBezTo>
                    <a:cubicBezTo>
                      <a:pt x="617" y="143"/>
                      <a:pt x="617" y="143"/>
                      <a:pt x="617" y="142"/>
                    </a:cubicBezTo>
                    <a:cubicBezTo>
                      <a:pt x="616" y="141"/>
                      <a:pt x="616" y="141"/>
                      <a:pt x="616" y="141"/>
                    </a:cubicBezTo>
                    <a:cubicBezTo>
                      <a:pt x="617" y="142"/>
                      <a:pt x="617" y="141"/>
                      <a:pt x="618" y="141"/>
                    </a:cubicBezTo>
                    <a:close/>
                    <a:moveTo>
                      <a:pt x="708" y="170"/>
                    </a:moveTo>
                    <a:cubicBezTo>
                      <a:pt x="708" y="173"/>
                      <a:pt x="708" y="175"/>
                      <a:pt x="708" y="179"/>
                    </a:cubicBezTo>
                    <a:cubicBezTo>
                      <a:pt x="707" y="179"/>
                      <a:pt x="706" y="182"/>
                      <a:pt x="706" y="179"/>
                    </a:cubicBezTo>
                    <a:cubicBezTo>
                      <a:pt x="706" y="177"/>
                      <a:pt x="707" y="177"/>
                      <a:pt x="707" y="176"/>
                    </a:cubicBezTo>
                    <a:cubicBezTo>
                      <a:pt x="707" y="174"/>
                      <a:pt x="707" y="173"/>
                      <a:pt x="707" y="171"/>
                    </a:cubicBezTo>
                    <a:cubicBezTo>
                      <a:pt x="708" y="171"/>
                      <a:pt x="708" y="170"/>
                      <a:pt x="708" y="170"/>
                    </a:cubicBezTo>
                    <a:close/>
                    <a:moveTo>
                      <a:pt x="683" y="394"/>
                    </a:moveTo>
                    <a:cubicBezTo>
                      <a:pt x="682" y="395"/>
                      <a:pt x="681" y="396"/>
                      <a:pt x="680" y="397"/>
                    </a:cubicBezTo>
                    <a:cubicBezTo>
                      <a:pt x="680" y="396"/>
                      <a:pt x="678" y="399"/>
                      <a:pt x="678" y="400"/>
                    </a:cubicBezTo>
                    <a:cubicBezTo>
                      <a:pt x="679" y="397"/>
                      <a:pt x="678" y="398"/>
                      <a:pt x="680" y="394"/>
                    </a:cubicBezTo>
                    <a:cubicBezTo>
                      <a:pt x="681" y="395"/>
                      <a:pt x="682" y="394"/>
                      <a:pt x="683" y="394"/>
                    </a:cubicBezTo>
                    <a:close/>
                    <a:moveTo>
                      <a:pt x="50" y="377"/>
                    </a:moveTo>
                    <a:cubicBezTo>
                      <a:pt x="48" y="377"/>
                      <a:pt x="47" y="373"/>
                      <a:pt x="48" y="373"/>
                    </a:cubicBezTo>
                    <a:cubicBezTo>
                      <a:pt x="50" y="375"/>
                      <a:pt x="48" y="375"/>
                      <a:pt x="50" y="377"/>
                    </a:cubicBezTo>
                    <a:close/>
                    <a:moveTo>
                      <a:pt x="7" y="152"/>
                    </a:moveTo>
                    <a:cubicBezTo>
                      <a:pt x="8" y="152"/>
                      <a:pt x="7" y="155"/>
                      <a:pt x="7" y="157"/>
                    </a:cubicBezTo>
                    <a:cubicBezTo>
                      <a:pt x="6" y="157"/>
                      <a:pt x="7" y="154"/>
                      <a:pt x="7" y="152"/>
                    </a:cubicBezTo>
                    <a:close/>
                    <a:moveTo>
                      <a:pt x="3" y="183"/>
                    </a:moveTo>
                    <a:cubicBezTo>
                      <a:pt x="4" y="185"/>
                      <a:pt x="3" y="187"/>
                      <a:pt x="3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86"/>
                      <a:pt x="2" y="184"/>
                      <a:pt x="3" y="183"/>
                    </a:cubicBezTo>
                    <a:close/>
                    <a:moveTo>
                      <a:pt x="11" y="216"/>
                    </a:moveTo>
                    <a:cubicBezTo>
                      <a:pt x="11" y="220"/>
                      <a:pt x="10" y="219"/>
                      <a:pt x="11" y="223"/>
                    </a:cubicBezTo>
                    <a:cubicBezTo>
                      <a:pt x="10" y="224"/>
                      <a:pt x="11" y="220"/>
                      <a:pt x="10" y="221"/>
                    </a:cubicBezTo>
                    <a:cubicBezTo>
                      <a:pt x="9" y="221"/>
                      <a:pt x="11" y="226"/>
                      <a:pt x="10" y="225"/>
                    </a:cubicBezTo>
                    <a:cubicBezTo>
                      <a:pt x="9" y="222"/>
                      <a:pt x="10" y="220"/>
                      <a:pt x="9" y="217"/>
                    </a:cubicBezTo>
                    <a:cubicBezTo>
                      <a:pt x="9" y="215"/>
                      <a:pt x="10" y="217"/>
                      <a:pt x="11" y="216"/>
                    </a:cubicBezTo>
                    <a:close/>
                    <a:moveTo>
                      <a:pt x="11" y="227"/>
                    </a:moveTo>
                    <a:cubicBezTo>
                      <a:pt x="10" y="228"/>
                      <a:pt x="11" y="230"/>
                      <a:pt x="11" y="232"/>
                    </a:cubicBezTo>
                    <a:cubicBezTo>
                      <a:pt x="10" y="232"/>
                      <a:pt x="9" y="227"/>
                      <a:pt x="11" y="227"/>
                    </a:cubicBezTo>
                    <a:close/>
                    <a:moveTo>
                      <a:pt x="6" y="234"/>
                    </a:moveTo>
                    <a:cubicBezTo>
                      <a:pt x="6" y="233"/>
                      <a:pt x="7" y="240"/>
                      <a:pt x="7" y="239"/>
                    </a:cubicBezTo>
                    <a:cubicBezTo>
                      <a:pt x="6" y="240"/>
                      <a:pt x="6" y="236"/>
                      <a:pt x="6" y="234"/>
                    </a:cubicBezTo>
                    <a:close/>
                    <a:moveTo>
                      <a:pt x="5" y="248"/>
                    </a:moveTo>
                    <a:cubicBezTo>
                      <a:pt x="6" y="249"/>
                      <a:pt x="6" y="254"/>
                      <a:pt x="6" y="256"/>
                    </a:cubicBezTo>
                    <a:cubicBezTo>
                      <a:pt x="4" y="256"/>
                      <a:pt x="5" y="250"/>
                      <a:pt x="5" y="248"/>
                    </a:cubicBezTo>
                    <a:close/>
                    <a:moveTo>
                      <a:pt x="20" y="245"/>
                    </a:moveTo>
                    <a:cubicBezTo>
                      <a:pt x="21" y="247"/>
                      <a:pt x="21" y="251"/>
                      <a:pt x="20" y="252"/>
                    </a:cubicBezTo>
                    <a:cubicBezTo>
                      <a:pt x="21" y="250"/>
                      <a:pt x="19" y="247"/>
                      <a:pt x="20" y="245"/>
                    </a:cubicBezTo>
                    <a:close/>
                    <a:moveTo>
                      <a:pt x="34" y="250"/>
                    </a:moveTo>
                    <a:cubicBezTo>
                      <a:pt x="35" y="252"/>
                      <a:pt x="36" y="251"/>
                      <a:pt x="37" y="250"/>
                    </a:cubicBezTo>
                    <a:cubicBezTo>
                      <a:pt x="37" y="254"/>
                      <a:pt x="36" y="255"/>
                      <a:pt x="38" y="257"/>
                    </a:cubicBezTo>
                    <a:cubicBezTo>
                      <a:pt x="38" y="260"/>
                      <a:pt x="36" y="264"/>
                      <a:pt x="35" y="259"/>
                    </a:cubicBezTo>
                    <a:cubicBezTo>
                      <a:pt x="36" y="259"/>
                      <a:pt x="35" y="257"/>
                      <a:pt x="35" y="256"/>
                    </a:cubicBezTo>
                    <a:cubicBezTo>
                      <a:pt x="35" y="254"/>
                      <a:pt x="34" y="251"/>
                      <a:pt x="34" y="250"/>
                    </a:cubicBezTo>
                    <a:close/>
                    <a:moveTo>
                      <a:pt x="22" y="259"/>
                    </a:moveTo>
                    <a:cubicBezTo>
                      <a:pt x="23" y="259"/>
                      <a:pt x="23" y="263"/>
                      <a:pt x="24" y="264"/>
                    </a:cubicBezTo>
                    <a:cubicBezTo>
                      <a:pt x="22" y="264"/>
                      <a:pt x="22" y="260"/>
                      <a:pt x="22" y="259"/>
                    </a:cubicBezTo>
                    <a:close/>
                    <a:moveTo>
                      <a:pt x="32" y="255"/>
                    </a:moveTo>
                    <a:cubicBezTo>
                      <a:pt x="33" y="254"/>
                      <a:pt x="33" y="258"/>
                      <a:pt x="34" y="257"/>
                    </a:cubicBezTo>
                    <a:cubicBezTo>
                      <a:pt x="34" y="258"/>
                      <a:pt x="34" y="259"/>
                      <a:pt x="34" y="261"/>
                    </a:cubicBezTo>
                    <a:cubicBezTo>
                      <a:pt x="33" y="262"/>
                      <a:pt x="32" y="257"/>
                      <a:pt x="32" y="255"/>
                    </a:cubicBezTo>
                    <a:close/>
                    <a:moveTo>
                      <a:pt x="16" y="267"/>
                    </a:moveTo>
                    <a:cubicBezTo>
                      <a:pt x="16" y="265"/>
                      <a:pt x="17" y="272"/>
                      <a:pt x="18" y="268"/>
                    </a:cubicBezTo>
                    <a:cubicBezTo>
                      <a:pt x="18" y="271"/>
                      <a:pt x="18" y="272"/>
                      <a:pt x="19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9" y="278"/>
                      <a:pt x="20" y="279"/>
                      <a:pt x="20" y="282"/>
                    </a:cubicBezTo>
                    <a:cubicBezTo>
                      <a:pt x="20" y="283"/>
                      <a:pt x="20" y="282"/>
                      <a:pt x="21" y="283"/>
                    </a:cubicBezTo>
                    <a:cubicBezTo>
                      <a:pt x="21" y="285"/>
                      <a:pt x="20" y="282"/>
                      <a:pt x="20" y="283"/>
                    </a:cubicBezTo>
                    <a:cubicBezTo>
                      <a:pt x="19" y="279"/>
                      <a:pt x="17" y="276"/>
                      <a:pt x="17" y="272"/>
                    </a:cubicBezTo>
                    <a:cubicBezTo>
                      <a:pt x="18" y="272"/>
                      <a:pt x="17" y="270"/>
                      <a:pt x="16" y="267"/>
                    </a:cubicBezTo>
                    <a:close/>
                    <a:moveTo>
                      <a:pt x="24" y="266"/>
                    </a:moveTo>
                    <a:cubicBezTo>
                      <a:pt x="25" y="268"/>
                      <a:pt x="25" y="269"/>
                      <a:pt x="25" y="270"/>
                    </a:cubicBezTo>
                    <a:cubicBezTo>
                      <a:pt x="24" y="271"/>
                      <a:pt x="23" y="270"/>
                      <a:pt x="23" y="268"/>
                    </a:cubicBezTo>
                    <a:cubicBezTo>
                      <a:pt x="23" y="267"/>
                      <a:pt x="23" y="266"/>
                      <a:pt x="24" y="266"/>
                    </a:cubicBezTo>
                    <a:close/>
                    <a:moveTo>
                      <a:pt x="25" y="273"/>
                    </a:moveTo>
                    <a:cubicBezTo>
                      <a:pt x="27" y="275"/>
                      <a:pt x="28" y="284"/>
                      <a:pt x="30" y="287"/>
                    </a:cubicBezTo>
                    <a:cubicBezTo>
                      <a:pt x="31" y="291"/>
                      <a:pt x="31" y="291"/>
                      <a:pt x="31" y="294"/>
                    </a:cubicBezTo>
                    <a:cubicBezTo>
                      <a:pt x="30" y="294"/>
                      <a:pt x="30" y="291"/>
                      <a:pt x="30" y="290"/>
                    </a:cubicBezTo>
                    <a:cubicBezTo>
                      <a:pt x="27" y="287"/>
                      <a:pt x="27" y="282"/>
                      <a:pt x="26" y="278"/>
                    </a:cubicBezTo>
                    <a:cubicBezTo>
                      <a:pt x="27" y="277"/>
                      <a:pt x="25" y="275"/>
                      <a:pt x="25" y="273"/>
                    </a:cubicBezTo>
                    <a:close/>
                    <a:moveTo>
                      <a:pt x="30" y="283"/>
                    </a:moveTo>
                    <a:cubicBezTo>
                      <a:pt x="31" y="282"/>
                      <a:pt x="32" y="288"/>
                      <a:pt x="32" y="289"/>
                    </a:cubicBezTo>
                    <a:cubicBezTo>
                      <a:pt x="30" y="289"/>
                      <a:pt x="31" y="286"/>
                      <a:pt x="30" y="283"/>
                    </a:cubicBezTo>
                    <a:close/>
                    <a:moveTo>
                      <a:pt x="37" y="291"/>
                    </a:moveTo>
                    <a:cubicBezTo>
                      <a:pt x="39" y="294"/>
                      <a:pt x="37" y="292"/>
                      <a:pt x="37" y="294"/>
                    </a:cubicBezTo>
                    <a:cubicBezTo>
                      <a:pt x="37" y="293"/>
                      <a:pt x="36" y="291"/>
                      <a:pt x="36" y="290"/>
                    </a:cubicBezTo>
                    <a:cubicBezTo>
                      <a:pt x="36" y="290"/>
                      <a:pt x="37" y="291"/>
                      <a:pt x="37" y="291"/>
                    </a:cubicBezTo>
                    <a:cubicBezTo>
                      <a:pt x="37" y="292"/>
                      <a:pt x="38" y="292"/>
                      <a:pt x="37" y="291"/>
                    </a:cubicBezTo>
                    <a:close/>
                    <a:moveTo>
                      <a:pt x="36" y="295"/>
                    </a:moveTo>
                    <a:cubicBezTo>
                      <a:pt x="37" y="294"/>
                      <a:pt x="37" y="297"/>
                      <a:pt x="38" y="298"/>
                    </a:cubicBezTo>
                    <a:cubicBezTo>
                      <a:pt x="38" y="298"/>
                      <a:pt x="38" y="298"/>
                      <a:pt x="38" y="297"/>
                    </a:cubicBezTo>
                    <a:cubicBezTo>
                      <a:pt x="40" y="301"/>
                      <a:pt x="36" y="298"/>
                      <a:pt x="36" y="295"/>
                    </a:cubicBezTo>
                    <a:close/>
                    <a:moveTo>
                      <a:pt x="36" y="303"/>
                    </a:moveTo>
                    <a:cubicBezTo>
                      <a:pt x="36" y="306"/>
                      <a:pt x="35" y="299"/>
                      <a:pt x="35" y="302"/>
                    </a:cubicBezTo>
                    <a:cubicBezTo>
                      <a:pt x="35" y="301"/>
                      <a:pt x="35" y="299"/>
                      <a:pt x="34" y="297"/>
                    </a:cubicBezTo>
                    <a:cubicBezTo>
                      <a:pt x="34" y="297"/>
                      <a:pt x="35" y="298"/>
                      <a:pt x="35" y="299"/>
                    </a:cubicBezTo>
                    <a:cubicBezTo>
                      <a:pt x="35" y="300"/>
                      <a:pt x="36" y="299"/>
                      <a:pt x="36" y="300"/>
                    </a:cubicBezTo>
                    <a:cubicBezTo>
                      <a:pt x="37" y="300"/>
                      <a:pt x="35" y="300"/>
                      <a:pt x="36" y="303"/>
                    </a:cubicBezTo>
                    <a:close/>
                    <a:moveTo>
                      <a:pt x="26" y="306"/>
                    </a:moveTo>
                    <a:cubicBezTo>
                      <a:pt x="27" y="305"/>
                      <a:pt x="28" y="307"/>
                      <a:pt x="29" y="307"/>
                    </a:cubicBezTo>
                    <a:cubicBezTo>
                      <a:pt x="29" y="309"/>
                      <a:pt x="30" y="311"/>
                      <a:pt x="29" y="312"/>
                    </a:cubicBezTo>
                    <a:cubicBezTo>
                      <a:pt x="28" y="310"/>
                      <a:pt x="27" y="308"/>
                      <a:pt x="26" y="306"/>
                    </a:cubicBezTo>
                    <a:close/>
                    <a:moveTo>
                      <a:pt x="31" y="310"/>
                    </a:moveTo>
                    <a:cubicBezTo>
                      <a:pt x="31" y="316"/>
                      <a:pt x="33" y="322"/>
                      <a:pt x="35" y="327"/>
                    </a:cubicBezTo>
                    <a:cubicBezTo>
                      <a:pt x="34" y="326"/>
                      <a:pt x="33" y="323"/>
                      <a:pt x="32" y="320"/>
                    </a:cubicBezTo>
                    <a:cubicBezTo>
                      <a:pt x="31" y="318"/>
                      <a:pt x="30" y="315"/>
                      <a:pt x="29" y="313"/>
                    </a:cubicBezTo>
                    <a:cubicBezTo>
                      <a:pt x="31" y="315"/>
                      <a:pt x="29" y="310"/>
                      <a:pt x="31" y="310"/>
                    </a:cubicBezTo>
                    <a:close/>
                    <a:moveTo>
                      <a:pt x="62" y="307"/>
                    </a:moveTo>
                    <a:cubicBezTo>
                      <a:pt x="62" y="307"/>
                      <a:pt x="63" y="307"/>
                      <a:pt x="63" y="307"/>
                    </a:cubicBezTo>
                    <a:cubicBezTo>
                      <a:pt x="64" y="309"/>
                      <a:pt x="65" y="311"/>
                      <a:pt x="63" y="311"/>
                    </a:cubicBezTo>
                    <a:cubicBezTo>
                      <a:pt x="63" y="310"/>
                      <a:pt x="63" y="308"/>
                      <a:pt x="62" y="307"/>
                    </a:cubicBezTo>
                    <a:close/>
                    <a:moveTo>
                      <a:pt x="37" y="328"/>
                    </a:moveTo>
                    <a:cubicBezTo>
                      <a:pt x="37" y="331"/>
                      <a:pt x="37" y="330"/>
                      <a:pt x="38" y="333"/>
                    </a:cubicBezTo>
                    <a:cubicBezTo>
                      <a:pt x="38" y="334"/>
                      <a:pt x="36" y="328"/>
                      <a:pt x="37" y="328"/>
                    </a:cubicBezTo>
                    <a:close/>
                    <a:moveTo>
                      <a:pt x="40" y="327"/>
                    </a:moveTo>
                    <a:cubicBezTo>
                      <a:pt x="40" y="327"/>
                      <a:pt x="42" y="330"/>
                      <a:pt x="42" y="331"/>
                    </a:cubicBezTo>
                    <a:cubicBezTo>
                      <a:pt x="41" y="331"/>
                      <a:pt x="41" y="329"/>
                      <a:pt x="40" y="327"/>
                    </a:cubicBezTo>
                    <a:close/>
                    <a:moveTo>
                      <a:pt x="64" y="311"/>
                    </a:moveTo>
                    <a:cubicBezTo>
                      <a:pt x="66" y="313"/>
                      <a:pt x="65" y="314"/>
                      <a:pt x="66" y="316"/>
                    </a:cubicBezTo>
                    <a:cubicBezTo>
                      <a:pt x="66" y="316"/>
                      <a:pt x="66" y="315"/>
                      <a:pt x="65" y="315"/>
                    </a:cubicBezTo>
                    <a:cubicBezTo>
                      <a:pt x="66" y="318"/>
                      <a:pt x="68" y="322"/>
                      <a:pt x="66" y="321"/>
                    </a:cubicBezTo>
                    <a:cubicBezTo>
                      <a:pt x="65" y="320"/>
                      <a:pt x="66" y="319"/>
                      <a:pt x="66" y="318"/>
                    </a:cubicBezTo>
                    <a:cubicBezTo>
                      <a:pt x="65" y="317"/>
                      <a:pt x="65" y="316"/>
                      <a:pt x="63" y="313"/>
                    </a:cubicBezTo>
                    <a:cubicBezTo>
                      <a:pt x="64" y="312"/>
                      <a:pt x="65" y="314"/>
                      <a:pt x="65" y="315"/>
                    </a:cubicBezTo>
                    <a:cubicBezTo>
                      <a:pt x="66" y="315"/>
                      <a:pt x="63" y="311"/>
                      <a:pt x="64" y="311"/>
                    </a:cubicBezTo>
                    <a:close/>
                    <a:moveTo>
                      <a:pt x="66" y="313"/>
                    </a:moveTo>
                    <a:cubicBezTo>
                      <a:pt x="67" y="313"/>
                      <a:pt x="67" y="313"/>
                      <a:pt x="67" y="314"/>
                    </a:cubicBezTo>
                    <a:cubicBezTo>
                      <a:pt x="69" y="317"/>
                      <a:pt x="67" y="318"/>
                      <a:pt x="69" y="321"/>
                    </a:cubicBezTo>
                    <a:cubicBezTo>
                      <a:pt x="68" y="321"/>
                      <a:pt x="68" y="319"/>
                      <a:pt x="67" y="319"/>
                    </a:cubicBezTo>
                    <a:cubicBezTo>
                      <a:pt x="66" y="316"/>
                      <a:pt x="68" y="318"/>
                      <a:pt x="66" y="313"/>
                    </a:cubicBezTo>
                    <a:close/>
                    <a:moveTo>
                      <a:pt x="94" y="299"/>
                    </a:moveTo>
                    <a:cubicBezTo>
                      <a:pt x="95" y="299"/>
                      <a:pt x="96" y="301"/>
                      <a:pt x="96" y="299"/>
                    </a:cubicBezTo>
                    <a:cubicBezTo>
                      <a:pt x="97" y="300"/>
                      <a:pt x="97" y="300"/>
                      <a:pt x="97" y="300"/>
                    </a:cubicBezTo>
                    <a:cubicBezTo>
                      <a:pt x="96" y="300"/>
                      <a:pt x="96" y="301"/>
                      <a:pt x="97" y="301"/>
                    </a:cubicBezTo>
                    <a:cubicBezTo>
                      <a:pt x="96" y="300"/>
                      <a:pt x="95" y="301"/>
                      <a:pt x="94" y="299"/>
                    </a:cubicBezTo>
                    <a:close/>
                    <a:moveTo>
                      <a:pt x="68" y="323"/>
                    </a:moveTo>
                    <a:cubicBezTo>
                      <a:pt x="70" y="324"/>
                      <a:pt x="72" y="331"/>
                      <a:pt x="73" y="334"/>
                    </a:cubicBezTo>
                    <a:cubicBezTo>
                      <a:pt x="71" y="332"/>
                      <a:pt x="70" y="328"/>
                      <a:pt x="68" y="323"/>
                    </a:cubicBezTo>
                    <a:close/>
                    <a:moveTo>
                      <a:pt x="49" y="342"/>
                    </a:moveTo>
                    <a:cubicBezTo>
                      <a:pt x="50" y="342"/>
                      <a:pt x="52" y="343"/>
                      <a:pt x="53" y="346"/>
                    </a:cubicBezTo>
                    <a:cubicBezTo>
                      <a:pt x="55" y="348"/>
                      <a:pt x="56" y="351"/>
                      <a:pt x="57" y="353"/>
                    </a:cubicBezTo>
                    <a:cubicBezTo>
                      <a:pt x="56" y="354"/>
                      <a:pt x="55" y="352"/>
                      <a:pt x="53" y="351"/>
                    </a:cubicBezTo>
                    <a:cubicBezTo>
                      <a:pt x="51" y="347"/>
                      <a:pt x="50" y="344"/>
                      <a:pt x="49" y="342"/>
                    </a:cubicBezTo>
                    <a:close/>
                    <a:moveTo>
                      <a:pt x="98" y="309"/>
                    </a:moveTo>
                    <a:cubicBezTo>
                      <a:pt x="99" y="309"/>
                      <a:pt x="102" y="315"/>
                      <a:pt x="102" y="317"/>
                    </a:cubicBezTo>
                    <a:cubicBezTo>
                      <a:pt x="100" y="316"/>
                      <a:pt x="98" y="310"/>
                      <a:pt x="98" y="309"/>
                    </a:cubicBezTo>
                    <a:close/>
                    <a:moveTo>
                      <a:pt x="74" y="337"/>
                    </a:moveTo>
                    <a:cubicBezTo>
                      <a:pt x="75" y="336"/>
                      <a:pt x="74" y="336"/>
                      <a:pt x="73" y="334"/>
                    </a:cubicBezTo>
                    <a:cubicBezTo>
                      <a:pt x="75" y="335"/>
                      <a:pt x="75" y="338"/>
                      <a:pt x="76" y="338"/>
                    </a:cubicBezTo>
                    <a:cubicBezTo>
                      <a:pt x="77" y="340"/>
                      <a:pt x="75" y="338"/>
                      <a:pt x="74" y="337"/>
                    </a:cubicBezTo>
                    <a:close/>
                    <a:moveTo>
                      <a:pt x="57" y="355"/>
                    </a:moveTo>
                    <a:cubicBezTo>
                      <a:pt x="58" y="354"/>
                      <a:pt x="58" y="354"/>
                      <a:pt x="58" y="354"/>
                    </a:cubicBezTo>
                    <a:cubicBezTo>
                      <a:pt x="59" y="356"/>
                      <a:pt x="58" y="356"/>
                      <a:pt x="58" y="357"/>
                    </a:cubicBezTo>
                    <a:cubicBezTo>
                      <a:pt x="58" y="357"/>
                      <a:pt x="57" y="356"/>
                      <a:pt x="57" y="355"/>
                    </a:cubicBezTo>
                    <a:close/>
                    <a:moveTo>
                      <a:pt x="76" y="340"/>
                    </a:moveTo>
                    <a:cubicBezTo>
                      <a:pt x="77" y="340"/>
                      <a:pt x="80" y="343"/>
                      <a:pt x="80" y="345"/>
                    </a:cubicBezTo>
                    <a:cubicBezTo>
                      <a:pt x="78" y="344"/>
                      <a:pt x="78" y="342"/>
                      <a:pt x="76" y="340"/>
                    </a:cubicBezTo>
                    <a:close/>
                    <a:moveTo>
                      <a:pt x="103" y="320"/>
                    </a:moveTo>
                    <a:cubicBezTo>
                      <a:pt x="103" y="320"/>
                      <a:pt x="104" y="322"/>
                      <a:pt x="105" y="323"/>
                    </a:cubicBezTo>
                    <a:cubicBezTo>
                      <a:pt x="104" y="324"/>
                      <a:pt x="103" y="321"/>
                      <a:pt x="103" y="320"/>
                    </a:cubicBezTo>
                    <a:close/>
                    <a:moveTo>
                      <a:pt x="68" y="351"/>
                    </a:moveTo>
                    <a:cubicBezTo>
                      <a:pt x="68" y="351"/>
                      <a:pt x="69" y="351"/>
                      <a:pt x="69" y="352"/>
                    </a:cubicBezTo>
                    <a:cubicBezTo>
                      <a:pt x="72" y="355"/>
                      <a:pt x="69" y="355"/>
                      <a:pt x="68" y="351"/>
                    </a:cubicBezTo>
                    <a:close/>
                    <a:moveTo>
                      <a:pt x="79" y="357"/>
                    </a:moveTo>
                    <a:cubicBezTo>
                      <a:pt x="77" y="356"/>
                      <a:pt x="76" y="353"/>
                      <a:pt x="74" y="352"/>
                    </a:cubicBezTo>
                    <a:cubicBezTo>
                      <a:pt x="73" y="350"/>
                      <a:pt x="75" y="350"/>
                      <a:pt x="74" y="348"/>
                    </a:cubicBezTo>
                    <a:cubicBezTo>
                      <a:pt x="76" y="350"/>
                      <a:pt x="78" y="352"/>
                      <a:pt x="79" y="352"/>
                    </a:cubicBezTo>
                    <a:cubicBezTo>
                      <a:pt x="77" y="350"/>
                      <a:pt x="76" y="350"/>
                      <a:pt x="74" y="346"/>
                    </a:cubicBezTo>
                    <a:cubicBezTo>
                      <a:pt x="74" y="346"/>
                      <a:pt x="75" y="347"/>
                      <a:pt x="76" y="347"/>
                    </a:cubicBezTo>
                    <a:cubicBezTo>
                      <a:pt x="77" y="348"/>
                      <a:pt x="76" y="348"/>
                      <a:pt x="77" y="350"/>
                    </a:cubicBezTo>
                    <a:cubicBezTo>
                      <a:pt x="77" y="348"/>
                      <a:pt x="78" y="350"/>
                      <a:pt x="80" y="352"/>
                    </a:cubicBezTo>
                    <a:cubicBezTo>
                      <a:pt x="81" y="354"/>
                      <a:pt x="82" y="356"/>
                      <a:pt x="83" y="358"/>
                    </a:cubicBezTo>
                    <a:cubicBezTo>
                      <a:pt x="82" y="358"/>
                      <a:pt x="81" y="356"/>
                      <a:pt x="80" y="354"/>
                    </a:cubicBezTo>
                    <a:cubicBezTo>
                      <a:pt x="79" y="353"/>
                      <a:pt x="79" y="355"/>
                      <a:pt x="79" y="354"/>
                    </a:cubicBezTo>
                    <a:cubicBezTo>
                      <a:pt x="78" y="354"/>
                      <a:pt x="80" y="356"/>
                      <a:pt x="81" y="358"/>
                    </a:cubicBezTo>
                    <a:cubicBezTo>
                      <a:pt x="82" y="360"/>
                      <a:pt x="80" y="358"/>
                      <a:pt x="81" y="360"/>
                    </a:cubicBezTo>
                    <a:cubicBezTo>
                      <a:pt x="81" y="360"/>
                      <a:pt x="79" y="357"/>
                      <a:pt x="79" y="357"/>
                    </a:cubicBezTo>
                    <a:close/>
                    <a:moveTo>
                      <a:pt x="138" y="308"/>
                    </a:moveTo>
                    <a:cubicBezTo>
                      <a:pt x="138" y="308"/>
                      <a:pt x="139" y="309"/>
                      <a:pt x="138" y="308"/>
                    </a:cubicBezTo>
                    <a:cubicBezTo>
                      <a:pt x="139" y="308"/>
                      <a:pt x="140" y="309"/>
                      <a:pt x="141" y="310"/>
                    </a:cubicBezTo>
                    <a:cubicBezTo>
                      <a:pt x="140" y="312"/>
                      <a:pt x="138" y="308"/>
                      <a:pt x="139" y="309"/>
                    </a:cubicBezTo>
                    <a:cubicBezTo>
                      <a:pt x="138" y="310"/>
                      <a:pt x="138" y="308"/>
                      <a:pt x="138" y="308"/>
                    </a:cubicBezTo>
                    <a:close/>
                    <a:moveTo>
                      <a:pt x="85" y="360"/>
                    </a:moveTo>
                    <a:cubicBezTo>
                      <a:pt x="85" y="360"/>
                      <a:pt x="85" y="360"/>
                      <a:pt x="84" y="359"/>
                    </a:cubicBezTo>
                    <a:cubicBezTo>
                      <a:pt x="84" y="360"/>
                      <a:pt x="85" y="361"/>
                      <a:pt x="84" y="361"/>
                    </a:cubicBezTo>
                    <a:cubicBezTo>
                      <a:pt x="82" y="358"/>
                      <a:pt x="85" y="358"/>
                      <a:pt x="82" y="355"/>
                    </a:cubicBezTo>
                    <a:cubicBezTo>
                      <a:pt x="84" y="357"/>
                      <a:pt x="86" y="360"/>
                      <a:pt x="88" y="364"/>
                    </a:cubicBezTo>
                    <a:cubicBezTo>
                      <a:pt x="90" y="367"/>
                      <a:pt x="93" y="371"/>
                      <a:pt x="96" y="374"/>
                    </a:cubicBezTo>
                    <a:cubicBezTo>
                      <a:pt x="95" y="374"/>
                      <a:pt x="96" y="374"/>
                      <a:pt x="96" y="375"/>
                    </a:cubicBezTo>
                    <a:cubicBezTo>
                      <a:pt x="95" y="374"/>
                      <a:pt x="94" y="373"/>
                      <a:pt x="93" y="374"/>
                    </a:cubicBezTo>
                    <a:cubicBezTo>
                      <a:pt x="92" y="373"/>
                      <a:pt x="93" y="372"/>
                      <a:pt x="93" y="372"/>
                    </a:cubicBezTo>
                    <a:cubicBezTo>
                      <a:pt x="92" y="371"/>
                      <a:pt x="91" y="371"/>
                      <a:pt x="89" y="369"/>
                    </a:cubicBezTo>
                    <a:cubicBezTo>
                      <a:pt x="90" y="365"/>
                      <a:pt x="85" y="363"/>
                      <a:pt x="85" y="360"/>
                    </a:cubicBezTo>
                    <a:close/>
                    <a:moveTo>
                      <a:pt x="82" y="362"/>
                    </a:moveTo>
                    <a:cubicBezTo>
                      <a:pt x="83" y="363"/>
                      <a:pt x="82" y="362"/>
                      <a:pt x="83" y="362"/>
                    </a:cubicBezTo>
                    <a:cubicBezTo>
                      <a:pt x="83" y="365"/>
                      <a:pt x="90" y="371"/>
                      <a:pt x="90" y="373"/>
                    </a:cubicBezTo>
                    <a:cubicBezTo>
                      <a:pt x="87" y="371"/>
                      <a:pt x="84" y="365"/>
                      <a:pt x="82" y="362"/>
                    </a:cubicBezTo>
                    <a:close/>
                    <a:moveTo>
                      <a:pt x="80" y="373"/>
                    </a:moveTo>
                    <a:cubicBezTo>
                      <a:pt x="80" y="372"/>
                      <a:pt x="82" y="376"/>
                      <a:pt x="84" y="378"/>
                    </a:cubicBezTo>
                    <a:cubicBezTo>
                      <a:pt x="83" y="379"/>
                      <a:pt x="81" y="375"/>
                      <a:pt x="80" y="373"/>
                    </a:cubicBezTo>
                    <a:close/>
                    <a:moveTo>
                      <a:pt x="84" y="369"/>
                    </a:moveTo>
                    <a:cubicBezTo>
                      <a:pt x="85" y="368"/>
                      <a:pt x="85" y="368"/>
                      <a:pt x="85" y="368"/>
                    </a:cubicBezTo>
                    <a:cubicBezTo>
                      <a:pt x="87" y="371"/>
                      <a:pt x="86" y="373"/>
                      <a:pt x="84" y="369"/>
                    </a:cubicBezTo>
                    <a:close/>
                    <a:moveTo>
                      <a:pt x="142" y="319"/>
                    </a:moveTo>
                    <a:cubicBezTo>
                      <a:pt x="143" y="319"/>
                      <a:pt x="144" y="320"/>
                      <a:pt x="146" y="321"/>
                    </a:cubicBezTo>
                    <a:cubicBezTo>
                      <a:pt x="146" y="323"/>
                      <a:pt x="145" y="322"/>
                      <a:pt x="144" y="322"/>
                    </a:cubicBezTo>
                    <a:lnTo>
                      <a:pt x="142" y="319"/>
                    </a:lnTo>
                    <a:close/>
                    <a:moveTo>
                      <a:pt x="89" y="374"/>
                    </a:moveTo>
                    <a:cubicBezTo>
                      <a:pt x="88" y="373"/>
                      <a:pt x="89" y="375"/>
                      <a:pt x="88" y="374"/>
                    </a:cubicBezTo>
                    <a:cubicBezTo>
                      <a:pt x="86" y="373"/>
                      <a:pt x="88" y="371"/>
                      <a:pt x="89" y="374"/>
                    </a:cubicBezTo>
                    <a:close/>
                    <a:moveTo>
                      <a:pt x="83" y="379"/>
                    </a:moveTo>
                    <a:cubicBezTo>
                      <a:pt x="84" y="379"/>
                      <a:pt x="87" y="383"/>
                      <a:pt x="86" y="383"/>
                    </a:cubicBezTo>
                    <a:cubicBezTo>
                      <a:pt x="84" y="382"/>
                      <a:pt x="83" y="380"/>
                      <a:pt x="83" y="379"/>
                    </a:cubicBezTo>
                    <a:close/>
                    <a:moveTo>
                      <a:pt x="146" y="324"/>
                    </a:moveTo>
                    <a:cubicBezTo>
                      <a:pt x="145" y="323"/>
                      <a:pt x="147" y="324"/>
                      <a:pt x="146" y="323"/>
                    </a:cubicBezTo>
                    <a:cubicBezTo>
                      <a:pt x="147" y="323"/>
                      <a:pt x="148" y="326"/>
                      <a:pt x="148" y="325"/>
                    </a:cubicBezTo>
                    <a:cubicBezTo>
                      <a:pt x="149" y="326"/>
                      <a:pt x="148" y="326"/>
                      <a:pt x="149" y="327"/>
                    </a:cubicBezTo>
                    <a:cubicBezTo>
                      <a:pt x="150" y="328"/>
                      <a:pt x="149" y="326"/>
                      <a:pt x="150" y="327"/>
                    </a:cubicBezTo>
                    <a:cubicBezTo>
                      <a:pt x="150" y="327"/>
                      <a:pt x="150" y="328"/>
                      <a:pt x="151" y="329"/>
                    </a:cubicBezTo>
                    <a:cubicBezTo>
                      <a:pt x="150" y="328"/>
                      <a:pt x="150" y="329"/>
                      <a:pt x="150" y="329"/>
                    </a:cubicBezTo>
                    <a:cubicBezTo>
                      <a:pt x="152" y="330"/>
                      <a:pt x="151" y="329"/>
                      <a:pt x="152" y="332"/>
                    </a:cubicBezTo>
                    <a:cubicBezTo>
                      <a:pt x="152" y="332"/>
                      <a:pt x="151" y="331"/>
                      <a:pt x="150" y="330"/>
                    </a:cubicBezTo>
                    <a:cubicBezTo>
                      <a:pt x="150" y="330"/>
                      <a:pt x="150" y="331"/>
                      <a:pt x="150" y="331"/>
                    </a:cubicBezTo>
                    <a:cubicBezTo>
                      <a:pt x="149" y="331"/>
                      <a:pt x="150" y="329"/>
                      <a:pt x="148" y="327"/>
                    </a:cubicBezTo>
                    <a:cubicBezTo>
                      <a:pt x="149" y="327"/>
                      <a:pt x="147" y="326"/>
                      <a:pt x="146" y="324"/>
                    </a:cubicBezTo>
                    <a:close/>
                    <a:moveTo>
                      <a:pt x="119" y="351"/>
                    </a:moveTo>
                    <a:cubicBezTo>
                      <a:pt x="120" y="350"/>
                      <a:pt x="120" y="352"/>
                      <a:pt x="122" y="353"/>
                    </a:cubicBezTo>
                    <a:cubicBezTo>
                      <a:pt x="122" y="355"/>
                      <a:pt x="120" y="352"/>
                      <a:pt x="119" y="351"/>
                    </a:cubicBezTo>
                    <a:close/>
                    <a:moveTo>
                      <a:pt x="94" y="377"/>
                    </a:moveTo>
                    <a:cubicBezTo>
                      <a:pt x="95" y="376"/>
                      <a:pt x="96" y="378"/>
                      <a:pt x="97" y="379"/>
                    </a:cubicBezTo>
                    <a:cubicBezTo>
                      <a:pt x="97" y="380"/>
                      <a:pt x="95" y="379"/>
                      <a:pt x="94" y="377"/>
                    </a:cubicBezTo>
                    <a:close/>
                    <a:moveTo>
                      <a:pt x="99" y="375"/>
                    </a:moveTo>
                    <a:cubicBezTo>
                      <a:pt x="100" y="377"/>
                      <a:pt x="100" y="377"/>
                      <a:pt x="102" y="380"/>
                    </a:cubicBezTo>
                    <a:cubicBezTo>
                      <a:pt x="100" y="381"/>
                      <a:pt x="98" y="375"/>
                      <a:pt x="99" y="375"/>
                    </a:cubicBezTo>
                    <a:close/>
                    <a:moveTo>
                      <a:pt x="130" y="344"/>
                    </a:moveTo>
                    <a:cubicBezTo>
                      <a:pt x="130" y="344"/>
                      <a:pt x="130" y="344"/>
                      <a:pt x="131" y="345"/>
                    </a:cubicBezTo>
                    <a:cubicBezTo>
                      <a:pt x="131" y="344"/>
                      <a:pt x="131" y="344"/>
                      <a:pt x="131" y="344"/>
                    </a:cubicBezTo>
                    <a:cubicBezTo>
                      <a:pt x="132" y="343"/>
                      <a:pt x="132" y="345"/>
                      <a:pt x="132" y="346"/>
                    </a:cubicBezTo>
                    <a:cubicBezTo>
                      <a:pt x="131" y="346"/>
                      <a:pt x="131" y="345"/>
                      <a:pt x="130" y="344"/>
                    </a:cubicBezTo>
                    <a:close/>
                    <a:moveTo>
                      <a:pt x="106" y="408"/>
                    </a:moveTo>
                    <a:cubicBezTo>
                      <a:pt x="104" y="407"/>
                      <a:pt x="111" y="414"/>
                      <a:pt x="107" y="411"/>
                    </a:cubicBezTo>
                    <a:cubicBezTo>
                      <a:pt x="108" y="412"/>
                      <a:pt x="108" y="412"/>
                      <a:pt x="109" y="413"/>
                    </a:cubicBezTo>
                    <a:cubicBezTo>
                      <a:pt x="109" y="413"/>
                      <a:pt x="109" y="412"/>
                      <a:pt x="109" y="412"/>
                    </a:cubicBezTo>
                    <a:cubicBezTo>
                      <a:pt x="111" y="414"/>
                      <a:pt x="113" y="417"/>
                      <a:pt x="114" y="416"/>
                    </a:cubicBezTo>
                    <a:cubicBezTo>
                      <a:pt x="115" y="418"/>
                      <a:pt x="115" y="418"/>
                      <a:pt x="118" y="420"/>
                    </a:cubicBezTo>
                    <a:cubicBezTo>
                      <a:pt x="117" y="420"/>
                      <a:pt x="117" y="420"/>
                      <a:pt x="116" y="419"/>
                    </a:cubicBezTo>
                    <a:cubicBezTo>
                      <a:pt x="115" y="418"/>
                      <a:pt x="114" y="417"/>
                      <a:pt x="114" y="417"/>
                    </a:cubicBezTo>
                    <a:cubicBezTo>
                      <a:pt x="115" y="420"/>
                      <a:pt x="117" y="420"/>
                      <a:pt x="118" y="422"/>
                    </a:cubicBezTo>
                    <a:cubicBezTo>
                      <a:pt x="119" y="422"/>
                      <a:pt x="116" y="420"/>
                      <a:pt x="117" y="420"/>
                    </a:cubicBezTo>
                    <a:cubicBezTo>
                      <a:pt x="119" y="422"/>
                      <a:pt x="119" y="423"/>
                      <a:pt x="121" y="425"/>
                    </a:cubicBezTo>
                    <a:cubicBezTo>
                      <a:pt x="122" y="427"/>
                      <a:pt x="119" y="424"/>
                      <a:pt x="119" y="424"/>
                    </a:cubicBezTo>
                    <a:cubicBezTo>
                      <a:pt x="119" y="425"/>
                      <a:pt x="121" y="426"/>
                      <a:pt x="122" y="427"/>
                    </a:cubicBezTo>
                    <a:cubicBezTo>
                      <a:pt x="123" y="428"/>
                      <a:pt x="120" y="425"/>
                      <a:pt x="123" y="426"/>
                    </a:cubicBezTo>
                    <a:cubicBezTo>
                      <a:pt x="124" y="428"/>
                      <a:pt x="123" y="428"/>
                      <a:pt x="127" y="431"/>
                    </a:cubicBezTo>
                    <a:cubicBezTo>
                      <a:pt x="126" y="430"/>
                      <a:pt x="126" y="431"/>
                      <a:pt x="126" y="431"/>
                    </a:cubicBezTo>
                    <a:cubicBezTo>
                      <a:pt x="128" y="433"/>
                      <a:pt x="127" y="431"/>
                      <a:pt x="129" y="432"/>
                    </a:cubicBezTo>
                    <a:cubicBezTo>
                      <a:pt x="133" y="438"/>
                      <a:pt x="140" y="442"/>
                      <a:pt x="146" y="447"/>
                    </a:cubicBezTo>
                    <a:cubicBezTo>
                      <a:pt x="146" y="447"/>
                      <a:pt x="151" y="450"/>
                      <a:pt x="150" y="451"/>
                    </a:cubicBezTo>
                    <a:cubicBezTo>
                      <a:pt x="153" y="452"/>
                      <a:pt x="152" y="451"/>
                      <a:pt x="155" y="453"/>
                    </a:cubicBezTo>
                    <a:cubicBezTo>
                      <a:pt x="156" y="455"/>
                      <a:pt x="159" y="457"/>
                      <a:pt x="163" y="460"/>
                    </a:cubicBezTo>
                    <a:cubicBezTo>
                      <a:pt x="167" y="462"/>
                      <a:pt x="172" y="464"/>
                      <a:pt x="174" y="466"/>
                    </a:cubicBezTo>
                    <a:cubicBezTo>
                      <a:pt x="174" y="467"/>
                      <a:pt x="173" y="467"/>
                      <a:pt x="172" y="466"/>
                    </a:cubicBezTo>
                    <a:cubicBezTo>
                      <a:pt x="172" y="466"/>
                      <a:pt x="172" y="466"/>
                      <a:pt x="172" y="467"/>
                    </a:cubicBezTo>
                    <a:cubicBezTo>
                      <a:pt x="174" y="467"/>
                      <a:pt x="182" y="470"/>
                      <a:pt x="184" y="473"/>
                    </a:cubicBezTo>
                    <a:cubicBezTo>
                      <a:pt x="188" y="473"/>
                      <a:pt x="191" y="476"/>
                      <a:pt x="195" y="478"/>
                    </a:cubicBezTo>
                    <a:cubicBezTo>
                      <a:pt x="195" y="478"/>
                      <a:pt x="193" y="478"/>
                      <a:pt x="193" y="478"/>
                    </a:cubicBezTo>
                    <a:cubicBezTo>
                      <a:pt x="192" y="477"/>
                      <a:pt x="190" y="476"/>
                      <a:pt x="188" y="476"/>
                    </a:cubicBezTo>
                    <a:cubicBezTo>
                      <a:pt x="188" y="476"/>
                      <a:pt x="189" y="477"/>
                      <a:pt x="191" y="478"/>
                    </a:cubicBezTo>
                    <a:cubicBezTo>
                      <a:pt x="188" y="477"/>
                      <a:pt x="184" y="475"/>
                      <a:pt x="180" y="473"/>
                    </a:cubicBezTo>
                    <a:cubicBezTo>
                      <a:pt x="181" y="473"/>
                      <a:pt x="180" y="472"/>
                      <a:pt x="180" y="472"/>
                    </a:cubicBezTo>
                    <a:cubicBezTo>
                      <a:pt x="179" y="472"/>
                      <a:pt x="177" y="470"/>
                      <a:pt x="177" y="470"/>
                    </a:cubicBezTo>
                    <a:cubicBezTo>
                      <a:pt x="175" y="469"/>
                      <a:pt x="171" y="467"/>
                      <a:pt x="167" y="465"/>
                    </a:cubicBezTo>
                    <a:cubicBezTo>
                      <a:pt x="164" y="463"/>
                      <a:pt x="161" y="461"/>
                      <a:pt x="161" y="464"/>
                    </a:cubicBezTo>
                    <a:cubicBezTo>
                      <a:pt x="156" y="460"/>
                      <a:pt x="154" y="459"/>
                      <a:pt x="149" y="457"/>
                    </a:cubicBezTo>
                    <a:cubicBezTo>
                      <a:pt x="148" y="456"/>
                      <a:pt x="146" y="455"/>
                      <a:pt x="146" y="454"/>
                    </a:cubicBezTo>
                    <a:cubicBezTo>
                      <a:pt x="144" y="454"/>
                      <a:pt x="137" y="449"/>
                      <a:pt x="134" y="445"/>
                    </a:cubicBezTo>
                    <a:cubicBezTo>
                      <a:pt x="133" y="444"/>
                      <a:pt x="133" y="445"/>
                      <a:pt x="132" y="444"/>
                    </a:cubicBezTo>
                    <a:cubicBezTo>
                      <a:pt x="129" y="442"/>
                      <a:pt x="126" y="439"/>
                      <a:pt x="123" y="436"/>
                    </a:cubicBezTo>
                    <a:cubicBezTo>
                      <a:pt x="120" y="434"/>
                      <a:pt x="117" y="431"/>
                      <a:pt x="115" y="429"/>
                    </a:cubicBezTo>
                    <a:cubicBezTo>
                      <a:pt x="115" y="428"/>
                      <a:pt x="112" y="424"/>
                      <a:pt x="109" y="422"/>
                    </a:cubicBezTo>
                    <a:cubicBezTo>
                      <a:pt x="107" y="419"/>
                      <a:pt x="100" y="411"/>
                      <a:pt x="97" y="409"/>
                    </a:cubicBezTo>
                    <a:cubicBezTo>
                      <a:pt x="94" y="407"/>
                      <a:pt x="97" y="409"/>
                      <a:pt x="97" y="408"/>
                    </a:cubicBezTo>
                    <a:cubicBezTo>
                      <a:pt x="95" y="406"/>
                      <a:pt x="90" y="402"/>
                      <a:pt x="89" y="399"/>
                    </a:cubicBezTo>
                    <a:cubicBezTo>
                      <a:pt x="92" y="401"/>
                      <a:pt x="88" y="395"/>
                      <a:pt x="86" y="392"/>
                    </a:cubicBezTo>
                    <a:cubicBezTo>
                      <a:pt x="89" y="394"/>
                      <a:pt x="90" y="398"/>
                      <a:pt x="91" y="400"/>
                    </a:cubicBezTo>
                    <a:cubicBezTo>
                      <a:pt x="92" y="400"/>
                      <a:pt x="93" y="400"/>
                      <a:pt x="95" y="402"/>
                    </a:cubicBezTo>
                    <a:cubicBezTo>
                      <a:pt x="94" y="402"/>
                      <a:pt x="94" y="402"/>
                      <a:pt x="94" y="402"/>
                    </a:cubicBezTo>
                    <a:cubicBezTo>
                      <a:pt x="102" y="410"/>
                      <a:pt x="109" y="417"/>
                      <a:pt x="115" y="424"/>
                    </a:cubicBezTo>
                    <a:cubicBezTo>
                      <a:pt x="117" y="425"/>
                      <a:pt x="120" y="428"/>
                      <a:pt x="121" y="428"/>
                    </a:cubicBezTo>
                    <a:cubicBezTo>
                      <a:pt x="119" y="425"/>
                      <a:pt x="116" y="423"/>
                      <a:pt x="113" y="420"/>
                    </a:cubicBezTo>
                    <a:cubicBezTo>
                      <a:pt x="110" y="417"/>
                      <a:pt x="108" y="414"/>
                      <a:pt x="105" y="412"/>
                    </a:cubicBezTo>
                    <a:cubicBezTo>
                      <a:pt x="105" y="412"/>
                      <a:pt x="106" y="413"/>
                      <a:pt x="106" y="412"/>
                    </a:cubicBezTo>
                    <a:cubicBezTo>
                      <a:pt x="106" y="412"/>
                      <a:pt x="105" y="411"/>
                      <a:pt x="103" y="410"/>
                    </a:cubicBezTo>
                    <a:cubicBezTo>
                      <a:pt x="102" y="408"/>
                      <a:pt x="101" y="407"/>
                      <a:pt x="102" y="407"/>
                    </a:cubicBezTo>
                    <a:cubicBezTo>
                      <a:pt x="99" y="406"/>
                      <a:pt x="99" y="403"/>
                      <a:pt x="97" y="403"/>
                    </a:cubicBezTo>
                    <a:cubicBezTo>
                      <a:pt x="94" y="401"/>
                      <a:pt x="92" y="398"/>
                      <a:pt x="93" y="397"/>
                    </a:cubicBezTo>
                    <a:cubicBezTo>
                      <a:pt x="94" y="399"/>
                      <a:pt x="94" y="400"/>
                      <a:pt x="96" y="400"/>
                    </a:cubicBezTo>
                    <a:cubicBezTo>
                      <a:pt x="94" y="398"/>
                      <a:pt x="94" y="397"/>
                      <a:pt x="93" y="395"/>
                    </a:cubicBezTo>
                    <a:cubicBezTo>
                      <a:pt x="93" y="395"/>
                      <a:pt x="93" y="397"/>
                      <a:pt x="91" y="396"/>
                    </a:cubicBezTo>
                    <a:cubicBezTo>
                      <a:pt x="89" y="393"/>
                      <a:pt x="89" y="391"/>
                      <a:pt x="88" y="389"/>
                    </a:cubicBezTo>
                    <a:cubicBezTo>
                      <a:pt x="89" y="390"/>
                      <a:pt x="91" y="392"/>
                      <a:pt x="93" y="392"/>
                    </a:cubicBezTo>
                    <a:cubicBezTo>
                      <a:pt x="94" y="394"/>
                      <a:pt x="93" y="394"/>
                      <a:pt x="93" y="394"/>
                    </a:cubicBezTo>
                    <a:cubicBezTo>
                      <a:pt x="97" y="397"/>
                      <a:pt x="96" y="398"/>
                      <a:pt x="100" y="402"/>
                    </a:cubicBezTo>
                    <a:cubicBezTo>
                      <a:pt x="101" y="401"/>
                      <a:pt x="100" y="400"/>
                      <a:pt x="102" y="400"/>
                    </a:cubicBezTo>
                    <a:cubicBezTo>
                      <a:pt x="104" y="403"/>
                      <a:pt x="103" y="403"/>
                      <a:pt x="104" y="406"/>
                    </a:cubicBezTo>
                    <a:cubicBezTo>
                      <a:pt x="102" y="404"/>
                      <a:pt x="104" y="404"/>
                      <a:pt x="102" y="403"/>
                    </a:cubicBezTo>
                    <a:cubicBezTo>
                      <a:pt x="101" y="402"/>
                      <a:pt x="102" y="404"/>
                      <a:pt x="101" y="403"/>
                    </a:cubicBezTo>
                    <a:cubicBezTo>
                      <a:pt x="103" y="406"/>
                      <a:pt x="106" y="406"/>
                      <a:pt x="108" y="410"/>
                    </a:cubicBezTo>
                    <a:cubicBezTo>
                      <a:pt x="109" y="411"/>
                      <a:pt x="106" y="408"/>
                      <a:pt x="106" y="408"/>
                    </a:cubicBezTo>
                    <a:close/>
                    <a:moveTo>
                      <a:pt x="93" y="389"/>
                    </a:moveTo>
                    <a:cubicBezTo>
                      <a:pt x="94" y="390"/>
                      <a:pt x="95" y="391"/>
                      <a:pt x="96" y="393"/>
                    </a:cubicBezTo>
                    <a:cubicBezTo>
                      <a:pt x="95" y="392"/>
                      <a:pt x="93" y="391"/>
                      <a:pt x="93" y="389"/>
                    </a:cubicBezTo>
                    <a:close/>
                    <a:moveTo>
                      <a:pt x="104" y="379"/>
                    </a:moveTo>
                    <a:cubicBezTo>
                      <a:pt x="104" y="380"/>
                      <a:pt x="104" y="381"/>
                      <a:pt x="103" y="381"/>
                    </a:cubicBezTo>
                    <a:cubicBezTo>
                      <a:pt x="104" y="382"/>
                      <a:pt x="104" y="382"/>
                      <a:pt x="104" y="382"/>
                    </a:cubicBezTo>
                    <a:cubicBezTo>
                      <a:pt x="105" y="383"/>
                      <a:pt x="104" y="382"/>
                      <a:pt x="105" y="381"/>
                    </a:cubicBezTo>
                    <a:cubicBezTo>
                      <a:pt x="106" y="383"/>
                      <a:pt x="105" y="383"/>
                      <a:pt x="107" y="385"/>
                    </a:cubicBezTo>
                    <a:cubicBezTo>
                      <a:pt x="107" y="385"/>
                      <a:pt x="106" y="384"/>
                      <a:pt x="106" y="384"/>
                    </a:cubicBezTo>
                    <a:cubicBezTo>
                      <a:pt x="106" y="385"/>
                      <a:pt x="108" y="385"/>
                      <a:pt x="109" y="388"/>
                    </a:cubicBezTo>
                    <a:cubicBezTo>
                      <a:pt x="106" y="387"/>
                      <a:pt x="104" y="383"/>
                      <a:pt x="102" y="380"/>
                    </a:cubicBezTo>
                    <a:cubicBezTo>
                      <a:pt x="104" y="381"/>
                      <a:pt x="102" y="378"/>
                      <a:pt x="104" y="379"/>
                    </a:cubicBezTo>
                    <a:close/>
                    <a:moveTo>
                      <a:pt x="101" y="383"/>
                    </a:moveTo>
                    <a:cubicBezTo>
                      <a:pt x="102" y="382"/>
                      <a:pt x="106" y="388"/>
                      <a:pt x="106" y="389"/>
                    </a:cubicBezTo>
                    <a:cubicBezTo>
                      <a:pt x="104" y="387"/>
                      <a:pt x="103" y="385"/>
                      <a:pt x="101" y="383"/>
                    </a:cubicBezTo>
                    <a:close/>
                    <a:moveTo>
                      <a:pt x="94" y="393"/>
                    </a:moveTo>
                    <a:cubicBezTo>
                      <a:pt x="95" y="392"/>
                      <a:pt x="98" y="395"/>
                      <a:pt x="97" y="396"/>
                    </a:cubicBezTo>
                    <a:cubicBezTo>
                      <a:pt x="94" y="394"/>
                      <a:pt x="96" y="394"/>
                      <a:pt x="94" y="393"/>
                    </a:cubicBezTo>
                    <a:close/>
                    <a:moveTo>
                      <a:pt x="152" y="334"/>
                    </a:moveTo>
                    <a:cubicBezTo>
                      <a:pt x="151" y="334"/>
                      <a:pt x="151" y="333"/>
                      <a:pt x="151" y="332"/>
                    </a:cubicBezTo>
                    <a:cubicBezTo>
                      <a:pt x="151" y="332"/>
                      <a:pt x="152" y="333"/>
                      <a:pt x="152" y="333"/>
                    </a:cubicBezTo>
                    <a:cubicBezTo>
                      <a:pt x="153" y="334"/>
                      <a:pt x="153" y="333"/>
                      <a:pt x="154" y="335"/>
                    </a:cubicBezTo>
                    <a:cubicBezTo>
                      <a:pt x="154" y="335"/>
                      <a:pt x="154" y="335"/>
                      <a:pt x="154" y="335"/>
                    </a:cubicBezTo>
                    <a:cubicBezTo>
                      <a:pt x="153" y="334"/>
                      <a:pt x="152" y="334"/>
                      <a:pt x="152" y="334"/>
                    </a:cubicBezTo>
                    <a:close/>
                    <a:moveTo>
                      <a:pt x="97" y="393"/>
                    </a:moveTo>
                    <a:cubicBezTo>
                      <a:pt x="97" y="392"/>
                      <a:pt x="99" y="396"/>
                      <a:pt x="100" y="397"/>
                    </a:cubicBezTo>
                    <a:cubicBezTo>
                      <a:pt x="100" y="398"/>
                      <a:pt x="99" y="397"/>
                      <a:pt x="98" y="398"/>
                    </a:cubicBezTo>
                    <a:cubicBezTo>
                      <a:pt x="97" y="396"/>
                      <a:pt x="99" y="396"/>
                      <a:pt x="97" y="393"/>
                    </a:cubicBezTo>
                    <a:close/>
                    <a:moveTo>
                      <a:pt x="132" y="367"/>
                    </a:moveTo>
                    <a:cubicBezTo>
                      <a:pt x="132" y="366"/>
                      <a:pt x="130" y="364"/>
                      <a:pt x="130" y="363"/>
                    </a:cubicBezTo>
                    <a:cubicBezTo>
                      <a:pt x="130" y="362"/>
                      <a:pt x="132" y="365"/>
                      <a:pt x="133" y="365"/>
                    </a:cubicBezTo>
                    <a:cubicBezTo>
                      <a:pt x="132" y="366"/>
                      <a:pt x="133" y="367"/>
                      <a:pt x="132" y="368"/>
                    </a:cubicBezTo>
                    <a:cubicBezTo>
                      <a:pt x="134" y="368"/>
                      <a:pt x="135" y="368"/>
                      <a:pt x="136" y="370"/>
                    </a:cubicBezTo>
                    <a:cubicBezTo>
                      <a:pt x="135" y="371"/>
                      <a:pt x="133" y="368"/>
                      <a:pt x="134" y="371"/>
                    </a:cubicBezTo>
                    <a:cubicBezTo>
                      <a:pt x="133" y="371"/>
                      <a:pt x="133" y="371"/>
                      <a:pt x="132" y="369"/>
                    </a:cubicBezTo>
                    <a:cubicBezTo>
                      <a:pt x="132" y="369"/>
                      <a:pt x="133" y="369"/>
                      <a:pt x="133" y="369"/>
                    </a:cubicBezTo>
                    <a:cubicBezTo>
                      <a:pt x="132" y="368"/>
                      <a:pt x="130" y="368"/>
                      <a:pt x="129" y="366"/>
                    </a:cubicBezTo>
                    <a:cubicBezTo>
                      <a:pt x="131" y="368"/>
                      <a:pt x="130" y="365"/>
                      <a:pt x="132" y="367"/>
                    </a:cubicBezTo>
                    <a:close/>
                    <a:moveTo>
                      <a:pt x="104" y="404"/>
                    </a:moveTo>
                    <a:cubicBezTo>
                      <a:pt x="104" y="402"/>
                      <a:pt x="107" y="406"/>
                      <a:pt x="108" y="407"/>
                    </a:cubicBezTo>
                    <a:cubicBezTo>
                      <a:pt x="108" y="408"/>
                      <a:pt x="107" y="407"/>
                      <a:pt x="106" y="406"/>
                    </a:cubicBezTo>
                    <a:cubicBezTo>
                      <a:pt x="105" y="406"/>
                      <a:pt x="105" y="404"/>
                      <a:pt x="104" y="404"/>
                    </a:cubicBezTo>
                    <a:close/>
                    <a:moveTo>
                      <a:pt x="135" y="371"/>
                    </a:moveTo>
                    <a:cubicBezTo>
                      <a:pt x="136" y="371"/>
                      <a:pt x="137" y="371"/>
                      <a:pt x="137" y="371"/>
                    </a:cubicBezTo>
                    <a:cubicBezTo>
                      <a:pt x="139" y="372"/>
                      <a:pt x="138" y="373"/>
                      <a:pt x="139" y="374"/>
                    </a:cubicBezTo>
                    <a:cubicBezTo>
                      <a:pt x="139" y="374"/>
                      <a:pt x="136" y="371"/>
                      <a:pt x="137" y="373"/>
                    </a:cubicBezTo>
                    <a:cubicBezTo>
                      <a:pt x="137" y="373"/>
                      <a:pt x="136" y="372"/>
                      <a:pt x="135" y="371"/>
                    </a:cubicBezTo>
                    <a:close/>
                    <a:moveTo>
                      <a:pt x="139" y="375"/>
                    </a:moveTo>
                    <a:cubicBezTo>
                      <a:pt x="140" y="375"/>
                      <a:pt x="141" y="377"/>
                      <a:pt x="142" y="376"/>
                    </a:cubicBezTo>
                    <a:cubicBezTo>
                      <a:pt x="142" y="377"/>
                      <a:pt x="141" y="377"/>
                      <a:pt x="143" y="378"/>
                    </a:cubicBezTo>
                    <a:cubicBezTo>
                      <a:pt x="142" y="376"/>
                      <a:pt x="144" y="378"/>
                      <a:pt x="144" y="379"/>
                    </a:cubicBezTo>
                    <a:cubicBezTo>
                      <a:pt x="142" y="379"/>
                      <a:pt x="140" y="377"/>
                      <a:pt x="139" y="375"/>
                    </a:cubicBezTo>
                    <a:close/>
                    <a:moveTo>
                      <a:pt x="142" y="380"/>
                    </a:moveTo>
                    <a:cubicBezTo>
                      <a:pt x="142" y="380"/>
                      <a:pt x="141" y="379"/>
                      <a:pt x="140" y="378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41" y="378"/>
                      <a:pt x="141" y="378"/>
                      <a:pt x="142" y="379"/>
                    </a:cubicBezTo>
                    <a:cubicBezTo>
                      <a:pt x="140" y="379"/>
                      <a:pt x="141" y="379"/>
                      <a:pt x="142" y="380"/>
                    </a:cubicBezTo>
                    <a:close/>
                    <a:moveTo>
                      <a:pt x="114" y="415"/>
                    </a:moveTo>
                    <a:cubicBezTo>
                      <a:pt x="114" y="414"/>
                      <a:pt x="117" y="417"/>
                      <a:pt x="118" y="418"/>
                    </a:cubicBezTo>
                    <a:cubicBezTo>
                      <a:pt x="117" y="419"/>
                      <a:pt x="115" y="417"/>
                      <a:pt x="114" y="415"/>
                    </a:cubicBezTo>
                    <a:close/>
                    <a:moveTo>
                      <a:pt x="167" y="348"/>
                    </a:moveTo>
                    <a:cubicBezTo>
                      <a:pt x="168" y="347"/>
                      <a:pt x="168" y="348"/>
                      <a:pt x="169" y="347"/>
                    </a:cubicBezTo>
                    <a:cubicBezTo>
                      <a:pt x="170" y="348"/>
                      <a:pt x="172" y="350"/>
                      <a:pt x="172" y="351"/>
                    </a:cubicBezTo>
                    <a:cubicBezTo>
                      <a:pt x="169" y="347"/>
                      <a:pt x="169" y="349"/>
                      <a:pt x="167" y="348"/>
                    </a:cubicBezTo>
                    <a:close/>
                    <a:moveTo>
                      <a:pt x="150" y="371"/>
                    </a:moveTo>
                    <a:cubicBezTo>
                      <a:pt x="151" y="372"/>
                      <a:pt x="152" y="371"/>
                      <a:pt x="151" y="371"/>
                    </a:cubicBezTo>
                    <a:cubicBezTo>
                      <a:pt x="153" y="372"/>
                      <a:pt x="152" y="372"/>
                      <a:pt x="153" y="374"/>
                    </a:cubicBezTo>
                    <a:cubicBezTo>
                      <a:pt x="152" y="374"/>
                      <a:pt x="152" y="372"/>
                      <a:pt x="150" y="371"/>
                    </a:cubicBezTo>
                    <a:close/>
                    <a:moveTo>
                      <a:pt x="146" y="383"/>
                    </a:moveTo>
                    <a:cubicBezTo>
                      <a:pt x="147" y="382"/>
                      <a:pt x="149" y="385"/>
                      <a:pt x="149" y="384"/>
                    </a:cubicBezTo>
                    <a:cubicBezTo>
                      <a:pt x="151" y="386"/>
                      <a:pt x="149" y="385"/>
                      <a:pt x="150" y="386"/>
                    </a:cubicBezTo>
                    <a:cubicBezTo>
                      <a:pt x="151" y="387"/>
                      <a:pt x="153" y="389"/>
                      <a:pt x="154" y="390"/>
                    </a:cubicBezTo>
                    <a:cubicBezTo>
                      <a:pt x="151" y="389"/>
                      <a:pt x="149" y="386"/>
                      <a:pt x="146" y="383"/>
                    </a:cubicBezTo>
                    <a:close/>
                    <a:moveTo>
                      <a:pt x="149" y="384"/>
                    </a:moveTo>
                    <a:cubicBezTo>
                      <a:pt x="152" y="385"/>
                      <a:pt x="153" y="388"/>
                      <a:pt x="156" y="389"/>
                    </a:cubicBezTo>
                    <a:cubicBezTo>
                      <a:pt x="154" y="390"/>
                      <a:pt x="151" y="385"/>
                      <a:pt x="149" y="384"/>
                    </a:cubicBezTo>
                    <a:close/>
                    <a:moveTo>
                      <a:pt x="174" y="352"/>
                    </a:moveTo>
                    <a:cubicBezTo>
                      <a:pt x="175" y="353"/>
                      <a:pt x="174" y="354"/>
                      <a:pt x="175" y="355"/>
                    </a:cubicBezTo>
                    <a:cubicBezTo>
                      <a:pt x="174" y="355"/>
                      <a:pt x="173" y="351"/>
                      <a:pt x="174" y="352"/>
                    </a:cubicBezTo>
                    <a:close/>
                    <a:moveTo>
                      <a:pt x="166" y="373"/>
                    </a:moveTo>
                    <a:cubicBezTo>
                      <a:pt x="168" y="377"/>
                      <a:pt x="167" y="375"/>
                      <a:pt x="169" y="379"/>
                    </a:cubicBezTo>
                    <a:cubicBezTo>
                      <a:pt x="167" y="377"/>
                      <a:pt x="165" y="375"/>
                      <a:pt x="166" y="373"/>
                    </a:cubicBezTo>
                    <a:close/>
                    <a:moveTo>
                      <a:pt x="156" y="393"/>
                    </a:moveTo>
                    <a:cubicBezTo>
                      <a:pt x="157" y="393"/>
                      <a:pt x="160" y="395"/>
                      <a:pt x="162" y="396"/>
                    </a:cubicBezTo>
                    <a:cubicBezTo>
                      <a:pt x="161" y="396"/>
                      <a:pt x="164" y="399"/>
                      <a:pt x="167" y="401"/>
                    </a:cubicBezTo>
                    <a:cubicBezTo>
                      <a:pt x="167" y="401"/>
                      <a:pt x="166" y="401"/>
                      <a:pt x="166" y="402"/>
                    </a:cubicBezTo>
                    <a:cubicBezTo>
                      <a:pt x="164" y="401"/>
                      <a:pt x="165" y="400"/>
                      <a:pt x="164" y="399"/>
                    </a:cubicBezTo>
                    <a:cubicBezTo>
                      <a:pt x="163" y="400"/>
                      <a:pt x="161" y="397"/>
                      <a:pt x="160" y="398"/>
                    </a:cubicBezTo>
                    <a:cubicBezTo>
                      <a:pt x="160" y="397"/>
                      <a:pt x="159" y="394"/>
                      <a:pt x="158" y="395"/>
                    </a:cubicBezTo>
                    <a:cubicBezTo>
                      <a:pt x="157" y="394"/>
                      <a:pt x="157" y="394"/>
                      <a:pt x="156" y="393"/>
                    </a:cubicBezTo>
                    <a:close/>
                    <a:moveTo>
                      <a:pt x="165" y="385"/>
                    </a:moveTo>
                    <a:cubicBezTo>
                      <a:pt x="165" y="386"/>
                      <a:pt x="166" y="387"/>
                      <a:pt x="167" y="387"/>
                    </a:cubicBezTo>
                    <a:cubicBezTo>
                      <a:pt x="166" y="388"/>
                      <a:pt x="164" y="386"/>
                      <a:pt x="165" y="385"/>
                    </a:cubicBezTo>
                    <a:close/>
                    <a:moveTo>
                      <a:pt x="170" y="385"/>
                    </a:moveTo>
                    <a:cubicBezTo>
                      <a:pt x="171" y="384"/>
                      <a:pt x="173" y="387"/>
                      <a:pt x="176" y="389"/>
                    </a:cubicBezTo>
                    <a:cubicBezTo>
                      <a:pt x="174" y="389"/>
                      <a:pt x="173" y="387"/>
                      <a:pt x="170" y="385"/>
                    </a:cubicBezTo>
                    <a:close/>
                    <a:moveTo>
                      <a:pt x="168" y="389"/>
                    </a:moveTo>
                    <a:cubicBezTo>
                      <a:pt x="169" y="388"/>
                      <a:pt x="171" y="390"/>
                      <a:pt x="172" y="391"/>
                    </a:cubicBezTo>
                    <a:cubicBezTo>
                      <a:pt x="171" y="391"/>
                      <a:pt x="170" y="390"/>
                      <a:pt x="168" y="389"/>
                    </a:cubicBezTo>
                    <a:close/>
                    <a:moveTo>
                      <a:pt x="169" y="403"/>
                    </a:moveTo>
                    <a:cubicBezTo>
                      <a:pt x="170" y="404"/>
                      <a:pt x="171" y="404"/>
                      <a:pt x="171" y="404"/>
                    </a:cubicBezTo>
                    <a:cubicBezTo>
                      <a:pt x="173" y="406"/>
                      <a:pt x="168" y="405"/>
                      <a:pt x="169" y="403"/>
                    </a:cubicBezTo>
                    <a:close/>
                    <a:moveTo>
                      <a:pt x="174" y="398"/>
                    </a:moveTo>
                    <a:cubicBezTo>
                      <a:pt x="175" y="398"/>
                      <a:pt x="176" y="400"/>
                      <a:pt x="176" y="401"/>
                    </a:cubicBezTo>
                    <a:cubicBezTo>
                      <a:pt x="175" y="400"/>
                      <a:pt x="175" y="399"/>
                      <a:pt x="174" y="398"/>
                    </a:cubicBezTo>
                    <a:close/>
                    <a:moveTo>
                      <a:pt x="180" y="388"/>
                    </a:moveTo>
                    <a:cubicBezTo>
                      <a:pt x="182" y="389"/>
                      <a:pt x="185" y="391"/>
                      <a:pt x="188" y="392"/>
                    </a:cubicBezTo>
                    <a:cubicBezTo>
                      <a:pt x="187" y="393"/>
                      <a:pt x="184" y="390"/>
                      <a:pt x="184" y="392"/>
                    </a:cubicBezTo>
                    <a:cubicBezTo>
                      <a:pt x="183" y="391"/>
                      <a:pt x="181" y="390"/>
                      <a:pt x="180" y="388"/>
                    </a:cubicBezTo>
                    <a:close/>
                    <a:moveTo>
                      <a:pt x="185" y="392"/>
                    </a:moveTo>
                    <a:cubicBezTo>
                      <a:pt x="186" y="393"/>
                      <a:pt x="190" y="394"/>
                      <a:pt x="189" y="396"/>
                    </a:cubicBezTo>
                    <a:cubicBezTo>
                      <a:pt x="187" y="394"/>
                      <a:pt x="187" y="394"/>
                      <a:pt x="185" y="392"/>
                    </a:cubicBezTo>
                    <a:close/>
                    <a:moveTo>
                      <a:pt x="187" y="405"/>
                    </a:moveTo>
                    <a:cubicBezTo>
                      <a:pt x="188" y="406"/>
                      <a:pt x="188" y="407"/>
                      <a:pt x="190" y="408"/>
                    </a:cubicBezTo>
                    <a:cubicBezTo>
                      <a:pt x="190" y="409"/>
                      <a:pt x="189" y="408"/>
                      <a:pt x="188" y="408"/>
                    </a:cubicBezTo>
                    <a:cubicBezTo>
                      <a:pt x="186" y="407"/>
                      <a:pt x="186" y="407"/>
                      <a:pt x="186" y="407"/>
                    </a:cubicBezTo>
                    <a:cubicBezTo>
                      <a:pt x="185" y="406"/>
                      <a:pt x="186" y="405"/>
                      <a:pt x="187" y="405"/>
                    </a:cubicBezTo>
                    <a:close/>
                    <a:moveTo>
                      <a:pt x="170" y="441"/>
                    </a:moveTo>
                    <a:cubicBezTo>
                      <a:pt x="169" y="440"/>
                      <a:pt x="172" y="442"/>
                      <a:pt x="171" y="441"/>
                    </a:cubicBezTo>
                    <a:cubicBezTo>
                      <a:pt x="173" y="442"/>
                      <a:pt x="171" y="443"/>
                      <a:pt x="170" y="441"/>
                    </a:cubicBezTo>
                    <a:close/>
                    <a:moveTo>
                      <a:pt x="173" y="442"/>
                    </a:moveTo>
                    <a:cubicBezTo>
                      <a:pt x="177" y="445"/>
                      <a:pt x="176" y="444"/>
                      <a:pt x="181" y="446"/>
                    </a:cubicBezTo>
                    <a:cubicBezTo>
                      <a:pt x="181" y="447"/>
                      <a:pt x="181" y="447"/>
                      <a:pt x="181" y="448"/>
                    </a:cubicBezTo>
                    <a:cubicBezTo>
                      <a:pt x="180" y="447"/>
                      <a:pt x="178" y="446"/>
                      <a:pt x="176" y="445"/>
                    </a:cubicBezTo>
                    <a:cubicBezTo>
                      <a:pt x="175" y="445"/>
                      <a:pt x="173" y="444"/>
                      <a:pt x="172" y="443"/>
                    </a:cubicBezTo>
                    <a:cubicBezTo>
                      <a:pt x="173" y="442"/>
                      <a:pt x="173" y="441"/>
                      <a:pt x="175" y="443"/>
                    </a:cubicBezTo>
                    <a:cubicBezTo>
                      <a:pt x="175" y="443"/>
                      <a:pt x="174" y="443"/>
                      <a:pt x="173" y="442"/>
                    </a:cubicBezTo>
                    <a:close/>
                    <a:moveTo>
                      <a:pt x="193" y="410"/>
                    </a:moveTo>
                    <a:cubicBezTo>
                      <a:pt x="192" y="409"/>
                      <a:pt x="192" y="409"/>
                      <a:pt x="193" y="409"/>
                    </a:cubicBezTo>
                    <a:cubicBezTo>
                      <a:pt x="194" y="409"/>
                      <a:pt x="195" y="410"/>
                      <a:pt x="195" y="410"/>
                    </a:cubicBezTo>
                    <a:cubicBezTo>
                      <a:pt x="195" y="411"/>
                      <a:pt x="193" y="409"/>
                      <a:pt x="193" y="410"/>
                    </a:cubicBezTo>
                    <a:close/>
                    <a:moveTo>
                      <a:pt x="189" y="418"/>
                    </a:moveTo>
                    <a:cubicBezTo>
                      <a:pt x="188" y="417"/>
                      <a:pt x="191" y="419"/>
                      <a:pt x="191" y="419"/>
                    </a:cubicBezTo>
                    <a:cubicBezTo>
                      <a:pt x="192" y="420"/>
                      <a:pt x="190" y="418"/>
                      <a:pt x="192" y="418"/>
                    </a:cubicBezTo>
                    <a:cubicBezTo>
                      <a:pt x="193" y="419"/>
                      <a:pt x="193" y="420"/>
                      <a:pt x="193" y="421"/>
                    </a:cubicBezTo>
                    <a:cubicBezTo>
                      <a:pt x="191" y="420"/>
                      <a:pt x="190" y="419"/>
                      <a:pt x="189" y="418"/>
                    </a:cubicBezTo>
                    <a:close/>
                    <a:moveTo>
                      <a:pt x="194" y="420"/>
                    </a:moveTo>
                    <a:cubicBezTo>
                      <a:pt x="193" y="419"/>
                      <a:pt x="196" y="420"/>
                      <a:pt x="196" y="421"/>
                    </a:cubicBezTo>
                    <a:cubicBezTo>
                      <a:pt x="196" y="422"/>
                      <a:pt x="196" y="422"/>
                      <a:pt x="195" y="421"/>
                    </a:cubicBezTo>
                    <a:cubicBezTo>
                      <a:pt x="195" y="422"/>
                      <a:pt x="196" y="423"/>
                      <a:pt x="197" y="423"/>
                    </a:cubicBezTo>
                    <a:cubicBezTo>
                      <a:pt x="197" y="422"/>
                      <a:pt x="197" y="422"/>
                      <a:pt x="196" y="422"/>
                    </a:cubicBezTo>
                    <a:cubicBezTo>
                      <a:pt x="197" y="421"/>
                      <a:pt x="201" y="425"/>
                      <a:pt x="199" y="423"/>
                    </a:cubicBezTo>
                    <a:cubicBezTo>
                      <a:pt x="199" y="424"/>
                      <a:pt x="202" y="425"/>
                      <a:pt x="201" y="424"/>
                    </a:cubicBezTo>
                    <a:cubicBezTo>
                      <a:pt x="202" y="424"/>
                      <a:pt x="202" y="425"/>
                      <a:pt x="203" y="425"/>
                    </a:cubicBezTo>
                    <a:cubicBezTo>
                      <a:pt x="202" y="427"/>
                      <a:pt x="202" y="425"/>
                      <a:pt x="201" y="427"/>
                    </a:cubicBezTo>
                    <a:cubicBezTo>
                      <a:pt x="198" y="425"/>
                      <a:pt x="196" y="423"/>
                      <a:pt x="193" y="421"/>
                    </a:cubicBezTo>
                    <a:cubicBezTo>
                      <a:pt x="193" y="421"/>
                      <a:pt x="196" y="420"/>
                      <a:pt x="194" y="420"/>
                    </a:cubicBezTo>
                    <a:close/>
                    <a:moveTo>
                      <a:pt x="177" y="472"/>
                    </a:moveTo>
                    <a:cubicBezTo>
                      <a:pt x="177" y="473"/>
                      <a:pt x="177" y="473"/>
                      <a:pt x="177" y="473"/>
                    </a:cubicBezTo>
                    <a:cubicBezTo>
                      <a:pt x="174" y="472"/>
                      <a:pt x="174" y="470"/>
                      <a:pt x="177" y="472"/>
                    </a:cubicBezTo>
                    <a:close/>
                    <a:moveTo>
                      <a:pt x="177" y="473"/>
                    </a:moveTo>
                    <a:cubicBezTo>
                      <a:pt x="178" y="475"/>
                      <a:pt x="180" y="474"/>
                      <a:pt x="182" y="476"/>
                    </a:cubicBezTo>
                    <a:cubicBezTo>
                      <a:pt x="181" y="476"/>
                      <a:pt x="182" y="476"/>
                      <a:pt x="182" y="477"/>
                    </a:cubicBezTo>
                    <a:cubicBezTo>
                      <a:pt x="179" y="476"/>
                      <a:pt x="177" y="474"/>
                      <a:pt x="177" y="473"/>
                    </a:cubicBezTo>
                    <a:close/>
                    <a:moveTo>
                      <a:pt x="198" y="427"/>
                    </a:moveTo>
                    <a:cubicBezTo>
                      <a:pt x="199" y="427"/>
                      <a:pt x="199" y="427"/>
                      <a:pt x="199" y="427"/>
                    </a:cubicBezTo>
                    <a:cubicBezTo>
                      <a:pt x="201" y="427"/>
                      <a:pt x="200" y="428"/>
                      <a:pt x="201" y="428"/>
                    </a:cubicBezTo>
                    <a:cubicBezTo>
                      <a:pt x="201" y="429"/>
                      <a:pt x="199" y="428"/>
                      <a:pt x="198" y="427"/>
                    </a:cubicBezTo>
                    <a:close/>
                    <a:moveTo>
                      <a:pt x="213" y="433"/>
                    </a:moveTo>
                    <a:cubicBezTo>
                      <a:pt x="213" y="432"/>
                      <a:pt x="216" y="434"/>
                      <a:pt x="216" y="435"/>
                    </a:cubicBezTo>
                    <a:cubicBezTo>
                      <a:pt x="214" y="434"/>
                      <a:pt x="214" y="433"/>
                      <a:pt x="213" y="433"/>
                    </a:cubicBezTo>
                    <a:close/>
                    <a:moveTo>
                      <a:pt x="217" y="439"/>
                    </a:moveTo>
                    <a:cubicBezTo>
                      <a:pt x="218" y="440"/>
                      <a:pt x="221" y="441"/>
                      <a:pt x="221" y="442"/>
                    </a:cubicBezTo>
                    <a:cubicBezTo>
                      <a:pt x="218" y="441"/>
                      <a:pt x="217" y="440"/>
                      <a:pt x="217" y="439"/>
                    </a:cubicBezTo>
                    <a:close/>
                    <a:moveTo>
                      <a:pt x="222" y="441"/>
                    </a:moveTo>
                    <a:cubicBezTo>
                      <a:pt x="223" y="442"/>
                      <a:pt x="223" y="442"/>
                      <a:pt x="225" y="443"/>
                    </a:cubicBezTo>
                    <a:cubicBezTo>
                      <a:pt x="224" y="443"/>
                      <a:pt x="223" y="443"/>
                      <a:pt x="222" y="443"/>
                    </a:cubicBezTo>
                    <a:cubicBezTo>
                      <a:pt x="221" y="442"/>
                      <a:pt x="222" y="442"/>
                      <a:pt x="222" y="441"/>
                    </a:cubicBezTo>
                    <a:close/>
                    <a:moveTo>
                      <a:pt x="211" y="512"/>
                    </a:moveTo>
                    <a:cubicBezTo>
                      <a:pt x="212" y="512"/>
                      <a:pt x="212" y="513"/>
                      <a:pt x="212" y="513"/>
                    </a:cubicBezTo>
                    <a:cubicBezTo>
                      <a:pt x="214" y="514"/>
                      <a:pt x="214" y="513"/>
                      <a:pt x="216" y="514"/>
                    </a:cubicBezTo>
                    <a:cubicBezTo>
                      <a:pt x="215" y="515"/>
                      <a:pt x="210" y="513"/>
                      <a:pt x="211" y="512"/>
                    </a:cubicBezTo>
                    <a:close/>
                    <a:moveTo>
                      <a:pt x="234" y="441"/>
                    </a:moveTo>
                    <a:cubicBezTo>
                      <a:pt x="235" y="440"/>
                      <a:pt x="238" y="443"/>
                      <a:pt x="236" y="444"/>
                    </a:cubicBezTo>
                    <a:cubicBezTo>
                      <a:pt x="235" y="443"/>
                      <a:pt x="237" y="442"/>
                      <a:pt x="234" y="441"/>
                    </a:cubicBezTo>
                    <a:close/>
                    <a:moveTo>
                      <a:pt x="234" y="446"/>
                    </a:moveTo>
                    <a:cubicBezTo>
                      <a:pt x="236" y="448"/>
                      <a:pt x="237" y="447"/>
                      <a:pt x="239" y="449"/>
                    </a:cubicBezTo>
                    <a:cubicBezTo>
                      <a:pt x="239" y="450"/>
                      <a:pt x="236" y="448"/>
                      <a:pt x="237" y="449"/>
                    </a:cubicBezTo>
                    <a:cubicBezTo>
                      <a:pt x="236" y="448"/>
                      <a:pt x="234" y="447"/>
                      <a:pt x="234" y="446"/>
                    </a:cubicBezTo>
                    <a:close/>
                    <a:moveTo>
                      <a:pt x="227" y="521"/>
                    </a:moveTo>
                    <a:cubicBezTo>
                      <a:pt x="227" y="520"/>
                      <a:pt x="232" y="522"/>
                      <a:pt x="231" y="522"/>
                    </a:cubicBezTo>
                    <a:cubicBezTo>
                      <a:pt x="229" y="522"/>
                      <a:pt x="229" y="521"/>
                      <a:pt x="227" y="521"/>
                    </a:cubicBezTo>
                    <a:close/>
                    <a:moveTo>
                      <a:pt x="238" y="452"/>
                    </a:moveTo>
                    <a:cubicBezTo>
                      <a:pt x="239" y="452"/>
                      <a:pt x="239" y="452"/>
                      <a:pt x="239" y="451"/>
                    </a:cubicBezTo>
                    <a:cubicBezTo>
                      <a:pt x="242" y="452"/>
                      <a:pt x="241" y="454"/>
                      <a:pt x="238" y="452"/>
                    </a:cubicBezTo>
                    <a:close/>
                    <a:moveTo>
                      <a:pt x="239" y="455"/>
                    </a:moveTo>
                    <a:cubicBezTo>
                      <a:pt x="239" y="455"/>
                      <a:pt x="241" y="456"/>
                      <a:pt x="242" y="456"/>
                    </a:cubicBezTo>
                    <a:cubicBezTo>
                      <a:pt x="242" y="457"/>
                      <a:pt x="239" y="456"/>
                      <a:pt x="239" y="455"/>
                    </a:cubicBezTo>
                    <a:close/>
                    <a:moveTo>
                      <a:pt x="241" y="468"/>
                    </a:moveTo>
                    <a:cubicBezTo>
                      <a:pt x="243" y="470"/>
                      <a:pt x="247" y="470"/>
                      <a:pt x="246" y="472"/>
                    </a:cubicBezTo>
                    <a:cubicBezTo>
                      <a:pt x="245" y="470"/>
                      <a:pt x="241" y="470"/>
                      <a:pt x="241" y="468"/>
                    </a:cubicBezTo>
                    <a:close/>
                    <a:moveTo>
                      <a:pt x="235" y="520"/>
                    </a:moveTo>
                    <a:cubicBezTo>
                      <a:pt x="237" y="521"/>
                      <a:pt x="241" y="522"/>
                      <a:pt x="240" y="523"/>
                    </a:cubicBezTo>
                    <a:cubicBezTo>
                      <a:pt x="237" y="522"/>
                      <a:pt x="235" y="521"/>
                      <a:pt x="235" y="520"/>
                    </a:cubicBezTo>
                    <a:close/>
                    <a:moveTo>
                      <a:pt x="246" y="455"/>
                    </a:moveTo>
                    <a:cubicBezTo>
                      <a:pt x="249" y="455"/>
                      <a:pt x="248" y="456"/>
                      <a:pt x="249" y="457"/>
                    </a:cubicBezTo>
                    <a:cubicBezTo>
                      <a:pt x="249" y="457"/>
                      <a:pt x="247" y="456"/>
                      <a:pt x="246" y="456"/>
                    </a:cubicBezTo>
                    <a:cubicBezTo>
                      <a:pt x="245" y="455"/>
                      <a:pt x="247" y="456"/>
                      <a:pt x="246" y="455"/>
                    </a:cubicBezTo>
                    <a:close/>
                    <a:moveTo>
                      <a:pt x="251" y="457"/>
                    </a:moveTo>
                    <a:cubicBezTo>
                      <a:pt x="252" y="456"/>
                      <a:pt x="255" y="457"/>
                      <a:pt x="257" y="458"/>
                    </a:cubicBezTo>
                    <a:cubicBezTo>
                      <a:pt x="256" y="459"/>
                      <a:pt x="253" y="458"/>
                      <a:pt x="251" y="457"/>
                    </a:cubicBezTo>
                    <a:close/>
                    <a:moveTo>
                      <a:pt x="251" y="473"/>
                    </a:moveTo>
                    <a:cubicBezTo>
                      <a:pt x="251" y="472"/>
                      <a:pt x="251" y="471"/>
                      <a:pt x="254" y="472"/>
                    </a:cubicBezTo>
                    <a:cubicBezTo>
                      <a:pt x="253" y="473"/>
                      <a:pt x="253" y="473"/>
                      <a:pt x="251" y="473"/>
                    </a:cubicBezTo>
                    <a:close/>
                    <a:moveTo>
                      <a:pt x="252" y="465"/>
                    </a:moveTo>
                    <a:cubicBezTo>
                      <a:pt x="253" y="465"/>
                      <a:pt x="256" y="466"/>
                      <a:pt x="256" y="466"/>
                    </a:cubicBezTo>
                    <a:cubicBezTo>
                      <a:pt x="256" y="467"/>
                      <a:pt x="256" y="467"/>
                      <a:pt x="254" y="467"/>
                    </a:cubicBezTo>
                    <a:cubicBezTo>
                      <a:pt x="255" y="466"/>
                      <a:pt x="254" y="466"/>
                      <a:pt x="252" y="465"/>
                    </a:cubicBezTo>
                    <a:close/>
                    <a:moveTo>
                      <a:pt x="268" y="472"/>
                    </a:moveTo>
                    <a:cubicBezTo>
                      <a:pt x="265" y="472"/>
                      <a:pt x="265" y="472"/>
                      <a:pt x="265" y="472"/>
                    </a:cubicBezTo>
                    <a:cubicBezTo>
                      <a:pt x="265" y="471"/>
                      <a:pt x="267" y="471"/>
                      <a:pt x="268" y="471"/>
                    </a:cubicBezTo>
                    <a:cubicBezTo>
                      <a:pt x="269" y="472"/>
                      <a:pt x="266" y="471"/>
                      <a:pt x="268" y="472"/>
                    </a:cubicBezTo>
                    <a:close/>
                    <a:moveTo>
                      <a:pt x="277" y="532"/>
                    </a:moveTo>
                    <a:cubicBezTo>
                      <a:pt x="278" y="531"/>
                      <a:pt x="279" y="531"/>
                      <a:pt x="281" y="532"/>
                    </a:cubicBezTo>
                    <a:cubicBezTo>
                      <a:pt x="283" y="533"/>
                      <a:pt x="278" y="532"/>
                      <a:pt x="277" y="532"/>
                    </a:cubicBezTo>
                    <a:close/>
                    <a:moveTo>
                      <a:pt x="293" y="477"/>
                    </a:moveTo>
                    <a:cubicBezTo>
                      <a:pt x="293" y="475"/>
                      <a:pt x="298" y="477"/>
                      <a:pt x="297" y="478"/>
                    </a:cubicBezTo>
                    <a:cubicBezTo>
                      <a:pt x="295" y="478"/>
                      <a:pt x="295" y="477"/>
                      <a:pt x="293" y="477"/>
                    </a:cubicBezTo>
                    <a:close/>
                    <a:moveTo>
                      <a:pt x="296" y="511"/>
                    </a:moveTo>
                    <a:cubicBezTo>
                      <a:pt x="296" y="510"/>
                      <a:pt x="297" y="510"/>
                      <a:pt x="297" y="510"/>
                    </a:cubicBezTo>
                    <a:cubicBezTo>
                      <a:pt x="298" y="510"/>
                      <a:pt x="300" y="511"/>
                      <a:pt x="302" y="511"/>
                    </a:cubicBezTo>
                    <a:cubicBezTo>
                      <a:pt x="301" y="513"/>
                      <a:pt x="298" y="511"/>
                      <a:pt x="296" y="511"/>
                    </a:cubicBezTo>
                    <a:close/>
                    <a:moveTo>
                      <a:pt x="331" y="514"/>
                    </a:moveTo>
                    <a:cubicBezTo>
                      <a:pt x="332" y="514"/>
                      <a:pt x="333" y="513"/>
                      <a:pt x="334" y="513"/>
                    </a:cubicBezTo>
                    <a:cubicBezTo>
                      <a:pt x="334" y="514"/>
                      <a:pt x="334" y="514"/>
                      <a:pt x="334" y="514"/>
                    </a:cubicBezTo>
                    <a:lnTo>
                      <a:pt x="331" y="514"/>
                    </a:lnTo>
                    <a:close/>
                    <a:moveTo>
                      <a:pt x="350" y="548"/>
                    </a:moveTo>
                    <a:cubicBezTo>
                      <a:pt x="354" y="548"/>
                      <a:pt x="357" y="548"/>
                      <a:pt x="362" y="548"/>
                    </a:cubicBezTo>
                    <a:cubicBezTo>
                      <a:pt x="362" y="549"/>
                      <a:pt x="358" y="549"/>
                      <a:pt x="357" y="548"/>
                    </a:cubicBezTo>
                    <a:cubicBezTo>
                      <a:pt x="357" y="549"/>
                      <a:pt x="359" y="549"/>
                      <a:pt x="360" y="549"/>
                    </a:cubicBezTo>
                    <a:cubicBezTo>
                      <a:pt x="356" y="549"/>
                      <a:pt x="351" y="549"/>
                      <a:pt x="350" y="548"/>
                    </a:cubicBezTo>
                    <a:close/>
                    <a:moveTo>
                      <a:pt x="413" y="551"/>
                    </a:moveTo>
                    <a:cubicBezTo>
                      <a:pt x="412" y="550"/>
                      <a:pt x="414" y="549"/>
                      <a:pt x="416" y="549"/>
                    </a:cubicBezTo>
                    <a:cubicBezTo>
                      <a:pt x="417" y="550"/>
                      <a:pt x="415" y="551"/>
                      <a:pt x="413" y="551"/>
                    </a:cubicBezTo>
                    <a:close/>
                    <a:moveTo>
                      <a:pt x="484" y="456"/>
                    </a:moveTo>
                    <a:cubicBezTo>
                      <a:pt x="485" y="457"/>
                      <a:pt x="483" y="457"/>
                      <a:pt x="484" y="458"/>
                    </a:cubicBezTo>
                    <a:cubicBezTo>
                      <a:pt x="482" y="459"/>
                      <a:pt x="481" y="457"/>
                      <a:pt x="484" y="456"/>
                    </a:cubicBezTo>
                    <a:close/>
                    <a:moveTo>
                      <a:pt x="540" y="514"/>
                    </a:moveTo>
                    <a:cubicBezTo>
                      <a:pt x="538" y="514"/>
                      <a:pt x="544" y="510"/>
                      <a:pt x="545" y="511"/>
                    </a:cubicBezTo>
                    <a:cubicBezTo>
                      <a:pt x="542" y="512"/>
                      <a:pt x="543" y="512"/>
                      <a:pt x="540" y="514"/>
                    </a:cubicBezTo>
                    <a:close/>
                    <a:moveTo>
                      <a:pt x="562" y="519"/>
                    </a:moveTo>
                    <a:cubicBezTo>
                      <a:pt x="562" y="518"/>
                      <a:pt x="561" y="517"/>
                      <a:pt x="564" y="516"/>
                    </a:cubicBezTo>
                    <a:cubicBezTo>
                      <a:pt x="565" y="516"/>
                      <a:pt x="565" y="517"/>
                      <a:pt x="562" y="519"/>
                    </a:cubicBezTo>
                    <a:close/>
                    <a:moveTo>
                      <a:pt x="629" y="457"/>
                    </a:moveTo>
                    <a:cubicBezTo>
                      <a:pt x="627" y="457"/>
                      <a:pt x="630" y="455"/>
                      <a:pt x="631" y="453"/>
                    </a:cubicBezTo>
                    <a:cubicBezTo>
                      <a:pt x="633" y="454"/>
                      <a:pt x="630" y="455"/>
                      <a:pt x="629" y="457"/>
                    </a:cubicBezTo>
                    <a:close/>
                    <a:moveTo>
                      <a:pt x="501" y="311"/>
                    </a:moveTo>
                    <a:cubicBezTo>
                      <a:pt x="499" y="313"/>
                      <a:pt x="498" y="313"/>
                      <a:pt x="498" y="315"/>
                    </a:cubicBezTo>
                    <a:cubicBezTo>
                      <a:pt x="495" y="316"/>
                      <a:pt x="498" y="312"/>
                      <a:pt x="499" y="311"/>
                    </a:cubicBezTo>
                    <a:cubicBezTo>
                      <a:pt x="499" y="311"/>
                      <a:pt x="500" y="312"/>
                      <a:pt x="500" y="311"/>
                    </a:cubicBezTo>
                    <a:cubicBezTo>
                      <a:pt x="500" y="310"/>
                      <a:pt x="500" y="311"/>
                      <a:pt x="501" y="311"/>
                    </a:cubicBezTo>
                    <a:close/>
                    <a:moveTo>
                      <a:pt x="646" y="409"/>
                    </a:moveTo>
                    <a:cubicBezTo>
                      <a:pt x="644" y="411"/>
                      <a:pt x="647" y="406"/>
                      <a:pt x="647" y="405"/>
                    </a:cubicBezTo>
                    <a:cubicBezTo>
                      <a:pt x="649" y="404"/>
                      <a:pt x="646" y="408"/>
                      <a:pt x="646" y="409"/>
                    </a:cubicBezTo>
                    <a:close/>
                    <a:moveTo>
                      <a:pt x="650" y="403"/>
                    </a:moveTo>
                    <a:cubicBezTo>
                      <a:pt x="649" y="403"/>
                      <a:pt x="648" y="405"/>
                      <a:pt x="648" y="404"/>
                    </a:cubicBezTo>
                    <a:cubicBezTo>
                      <a:pt x="653" y="396"/>
                      <a:pt x="657" y="392"/>
                      <a:pt x="661" y="385"/>
                    </a:cubicBezTo>
                    <a:cubicBezTo>
                      <a:pt x="658" y="387"/>
                      <a:pt x="662" y="382"/>
                      <a:pt x="658" y="384"/>
                    </a:cubicBezTo>
                    <a:cubicBezTo>
                      <a:pt x="657" y="386"/>
                      <a:pt x="657" y="387"/>
                      <a:pt x="656" y="388"/>
                    </a:cubicBezTo>
                    <a:cubicBezTo>
                      <a:pt x="655" y="390"/>
                      <a:pt x="655" y="388"/>
                      <a:pt x="653" y="391"/>
                    </a:cubicBezTo>
                    <a:cubicBezTo>
                      <a:pt x="652" y="391"/>
                      <a:pt x="653" y="389"/>
                      <a:pt x="652" y="388"/>
                    </a:cubicBezTo>
                    <a:cubicBezTo>
                      <a:pt x="654" y="386"/>
                      <a:pt x="653" y="390"/>
                      <a:pt x="655" y="387"/>
                    </a:cubicBezTo>
                    <a:cubicBezTo>
                      <a:pt x="656" y="387"/>
                      <a:pt x="654" y="388"/>
                      <a:pt x="656" y="388"/>
                    </a:cubicBezTo>
                    <a:cubicBezTo>
                      <a:pt x="655" y="387"/>
                      <a:pt x="658" y="383"/>
                      <a:pt x="658" y="381"/>
                    </a:cubicBezTo>
                    <a:cubicBezTo>
                      <a:pt x="659" y="383"/>
                      <a:pt x="662" y="379"/>
                      <a:pt x="661" y="381"/>
                    </a:cubicBezTo>
                    <a:cubicBezTo>
                      <a:pt x="662" y="382"/>
                      <a:pt x="663" y="379"/>
                      <a:pt x="664" y="378"/>
                    </a:cubicBezTo>
                    <a:cubicBezTo>
                      <a:pt x="664" y="378"/>
                      <a:pt x="664" y="379"/>
                      <a:pt x="664" y="379"/>
                    </a:cubicBezTo>
                    <a:cubicBezTo>
                      <a:pt x="663" y="381"/>
                      <a:pt x="662" y="382"/>
                      <a:pt x="662" y="383"/>
                    </a:cubicBezTo>
                    <a:cubicBezTo>
                      <a:pt x="663" y="383"/>
                      <a:pt x="664" y="380"/>
                      <a:pt x="665" y="380"/>
                    </a:cubicBezTo>
                    <a:cubicBezTo>
                      <a:pt x="664" y="382"/>
                      <a:pt x="663" y="384"/>
                      <a:pt x="661" y="387"/>
                    </a:cubicBezTo>
                    <a:cubicBezTo>
                      <a:pt x="662" y="385"/>
                      <a:pt x="664" y="385"/>
                      <a:pt x="666" y="382"/>
                    </a:cubicBezTo>
                    <a:cubicBezTo>
                      <a:pt x="667" y="381"/>
                      <a:pt x="666" y="383"/>
                      <a:pt x="665" y="385"/>
                    </a:cubicBezTo>
                    <a:cubicBezTo>
                      <a:pt x="665" y="385"/>
                      <a:pt x="666" y="384"/>
                      <a:pt x="666" y="385"/>
                    </a:cubicBezTo>
                    <a:cubicBezTo>
                      <a:pt x="667" y="383"/>
                      <a:pt x="668" y="381"/>
                      <a:pt x="670" y="379"/>
                    </a:cubicBezTo>
                    <a:cubicBezTo>
                      <a:pt x="670" y="380"/>
                      <a:pt x="667" y="384"/>
                      <a:pt x="670" y="382"/>
                    </a:cubicBezTo>
                    <a:cubicBezTo>
                      <a:pt x="669" y="385"/>
                      <a:pt x="668" y="384"/>
                      <a:pt x="667" y="385"/>
                    </a:cubicBezTo>
                    <a:cubicBezTo>
                      <a:pt x="667" y="386"/>
                      <a:pt x="667" y="386"/>
                      <a:pt x="667" y="386"/>
                    </a:cubicBezTo>
                    <a:cubicBezTo>
                      <a:pt x="666" y="387"/>
                      <a:pt x="666" y="387"/>
                      <a:pt x="666" y="386"/>
                    </a:cubicBezTo>
                    <a:cubicBezTo>
                      <a:pt x="665" y="388"/>
                      <a:pt x="665" y="389"/>
                      <a:pt x="664" y="390"/>
                    </a:cubicBezTo>
                    <a:cubicBezTo>
                      <a:pt x="663" y="390"/>
                      <a:pt x="664" y="389"/>
                      <a:pt x="664" y="389"/>
                    </a:cubicBezTo>
                    <a:cubicBezTo>
                      <a:pt x="660" y="392"/>
                      <a:pt x="658" y="397"/>
                      <a:pt x="654" y="402"/>
                    </a:cubicBezTo>
                    <a:cubicBezTo>
                      <a:pt x="655" y="402"/>
                      <a:pt x="656" y="400"/>
                      <a:pt x="657" y="402"/>
                    </a:cubicBezTo>
                    <a:cubicBezTo>
                      <a:pt x="655" y="404"/>
                      <a:pt x="654" y="402"/>
                      <a:pt x="653" y="405"/>
                    </a:cubicBezTo>
                    <a:cubicBezTo>
                      <a:pt x="652" y="403"/>
                      <a:pt x="650" y="407"/>
                      <a:pt x="648" y="409"/>
                    </a:cubicBezTo>
                    <a:cubicBezTo>
                      <a:pt x="647" y="408"/>
                      <a:pt x="647" y="406"/>
                      <a:pt x="650" y="403"/>
                    </a:cubicBezTo>
                    <a:close/>
                    <a:moveTo>
                      <a:pt x="650" y="395"/>
                    </a:moveTo>
                    <a:cubicBezTo>
                      <a:pt x="650" y="395"/>
                      <a:pt x="649" y="394"/>
                      <a:pt x="650" y="393"/>
                    </a:cubicBezTo>
                    <a:cubicBezTo>
                      <a:pt x="652" y="390"/>
                      <a:pt x="652" y="390"/>
                      <a:pt x="652" y="390"/>
                    </a:cubicBezTo>
                    <a:cubicBezTo>
                      <a:pt x="653" y="391"/>
                      <a:pt x="650" y="393"/>
                      <a:pt x="650" y="395"/>
                    </a:cubicBezTo>
                    <a:close/>
                    <a:moveTo>
                      <a:pt x="646" y="399"/>
                    </a:moveTo>
                    <a:cubicBezTo>
                      <a:pt x="646" y="398"/>
                      <a:pt x="647" y="397"/>
                      <a:pt x="648" y="396"/>
                    </a:cubicBezTo>
                    <a:cubicBezTo>
                      <a:pt x="649" y="396"/>
                      <a:pt x="649" y="396"/>
                      <a:pt x="649" y="396"/>
                    </a:cubicBezTo>
                    <a:cubicBezTo>
                      <a:pt x="648" y="398"/>
                      <a:pt x="648" y="397"/>
                      <a:pt x="646" y="399"/>
                    </a:cubicBezTo>
                    <a:close/>
                    <a:moveTo>
                      <a:pt x="674" y="408"/>
                    </a:moveTo>
                    <a:cubicBezTo>
                      <a:pt x="673" y="407"/>
                      <a:pt x="674" y="405"/>
                      <a:pt x="675" y="403"/>
                    </a:cubicBezTo>
                    <a:cubicBezTo>
                      <a:pt x="676" y="404"/>
                      <a:pt x="675" y="406"/>
                      <a:pt x="674" y="408"/>
                    </a:cubicBezTo>
                    <a:close/>
                    <a:moveTo>
                      <a:pt x="504" y="307"/>
                    </a:moveTo>
                    <a:cubicBezTo>
                      <a:pt x="506" y="304"/>
                      <a:pt x="507" y="301"/>
                      <a:pt x="509" y="299"/>
                    </a:cubicBezTo>
                    <a:cubicBezTo>
                      <a:pt x="510" y="301"/>
                      <a:pt x="506" y="306"/>
                      <a:pt x="504" y="307"/>
                    </a:cubicBezTo>
                    <a:close/>
                    <a:moveTo>
                      <a:pt x="661" y="397"/>
                    </a:moveTo>
                    <a:cubicBezTo>
                      <a:pt x="661" y="396"/>
                      <a:pt x="662" y="394"/>
                      <a:pt x="664" y="392"/>
                    </a:cubicBezTo>
                    <a:cubicBezTo>
                      <a:pt x="665" y="391"/>
                      <a:pt x="664" y="393"/>
                      <a:pt x="665" y="393"/>
                    </a:cubicBezTo>
                    <a:cubicBezTo>
                      <a:pt x="663" y="395"/>
                      <a:pt x="663" y="394"/>
                      <a:pt x="661" y="397"/>
                    </a:cubicBezTo>
                    <a:close/>
                    <a:moveTo>
                      <a:pt x="667" y="391"/>
                    </a:moveTo>
                    <a:cubicBezTo>
                      <a:pt x="667" y="391"/>
                      <a:pt x="667" y="390"/>
                      <a:pt x="667" y="390"/>
                    </a:cubicBezTo>
                    <a:cubicBezTo>
                      <a:pt x="668" y="388"/>
                      <a:pt x="669" y="387"/>
                      <a:pt x="671" y="385"/>
                    </a:cubicBezTo>
                    <a:cubicBezTo>
                      <a:pt x="670" y="387"/>
                      <a:pt x="668" y="390"/>
                      <a:pt x="667" y="391"/>
                    </a:cubicBezTo>
                    <a:close/>
                    <a:moveTo>
                      <a:pt x="662" y="379"/>
                    </a:moveTo>
                    <a:cubicBezTo>
                      <a:pt x="661" y="379"/>
                      <a:pt x="663" y="377"/>
                      <a:pt x="662" y="377"/>
                    </a:cubicBezTo>
                    <a:cubicBezTo>
                      <a:pt x="663" y="376"/>
                      <a:pt x="663" y="377"/>
                      <a:pt x="664" y="377"/>
                    </a:cubicBezTo>
                    <a:cubicBezTo>
                      <a:pt x="663" y="378"/>
                      <a:pt x="663" y="378"/>
                      <a:pt x="662" y="379"/>
                    </a:cubicBezTo>
                    <a:close/>
                    <a:moveTo>
                      <a:pt x="511" y="296"/>
                    </a:moveTo>
                    <a:cubicBezTo>
                      <a:pt x="511" y="295"/>
                      <a:pt x="512" y="294"/>
                      <a:pt x="513" y="293"/>
                    </a:cubicBezTo>
                    <a:cubicBezTo>
                      <a:pt x="513" y="294"/>
                      <a:pt x="512" y="295"/>
                      <a:pt x="511" y="296"/>
                    </a:cubicBezTo>
                    <a:close/>
                    <a:moveTo>
                      <a:pt x="533" y="277"/>
                    </a:moveTo>
                    <a:cubicBezTo>
                      <a:pt x="532" y="275"/>
                      <a:pt x="535" y="272"/>
                      <a:pt x="536" y="269"/>
                    </a:cubicBezTo>
                    <a:cubicBezTo>
                      <a:pt x="537" y="270"/>
                      <a:pt x="534" y="275"/>
                      <a:pt x="533" y="277"/>
                    </a:cubicBezTo>
                    <a:close/>
                    <a:moveTo>
                      <a:pt x="698" y="315"/>
                    </a:moveTo>
                    <a:cubicBezTo>
                      <a:pt x="699" y="312"/>
                      <a:pt x="700" y="307"/>
                      <a:pt x="702" y="306"/>
                    </a:cubicBezTo>
                    <a:cubicBezTo>
                      <a:pt x="702" y="308"/>
                      <a:pt x="700" y="311"/>
                      <a:pt x="702" y="310"/>
                    </a:cubicBezTo>
                    <a:cubicBezTo>
                      <a:pt x="701" y="313"/>
                      <a:pt x="700" y="313"/>
                      <a:pt x="700" y="315"/>
                    </a:cubicBezTo>
                    <a:cubicBezTo>
                      <a:pt x="699" y="314"/>
                      <a:pt x="698" y="316"/>
                      <a:pt x="698" y="315"/>
                    </a:cubicBezTo>
                    <a:close/>
                    <a:moveTo>
                      <a:pt x="535" y="265"/>
                    </a:moveTo>
                    <a:cubicBezTo>
                      <a:pt x="534" y="264"/>
                      <a:pt x="535" y="262"/>
                      <a:pt x="536" y="261"/>
                    </a:cubicBezTo>
                    <a:cubicBezTo>
                      <a:pt x="537" y="262"/>
                      <a:pt x="536" y="264"/>
                      <a:pt x="535" y="265"/>
                    </a:cubicBezTo>
                    <a:close/>
                    <a:moveTo>
                      <a:pt x="696" y="312"/>
                    </a:moveTo>
                    <a:cubicBezTo>
                      <a:pt x="696" y="312"/>
                      <a:pt x="698" y="308"/>
                      <a:pt x="698" y="307"/>
                    </a:cubicBezTo>
                    <a:cubicBezTo>
                      <a:pt x="699" y="308"/>
                      <a:pt x="697" y="311"/>
                      <a:pt x="696" y="312"/>
                    </a:cubicBezTo>
                    <a:close/>
                    <a:moveTo>
                      <a:pt x="537" y="261"/>
                    </a:moveTo>
                    <a:cubicBezTo>
                      <a:pt x="538" y="259"/>
                      <a:pt x="538" y="259"/>
                      <a:pt x="538" y="259"/>
                    </a:cubicBezTo>
                    <a:cubicBezTo>
                      <a:pt x="539" y="259"/>
                      <a:pt x="538" y="261"/>
                      <a:pt x="537" y="261"/>
                    </a:cubicBezTo>
                    <a:close/>
                    <a:moveTo>
                      <a:pt x="542" y="245"/>
                    </a:moveTo>
                    <a:cubicBezTo>
                      <a:pt x="542" y="245"/>
                      <a:pt x="543" y="242"/>
                      <a:pt x="543" y="243"/>
                    </a:cubicBezTo>
                    <a:cubicBezTo>
                      <a:pt x="544" y="244"/>
                      <a:pt x="543" y="243"/>
                      <a:pt x="542" y="245"/>
                    </a:cubicBezTo>
                    <a:close/>
                    <a:moveTo>
                      <a:pt x="551" y="244"/>
                    </a:moveTo>
                    <a:cubicBezTo>
                      <a:pt x="551" y="243"/>
                      <a:pt x="551" y="241"/>
                      <a:pt x="551" y="240"/>
                    </a:cubicBezTo>
                    <a:cubicBezTo>
                      <a:pt x="551" y="239"/>
                      <a:pt x="552" y="238"/>
                      <a:pt x="552" y="237"/>
                    </a:cubicBezTo>
                    <a:cubicBezTo>
                      <a:pt x="552" y="235"/>
                      <a:pt x="553" y="233"/>
                      <a:pt x="552" y="231"/>
                    </a:cubicBezTo>
                    <a:cubicBezTo>
                      <a:pt x="552" y="229"/>
                      <a:pt x="553" y="231"/>
                      <a:pt x="553" y="229"/>
                    </a:cubicBezTo>
                    <a:cubicBezTo>
                      <a:pt x="555" y="230"/>
                      <a:pt x="555" y="231"/>
                      <a:pt x="556" y="232"/>
                    </a:cubicBezTo>
                    <a:cubicBezTo>
                      <a:pt x="554" y="234"/>
                      <a:pt x="555" y="237"/>
                      <a:pt x="555" y="239"/>
                    </a:cubicBezTo>
                    <a:cubicBezTo>
                      <a:pt x="555" y="240"/>
                      <a:pt x="554" y="240"/>
                      <a:pt x="553" y="242"/>
                    </a:cubicBezTo>
                    <a:cubicBezTo>
                      <a:pt x="552" y="242"/>
                      <a:pt x="554" y="241"/>
                      <a:pt x="553" y="239"/>
                    </a:cubicBezTo>
                    <a:cubicBezTo>
                      <a:pt x="552" y="240"/>
                      <a:pt x="552" y="240"/>
                      <a:pt x="552" y="241"/>
                    </a:cubicBezTo>
                    <a:cubicBezTo>
                      <a:pt x="551" y="242"/>
                      <a:pt x="551" y="243"/>
                      <a:pt x="551" y="244"/>
                    </a:cubicBezTo>
                    <a:close/>
                    <a:moveTo>
                      <a:pt x="544" y="238"/>
                    </a:moveTo>
                    <a:cubicBezTo>
                      <a:pt x="545" y="238"/>
                      <a:pt x="545" y="237"/>
                      <a:pt x="545" y="238"/>
                    </a:cubicBezTo>
                    <a:cubicBezTo>
                      <a:pt x="546" y="237"/>
                      <a:pt x="546" y="237"/>
                      <a:pt x="546" y="237"/>
                    </a:cubicBezTo>
                    <a:cubicBezTo>
                      <a:pt x="546" y="237"/>
                      <a:pt x="546" y="238"/>
                      <a:pt x="545" y="239"/>
                    </a:cubicBezTo>
                    <a:cubicBezTo>
                      <a:pt x="544" y="239"/>
                      <a:pt x="544" y="239"/>
                      <a:pt x="544" y="238"/>
                    </a:cubicBezTo>
                    <a:close/>
                    <a:moveTo>
                      <a:pt x="548" y="238"/>
                    </a:moveTo>
                    <a:cubicBezTo>
                      <a:pt x="547" y="237"/>
                      <a:pt x="547" y="236"/>
                      <a:pt x="548" y="235"/>
                    </a:cubicBezTo>
                    <a:cubicBezTo>
                      <a:pt x="549" y="236"/>
                      <a:pt x="548" y="237"/>
                      <a:pt x="548" y="238"/>
                    </a:cubicBezTo>
                    <a:close/>
                    <a:moveTo>
                      <a:pt x="577" y="243"/>
                    </a:moveTo>
                    <a:cubicBezTo>
                      <a:pt x="576" y="244"/>
                      <a:pt x="577" y="241"/>
                      <a:pt x="576" y="242"/>
                    </a:cubicBezTo>
                    <a:cubicBezTo>
                      <a:pt x="577" y="241"/>
                      <a:pt x="577" y="240"/>
                      <a:pt x="578" y="240"/>
                    </a:cubicBezTo>
                    <a:cubicBezTo>
                      <a:pt x="578" y="242"/>
                      <a:pt x="576" y="242"/>
                      <a:pt x="577" y="243"/>
                    </a:cubicBezTo>
                    <a:close/>
                    <a:moveTo>
                      <a:pt x="582" y="240"/>
                    </a:moveTo>
                    <a:cubicBezTo>
                      <a:pt x="581" y="240"/>
                      <a:pt x="582" y="238"/>
                      <a:pt x="581" y="240"/>
                    </a:cubicBezTo>
                    <a:cubicBezTo>
                      <a:pt x="580" y="235"/>
                      <a:pt x="584" y="237"/>
                      <a:pt x="583" y="237"/>
                    </a:cubicBezTo>
                    <a:cubicBezTo>
                      <a:pt x="584" y="237"/>
                      <a:pt x="584" y="237"/>
                      <a:pt x="584" y="237"/>
                    </a:cubicBezTo>
                    <a:cubicBezTo>
                      <a:pt x="584" y="237"/>
                      <a:pt x="584" y="237"/>
                      <a:pt x="584" y="237"/>
                    </a:cubicBezTo>
                    <a:cubicBezTo>
                      <a:pt x="583" y="239"/>
                      <a:pt x="583" y="239"/>
                      <a:pt x="582" y="240"/>
                    </a:cubicBezTo>
                    <a:close/>
                    <a:moveTo>
                      <a:pt x="550" y="233"/>
                    </a:moveTo>
                    <a:cubicBezTo>
                      <a:pt x="549" y="233"/>
                      <a:pt x="551" y="230"/>
                      <a:pt x="550" y="230"/>
                    </a:cubicBezTo>
                    <a:cubicBezTo>
                      <a:pt x="550" y="229"/>
                      <a:pt x="551" y="229"/>
                      <a:pt x="551" y="230"/>
                    </a:cubicBezTo>
                    <a:cubicBezTo>
                      <a:pt x="551" y="231"/>
                      <a:pt x="550" y="232"/>
                      <a:pt x="550" y="233"/>
                    </a:cubicBezTo>
                    <a:close/>
                    <a:moveTo>
                      <a:pt x="574" y="237"/>
                    </a:moveTo>
                    <a:cubicBezTo>
                      <a:pt x="573" y="237"/>
                      <a:pt x="574" y="233"/>
                      <a:pt x="575" y="234"/>
                    </a:cubicBezTo>
                    <a:cubicBezTo>
                      <a:pt x="575" y="236"/>
                      <a:pt x="575" y="236"/>
                      <a:pt x="574" y="237"/>
                    </a:cubicBezTo>
                    <a:close/>
                    <a:moveTo>
                      <a:pt x="554" y="226"/>
                    </a:moveTo>
                    <a:cubicBezTo>
                      <a:pt x="555" y="226"/>
                      <a:pt x="556" y="226"/>
                      <a:pt x="556" y="228"/>
                    </a:cubicBezTo>
                    <a:cubicBezTo>
                      <a:pt x="556" y="226"/>
                      <a:pt x="553" y="229"/>
                      <a:pt x="554" y="226"/>
                    </a:cubicBezTo>
                    <a:close/>
                    <a:moveTo>
                      <a:pt x="547" y="226"/>
                    </a:moveTo>
                    <a:cubicBezTo>
                      <a:pt x="548" y="226"/>
                      <a:pt x="548" y="223"/>
                      <a:pt x="547" y="222"/>
                    </a:cubicBezTo>
                    <a:cubicBezTo>
                      <a:pt x="549" y="222"/>
                      <a:pt x="549" y="226"/>
                      <a:pt x="548" y="227"/>
                    </a:cubicBezTo>
                    <a:cubicBezTo>
                      <a:pt x="547" y="227"/>
                      <a:pt x="548" y="225"/>
                      <a:pt x="547" y="226"/>
                    </a:cubicBezTo>
                    <a:close/>
                    <a:moveTo>
                      <a:pt x="560" y="227"/>
                    </a:moveTo>
                    <a:cubicBezTo>
                      <a:pt x="560" y="227"/>
                      <a:pt x="560" y="226"/>
                      <a:pt x="560" y="225"/>
                    </a:cubicBezTo>
                    <a:cubicBezTo>
                      <a:pt x="561" y="225"/>
                      <a:pt x="561" y="225"/>
                      <a:pt x="561" y="225"/>
                    </a:cubicBezTo>
                    <a:cubicBezTo>
                      <a:pt x="561" y="227"/>
                      <a:pt x="560" y="226"/>
                      <a:pt x="560" y="227"/>
                    </a:cubicBezTo>
                    <a:close/>
                    <a:moveTo>
                      <a:pt x="556" y="220"/>
                    </a:moveTo>
                    <a:cubicBezTo>
                      <a:pt x="556" y="221"/>
                      <a:pt x="557" y="218"/>
                      <a:pt x="557" y="218"/>
                    </a:cubicBezTo>
                    <a:cubicBezTo>
                      <a:pt x="559" y="219"/>
                      <a:pt x="560" y="219"/>
                      <a:pt x="560" y="221"/>
                    </a:cubicBezTo>
                    <a:cubicBezTo>
                      <a:pt x="559" y="223"/>
                      <a:pt x="558" y="223"/>
                      <a:pt x="556" y="225"/>
                    </a:cubicBezTo>
                    <a:cubicBezTo>
                      <a:pt x="556" y="223"/>
                      <a:pt x="556" y="222"/>
                      <a:pt x="557" y="220"/>
                    </a:cubicBezTo>
                    <a:cubicBezTo>
                      <a:pt x="557" y="220"/>
                      <a:pt x="557" y="219"/>
                      <a:pt x="556" y="220"/>
                    </a:cubicBezTo>
                    <a:close/>
                    <a:moveTo>
                      <a:pt x="555" y="221"/>
                    </a:moveTo>
                    <a:cubicBezTo>
                      <a:pt x="555" y="222"/>
                      <a:pt x="553" y="220"/>
                      <a:pt x="553" y="220"/>
                    </a:cubicBezTo>
                    <a:cubicBezTo>
                      <a:pt x="553" y="219"/>
                      <a:pt x="554" y="219"/>
                      <a:pt x="554" y="218"/>
                    </a:cubicBezTo>
                    <a:cubicBezTo>
                      <a:pt x="554" y="219"/>
                      <a:pt x="554" y="220"/>
                      <a:pt x="555" y="221"/>
                    </a:cubicBezTo>
                    <a:close/>
                    <a:moveTo>
                      <a:pt x="572" y="223"/>
                    </a:moveTo>
                    <a:cubicBezTo>
                      <a:pt x="572" y="224"/>
                      <a:pt x="571" y="222"/>
                      <a:pt x="570" y="223"/>
                    </a:cubicBezTo>
                    <a:cubicBezTo>
                      <a:pt x="570" y="221"/>
                      <a:pt x="571" y="221"/>
                      <a:pt x="572" y="220"/>
                    </a:cubicBezTo>
                    <a:cubicBezTo>
                      <a:pt x="573" y="220"/>
                      <a:pt x="572" y="223"/>
                      <a:pt x="572" y="223"/>
                    </a:cubicBezTo>
                    <a:close/>
                    <a:moveTo>
                      <a:pt x="553" y="217"/>
                    </a:moveTo>
                    <a:cubicBezTo>
                      <a:pt x="553" y="217"/>
                      <a:pt x="552" y="217"/>
                      <a:pt x="552" y="217"/>
                    </a:cubicBezTo>
                    <a:cubicBezTo>
                      <a:pt x="552" y="216"/>
                      <a:pt x="552" y="216"/>
                      <a:pt x="552" y="216"/>
                    </a:cubicBezTo>
                    <a:cubicBezTo>
                      <a:pt x="553" y="216"/>
                      <a:pt x="553" y="217"/>
                      <a:pt x="553" y="216"/>
                    </a:cubicBezTo>
                    <a:cubicBezTo>
                      <a:pt x="554" y="216"/>
                      <a:pt x="553" y="217"/>
                      <a:pt x="553" y="217"/>
                    </a:cubicBezTo>
                    <a:close/>
                    <a:moveTo>
                      <a:pt x="710" y="224"/>
                    </a:moveTo>
                    <a:cubicBezTo>
                      <a:pt x="709" y="224"/>
                      <a:pt x="710" y="219"/>
                      <a:pt x="710" y="217"/>
                    </a:cubicBezTo>
                    <a:cubicBezTo>
                      <a:pt x="710" y="219"/>
                      <a:pt x="710" y="223"/>
                      <a:pt x="710" y="224"/>
                    </a:cubicBezTo>
                    <a:close/>
                    <a:moveTo>
                      <a:pt x="725" y="204"/>
                    </a:moveTo>
                    <a:cubicBezTo>
                      <a:pt x="724" y="204"/>
                      <a:pt x="724" y="204"/>
                      <a:pt x="723" y="203"/>
                    </a:cubicBezTo>
                    <a:cubicBezTo>
                      <a:pt x="724" y="200"/>
                      <a:pt x="724" y="200"/>
                      <a:pt x="725" y="196"/>
                    </a:cubicBezTo>
                    <a:cubicBezTo>
                      <a:pt x="726" y="197"/>
                      <a:pt x="726" y="201"/>
                      <a:pt x="725" y="204"/>
                    </a:cubicBezTo>
                    <a:close/>
                    <a:moveTo>
                      <a:pt x="733" y="196"/>
                    </a:moveTo>
                    <a:cubicBezTo>
                      <a:pt x="731" y="196"/>
                      <a:pt x="732" y="194"/>
                      <a:pt x="732" y="190"/>
                    </a:cubicBezTo>
                    <a:cubicBezTo>
                      <a:pt x="733" y="191"/>
                      <a:pt x="733" y="193"/>
                      <a:pt x="733" y="196"/>
                    </a:cubicBezTo>
                    <a:close/>
                    <a:moveTo>
                      <a:pt x="711" y="197"/>
                    </a:moveTo>
                    <a:cubicBezTo>
                      <a:pt x="711" y="194"/>
                      <a:pt x="711" y="194"/>
                      <a:pt x="711" y="194"/>
                    </a:cubicBezTo>
                    <a:cubicBezTo>
                      <a:pt x="712" y="194"/>
                      <a:pt x="712" y="193"/>
                      <a:pt x="714" y="192"/>
                    </a:cubicBezTo>
                    <a:cubicBezTo>
                      <a:pt x="714" y="193"/>
                      <a:pt x="714" y="194"/>
                      <a:pt x="714" y="195"/>
                    </a:cubicBezTo>
                    <a:cubicBezTo>
                      <a:pt x="713" y="193"/>
                      <a:pt x="712" y="196"/>
                      <a:pt x="711" y="197"/>
                    </a:cubicBezTo>
                    <a:close/>
                    <a:moveTo>
                      <a:pt x="614" y="201"/>
                    </a:moveTo>
                    <a:cubicBezTo>
                      <a:pt x="615" y="199"/>
                      <a:pt x="615" y="198"/>
                      <a:pt x="616" y="196"/>
                    </a:cubicBezTo>
                    <a:cubicBezTo>
                      <a:pt x="616" y="195"/>
                      <a:pt x="616" y="195"/>
                      <a:pt x="616" y="194"/>
                    </a:cubicBezTo>
                    <a:cubicBezTo>
                      <a:pt x="615" y="194"/>
                      <a:pt x="615" y="194"/>
                      <a:pt x="614" y="195"/>
                    </a:cubicBezTo>
                    <a:cubicBezTo>
                      <a:pt x="614" y="196"/>
                      <a:pt x="615" y="195"/>
                      <a:pt x="615" y="195"/>
                    </a:cubicBezTo>
                    <a:cubicBezTo>
                      <a:pt x="615" y="196"/>
                      <a:pt x="615" y="196"/>
                      <a:pt x="615" y="198"/>
                    </a:cubicBezTo>
                    <a:cubicBezTo>
                      <a:pt x="614" y="198"/>
                      <a:pt x="614" y="196"/>
                      <a:pt x="613" y="196"/>
                    </a:cubicBezTo>
                    <a:cubicBezTo>
                      <a:pt x="612" y="197"/>
                      <a:pt x="614" y="199"/>
                      <a:pt x="613" y="199"/>
                    </a:cubicBezTo>
                    <a:cubicBezTo>
                      <a:pt x="612" y="199"/>
                      <a:pt x="613" y="195"/>
                      <a:pt x="612" y="196"/>
                    </a:cubicBezTo>
                    <a:cubicBezTo>
                      <a:pt x="611" y="194"/>
                      <a:pt x="612" y="194"/>
                      <a:pt x="612" y="192"/>
                    </a:cubicBezTo>
                    <a:cubicBezTo>
                      <a:pt x="611" y="192"/>
                      <a:pt x="611" y="194"/>
                      <a:pt x="611" y="195"/>
                    </a:cubicBezTo>
                    <a:cubicBezTo>
                      <a:pt x="610" y="195"/>
                      <a:pt x="610" y="195"/>
                      <a:pt x="610" y="195"/>
                    </a:cubicBezTo>
                    <a:cubicBezTo>
                      <a:pt x="610" y="193"/>
                      <a:pt x="610" y="192"/>
                      <a:pt x="611" y="190"/>
                    </a:cubicBezTo>
                    <a:cubicBezTo>
                      <a:pt x="611" y="189"/>
                      <a:pt x="610" y="188"/>
                      <a:pt x="610" y="190"/>
                    </a:cubicBezTo>
                    <a:cubicBezTo>
                      <a:pt x="610" y="187"/>
                      <a:pt x="610" y="184"/>
                      <a:pt x="611" y="181"/>
                    </a:cubicBezTo>
                    <a:cubicBezTo>
                      <a:pt x="611" y="179"/>
                      <a:pt x="610" y="183"/>
                      <a:pt x="610" y="181"/>
                    </a:cubicBezTo>
                    <a:cubicBezTo>
                      <a:pt x="610" y="180"/>
                      <a:pt x="612" y="179"/>
                      <a:pt x="613" y="179"/>
                    </a:cubicBezTo>
                    <a:cubicBezTo>
                      <a:pt x="612" y="183"/>
                      <a:pt x="611" y="185"/>
                      <a:pt x="611" y="188"/>
                    </a:cubicBezTo>
                    <a:cubicBezTo>
                      <a:pt x="612" y="188"/>
                      <a:pt x="612" y="186"/>
                      <a:pt x="612" y="184"/>
                    </a:cubicBezTo>
                    <a:cubicBezTo>
                      <a:pt x="613" y="185"/>
                      <a:pt x="613" y="183"/>
                      <a:pt x="613" y="182"/>
                    </a:cubicBezTo>
                    <a:cubicBezTo>
                      <a:pt x="615" y="183"/>
                      <a:pt x="614" y="186"/>
                      <a:pt x="614" y="189"/>
                    </a:cubicBezTo>
                    <a:cubicBezTo>
                      <a:pt x="615" y="188"/>
                      <a:pt x="615" y="183"/>
                      <a:pt x="614" y="180"/>
                    </a:cubicBezTo>
                    <a:cubicBezTo>
                      <a:pt x="615" y="179"/>
                      <a:pt x="615" y="182"/>
                      <a:pt x="616" y="181"/>
                    </a:cubicBezTo>
                    <a:cubicBezTo>
                      <a:pt x="617" y="180"/>
                      <a:pt x="616" y="179"/>
                      <a:pt x="616" y="177"/>
                    </a:cubicBezTo>
                    <a:cubicBezTo>
                      <a:pt x="617" y="177"/>
                      <a:pt x="617" y="180"/>
                      <a:pt x="617" y="183"/>
                    </a:cubicBezTo>
                    <a:cubicBezTo>
                      <a:pt x="617" y="181"/>
                      <a:pt x="616" y="181"/>
                      <a:pt x="616" y="183"/>
                    </a:cubicBezTo>
                    <a:cubicBezTo>
                      <a:pt x="617" y="185"/>
                      <a:pt x="617" y="187"/>
                      <a:pt x="618" y="190"/>
                    </a:cubicBezTo>
                    <a:cubicBezTo>
                      <a:pt x="619" y="188"/>
                      <a:pt x="617" y="186"/>
                      <a:pt x="617" y="183"/>
                    </a:cubicBezTo>
                    <a:cubicBezTo>
                      <a:pt x="618" y="184"/>
                      <a:pt x="617" y="182"/>
                      <a:pt x="618" y="181"/>
                    </a:cubicBezTo>
                    <a:cubicBezTo>
                      <a:pt x="619" y="181"/>
                      <a:pt x="620" y="182"/>
                      <a:pt x="620" y="183"/>
                    </a:cubicBezTo>
                    <a:cubicBezTo>
                      <a:pt x="620" y="183"/>
                      <a:pt x="619" y="183"/>
                      <a:pt x="619" y="182"/>
                    </a:cubicBezTo>
                    <a:cubicBezTo>
                      <a:pt x="618" y="189"/>
                      <a:pt x="619" y="192"/>
                      <a:pt x="618" y="194"/>
                    </a:cubicBezTo>
                    <a:cubicBezTo>
                      <a:pt x="616" y="194"/>
                      <a:pt x="616" y="194"/>
                      <a:pt x="616" y="194"/>
                    </a:cubicBezTo>
                    <a:cubicBezTo>
                      <a:pt x="617" y="197"/>
                      <a:pt x="616" y="197"/>
                      <a:pt x="616" y="199"/>
                    </a:cubicBezTo>
                    <a:cubicBezTo>
                      <a:pt x="615" y="198"/>
                      <a:pt x="615" y="201"/>
                      <a:pt x="614" y="201"/>
                    </a:cubicBezTo>
                    <a:close/>
                    <a:moveTo>
                      <a:pt x="608" y="197"/>
                    </a:moveTo>
                    <a:cubicBezTo>
                      <a:pt x="608" y="194"/>
                      <a:pt x="609" y="193"/>
                      <a:pt x="607" y="194"/>
                    </a:cubicBezTo>
                    <a:cubicBezTo>
                      <a:pt x="607" y="193"/>
                      <a:pt x="609" y="192"/>
                      <a:pt x="608" y="191"/>
                    </a:cubicBezTo>
                    <a:cubicBezTo>
                      <a:pt x="608" y="189"/>
                      <a:pt x="609" y="189"/>
                      <a:pt x="609" y="188"/>
                    </a:cubicBezTo>
                    <a:cubicBezTo>
                      <a:pt x="609" y="189"/>
                      <a:pt x="610" y="190"/>
                      <a:pt x="610" y="192"/>
                    </a:cubicBezTo>
                    <a:cubicBezTo>
                      <a:pt x="607" y="191"/>
                      <a:pt x="610" y="196"/>
                      <a:pt x="608" y="197"/>
                    </a:cubicBezTo>
                    <a:close/>
                    <a:moveTo>
                      <a:pt x="620" y="200"/>
                    </a:moveTo>
                    <a:cubicBezTo>
                      <a:pt x="619" y="199"/>
                      <a:pt x="619" y="197"/>
                      <a:pt x="620" y="196"/>
                    </a:cubicBezTo>
                    <a:cubicBezTo>
                      <a:pt x="621" y="196"/>
                      <a:pt x="620" y="198"/>
                      <a:pt x="620" y="200"/>
                    </a:cubicBezTo>
                    <a:close/>
                    <a:moveTo>
                      <a:pt x="607" y="190"/>
                    </a:moveTo>
                    <a:cubicBezTo>
                      <a:pt x="606" y="188"/>
                      <a:pt x="607" y="186"/>
                      <a:pt x="606" y="185"/>
                    </a:cubicBezTo>
                    <a:cubicBezTo>
                      <a:pt x="606" y="183"/>
                      <a:pt x="606" y="185"/>
                      <a:pt x="607" y="184"/>
                    </a:cubicBezTo>
                    <a:cubicBezTo>
                      <a:pt x="607" y="182"/>
                      <a:pt x="607" y="179"/>
                      <a:pt x="607" y="178"/>
                    </a:cubicBezTo>
                    <a:cubicBezTo>
                      <a:pt x="608" y="177"/>
                      <a:pt x="607" y="179"/>
                      <a:pt x="607" y="180"/>
                    </a:cubicBezTo>
                    <a:cubicBezTo>
                      <a:pt x="608" y="179"/>
                      <a:pt x="609" y="177"/>
                      <a:pt x="608" y="174"/>
                    </a:cubicBezTo>
                    <a:cubicBezTo>
                      <a:pt x="609" y="174"/>
                      <a:pt x="610" y="176"/>
                      <a:pt x="610" y="176"/>
                    </a:cubicBezTo>
                    <a:cubicBezTo>
                      <a:pt x="610" y="177"/>
                      <a:pt x="610" y="176"/>
                      <a:pt x="610" y="179"/>
                    </a:cubicBezTo>
                    <a:cubicBezTo>
                      <a:pt x="609" y="179"/>
                      <a:pt x="609" y="178"/>
                      <a:pt x="609" y="178"/>
                    </a:cubicBezTo>
                    <a:cubicBezTo>
                      <a:pt x="610" y="180"/>
                      <a:pt x="610" y="183"/>
                      <a:pt x="609" y="187"/>
                    </a:cubicBezTo>
                    <a:cubicBezTo>
                      <a:pt x="609" y="184"/>
                      <a:pt x="609" y="182"/>
                      <a:pt x="608" y="180"/>
                    </a:cubicBezTo>
                    <a:cubicBezTo>
                      <a:pt x="607" y="182"/>
                      <a:pt x="609" y="189"/>
                      <a:pt x="607" y="190"/>
                    </a:cubicBezTo>
                    <a:close/>
                    <a:moveTo>
                      <a:pt x="585" y="188"/>
                    </a:moveTo>
                    <a:cubicBezTo>
                      <a:pt x="584" y="187"/>
                      <a:pt x="585" y="184"/>
                      <a:pt x="586" y="184"/>
                    </a:cubicBezTo>
                    <a:cubicBezTo>
                      <a:pt x="586" y="186"/>
                      <a:pt x="585" y="187"/>
                      <a:pt x="585" y="188"/>
                    </a:cubicBezTo>
                    <a:close/>
                    <a:moveTo>
                      <a:pt x="703" y="172"/>
                    </a:moveTo>
                    <a:cubicBezTo>
                      <a:pt x="702" y="169"/>
                      <a:pt x="702" y="169"/>
                      <a:pt x="702" y="169"/>
                    </a:cubicBezTo>
                    <a:cubicBezTo>
                      <a:pt x="704" y="169"/>
                      <a:pt x="704" y="169"/>
                      <a:pt x="704" y="169"/>
                    </a:cubicBezTo>
                    <a:cubicBezTo>
                      <a:pt x="704" y="171"/>
                      <a:pt x="703" y="172"/>
                      <a:pt x="703" y="172"/>
                    </a:cubicBezTo>
                    <a:close/>
                    <a:moveTo>
                      <a:pt x="588" y="183"/>
                    </a:moveTo>
                    <a:cubicBezTo>
                      <a:pt x="588" y="183"/>
                      <a:pt x="589" y="182"/>
                      <a:pt x="589" y="182"/>
                    </a:cubicBezTo>
                    <a:cubicBezTo>
                      <a:pt x="589" y="182"/>
                      <a:pt x="589" y="184"/>
                      <a:pt x="589" y="184"/>
                    </a:cubicBezTo>
                    <a:cubicBezTo>
                      <a:pt x="589" y="183"/>
                      <a:pt x="587" y="184"/>
                      <a:pt x="588" y="182"/>
                    </a:cubicBezTo>
                    <a:cubicBezTo>
                      <a:pt x="588" y="182"/>
                      <a:pt x="588" y="183"/>
                      <a:pt x="588" y="183"/>
                    </a:cubicBezTo>
                    <a:close/>
                    <a:moveTo>
                      <a:pt x="611" y="179"/>
                    </a:moveTo>
                    <a:cubicBezTo>
                      <a:pt x="611" y="178"/>
                      <a:pt x="611" y="177"/>
                      <a:pt x="611" y="176"/>
                    </a:cubicBezTo>
                    <a:cubicBezTo>
                      <a:pt x="612" y="176"/>
                      <a:pt x="612" y="176"/>
                      <a:pt x="612" y="176"/>
                    </a:cubicBezTo>
                    <a:cubicBezTo>
                      <a:pt x="612" y="178"/>
                      <a:pt x="611" y="179"/>
                      <a:pt x="611" y="179"/>
                    </a:cubicBezTo>
                    <a:close/>
                    <a:moveTo>
                      <a:pt x="587" y="181"/>
                    </a:moveTo>
                    <a:cubicBezTo>
                      <a:pt x="586" y="180"/>
                      <a:pt x="588" y="176"/>
                      <a:pt x="588" y="177"/>
                    </a:cubicBezTo>
                    <a:cubicBezTo>
                      <a:pt x="588" y="179"/>
                      <a:pt x="588" y="180"/>
                      <a:pt x="587" y="181"/>
                    </a:cubicBezTo>
                    <a:close/>
                    <a:moveTo>
                      <a:pt x="621" y="172"/>
                    </a:moveTo>
                    <a:cubicBezTo>
                      <a:pt x="620" y="172"/>
                      <a:pt x="620" y="172"/>
                      <a:pt x="620" y="172"/>
                    </a:cubicBezTo>
                    <a:cubicBezTo>
                      <a:pt x="620" y="171"/>
                      <a:pt x="620" y="171"/>
                      <a:pt x="619" y="171"/>
                    </a:cubicBezTo>
                    <a:cubicBezTo>
                      <a:pt x="620" y="170"/>
                      <a:pt x="621" y="170"/>
                      <a:pt x="621" y="172"/>
                    </a:cubicBezTo>
                    <a:close/>
                    <a:moveTo>
                      <a:pt x="602" y="171"/>
                    </a:moveTo>
                    <a:cubicBezTo>
                      <a:pt x="601" y="171"/>
                      <a:pt x="601" y="168"/>
                      <a:pt x="602" y="168"/>
                    </a:cubicBezTo>
                    <a:cubicBezTo>
                      <a:pt x="603" y="169"/>
                      <a:pt x="602" y="170"/>
                      <a:pt x="602" y="171"/>
                    </a:cubicBezTo>
                    <a:close/>
                    <a:moveTo>
                      <a:pt x="601" y="166"/>
                    </a:moveTo>
                    <a:cubicBezTo>
                      <a:pt x="600" y="165"/>
                      <a:pt x="601" y="164"/>
                      <a:pt x="601" y="163"/>
                    </a:cubicBezTo>
                    <a:cubicBezTo>
                      <a:pt x="601" y="163"/>
                      <a:pt x="601" y="165"/>
                      <a:pt x="602" y="165"/>
                    </a:cubicBezTo>
                    <a:cubicBezTo>
                      <a:pt x="602" y="166"/>
                      <a:pt x="601" y="166"/>
                      <a:pt x="601" y="166"/>
                    </a:cubicBezTo>
                    <a:close/>
                    <a:moveTo>
                      <a:pt x="664" y="115"/>
                    </a:moveTo>
                    <a:cubicBezTo>
                      <a:pt x="663" y="114"/>
                      <a:pt x="664" y="119"/>
                      <a:pt x="662" y="118"/>
                    </a:cubicBezTo>
                    <a:cubicBezTo>
                      <a:pt x="662" y="113"/>
                      <a:pt x="659" y="108"/>
                      <a:pt x="659" y="102"/>
                    </a:cubicBezTo>
                    <a:cubicBezTo>
                      <a:pt x="660" y="102"/>
                      <a:pt x="661" y="101"/>
                      <a:pt x="660" y="98"/>
                    </a:cubicBezTo>
                    <a:cubicBezTo>
                      <a:pt x="661" y="99"/>
                      <a:pt x="661" y="98"/>
                      <a:pt x="663" y="97"/>
                    </a:cubicBezTo>
                    <a:cubicBezTo>
                      <a:pt x="663" y="99"/>
                      <a:pt x="662" y="100"/>
                      <a:pt x="662" y="102"/>
                    </a:cubicBezTo>
                    <a:cubicBezTo>
                      <a:pt x="664" y="105"/>
                      <a:pt x="664" y="109"/>
                      <a:pt x="665" y="110"/>
                    </a:cubicBezTo>
                    <a:cubicBezTo>
                      <a:pt x="665" y="112"/>
                      <a:pt x="665" y="112"/>
                      <a:pt x="664" y="113"/>
                    </a:cubicBezTo>
                    <a:cubicBezTo>
                      <a:pt x="665" y="115"/>
                      <a:pt x="665" y="117"/>
                      <a:pt x="664" y="118"/>
                    </a:cubicBezTo>
                    <a:cubicBezTo>
                      <a:pt x="664" y="118"/>
                      <a:pt x="663" y="116"/>
                      <a:pt x="664" y="115"/>
                    </a:cubicBezTo>
                    <a:close/>
                    <a:moveTo>
                      <a:pt x="665" y="117"/>
                    </a:moveTo>
                    <a:cubicBezTo>
                      <a:pt x="667" y="119"/>
                      <a:pt x="666" y="115"/>
                      <a:pt x="667" y="114"/>
                    </a:cubicBezTo>
                    <a:cubicBezTo>
                      <a:pt x="668" y="123"/>
                      <a:pt x="672" y="136"/>
                      <a:pt x="669" y="140"/>
                    </a:cubicBezTo>
                    <a:cubicBezTo>
                      <a:pt x="670" y="142"/>
                      <a:pt x="670" y="144"/>
                      <a:pt x="670" y="145"/>
                    </a:cubicBezTo>
                    <a:cubicBezTo>
                      <a:pt x="670" y="147"/>
                      <a:pt x="670" y="144"/>
                      <a:pt x="671" y="145"/>
                    </a:cubicBezTo>
                    <a:cubicBezTo>
                      <a:pt x="671" y="147"/>
                      <a:pt x="671" y="150"/>
                      <a:pt x="670" y="151"/>
                    </a:cubicBezTo>
                    <a:cubicBezTo>
                      <a:pt x="669" y="147"/>
                      <a:pt x="669" y="145"/>
                      <a:pt x="669" y="143"/>
                    </a:cubicBezTo>
                    <a:cubicBezTo>
                      <a:pt x="668" y="140"/>
                      <a:pt x="668" y="139"/>
                      <a:pt x="668" y="136"/>
                    </a:cubicBezTo>
                    <a:cubicBezTo>
                      <a:pt x="668" y="136"/>
                      <a:pt x="668" y="137"/>
                      <a:pt x="668" y="138"/>
                    </a:cubicBezTo>
                    <a:cubicBezTo>
                      <a:pt x="666" y="136"/>
                      <a:pt x="666" y="134"/>
                      <a:pt x="666" y="131"/>
                    </a:cubicBezTo>
                    <a:cubicBezTo>
                      <a:pt x="666" y="129"/>
                      <a:pt x="665" y="126"/>
                      <a:pt x="664" y="122"/>
                    </a:cubicBezTo>
                    <a:cubicBezTo>
                      <a:pt x="665" y="121"/>
                      <a:pt x="665" y="120"/>
                      <a:pt x="666" y="119"/>
                    </a:cubicBezTo>
                    <a:cubicBezTo>
                      <a:pt x="666" y="119"/>
                      <a:pt x="665" y="119"/>
                      <a:pt x="665" y="117"/>
                    </a:cubicBezTo>
                    <a:close/>
                    <a:moveTo>
                      <a:pt x="689" y="125"/>
                    </a:moveTo>
                    <a:cubicBezTo>
                      <a:pt x="688" y="126"/>
                      <a:pt x="687" y="122"/>
                      <a:pt x="688" y="122"/>
                    </a:cubicBezTo>
                    <a:lnTo>
                      <a:pt x="689" y="125"/>
                    </a:lnTo>
                    <a:close/>
                    <a:moveTo>
                      <a:pt x="618" y="146"/>
                    </a:moveTo>
                    <a:cubicBezTo>
                      <a:pt x="616" y="147"/>
                      <a:pt x="618" y="142"/>
                      <a:pt x="618" y="146"/>
                    </a:cubicBezTo>
                    <a:close/>
                    <a:moveTo>
                      <a:pt x="619" y="145"/>
                    </a:moveTo>
                    <a:cubicBezTo>
                      <a:pt x="619" y="145"/>
                      <a:pt x="618" y="142"/>
                      <a:pt x="619" y="142"/>
                    </a:cubicBezTo>
                    <a:cubicBezTo>
                      <a:pt x="620" y="144"/>
                      <a:pt x="619" y="144"/>
                      <a:pt x="619" y="145"/>
                    </a:cubicBezTo>
                    <a:close/>
                    <a:moveTo>
                      <a:pt x="690" y="122"/>
                    </a:moveTo>
                    <a:cubicBezTo>
                      <a:pt x="689" y="119"/>
                      <a:pt x="690" y="118"/>
                      <a:pt x="690" y="116"/>
                    </a:cubicBezTo>
                    <a:cubicBezTo>
                      <a:pt x="690" y="117"/>
                      <a:pt x="691" y="118"/>
                      <a:pt x="691" y="120"/>
                    </a:cubicBezTo>
                    <a:cubicBezTo>
                      <a:pt x="691" y="121"/>
                      <a:pt x="691" y="122"/>
                      <a:pt x="690" y="122"/>
                    </a:cubicBezTo>
                    <a:close/>
                    <a:moveTo>
                      <a:pt x="686" y="104"/>
                    </a:moveTo>
                    <a:cubicBezTo>
                      <a:pt x="685" y="104"/>
                      <a:pt x="684" y="102"/>
                      <a:pt x="683" y="101"/>
                    </a:cubicBezTo>
                    <a:cubicBezTo>
                      <a:pt x="682" y="102"/>
                      <a:pt x="684" y="103"/>
                      <a:pt x="683" y="104"/>
                    </a:cubicBezTo>
                    <a:cubicBezTo>
                      <a:pt x="682" y="105"/>
                      <a:pt x="682" y="100"/>
                      <a:pt x="681" y="99"/>
                    </a:cubicBezTo>
                    <a:cubicBezTo>
                      <a:pt x="683" y="98"/>
                      <a:pt x="681" y="95"/>
                      <a:pt x="682" y="94"/>
                    </a:cubicBezTo>
                    <a:cubicBezTo>
                      <a:pt x="683" y="97"/>
                      <a:pt x="684" y="100"/>
                      <a:pt x="685" y="100"/>
                    </a:cubicBezTo>
                    <a:cubicBezTo>
                      <a:pt x="686" y="102"/>
                      <a:pt x="685" y="103"/>
                      <a:pt x="686" y="104"/>
                    </a:cubicBezTo>
                    <a:close/>
                    <a:moveTo>
                      <a:pt x="618" y="122"/>
                    </a:moveTo>
                    <a:cubicBezTo>
                      <a:pt x="617" y="122"/>
                      <a:pt x="616" y="119"/>
                      <a:pt x="617" y="119"/>
                    </a:cubicBezTo>
                    <a:cubicBezTo>
                      <a:pt x="617" y="120"/>
                      <a:pt x="618" y="121"/>
                      <a:pt x="618" y="122"/>
                    </a:cubicBezTo>
                    <a:close/>
                    <a:moveTo>
                      <a:pt x="621" y="113"/>
                    </a:moveTo>
                    <a:cubicBezTo>
                      <a:pt x="621" y="114"/>
                      <a:pt x="622" y="116"/>
                      <a:pt x="621" y="116"/>
                    </a:cubicBezTo>
                    <a:cubicBezTo>
                      <a:pt x="621" y="115"/>
                      <a:pt x="620" y="113"/>
                      <a:pt x="621" y="113"/>
                    </a:cubicBezTo>
                    <a:close/>
                    <a:moveTo>
                      <a:pt x="618" y="110"/>
                    </a:moveTo>
                    <a:cubicBezTo>
                      <a:pt x="619" y="109"/>
                      <a:pt x="618" y="106"/>
                      <a:pt x="619" y="108"/>
                    </a:cubicBezTo>
                    <a:cubicBezTo>
                      <a:pt x="619" y="106"/>
                      <a:pt x="617" y="102"/>
                      <a:pt x="619" y="101"/>
                    </a:cubicBezTo>
                    <a:cubicBezTo>
                      <a:pt x="620" y="105"/>
                      <a:pt x="622" y="109"/>
                      <a:pt x="621" y="113"/>
                    </a:cubicBezTo>
                    <a:cubicBezTo>
                      <a:pt x="620" y="113"/>
                      <a:pt x="620" y="111"/>
                      <a:pt x="619" y="110"/>
                    </a:cubicBezTo>
                    <a:cubicBezTo>
                      <a:pt x="619" y="111"/>
                      <a:pt x="619" y="113"/>
                      <a:pt x="620" y="114"/>
                    </a:cubicBezTo>
                    <a:cubicBezTo>
                      <a:pt x="620" y="116"/>
                      <a:pt x="620" y="117"/>
                      <a:pt x="621" y="118"/>
                    </a:cubicBezTo>
                    <a:cubicBezTo>
                      <a:pt x="620" y="120"/>
                      <a:pt x="618" y="113"/>
                      <a:pt x="619" y="111"/>
                    </a:cubicBezTo>
                    <a:cubicBezTo>
                      <a:pt x="618" y="110"/>
                      <a:pt x="617" y="109"/>
                      <a:pt x="618" y="110"/>
                    </a:cubicBezTo>
                    <a:cubicBezTo>
                      <a:pt x="617" y="109"/>
                      <a:pt x="617" y="106"/>
                      <a:pt x="616" y="105"/>
                    </a:cubicBezTo>
                    <a:cubicBezTo>
                      <a:pt x="618" y="104"/>
                      <a:pt x="618" y="109"/>
                      <a:pt x="618" y="110"/>
                    </a:cubicBezTo>
                    <a:close/>
                    <a:moveTo>
                      <a:pt x="665" y="96"/>
                    </a:moveTo>
                    <a:cubicBezTo>
                      <a:pt x="663" y="96"/>
                      <a:pt x="663" y="93"/>
                      <a:pt x="662" y="92"/>
                    </a:cubicBezTo>
                    <a:cubicBezTo>
                      <a:pt x="662" y="92"/>
                      <a:pt x="663" y="95"/>
                      <a:pt x="662" y="96"/>
                    </a:cubicBezTo>
                    <a:cubicBezTo>
                      <a:pt x="661" y="96"/>
                      <a:pt x="660" y="95"/>
                      <a:pt x="660" y="92"/>
                    </a:cubicBezTo>
                    <a:cubicBezTo>
                      <a:pt x="660" y="88"/>
                      <a:pt x="662" y="90"/>
                      <a:pt x="663" y="86"/>
                    </a:cubicBezTo>
                    <a:cubicBezTo>
                      <a:pt x="664" y="89"/>
                      <a:pt x="665" y="87"/>
                      <a:pt x="665" y="90"/>
                    </a:cubicBezTo>
                    <a:cubicBezTo>
                      <a:pt x="664" y="90"/>
                      <a:pt x="663" y="90"/>
                      <a:pt x="663" y="92"/>
                    </a:cubicBezTo>
                    <a:cubicBezTo>
                      <a:pt x="664" y="94"/>
                      <a:pt x="665" y="94"/>
                      <a:pt x="665" y="96"/>
                    </a:cubicBezTo>
                    <a:close/>
                    <a:moveTo>
                      <a:pt x="616" y="102"/>
                    </a:moveTo>
                    <a:cubicBezTo>
                      <a:pt x="614" y="101"/>
                      <a:pt x="615" y="100"/>
                      <a:pt x="614" y="97"/>
                    </a:cubicBezTo>
                    <a:cubicBezTo>
                      <a:pt x="615" y="98"/>
                      <a:pt x="616" y="100"/>
                      <a:pt x="616" y="102"/>
                    </a:cubicBezTo>
                    <a:close/>
                    <a:moveTo>
                      <a:pt x="135" y="327"/>
                    </a:moveTo>
                    <a:cubicBezTo>
                      <a:pt x="136" y="330"/>
                      <a:pt x="138" y="331"/>
                      <a:pt x="138" y="332"/>
                    </a:cubicBezTo>
                    <a:cubicBezTo>
                      <a:pt x="138" y="333"/>
                      <a:pt x="137" y="331"/>
                      <a:pt x="137" y="332"/>
                    </a:cubicBezTo>
                    <a:cubicBezTo>
                      <a:pt x="137" y="331"/>
                      <a:pt x="134" y="329"/>
                      <a:pt x="135" y="327"/>
                    </a:cubicBezTo>
                    <a:close/>
                    <a:moveTo>
                      <a:pt x="142" y="344"/>
                    </a:moveTo>
                    <a:cubicBezTo>
                      <a:pt x="140" y="344"/>
                      <a:pt x="140" y="342"/>
                      <a:pt x="140" y="343"/>
                    </a:cubicBezTo>
                    <a:cubicBezTo>
                      <a:pt x="138" y="341"/>
                      <a:pt x="138" y="340"/>
                      <a:pt x="137" y="339"/>
                    </a:cubicBezTo>
                    <a:cubicBezTo>
                      <a:pt x="138" y="338"/>
                      <a:pt x="140" y="341"/>
                      <a:pt x="142" y="344"/>
                    </a:cubicBezTo>
                    <a:close/>
                    <a:moveTo>
                      <a:pt x="140" y="340"/>
                    </a:moveTo>
                    <a:cubicBezTo>
                      <a:pt x="138" y="337"/>
                      <a:pt x="141" y="340"/>
                      <a:pt x="142" y="341"/>
                    </a:cubicBezTo>
                    <a:cubicBezTo>
                      <a:pt x="141" y="341"/>
                      <a:pt x="140" y="341"/>
                      <a:pt x="139" y="340"/>
                    </a:cubicBezTo>
                    <a:cubicBezTo>
                      <a:pt x="139" y="339"/>
                      <a:pt x="138" y="338"/>
                      <a:pt x="137" y="337"/>
                    </a:cubicBezTo>
                    <a:cubicBezTo>
                      <a:pt x="139" y="336"/>
                      <a:pt x="138" y="338"/>
                      <a:pt x="140" y="3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</p:grpSp>
        <p:sp>
          <p:nvSpPr>
            <p:cNvPr id="48" name="文本框 47"/>
            <p:cNvSpPr txBox="1"/>
            <p:nvPr>
              <p:custDataLst>
                <p:tags r:id="rId46"/>
              </p:custDataLst>
            </p:nvPr>
          </p:nvSpPr>
          <p:spPr>
            <a:xfrm>
              <a:off x="5440641" y="3074370"/>
              <a:ext cx="168055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smtClean="0">
                  <a:solidFill>
                    <a:schemeClr val="bg1"/>
                  </a:solidFill>
                  <a:latin typeface="汉仪行楷简" panose="02010609000101010101" pitchFamily="49" charset="-122"/>
                  <a:ea typeface="汉仪行楷简" panose="02010609000101010101" pitchFamily="49" charset="-122"/>
                </a:rPr>
                <a:t>仁</a:t>
              </a:r>
              <a:endParaRPr lang="zh-CN" altLang="en-US" sz="8000">
                <a:solidFill>
                  <a:schemeClr val="bg1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</p:grpSp>
      <p:sp>
        <p:nvSpPr>
          <p:cNvPr id="50" name="文本框 49"/>
          <p:cNvSpPr txBox="1"/>
          <p:nvPr>
            <p:custDataLst>
              <p:tags r:id="rId4"/>
            </p:custDataLst>
          </p:nvPr>
        </p:nvSpPr>
        <p:spPr>
          <a:xfrm>
            <a:off x="2515314" y="1701846"/>
            <a:ext cx="1324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汉仪行楷简" panose="02010609000101010101" pitchFamily="49" charset="-122"/>
                <a:ea typeface="汉仪行楷简" panose="02010609000101010101" pitchFamily="49" charset="-122"/>
              </a:rPr>
              <a:t>点击此处添加文本</a:t>
            </a:r>
          </a:p>
        </p:txBody>
      </p:sp>
      <p:sp>
        <p:nvSpPr>
          <p:cNvPr id="51" name="文本框 50"/>
          <p:cNvSpPr txBox="1"/>
          <p:nvPr>
            <p:custDataLst>
              <p:tags r:id="rId5"/>
            </p:custDataLst>
          </p:nvPr>
        </p:nvSpPr>
        <p:spPr>
          <a:xfrm>
            <a:off x="8372124" y="1745287"/>
            <a:ext cx="34195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汉仪行楷简" panose="02010609000101010101" pitchFamily="49" charset="-122"/>
                <a:ea typeface="汉仪行楷简" panose="02010609000101010101" pitchFamily="49" charset="-122"/>
              </a:rPr>
              <a:t>完善的政治统治</a:t>
            </a:r>
            <a:endParaRPr lang="zh-CN" altLang="en-US" sz="32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6"/>
            </p:custDataLst>
          </p:nvPr>
        </p:nvSpPr>
        <p:spPr>
          <a:xfrm>
            <a:off x="7206019" y="5608332"/>
            <a:ext cx="3111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汉仪行楷简" panose="02010609000101010101" pitchFamily="49" charset="-122"/>
                <a:ea typeface="汉仪行楷简" panose="02010609000101010101" pitchFamily="49" charset="-122"/>
              </a:rPr>
              <a:t>完美的个人修养</a:t>
            </a:r>
            <a:endParaRPr lang="zh-CN" altLang="en-US" sz="28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7"/>
            </p:custDataLst>
          </p:nvPr>
        </p:nvSpPr>
        <p:spPr>
          <a:xfrm>
            <a:off x="3117042" y="5749199"/>
            <a:ext cx="2806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汉仪行楷简" panose="02010609000101010101" pitchFamily="49" charset="-122"/>
                <a:ea typeface="汉仪行楷简" panose="02010609000101010101" pitchFamily="49" charset="-122"/>
              </a:rPr>
              <a:t>理想的人际关系</a:t>
            </a:r>
            <a:endParaRPr lang="zh-CN" altLang="en-US" sz="28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grpSp>
        <p:nvGrpSpPr>
          <p:cNvPr id="5" name="组合 62"/>
          <p:cNvGrpSpPr/>
          <p:nvPr>
            <p:custDataLst>
              <p:tags r:id="rId8"/>
            </p:custDataLst>
          </p:nvPr>
        </p:nvGrpSpPr>
        <p:grpSpPr>
          <a:xfrm>
            <a:off x="7054008" y="2061271"/>
            <a:ext cx="1284775" cy="976955"/>
            <a:chOff x="7054008" y="2061271"/>
            <a:chExt cx="1284775" cy="976955"/>
          </a:xfrm>
        </p:grpSpPr>
        <p:grpSp>
          <p:nvGrpSpPr>
            <p:cNvPr id="6" name="组合 30"/>
            <p:cNvGrpSpPr/>
            <p:nvPr>
              <p:custDataLst>
                <p:tags r:id="rId40"/>
              </p:custDataLst>
            </p:nvPr>
          </p:nvGrpSpPr>
          <p:grpSpPr>
            <a:xfrm rot="1800000">
              <a:off x="7054008" y="2061271"/>
              <a:ext cx="995296" cy="976955"/>
              <a:chOff x="7389813" y="4141788"/>
              <a:chExt cx="1636712" cy="1606551"/>
            </a:xfrm>
            <a:solidFill>
              <a:srgbClr val="212121"/>
            </a:solidFill>
          </p:grpSpPr>
          <p:sp>
            <p:nvSpPr>
              <p:cNvPr id="32" name="MH_Other_10"/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7548564" y="4221163"/>
                <a:ext cx="1411287" cy="1395412"/>
              </a:xfrm>
              <a:custGeom>
                <a:avLst/>
                <a:gdLst>
                  <a:gd name="T0" fmla="*/ 2147483646 w 651"/>
                  <a:gd name="T1" fmla="*/ 2147483646 h 644"/>
                  <a:gd name="T2" fmla="*/ 2147483646 w 651"/>
                  <a:gd name="T3" fmla="*/ 2147483646 h 644"/>
                  <a:gd name="T4" fmla="*/ 2147483646 w 651"/>
                  <a:gd name="T5" fmla="*/ 2147483646 h 644"/>
                  <a:gd name="T6" fmla="*/ 2147483646 w 651"/>
                  <a:gd name="T7" fmla="*/ 2147483646 h 644"/>
                  <a:gd name="T8" fmla="*/ 2147483646 w 651"/>
                  <a:gd name="T9" fmla="*/ 2147483646 h 6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51" h="644">
                    <a:moveTo>
                      <a:pt x="284" y="623"/>
                    </a:moveTo>
                    <a:cubicBezTo>
                      <a:pt x="451" y="644"/>
                      <a:pt x="605" y="526"/>
                      <a:pt x="628" y="360"/>
                    </a:cubicBezTo>
                    <a:cubicBezTo>
                      <a:pt x="651" y="194"/>
                      <a:pt x="534" y="42"/>
                      <a:pt x="367" y="21"/>
                    </a:cubicBezTo>
                    <a:cubicBezTo>
                      <a:pt x="200" y="0"/>
                      <a:pt x="46" y="118"/>
                      <a:pt x="23" y="284"/>
                    </a:cubicBezTo>
                    <a:cubicBezTo>
                      <a:pt x="0" y="451"/>
                      <a:pt x="117" y="602"/>
                      <a:pt x="284" y="6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  <p:sp>
            <p:nvSpPr>
              <p:cNvPr id="33" name="MH_Other_11"/>
              <p:cNvSpPr>
                <a:spLocks noEditPoints="1"/>
              </p:cNvSpPr>
              <p:nvPr>
                <p:custDataLst>
                  <p:tags r:id="rId43"/>
                </p:custDataLst>
              </p:nvPr>
            </p:nvSpPr>
            <p:spPr bwMode="auto">
              <a:xfrm>
                <a:off x="7389813" y="4141788"/>
                <a:ext cx="1598612" cy="1403350"/>
              </a:xfrm>
              <a:custGeom>
                <a:avLst/>
                <a:gdLst>
                  <a:gd name="T0" fmla="*/ 2147483646 w 737"/>
                  <a:gd name="T1" fmla="*/ 2147483646 h 648"/>
                  <a:gd name="T2" fmla="*/ 2147483646 w 737"/>
                  <a:gd name="T3" fmla="*/ 2147483646 h 648"/>
                  <a:gd name="T4" fmla="*/ 2147483646 w 737"/>
                  <a:gd name="T5" fmla="*/ 2147483646 h 648"/>
                  <a:gd name="T6" fmla="*/ 2147483646 w 737"/>
                  <a:gd name="T7" fmla="*/ 2147483646 h 648"/>
                  <a:gd name="T8" fmla="*/ 2147483646 w 737"/>
                  <a:gd name="T9" fmla="*/ 2147483646 h 648"/>
                  <a:gd name="T10" fmla="*/ 2147483646 w 737"/>
                  <a:gd name="T11" fmla="*/ 2147483646 h 648"/>
                  <a:gd name="T12" fmla="*/ 2147483646 w 737"/>
                  <a:gd name="T13" fmla="*/ 2147483646 h 648"/>
                  <a:gd name="T14" fmla="*/ 2147483646 w 737"/>
                  <a:gd name="T15" fmla="*/ 2147483646 h 648"/>
                  <a:gd name="T16" fmla="*/ 2147483646 w 737"/>
                  <a:gd name="T17" fmla="*/ 2147483646 h 648"/>
                  <a:gd name="T18" fmla="*/ 2147483646 w 737"/>
                  <a:gd name="T19" fmla="*/ 2147483646 h 648"/>
                  <a:gd name="T20" fmla="*/ 2147483646 w 737"/>
                  <a:gd name="T21" fmla="*/ 2147483646 h 648"/>
                  <a:gd name="T22" fmla="*/ 2147483646 w 737"/>
                  <a:gd name="T23" fmla="*/ 2147483646 h 648"/>
                  <a:gd name="T24" fmla="*/ 2147483646 w 737"/>
                  <a:gd name="T25" fmla="*/ 2147483646 h 648"/>
                  <a:gd name="T26" fmla="*/ 2147483646 w 737"/>
                  <a:gd name="T27" fmla="*/ 2147483646 h 648"/>
                  <a:gd name="T28" fmla="*/ 2147483646 w 737"/>
                  <a:gd name="T29" fmla="*/ 2147483646 h 648"/>
                  <a:gd name="T30" fmla="*/ 2147483646 w 737"/>
                  <a:gd name="T31" fmla="*/ 2147483646 h 648"/>
                  <a:gd name="T32" fmla="*/ 2147483646 w 737"/>
                  <a:gd name="T33" fmla="*/ 2147483646 h 648"/>
                  <a:gd name="T34" fmla="*/ 2147483646 w 737"/>
                  <a:gd name="T35" fmla="*/ 2147483646 h 648"/>
                  <a:gd name="T36" fmla="*/ 2147483646 w 737"/>
                  <a:gd name="T37" fmla="*/ 2147483646 h 648"/>
                  <a:gd name="T38" fmla="*/ 2147483646 w 737"/>
                  <a:gd name="T39" fmla="*/ 2147483646 h 648"/>
                  <a:gd name="T40" fmla="*/ 2147483646 w 737"/>
                  <a:gd name="T41" fmla="*/ 2147483646 h 648"/>
                  <a:gd name="T42" fmla="*/ 2147483646 w 737"/>
                  <a:gd name="T43" fmla="*/ 2147483646 h 648"/>
                  <a:gd name="T44" fmla="*/ 2147483646 w 737"/>
                  <a:gd name="T45" fmla="*/ 2147483646 h 648"/>
                  <a:gd name="T46" fmla="*/ 2147483646 w 737"/>
                  <a:gd name="T47" fmla="*/ 2147483646 h 648"/>
                  <a:gd name="T48" fmla="*/ 2147483646 w 737"/>
                  <a:gd name="T49" fmla="*/ 2147483646 h 648"/>
                  <a:gd name="T50" fmla="*/ 2147483646 w 737"/>
                  <a:gd name="T51" fmla="*/ 2147483646 h 648"/>
                  <a:gd name="T52" fmla="*/ 2147483646 w 737"/>
                  <a:gd name="T53" fmla="*/ 2147483646 h 648"/>
                  <a:gd name="T54" fmla="*/ 2147483646 w 737"/>
                  <a:gd name="T55" fmla="*/ 2147483646 h 648"/>
                  <a:gd name="T56" fmla="*/ 2147483646 w 737"/>
                  <a:gd name="T57" fmla="*/ 2147483646 h 648"/>
                  <a:gd name="T58" fmla="*/ 2147483646 w 737"/>
                  <a:gd name="T59" fmla="*/ 2147483646 h 648"/>
                  <a:gd name="T60" fmla="*/ 2147483646 w 737"/>
                  <a:gd name="T61" fmla="*/ 2147483646 h 648"/>
                  <a:gd name="T62" fmla="*/ 2147483646 w 737"/>
                  <a:gd name="T63" fmla="*/ 2147483646 h 648"/>
                  <a:gd name="T64" fmla="*/ 2147483646 w 737"/>
                  <a:gd name="T65" fmla="*/ 2147483646 h 648"/>
                  <a:gd name="T66" fmla="*/ 2147483646 w 737"/>
                  <a:gd name="T67" fmla="*/ 2147483646 h 648"/>
                  <a:gd name="T68" fmla="*/ 2147483646 w 737"/>
                  <a:gd name="T69" fmla="*/ 2147483646 h 648"/>
                  <a:gd name="T70" fmla="*/ 2147483646 w 737"/>
                  <a:gd name="T71" fmla="*/ 2147483646 h 648"/>
                  <a:gd name="T72" fmla="*/ 2147483646 w 737"/>
                  <a:gd name="T73" fmla="*/ 2147483646 h 648"/>
                  <a:gd name="T74" fmla="*/ 2147483646 w 737"/>
                  <a:gd name="T75" fmla="*/ 2147483646 h 648"/>
                  <a:gd name="T76" fmla="*/ 2147483646 w 737"/>
                  <a:gd name="T77" fmla="*/ 2147483646 h 648"/>
                  <a:gd name="T78" fmla="*/ 2147483646 w 737"/>
                  <a:gd name="T79" fmla="*/ 2147483646 h 648"/>
                  <a:gd name="T80" fmla="*/ 2147483646 w 737"/>
                  <a:gd name="T81" fmla="*/ 2147483646 h 648"/>
                  <a:gd name="T82" fmla="*/ 2147483646 w 737"/>
                  <a:gd name="T83" fmla="*/ 2147483646 h 648"/>
                  <a:gd name="T84" fmla="*/ 2147483646 w 737"/>
                  <a:gd name="T85" fmla="*/ 2147483646 h 648"/>
                  <a:gd name="T86" fmla="*/ 2147483646 w 737"/>
                  <a:gd name="T87" fmla="*/ 2147483646 h 648"/>
                  <a:gd name="T88" fmla="*/ 2147483646 w 737"/>
                  <a:gd name="T89" fmla="*/ 2147483646 h 648"/>
                  <a:gd name="T90" fmla="*/ 2147483646 w 737"/>
                  <a:gd name="T91" fmla="*/ 2147483646 h 648"/>
                  <a:gd name="T92" fmla="*/ 2147483646 w 737"/>
                  <a:gd name="T93" fmla="*/ 2147483646 h 648"/>
                  <a:gd name="T94" fmla="*/ 2147483646 w 737"/>
                  <a:gd name="T95" fmla="*/ 2147483646 h 648"/>
                  <a:gd name="T96" fmla="*/ 2147483646 w 737"/>
                  <a:gd name="T97" fmla="*/ 2147483646 h 648"/>
                  <a:gd name="T98" fmla="*/ 2147483646 w 737"/>
                  <a:gd name="T99" fmla="*/ 2147483646 h 648"/>
                  <a:gd name="T100" fmla="*/ 2147483646 w 737"/>
                  <a:gd name="T101" fmla="*/ 2147483646 h 648"/>
                  <a:gd name="T102" fmla="*/ 2147483646 w 737"/>
                  <a:gd name="T103" fmla="*/ 2147483646 h 648"/>
                  <a:gd name="T104" fmla="*/ 2147483646 w 737"/>
                  <a:gd name="T105" fmla="*/ 2147483646 h 648"/>
                  <a:gd name="T106" fmla="*/ 2147483646 w 737"/>
                  <a:gd name="T107" fmla="*/ 2147483646 h 648"/>
                  <a:gd name="T108" fmla="*/ 2147483646 w 737"/>
                  <a:gd name="T109" fmla="*/ 2147483646 h 648"/>
                  <a:gd name="T110" fmla="*/ 2147483646 w 737"/>
                  <a:gd name="T111" fmla="*/ 2147483646 h 648"/>
                  <a:gd name="T112" fmla="*/ 2147483646 w 737"/>
                  <a:gd name="T113" fmla="*/ 2147483646 h 648"/>
                  <a:gd name="T114" fmla="*/ 2147483646 w 737"/>
                  <a:gd name="T115" fmla="*/ 2147483646 h 648"/>
                  <a:gd name="T116" fmla="*/ 2147483646 w 737"/>
                  <a:gd name="T117" fmla="*/ 2147483646 h 648"/>
                  <a:gd name="T118" fmla="*/ 2147483646 w 737"/>
                  <a:gd name="T119" fmla="*/ 2147483646 h 648"/>
                  <a:gd name="T120" fmla="*/ 2147483646 w 737"/>
                  <a:gd name="T121" fmla="*/ 2147483646 h 648"/>
                  <a:gd name="T122" fmla="*/ 2147483646 w 737"/>
                  <a:gd name="T123" fmla="*/ 2147483646 h 648"/>
                  <a:gd name="T124" fmla="*/ 2147483646 w 737"/>
                  <a:gd name="T125" fmla="*/ 2147483646 h 64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37" h="648">
                    <a:moveTo>
                      <a:pt x="734" y="266"/>
                    </a:moveTo>
                    <a:cubicBezTo>
                      <a:pt x="734" y="264"/>
                      <a:pt x="733" y="262"/>
                      <a:pt x="733" y="262"/>
                    </a:cubicBezTo>
                    <a:cubicBezTo>
                      <a:pt x="734" y="265"/>
                      <a:pt x="734" y="261"/>
                      <a:pt x="734" y="261"/>
                    </a:cubicBezTo>
                    <a:cubicBezTo>
                      <a:pt x="735" y="262"/>
                      <a:pt x="735" y="263"/>
                      <a:pt x="735" y="264"/>
                    </a:cubicBezTo>
                    <a:cubicBezTo>
                      <a:pt x="737" y="263"/>
                      <a:pt x="733" y="256"/>
                      <a:pt x="732" y="253"/>
                    </a:cubicBezTo>
                    <a:cubicBezTo>
                      <a:pt x="730" y="249"/>
                      <a:pt x="733" y="250"/>
                      <a:pt x="731" y="245"/>
                    </a:cubicBezTo>
                    <a:cubicBezTo>
                      <a:pt x="731" y="245"/>
                      <a:pt x="731" y="247"/>
                      <a:pt x="731" y="247"/>
                    </a:cubicBezTo>
                    <a:cubicBezTo>
                      <a:pt x="729" y="244"/>
                      <a:pt x="727" y="240"/>
                      <a:pt x="728" y="237"/>
                    </a:cubicBezTo>
                    <a:cubicBezTo>
                      <a:pt x="729" y="240"/>
                      <a:pt x="729" y="237"/>
                      <a:pt x="728" y="235"/>
                    </a:cubicBezTo>
                    <a:cubicBezTo>
                      <a:pt x="727" y="234"/>
                      <a:pt x="727" y="233"/>
                      <a:pt x="725" y="230"/>
                    </a:cubicBezTo>
                    <a:cubicBezTo>
                      <a:pt x="727" y="232"/>
                      <a:pt x="723" y="226"/>
                      <a:pt x="726" y="228"/>
                    </a:cubicBezTo>
                    <a:cubicBezTo>
                      <a:pt x="724" y="224"/>
                      <a:pt x="725" y="227"/>
                      <a:pt x="723" y="225"/>
                    </a:cubicBezTo>
                    <a:cubicBezTo>
                      <a:pt x="723" y="222"/>
                      <a:pt x="723" y="225"/>
                      <a:pt x="722" y="222"/>
                    </a:cubicBezTo>
                    <a:cubicBezTo>
                      <a:pt x="722" y="221"/>
                      <a:pt x="721" y="219"/>
                      <a:pt x="722" y="220"/>
                    </a:cubicBezTo>
                    <a:cubicBezTo>
                      <a:pt x="721" y="216"/>
                      <a:pt x="719" y="214"/>
                      <a:pt x="718" y="211"/>
                    </a:cubicBezTo>
                    <a:cubicBezTo>
                      <a:pt x="717" y="210"/>
                      <a:pt x="716" y="210"/>
                      <a:pt x="716" y="209"/>
                    </a:cubicBezTo>
                    <a:cubicBezTo>
                      <a:pt x="714" y="206"/>
                      <a:pt x="713" y="203"/>
                      <a:pt x="711" y="199"/>
                    </a:cubicBezTo>
                    <a:cubicBezTo>
                      <a:pt x="713" y="198"/>
                      <a:pt x="707" y="187"/>
                      <a:pt x="706" y="183"/>
                    </a:cubicBezTo>
                    <a:cubicBezTo>
                      <a:pt x="706" y="183"/>
                      <a:pt x="706" y="184"/>
                      <a:pt x="705" y="183"/>
                    </a:cubicBezTo>
                    <a:cubicBezTo>
                      <a:pt x="704" y="181"/>
                      <a:pt x="705" y="180"/>
                      <a:pt x="703" y="179"/>
                    </a:cubicBezTo>
                    <a:cubicBezTo>
                      <a:pt x="702" y="179"/>
                      <a:pt x="705" y="182"/>
                      <a:pt x="704" y="182"/>
                    </a:cubicBezTo>
                    <a:cubicBezTo>
                      <a:pt x="701" y="178"/>
                      <a:pt x="697" y="172"/>
                      <a:pt x="695" y="168"/>
                    </a:cubicBezTo>
                    <a:cubicBezTo>
                      <a:pt x="696" y="171"/>
                      <a:pt x="698" y="171"/>
                      <a:pt x="697" y="170"/>
                    </a:cubicBezTo>
                    <a:cubicBezTo>
                      <a:pt x="696" y="169"/>
                      <a:pt x="694" y="168"/>
                      <a:pt x="693" y="166"/>
                    </a:cubicBezTo>
                    <a:cubicBezTo>
                      <a:pt x="693" y="166"/>
                      <a:pt x="694" y="165"/>
                      <a:pt x="695" y="166"/>
                    </a:cubicBezTo>
                    <a:cubicBezTo>
                      <a:pt x="692" y="162"/>
                      <a:pt x="689" y="158"/>
                      <a:pt x="687" y="156"/>
                    </a:cubicBezTo>
                    <a:cubicBezTo>
                      <a:pt x="688" y="156"/>
                      <a:pt x="688" y="156"/>
                      <a:pt x="689" y="157"/>
                    </a:cubicBezTo>
                    <a:cubicBezTo>
                      <a:pt x="693" y="161"/>
                      <a:pt x="697" y="170"/>
                      <a:pt x="700" y="171"/>
                    </a:cubicBezTo>
                    <a:cubicBezTo>
                      <a:pt x="698" y="169"/>
                      <a:pt x="696" y="166"/>
                      <a:pt x="694" y="163"/>
                    </a:cubicBezTo>
                    <a:cubicBezTo>
                      <a:pt x="692" y="160"/>
                      <a:pt x="690" y="157"/>
                      <a:pt x="688" y="154"/>
                    </a:cubicBezTo>
                    <a:cubicBezTo>
                      <a:pt x="689" y="153"/>
                      <a:pt x="681" y="146"/>
                      <a:pt x="681" y="143"/>
                    </a:cubicBezTo>
                    <a:cubicBezTo>
                      <a:pt x="678" y="140"/>
                      <a:pt x="674" y="135"/>
                      <a:pt x="670" y="131"/>
                    </a:cubicBezTo>
                    <a:cubicBezTo>
                      <a:pt x="667" y="127"/>
                      <a:pt x="663" y="122"/>
                      <a:pt x="662" y="119"/>
                    </a:cubicBezTo>
                    <a:cubicBezTo>
                      <a:pt x="662" y="120"/>
                      <a:pt x="663" y="120"/>
                      <a:pt x="663" y="120"/>
                    </a:cubicBezTo>
                    <a:cubicBezTo>
                      <a:pt x="661" y="118"/>
                      <a:pt x="660" y="117"/>
                      <a:pt x="659" y="116"/>
                    </a:cubicBezTo>
                    <a:cubicBezTo>
                      <a:pt x="660" y="117"/>
                      <a:pt x="660" y="118"/>
                      <a:pt x="660" y="118"/>
                    </a:cubicBezTo>
                    <a:cubicBezTo>
                      <a:pt x="656" y="114"/>
                      <a:pt x="655" y="113"/>
                      <a:pt x="652" y="110"/>
                    </a:cubicBezTo>
                    <a:cubicBezTo>
                      <a:pt x="653" y="110"/>
                      <a:pt x="653" y="111"/>
                      <a:pt x="654" y="111"/>
                    </a:cubicBezTo>
                    <a:cubicBezTo>
                      <a:pt x="650" y="107"/>
                      <a:pt x="651" y="106"/>
                      <a:pt x="647" y="103"/>
                    </a:cubicBezTo>
                    <a:cubicBezTo>
                      <a:pt x="647" y="104"/>
                      <a:pt x="649" y="106"/>
                      <a:pt x="646" y="104"/>
                    </a:cubicBezTo>
                    <a:cubicBezTo>
                      <a:pt x="647" y="104"/>
                      <a:pt x="645" y="102"/>
                      <a:pt x="644" y="101"/>
                    </a:cubicBezTo>
                    <a:cubicBezTo>
                      <a:pt x="643" y="101"/>
                      <a:pt x="645" y="103"/>
                      <a:pt x="642" y="101"/>
                    </a:cubicBezTo>
                    <a:cubicBezTo>
                      <a:pt x="639" y="98"/>
                      <a:pt x="638" y="98"/>
                      <a:pt x="634" y="95"/>
                    </a:cubicBezTo>
                    <a:cubicBezTo>
                      <a:pt x="635" y="94"/>
                      <a:pt x="631" y="90"/>
                      <a:pt x="633" y="91"/>
                    </a:cubicBezTo>
                    <a:cubicBezTo>
                      <a:pt x="629" y="88"/>
                      <a:pt x="629" y="86"/>
                      <a:pt x="626" y="86"/>
                    </a:cubicBezTo>
                    <a:cubicBezTo>
                      <a:pt x="627" y="86"/>
                      <a:pt x="625" y="84"/>
                      <a:pt x="628" y="84"/>
                    </a:cubicBezTo>
                    <a:cubicBezTo>
                      <a:pt x="626" y="83"/>
                      <a:pt x="626" y="84"/>
                      <a:pt x="625" y="83"/>
                    </a:cubicBezTo>
                    <a:cubicBezTo>
                      <a:pt x="625" y="83"/>
                      <a:pt x="626" y="85"/>
                      <a:pt x="623" y="84"/>
                    </a:cubicBezTo>
                    <a:cubicBezTo>
                      <a:pt x="617" y="78"/>
                      <a:pt x="608" y="70"/>
                      <a:pt x="602" y="68"/>
                    </a:cubicBezTo>
                    <a:cubicBezTo>
                      <a:pt x="602" y="68"/>
                      <a:pt x="602" y="67"/>
                      <a:pt x="603" y="68"/>
                    </a:cubicBezTo>
                    <a:cubicBezTo>
                      <a:pt x="600" y="65"/>
                      <a:pt x="600" y="65"/>
                      <a:pt x="600" y="65"/>
                    </a:cubicBezTo>
                    <a:cubicBezTo>
                      <a:pt x="600" y="66"/>
                      <a:pt x="599" y="66"/>
                      <a:pt x="597" y="65"/>
                    </a:cubicBezTo>
                    <a:cubicBezTo>
                      <a:pt x="599" y="65"/>
                      <a:pt x="596" y="63"/>
                      <a:pt x="596" y="62"/>
                    </a:cubicBezTo>
                    <a:cubicBezTo>
                      <a:pt x="600" y="63"/>
                      <a:pt x="602" y="66"/>
                      <a:pt x="606" y="69"/>
                    </a:cubicBezTo>
                    <a:cubicBezTo>
                      <a:pt x="608" y="69"/>
                      <a:pt x="617" y="76"/>
                      <a:pt x="617" y="77"/>
                    </a:cubicBezTo>
                    <a:cubicBezTo>
                      <a:pt x="617" y="76"/>
                      <a:pt x="614" y="73"/>
                      <a:pt x="610" y="70"/>
                    </a:cubicBezTo>
                    <a:cubicBezTo>
                      <a:pt x="607" y="68"/>
                      <a:pt x="604" y="66"/>
                      <a:pt x="602" y="65"/>
                    </a:cubicBezTo>
                    <a:cubicBezTo>
                      <a:pt x="600" y="63"/>
                      <a:pt x="599" y="62"/>
                      <a:pt x="597" y="60"/>
                    </a:cubicBezTo>
                    <a:cubicBezTo>
                      <a:pt x="595" y="58"/>
                      <a:pt x="592" y="57"/>
                      <a:pt x="590" y="55"/>
                    </a:cubicBezTo>
                    <a:cubicBezTo>
                      <a:pt x="590" y="56"/>
                      <a:pt x="588" y="55"/>
                      <a:pt x="587" y="55"/>
                    </a:cubicBezTo>
                    <a:cubicBezTo>
                      <a:pt x="586" y="55"/>
                      <a:pt x="588" y="56"/>
                      <a:pt x="587" y="57"/>
                    </a:cubicBezTo>
                    <a:cubicBezTo>
                      <a:pt x="590" y="59"/>
                      <a:pt x="589" y="57"/>
                      <a:pt x="591" y="58"/>
                    </a:cubicBezTo>
                    <a:cubicBezTo>
                      <a:pt x="589" y="59"/>
                      <a:pt x="594" y="61"/>
                      <a:pt x="592" y="61"/>
                    </a:cubicBezTo>
                    <a:cubicBezTo>
                      <a:pt x="589" y="59"/>
                      <a:pt x="585" y="55"/>
                      <a:pt x="583" y="56"/>
                    </a:cubicBezTo>
                    <a:cubicBezTo>
                      <a:pt x="582" y="55"/>
                      <a:pt x="581" y="55"/>
                      <a:pt x="579" y="54"/>
                    </a:cubicBezTo>
                    <a:cubicBezTo>
                      <a:pt x="580" y="54"/>
                      <a:pt x="581" y="53"/>
                      <a:pt x="581" y="53"/>
                    </a:cubicBezTo>
                    <a:cubicBezTo>
                      <a:pt x="577" y="51"/>
                      <a:pt x="582" y="55"/>
                      <a:pt x="577" y="53"/>
                    </a:cubicBezTo>
                    <a:cubicBezTo>
                      <a:pt x="576" y="52"/>
                      <a:pt x="576" y="51"/>
                      <a:pt x="574" y="51"/>
                    </a:cubicBezTo>
                    <a:cubicBezTo>
                      <a:pt x="572" y="49"/>
                      <a:pt x="576" y="50"/>
                      <a:pt x="575" y="49"/>
                    </a:cubicBezTo>
                    <a:cubicBezTo>
                      <a:pt x="575" y="49"/>
                      <a:pt x="570" y="47"/>
                      <a:pt x="570" y="46"/>
                    </a:cubicBezTo>
                    <a:cubicBezTo>
                      <a:pt x="570" y="46"/>
                      <a:pt x="570" y="45"/>
                      <a:pt x="572" y="46"/>
                    </a:cubicBezTo>
                    <a:cubicBezTo>
                      <a:pt x="570" y="47"/>
                      <a:pt x="576" y="48"/>
                      <a:pt x="578" y="49"/>
                    </a:cubicBezTo>
                    <a:cubicBezTo>
                      <a:pt x="579" y="50"/>
                      <a:pt x="579" y="51"/>
                      <a:pt x="580" y="52"/>
                    </a:cubicBezTo>
                    <a:cubicBezTo>
                      <a:pt x="581" y="51"/>
                      <a:pt x="584" y="54"/>
                      <a:pt x="585" y="55"/>
                    </a:cubicBezTo>
                    <a:cubicBezTo>
                      <a:pt x="585" y="53"/>
                      <a:pt x="581" y="51"/>
                      <a:pt x="579" y="49"/>
                    </a:cubicBezTo>
                    <a:cubicBezTo>
                      <a:pt x="580" y="49"/>
                      <a:pt x="582" y="51"/>
                      <a:pt x="583" y="50"/>
                    </a:cubicBezTo>
                    <a:cubicBezTo>
                      <a:pt x="580" y="49"/>
                      <a:pt x="577" y="48"/>
                      <a:pt x="576" y="46"/>
                    </a:cubicBezTo>
                    <a:cubicBezTo>
                      <a:pt x="575" y="47"/>
                      <a:pt x="571" y="43"/>
                      <a:pt x="572" y="45"/>
                    </a:cubicBezTo>
                    <a:cubicBezTo>
                      <a:pt x="574" y="47"/>
                      <a:pt x="576" y="46"/>
                      <a:pt x="576" y="48"/>
                    </a:cubicBezTo>
                    <a:cubicBezTo>
                      <a:pt x="573" y="47"/>
                      <a:pt x="572" y="45"/>
                      <a:pt x="569" y="43"/>
                    </a:cubicBezTo>
                    <a:cubicBezTo>
                      <a:pt x="568" y="44"/>
                      <a:pt x="571" y="45"/>
                      <a:pt x="570" y="45"/>
                    </a:cubicBezTo>
                    <a:cubicBezTo>
                      <a:pt x="569" y="45"/>
                      <a:pt x="569" y="45"/>
                      <a:pt x="569" y="45"/>
                    </a:cubicBezTo>
                    <a:cubicBezTo>
                      <a:pt x="565" y="43"/>
                      <a:pt x="564" y="42"/>
                      <a:pt x="562" y="40"/>
                    </a:cubicBezTo>
                    <a:cubicBezTo>
                      <a:pt x="559" y="39"/>
                      <a:pt x="563" y="41"/>
                      <a:pt x="562" y="41"/>
                    </a:cubicBezTo>
                    <a:cubicBezTo>
                      <a:pt x="561" y="40"/>
                      <a:pt x="560" y="40"/>
                      <a:pt x="560" y="40"/>
                    </a:cubicBezTo>
                    <a:cubicBezTo>
                      <a:pt x="559" y="39"/>
                      <a:pt x="557" y="39"/>
                      <a:pt x="558" y="38"/>
                    </a:cubicBezTo>
                    <a:cubicBezTo>
                      <a:pt x="558" y="37"/>
                      <a:pt x="561" y="39"/>
                      <a:pt x="560" y="38"/>
                    </a:cubicBezTo>
                    <a:cubicBezTo>
                      <a:pt x="557" y="37"/>
                      <a:pt x="556" y="36"/>
                      <a:pt x="554" y="35"/>
                    </a:cubicBezTo>
                    <a:cubicBezTo>
                      <a:pt x="553" y="34"/>
                      <a:pt x="553" y="35"/>
                      <a:pt x="550" y="34"/>
                    </a:cubicBezTo>
                    <a:cubicBezTo>
                      <a:pt x="549" y="33"/>
                      <a:pt x="549" y="33"/>
                      <a:pt x="547" y="32"/>
                    </a:cubicBezTo>
                    <a:cubicBezTo>
                      <a:pt x="546" y="32"/>
                      <a:pt x="541" y="30"/>
                      <a:pt x="538" y="28"/>
                    </a:cubicBezTo>
                    <a:cubicBezTo>
                      <a:pt x="537" y="29"/>
                      <a:pt x="535" y="28"/>
                      <a:pt x="534" y="28"/>
                    </a:cubicBezTo>
                    <a:cubicBezTo>
                      <a:pt x="538" y="30"/>
                      <a:pt x="539" y="30"/>
                      <a:pt x="541" y="31"/>
                    </a:cubicBezTo>
                    <a:cubicBezTo>
                      <a:pt x="540" y="31"/>
                      <a:pt x="539" y="31"/>
                      <a:pt x="538" y="31"/>
                    </a:cubicBezTo>
                    <a:cubicBezTo>
                      <a:pt x="540" y="32"/>
                      <a:pt x="541" y="31"/>
                      <a:pt x="542" y="32"/>
                    </a:cubicBezTo>
                    <a:cubicBezTo>
                      <a:pt x="541" y="33"/>
                      <a:pt x="547" y="34"/>
                      <a:pt x="547" y="35"/>
                    </a:cubicBezTo>
                    <a:cubicBezTo>
                      <a:pt x="547" y="35"/>
                      <a:pt x="546" y="35"/>
                      <a:pt x="546" y="36"/>
                    </a:cubicBezTo>
                    <a:cubicBezTo>
                      <a:pt x="551" y="37"/>
                      <a:pt x="558" y="40"/>
                      <a:pt x="560" y="42"/>
                    </a:cubicBezTo>
                    <a:cubicBezTo>
                      <a:pt x="560" y="40"/>
                      <a:pt x="568" y="46"/>
                      <a:pt x="564" y="45"/>
                    </a:cubicBezTo>
                    <a:cubicBezTo>
                      <a:pt x="568" y="47"/>
                      <a:pt x="566" y="45"/>
                      <a:pt x="568" y="46"/>
                    </a:cubicBezTo>
                    <a:cubicBezTo>
                      <a:pt x="568" y="47"/>
                      <a:pt x="570" y="48"/>
                      <a:pt x="569" y="48"/>
                    </a:cubicBezTo>
                    <a:cubicBezTo>
                      <a:pt x="562" y="46"/>
                      <a:pt x="558" y="43"/>
                      <a:pt x="552" y="39"/>
                    </a:cubicBezTo>
                    <a:cubicBezTo>
                      <a:pt x="547" y="38"/>
                      <a:pt x="546" y="36"/>
                      <a:pt x="542" y="35"/>
                    </a:cubicBezTo>
                    <a:cubicBezTo>
                      <a:pt x="542" y="35"/>
                      <a:pt x="542" y="35"/>
                      <a:pt x="542" y="35"/>
                    </a:cubicBezTo>
                    <a:cubicBezTo>
                      <a:pt x="542" y="35"/>
                      <a:pt x="534" y="31"/>
                      <a:pt x="536" y="33"/>
                    </a:cubicBezTo>
                    <a:cubicBezTo>
                      <a:pt x="538" y="33"/>
                      <a:pt x="543" y="36"/>
                      <a:pt x="543" y="37"/>
                    </a:cubicBezTo>
                    <a:cubicBezTo>
                      <a:pt x="538" y="35"/>
                      <a:pt x="536" y="33"/>
                      <a:pt x="531" y="32"/>
                    </a:cubicBezTo>
                    <a:cubicBezTo>
                      <a:pt x="532" y="31"/>
                      <a:pt x="531" y="31"/>
                      <a:pt x="529" y="30"/>
                    </a:cubicBezTo>
                    <a:cubicBezTo>
                      <a:pt x="529" y="31"/>
                      <a:pt x="524" y="29"/>
                      <a:pt x="525" y="29"/>
                    </a:cubicBezTo>
                    <a:cubicBezTo>
                      <a:pt x="522" y="28"/>
                      <a:pt x="518" y="26"/>
                      <a:pt x="515" y="25"/>
                    </a:cubicBezTo>
                    <a:cubicBezTo>
                      <a:pt x="511" y="23"/>
                      <a:pt x="507" y="22"/>
                      <a:pt x="502" y="21"/>
                    </a:cubicBezTo>
                    <a:cubicBezTo>
                      <a:pt x="502" y="20"/>
                      <a:pt x="500" y="20"/>
                      <a:pt x="499" y="19"/>
                    </a:cubicBezTo>
                    <a:cubicBezTo>
                      <a:pt x="497" y="19"/>
                      <a:pt x="495" y="18"/>
                      <a:pt x="494" y="18"/>
                    </a:cubicBezTo>
                    <a:cubicBezTo>
                      <a:pt x="494" y="18"/>
                      <a:pt x="494" y="18"/>
                      <a:pt x="495" y="18"/>
                    </a:cubicBezTo>
                    <a:cubicBezTo>
                      <a:pt x="491" y="17"/>
                      <a:pt x="491" y="16"/>
                      <a:pt x="490" y="16"/>
                    </a:cubicBezTo>
                    <a:cubicBezTo>
                      <a:pt x="487" y="16"/>
                      <a:pt x="493" y="18"/>
                      <a:pt x="491" y="17"/>
                    </a:cubicBezTo>
                    <a:cubicBezTo>
                      <a:pt x="488" y="17"/>
                      <a:pt x="486" y="16"/>
                      <a:pt x="485" y="15"/>
                    </a:cubicBezTo>
                    <a:cubicBezTo>
                      <a:pt x="482" y="14"/>
                      <a:pt x="478" y="14"/>
                      <a:pt x="473" y="13"/>
                    </a:cubicBezTo>
                    <a:cubicBezTo>
                      <a:pt x="469" y="12"/>
                      <a:pt x="465" y="11"/>
                      <a:pt x="462" y="10"/>
                    </a:cubicBezTo>
                    <a:cubicBezTo>
                      <a:pt x="460" y="10"/>
                      <a:pt x="451" y="9"/>
                      <a:pt x="445" y="9"/>
                    </a:cubicBezTo>
                    <a:cubicBezTo>
                      <a:pt x="439" y="8"/>
                      <a:pt x="435" y="7"/>
                      <a:pt x="440" y="7"/>
                    </a:cubicBezTo>
                    <a:cubicBezTo>
                      <a:pt x="434" y="6"/>
                      <a:pt x="427" y="6"/>
                      <a:pt x="423" y="6"/>
                    </a:cubicBezTo>
                    <a:cubicBezTo>
                      <a:pt x="427" y="6"/>
                      <a:pt x="422" y="6"/>
                      <a:pt x="423" y="5"/>
                    </a:cubicBezTo>
                    <a:cubicBezTo>
                      <a:pt x="421" y="5"/>
                      <a:pt x="420" y="5"/>
                      <a:pt x="419" y="4"/>
                    </a:cubicBezTo>
                    <a:cubicBezTo>
                      <a:pt x="419" y="6"/>
                      <a:pt x="413" y="4"/>
                      <a:pt x="412" y="5"/>
                    </a:cubicBezTo>
                    <a:cubicBezTo>
                      <a:pt x="412" y="5"/>
                      <a:pt x="413" y="5"/>
                      <a:pt x="412" y="5"/>
                    </a:cubicBezTo>
                    <a:cubicBezTo>
                      <a:pt x="411" y="4"/>
                      <a:pt x="411" y="4"/>
                      <a:pt x="410" y="3"/>
                    </a:cubicBezTo>
                    <a:cubicBezTo>
                      <a:pt x="412" y="2"/>
                      <a:pt x="413" y="3"/>
                      <a:pt x="416" y="3"/>
                    </a:cubicBezTo>
                    <a:cubicBezTo>
                      <a:pt x="414" y="2"/>
                      <a:pt x="416" y="2"/>
                      <a:pt x="417" y="1"/>
                    </a:cubicBezTo>
                    <a:cubicBezTo>
                      <a:pt x="411" y="1"/>
                      <a:pt x="409" y="1"/>
                      <a:pt x="407" y="1"/>
                    </a:cubicBezTo>
                    <a:cubicBezTo>
                      <a:pt x="405" y="1"/>
                      <a:pt x="403" y="1"/>
                      <a:pt x="398" y="0"/>
                    </a:cubicBezTo>
                    <a:cubicBezTo>
                      <a:pt x="398" y="2"/>
                      <a:pt x="402" y="1"/>
                      <a:pt x="403" y="2"/>
                    </a:cubicBezTo>
                    <a:cubicBezTo>
                      <a:pt x="401" y="2"/>
                      <a:pt x="400" y="2"/>
                      <a:pt x="399" y="2"/>
                    </a:cubicBezTo>
                    <a:cubicBezTo>
                      <a:pt x="399" y="2"/>
                      <a:pt x="399" y="3"/>
                      <a:pt x="401" y="3"/>
                    </a:cubicBezTo>
                    <a:cubicBezTo>
                      <a:pt x="400" y="2"/>
                      <a:pt x="403" y="3"/>
                      <a:pt x="404" y="2"/>
                    </a:cubicBezTo>
                    <a:cubicBezTo>
                      <a:pt x="405" y="2"/>
                      <a:pt x="407" y="2"/>
                      <a:pt x="406" y="3"/>
                    </a:cubicBezTo>
                    <a:cubicBezTo>
                      <a:pt x="405" y="3"/>
                      <a:pt x="402" y="3"/>
                      <a:pt x="403" y="4"/>
                    </a:cubicBezTo>
                    <a:cubicBezTo>
                      <a:pt x="405" y="3"/>
                      <a:pt x="407" y="3"/>
                      <a:pt x="408" y="4"/>
                    </a:cubicBezTo>
                    <a:cubicBezTo>
                      <a:pt x="406" y="4"/>
                      <a:pt x="402" y="4"/>
                      <a:pt x="398" y="4"/>
                    </a:cubicBezTo>
                    <a:cubicBezTo>
                      <a:pt x="396" y="4"/>
                      <a:pt x="394" y="4"/>
                      <a:pt x="392" y="4"/>
                    </a:cubicBezTo>
                    <a:cubicBezTo>
                      <a:pt x="390" y="5"/>
                      <a:pt x="388" y="5"/>
                      <a:pt x="387" y="5"/>
                    </a:cubicBezTo>
                    <a:cubicBezTo>
                      <a:pt x="385" y="5"/>
                      <a:pt x="381" y="5"/>
                      <a:pt x="377" y="5"/>
                    </a:cubicBezTo>
                    <a:cubicBezTo>
                      <a:pt x="373" y="5"/>
                      <a:pt x="369" y="6"/>
                      <a:pt x="369" y="7"/>
                    </a:cubicBezTo>
                    <a:cubicBezTo>
                      <a:pt x="368" y="6"/>
                      <a:pt x="368" y="6"/>
                      <a:pt x="367" y="6"/>
                    </a:cubicBezTo>
                    <a:cubicBezTo>
                      <a:pt x="369" y="5"/>
                      <a:pt x="376" y="5"/>
                      <a:pt x="376" y="4"/>
                    </a:cubicBezTo>
                    <a:cubicBezTo>
                      <a:pt x="372" y="5"/>
                      <a:pt x="366" y="6"/>
                      <a:pt x="369" y="4"/>
                    </a:cubicBezTo>
                    <a:cubicBezTo>
                      <a:pt x="367" y="4"/>
                      <a:pt x="368" y="5"/>
                      <a:pt x="366" y="5"/>
                    </a:cubicBezTo>
                    <a:cubicBezTo>
                      <a:pt x="365" y="4"/>
                      <a:pt x="365" y="4"/>
                      <a:pt x="365" y="4"/>
                    </a:cubicBezTo>
                    <a:cubicBezTo>
                      <a:pt x="367" y="4"/>
                      <a:pt x="373" y="3"/>
                      <a:pt x="370" y="3"/>
                    </a:cubicBezTo>
                    <a:cubicBezTo>
                      <a:pt x="369" y="4"/>
                      <a:pt x="365" y="3"/>
                      <a:pt x="363" y="3"/>
                    </a:cubicBezTo>
                    <a:cubicBezTo>
                      <a:pt x="363" y="4"/>
                      <a:pt x="360" y="4"/>
                      <a:pt x="357" y="5"/>
                    </a:cubicBezTo>
                    <a:cubicBezTo>
                      <a:pt x="355" y="5"/>
                      <a:pt x="352" y="5"/>
                      <a:pt x="351" y="4"/>
                    </a:cubicBezTo>
                    <a:cubicBezTo>
                      <a:pt x="351" y="4"/>
                      <a:pt x="352" y="4"/>
                      <a:pt x="353" y="3"/>
                    </a:cubicBezTo>
                    <a:cubicBezTo>
                      <a:pt x="356" y="3"/>
                      <a:pt x="360" y="3"/>
                      <a:pt x="360" y="2"/>
                    </a:cubicBezTo>
                    <a:cubicBezTo>
                      <a:pt x="362" y="2"/>
                      <a:pt x="362" y="3"/>
                      <a:pt x="361" y="4"/>
                    </a:cubicBezTo>
                    <a:cubicBezTo>
                      <a:pt x="365" y="3"/>
                      <a:pt x="361" y="3"/>
                      <a:pt x="363" y="2"/>
                    </a:cubicBezTo>
                    <a:cubicBezTo>
                      <a:pt x="364" y="3"/>
                      <a:pt x="366" y="3"/>
                      <a:pt x="367" y="2"/>
                    </a:cubicBezTo>
                    <a:cubicBezTo>
                      <a:pt x="366" y="2"/>
                      <a:pt x="362" y="2"/>
                      <a:pt x="357" y="2"/>
                    </a:cubicBezTo>
                    <a:cubicBezTo>
                      <a:pt x="352" y="3"/>
                      <a:pt x="348" y="3"/>
                      <a:pt x="345" y="4"/>
                    </a:cubicBezTo>
                    <a:cubicBezTo>
                      <a:pt x="343" y="4"/>
                      <a:pt x="340" y="5"/>
                      <a:pt x="337" y="5"/>
                    </a:cubicBezTo>
                    <a:cubicBezTo>
                      <a:pt x="334" y="6"/>
                      <a:pt x="331" y="6"/>
                      <a:pt x="330" y="5"/>
                    </a:cubicBezTo>
                    <a:cubicBezTo>
                      <a:pt x="327" y="6"/>
                      <a:pt x="323" y="7"/>
                      <a:pt x="322" y="6"/>
                    </a:cubicBezTo>
                    <a:cubicBezTo>
                      <a:pt x="319" y="6"/>
                      <a:pt x="321" y="7"/>
                      <a:pt x="318" y="8"/>
                    </a:cubicBezTo>
                    <a:cubicBezTo>
                      <a:pt x="313" y="8"/>
                      <a:pt x="314" y="7"/>
                      <a:pt x="311" y="6"/>
                    </a:cubicBezTo>
                    <a:cubicBezTo>
                      <a:pt x="312" y="7"/>
                      <a:pt x="305" y="9"/>
                      <a:pt x="302" y="9"/>
                    </a:cubicBezTo>
                    <a:cubicBezTo>
                      <a:pt x="302" y="9"/>
                      <a:pt x="303" y="8"/>
                      <a:pt x="303" y="8"/>
                    </a:cubicBezTo>
                    <a:cubicBezTo>
                      <a:pt x="300" y="8"/>
                      <a:pt x="300" y="11"/>
                      <a:pt x="297" y="10"/>
                    </a:cubicBezTo>
                    <a:cubicBezTo>
                      <a:pt x="295" y="10"/>
                      <a:pt x="301" y="8"/>
                      <a:pt x="298" y="9"/>
                    </a:cubicBezTo>
                    <a:cubicBezTo>
                      <a:pt x="296" y="10"/>
                      <a:pt x="294" y="9"/>
                      <a:pt x="293" y="11"/>
                    </a:cubicBezTo>
                    <a:cubicBezTo>
                      <a:pt x="291" y="11"/>
                      <a:pt x="291" y="11"/>
                      <a:pt x="290" y="11"/>
                    </a:cubicBezTo>
                    <a:cubicBezTo>
                      <a:pt x="288" y="12"/>
                      <a:pt x="273" y="18"/>
                      <a:pt x="274" y="15"/>
                    </a:cubicBezTo>
                    <a:cubicBezTo>
                      <a:pt x="273" y="16"/>
                      <a:pt x="271" y="17"/>
                      <a:pt x="269" y="17"/>
                    </a:cubicBezTo>
                    <a:cubicBezTo>
                      <a:pt x="267" y="18"/>
                      <a:pt x="265" y="19"/>
                      <a:pt x="262" y="20"/>
                    </a:cubicBezTo>
                    <a:cubicBezTo>
                      <a:pt x="258" y="22"/>
                      <a:pt x="254" y="23"/>
                      <a:pt x="249" y="25"/>
                    </a:cubicBezTo>
                    <a:cubicBezTo>
                      <a:pt x="245" y="27"/>
                      <a:pt x="240" y="29"/>
                      <a:pt x="236" y="30"/>
                    </a:cubicBezTo>
                    <a:cubicBezTo>
                      <a:pt x="232" y="32"/>
                      <a:pt x="228" y="34"/>
                      <a:pt x="225" y="36"/>
                    </a:cubicBezTo>
                    <a:cubicBezTo>
                      <a:pt x="225" y="35"/>
                      <a:pt x="225" y="35"/>
                      <a:pt x="227" y="34"/>
                    </a:cubicBezTo>
                    <a:cubicBezTo>
                      <a:pt x="227" y="34"/>
                      <a:pt x="229" y="34"/>
                      <a:pt x="230" y="32"/>
                    </a:cubicBezTo>
                    <a:cubicBezTo>
                      <a:pt x="229" y="33"/>
                      <a:pt x="228" y="33"/>
                      <a:pt x="228" y="32"/>
                    </a:cubicBezTo>
                    <a:cubicBezTo>
                      <a:pt x="230" y="31"/>
                      <a:pt x="233" y="31"/>
                      <a:pt x="234" y="29"/>
                    </a:cubicBezTo>
                    <a:cubicBezTo>
                      <a:pt x="232" y="30"/>
                      <a:pt x="226" y="33"/>
                      <a:pt x="224" y="34"/>
                    </a:cubicBezTo>
                    <a:cubicBezTo>
                      <a:pt x="224" y="34"/>
                      <a:pt x="225" y="35"/>
                      <a:pt x="223" y="36"/>
                    </a:cubicBezTo>
                    <a:cubicBezTo>
                      <a:pt x="223" y="34"/>
                      <a:pt x="220" y="38"/>
                      <a:pt x="218" y="38"/>
                    </a:cubicBezTo>
                    <a:cubicBezTo>
                      <a:pt x="220" y="36"/>
                      <a:pt x="217" y="36"/>
                      <a:pt x="217" y="38"/>
                    </a:cubicBezTo>
                    <a:cubicBezTo>
                      <a:pt x="218" y="36"/>
                      <a:pt x="217" y="38"/>
                      <a:pt x="216" y="39"/>
                    </a:cubicBezTo>
                    <a:cubicBezTo>
                      <a:pt x="213" y="40"/>
                      <a:pt x="211" y="38"/>
                      <a:pt x="209" y="41"/>
                    </a:cubicBezTo>
                    <a:cubicBezTo>
                      <a:pt x="209" y="41"/>
                      <a:pt x="212" y="39"/>
                      <a:pt x="212" y="40"/>
                    </a:cubicBezTo>
                    <a:cubicBezTo>
                      <a:pt x="212" y="41"/>
                      <a:pt x="207" y="43"/>
                      <a:pt x="205" y="44"/>
                    </a:cubicBezTo>
                    <a:cubicBezTo>
                      <a:pt x="205" y="45"/>
                      <a:pt x="204" y="46"/>
                      <a:pt x="203" y="47"/>
                    </a:cubicBezTo>
                    <a:cubicBezTo>
                      <a:pt x="202" y="49"/>
                      <a:pt x="200" y="50"/>
                      <a:pt x="198" y="51"/>
                    </a:cubicBezTo>
                    <a:cubicBezTo>
                      <a:pt x="201" y="49"/>
                      <a:pt x="199" y="50"/>
                      <a:pt x="198" y="49"/>
                    </a:cubicBezTo>
                    <a:cubicBezTo>
                      <a:pt x="194" y="52"/>
                      <a:pt x="191" y="54"/>
                      <a:pt x="186" y="56"/>
                    </a:cubicBezTo>
                    <a:cubicBezTo>
                      <a:pt x="187" y="55"/>
                      <a:pt x="193" y="52"/>
                      <a:pt x="191" y="53"/>
                    </a:cubicBezTo>
                    <a:cubicBezTo>
                      <a:pt x="187" y="55"/>
                      <a:pt x="186" y="55"/>
                      <a:pt x="188" y="53"/>
                    </a:cubicBezTo>
                    <a:cubicBezTo>
                      <a:pt x="185" y="56"/>
                      <a:pt x="184" y="55"/>
                      <a:pt x="182" y="58"/>
                    </a:cubicBezTo>
                    <a:cubicBezTo>
                      <a:pt x="181" y="58"/>
                      <a:pt x="180" y="58"/>
                      <a:pt x="180" y="58"/>
                    </a:cubicBezTo>
                    <a:cubicBezTo>
                      <a:pt x="180" y="57"/>
                      <a:pt x="181" y="56"/>
                      <a:pt x="183" y="55"/>
                    </a:cubicBezTo>
                    <a:cubicBezTo>
                      <a:pt x="179" y="56"/>
                      <a:pt x="178" y="57"/>
                      <a:pt x="175" y="58"/>
                    </a:cubicBezTo>
                    <a:cubicBezTo>
                      <a:pt x="175" y="59"/>
                      <a:pt x="179" y="56"/>
                      <a:pt x="177" y="58"/>
                    </a:cubicBezTo>
                    <a:cubicBezTo>
                      <a:pt x="174" y="60"/>
                      <a:pt x="175" y="61"/>
                      <a:pt x="172" y="62"/>
                    </a:cubicBezTo>
                    <a:cubicBezTo>
                      <a:pt x="172" y="61"/>
                      <a:pt x="168" y="64"/>
                      <a:pt x="167" y="65"/>
                    </a:cubicBezTo>
                    <a:cubicBezTo>
                      <a:pt x="169" y="62"/>
                      <a:pt x="173" y="61"/>
                      <a:pt x="174" y="59"/>
                    </a:cubicBezTo>
                    <a:cubicBezTo>
                      <a:pt x="172" y="60"/>
                      <a:pt x="169" y="62"/>
                      <a:pt x="169" y="61"/>
                    </a:cubicBezTo>
                    <a:cubicBezTo>
                      <a:pt x="171" y="59"/>
                      <a:pt x="175" y="57"/>
                      <a:pt x="175" y="56"/>
                    </a:cubicBezTo>
                    <a:cubicBezTo>
                      <a:pt x="171" y="58"/>
                      <a:pt x="168" y="61"/>
                      <a:pt x="166" y="60"/>
                    </a:cubicBezTo>
                    <a:cubicBezTo>
                      <a:pt x="166" y="62"/>
                      <a:pt x="160" y="65"/>
                      <a:pt x="159" y="68"/>
                    </a:cubicBezTo>
                    <a:cubicBezTo>
                      <a:pt x="157" y="68"/>
                      <a:pt x="159" y="67"/>
                      <a:pt x="157" y="67"/>
                    </a:cubicBezTo>
                    <a:cubicBezTo>
                      <a:pt x="155" y="70"/>
                      <a:pt x="153" y="69"/>
                      <a:pt x="153" y="70"/>
                    </a:cubicBezTo>
                    <a:cubicBezTo>
                      <a:pt x="155" y="69"/>
                      <a:pt x="154" y="71"/>
                      <a:pt x="153" y="71"/>
                    </a:cubicBezTo>
                    <a:cubicBezTo>
                      <a:pt x="153" y="71"/>
                      <a:pt x="151" y="73"/>
                      <a:pt x="149" y="74"/>
                    </a:cubicBezTo>
                    <a:cubicBezTo>
                      <a:pt x="149" y="73"/>
                      <a:pt x="147" y="75"/>
                      <a:pt x="147" y="74"/>
                    </a:cubicBezTo>
                    <a:cubicBezTo>
                      <a:pt x="144" y="77"/>
                      <a:pt x="141" y="80"/>
                      <a:pt x="138" y="82"/>
                    </a:cubicBezTo>
                    <a:cubicBezTo>
                      <a:pt x="135" y="84"/>
                      <a:pt x="132" y="86"/>
                      <a:pt x="129" y="89"/>
                    </a:cubicBezTo>
                    <a:cubicBezTo>
                      <a:pt x="129" y="89"/>
                      <a:pt x="129" y="88"/>
                      <a:pt x="128" y="89"/>
                    </a:cubicBezTo>
                    <a:cubicBezTo>
                      <a:pt x="127" y="91"/>
                      <a:pt x="125" y="93"/>
                      <a:pt x="123" y="95"/>
                    </a:cubicBezTo>
                    <a:cubicBezTo>
                      <a:pt x="123" y="94"/>
                      <a:pt x="124" y="93"/>
                      <a:pt x="124" y="93"/>
                    </a:cubicBezTo>
                    <a:cubicBezTo>
                      <a:pt x="121" y="95"/>
                      <a:pt x="112" y="106"/>
                      <a:pt x="114" y="101"/>
                    </a:cubicBezTo>
                    <a:cubicBezTo>
                      <a:pt x="112" y="104"/>
                      <a:pt x="108" y="111"/>
                      <a:pt x="106" y="109"/>
                    </a:cubicBezTo>
                    <a:cubicBezTo>
                      <a:pt x="105" y="112"/>
                      <a:pt x="107" y="110"/>
                      <a:pt x="107" y="111"/>
                    </a:cubicBezTo>
                    <a:cubicBezTo>
                      <a:pt x="103" y="114"/>
                      <a:pt x="99" y="118"/>
                      <a:pt x="96" y="122"/>
                    </a:cubicBezTo>
                    <a:cubicBezTo>
                      <a:pt x="93" y="126"/>
                      <a:pt x="90" y="130"/>
                      <a:pt x="87" y="133"/>
                    </a:cubicBezTo>
                    <a:cubicBezTo>
                      <a:pt x="88" y="134"/>
                      <a:pt x="81" y="139"/>
                      <a:pt x="81" y="142"/>
                    </a:cubicBezTo>
                    <a:cubicBezTo>
                      <a:pt x="80" y="143"/>
                      <a:pt x="79" y="144"/>
                      <a:pt x="79" y="144"/>
                    </a:cubicBezTo>
                    <a:cubicBezTo>
                      <a:pt x="82" y="139"/>
                      <a:pt x="84" y="135"/>
                      <a:pt x="87" y="131"/>
                    </a:cubicBezTo>
                    <a:cubicBezTo>
                      <a:pt x="89" y="128"/>
                      <a:pt x="92" y="124"/>
                      <a:pt x="96" y="120"/>
                    </a:cubicBezTo>
                    <a:cubicBezTo>
                      <a:pt x="94" y="118"/>
                      <a:pt x="92" y="123"/>
                      <a:pt x="90" y="122"/>
                    </a:cubicBezTo>
                    <a:cubicBezTo>
                      <a:pt x="101" y="105"/>
                      <a:pt x="112" y="90"/>
                      <a:pt x="127" y="79"/>
                    </a:cubicBezTo>
                    <a:cubicBezTo>
                      <a:pt x="141" y="64"/>
                      <a:pt x="159" y="52"/>
                      <a:pt x="173" y="38"/>
                    </a:cubicBezTo>
                    <a:cubicBezTo>
                      <a:pt x="178" y="34"/>
                      <a:pt x="184" y="30"/>
                      <a:pt x="190" y="26"/>
                    </a:cubicBezTo>
                    <a:cubicBezTo>
                      <a:pt x="196" y="22"/>
                      <a:pt x="203" y="18"/>
                      <a:pt x="209" y="15"/>
                    </a:cubicBezTo>
                    <a:cubicBezTo>
                      <a:pt x="206" y="15"/>
                      <a:pt x="202" y="18"/>
                      <a:pt x="197" y="21"/>
                    </a:cubicBezTo>
                    <a:cubicBezTo>
                      <a:pt x="195" y="22"/>
                      <a:pt x="193" y="24"/>
                      <a:pt x="190" y="25"/>
                    </a:cubicBezTo>
                    <a:cubicBezTo>
                      <a:pt x="188" y="26"/>
                      <a:pt x="186" y="27"/>
                      <a:pt x="185" y="28"/>
                    </a:cubicBezTo>
                    <a:cubicBezTo>
                      <a:pt x="185" y="27"/>
                      <a:pt x="184" y="26"/>
                      <a:pt x="185" y="25"/>
                    </a:cubicBezTo>
                    <a:cubicBezTo>
                      <a:pt x="179" y="28"/>
                      <a:pt x="175" y="30"/>
                      <a:pt x="171" y="30"/>
                    </a:cubicBezTo>
                    <a:cubicBezTo>
                      <a:pt x="163" y="37"/>
                      <a:pt x="153" y="42"/>
                      <a:pt x="147" y="45"/>
                    </a:cubicBezTo>
                    <a:cubicBezTo>
                      <a:pt x="144" y="47"/>
                      <a:pt x="146" y="47"/>
                      <a:pt x="144" y="49"/>
                    </a:cubicBezTo>
                    <a:cubicBezTo>
                      <a:pt x="143" y="48"/>
                      <a:pt x="142" y="50"/>
                      <a:pt x="142" y="49"/>
                    </a:cubicBezTo>
                    <a:cubicBezTo>
                      <a:pt x="140" y="51"/>
                      <a:pt x="137" y="53"/>
                      <a:pt x="136" y="53"/>
                    </a:cubicBezTo>
                    <a:cubicBezTo>
                      <a:pt x="132" y="58"/>
                      <a:pt x="131" y="56"/>
                      <a:pt x="128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3" y="64"/>
                      <a:pt x="119" y="67"/>
                      <a:pt x="116" y="70"/>
                    </a:cubicBezTo>
                    <a:cubicBezTo>
                      <a:pt x="113" y="72"/>
                      <a:pt x="109" y="75"/>
                      <a:pt x="106" y="79"/>
                    </a:cubicBezTo>
                    <a:cubicBezTo>
                      <a:pt x="106" y="79"/>
                      <a:pt x="105" y="79"/>
                      <a:pt x="105" y="79"/>
                    </a:cubicBezTo>
                    <a:cubicBezTo>
                      <a:pt x="101" y="83"/>
                      <a:pt x="99" y="85"/>
                      <a:pt x="97" y="86"/>
                    </a:cubicBezTo>
                    <a:cubicBezTo>
                      <a:pt x="94" y="89"/>
                      <a:pt x="92" y="92"/>
                      <a:pt x="89" y="95"/>
                    </a:cubicBezTo>
                    <a:cubicBezTo>
                      <a:pt x="87" y="98"/>
                      <a:pt x="84" y="101"/>
                      <a:pt x="82" y="104"/>
                    </a:cubicBezTo>
                    <a:cubicBezTo>
                      <a:pt x="77" y="109"/>
                      <a:pt x="72" y="115"/>
                      <a:pt x="68" y="123"/>
                    </a:cubicBezTo>
                    <a:cubicBezTo>
                      <a:pt x="67" y="123"/>
                      <a:pt x="66" y="124"/>
                      <a:pt x="65" y="125"/>
                    </a:cubicBezTo>
                    <a:cubicBezTo>
                      <a:pt x="64" y="128"/>
                      <a:pt x="61" y="132"/>
                      <a:pt x="59" y="136"/>
                    </a:cubicBezTo>
                    <a:cubicBezTo>
                      <a:pt x="56" y="140"/>
                      <a:pt x="53" y="145"/>
                      <a:pt x="52" y="148"/>
                    </a:cubicBezTo>
                    <a:cubicBezTo>
                      <a:pt x="52" y="149"/>
                      <a:pt x="52" y="150"/>
                      <a:pt x="52" y="151"/>
                    </a:cubicBezTo>
                    <a:cubicBezTo>
                      <a:pt x="50" y="154"/>
                      <a:pt x="52" y="149"/>
                      <a:pt x="50" y="153"/>
                    </a:cubicBezTo>
                    <a:cubicBezTo>
                      <a:pt x="49" y="156"/>
                      <a:pt x="53" y="151"/>
                      <a:pt x="51" y="153"/>
                    </a:cubicBezTo>
                    <a:cubicBezTo>
                      <a:pt x="51" y="154"/>
                      <a:pt x="50" y="155"/>
                      <a:pt x="49" y="156"/>
                    </a:cubicBezTo>
                    <a:cubicBezTo>
                      <a:pt x="50" y="156"/>
                      <a:pt x="48" y="160"/>
                      <a:pt x="46" y="163"/>
                    </a:cubicBezTo>
                    <a:cubicBezTo>
                      <a:pt x="46" y="166"/>
                      <a:pt x="45" y="169"/>
                      <a:pt x="44" y="173"/>
                    </a:cubicBezTo>
                    <a:cubicBezTo>
                      <a:pt x="43" y="176"/>
                      <a:pt x="42" y="180"/>
                      <a:pt x="42" y="182"/>
                    </a:cubicBezTo>
                    <a:cubicBezTo>
                      <a:pt x="36" y="193"/>
                      <a:pt x="36" y="200"/>
                      <a:pt x="36" y="207"/>
                    </a:cubicBezTo>
                    <a:cubicBezTo>
                      <a:pt x="34" y="208"/>
                      <a:pt x="35" y="210"/>
                      <a:pt x="34" y="211"/>
                    </a:cubicBezTo>
                    <a:cubicBezTo>
                      <a:pt x="36" y="209"/>
                      <a:pt x="36" y="208"/>
                      <a:pt x="37" y="209"/>
                    </a:cubicBezTo>
                    <a:cubicBezTo>
                      <a:pt x="37" y="210"/>
                      <a:pt x="37" y="210"/>
                      <a:pt x="37" y="212"/>
                    </a:cubicBezTo>
                    <a:cubicBezTo>
                      <a:pt x="36" y="212"/>
                      <a:pt x="36" y="210"/>
                      <a:pt x="36" y="210"/>
                    </a:cubicBezTo>
                    <a:cubicBezTo>
                      <a:pt x="36" y="214"/>
                      <a:pt x="35" y="215"/>
                      <a:pt x="35" y="218"/>
                    </a:cubicBezTo>
                    <a:cubicBezTo>
                      <a:pt x="37" y="213"/>
                      <a:pt x="35" y="222"/>
                      <a:pt x="34" y="223"/>
                    </a:cubicBezTo>
                    <a:cubicBezTo>
                      <a:pt x="36" y="221"/>
                      <a:pt x="37" y="217"/>
                      <a:pt x="37" y="214"/>
                    </a:cubicBezTo>
                    <a:cubicBezTo>
                      <a:pt x="38" y="215"/>
                      <a:pt x="39" y="214"/>
                      <a:pt x="38" y="215"/>
                    </a:cubicBezTo>
                    <a:cubicBezTo>
                      <a:pt x="36" y="221"/>
                      <a:pt x="34" y="225"/>
                      <a:pt x="32" y="232"/>
                    </a:cubicBezTo>
                    <a:cubicBezTo>
                      <a:pt x="32" y="233"/>
                      <a:pt x="34" y="230"/>
                      <a:pt x="32" y="235"/>
                    </a:cubicBezTo>
                    <a:cubicBezTo>
                      <a:pt x="31" y="235"/>
                      <a:pt x="30" y="239"/>
                      <a:pt x="30" y="235"/>
                    </a:cubicBezTo>
                    <a:cubicBezTo>
                      <a:pt x="29" y="239"/>
                      <a:pt x="30" y="238"/>
                      <a:pt x="29" y="242"/>
                    </a:cubicBezTo>
                    <a:cubicBezTo>
                      <a:pt x="28" y="242"/>
                      <a:pt x="28" y="242"/>
                      <a:pt x="28" y="242"/>
                    </a:cubicBezTo>
                    <a:cubicBezTo>
                      <a:pt x="27" y="245"/>
                      <a:pt x="28" y="244"/>
                      <a:pt x="27" y="246"/>
                    </a:cubicBezTo>
                    <a:cubicBezTo>
                      <a:pt x="26" y="248"/>
                      <a:pt x="25" y="250"/>
                      <a:pt x="24" y="252"/>
                    </a:cubicBezTo>
                    <a:cubicBezTo>
                      <a:pt x="23" y="253"/>
                      <a:pt x="22" y="255"/>
                      <a:pt x="21" y="257"/>
                    </a:cubicBezTo>
                    <a:cubicBezTo>
                      <a:pt x="23" y="252"/>
                      <a:pt x="23" y="247"/>
                      <a:pt x="25" y="244"/>
                    </a:cubicBezTo>
                    <a:cubicBezTo>
                      <a:pt x="25" y="246"/>
                      <a:pt x="24" y="249"/>
                      <a:pt x="25" y="250"/>
                    </a:cubicBezTo>
                    <a:cubicBezTo>
                      <a:pt x="27" y="245"/>
                      <a:pt x="25" y="244"/>
                      <a:pt x="27" y="240"/>
                    </a:cubicBezTo>
                    <a:cubicBezTo>
                      <a:pt x="28" y="232"/>
                      <a:pt x="34" y="225"/>
                      <a:pt x="33" y="221"/>
                    </a:cubicBezTo>
                    <a:cubicBezTo>
                      <a:pt x="30" y="228"/>
                      <a:pt x="24" y="233"/>
                      <a:pt x="26" y="236"/>
                    </a:cubicBezTo>
                    <a:cubicBezTo>
                      <a:pt x="25" y="236"/>
                      <a:pt x="27" y="231"/>
                      <a:pt x="27" y="232"/>
                    </a:cubicBezTo>
                    <a:cubicBezTo>
                      <a:pt x="28" y="233"/>
                      <a:pt x="28" y="233"/>
                      <a:pt x="27" y="236"/>
                    </a:cubicBezTo>
                    <a:cubicBezTo>
                      <a:pt x="25" y="238"/>
                      <a:pt x="26" y="239"/>
                      <a:pt x="24" y="244"/>
                    </a:cubicBezTo>
                    <a:cubicBezTo>
                      <a:pt x="24" y="242"/>
                      <a:pt x="22" y="249"/>
                      <a:pt x="23" y="244"/>
                    </a:cubicBezTo>
                    <a:cubicBezTo>
                      <a:pt x="21" y="246"/>
                      <a:pt x="21" y="252"/>
                      <a:pt x="19" y="252"/>
                    </a:cubicBezTo>
                    <a:cubicBezTo>
                      <a:pt x="20" y="250"/>
                      <a:pt x="21" y="246"/>
                      <a:pt x="21" y="246"/>
                    </a:cubicBezTo>
                    <a:cubicBezTo>
                      <a:pt x="20" y="249"/>
                      <a:pt x="21" y="242"/>
                      <a:pt x="20" y="246"/>
                    </a:cubicBezTo>
                    <a:cubicBezTo>
                      <a:pt x="19" y="250"/>
                      <a:pt x="17" y="251"/>
                      <a:pt x="17" y="255"/>
                    </a:cubicBezTo>
                    <a:cubicBezTo>
                      <a:pt x="16" y="255"/>
                      <a:pt x="17" y="254"/>
                      <a:pt x="16" y="255"/>
                    </a:cubicBezTo>
                    <a:cubicBezTo>
                      <a:pt x="16" y="257"/>
                      <a:pt x="16" y="257"/>
                      <a:pt x="15" y="259"/>
                    </a:cubicBezTo>
                    <a:cubicBezTo>
                      <a:pt x="15" y="260"/>
                      <a:pt x="16" y="256"/>
                      <a:pt x="17" y="256"/>
                    </a:cubicBezTo>
                    <a:cubicBezTo>
                      <a:pt x="14" y="266"/>
                      <a:pt x="14" y="269"/>
                      <a:pt x="11" y="273"/>
                    </a:cubicBezTo>
                    <a:cubicBezTo>
                      <a:pt x="11" y="272"/>
                      <a:pt x="12" y="271"/>
                      <a:pt x="11" y="271"/>
                    </a:cubicBezTo>
                    <a:cubicBezTo>
                      <a:pt x="11" y="272"/>
                      <a:pt x="11" y="273"/>
                      <a:pt x="10" y="273"/>
                    </a:cubicBezTo>
                    <a:cubicBezTo>
                      <a:pt x="9" y="277"/>
                      <a:pt x="10" y="278"/>
                      <a:pt x="10" y="281"/>
                    </a:cubicBezTo>
                    <a:cubicBezTo>
                      <a:pt x="9" y="283"/>
                      <a:pt x="8" y="286"/>
                      <a:pt x="7" y="290"/>
                    </a:cubicBezTo>
                    <a:cubicBezTo>
                      <a:pt x="6" y="293"/>
                      <a:pt x="5" y="296"/>
                      <a:pt x="4" y="300"/>
                    </a:cubicBezTo>
                    <a:cubicBezTo>
                      <a:pt x="3" y="307"/>
                      <a:pt x="2" y="315"/>
                      <a:pt x="1" y="324"/>
                    </a:cubicBezTo>
                    <a:cubicBezTo>
                      <a:pt x="1" y="324"/>
                      <a:pt x="1" y="322"/>
                      <a:pt x="0" y="322"/>
                    </a:cubicBezTo>
                    <a:cubicBezTo>
                      <a:pt x="0" y="327"/>
                      <a:pt x="1" y="330"/>
                      <a:pt x="2" y="327"/>
                    </a:cubicBezTo>
                    <a:cubicBezTo>
                      <a:pt x="2" y="329"/>
                      <a:pt x="2" y="329"/>
                      <a:pt x="2" y="331"/>
                    </a:cubicBezTo>
                    <a:cubicBezTo>
                      <a:pt x="4" y="331"/>
                      <a:pt x="4" y="331"/>
                      <a:pt x="4" y="331"/>
                    </a:cubicBezTo>
                    <a:cubicBezTo>
                      <a:pt x="3" y="335"/>
                      <a:pt x="4" y="337"/>
                      <a:pt x="5" y="337"/>
                    </a:cubicBezTo>
                    <a:cubicBezTo>
                      <a:pt x="6" y="335"/>
                      <a:pt x="7" y="337"/>
                      <a:pt x="8" y="334"/>
                    </a:cubicBezTo>
                    <a:cubicBezTo>
                      <a:pt x="7" y="332"/>
                      <a:pt x="7" y="330"/>
                      <a:pt x="8" y="327"/>
                    </a:cubicBezTo>
                    <a:cubicBezTo>
                      <a:pt x="7" y="327"/>
                      <a:pt x="6" y="328"/>
                      <a:pt x="6" y="324"/>
                    </a:cubicBezTo>
                    <a:cubicBezTo>
                      <a:pt x="8" y="327"/>
                      <a:pt x="7" y="325"/>
                      <a:pt x="8" y="321"/>
                    </a:cubicBezTo>
                    <a:cubicBezTo>
                      <a:pt x="9" y="322"/>
                      <a:pt x="10" y="327"/>
                      <a:pt x="8" y="330"/>
                    </a:cubicBezTo>
                    <a:cubicBezTo>
                      <a:pt x="9" y="330"/>
                      <a:pt x="9" y="330"/>
                      <a:pt x="9" y="330"/>
                    </a:cubicBezTo>
                    <a:cubicBezTo>
                      <a:pt x="10" y="325"/>
                      <a:pt x="10" y="322"/>
                      <a:pt x="9" y="319"/>
                    </a:cubicBezTo>
                    <a:cubicBezTo>
                      <a:pt x="10" y="319"/>
                      <a:pt x="10" y="322"/>
                      <a:pt x="10" y="323"/>
                    </a:cubicBezTo>
                    <a:cubicBezTo>
                      <a:pt x="11" y="321"/>
                      <a:pt x="11" y="318"/>
                      <a:pt x="11" y="314"/>
                    </a:cubicBezTo>
                    <a:cubicBezTo>
                      <a:pt x="12" y="313"/>
                      <a:pt x="12" y="311"/>
                      <a:pt x="12" y="309"/>
                    </a:cubicBezTo>
                    <a:cubicBezTo>
                      <a:pt x="12" y="307"/>
                      <a:pt x="13" y="306"/>
                      <a:pt x="13" y="304"/>
                    </a:cubicBezTo>
                    <a:cubicBezTo>
                      <a:pt x="14" y="297"/>
                      <a:pt x="16" y="292"/>
                      <a:pt x="18" y="293"/>
                    </a:cubicBezTo>
                    <a:cubicBezTo>
                      <a:pt x="19" y="289"/>
                      <a:pt x="20" y="285"/>
                      <a:pt x="21" y="281"/>
                    </a:cubicBezTo>
                    <a:cubicBezTo>
                      <a:pt x="20" y="280"/>
                      <a:pt x="19" y="283"/>
                      <a:pt x="19" y="283"/>
                    </a:cubicBezTo>
                    <a:cubicBezTo>
                      <a:pt x="19" y="279"/>
                      <a:pt x="20" y="276"/>
                      <a:pt x="22" y="274"/>
                    </a:cubicBezTo>
                    <a:cubicBezTo>
                      <a:pt x="21" y="275"/>
                      <a:pt x="22" y="269"/>
                      <a:pt x="23" y="268"/>
                    </a:cubicBezTo>
                    <a:cubicBezTo>
                      <a:pt x="22" y="268"/>
                      <a:pt x="23" y="263"/>
                      <a:pt x="24" y="262"/>
                    </a:cubicBezTo>
                    <a:cubicBezTo>
                      <a:pt x="24" y="263"/>
                      <a:pt x="24" y="263"/>
                      <a:pt x="24" y="263"/>
                    </a:cubicBezTo>
                    <a:cubicBezTo>
                      <a:pt x="24" y="264"/>
                      <a:pt x="23" y="266"/>
                      <a:pt x="24" y="267"/>
                    </a:cubicBezTo>
                    <a:cubicBezTo>
                      <a:pt x="25" y="264"/>
                      <a:pt x="25" y="263"/>
                      <a:pt x="26" y="263"/>
                    </a:cubicBezTo>
                    <a:cubicBezTo>
                      <a:pt x="26" y="261"/>
                      <a:pt x="26" y="260"/>
                      <a:pt x="26" y="259"/>
                    </a:cubicBezTo>
                    <a:cubicBezTo>
                      <a:pt x="25" y="260"/>
                      <a:pt x="26" y="262"/>
                      <a:pt x="25" y="263"/>
                    </a:cubicBezTo>
                    <a:cubicBezTo>
                      <a:pt x="24" y="262"/>
                      <a:pt x="24" y="261"/>
                      <a:pt x="24" y="258"/>
                    </a:cubicBezTo>
                    <a:cubicBezTo>
                      <a:pt x="28" y="253"/>
                      <a:pt x="28" y="256"/>
                      <a:pt x="26" y="267"/>
                    </a:cubicBezTo>
                    <a:cubicBezTo>
                      <a:pt x="25" y="269"/>
                      <a:pt x="24" y="270"/>
                      <a:pt x="23" y="274"/>
                    </a:cubicBezTo>
                    <a:cubicBezTo>
                      <a:pt x="24" y="275"/>
                      <a:pt x="25" y="271"/>
                      <a:pt x="25" y="274"/>
                    </a:cubicBezTo>
                    <a:cubicBezTo>
                      <a:pt x="24" y="276"/>
                      <a:pt x="23" y="277"/>
                      <a:pt x="24" y="279"/>
                    </a:cubicBezTo>
                    <a:cubicBezTo>
                      <a:pt x="25" y="280"/>
                      <a:pt x="24" y="275"/>
                      <a:pt x="25" y="276"/>
                    </a:cubicBezTo>
                    <a:cubicBezTo>
                      <a:pt x="26" y="280"/>
                      <a:pt x="24" y="283"/>
                      <a:pt x="24" y="287"/>
                    </a:cubicBezTo>
                    <a:cubicBezTo>
                      <a:pt x="24" y="287"/>
                      <a:pt x="23" y="287"/>
                      <a:pt x="23" y="288"/>
                    </a:cubicBezTo>
                    <a:cubicBezTo>
                      <a:pt x="23" y="292"/>
                      <a:pt x="22" y="298"/>
                      <a:pt x="21" y="306"/>
                    </a:cubicBezTo>
                    <a:cubicBezTo>
                      <a:pt x="20" y="305"/>
                      <a:pt x="20" y="309"/>
                      <a:pt x="19" y="309"/>
                    </a:cubicBezTo>
                    <a:cubicBezTo>
                      <a:pt x="20" y="314"/>
                      <a:pt x="19" y="319"/>
                      <a:pt x="19" y="321"/>
                    </a:cubicBezTo>
                    <a:cubicBezTo>
                      <a:pt x="18" y="318"/>
                      <a:pt x="18" y="313"/>
                      <a:pt x="19" y="308"/>
                    </a:cubicBezTo>
                    <a:cubicBezTo>
                      <a:pt x="19" y="304"/>
                      <a:pt x="20" y="300"/>
                      <a:pt x="21" y="296"/>
                    </a:cubicBezTo>
                    <a:cubicBezTo>
                      <a:pt x="20" y="298"/>
                      <a:pt x="19" y="303"/>
                      <a:pt x="18" y="305"/>
                    </a:cubicBezTo>
                    <a:cubicBezTo>
                      <a:pt x="18" y="308"/>
                      <a:pt x="19" y="307"/>
                      <a:pt x="18" y="310"/>
                    </a:cubicBezTo>
                    <a:cubicBezTo>
                      <a:pt x="17" y="311"/>
                      <a:pt x="16" y="314"/>
                      <a:pt x="16" y="310"/>
                    </a:cubicBezTo>
                    <a:cubicBezTo>
                      <a:pt x="16" y="313"/>
                      <a:pt x="15" y="314"/>
                      <a:pt x="17" y="317"/>
                    </a:cubicBezTo>
                    <a:cubicBezTo>
                      <a:pt x="17" y="315"/>
                      <a:pt x="16" y="314"/>
                      <a:pt x="17" y="313"/>
                    </a:cubicBezTo>
                    <a:cubicBezTo>
                      <a:pt x="18" y="315"/>
                      <a:pt x="16" y="320"/>
                      <a:pt x="16" y="322"/>
                    </a:cubicBezTo>
                    <a:cubicBezTo>
                      <a:pt x="17" y="322"/>
                      <a:pt x="17" y="318"/>
                      <a:pt x="18" y="318"/>
                    </a:cubicBezTo>
                    <a:cubicBezTo>
                      <a:pt x="17" y="321"/>
                      <a:pt x="17" y="322"/>
                      <a:pt x="17" y="326"/>
                    </a:cubicBezTo>
                    <a:cubicBezTo>
                      <a:pt x="17" y="326"/>
                      <a:pt x="18" y="325"/>
                      <a:pt x="18" y="325"/>
                    </a:cubicBezTo>
                    <a:cubicBezTo>
                      <a:pt x="19" y="330"/>
                      <a:pt x="18" y="338"/>
                      <a:pt x="19" y="340"/>
                    </a:cubicBezTo>
                    <a:cubicBezTo>
                      <a:pt x="20" y="339"/>
                      <a:pt x="20" y="337"/>
                      <a:pt x="21" y="336"/>
                    </a:cubicBezTo>
                    <a:cubicBezTo>
                      <a:pt x="21" y="340"/>
                      <a:pt x="18" y="346"/>
                      <a:pt x="18" y="350"/>
                    </a:cubicBezTo>
                    <a:cubicBezTo>
                      <a:pt x="18" y="349"/>
                      <a:pt x="18" y="346"/>
                      <a:pt x="18" y="343"/>
                    </a:cubicBezTo>
                    <a:cubicBezTo>
                      <a:pt x="16" y="346"/>
                      <a:pt x="17" y="349"/>
                      <a:pt x="18" y="351"/>
                    </a:cubicBezTo>
                    <a:cubicBezTo>
                      <a:pt x="18" y="353"/>
                      <a:pt x="16" y="353"/>
                      <a:pt x="17" y="353"/>
                    </a:cubicBezTo>
                    <a:cubicBezTo>
                      <a:pt x="17" y="356"/>
                      <a:pt x="18" y="351"/>
                      <a:pt x="18" y="354"/>
                    </a:cubicBezTo>
                    <a:cubicBezTo>
                      <a:pt x="18" y="356"/>
                      <a:pt x="18" y="356"/>
                      <a:pt x="18" y="356"/>
                    </a:cubicBezTo>
                    <a:cubicBezTo>
                      <a:pt x="17" y="355"/>
                      <a:pt x="16" y="356"/>
                      <a:pt x="16" y="357"/>
                    </a:cubicBezTo>
                    <a:cubicBezTo>
                      <a:pt x="17" y="357"/>
                      <a:pt x="17" y="359"/>
                      <a:pt x="17" y="359"/>
                    </a:cubicBezTo>
                    <a:cubicBezTo>
                      <a:pt x="17" y="357"/>
                      <a:pt x="17" y="357"/>
                      <a:pt x="17" y="356"/>
                    </a:cubicBezTo>
                    <a:cubicBezTo>
                      <a:pt x="18" y="360"/>
                      <a:pt x="17" y="361"/>
                      <a:pt x="18" y="365"/>
                    </a:cubicBezTo>
                    <a:cubicBezTo>
                      <a:pt x="17" y="365"/>
                      <a:pt x="16" y="370"/>
                      <a:pt x="17" y="372"/>
                    </a:cubicBezTo>
                    <a:cubicBezTo>
                      <a:pt x="17" y="370"/>
                      <a:pt x="17" y="368"/>
                      <a:pt x="18" y="367"/>
                    </a:cubicBezTo>
                    <a:cubicBezTo>
                      <a:pt x="17" y="371"/>
                      <a:pt x="19" y="375"/>
                      <a:pt x="20" y="378"/>
                    </a:cubicBezTo>
                    <a:cubicBezTo>
                      <a:pt x="21" y="379"/>
                      <a:pt x="21" y="376"/>
                      <a:pt x="21" y="375"/>
                    </a:cubicBezTo>
                    <a:cubicBezTo>
                      <a:pt x="20" y="374"/>
                      <a:pt x="21" y="378"/>
                      <a:pt x="20" y="376"/>
                    </a:cubicBezTo>
                    <a:cubicBezTo>
                      <a:pt x="20" y="371"/>
                      <a:pt x="20" y="368"/>
                      <a:pt x="19" y="364"/>
                    </a:cubicBezTo>
                    <a:cubicBezTo>
                      <a:pt x="20" y="362"/>
                      <a:pt x="22" y="363"/>
                      <a:pt x="22" y="360"/>
                    </a:cubicBezTo>
                    <a:cubicBezTo>
                      <a:pt x="22" y="362"/>
                      <a:pt x="23" y="360"/>
                      <a:pt x="23" y="362"/>
                    </a:cubicBezTo>
                    <a:cubicBezTo>
                      <a:pt x="23" y="359"/>
                      <a:pt x="24" y="358"/>
                      <a:pt x="24" y="360"/>
                    </a:cubicBezTo>
                    <a:cubicBezTo>
                      <a:pt x="24" y="357"/>
                      <a:pt x="24" y="357"/>
                      <a:pt x="24" y="355"/>
                    </a:cubicBezTo>
                    <a:cubicBezTo>
                      <a:pt x="25" y="354"/>
                      <a:pt x="26" y="352"/>
                      <a:pt x="27" y="348"/>
                    </a:cubicBezTo>
                    <a:cubicBezTo>
                      <a:pt x="26" y="348"/>
                      <a:pt x="25" y="352"/>
                      <a:pt x="25" y="350"/>
                    </a:cubicBezTo>
                    <a:cubicBezTo>
                      <a:pt x="25" y="348"/>
                      <a:pt x="26" y="348"/>
                      <a:pt x="26" y="345"/>
                    </a:cubicBezTo>
                    <a:cubicBezTo>
                      <a:pt x="25" y="345"/>
                      <a:pt x="25" y="348"/>
                      <a:pt x="24" y="350"/>
                    </a:cubicBezTo>
                    <a:cubicBezTo>
                      <a:pt x="24" y="352"/>
                      <a:pt x="24" y="355"/>
                      <a:pt x="23" y="354"/>
                    </a:cubicBezTo>
                    <a:cubicBezTo>
                      <a:pt x="23" y="351"/>
                      <a:pt x="24" y="350"/>
                      <a:pt x="23" y="347"/>
                    </a:cubicBezTo>
                    <a:cubicBezTo>
                      <a:pt x="25" y="347"/>
                      <a:pt x="25" y="342"/>
                      <a:pt x="26" y="339"/>
                    </a:cubicBezTo>
                    <a:cubicBezTo>
                      <a:pt x="26" y="341"/>
                      <a:pt x="25" y="343"/>
                      <a:pt x="26" y="344"/>
                    </a:cubicBezTo>
                    <a:cubicBezTo>
                      <a:pt x="27" y="340"/>
                      <a:pt x="26" y="346"/>
                      <a:pt x="27" y="345"/>
                    </a:cubicBezTo>
                    <a:cubicBezTo>
                      <a:pt x="27" y="345"/>
                      <a:pt x="28" y="343"/>
                      <a:pt x="28" y="344"/>
                    </a:cubicBezTo>
                    <a:cubicBezTo>
                      <a:pt x="27" y="351"/>
                      <a:pt x="29" y="358"/>
                      <a:pt x="30" y="362"/>
                    </a:cubicBezTo>
                    <a:cubicBezTo>
                      <a:pt x="30" y="359"/>
                      <a:pt x="28" y="350"/>
                      <a:pt x="29" y="347"/>
                    </a:cubicBezTo>
                    <a:cubicBezTo>
                      <a:pt x="29" y="346"/>
                      <a:pt x="32" y="346"/>
                      <a:pt x="32" y="346"/>
                    </a:cubicBezTo>
                    <a:cubicBezTo>
                      <a:pt x="31" y="344"/>
                      <a:pt x="32" y="343"/>
                      <a:pt x="32" y="341"/>
                    </a:cubicBezTo>
                    <a:cubicBezTo>
                      <a:pt x="32" y="341"/>
                      <a:pt x="31" y="341"/>
                      <a:pt x="32" y="339"/>
                    </a:cubicBezTo>
                    <a:cubicBezTo>
                      <a:pt x="33" y="339"/>
                      <a:pt x="33" y="339"/>
                      <a:pt x="33" y="339"/>
                    </a:cubicBezTo>
                    <a:cubicBezTo>
                      <a:pt x="33" y="344"/>
                      <a:pt x="32" y="348"/>
                      <a:pt x="33" y="350"/>
                    </a:cubicBezTo>
                    <a:cubicBezTo>
                      <a:pt x="33" y="349"/>
                      <a:pt x="33" y="349"/>
                      <a:pt x="33" y="349"/>
                    </a:cubicBezTo>
                    <a:cubicBezTo>
                      <a:pt x="34" y="351"/>
                      <a:pt x="33" y="351"/>
                      <a:pt x="34" y="354"/>
                    </a:cubicBezTo>
                    <a:cubicBezTo>
                      <a:pt x="31" y="356"/>
                      <a:pt x="33" y="365"/>
                      <a:pt x="31" y="370"/>
                    </a:cubicBezTo>
                    <a:cubicBezTo>
                      <a:pt x="31" y="366"/>
                      <a:pt x="30" y="367"/>
                      <a:pt x="30" y="367"/>
                    </a:cubicBezTo>
                    <a:cubicBezTo>
                      <a:pt x="31" y="368"/>
                      <a:pt x="31" y="374"/>
                      <a:pt x="30" y="373"/>
                    </a:cubicBezTo>
                    <a:cubicBezTo>
                      <a:pt x="29" y="370"/>
                      <a:pt x="30" y="371"/>
                      <a:pt x="30" y="369"/>
                    </a:cubicBezTo>
                    <a:cubicBezTo>
                      <a:pt x="29" y="369"/>
                      <a:pt x="29" y="372"/>
                      <a:pt x="29" y="374"/>
                    </a:cubicBezTo>
                    <a:cubicBezTo>
                      <a:pt x="30" y="373"/>
                      <a:pt x="31" y="375"/>
                      <a:pt x="31" y="377"/>
                    </a:cubicBezTo>
                    <a:cubicBezTo>
                      <a:pt x="30" y="377"/>
                      <a:pt x="30" y="380"/>
                      <a:pt x="29" y="380"/>
                    </a:cubicBezTo>
                    <a:cubicBezTo>
                      <a:pt x="30" y="386"/>
                      <a:pt x="29" y="384"/>
                      <a:pt x="28" y="386"/>
                    </a:cubicBezTo>
                    <a:cubicBezTo>
                      <a:pt x="28" y="390"/>
                      <a:pt x="29" y="385"/>
                      <a:pt x="29" y="387"/>
                    </a:cubicBezTo>
                    <a:cubicBezTo>
                      <a:pt x="30" y="394"/>
                      <a:pt x="29" y="397"/>
                      <a:pt x="30" y="402"/>
                    </a:cubicBezTo>
                    <a:cubicBezTo>
                      <a:pt x="29" y="402"/>
                      <a:pt x="29" y="402"/>
                      <a:pt x="28" y="401"/>
                    </a:cubicBezTo>
                    <a:cubicBezTo>
                      <a:pt x="29" y="404"/>
                      <a:pt x="28" y="408"/>
                      <a:pt x="28" y="407"/>
                    </a:cubicBezTo>
                    <a:cubicBezTo>
                      <a:pt x="27" y="405"/>
                      <a:pt x="29" y="404"/>
                      <a:pt x="27" y="403"/>
                    </a:cubicBezTo>
                    <a:cubicBezTo>
                      <a:pt x="27" y="404"/>
                      <a:pt x="27" y="405"/>
                      <a:pt x="27" y="405"/>
                    </a:cubicBezTo>
                    <a:cubicBezTo>
                      <a:pt x="28" y="408"/>
                      <a:pt x="28" y="409"/>
                      <a:pt x="27" y="411"/>
                    </a:cubicBezTo>
                    <a:cubicBezTo>
                      <a:pt x="28" y="412"/>
                      <a:pt x="28" y="419"/>
                      <a:pt x="28" y="421"/>
                    </a:cubicBezTo>
                    <a:cubicBezTo>
                      <a:pt x="27" y="422"/>
                      <a:pt x="27" y="418"/>
                      <a:pt x="26" y="417"/>
                    </a:cubicBezTo>
                    <a:cubicBezTo>
                      <a:pt x="26" y="419"/>
                      <a:pt x="26" y="420"/>
                      <a:pt x="26" y="420"/>
                    </a:cubicBezTo>
                    <a:cubicBezTo>
                      <a:pt x="25" y="419"/>
                      <a:pt x="25" y="418"/>
                      <a:pt x="25" y="418"/>
                    </a:cubicBezTo>
                    <a:cubicBezTo>
                      <a:pt x="25" y="420"/>
                      <a:pt x="25" y="422"/>
                      <a:pt x="26" y="423"/>
                    </a:cubicBezTo>
                    <a:cubicBezTo>
                      <a:pt x="27" y="421"/>
                      <a:pt x="28" y="422"/>
                      <a:pt x="28" y="424"/>
                    </a:cubicBezTo>
                    <a:cubicBezTo>
                      <a:pt x="29" y="426"/>
                      <a:pt x="30" y="428"/>
                      <a:pt x="30" y="429"/>
                    </a:cubicBezTo>
                    <a:cubicBezTo>
                      <a:pt x="30" y="431"/>
                      <a:pt x="31" y="433"/>
                      <a:pt x="31" y="436"/>
                    </a:cubicBezTo>
                    <a:cubicBezTo>
                      <a:pt x="32" y="434"/>
                      <a:pt x="33" y="435"/>
                      <a:pt x="34" y="438"/>
                    </a:cubicBezTo>
                    <a:cubicBezTo>
                      <a:pt x="36" y="436"/>
                      <a:pt x="38" y="437"/>
                      <a:pt x="38" y="441"/>
                    </a:cubicBezTo>
                    <a:cubicBezTo>
                      <a:pt x="38" y="440"/>
                      <a:pt x="39" y="440"/>
                      <a:pt x="39" y="440"/>
                    </a:cubicBezTo>
                    <a:cubicBezTo>
                      <a:pt x="39" y="438"/>
                      <a:pt x="37" y="435"/>
                      <a:pt x="38" y="434"/>
                    </a:cubicBezTo>
                    <a:cubicBezTo>
                      <a:pt x="39" y="435"/>
                      <a:pt x="38" y="436"/>
                      <a:pt x="39" y="438"/>
                    </a:cubicBezTo>
                    <a:cubicBezTo>
                      <a:pt x="39" y="437"/>
                      <a:pt x="40" y="441"/>
                      <a:pt x="40" y="439"/>
                    </a:cubicBezTo>
                    <a:cubicBezTo>
                      <a:pt x="40" y="437"/>
                      <a:pt x="39" y="434"/>
                      <a:pt x="40" y="434"/>
                    </a:cubicBezTo>
                    <a:cubicBezTo>
                      <a:pt x="39" y="429"/>
                      <a:pt x="37" y="428"/>
                      <a:pt x="37" y="423"/>
                    </a:cubicBezTo>
                    <a:cubicBezTo>
                      <a:pt x="37" y="422"/>
                      <a:pt x="37" y="423"/>
                      <a:pt x="37" y="423"/>
                    </a:cubicBezTo>
                    <a:cubicBezTo>
                      <a:pt x="36" y="419"/>
                      <a:pt x="36" y="415"/>
                      <a:pt x="34" y="411"/>
                    </a:cubicBezTo>
                    <a:cubicBezTo>
                      <a:pt x="34" y="411"/>
                      <a:pt x="34" y="410"/>
                      <a:pt x="34" y="410"/>
                    </a:cubicBezTo>
                    <a:cubicBezTo>
                      <a:pt x="36" y="411"/>
                      <a:pt x="35" y="412"/>
                      <a:pt x="37" y="413"/>
                    </a:cubicBezTo>
                    <a:cubicBezTo>
                      <a:pt x="36" y="415"/>
                      <a:pt x="38" y="415"/>
                      <a:pt x="37" y="417"/>
                    </a:cubicBezTo>
                    <a:cubicBezTo>
                      <a:pt x="37" y="417"/>
                      <a:pt x="37" y="420"/>
                      <a:pt x="38" y="419"/>
                    </a:cubicBezTo>
                    <a:cubicBezTo>
                      <a:pt x="38" y="418"/>
                      <a:pt x="38" y="415"/>
                      <a:pt x="39" y="416"/>
                    </a:cubicBezTo>
                    <a:cubicBezTo>
                      <a:pt x="38" y="413"/>
                      <a:pt x="37" y="411"/>
                      <a:pt x="38" y="410"/>
                    </a:cubicBezTo>
                    <a:cubicBezTo>
                      <a:pt x="38" y="412"/>
                      <a:pt x="38" y="413"/>
                      <a:pt x="39" y="414"/>
                    </a:cubicBezTo>
                    <a:cubicBezTo>
                      <a:pt x="38" y="415"/>
                      <a:pt x="39" y="419"/>
                      <a:pt x="39" y="415"/>
                    </a:cubicBezTo>
                    <a:cubicBezTo>
                      <a:pt x="40" y="419"/>
                      <a:pt x="40" y="420"/>
                      <a:pt x="40" y="422"/>
                    </a:cubicBezTo>
                    <a:cubicBezTo>
                      <a:pt x="40" y="421"/>
                      <a:pt x="41" y="419"/>
                      <a:pt x="41" y="421"/>
                    </a:cubicBezTo>
                    <a:cubicBezTo>
                      <a:pt x="42" y="423"/>
                      <a:pt x="41" y="424"/>
                      <a:pt x="41" y="426"/>
                    </a:cubicBezTo>
                    <a:cubicBezTo>
                      <a:pt x="41" y="427"/>
                      <a:pt x="41" y="424"/>
                      <a:pt x="42" y="427"/>
                    </a:cubicBezTo>
                    <a:cubicBezTo>
                      <a:pt x="41" y="425"/>
                      <a:pt x="42" y="429"/>
                      <a:pt x="42" y="431"/>
                    </a:cubicBezTo>
                    <a:cubicBezTo>
                      <a:pt x="44" y="430"/>
                      <a:pt x="43" y="432"/>
                      <a:pt x="44" y="434"/>
                    </a:cubicBezTo>
                    <a:cubicBezTo>
                      <a:pt x="46" y="435"/>
                      <a:pt x="49" y="436"/>
                      <a:pt x="51" y="441"/>
                    </a:cubicBezTo>
                    <a:cubicBezTo>
                      <a:pt x="52" y="443"/>
                      <a:pt x="52" y="442"/>
                      <a:pt x="52" y="446"/>
                    </a:cubicBezTo>
                    <a:cubicBezTo>
                      <a:pt x="53" y="447"/>
                      <a:pt x="54" y="445"/>
                      <a:pt x="54" y="447"/>
                    </a:cubicBezTo>
                    <a:cubicBezTo>
                      <a:pt x="54" y="447"/>
                      <a:pt x="53" y="448"/>
                      <a:pt x="53" y="449"/>
                    </a:cubicBezTo>
                    <a:cubicBezTo>
                      <a:pt x="54" y="450"/>
                      <a:pt x="54" y="449"/>
                      <a:pt x="55" y="450"/>
                    </a:cubicBezTo>
                    <a:cubicBezTo>
                      <a:pt x="55" y="453"/>
                      <a:pt x="53" y="451"/>
                      <a:pt x="54" y="455"/>
                    </a:cubicBezTo>
                    <a:cubicBezTo>
                      <a:pt x="54" y="455"/>
                      <a:pt x="54" y="453"/>
                      <a:pt x="55" y="454"/>
                    </a:cubicBezTo>
                    <a:cubicBezTo>
                      <a:pt x="56" y="459"/>
                      <a:pt x="57" y="461"/>
                      <a:pt x="58" y="466"/>
                    </a:cubicBezTo>
                    <a:cubicBezTo>
                      <a:pt x="56" y="466"/>
                      <a:pt x="57" y="469"/>
                      <a:pt x="57" y="471"/>
                    </a:cubicBezTo>
                    <a:cubicBezTo>
                      <a:pt x="55" y="470"/>
                      <a:pt x="56" y="469"/>
                      <a:pt x="56" y="473"/>
                    </a:cubicBezTo>
                    <a:cubicBezTo>
                      <a:pt x="55" y="472"/>
                      <a:pt x="55" y="470"/>
                      <a:pt x="54" y="470"/>
                    </a:cubicBezTo>
                    <a:cubicBezTo>
                      <a:pt x="55" y="472"/>
                      <a:pt x="54" y="473"/>
                      <a:pt x="53" y="473"/>
                    </a:cubicBezTo>
                    <a:cubicBezTo>
                      <a:pt x="53" y="472"/>
                      <a:pt x="53" y="470"/>
                      <a:pt x="52" y="470"/>
                    </a:cubicBezTo>
                    <a:cubicBezTo>
                      <a:pt x="54" y="474"/>
                      <a:pt x="50" y="472"/>
                      <a:pt x="52" y="476"/>
                    </a:cubicBezTo>
                    <a:cubicBezTo>
                      <a:pt x="52" y="474"/>
                      <a:pt x="55" y="476"/>
                      <a:pt x="57" y="478"/>
                    </a:cubicBezTo>
                    <a:cubicBezTo>
                      <a:pt x="56" y="477"/>
                      <a:pt x="56" y="476"/>
                      <a:pt x="56" y="476"/>
                    </a:cubicBezTo>
                    <a:cubicBezTo>
                      <a:pt x="58" y="481"/>
                      <a:pt x="60" y="479"/>
                      <a:pt x="62" y="485"/>
                    </a:cubicBezTo>
                    <a:cubicBezTo>
                      <a:pt x="62" y="486"/>
                      <a:pt x="61" y="486"/>
                      <a:pt x="62" y="487"/>
                    </a:cubicBezTo>
                    <a:cubicBezTo>
                      <a:pt x="64" y="488"/>
                      <a:pt x="66" y="490"/>
                      <a:pt x="68" y="493"/>
                    </a:cubicBezTo>
                    <a:cubicBezTo>
                      <a:pt x="68" y="495"/>
                      <a:pt x="68" y="496"/>
                      <a:pt x="68" y="498"/>
                    </a:cubicBezTo>
                    <a:cubicBezTo>
                      <a:pt x="68" y="497"/>
                      <a:pt x="67" y="497"/>
                      <a:pt x="67" y="496"/>
                    </a:cubicBezTo>
                    <a:cubicBezTo>
                      <a:pt x="69" y="500"/>
                      <a:pt x="68" y="502"/>
                      <a:pt x="66" y="500"/>
                    </a:cubicBezTo>
                    <a:cubicBezTo>
                      <a:pt x="68" y="504"/>
                      <a:pt x="69" y="504"/>
                      <a:pt x="70" y="507"/>
                    </a:cubicBezTo>
                    <a:cubicBezTo>
                      <a:pt x="69" y="507"/>
                      <a:pt x="71" y="509"/>
                      <a:pt x="70" y="510"/>
                    </a:cubicBezTo>
                    <a:cubicBezTo>
                      <a:pt x="69" y="509"/>
                      <a:pt x="67" y="504"/>
                      <a:pt x="66" y="503"/>
                    </a:cubicBezTo>
                    <a:cubicBezTo>
                      <a:pt x="66" y="507"/>
                      <a:pt x="61" y="494"/>
                      <a:pt x="60" y="493"/>
                    </a:cubicBezTo>
                    <a:cubicBezTo>
                      <a:pt x="58" y="495"/>
                      <a:pt x="62" y="498"/>
                      <a:pt x="64" y="502"/>
                    </a:cubicBezTo>
                    <a:cubicBezTo>
                      <a:pt x="64" y="504"/>
                      <a:pt x="64" y="506"/>
                      <a:pt x="63" y="505"/>
                    </a:cubicBezTo>
                    <a:cubicBezTo>
                      <a:pt x="65" y="509"/>
                      <a:pt x="68" y="512"/>
                      <a:pt x="69" y="517"/>
                    </a:cubicBezTo>
                    <a:cubicBezTo>
                      <a:pt x="70" y="519"/>
                      <a:pt x="69" y="515"/>
                      <a:pt x="70" y="517"/>
                    </a:cubicBezTo>
                    <a:cubicBezTo>
                      <a:pt x="70" y="518"/>
                      <a:pt x="71" y="519"/>
                      <a:pt x="71" y="520"/>
                    </a:cubicBezTo>
                    <a:cubicBezTo>
                      <a:pt x="70" y="518"/>
                      <a:pt x="70" y="518"/>
                      <a:pt x="69" y="518"/>
                    </a:cubicBezTo>
                    <a:cubicBezTo>
                      <a:pt x="70" y="520"/>
                      <a:pt x="71" y="522"/>
                      <a:pt x="71" y="524"/>
                    </a:cubicBezTo>
                    <a:cubicBezTo>
                      <a:pt x="71" y="523"/>
                      <a:pt x="73" y="527"/>
                      <a:pt x="73" y="528"/>
                    </a:cubicBezTo>
                    <a:cubicBezTo>
                      <a:pt x="72" y="527"/>
                      <a:pt x="72" y="527"/>
                      <a:pt x="72" y="526"/>
                    </a:cubicBezTo>
                    <a:cubicBezTo>
                      <a:pt x="69" y="522"/>
                      <a:pt x="68" y="519"/>
                      <a:pt x="66" y="519"/>
                    </a:cubicBezTo>
                    <a:cubicBezTo>
                      <a:pt x="66" y="521"/>
                      <a:pt x="66" y="523"/>
                      <a:pt x="67" y="525"/>
                    </a:cubicBezTo>
                    <a:cubicBezTo>
                      <a:pt x="67" y="527"/>
                      <a:pt x="67" y="529"/>
                      <a:pt x="68" y="532"/>
                    </a:cubicBezTo>
                    <a:cubicBezTo>
                      <a:pt x="66" y="528"/>
                      <a:pt x="66" y="527"/>
                      <a:pt x="66" y="526"/>
                    </a:cubicBezTo>
                    <a:cubicBezTo>
                      <a:pt x="65" y="526"/>
                      <a:pt x="65" y="522"/>
                      <a:pt x="64" y="523"/>
                    </a:cubicBezTo>
                    <a:cubicBezTo>
                      <a:pt x="64" y="525"/>
                      <a:pt x="66" y="528"/>
                      <a:pt x="65" y="530"/>
                    </a:cubicBezTo>
                    <a:cubicBezTo>
                      <a:pt x="65" y="531"/>
                      <a:pt x="64" y="528"/>
                      <a:pt x="63" y="528"/>
                    </a:cubicBezTo>
                    <a:cubicBezTo>
                      <a:pt x="64" y="532"/>
                      <a:pt x="66" y="537"/>
                      <a:pt x="64" y="537"/>
                    </a:cubicBezTo>
                    <a:cubicBezTo>
                      <a:pt x="65" y="540"/>
                      <a:pt x="66" y="538"/>
                      <a:pt x="67" y="540"/>
                    </a:cubicBezTo>
                    <a:cubicBezTo>
                      <a:pt x="67" y="542"/>
                      <a:pt x="64" y="540"/>
                      <a:pt x="65" y="542"/>
                    </a:cubicBezTo>
                    <a:cubicBezTo>
                      <a:pt x="66" y="543"/>
                      <a:pt x="67" y="543"/>
                      <a:pt x="69" y="545"/>
                    </a:cubicBezTo>
                    <a:cubicBezTo>
                      <a:pt x="68" y="545"/>
                      <a:pt x="69" y="546"/>
                      <a:pt x="69" y="547"/>
                    </a:cubicBezTo>
                    <a:cubicBezTo>
                      <a:pt x="68" y="547"/>
                      <a:pt x="66" y="542"/>
                      <a:pt x="66" y="544"/>
                    </a:cubicBezTo>
                    <a:cubicBezTo>
                      <a:pt x="67" y="546"/>
                      <a:pt x="67" y="547"/>
                      <a:pt x="68" y="550"/>
                    </a:cubicBezTo>
                    <a:cubicBezTo>
                      <a:pt x="69" y="548"/>
                      <a:pt x="68" y="546"/>
                      <a:pt x="70" y="549"/>
                    </a:cubicBezTo>
                    <a:cubicBezTo>
                      <a:pt x="71" y="551"/>
                      <a:pt x="71" y="552"/>
                      <a:pt x="71" y="554"/>
                    </a:cubicBezTo>
                    <a:cubicBezTo>
                      <a:pt x="71" y="551"/>
                      <a:pt x="73" y="550"/>
                      <a:pt x="75" y="551"/>
                    </a:cubicBezTo>
                    <a:cubicBezTo>
                      <a:pt x="74" y="549"/>
                      <a:pt x="75" y="549"/>
                      <a:pt x="75" y="548"/>
                    </a:cubicBezTo>
                    <a:cubicBezTo>
                      <a:pt x="76" y="550"/>
                      <a:pt x="78" y="553"/>
                      <a:pt x="78" y="552"/>
                    </a:cubicBezTo>
                    <a:cubicBezTo>
                      <a:pt x="76" y="549"/>
                      <a:pt x="77" y="550"/>
                      <a:pt x="76" y="547"/>
                    </a:cubicBezTo>
                    <a:cubicBezTo>
                      <a:pt x="75" y="549"/>
                      <a:pt x="71" y="545"/>
                      <a:pt x="70" y="542"/>
                    </a:cubicBezTo>
                    <a:cubicBezTo>
                      <a:pt x="71" y="543"/>
                      <a:pt x="72" y="543"/>
                      <a:pt x="72" y="542"/>
                    </a:cubicBezTo>
                    <a:cubicBezTo>
                      <a:pt x="71" y="539"/>
                      <a:pt x="69" y="540"/>
                      <a:pt x="70" y="538"/>
                    </a:cubicBezTo>
                    <a:cubicBezTo>
                      <a:pt x="72" y="542"/>
                      <a:pt x="70" y="537"/>
                      <a:pt x="70" y="536"/>
                    </a:cubicBezTo>
                    <a:cubicBezTo>
                      <a:pt x="72" y="535"/>
                      <a:pt x="72" y="535"/>
                      <a:pt x="72" y="535"/>
                    </a:cubicBezTo>
                    <a:cubicBezTo>
                      <a:pt x="73" y="538"/>
                      <a:pt x="76" y="541"/>
                      <a:pt x="77" y="543"/>
                    </a:cubicBezTo>
                    <a:cubicBezTo>
                      <a:pt x="76" y="544"/>
                      <a:pt x="74" y="539"/>
                      <a:pt x="74" y="540"/>
                    </a:cubicBezTo>
                    <a:cubicBezTo>
                      <a:pt x="75" y="543"/>
                      <a:pt x="76" y="545"/>
                      <a:pt x="77" y="548"/>
                    </a:cubicBezTo>
                    <a:cubicBezTo>
                      <a:pt x="78" y="548"/>
                      <a:pt x="79" y="549"/>
                      <a:pt x="79" y="549"/>
                    </a:cubicBezTo>
                    <a:cubicBezTo>
                      <a:pt x="79" y="548"/>
                      <a:pt x="78" y="546"/>
                      <a:pt x="79" y="546"/>
                    </a:cubicBezTo>
                    <a:cubicBezTo>
                      <a:pt x="79" y="547"/>
                      <a:pt x="79" y="547"/>
                      <a:pt x="80" y="549"/>
                    </a:cubicBezTo>
                    <a:cubicBezTo>
                      <a:pt x="80" y="548"/>
                      <a:pt x="80" y="548"/>
                      <a:pt x="80" y="548"/>
                    </a:cubicBezTo>
                    <a:cubicBezTo>
                      <a:pt x="80" y="548"/>
                      <a:pt x="81" y="548"/>
                      <a:pt x="80" y="547"/>
                    </a:cubicBezTo>
                    <a:cubicBezTo>
                      <a:pt x="79" y="545"/>
                      <a:pt x="77" y="543"/>
                      <a:pt x="76" y="541"/>
                    </a:cubicBezTo>
                    <a:cubicBezTo>
                      <a:pt x="75" y="539"/>
                      <a:pt x="75" y="537"/>
                      <a:pt x="75" y="536"/>
                    </a:cubicBezTo>
                    <a:cubicBezTo>
                      <a:pt x="76" y="540"/>
                      <a:pt x="76" y="538"/>
                      <a:pt x="79" y="543"/>
                    </a:cubicBezTo>
                    <a:cubicBezTo>
                      <a:pt x="78" y="543"/>
                      <a:pt x="78" y="543"/>
                      <a:pt x="78" y="543"/>
                    </a:cubicBezTo>
                    <a:cubicBezTo>
                      <a:pt x="80" y="545"/>
                      <a:pt x="80" y="545"/>
                      <a:pt x="81" y="548"/>
                    </a:cubicBezTo>
                    <a:cubicBezTo>
                      <a:pt x="81" y="545"/>
                      <a:pt x="79" y="544"/>
                      <a:pt x="81" y="543"/>
                    </a:cubicBezTo>
                    <a:cubicBezTo>
                      <a:pt x="80" y="542"/>
                      <a:pt x="78" y="540"/>
                      <a:pt x="77" y="539"/>
                    </a:cubicBezTo>
                    <a:cubicBezTo>
                      <a:pt x="76" y="537"/>
                      <a:pt x="75" y="535"/>
                      <a:pt x="74" y="533"/>
                    </a:cubicBezTo>
                    <a:cubicBezTo>
                      <a:pt x="76" y="537"/>
                      <a:pt x="77" y="533"/>
                      <a:pt x="77" y="533"/>
                    </a:cubicBezTo>
                    <a:cubicBezTo>
                      <a:pt x="75" y="530"/>
                      <a:pt x="74" y="533"/>
                      <a:pt x="73" y="528"/>
                    </a:cubicBezTo>
                    <a:cubicBezTo>
                      <a:pt x="74" y="530"/>
                      <a:pt x="75" y="530"/>
                      <a:pt x="75" y="529"/>
                    </a:cubicBezTo>
                    <a:cubicBezTo>
                      <a:pt x="74" y="527"/>
                      <a:pt x="74" y="526"/>
                      <a:pt x="74" y="525"/>
                    </a:cubicBezTo>
                    <a:cubicBezTo>
                      <a:pt x="75" y="527"/>
                      <a:pt x="76" y="527"/>
                      <a:pt x="77" y="528"/>
                    </a:cubicBezTo>
                    <a:cubicBezTo>
                      <a:pt x="76" y="525"/>
                      <a:pt x="79" y="531"/>
                      <a:pt x="78" y="528"/>
                    </a:cubicBezTo>
                    <a:cubicBezTo>
                      <a:pt x="77" y="526"/>
                      <a:pt x="76" y="525"/>
                      <a:pt x="75" y="524"/>
                    </a:cubicBezTo>
                    <a:cubicBezTo>
                      <a:pt x="76" y="523"/>
                      <a:pt x="74" y="517"/>
                      <a:pt x="76" y="520"/>
                    </a:cubicBezTo>
                    <a:cubicBezTo>
                      <a:pt x="77" y="522"/>
                      <a:pt x="78" y="523"/>
                      <a:pt x="79" y="526"/>
                    </a:cubicBezTo>
                    <a:cubicBezTo>
                      <a:pt x="80" y="526"/>
                      <a:pt x="79" y="524"/>
                      <a:pt x="80" y="523"/>
                    </a:cubicBezTo>
                    <a:cubicBezTo>
                      <a:pt x="81" y="525"/>
                      <a:pt x="83" y="528"/>
                      <a:pt x="84" y="529"/>
                    </a:cubicBezTo>
                    <a:cubicBezTo>
                      <a:pt x="84" y="528"/>
                      <a:pt x="85" y="526"/>
                      <a:pt x="85" y="527"/>
                    </a:cubicBezTo>
                    <a:cubicBezTo>
                      <a:pt x="85" y="530"/>
                      <a:pt x="89" y="534"/>
                      <a:pt x="90" y="536"/>
                    </a:cubicBezTo>
                    <a:cubicBezTo>
                      <a:pt x="88" y="534"/>
                      <a:pt x="90" y="534"/>
                      <a:pt x="91" y="535"/>
                    </a:cubicBezTo>
                    <a:cubicBezTo>
                      <a:pt x="90" y="533"/>
                      <a:pt x="88" y="531"/>
                      <a:pt x="89" y="531"/>
                    </a:cubicBezTo>
                    <a:cubicBezTo>
                      <a:pt x="90" y="534"/>
                      <a:pt x="93" y="537"/>
                      <a:pt x="94" y="539"/>
                    </a:cubicBezTo>
                    <a:cubicBezTo>
                      <a:pt x="94" y="540"/>
                      <a:pt x="94" y="541"/>
                      <a:pt x="93" y="542"/>
                    </a:cubicBezTo>
                    <a:cubicBezTo>
                      <a:pt x="94" y="543"/>
                      <a:pt x="95" y="544"/>
                      <a:pt x="96" y="544"/>
                    </a:cubicBezTo>
                    <a:cubicBezTo>
                      <a:pt x="94" y="541"/>
                      <a:pt x="97" y="543"/>
                      <a:pt x="97" y="542"/>
                    </a:cubicBezTo>
                    <a:cubicBezTo>
                      <a:pt x="99" y="544"/>
                      <a:pt x="99" y="543"/>
                      <a:pt x="101" y="545"/>
                    </a:cubicBezTo>
                    <a:cubicBezTo>
                      <a:pt x="100" y="546"/>
                      <a:pt x="100" y="549"/>
                      <a:pt x="98" y="547"/>
                    </a:cubicBezTo>
                    <a:cubicBezTo>
                      <a:pt x="100" y="550"/>
                      <a:pt x="100" y="551"/>
                      <a:pt x="102" y="553"/>
                    </a:cubicBezTo>
                    <a:cubicBezTo>
                      <a:pt x="101" y="554"/>
                      <a:pt x="102" y="557"/>
                      <a:pt x="103" y="561"/>
                    </a:cubicBezTo>
                    <a:cubicBezTo>
                      <a:pt x="105" y="561"/>
                      <a:pt x="103" y="559"/>
                      <a:pt x="105" y="561"/>
                    </a:cubicBezTo>
                    <a:cubicBezTo>
                      <a:pt x="105" y="562"/>
                      <a:pt x="107" y="564"/>
                      <a:pt x="106" y="565"/>
                    </a:cubicBezTo>
                    <a:cubicBezTo>
                      <a:pt x="104" y="563"/>
                      <a:pt x="105" y="561"/>
                      <a:pt x="104" y="562"/>
                    </a:cubicBezTo>
                    <a:cubicBezTo>
                      <a:pt x="107" y="566"/>
                      <a:pt x="107" y="568"/>
                      <a:pt x="108" y="571"/>
                    </a:cubicBezTo>
                    <a:cubicBezTo>
                      <a:pt x="106" y="569"/>
                      <a:pt x="101" y="566"/>
                      <a:pt x="101" y="562"/>
                    </a:cubicBezTo>
                    <a:cubicBezTo>
                      <a:pt x="101" y="562"/>
                      <a:pt x="102" y="564"/>
                      <a:pt x="103" y="563"/>
                    </a:cubicBezTo>
                    <a:cubicBezTo>
                      <a:pt x="101" y="560"/>
                      <a:pt x="100" y="560"/>
                      <a:pt x="99" y="557"/>
                    </a:cubicBezTo>
                    <a:cubicBezTo>
                      <a:pt x="98" y="557"/>
                      <a:pt x="98" y="556"/>
                      <a:pt x="97" y="557"/>
                    </a:cubicBezTo>
                    <a:cubicBezTo>
                      <a:pt x="98" y="558"/>
                      <a:pt x="99" y="559"/>
                      <a:pt x="99" y="559"/>
                    </a:cubicBezTo>
                    <a:cubicBezTo>
                      <a:pt x="98" y="561"/>
                      <a:pt x="96" y="558"/>
                      <a:pt x="94" y="555"/>
                    </a:cubicBezTo>
                    <a:cubicBezTo>
                      <a:pt x="96" y="559"/>
                      <a:pt x="94" y="561"/>
                      <a:pt x="92" y="561"/>
                    </a:cubicBezTo>
                    <a:cubicBezTo>
                      <a:pt x="93" y="563"/>
                      <a:pt x="94" y="565"/>
                      <a:pt x="96" y="567"/>
                    </a:cubicBezTo>
                    <a:cubicBezTo>
                      <a:pt x="93" y="565"/>
                      <a:pt x="97" y="570"/>
                      <a:pt x="97" y="571"/>
                    </a:cubicBezTo>
                    <a:cubicBezTo>
                      <a:pt x="95" y="569"/>
                      <a:pt x="96" y="570"/>
                      <a:pt x="97" y="572"/>
                    </a:cubicBezTo>
                    <a:cubicBezTo>
                      <a:pt x="96" y="573"/>
                      <a:pt x="94" y="570"/>
                      <a:pt x="94" y="570"/>
                    </a:cubicBezTo>
                    <a:cubicBezTo>
                      <a:pt x="94" y="572"/>
                      <a:pt x="96" y="574"/>
                      <a:pt x="96" y="575"/>
                    </a:cubicBezTo>
                    <a:cubicBezTo>
                      <a:pt x="97" y="574"/>
                      <a:pt x="97" y="574"/>
                      <a:pt x="99" y="574"/>
                    </a:cubicBezTo>
                    <a:cubicBezTo>
                      <a:pt x="97" y="571"/>
                      <a:pt x="99" y="571"/>
                      <a:pt x="97" y="569"/>
                    </a:cubicBezTo>
                    <a:cubicBezTo>
                      <a:pt x="98" y="568"/>
                      <a:pt x="99" y="572"/>
                      <a:pt x="100" y="571"/>
                    </a:cubicBezTo>
                    <a:cubicBezTo>
                      <a:pt x="99" y="570"/>
                      <a:pt x="99" y="569"/>
                      <a:pt x="98" y="568"/>
                    </a:cubicBezTo>
                    <a:cubicBezTo>
                      <a:pt x="98" y="568"/>
                      <a:pt x="98" y="569"/>
                      <a:pt x="97" y="568"/>
                    </a:cubicBezTo>
                    <a:cubicBezTo>
                      <a:pt x="96" y="566"/>
                      <a:pt x="96" y="564"/>
                      <a:pt x="96" y="562"/>
                    </a:cubicBezTo>
                    <a:cubicBezTo>
                      <a:pt x="100" y="567"/>
                      <a:pt x="97" y="567"/>
                      <a:pt x="101" y="571"/>
                    </a:cubicBezTo>
                    <a:cubicBezTo>
                      <a:pt x="100" y="571"/>
                      <a:pt x="101" y="572"/>
                      <a:pt x="100" y="573"/>
                    </a:cubicBezTo>
                    <a:cubicBezTo>
                      <a:pt x="102" y="576"/>
                      <a:pt x="102" y="573"/>
                      <a:pt x="104" y="576"/>
                    </a:cubicBezTo>
                    <a:cubicBezTo>
                      <a:pt x="105" y="578"/>
                      <a:pt x="103" y="577"/>
                      <a:pt x="104" y="578"/>
                    </a:cubicBezTo>
                    <a:cubicBezTo>
                      <a:pt x="106" y="579"/>
                      <a:pt x="104" y="577"/>
                      <a:pt x="105" y="578"/>
                    </a:cubicBezTo>
                    <a:cubicBezTo>
                      <a:pt x="104" y="576"/>
                      <a:pt x="103" y="575"/>
                      <a:pt x="104" y="574"/>
                    </a:cubicBezTo>
                    <a:cubicBezTo>
                      <a:pt x="107" y="577"/>
                      <a:pt x="107" y="581"/>
                      <a:pt x="110" y="582"/>
                    </a:cubicBezTo>
                    <a:cubicBezTo>
                      <a:pt x="109" y="581"/>
                      <a:pt x="108" y="580"/>
                      <a:pt x="107" y="579"/>
                    </a:cubicBezTo>
                    <a:cubicBezTo>
                      <a:pt x="108" y="578"/>
                      <a:pt x="107" y="576"/>
                      <a:pt x="108" y="578"/>
                    </a:cubicBezTo>
                    <a:cubicBezTo>
                      <a:pt x="109" y="580"/>
                      <a:pt x="111" y="580"/>
                      <a:pt x="112" y="581"/>
                    </a:cubicBezTo>
                    <a:cubicBezTo>
                      <a:pt x="111" y="579"/>
                      <a:pt x="111" y="579"/>
                      <a:pt x="110" y="576"/>
                    </a:cubicBezTo>
                    <a:cubicBezTo>
                      <a:pt x="112" y="578"/>
                      <a:pt x="111" y="575"/>
                      <a:pt x="112" y="576"/>
                    </a:cubicBezTo>
                    <a:cubicBezTo>
                      <a:pt x="113" y="578"/>
                      <a:pt x="111" y="579"/>
                      <a:pt x="113" y="580"/>
                    </a:cubicBezTo>
                    <a:cubicBezTo>
                      <a:pt x="112" y="578"/>
                      <a:pt x="114" y="579"/>
                      <a:pt x="114" y="577"/>
                    </a:cubicBezTo>
                    <a:cubicBezTo>
                      <a:pt x="112" y="575"/>
                      <a:pt x="111" y="575"/>
                      <a:pt x="111" y="574"/>
                    </a:cubicBezTo>
                    <a:cubicBezTo>
                      <a:pt x="112" y="574"/>
                      <a:pt x="113" y="576"/>
                      <a:pt x="114" y="577"/>
                    </a:cubicBezTo>
                    <a:cubicBezTo>
                      <a:pt x="115" y="578"/>
                      <a:pt x="116" y="580"/>
                      <a:pt x="116" y="580"/>
                    </a:cubicBezTo>
                    <a:cubicBezTo>
                      <a:pt x="115" y="578"/>
                      <a:pt x="115" y="577"/>
                      <a:pt x="115" y="576"/>
                    </a:cubicBezTo>
                    <a:cubicBezTo>
                      <a:pt x="117" y="578"/>
                      <a:pt x="118" y="578"/>
                      <a:pt x="121" y="581"/>
                    </a:cubicBezTo>
                    <a:cubicBezTo>
                      <a:pt x="118" y="580"/>
                      <a:pt x="123" y="584"/>
                      <a:pt x="123" y="585"/>
                    </a:cubicBezTo>
                    <a:cubicBezTo>
                      <a:pt x="122" y="586"/>
                      <a:pt x="121" y="583"/>
                      <a:pt x="118" y="580"/>
                    </a:cubicBezTo>
                    <a:cubicBezTo>
                      <a:pt x="119" y="582"/>
                      <a:pt x="119" y="582"/>
                      <a:pt x="117" y="582"/>
                    </a:cubicBezTo>
                    <a:cubicBezTo>
                      <a:pt x="120" y="584"/>
                      <a:pt x="120" y="586"/>
                      <a:pt x="119" y="586"/>
                    </a:cubicBezTo>
                    <a:cubicBezTo>
                      <a:pt x="122" y="588"/>
                      <a:pt x="123" y="592"/>
                      <a:pt x="128" y="597"/>
                    </a:cubicBezTo>
                    <a:cubicBezTo>
                      <a:pt x="129" y="595"/>
                      <a:pt x="130" y="599"/>
                      <a:pt x="131" y="599"/>
                    </a:cubicBezTo>
                    <a:cubicBezTo>
                      <a:pt x="131" y="599"/>
                      <a:pt x="130" y="596"/>
                      <a:pt x="132" y="598"/>
                    </a:cubicBezTo>
                    <a:cubicBezTo>
                      <a:pt x="133" y="599"/>
                      <a:pt x="133" y="599"/>
                      <a:pt x="133" y="600"/>
                    </a:cubicBezTo>
                    <a:cubicBezTo>
                      <a:pt x="134" y="599"/>
                      <a:pt x="136" y="601"/>
                      <a:pt x="137" y="600"/>
                    </a:cubicBezTo>
                    <a:cubicBezTo>
                      <a:pt x="137" y="600"/>
                      <a:pt x="136" y="599"/>
                      <a:pt x="136" y="599"/>
                    </a:cubicBezTo>
                    <a:cubicBezTo>
                      <a:pt x="138" y="601"/>
                      <a:pt x="140" y="604"/>
                      <a:pt x="142" y="605"/>
                    </a:cubicBezTo>
                    <a:cubicBezTo>
                      <a:pt x="139" y="605"/>
                      <a:pt x="139" y="609"/>
                      <a:pt x="141" y="612"/>
                    </a:cubicBezTo>
                    <a:cubicBezTo>
                      <a:pt x="140" y="611"/>
                      <a:pt x="135" y="608"/>
                      <a:pt x="136" y="610"/>
                    </a:cubicBezTo>
                    <a:cubicBezTo>
                      <a:pt x="137" y="611"/>
                      <a:pt x="138" y="611"/>
                      <a:pt x="140" y="613"/>
                    </a:cubicBezTo>
                    <a:cubicBezTo>
                      <a:pt x="139" y="613"/>
                      <a:pt x="137" y="612"/>
                      <a:pt x="139" y="614"/>
                    </a:cubicBezTo>
                    <a:cubicBezTo>
                      <a:pt x="142" y="616"/>
                      <a:pt x="141" y="613"/>
                      <a:pt x="143" y="614"/>
                    </a:cubicBezTo>
                    <a:cubicBezTo>
                      <a:pt x="143" y="613"/>
                      <a:pt x="142" y="612"/>
                      <a:pt x="142" y="611"/>
                    </a:cubicBezTo>
                    <a:cubicBezTo>
                      <a:pt x="144" y="613"/>
                      <a:pt x="145" y="613"/>
                      <a:pt x="146" y="615"/>
                    </a:cubicBezTo>
                    <a:cubicBezTo>
                      <a:pt x="149" y="614"/>
                      <a:pt x="150" y="612"/>
                      <a:pt x="154" y="613"/>
                    </a:cubicBezTo>
                    <a:cubicBezTo>
                      <a:pt x="152" y="611"/>
                      <a:pt x="151" y="613"/>
                      <a:pt x="150" y="611"/>
                    </a:cubicBezTo>
                    <a:cubicBezTo>
                      <a:pt x="150" y="610"/>
                      <a:pt x="152" y="612"/>
                      <a:pt x="152" y="611"/>
                    </a:cubicBezTo>
                    <a:cubicBezTo>
                      <a:pt x="152" y="610"/>
                      <a:pt x="150" y="609"/>
                      <a:pt x="151" y="609"/>
                    </a:cubicBezTo>
                    <a:cubicBezTo>
                      <a:pt x="152" y="609"/>
                      <a:pt x="153" y="610"/>
                      <a:pt x="153" y="610"/>
                    </a:cubicBezTo>
                    <a:cubicBezTo>
                      <a:pt x="153" y="609"/>
                      <a:pt x="152" y="607"/>
                      <a:pt x="152" y="606"/>
                    </a:cubicBezTo>
                    <a:cubicBezTo>
                      <a:pt x="156" y="610"/>
                      <a:pt x="157" y="608"/>
                      <a:pt x="154" y="604"/>
                    </a:cubicBezTo>
                    <a:cubicBezTo>
                      <a:pt x="155" y="604"/>
                      <a:pt x="157" y="605"/>
                      <a:pt x="160" y="606"/>
                    </a:cubicBezTo>
                    <a:cubicBezTo>
                      <a:pt x="161" y="609"/>
                      <a:pt x="159" y="607"/>
                      <a:pt x="158" y="609"/>
                    </a:cubicBezTo>
                    <a:cubicBezTo>
                      <a:pt x="162" y="613"/>
                      <a:pt x="163" y="608"/>
                      <a:pt x="161" y="607"/>
                    </a:cubicBezTo>
                    <a:cubicBezTo>
                      <a:pt x="162" y="607"/>
                      <a:pt x="163" y="608"/>
                      <a:pt x="164" y="610"/>
                    </a:cubicBezTo>
                    <a:cubicBezTo>
                      <a:pt x="164" y="609"/>
                      <a:pt x="167" y="611"/>
                      <a:pt x="167" y="611"/>
                    </a:cubicBezTo>
                    <a:cubicBezTo>
                      <a:pt x="166" y="609"/>
                      <a:pt x="165" y="608"/>
                      <a:pt x="165" y="608"/>
                    </a:cubicBezTo>
                    <a:cubicBezTo>
                      <a:pt x="166" y="608"/>
                      <a:pt x="167" y="610"/>
                      <a:pt x="168" y="610"/>
                    </a:cubicBezTo>
                    <a:cubicBezTo>
                      <a:pt x="168" y="607"/>
                      <a:pt x="169" y="608"/>
                      <a:pt x="171" y="606"/>
                    </a:cubicBezTo>
                    <a:cubicBezTo>
                      <a:pt x="170" y="604"/>
                      <a:pt x="168" y="603"/>
                      <a:pt x="168" y="602"/>
                    </a:cubicBezTo>
                    <a:cubicBezTo>
                      <a:pt x="169" y="602"/>
                      <a:pt x="170" y="602"/>
                      <a:pt x="170" y="600"/>
                    </a:cubicBezTo>
                    <a:cubicBezTo>
                      <a:pt x="171" y="601"/>
                      <a:pt x="171" y="602"/>
                      <a:pt x="172" y="602"/>
                    </a:cubicBezTo>
                    <a:cubicBezTo>
                      <a:pt x="173" y="602"/>
                      <a:pt x="171" y="600"/>
                      <a:pt x="172" y="599"/>
                    </a:cubicBezTo>
                    <a:cubicBezTo>
                      <a:pt x="174" y="601"/>
                      <a:pt x="176" y="603"/>
                      <a:pt x="176" y="604"/>
                    </a:cubicBezTo>
                    <a:cubicBezTo>
                      <a:pt x="177" y="603"/>
                      <a:pt x="177" y="604"/>
                      <a:pt x="178" y="603"/>
                    </a:cubicBezTo>
                    <a:cubicBezTo>
                      <a:pt x="176" y="601"/>
                      <a:pt x="174" y="601"/>
                      <a:pt x="174" y="600"/>
                    </a:cubicBezTo>
                    <a:cubicBezTo>
                      <a:pt x="174" y="599"/>
                      <a:pt x="176" y="601"/>
                      <a:pt x="177" y="602"/>
                    </a:cubicBezTo>
                    <a:cubicBezTo>
                      <a:pt x="178" y="601"/>
                      <a:pt x="181" y="603"/>
                      <a:pt x="182" y="603"/>
                    </a:cubicBezTo>
                    <a:cubicBezTo>
                      <a:pt x="184" y="603"/>
                      <a:pt x="185" y="603"/>
                      <a:pt x="182" y="600"/>
                    </a:cubicBezTo>
                    <a:cubicBezTo>
                      <a:pt x="183" y="600"/>
                      <a:pt x="184" y="600"/>
                      <a:pt x="185" y="601"/>
                    </a:cubicBezTo>
                    <a:cubicBezTo>
                      <a:pt x="185" y="600"/>
                      <a:pt x="185" y="600"/>
                      <a:pt x="184" y="598"/>
                    </a:cubicBezTo>
                    <a:cubicBezTo>
                      <a:pt x="185" y="599"/>
                      <a:pt x="186" y="598"/>
                      <a:pt x="186" y="599"/>
                    </a:cubicBezTo>
                    <a:cubicBezTo>
                      <a:pt x="188" y="600"/>
                      <a:pt x="188" y="600"/>
                      <a:pt x="189" y="601"/>
                    </a:cubicBezTo>
                    <a:cubicBezTo>
                      <a:pt x="191" y="602"/>
                      <a:pt x="192" y="600"/>
                      <a:pt x="191" y="598"/>
                    </a:cubicBezTo>
                    <a:cubicBezTo>
                      <a:pt x="191" y="597"/>
                      <a:pt x="189" y="595"/>
                      <a:pt x="186" y="593"/>
                    </a:cubicBezTo>
                    <a:cubicBezTo>
                      <a:pt x="186" y="592"/>
                      <a:pt x="187" y="592"/>
                      <a:pt x="188" y="593"/>
                    </a:cubicBezTo>
                    <a:cubicBezTo>
                      <a:pt x="190" y="595"/>
                      <a:pt x="192" y="597"/>
                      <a:pt x="194" y="599"/>
                    </a:cubicBezTo>
                    <a:cubicBezTo>
                      <a:pt x="197" y="605"/>
                      <a:pt x="199" y="611"/>
                      <a:pt x="191" y="608"/>
                    </a:cubicBezTo>
                    <a:cubicBezTo>
                      <a:pt x="189" y="607"/>
                      <a:pt x="187" y="605"/>
                      <a:pt x="185" y="605"/>
                    </a:cubicBezTo>
                    <a:cubicBezTo>
                      <a:pt x="188" y="608"/>
                      <a:pt x="189" y="608"/>
                      <a:pt x="190" y="610"/>
                    </a:cubicBezTo>
                    <a:cubicBezTo>
                      <a:pt x="191" y="609"/>
                      <a:pt x="193" y="610"/>
                      <a:pt x="195" y="612"/>
                    </a:cubicBezTo>
                    <a:cubicBezTo>
                      <a:pt x="197" y="613"/>
                      <a:pt x="199" y="616"/>
                      <a:pt x="201" y="616"/>
                    </a:cubicBezTo>
                    <a:cubicBezTo>
                      <a:pt x="202" y="617"/>
                      <a:pt x="201" y="618"/>
                      <a:pt x="203" y="619"/>
                    </a:cubicBezTo>
                    <a:cubicBezTo>
                      <a:pt x="204" y="619"/>
                      <a:pt x="205" y="620"/>
                      <a:pt x="206" y="620"/>
                    </a:cubicBezTo>
                    <a:cubicBezTo>
                      <a:pt x="208" y="623"/>
                      <a:pt x="213" y="624"/>
                      <a:pt x="218" y="628"/>
                    </a:cubicBezTo>
                    <a:cubicBezTo>
                      <a:pt x="218" y="629"/>
                      <a:pt x="217" y="628"/>
                      <a:pt x="217" y="629"/>
                    </a:cubicBezTo>
                    <a:cubicBezTo>
                      <a:pt x="220" y="631"/>
                      <a:pt x="224" y="633"/>
                      <a:pt x="227" y="635"/>
                    </a:cubicBezTo>
                    <a:cubicBezTo>
                      <a:pt x="230" y="637"/>
                      <a:pt x="233" y="639"/>
                      <a:pt x="237" y="639"/>
                    </a:cubicBezTo>
                    <a:cubicBezTo>
                      <a:pt x="240" y="641"/>
                      <a:pt x="241" y="642"/>
                      <a:pt x="244" y="644"/>
                    </a:cubicBezTo>
                    <a:cubicBezTo>
                      <a:pt x="244" y="645"/>
                      <a:pt x="244" y="646"/>
                      <a:pt x="245" y="647"/>
                    </a:cubicBezTo>
                    <a:cubicBezTo>
                      <a:pt x="255" y="648"/>
                      <a:pt x="253" y="638"/>
                      <a:pt x="241" y="631"/>
                    </a:cubicBezTo>
                    <a:cubicBezTo>
                      <a:pt x="238" y="628"/>
                      <a:pt x="235" y="625"/>
                      <a:pt x="231" y="622"/>
                    </a:cubicBezTo>
                    <a:cubicBezTo>
                      <a:pt x="228" y="620"/>
                      <a:pt x="224" y="617"/>
                      <a:pt x="220" y="614"/>
                    </a:cubicBezTo>
                    <a:cubicBezTo>
                      <a:pt x="219" y="613"/>
                      <a:pt x="220" y="614"/>
                      <a:pt x="220" y="612"/>
                    </a:cubicBezTo>
                    <a:cubicBezTo>
                      <a:pt x="215" y="609"/>
                      <a:pt x="213" y="607"/>
                      <a:pt x="212" y="605"/>
                    </a:cubicBezTo>
                    <a:cubicBezTo>
                      <a:pt x="211" y="605"/>
                      <a:pt x="211" y="604"/>
                      <a:pt x="210" y="603"/>
                    </a:cubicBezTo>
                    <a:cubicBezTo>
                      <a:pt x="210" y="604"/>
                      <a:pt x="211" y="606"/>
                      <a:pt x="212" y="607"/>
                    </a:cubicBezTo>
                    <a:cubicBezTo>
                      <a:pt x="205" y="603"/>
                      <a:pt x="203" y="603"/>
                      <a:pt x="198" y="598"/>
                    </a:cubicBezTo>
                    <a:cubicBezTo>
                      <a:pt x="201" y="597"/>
                      <a:pt x="206" y="600"/>
                      <a:pt x="207" y="597"/>
                    </a:cubicBezTo>
                    <a:cubicBezTo>
                      <a:pt x="207" y="596"/>
                      <a:pt x="205" y="594"/>
                      <a:pt x="206" y="593"/>
                    </a:cubicBezTo>
                    <a:cubicBezTo>
                      <a:pt x="205" y="592"/>
                      <a:pt x="204" y="592"/>
                      <a:pt x="203" y="592"/>
                    </a:cubicBezTo>
                    <a:cubicBezTo>
                      <a:pt x="203" y="590"/>
                      <a:pt x="202" y="589"/>
                      <a:pt x="200" y="587"/>
                    </a:cubicBezTo>
                    <a:cubicBezTo>
                      <a:pt x="199" y="585"/>
                      <a:pt x="197" y="584"/>
                      <a:pt x="194" y="582"/>
                    </a:cubicBezTo>
                    <a:cubicBezTo>
                      <a:pt x="194" y="581"/>
                      <a:pt x="195" y="581"/>
                      <a:pt x="193" y="580"/>
                    </a:cubicBezTo>
                    <a:cubicBezTo>
                      <a:pt x="193" y="578"/>
                      <a:pt x="195" y="581"/>
                      <a:pt x="195" y="580"/>
                    </a:cubicBezTo>
                    <a:cubicBezTo>
                      <a:pt x="195" y="579"/>
                      <a:pt x="195" y="579"/>
                      <a:pt x="195" y="579"/>
                    </a:cubicBezTo>
                    <a:cubicBezTo>
                      <a:pt x="194" y="578"/>
                      <a:pt x="193" y="577"/>
                      <a:pt x="193" y="577"/>
                    </a:cubicBezTo>
                    <a:cubicBezTo>
                      <a:pt x="192" y="573"/>
                      <a:pt x="181" y="562"/>
                      <a:pt x="189" y="565"/>
                    </a:cubicBezTo>
                    <a:cubicBezTo>
                      <a:pt x="190" y="566"/>
                      <a:pt x="192" y="568"/>
                      <a:pt x="193" y="569"/>
                    </a:cubicBezTo>
                    <a:cubicBezTo>
                      <a:pt x="195" y="569"/>
                      <a:pt x="197" y="573"/>
                      <a:pt x="200" y="574"/>
                    </a:cubicBezTo>
                    <a:cubicBezTo>
                      <a:pt x="196" y="570"/>
                      <a:pt x="196" y="569"/>
                      <a:pt x="192" y="568"/>
                    </a:cubicBezTo>
                    <a:cubicBezTo>
                      <a:pt x="194" y="567"/>
                      <a:pt x="192" y="564"/>
                      <a:pt x="195" y="566"/>
                    </a:cubicBezTo>
                    <a:cubicBezTo>
                      <a:pt x="192" y="563"/>
                      <a:pt x="192" y="562"/>
                      <a:pt x="191" y="560"/>
                    </a:cubicBezTo>
                    <a:cubicBezTo>
                      <a:pt x="193" y="562"/>
                      <a:pt x="191" y="559"/>
                      <a:pt x="192" y="559"/>
                    </a:cubicBezTo>
                    <a:cubicBezTo>
                      <a:pt x="194" y="562"/>
                      <a:pt x="195" y="562"/>
                      <a:pt x="197" y="562"/>
                    </a:cubicBezTo>
                    <a:cubicBezTo>
                      <a:pt x="197" y="564"/>
                      <a:pt x="199" y="566"/>
                      <a:pt x="201" y="569"/>
                    </a:cubicBezTo>
                    <a:cubicBezTo>
                      <a:pt x="202" y="569"/>
                      <a:pt x="202" y="568"/>
                      <a:pt x="202" y="568"/>
                    </a:cubicBezTo>
                    <a:cubicBezTo>
                      <a:pt x="203" y="570"/>
                      <a:pt x="204" y="572"/>
                      <a:pt x="207" y="574"/>
                    </a:cubicBezTo>
                    <a:cubicBezTo>
                      <a:pt x="207" y="572"/>
                      <a:pt x="209" y="573"/>
                      <a:pt x="209" y="571"/>
                    </a:cubicBezTo>
                    <a:cubicBezTo>
                      <a:pt x="214" y="574"/>
                      <a:pt x="210" y="567"/>
                      <a:pt x="215" y="570"/>
                    </a:cubicBezTo>
                    <a:cubicBezTo>
                      <a:pt x="212" y="570"/>
                      <a:pt x="210" y="565"/>
                      <a:pt x="207" y="565"/>
                    </a:cubicBezTo>
                    <a:cubicBezTo>
                      <a:pt x="207" y="563"/>
                      <a:pt x="207" y="562"/>
                      <a:pt x="205" y="560"/>
                    </a:cubicBezTo>
                    <a:cubicBezTo>
                      <a:pt x="203" y="562"/>
                      <a:pt x="199" y="555"/>
                      <a:pt x="199" y="554"/>
                    </a:cubicBezTo>
                    <a:cubicBezTo>
                      <a:pt x="198" y="552"/>
                      <a:pt x="196" y="552"/>
                      <a:pt x="194" y="551"/>
                    </a:cubicBezTo>
                    <a:cubicBezTo>
                      <a:pt x="195" y="550"/>
                      <a:pt x="194" y="550"/>
                      <a:pt x="194" y="550"/>
                    </a:cubicBezTo>
                    <a:cubicBezTo>
                      <a:pt x="196" y="549"/>
                      <a:pt x="197" y="550"/>
                      <a:pt x="199" y="552"/>
                    </a:cubicBezTo>
                    <a:cubicBezTo>
                      <a:pt x="198" y="551"/>
                      <a:pt x="198" y="550"/>
                      <a:pt x="198" y="550"/>
                    </a:cubicBezTo>
                    <a:cubicBezTo>
                      <a:pt x="197" y="549"/>
                      <a:pt x="195" y="548"/>
                      <a:pt x="195" y="547"/>
                    </a:cubicBezTo>
                    <a:cubicBezTo>
                      <a:pt x="196" y="547"/>
                      <a:pt x="198" y="550"/>
                      <a:pt x="198" y="549"/>
                    </a:cubicBezTo>
                    <a:cubicBezTo>
                      <a:pt x="195" y="547"/>
                      <a:pt x="199" y="548"/>
                      <a:pt x="198" y="546"/>
                    </a:cubicBezTo>
                    <a:cubicBezTo>
                      <a:pt x="200" y="547"/>
                      <a:pt x="201" y="549"/>
                      <a:pt x="202" y="550"/>
                    </a:cubicBezTo>
                    <a:cubicBezTo>
                      <a:pt x="203" y="550"/>
                      <a:pt x="202" y="549"/>
                      <a:pt x="203" y="549"/>
                    </a:cubicBezTo>
                    <a:cubicBezTo>
                      <a:pt x="208" y="554"/>
                      <a:pt x="211" y="556"/>
                      <a:pt x="214" y="559"/>
                    </a:cubicBezTo>
                    <a:cubicBezTo>
                      <a:pt x="212" y="557"/>
                      <a:pt x="215" y="558"/>
                      <a:pt x="216" y="559"/>
                    </a:cubicBezTo>
                    <a:cubicBezTo>
                      <a:pt x="216" y="561"/>
                      <a:pt x="219" y="561"/>
                      <a:pt x="219" y="562"/>
                    </a:cubicBezTo>
                    <a:cubicBezTo>
                      <a:pt x="218" y="562"/>
                      <a:pt x="218" y="562"/>
                      <a:pt x="216" y="560"/>
                    </a:cubicBezTo>
                    <a:cubicBezTo>
                      <a:pt x="215" y="560"/>
                      <a:pt x="216" y="561"/>
                      <a:pt x="214" y="561"/>
                    </a:cubicBezTo>
                    <a:cubicBezTo>
                      <a:pt x="216" y="563"/>
                      <a:pt x="215" y="560"/>
                      <a:pt x="216" y="561"/>
                    </a:cubicBezTo>
                    <a:cubicBezTo>
                      <a:pt x="217" y="562"/>
                      <a:pt x="218" y="563"/>
                      <a:pt x="218" y="563"/>
                    </a:cubicBezTo>
                    <a:cubicBezTo>
                      <a:pt x="218" y="563"/>
                      <a:pt x="217" y="562"/>
                      <a:pt x="217" y="563"/>
                    </a:cubicBezTo>
                    <a:cubicBezTo>
                      <a:pt x="219" y="565"/>
                      <a:pt x="219" y="566"/>
                      <a:pt x="218" y="566"/>
                    </a:cubicBezTo>
                    <a:cubicBezTo>
                      <a:pt x="219" y="567"/>
                      <a:pt x="219" y="567"/>
                      <a:pt x="220" y="569"/>
                    </a:cubicBezTo>
                    <a:cubicBezTo>
                      <a:pt x="220" y="568"/>
                      <a:pt x="220" y="568"/>
                      <a:pt x="220" y="567"/>
                    </a:cubicBezTo>
                    <a:cubicBezTo>
                      <a:pt x="221" y="568"/>
                      <a:pt x="222" y="569"/>
                      <a:pt x="223" y="569"/>
                    </a:cubicBezTo>
                    <a:cubicBezTo>
                      <a:pt x="221" y="568"/>
                      <a:pt x="223" y="572"/>
                      <a:pt x="225" y="572"/>
                    </a:cubicBezTo>
                    <a:cubicBezTo>
                      <a:pt x="224" y="571"/>
                      <a:pt x="224" y="570"/>
                      <a:pt x="224" y="570"/>
                    </a:cubicBezTo>
                    <a:cubicBezTo>
                      <a:pt x="227" y="572"/>
                      <a:pt x="226" y="574"/>
                      <a:pt x="229" y="574"/>
                    </a:cubicBezTo>
                    <a:cubicBezTo>
                      <a:pt x="228" y="573"/>
                      <a:pt x="228" y="573"/>
                      <a:pt x="228" y="572"/>
                    </a:cubicBezTo>
                    <a:cubicBezTo>
                      <a:pt x="229" y="574"/>
                      <a:pt x="231" y="575"/>
                      <a:pt x="232" y="575"/>
                    </a:cubicBezTo>
                    <a:cubicBezTo>
                      <a:pt x="231" y="574"/>
                      <a:pt x="229" y="574"/>
                      <a:pt x="229" y="572"/>
                    </a:cubicBezTo>
                    <a:cubicBezTo>
                      <a:pt x="232" y="574"/>
                      <a:pt x="230" y="569"/>
                      <a:pt x="228" y="569"/>
                    </a:cubicBezTo>
                    <a:cubicBezTo>
                      <a:pt x="233" y="572"/>
                      <a:pt x="227" y="571"/>
                      <a:pt x="229" y="570"/>
                    </a:cubicBezTo>
                    <a:cubicBezTo>
                      <a:pt x="228" y="569"/>
                      <a:pt x="228" y="571"/>
                      <a:pt x="227" y="570"/>
                    </a:cubicBezTo>
                    <a:cubicBezTo>
                      <a:pt x="227" y="568"/>
                      <a:pt x="228" y="568"/>
                      <a:pt x="229" y="569"/>
                    </a:cubicBezTo>
                    <a:cubicBezTo>
                      <a:pt x="230" y="569"/>
                      <a:pt x="232" y="570"/>
                      <a:pt x="233" y="570"/>
                    </a:cubicBezTo>
                    <a:cubicBezTo>
                      <a:pt x="232" y="569"/>
                      <a:pt x="230" y="569"/>
                      <a:pt x="229" y="567"/>
                    </a:cubicBezTo>
                    <a:cubicBezTo>
                      <a:pt x="230" y="564"/>
                      <a:pt x="227" y="559"/>
                      <a:pt x="223" y="556"/>
                    </a:cubicBezTo>
                    <a:cubicBezTo>
                      <a:pt x="225" y="558"/>
                      <a:pt x="226" y="557"/>
                      <a:pt x="227" y="557"/>
                    </a:cubicBezTo>
                    <a:cubicBezTo>
                      <a:pt x="225" y="555"/>
                      <a:pt x="225" y="555"/>
                      <a:pt x="225" y="553"/>
                    </a:cubicBezTo>
                    <a:cubicBezTo>
                      <a:pt x="224" y="552"/>
                      <a:pt x="223" y="552"/>
                      <a:pt x="222" y="550"/>
                    </a:cubicBezTo>
                    <a:cubicBezTo>
                      <a:pt x="221" y="550"/>
                      <a:pt x="221" y="551"/>
                      <a:pt x="220" y="550"/>
                    </a:cubicBezTo>
                    <a:cubicBezTo>
                      <a:pt x="219" y="549"/>
                      <a:pt x="217" y="547"/>
                      <a:pt x="219" y="547"/>
                    </a:cubicBezTo>
                    <a:cubicBezTo>
                      <a:pt x="216" y="546"/>
                      <a:pt x="215" y="543"/>
                      <a:pt x="213" y="544"/>
                    </a:cubicBezTo>
                    <a:cubicBezTo>
                      <a:pt x="213" y="544"/>
                      <a:pt x="214" y="545"/>
                      <a:pt x="214" y="545"/>
                    </a:cubicBezTo>
                    <a:cubicBezTo>
                      <a:pt x="213" y="545"/>
                      <a:pt x="213" y="545"/>
                      <a:pt x="213" y="544"/>
                    </a:cubicBezTo>
                    <a:cubicBezTo>
                      <a:pt x="214" y="549"/>
                      <a:pt x="206" y="544"/>
                      <a:pt x="206" y="541"/>
                    </a:cubicBezTo>
                    <a:cubicBezTo>
                      <a:pt x="207" y="541"/>
                      <a:pt x="209" y="544"/>
                      <a:pt x="208" y="542"/>
                    </a:cubicBezTo>
                    <a:cubicBezTo>
                      <a:pt x="207" y="541"/>
                      <a:pt x="206" y="541"/>
                      <a:pt x="207" y="540"/>
                    </a:cubicBezTo>
                    <a:cubicBezTo>
                      <a:pt x="208" y="541"/>
                      <a:pt x="209" y="542"/>
                      <a:pt x="210" y="542"/>
                    </a:cubicBezTo>
                    <a:cubicBezTo>
                      <a:pt x="208" y="540"/>
                      <a:pt x="208" y="539"/>
                      <a:pt x="208" y="538"/>
                    </a:cubicBezTo>
                    <a:cubicBezTo>
                      <a:pt x="205" y="538"/>
                      <a:pt x="201" y="533"/>
                      <a:pt x="198" y="531"/>
                    </a:cubicBezTo>
                    <a:cubicBezTo>
                      <a:pt x="198" y="530"/>
                      <a:pt x="197" y="530"/>
                      <a:pt x="197" y="529"/>
                    </a:cubicBezTo>
                    <a:cubicBezTo>
                      <a:pt x="198" y="530"/>
                      <a:pt x="199" y="531"/>
                      <a:pt x="199" y="530"/>
                    </a:cubicBezTo>
                    <a:cubicBezTo>
                      <a:pt x="197" y="527"/>
                      <a:pt x="196" y="528"/>
                      <a:pt x="194" y="526"/>
                    </a:cubicBezTo>
                    <a:cubicBezTo>
                      <a:pt x="194" y="525"/>
                      <a:pt x="193" y="523"/>
                      <a:pt x="193" y="525"/>
                    </a:cubicBezTo>
                    <a:cubicBezTo>
                      <a:pt x="191" y="523"/>
                      <a:pt x="191" y="521"/>
                      <a:pt x="192" y="521"/>
                    </a:cubicBezTo>
                    <a:cubicBezTo>
                      <a:pt x="195" y="523"/>
                      <a:pt x="193" y="522"/>
                      <a:pt x="195" y="523"/>
                    </a:cubicBezTo>
                    <a:cubicBezTo>
                      <a:pt x="194" y="522"/>
                      <a:pt x="195" y="521"/>
                      <a:pt x="194" y="520"/>
                    </a:cubicBezTo>
                    <a:cubicBezTo>
                      <a:pt x="194" y="519"/>
                      <a:pt x="195" y="521"/>
                      <a:pt x="195" y="521"/>
                    </a:cubicBezTo>
                    <a:cubicBezTo>
                      <a:pt x="194" y="518"/>
                      <a:pt x="193" y="520"/>
                      <a:pt x="192" y="518"/>
                    </a:cubicBezTo>
                    <a:cubicBezTo>
                      <a:pt x="191" y="518"/>
                      <a:pt x="190" y="517"/>
                      <a:pt x="190" y="516"/>
                    </a:cubicBezTo>
                    <a:cubicBezTo>
                      <a:pt x="190" y="516"/>
                      <a:pt x="191" y="515"/>
                      <a:pt x="190" y="515"/>
                    </a:cubicBezTo>
                    <a:cubicBezTo>
                      <a:pt x="189" y="515"/>
                      <a:pt x="189" y="516"/>
                      <a:pt x="188" y="515"/>
                    </a:cubicBezTo>
                    <a:cubicBezTo>
                      <a:pt x="187" y="514"/>
                      <a:pt x="188" y="514"/>
                      <a:pt x="188" y="513"/>
                    </a:cubicBezTo>
                    <a:cubicBezTo>
                      <a:pt x="187" y="513"/>
                      <a:pt x="187" y="513"/>
                      <a:pt x="186" y="512"/>
                    </a:cubicBezTo>
                    <a:cubicBezTo>
                      <a:pt x="185" y="512"/>
                      <a:pt x="183" y="512"/>
                      <a:pt x="185" y="514"/>
                    </a:cubicBezTo>
                    <a:cubicBezTo>
                      <a:pt x="186" y="514"/>
                      <a:pt x="185" y="512"/>
                      <a:pt x="186" y="513"/>
                    </a:cubicBezTo>
                    <a:cubicBezTo>
                      <a:pt x="187" y="514"/>
                      <a:pt x="187" y="515"/>
                      <a:pt x="187" y="516"/>
                    </a:cubicBezTo>
                    <a:cubicBezTo>
                      <a:pt x="185" y="515"/>
                      <a:pt x="183" y="511"/>
                      <a:pt x="182" y="510"/>
                    </a:cubicBezTo>
                    <a:cubicBezTo>
                      <a:pt x="183" y="511"/>
                      <a:pt x="182" y="511"/>
                      <a:pt x="181" y="510"/>
                    </a:cubicBezTo>
                    <a:cubicBezTo>
                      <a:pt x="182" y="509"/>
                      <a:pt x="183" y="510"/>
                      <a:pt x="183" y="509"/>
                    </a:cubicBezTo>
                    <a:cubicBezTo>
                      <a:pt x="182" y="507"/>
                      <a:pt x="181" y="507"/>
                      <a:pt x="180" y="505"/>
                    </a:cubicBezTo>
                    <a:cubicBezTo>
                      <a:pt x="180" y="505"/>
                      <a:pt x="179" y="504"/>
                      <a:pt x="180" y="504"/>
                    </a:cubicBezTo>
                    <a:cubicBezTo>
                      <a:pt x="181" y="505"/>
                      <a:pt x="175" y="499"/>
                      <a:pt x="174" y="498"/>
                    </a:cubicBezTo>
                    <a:cubicBezTo>
                      <a:pt x="174" y="498"/>
                      <a:pt x="174" y="497"/>
                      <a:pt x="174" y="497"/>
                    </a:cubicBezTo>
                    <a:cubicBezTo>
                      <a:pt x="175" y="498"/>
                      <a:pt x="176" y="497"/>
                      <a:pt x="177" y="498"/>
                    </a:cubicBezTo>
                    <a:cubicBezTo>
                      <a:pt x="178" y="499"/>
                      <a:pt x="178" y="501"/>
                      <a:pt x="179" y="501"/>
                    </a:cubicBezTo>
                    <a:cubicBezTo>
                      <a:pt x="178" y="499"/>
                      <a:pt x="177" y="498"/>
                      <a:pt x="177" y="497"/>
                    </a:cubicBezTo>
                    <a:cubicBezTo>
                      <a:pt x="179" y="499"/>
                      <a:pt x="179" y="497"/>
                      <a:pt x="181" y="498"/>
                    </a:cubicBezTo>
                    <a:cubicBezTo>
                      <a:pt x="181" y="499"/>
                      <a:pt x="182" y="504"/>
                      <a:pt x="182" y="503"/>
                    </a:cubicBezTo>
                    <a:cubicBezTo>
                      <a:pt x="182" y="502"/>
                      <a:pt x="182" y="502"/>
                      <a:pt x="182" y="502"/>
                    </a:cubicBezTo>
                    <a:cubicBezTo>
                      <a:pt x="184" y="504"/>
                      <a:pt x="185" y="507"/>
                      <a:pt x="187" y="508"/>
                    </a:cubicBezTo>
                    <a:cubicBezTo>
                      <a:pt x="186" y="506"/>
                      <a:pt x="184" y="504"/>
                      <a:pt x="183" y="502"/>
                    </a:cubicBezTo>
                    <a:cubicBezTo>
                      <a:pt x="184" y="502"/>
                      <a:pt x="185" y="503"/>
                      <a:pt x="186" y="505"/>
                    </a:cubicBezTo>
                    <a:cubicBezTo>
                      <a:pt x="187" y="506"/>
                      <a:pt x="187" y="507"/>
                      <a:pt x="188" y="508"/>
                    </a:cubicBezTo>
                    <a:cubicBezTo>
                      <a:pt x="189" y="509"/>
                      <a:pt x="189" y="506"/>
                      <a:pt x="191" y="507"/>
                    </a:cubicBezTo>
                    <a:cubicBezTo>
                      <a:pt x="190" y="506"/>
                      <a:pt x="190" y="505"/>
                      <a:pt x="189" y="504"/>
                    </a:cubicBezTo>
                    <a:cubicBezTo>
                      <a:pt x="189" y="503"/>
                      <a:pt x="188" y="502"/>
                      <a:pt x="188" y="502"/>
                    </a:cubicBezTo>
                    <a:cubicBezTo>
                      <a:pt x="188" y="503"/>
                      <a:pt x="188" y="504"/>
                      <a:pt x="189" y="505"/>
                    </a:cubicBezTo>
                    <a:cubicBezTo>
                      <a:pt x="184" y="501"/>
                      <a:pt x="186" y="498"/>
                      <a:pt x="188" y="497"/>
                    </a:cubicBezTo>
                    <a:cubicBezTo>
                      <a:pt x="187" y="496"/>
                      <a:pt x="186" y="495"/>
                      <a:pt x="186" y="494"/>
                    </a:cubicBezTo>
                    <a:cubicBezTo>
                      <a:pt x="187" y="493"/>
                      <a:pt x="189" y="497"/>
                      <a:pt x="190" y="496"/>
                    </a:cubicBezTo>
                    <a:cubicBezTo>
                      <a:pt x="190" y="494"/>
                      <a:pt x="188" y="495"/>
                      <a:pt x="189" y="494"/>
                    </a:cubicBezTo>
                    <a:cubicBezTo>
                      <a:pt x="190" y="496"/>
                      <a:pt x="190" y="492"/>
                      <a:pt x="191" y="494"/>
                    </a:cubicBezTo>
                    <a:cubicBezTo>
                      <a:pt x="191" y="495"/>
                      <a:pt x="191" y="495"/>
                      <a:pt x="191" y="495"/>
                    </a:cubicBezTo>
                    <a:cubicBezTo>
                      <a:pt x="192" y="498"/>
                      <a:pt x="193" y="494"/>
                      <a:pt x="194" y="496"/>
                    </a:cubicBezTo>
                    <a:cubicBezTo>
                      <a:pt x="194" y="496"/>
                      <a:pt x="195" y="499"/>
                      <a:pt x="196" y="498"/>
                    </a:cubicBezTo>
                    <a:cubicBezTo>
                      <a:pt x="197" y="498"/>
                      <a:pt x="194" y="496"/>
                      <a:pt x="195" y="495"/>
                    </a:cubicBezTo>
                    <a:cubicBezTo>
                      <a:pt x="196" y="495"/>
                      <a:pt x="197" y="497"/>
                      <a:pt x="197" y="496"/>
                    </a:cubicBezTo>
                    <a:cubicBezTo>
                      <a:pt x="196" y="495"/>
                      <a:pt x="198" y="497"/>
                      <a:pt x="198" y="495"/>
                    </a:cubicBezTo>
                    <a:cubicBezTo>
                      <a:pt x="197" y="494"/>
                      <a:pt x="196" y="493"/>
                      <a:pt x="197" y="491"/>
                    </a:cubicBezTo>
                    <a:cubicBezTo>
                      <a:pt x="195" y="493"/>
                      <a:pt x="195" y="491"/>
                      <a:pt x="195" y="493"/>
                    </a:cubicBezTo>
                    <a:cubicBezTo>
                      <a:pt x="195" y="492"/>
                      <a:pt x="194" y="490"/>
                      <a:pt x="195" y="490"/>
                    </a:cubicBezTo>
                    <a:cubicBezTo>
                      <a:pt x="194" y="489"/>
                      <a:pt x="194" y="488"/>
                      <a:pt x="193" y="487"/>
                    </a:cubicBezTo>
                    <a:cubicBezTo>
                      <a:pt x="192" y="486"/>
                      <a:pt x="192" y="485"/>
                      <a:pt x="191" y="484"/>
                    </a:cubicBezTo>
                    <a:cubicBezTo>
                      <a:pt x="190" y="482"/>
                      <a:pt x="189" y="480"/>
                      <a:pt x="188" y="479"/>
                    </a:cubicBezTo>
                    <a:cubicBezTo>
                      <a:pt x="188" y="478"/>
                      <a:pt x="188" y="476"/>
                      <a:pt x="188" y="475"/>
                    </a:cubicBezTo>
                    <a:cubicBezTo>
                      <a:pt x="189" y="474"/>
                      <a:pt x="189" y="476"/>
                      <a:pt x="190" y="476"/>
                    </a:cubicBezTo>
                    <a:cubicBezTo>
                      <a:pt x="190" y="476"/>
                      <a:pt x="190" y="476"/>
                      <a:pt x="191" y="476"/>
                    </a:cubicBezTo>
                    <a:cubicBezTo>
                      <a:pt x="190" y="474"/>
                      <a:pt x="190" y="473"/>
                      <a:pt x="190" y="471"/>
                    </a:cubicBezTo>
                    <a:cubicBezTo>
                      <a:pt x="191" y="474"/>
                      <a:pt x="192" y="472"/>
                      <a:pt x="193" y="475"/>
                    </a:cubicBezTo>
                    <a:cubicBezTo>
                      <a:pt x="192" y="475"/>
                      <a:pt x="194" y="479"/>
                      <a:pt x="195" y="479"/>
                    </a:cubicBezTo>
                    <a:cubicBezTo>
                      <a:pt x="195" y="477"/>
                      <a:pt x="193" y="475"/>
                      <a:pt x="194" y="474"/>
                    </a:cubicBezTo>
                    <a:cubicBezTo>
                      <a:pt x="195" y="475"/>
                      <a:pt x="196" y="477"/>
                      <a:pt x="197" y="477"/>
                    </a:cubicBezTo>
                    <a:cubicBezTo>
                      <a:pt x="195" y="475"/>
                      <a:pt x="196" y="473"/>
                      <a:pt x="196" y="471"/>
                    </a:cubicBezTo>
                    <a:cubicBezTo>
                      <a:pt x="196" y="472"/>
                      <a:pt x="199" y="479"/>
                      <a:pt x="200" y="479"/>
                    </a:cubicBezTo>
                    <a:cubicBezTo>
                      <a:pt x="199" y="476"/>
                      <a:pt x="199" y="474"/>
                      <a:pt x="200" y="472"/>
                    </a:cubicBezTo>
                    <a:cubicBezTo>
                      <a:pt x="199" y="471"/>
                      <a:pt x="198" y="471"/>
                      <a:pt x="198" y="470"/>
                    </a:cubicBezTo>
                    <a:cubicBezTo>
                      <a:pt x="199" y="472"/>
                      <a:pt x="198" y="467"/>
                      <a:pt x="197" y="467"/>
                    </a:cubicBezTo>
                    <a:cubicBezTo>
                      <a:pt x="198" y="469"/>
                      <a:pt x="197" y="469"/>
                      <a:pt x="196" y="468"/>
                    </a:cubicBezTo>
                    <a:cubicBezTo>
                      <a:pt x="197" y="468"/>
                      <a:pt x="197" y="467"/>
                      <a:pt x="197" y="466"/>
                    </a:cubicBezTo>
                    <a:cubicBezTo>
                      <a:pt x="196" y="463"/>
                      <a:pt x="194" y="460"/>
                      <a:pt x="192" y="459"/>
                    </a:cubicBezTo>
                    <a:cubicBezTo>
                      <a:pt x="193" y="460"/>
                      <a:pt x="193" y="461"/>
                      <a:pt x="194" y="462"/>
                    </a:cubicBezTo>
                    <a:cubicBezTo>
                      <a:pt x="193" y="464"/>
                      <a:pt x="192" y="464"/>
                      <a:pt x="193" y="466"/>
                    </a:cubicBezTo>
                    <a:cubicBezTo>
                      <a:pt x="192" y="464"/>
                      <a:pt x="192" y="464"/>
                      <a:pt x="190" y="463"/>
                    </a:cubicBezTo>
                    <a:cubicBezTo>
                      <a:pt x="191" y="463"/>
                      <a:pt x="192" y="464"/>
                      <a:pt x="191" y="462"/>
                    </a:cubicBezTo>
                    <a:cubicBezTo>
                      <a:pt x="189" y="462"/>
                      <a:pt x="188" y="458"/>
                      <a:pt x="188" y="456"/>
                    </a:cubicBezTo>
                    <a:cubicBezTo>
                      <a:pt x="186" y="454"/>
                      <a:pt x="181" y="447"/>
                      <a:pt x="183" y="445"/>
                    </a:cubicBezTo>
                    <a:cubicBezTo>
                      <a:pt x="183" y="445"/>
                      <a:pt x="182" y="444"/>
                      <a:pt x="182" y="444"/>
                    </a:cubicBezTo>
                    <a:cubicBezTo>
                      <a:pt x="181" y="443"/>
                      <a:pt x="183" y="445"/>
                      <a:pt x="181" y="445"/>
                    </a:cubicBezTo>
                    <a:cubicBezTo>
                      <a:pt x="181" y="444"/>
                      <a:pt x="181" y="444"/>
                      <a:pt x="181" y="444"/>
                    </a:cubicBezTo>
                    <a:cubicBezTo>
                      <a:pt x="181" y="443"/>
                      <a:pt x="182" y="441"/>
                      <a:pt x="181" y="441"/>
                    </a:cubicBezTo>
                    <a:cubicBezTo>
                      <a:pt x="179" y="441"/>
                      <a:pt x="176" y="433"/>
                      <a:pt x="174" y="430"/>
                    </a:cubicBezTo>
                    <a:cubicBezTo>
                      <a:pt x="175" y="429"/>
                      <a:pt x="174" y="426"/>
                      <a:pt x="173" y="426"/>
                    </a:cubicBezTo>
                    <a:cubicBezTo>
                      <a:pt x="174" y="426"/>
                      <a:pt x="173" y="427"/>
                      <a:pt x="173" y="426"/>
                    </a:cubicBezTo>
                    <a:cubicBezTo>
                      <a:pt x="172" y="425"/>
                      <a:pt x="173" y="424"/>
                      <a:pt x="172" y="424"/>
                    </a:cubicBezTo>
                    <a:cubicBezTo>
                      <a:pt x="172" y="424"/>
                      <a:pt x="172" y="425"/>
                      <a:pt x="172" y="424"/>
                    </a:cubicBezTo>
                    <a:cubicBezTo>
                      <a:pt x="171" y="422"/>
                      <a:pt x="172" y="421"/>
                      <a:pt x="173" y="420"/>
                    </a:cubicBezTo>
                    <a:cubicBezTo>
                      <a:pt x="174" y="419"/>
                      <a:pt x="175" y="422"/>
                      <a:pt x="175" y="420"/>
                    </a:cubicBezTo>
                    <a:cubicBezTo>
                      <a:pt x="174" y="419"/>
                      <a:pt x="174" y="414"/>
                      <a:pt x="175" y="412"/>
                    </a:cubicBezTo>
                    <a:cubicBezTo>
                      <a:pt x="176" y="414"/>
                      <a:pt x="178" y="415"/>
                      <a:pt x="178" y="418"/>
                    </a:cubicBezTo>
                    <a:cubicBezTo>
                      <a:pt x="179" y="418"/>
                      <a:pt x="179" y="419"/>
                      <a:pt x="180" y="421"/>
                    </a:cubicBezTo>
                    <a:cubicBezTo>
                      <a:pt x="179" y="420"/>
                      <a:pt x="179" y="421"/>
                      <a:pt x="179" y="422"/>
                    </a:cubicBezTo>
                    <a:cubicBezTo>
                      <a:pt x="180" y="421"/>
                      <a:pt x="181" y="422"/>
                      <a:pt x="180" y="423"/>
                    </a:cubicBezTo>
                    <a:cubicBezTo>
                      <a:pt x="182" y="422"/>
                      <a:pt x="181" y="425"/>
                      <a:pt x="182" y="424"/>
                    </a:cubicBezTo>
                    <a:cubicBezTo>
                      <a:pt x="182" y="421"/>
                      <a:pt x="180" y="421"/>
                      <a:pt x="180" y="419"/>
                    </a:cubicBezTo>
                    <a:cubicBezTo>
                      <a:pt x="182" y="421"/>
                      <a:pt x="183" y="425"/>
                      <a:pt x="185" y="425"/>
                    </a:cubicBezTo>
                    <a:cubicBezTo>
                      <a:pt x="186" y="428"/>
                      <a:pt x="186" y="429"/>
                      <a:pt x="187" y="431"/>
                    </a:cubicBezTo>
                    <a:cubicBezTo>
                      <a:pt x="187" y="429"/>
                      <a:pt x="188" y="433"/>
                      <a:pt x="189" y="433"/>
                    </a:cubicBezTo>
                    <a:cubicBezTo>
                      <a:pt x="190" y="433"/>
                      <a:pt x="189" y="432"/>
                      <a:pt x="190" y="432"/>
                    </a:cubicBezTo>
                    <a:cubicBezTo>
                      <a:pt x="190" y="431"/>
                      <a:pt x="189" y="429"/>
                      <a:pt x="189" y="429"/>
                    </a:cubicBezTo>
                    <a:cubicBezTo>
                      <a:pt x="191" y="431"/>
                      <a:pt x="191" y="433"/>
                      <a:pt x="192" y="435"/>
                    </a:cubicBezTo>
                    <a:cubicBezTo>
                      <a:pt x="192" y="434"/>
                      <a:pt x="194" y="436"/>
                      <a:pt x="195" y="437"/>
                    </a:cubicBezTo>
                    <a:cubicBezTo>
                      <a:pt x="194" y="436"/>
                      <a:pt x="195" y="436"/>
                      <a:pt x="195" y="436"/>
                    </a:cubicBezTo>
                    <a:cubicBezTo>
                      <a:pt x="195" y="435"/>
                      <a:pt x="195" y="435"/>
                      <a:pt x="195" y="434"/>
                    </a:cubicBezTo>
                    <a:cubicBezTo>
                      <a:pt x="196" y="436"/>
                      <a:pt x="195" y="433"/>
                      <a:pt x="196" y="433"/>
                    </a:cubicBezTo>
                    <a:cubicBezTo>
                      <a:pt x="197" y="433"/>
                      <a:pt x="197" y="435"/>
                      <a:pt x="198" y="434"/>
                    </a:cubicBezTo>
                    <a:cubicBezTo>
                      <a:pt x="198" y="433"/>
                      <a:pt x="197" y="430"/>
                      <a:pt x="196" y="430"/>
                    </a:cubicBezTo>
                    <a:cubicBezTo>
                      <a:pt x="197" y="433"/>
                      <a:pt x="194" y="432"/>
                      <a:pt x="193" y="431"/>
                    </a:cubicBezTo>
                    <a:cubicBezTo>
                      <a:pt x="194" y="430"/>
                      <a:pt x="193" y="428"/>
                      <a:pt x="193" y="427"/>
                    </a:cubicBezTo>
                    <a:cubicBezTo>
                      <a:pt x="193" y="426"/>
                      <a:pt x="192" y="424"/>
                      <a:pt x="193" y="424"/>
                    </a:cubicBezTo>
                    <a:cubicBezTo>
                      <a:pt x="193" y="423"/>
                      <a:pt x="192" y="423"/>
                      <a:pt x="192" y="423"/>
                    </a:cubicBezTo>
                    <a:cubicBezTo>
                      <a:pt x="191" y="420"/>
                      <a:pt x="191" y="419"/>
                      <a:pt x="193" y="419"/>
                    </a:cubicBezTo>
                    <a:cubicBezTo>
                      <a:pt x="193" y="418"/>
                      <a:pt x="193" y="418"/>
                      <a:pt x="193" y="417"/>
                    </a:cubicBezTo>
                    <a:cubicBezTo>
                      <a:pt x="194" y="418"/>
                      <a:pt x="195" y="421"/>
                      <a:pt x="194" y="421"/>
                    </a:cubicBezTo>
                    <a:cubicBezTo>
                      <a:pt x="194" y="422"/>
                      <a:pt x="195" y="422"/>
                      <a:pt x="195" y="423"/>
                    </a:cubicBezTo>
                    <a:cubicBezTo>
                      <a:pt x="196" y="424"/>
                      <a:pt x="196" y="424"/>
                      <a:pt x="197" y="425"/>
                    </a:cubicBezTo>
                    <a:cubicBezTo>
                      <a:pt x="197" y="427"/>
                      <a:pt x="198" y="427"/>
                      <a:pt x="199" y="429"/>
                    </a:cubicBezTo>
                    <a:cubicBezTo>
                      <a:pt x="201" y="428"/>
                      <a:pt x="201" y="428"/>
                      <a:pt x="201" y="428"/>
                    </a:cubicBezTo>
                    <a:cubicBezTo>
                      <a:pt x="201" y="426"/>
                      <a:pt x="199" y="426"/>
                      <a:pt x="200" y="426"/>
                    </a:cubicBezTo>
                    <a:cubicBezTo>
                      <a:pt x="201" y="427"/>
                      <a:pt x="202" y="427"/>
                      <a:pt x="202" y="426"/>
                    </a:cubicBezTo>
                    <a:cubicBezTo>
                      <a:pt x="203" y="426"/>
                      <a:pt x="203" y="427"/>
                      <a:pt x="203" y="428"/>
                    </a:cubicBezTo>
                    <a:cubicBezTo>
                      <a:pt x="203" y="426"/>
                      <a:pt x="204" y="426"/>
                      <a:pt x="205" y="427"/>
                    </a:cubicBezTo>
                    <a:cubicBezTo>
                      <a:pt x="205" y="425"/>
                      <a:pt x="205" y="425"/>
                      <a:pt x="205" y="424"/>
                    </a:cubicBezTo>
                    <a:cubicBezTo>
                      <a:pt x="205" y="424"/>
                      <a:pt x="205" y="424"/>
                      <a:pt x="204" y="423"/>
                    </a:cubicBezTo>
                    <a:cubicBezTo>
                      <a:pt x="205" y="423"/>
                      <a:pt x="205" y="422"/>
                      <a:pt x="205" y="422"/>
                    </a:cubicBezTo>
                    <a:cubicBezTo>
                      <a:pt x="206" y="423"/>
                      <a:pt x="207" y="423"/>
                      <a:pt x="209" y="423"/>
                    </a:cubicBezTo>
                    <a:cubicBezTo>
                      <a:pt x="209" y="423"/>
                      <a:pt x="209" y="423"/>
                      <a:pt x="209" y="423"/>
                    </a:cubicBezTo>
                    <a:cubicBezTo>
                      <a:pt x="208" y="421"/>
                      <a:pt x="209" y="420"/>
                      <a:pt x="208" y="420"/>
                    </a:cubicBezTo>
                    <a:cubicBezTo>
                      <a:pt x="209" y="419"/>
                      <a:pt x="209" y="419"/>
                      <a:pt x="210" y="419"/>
                    </a:cubicBezTo>
                    <a:cubicBezTo>
                      <a:pt x="210" y="420"/>
                      <a:pt x="210" y="421"/>
                      <a:pt x="211" y="420"/>
                    </a:cubicBezTo>
                    <a:cubicBezTo>
                      <a:pt x="210" y="419"/>
                      <a:pt x="210" y="417"/>
                      <a:pt x="208" y="417"/>
                    </a:cubicBezTo>
                    <a:cubicBezTo>
                      <a:pt x="208" y="416"/>
                      <a:pt x="208" y="414"/>
                      <a:pt x="209" y="415"/>
                    </a:cubicBezTo>
                    <a:cubicBezTo>
                      <a:pt x="209" y="415"/>
                      <a:pt x="209" y="415"/>
                      <a:pt x="209" y="415"/>
                    </a:cubicBezTo>
                    <a:cubicBezTo>
                      <a:pt x="210" y="414"/>
                      <a:pt x="209" y="413"/>
                      <a:pt x="209" y="412"/>
                    </a:cubicBezTo>
                    <a:cubicBezTo>
                      <a:pt x="210" y="412"/>
                      <a:pt x="209" y="409"/>
                      <a:pt x="210" y="410"/>
                    </a:cubicBezTo>
                    <a:cubicBezTo>
                      <a:pt x="210" y="408"/>
                      <a:pt x="208" y="410"/>
                      <a:pt x="208" y="408"/>
                    </a:cubicBezTo>
                    <a:cubicBezTo>
                      <a:pt x="209" y="407"/>
                      <a:pt x="208" y="405"/>
                      <a:pt x="207" y="402"/>
                    </a:cubicBezTo>
                    <a:cubicBezTo>
                      <a:pt x="207" y="400"/>
                      <a:pt x="206" y="398"/>
                      <a:pt x="204" y="395"/>
                    </a:cubicBezTo>
                    <a:cubicBezTo>
                      <a:pt x="205" y="396"/>
                      <a:pt x="205" y="396"/>
                      <a:pt x="204" y="396"/>
                    </a:cubicBezTo>
                    <a:cubicBezTo>
                      <a:pt x="204" y="394"/>
                      <a:pt x="204" y="392"/>
                      <a:pt x="204" y="390"/>
                    </a:cubicBezTo>
                    <a:cubicBezTo>
                      <a:pt x="204" y="388"/>
                      <a:pt x="204" y="386"/>
                      <a:pt x="202" y="385"/>
                    </a:cubicBezTo>
                    <a:cubicBezTo>
                      <a:pt x="202" y="384"/>
                      <a:pt x="203" y="385"/>
                      <a:pt x="203" y="384"/>
                    </a:cubicBezTo>
                    <a:cubicBezTo>
                      <a:pt x="203" y="384"/>
                      <a:pt x="203" y="383"/>
                      <a:pt x="203" y="383"/>
                    </a:cubicBezTo>
                    <a:cubicBezTo>
                      <a:pt x="203" y="384"/>
                      <a:pt x="203" y="384"/>
                      <a:pt x="204" y="384"/>
                    </a:cubicBezTo>
                    <a:cubicBezTo>
                      <a:pt x="204" y="385"/>
                      <a:pt x="203" y="385"/>
                      <a:pt x="205" y="385"/>
                    </a:cubicBezTo>
                    <a:cubicBezTo>
                      <a:pt x="204" y="382"/>
                      <a:pt x="204" y="379"/>
                      <a:pt x="204" y="375"/>
                    </a:cubicBezTo>
                    <a:cubicBezTo>
                      <a:pt x="203" y="372"/>
                      <a:pt x="203" y="369"/>
                      <a:pt x="203" y="366"/>
                    </a:cubicBezTo>
                    <a:cubicBezTo>
                      <a:pt x="203" y="365"/>
                      <a:pt x="202" y="364"/>
                      <a:pt x="203" y="363"/>
                    </a:cubicBezTo>
                    <a:cubicBezTo>
                      <a:pt x="203" y="363"/>
                      <a:pt x="203" y="364"/>
                      <a:pt x="203" y="364"/>
                    </a:cubicBezTo>
                    <a:cubicBezTo>
                      <a:pt x="202" y="363"/>
                      <a:pt x="202" y="363"/>
                      <a:pt x="202" y="362"/>
                    </a:cubicBezTo>
                    <a:cubicBezTo>
                      <a:pt x="203" y="361"/>
                      <a:pt x="202" y="358"/>
                      <a:pt x="201" y="355"/>
                    </a:cubicBezTo>
                    <a:cubicBezTo>
                      <a:pt x="203" y="350"/>
                      <a:pt x="200" y="346"/>
                      <a:pt x="202" y="342"/>
                    </a:cubicBezTo>
                    <a:cubicBezTo>
                      <a:pt x="202" y="340"/>
                      <a:pt x="202" y="337"/>
                      <a:pt x="203" y="334"/>
                    </a:cubicBezTo>
                    <a:cubicBezTo>
                      <a:pt x="204" y="332"/>
                      <a:pt x="204" y="328"/>
                      <a:pt x="203" y="326"/>
                    </a:cubicBezTo>
                    <a:cubicBezTo>
                      <a:pt x="203" y="326"/>
                      <a:pt x="203" y="325"/>
                      <a:pt x="204" y="326"/>
                    </a:cubicBezTo>
                    <a:cubicBezTo>
                      <a:pt x="204" y="324"/>
                      <a:pt x="203" y="325"/>
                      <a:pt x="203" y="323"/>
                    </a:cubicBezTo>
                    <a:cubicBezTo>
                      <a:pt x="203" y="322"/>
                      <a:pt x="204" y="322"/>
                      <a:pt x="204" y="321"/>
                    </a:cubicBezTo>
                    <a:cubicBezTo>
                      <a:pt x="204" y="320"/>
                      <a:pt x="204" y="319"/>
                      <a:pt x="203" y="319"/>
                    </a:cubicBezTo>
                    <a:cubicBezTo>
                      <a:pt x="204" y="318"/>
                      <a:pt x="205" y="318"/>
                      <a:pt x="205" y="317"/>
                    </a:cubicBezTo>
                    <a:cubicBezTo>
                      <a:pt x="204" y="316"/>
                      <a:pt x="206" y="314"/>
                      <a:pt x="206" y="313"/>
                    </a:cubicBezTo>
                    <a:cubicBezTo>
                      <a:pt x="207" y="307"/>
                      <a:pt x="209" y="300"/>
                      <a:pt x="210" y="292"/>
                    </a:cubicBezTo>
                    <a:cubicBezTo>
                      <a:pt x="209" y="293"/>
                      <a:pt x="209" y="296"/>
                      <a:pt x="208" y="294"/>
                    </a:cubicBezTo>
                    <a:cubicBezTo>
                      <a:pt x="209" y="296"/>
                      <a:pt x="207" y="298"/>
                      <a:pt x="208" y="300"/>
                    </a:cubicBezTo>
                    <a:cubicBezTo>
                      <a:pt x="207" y="301"/>
                      <a:pt x="207" y="304"/>
                      <a:pt x="207" y="306"/>
                    </a:cubicBezTo>
                    <a:cubicBezTo>
                      <a:pt x="206" y="307"/>
                      <a:pt x="206" y="307"/>
                      <a:pt x="206" y="309"/>
                    </a:cubicBezTo>
                    <a:cubicBezTo>
                      <a:pt x="206" y="309"/>
                      <a:pt x="205" y="310"/>
                      <a:pt x="205" y="310"/>
                    </a:cubicBezTo>
                    <a:cubicBezTo>
                      <a:pt x="204" y="308"/>
                      <a:pt x="205" y="307"/>
                      <a:pt x="205" y="305"/>
                    </a:cubicBezTo>
                    <a:cubicBezTo>
                      <a:pt x="206" y="303"/>
                      <a:pt x="206" y="301"/>
                      <a:pt x="206" y="299"/>
                    </a:cubicBezTo>
                    <a:cubicBezTo>
                      <a:pt x="205" y="302"/>
                      <a:pt x="204" y="303"/>
                      <a:pt x="204" y="305"/>
                    </a:cubicBezTo>
                    <a:cubicBezTo>
                      <a:pt x="204" y="307"/>
                      <a:pt x="203" y="309"/>
                      <a:pt x="203" y="312"/>
                    </a:cubicBezTo>
                    <a:cubicBezTo>
                      <a:pt x="202" y="312"/>
                      <a:pt x="202" y="312"/>
                      <a:pt x="201" y="313"/>
                    </a:cubicBezTo>
                    <a:cubicBezTo>
                      <a:pt x="202" y="314"/>
                      <a:pt x="202" y="316"/>
                      <a:pt x="201" y="319"/>
                    </a:cubicBezTo>
                    <a:cubicBezTo>
                      <a:pt x="201" y="322"/>
                      <a:pt x="200" y="324"/>
                      <a:pt x="199" y="325"/>
                    </a:cubicBezTo>
                    <a:cubicBezTo>
                      <a:pt x="199" y="329"/>
                      <a:pt x="200" y="332"/>
                      <a:pt x="198" y="334"/>
                    </a:cubicBezTo>
                    <a:cubicBezTo>
                      <a:pt x="199" y="334"/>
                      <a:pt x="200" y="340"/>
                      <a:pt x="198" y="340"/>
                    </a:cubicBezTo>
                    <a:cubicBezTo>
                      <a:pt x="197" y="340"/>
                      <a:pt x="198" y="339"/>
                      <a:pt x="197" y="339"/>
                    </a:cubicBezTo>
                    <a:cubicBezTo>
                      <a:pt x="197" y="340"/>
                      <a:pt x="198" y="343"/>
                      <a:pt x="197" y="344"/>
                    </a:cubicBezTo>
                    <a:cubicBezTo>
                      <a:pt x="197" y="344"/>
                      <a:pt x="197" y="345"/>
                      <a:pt x="197" y="346"/>
                    </a:cubicBezTo>
                    <a:cubicBezTo>
                      <a:pt x="197" y="346"/>
                      <a:pt x="197" y="347"/>
                      <a:pt x="197" y="349"/>
                    </a:cubicBezTo>
                    <a:cubicBezTo>
                      <a:pt x="197" y="351"/>
                      <a:pt x="197" y="353"/>
                      <a:pt x="198" y="354"/>
                    </a:cubicBezTo>
                    <a:cubicBezTo>
                      <a:pt x="198" y="356"/>
                      <a:pt x="197" y="356"/>
                      <a:pt x="196" y="355"/>
                    </a:cubicBezTo>
                    <a:cubicBezTo>
                      <a:pt x="197" y="357"/>
                      <a:pt x="197" y="358"/>
                      <a:pt x="198" y="361"/>
                    </a:cubicBezTo>
                    <a:cubicBezTo>
                      <a:pt x="197" y="361"/>
                      <a:pt x="197" y="362"/>
                      <a:pt x="196" y="364"/>
                    </a:cubicBezTo>
                    <a:cubicBezTo>
                      <a:pt x="196" y="365"/>
                      <a:pt x="196" y="366"/>
                      <a:pt x="197" y="368"/>
                    </a:cubicBezTo>
                    <a:cubicBezTo>
                      <a:pt x="197" y="371"/>
                      <a:pt x="197" y="373"/>
                      <a:pt x="196" y="375"/>
                    </a:cubicBezTo>
                    <a:cubicBezTo>
                      <a:pt x="196" y="373"/>
                      <a:pt x="196" y="372"/>
                      <a:pt x="195" y="370"/>
                    </a:cubicBezTo>
                    <a:cubicBezTo>
                      <a:pt x="195" y="368"/>
                      <a:pt x="195" y="366"/>
                      <a:pt x="195" y="364"/>
                    </a:cubicBezTo>
                    <a:cubicBezTo>
                      <a:pt x="194" y="359"/>
                      <a:pt x="194" y="355"/>
                      <a:pt x="193" y="351"/>
                    </a:cubicBezTo>
                    <a:cubicBezTo>
                      <a:pt x="193" y="353"/>
                      <a:pt x="193" y="354"/>
                      <a:pt x="193" y="356"/>
                    </a:cubicBezTo>
                    <a:cubicBezTo>
                      <a:pt x="193" y="357"/>
                      <a:pt x="193" y="358"/>
                      <a:pt x="194" y="359"/>
                    </a:cubicBezTo>
                    <a:cubicBezTo>
                      <a:pt x="192" y="359"/>
                      <a:pt x="193" y="363"/>
                      <a:pt x="192" y="363"/>
                    </a:cubicBezTo>
                    <a:cubicBezTo>
                      <a:pt x="192" y="361"/>
                      <a:pt x="192" y="358"/>
                      <a:pt x="191" y="356"/>
                    </a:cubicBezTo>
                    <a:cubicBezTo>
                      <a:pt x="191" y="353"/>
                      <a:pt x="192" y="351"/>
                      <a:pt x="193" y="350"/>
                    </a:cubicBezTo>
                    <a:cubicBezTo>
                      <a:pt x="192" y="350"/>
                      <a:pt x="192" y="352"/>
                      <a:pt x="191" y="352"/>
                    </a:cubicBezTo>
                    <a:cubicBezTo>
                      <a:pt x="191" y="351"/>
                      <a:pt x="191" y="349"/>
                      <a:pt x="192" y="348"/>
                    </a:cubicBezTo>
                    <a:cubicBezTo>
                      <a:pt x="192" y="346"/>
                      <a:pt x="192" y="345"/>
                      <a:pt x="191" y="343"/>
                    </a:cubicBezTo>
                    <a:cubicBezTo>
                      <a:pt x="192" y="343"/>
                      <a:pt x="192" y="343"/>
                      <a:pt x="193" y="342"/>
                    </a:cubicBezTo>
                    <a:cubicBezTo>
                      <a:pt x="193" y="338"/>
                      <a:pt x="193" y="333"/>
                      <a:pt x="194" y="331"/>
                    </a:cubicBezTo>
                    <a:cubicBezTo>
                      <a:pt x="194" y="330"/>
                      <a:pt x="196" y="328"/>
                      <a:pt x="196" y="326"/>
                    </a:cubicBezTo>
                    <a:cubicBezTo>
                      <a:pt x="196" y="325"/>
                      <a:pt x="195" y="324"/>
                      <a:pt x="196" y="323"/>
                    </a:cubicBezTo>
                    <a:cubicBezTo>
                      <a:pt x="196" y="321"/>
                      <a:pt x="198" y="318"/>
                      <a:pt x="197" y="319"/>
                    </a:cubicBezTo>
                    <a:cubicBezTo>
                      <a:pt x="198" y="317"/>
                      <a:pt x="199" y="315"/>
                      <a:pt x="198" y="313"/>
                    </a:cubicBezTo>
                    <a:cubicBezTo>
                      <a:pt x="199" y="313"/>
                      <a:pt x="199" y="309"/>
                      <a:pt x="200" y="309"/>
                    </a:cubicBezTo>
                    <a:cubicBezTo>
                      <a:pt x="200" y="307"/>
                      <a:pt x="199" y="307"/>
                      <a:pt x="200" y="305"/>
                    </a:cubicBezTo>
                    <a:cubicBezTo>
                      <a:pt x="201" y="304"/>
                      <a:pt x="202" y="304"/>
                      <a:pt x="202" y="302"/>
                    </a:cubicBezTo>
                    <a:cubicBezTo>
                      <a:pt x="203" y="298"/>
                      <a:pt x="202" y="295"/>
                      <a:pt x="205" y="290"/>
                    </a:cubicBezTo>
                    <a:cubicBezTo>
                      <a:pt x="205" y="289"/>
                      <a:pt x="204" y="290"/>
                      <a:pt x="205" y="289"/>
                    </a:cubicBezTo>
                    <a:cubicBezTo>
                      <a:pt x="205" y="287"/>
                      <a:pt x="205" y="285"/>
                      <a:pt x="206" y="284"/>
                    </a:cubicBezTo>
                    <a:cubicBezTo>
                      <a:pt x="206" y="282"/>
                      <a:pt x="207" y="281"/>
                      <a:pt x="208" y="280"/>
                    </a:cubicBezTo>
                    <a:cubicBezTo>
                      <a:pt x="207" y="278"/>
                      <a:pt x="209" y="276"/>
                      <a:pt x="210" y="275"/>
                    </a:cubicBezTo>
                    <a:cubicBezTo>
                      <a:pt x="211" y="272"/>
                      <a:pt x="212" y="267"/>
                      <a:pt x="214" y="268"/>
                    </a:cubicBezTo>
                    <a:cubicBezTo>
                      <a:pt x="214" y="267"/>
                      <a:pt x="213" y="267"/>
                      <a:pt x="213" y="265"/>
                    </a:cubicBezTo>
                    <a:cubicBezTo>
                      <a:pt x="214" y="266"/>
                      <a:pt x="215" y="265"/>
                      <a:pt x="215" y="264"/>
                    </a:cubicBezTo>
                    <a:cubicBezTo>
                      <a:pt x="214" y="262"/>
                      <a:pt x="218" y="258"/>
                      <a:pt x="218" y="256"/>
                    </a:cubicBezTo>
                    <a:cubicBezTo>
                      <a:pt x="220" y="255"/>
                      <a:pt x="221" y="253"/>
                      <a:pt x="222" y="250"/>
                    </a:cubicBezTo>
                    <a:cubicBezTo>
                      <a:pt x="222" y="249"/>
                      <a:pt x="223" y="248"/>
                      <a:pt x="223" y="247"/>
                    </a:cubicBezTo>
                    <a:cubicBezTo>
                      <a:pt x="224" y="246"/>
                      <a:pt x="224" y="245"/>
                      <a:pt x="225" y="244"/>
                    </a:cubicBezTo>
                    <a:cubicBezTo>
                      <a:pt x="226" y="244"/>
                      <a:pt x="226" y="245"/>
                      <a:pt x="227" y="244"/>
                    </a:cubicBezTo>
                    <a:cubicBezTo>
                      <a:pt x="226" y="243"/>
                      <a:pt x="225" y="244"/>
                      <a:pt x="226" y="243"/>
                    </a:cubicBezTo>
                    <a:cubicBezTo>
                      <a:pt x="227" y="241"/>
                      <a:pt x="228" y="240"/>
                      <a:pt x="229" y="239"/>
                    </a:cubicBezTo>
                    <a:cubicBezTo>
                      <a:pt x="228" y="239"/>
                      <a:pt x="227" y="240"/>
                      <a:pt x="228" y="238"/>
                    </a:cubicBezTo>
                    <a:cubicBezTo>
                      <a:pt x="229" y="237"/>
                      <a:pt x="233" y="234"/>
                      <a:pt x="232" y="233"/>
                    </a:cubicBezTo>
                    <a:cubicBezTo>
                      <a:pt x="233" y="231"/>
                      <a:pt x="234" y="230"/>
                      <a:pt x="235" y="229"/>
                    </a:cubicBezTo>
                    <a:cubicBezTo>
                      <a:pt x="236" y="228"/>
                      <a:pt x="237" y="227"/>
                      <a:pt x="237" y="226"/>
                    </a:cubicBezTo>
                    <a:cubicBezTo>
                      <a:pt x="239" y="224"/>
                      <a:pt x="240" y="222"/>
                      <a:pt x="242" y="220"/>
                    </a:cubicBezTo>
                    <a:cubicBezTo>
                      <a:pt x="243" y="220"/>
                      <a:pt x="246" y="216"/>
                      <a:pt x="247" y="214"/>
                    </a:cubicBezTo>
                    <a:cubicBezTo>
                      <a:pt x="249" y="214"/>
                      <a:pt x="250" y="214"/>
                      <a:pt x="251" y="213"/>
                    </a:cubicBezTo>
                    <a:cubicBezTo>
                      <a:pt x="252" y="212"/>
                      <a:pt x="254" y="209"/>
                      <a:pt x="256" y="208"/>
                    </a:cubicBezTo>
                    <a:cubicBezTo>
                      <a:pt x="260" y="205"/>
                      <a:pt x="260" y="203"/>
                      <a:pt x="265" y="200"/>
                    </a:cubicBezTo>
                    <a:cubicBezTo>
                      <a:pt x="265" y="200"/>
                      <a:pt x="263" y="201"/>
                      <a:pt x="264" y="201"/>
                    </a:cubicBezTo>
                    <a:cubicBezTo>
                      <a:pt x="265" y="200"/>
                      <a:pt x="265" y="199"/>
                      <a:pt x="266" y="198"/>
                    </a:cubicBezTo>
                    <a:cubicBezTo>
                      <a:pt x="267" y="198"/>
                      <a:pt x="270" y="194"/>
                      <a:pt x="270" y="196"/>
                    </a:cubicBezTo>
                    <a:cubicBezTo>
                      <a:pt x="272" y="195"/>
                      <a:pt x="271" y="194"/>
                      <a:pt x="273" y="192"/>
                    </a:cubicBezTo>
                    <a:cubicBezTo>
                      <a:pt x="274" y="192"/>
                      <a:pt x="274" y="192"/>
                      <a:pt x="276" y="191"/>
                    </a:cubicBezTo>
                    <a:cubicBezTo>
                      <a:pt x="275" y="191"/>
                      <a:pt x="276" y="190"/>
                      <a:pt x="277" y="189"/>
                    </a:cubicBezTo>
                    <a:cubicBezTo>
                      <a:pt x="278" y="189"/>
                      <a:pt x="278" y="189"/>
                      <a:pt x="278" y="189"/>
                    </a:cubicBezTo>
                    <a:cubicBezTo>
                      <a:pt x="280" y="187"/>
                      <a:pt x="282" y="186"/>
                      <a:pt x="283" y="185"/>
                    </a:cubicBezTo>
                    <a:cubicBezTo>
                      <a:pt x="285" y="184"/>
                      <a:pt x="287" y="184"/>
                      <a:pt x="289" y="182"/>
                    </a:cubicBezTo>
                    <a:cubicBezTo>
                      <a:pt x="289" y="182"/>
                      <a:pt x="288" y="181"/>
                      <a:pt x="290" y="181"/>
                    </a:cubicBezTo>
                    <a:cubicBezTo>
                      <a:pt x="290" y="182"/>
                      <a:pt x="294" y="180"/>
                      <a:pt x="296" y="179"/>
                    </a:cubicBezTo>
                    <a:cubicBezTo>
                      <a:pt x="295" y="178"/>
                      <a:pt x="293" y="180"/>
                      <a:pt x="293" y="179"/>
                    </a:cubicBezTo>
                    <a:cubicBezTo>
                      <a:pt x="295" y="178"/>
                      <a:pt x="295" y="179"/>
                      <a:pt x="295" y="177"/>
                    </a:cubicBezTo>
                    <a:cubicBezTo>
                      <a:pt x="296" y="177"/>
                      <a:pt x="296" y="178"/>
                      <a:pt x="297" y="178"/>
                    </a:cubicBezTo>
                    <a:cubicBezTo>
                      <a:pt x="297" y="177"/>
                      <a:pt x="296" y="176"/>
                      <a:pt x="298" y="176"/>
                    </a:cubicBezTo>
                    <a:cubicBezTo>
                      <a:pt x="298" y="177"/>
                      <a:pt x="299" y="176"/>
                      <a:pt x="299" y="177"/>
                    </a:cubicBezTo>
                    <a:cubicBezTo>
                      <a:pt x="302" y="174"/>
                      <a:pt x="306" y="172"/>
                      <a:pt x="310" y="170"/>
                    </a:cubicBezTo>
                    <a:cubicBezTo>
                      <a:pt x="314" y="168"/>
                      <a:pt x="319" y="166"/>
                      <a:pt x="323" y="163"/>
                    </a:cubicBezTo>
                    <a:cubicBezTo>
                      <a:pt x="328" y="162"/>
                      <a:pt x="335" y="161"/>
                      <a:pt x="338" y="158"/>
                    </a:cubicBezTo>
                    <a:cubicBezTo>
                      <a:pt x="341" y="157"/>
                      <a:pt x="343" y="156"/>
                      <a:pt x="345" y="156"/>
                    </a:cubicBezTo>
                    <a:cubicBezTo>
                      <a:pt x="348" y="155"/>
                      <a:pt x="350" y="154"/>
                      <a:pt x="353" y="153"/>
                    </a:cubicBezTo>
                    <a:cubicBezTo>
                      <a:pt x="354" y="153"/>
                      <a:pt x="355" y="154"/>
                      <a:pt x="357" y="153"/>
                    </a:cubicBezTo>
                    <a:cubicBezTo>
                      <a:pt x="356" y="153"/>
                      <a:pt x="356" y="152"/>
                      <a:pt x="357" y="152"/>
                    </a:cubicBezTo>
                    <a:cubicBezTo>
                      <a:pt x="358" y="152"/>
                      <a:pt x="359" y="152"/>
                      <a:pt x="360" y="153"/>
                    </a:cubicBezTo>
                    <a:cubicBezTo>
                      <a:pt x="360" y="152"/>
                      <a:pt x="361" y="152"/>
                      <a:pt x="361" y="152"/>
                    </a:cubicBezTo>
                    <a:cubicBezTo>
                      <a:pt x="364" y="153"/>
                      <a:pt x="366" y="149"/>
                      <a:pt x="370" y="150"/>
                    </a:cubicBezTo>
                    <a:cubicBezTo>
                      <a:pt x="371" y="150"/>
                      <a:pt x="373" y="149"/>
                      <a:pt x="374" y="149"/>
                    </a:cubicBezTo>
                    <a:cubicBezTo>
                      <a:pt x="376" y="148"/>
                      <a:pt x="378" y="148"/>
                      <a:pt x="380" y="148"/>
                    </a:cubicBezTo>
                    <a:cubicBezTo>
                      <a:pt x="382" y="148"/>
                      <a:pt x="384" y="147"/>
                      <a:pt x="386" y="147"/>
                    </a:cubicBezTo>
                    <a:cubicBezTo>
                      <a:pt x="387" y="147"/>
                      <a:pt x="389" y="146"/>
                      <a:pt x="390" y="145"/>
                    </a:cubicBezTo>
                    <a:cubicBezTo>
                      <a:pt x="388" y="145"/>
                      <a:pt x="388" y="147"/>
                      <a:pt x="386" y="146"/>
                    </a:cubicBezTo>
                    <a:cubicBezTo>
                      <a:pt x="387" y="145"/>
                      <a:pt x="389" y="144"/>
                      <a:pt x="392" y="144"/>
                    </a:cubicBezTo>
                    <a:cubicBezTo>
                      <a:pt x="393" y="144"/>
                      <a:pt x="394" y="144"/>
                      <a:pt x="395" y="144"/>
                    </a:cubicBezTo>
                    <a:cubicBezTo>
                      <a:pt x="397" y="143"/>
                      <a:pt x="398" y="143"/>
                      <a:pt x="400" y="143"/>
                    </a:cubicBezTo>
                    <a:cubicBezTo>
                      <a:pt x="399" y="142"/>
                      <a:pt x="399" y="142"/>
                      <a:pt x="399" y="142"/>
                    </a:cubicBezTo>
                    <a:cubicBezTo>
                      <a:pt x="401" y="141"/>
                      <a:pt x="406" y="141"/>
                      <a:pt x="407" y="142"/>
                    </a:cubicBezTo>
                    <a:cubicBezTo>
                      <a:pt x="409" y="141"/>
                      <a:pt x="411" y="141"/>
                      <a:pt x="414" y="142"/>
                    </a:cubicBezTo>
                    <a:cubicBezTo>
                      <a:pt x="415" y="142"/>
                      <a:pt x="417" y="142"/>
                      <a:pt x="418" y="142"/>
                    </a:cubicBezTo>
                    <a:cubicBezTo>
                      <a:pt x="420" y="142"/>
                      <a:pt x="421" y="142"/>
                      <a:pt x="422" y="142"/>
                    </a:cubicBezTo>
                    <a:cubicBezTo>
                      <a:pt x="422" y="143"/>
                      <a:pt x="423" y="143"/>
                      <a:pt x="424" y="142"/>
                    </a:cubicBezTo>
                    <a:cubicBezTo>
                      <a:pt x="424" y="143"/>
                      <a:pt x="424" y="144"/>
                      <a:pt x="425" y="144"/>
                    </a:cubicBezTo>
                    <a:cubicBezTo>
                      <a:pt x="425" y="143"/>
                      <a:pt x="427" y="144"/>
                      <a:pt x="429" y="144"/>
                    </a:cubicBezTo>
                    <a:cubicBezTo>
                      <a:pt x="431" y="144"/>
                      <a:pt x="432" y="145"/>
                      <a:pt x="433" y="144"/>
                    </a:cubicBezTo>
                    <a:cubicBezTo>
                      <a:pt x="434" y="145"/>
                      <a:pt x="436" y="145"/>
                      <a:pt x="438" y="145"/>
                    </a:cubicBezTo>
                    <a:cubicBezTo>
                      <a:pt x="439" y="146"/>
                      <a:pt x="441" y="146"/>
                      <a:pt x="442" y="146"/>
                    </a:cubicBezTo>
                    <a:cubicBezTo>
                      <a:pt x="443" y="145"/>
                      <a:pt x="448" y="146"/>
                      <a:pt x="450" y="147"/>
                    </a:cubicBezTo>
                    <a:cubicBezTo>
                      <a:pt x="450" y="146"/>
                      <a:pt x="450" y="146"/>
                      <a:pt x="450" y="145"/>
                    </a:cubicBezTo>
                    <a:cubicBezTo>
                      <a:pt x="451" y="146"/>
                      <a:pt x="451" y="145"/>
                      <a:pt x="452" y="145"/>
                    </a:cubicBezTo>
                    <a:cubicBezTo>
                      <a:pt x="455" y="145"/>
                      <a:pt x="455" y="146"/>
                      <a:pt x="457" y="146"/>
                    </a:cubicBezTo>
                    <a:cubicBezTo>
                      <a:pt x="456" y="146"/>
                      <a:pt x="456" y="148"/>
                      <a:pt x="457" y="147"/>
                    </a:cubicBezTo>
                    <a:cubicBezTo>
                      <a:pt x="457" y="145"/>
                      <a:pt x="462" y="146"/>
                      <a:pt x="464" y="147"/>
                    </a:cubicBezTo>
                    <a:cubicBezTo>
                      <a:pt x="464" y="146"/>
                      <a:pt x="466" y="148"/>
                      <a:pt x="467" y="147"/>
                    </a:cubicBezTo>
                    <a:cubicBezTo>
                      <a:pt x="467" y="146"/>
                      <a:pt x="466" y="146"/>
                      <a:pt x="465" y="145"/>
                    </a:cubicBezTo>
                    <a:cubicBezTo>
                      <a:pt x="465" y="145"/>
                      <a:pt x="465" y="146"/>
                      <a:pt x="464" y="146"/>
                    </a:cubicBezTo>
                    <a:cubicBezTo>
                      <a:pt x="462" y="145"/>
                      <a:pt x="461" y="143"/>
                      <a:pt x="459" y="142"/>
                    </a:cubicBezTo>
                    <a:cubicBezTo>
                      <a:pt x="461" y="143"/>
                      <a:pt x="462" y="143"/>
                      <a:pt x="462" y="143"/>
                    </a:cubicBezTo>
                    <a:cubicBezTo>
                      <a:pt x="458" y="142"/>
                      <a:pt x="457" y="142"/>
                      <a:pt x="452" y="141"/>
                    </a:cubicBezTo>
                    <a:cubicBezTo>
                      <a:pt x="452" y="140"/>
                      <a:pt x="451" y="140"/>
                      <a:pt x="451" y="139"/>
                    </a:cubicBezTo>
                    <a:cubicBezTo>
                      <a:pt x="449" y="139"/>
                      <a:pt x="448" y="139"/>
                      <a:pt x="446" y="139"/>
                    </a:cubicBezTo>
                    <a:cubicBezTo>
                      <a:pt x="446" y="139"/>
                      <a:pt x="444" y="138"/>
                      <a:pt x="442" y="138"/>
                    </a:cubicBezTo>
                    <a:cubicBezTo>
                      <a:pt x="440" y="137"/>
                      <a:pt x="438" y="137"/>
                      <a:pt x="436" y="136"/>
                    </a:cubicBezTo>
                    <a:cubicBezTo>
                      <a:pt x="434" y="136"/>
                      <a:pt x="431" y="137"/>
                      <a:pt x="430" y="135"/>
                    </a:cubicBezTo>
                    <a:cubicBezTo>
                      <a:pt x="429" y="135"/>
                      <a:pt x="429" y="136"/>
                      <a:pt x="428" y="136"/>
                    </a:cubicBezTo>
                    <a:cubicBezTo>
                      <a:pt x="427" y="136"/>
                      <a:pt x="428" y="134"/>
                      <a:pt x="426" y="134"/>
                    </a:cubicBezTo>
                    <a:cubicBezTo>
                      <a:pt x="426" y="135"/>
                      <a:pt x="425" y="134"/>
                      <a:pt x="424" y="135"/>
                    </a:cubicBezTo>
                    <a:cubicBezTo>
                      <a:pt x="423" y="134"/>
                      <a:pt x="420" y="134"/>
                      <a:pt x="419" y="133"/>
                    </a:cubicBezTo>
                    <a:cubicBezTo>
                      <a:pt x="421" y="132"/>
                      <a:pt x="425" y="132"/>
                      <a:pt x="423" y="131"/>
                    </a:cubicBezTo>
                    <a:cubicBezTo>
                      <a:pt x="420" y="134"/>
                      <a:pt x="412" y="133"/>
                      <a:pt x="410" y="130"/>
                    </a:cubicBezTo>
                    <a:cubicBezTo>
                      <a:pt x="408" y="130"/>
                      <a:pt x="411" y="131"/>
                      <a:pt x="410" y="131"/>
                    </a:cubicBezTo>
                    <a:cubicBezTo>
                      <a:pt x="408" y="130"/>
                      <a:pt x="407" y="130"/>
                      <a:pt x="407" y="128"/>
                    </a:cubicBezTo>
                    <a:cubicBezTo>
                      <a:pt x="407" y="128"/>
                      <a:pt x="408" y="128"/>
                      <a:pt x="409" y="128"/>
                    </a:cubicBezTo>
                    <a:cubicBezTo>
                      <a:pt x="409" y="127"/>
                      <a:pt x="408" y="126"/>
                      <a:pt x="407" y="126"/>
                    </a:cubicBezTo>
                    <a:cubicBezTo>
                      <a:pt x="406" y="126"/>
                      <a:pt x="404" y="126"/>
                      <a:pt x="402" y="126"/>
                    </a:cubicBezTo>
                    <a:cubicBezTo>
                      <a:pt x="403" y="124"/>
                      <a:pt x="405" y="124"/>
                      <a:pt x="407" y="124"/>
                    </a:cubicBezTo>
                    <a:cubicBezTo>
                      <a:pt x="409" y="124"/>
                      <a:pt x="411" y="125"/>
                      <a:pt x="414" y="125"/>
                    </a:cubicBezTo>
                    <a:cubicBezTo>
                      <a:pt x="414" y="124"/>
                      <a:pt x="413" y="124"/>
                      <a:pt x="412" y="123"/>
                    </a:cubicBezTo>
                    <a:cubicBezTo>
                      <a:pt x="414" y="123"/>
                      <a:pt x="417" y="123"/>
                      <a:pt x="419" y="124"/>
                    </a:cubicBezTo>
                    <a:cubicBezTo>
                      <a:pt x="421" y="124"/>
                      <a:pt x="423" y="124"/>
                      <a:pt x="425" y="123"/>
                    </a:cubicBezTo>
                    <a:cubicBezTo>
                      <a:pt x="424" y="123"/>
                      <a:pt x="422" y="123"/>
                      <a:pt x="420" y="122"/>
                    </a:cubicBezTo>
                    <a:cubicBezTo>
                      <a:pt x="425" y="123"/>
                      <a:pt x="429" y="123"/>
                      <a:pt x="432" y="123"/>
                    </a:cubicBezTo>
                    <a:cubicBezTo>
                      <a:pt x="436" y="124"/>
                      <a:pt x="440" y="125"/>
                      <a:pt x="445" y="125"/>
                    </a:cubicBezTo>
                    <a:cubicBezTo>
                      <a:pt x="444" y="126"/>
                      <a:pt x="444" y="126"/>
                      <a:pt x="443" y="126"/>
                    </a:cubicBezTo>
                    <a:cubicBezTo>
                      <a:pt x="446" y="126"/>
                      <a:pt x="447" y="125"/>
                      <a:pt x="449" y="126"/>
                    </a:cubicBezTo>
                    <a:cubicBezTo>
                      <a:pt x="449" y="126"/>
                      <a:pt x="449" y="126"/>
                      <a:pt x="450" y="127"/>
                    </a:cubicBezTo>
                    <a:cubicBezTo>
                      <a:pt x="450" y="126"/>
                      <a:pt x="451" y="127"/>
                      <a:pt x="451" y="127"/>
                    </a:cubicBezTo>
                    <a:cubicBezTo>
                      <a:pt x="452" y="126"/>
                      <a:pt x="449" y="126"/>
                      <a:pt x="450" y="125"/>
                    </a:cubicBezTo>
                    <a:cubicBezTo>
                      <a:pt x="451" y="125"/>
                      <a:pt x="453" y="125"/>
                      <a:pt x="455" y="126"/>
                    </a:cubicBezTo>
                    <a:cubicBezTo>
                      <a:pt x="457" y="126"/>
                      <a:pt x="459" y="127"/>
                      <a:pt x="462" y="127"/>
                    </a:cubicBezTo>
                    <a:cubicBezTo>
                      <a:pt x="463" y="128"/>
                      <a:pt x="465" y="128"/>
                      <a:pt x="467" y="129"/>
                    </a:cubicBezTo>
                    <a:cubicBezTo>
                      <a:pt x="467" y="128"/>
                      <a:pt x="466" y="127"/>
                      <a:pt x="469" y="127"/>
                    </a:cubicBezTo>
                    <a:cubicBezTo>
                      <a:pt x="469" y="129"/>
                      <a:pt x="472" y="131"/>
                      <a:pt x="468" y="131"/>
                    </a:cubicBezTo>
                    <a:cubicBezTo>
                      <a:pt x="469" y="131"/>
                      <a:pt x="468" y="132"/>
                      <a:pt x="469" y="132"/>
                    </a:cubicBezTo>
                    <a:cubicBezTo>
                      <a:pt x="469" y="130"/>
                      <a:pt x="472" y="132"/>
                      <a:pt x="475" y="133"/>
                    </a:cubicBezTo>
                    <a:cubicBezTo>
                      <a:pt x="475" y="131"/>
                      <a:pt x="479" y="132"/>
                      <a:pt x="479" y="133"/>
                    </a:cubicBezTo>
                    <a:cubicBezTo>
                      <a:pt x="480" y="132"/>
                      <a:pt x="480" y="132"/>
                      <a:pt x="482" y="133"/>
                    </a:cubicBezTo>
                    <a:cubicBezTo>
                      <a:pt x="484" y="135"/>
                      <a:pt x="481" y="134"/>
                      <a:pt x="480" y="135"/>
                    </a:cubicBezTo>
                    <a:cubicBezTo>
                      <a:pt x="482" y="135"/>
                      <a:pt x="484" y="136"/>
                      <a:pt x="485" y="136"/>
                    </a:cubicBezTo>
                    <a:cubicBezTo>
                      <a:pt x="482" y="134"/>
                      <a:pt x="488" y="136"/>
                      <a:pt x="485" y="134"/>
                    </a:cubicBezTo>
                    <a:cubicBezTo>
                      <a:pt x="484" y="134"/>
                      <a:pt x="485" y="135"/>
                      <a:pt x="483" y="134"/>
                    </a:cubicBezTo>
                    <a:cubicBezTo>
                      <a:pt x="483" y="133"/>
                      <a:pt x="484" y="133"/>
                      <a:pt x="486" y="133"/>
                    </a:cubicBezTo>
                    <a:cubicBezTo>
                      <a:pt x="487" y="134"/>
                      <a:pt x="487" y="136"/>
                      <a:pt x="487" y="137"/>
                    </a:cubicBezTo>
                    <a:cubicBezTo>
                      <a:pt x="489" y="137"/>
                      <a:pt x="491" y="138"/>
                      <a:pt x="493" y="138"/>
                    </a:cubicBezTo>
                    <a:cubicBezTo>
                      <a:pt x="490" y="138"/>
                      <a:pt x="486" y="135"/>
                      <a:pt x="488" y="134"/>
                    </a:cubicBezTo>
                    <a:cubicBezTo>
                      <a:pt x="491" y="135"/>
                      <a:pt x="489" y="136"/>
                      <a:pt x="490" y="136"/>
                    </a:cubicBezTo>
                    <a:cubicBezTo>
                      <a:pt x="491" y="136"/>
                      <a:pt x="495" y="137"/>
                      <a:pt x="493" y="138"/>
                    </a:cubicBezTo>
                    <a:cubicBezTo>
                      <a:pt x="495" y="139"/>
                      <a:pt x="495" y="138"/>
                      <a:pt x="495" y="137"/>
                    </a:cubicBezTo>
                    <a:cubicBezTo>
                      <a:pt x="497" y="137"/>
                      <a:pt x="497" y="138"/>
                      <a:pt x="495" y="139"/>
                    </a:cubicBezTo>
                    <a:cubicBezTo>
                      <a:pt x="497" y="139"/>
                      <a:pt x="496" y="139"/>
                      <a:pt x="497" y="140"/>
                    </a:cubicBezTo>
                    <a:cubicBezTo>
                      <a:pt x="499" y="140"/>
                      <a:pt x="497" y="138"/>
                      <a:pt x="498" y="138"/>
                    </a:cubicBezTo>
                    <a:cubicBezTo>
                      <a:pt x="499" y="138"/>
                      <a:pt x="499" y="139"/>
                      <a:pt x="499" y="139"/>
                    </a:cubicBezTo>
                    <a:cubicBezTo>
                      <a:pt x="501" y="140"/>
                      <a:pt x="502" y="139"/>
                      <a:pt x="505" y="141"/>
                    </a:cubicBezTo>
                    <a:cubicBezTo>
                      <a:pt x="505" y="143"/>
                      <a:pt x="508" y="142"/>
                      <a:pt x="509" y="145"/>
                    </a:cubicBezTo>
                    <a:cubicBezTo>
                      <a:pt x="509" y="144"/>
                      <a:pt x="509" y="143"/>
                      <a:pt x="510" y="144"/>
                    </a:cubicBezTo>
                    <a:cubicBezTo>
                      <a:pt x="511" y="144"/>
                      <a:pt x="510" y="145"/>
                      <a:pt x="511" y="145"/>
                    </a:cubicBezTo>
                    <a:cubicBezTo>
                      <a:pt x="511" y="145"/>
                      <a:pt x="512" y="144"/>
                      <a:pt x="513" y="144"/>
                    </a:cubicBezTo>
                    <a:cubicBezTo>
                      <a:pt x="513" y="145"/>
                      <a:pt x="513" y="145"/>
                      <a:pt x="513" y="145"/>
                    </a:cubicBezTo>
                    <a:cubicBezTo>
                      <a:pt x="513" y="145"/>
                      <a:pt x="512" y="145"/>
                      <a:pt x="512" y="145"/>
                    </a:cubicBezTo>
                    <a:cubicBezTo>
                      <a:pt x="518" y="148"/>
                      <a:pt x="520" y="148"/>
                      <a:pt x="523" y="152"/>
                    </a:cubicBezTo>
                    <a:cubicBezTo>
                      <a:pt x="524" y="152"/>
                      <a:pt x="527" y="154"/>
                      <a:pt x="528" y="155"/>
                    </a:cubicBezTo>
                    <a:cubicBezTo>
                      <a:pt x="528" y="154"/>
                      <a:pt x="529" y="154"/>
                      <a:pt x="530" y="154"/>
                    </a:cubicBezTo>
                    <a:cubicBezTo>
                      <a:pt x="527" y="153"/>
                      <a:pt x="529" y="152"/>
                      <a:pt x="529" y="152"/>
                    </a:cubicBezTo>
                    <a:cubicBezTo>
                      <a:pt x="528" y="151"/>
                      <a:pt x="527" y="151"/>
                      <a:pt x="525" y="149"/>
                    </a:cubicBezTo>
                    <a:cubicBezTo>
                      <a:pt x="525" y="150"/>
                      <a:pt x="523" y="149"/>
                      <a:pt x="522" y="149"/>
                    </a:cubicBezTo>
                    <a:cubicBezTo>
                      <a:pt x="522" y="148"/>
                      <a:pt x="521" y="147"/>
                      <a:pt x="520" y="146"/>
                    </a:cubicBezTo>
                    <a:cubicBezTo>
                      <a:pt x="520" y="147"/>
                      <a:pt x="516" y="145"/>
                      <a:pt x="516" y="145"/>
                    </a:cubicBezTo>
                    <a:cubicBezTo>
                      <a:pt x="517" y="144"/>
                      <a:pt x="520" y="147"/>
                      <a:pt x="520" y="145"/>
                    </a:cubicBezTo>
                    <a:cubicBezTo>
                      <a:pt x="517" y="145"/>
                      <a:pt x="518" y="144"/>
                      <a:pt x="520" y="144"/>
                    </a:cubicBezTo>
                    <a:cubicBezTo>
                      <a:pt x="513" y="141"/>
                      <a:pt x="513" y="141"/>
                      <a:pt x="508" y="139"/>
                    </a:cubicBezTo>
                    <a:cubicBezTo>
                      <a:pt x="508" y="138"/>
                      <a:pt x="509" y="138"/>
                      <a:pt x="509" y="137"/>
                    </a:cubicBezTo>
                    <a:cubicBezTo>
                      <a:pt x="507" y="138"/>
                      <a:pt x="504" y="135"/>
                      <a:pt x="502" y="134"/>
                    </a:cubicBezTo>
                    <a:cubicBezTo>
                      <a:pt x="503" y="134"/>
                      <a:pt x="504" y="135"/>
                      <a:pt x="504" y="134"/>
                    </a:cubicBezTo>
                    <a:cubicBezTo>
                      <a:pt x="504" y="133"/>
                      <a:pt x="503" y="134"/>
                      <a:pt x="502" y="133"/>
                    </a:cubicBezTo>
                    <a:cubicBezTo>
                      <a:pt x="503" y="133"/>
                      <a:pt x="502" y="132"/>
                      <a:pt x="502" y="132"/>
                    </a:cubicBezTo>
                    <a:cubicBezTo>
                      <a:pt x="501" y="132"/>
                      <a:pt x="501" y="133"/>
                      <a:pt x="500" y="133"/>
                    </a:cubicBezTo>
                    <a:cubicBezTo>
                      <a:pt x="498" y="132"/>
                      <a:pt x="495" y="131"/>
                      <a:pt x="493" y="129"/>
                    </a:cubicBezTo>
                    <a:cubicBezTo>
                      <a:pt x="490" y="128"/>
                      <a:pt x="488" y="126"/>
                      <a:pt x="488" y="124"/>
                    </a:cubicBezTo>
                    <a:cubicBezTo>
                      <a:pt x="490" y="126"/>
                      <a:pt x="492" y="125"/>
                      <a:pt x="495" y="127"/>
                    </a:cubicBezTo>
                    <a:cubicBezTo>
                      <a:pt x="495" y="127"/>
                      <a:pt x="496" y="127"/>
                      <a:pt x="496" y="126"/>
                    </a:cubicBezTo>
                    <a:cubicBezTo>
                      <a:pt x="492" y="124"/>
                      <a:pt x="490" y="124"/>
                      <a:pt x="486" y="122"/>
                    </a:cubicBezTo>
                    <a:cubicBezTo>
                      <a:pt x="487" y="122"/>
                      <a:pt x="487" y="121"/>
                      <a:pt x="486" y="121"/>
                    </a:cubicBezTo>
                    <a:cubicBezTo>
                      <a:pt x="486" y="121"/>
                      <a:pt x="486" y="121"/>
                      <a:pt x="485" y="121"/>
                    </a:cubicBezTo>
                    <a:cubicBezTo>
                      <a:pt x="485" y="121"/>
                      <a:pt x="485" y="120"/>
                      <a:pt x="484" y="120"/>
                    </a:cubicBezTo>
                    <a:cubicBezTo>
                      <a:pt x="485" y="121"/>
                      <a:pt x="482" y="120"/>
                      <a:pt x="481" y="119"/>
                    </a:cubicBezTo>
                    <a:cubicBezTo>
                      <a:pt x="485" y="120"/>
                      <a:pt x="482" y="118"/>
                      <a:pt x="485" y="118"/>
                    </a:cubicBezTo>
                    <a:cubicBezTo>
                      <a:pt x="487" y="119"/>
                      <a:pt x="486" y="120"/>
                      <a:pt x="487" y="120"/>
                    </a:cubicBezTo>
                    <a:cubicBezTo>
                      <a:pt x="487" y="119"/>
                      <a:pt x="488" y="119"/>
                      <a:pt x="486" y="118"/>
                    </a:cubicBezTo>
                    <a:cubicBezTo>
                      <a:pt x="487" y="119"/>
                      <a:pt x="490" y="118"/>
                      <a:pt x="490" y="119"/>
                    </a:cubicBezTo>
                    <a:cubicBezTo>
                      <a:pt x="489" y="120"/>
                      <a:pt x="490" y="121"/>
                      <a:pt x="491" y="122"/>
                    </a:cubicBezTo>
                    <a:cubicBezTo>
                      <a:pt x="490" y="120"/>
                      <a:pt x="491" y="120"/>
                      <a:pt x="492" y="119"/>
                    </a:cubicBezTo>
                    <a:cubicBezTo>
                      <a:pt x="494" y="120"/>
                      <a:pt x="498" y="121"/>
                      <a:pt x="498" y="122"/>
                    </a:cubicBezTo>
                    <a:cubicBezTo>
                      <a:pt x="497" y="122"/>
                      <a:pt x="497" y="122"/>
                      <a:pt x="496" y="123"/>
                    </a:cubicBezTo>
                    <a:cubicBezTo>
                      <a:pt x="498" y="124"/>
                      <a:pt x="497" y="122"/>
                      <a:pt x="498" y="123"/>
                    </a:cubicBezTo>
                    <a:cubicBezTo>
                      <a:pt x="499" y="123"/>
                      <a:pt x="500" y="124"/>
                      <a:pt x="501" y="123"/>
                    </a:cubicBezTo>
                    <a:cubicBezTo>
                      <a:pt x="500" y="122"/>
                      <a:pt x="498" y="123"/>
                      <a:pt x="498" y="122"/>
                    </a:cubicBezTo>
                    <a:cubicBezTo>
                      <a:pt x="500" y="123"/>
                      <a:pt x="500" y="122"/>
                      <a:pt x="502" y="123"/>
                    </a:cubicBezTo>
                    <a:cubicBezTo>
                      <a:pt x="502" y="124"/>
                      <a:pt x="503" y="124"/>
                      <a:pt x="503" y="125"/>
                    </a:cubicBezTo>
                    <a:cubicBezTo>
                      <a:pt x="501" y="124"/>
                      <a:pt x="502" y="126"/>
                      <a:pt x="502" y="126"/>
                    </a:cubicBezTo>
                    <a:cubicBezTo>
                      <a:pt x="502" y="125"/>
                      <a:pt x="506" y="127"/>
                      <a:pt x="504" y="126"/>
                    </a:cubicBezTo>
                    <a:cubicBezTo>
                      <a:pt x="503" y="126"/>
                      <a:pt x="503" y="126"/>
                      <a:pt x="502" y="125"/>
                    </a:cubicBezTo>
                    <a:cubicBezTo>
                      <a:pt x="503" y="126"/>
                      <a:pt x="503" y="125"/>
                      <a:pt x="504" y="125"/>
                    </a:cubicBezTo>
                    <a:cubicBezTo>
                      <a:pt x="505" y="125"/>
                      <a:pt x="506" y="126"/>
                      <a:pt x="506" y="127"/>
                    </a:cubicBezTo>
                    <a:cubicBezTo>
                      <a:pt x="506" y="127"/>
                      <a:pt x="505" y="126"/>
                      <a:pt x="505" y="127"/>
                    </a:cubicBezTo>
                    <a:cubicBezTo>
                      <a:pt x="505" y="127"/>
                      <a:pt x="506" y="127"/>
                      <a:pt x="508" y="127"/>
                    </a:cubicBezTo>
                    <a:cubicBezTo>
                      <a:pt x="509" y="128"/>
                      <a:pt x="510" y="128"/>
                      <a:pt x="510" y="129"/>
                    </a:cubicBezTo>
                    <a:cubicBezTo>
                      <a:pt x="509" y="129"/>
                      <a:pt x="507" y="128"/>
                      <a:pt x="507" y="128"/>
                    </a:cubicBezTo>
                    <a:cubicBezTo>
                      <a:pt x="509" y="130"/>
                      <a:pt x="511" y="130"/>
                      <a:pt x="513" y="132"/>
                    </a:cubicBezTo>
                    <a:cubicBezTo>
                      <a:pt x="513" y="131"/>
                      <a:pt x="513" y="131"/>
                      <a:pt x="514" y="131"/>
                    </a:cubicBezTo>
                    <a:cubicBezTo>
                      <a:pt x="514" y="132"/>
                      <a:pt x="516" y="133"/>
                      <a:pt x="517" y="133"/>
                    </a:cubicBezTo>
                    <a:cubicBezTo>
                      <a:pt x="518" y="134"/>
                      <a:pt x="517" y="134"/>
                      <a:pt x="517" y="135"/>
                    </a:cubicBezTo>
                    <a:cubicBezTo>
                      <a:pt x="518" y="134"/>
                      <a:pt x="521" y="136"/>
                      <a:pt x="521" y="135"/>
                    </a:cubicBezTo>
                    <a:cubicBezTo>
                      <a:pt x="520" y="135"/>
                      <a:pt x="520" y="135"/>
                      <a:pt x="520" y="134"/>
                    </a:cubicBezTo>
                    <a:cubicBezTo>
                      <a:pt x="521" y="134"/>
                      <a:pt x="521" y="135"/>
                      <a:pt x="523" y="136"/>
                    </a:cubicBezTo>
                    <a:cubicBezTo>
                      <a:pt x="524" y="135"/>
                      <a:pt x="521" y="134"/>
                      <a:pt x="521" y="134"/>
                    </a:cubicBezTo>
                    <a:cubicBezTo>
                      <a:pt x="524" y="135"/>
                      <a:pt x="522" y="133"/>
                      <a:pt x="522" y="133"/>
                    </a:cubicBezTo>
                    <a:cubicBezTo>
                      <a:pt x="523" y="133"/>
                      <a:pt x="525" y="135"/>
                      <a:pt x="525" y="136"/>
                    </a:cubicBezTo>
                    <a:cubicBezTo>
                      <a:pt x="524" y="134"/>
                      <a:pt x="527" y="135"/>
                      <a:pt x="525" y="133"/>
                    </a:cubicBezTo>
                    <a:cubicBezTo>
                      <a:pt x="524" y="134"/>
                      <a:pt x="523" y="132"/>
                      <a:pt x="521" y="132"/>
                    </a:cubicBezTo>
                    <a:cubicBezTo>
                      <a:pt x="521" y="131"/>
                      <a:pt x="521" y="131"/>
                      <a:pt x="520" y="130"/>
                    </a:cubicBezTo>
                    <a:cubicBezTo>
                      <a:pt x="519" y="130"/>
                      <a:pt x="521" y="132"/>
                      <a:pt x="519" y="131"/>
                    </a:cubicBezTo>
                    <a:cubicBezTo>
                      <a:pt x="514" y="129"/>
                      <a:pt x="518" y="128"/>
                      <a:pt x="522" y="130"/>
                    </a:cubicBezTo>
                    <a:cubicBezTo>
                      <a:pt x="521" y="128"/>
                      <a:pt x="521" y="129"/>
                      <a:pt x="519" y="128"/>
                    </a:cubicBezTo>
                    <a:cubicBezTo>
                      <a:pt x="521" y="128"/>
                      <a:pt x="518" y="127"/>
                      <a:pt x="517" y="126"/>
                    </a:cubicBezTo>
                    <a:cubicBezTo>
                      <a:pt x="519" y="126"/>
                      <a:pt x="523" y="129"/>
                      <a:pt x="524" y="128"/>
                    </a:cubicBezTo>
                    <a:cubicBezTo>
                      <a:pt x="520" y="126"/>
                      <a:pt x="517" y="125"/>
                      <a:pt x="515" y="124"/>
                    </a:cubicBezTo>
                    <a:cubicBezTo>
                      <a:pt x="518" y="123"/>
                      <a:pt x="522" y="126"/>
                      <a:pt x="526" y="127"/>
                    </a:cubicBezTo>
                    <a:cubicBezTo>
                      <a:pt x="526" y="128"/>
                      <a:pt x="526" y="128"/>
                      <a:pt x="527" y="129"/>
                    </a:cubicBezTo>
                    <a:cubicBezTo>
                      <a:pt x="529" y="129"/>
                      <a:pt x="531" y="131"/>
                      <a:pt x="533" y="131"/>
                    </a:cubicBezTo>
                    <a:cubicBezTo>
                      <a:pt x="533" y="132"/>
                      <a:pt x="536" y="133"/>
                      <a:pt x="537" y="134"/>
                    </a:cubicBezTo>
                    <a:cubicBezTo>
                      <a:pt x="537" y="133"/>
                      <a:pt x="538" y="132"/>
                      <a:pt x="536" y="131"/>
                    </a:cubicBezTo>
                    <a:cubicBezTo>
                      <a:pt x="537" y="132"/>
                      <a:pt x="536" y="132"/>
                      <a:pt x="535" y="132"/>
                    </a:cubicBezTo>
                    <a:cubicBezTo>
                      <a:pt x="534" y="132"/>
                      <a:pt x="534" y="131"/>
                      <a:pt x="533" y="131"/>
                    </a:cubicBezTo>
                    <a:cubicBezTo>
                      <a:pt x="533" y="130"/>
                      <a:pt x="531" y="130"/>
                      <a:pt x="530" y="128"/>
                    </a:cubicBezTo>
                    <a:cubicBezTo>
                      <a:pt x="530" y="129"/>
                      <a:pt x="530" y="129"/>
                      <a:pt x="530" y="129"/>
                    </a:cubicBezTo>
                    <a:cubicBezTo>
                      <a:pt x="525" y="126"/>
                      <a:pt x="523" y="125"/>
                      <a:pt x="519" y="123"/>
                    </a:cubicBezTo>
                    <a:cubicBezTo>
                      <a:pt x="516" y="123"/>
                      <a:pt x="510" y="120"/>
                      <a:pt x="508" y="118"/>
                    </a:cubicBezTo>
                    <a:cubicBezTo>
                      <a:pt x="507" y="118"/>
                      <a:pt x="508" y="119"/>
                      <a:pt x="507" y="119"/>
                    </a:cubicBezTo>
                    <a:cubicBezTo>
                      <a:pt x="506" y="117"/>
                      <a:pt x="505" y="117"/>
                      <a:pt x="502" y="116"/>
                    </a:cubicBezTo>
                    <a:cubicBezTo>
                      <a:pt x="502" y="116"/>
                      <a:pt x="502" y="115"/>
                      <a:pt x="501" y="115"/>
                    </a:cubicBezTo>
                    <a:cubicBezTo>
                      <a:pt x="501" y="116"/>
                      <a:pt x="498" y="115"/>
                      <a:pt x="498" y="114"/>
                    </a:cubicBezTo>
                    <a:cubicBezTo>
                      <a:pt x="498" y="114"/>
                      <a:pt x="498" y="114"/>
                      <a:pt x="497" y="114"/>
                    </a:cubicBezTo>
                    <a:cubicBezTo>
                      <a:pt x="497" y="113"/>
                      <a:pt x="500" y="114"/>
                      <a:pt x="499" y="113"/>
                    </a:cubicBezTo>
                    <a:cubicBezTo>
                      <a:pt x="498" y="114"/>
                      <a:pt x="496" y="112"/>
                      <a:pt x="496" y="113"/>
                    </a:cubicBezTo>
                    <a:cubicBezTo>
                      <a:pt x="497" y="114"/>
                      <a:pt x="497" y="114"/>
                      <a:pt x="497" y="115"/>
                    </a:cubicBezTo>
                    <a:cubicBezTo>
                      <a:pt x="495" y="114"/>
                      <a:pt x="494" y="114"/>
                      <a:pt x="492" y="113"/>
                    </a:cubicBezTo>
                    <a:cubicBezTo>
                      <a:pt x="493" y="115"/>
                      <a:pt x="491" y="115"/>
                      <a:pt x="494" y="116"/>
                    </a:cubicBezTo>
                    <a:cubicBezTo>
                      <a:pt x="494" y="115"/>
                      <a:pt x="493" y="115"/>
                      <a:pt x="493" y="114"/>
                    </a:cubicBezTo>
                    <a:cubicBezTo>
                      <a:pt x="495" y="115"/>
                      <a:pt x="499" y="116"/>
                      <a:pt x="498" y="117"/>
                    </a:cubicBezTo>
                    <a:cubicBezTo>
                      <a:pt x="498" y="116"/>
                      <a:pt x="504" y="120"/>
                      <a:pt x="502" y="118"/>
                    </a:cubicBezTo>
                    <a:cubicBezTo>
                      <a:pt x="503" y="118"/>
                      <a:pt x="504" y="119"/>
                      <a:pt x="504" y="119"/>
                    </a:cubicBezTo>
                    <a:cubicBezTo>
                      <a:pt x="504" y="120"/>
                      <a:pt x="503" y="120"/>
                      <a:pt x="503" y="121"/>
                    </a:cubicBezTo>
                    <a:cubicBezTo>
                      <a:pt x="504" y="122"/>
                      <a:pt x="505" y="122"/>
                      <a:pt x="506" y="123"/>
                    </a:cubicBezTo>
                    <a:cubicBezTo>
                      <a:pt x="505" y="123"/>
                      <a:pt x="506" y="124"/>
                      <a:pt x="505" y="124"/>
                    </a:cubicBezTo>
                    <a:cubicBezTo>
                      <a:pt x="503" y="123"/>
                      <a:pt x="502" y="124"/>
                      <a:pt x="502" y="122"/>
                    </a:cubicBezTo>
                    <a:cubicBezTo>
                      <a:pt x="502" y="122"/>
                      <a:pt x="504" y="123"/>
                      <a:pt x="504" y="122"/>
                    </a:cubicBezTo>
                    <a:cubicBezTo>
                      <a:pt x="502" y="122"/>
                      <a:pt x="503" y="121"/>
                      <a:pt x="500" y="120"/>
                    </a:cubicBezTo>
                    <a:cubicBezTo>
                      <a:pt x="499" y="121"/>
                      <a:pt x="490" y="119"/>
                      <a:pt x="492" y="117"/>
                    </a:cubicBezTo>
                    <a:cubicBezTo>
                      <a:pt x="489" y="117"/>
                      <a:pt x="488" y="117"/>
                      <a:pt x="490" y="118"/>
                    </a:cubicBezTo>
                    <a:cubicBezTo>
                      <a:pt x="488" y="117"/>
                      <a:pt x="484" y="116"/>
                      <a:pt x="485" y="117"/>
                    </a:cubicBezTo>
                    <a:cubicBezTo>
                      <a:pt x="485" y="117"/>
                      <a:pt x="483" y="116"/>
                      <a:pt x="483" y="116"/>
                    </a:cubicBezTo>
                    <a:cubicBezTo>
                      <a:pt x="484" y="115"/>
                      <a:pt x="487" y="117"/>
                      <a:pt x="486" y="116"/>
                    </a:cubicBezTo>
                    <a:cubicBezTo>
                      <a:pt x="486" y="115"/>
                      <a:pt x="482" y="115"/>
                      <a:pt x="482" y="114"/>
                    </a:cubicBezTo>
                    <a:cubicBezTo>
                      <a:pt x="484" y="115"/>
                      <a:pt x="483" y="113"/>
                      <a:pt x="485" y="114"/>
                    </a:cubicBezTo>
                    <a:cubicBezTo>
                      <a:pt x="483" y="114"/>
                      <a:pt x="486" y="115"/>
                      <a:pt x="487" y="115"/>
                    </a:cubicBezTo>
                    <a:cubicBezTo>
                      <a:pt x="486" y="115"/>
                      <a:pt x="487" y="116"/>
                      <a:pt x="489" y="117"/>
                    </a:cubicBezTo>
                    <a:cubicBezTo>
                      <a:pt x="487" y="115"/>
                      <a:pt x="488" y="115"/>
                      <a:pt x="490" y="115"/>
                    </a:cubicBezTo>
                    <a:cubicBezTo>
                      <a:pt x="488" y="115"/>
                      <a:pt x="487" y="114"/>
                      <a:pt x="485" y="113"/>
                    </a:cubicBezTo>
                    <a:cubicBezTo>
                      <a:pt x="483" y="113"/>
                      <a:pt x="482" y="112"/>
                      <a:pt x="480" y="112"/>
                    </a:cubicBezTo>
                    <a:cubicBezTo>
                      <a:pt x="481" y="112"/>
                      <a:pt x="478" y="112"/>
                      <a:pt x="478" y="112"/>
                    </a:cubicBezTo>
                    <a:cubicBezTo>
                      <a:pt x="476" y="112"/>
                      <a:pt x="475" y="111"/>
                      <a:pt x="473" y="111"/>
                    </a:cubicBezTo>
                    <a:cubicBezTo>
                      <a:pt x="472" y="110"/>
                      <a:pt x="471" y="110"/>
                      <a:pt x="468" y="109"/>
                    </a:cubicBezTo>
                    <a:cubicBezTo>
                      <a:pt x="470" y="109"/>
                      <a:pt x="468" y="108"/>
                      <a:pt x="469" y="108"/>
                    </a:cubicBezTo>
                    <a:cubicBezTo>
                      <a:pt x="469" y="109"/>
                      <a:pt x="474" y="110"/>
                      <a:pt x="474" y="110"/>
                    </a:cubicBezTo>
                    <a:cubicBezTo>
                      <a:pt x="473" y="109"/>
                      <a:pt x="474" y="109"/>
                      <a:pt x="474" y="109"/>
                    </a:cubicBezTo>
                    <a:cubicBezTo>
                      <a:pt x="468" y="109"/>
                      <a:pt x="468" y="105"/>
                      <a:pt x="473" y="107"/>
                    </a:cubicBezTo>
                    <a:cubicBezTo>
                      <a:pt x="473" y="107"/>
                      <a:pt x="473" y="108"/>
                      <a:pt x="474" y="108"/>
                    </a:cubicBezTo>
                    <a:cubicBezTo>
                      <a:pt x="475" y="108"/>
                      <a:pt x="478" y="110"/>
                      <a:pt x="477" y="108"/>
                    </a:cubicBezTo>
                    <a:cubicBezTo>
                      <a:pt x="473" y="108"/>
                      <a:pt x="476" y="106"/>
                      <a:pt x="473" y="105"/>
                    </a:cubicBezTo>
                    <a:cubicBezTo>
                      <a:pt x="472" y="105"/>
                      <a:pt x="473" y="106"/>
                      <a:pt x="471" y="106"/>
                    </a:cubicBezTo>
                    <a:cubicBezTo>
                      <a:pt x="470" y="105"/>
                      <a:pt x="471" y="104"/>
                      <a:pt x="470" y="104"/>
                    </a:cubicBezTo>
                    <a:cubicBezTo>
                      <a:pt x="468" y="103"/>
                      <a:pt x="469" y="105"/>
                      <a:pt x="468" y="105"/>
                    </a:cubicBezTo>
                    <a:cubicBezTo>
                      <a:pt x="466" y="104"/>
                      <a:pt x="464" y="103"/>
                      <a:pt x="467" y="103"/>
                    </a:cubicBezTo>
                    <a:cubicBezTo>
                      <a:pt x="466" y="103"/>
                      <a:pt x="465" y="103"/>
                      <a:pt x="464" y="102"/>
                    </a:cubicBezTo>
                    <a:cubicBezTo>
                      <a:pt x="465" y="102"/>
                      <a:pt x="465" y="102"/>
                      <a:pt x="466" y="102"/>
                    </a:cubicBezTo>
                    <a:cubicBezTo>
                      <a:pt x="469" y="102"/>
                      <a:pt x="471" y="103"/>
                      <a:pt x="474" y="104"/>
                    </a:cubicBezTo>
                    <a:cubicBezTo>
                      <a:pt x="476" y="104"/>
                      <a:pt x="478" y="105"/>
                      <a:pt x="480" y="106"/>
                    </a:cubicBezTo>
                    <a:cubicBezTo>
                      <a:pt x="479" y="106"/>
                      <a:pt x="477" y="105"/>
                      <a:pt x="479" y="105"/>
                    </a:cubicBezTo>
                    <a:cubicBezTo>
                      <a:pt x="480" y="106"/>
                      <a:pt x="482" y="106"/>
                      <a:pt x="482" y="107"/>
                    </a:cubicBezTo>
                    <a:cubicBezTo>
                      <a:pt x="482" y="106"/>
                      <a:pt x="483" y="106"/>
                      <a:pt x="484" y="107"/>
                    </a:cubicBezTo>
                    <a:cubicBezTo>
                      <a:pt x="484" y="106"/>
                      <a:pt x="484" y="106"/>
                      <a:pt x="484" y="105"/>
                    </a:cubicBezTo>
                    <a:cubicBezTo>
                      <a:pt x="488" y="106"/>
                      <a:pt x="491" y="107"/>
                      <a:pt x="492" y="108"/>
                    </a:cubicBezTo>
                    <a:cubicBezTo>
                      <a:pt x="490" y="108"/>
                      <a:pt x="492" y="110"/>
                      <a:pt x="493" y="111"/>
                    </a:cubicBezTo>
                    <a:cubicBezTo>
                      <a:pt x="491" y="111"/>
                      <a:pt x="488" y="110"/>
                      <a:pt x="486" y="109"/>
                    </a:cubicBezTo>
                    <a:cubicBezTo>
                      <a:pt x="484" y="108"/>
                      <a:pt x="482" y="107"/>
                      <a:pt x="480" y="107"/>
                    </a:cubicBezTo>
                    <a:cubicBezTo>
                      <a:pt x="481" y="108"/>
                      <a:pt x="484" y="109"/>
                      <a:pt x="485" y="110"/>
                    </a:cubicBezTo>
                    <a:cubicBezTo>
                      <a:pt x="481" y="109"/>
                      <a:pt x="480" y="107"/>
                      <a:pt x="477" y="106"/>
                    </a:cubicBezTo>
                    <a:cubicBezTo>
                      <a:pt x="477" y="107"/>
                      <a:pt x="479" y="108"/>
                      <a:pt x="481" y="110"/>
                    </a:cubicBezTo>
                    <a:cubicBezTo>
                      <a:pt x="482" y="112"/>
                      <a:pt x="476" y="109"/>
                      <a:pt x="474" y="110"/>
                    </a:cubicBezTo>
                    <a:cubicBezTo>
                      <a:pt x="478" y="111"/>
                      <a:pt x="481" y="111"/>
                      <a:pt x="484" y="111"/>
                    </a:cubicBezTo>
                    <a:cubicBezTo>
                      <a:pt x="485" y="113"/>
                      <a:pt x="488" y="113"/>
                      <a:pt x="491" y="115"/>
                    </a:cubicBezTo>
                    <a:cubicBezTo>
                      <a:pt x="490" y="113"/>
                      <a:pt x="489" y="114"/>
                      <a:pt x="491" y="113"/>
                    </a:cubicBezTo>
                    <a:cubicBezTo>
                      <a:pt x="489" y="112"/>
                      <a:pt x="488" y="113"/>
                      <a:pt x="488" y="112"/>
                    </a:cubicBezTo>
                    <a:cubicBezTo>
                      <a:pt x="489" y="112"/>
                      <a:pt x="491" y="113"/>
                      <a:pt x="492" y="112"/>
                    </a:cubicBezTo>
                    <a:cubicBezTo>
                      <a:pt x="493" y="113"/>
                      <a:pt x="494" y="113"/>
                      <a:pt x="495" y="113"/>
                    </a:cubicBezTo>
                    <a:cubicBezTo>
                      <a:pt x="496" y="113"/>
                      <a:pt x="492" y="111"/>
                      <a:pt x="495" y="111"/>
                    </a:cubicBezTo>
                    <a:cubicBezTo>
                      <a:pt x="497" y="113"/>
                      <a:pt x="496" y="111"/>
                      <a:pt x="498" y="112"/>
                    </a:cubicBezTo>
                    <a:cubicBezTo>
                      <a:pt x="500" y="113"/>
                      <a:pt x="498" y="113"/>
                      <a:pt x="500" y="114"/>
                    </a:cubicBezTo>
                    <a:cubicBezTo>
                      <a:pt x="500" y="113"/>
                      <a:pt x="504" y="113"/>
                      <a:pt x="505" y="115"/>
                    </a:cubicBezTo>
                    <a:cubicBezTo>
                      <a:pt x="504" y="115"/>
                      <a:pt x="503" y="114"/>
                      <a:pt x="504" y="115"/>
                    </a:cubicBezTo>
                    <a:cubicBezTo>
                      <a:pt x="506" y="115"/>
                      <a:pt x="508" y="117"/>
                      <a:pt x="508" y="115"/>
                    </a:cubicBezTo>
                    <a:cubicBezTo>
                      <a:pt x="510" y="117"/>
                      <a:pt x="512" y="116"/>
                      <a:pt x="514" y="118"/>
                    </a:cubicBezTo>
                    <a:cubicBezTo>
                      <a:pt x="515" y="118"/>
                      <a:pt x="514" y="117"/>
                      <a:pt x="515" y="118"/>
                    </a:cubicBezTo>
                    <a:cubicBezTo>
                      <a:pt x="516" y="119"/>
                      <a:pt x="519" y="118"/>
                      <a:pt x="520" y="120"/>
                    </a:cubicBezTo>
                    <a:cubicBezTo>
                      <a:pt x="519" y="119"/>
                      <a:pt x="518" y="119"/>
                      <a:pt x="518" y="119"/>
                    </a:cubicBezTo>
                    <a:cubicBezTo>
                      <a:pt x="522" y="120"/>
                      <a:pt x="518" y="120"/>
                      <a:pt x="520" y="121"/>
                    </a:cubicBezTo>
                    <a:cubicBezTo>
                      <a:pt x="521" y="121"/>
                      <a:pt x="524" y="121"/>
                      <a:pt x="526" y="122"/>
                    </a:cubicBezTo>
                    <a:cubicBezTo>
                      <a:pt x="527" y="123"/>
                      <a:pt x="529" y="125"/>
                      <a:pt x="527" y="126"/>
                    </a:cubicBezTo>
                    <a:cubicBezTo>
                      <a:pt x="526" y="125"/>
                      <a:pt x="524" y="124"/>
                      <a:pt x="525" y="125"/>
                    </a:cubicBezTo>
                    <a:cubicBezTo>
                      <a:pt x="525" y="125"/>
                      <a:pt x="527" y="126"/>
                      <a:pt x="527" y="126"/>
                    </a:cubicBezTo>
                    <a:cubicBezTo>
                      <a:pt x="529" y="125"/>
                      <a:pt x="530" y="125"/>
                      <a:pt x="532" y="127"/>
                    </a:cubicBezTo>
                    <a:cubicBezTo>
                      <a:pt x="532" y="127"/>
                      <a:pt x="530" y="127"/>
                      <a:pt x="531" y="128"/>
                    </a:cubicBezTo>
                    <a:cubicBezTo>
                      <a:pt x="532" y="127"/>
                      <a:pt x="533" y="130"/>
                      <a:pt x="534" y="130"/>
                    </a:cubicBezTo>
                    <a:cubicBezTo>
                      <a:pt x="534" y="129"/>
                      <a:pt x="536" y="129"/>
                      <a:pt x="537" y="129"/>
                    </a:cubicBezTo>
                    <a:cubicBezTo>
                      <a:pt x="537" y="129"/>
                      <a:pt x="534" y="127"/>
                      <a:pt x="536" y="127"/>
                    </a:cubicBezTo>
                    <a:cubicBezTo>
                      <a:pt x="537" y="128"/>
                      <a:pt x="537" y="129"/>
                      <a:pt x="538" y="129"/>
                    </a:cubicBezTo>
                    <a:cubicBezTo>
                      <a:pt x="538" y="130"/>
                      <a:pt x="538" y="130"/>
                      <a:pt x="538" y="130"/>
                    </a:cubicBezTo>
                    <a:cubicBezTo>
                      <a:pt x="543" y="131"/>
                      <a:pt x="545" y="133"/>
                      <a:pt x="549" y="136"/>
                    </a:cubicBezTo>
                    <a:cubicBezTo>
                      <a:pt x="550" y="136"/>
                      <a:pt x="551" y="138"/>
                      <a:pt x="552" y="138"/>
                    </a:cubicBezTo>
                    <a:cubicBezTo>
                      <a:pt x="552" y="137"/>
                      <a:pt x="550" y="135"/>
                      <a:pt x="551" y="136"/>
                    </a:cubicBezTo>
                    <a:cubicBezTo>
                      <a:pt x="554" y="137"/>
                      <a:pt x="554" y="139"/>
                      <a:pt x="556" y="140"/>
                    </a:cubicBezTo>
                    <a:cubicBezTo>
                      <a:pt x="556" y="140"/>
                      <a:pt x="556" y="141"/>
                      <a:pt x="556" y="141"/>
                    </a:cubicBezTo>
                    <a:cubicBezTo>
                      <a:pt x="557" y="140"/>
                      <a:pt x="559" y="143"/>
                      <a:pt x="558" y="141"/>
                    </a:cubicBezTo>
                    <a:cubicBezTo>
                      <a:pt x="559" y="142"/>
                      <a:pt x="560" y="142"/>
                      <a:pt x="561" y="143"/>
                    </a:cubicBezTo>
                    <a:cubicBezTo>
                      <a:pt x="563" y="144"/>
                      <a:pt x="560" y="143"/>
                      <a:pt x="561" y="145"/>
                    </a:cubicBezTo>
                    <a:cubicBezTo>
                      <a:pt x="563" y="144"/>
                      <a:pt x="567" y="149"/>
                      <a:pt x="569" y="148"/>
                    </a:cubicBezTo>
                    <a:cubicBezTo>
                      <a:pt x="569" y="149"/>
                      <a:pt x="567" y="148"/>
                      <a:pt x="568" y="150"/>
                    </a:cubicBezTo>
                    <a:cubicBezTo>
                      <a:pt x="571" y="150"/>
                      <a:pt x="574" y="153"/>
                      <a:pt x="577" y="155"/>
                    </a:cubicBezTo>
                    <a:cubicBezTo>
                      <a:pt x="575" y="153"/>
                      <a:pt x="573" y="151"/>
                      <a:pt x="571" y="149"/>
                    </a:cubicBezTo>
                    <a:cubicBezTo>
                      <a:pt x="569" y="147"/>
                      <a:pt x="566" y="145"/>
                      <a:pt x="564" y="145"/>
                    </a:cubicBezTo>
                    <a:cubicBezTo>
                      <a:pt x="562" y="143"/>
                      <a:pt x="560" y="141"/>
                      <a:pt x="558" y="140"/>
                    </a:cubicBezTo>
                    <a:cubicBezTo>
                      <a:pt x="556" y="138"/>
                      <a:pt x="554" y="137"/>
                      <a:pt x="552" y="135"/>
                    </a:cubicBezTo>
                    <a:cubicBezTo>
                      <a:pt x="550" y="135"/>
                      <a:pt x="549" y="134"/>
                      <a:pt x="548" y="133"/>
                    </a:cubicBezTo>
                    <a:cubicBezTo>
                      <a:pt x="547" y="132"/>
                      <a:pt x="546" y="132"/>
                      <a:pt x="545" y="131"/>
                    </a:cubicBezTo>
                    <a:cubicBezTo>
                      <a:pt x="543" y="130"/>
                      <a:pt x="540" y="128"/>
                      <a:pt x="538" y="126"/>
                    </a:cubicBezTo>
                    <a:cubicBezTo>
                      <a:pt x="538" y="126"/>
                      <a:pt x="539" y="127"/>
                      <a:pt x="538" y="127"/>
                    </a:cubicBezTo>
                    <a:cubicBezTo>
                      <a:pt x="535" y="126"/>
                      <a:pt x="534" y="124"/>
                      <a:pt x="532" y="123"/>
                    </a:cubicBezTo>
                    <a:cubicBezTo>
                      <a:pt x="531" y="124"/>
                      <a:pt x="534" y="124"/>
                      <a:pt x="533" y="125"/>
                    </a:cubicBezTo>
                    <a:cubicBezTo>
                      <a:pt x="531" y="125"/>
                      <a:pt x="529" y="123"/>
                      <a:pt x="526" y="122"/>
                    </a:cubicBezTo>
                    <a:cubicBezTo>
                      <a:pt x="527" y="121"/>
                      <a:pt x="526" y="120"/>
                      <a:pt x="526" y="120"/>
                    </a:cubicBezTo>
                    <a:cubicBezTo>
                      <a:pt x="525" y="119"/>
                      <a:pt x="524" y="119"/>
                      <a:pt x="523" y="119"/>
                    </a:cubicBezTo>
                    <a:cubicBezTo>
                      <a:pt x="525" y="119"/>
                      <a:pt x="523" y="120"/>
                      <a:pt x="523" y="119"/>
                    </a:cubicBezTo>
                    <a:cubicBezTo>
                      <a:pt x="521" y="118"/>
                      <a:pt x="519" y="118"/>
                      <a:pt x="519" y="117"/>
                    </a:cubicBezTo>
                    <a:cubicBezTo>
                      <a:pt x="521" y="118"/>
                      <a:pt x="523" y="119"/>
                      <a:pt x="523" y="118"/>
                    </a:cubicBezTo>
                    <a:cubicBezTo>
                      <a:pt x="519" y="116"/>
                      <a:pt x="518" y="116"/>
                      <a:pt x="516" y="114"/>
                    </a:cubicBezTo>
                    <a:cubicBezTo>
                      <a:pt x="516" y="115"/>
                      <a:pt x="516" y="115"/>
                      <a:pt x="514" y="114"/>
                    </a:cubicBezTo>
                    <a:cubicBezTo>
                      <a:pt x="513" y="112"/>
                      <a:pt x="508" y="112"/>
                      <a:pt x="506" y="112"/>
                    </a:cubicBezTo>
                    <a:cubicBezTo>
                      <a:pt x="505" y="111"/>
                      <a:pt x="504" y="110"/>
                      <a:pt x="503" y="109"/>
                    </a:cubicBezTo>
                    <a:cubicBezTo>
                      <a:pt x="503" y="109"/>
                      <a:pt x="504" y="110"/>
                      <a:pt x="503" y="110"/>
                    </a:cubicBezTo>
                    <a:cubicBezTo>
                      <a:pt x="501" y="109"/>
                      <a:pt x="500" y="108"/>
                      <a:pt x="499" y="107"/>
                    </a:cubicBezTo>
                    <a:cubicBezTo>
                      <a:pt x="499" y="109"/>
                      <a:pt x="497" y="107"/>
                      <a:pt x="494" y="107"/>
                    </a:cubicBezTo>
                    <a:cubicBezTo>
                      <a:pt x="495" y="106"/>
                      <a:pt x="495" y="107"/>
                      <a:pt x="496" y="106"/>
                    </a:cubicBezTo>
                    <a:cubicBezTo>
                      <a:pt x="494" y="105"/>
                      <a:pt x="490" y="105"/>
                      <a:pt x="489" y="104"/>
                    </a:cubicBezTo>
                    <a:cubicBezTo>
                      <a:pt x="489" y="103"/>
                      <a:pt x="490" y="104"/>
                      <a:pt x="491" y="103"/>
                    </a:cubicBezTo>
                    <a:cubicBezTo>
                      <a:pt x="490" y="103"/>
                      <a:pt x="488" y="103"/>
                      <a:pt x="489" y="102"/>
                    </a:cubicBezTo>
                    <a:cubicBezTo>
                      <a:pt x="488" y="102"/>
                      <a:pt x="486" y="101"/>
                      <a:pt x="485" y="101"/>
                    </a:cubicBezTo>
                    <a:cubicBezTo>
                      <a:pt x="486" y="102"/>
                      <a:pt x="488" y="103"/>
                      <a:pt x="488" y="104"/>
                    </a:cubicBezTo>
                    <a:cubicBezTo>
                      <a:pt x="486" y="103"/>
                      <a:pt x="488" y="103"/>
                      <a:pt x="486" y="104"/>
                    </a:cubicBezTo>
                    <a:cubicBezTo>
                      <a:pt x="486" y="103"/>
                      <a:pt x="483" y="102"/>
                      <a:pt x="486" y="102"/>
                    </a:cubicBezTo>
                    <a:cubicBezTo>
                      <a:pt x="484" y="101"/>
                      <a:pt x="482" y="101"/>
                      <a:pt x="482" y="100"/>
                    </a:cubicBezTo>
                    <a:cubicBezTo>
                      <a:pt x="483" y="100"/>
                      <a:pt x="485" y="100"/>
                      <a:pt x="486" y="101"/>
                    </a:cubicBezTo>
                    <a:cubicBezTo>
                      <a:pt x="485" y="99"/>
                      <a:pt x="487" y="100"/>
                      <a:pt x="489" y="100"/>
                    </a:cubicBezTo>
                    <a:cubicBezTo>
                      <a:pt x="487" y="99"/>
                      <a:pt x="485" y="99"/>
                      <a:pt x="484" y="99"/>
                    </a:cubicBezTo>
                    <a:cubicBezTo>
                      <a:pt x="485" y="100"/>
                      <a:pt x="485" y="100"/>
                      <a:pt x="485" y="100"/>
                    </a:cubicBezTo>
                    <a:cubicBezTo>
                      <a:pt x="483" y="100"/>
                      <a:pt x="482" y="100"/>
                      <a:pt x="482" y="99"/>
                    </a:cubicBezTo>
                    <a:cubicBezTo>
                      <a:pt x="481" y="99"/>
                      <a:pt x="482" y="100"/>
                      <a:pt x="481" y="100"/>
                    </a:cubicBezTo>
                    <a:cubicBezTo>
                      <a:pt x="480" y="100"/>
                      <a:pt x="480" y="99"/>
                      <a:pt x="479" y="99"/>
                    </a:cubicBezTo>
                    <a:cubicBezTo>
                      <a:pt x="481" y="98"/>
                      <a:pt x="484" y="98"/>
                      <a:pt x="488" y="99"/>
                    </a:cubicBezTo>
                    <a:cubicBezTo>
                      <a:pt x="489" y="99"/>
                      <a:pt x="488" y="97"/>
                      <a:pt x="489" y="98"/>
                    </a:cubicBezTo>
                    <a:cubicBezTo>
                      <a:pt x="489" y="98"/>
                      <a:pt x="490" y="98"/>
                      <a:pt x="490" y="99"/>
                    </a:cubicBezTo>
                    <a:cubicBezTo>
                      <a:pt x="490" y="100"/>
                      <a:pt x="488" y="100"/>
                      <a:pt x="490" y="100"/>
                    </a:cubicBezTo>
                    <a:cubicBezTo>
                      <a:pt x="492" y="98"/>
                      <a:pt x="500" y="102"/>
                      <a:pt x="502" y="103"/>
                    </a:cubicBezTo>
                    <a:cubicBezTo>
                      <a:pt x="504" y="104"/>
                      <a:pt x="501" y="102"/>
                      <a:pt x="503" y="102"/>
                    </a:cubicBezTo>
                    <a:cubicBezTo>
                      <a:pt x="506" y="104"/>
                      <a:pt x="508" y="105"/>
                      <a:pt x="510" y="106"/>
                    </a:cubicBezTo>
                    <a:cubicBezTo>
                      <a:pt x="510" y="106"/>
                      <a:pt x="510" y="107"/>
                      <a:pt x="510" y="107"/>
                    </a:cubicBezTo>
                    <a:cubicBezTo>
                      <a:pt x="512" y="106"/>
                      <a:pt x="514" y="107"/>
                      <a:pt x="517" y="109"/>
                    </a:cubicBezTo>
                    <a:cubicBezTo>
                      <a:pt x="519" y="110"/>
                      <a:pt x="522" y="112"/>
                      <a:pt x="523" y="112"/>
                    </a:cubicBezTo>
                    <a:cubicBezTo>
                      <a:pt x="522" y="112"/>
                      <a:pt x="522" y="111"/>
                      <a:pt x="523" y="111"/>
                    </a:cubicBezTo>
                    <a:cubicBezTo>
                      <a:pt x="525" y="112"/>
                      <a:pt x="523" y="113"/>
                      <a:pt x="525" y="114"/>
                    </a:cubicBezTo>
                    <a:cubicBezTo>
                      <a:pt x="526" y="114"/>
                      <a:pt x="523" y="112"/>
                      <a:pt x="525" y="112"/>
                    </a:cubicBezTo>
                    <a:cubicBezTo>
                      <a:pt x="526" y="114"/>
                      <a:pt x="526" y="113"/>
                      <a:pt x="527" y="113"/>
                    </a:cubicBezTo>
                    <a:cubicBezTo>
                      <a:pt x="528" y="114"/>
                      <a:pt x="530" y="115"/>
                      <a:pt x="530" y="116"/>
                    </a:cubicBezTo>
                    <a:cubicBezTo>
                      <a:pt x="535" y="116"/>
                      <a:pt x="539" y="121"/>
                      <a:pt x="542" y="122"/>
                    </a:cubicBezTo>
                    <a:cubicBezTo>
                      <a:pt x="542" y="123"/>
                      <a:pt x="544" y="125"/>
                      <a:pt x="546" y="126"/>
                    </a:cubicBezTo>
                    <a:cubicBezTo>
                      <a:pt x="546" y="125"/>
                      <a:pt x="543" y="124"/>
                      <a:pt x="543" y="123"/>
                    </a:cubicBezTo>
                    <a:cubicBezTo>
                      <a:pt x="546" y="125"/>
                      <a:pt x="549" y="126"/>
                      <a:pt x="552" y="128"/>
                    </a:cubicBezTo>
                    <a:cubicBezTo>
                      <a:pt x="555" y="129"/>
                      <a:pt x="559" y="131"/>
                      <a:pt x="561" y="132"/>
                    </a:cubicBezTo>
                    <a:cubicBezTo>
                      <a:pt x="561" y="133"/>
                      <a:pt x="560" y="132"/>
                      <a:pt x="560" y="132"/>
                    </a:cubicBezTo>
                    <a:cubicBezTo>
                      <a:pt x="562" y="134"/>
                      <a:pt x="561" y="132"/>
                      <a:pt x="563" y="133"/>
                    </a:cubicBezTo>
                    <a:cubicBezTo>
                      <a:pt x="565" y="136"/>
                      <a:pt x="567" y="140"/>
                      <a:pt x="571" y="140"/>
                    </a:cubicBezTo>
                    <a:cubicBezTo>
                      <a:pt x="570" y="139"/>
                      <a:pt x="569" y="139"/>
                      <a:pt x="569" y="138"/>
                    </a:cubicBezTo>
                    <a:cubicBezTo>
                      <a:pt x="570" y="139"/>
                      <a:pt x="575" y="141"/>
                      <a:pt x="576" y="144"/>
                    </a:cubicBezTo>
                    <a:cubicBezTo>
                      <a:pt x="575" y="144"/>
                      <a:pt x="575" y="144"/>
                      <a:pt x="574" y="143"/>
                    </a:cubicBezTo>
                    <a:cubicBezTo>
                      <a:pt x="574" y="143"/>
                      <a:pt x="573" y="142"/>
                      <a:pt x="572" y="141"/>
                    </a:cubicBezTo>
                    <a:cubicBezTo>
                      <a:pt x="572" y="142"/>
                      <a:pt x="570" y="141"/>
                      <a:pt x="570" y="142"/>
                    </a:cubicBezTo>
                    <a:cubicBezTo>
                      <a:pt x="572" y="143"/>
                      <a:pt x="571" y="142"/>
                      <a:pt x="573" y="143"/>
                    </a:cubicBezTo>
                    <a:cubicBezTo>
                      <a:pt x="572" y="144"/>
                      <a:pt x="572" y="143"/>
                      <a:pt x="572" y="144"/>
                    </a:cubicBezTo>
                    <a:cubicBezTo>
                      <a:pt x="573" y="144"/>
                      <a:pt x="577" y="146"/>
                      <a:pt x="576" y="145"/>
                    </a:cubicBezTo>
                    <a:cubicBezTo>
                      <a:pt x="577" y="147"/>
                      <a:pt x="582" y="149"/>
                      <a:pt x="583" y="151"/>
                    </a:cubicBezTo>
                    <a:cubicBezTo>
                      <a:pt x="582" y="152"/>
                      <a:pt x="580" y="149"/>
                      <a:pt x="580" y="150"/>
                    </a:cubicBezTo>
                    <a:cubicBezTo>
                      <a:pt x="581" y="151"/>
                      <a:pt x="583" y="152"/>
                      <a:pt x="584" y="153"/>
                    </a:cubicBezTo>
                    <a:cubicBezTo>
                      <a:pt x="585" y="152"/>
                      <a:pt x="583" y="152"/>
                      <a:pt x="583" y="152"/>
                    </a:cubicBezTo>
                    <a:cubicBezTo>
                      <a:pt x="584" y="150"/>
                      <a:pt x="588" y="155"/>
                      <a:pt x="588" y="153"/>
                    </a:cubicBezTo>
                    <a:cubicBezTo>
                      <a:pt x="584" y="152"/>
                      <a:pt x="581" y="147"/>
                      <a:pt x="580" y="148"/>
                    </a:cubicBezTo>
                    <a:cubicBezTo>
                      <a:pt x="579" y="146"/>
                      <a:pt x="577" y="144"/>
                      <a:pt x="577" y="143"/>
                    </a:cubicBezTo>
                    <a:cubicBezTo>
                      <a:pt x="578" y="144"/>
                      <a:pt x="578" y="144"/>
                      <a:pt x="581" y="146"/>
                    </a:cubicBezTo>
                    <a:cubicBezTo>
                      <a:pt x="581" y="147"/>
                      <a:pt x="584" y="152"/>
                      <a:pt x="585" y="150"/>
                    </a:cubicBezTo>
                    <a:cubicBezTo>
                      <a:pt x="583" y="149"/>
                      <a:pt x="583" y="148"/>
                      <a:pt x="583" y="147"/>
                    </a:cubicBezTo>
                    <a:cubicBezTo>
                      <a:pt x="584" y="149"/>
                      <a:pt x="586" y="148"/>
                      <a:pt x="587" y="150"/>
                    </a:cubicBezTo>
                    <a:cubicBezTo>
                      <a:pt x="588" y="149"/>
                      <a:pt x="583" y="147"/>
                      <a:pt x="582" y="146"/>
                    </a:cubicBezTo>
                    <a:cubicBezTo>
                      <a:pt x="582" y="146"/>
                      <a:pt x="583" y="146"/>
                      <a:pt x="583" y="146"/>
                    </a:cubicBezTo>
                    <a:cubicBezTo>
                      <a:pt x="580" y="144"/>
                      <a:pt x="577" y="141"/>
                      <a:pt x="575" y="139"/>
                    </a:cubicBezTo>
                    <a:cubicBezTo>
                      <a:pt x="572" y="137"/>
                      <a:pt x="570" y="135"/>
                      <a:pt x="568" y="132"/>
                    </a:cubicBezTo>
                    <a:cubicBezTo>
                      <a:pt x="567" y="134"/>
                      <a:pt x="571" y="136"/>
                      <a:pt x="570" y="137"/>
                    </a:cubicBezTo>
                    <a:cubicBezTo>
                      <a:pt x="570" y="137"/>
                      <a:pt x="569" y="137"/>
                      <a:pt x="569" y="137"/>
                    </a:cubicBezTo>
                    <a:cubicBezTo>
                      <a:pt x="569" y="136"/>
                      <a:pt x="568" y="134"/>
                      <a:pt x="566" y="133"/>
                    </a:cubicBezTo>
                    <a:cubicBezTo>
                      <a:pt x="566" y="132"/>
                      <a:pt x="565" y="131"/>
                      <a:pt x="565" y="130"/>
                    </a:cubicBezTo>
                    <a:cubicBezTo>
                      <a:pt x="561" y="131"/>
                      <a:pt x="557" y="126"/>
                      <a:pt x="554" y="124"/>
                    </a:cubicBezTo>
                    <a:cubicBezTo>
                      <a:pt x="555" y="123"/>
                      <a:pt x="555" y="124"/>
                      <a:pt x="556" y="124"/>
                    </a:cubicBezTo>
                    <a:cubicBezTo>
                      <a:pt x="552" y="121"/>
                      <a:pt x="550" y="120"/>
                      <a:pt x="549" y="121"/>
                    </a:cubicBezTo>
                    <a:cubicBezTo>
                      <a:pt x="550" y="120"/>
                      <a:pt x="545" y="119"/>
                      <a:pt x="545" y="118"/>
                    </a:cubicBezTo>
                    <a:cubicBezTo>
                      <a:pt x="546" y="118"/>
                      <a:pt x="548" y="119"/>
                      <a:pt x="546" y="117"/>
                    </a:cubicBezTo>
                    <a:cubicBezTo>
                      <a:pt x="545" y="118"/>
                      <a:pt x="542" y="116"/>
                      <a:pt x="540" y="115"/>
                    </a:cubicBezTo>
                    <a:cubicBezTo>
                      <a:pt x="540" y="114"/>
                      <a:pt x="540" y="113"/>
                      <a:pt x="538" y="113"/>
                    </a:cubicBezTo>
                    <a:cubicBezTo>
                      <a:pt x="537" y="112"/>
                      <a:pt x="539" y="114"/>
                      <a:pt x="537" y="114"/>
                    </a:cubicBezTo>
                    <a:cubicBezTo>
                      <a:pt x="536" y="112"/>
                      <a:pt x="532" y="111"/>
                      <a:pt x="531" y="109"/>
                    </a:cubicBezTo>
                    <a:cubicBezTo>
                      <a:pt x="531" y="110"/>
                      <a:pt x="530" y="110"/>
                      <a:pt x="529" y="109"/>
                    </a:cubicBezTo>
                    <a:cubicBezTo>
                      <a:pt x="529" y="108"/>
                      <a:pt x="531" y="107"/>
                      <a:pt x="529" y="108"/>
                    </a:cubicBezTo>
                    <a:cubicBezTo>
                      <a:pt x="529" y="109"/>
                      <a:pt x="524" y="106"/>
                      <a:pt x="525" y="106"/>
                    </a:cubicBezTo>
                    <a:cubicBezTo>
                      <a:pt x="530" y="108"/>
                      <a:pt x="527" y="105"/>
                      <a:pt x="532" y="106"/>
                    </a:cubicBezTo>
                    <a:cubicBezTo>
                      <a:pt x="531" y="107"/>
                      <a:pt x="532" y="107"/>
                      <a:pt x="532" y="107"/>
                    </a:cubicBezTo>
                    <a:cubicBezTo>
                      <a:pt x="532" y="108"/>
                      <a:pt x="530" y="107"/>
                      <a:pt x="530" y="108"/>
                    </a:cubicBezTo>
                    <a:cubicBezTo>
                      <a:pt x="533" y="109"/>
                      <a:pt x="533" y="110"/>
                      <a:pt x="535" y="110"/>
                    </a:cubicBezTo>
                    <a:cubicBezTo>
                      <a:pt x="536" y="111"/>
                      <a:pt x="537" y="112"/>
                      <a:pt x="536" y="112"/>
                    </a:cubicBezTo>
                    <a:cubicBezTo>
                      <a:pt x="538" y="113"/>
                      <a:pt x="537" y="111"/>
                      <a:pt x="539" y="112"/>
                    </a:cubicBezTo>
                    <a:cubicBezTo>
                      <a:pt x="541" y="113"/>
                      <a:pt x="541" y="114"/>
                      <a:pt x="543" y="114"/>
                    </a:cubicBezTo>
                    <a:cubicBezTo>
                      <a:pt x="542" y="115"/>
                      <a:pt x="542" y="115"/>
                      <a:pt x="542" y="115"/>
                    </a:cubicBezTo>
                    <a:cubicBezTo>
                      <a:pt x="546" y="116"/>
                      <a:pt x="544" y="116"/>
                      <a:pt x="547" y="117"/>
                    </a:cubicBezTo>
                    <a:cubicBezTo>
                      <a:pt x="549" y="118"/>
                      <a:pt x="549" y="119"/>
                      <a:pt x="549" y="120"/>
                    </a:cubicBezTo>
                    <a:cubicBezTo>
                      <a:pt x="550" y="121"/>
                      <a:pt x="549" y="119"/>
                      <a:pt x="551" y="119"/>
                    </a:cubicBezTo>
                    <a:cubicBezTo>
                      <a:pt x="554" y="121"/>
                      <a:pt x="555" y="121"/>
                      <a:pt x="557" y="123"/>
                    </a:cubicBezTo>
                    <a:cubicBezTo>
                      <a:pt x="557" y="124"/>
                      <a:pt x="556" y="123"/>
                      <a:pt x="555" y="123"/>
                    </a:cubicBezTo>
                    <a:cubicBezTo>
                      <a:pt x="558" y="124"/>
                      <a:pt x="558" y="124"/>
                      <a:pt x="558" y="124"/>
                    </a:cubicBezTo>
                    <a:cubicBezTo>
                      <a:pt x="558" y="124"/>
                      <a:pt x="557" y="123"/>
                      <a:pt x="558" y="123"/>
                    </a:cubicBezTo>
                    <a:cubicBezTo>
                      <a:pt x="555" y="121"/>
                      <a:pt x="552" y="120"/>
                      <a:pt x="550" y="118"/>
                    </a:cubicBezTo>
                    <a:cubicBezTo>
                      <a:pt x="547" y="116"/>
                      <a:pt x="545" y="114"/>
                      <a:pt x="542" y="113"/>
                    </a:cubicBezTo>
                    <a:cubicBezTo>
                      <a:pt x="541" y="113"/>
                      <a:pt x="541" y="112"/>
                      <a:pt x="542" y="112"/>
                    </a:cubicBezTo>
                    <a:cubicBezTo>
                      <a:pt x="539" y="111"/>
                      <a:pt x="536" y="109"/>
                      <a:pt x="539" y="112"/>
                    </a:cubicBezTo>
                    <a:cubicBezTo>
                      <a:pt x="539" y="111"/>
                      <a:pt x="538" y="111"/>
                      <a:pt x="537" y="111"/>
                    </a:cubicBezTo>
                    <a:cubicBezTo>
                      <a:pt x="537" y="110"/>
                      <a:pt x="534" y="108"/>
                      <a:pt x="534" y="109"/>
                    </a:cubicBezTo>
                    <a:cubicBezTo>
                      <a:pt x="534" y="108"/>
                      <a:pt x="532" y="109"/>
                      <a:pt x="532" y="108"/>
                    </a:cubicBezTo>
                    <a:cubicBezTo>
                      <a:pt x="532" y="106"/>
                      <a:pt x="536" y="109"/>
                      <a:pt x="538" y="109"/>
                    </a:cubicBezTo>
                    <a:cubicBezTo>
                      <a:pt x="536" y="107"/>
                      <a:pt x="531" y="106"/>
                      <a:pt x="529" y="105"/>
                    </a:cubicBezTo>
                    <a:cubicBezTo>
                      <a:pt x="531" y="105"/>
                      <a:pt x="524" y="103"/>
                      <a:pt x="524" y="102"/>
                    </a:cubicBezTo>
                    <a:cubicBezTo>
                      <a:pt x="524" y="102"/>
                      <a:pt x="528" y="103"/>
                      <a:pt x="526" y="102"/>
                    </a:cubicBezTo>
                    <a:cubicBezTo>
                      <a:pt x="523" y="102"/>
                      <a:pt x="521" y="100"/>
                      <a:pt x="518" y="100"/>
                    </a:cubicBezTo>
                    <a:cubicBezTo>
                      <a:pt x="517" y="99"/>
                      <a:pt x="514" y="98"/>
                      <a:pt x="511" y="97"/>
                    </a:cubicBezTo>
                    <a:cubicBezTo>
                      <a:pt x="510" y="97"/>
                      <a:pt x="508" y="96"/>
                      <a:pt x="507" y="96"/>
                    </a:cubicBezTo>
                    <a:cubicBezTo>
                      <a:pt x="505" y="95"/>
                      <a:pt x="504" y="95"/>
                      <a:pt x="503" y="94"/>
                    </a:cubicBezTo>
                    <a:cubicBezTo>
                      <a:pt x="502" y="94"/>
                      <a:pt x="499" y="93"/>
                      <a:pt x="497" y="92"/>
                    </a:cubicBezTo>
                    <a:cubicBezTo>
                      <a:pt x="498" y="91"/>
                      <a:pt x="501" y="93"/>
                      <a:pt x="500" y="91"/>
                    </a:cubicBezTo>
                    <a:cubicBezTo>
                      <a:pt x="498" y="91"/>
                      <a:pt x="496" y="91"/>
                      <a:pt x="495" y="91"/>
                    </a:cubicBezTo>
                    <a:cubicBezTo>
                      <a:pt x="494" y="91"/>
                      <a:pt x="494" y="90"/>
                      <a:pt x="493" y="89"/>
                    </a:cubicBezTo>
                    <a:cubicBezTo>
                      <a:pt x="493" y="90"/>
                      <a:pt x="490" y="90"/>
                      <a:pt x="490" y="89"/>
                    </a:cubicBezTo>
                    <a:cubicBezTo>
                      <a:pt x="490" y="89"/>
                      <a:pt x="491" y="89"/>
                      <a:pt x="492" y="89"/>
                    </a:cubicBezTo>
                    <a:cubicBezTo>
                      <a:pt x="492" y="89"/>
                      <a:pt x="491" y="88"/>
                      <a:pt x="490" y="88"/>
                    </a:cubicBezTo>
                    <a:cubicBezTo>
                      <a:pt x="490" y="88"/>
                      <a:pt x="490" y="89"/>
                      <a:pt x="489" y="89"/>
                    </a:cubicBezTo>
                    <a:cubicBezTo>
                      <a:pt x="488" y="87"/>
                      <a:pt x="485" y="85"/>
                      <a:pt x="481" y="83"/>
                    </a:cubicBezTo>
                    <a:cubicBezTo>
                      <a:pt x="481" y="85"/>
                      <a:pt x="477" y="82"/>
                      <a:pt x="478" y="84"/>
                    </a:cubicBezTo>
                    <a:cubicBezTo>
                      <a:pt x="480" y="84"/>
                      <a:pt x="484" y="84"/>
                      <a:pt x="481" y="85"/>
                    </a:cubicBezTo>
                    <a:cubicBezTo>
                      <a:pt x="483" y="86"/>
                      <a:pt x="485" y="85"/>
                      <a:pt x="486" y="87"/>
                    </a:cubicBezTo>
                    <a:cubicBezTo>
                      <a:pt x="486" y="87"/>
                      <a:pt x="486" y="87"/>
                      <a:pt x="486" y="87"/>
                    </a:cubicBezTo>
                    <a:cubicBezTo>
                      <a:pt x="483" y="86"/>
                      <a:pt x="480" y="84"/>
                      <a:pt x="477" y="84"/>
                    </a:cubicBezTo>
                    <a:cubicBezTo>
                      <a:pt x="478" y="84"/>
                      <a:pt x="479" y="85"/>
                      <a:pt x="479" y="85"/>
                    </a:cubicBezTo>
                    <a:cubicBezTo>
                      <a:pt x="478" y="85"/>
                      <a:pt x="478" y="85"/>
                      <a:pt x="478" y="85"/>
                    </a:cubicBezTo>
                    <a:cubicBezTo>
                      <a:pt x="476" y="85"/>
                      <a:pt x="477" y="84"/>
                      <a:pt x="475" y="83"/>
                    </a:cubicBezTo>
                    <a:cubicBezTo>
                      <a:pt x="477" y="86"/>
                      <a:pt x="468" y="82"/>
                      <a:pt x="468" y="84"/>
                    </a:cubicBezTo>
                    <a:cubicBezTo>
                      <a:pt x="467" y="83"/>
                      <a:pt x="467" y="84"/>
                      <a:pt x="464" y="83"/>
                    </a:cubicBezTo>
                    <a:cubicBezTo>
                      <a:pt x="465" y="83"/>
                      <a:pt x="464" y="83"/>
                      <a:pt x="464" y="83"/>
                    </a:cubicBezTo>
                    <a:cubicBezTo>
                      <a:pt x="464" y="82"/>
                      <a:pt x="467" y="82"/>
                      <a:pt x="465" y="81"/>
                    </a:cubicBezTo>
                    <a:cubicBezTo>
                      <a:pt x="465" y="82"/>
                      <a:pt x="461" y="81"/>
                      <a:pt x="461" y="82"/>
                    </a:cubicBezTo>
                    <a:cubicBezTo>
                      <a:pt x="462" y="82"/>
                      <a:pt x="464" y="83"/>
                      <a:pt x="463" y="82"/>
                    </a:cubicBezTo>
                    <a:cubicBezTo>
                      <a:pt x="460" y="82"/>
                      <a:pt x="460" y="80"/>
                      <a:pt x="457" y="81"/>
                    </a:cubicBezTo>
                    <a:cubicBezTo>
                      <a:pt x="458" y="81"/>
                      <a:pt x="459" y="82"/>
                      <a:pt x="458" y="82"/>
                    </a:cubicBezTo>
                    <a:cubicBezTo>
                      <a:pt x="455" y="80"/>
                      <a:pt x="453" y="80"/>
                      <a:pt x="449" y="80"/>
                    </a:cubicBezTo>
                    <a:cubicBezTo>
                      <a:pt x="451" y="79"/>
                      <a:pt x="454" y="80"/>
                      <a:pt x="455" y="79"/>
                    </a:cubicBezTo>
                    <a:cubicBezTo>
                      <a:pt x="452" y="79"/>
                      <a:pt x="450" y="78"/>
                      <a:pt x="449" y="78"/>
                    </a:cubicBezTo>
                    <a:cubicBezTo>
                      <a:pt x="449" y="79"/>
                      <a:pt x="451" y="79"/>
                      <a:pt x="449" y="79"/>
                    </a:cubicBezTo>
                    <a:cubicBezTo>
                      <a:pt x="449" y="78"/>
                      <a:pt x="445" y="79"/>
                      <a:pt x="445" y="78"/>
                    </a:cubicBezTo>
                    <a:cubicBezTo>
                      <a:pt x="446" y="79"/>
                      <a:pt x="443" y="79"/>
                      <a:pt x="444" y="79"/>
                    </a:cubicBezTo>
                    <a:cubicBezTo>
                      <a:pt x="446" y="79"/>
                      <a:pt x="445" y="80"/>
                      <a:pt x="446" y="80"/>
                    </a:cubicBezTo>
                    <a:cubicBezTo>
                      <a:pt x="445" y="80"/>
                      <a:pt x="449" y="80"/>
                      <a:pt x="449" y="81"/>
                    </a:cubicBezTo>
                    <a:cubicBezTo>
                      <a:pt x="447" y="80"/>
                      <a:pt x="444" y="81"/>
                      <a:pt x="446" y="81"/>
                    </a:cubicBezTo>
                    <a:cubicBezTo>
                      <a:pt x="446" y="80"/>
                      <a:pt x="448" y="81"/>
                      <a:pt x="447" y="82"/>
                    </a:cubicBezTo>
                    <a:cubicBezTo>
                      <a:pt x="446" y="82"/>
                      <a:pt x="446" y="81"/>
                      <a:pt x="444" y="81"/>
                    </a:cubicBezTo>
                    <a:cubicBezTo>
                      <a:pt x="443" y="82"/>
                      <a:pt x="446" y="82"/>
                      <a:pt x="444" y="82"/>
                    </a:cubicBezTo>
                    <a:cubicBezTo>
                      <a:pt x="440" y="82"/>
                      <a:pt x="437" y="80"/>
                      <a:pt x="432" y="81"/>
                    </a:cubicBezTo>
                    <a:cubicBezTo>
                      <a:pt x="434" y="80"/>
                      <a:pt x="428" y="79"/>
                      <a:pt x="430" y="79"/>
                    </a:cubicBezTo>
                    <a:cubicBezTo>
                      <a:pt x="432" y="79"/>
                      <a:pt x="436" y="80"/>
                      <a:pt x="437" y="79"/>
                    </a:cubicBezTo>
                    <a:cubicBezTo>
                      <a:pt x="434" y="79"/>
                      <a:pt x="428" y="79"/>
                      <a:pt x="426" y="77"/>
                    </a:cubicBezTo>
                    <a:cubicBezTo>
                      <a:pt x="430" y="77"/>
                      <a:pt x="431" y="78"/>
                      <a:pt x="434" y="79"/>
                    </a:cubicBezTo>
                    <a:cubicBezTo>
                      <a:pt x="433" y="77"/>
                      <a:pt x="435" y="77"/>
                      <a:pt x="435" y="75"/>
                    </a:cubicBezTo>
                    <a:cubicBezTo>
                      <a:pt x="433" y="75"/>
                      <a:pt x="431" y="76"/>
                      <a:pt x="432" y="76"/>
                    </a:cubicBezTo>
                    <a:cubicBezTo>
                      <a:pt x="433" y="76"/>
                      <a:pt x="434" y="75"/>
                      <a:pt x="434" y="76"/>
                    </a:cubicBezTo>
                    <a:cubicBezTo>
                      <a:pt x="434" y="77"/>
                      <a:pt x="433" y="77"/>
                      <a:pt x="431" y="77"/>
                    </a:cubicBezTo>
                    <a:cubicBezTo>
                      <a:pt x="429" y="76"/>
                      <a:pt x="428" y="77"/>
                      <a:pt x="426" y="76"/>
                    </a:cubicBezTo>
                    <a:cubicBezTo>
                      <a:pt x="427" y="75"/>
                      <a:pt x="424" y="75"/>
                      <a:pt x="423" y="75"/>
                    </a:cubicBezTo>
                    <a:cubicBezTo>
                      <a:pt x="425" y="74"/>
                      <a:pt x="425" y="75"/>
                      <a:pt x="427" y="75"/>
                    </a:cubicBezTo>
                    <a:cubicBezTo>
                      <a:pt x="426" y="73"/>
                      <a:pt x="424" y="75"/>
                      <a:pt x="422" y="75"/>
                    </a:cubicBezTo>
                    <a:cubicBezTo>
                      <a:pt x="422" y="74"/>
                      <a:pt x="422" y="74"/>
                      <a:pt x="423" y="73"/>
                    </a:cubicBezTo>
                    <a:cubicBezTo>
                      <a:pt x="421" y="73"/>
                      <a:pt x="420" y="74"/>
                      <a:pt x="420" y="74"/>
                    </a:cubicBezTo>
                    <a:cubicBezTo>
                      <a:pt x="423" y="74"/>
                      <a:pt x="420" y="77"/>
                      <a:pt x="416" y="76"/>
                    </a:cubicBezTo>
                    <a:cubicBezTo>
                      <a:pt x="415" y="75"/>
                      <a:pt x="415" y="75"/>
                      <a:pt x="415" y="74"/>
                    </a:cubicBezTo>
                    <a:cubicBezTo>
                      <a:pt x="414" y="74"/>
                      <a:pt x="414" y="75"/>
                      <a:pt x="413" y="75"/>
                    </a:cubicBezTo>
                    <a:cubicBezTo>
                      <a:pt x="413" y="74"/>
                      <a:pt x="410" y="74"/>
                      <a:pt x="410" y="73"/>
                    </a:cubicBezTo>
                    <a:cubicBezTo>
                      <a:pt x="407" y="73"/>
                      <a:pt x="407" y="73"/>
                      <a:pt x="406" y="74"/>
                    </a:cubicBezTo>
                    <a:cubicBezTo>
                      <a:pt x="407" y="75"/>
                      <a:pt x="408" y="74"/>
                      <a:pt x="409" y="74"/>
                    </a:cubicBezTo>
                    <a:cubicBezTo>
                      <a:pt x="409" y="75"/>
                      <a:pt x="406" y="76"/>
                      <a:pt x="405" y="75"/>
                    </a:cubicBezTo>
                    <a:cubicBezTo>
                      <a:pt x="405" y="74"/>
                      <a:pt x="406" y="73"/>
                      <a:pt x="403" y="73"/>
                    </a:cubicBezTo>
                    <a:cubicBezTo>
                      <a:pt x="405" y="75"/>
                      <a:pt x="402" y="73"/>
                      <a:pt x="401" y="74"/>
                    </a:cubicBezTo>
                    <a:cubicBezTo>
                      <a:pt x="402" y="74"/>
                      <a:pt x="404" y="75"/>
                      <a:pt x="404" y="76"/>
                    </a:cubicBezTo>
                    <a:cubicBezTo>
                      <a:pt x="400" y="76"/>
                      <a:pt x="398" y="76"/>
                      <a:pt x="396" y="76"/>
                    </a:cubicBezTo>
                    <a:cubicBezTo>
                      <a:pt x="398" y="75"/>
                      <a:pt x="401" y="75"/>
                      <a:pt x="401" y="75"/>
                    </a:cubicBezTo>
                    <a:cubicBezTo>
                      <a:pt x="398" y="74"/>
                      <a:pt x="394" y="75"/>
                      <a:pt x="391" y="74"/>
                    </a:cubicBezTo>
                    <a:cubicBezTo>
                      <a:pt x="394" y="75"/>
                      <a:pt x="394" y="73"/>
                      <a:pt x="396" y="73"/>
                    </a:cubicBezTo>
                    <a:cubicBezTo>
                      <a:pt x="396" y="73"/>
                      <a:pt x="397" y="74"/>
                      <a:pt x="399" y="73"/>
                    </a:cubicBezTo>
                    <a:cubicBezTo>
                      <a:pt x="399" y="72"/>
                      <a:pt x="399" y="73"/>
                      <a:pt x="401" y="73"/>
                    </a:cubicBezTo>
                    <a:cubicBezTo>
                      <a:pt x="401" y="72"/>
                      <a:pt x="402" y="72"/>
                      <a:pt x="403" y="72"/>
                    </a:cubicBezTo>
                    <a:cubicBezTo>
                      <a:pt x="405" y="73"/>
                      <a:pt x="404" y="73"/>
                      <a:pt x="407" y="73"/>
                    </a:cubicBezTo>
                    <a:cubicBezTo>
                      <a:pt x="406" y="72"/>
                      <a:pt x="404" y="72"/>
                      <a:pt x="402" y="71"/>
                    </a:cubicBezTo>
                    <a:cubicBezTo>
                      <a:pt x="403" y="72"/>
                      <a:pt x="401" y="72"/>
                      <a:pt x="400" y="73"/>
                    </a:cubicBezTo>
                    <a:cubicBezTo>
                      <a:pt x="399" y="72"/>
                      <a:pt x="399" y="72"/>
                      <a:pt x="398" y="71"/>
                    </a:cubicBezTo>
                    <a:cubicBezTo>
                      <a:pt x="398" y="72"/>
                      <a:pt x="398" y="73"/>
                      <a:pt x="396" y="73"/>
                    </a:cubicBezTo>
                    <a:cubicBezTo>
                      <a:pt x="394" y="72"/>
                      <a:pt x="397" y="72"/>
                      <a:pt x="395" y="71"/>
                    </a:cubicBezTo>
                    <a:cubicBezTo>
                      <a:pt x="395" y="72"/>
                      <a:pt x="394" y="72"/>
                      <a:pt x="393" y="73"/>
                    </a:cubicBezTo>
                    <a:cubicBezTo>
                      <a:pt x="393" y="72"/>
                      <a:pt x="389" y="72"/>
                      <a:pt x="390" y="71"/>
                    </a:cubicBezTo>
                    <a:cubicBezTo>
                      <a:pt x="387" y="72"/>
                      <a:pt x="383" y="73"/>
                      <a:pt x="379" y="72"/>
                    </a:cubicBezTo>
                    <a:cubicBezTo>
                      <a:pt x="380" y="71"/>
                      <a:pt x="382" y="72"/>
                      <a:pt x="382" y="71"/>
                    </a:cubicBezTo>
                    <a:cubicBezTo>
                      <a:pt x="381" y="71"/>
                      <a:pt x="381" y="71"/>
                      <a:pt x="382" y="71"/>
                    </a:cubicBezTo>
                    <a:cubicBezTo>
                      <a:pt x="383" y="71"/>
                      <a:pt x="382" y="72"/>
                      <a:pt x="384" y="72"/>
                    </a:cubicBezTo>
                    <a:cubicBezTo>
                      <a:pt x="385" y="70"/>
                      <a:pt x="390" y="70"/>
                      <a:pt x="392" y="69"/>
                    </a:cubicBezTo>
                    <a:cubicBezTo>
                      <a:pt x="392" y="70"/>
                      <a:pt x="394" y="70"/>
                      <a:pt x="395" y="70"/>
                    </a:cubicBezTo>
                    <a:cubicBezTo>
                      <a:pt x="394" y="69"/>
                      <a:pt x="398" y="69"/>
                      <a:pt x="395" y="69"/>
                    </a:cubicBezTo>
                    <a:cubicBezTo>
                      <a:pt x="394" y="70"/>
                      <a:pt x="393" y="68"/>
                      <a:pt x="392" y="69"/>
                    </a:cubicBezTo>
                    <a:cubicBezTo>
                      <a:pt x="391" y="70"/>
                      <a:pt x="387" y="69"/>
                      <a:pt x="384" y="70"/>
                    </a:cubicBezTo>
                    <a:cubicBezTo>
                      <a:pt x="384" y="69"/>
                      <a:pt x="384" y="69"/>
                      <a:pt x="385" y="69"/>
                    </a:cubicBezTo>
                    <a:cubicBezTo>
                      <a:pt x="385" y="69"/>
                      <a:pt x="387" y="69"/>
                      <a:pt x="387" y="68"/>
                    </a:cubicBezTo>
                    <a:cubicBezTo>
                      <a:pt x="386" y="68"/>
                      <a:pt x="385" y="68"/>
                      <a:pt x="383" y="69"/>
                    </a:cubicBezTo>
                    <a:cubicBezTo>
                      <a:pt x="383" y="69"/>
                      <a:pt x="382" y="69"/>
                      <a:pt x="381" y="69"/>
                    </a:cubicBezTo>
                    <a:cubicBezTo>
                      <a:pt x="382" y="70"/>
                      <a:pt x="381" y="70"/>
                      <a:pt x="380" y="71"/>
                    </a:cubicBezTo>
                    <a:cubicBezTo>
                      <a:pt x="379" y="70"/>
                      <a:pt x="381" y="70"/>
                      <a:pt x="379" y="70"/>
                    </a:cubicBezTo>
                    <a:cubicBezTo>
                      <a:pt x="378" y="71"/>
                      <a:pt x="376" y="72"/>
                      <a:pt x="375" y="73"/>
                    </a:cubicBezTo>
                    <a:cubicBezTo>
                      <a:pt x="375" y="72"/>
                      <a:pt x="373" y="72"/>
                      <a:pt x="373" y="72"/>
                    </a:cubicBezTo>
                    <a:cubicBezTo>
                      <a:pt x="374" y="72"/>
                      <a:pt x="374" y="72"/>
                      <a:pt x="374" y="72"/>
                    </a:cubicBezTo>
                    <a:cubicBezTo>
                      <a:pt x="371" y="72"/>
                      <a:pt x="375" y="70"/>
                      <a:pt x="373" y="71"/>
                    </a:cubicBezTo>
                    <a:cubicBezTo>
                      <a:pt x="372" y="73"/>
                      <a:pt x="371" y="71"/>
                      <a:pt x="368" y="73"/>
                    </a:cubicBezTo>
                    <a:cubicBezTo>
                      <a:pt x="369" y="72"/>
                      <a:pt x="369" y="72"/>
                      <a:pt x="367" y="72"/>
                    </a:cubicBezTo>
                    <a:cubicBezTo>
                      <a:pt x="371" y="71"/>
                      <a:pt x="368" y="72"/>
                      <a:pt x="368" y="71"/>
                    </a:cubicBezTo>
                    <a:cubicBezTo>
                      <a:pt x="369" y="71"/>
                      <a:pt x="369" y="71"/>
                      <a:pt x="369" y="70"/>
                    </a:cubicBezTo>
                    <a:cubicBezTo>
                      <a:pt x="368" y="71"/>
                      <a:pt x="372" y="71"/>
                      <a:pt x="372" y="70"/>
                    </a:cubicBezTo>
                    <a:cubicBezTo>
                      <a:pt x="370" y="70"/>
                      <a:pt x="371" y="69"/>
                      <a:pt x="371" y="69"/>
                    </a:cubicBezTo>
                    <a:cubicBezTo>
                      <a:pt x="369" y="70"/>
                      <a:pt x="367" y="70"/>
                      <a:pt x="366" y="71"/>
                    </a:cubicBezTo>
                    <a:cubicBezTo>
                      <a:pt x="363" y="71"/>
                      <a:pt x="360" y="71"/>
                      <a:pt x="361" y="70"/>
                    </a:cubicBezTo>
                    <a:cubicBezTo>
                      <a:pt x="362" y="70"/>
                      <a:pt x="362" y="70"/>
                      <a:pt x="363" y="70"/>
                    </a:cubicBezTo>
                    <a:cubicBezTo>
                      <a:pt x="366" y="69"/>
                      <a:pt x="369" y="69"/>
                      <a:pt x="370" y="68"/>
                    </a:cubicBezTo>
                    <a:cubicBezTo>
                      <a:pt x="369" y="69"/>
                      <a:pt x="368" y="67"/>
                      <a:pt x="369" y="67"/>
                    </a:cubicBezTo>
                    <a:cubicBezTo>
                      <a:pt x="372" y="67"/>
                      <a:pt x="375" y="67"/>
                      <a:pt x="374" y="66"/>
                    </a:cubicBezTo>
                    <a:cubicBezTo>
                      <a:pt x="376" y="68"/>
                      <a:pt x="380" y="67"/>
                      <a:pt x="381" y="68"/>
                    </a:cubicBezTo>
                    <a:cubicBezTo>
                      <a:pt x="383" y="68"/>
                      <a:pt x="383" y="67"/>
                      <a:pt x="384" y="67"/>
                    </a:cubicBezTo>
                    <a:cubicBezTo>
                      <a:pt x="384" y="67"/>
                      <a:pt x="387" y="67"/>
                      <a:pt x="388" y="67"/>
                    </a:cubicBezTo>
                    <a:cubicBezTo>
                      <a:pt x="387" y="68"/>
                      <a:pt x="389" y="68"/>
                      <a:pt x="389" y="69"/>
                    </a:cubicBezTo>
                    <a:cubicBezTo>
                      <a:pt x="389" y="68"/>
                      <a:pt x="394" y="69"/>
                      <a:pt x="392" y="68"/>
                    </a:cubicBezTo>
                    <a:cubicBezTo>
                      <a:pt x="391" y="68"/>
                      <a:pt x="391" y="68"/>
                      <a:pt x="390" y="68"/>
                    </a:cubicBezTo>
                    <a:cubicBezTo>
                      <a:pt x="392" y="68"/>
                      <a:pt x="393" y="67"/>
                      <a:pt x="394" y="67"/>
                    </a:cubicBezTo>
                    <a:cubicBezTo>
                      <a:pt x="394" y="66"/>
                      <a:pt x="391" y="67"/>
                      <a:pt x="392" y="65"/>
                    </a:cubicBezTo>
                    <a:cubicBezTo>
                      <a:pt x="393" y="65"/>
                      <a:pt x="394" y="65"/>
                      <a:pt x="395" y="66"/>
                    </a:cubicBezTo>
                    <a:cubicBezTo>
                      <a:pt x="393" y="66"/>
                      <a:pt x="397" y="66"/>
                      <a:pt x="397" y="67"/>
                    </a:cubicBezTo>
                    <a:cubicBezTo>
                      <a:pt x="400" y="66"/>
                      <a:pt x="400" y="67"/>
                      <a:pt x="404" y="66"/>
                    </a:cubicBezTo>
                    <a:cubicBezTo>
                      <a:pt x="403" y="65"/>
                      <a:pt x="400" y="66"/>
                      <a:pt x="397" y="66"/>
                    </a:cubicBezTo>
                    <a:cubicBezTo>
                      <a:pt x="397" y="65"/>
                      <a:pt x="396" y="64"/>
                      <a:pt x="394" y="64"/>
                    </a:cubicBezTo>
                    <a:cubicBezTo>
                      <a:pt x="392" y="64"/>
                      <a:pt x="390" y="63"/>
                      <a:pt x="390" y="63"/>
                    </a:cubicBezTo>
                    <a:cubicBezTo>
                      <a:pt x="387" y="63"/>
                      <a:pt x="388" y="64"/>
                      <a:pt x="386" y="63"/>
                    </a:cubicBezTo>
                    <a:cubicBezTo>
                      <a:pt x="386" y="65"/>
                      <a:pt x="386" y="65"/>
                      <a:pt x="386" y="65"/>
                    </a:cubicBezTo>
                    <a:cubicBezTo>
                      <a:pt x="388" y="65"/>
                      <a:pt x="387" y="64"/>
                      <a:pt x="390" y="64"/>
                    </a:cubicBezTo>
                    <a:cubicBezTo>
                      <a:pt x="391" y="64"/>
                      <a:pt x="393" y="64"/>
                      <a:pt x="393" y="64"/>
                    </a:cubicBezTo>
                    <a:cubicBezTo>
                      <a:pt x="391" y="65"/>
                      <a:pt x="390" y="65"/>
                      <a:pt x="387" y="65"/>
                    </a:cubicBezTo>
                    <a:cubicBezTo>
                      <a:pt x="388" y="64"/>
                      <a:pt x="384" y="65"/>
                      <a:pt x="384" y="65"/>
                    </a:cubicBezTo>
                    <a:cubicBezTo>
                      <a:pt x="385" y="67"/>
                      <a:pt x="390" y="65"/>
                      <a:pt x="393" y="67"/>
                    </a:cubicBezTo>
                    <a:cubicBezTo>
                      <a:pt x="389" y="67"/>
                      <a:pt x="384" y="67"/>
                      <a:pt x="380" y="65"/>
                    </a:cubicBezTo>
                    <a:cubicBezTo>
                      <a:pt x="379" y="65"/>
                      <a:pt x="381" y="65"/>
                      <a:pt x="380" y="65"/>
                    </a:cubicBezTo>
                    <a:cubicBezTo>
                      <a:pt x="380" y="65"/>
                      <a:pt x="378" y="65"/>
                      <a:pt x="378" y="66"/>
                    </a:cubicBezTo>
                    <a:cubicBezTo>
                      <a:pt x="380" y="65"/>
                      <a:pt x="382" y="66"/>
                      <a:pt x="381" y="66"/>
                    </a:cubicBezTo>
                    <a:cubicBezTo>
                      <a:pt x="379" y="66"/>
                      <a:pt x="376" y="66"/>
                      <a:pt x="375" y="66"/>
                    </a:cubicBezTo>
                    <a:cubicBezTo>
                      <a:pt x="375" y="65"/>
                      <a:pt x="377" y="65"/>
                      <a:pt x="377" y="65"/>
                    </a:cubicBezTo>
                    <a:cubicBezTo>
                      <a:pt x="376" y="65"/>
                      <a:pt x="376" y="64"/>
                      <a:pt x="375" y="64"/>
                    </a:cubicBezTo>
                    <a:cubicBezTo>
                      <a:pt x="375" y="65"/>
                      <a:pt x="373" y="66"/>
                      <a:pt x="371" y="66"/>
                    </a:cubicBezTo>
                    <a:cubicBezTo>
                      <a:pt x="375" y="65"/>
                      <a:pt x="364" y="66"/>
                      <a:pt x="367" y="64"/>
                    </a:cubicBezTo>
                    <a:cubicBezTo>
                      <a:pt x="365" y="65"/>
                      <a:pt x="365" y="65"/>
                      <a:pt x="362" y="65"/>
                    </a:cubicBezTo>
                    <a:cubicBezTo>
                      <a:pt x="363" y="64"/>
                      <a:pt x="361" y="65"/>
                      <a:pt x="360" y="65"/>
                    </a:cubicBezTo>
                    <a:cubicBezTo>
                      <a:pt x="363" y="64"/>
                      <a:pt x="368" y="63"/>
                      <a:pt x="372" y="63"/>
                    </a:cubicBezTo>
                    <a:cubicBezTo>
                      <a:pt x="376" y="62"/>
                      <a:pt x="379" y="62"/>
                      <a:pt x="381" y="63"/>
                    </a:cubicBezTo>
                    <a:cubicBezTo>
                      <a:pt x="385" y="62"/>
                      <a:pt x="387" y="62"/>
                      <a:pt x="390" y="62"/>
                    </a:cubicBezTo>
                    <a:cubicBezTo>
                      <a:pt x="389" y="62"/>
                      <a:pt x="390" y="61"/>
                      <a:pt x="390" y="61"/>
                    </a:cubicBezTo>
                    <a:cubicBezTo>
                      <a:pt x="388" y="61"/>
                      <a:pt x="388" y="60"/>
                      <a:pt x="386" y="60"/>
                    </a:cubicBezTo>
                    <a:cubicBezTo>
                      <a:pt x="387" y="61"/>
                      <a:pt x="387" y="61"/>
                      <a:pt x="387" y="62"/>
                    </a:cubicBezTo>
                    <a:cubicBezTo>
                      <a:pt x="385" y="62"/>
                      <a:pt x="383" y="63"/>
                      <a:pt x="382" y="62"/>
                    </a:cubicBezTo>
                    <a:cubicBezTo>
                      <a:pt x="382" y="62"/>
                      <a:pt x="384" y="61"/>
                      <a:pt x="386" y="61"/>
                    </a:cubicBezTo>
                    <a:cubicBezTo>
                      <a:pt x="385" y="60"/>
                      <a:pt x="381" y="59"/>
                      <a:pt x="378" y="60"/>
                    </a:cubicBezTo>
                    <a:cubicBezTo>
                      <a:pt x="380" y="60"/>
                      <a:pt x="381" y="60"/>
                      <a:pt x="381" y="61"/>
                    </a:cubicBezTo>
                    <a:cubicBezTo>
                      <a:pt x="372" y="61"/>
                      <a:pt x="361" y="64"/>
                      <a:pt x="360" y="61"/>
                    </a:cubicBezTo>
                    <a:cubicBezTo>
                      <a:pt x="359" y="62"/>
                      <a:pt x="356" y="60"/>
                      <a:pt x="355" y="62"/>
                    </a:cubicBezTo>
                    <a:cubicBezTo>
                      <a:pt x="356" y="62"/>
                      <a:pt x="357" y="61"/>
                      <a:pt x="357" y="62"/>
                    </a:cubicBezTo>
                    <a:cubicBezTo>
                      <a:pt x="354" y="63"/>
                      <a:pt x="358" y="62"/>
                      <a:pt x="358" y="63"/>
                    </a:cubicBezTo>
                    <a:cubicBezTo>
                      <a:pt x="353" y="64"/>
                      <a:pt x="353" y="64"/>
                      <a:pt x="353" y="64"/>
                    </a:cubicBezTo>
                    <a:cubicBezTo>
                      <a:pt x="354" y="65"/>
                      <a:pt x="357" y="64"/>
                      <a:pt x="358" y="65"/>
                    </a:cubicBezTo>
                    <a:cubicBezTo>
                      <a:pt x="355" y="65"/>
                      <a:pt x="351" y="64"/>
                      <a:pt x="348" y="64"/>
                    </a:cubicBezTo>
                    <a:cubicBezTo>
                      <a:pt x="346" y="64"/>
                      <a:pt x="343" y="65"/>
                      <a:pt x="343" y="66"/>
                    </a:cubicBezTo>
                    <a:cubicBezTo>
                      <a:pt x="342" y="67"/>
                      <a:pt x="342" y="67"/>
                      <a:pt x="342" y="67"/>
                    </a:cubicBezTo>
                    <a:cubicBezTo>
                      <a:pt x="341" y="66"/>
                      <a:pt x="344" y="65"/>
                      <a:pt x="341" y="65"/>
                    </a:cubicBezTo>
                    <a:cubicBezTo>
                      <a:pt x="341" y="66"/>
                      <a:pt x="341" y="66"/>
                      <a:pt x="339" y="67"/>
                    </a:cubicBezTo>
                    <a:cubicBezTo>
                      <a:pt x="339" y="66"/>
                      <a:pt x="336" y="68"/>
                      <a:pt x="334" y="67"/>
                    </a:cubicBezTo>
                    <a:cubicBezTo>
                      <a:pt x="336" y="65"/>
                      <a:pt x="342" y="64"/>
                      <a:pt x="347" y="63"/>
                    </a:cubicBezTo>
                    <a:cubicBezTo>
                      <a:pt x="347" y="63"/>
                      <a:pt x="347" y="63"/>
                      <a:pt x="348" y="63"/>
                    </a:cubicBezTo>
                    <a:cubicBezTo>
                      <a:pt x="349" y="61"/>
                      <a:pt x="345" y="62"/>
                      <a:pt x="346" y="61"/>
                    </a:cubicBezTo>
                    <a:cubicBezTo>
                      <a:pt x="348" y="61"/>
                      <a:pt x="347" y="61"/>
                      <a:pt x="349" y="60"/>
                    </a:cubicBezTo>
                    <a:cubicBezTo>
                      <a:pt x="350" y="61"/>
                      <a:pt x="352" y="61"/>
                      <a:pt x="355" y="60"/>
                    </a:cubicBezTo>
                    <a:cubicBezTo>
                      <a:pt x="354" y="59"/>
                      <a:pt x="352" y="61"/>
                      <a:pt x="351" y="60"/>
                    </a:cubicBezTo>
                    <a:cubicBezTo>
                      <a:pt x="354" y="59"/>
                      <a:pt x="357" y="59"/>
                      <a:pt x="359" y="58"/>
                    </a:cubicBezTo>
                    <a:cubicBezTo>
                      <a:pt x="360" y="58"/>
                      <a:pt x="362" y="58"/>
                      <a:pt x="363" y="58"/>
                    </a:cubicBezTo>
                    <a:cubicBezTo>
                      <a:pt x="364" y="58"/>
                      <a:pt x="366" y="58"/>
                      <a:pt x="368" y="57"/>
                    </a:cubicBezTo>
                    <a:cubicBezTo>
                      <a:pt x="368" y="56"/>
                      <a:pt x="371" y="56"/>
                      <a:pt x="371" y="55"/>
                    </a:cubicBezTo>
                    <a:cubicBezTo>
                      <a:pt x="372" y="56"/>
                      <a:pt x="374" y="56"/>
                      <a:pt x="371" y="57"/>
                    </a:cubicBezTo>
                    <a:cubicBezTo>
                      <a:pt x="374" y="57"/>
                      <a:pt x="376" y="56"/>
                      <a:pt x="374" y="56"/>
                    </a:cubicBezTo>
                    <a:cubicBezTo>
                      <a:pt x="373" y="56"/>
                      <a:pt x="376" y="55"/>
                      <a:pt x="372" y="55"/>
                    </a:cubicBezTo>
                    <a:cubicBezTo>
                      <a:pt x="373" y="54"/>
                      <a:pt x="374" y="54"/>
                      <a:pt x="376" y="54"/>
                    </a:cubicBezTo>
                    <a:cubicBezTo>
                      <a:pt x="378" y="54"/>
                      <a:pt x="376" y="54"/>
                      <a:pt x="376" y="55"/>
                    </a:cubicBezTo>
                    <a:cubicBezTo>
                      <a:pt x="379" y="55"/>
                      <a:pt x="379" y="55"/>
                      <a:pt x="381" y="55"/>
                    </a:cubicBezTo>
                    <a:cubicBezTo>
                      <a:pt x="383" y="54"/>
                      <a:pt x="380" y="54"/>
                      <a:pt x="382" y="53"/>
                    </a:cubicBezTo>
                    <a:cubicBezTo>
                      <a:pt x="383" y="54"/>
                      <a:pt x="385" y="54"/>
                      <a:pt x="387" y="54"/>
                    </a:cubicBezTo>
                    <a:cubicBezTo>
                      <a:pt x="389" y="53"/>
                      <a:pt x="391" y="53"/>
                      <a:pt x="394" y="53"/>
                    </a:cubicBezTo>
                    <a:cubicBezTo>
                      <a:pt x="396" y="53"/>
                      <a:pt x="399" y="53"/>
                      <a:pt x="401" y="53"/>
                    </a:cubicBezTo>
                    <a:cubicBezTo>
                      <a:pt x="401" y="53"/>
                      <a:pt x="403" y="55"/>
                      <a:pt x="404" y="54"/>
                    </a:cubicBezTo>
                    <a:cubicBezTo>
                      <a:pt x="402" y="53"/>
                      <a:pt x="402" y="53"/>
                      <a:pt x="401" y="52"/>
                    </a:cubicBezTo>
                    <a:cubicBezTo>
                      <a:pt x="404" y="53"/>
                      <a:pt x="404" y="53"/>
                      <a:pt x="407" y="52"/>
                    </a:cubicBezTo>
                    <a:cubicBezTo>
                      <a:pt x="407" y="54"/>
                      <a:pt x="411" y="52"/>
                      <a:pt x="412" y="53"/>
                    </a:cubicBezTo>
                    <a:cubicBezTo>
                      <a:pt x="413" y="53"/>
                      <a:pt x="411" y="52"/>
                      <a:pt x="413" y="52"/>
                    </a:cubicBezTo>
                    <a:cubicBezTo>
                      <a:pt x="414" y="52"/>
                      <a:pt x="414" y="52"/>
                      <a:pt x="414" y="52"/>
                    </a:cubicBezTo>
                    <a:cubicBezTo>
                      <a:pt x="414" y="53"/>
                      <a:pt x="413" y="53"/>
                      <a:pt x="413" y="54"/>
                    </a:cubicBezTo>
                    <a:cubicBezTo>
                      <a:pt x="416" y="55"/>
                      <a:pt x="413" y="53"/>
                      <a:pt x="416" y="54"/>
                    </a:cubicBezTo>
                    <a:cubicBezTo>
                      <a:pt x="416" y="53"/>
                      <a:pt x="415" y="53"/>
                      <a:pt x="415" y="52"/>
                    </a:cubicBezTo>
                    <a:cubicBezTo>
                      <a:pt x="418" y="52"/>
                      <a:pt x="422" y="51"/>
                      <a:pt x="425" y="53"/>
                    </a:cubicBezTo>
                    <a:cubicBezTo>
                      <a:pt x="426" y="52"/>
                      <a:pt x="428" y="52"/>
                      <a:pt x="429" y="52"/>
                    </a:cubicBezTo>
                    <a:cubicBezTo>
                      <a:pt x="430" y="53"/>
                      <a:pt x="429" y="54"/>
                      <a:pt x="431" y="54"/>
                    </a:cubicBezTo>
                    <a:cubicBezTo>
                      <a:pt x="431" y="53"/>
                      <a:pt x="432" y="53"/>
                      <a:pt x="432" y="52"/>
                    </a:cubicBezTo>
                    <a:cubicBezTo>
                      <a:pt x="431" y="52"/>
                      <a:pt x="430" y="52"/>
                      <a:pt x="431" y="52"/>
                    </a:cubicBezTo>
                    <a:cubicBezTo>
                      <a:pt x="433" y="50"/>
                      <a:pt x="440" y="52"/>
                      <a:pt x="444" y="52"/>
                    </a:cubicBezTo>
                    <a:cubicBezTo>
                      <a:pt x="445" y="53"/>
                      <a:pt x="451" y="52"/>
                      <a:pt x="448" y="54"/>
                    </a:cubicBezTo>
                    <a:cubicBezTo>
                      <a:pt x="450" y="54"/>
                      <a:pt x="453" y="54"/>
                      <a:pt x="452" y="55"/>
                    </a:cubicBezTo>
                    <a:cubicBezTo>
                      <a:pt x="451" y="55"/>
                      <a:pt x="450" y="54"/>
                      <a:pt x="448" y="54"/>
                    </a:cubicBezTo>
                    <a:cubicBezTo>
                      <a:pt x="448" y="55"/>
                      <a:pt x="446" y="55"/>
                      <a:pt x="446" y="55"/>
                    </a:cubicBezTo>
                    <a:cubicBezTo>
                      <a:pt x="449" y="56"/>
                      <a:pt x="445" y="56"/>
                      <a:pt x="448" y="56"/>
                    </a:cubicBezTo>
                    <a:cubicBezTo>
                      <a:pt x="450" y="57"/>
                      <a:pt x="446" y="55"/>
                      <a:pt x="449" y="55"/>
                    </a:cubicBezTo>
                    <a:cubicBezTo>
                      <a:pt x="450" y="55"/>
                      <a:pt x="451" y="55"/>
                      <a:pt x="452" y="56"/>
                    </a:cubicBezTo>
                    <a:cubicBezTo>
                      <a:pt x="450" y="56"/>
                      <a:pt x="451" y="56"/>
                      <a:pt x="450" y="57"/>
                    </a:cubicBezTo>
                    <a:cubicBezTo>
                      <a:pt x="451" y="57"/>
                      <a:pt x="455" y="58"/>
                      <a:pt x="456" y="58"/>
                    </a:cubicBezTo>
                    <a:cubicBezTo>
                      <a:pt x="455" y="57"/>
                      <a:pt x="452" y="57"/>
                      <a:pt x="452" y="57"/>
                    </a:cubicBezTo>
                    <a:cubicBezTo>
                      <a:pt x="452" y="56"/>
                      <a:pt x="454" y="54"/>
                      <a:pt x="453" y="56"/>
                    </a:cubicBezTo>
                    <a:cubicBezTo>
                      <a:pt x="456" y="56"/>
                      <a:pt x="454" y="54"/>
                      <a:pt x="457" y="55"/>
                    </a:cubicBezTo>
                    <a:cubicBezTo>
                      <a:pt x="457" y="56"/>
                      <a:pt x="456" y="56"/>
                      <a:pt x="457" y="56"/>
                    </a:cubicBezTo>
                    <a:cubicBezTo>
                      <a:pt x="460" y="57"/>
                      <a:pt x="457" y="55"/>
                      <a:pt x="459" y="55"/>
                    </a:cubicBezTo>
                    <a:cubicBezTo>
                      <a:pt x="461" y="56"/>
                      <a:pt x="461" y="57"/>
                      <a:pt x="461" y="57"/>
                    </a:cubicBezTo>
                    <a:cubicBezTo>
                      <a:pt x="464" y="57"/>
                      <a:pt x="470" y="59"/>
                      <a:pt x="466" y="57"/>
                    </a:cubicBezTo>
                    <a:cubicBezTo>
                      <a:pt x="468" y="57"/>
                      <a:pt x="469" y="57"/>
                      <a:pt x="470" y="58"/>
                    </a:cubicBezTo>
                    <a:cubicBezTo>
                      <a:pt x="468" y="58"/>
                      <a:pt x="469" y="58"/>
                      <a:pt x="469" y="59"/>
                    </a:cubicBezTo>
                    <a:cubicBezTo>
                      <a:pt x="473" y="59"/>
                      <a:pt x="475" y="61"/>
                      <a:pt x="478" y="62"/>
                    </a:cubicBezTo>
                    <a:cubicBezTo>
                      <a:pt x="479" y="61"/>
                      <a:pt x="477" y="60"/>
                      <a:pt x="478" y="60"/>
                    </a:cubicBezTo>
                    <a:cubicBezTo>
                      <a:pt x="479" y="61"/>
                      <a:pt x="480" y="60"/>
                      <a:pt x="481" y="61"/>
                    </a:cubicBezTo>
                    <a:cubicBezTo>
                      <a:pt x="481" y="61"/>
                      <a:pt x="481" y="62"/>
                      <a:pt x="482" y="62"/>
                    </a:cubicBezTo>
                    <a:cubicBezTo>
                      <a:pt x="483" y="63"/>
                      <a:pt x="485" y="63"/>
                      <a:pt x="486" y="63"/>
                    </a:cubicBezTo>
                    <a:cubicBezTo>
                      <a:pt x="488" y="64"/>
                      <a:pt x="489" y="64"/>
                      <a:pt x="489" y="65"/>
                    </a:cubicBezTo>
                    <a:cubicBezTo>
                      <a:pt x="488" y="65"/>
                      <a:pt x="485" y="63"/>
                      <a:pt x="485" y="64"/>
                    </a:cubicBezTo>
                    <a:cubicBezTo>
                      <a:pt x="488" y="66"/>
                      <a:pt x="490" y="65"/>
                      <a:pt x="492" y="66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5" y="66"/>
                      <a:pt x="498" y="65"/>
                      <a:pt x="498" y="67"/>
                    </a:cubicBezTo>
                    <a:cubicBezTo>
                      <a:pt x="495" y="66"/>
                      <a:pt x="492" y="67"/>
                      <a:pt x="493" y="68"/>
                    </a:cubicBezTo>
                    <a:cubicBezTo>
                      <a:pt x="495" y="69"/>
                      <a:pt x="498" y="69"/>
                      <a:pt x="499" y="70"/>
                    </a:cubicBezTo>
                    <a:cubicBezTo>
                      <a:pt x="501" y="70"/>
                      <a:pt x="498" y="69"/>
                      <a:pt x="500" y="69"/>
                    </a:cubicBezTo>
                    <a:cubicBezTo>
                      <a:pt x="502" y="70"/>
                      <a:pt x="508" y="71"/>
                      <a:pt x="511" y="72"/>
                    </a:cubicBezTo>
                    <a:cubicBezTo>
                      <a:pt x="511" y="72"/>
                      <a:pt x="508" y="71"/>
                      <a:pt x="508" y="70"/>
                    </a:cubicBezTo>
                    <a:cubicBezTo>
                      <a:pt x="511" y="70"/>
                      <a:pt x="513" y="72"/>
                      <a:pt x="516" y="73"/>
                    </a:cubicBezTo>
                    <a:cubicBezTo>
                      <a:pt x="518" y="74"/>
                      <a:pt x="520" y="75"/>
                      <a:pt x="522" y="76"/>
                    </a:cubicBezTo>
                    <a:cubicBezTo>
                      <a:pt x="521" y="75"/>
                      <a:pt x="519" y="74"/>
                      <a:pt x="518" y="73"/>
                    </a:cubicBezTo>
                    <a:cubicBezTo>
                      <a:pt x="522" y="74"/>
                      <a:pt x="524" y="76"/>
                      <a:pt x="529" y="78"/>
                    </a:cubicBezTo>
                    <a:cubicBezTo>
                      <a:pt x="528" y="78"/>
                      <a:pt x="528" y="79"/>
                      <a:pt x="527" y="79"/>
                    </a:cubicBezTo>
                    <a:cubicBezTo>
                      <a:pt x="530" y="81"/>
                      <a:pt x="531" y="80"/>
                      <a:pt x="532" y="80"/>
                    </a:cubicBezTo>
                    <a:cubicBezTo>
                      <a:pt x="531" y="79"/>
                      <a:pt x="530" y="79"/>
                      <a:pt x="529" y="78"/>
                    </a:cubicBezTo>
                    <a:cubicBezTo>
                      <a:pt x="530" y="79"/>
                      <a:pt x="530" y="78"/>
                      <a:pt x="531" y="78"/>
                    </a:cubicBezTo>
                    <a:cubicBezTo>
                      <a:pt x="533" y="79"/>
                      <a:pt x="536" y="83"/>
                      <a:pt x="537" y="84"/>
                    </a:cubicBezTo>
                    <a:cubicBezTo>
                      <a:pt x="538" y="82"/>
                      <a:pt x="535" y="81"/>
                      <a:pt x="533" y="79"/>
                    </a:cubicBezTo>
                    <a:cubicBezTo>
                      <a:pt x="537" y="80"/>
                      <a:pt x="537" y="82"/>
                      <a:pt x="540" y="83"/>
                    </a:cubicBezTo>
                    <a:cubicBezTo>
                      <a:pt x="540" y="82"/>
                      <a:pt x="537" y="81"/>
                      <a:pt x="538" y="80"/>
                    </a:cubicBezTo>
                    <a:cubicBezTo>
                      <a:pt x="535" y="79"/>
                      <a:pt x="532" y="78"/>
                      <a:pt x="530" y="77"/>
                    </a:cubicBezTo>
                    <a:cubicBezTo>
                      <a:pt x="527" y="76"/>
                      <a:pt x="525" y="75"/>
                      <a:pt x="523" y="73"/>
                    </a:cubicBezTo>
                    <a:cubicBezTo>
                      <a:pt x="527" y="76"/>
                      <a:pt x="525" y="74"/>
                      <a:pt x="527" y="74"/>
                    </a:cubicBezTo>
                    <a:cubicBezTo>
                      <a:pt x="529" y="75"/>
                      <a:pt x="532" y="77"/>
                      <a:pt x="533" y="78"/>
                    </a:cubicBezTo>
                    <a:cubicBezTo>
                      <a:pt x="532" y="77"/>
                      <a:pt x="532" y="77"/>
                      <a:pt x="532" y="77"/>
                    </a:cubicBezTo>
                    <a:cubicBezTo>
                      <a:pt x="535" y="77"/>
                      <a:pt x="538" y="80"/>
                      <a:pt x="538" y="79"/>
                    </a:cubicBezTo>
                    <a:cubicBezTo>
                      <a:pt x="537" y="79"/>
                      <a:pt x="536" y="78"/>
                      <a:pt x="536" y="78"/>
                    </a:cubicBezTo>
                    <a:cubicBezTo>
                      <a:pt x="542" y="80"/>
                      <a:pt x="545" y="82"/>
                      <a:pt x="549" y="83"/>
                    </a:cubicBezTo>
                    <a:cubicBezTo>
                      <a:pt x="548" y="85"/>
                      <a:pt x="559" y="88"/>
                      <a:pt x="558" y="90"/>
                    </a:cubicBezTo>
                    <a:cubicBezTo>
                      <a:pt x="552" y="87"/>
                      <a:pt x="549" y="85"/>
                      <a:pt x="544" y="83"/>
                    </a:cubicBezTo>
                    <a:cubicBezTo>
                      <a:pt x="545" y="84"/>
                      <a:pt x="542" y="82"/>
                      <a:pt x="541" y="82"/>
                    </a:cubicBezTo>
                    <a:cubicBezTo>
                      <a:pt x="544" y="85"/>
                      <a:pt x="549" y="86"/>
                      <a:pt x="553" y="87"/>
                    </a:cubicBezTo>
                    <a:cubicBezTo>
                      <a:pt x="552" y="88"/>
                      <a:pt x="553" y="88"/>
                      <a:pt x="553" y="88"/>
                    </a:cubicBezTo>
                    <a:cubicBezTo>
                      <a:pt x="551" y="87"/>
                      <a:pt x="550" y="87"/>
                      <a:pt x="548" y="86"/>
                    </a:cubicBezTo>
                    <a:cubicBezTo>
                      <a:pt x="548" y="87"/>
                      <a:pt x="547" y="88"/>
                      <a:pt x="549" y="88"/>
                    </a:cubicBezTo>
                    <a:cubicBezTo>
                      <a:pt x="549" y="88"/>
                      <a:pt x="549" y="87"/>
                      <a:pt x="549" y="87"/>
                    </a:cubicBezTo>
                    <a:cubicBezTo>
                      <a:pt x="551" y="88"/>
                      <a:pt x="552" y="89"/>
                      <a:pt x="554" y="90"/>
                    </a:cubicBezTo>
                    <a:cubicBezTo>
                      <a:pt x="555" y="92"/>
                      <a:pt x="553" y="91"/>
                      <a:pt x="552" y="93"/>
                    </a:cubicBezTo>
                    <a:cubicBezTo>
                      <a:pt x="551" y="93"/>
                      <a:pt x="551" y="92"/>
                      <a:pt x="550" y="92"/>
                    </a:cubicBezTo>
                    <a:cubicBezTo>
                      <a:pt x="550" y="94"/>
                      <a:pt x="546" y="92"/>
                      <a:pt x="543" y="92"/>
                    </a:cubicBezTo>
                    <a:cubicBezTo>
                      <a:pt x="545" y="94"/>
                      <a:pt x="546" y="92"/>
                      <a:pt x="549" y="94"/>
                    </a:cubicBezTo>
                    <a:cubicBezTo>
                      <a:pt x="549" y="95"/>
                      <a:pt x="548" y="94"/>
                      <a:pt x="549" y="95"/>
                    </a:cubicBezTo>
                    <a:cubicBezTo>
                      <a:pt x="549" y="94"/>
                      <a:pt x="552" y="97"/>
                      <a:pt x="552" y="95"/>
                    </a:cubicBezTo>
                    <a:cubicBezTo>
                      <a:pt x="550" y="94"/>
                      <a:pt x="549" y="94"/>
                      <a:pt x="549" y="93"/>
                    </a:cubicBezTo>
                    <a:cubicBezTo>
                      <a:pt x="550" y="93"/>
                      <a:pt x="550" y="93"/>
                      <a:pt x="550" y="93"/>
                    </a:cubicBezTo>
                    <a:cubicBezTo>
                      <a:pt x="553" y="94"/>
                      <a:pt x="552" y="95"/>
                      <a:pt x="553" y="95"/>
                    </a:cubicBezTo>
                    <a:cubicBezTo>
                      <a:pt x="554" y="95"/>
                      <a:pt x="554" y="95"/>
                      <a:pt x="554" y="95"/>
                    </a:cubicBezTo>
                    <a:cubicBezTo>
                      <a:pt x="555" y="94"/>
                      <a:pt x="552" y="94"/>
                      <a:pt x="553" y="93"/>
                    </a:cubicBezTo>
                    <a:cubicBezTo>
                      <a:pt x="554" y="93"/>
                      <a:pt x="555" y="92"/>
                      <a:pt x="556" y="92"/>
                    </a:cubicBezTo>
                    <a:cubicBezTo>
                      <a:pt x="557" y="91"/>
                      <a:pt x="558" y="91"/>
                      <a:pt x="560" y="93"/>
                    </a:cubicBezTo>
                    <a:cubicBezTo>
                      <a:pt x="561" y="96"/>
                      <a:pt x="564" y="96"/>
                      <a:pt x="568" y="98"/>
                    </a:cubicBezTo>
                    <a:cubicBezTo>
                      <a:pt x="567" y="99"/>
                      <a:pt x="567" y="99"/>
                      <a:pt x="567" y="99"/>
                    </a:cubicBezTo>
                    <a:cubicBezTo>
                      <a:pt x="568" y="99"/>
                      <a:pt x="573" y="104"/>
                      <a:pt x="573" y="103"/>
                    </a:cubicBezTo>
                    <a:cubicBezTo>
                      <a:pt x="574" y="102"/>
                      <a:pt x="572" y="102"/>
                      <a:pt x="570" y="101"/>
                    </a:cubicBezTo>
                    <a:cubicBezTo>
                      <a:pt x="571" y="100"/>
                      <a:pt x="569" y="99"/>
                      <a:pt x="569" y="98"/>
                    </a:cubicBezTo>
                    <a:cubicBezTo>
                      <a:pt x="575" y="101"/>
                      <a:pt x="575" y="102"/>
                      <a:pt x="575" y="104"/>
                    </a:cubicBezTo>
                    <a:cubicBezTo>
                      <a:pt x="578" y="106"/>
                      <a:pt x="580" y="108"/>
                      <a:pt x="582" y="109"/>
                    </a:cubicBezTo>
                    <a:cubicBezTo>
                      <a:pt x="584" y="111"/>
                      <a:pt x="587" y="113"/>
                      <a:pt x="591" y="116"/>
                    </a:cubicBezTo>
                    <a:cubicBezTo>
                      <a:pt x="592" y="116"/>
                      <a:pt x="590" y="114"/>
                      <a:pt x="591" y="115"/>
                    </a:cubicBezTo>
                    <a:cubicBezTo>
                      <a:pt x="593" y="117"/>
                      <a:pt x="594" y="117"/>
                      <a:pt x="596" y="119"/>
                    </a:cubicBezTo>
                    <a:cubicBezTo>
                      <a:pt x="596" y="119"/>
                      <a:pt x="595" y="119"/>
                      <a:pt x="596" y="120"/>
                    </a:cubicBezTo>
                    <a:cubicBezTo>
                      <a:pt x="599" y="121"/>
                      <a:pt x="599" y="123"/>
                      <a:pt x="600" y="123"/>
                    </a:cubicBezTo>
                    <a:cubicBezTo>
                      <a:pt x="602" y="124"/>
                      <a:pt x="601" y="125"/>
                      <a:pt x="602" y="126"/>
                    </a:cubicBezTo>
                    <a:cubicBezTo>
                      <a:pt x="602" y="126"/>
                      <a:pt x="603" y="125"/>
                      <a:pt x="604" y="125"/>
                    </a:cubicBezTo>
                    <a:cubicBezTo>
                      <a:pt x="601" y="123"/>
                      <a:pt x="599" y="120"/>
                      <a:pt x="600" y="120"/>
                    </a:cubicBezTo>
                    <a:cubicBezTo>
                      <a:pt x="599" y="119"/>
                      <a:pt x="595" y="117"/>
                      <a:pt x="594" y="116"/>
                    </a:cubicBezTo>
                    <a:cubicBezTo>
                      <a:pt x="597" y="116"/>
                      <a:pt x="610" y="127"/>
                      <a:pt x="604" y="125"/>
                    </a:cubicBezTo>
                    <a:cubicBezTo>
                      <a:pt x="605" y="126"/>
                      <a:pt x="606" y="127"/>
                      <a:pt x="606" y="128"/>
                    </a:cubicBezTo>
                    <a:cubicBezTo>
                      <a:pt x="607" y="128"/>
                      <a:pt x="607" y="127"/>
                      <a:pt x="608" y="127"/>
                    </a:cubicBezTo>
                    <a:cubicBezTo>
                      <a:pt x="606" y="126"/>
                      <a:pt x="606" y="125"/>
                      <a:pt x="606" y="124"/>
                    </a:cubicBezTo>
                    <a:cubicBezTo>
                      <a:pt x="604" y="122"/>
                      <a:pt x="604" y="123"/>
                      <a:pt x="602" y="122"/>
                    </a:cubicBezTo>
                    <a:cubicBezTo>
                      <a:pt x="603" y="121"/>
                      <a:pt x="603" y="121"/>
                      <a:pt x="603" y="121"/>
                    </a:cubicBezTo>
                    <a:cubicBezTo>
                      <a:pt x="605" y="122"/>
                      <a:pt x="605" y="123"/>
                      <a:pt x="606" y="123"/>
                    </a:cubicBezTo>
                    <a:cubicBezTo>
                      <a:pt x="604" y="120"/>
                      <a:pt x="601" y="121"/>
                      <a:pt x="598" y="117"/>
                    </a:cubicBezTo>
                    <a:cubicBezTo>
                      <a:pt x="601" y="119"/>
                      <a:pt x="599" y="116"/>
                      <a:pt x="600" y="117"/>
                    </a:cubicBezTo>
                    <a:cubicBezTo>
                      <a:pt x="597" y="114"/>
                      <a:pt x="590" y="106"/>
                      <a:pt x="597" y="111"/>
                    </a:cubicBezTo>
                    <a:cubicBezTo>
                      <a:pt x="598" y="111"/>
                      <a:pt x="597" y="110"/>
                      <a:pt x="596" y="108"/>
                    </a:cubicBezTo>
                    <a:cubicBezTo>
                      <a:pt x="596" y="109"/>
                      <a:pt x="595" y="109"/>
                      <a:pt x="593" y="108"/>
                    </a:cubicBezTo>
                    <a:cubicBezTo>
                      <a:pt x="593" y="108"/>
                      <a:pt x="593" y="110"/>
                      <a:pt x="592" y="109"/>
                    </a:cubicBezTo>
                    <a:cubicBezTo>
                      <a:pt x="590" y="108"/>
                      <a:pt x="589" y="106"/>
                      <a:pt x="587" y="106"/>
                    </a:cubicBezTo>
                    <a:cubicBezTo>
                      <a:pt x="585" y="104"/>
                      <a:pt x="582" y="102"/>
                      <a:pt x="579" y="100"/>
                    </a:cubicBezTo>
                    <a:cubicBezTo>
                      <a:pt x="577" y="98"/>
                      <a:pt x="574" y="96"/>
                      <a:pt x="571" y="94"/>
                    </a:cubicBezTo>
                    <a:cubicBezTo>
                      <a:pt x="565" y="91"/>
                      <a:pt x="559" y="87"/>
                      <a:pt x="554" y="84"/>
                    </a:cubicBezTo>
                    <a:cubicBezTo>
                      <a:pt x="556" y="85"/>
                      <a:pt x="556" y="85"/>
                      <a:pt x="559" y="87"/>
                    </a:cubicBezTo>
                    <a:cubicBezTo>
                      <a:pt x="559" y="85"/>
                      <a:pt x="562" y="88"/>
                      <a:pt x="563" y="88"/>
                    </a:cubicBezTo>
                    <a:cubicBezTo>
                      <a:pt x="561" y="87"/>
                      <a:pt x="565" y="89"/>
                      <a:pt x="563" y="87"/>
                    </a:cubicBezTo>
                    <a:cubicBezTo>
                      <a:pt x="568" y="90"/>
                      <a:pt x="572" y="93"/>
                      <a:pt x="576" y="94"/>
                    </a:cubicBezTo>
                    <a:cubicBezTo>
                      <a:pt x="571" y="91"/>
                      <a:pt x="579" y="93"/>
                      <a:pt x="575" y="91"/>
                    </a:cubicBezTo>
                    <a:cubicBezTo>
                      <a:pt x="572" y="91"/>
                      <a:pt x="568" y="89"/>
                      <a:pt x="565" y="86"/>
                    </a:cubicBezTo>
                    <a:cubicBezTo>
                      <a:pt x="565" y="86"/>
                      <a:pt x="565" y="86"/>
                      <a:pt x="564" y="86"/>
                    </a:cubicBezTo>
                    <a:cubicBezTo>
                      <a:pt x="562" y="84"/>
                      <a:pt x="567" y="87"/>
                      <a:pt x="568" y="87"/>
                    </a:cubicBezTo>
                    <a:cubicBezTo>
                      <a:pt x="566" y="85"/>
                      <a:pt x="564" y="83"/>
                      <a:pt x="561" y="82"/>
                    </a:cubicBezTo>
                    <a:cubicBezTo>
                      <a:pt x="562" y="82"/>
                      <a:pt x="563" y="81"/>
                      <a:pt x="564" y="82"/>
                    </a:cubicBezTo>
                    <a:cubicBezTo>
                      <a:pt x="567" y="84"/>
                      <a:pt x="566" y="84"/>
                      <a:pt x="569" y="85"/>
                    </a:cubicBezTo>
                    <a:cubicBezTo>
                      <a:pt x="569" y="86"/>
                      <a:pt x="568" y="86"/>
                      <a:pt x="568" y="86"/>
                    </a:cubicBezTo>
                    <a:cubicBezTo>
                      <a:pt x="570" y="87"/>
                      <a:pt x="570" y="86"/>
                      <a:pt x="572" y="87"/>
                    </a:cubicBezTo>
                    <a:cubicBezTo>
                      <a:pt x="571" y="89"/>
                      <a:pt x="571" y="89"/>
                      <a:pt x="571" y="89"/>
                    </a:cubicBezTo>
                    <a:cubicBezTo>
                      <a:pt x="574" y="89"/>
                      <a:pt x="577" y="90"/>
                      <a:pt x="580" y="91"/>
                    </a:cubicBezTo>
                    <a:cubicBezTo>
                      <a:pt x="576" y="88"/>
                      <a:pt x="572" y="83"/>
                      <a:pt x="568" y="82"/>
                    </a:cubicBezTo>
                    <a:cubicBezTo>
                      <a:pt x="568" y="82"/>
                      <a:pt x="567" y="79"/>
                      <a:pt x="569" y="80"/>
                    </a:cubicBezTo>
                    <a:cubicBezTo>
                      <a:pt x="571" y="82"/>
                      <a:pt x="571" y="82"/>
                      <a:pt x="574" y="83"/>
                    </a:cubicBezTo>
                    <a:cubicBezTo>
                      <a:pt x="574" y="84"/>
                      <a:pt x="573" y="83"/>
                      <a:pt x="573" y="84"/>
                    </a:cubicBezTo>
                    <a:cubicBezTo>
                      <a:pt x="579" y="87"/>
                      <a:pt x="575" y="87"/>
                      <a:pt x="580" y="91"/>
                    </a:cubicBezTo>
                    <a:cubicBezTo>
                      <a:pt x="582" y="91"/>
                      <a:pt x="582" y="90"/>
                      <a:pt x="584" y="91"/>
                    </a:cubicBezTo>
                    <a:cubicBezTo>
                      <a:pt x="583" y="90"/>
                      <a:pt x="585" y="90"/>
                      <a:pt x="585" y="90"/>
                    </a:cubicBezTo>
                    <a:cubicBezTo>
                      <a:pt x="586" y="92"/>
                      <a:pt x="587" y="93"/>
                      <a:pt x="587" y="91"/>
                    </a:cubicBezTo>
                    <a:cubicBezTo>
                      <a:pt x="588" y="92"/>
                      <a:pt x="590" y="93"/>
                      <a:pt x="591" y="94"/>
                    </a:cubicBezTo>
                    <a:cubicBezTo>
                      <a:pt x="593" y="96"/>
                      <a:pt x="595" y="97"/>
                      <a:pt x="595" y="98"/>
                    </a:cubicBezTo>
                    <a:cubicBezTo>
                      <a:pt x="595" y="99"/>
                      <a:pt x="594" y="98"/>
                      <a:pt x="594" y="99"/>
                    </a:cubicBezTo>
                    <a:cubicBezTo>
                      <a:pt x="590" y="98"/>
                      <a:pt x="584" y="93"/>
                      <a:pt x="580" y="91"/>
                    </a:cubicBezTo>
                    <a:cubicBezTo>
                      <a:pt x="580" y="91"/>
                      <a:pt x="580" y="92"/>
                      <a:pt x="581" y="93"/>
                    </a:cubicBezTo>
                    <a:cubicBezTo>
                      <a:pt x="581" y="92"/>
                      <a:pt x="582" y="92"/>
                      <a:pt x="583" y="93"/>
                    </a:cubicBezTo>
                    <a:cubicBezTo>
                      <a:pt x="584" y="94"/>
                      <a:pt x="583" y="94"/>
                      <a:pt x="583" y="95"/>
                    </a:cubicBezTo>
                    <a:cubicBezTo>
                      <a:pt x="584" y="96"/>
                      <a:pt x="586" y="96"/>
                      <a:pt x="586" y="97"/>
                    </a:cubicBezTo>
                    <a:cubicBezTo>
                      <a:pt x="583" y="96"/>
                      <a:pt x="583" y="96"/>
                      <a:pt x="583" y="96"/>
                    </a:cubicBezTo>
                    <a:cubicBezTo>
                      <a:pt x="582" y="97"/>
                      <a:pt x="587" y="100"/>
                      <a:pt x="589" y="101"/>
                    </a:cubicBezTo>
                    <a:cubicBezTo>
                      <a:pt x="588" y="100"/>
                      <a:pt x="587" y="100"/>
                      <a:pt x="587" y="99"/>
                    </a:cubicBezTo>
                    <a:cubicBezTo>
                      <a:pt x="588" y="100"/>
                      <a:pt x="588" y="99"/>
                      <a:pt x="589" y="100"/>
                    </a:cubicBezTo>
                    <a:cubicBezTo>
                      <a:pt x="591" y="102"/>
                      <a:pt x="589" y="101"/>
                      <a:pt x="590" y="103"/>
                    </a:cubicBezTo>
                    <a:cubicBezTo>
                      <a:pt x="592" y="103"/>
                      <a:pt x="591" y="104"/>
                      <a:pt x="591" y="104"/>
                    </a:cubicBezTo>
                    <a:cubicBezTo>
                      <a:pt x="592" y="104"/>
                      <a:pt x="593" y="104"/>
                      <a:pt x="594" y="105"/>
                    </a:cubicBezTo>
                    <a:cubicBezTo>
                      <a:pt x="594" y="105"/>
                      <a:pt x="593" y="106"/>
                      <a:pt x="594" y="106"/>
                    </a:cubicBezTo>
                    <a:cubicBezTo>
                      <a:pt x="601" y="108"/>
                      <a:pt x="603" y="115"/>
                      <a:pt x="610" y="118"/>
                    </a:cubicBezTo>
                    <a:cubicBezTo>
                      <a:pt x="610" y="119"/>
                      <a:pt x="612" y="120"/>
                      <a:pt x="613" y="122"/>
                    </a:cubicBezTo>
                    <a:cubicBezTo>
                      <a:pt x="613" y="121"/>
                      <a:pt x="612" y="119"/>
                      <a:pt x="612" y="118"/>
                    </a:cubicBezTo>
                    <a:cubicBezTo>
                      <a:pt x="610" y="116"/>
                      <a:pt x="604" y="112"/>
                      <a:pt x="603" y="109"/>
                    </a:cubicBezTo>
                    <a:cubicBezTo>
                      <a:pt x="605" y="110"/>
                      <a:pt x="607" y="112"/>
                      <a:pt x="608" y="113"/>
                    </a:cubicBezTo>
                    <a:cubicBezTo>
                      <a:pt x="608" y="113"/>
                      <a:pt x="608" y="112"/>
                      <a:pt x="609" y="113"/>
                    </a:cubicBezTo>
                    <a:cubicBezTo>
                      <a:pt x="611" y="114"/>
                      <a:pt x="612" y="116"/>
                      <a:pt x="614" y="117"/>
                    </a:cubicBezTo>
                    <a:cubicBezTo>
                      <a:pt x="616" y="119"/>
                      <a:pt x="618" y="120"/>
                      <a:pt x="620" y="122"/>
                    </a:cubicBezTo>
                    <a:cubicBezTo>
                      <a:pt x="623" y="125"/>
                      <a:pt x="627" y="128"/>
                      <a:pt x="629" y="131"/>
                    </a:cubicBezTo>
                    <a:cubicBezTo>
                      <a:pt x="628" y="130"/>
                      <a:pt x="629" y="129"/>
                      <a:pt x="629" y="128"/>
                    </a:cubicBezTo>
                    <a:cubicBezTo>
                      <a:pt x="626" y="127"/>
                      <a:pt x="623" y="125"/>
                      <a:pt x="622" y="122"/>
                    </a:cubicBezTo>
                    <a:cubicBezTo>
                      <a:pt x="620" y="121"/>
                      <a:pt x="617" y="119"/>
                      <a:pt x="615" y="117"/>
                    </a:cubicBezTo>
                    <a:cubicBezTo>
                      <a:pt x="612" y="114"/>
                      <a:pt x="610" y="112"/>
                      <a:pt x="608" y="111"/>
                    </a:cubicBezTo>
                    <a:cubicBezTo>
                      <a:pt x="608" y="109"/>
                      <a:pt x="603" y="105"/>
                      <a:pt x="605" y="104"/>
                    </a:cubicBezTo>
                    <a:cubicBezTo>
                      <a:pt x="603" y="103"/>
                      <a:pt x="599" y="101"/>
                      <a:pt x="599" y="100"/>
                    </a:cubicBezTo>
                    <a:cubicBezTo>
                      <a:pt x="601" y="101"/>
                      <a:pt x="601" y="100"/>
                      <a:pt x="603" y="101"/>
                    </a:cubicBezTo>
                    <a:cubicBezTo>
                      <a:pt x="601" y="100"/>
                      <a:pt x="600" y="99"/>
                      <a:pt x="598" y="97"/>
                    </a:cubicBezTo>
                    <a:cubicBezTo>
                      <a:pt x="598" y="96"/>
                      <a:pt x="600" y="97"/>
                      <a:pt x="598" y="95"/>
                    </a:cubicBezTo>
                    <a:cubicBezTo>
                      <a:pt x="593" y="92"/>
                      <a:pt x="586" y="88"/>
                      <a:pt x="582" y="83"/>
                    </a:cubicBezTo>
                    <a:cubicBezTo>
                      <a:pt x="583" y="82"/>
                      <a:pt x="588" y="86"/>
                      <a:pt x="590" y="87"/>
                    </a:cubicBezTo>
                    <a:cubicBezTo>
                      <a:pt x="588" y="85"/>
                      <a:pt x="593" y="89"/>
                      <a:pt x="593" y="88"/>
                    </a:cubicBezTo>
                    <a:cubicBezTo>
                      <a:pt x="591" y="87"/>
                      <a:pt x="592" y="85"/>
                      <a:pt x="594" y="86"/>
                    </a:cubicBezTo>
                    <a:cubicBezTo>
                      <a:pt x="595" y="87"/>
                      <a:pt x="596" y="88"/>
                      <a:pt x="595" y="89"/>
                    </a:cubicBezTo>
                    <a:cubicBezTo>
                      <a:pt x="597" y="90"/>
                      <a:pt x="598" y="91"/>
                      <a:pt x="599" y="91"/>
                    </a:cubicBezTo>
                    <a:cubicBezTo>
                      <a:pt x="595" y="88"/>
                      <a:pt x="599" y="89"/>
                      <a:pt x="597" y="88"/>
                    </a:cubicBezTo>
                    <a:cubicBezTo>
                      <a:pt x="597" y="88"/>
                      <a:pt x="596" y="88"/>
                      <a:pt x="595" y="87"/>
                    </a:cubicBezTo>
                    <a:cubicBezTo>
                      <a:pt x="596" y="86"/>
                      <a:pt x="592" y="85"/>
                      <a:pt x="590" y="85"/>
                    </a:cubicBezTo>
                    <a:cubicBezTo>
                      <a:pt x="589" y="82"/>
                      <a:pt x="581" y="80"/>
                      <a:pt x="578" y="76"/>
                    </a:cubicBezTo>
                    <a:cubicBezTo>
                      <a:pt x="580" y="77"/>
                      <a:pt x="582" y="77"/>
                      <a:pt x="584" y="79"/>
                    </a:cubicBezTo>
                    <a:cubicBezTo>
                      <a:pt x="585" y="78"/>
                      <a:pt x="587" y="79"/>
                      <a:pt x="590" y="80"/>
                    </a:cubicBezTo>
                    <a:cubicBezTo>
                      <a:pt x="591" y="82"/>
                      <a:pt x="589" y="81"/>
                      <a:pt x="589" y="81"/>
                    </a:cubicBezTo>
                    <a:cubicBezTo>
                      <a:pt x="591" y="82"/>
                      <a:pt x="594" y="82"/>
                      <a:pt x="595" y="85"/>
                    </a:cubicBezTo>
                    <a:cubicBezTo>
                      <a:pt x="594" y="84"/>
                      <a:pt x="590" y="83"/>
                      <a:pt x="592" y="84"/>
                    </a:cubicBezTo>
                    <a:cubicBezTo>
                      <a:pt x="594" y="84"/>
                      <a:pt x="596" y="85"/>
                      <a:pt x="598" y="86"/>
                    </a:cubicBezTo>
                    <a:cubicBezTo>
                      <a:pt x="600" y="86"/>
                      <a:pt x="602" y="87"/>
                      <a:pt x="603" y="88"/>
                    </a:cubicBezTo>
                    <a:cubicBezTo>
                      <a:pt x="604" y="88"/>
                      <a:pt x="604" y="87"/>
                      <a:pt x="603" y="87"/>
                    </a:cubicBezTo>
                    <a:cubicBezTo>
                      <a:pt x="606" y="89"/>
                      <a:pt x="609" y="90"/>
                      <a:pt x="612" y="92"/>
                    </a:cubicBezTo>
                    <a:cubicBezTo>
                      <a:pt x="615" y="94"/>
                      <a:pt x="617" y="96"/>
                      <a:pt x="618" y="97"/>
                    </a:cubicBezTo>
                    <a:cubicBezTo>
                      <a:pt x="620" y="99"/>
                      <a:pt x="624" y="102"/>
                      <a:pt x="625" y="102"/>
                    </a:cubicBezTo>
                    <a:cubicBezTo>
                      <a:pt x="623" y="101"/>
                      <a:pt x="624" y="99"/>
                      <a:pt x="622" y="98"/>
                    </a:cubicBezTo>
                    <a:cubicBezTo>
                      <a:pt x="624" y="100"/>
                      <a:pt x="626" y="100"/>
                      <a:pt x="628" y="101"/>
                    </a:cubicBezTo>
                    <a:cubicBezTo>
                      <a:pt x="628" y="102"/>
                      <a:pt x="632" y="105"/>
                      <a:pt x="633" y="106"/>
                    </a:cubicBezTo>
                    <a:cubicBezTo>
                      <a:pt x="633" y="107"/>
                      <a:pt x="630" y="103"/>
                      <a:pt x="630" y="105"/>
                    </a:cubicBezTo>
                    <a:cubicBezTo>
                      <a:pt x="633" y="108"/>
                      <a:pt x="637" y="112"/>
                      <a:pt x="641" y="116"/>
                    </a:cubicBezTo>
                    <a:cubicBezTo>
                      <a:pt x="645" y="120"/>
                      <a:pt x="649" y="124"/>
                      <a:pt x="652" y="128"/>
                    </a:cubicBezTo>
                    <a:cubicBezTo>
                      <a:pt x="650" y="127"/>
                      <a:pt x="647" y="122"/>
                      <a:pt x="646" y="123"/>
                    </a:cubicBezTo>
                    <a:cubicBezTo>
                      <a:pt x="646" y="124"/>
                      <a:pt x="648" y="125"/>
                      <a:pt x="649" y="127"/>
                    </a:cubicBezTo>
                    <a:cubicBezTo>
                      <a:pt x="650" y="128"/>
                      <a:pt x="651" y="130"/>
                      <a:pt x="653" y="132"/>
                    </a:cubicBezTo>
                    <a:cubicBezTo>
                      <a:pt x="652" y="133"/>
                      <a:pt x="651" y="132"/>
                      <a:pt x="649" y="130"/>
                    </a:cubicBezTo>
                    <a:cubicBezTo>
                      <a:pt x="650" y="128"/>
                      <a:pt x="642" y="122"/>
                      <a:pt x="646" y="122"/>
                    </a:cubicBezTo>
                    <a:cubicBezTo>
                      <a:pt x="643" y="120"/>
                      <a:pt x="639" y="117"/>
                      <a:pt x="638" y="114"/>
                    </a:cubicBezTo>
                    <a:cubicBezTo>
                      <a:pt x="637" y="113"/>
                      <a:pt x="637" y="115"/>
                      <a:pt x="635" y="113"/>
                    </a:cubicBezTo>
                    <a:cubicBezTo>
                      <a:pt x="635" y="112"/>
                      <a:pt x="636" y="113"/>
                      <a:pt x="637" y="113"/>
                    </a:cubicBezTo>
                    <a:cubicBezTo>
                      <a:pt x="635" y="112"/>
                      <a:pt x="631" y="109"/>
                      <a:pt x="628" y="106"/>
                    </a:cubicBezTo>
                    <a:cubicBezTo>
                      <a:pt x="624" y="103"/>
                      <a:pt x="620" y="100"/>
                      <a:pt x="617" y="99"/>
                    </a:cubicBezTo>
                    <a:cubicBezTo>
                      <a:pt x="617" y="98"/>
                      <a:pt x="617" y="97"/>
                      <a:pt x="617" y="97"/>
                    </a:cubicBezTo>
                    <a:cubicBezTo>
                      <a:pt x="616" y="97"/>
                      <a:pt x="614" y="96"/>
                      <a:pt x="613" y="96"/>
                    </a:cubicBezTo>
                    <a:cubicBezTo>
                      <a:pt x="616" y="97"/>
                      <a:pt x="615" y="98"/>
                      <a:pt x="616" y="99"/>
                    </a:cubicBezTo>
                    <a:cubicBezTo>
                      <a:pt x="616" y="99"/>
                      <a:pt x="620" y="101"/>
                      <a:pt x="620" y="102"/>
                    </a:cubicBezTo>
                    <a:cubicBezTo>
                      <a:pt x="620" y="103"/>
                      <a:pt x="618" y="101"/>
                      <a:pt x="618" y="101"/>
                    </a:cubicBezTo>
                    <a:cubicBezTo>
                      <a:pt x="618" y="102"/>
                      <a:pt x="619" y="102"/>
                      <a:pt x="619" y="102"/>
                    </a:cubicBezTo>
                    <a:cubicBezTo>
                      <a:pt x="618" y="102"/>
                      <a:pt x="617" y="101"/>
                      <a:pt x="617" y="102"/>
                    </a:cubicBezTo>
                    <a:cubicBezTo>
                      <a:pt x="620" y="104"/>
                      <a:pt x="625" y="105"/>
                      <a:pt x="625" y="108"/>
                    </a:cubicBezTo>
                    <a:cubicBezTo>
                      <a:pt x="623" y="106"/>
                      <a:pt x="624" y="108"/>
                      <a:pt x="622" y="107"/>
                    </a:cubicBezTo>
                    <a:cubicBezTo>
                      <a:pt x="620" y="104"/>
                      <a:pt x="615" y="101"/>
                      <a:pt x="613" y="101"/>
                    </a:cubicBezTo>
                    <a:cubicBezTo>
                      <a:pt x="618" y="103"/>
                      <a:pt x="616" y="105"/>
                      <a:pt x="618" y="107"/>
                    </a:cubicBezTo>
                    <a:cubicBezTo>
                      <a:pt x="615" y="105"/>
                      <a:pt x="617" y="105"/>
                      <a:pt x="615" y="104"/>
                    </a:cubicBezTo>
                    <a:cubicBezTo>
                      <a:pt x="614" y="105"/>
                      <a:pt x="615" y="107"/>
                      <a:pt x="617" y="109"/>
                    </a:cubicBezTo>
                    <a:cubicBezTo>
                      <a:pt x="615" y="107"/>
                      <a:pt x="615" y="109"/>
                      <a:pt x="614" y="108"/>
                    </a:cubicBezTo>
                    <a:cubicBezTo>
                      <a:pt x="616" y="110"/>
                      <a:pt x="619" y="112"/>
                      <a:pt x="617" y="112"/>
                    </a:cubicBezTo>
                    <a:cubicBezTo>
                      <a:pt x="618" y="113"/>
                      <a:pt x="621" y="116"/>
                      <a:pt x="621" y="116"/>
                    </a:cubicBezTo>
                    <a:cubicBezTo>
                      <a:pt x="620" y="116"/>
                      <a:pt x="616" y="112"/>
                      <a:pt x="616" y="113"/>
                    </a:cubicBezTo>
                    <a:cubicBezTo>
                      <a:pt x="622" y="116"/>
                      <a:pt x="625" y="120"/>
                      <a:pt x="627" y="124"/>
                    </a:cubicBezTo>
                    <a:cubicBezTo>
                      <a:pt x="630" y="129"/>
                      <a:pt x="632" y="133"/>
                      <a:pt x="638" y="136"/>
                    </a:cubicBezTo>
                    <a:cubicBezTo>
                      <a:pt x="636" y="137"/>
                      <a:pt x="638" y="139"/>
                      <a:pt x="639" y="140"/>
                    </a:cubicBezTo>
                    <a:cubicBezTo>
                      <a:pt x="637" y="140"/>
                      <a:pt x="635" y="139"/>
                      <a:pt x="633" y="138"/>
                    </a:cubicBezTo>
                    <a:cubicBezTo>
                      <a:pt x="633" y="137"/>
                      <a:pt x="632" y="137"/>
                      <a:pt x="631" y="136"/>
                    </a:cubicBezTo>
                    <a:cubicBezTo>
                      <a:pt x="629" y="134"/>
                      <a:pt x="632" y="135"/>
                      <a:pt x="630" y="133"/>
                    </a:cubicBezTo>
                    <a:cubicBezTo>
                      <a:pt x="629" y="134"/>
                      <a:pt x="629" y="134"/>
                      <a:pt x="630" y="135"/>
                    </a:cubicBezTo>
                    <a:cubicBezTo>
                      <a:pt x="627" y="133"/>
                      <a:pt x="627" y="131"/>
                      <a:pt x="623" y="128"/>
                    </a:cubicBezTo>
                    <a:cubicBezTo>
                      <a:pt x="621" y="128"/>
                      <a:pt x="620" y="126"/>
                      <a:pt x="620" y="128"/>
                    </a:cubicBezTo>
                    <a:cubicBezTo>
                      <a:pt x="624" y="131"/>
                      <a:pt x="625" y="133"/>
                      <a:pt x="629" y="135"/>
                    </a:cubicBezTo>
                    <a:cubicBezTo>
                      <a:pt x="627" y="135"/>
                      <a:pt x="629" y="140"/>
                      <a:pt x="631" y="139"/>
                    </a:cubicBezTo>
                    <a:cubicBezTo>
                      <a:pt x="630" y="138"/>
                      <a:pt x="629" y="137"/>
                      <a:pt x="629" y="137"/>
                    </a:cubicBezTo>
                    <a:cubicBezTo>
                      <a:pt x="629" y="137"/>
                      <a:pt x="629" y="136"/>
                      <a:pt x="630" y="136"/>
                    </a:cubicBezTo>
                    <a:cubicBezTo>
                      <a:pt x="632" y="139"/>
                      <a:pt x="634" y="139"/>
                      <a:pt x="634" y="141"/>
                    </a:cubicBezTo>
                    <a:cubicBezTo>
                      <a:pt x="633" y="140"/>
                      <a:pt x="632" y="138"/>
                      <a:pt x="631" y="139"/>
                    </a:cubicBezTo>
                    <a:cubicBezTo>
                      <a:pt x="633" y="141"/>
                      <a:pt x="631" y="139"/>
                      <a:pt x="632" y="141"/>
                    </a:cubicBezTo>
                    <a:cubicBezTo>
                      <a:pt x="634" y="142"/>
                      <a:pt x="638" y="146"/>
                      <a:pt x="639" y="148"/>
                    </a:cubicBezTo>
                    <a:cubicBezTo>
                      <a:pt x="638" y="149"/>
                      <a:pt x="638" y="149"/>
                      <a:pt x="638" y="149"/>
                    </a:cubicBezTo>
                    <a:cubicBezTo>
                      <a:pt x="636" y="146"/>
                      <a:pt x="633" y="146"/>
                      <a:pt x="635" y="147"/>
                    </a:cubicBezTo>
                    <a:cubicBezTo>
                      <a:pt x="639" y="151"/>
                      <a:pt x="642" y="151"/>
                      <a:pt x="643" y="151"/>
                    </a:cubicBezTo>
                    <a:cubicBezTo>
                      <a:pt x="645" y="152"/>
                      <a:pt x="643" y="152"/>
                      <a:pt x="644" y="153"/>
                    </a:cubicBezTo>
                    <a:cubicBezTo>
                      <a:pt x="645" y="153"/>
                      <a:pt x="648" y="155"/>
                      <a:pt x="649" y="156"/>
                    </a:cubicBezTo>
                    <a:cubicBezTo>
                      <a:pt x="648" y="156"/>
                      <a:pt x="648" y="154"/>
                      <a:pt x="650" y="155"/>
                    </a:cubicBezTo>
                    <a:cubicBezTo>
                      <a:pt x="651" y="157"/>
                      <a:pt x="653" y="160"/>
                      <a:pt x="655" y="162"/>
                    </a:cubicBezTo>
                    <a:cubicBezTo>
                      <a:pt x="657" y="165"/>
                      <a:pt x="659" y="167"/>
                      <a:pt x="660" y="169"/>
                    </a:cubicBezTo>
                    <a:cubicBezTo>
                      <a:pt x="659" y="169"/>
                      <a:pt x="658" y="168"/>
                      <a:pt x="659" y="170"/>
                    </a:cubicBezTo>
                    <a:cubicBezTo>
                      <a:pt x="660" y="169"/>
                      <a:pt x="662" y="175"/>
                      <a:pt x="664" y="176"/>
                    </a:cubicBezTo>
                    <a:cubicBezTo>
                      <a:pt x="665" y="176"/>
                      <a:pt x="663" y="174"/>
                      <a:pt x="664" y="173"/>
                    </a:cubicBezTo>
                    <a:cubicBezTo>
                      <a:pt x="666" y="177"/>
                      <a:pt x="666" y="175"/>
                      <a:pt x="668" y="177"/>
                    </a:cubicBezTo>
                    <a:cubicBezTo>
                      <a:pt x="669" y="180"/>
                      <a:pt x="675" y="188"/>
                      <a:pt x="677" y="190"/>
                    </a:cubicBezTo>
                    <a:cubicBezTo>
                      <a:pt x="677" y="188"/>
                      <a:pt x="674" y="187"/>
                      <a:pt x="674" y="185"/>
                    </a:cubicBezTo>
                    <a:cubicBezTo>
                      <a:pt x="676" y="186"/>
                      <a:pt x="676" y="184"/>
                      <a:pt x="678" y="185"/>
                    </a:cubicBezTo>
                    <a:cubicBezTo>
                      <a:pt x="678" y="187"/>
                      <a:pt x="681" y="190"/>
                      <a:pt x="682" y="191"/>
                    </a:cubicBezTo>
                    <a:cubicBezTo>
                      <a:pt x="680" y="188"/>
                      <a:pt x="680" y="187"/>
                      <a:pt x="682" y="189"/>
                    </a:cubicBezTo>
                    <a:cubicBezTo>
                      <a:pt x="679" y="183"/>
                      <a:pt x="676" y="181"/>
                      <a:pt x="673" y="175"/>
                    </a:cubicBezTo>
                    <a:cubicBezTo>
                      <a:pt x="672" y="175"/>
                      <a:pt x="672" y="175"/>
                      <a:pt x="671" y="175"/>
                    </a:cubicBezTo>
                    <a:cubicBezTo>
                      <a:pt x="671" y="174"/>
                      <a:pt x="669" y="172"/>
                      <a:pt x="669" y="171"/>
                    </a:cubicBezTo>
                    <a:cubicBezTo>
                      <a:pt x="670" y="171"/>
                      <a:pt x="672" y="175"/>
                      <a:pt x="673" y="174"/>
                    </a:cubicBezTo>
                    <a:cubicBezTo>
                      <a:pt x="672" y="172"/>
                      <a:pt x="667" y="167"/>
                      <a:pt x="668" y="167"/>
                    </a:cubicBezTo>
                    <a:cubicBezTo>
                      <a:pt x="666" y="164"/>
                      <a:pt x="666" y="164"/>
                      <a:pt x="666" y="164"/>
                    </a:cubicBezTo>
                    <a:cubicBezTo>
                      <a:pt x="665" y="165"/>
                      <a:pt x="659" y="157"/>
                      <a:pt x="662" y="158"/>
                    </a:cubicBezTo>
                    <a:cubicBezTo>
                      <a:pt x="660" y="155"/>
                      <a:pt x="656" y="151"/>
                      <a:pt x="657" y="149"/>
                    </a:cubicBezTo>
                    <a:cubicBezTo>
                      <a:pt x="660" y="154"/>
                      <a:pt x="662" y="156"/>
                      <a:pt x="665" y="159"/>
                    </a:cubicBezTo>
                    <a:cubicBezTo>
                      <a:pt x="664" y="158"/>
                      <a:pt x="665" y="157"/>
                      <a:pt x="663" y="155"/>
                    </a:cubicBezTo>
                    <a:cubicBezTo>
                      <a:pt x="663" y="156"/>
                      <a:pt x="662" y="155"/>
                      <a:pt x="661" y="154"/>
                    </a:cubicBezTo>
                    <a:cubicBezTo>
                      <a:pt x="661" y="153"/>
                      <a:pt x="659" y="151"/>
                      <a:pt x="659" y="151"/>
                    </a:cubicBezTo>
                    <a:cubicBezTo>
                      <a:pt x="660" y="150"/>
                      <a:pt x="659" y="149"/>
                      <a:pt x="659" y="148"/>
                    </a:cubicBezTo>
                    <a:cubicBezTo>
                      <a:pt x="662" y="150"/>
                      <a:pt x="664" y="154"/>
                      <a:pt x="666" y="157"/>
                    </a:cubicBezTo>
                    <a:cubicBezTo>
                      <a:pt x="666" y="157"/>
                      <a:pt x="666" y="156"/>
                      <a:pt x="665" y="155"/>
                    </a:cubicBezTo>
                    <a:cubicBezTo>
                      <a:pt x="664" y="154"/>
                      <a:pt x="663" y="153"/>
                      <a:pt x="664" y="153"/>
                    </a:cubicBezTo>
                    <a:cubicBezTo>
                      <a:pt x="664" y="152"/>
                      <a:pt x="665" y="154"/>
                      <a:pt x="666" y="154"/>
                    </a:cubicBezTo>
                    <a:cubicBezTo>
                      <a:pt x="665" y="153"/>
                      <a:pt x="662" y="150"/>
                      <a:pt x="662" y="149"/>
                    </a:cubicBezTo>
                    <a:cubicBezTo>
                      <a:pt x="663" y="150"/>
                      <a:pt x="665" y="152"/>
                      <a:pt x="666" y="152"/>
                    </a:cubicBezTo>
                    <a:cubicBezTo>
                      <a:pt x="668" y="154"/>
                      <a:pt x="669" y="156"/>
                      <a:pt x="670" y="159"/>
                    </a:cubicBezTo>
                    <a:cubicBezTo>
                      <a:pt x="669" y="157"/>
                      <a:pt x="673" y="161"/>
                      <a:pt x="675" y="160"/>
                    </a:cubicBezTo>
                    <a:cubicBezTo>
                      <a:pt x="671" y="158"/>
                      <a:pt x="667" y="155"/>
                      <a:pt x="667" y="150"/>
                    </a:cubicBezTo>
                    <a:cubicBezTo>
                      <a:pt x="664" y="148"/>
                      <a:pt x="660" y="143"/>
                      <a:pt x="659" y="140"/>
                    </a:cubicBezTo>
                    <a:cubicBezTo>
                      <a:pt x="660" y="142"/>
                      <a:pt x="662" y="143"/>
                      <a:pt x="663" y="143"/>
                    </a:cubicBezTo>
                    <a:cubicBezTo>
                      <a:pt x="663" y="141"/>
                      <a:pt x="658" y="139"/>
                      <a:pt x="657" y="136"/>
                    </a:cubicBezTo>
                    <a:cubicBezTo>
                      <a:pt x="658" y="137"/>
                      <a:pt x="658" y="138"/>
                      <a:pt x="658" y="137"/>
                    </a:cubicBezTo>
                    <a:cubicBezTo>
                      <a:pt x="657" y="135"/>
                      <a:pt x="656" y="135"/>
                      <a:pt x="655" y="135"/>
                    </a:cubicBezTo>
                    <a:cubicBezTo>
                      <a:pt x="654" y="134"/>
                      <a:pt x="653" y="131"/>
                      <a:pt x="655" y="132"/>
                    </a:cubicBezTo>
                    <a:cubicBezTo>
                      <a:pt x="657" y="134"/>
                      <a:pt x="658" y="136"/>
                      <a:pt x="660" y="138"/>
                    </a:cubicBezTo>
                    <a:cubicBezTo>
                      <a:pt x="661" y="139"/>
                      <a:pt x="663" y="141"/>
                      <a:pt x="664" y="143"/>
                    </a:cubicBezTo>
                    <a:cubicBezTo>
                      <a:pt x="667" y="147"/>
                      <a:pt x="670" y="151"/>
                      <a:pt x="673" y="155"/>
                    </a:cubicBezTo>
                    <a:cubicBezTo>
                      <a:pt x="672" y="154"/>
                      <a:pt x="671" y="153"/>
                      <a:pt x="670" y="152"/>
                    </a:cubicBezTo>
                    <a:cubicBezTo>
                      <a:pt x="669" y="150"/>
                      <a:pt x="668" y="149"/>
                      <a:pt x="667" y="148"/>
                    </a:cubicBezTo>
                    <a:cubicBezTo>
                      <a:pt x="666" y="145"/>
                      <a:pt x="664" y="144"/>
                      <a:pt x="662" y="143"/>
                    </a:cubicBezTo>
                    <a:cubicBezTo>
                      <a:pt x="665" y="145"/>
                      <a:pt x="665" y="148"/>
                      <a:pt x="667" y="148"/>
                    </a:cubicBezTo>
                    <a:cubicBezTo>
                      <a:pt x="669" y="151"/>
                      <a:pt x="668" y="153"/>
                      <a:pt x="671" y="155"/>
                    </a:cubicBezTo>
                    <a:cubicBezTo>
                      <a:pt x="669" y="153"/>
                      <a:pt x="671" y="154"/>
                      <a:pt x="672" y="154"/>
                    </a:cubicBezTo>
                    <a:cubicBezTo>
                      <a:pt x="673" y="156"/>
                      <a:pt x="673" y="156"/>
                      <a:pt x="675" y="159"/>
                    </a:cubicBezTo>
                    <a:cubicBezTo>
                      <a:pt x="676" y="158"/>
                      <a:pt x="680" y="165"/>
                      <a:pt x="681" y="164"/>
                    </a:cubicBezTo>
                    <a:cubicBezTo>
                      <a:pt x="675" y="159"/>
                      <a:pt x="672" y="150"/>
                      <a:pt x="668" y="145"/>
                    </a:cubicBezTo>
                    <a:cubicBezTo>
                      <a:pt x="667" y="143"/>
                      <a:pt x="668" y="147"/>
                      <a:pt x="667" y="145"/>
                    </a:cubicBezTo>
                    <a:cubicBezTo>
                      <a:pt x="666" y="144"/>
                      <a:pt x="666" y="143"/>
                      <a:pt x="666" y="143"/>
                    </a:cubicBezTo>
                    <a:cubicBezTo>
                      <a:pt x="668" y="143"/>
                      <a:pt x="666" y="142"/>
                      <a:pt x="666" y="139"/>
                    </a:cubicBezTo>
                    <a:cubicBezTo>
                      <a:pt x="669" y="142"/>
                      <a:pt x="667" y="142"/>
                      <a:pt x="669" y="144"/>
                    </a:cubicBezTo>
                    <a:cubicBezTo>
                      <a:pt x="670" y="146"/>
                      <a:pt x="673" y="147"/>
                      <a:pt x="674" y="148"/>
                    </a:cubicBezTo>
                    <a:cubicBezTo>
                      <a:pt x="673" y="149"/>
                      <a:pt x="672" y="148"/>
                      <a:pt x="672" y="148"/>
                    </a:cubicBezTo>
                    <a:cubicBezTo>
                      <a:pt x="673" y="149"/>
                      <a:pt x="673" y="150"/>
                      <a:pt x="674" y="151"/>
                    </a:cubicBezTo>
                    <a:cubicBezTo>
                      <a:pt x="674" y="150"/>
                      <a:pt x="675" y="150"/>
                      <a:pt x="675" y="151"/>
                    </a:cubicBezTo>
                    <a:cubicBezTo>
                      <a:pt x="675" y="153"/>
                      <a:pt x="675" y="155"/>
                      <a:pt x="678" y="158"/>
                    </a:cubicBezTo>
                    <a:cubicBezTo>
                      <a:pt x="678" y="158"/>
                      <a:pt x="677" y="157"/>
                      <a:pt x="678" y="157"/>
                    </a:cubicBezTo>
                    <a:cubicBezTo>
                      <a:pt x="679" y="160"/>
                      <a:pt x="682" y="164"/>
                      <a:pt x="683" y="166"/>
                    </a:cubicBezTo>
                    <a:cubicBezTo>
                      <a:pt x="684" y="167"/>
                      <a:pt x="685" y="169"/>
                      <a:pt x="687" y="171"/>
                    </a:cubicBezTo>
                    <a:cubicBezTo>
                      <a:pt x="686" y="172"/>
                      <a:pt x="691" y="177"/>
                      <a:pt x="690" y="178"/>
                    </a:cubicBezTo>
                    <a:cubicBezTo>
                      <a:pt x="690" y="178"/>
                      <a:pt x="691" y="178"/>
                      <a:pt x="691" y="179"/>
                    </a:cubicBezTo>
                    <a:cubicBezTo>
                      <a:pt x="694" y="178"/>
                      <a:pt x="686" y="169"/>
                      <a:pt x="686" y="166"/>
                    </a:cubicBezTo>
                    <a:cubicBezTo>
                      <a:pt x="688" y="170"/>
                      <a:pt x="688" y="168"/>
                      <a:pt x="687" y="166"/>
                    </a:cubicBezTo>
                    <a:cubicBezTo>
                      <a:pt x="689" y="169"/>
                      <a:pt x="691" y="172"/>
                      <a:pt x="692" y="174"/>
                    </a:cubicBezTo>
                    <a:cubicBezTo>
                      <a:pt x="693" y="177"/>
                      <a:pt x="693" y="179"/>
                      <a:pt x="694" y="178"/>
                    </a:cubicBezTo>
                    <a:cubicBezTo>
                      <a:pt x="695" y="180"/>
                      <a:pt x="697" y="185"/>
                      <a:pt x="697" y="184"/>
                    </a:cubicBezTo>
                    <a:cubicBezTo>
                      <a:pt x="696" y="181"/>
                      <a:pt x="697" y="184"/>
                      <a:pt x="698" y="183"/>
                    </a:cubicBezTo>
                    <a:cubicBezTo>
                      <a:pt x="698" y="181"/>
                      <a:pt x="695" y="179"/>
                      <a:pt x="695" y="177"/>
                    </a:cubicBezTo>
                    <a:cubicBezTo>
                      <a:pt x="695" y="177"/>
                      <a:pt x="698" y="182"/>
                      <a:pt x="697" y="179"/>
                    </a:cubicBezTo>
                    <a:cubicBezTo>
                      <a:pt x="695" y="176"/>
                      <a:pt x="695" y="176"/>
                      <a:pt x="693" y="175"/>
                    </a:cubicBezTo>
                    <a:cubicBezTo>
                      <a:pt x="693" y="174"/>
                      <a:pt x="693" y="173"/>
                      <a:pt x="693" y="172"/>
                    </a:cubicBezTo>
                    <a:cubicBezTo>
                      <a:pt x="692" y="171"/>
                      <a:pt x="692" y="173"/>
                      <a:pt x="691" y="171"/>
                    </a:cubicBezTo>
                    <a:cubicBezTo>
                      <a:pt x="692" y="168"/>
                      <a:pt x="685" y="160"/>
                      <a:pt x="683" y="155"/>
                    </a:cubicBezTo>
                    <a:cubicBezTo>
                      <a:pt x="687" y="160"/>
                      <a:pt x="690" y="164"/>
                      <a:pt x="693" y="168"/>
                    </a:cubicBezTo>
                    <a:cubicBezTo>
                      <a:pt x="696" y="173"/>
                      <a:pt x="698" y="177"/>
                      <a:pt x="701" y="180"/>
                    </a:cubicBezTo>
                    <a:cubicBezTo>
                      <a:pt x="700" y="179"/>
                      <a:pt x="700" y="179"/>
                      <a:pt x="701" y="180"/>
                    </a:cubicBezTo>
                    <a:cubicBezTo>
                      <a:pt x="702" y="182"/>
                      <a:pt x="702" y="182"/>
                      <a:pt x="702" y="182"/>
                    </a:cubicBezTo>
                    <a:cubicBezTo>
                      <a:pt x="702" y="182"/>
                      <a:pt x="702" y="183"/>
                      <a:pt x="702" y="184"/>
                    </a:cubicBezTo>
                    <a:cubicBezTo>
                      <a:pt x="704" y="186"/>
                      <a:pt x="703" y="187"/>
                      <a:pt x="704" y="190"/>
                    </a:cubicBezTo>
                    <a:cubicBezTo>
                      <a:pt x="706" y="192"/>
                      <a:pt x="709" y="197"/>
                      <a:pt x="711" y="202"/>
                    </a:cubicBezTo>
                    <a:cubicBezTo>
                      <a:pt x="714" y="207"/>
                      <a:pt x="715" y="211"/>
                      <a:pt x="716" y="214"/>
                    </a:cubicBezTo>
                    <a:cubicBezTo>
                      <a:pt x="717" y="215"/>
                      <a:pt x="717" y="216"/>
                      <a:pt x="718" y="218"/>
                    </a:cubicBezTo>
                    <a:cubicBezTo>
                      <a:pt x="719" y="220"/>
                      <a:pt x="720" y="222"/>
                      <a:pt x="721" y="224"/>
                    </a:cubicBezTo>
                    <a:cubicBezTo>
                      <a:pt x="722" y="228"/>
                      <a:pt x="724" y="233"/>
                      <a:pt x="724" y="235"/>
                    </a:cubicBezTo>
                    <a:cubicBezTo>
                      <a:pt x="724" y="235"/>
                      <a:pt x="725" y="234"/>
                      <a:pt x="725" y="235"/>
                    </a:cubicBezTo>
                    <a:cubicBezTo>
                      <a:pt x="726" y="237"/>
                      <a:pt x="727" y="241"/>
                      <a:pt x="728" y="245"/>
                    </a:cubicBezTo>
                    <a:cubicBezTo>
                      <a:pt x="728" y="246"/>
                      <a:pt x="729" y="248"/>
                      <a:pt x="729" y="249"/>
                    </a:cubicBezTo>
                    <a:cubicBezTo>
                      <a:pt x="729" y="250"/>
                      <a:pt x="730" y="251"/>
                      <a:pt x="730" y="251"/>
                    </a:cubicBezTo>
                    <a:cubicBezTo>
                      <a:pt x="730" y="251"/>
                      <a:pt x="730" y="250"/>
                      <a:pt x="731" y="251"/>
                    </a:cubicBezTo>
                    <a:cubicBezTo>
                      <a:pt x="731" y="253"/>
                      <a:pt x="730" y="253"/>
                      <a:pt x="731" y="255"/>
                    </a:cubicBezTo>
                    <a:cubicBezTo>
                      <a:pt x="733" y="258"/>
                      <a:pt x="732" y="264"/>
                      <a:pt x="735" y="269"/>
                    </a:cubicBezTo>
                    <a:cubicBezTo>
                      <a:pt x="736" y="267"/>
                      <a:pt x="734" y="265"/>
                      <a:pt x="734" y="266"/>
                    </a:cubicBezTo>
                    <a:close/>
                    <a:moveTo>
                      <a:pt x="635" y="109"/>
                    </a:moveTo>
                    <a:cubicBezTo>
                      <a:pt x="634" y="107"/>
                      <a:pt x="640" y="113"/>
                      <a:pt x="638" y="111"/>
                    </a:cubicBezTo>
                    <a:cubicBezTo>
                      <a:pt x="640" y="111"/>
                      <a:pt x="639" y="112"/>
                      <a:pt x="640" y="113"/>
                    </a:cubicBezTo>
                    <a:cubicBezTo>
                      <a:pt x="639" y="113"/>
                      <a:pt x="637" y="111"/>
                      <a:pt x="635" y="109"/>
                    </a:cubicBezTo>
                    <a:close/>
                    <a:moveTo>
                      <a:pt x="555" y="80"/>
                    </a:moveTo>
                    <a:cubicBezTo>
                      <a:pt x="553" y="78"/>
                      <a:pt x="551" y="78"/>
                      <a:pt x="550" y="77"/>
                    </a:cubicBezTo>
                    <a:cubicBezTo>
                      <a:pt x="550" y="76"/>
                      <a:pt x="554" y="78"/>
                      <a:pt x="556" y="79"/>
                    </a:cubicBezTo>
                    <a:cubicBezTo>
                      <a:pt x="554" y="76"/>
                      <a:pt x="548" y="75"/>
                      <a:pt x="545" y="74"/>
                    </a:cubicBezTo>
                    <a:cubicBezTo>
                      <a:pt x="544" y="73"/>
                      <a:pt x="545" y="73"/>
                      <a:pt x="544" y="72"/>
                    </a:cubicBezTo>
                    <a:cubicBezTo>
                      <a:pt x="545" y="72"/>
                      <a:pt x="547" y="74"/>
                      <a:pt x="545" y="74"/>
                    </a:cubicBezTo>
                    <a:cubicBezTo>
                      <a:pt x="548" y="73"/>
                      <a:pt x="554" y="77"/>
                      <a:pt x="554" y="75"/>
                    </a:cubicBezTo>
                    <a:cubicBezTo>
                      <a:pt x="556" y="77"/>
                      <a:pt x="558" y="78"/>
                      <a:pt x="560" y="79"/>
                    </a:cubicBezTo>
                    <a:cubicBezTo>
                      <a:pt x="561" y="79"/>
                      <a:pt x="565" y="80"/>
                      <a:pt x="566" y="82"/>
                    </a:cubicBezTo>
                    <a:cubicBezTo>
                      <a:pt x="563" y="82"/>
                      <a:pt x="559" y="80"/>
                      <a:pt x="555" y="80"/>
                    </a:cubicBezTo>
                    <a:close/>
                    <a:moveTo>
                      <a:pt x="595" y="115"/>
                    </a:moveTo>
                    <a:cubicBezTo>
                      <a:pt x="593" y="113"/>
                      <a:pt x="593" y="113"/>
                      <a:pt x="589" y="111"/>
                    </a:cubicBezTo>
                    <a:cubicBezTo>
                      <a:pt x="591" y="111"/>
                      <a:pt x="591" y="112"/>
                      <a:pt x="590" y="110"/>
                    </a:cubicBezTo>
                    <a:cubicBezTo>
                      <a:pt x="591" y="109"/>
                      <a:pt x="591" y="110"/>
                      <a:pt x="593" y="111"/>
                    </a:cubicBezTo>
                    <a:cubicBezTo>
                      <a:pt x="593" y="113"/>
                      <a:pt x="594" y="113"/>
                      <a:pt x="596" y="115"/>
                    </a:cubicBezTo>
                    <a:cubicBezTo>
                      <a:pt x="596" y="116"/>
                      <a:pt x="595" y="115"/>
                      <a:pt x="595" y="115"/>
                    </a:cubicBezTo>
                    <a:close/>
                    <a:moveTo>
                      <a:pt x="529" y="74"/>
                    </a:moveTo>
                    <a:cubicBezTo>
                      <a:pt x="532" y="75"/>
                      <a:pt x="532" y="75"/>
                      <a:pt x="536" y="77"/>
                    </a:cubicBezTo>
                    <a:cubicBezTo>
                      <a:pt x="535" y="77"/>
                      <a:pt x="533" y="77"/>
                      <a:pt x="532" y="76"/>
                    </a:cubicBezTo>
                    <a:cubicBezTo>
                      <a:pt x="530" y="76"/>
                      <a:pt x="529" y="75"/>
                      <a:pt x="529" y="74"/>
                    </a:cubicBezTo>
                    <a:close/>
                    <a:moveTo>
                      <a:pt x="358" y="58"/>
                    </a:moveTo>
                    <a:cubicBezTo>
                      <a:pt x="358" y="58"/>
                      <a:pt x="359" y="57"/>
                      <a:pt x="361" y="56"/>
                    </a:cubicBezTo>
                    <a:cubicBezTo>
                      <a:pt x="362" y="58"/>
                      <a:pt x="362" y="58"/>
                      <a:pt x="362" y="58"/>
                    </a:cubicBezTo>
                    <a:cubicBezTo>
                      <a:pt x="360" y="58"/>
                      <a:pt x="359" y="58"/>
                      <a:pt x="358" y="58"/>
                    </a:cubicBezTo>
                    <a:close/>
                    <a:moveTo>
                      <a:pt x="342" y="68"/>
                    </a:moveTo>
                    <a:cubicBezTo>
                      <a:pt x="341" y="68"/>
                      <a:pt x="341" y="68"/>
                      <a:pt x="340" y="69"/>
                    </a:cubicBezTo>
                    <a:cubicBezTo>
                      <a:pt x="338" y="68"/>
                      <a:pt x="335" y="68"/>
                      <a:pt x="333" y="70"/>
                    </a:cubicBezTo>
                    <a:cubicBezTo>
                      <a:pt x="334" y="67"/>
                      <a:pt x="337" y="68"/>
                      <a:pt x="340" y="67"/>
                    </a:cubicBezTo>
                    <a:cubicBezTo>
                      <a:pt x="342" y="67"/>
                      <a:pt x="342" y="67"/>
                      <a:pt x="342" y="68"/>
                    </a:cubicBezTo>
                    <a:close/>
                    <a:moveTo>
                      <a:pt x="370" y="66"/>
                    </a:moveTo>
                    <a:cubicBezTo>
                      <a:pt x="367" y="67"/>
                      <a:pt x="368" y="65"/>
                      <a:pt x="365" y="66"/>
                    </a:cubicBezTo>
                    <a:cubicBezTo>
                      <a:pt x="366" y="65"/>
                      <a:pt x="370" y="65"/>
                      <a:pt x="370" y="66"/>
                    </a:cubicBezTo>
                    <a:close/>
                    <a:moveTo>
                      <a:pt x="456" y="81"/>
                    </a:moveTo>
                    <a:cubicBezTo>
                      <a:pt x="456" y="82"/>
                      <a:pt x="453" y="82"/>
                      <a:pt x="453" y="82"/>
                    </a:cubicBezTo>
                    <a:cubicBezTo>
                      <a:pt x="451" y="82"/>
                      <a:pt x="453" y="82"/>
                      <a:pt x="452" y="81"/>
                    </a:cubicBezTo>
                    <a:cubicBezTo>
                      <a:pt x="453" y="82"/>
                      <a:pt x="454" y="81"/>
                      <a:pt x="456" y="81"/>
                    </a:cubicBezTo>
                    <a:close/>
                    <a:moveTo>
                      <a:pt x="469" y="102"/>
                    </a:moveTo>
                    <a:cubicBezTo>
                      <a:pt x="469" y="102"/>
                      <a:pt x="466" y="101"/>
                      <a:pt x="468" y="101"/>
                    </a:cubicBezTo>
                    <a:cubicBezTo>
                      <a:pt x="466" y="101"/>
                      <a:pt x="465" y="101"/>
                      <a:pt x="465" y="100"/>
                    </a:cubicBezTo>
                    <a:cubicBezTo>
                      <a:pt x="464" y="100"/>
                      <a:pt x="464" y="101"/>
                      <a:pt x="464" y="101"/>
                    </a:cubicBezTo>
                    <a:cubicBezTo>
                      <a:pt x="462" y="100"/>
                      <a:pt x="462" y="100"/>
                      <a:pt x="460" y="100"/>
                    </a:cubicBezTo>
                    <a:cubicBezTo>
                      <a:pt x="460" y="99"/>
                      <a:pt x="461" y="99"/>
                      <a:pt x="463" y="99"/>
                    </a:cubicBezTo>
                    <a:cubicBezTo>
                      <a:pt x="461" y="98"/>
                      <a:pt x="459" y="97"/>
                      <a:pt x="457" y="96"/>
                    </a:cubicBezTo>
                    <a:cubicBezTo>
                      <a:pt x="455" y="96"/>
                      <a:pt x="458" y="97"/>
                      <a:pt x="456" y="97"/>
                    </a:cubicBezTo>
                    <a:cubicBezTo>
                      <a:pt x="454" y="97"/>
                      <a:pt x="454" y="96"/>
                      <a:pt x="452" y="96"/>
                    </a:cubicBezTo>
                    <a:cubicBezTo>
                      <a:pt x="454" y="96"/>
                      <a:pt x="457" y="95"/>
                      <a:pt x="459" y="97"/>
                    </a:cubicBezTo>
                    <a:cubicBezTo>
                      <a:pt x="460" y="97"/>
                      <a:pt x="461" y="96"/>
                      <a:pt x="462" y="97"/>
                    </a:cubicBezTo>
                    <a:cubicBezTo>
                      <a:pt x="462" y="96"/>
                      <a:pt x="467" y="98"/>
                      <a:pt x="466" y="96"/>
                    </a:cubicBezTo>
                    <a:cubicBezTo>
                      <a:pt x="464" y="96"/>
                      <a:pt x="468" y="97"/>
                      <a:pt x="465" y="96"/>
                    </a:cubicBezTo>
                    <a:cubicBezTo>
                      <a:pt x="465" y="95"/>
                      <a:pt x="464" y="95"/>
                      <a:pt x="464" y="94"/>
                    </a:cubicBezTo>
                    <a:cubicBezTo>
                      <a:pt x="460" y="94"/>
                      <a:pt x="456" y="93"/>
                      <a:pt x="453" y="92"/>
                    </a:cubicBezTo>
                    <a:cubicBezTo>
                      <a:pt x="452" y="92"/>
                      <a:pt x="453" y="92"/>
                      <a:pt x="452" y="93"/>
                    </a:cubicBezTo>
                    <a:cubicBezTo>
                      <a:pt x="449" y="91"/>
                      <a:pt x="446" y="91"/>
                      <a:pt x="444" y="91"/>
                    </a:cubicBezTo>
                    <a:cubicBezTo>
                      <a:pt x="442" y="90"/>
                      <a:pt x="439" y="90"/>
                      <a:pt x="437" y="89"/>
                    </a:cubicBezTo>
                    <a:cubicBezTo>
                      <a:pt x="436" y="87"/>
                      <a:pt x="440" y="88"/>
                      <a:pt x="440" y="87"/>
                    </a:cubicBezTo>
                    <a:cubicBezTo>
                      <a:pt x="443" y="88"/>
                      <a:pt x="439" y="88"/>
                      <a:pt x="438" y="88"/>
                    </a:cubicBezTo>
                    <a:cubicBezTo>
                      <a:pt x="440" y="90"/>
                      <a:pt x="444" y="88"/>
                      <a:pt x="443" y="90"/>
                    </a:cubicBezTo>
                    <a:cubicBezTo>
                      <a:pt x="444" y="90"/>
                      <a:pt x="444" y="90"/>
                      <a:pt x="446" y="90"/>
                    </a:cubicBezTo>
                    <a:cubicBezTo>
                      <a:pt x="448" y="90"/>
                      <a:pt x="445" y="90"/>
                      <a:pt x="446" y="89"/>
                    </a:cubicBezTo>
                    <a:cubicBezTo>
                      <a:pt x="448" y="90"/>
                      <a:pt x="449" y="90"/>
                      <a:pt x="453" y="91"/>
                    </a:cubicBezTo>
                    <a:cubicBezTo>
                      <a:pt x="453" y="90"/>
                      <a:pt x="451" y="89"/>
                      <a:pt x="450" y="89"/>
                    </a:cubicBezTo>
                    <a:cubicBezTo>
                      <a:pt x="451" y="89"/>
                      <a:pt x="454" y="89"/>
                      <a:pt x="455" y="90"/>
                    </a:cubicBezTo>
                    <a:cubicBezTo>
                      <a:pt x="456" y="90"/>
                      <a:pt x="454" y="89"/>
                      <a:pt x="456" y="89"/>
                    </a:cubicBezTo>
                    <a:cubicBezTo>
                      <a:pt x="458" y="89"/>
                      <a:pt x="460" y="90"/>
                      <a:pt x="463" y="91"/>
                    </a:cubicBezTo>
                    <a:cubicBezTo>
                      <a:pt x="464" y="91"/>
                      <a:pt x="461" y="90"/>
                      <a:pt x="461" y="90"/>
                    </a:cubicBezTo>
                    <a:cubicBezTo>
                      <a:pt x="462" y="89"/>
                      <a:pt x="462" y="91"/>
                      <a:pt x="465" y="91"/>
                    </a:cubicBezTo>
                    <a:cubicBezTo>
                      <a:pt x="465" y="91"/>
                      <a:pt x="464" y="91"/>
                      <a:pt x="464" y="92"/>
                    </a:cubicBezTo>
                    <a:cubicBezTo>
                      <a:pt x="465" y="93"/>
                      <a:pt x="466" y="91"/>
                      <a:pt x="468" y="92"/>
                    </a:cubicBezTo>
                    <a:cubicBezTo>
                      <a:pt x="466" y="93"/>
                      <a:pt x="464" y="93"/>
                      <a:pt x="462" y="93"/>
                    </a:cubicBezTo>
                    <a:cubicBezTo>
                      <a:pt x="464" y="94"/>
                      <a:pt x="465" y="93"/>
                      <a:pt x="468" y="95"/>
                    </a:cubicBezTo>
                    <a:cubicBezTo>
                      <a:pt x="468" y="94"/>
                      <a:pt x="466" y="93"/>
                      <a:pt x="469" y="94"/>
                    </a:cubicBezTo>
                    <a:cubicBezTo>
                      <a:pt x="469" y="93"/>
                      <a:pt x="469" y="92"/>
                      <a:pt x="468" y="92"/>
                    </a:cubicBezTo>
                    <a:cubicBezTo>
                      <a:pt x="471" y="93"/>
                      <a:pt x="474" y="92"/>
                      <a:pt x="477" y="94"/>
                    </a:cubicBezTo>
                    <a:cubicBezTo>
                      <a:pt x="475" y="95"/>
                      <a:pt x="472" y="92"/>
                      <a:pt x="470" y="93"/>
                    </a:cubicBezTo>
                    <a:cubicBezTo>
                      <a:pt x="470" y="94"/>
                      <a:pt x="473" y="94"/>
                      <a:pt x="473" y="94"/>
                    </a:cubicBezTo>
                    <a:cubicBezTo>
                      <a:pt x="474" y="94"/>
                      <a:pt x="474" y="94"/>
                      <a:pt x="474" y="94"/>
                    </a:cubicBezTo>
                    <a:cubicBezTo>
                      <a:pt x="474" y="94"/>
                      <a:pt x="474" y="95"/>
                      <a:pt x="475" y="95"/>
                    </a:cubicBezTo>
                    <a:cubicBezTo>
                      <a:pt x="474" y="95"/>
                      <a:pt x="472" y="95"/>
                      <a:pt x="470" y="94"/>
                    </a:cubicBezTo>
                    <a:cubicBezTo>
                      <a:pt x="470" y="95"/>
                      <a:pt x="471" y="95"/>
                      <a:pt x="471" y="96"/>
                    </a:cubicBezTo>
                    <a:cubicBezTo>
                      <a:pt x="472" y="95"/>
                      <a:pt x="475" y="95"/>
                      <a:pt x="478" y="96"/>
                    </a:cubicBezTo>
                    <a:cubicBezTo>
                      <a:pt x="479" y="95"/>
                      <a:pt x="475" y="95"/>
                      <a:pt x="476" y="94"/>
                    </a:cubicBezTo>
                    <a:cubicBezTo>
                      <a:pt x="478" y="95"/>
                      <a:pt x="477" y="95"/>
                      <a:pt x="479" y="95"/>
                    </a:cubicBezTo>
                    <a:cubicBezTo>
                      <a:pt x="479" y="95"/>
                      <a:pt x="477" y="95"/>
                      <a:pt x="477" y="94"/>
                    </a:cubicBezTo>
                    <a:cubicBezTo>
                      <a:pt x="479" y="94"/>
                      <a:pt x="479" y="95"/>
                      <a:pt x="480" y="95"/>
                    </a:cubicBezTo>
                    <a:cubicBezTo>
                      <a:pt x="480" y="95"/>
                      <a:pt x="478" y="96"/>
                      <a:pt x="479" y="97"/>
                    </a:cubicBezTo>
                    <a:cubicBezTo>
                      <a:pt x="481" y="97"/>
                      <a:pt x="481" y="96"/>
                      <a:pt x="481" y="95"/>
                    </a:cubicBezTo>
                    <a:cubicBezTo>
                      <a:pt x="483" y="96"/>
                      <a:pt x="483" y="95"/>
                      <a:pt x="485" y="96"/>
                    </a:cubicBezTo>
                    <a:cubicBezTo>
                      <a:pt x="485" y="96"/>
                      <a:pt x="484" y="96"/>
                      <a:pt x="485" y="97"/>
                    </a:cubicBezTo>
                    <a:cubicBezTo>
                      <a:pt x="484" y="97"/>
                      <a:pt x="482" y="96"/>
                      <a:pt x="482" y="96"/>
                    </a:cubicBezTo>
                    <a:cubicBezTo>
                      <a:pt x="483" y="97"/>
                      <a:pt x="482" y="97"/>
                      <a:pt x="482" y="98"/>
                    </a:cubicBezTo>
                    <a:cubicBezTo>
                      <a:pt x="480" y="97"/>
                      <a:pt x="478" y="98"/>
                      <a:pt x="477" y="99"/>
                    </a:cubicBezTo>
                    <a:cubicBezTo>
                      <a:pt x="477" y="98"/>
                      <a:pt x="476" y="97"/>
                      <a:pt x="476" y="96"/>
                    </a:cubicBezTo>
                    <a:cubicBezTo>
                      <a:pt x="472" y="95"/>
                      <a:pt x="473" y="97"/>
                      <a:pt x="469" y="96"/>
                    </a:cubicBezTo>
                    <a:cubicBezTo>
                      <a:pt x="470" y="97"/>
                      <a:pt x="470" y="97"/>
                      <a:pt x="472" y="98"/>
                    </a:cubicBezTo>
                    <a:cubicBezTo>
                      <a:pt x="469" y="98"/>
                      <a:pt x="468" y="95"/>
                      <a:pt x="466" y="95"/>
                    </a:cubicBezTo>
                    <a:cubicBezTo>
                      <a:pt x="467" y="97"/>
                      <a:pt x="471" y="100"/>
                      <a:pt x="475" y="99"/>
                    </a:cubicBezTo>
                    <a:cubicBezTo>
                      <a:pt x="477" y="99"/>
                      <a:pt x="478" y="100"/>
                      <a:pt x="479" y="102"/>
                    </a:cubicBezTo>
                    <a:cubicBezTo>
                      <a:pt x="477" y="100"/>
                      <a:pt x="474" y="100"/>
                      <a:pt x="472" y="100"/>
                    </a:cubicBezTo>
                    <a:cubicBezTo>
                      <a:pt x="470" y="100"/>
                      <a:pt x="469" y="100"/>
                      <a:pt x="469" y="101"/>
                    </a:cubicBezTo>
                    <a:cubicBezTo>
                      <a:pt x="467" y="100"/>
                      <a:pt x="466" y="99"/>
                      <a:pt x="463" y="98"/>
                    </a:cubicBezTo>
                    <a:cubicBezTo>
                      <a:pt x="464" y="100"/>
                      <a:pt x="467" y="101"/>
                      <a:pt x="469" y="102"/>
                    </a:cubicBezTo>
                    <a:close/>
                    <a:moveTo>
                      <a:pt x="442" y="88"/>
                    </a:moveTo>
                    <a:cubicBezTo>
                      <a:pt x="443" y="88"/>
                      <a:pt x="443" y="88"/>
                      <a:pt x="444" y="88"/>
                    </a:cubicBezTo>
                    <a:cubicBezTo>
                      <a:pt x="443" y="88"/>
                      <a:pt x="444" y="89"/>
                      <a:pt x="444" y="89"/>
                    </a:cubicBezTo>
                    <a:cubicBezTo>
                      <a:pt x="442" y="89"/>
                      <a:pt x="442" y="88"/>
                      <a:pt x="442" y="88"/>
                    </a:cubicBezTo>
                    <a:close/>
                    <a:moveTo>
                      <a:pt x="535" y="128"/>
                    </a:moveTo>
                    <a:cubicBezTo>
                      <a:pt x="535" y="128"/>
                      <a:pt x="535" y="128"/>
                      <a:pt x="536" y="129"/>
                    </a:cubicBezTo>
                    <a:cubicBezTo>
                      <a:pt x="536" y="129"/>
                      <a:pt x="535" y="128"/>
                      <a:pt x="534" y="129"/>
                    </a:cubicBezTo>
                    <a:cubicBezTo>
                      <a:pt x="533" y="128"/>
                      <a:pt x="534" y="127"/>
                      <a:pt x="535" y="128"/>
                    </a:cubicBezTo>
                    <a:close/>
                    <a:moveTo>
                      <a:pt x="208" y="418"/>
                    </a:moveTo>
                    <a:cubicBezTo>
                      <a:pt x="207" y="417"/>
                      <a:pt x="207" y="417"/>
                      <a:pt x="206" y="416"/>
                    </a:cubicBezTo>
                    <a:cubicBezTo>
                      <a:pt x="207" y="415"/>
                      <a:pt x="207" y="417"/>
                      <a:pt x="208" y="416"/>
                    </a:cubicBezTo>
                    <a:cubicBezTo>
                      <a:pt x="208" y="417"/>
                      <a:pt x="207" y="417"/>
                      <a:pt x="208" y="418"/>
                    </a:cubicBezTo>
                    <a:close/>
                    <a:moveTo>
                      <a:pt x="196" y="475"/>
                    </a:moveTo>
                    <a:cubicBezTo>
                      <a:pt x="195" y="475"/>
                      <a:pt x="193" y="470"/>
                      <a:pt x="193" y="472"/>
                    </a:cubicBezTo>
                    <a:cubicBezTo>
                      <a:pt x="192" y="472"/>
                      <a:pt x="193" y="470"/>
                      <a:pt x="193" y="469"/>
                    </a:cubicBezTo>
                    <a:cubicBezTo>
                      <a:pt x="193" y="470"/>
                      <a:pt x="195" y="472"/>
                      <a:pt x="194" y="472"/>
                    </a:cubicBezTo>
                    <a:cubicBezTo>
                      <a:pt x="194" y="473"/>
                      <a:pt x="195" y="472"/>
                      <a:pt x="195" y="472"/>
                    </a:cubicBezTo>
                    <a:cubicBezTo>
                      <a:pt x="196" y="473"/>
                      <a:pt x="195" y="474"/>
                      <a:pt x="196" y="475"/>
                    </a:cubicBezTo>
                    <a:close/>
                    <a:moveTo>
                      <a:pt x="188" y="477"/>
                    </a:moveTo>
                    <a:cubicBezTo>
                      <a:pt x="187" y="477"/>
                      <a:pt x="186" y="475"/>
                      <a:pt x="187" y="475"/>
                    </a:cubicBezTo>
                    <a:cubicBezTo>
                      <a:pt x="188" y="476"/>
                      <a:pt x="187" y="476"/>
                      <a:pt x="188" y="477"/>
                    </a:cubicBezTo>
                    <a:close/>
                    <a:moveTo>
                      <a:pt x="192" y="521"/>
                    </a:moveTo>
                    <a:cubicBezTo>
                      <a:pt x="191" y="520"/>
                      <a:pt x="191" y="520"/>
                      <a:pt x="190" y="519"/>
                    </a:cubicBezTo>
                    <a:cubicBezTo>
                      <a:pt x="190" y="519"/>
                      <a:pt x="191" y="519"/>
                      <a:pt x="192" y="520"/>
                    </a:cubicBezTo>
                    <a:cubicBezTo>
                      <a:pt x="192" y="519"/>
                      <a:pt x="192" y="519"/>
                      <a:pt x="191" y="519"/>
                    </a:cubicBezTo>
                    <a:cubicBezTo>
                      <a:pt x="191" y="519"/>
                      <a:pt x="192" y="519"/>
                      <a:pt x="192" y="519"/>
                    </a:cubicBezTo>
                    <a:cubicBezTo>
                      <a:pt x="193" y="520"/>
                      <a:pt x="193" y="520"/>
                      <a:pt x="193" y="520"/>
                    </a:cubicBezTo>
                    <a:cubicBezTo>
                      <a:pt x="192" y="520"/>
                      <a:pt x="192" y="520"/>
                      <a:pt x="192" y="521"/>
                    </a:cubicBezTo>
                    <a:close/>
                    <a:moveTo>
                      <a:pt x="99" y="543"/>
                    </a:moveTo>
                    <a:cubicBezTo>
                      <a:pt x="98" y="540"/>
                      <a:pt x="97" y="539"/>
                      <a:pt x="95" y="535"/>
                    </a:cubicBezTo>
                    <a:cubicBezTo>
                      <a:pt x="96" y="534"/>
                      <a:pt x="95" y="531"/>
                      <a:pt x="97" y="534"/>
                    </a:cubicBezTo>
                    <a:cubicBezTo>
                      <a:pt x="98" y="536"/>
                      <a:pt x="97" y="536"/>
                      <a:pt x="97" y="538"/>
                    </a:cubicBezTo>
                    <a:cubicBezTo>
                      <a:pt x="98" y="539"/>
                      <a:pt x="99" y="540"/>
                      <a:pt x="100" y="542"/>
                    </a:cubicBezTo>
                    <a:cubicBezTo>
                      <a:pt x="99" y="542"/>
                      <a:pt x="100" y="543"/>
                      <a:pt x="99" y="543"/>
                    </a:cubicBezTo>
                    <a:close/>
                    <a:moveTo>
                      <a:pt x="4" y="336"/>
                    </a:moveTo>
                    <a:cubicBezTo>
                      <a:pt x="5" y="333"/>
                      <a:pt x="5" y="333"/>
                      <a:pt x="5" y="333"/>
                    </a:cubicBezTo>
                    <a:cubicBezTo>
                      <a:pt x="5" y="333"/>
                      <a:pt x="5" y="330"/>
                      <a:pt x="6" y="329"/>
                    </a:cubicBezTo>
                    <a:cubicBezTo>
                      <a:pt x="5" y="332"/>
                      <a:pt x="7" y="330"/>
                      <a:pt x="6" y="335"/>
                    </a:cubicBezTo>
                    <a:cubicBezTo>
                      <a:pt x="5" y="335"/>
                      <a:pt x="5" y="336"/>
                      <a:pt x="4" y="336"/>
                    </a:cubicBezTo>
                    <a:close/>
                    <a:moveTo>
                      <a:pt x="569" y="48"/>
                    </a:moveTo>
                    <a:cubicBezTo>
                      <a:pt x="571" y="48"/>
                      <a:pt x="573" y="50"/>
                      <a:pt x="573" y="51"/>
                    </a:cubicBezTo>
                    <a:cubicBezTo>
                      <a:pt x="570" y="49"/>
                      <a:pt x="571" y="49"/>
                      <a:pt x="569" y="48"/>
                    </a:cubicBezTo>
                    <a:close/>
                    <a:moveTo>
                      <a:pt x="721" y="219"/>
                    </a:moveTo>
                    <a:cubicBezTo>
                      <a:pt x="720" y="219"/>
                      <a:pt x="719" y="217"/>
                      <a:pt x="718" y="215"/>
                    </a:cubicBezTo>
                    <a:cubicBezTo>
                      <a:pt x="719" y="214"/>
                      <a:pt x="721" y="217"/>
                      <a:pt x="721" y="219"/>
                    </a:cubicBezTo>
                    <a:close/>
                    <a:moveTo>
                      <a:pt x="708" y="191"/>
                    </a:moveTo>
                    <a:cubicBezTo>
                      <a:pt x="706" y="189"/>
                      <a:pt x="706" y="187"/>
                      <a:pt x="705" y="185"/>
                    </a:cubicBezTo>
                    <a:cubicBezTo>
                      <a:pt x="706" y="184"/>
                      <a:pt x="706" y="184"/>
                      <a:pt x="706" y="184"/>
                    </a:cubicBezTo>
                    <a:cubicBezTo>
                      <a:pt x="707" y="187"/>
                      <a:pt x="708" y="189"/>
                      <a:pt x="708" y="191"/>
                    </a:cubicBezTo>
                    <a:close/>
                    <a:moveTo>
                      <a:pt x="684" y="166"/>
                    </a:moveTo>
                    <a:cubicBezTo>
                      <a:pt x="682" y="163"/>
                      <a:pt x="683" y="164"/>
                      <a:pt x="680" y="161"/>
                    </a:cubicBezTo>
                    <a:cubicBezTo>
                      <a:pt x="680" y="159"/>
                      <a:pt x="682" y="163"/>
                      <a:pt x="683" y="162"/>
                    </a:cubicBezTo>
                    <a:cubicBezTo>
                      <a:pt x="683" y="162"/>
                      <a:pt x="679" y="158"/>
                      <a:pt x="681" y="158"/>
                    </a:cubicBezTo>
                    <a:cubicBezTo>
                      <a:pt x="683" y="161"/>
                      <a:pt x="683" y="163"/>
                      <a:pt x="685" y="165"/>
                    </a:cubicBezTo>
                    <a:cubicBezTo>
                      <a:pt x="686" y="167"/>
                      <a:pt x="685" y="165"/>
                      <a:pt x="684" y="166"/>
                    </a:cubicBezTo>
                    <a:close/>
                    <a:moveTo>
                      <a:pt x="679" y="157"/>
                    </a:moveTo>
                    <a:cubicBezTo>
                      <a:pt x="678" y="156"/>
                      <a:pt x="677" y="154"/>
                      <a:pt x="676" y="153"/>
                    </a:cubicBezTo>
                    <a:cubicBezTo>
                      <a:pt x="677" y="152"/>
                      <a:pt x="680" y="157"/>
                      <a:pt x="679" y="157"/>
                    </a:cubicBezTo>
                    <a:close/>
                    <a:moveTo>
                      <a:pt x="679" y="148"/>
                    </a:moveTo>
                    <a:cubicBezTo>
                      <a:pt x="679" y="149"/>
                      <a:pt x="675" y="144"/>
                      <a:pt x="676" y="145"/>
                    </a:cubicBezTo>
                    <a:cubicBezTo>
                      <a:pt x="676" y="143"/>
                      <a:pt x="678" y="147"/>
                      <a:pt x="679" y="148"/>
                    </a:cubicBezTo>
                    <a:close/>
                    <a:moveTo>
                      <a:pt x="673" y="136"/>
                    </a:moveTo>
                    <a:cubicBezTo>
                      <a:pt x="671" y="136"/>
                      <a:pt x="669" y="132"/>
                      <a:pt x="668" y="130"/>
                    </a:cubicBezTo>
                    <a:cubicBezTo>
                      <a:pt x="669" y="129"/>
                      <a:pt x="672" y="135"/>
                      <a:pt x="673" y="136"/>
                    </a:cubicBezTo>
                    <a:close/>
                    <a:moveTo>
                      <a:pt x="661" y="146"/>
                    </a:moveTo>
                    <a:cubicBezTo>
                      <a:pt x="659" y="145"/>
                      <a:pt x="657" y="142"/>
                      <a:pt x="657" y="141"/>
                    </a:cubicBezTo>
                    <a:cubicBezTo>
                      <a:pt x="658" y="143"/>
                      <a:pt x="661" y="145"/>
                      <a:pt x="661" y="146"/>
                    </a:cubicBezTo>
                    <a:close/>
                    <a:moveTo>
                      <a:pt x="646" y="149"/>
                    </a:moveTo>
                    <a:cubicBezTo>
                      <a:pt x="645" y="149"/>
                      <a:pt x="645" y="149"/>
                      <a:pt x="645" y="151"/>
                    </a:cubicBezTo>
                    <a:cubicBezTo>
                      <a:pt x="642" y="148"/>
                      <a:pt x="642" y="146"/>
                      <a:pt x="640" y="146"/>
                    </a:cubicBezTo>
                    <a:cubicBezTo>
                      <a:pt x="638" y="143"/>
                      <a:pt x="638" y="138"/>
                      <a:pt x="641" y="142"/>
                    </a:cubicBezTo>
                    <a:cubicBezTo>
                      <a:pt x="640" y="143"/>
                      <a:pt x="646" y="147"/>
                      <a:pt x="646" y="149"/>
                    </a:cubicBezTo>
                    <a:close/>
                    <a:moveTo>
                      <a:pt x="652" y="136"/>
                    </a:moveTo>
                    <a:cubicBezTo>
                      <a:pt x="652" y="136"/>
                      <a:pt x="650" y="133"/>
                      <a:pt x="648" y="132"/>
                    </a:cubicBezTo>
                    <a:cubicBezTo>
                      <a:pt x="649" y="131"/>
                      <a:pt x="652" y="134"/>
                      <a:pt x="652" y="136"/>
                    </a:cubicBezTo>
                    <a:close/>
                    <a:moveTo>
                      <a:pt x="646" y="144"/>
                    </a:moveTo>
                    <a:cubicBezTo>
                      <a:pt x="645" y="145"/>
                      <a:pt x="643" y="142"/>
                      <a:pt x="644" y="143"/>
                    </a:cubicBezTo>
                    <a:cubicBezTo>
                      <a:pt x="643" y="143"/>
                      <a:pt x="642" y="142"/>
                      <a:pt x="641" y="140"/>
                    </a:cubicBezTo>
                    <a:cubicBezTo>
                      <a:pt x="642" y="138"/>
                      <a:pt x="645" y="143"/>
                      <a:pt x="646" y="144"/>
                    </a:cubicBezTo>
                    <a:close/>
                    <a:moveTo>
                      <a:pt x="653" y="126"/>
                    </a:moveTo>
                    <a:cubicBezTo>
                      <a:pt x="654" y="127"/>
                      <a:pt x="650" y="122"/>
                      <a:pt x="651" y="125"/>
                    </a:cubicBezTo>
                    <a:cubicBezTo>
                      <a:pt x="649" y="123"/>
                      <a:pt x="649" y="122"/>
                      <a:pt x="647" y="120"/>
                    </a:cubicBezTo>
                    <a:cubicBezTo>
                      <a:pt x="648" y="120"/>
                      <a:pt x="648" y="120"/>
                      <a:pt x="648" y="120"/>
                    </a:cubicBezTo>
                    <a:cubicBezTo>
                      <a:pt x="646" y="118"/>
                      <a:pt x="644" y="117"/>
                      <a:pt x="642" y="115"/>
                    </a:cubicBezTo>
                    <a:cubicBezTo>
                      <a:pt x="642" y="114"/>
                      <a:pt x="642" y="115"/>
                      <a:pt x="642" y="115"/>
                    </a:cubicBezTo>
                    <a:cubicBezTo>
                      <a:pt x="640" y="113"/>
                      <a:pt x="642" y="115"/>
                      <a:pt x="642" y="114"/>
                    </a:cubicBezTo>
                    <a:cubicBezTo>
                      <a:pt x="650" y="121"/>
                      <a:pt x="650" y="121"/>
                      <a:pt x="650" y="121"/>
                    </a:cubicBezTo>
                    <a:cubicBezTo>
                      <a:pt x="649" y="123"/>
                      <a:pt x="651" y="124"/>
                      <a:pt x="653" y="126"/>
                    </a:cubicBezTo>
                    <a:close/>
                    <a:moveTo>
                      <a:pt x="647" y="130"/>
                    </a:moveTo>
                    <a:cubicBezTo>
                      <a:pt x="646" y="129"/>
                      <a:pt x="645" y="128"/>
                      <a:pt x="644" y="127"/>
                    </a:cubicBezTo>
                    <a:cubicBezTo>
                      <a:pt x="645" y="127"/>
                      <a:pt x="646" y="127"/>
                      <a:pt x="647" y="128"/>
                    </a:cubicBezTo>
                    <a:cubicBezTo>
                      <a:pt x="647" y="129"/>
                      <a:pt x="647" y="130"/>
                      <a:pt x="647" y="130"/>
                    </a:cubicBezTo>
                    <a:close/>
                    <a:moveTo>
                      <a:pt x="643" y="126"/>
                    </a:moveTo>
                    <a:cubicBezTo>
                      <a:pt x="640" y="124"/>
                      <a:pt x="635" y="117"/>
                      <a:pt x="631" y="115"/>
                    </a:cubicBezTo>
                    <a:cubicBezTo>
                      <a:pt x="628" y="113"/>
                      <a:pt x="628" y="113"/>
                      <a:pt x="627" y="110"/>
                    </a:cubicBezTo>
                    <a:cubicBezTo>
                      <a:pt x="628" y="109"/>
                      <a:pt x="630" y="112"/>
                      <a:pt x="630" y="113"/>
                    </a:cubicBezTo>
                    <a:cubicBezTo>
                      <a:pt x="631" y="113"/>
                      <a:pt x="633" y="115"/>
                      <a:pt x="635" y="116"/>
                    </a:cubicBezTo>
                    <a:cubicBezTo>
                      <a:pt x="637" y="118"/>
                      <a:pt x="638" y="120"/>
                      <a:pt x="640" y="121"/>
                    </a:cubicBezTo>
                    <a:cubicBezTo>
                      <a:pt x="639" y="123"/>
                      <a:pt x="642" y="124"/>
                      <a:pt x="643" y="126"/>
                    </a:cubicBezTo>
                    <a:close/>
                    <a:moveTo>
                      <a:pt x="633" y="118"/>
                    </a:moveTo>
                    <a:cubicBezTo>
                      <a:pt x="633" y="120"/>
                      <a:pt x="629" y="115"/>
                      <a:pt x="628" y="115"/>
                    </a:cubicBezTo>
                    <a:cubicBezTo>
                      <a:pt x="630" y="114"/>
                      <a:pt x="631" y="117"/>
                      <a:pt x="633" y="118"/>
                    </a:cubicBezTo>
                    <a:close/>
                    <a:moveTo>
                      <a:pt x="623" y="116"/>
                    </a:moveTo>
                    <a:cubicBezTo>
                      <a:pt x="620" y="114"/>
                      <a:pt x="622" y="115"/>
                      <a:pt x="621" y="113"/>
                    </a:cubicBezTo>
                    <a:cubicBezTo>
                      <a:pt x="622" y="114"/>
                      <a:pt x="624" y="115"/>
                      <a:pt x="625" y="116"/>
                    </a:cubicBezTo>
                    <a:cubicBezTo>
                      <a:pt x="624" y="117"/>
                      <a:pt x="623" y="116"/>
                      <a:pt x="623" y="115"/>
                    </a:cubicBezTo>
                    <a:cubicBezTo>
                      <a:pt x="623" y="115"/>
                      <a:pt x="622" y="116"/>
                      <a:pt x="623" y="116"/>
                    </a:cubicBezTo>
                    <a:close/>
                    <a:moveTo>
                      <a:pt x="622" y="112"/>
                    </a:moveTo>
                    <a:cubicBezTo>
                      <a:pt x="622" y="112"/>
                      <a:pt x="620" y="110"/>
                      <a:pt x="619" y="110"/>
                    </a:cubicBezTo>
                    <a:cubicBezTo>
                      <a:pt x="619" y="110"/>
                      <a:pt x="619" y="110"/>
                      <a:pt x="619" y="111"/>
                    </a:cubicBezTo>
                    <a:cubicBezTo>
                      <a:pt x="615" y="109"/>
                      <a:pt x="620" y="109"/>
                      <a:pt x="622" y="112"/>
                    </a:cubicBezTo>
                    <a:close/>
                    <a:moveTo>
                      <a:pt x="618" y="105"/>
                    </a:moveTo>
                    <a:cubicBezTo>
                      <a:pt x="616" y="103"/>
                      <a:pt x="621" y="108"/>
                      <a:pt x="619" y="105"/>
                    </a:cubicBezTo>
                    <a:cubicBezTo>
                      <a:pt x="620" y="106"/>
                      <a:pt x="622" y="108"/>
                      <a:pt x="623" y="109"/>
                    </a:cubicBezTo>
                    <a:cubicBezTo>
                      <a:pt x="623" y="109"/>
                      <a:pt x="622" y="108"/>
                      <a:pt x="621" y="108"/>
                    </a:cubicBezTo>
                    <a:cubicBezTo>
                      <a:pt x="620" y="107"/>
                      <a:pt x="620" y="108"/>
                      <a:pt x="619" y="107"/>
                    </a:cubicBezTo>
                    <a:cubicBezTo>
                      <a:pt x="619" y="107"/>
                      <a:pt x="620" y="107"/>
                      <a:pt x="618" y="105"/>
                    </a:cubicBezTo>
                    <a:close/>
                    <a:moveTo>
                      <a:pt x="624" y="97"/>
                    </a:moveTo>
                    <a:cubicBezTo>
                      <a:pt x="624" y="98"/>
                      <a:pt x="623" y="98"/>
                      <a:pt x="622" y="98"/>
                    </a:cubicBezTo>
                    <a:cubicBezTo>
                      <a:pt x="620" y="96"/>
                      <a:pt x="619" y="95"/>
                      <a:pt x="620" y="94"/>
                    </a:cubicBezTo>
                    <a:cubicBezTo>
                      <a:pt x="621" y="95"/>
                      <a:pt x="623" y="96"/>
                      <a:pt x="624" y="97"/>
                    </a:cubicBezTo>
                    <a:close/>
                    <a:moveTo>
                      <a:pt x="619" y="96"/>
                    </a:moveTo>
                    <a:cubicBezTo>
                      <a:pt x="616" y="91"/>
                      <a:pt x="611" y="87"/>
                      <a:pt x="606" y="84"/>
                    </a:cubicBezTo>
                    <a:cubicBezTo>
                      <a:pt x="611" y="85"/>
                      <a:pt x="615" y="91"/>
                      <a:pt x="619" y="93"/>
                    </a:cubicBezTo>
                    <a:cubicBezTo>
                      <a:pt x="616" y="92"/>
                      <a:pt x="620" y="95"/>
                      <a:pt x="619" y="96"/>
                    </a:cubicBezTo>
                    <a:close/>
                    <a:moveTo>
                      <a:pt x="594" y="115"/>
                    </a:moveTo>
                    <a:cubicBezTo>
                      <a:pt x="593" y="115"/>
                      <a:pt x="593" y="115"/>
                      <a:pt x="593" y="115"/>
                    </a:cubicBezTo>
                    <a:cubicBezTo>
                      <a:pt x="591" y="114"/>
                      <a:pt x="589" y="113"/>
                      <a:pt x="590" y="112"/>
                    </a:cubicBezTo>
                    <a:cubicBezTo>
                      <a:pt x="591" y="113"/>
                      <a:pt x="592" y="114"/>
                      <a:pt x="594" y="115"/>
                    </a:cubicBezTo>
                    <a:close/>
                    <a:moveTo>
                      <a:pt x="605" y="83"/>
                    </a:moveTo>
                    <a:cubicBezTo>
                      <a:pt x="603" y="82"/>
                      <a:pt x="604" y="82"/>
                      <a:pt x="601" y="80"/>
                    </a:cubicBezTo>
                    <a:cubicBezTo>
                      <a:pt x="601" y="79"/>
                      <a:pt x="606" y="83"/>
                      <a:pt x="605" y="83"/>
                    </a:cubicBezTo>
                    <a:close/>
                    <a:moveTo>
                      <a:pt x="603" y="86"/>
                    </a:moveTo>
                    <a:cubicBezTo>
                      <a:pt x="602" y="87"/>
                      <a:pt x="599" y="84"/>
                      <a:pt x="598" y="84"/>
                    </a:cubicBezTo>
                    <a:cubicBezTo>
                      <a:pt x="599" y="84"/>
                      <a:pt x="601" y="85"/>
                      <a:pt x="603" y="86"/>
                    </a:cubicBezTo>
                    <a:close/>
                    <a:moveTo>
                      <a:pt x="589" y="112"/>
                    </a:moveTo>
                    <a:cubicBezTo>
                      <a:pt x="587" y="111"/>
                      <a:pt x="587" y="110"/>
                      <a:pt x="585" y="109"/>
                    </a:cubicBezTo>
                    <a:cubicBezTo>
                      <a:pt x="585" y="108"/>
                      <a:pt x="586" y="109"/>
                      <a:pt x="586" y="109"/>
                    </a:cubicBezTo>
                    <a:cubicBezTo>
                      <a:pt x="586" y="108"/>
                      <a:pt x="584" y="107"/>
                      <a:pt x="583" y="106"/>
                    </a:cubicBezTo>
                    <a:cubicBezTo>
                      <a:pt x="582" y="105"/>
                      <a:pt x="582" y="104"/>
                      <a:pt x="583" y="104"/>
                    </a:cubicBezTo>
                    <a:cubicBezTo>
                      <a:pt x="584" y="105"/>
                      <a:pt x="584" y="106"/>
                      <a:pt x="584" y="107"/>
                    </a:cubicBezTo>
                    <a:cubicBezTo>
                      <a:pt x="586" y="107"/>
                      <a:pt x="587" y="108"/>
                      <a:pt x="589" y="110"/>
                    </a:cubicBezTo>
                    <a:cubicBezTo>
                      <a:pt x="589" y="111"/>
                      <a:pt x="588" y="110"/>
                      <a:pt x="587" y="109"/>
                    </a:cubicBezTo>
                    <a:cubicBezTo>
                      <a:pt x="586" y="110"/>
                      <a:pt x="591" y="112"/>
                      <a:pt x="589" y="112"/>
                    </a:cubicBezTo>
                    <a:close/>
                    <a:moveTo>
                      <a:pt x="587" y="111"/>
                    </a:moveTo>
                    <a:cubicBezTo>
                      <a:pt x="586" y="111"/>
                      <a:pt x="586" y="111"/>
                      <a:pt x="585" y="111"/>
                    </a:cubicBezTo>
                    <a:cubicBezTo>
                      <a:pt x="582" y="109"/>
                      <a:pt x="584" y="108"/>
                      <a:pt x="581" y="106"/>
                    </a:cubicBezTo>
                    <a:cubicBezTo>
                      <a:pt x="581" y="105"/>
                      <a:pt x="583" y="107"/>
                      <a:pt x="583" y="106"/>
                    </a:cubicBezTo>
                    <a:cubicBezTo>
                      <a:pt x="585" y="109"/>
                      <a:pt x="582" y="108"/>
                      <a:pt x="587" y="111"/>
                    </a:cubicBezTo>
                    <a:close/>
                    <a:moveTo>
                      <a:pt x="569" y="137"/>
                    </a:moveTo>
                    <a:cubicBezTo>
                      <a:pt x="569" y="138"/>
                      <a:pt x="568" y="137"/>
                      <a:pt x="568" y="138"/>
                    </a:cubicBezTo>
                    <a:cubicBezTo>
                      <a:pt x="567" y="138"/>
                      <a:pt x="567" y="138"/>
                      <a:pt x="567" y="138"/>
                    </a:cubicBezTo>
                    <a:cubicBezTo>
                      <a:pt x="567" y="137"/>
                      <a:pt x="567" y="137"/>
                      <a:pt x="567" y="137"/>
                    </a:cubicBezTo>
                    <a:cubicBezTo>
                      <a:pt x="567" y="137"/>
                      <a:pt x="568" y="136"/>
                      <a:pt x="569" y="137"/>
                    </a:cubicBezTo>
                    <a:close/>
                    <a:moveTo>
                      <a:pt x="580" y="103"/>
                    </a:moveTo>
                    <a:cubicBezTo>
                      <a:pt x="578" y="103"/>
                      <a:pt x="573" y="99"/>
                      <a:pt x="570" y="97"/>
                    </a:cubicBezTo>
                    <a:cubicBezTo>
                      <a:pt x="573" y="97"/>
                      <a:pt x="576" y="101"/>
                      <a:pt x="580" y="103"/>
                    </a:cubicBezTo>
                    <a:close/>
                    <a:moveTo>
                      <a:pt x="587" y="78"/>
                    </a:moveTo>
                    <a:cubicBezTo>
                      <a:pt x="585" y="79"/>
                      <a:pt x="578" y="74"/>
                      <a:pt x="575" y="72"/>
                    </a:cubicBezTo>
                    <a:cubicBezTo>
                      <a:pt x="575" y="71"/>
                      <a:pt x="577" y="72"/>
                      <a:pt x="579" y="72"/>
                    </a:cubicBezTo>
                    <a:cubicBezTo>
                      <a:pt x="583" y="75"/>
                      <a:pt x="585" y="76"/>
                      <a:pt x="587" y="78"/>
                    </a:cubicBezTo>
                    <a:close/>
                    <a:moveTo>
                      <a:pt x="562" y="131"/>
                    </a:moveTo>
                    <a:cubicBezTo>
                      <a:pt x="560" y="131"/>
                      <a:pt x="555" y="127"/>
                      <a:pt x="554" y="126"/>
                    </a:cubicBezTo>
                    <a:cubicBezTo>
                      <a:pt x="556" y="126"/>
                      <a:pt x="561" y="130"/>
                      <a:pt x="562" y="131"/>
                    </a:cubicBezTo>
                    <a:close/>
                    <a:moveTo>
                      <a:pt x="568" y="95"/>
                    </a:moveTo>
                    <a:cubicBezTo>
                      <a:pt x="568" y="96"/>
                      <a:pt x="569" y="95"/>
                      <a:pt x="570" y="96"/>
                    </a:cubicBezTo>
                    <a:cubicBezTo>
                      <a:pt x="568" y="97"/>
                      <a:pt x="567" y="94"/>
                      <a:pt x="565" y="95"/>
                    </a:cubicBezTo>
                    <a:cubicBezTo>
                      <a:pt x="564" y="94"/>
                      <a:pt x="567" y="94"/>
                      <a:pt x="568" y="95"/>
                    </a:cubicBezTo>
                    <a:close/>
                    <a:moveTo>
                      <a:pt x="574" y="71"/>
                    </a:moveTo>
                    <a:cubicBezTo>
                      <a:pt x="574" y="72"/>
                      <a:pt x="574" y="72"/>
                      <a:pt x="574" y="72"/>
                    </a:cubicBezTo>
                    <a:cubicBezTo>
                      <a:pt x="571" y="71"/>
                      <a:pt x="572" y="70"/>
                      <a:pt x="572" y="69"/>
                    </a:cubicBezTo>
                    <a:cubicBezTo>
                      <a:pt x="572" y="69"/>
                      <a:pt x="573" y="70"/>
                      <a:pt x="574" y="71"/>
                    </a:cubicBezTo>
                    <a:close/>
                    <a:moveTo>
                      <a:pt x="565" y="93"/>
                    </a:moveTo>
                    <a:cubicBezTo>
                      <a:pt x="564" y="93"/>
                      <a:pt x="560" y="92"/>
                      <a:pt x="559" y="91"/>
                    </a:cubicBezTo>
                    <a:cubicBezTo>
                      <a:pt x="561" y="90"/>
                      <a:pt x="562" y="92"/>
                      <a:pt x="565" y="93"/>
                    </a:cubicBezTo>
                    <a:close/>
                    <a:moveTo>
                      <a:pt x="552" y="123"/>
                    </a:moveTo>
                    <a:cubicBezTo>
                      <a:pt x="551" y="124"/>
                      <a:pt x="549" y="123"/>
                      <a:pt x="548" y="122"/>
                    </a:cubicBezTo>
                    <a:cubicBezTo>
                      <a:pt x="548" y="121"/>
                      <a:pt x="550" y="123"/>
                      <a:pt x="552" y="123"/>
                    </a:cubicBezTo>
                    <a:close/>
                    <a:moveTo>
                      <a:pt x="566" y="79"/>
                    </a:moveTo>
                    <a:cubicBezTo>
                      <a:pt x="566" y="80"/>
                      <a:pt x="566" y="80"/>
                      <a:pt x="565" y="80"/>
                    </a:cubicBezTo>
                    <a:cubicBezTo>
                      <a:pt x="561" y="78"/>
                      <a:pt x="563" y="76"/>
                      <a:pt x="566" y="79"/>
                    </a:cubicBezTo>
                    <a:close/>
                    <a:moveTo>
                      <a:pt x="553" y="80"/>
                    </a:moveTo>
                    <a:cubicBezTo>
                      <a:pt x="555" y="80"/>
                      <a:pt x="558" y="82"/>
                      <a:pt x="560" y="82"/>
                    </a:cubicBezTo>
                    <a:cubicBezTo>
                      <a:pt x="562" y="83"/>
                      <a:pt x="560" y="84"/>
                      <a:pt x="563" y="85"/>
                    </a:cubicBezTo>
                    <a:cubicBezTo>
                      <a:pt x="560" y="84"/>
                      <a:pt x="557" y="83"/>
                      <a:pt x="556" y="84"/>
                    </a:cubicBezTo>
                    <a:cubicBezTo>
                      <a:pt x="559" y="85"/>
                      <a:pt x="560" y="84"/>
                      <a:pt x="564" y="87"/>
                    </a:cubicBezTo>
                    <a:cubicBezTo>
                      <a:pt x="563" y="87"/>
                      <a:pt x="562" y="87"/>
                      <a:pt x="562" y="87"/>
                    </a:cubicBezTo>
                    <a:cubicBezTo>
                      <a:pt x="560" y="86"/>
                      <a:pt x="561" y="86"/>
                      <a:pt x="559" y="85"/>
                    </a:cubicBezTo>
                    <a:cubicBezTo>
                      <a:pt x="561" y="87"/>
                      <a:pt x="552" y="83"/>
                      <a:pt x="550" y="81"/>
                    </a:cubicBezTo>
                    <a:cubicBezTo>
                      <a:pt x="551" y="80"/>
                      <a:pt x="552" y="82"/>
                      <a:pt x="554" y="83"/>
                    </a:cubicBezTo>
                    <a:cubicBezTo>
                      <a:pt x="555" y="83"/>
                      <a:pt x="555" y="82"/>
                      <a:pt x="556" y="82"/>
                    </a:cubicBezTo>
                    <a:cubicBezTo>
                      <a:pt x="556" y="82"/>
                      <a:pt x="553" y="81"/>
                      <a:pt x="552" y="80"/>
                    </a:cubicBezTo>
                    <a:cubicBezTo>
                      <a:pt x="550" y="79"/>
                      <a:pt x="552" y="79"/>
                      <a:pt x="550" y="78"/>
                    </a:cubicBezTo>
                    <a:cubicBezTo>
                      <a:pt x="551" y="77"/>
                      <a:pt x="553" y="79"/>
                      <a:pt x="553" y="80"/>
                    </a:cubicBezTo>
                    <a:close/>
                    <a:moveTo>
                      <a:pt x="527" y="152"/>
                    </a:moveTo>
                    <a:cubicBezTo>
                      <a:pt x="527" y="152"/>
                      <a:pt x="526" y="151"/>
                      <a:pt x="527" y="152"/>
                    </a:cubicBezTo>
                    <a:cubicBezTo>
                      <a:pt x="526" y="152"/>
                      <a:pt x="524" y="151"/>
                      <a:pt x="524" y="151"/>
                    </a:cubicBezTo>
                    <a:cubicBezTo>
                      <a:pt x="523" y="149"/>
                      <a:pt x="527" y="152"/>
                      <a:pt x="525" y="151"/>
                    </a:cubicBezTo>
                    <a:cubicBezTo>
                      <a:pt x="526" y="150"/>
                      <a:pt x="527" y="151"/>
                      <a:pt x="527" y="152"/>
                    </a:cubicBezTo>
                    <a:close/>
                    <a:moveTo>
                      <a:pt x="547" y="80"/>
                    </a:moveTo>
                    <a:cubicBezTo>
                      <a:pt x="547" y="80"/>
                      <a:pt x="547" y="80"/>
                      <a:pt x="548" y="80"/>
                    </a:cubicBezTo>
                    <a:cubicBezTo>
                      <a:pt x="548" y="80"/>
                      <a:pt x="546" y="79"/>
                      <a:pt x="547" y="79"/>
                    </a:cubicBezTo>
                    <a:cubicBezTo>
                      <a:pt x="551" y="81"/>
                      <a:pt x="548" y="82"/>
                      <a:pt x="552" y="83"/>
                    </a:cubicBezTo>
                    <a:cubicBezTo>
                      <a:pt x="546" y="81"/>
                      <a:pt x="539" y="76"/>
                      <a:pt x="531" y="73"/>
                    </a:cubicBezTo>
                    <a:cubicBezTo>
                      <a:pt x="531" y="73"/>
                      <a:pt x="530" y="73"/>
                      <a:pt x="530" y="73"/>
                    </a:cubicBezTo>
                    <a:cubicBezTo>
                      <a:pt x="531" y="72"/>
                      <a:pt x="533" y="73"/>
                      <a:pt x="533" y="72"/>
                    </a:cubicBezTo>
                    <a:cubicBezTo>
                      <a:pt x="534" y="72"/>
                      <a:pt x="534" y="73"/>
                      <a:pt x="534" y="73"/>
                    </a:cubicBezTo>
                    <a:cubicBezTo>
                      <a:pt x="536" y="74"/>
                      <a:pt x="536" y="73"/>
                      <a:pt x="539" y="75"/>
                    </a:cubicBezTo>
                    <a:cubicBezTo>
                      <a:pt x="540" y="78"/>
                      <a:pt x="546" y="78"/>
                      <a:pt x="547" y="80"/>
                    </a:cubicBezTo>
                    <a:close/>
                    <a:moveTo>
                      <a:pt x="548" y="76"/>
                    </a:moveTo>
                    <a:cubicBezTo>
                      <a:pt x="547" y="76"/>
                      <a:pt x="548" y="77"/>
                      <a:pt x="548" y="78"/>
                    </a:cubicBezTo>
                    <a:cubicBezTo>
                      <a:pt x="546" y="75"/>
                      <a:pt x="537" y="73"/>
                      <a:pt x="536" y="72"/>
                    </a:cubicBezTo>
                    <a:cubicBezTo>
                      <a:pt x="540" y="72"/>
                      <a:pt x="545" y="76"/>
                      <a:pt x="548" y="76"/>
                    </a:cubicBezTo>
                    <a:close/>
                    <a:moveTo>
                      <a:pt x="544" y="66"/>
                    </a:moveTo>
                    <a:cubicBezTo>
                      <a:pt x="545" y="67"/>
                      <a:pt x="542" y="65"/>
                      <a:pt x="540" y="64"/>
                    </a:cubicBezTo>
                    <a:cubicBezTo>
                      <a:pt x="540" y="63"/>
                      <a:pt x="543" y="65"/>
                      <a:pt x="544" y="66"/>
                    </a:cubicBezTo>
                    <a:close/>
                    <a:moveTo>
                      <a:pt x="544" y="72"/>
                    </a:moveTo>
                    <a:cubicBezTo>
                      <a:pt x="543" y="73"/>
                      <a:pt x="543" y="73"/>
                      <a:pt x="543" y="73"/>
                    </a:cubicBezTo>
                    <a:cubicBezTo>
                      <a:pt x="539" y="71"/>
                      <a:pt x="540" y="70"/>
                      <a:pt x="544" y="72"/>
                    </a:cubicBezTo>
                    <a:close/>
                    <a:moveTo>
                      <a:pt x="517" y="144"/>
                    </a:moveTo>
                    <a:cubicBezTo>
                      <a:pt x="516" y="144"/>
                      <a:pt x="515" y="144"/>
                      <a:pt x="514" y="144"/>
                    </a:cubicBezTo>
                    <a:cubicBezTo>
                      <a:pt x="512" y="143"/>
                      <a:pt x="514" y="143"/>
                      <a:pt x="514" y="142"/>
                    </a:cubicBezTo>
                    <a:cubicBezTo>
                      <a:pt x="515" y="143"/>
                      <a:pt x="516" y="143"/>
                      <a:pt x="517" y="144"/>
                    </a:cubicBezTo>
                    <a:close/>
                    <a:moveTo>
                      <a:pt x="536" y="70"/>
                    </a:moveTo>
                    <a:cubicBezTo>
                      <a:pt x="538" y="70"/>
                      <a:pt x="536" y="69"/>
                      <a:pt x="538" y="69"/>
                    </a:cubicBezTo>
                    <a:cubicBezTo>
                      <a:pt x="539" y="69"/>
                      <a:pt x="539" y="72"/>
                      <a:pt x="536" y="70"/>
                    </a:cubicBezTo>
                    <a:close/>
                    <a:moveTo>
                      <a:pt x="539" y="62"/>
                    </a:moveTo>
                    <a:cubicBezTo>
                      <a:pt x="539" y="63"/>
                      <a:pt x="534" y="61"/>
                      <a:pt x="535" y="60"/>
                    </a:cubicBezTo>
                    <a:cubicBezTo>
                      <a:pt x="537" y="61"/>
                      <a:pt x="538" y="62"/>
                      <a:pt x="539" y="62"/>
                    </a:cubicBezTo>
                    <a:close/>
                    <a:moveTo>
                      <a:pt x="512" y="141"/>
                    </a:moveTo>
                    <a:cubicBezTo>
                      <a:pt x="513" y="142"/>
                      <a:pt x="511" y="141"/>
                      <a:pt x="512" y="142"/>
                    </a:cubicBezTo>
                    <a:cubicBezTo>
                      <a:pt x="512" y="143"/>
                      <a:pt x="509" y="141"/>
                      <a:pt x="509" y="142"/>
                    </a:cubicBezTo>
                    <a:cubicBezTo>
                      <a:pt x="508" y="141"/>
                      <a:pt x="508" y="141"/>
                      <a:pt x="507" y="140"/>
                    </a:cubicBezTo>
                    <a:cubicBezTo>
                      <a:pt x="506" y="140"/>
                      <a:pt x="508" y="141"/>
                      <a:pt x="506" y="141"/>
                    </a:cubicBezTo>
                    <a:cubicBezTo>
                      <a:pt x="506" y="140"/>
                      <a:pt x="506" y="140"/>
                      <a:pt x="505" y="140"/>
                    </a:cubicBezTo>
                    <a:cubicBezTo>
                      <a:pt x="505" y="140"/>
                      <a:pt x="506" y="139"/>
                      <a:pt x="506" y="139"/>
                    </a:cubicBezTo>
                    <a:cubicBezTo>
                      <a:pt x="503" y="139"/>
                      <a:pt x="505" y="139"/>
                      <a:pt x="502" y="138"/>
                    </a:cubicBezTo>
                    <a:cubicBezTo>
                      <a:pt x="502" y="137"/>
                      <a:pt x="504" y="138"/>
                      <a:pt x="505" y="138"/>
                    </a:cubicBezTo>
                    <a:cubicBezTo>
                      <a:pt x="505" y="138"/>
                      <a:pt x="505" y="137"/>
                      <a:pt x="504" y="137"/>
                    </a:cubicBezTo>
                    <a:cubicBezTo>
                      <a:pt x="506" y="137"/>
                      <a:pt x="506" y="139"/>
                      <a:pt x="509" y="139"/>
                    </a:cubicBezTo>
                    <a:cubicBezTo>
                      <a:pt x="507" y="140"/>
                      <a:pt x="510" y="140"/>
                      <a:pt x="512" y="141"/>
                    </a:cubicBezTo>
                    <a:close/>
                    <a:moveTo>
                      <a:pt x="522" y="105"/>
                    </a:moveTo>
                    <a:cubicBezTo>
                      <a:pt x="521" y="106"/>
                      <a:pt x="520" y="104"/>
                      <a:pt x="518" y="104"/>
                    </a:cubicBezTo>
                    <a:cubicBezTo>
                      <a:pt x="518" y="103"/>
                      <a:pt x="520" y="105"/>
                      <a:pt x="522" y="105"/>
                    </a:cubicBezTo>
                    <a:close/>
                    <a:moveTo>
                      <a:pt x="530" y="70"/>
                    </a:moveTo>
                    <a:cubicBezTo>
                      <a:pt x="531" y="71"/>
                      <a:pt x="528" y="70"/>
                      <a:pt x="527" y="69"/>
                    </a:cubicBezTo>
                    <a:cubicBezTo>
                      <a:pt x="527" y="69"/>
                      <a:pt x="529" y="69"/>
                      <a:pt x="530" y="70"/>
                    </a:cubicBezTo>
                    <a:close/>
                    <a:moveTo>
                      <a:pt x="527" y="74"/>
                    </a:moveTo>
                    <a:cubicBezTo>
                      <a:pt x="526" y="73"/>
                      <a:pt x="526" y="72"/>
                      <a:pt x="523" y="71"/>
                    </a:cubicBezTo>
                    <a:cubicBezTo>
                      <a:pt x="523" y="69"/>
                      <a:pt x="528" y="73"/>
                      <a:pt x="527" y="74"/>
                    </a:cubicBezTo>
                    <a:close/>
                    <a:moveTo>
                      <a:pt x="516" y="116"/>
                    </a:moveTo>
                    <a:cubicBezTo>
                      <a:pt x="516" y="116"/>
                      <a:pt x="515" y="116"/>
                      <a:pt x="515" y="116"/>
                    </a:cubicBezTo>
                    <a:cubicBezTo>
                      <a:pt x="514" y="116"/>
                      <a:pt x="515" y="116"/>
                      <a:pt x="515" y="117"/>
                    </a:cubicBezTo>
                    <a:cubicBezTo>
                      <a:pt x="514" y="117"/>
                      <a:pt x="513" y="116"/>
                      <a:pt x="513" y="115"/>
                    </a:cubicBezTo>
                    <a:cubicBezTo>
                      <a:pt x="513" y="115"/>
                      <a:pt x="515" y="116"/>
                      <a:pt x="516" y="116"/>
                    </a:cubicBezTo>
                    <a:close/>
                    <a:moveTo>
                      <a:pt x="505" y="48"/>
                    </a:moveTo>
                    <a:cubicBezTo>
                      <a:pt x="507" y="48"/>
                      <a:pt x="498" y="46"/>
                      <a:pt x="503" y="46"/>
                    </a:cubicBezTo>
                    <a:cubicBezTo>
                      <a:pt x="502" y="45"/>
                      <a:pt x="501" y="46"/>
                      <a:pt x="500" y="45"/>
                    </a:cubicBezTo>
                    <a:cubicBezTo>
                      <a:pt x="500" y="45"/>
                      <a:pt x="501" y="46"/>
                      <a:pt x="501" y="46"/>
                    </a:cubicBezTo>
                    <a:cubicBezTo>
                      <a:pt x="498" y="45"/>
                      <a:pt x="495" y="44"/>
                      <a:pt x="495" y="45"/>
                    </a:cubicBezTo>
                    <a:cubicBezTo>
                      <a:pt x="493" y="44"/>
                      <a:pt x="492" y="44"/>
                      <a:pt x="489" y="44"/>
                    </a:cubicBezTo>
                    <a:cubicBezTo>
                      <a:pt x="489" y="42"/>
                      <a:pt x="493" y="44"/>
                      <a:pt x="494" y="44"/>
                    </a:cubicBezTo>
                    <a:cubicBezTo>
                      <a:pt x="492" y="42"/>
                      <a:pt x="490" y="43"/>
                      <a:pt x="488" y="41"/>
                    </a:cubicBezTo>
                    <a:cubicBezTo>
                      <a:pt x="487" y="42"/>
                      <a:pt x="491" y="42"/>
                      <a:pt x="490" y="43"/>
                    </a:cubicBezTo>
                    <a:cubicBezTo>
                      <a:pt x="487" y="42"/>
                      <a:pt x="486" y="41"/>
                      <a:pt x="484" y="41"/>
                    </a:cubicBezTo>
                    <a:cubicBezTo>
                      <a:pt x="482" y="39"/>
                      <a:pt x="486" y="41"/>
                      <a:pt x="486" y="40"/>
                    </a:cubicBezTo>
                    <a:cubicBezTo>
                      <a:pt x="485" y="39"/>
                      <a:pt x="483" y="40"/>
                      <a:pt x="482" y="39"/>
                    </a:cubicBezTo>
                    <a:cubicBezTo>
                      <a:pt x="480" y="39"/>
                      <a:pt x="485" y="41"/>
                      <a:pt x="482" y="41"/>
                    </a:cubicBezTo>
                    <a:cubicBezTo>
                      <a:pt x="480" y="39"/>
                      <a:pt x="480" y="39"/>
                      <a:pt x="476" y="38"/>
                    </a:cubicBezTo>
                    <a:cubicBezTo>
                      <a:pt x="477" y="38"/>
                      <a:pt x="477" y="38"/>
                      <a:pt x="477" y="37"/>
                    </a:cubicBezTo>
                    <a:cubicBezTo>
                      <a:pt x="474" y="37"/>
                      <a:pt x="476" y="38"/>
                      <a:pt x="474" y="38"/>
                    </a:cubicBezTo>
                    <a:cubicBezTo>
                      <a:pt x="467" y="34"/>
                      <a:pt x="459" y="35"/>
                      <a:pt x="452" y="33"/>
                    </a:cubicBezTo>
                    <a:cubicBezTo>
                      <a:pt x="451" y="34"/>
                      <a:pt x="445" y="33"/>
                      <a:pt x="446" y="31"/>
                    </a:cubicBezTo>
                    <a:cubicBezTo>
                      <a:pt x="443" y="32"/>
                      <a:pt x="444" y="32"/>
                      <a:pt x="440" y="32"/>
                    </a:cubicBezTo>
                    <a:cubicBezTo>
                      <a:pt x="439" y="30"/>
                      <a:pt x="435" y="30"/>
                      <a:pt x="430" y="30"/>
                    </a:cubicBezTo>
                    <a:cubicBezTo>
                      <a:pt x="426" y="30"/>
                      <a:pt x="421" y="30"/>
                      <a:pt x="418" y="29"/>
                    </a:cubicBezTo>
                    <a:cubicBezTo>
                      <a:pt x="418" y="28"/>
                      <a:pt x="419" y="28"/>
                      <a:pt x="420" y="28"/>
                    </a:cubicBezTo>
                    <a:cubicBezTo>
                      <a:pt x="420" y="28"/>
                      <a:pt x="419" y="28"/>
                      <a:pt x="419" y="28"/>
                    </a:cubicBezTo>
                    <a:cubicBezTo>
                      <a:pt x="417" y="29"/>
                      <a:pt x="409" y="29"/>
                      <a:pt x="406" y="28"/>
                    </a:cubicBezTo>
                    <a:cubicBezTo>
                      <a:pt x="402" y="29"/>
                      <a:pt x="399" y="28"/>
                      <a:pt x="394" y="28"/>
                    </a:cubicBezTo>
                    <a:cubicBezTo>
                      <a:pt x="394" y="28"/>
                      <a:pt x="396" y="28"/>
                      <a:pt x="396" y="27"/>
                    </a:cubicBezTo>
                    <a:cubicBezTo>
                      <a:pt x="396" y="28"/>
                      <a:pt x="399" y="28"/>
                      <a:pt x="400" y="27"/>
                    </a:cubicBezTo>
                    <a:cubicBezTo>
                      <a:pt x="400" y="27"/>
                      <a:pt x="399" y="27"/>
                      <a:pt x="397" y="27"/>
                    </a:cubicBezTo>
                    <a:cubicBezTo>
                      <a:pt x="400" y="26"/>
                      <a:pt x="405" y="26"/>
                      <a:pt x="410" y="26"/>
                    </a:cubicBezTo>
                    <a:cubicBezTo>
                      <a:pt x="409" y="27"/>
                      <a:pt x="409" y="27"/>
                      <a:pt x="410" y="27"/>
                    </a:cubicBezTo>
                    <a:cubicBezTo>
                      <a:pt x="411" y="27"/>
                      <a:pt x="413" y="27"/>
                      <a:pt x="414" y="27"/>
                    </a:cubicBezTo>
                    <a:cubicBezTo>
                      <a:pt x="415" y="27"/>
                      <a:pt x="420" y="27"/>
                      <a:pt x="424" y="27"/>
                    </a:cubicBezTo>
                    <a:cubicBezTo>
                      <a:pt x="428" y="27"/>
                      <a:pt x="431" y="27"/>
                      <a:pt x="430" y="25"/>
                    </a:cubicBezTo>
                    <a:cubicBezTo>
                      <a:pt x="437" y="26"/>
                      <a:pt x="438" y="26"/>
                      <a:pt x="445" y="25"/>
                    </a:cubicBezTo>
                    <a:cubicBezTo>
                      <a:pt x="446" y="26"/>
                      <a:pt x="448" y="26"/>
                      <a:pt x="448" y="27"/>
                    </a:cubicBezTo>
                    <a:cubicBezTo>
                      <a:pt x="450" y="26"/>
                      <a:pt x="458" y="27"/>
                      <a:pt x="462" y="29"/>
                    </a:cubicBezTo>
                    <a:cubicBezTo>
                      <a:pt x="464" y="29"/>
                      <a:pt x="464" y="29"/>
                      <a:pt x="466" y="29"/>
                    </a:cubicBezTo>
                    <a:cubicBezTo>
                      <a:pt x="469" y="29"/>
                      <a:pt x="473" y="30"/>
                      <a:pt x="477" y="31"/>
                    </a:cubicBezTo>
                    <a:cubicBezTo>
                      <a:pt x="481" y="32"/>
                      <a:pt x="485" y="33"/>
                      <a:pt x="488" y="34"/>
                    </a:cubicBezTo>
                    <a:cubicBezTo>
                      <a:pt x="488" y="35"/>
                      <a:pt x="492" y="37"/>
                      <a:pt x="496" y="37"/>
                    </a:cubicBezTo>
                    <a:cubicBezTo>
                      <a:pt x="499" y="39"/>
                      <a:pt x="509" y="43"/>
                      <a:pt x="513" y="43"/>
                    </a:cubicBezTo>
                    <a:cubicBezTo>
                      <a:pt x="516" y="44"/>
                      <a:pt x="513" y="43"/>
                      <a:pt x="513" y="44"/>
                    </a:cubicBezTo>
                    <a:cubicBezTo>
                      <a:pt x="516" y="45"/>
                      <a:pt x="522" y="46"/>
                      <a:pt x="524" y="48"/>
                    </a:cubicBezTo>
                    <a:cubicBezTo>
                      <a:pt x="522" y="48"/>
                      <a:pt x="523" y="49"/>
                      <a:pt x="525" y="50"/>
                    </a:cubicBezTo>
                    <a:cubicBezTo>
                      <a:pt x="527" y="51"/>
                      <a:pt x="529" y="52"/>
                      <a:pt x="530" y="53"/>
                    </a:cubicBezTo>
                    <a:cubicBezTo>
                      <a:pt x="527" y="52"/>
                      <a:pt x="524" y="50"/>
                      <a:pt x="522" y="49"/>
                    </a:cubicBezTo>
                    <a:cubicBezTo>
                      <a:pt x="521" y="48"/>
                      <a:pt x="520" y="49"/>
                      <a:pt x="518" y="48"/>
                    </a:cubicBezTo>
                    <a:cubicBezTo>
                      <a:pt x="518" y="48"/>
                      <a:pt x="519" y="48"/>
                      <a:pt x="519" y="48"/>
                    </a:cubicBezTo>
                    <a:cubicBezTo>
                      <a:pt x="513" y="46"/>
                      <a:pt x="508" y="45"/>
                      <a:pt x="503" y="43"/>
                    </a:cubicBezTo>
                    <a:cubicBezTo>
                      <a:pt x="499" y="42"/>
                      <a:pt x="494" y="40"/>
                      <a:pt x="490" y="39"/>
                    </a:cubicBezTo>
                    <a:cubicBezTo>
                      <a:pt x="488" y="39"/>
                      <a:pt x="483" y="37"/>
                      <a:pt x="482" y="38"/>
                    </a:cubicBezTo>
                    <a:cubicBezTo>
                      <a:pt x="485" y="39"/>
                      <a:pt x="489" y="40"/>
                      <a:pt x="493" y="41"/>
                    </a:cubicBezTo>
                    <a:cubicBezTo>
                      <a:pt x="497" y="42"/>
                      <a:pt x="501" y="43"/>
                      <a:pt x="504" y="44"/>
                    </a:cubicBezTo>
                    <a:cubicBezTo>
                      <a:pt x="504" y="44"/>
                      <a:pt x="503" y="44"/>
                      <a:pt x="503" y="45"/>
                    </a:cubicBezTo>
                    <a:cubicBezTo>
                      <a:pt x="503" y="45"/>
                      <a:pt x="511" y="46"/>
                      <a:pt x="509" y="48"/>
                    </a:cubicBezTo>
                    <a:cubicBezTo>
                      <a:pt x="512" y="47"/>
                      <a:pt x="514" y="49"/>
                      <a:pt x="516" y="48"/>
                    </a:cubicBezTo>
                    <a:cubicBezTo>
                      <a:pt x="519" y="49"/>
                      <a:pt x="523" y="50"/>
                      <a:pt x="522" y="51"/>
                    </a:cubicBezTo>
                    <a:cubicBezTo>
                      <a:pt x="520" y="51"/>
                      <a:pt x="519" y="50"/>
                      <a:pt x="518" y="50"/>
                    </a:cubicBezTo>
                    <a:cubicBezTo>
                      <a:pt x="520" y="51"/>
                      <a:pt x="521" y="52"/>
                      <a:pt x="523" y="53"/>
                    </a:cubicBezTo>
                    <a:cubicBezTo>
                      <a:pt x="523" y="53"/>
                      <a:pt x="522" y="52"/>
                      <a:pt x="524" y="52"/>
                    </a:cubicBezTo>
                    <a:cubicBezTo>
                      <a:pt x="528" y="53"/>
                      <a:pt x="529" y="55"/>
                      <a:pt x="531" y="56"/>
                    </a:cubicBezTo>
                    <a:cubicBezTo>
                      <a:pt x="529" y="56"/>
                      <a:pt x="526" y="55"/>
                      <a:pt x="524" y="55"/>
                    </a:cubicBezTo>
                    <a:cubicBezTo>
                      <a:pt x="523" y="55"/>
                      <a:pt x="523" y="55"/>
                      <a:pt x="523" y="54"/>
                    </a:cubicBezTo>
                    <a:cubicBezTo>
                      <a:pt x="519" y="53"/>
                      <a:pt x="519" y="53"/>
                      <a:pt x="513" y="51"/>
                    </a:cubicBezTo>
                    <a:cubicBezTo>
                      <a:pt x="513" y="52"/>
                      <a:pt x="515" y="53"/>
                      <a:pt x="513" y="53"/>
                    </a:cubicBezTo>
                    <a:cubicBezTo>
                      <a:pt x="509" y="52"/>
                      <a:pt x="510" y="51"/>
                      <a:pt x="508" y="49"/>
                    </a:cubicBezTo>
                    <a:cubicBezTo>
                      <a:pt x="510" y="50"/>
                      <a:pt x="509" y="50"/>
                      <a:pt x="511" y="51"/>
                    </a:cubicBezTo>
                    <a:cubicBezTo>
                      <a:pt x="513" y="51"/>
                      <a:pt x="511" y="50"/>
                      <a:pt x="512" y="51"/>
                    </a:cubicBezTo>
                    <a:cubicBezTo>
                      <a:pt x="511" y="49"/>
                      <a:pt x="509" y="49"/>
                      <a:pt x="507" y="49"/>
                    </a:cubicBezTo>
                    <a:cubicBezTo>
                      <a:pt x="506" y="49"/>
                      <a:pt x="504" y="49"/>
                      <a:pt x="502" y="48"/>
                    </a:cubicBezTo>
                    <a:cubicBezTo>
                      <a:pt x="502" y="47"/>
                      <a:pt x="506" y="48"/>
                      <a:pt x="505" y="48"/>
                    </a:cubicBezTo>
                    <a:close/>
                    <a:moveTo>
                      <a:pt x="526" y="58"/>
                    </a:moveTo>
                    <a:cubicBezTo>
                      <a:pt x="525" y="58"/>
                      <a:pt x="523" y="58"/>
                      <a:pt x="521" y="57"/>
                    </a:cubicBezTo>
                    <a:cubicBezTo>
                      <a:pt x="522" y="57"/>
                      <a:pt x="525" y="57"/>
                      <a:pt x="526" y="58"/>
                    </a:cubicBezTo>
                    <a:close/>
                    <a:moveTo>
                      <a:pt x="521" y="73"/>
                    </a:moveTo>
                    <a:cubicBezTo>
                      <a:pt x="520" y="72"/>
                      <a:pt x="520" y="71"/>
                      <a:pt x="521" y="71"/>
                    </a:cubicBezTo>
                    <a:cubicBezTo>
                      <a:pt x="519" y="70"/>
                      <a:pt x="519" y="70"/>
                      <a:pt x="519" y="70"/>
                    </a:cubicBezTo>
                    <a:cubicBezTo>
                      <a:pt x="518" y="70"/>
                      <a:pt x="519" y="71"/>
                      <a:pt x="519" y="71"/>
                    </a:cubicBezTo>
                    <a:cubicBezTo>
                      <a:pt x="518" y="70"/>
                      <a:pt x="518" y="70"/>
                      <a:pt x="516" y="69"/>
                    </a:cubicBezTo>
                    <a:cubicBezTo>
                      <a:pt x="516" y="69"/>
                      <a:pt x="517" y="69"/>
                      <a:pt x="517" y="69"/>
                    </a:cubicBezTo>
                    <a:cubicBezTo>
                      <a:pt x="517" y="68"/>
                      <a:pt x="515" y="69"/>
                      <a:pt x="512" y="68"/>
                    </a:cubicBezTo>
                    <a:cubicBezTo>
                      <a:pt x="514" y="67"/>
                      <a:pt x="516" y="68"/>
                      <a:pt x="517" y="68"/>
                    </a:cubicBezTo>
                    <a:cubicBezTo>
                      <a:pt x="519" y="69"/>
                      <a:pt x="521" y="70"/>
                      <a:pt x="522" y="71"/>
                    </a:cubicBezTo>
                    <a:cubicBezTo>
                      <a:pt x="520" y="71"/>
                      <a:pt x="523" y="73"/>
                      <a:pt x="521" y="73"/>
                    </a:cubicBezTo>
                    <a:close/>
                    <a:moveTo>
                      <a:pt x="522" y="68"/>
                    </a:moveTo>
                    <a:cubicBezTo>
                      <a:pt x="521" y="69"/>
                      <a:pt x="520" y="68"/>
                      <a:pt x="518" y="67"/>
                    </a:cubicBezTo>
                    <a:cubicBezTo>
                      <a:pt x="516" y="67"/>
                      <a:pt x="514" y="66"/>
                      <a:pt x="514" y="65"/>
                    </a:cubicBezTo>
                    <a:cubicBezTo>
                      <a:pt x="516" y="66"/>
                      <a:pt x="517" y="66"/>
                      <a:pt x="518" y="67"/>
                    </a:cubicBezTo>
                    <a:cubicBezTo>
                      <a:pt x="519" y="67"/>
                      <a:pt x="520" y="68"/>
                      <a:pt x="522" y="68"/>
                    </a:cubicBezTo>
                    <a:close/>
                    <a:moveTo>
                      <a:pt x="523" y="56"/>
                    </a:moveTo>
                    <a:cubicBezTo>
                      <a:pt x="523" y="57"/>
                      <a:pt x="518" y="56"/>
                      <a:pt x="519" y="54"/>
                    </a:cubicBezTo>
                    <a:cubicBezTo>
                      <a:pt x="522" y="55"/>
                      <a:pt x="521" y="56"/>
                      <a:pt x="523" y="56"/>
                    </a:cubicBezTo>
                    <a:close/>
                    <a:moveTo>
                      <a:pt x="501" y="135"/>
                    </a:moveTo>
                    <a:cubicBezTo>
                      <a:pt x="502" y="135"/>
                      <a:pt x="502" y="136"/>
                      <a:pt x="503" y="136"/>
                    </a:cubicBezTo>
                    <a:cubicBezTo>
                      <a:pt x="503" y="137"/>
                      <a:pt x="502" y="136"/>
                      <a:pt x="501" y="136"/>
                    </a:cubicBezTo>
                    <a:cubicBezTo>
                      <a:pt x="500" y="136"/>
                      <a:pt x="501" y="137"/>
                      <a:pt x="499" y="136"/>
                    </a:cubicBezTo>
                    <a:cubicBezTo>
                      <a:pt x="499" y="135"/>
                      <a:pt x="499" y="135"/>
                      <a:pt x="499" y="135"/>
                    </a:cubicBezTo>
                    <a:cubicBezTo>
                      <a:pt x="500" y="136"/>
                      <a:pt x="501" y="136"/>
                      <a:pt x="501" y="135"/>
                    </a:cubicBezTo>
                    <a:close/>
                    <a:moveTo>
                      <a:pt x="520" y="57"/>
                    </a:moveTo>
                    <a:cubicBezTo>
                      <a:pt x="520" y="58"/>
                      <a:pt x="517" y="56"/>
                      <a:pt x="516" y="55"/>
                    </a:cubicBezTo>
                    <a:cubicBezTo>
                      <a:pt x="516" y="54"/>
                      <a:pt x="517" y="54"/>
                      <a:pt x="517" y="54"/>
                    </a:cubicBezTo>
                    <a:cubicBezTo>
                      <a:pt x="519" y="55"/>
                      <a:pt x="517" y="56"/>
                      <a:pt x="520" y="57"/>
                    </a:cubicBezTo>
                    <a:close/>
                    <a:moveTo>
                      <a:pt x="502" y="96"/>
                    </a:moveTo>
                    <a:cubicBezTo>
                      <a:pt x="503" y="97"/>
                      <a:pt x="506" y="98"/>
                      <a:pt x="506" y="99"/>
                    </a:cubicBezTo>
                    <a:cubicBezTo>
                      <a:pt x="506" y="100"/>
                      <a:pt x="504" y="99"/>
                      <a:pt x="503" y="98"/>
                    </a:cubicBezTo>
                    <a:cubicBezTo>
                      <a:pt x="503" y="98"/>
                      <a:pt x="501" y="97"/>
                      <a:pt x="502" y="96"/>
                    </a:cubicBezTo>
                    <a:cubicBezTo>
                      <a:pt x="500" y="97"/>
                      <a:pt x="499" y="97"/>
                      <a:pt x="497" y="96"/>
                    </a:cubicBezTo>
                    <a:cubicBezTo>
                      <a:pt x="497" y="95"/>
                      <a:pt x="501" y="96"/>
                      <a:pt x="498" y="94"/>
                    </a:cubicBezTo>
                    <a:cubicBezTo>
                      <a:pt x="499" y="94"/>
                      <a:pt x="500" y="94"/>
                      <a:pt x="501" y="95"/>
                    </a:cubicBezTo>
                    <a:cubicBezTo>
                      <a:pt x="501" y="95"/>
                      <a:pt x="500" y="95"/>
                      <a:pt x="500" y="96"/>
                    </a:cubicBezTo>
                    <a:cubicBezTo>
                      <a:pt x="502" y="96"/>
                      <a:pt x="504" y="95"/>
                      <a:pt x="506" y="96"/>
                    </a:cubicBezTo>
                    <a:cubicBezTo>
                      <a:pt x="503" y="96"/>
                      <a:pt x="505" y="98"/>
                      <a:pt x="502" y="96"/>
                    </a:cubicBezTo>
                    <a:close/>
                    <a:moveTo>
                      <a:pt x="509" y="51"/>
                    </a:moveTo>
                    <a:cubicBezTo>
                      <a:pt x="510" y="52"/>
                      <a:pt x="506" y="50"/>
                      <a:pt x="504" y="50"/>
                    </a:cubicBezTo>
                    <a:cubicBezTo>
                      <a:pt x="504" y="49"/>
                      <a:pt x="507" y="50"/>
                      <a:pt x="509" y="51"/>
                    </a:cubicBezTo>
                    <a:close/>
                    <a:moveTo>
                      <a:pt x="497" y="94"/>
                    </a:moveTo>
                    <a:cubicBezTo>
                      <a:pt x="496" y="95"/>
                      <a:pt x="496" y="95"/>
                      <a:pt x="496" y="96"/>
                    </a:cubicBezTo>
                    <a:cubicBezTo>
                      <a:pt x="493" y="95"/>
                      <a:pt x="494" y="95"/>
                      <a:pt x="493" y="94"/>
                    </a:cubicBezTo>
                    <a:cubicBezTo>
                      <a:pt x="493" y="94"/>
                      <a:pt x="497" y="95"/>
                      <a:pt x="495" y="94"/>
                    </a:cubicBezTo>
                    <a:cubicBezTo>
                      <a:pt x="495" y="93"/>
                      <a:pt x="496" y="94"/>
                      <a:pt x="497" y="94"/>
                    </a:cubicBezTo>
                    <a:close/>
                    <a:moveTo>
                      <a:pt x="492" y="93"/>
                    </a:moveTo>
                    <a:cubicBezTo>
                      <a:pt x="492" y="94"/>
                      <a:pt x="489" y="93"/>
                      <a:pt x="490" y="94"/>
                    </a:cubicBezTo>
                    <a:cubicBezTo>
                      <a:pt x="488" y="93"/>
                      <a:pt x="490" y="92"/>
                      <a:pt x="487" y="92"/>
                    </a:cubicBezTo>
                    <a:cubicBezTo>
                      <a:pt x="489" y="94"/>
                      <a:pt x="487" y="93"/>
                      <a:pt x="486" y="92"/>
                    </a:cubicBezTo>
                    <a:cubicBezTo>
                      <a:pt x="487" y="91"/>
                      <a:pt x="490" y="92"/>
                      <a:pt x="492" y="93"/>
                    </a:cubicBezTo>
                    <a:close/>
                    <a:moveTo>
                      <a:pt x="487" y="90"/>
                    </a:moveTo>
                    <a:cubicBezTo>
                      <a:pt x="487" y="90"/>
                      <a:pt x="488" y="90"/>
                      <a:pt x="490" y="91"/>
                    </a:cubicBezTo>
                    <a:cubicBezTo>
                      <a:pt x="490" y="91"/>
                      <a:pt x="490" y="91"/>
                      <a:pt x="490" y="92"/>
                    </a:cubicBezTo>
                    <a:cubicBezTo>
                      <a:pt x="489" y="91"/>
                      <a:pt x="489" y="91"/>
                      <a:pt x="488" y="91"/>
                    </a:cubicBezTo>
                    <a:cubicBezTo>
                      <a:pt x="489" y="91"/>
                      <a:pt x="489" y="91"/>
                      <a:pt x="487" y="90"/>
                    </a:cubicBezTo>
                    <a:close/>
                    <a:moveTo>
                      <a:pt x="495" y="46"/>
                    </a:moveTo>
                    <a:cubicBezTo>
                      <a:pt x="495" y="47"/>
                      <a:pt x="492" y="46"/>
                      <a:pt x="490" y="45"/>
                    </a:cubicBezTo>
                    <a:cubicBezTo>
                      <a:pt x="490" y="44"/>
                      <a:pt x="493" y="45"/>
                      <a:pt x="495" y="46"/>
                    </a:cubicBezTo>
                    <a:close/>
                    <a:moveTo>
                      <a:pt x="481" y="130"/>
                    </a:moveTo>
                    <a:cubicBezTo>
                      <a:pt x="481" y="131"/>
                      <a:pt x="479" y="131"/>
                      <a:pt x="480" y="132"/>
                    </a:cubicBezTo>
                    <a:cubicBezTo>
                      <a:pt x="478" y="131"/>
                      <a:pt x="475" y="131"/>
                      <a:pt x="475" y="130"/>
                    </a:cubicBezTo>
                    <a:cubicBezTo>
                      <a:pt x="479" y="132"/>
                      <a:pt x="478" y="130"/>
                      <a:pt x="481" y="130"/>
                    </a:cubicBezTo>
                    <a:close/>
                    <a:moveTo>
                      <a:pt x="484" y="102"/>
                    </a:moveTo>
                    <a:cubicBezTo>
                      <a:pt x="483" y="102"/>
                      <a:pt x="483" y="102"/>
                      <a:pt x="484" y="103"/>
                    </a:cubicBezTo>
                    <a:cubicBezTo>
                      <a:pt x="481" y="103"/>
                      <a:pt x="482" y="101"/>
                      <a:pt x="481" y="101"/>
                    </a:cubicBezTo>
                    <a:cubicBezTo>
                      <a:pt x="481" y="100"/>
                      <a:pt x="482" y="102"/>
                      <a:pt x="484" y="102"/>
                    </a:cubicBezTo>
                    <a:close/>
                    <a:moveTo>
                      <a:pt x="482" y="89"/>
                    </a:moveTo>
                    <a:cubicBezTo>
                      <a:pt x="482" y="91"/>
                      <a:pt x="479" y="89"/>
                      <a:pt x="478" y="90"/>
                    </a:cubicBezTo>
                    <a:cubicBezTo>
                      <a:pt x="476" y="89"/>
                      <a:pt x="478" y="89"/>
                      <a:pt x="477" y="88"/>
                    </a:cubicBezTo>
                    <a:cubicBezTo>
                      <a:pt x="476" y="89"/>
                      <a:pt x="473" y="88"/>
                      <a:pt x="471" y="87"/>
                    </a:cubicBezTo>
                    <a:cubicBezTo>
                      <a:pt x="475" y="86"/>
                      <a:pt x="478" y="88"/>
                      <a:pt x="482" y="89"/>
                    </a:cubicBezTo>
                    <a:close/>
                    <a:moveTo>
                      <a:pt x="479" y="90"/>
                    </a:moveTo>
                    <a:cubicBezTo>
                      <a:pt x="476" y="91"/>
                      <a:pt x="473" y="88"/>
                      <a:pt x="470" y="88"/>
                    </a:cubicBezTo>
                    <a:cubicBezTo>
                      <a:pt x="472" y="87"/>
                      <a:pt x="476" y="90"/>
                      <a:pt x="479" y="90"/>
                    </a:cubicBezTo>
                    <a:close/>
                    <a:moveTo>
                      <a:pt x="472" y="130"/>
                    </a:moveTo>
                    <a:cubicBezTo>
                      <a:pt x="471" y="130"/>
                      <a:pt x="471" y="129"/>
                      <a:pt x="470" y="128"/>
                    </a:cubicBezTo>
                    <a:cubicBezTo>
                      <a:pt x="471" y="128"/>
                      <a:pt x="474" y="130"/>
                      <a:pt x="472" y="130"/>
                    </a:cubicBezTo>
                    <a:close/>
                    <a:moveTo>
                      <a:pt x="469" y="107"/>
                    </a:moveTo>
                    <a:cubicBezTo>
                      <a:pt x="465" y="106"/>
                      <a:pt x="467" y="106"/>
                      <a:pt x="464" y="104"/>
                    </a:cubicBezTo>
                    <a:cubicBezTo>
                      <a:pt x="467" y="105"/>
                      <a:pt x="470" y="106"/>
                      <a:pt x="469" y="107"/>
                    </a:cubicBezTo>
                    <a:close/>
                    <a:moveTo>
                      <a:pt x="468" y="85"/>
                    </a:moveTo>
                    <a:cubicBezTo>
                      <a:pt x="468" y="86"/>
                      <a:pt x="467" y="86"/>
                      <a:pt x="465" y="86"/>
                    </a:cubicBezTo>
                    <a:cubicBezTo>
                      <a:pt x="464" y="86"/>
                      <a:pt x="463" y="85"/>
                      <a:pt x="462" y="86"/>
                    </a:cubicBezTo>
                    <a:cubicBezTo>
                      <a:pt x="463" y="85"/>
                      <a:pt x="459" y="84"/>
                      <a:pt x="455" y="83"/>
                    </a:cubicBezTo>
                    <a:cubicBezTo>
                      <a:pt x="455" y="83"/>
                      <a:pt x="455" y="83"/>
                      <a:pt x="455" y="82"/>
                    </a:cubicBezTo>
                    <a:cubicBezTo>
                      <a:pt x="457" y="82"/>
                      <a:pt x="457" y="83"/>
                      <a:pt x="459" y="84"/>
                    </a:cubicBezTo>
                    <a:cubicBezTo>
                      <a:pt x="458" y="82"/>
                      <a:pt x="462" y="84"/>
                      <a:pt x="463" y="83"/>
                    </a:cubicBezTo>
                    <a:cubicBezTo>
                      <a:pt x="463" y="83"/>
                      <a:pt x="465" y="86"/>
                      <a:pt x="466" y="84"/>
                    </a:cubicBezTo>
                    <a:cubicBezTo>
                      <a:pt x="467" y="85"/>
                      <a:pt x="467" y="85"/>
                      <a:pt x="468" y="85"/>
                    </a:cubicBezTo>
                    <a:close/>
                    <a:moveTo>
                      <a:pt x="464" y="96"/>
                    </a:moveTo>
                    <a:cubicBezTo>
                      <a:pt x="463" y="96"/>
                      <a:pt x="463" y="96"/>
                      <a:pt x="462" y="96"/>
                    </a:cubicBezTo>
                    <a:cubicBezTo>
                      <a:pt x="461" y="94"/>
                      <a:pt x="465" y="95"/>
                      <a:pt x="464" y="96"/>
                    </a:cubicBezTo>
                    <a:close/>
                    <a:moveTo>
                      <a:pt x="460" y="99"/>
                    </a:moveTo>
                    <a:cubicBezTo>
                      <a:pt x="459" y="100"/>
                      <a:pt x="456" y="98"/>
                      <a:pt x="453" y="98"/>
                    </a:cubicBezTo>
                    <a:cubicBezTo>
                      <a:pt x="455" y="97"/>
                      <a:pt x="456" y="98"/>
                      <a:pt x="460" y="99"/>
                    </a:cubicBezTo>
                    <a:close/>
                    <a:moveTo>
                      <a:pt x="459" y="95"/>
                    </a:moveTo>
                    <a:cubicBezTo>
                      <a:pt x="460" y="96"/>
                      <a:pt x="457" y="95"/>
                      <a:pt x="455" y="95"/>
                    </a:cubicBezTo>
                    <a:cubicBezTo>
                      <a:pt x="456" y="94"/>
                      <a:pt x="458" y="95"/>
                      <a:pt x="459" y="95"/>
                    </a:cubicBezTo>
                    <a:close/>
                    <a:moveTo>
                      <a:pt x="451" y="83"/>
                    </a:moveTo>
                    <a:cubicBezTo>
                      <a:pt x="450" y="83"/>
                      <a:pt x="450" y="82"/>
                      <a:pt x="449" y="83"/>
                    </a:cubicBezTo>
                    <a:cubicBezTo>
                      <a:pt x="447" y="82"/>
                      <a:pt x="452" y="81"/>
                      <a:pt x="451" y="83"/>
                    </a:cubicBezTo>
                    <a:close/>
                    <a:moveTo>
                      <a:pt x="450" y="90"/>
                    </a:moveTo>
                    <a:cubicBezTo>
                      <a:pt x="449" y="90"/>
                      <a:pt x="447" y="89"/>
                      <a:pt x="447" y="88"/>
                    </a:cubicBezTo>
                    <a:cubicBezTo>
                      <a:pt x="449" y="88"/>
                      <a:pt x="449" y="89"/>
                      <a:pt x="450" y="90"/>
                    </a:cubicBezTo>
                    <a:close/>
                    <a:moveTo>
                      <a:pt x="449" y="101"/>
                    </a:moveTo>
                    <a:cubicBezTo>
                      <a:pt x="447" y="101"/>
                      <a:pt x="444" y="100"/>
                      <a:pt x="440" y="101"/>
                    </a:cubicBezTo>
                    <a:cubicBezTo>
                      <a:pt x="441" y="100"/>
                      <a:pt x="445" y="101"/>
                      <a:pt x="444" y="100"/>
                    </a:cubicBezTo>
                    <a:cubicBezTo>
                      <a:pt x="446" y="100"/>
                      <a:pt x="448" y="100"/>
                      <a:pt x="449" y="101"/>
                    </a:cubicBezTo>
                    <a:close/>
                    <a:moveTo>
                      <a:pt x="443" y="99"/>
                    </a:moveTo>
                    <a:cubicBezTo>
                      <a:pt x="442" y="100"/>
                      <a:pt x="437" y="100"/>
                      <a:pt x="437" y="99"/>
                    </a:cubicBezTo>
                    <a:cubicBezTo>
                      <a:pt x="440" y="99"/>
                      <a:pt x="440" y="99"/>
                      <a:pt x="443" y="99"/>
                    </a:cubicBezTo>
                    <a:close/>
                    <a:moveTo>
                      <a:pt x="435" y="89"/>
                    </a:moveTo>
                    <a:cubicBezTo>
                      <a:pt x="433" y="89"/>
                      <a:pt x="433" y="89"/>
                      <a:pt x="431" y="89"/>
                    </a:cubicBezTo>
                    <a:cubicBezTo>
                      <a:pt x="431" y="88"/>
                      <a:pt x="432" y="88"/>
                      <a:pt x="432" y="87"/>
                    </a:cubicBezTo>
                    <a:cubicBezTo>
                      <a:pt x="435" y="87"/>
                      <a:pt x="435" y="87"/>
                      <a:pt x="435" y="87"/>
                    </a:cubicBezTo>
                    <a:cubicBezTo>
                      <a:pt x="436" y="88"/>
                      <a:pt x="436" y="88"/>
                      <a:pt x="435" y="89"/>
                    </a:cubicBezTo>
                    <a:close/>
                    <a:moveTo>
                      <a:pt x="433" y="49"/>
                    </a:moveTo>
                    <a:cubicBezTo>
                      <a:pt x="434" y="50"/>
                      <a:pt x="431" y="50"/>
                      <a:pt x="432" y="51"/>
                    </a:cubicBezTo>
                    <a:cubicBezTo>
                      <a:pt x="430" y="50"/>
                      <a:pt x="431" y="49"/>
                      <a:pt x="433" y="49"/>
                    </a:cubicBezTo>
                    <a:close/>
                    <a:moveTo>
                      <a:pt x="430" y="50"/>
                    </a:moveTo>
                    <a:cubicBezTo>
                      <a:pt x="425" y="49"/>
                      <a:pt x="427" y="50"/>
                      <a:pt x="421" y="50"/>
                    </a:cubicBezTo>
                    <a:cubicBezTo>
                      <a:pt x="421" y="50"/>
                      <a:pt x="420" y="49"/>
                      <a:pt x="420" y="49"/>
                    </a:cubicBezTo>
                    <a:cubicBezTo>
                      <a:pt x="422" y="49"/>
                      <a:pt x="424" y="49"/>
                      <a:pt x="425" y="49"/>
                    </a:cubicBezTo>
                    <a:cubicBezTo>
                      <a:pt x="427" y="49"/>
                      <a:pt x="429" y="49"/>
                      <a:pt x="430" y="49"/>
                    </a:cubicBezTo>
                    <a:cubicBezTo>
                      <a:pt x="430" y="50"/>
                      <a:pt x="430" y="51"/>
                      <a:pt x="428" y="51"/>
                    </a:cubicBezTo>
                    <a:cubicBezTo>
                      <a:pt x="427" y="50"/>
                      <a:pt x="428" y="50"/>
                      <a:pt x="430" y="50"/>
                    </a:cubicBezTo>
                    <a:close/>
                    <a:moveTo>
                      <a:pt x="428" y="88"/>
                    </a:moveTo>
                    <a:cubicBezTo>
                      <a:pt x="428" y="88"/>
                      <a:pt x="428" y="88"/>
                      <a:pt x="428" y="89"/>
                    </a:cubicBezTo>
                    <a:cubicBezTo>
                      <a:pt x="427" y="89"/>
                      <a:pt x="426" y="89"/>
                      <a:pt x="425" y="88"/>
                    </a:cubicBezTo>
                    <a:cubicBezTo>
                      <a:pt x="425" y="87"/>
                      <a:pt x="428" y="88"/>
                      <a:pt x="428" y="88"/>
                    </a:cubicBezTo>
                    <a:close/>
                    <a:moveTo>
                      <a:pt x="427" y="78"/>
                    </a:moveTo>
                    <a:cubicBezTo>
                      <a:pt x="428" y="79"/>
                      <a:pt x="425" y="79"/>
                      <a:pt x="425" y="79"/>
                    </a:cubicBezTo>
                    <a:cubicBezTo>
                      <a:pt x="423" y="79"/>
                      <a:pt x="426" y="80"/>
                      <a:pt x="425" y="80"/>
                    </a:cubicBezTo>
                    <a:cubicBezTo>
                      <a:pt x="423" y="80"/>
                      <a:pt x="423" y="79"/>
                      <a:pt x="422" y="78"/>
                    </a:cubicBezTo>
                    <a:cubicBezTo>
                      <a:pt x="424" y="78"/>
                      <a:pt x="426" y="78"/>
                      <a:pt x="427" y="78"/>
                    </a:cubicBezTo>
                    <a:close/>
                    <a:moveTo>
                      <a:pt x="421" y="79"/>
                    </a:moveTo>
                    <a:cubicBezTo>
                      <a:pt x="423" y="80"/>
                      <a:pt x="420" y="80"/>
                      <a:pt x="419" y="80"/>
                    </a:cubicBezTo>
                    <a:cubicBezTo>
                      <a:pt x="419" y="79"/>
                      <a:pt x="419" y="78"/>
                      <a:pt x="420" y="78"/>
                    </a:cubicBezTo>
                    <a:cubicBezTo>
                      <a:pt x="420" y="78"/>
                      <a:pt x="419" y="78"/>
                      <a:pt x="418" y="78"/>
                    </a:cubicBezTo>
                    <a:cubicBezTo>
                      <a:pt x="418" y="79"/>
                      <a:pt x="418" y="79"/>
                      <a:pt x="419" y="79"/>
                    </a:cubicBezTo>
                    <a:cubicBezTo>
                      <a:pt x="419" y="80"/>
                      <a:pt x="413" y="78"/>
                      <a:pt x="416" y="78"/>
                    </a:cubicBezTo>
                    <a:cubicBezTo>
                      <a:pt x="415" y="78"/>
                      <a:pt x="412" y="78"/>
                      <a:pt x="413" y="79"/>
                    </a:cubicBezTo>
                    <a:cubicBezTo>
                      <a:pt x="413" y="79"/>
                      <a:pt x="412" y="79"/>
                      <a:pt x="411" y="79"/>
                    </a:cubicBezTo>
                    <a:cubicBezTo>
                      <a:pt x="411" y="77"/>
                      <a:pt x="412" y="78"/>
                      <a:pt x="412" y="77"/>
                    </a:cubicBezTo>
                    <a:cubicBezTo>
                      <a:pt x="416" y="76"/>
                      <a:pt x="418" y="77"/>
                      <a:pt x="422" y="78"/>
                    </a:cubicBezTo>
                    <a:cubicBezTo>
                      <a:pt x="422" y="78"/>
                      <a:pt x="420" y="80"/>
                      <a:pt x="421" y="79"/>
                    </a:cubicBezTo>
                    <a:close/>
                    <a:moveTo>
                      <a:pt x="413" y="26"/>
                    </a:moveTo>
                    <a:cubicBezTo>
                      <a:pt x="412" y="24"/>
                      <a:pt x="412" y="24"/>
                      <a:pt x="412" y="24"/>
                    </a:cubicBezTo>
                    <a:cubicBezTo>
                      <a:pt x="415" y="24"/>
                      <a:pt x="416" y="26"/>
                      <a:pt x="413" y="26"/>
                    </a:cubicBezTo>
                    <a:close/>
                    <a:moveTo>
                      <a:pt x="412" y="24"/>
                    </a:moveTo>
                    <a:cubicBezTo>
                      <a:pt x="410" y="24"/>
                      <a:pt x="409" y="25"/>
                      <a:pt x="406" y="24"/>
                    </a:cubicBezTo>
                    <a:cubicBezTo>
                      <a:pt x="407" y="24"/>
                      <a:pt x="406" y="24"/>
                      <a:pt x="406" y="23"/>
                    </a:cubicBezTo>
                    <a:cubicBezTo>
                      <a:pt x="409" y="23"/>
                      <a:pt x="411" y="23"/>
                      <a:pt x="412" y="24"/>
                    </a:cubicBezTo>
                    <a:close/>
                    <a:moveTo>
                      <a:pt x="414" y="75"/>
                    </a:moveTo>
                    <a:cubicBezTo>
                      <a:pt x="414" y="76"/>
                      <a:pt x="414" y="76"/>
                      <a:pt x="414" y="76"/>
                    </a:cubicBezTo>
                    <a:cubicBezTo>
                      <a:pt x="412" y="76"/>
                      <a:pt x="412" y="75"/>
                      <a:pt x="411" y="75"/>
                    </a:cubicBezTo>
                    <a:cubicBezTo>
                      <a:pt x="411" y="75"/>
                      <a:pt x="413" y="75"/>
                      <a:pt x="414" y="75"/>
                    </a:cubicBezTo>
                    <a:close/>
                    <a:moveTo>
                      <a:pt x="399" y="77"/>
                    </a:moveTo>
                    <a:cubicBezTo>
                      <a:pt x="398" y="77"/>
                      <a:pt x="395" y="77"/>
                      <a:pt x="395" y="76"/>
                    </a:cubicBezTo>
                    <a:cubicBezTo>
                      <a:pt x="397" y="76"/>
                      <a:pt x="397" y="77"/>
                      <a:pt x="399" y="77"/>
                    </a:cubicBezTo>
                    <a:close/>
                    <a:moveTo>
                      <a:pt x="392" y="73"/>
                    </a:moveTo>
                    <a:cubicBezTo>
                      <a:pt x="391" y="73"/>
                      <a:pt x="388" y="73"/>
                      <a:pt x="388" y="72"/>
                    </a:cubicBezTo>
                    <a:cubicBezTo>
                      <a:pt x="390" y="72"/>
                      <a:pt x="392" y="72"/>
                      <a:pt x="392" y="73"/>
                    </a:cubicBezTo>
                    <a:close/>
                    <a:moveTo>
                      <a:pt x="386" y="74"/>
                    </a:moveTo>
                    <a:cubicBezTo>
                      <a:pt x="385" y="74"/>
                      <a:pt x="385" y="73"/>
                      <a:pt x="383" y="73"/>
                    </a:cubicBezTo>
                    <a:cubicBezTo>
                      <a:pt x="384" y="73"/>
                      <a:pt x="384" y="72"/>
                      <a:pt x="386" y="72"/>
                    </a:cubicBezTo>
                    <a:cubicBezTo>
                      <a:pt x="387" y="73"/>
                      <a:pt x="386" y="73"/>
                      <a:pt x="386" y="74"/>
                    </a:cubicBezTo>
                    <a:close/>
                    <a:moveTo>
                      <a:pt x="364" y="5"/>
                    </a:moveTo>
                    <a:cubicBezTo>
                      <a:pt x="363" y="6"/>
                      <a:pt x="362" y="5"/>
                      <a:pt x="362" y="5"/>
                    </a:cubicBezTo>
                    <a:cubicBezTo>
                      <a:pt x="360" y="5"/>
                      <a:pt x="361" y="6"/>
                      <a:pt x="358" y="6"/>
                    </a:cubicBezTo>
                    <a:cubicBezTo>
                      <a:pt x="359" y="5"/>
                      <a:pt x="364" y="4"/>
                      <a:pt x="364" y="5"/>
                    </a:cubicBezTo>
                    <a:close/>
                    <a:moveTo>
                      <a:pt x="375" y="79"/>
                    </a:moveTo>
                    <a:cubicBezTo>
                      <a:pt x="375" y="80"/>
                      <a:pt x="372" y="79"/>
                      <a:pt x="372" y="78"/>
                    </a:cubicBezTo>
                    <a:cubicBezTo>
                      <a:pt x="374" y="78"/>
                      <a:pt x="373" y="80"/>
                      <a:pt x="375" y="79"/>
                    </a:cubicBezTo>
                    <a:close/>
                    <a:moveTo>
                      <a:pt x="374" y="74"/>
                    </a:moveTo>
                    <a:cubicBezTo>
                      <a:pt x="371" y="74"/>
                      <a:pt x="371" y="75"/>
                      <a:pt x="368" y="75"/>
                    </a:cubicBezTo>
                    <a:cubicBezTo>
                      <a:pt x="368" y="74"/>
                      <a:pt x="371" y="74"/>
                      <a:pt x="370" y="73"/>
                    </a:cubicBezTo>
                    <a:cubicBezTo>
                      <a:pt x="371" y="74"/>
                      <a:pt x="373" y="74"/>
                      <a:pt x="374" y="74"/>
                    </a:cubicBezTo>
                    <a:close/>
                    <a:moveTo>
                      <a:pt x="346" y="5"/>
                    </a:moveTo>
                    <a:cubicBezTo>
                      <a:pt x="346" y="6"/>
                      <a:pt x="341" y="6"/>
                      <a:pt x="341" y="5"/>
                    </a:cubicBezTo>
                    <a:cubicBezTo>
                      <a:pt x="343" y="5"/>
                      <a:pt x="343" y="6"/>
                      <a:pt x="346" y="5"/>
                    </a:cubicBezTo>
                    <a:close/>
                    <a:moveTo>
                      <a:pt x="367" y="71"/>
                    </a:moveTo>
                    <a:cubicBezTo>
                      <a:pt x="367" y="72"/>
                      <a:pt x="367" y="72"/>
                      <a:pt x="367" y="73"/>
                    </a:cubicBezTo>
                    <a:cubicBezTo>
                      <a:pt x="363" y="73"/>
                      <a:pt x="364" y="71"/>
                      <a:pt x="367" y="71"/>
                    </a:cubicBezTo>
                    <a:close/>
                    <a:moveTo>
                      <a:pt x="365" y="69"/>
                    </a:moveTo>
                    <a:cubicBezTo>
                      <a:pt x="365" y="70"/>
                      <a:pt x="363" y="69"/>
                      <a:pt x="362" y="69"/>
                    </a:cubicBezTo>
                    <a:cubicBezTo>
                      <a:pt x="362" y="68"/>
                      <a:pt x="365" y="68"/>
                      <a:pt x="365" y="69"/>
                    </a:cubicBezTo>
                    <a:close/>
                    <a:moveTo>
                      <a:pt x="357" y="58"/>
                    </a:moveTo>
                    <a:cubicBezTo>
                      <a:pt x="355" y="58"/>
                      <a:pt x="351" y="59"/>
                      <a:pt x="351" y="57"/>
                    </a:cubicBezTo>
                    <a:cubicBezTo>
                      <a:pt x="353" y="58"/>
                      <a:pt x="356" y="56"/>
                      <a:pt x="357" y="58"/>
                    </a:cubicBezTo>
                    <a:close/>
                    <a:moveTo>
                      <a:pt x="338" y="9"/>
                    </a:moveTo>
                    <a:cubicBezTo>
                      <a:pt x="336" y="10"/>
                      <a:pt x="333" y="10"/>
                      <a:pt x="333" y="9"/>
                    </a:cubicBezTo>
                    <a:cubicBezTo>
                      <a:pt x="336" y="8"/>
                      <a:pt x="338" y="8"/>
                      <a:pt x="338" y="9"/>
                    </a:cubicBezTo>
                    <a:close/>
                    <a:moveTo>
                      <a:pt x="359" y="73"/>
                    </a:moveTo>
                    <a:cubicBezTo>
                      <a:pt x="356" y="74"/>
                      <a:pt x="357" y="72"/>
                      <a:pt x="355" y="73"/>
                    </a:cubicBezTo>
                    <a:cubicBezTo>
                      <a:pt x="355" y="72"/>
                      <a:pt x="357" y="72"/>
                      <a:pt x="358" y="71"/>
                    </a:cubicBezTo>
                    <a:cubicBezTo>
                      <a:pt x="360" y="72"/>
                      <a:pt x="358" y="72"/>
                      <a:pt x="359" y="73"/>
                    </a:cubicBezTo>
                    <a:close/>
                    <a:moveTo>
                      <a:pt x="353" y="73"/>
                    </a:moveTo>
                    <a:cubicBezTo>
                      <a:pt x="353" y="74"/>
                      <a:pt x="350" y="74"/>
                      <a:pt x="348" y="75"/>
                    </a:cubicBezTo>
                    <a:cubicBezTo>
                      <a:pt x="349" y="73"/>
                      <a:pt x="352" y="73"/>
                      <a:pt x="353" y="73"/>
                    </a:cubicBezTo>
                    <a:close/>
                    <a:moveTo>
                      <a:pt x="346" y="59"/>
                    </a:moveTo>
                    <a:cubicBezTo>
                      <a:pt x="346" y="60"/>
                      <a:pt x="347" y="60"/>
                      <a:pt x="344" y="60"/>
                    </a:cubicBezTo>
                    <a:cubicBezTo>
                      <a:pt x="344" y="60"/>
                      <a:pt x="344" y="59"/>
                      <a:pt x="346" y="59"/>
                    </a:cubicBezTo>
                    <a:close/>
                    <a:moveTo>
                      <a:pt x="348" y="66"/>
                    </a:moveTo>
                    <a:cubicBezTo>
                      <a:pt x="348" y="67"/>
                      <a:pt x="345" y="67"/>
                      <a:pt x="344" y="67"/>
                    </a:cubicBezTo>
                    <a:cubicBezTo>
                      <a:pt x="345" y="66"/>
                      <a:pt x="344" y="66"/>
                      <a:pt x="347" y="65"/>
                    </a:cubicBezTo>
                    <a:cubicBezTo>
                      <a:pt x="346" y="66"/>
                      <a:pt x="346" y="66"/>
                      <a:pt x="348" y="66"/>
                    </a:cubicBezTo>
                    <a:close/>
                    <a:moveTo>
                      <a:pt x="331" y="67"/>
                    </a:moveTo>
                    <a:cubicBezTo>
                      <a:pt x="334" y="66"/>
                      <a:pt x="334" y="66"/>
                      <a:pt x="334" y="66"/>
                    </a:cubicBezTo>
                    <a:cubicBezTo>
                      <a:pt x="334" y="67"/>
                      <a:pt x="332" y="67"/>
                      <a:pt x="332" y="68"/>
                    </a:cubicBezTo>
                    <a:cubicBezTo>
                      <a:pt x="331" y="68"/>
                      <a:pt x="333" y="67"/>
                      <a:pt x="331" y="67"/>
                    </a:cubicBezTo>
                    <a:close/>
                    <a:moveTo>
                      <a:pt x="296" y="18"/>
                    </a:moveTo>
                    <a:cubicBezTo>
                      <a:pt x="295" y="19"/>
                      <a:pt x="294" y="20"/>
                      <a:pt x="292" y="20"/>
                    </a:cubicBezTo>
                    <a:cubicBezTo>
                      <a:pt x="290" y="20"/>
                      <a:pt x="295" y="18"/>
                      <a:pt x="296" y="18"/>
                    </a:cubicBezTo>
                    <a:close/>
                    <a:moveTo>
                      <a:pt x="307" y="75"/>
                    </a:moveTo>
                    <a:cubicBezTo>
                      <a:pt x="308" y="76"/>
                      <a:pt x="302" y="77"/>
                      <a:pt x="303" y="76"/>
                    </a:cubicBezTo>
                    <a:cubicBezTo>
                      <a:pt x="305" y="74"/>
                      <a:pt x="305" y="76"/>
                      <a:pt x="307" y="75"/>
                    </a:cubicBezTo>
                    <a:close/>
                    <a:moveTo>
                      <a:pt x="289" y="45"/>
                    </a:moveTo>
                    <a:cubicBezTo>
                      <a:pt x="289" y="46"/>
                      <a:pt x="288" y="46"/>
                      <a:pt x="288" y="47"/>
                    </a:cubicBezTo>
                    <a:cubicBezTo>
                      <a:pt x="287" y="47"/>
                      <a:pt x="285" y="47"/>
                      <a:pt x="283" y="48"/>
                    </a:cubicBezTo>
                    <a:cubicBezTo>
                      <a:pt x="283" y="46"/>
                      <a:pt x="287" y="46"/>
                      <a:pt x="289" y="45"/>
                    </a:cubicBezTo>
                    <a:close/>
                    <a:moveTo>
                      <a:pt x="255" y="58"/>
                    </a:moveTo>
                    <a:cubicBezTo>
                      <a:pt x="255" y="59"/>
                      <a:pt x="255" y="60"/>
                      <a:pt x="253" y="61"/>
                    </a:cubicBezTo>
                    <a:cubicBezTo>
                      <a:pt x="252" y="60"/>
                      <a:pt x="252" y="60"/>
                      <a:pt x="252" y="60"/>
                    </a:cubicBezTo>
                    <a:lnTo>
                      <a:pt x="255" y="58"/>
                    </a:lnTo>
                    <a:close/>
                    <a:moveTo>
                      <a:pt x="223" y="37"/>
                    </a:moveTo>
                    <a:cubicBezTo>
                      <a:pt x="219" y="39"/>
                      <a:pt x="217" y="40"/>
                      <a:pt x="212" y="43"/>
                    </a:cubicBezTo>
                    <a:cubicBezTo>
                      <a:pt x="212" y="42"/>
                      <a:pt x="215" y="40"/>
                      <a:pt x="216" y="40"/>
                    </a:cubicBezTo>
                    <a:cubicBezTo>
                      <a:pt x="216" y="39"/>
                      <a:pt x="215" y="40"/>
                      <a:pt x="214" y="41"/>
                    </a:cubicBezTo>
                    <a:cubicBezTo>
                      <a:pt x="215" y="40"/>
                      <a:pt x="217" y="39"/>
                      <a:pt x="219" y="38"/>
                    </a:cubicBezTo>
                    <a:cubicBezTo>
                      <a:pt x="221" y="37"/>
                      <a:pt x="222" y="37"/>
                      <a:pt x="223" y="37"/>
                    </a:cubicBezTo>
                    <a:close/>
                    <a:moveTo>
                      <a:pt x="165" y="64"/>
                    </a:moveTo>
                    <a:cubicBezTo>
                      <a:pt x="166" y="65"/>
                      <a:pt x="165" y="66"/>
                      <a:pt x="163" y="67"/>
                    </a:cubicBezTo>
                    <a:cubicBezTo>
                      <a:pt x="162" y="67"/>
                      <a:pt x="164" y="65"/>
                      <a:pt x="165" y="64"/>
                    </a:cubicBezTo>
                    <a:close/>
                    <a:moveTo>
                      <a:pt x="147" y="181"/>
                    </a:moveTo>
                    <a:cubicBezTo>
                      <a:pt x="145" y="181"/>
                      <a:pt x="146" y="180"/>
                      <a:pt x="146" y="180"/>
                    </a:cubicBezTo>
                    <a:cubicBezTo>
                      <a:pt x="147" y="178"/>
                      <a:pt x="148" y="179"/>
                      <a:pt x="147" y="181"/>
                    </a:cubicBezTo>
                    <a:close/>
                    <a:moveTo>
                      <a:pt x="69" y="158"/>
                    </a:moveTo>
                    <a:cubicBezTo>
                      <a:pt x="71" y="158"/>
                      <a:pt x="67" y="164"/>
                      <a:pt x="67" y="163"/>
                    </a:cubicBezTo>
                    <a:cubicBezTo>
                      <a:pt x="69" y="161"/>
                      <a:pt x="68" y="161"/>
                      <a:pt x="69" y="158"/>
                    </a:cubicBezTo>
                    <a:close/>
                    <a:moveTo>
                      <a:pt x="48" y="165"/>
                    </a:moveTo>
                    <a:cubicBezTo>
                      <a:pt x="48" y="166"/>
                      <a:pt x="49" y="165"/>
                      <a:pt x="48" y="168"/>
                    </a:cubicBezTo>
                    <a:cubicBezTo>
                      <a:pt x="47" y="169"/>
                      <a:pt x="46" y="167"/>
                      <a:pt x="48" y="165"/>
                    </a:cubicBezTo>
                    <a:close/>
                    <a:moveTo>
                      <a:pt x="19" y="253"/>
                    </a:moveTo>
                    <a:cubicBezTo>
                      <a:pt x="20" y="253"/>
                      <a:pt x="19" y="256"/>
                      <a:pt x="19" y="258"/>
                    </a:cubicBezTo>
                    <a:cubicBezTo>
                      <a:pt x="17" y="259"/>
                      <a:pt x="19" y="255"/>
                      <a:pt x="19" y="253"/>
                    </a:cubicBezTo>
                    <a:close/>
                    <a:moveTo>
                      <a:pt x="203" y="316"/>
                    </a:moveTo>
                    <a:cubicBezTo>
                      <a:pt x="203" y="313"/>
                      <a:pt x="205" y="312"/>
                      <a:pt x="204" y="311"/>
                    </a:cubicBezTo>
                    <a:cubicBezTo>
                      <a:pt x="206" y="308"/>
                      <a:pt x="205" y="314"/>
                      <a:pt x="205" y="315"/>
                    </a:cubicBezTo>
                    <a:cubicBezTo>
                      <a:pt x="205" y="314"/>
                      <a:pt x="203" y="314"/>
                      <a:pt x="204" y="315"/>
                    </a:cubicBezTo>
                    <a:cubicBezTo>
                      <a:pt x="204" y="316"/>
                      <a:pt x="204" y="315"/>
                      <a:pt x="203" y="316"/>
                    </a:cubicBezTo>
                    <a:close/>
                    <a:moveTo>
                      <a:pt x="28" y="304"/>
                    </a:moveTo>
                    <a:cubicBezTo>
                      <a:pt x="29" y="301"/>
                      <a:pt x="29" y="307"/>
                      <a:pt x="29" y="308"/>
                    </a:cubicBezTo>
                    <a:cubicBezTo>
                      <a:pt x="28" y="311"/>
                      <a:pt x="28" y="305"/>
                      <a:pt x="28" y="304"/>
                    </a:cubicBezTo>
                    <a:close/>
                    <a:moveTo>
                      <a:pt x="28" y="312"/>
                    </a:moveTo>
                    <a:cubicBezTo>
                      <a:pt x="28" y="312"/>
                      <a:pt x="29" y="309"/>
                      <a:pt x="29" y="310"/>
                    </a:cubicBezTo>
                    <a:cubicBezTo>
                      <a:pt x="29" y="315"/>
                      <a:pt x="29" y="319"/>
                      <a:pt x="28" y="322"/>
                    </a:cubicBezTo>
                    <a:cubicBezTo>
                      <a:pt x="28" y="326"/>
                      <a:pt x="27" y="329"/>
                      <a:pt x="28" y="333"/>
                    </a:cubicBezTo>
                    <a:cubicBezTo>
                      <a:pt x="29" y="329"/>
                      <a:pt x="29" y="336"/>
                      <a:pt x="30" y="333"/>
                    </a:cubicBezTo>
                    <a:cubicBezTo>
                      <a:pt x="30" y="331"/>
                      <a:pt x="30" y="329"/>
                      <a:pt x="30" y="328"/>
                    </a:cubicBezTo>
                    <a:cubicBezTo>
                      <a:pt x="30" y="325"/>
                      <a:pt x="31" y="328"/>
                      <a:pt x="31" y="323"/>
                    </a:cubicBezTo>
                    <a:cubicBezTo>
                      <a:pt x="32" y="324"/>
                      <a:pt x="32" y="325"/>
                      <a:pt x="33" y="326"/>
                    </a:cubicBezTo>
                    <a:cubicBezTo>
                      <a:pt x="33" y="329"/>
                      <a:pt x="32" y="325"/>
                      <a:pt x="32" y="328"/>
                    </a:cubicBezTo>
                    <a:cubicBezTo>
                      <a:pt x="31" y="329"/>
                      <a:pt x="32" y="327"/>
                      <a:pt x="31" y="328"/>
                    </a:cubicBezTo>
                    <a:cubicBezTo>
                      <a:pt x="32" y="328"/>
                      <a:pt x="31" y="333"/>
                      <a:pt x="32" y="335"/>
                    </a:cubicBezTo>
                    <a:cubicBezTo>
                      <a:pt x="30" y="334"/>
                      <a:pt x="30" y="339"/>
                      <a:pt x="29" y="336"/>
                    </a:cubicBezTo>
                    <a:cubicBezTo>
                      <a:pt x="29" y="336"/>
                      <a:pt x="29" y="339"/>
                      <a:pt x="29" y="341"/>
                    </a:cubicBezTo>
                    <a:cubicBezTo>
                      <a:pt x="28" y="341"/>
                      <a:pt x="28" y="340"/>
                      <a:pt x="28" y="340"/>
                    </a:cubicBezTo>
                    <a:cubicBezTo>
                      <a:pt x="28" y="338"/>
                      <a:pt x="28" y="336"/>
                      <a:pt x="28" y="335"/>
                    </a:cubicBezTo>
                    <a:cubicBezTo>
                      <a:pt x="27" y="336"/>
                      <a:pt x="27" y="339"/>
                      <a:pt x="27" y="339"/>
                    </a:cubicBezTo>
                    <a:cubicBezTo>
                      <a:pt x="26" y="337"/>
                      <a:pt x="27" y="335"/>
                      <a:pt x="27" y="332"/>
                    </a:cubicBezTo>
                    <a:cubicBezTo>
                      <a:pt x="26" y="334"/>
                      <a:pt x="25" y="334"/>
                      <a:pt x="25" y="339"/>
                    </a:cubicBezTo>
                    <a:cubicBezTo>
                      <a:pt x="24" y="340"/>
                      <a:pt x="24" y="337"/>
                      <a:pt x="24" y="335"/>
                    </a:cubicBezTo>
                    <a:cubicBezTo>
                      <a:pt x="24" y="335"/>
                      <a:pt x="23" y="337"/>
                      <a:pt x="23" y="336"/>
                    </a:cubicBezTo>
                    <a:cubicBezTo>
                      <a:pt x="23" y="338"/>
                      <a:pt x="23" y="340"/>
                      <a:pt x="23" y="343"/>
                    </a:cubicBezTo>
                    <a:cubicBezTo>
                      <a:pt x="22" y="342"/>
                      <a:pt x="23" y="338"/>
                      <a:pt x="21" y="340"/>
                    </a:cubicBezTo>
                    <a:cubicBezTo>
                      <a:pt x="21" y="337"/>
                      <a:pt x="22" y="337"/>
                      <a:pt x="22" y="336"/>
                    </a:cubicBezTo>
                    <a:cubicBezTo>
                      <a:pt x="22" y="335"/>
                      <a:pt x="22" y="336"/>
                      <a:pt x="21" y="336"/>
                    </a:cubicBezTo>
                    <a:cubicBezTo>
                      <a:pt x="22" y="334"/>
                      <a:pt x="22" y="334"/>
                      <a:pt x="22" y="335"/>
                    </a:cubicBezTo>
                    <a:cubicBezTo>
                      <a:pt x="22" y="333"/>
                      <a:pt x="22" y="332"/>
                      <a:pt x="22" y="330"/>
                    </a:cubicBezTo>
                    <a:cubicBezTo>
                      <a:pt x="23" y="330"/>
                      <a:pt x="23" y="331"/>
                      <a:pt x="23" y="331"/>
                    </a:cubicBezTo>
                    <a:cubicBezTo>
                      <a:pt x="25" y="327"/>
                      <a:pt x="24" y="321"/>
                      <a:pt x="25" y="315"/>
                    </a:cubicBezTo>
                    <a:cubicBezTo>
                      <a:pt x="24" y="315"/>
                      <a:pt x="24" y="317"/>
                      <a:pt x="23" y="316"/>
                    </a:cubicBezTo>
                    <a:cubicBezTo>
                      <a:pt x="23" y="314"/>
                      <a:pt x="24" y="314"/>
                      <a:pt x="24" y="311"/>
                    </a:cubicBezTo>
                    <a:cubicBezTo>
                      <a:pt x="26" y="313"/>
                      <a:pt x="26" y="308"/>
                      <a:pt x="27" y="306"/>
                    </a:cubicBezTo>
                    <a:cubicBezTo>
                      <a:pt x="28" y="306"/>
                      <a:pt x="28" y="308"/>
                      <a:pt x="28" y="312"/>
                    </a:cubicBezTo>
                    <a:close/>
                    <a:moveTo>
                      <a:pt x="32" y="318"/>
                    </a:moveTo>
                    <a:cubicBezTo>
                      <a:pt x="32" y="319"/>
                      <a:pt x="33" y="319"/>
                      <a:pt x="33" y="320"/>
                    </a:cubicBezTo>
                    <a:cubicBezTo>
                      <a:pt x="33" y="324"/>
                      <a:pt x="33" y="324"/>
                      <a:pt x="33" y="324"/>
                    </a:cubicBezTo>
                    <a:cubicBezTo>
                      <a:pt x="31" y="324"/>
                      <a:pt x="33" y="320"/>
                      <a:pt x="32" y="318"/>
                    </a:cubicBezTo>
                    <a:close/>
                    <a:moveTo>
                      <a:pt x="33" y="313"/>
                    </a:moveTo>
                    <a:cubicBezTo>
                      <a:pt x="33" y="314"/>
                      <a:pt x="33" y="315"/>
                      <a:pt x="33" y="317"/>
                    </a:cubicBezTo>
                    <a:cubicBezTo>
                      <a:pt x="32" y="317"/>
                      <a:pt x="32" y="317"/>
                      <a:pt x="32" y="317"/>
                    </a:cubicBezTo>
                    <a:cubicBezTo>
                      <a:pt x="32" y="315"/>
                      <a:pt x="33" y="315"/>
                      <a:pt x="33" y="313"/>
                    </a:cubicBezTo>
                    <a:close/>
                    <a:moveTo>
                      <a:pt x="5" y="320"/>
                    </a:moveTo>
                    <a:cubicBezTo>
                      <a:pt x="6" y="320"/>
                      <a:pt x="6" y="322"/>
                      <a:pt x="6" y="324"/>
                    </a:cubicBezTo>
                    <a:cubicBezTo>
                      <a:pt x="5" y="325"/>
                      <a:pt x="5" y="322"/>
                      <a:pt x="5" y="320"/>
                    </a:cubicBezTo>
                    <a:close/>
                    <a:moveTo>
                      <a:pt x="202" y="321"/>
                    </a:moveTo>
                    <a:cubicBezTo>
                      <a:pt x="202" y="322"/>
                      <a:pt x="202" y="324"/>
                      <a:pt x="202" y="325"/>
                    </a:cubicBezTo>
                    <a:cubicBezTo>
                      <a:pt x="202" y="327"/>
                      <a:pt x="202" y="328"/>
                      <a:pt x="202" y="330"/>
                    </a:cubicBezTo>
                    <a:cubicBezTo>
                      <a:pt x="201" y="329"/>
                      <a:pt x="201" y="327"/>
                      <a:pt x="201" y="325"/>
                    </a:cubicBezTo>
                    <a:cubicBezTo>
                      <a:pt x="201" y="323"/>
                      <a:pt x="202" y="322"/>
                      <a:pt x="202" y="321"/>
                    </a:cubicBezTo>
                    <a:close/>
                    <a:moveTo>
                      <a:pt x="22" y="323"/>
                    </a:moveTo>
                    <a:cubicBezTo>
                      <a:pt x="22" y="324"/>
                      <a:pt x="22" y="326"/>
                      <a:pt x="22" y="329"/>
                    </a:cubicBezTo>
                    <a:cubicBezTo>
                      <a:pt x="21" y="329"/>
                      <a:pt x="21" y="328"/>
                      <a:pt x="20" y="328"/>
                    </a:cubicBezTo>
                    <a:cubicBezTo>
                      <a:pt x="20" y="325"/>
                      <a:pt x="22" y="326"/>
                      <a:pt x="22" y="323"/>
                    </a:cubicBezTo>
                    <a:close/>
                    <a:moveTo>
                      <a:pt x="19" y="331"/>
                    </a:moveTo>
                    <a:cubicBezTo>
                      <a:pt x="19" y="331"/>
                      <a:pt x="19" y="332"/>
                      <a:pt x="20" y="332"/>
                    </a:cubicBezTo>
                    <a:cubicBezTo>
                      <a:pt x="20" y="334"/>
                      <a:pt x="19" y="336"/>
                      <a:pt x="19" y="338"/>
                    </a:cubicBezTo>
                    <a:cubicBezTo>
                      <a:pt x="19" y="335"/>
                      <a:pt x="19" y="333"/>
                      <a:pt x="19" y="331"/>
                    </a:cubicBezTo>
                    <a:close/>
                    <a:moveTo>
                      <a:pt x="29" y="339"/>
                    </a:moveTo>
                    <a:cubicBezTo>
                      <a:pt x="30" y="338"/>
                      <a:pt x="30" y="341"/>
                      <a:pt x="31" y="340"/>
                    </a:cubicBezTo>
                    <a:cubicBezTo>
                      <a:pt x="31" y="342"/>
                      <a:pt x="29" y="341"/>
                      <a:pt x="29" y="342"/>
                    </a:cubicBezTo>
                    <a:cubicBezTo>
                      <a:pt x="29" y="341"/>
                      <a:pt x="29" y="340"/>
                      <a:pt x="29" y="339"/>
                    </a:cubicBezTo>
                    <a:close/>
                    <a:moveTo>
                      <a:pt x="202" y="334"/>
                    </a:moveTo>
                    <a:cubicBezTo>
                      <a:pt x="203" y="334"/>
                      <a:pt x="202" y="336"/>
                      <a:pt x="202" y="336"/>
                    </a:cubicBezTo>
                    <a:cubicBezTo>
                      <a:pt x="201" y="336"/>
                      <a:pt x="201" y="334"/>
                      <a:pt x="202" y="334"/>
                    </a:cubicBezTo>
                    <a:close/>
                    <a:moveTo>
                      <a:pt x="193" y="360"/>
                    </a:moveTo>
                    <a:cubicBezTo>
                      <a:pt x="195" y="361"/>
                      <a:pt x="193" y="366"/>
                      <a:pt x="194" y="369"/>
                    </a:cubicBezTo>
                    <a:cubicBezTo>
                      <a:pt x="194" y="368"/>
                      <a:pt x="193" y="367"/>
                      <a:pt x="193" y="365"/>
                    </a:cubicBezTo>
                    <a:cubicBezTo>
                      <a:pt x="193" y="363"/>
                      <a:pt x="193" y="361"/>
                      <a:pt x="193" y="360"/>
                    </a:cubicBezTo>
                    <a:close/>
                    <a:moveTo>
                      <a:pt x="32" y="413"/>
                    </a:moveTo>
                    <a:cubicBezTo>
                      <a:pt x="32" y="416"/>
                      <a:pt x="35" y="421"/>
                      <a:pt x="33" y="423"/>
                    </a:cubicBezTo>
                    <a:cubicBezTo>
                      <a:pt x="32" y="421"/>
                      <a:pt x="32" y="418"/>
                      <a:pt x="31" y="419"/>
                    </a:cubicBezTo>
                    <a:cubicBezTo>
                      <a:pt x="30" y="417"/>
                      <a:pt x="31" y="416"/>
                      <a:pt x="31" y="414"/>
                    </a:cubicBezTo>
                    <a:cubicBezTo>
                      <a:pt x="32" y="414"/>
                      <a:pt x="31" y="413"/>
                      <a:pt x="32" y="413"/>
                    </a:cubicBezTo>
                    <a:close/>
                    <a:moveTo>
                      <a:pt x="197" y="372"/>
                    </a:moveTo>
                    <a:cubicBezTo>
                      <a:pt x="199" y="371"/>
                      <a:pt x="198" y="374"/>
                      <a:pt x="198" y="375"/>
                    </a:cubicBezTo>
                    <a:cubicBezTo>
                      <a:pt x="197" y="375"/>
                      <a:pt x="197" y="373"/>
                      <a:pt x="197" y="372"/>
                    </a:cubicBezTo>
                    <a:close/>
                    <a:moveTo>
                      <a:pt x="35" y="415"/>
                    </a:moveTo>
                    <a:cubicBezTo>
                      <a:pt x="36" y="415"/>
                      <a:pt x="36" y="419"/>
                      <a:pt x="36" y="420"/>
                    </a:cubicBezTo>
                    <a:cubicBezTo>
                      <a:pt x="35" y="420"/>
                      <a:pt x="35" y="416"/>
                      <a:pt x="35" y="415"/>
                    </a:cubicBezTo>
                    <a:close/>
                    <a:moveTo>
                      <a:pt x="198" y="376"/>
                    </a:moveTo>
                    <a:cubicBezTo>
                      <a:pt x="198" y="378"/>
                      <a:pt x="198" y="378"/>
                      <a:pt x="198" y="378"/>
                    </a:cubicBezTo>
                    <a:cubicBezTo>
                      <a:pt x="197" y="378"/>
                      <a:pt x="197" y="376"/>
                      <a:pt x="198" y="376"/>
                    </a:cubicBezTo>
                    <a:close/>
                    <a:moveTo>
                      <a:pt x="201" y="392"/>
                    </a:moveTo>
                    <a:cubicBezTo>
                      <a:pt x="202" y="392"/>
                      <a:pt x="203" y="395"/>
                      <a:pt x="201" y="394"/>
                    </a:cubicBezTo>
                    <a:cubicBezTo>
                      <a:pt x="201" y="394"/>
                      <a:pt x="202" y="393"/>
                      <a:pt x="201" y="392"/>
                    </a:cubicBezTo>
                    <a:close/>
                    <a:moveTo>
                      <a:pt x="195" y="397"/>
                    </a:moveTo>
                    <a:cubicBezTo>
                      <a:pt x="198" y="401"/>
                      <a:pt x="197" y="407"/>
                      <a:pt x="200" y="409"/>
                    </a:cubicBezTo>
                    <a:cubicBezTo>
                      <a:pt x="201" y="410"/>
                      <a:pt x="199" y="410"/>
                      <a:pt x="200" y="411"/>
                    </a:cubicBezTo>
                    <a:cubicBezTo>
                      <a:pt x="199" y="411"/>
                      <a:pt x="198" y="410"/>
                      <a:pt x="196" y="410"/>
                    </a:cubicBezTo>
                    <a:cubicBezTo>
                      <a:pt x="196" y="409"/>
                      <a:pt x="196" y="407"/>
                      <a:pt x="195" y="406"/>
                    </a:cubicBezTo>
                    <a:cubicBezTo>
                      <a:pt x="195" y="405"/>
                      <a:pt x="194" y="405"/>
                      <a:pt x="194" y="404"/>
                    </a:cubicBezTo>
                    <a:cubicBezTo>
                      <a:pt x="193" y="402"/>
                      <a:pt x="194" y="402"/>
                      <a:pt x="193" y="400"/>
                    </a:cubicBezTo>
                    <a:cubicBezTo>
                      <a:pt x="195" y="399"/>
                      <a:pt x="194" y="401"/>
                      <a:pt x="195" y="402"/>
                    </a:cubicBezTo>
                    <a:cubicBezTo>
                      <a:pt x="197" y="401"/>
                      <a:pt x="194" y="399"/>
                      <a:pt x="195" y="397"/>
                    </a:cubicBezTo>
                    <a:close/>
                    <a:moveTo>
                      <a:pt x="203" y="399"/>
                    </a:moveTo>
                    <a:cubicBezTo>
                      <a:pt x="203" y="399"/>
                      <a:pt x="203" y="400"/>
                      <a:pt x="202" y="399"/>
                    </a:cubicBezTo>
                    <a:cubicBezTo>
                      <a:pt x="203" y="400"/>
                      <a:pt x="203" y="400"/>
                      <a:pt x="203" y="400"/>
                    </a:cubicBezTo>
                    <a:cubicBezTo>
                      <a:pt x="202" y="401"/>
                      <a:pt x="203" y="396"/>
                      <a:pt x="203" y="399"/>
                    </a:cubicBezTo>
                    <a:close/>
                    <a:moveTo>
                      <a:pt x="200" y="401"/>
                    </a:moveTo>
                    <a:cubicBezTo>
                      <a:pt x="201" y="401"/>
                      <a:pt x="201" y="402"/>
                      <a:pt x="201" y="403"/>
                    </a:cubicBezTo>
                    <a:cubicBezTo>
                      <a:pt x="201" y="403"/>
                      <a:pt x="200" y="402"/>
                      <a:pt x="200" y="401"/>
                    </a:cubicBezTo>
                    <a:close/>
                    <a:moveTo>
                      <a:pt x="173" y="412"/>
                    </a:moveTo>
                    <a:cubicBezTo>
                      <a:pt x="173" y="410"/>
                      <a:pt x="174" y="413"/>
                      <a:pt x="174" y="412"/>
                    </a:cubicBezTo>
                    <a:cubicBezTo>
                      <a:pt x="174" y="413"/>
                      <a:pt x="174" y="414"/>
                      <a:pt x="173" y="415"/>
                    </a:cubicBezTo>
                    <a:cubicBezTo>
                      <a:pt x="172" y="413"/>
                      <a:pt x="174" y="412"/>
                      <a:pt x="173" y="412"/>
                    </a:cubicBezTo>
                    <a:close/>
                    <a:moveTo>
                      <a:pt x="170" y="416"/>
                    </a:moveTo>
                    <a:cubicBezTo>
                      <a:pt x="170" y="416"/>
                      <a:pt x="172" y="418"/>
                      <a:pt x="171" y="416"/>
                    </a:cubicBezTo>
                    <a:cubicBezTo>
                      <a:pt x="174" y="420"/>
                      <a:pt x="170" y="420"/>
                      <a:pt x="171" y="420"/>
                    </a:cubicBezTo>
                    <a:cubicBezTo>
                      <a:pt x="170" y="421"/>
                      <a:pt x="170" y="420"/>
                      <a:pt x="170" y="420"/>
                    </a:cubicBezTo>
                    <a:cubicBezTo>
                      <a:pt x="170" y="420"/>
                      <a:pt x="170" y="420"/>
                      <a:pt x="170" y="420"/>
                    </a:cubicBezTo>
                    <a:cubicBezTo>
                      <a:pt x="169" y="419"/>
                      <a:pt x="170" y="418"/>
                      <a:pt x="170" y="416"/>
                    </a:cubicBezTo>
                    <a:close/>
                    <a:moveTo>
                      <a:pt x="201" y="406"/>
                    </a:moveTo>
                    <a:cubicBezTo>
                      <a:pt x="202" y="406"/>
                      <a:pt x="202" y="409"/>
                      <a:pt x="203" y="409"/>
                    </a:cubicBezTo>
                    <a:cubicBezTo>
                      <a:pt x="203" y="410"/>
                      <a:pt x="201" y="408"/>
                      <a:pt x="201" y="406"/>
                    </a:cubicBezTo>
                    <a:close/>
                    <a:moveTo>
                      <a:pt x="179" y="415"/>
                    </a:moveTo>
                    <a:cubicBezTo>
                      <a:pt x="180" y="415"/>
                      <a:pt x="181" y="419"/>
                      <a:pt x="179" y="418"/>
                    </a:cubicBezTo>
                    <a:cubicBezTo>
                      <a:pt x="179" y="417"/>
                      <a:pt x="179" y="417"/>
                      <a:pt x="179" y="415"/>
                    </a:cubicBezTo>
                    <a:close/>
                    <a:moveTo>
                      <a:pt x="202" y="414"/>
                    </a:moveTo>
                    <a:cubicBezTo>
                      <a:pt x="200" y="415"/>
                      <a:pt x="199" y="415"/>
                      <a:pt x="199" y="413"/>
                    </a:cubicBezTo>
                    <a:cubicBezTo>
                      <a:pt x="200" y="415"/>
                      <a:pt x="201" y="411"/>
                      <a:pt x="202" y="414"/>
                    </a:cubicBezTo>
                    <a:close/>
                    <a:moveTo>
                      <a:pt x="207" y="410"/>
                    </a:moveTo>
                    <a:cubicBezTo>
                      <a:pt x="207" y="411"/>
                      <a:pt x="208" y="414"/>
                      <a:pt x="209" y="414"/>
                    </a:cubicBezTo>
                    <a:cubicBezTo>
                      <a:pt x="207" y="415"/>
                      <a:pt x="206" y="411"/>
                      <a:pt x="206" y="410"/>
                    </a:cubicBezTo>
                    <a:cubicBezTo>
                      <a:pt x="206" y="410"/>
                      <a:pt x="207" y="412"/>
                      <a:pt x="207" y="410"/>
                    </a:cubicBezTo>
                    <a:close/>
                    <a:moveTo>
                      <a:pt x="196" y="416"/>
                    </a:moveTo>
                    <a:cubicBezTo>
                      <a:pt x="196" y="416"/>
                      <a:pt x="196" y="417"/>
                      <a:pt x="197" y="418"/>
                    </a:cubicBezTo>
                    <a:cubicBezTo>
                      <a:pt x="196" y="418"/>
                      <a:pt x="196" y="418"/>
                      <a:pt x="196" y="418"/>
                    </a:cubicBezTo>
                    <a:cubicBezTo>
                      <a:pt x="195" y="417"/>
                      <a:pt x="196" y="418"/>
                      <a:pt x="196" y="416"/>
                    </a:cubicBezTo>
                    <a:close/>
                    <a:moveTo>
                      <a:pt x="202" y="421"/>
                    </a:moveTo>
                    <a:cubicBezTo>
                      <a:pt x="203" y="419"/>
                      <a:pt x="203" y="422"/>
                      <a:pt x="203" y="423"/>
                    </a:cubicBezTo>
                    <a:cubicBezTo>
                      <a:pt x="201" y="422"/>
                      <a:pt x="200" y="423"/>
                      <a:pt x="198" y="422"/>
                    </a:cubicBezTo>
                    <a:cubicBezTo>
                      <a:pt x="199" y="420"/>
                      <a:pt x="200" y="419"/>
                      <a:pt x="200" y="417"/>
                    </a:cubicBezTo>
                    <a:cubicBezTo>
                      <a:pt x="201" y="418"/>
                      <a:pt x="202" y="419"/>
                      <a:pt x="202" y="420"/>
                    </a:cubicBezTo>
                    <a:cubicBezTo>
                      <a:pt x="202" y="421"/>
                      <a:pt x="203" y="421"/>
                      <a:pt x="202" y="421"/>
                    </a:cubicBezTo>
                    <a:close/>
                    <a:moveTo>
                      <a:pt x="203" y="419"/>
                    </a:moveTo>
                    <a:cubicBezTo>
                      <a:pt x="203" y="418"/>
                      <a:pt x="205" y="419"/>
                      <a:pt x="205" y="418"/>
                    </a:cubicBezTo>
                    <a:cubicBezTo>
                      <a:pt x="206" y="420"/>
                      <a:pt x="205" y="420"/>
                      <a:pt x="206" y="421"/>
                    </a:cubicBezTo>
                    <a:cubicBezTo>
                      <a:pt x="205" y="421"/>
                      <a:pt x="204" y="419"/>
                      <a:pt x="203" y="419"/>
                    </a:cubicBezTo>
                    <a:close/>
                    <a:moveTo>
                      <a:pt x="187" y="426"/>
                    </a:moveTo>
                    <a:cubicBezTo>
                      <a:pt x="187" y="425"/>
                      <a:pt x="189" y="426"/>
                      <a:pt x="189" y="425"/>
                    </a:cubicBezTo>
                    <a:cubicBezTo>
                      <a:pt x="190" y="427"/>
                      <a:pt x="189" y="427"/>
                      <a:pt x="189" y="428"/>
                    </a:cubicBezTo>
                    <a:cubicBezTo>
                      <a:pt x="188" y="429"/>
                      <a:pt x="188" y="426"/>
                      <a:pt x="187" y="426"/>
                    </a:cubicBezTo>
                    <a:close/>
                    <a:moveTo>
                      <a:pt x="206" y="421"/>
                    </a:moveTo>
                    <a:cubicBezTo>
                      <a:pt x="207" y="422"/>
                      <a:pt x="207" y="421"/>
                      <a:pt x="208" y="420"/>
                    </a:cubicBezTo>
                    <a:cubicBezTo>
                      <a:pt x="208" y="422"/>
                      <a:pt x="208" y="422"/>
                      <a:pt x="208" y="422"/>
                    </a:cubicBezTo>
                    <a:cubicBezTo>
                      <a:pt x="208" y="422"/>
                      <a:pt x="207" y="421"/>
                      <a:pt x="207" y="423"/>
                    </a:cubicBezTo>
                    <a:cubicBezTo>
                      <a:pt x="207" y="423"/>
                      <a:pt x="207" y="422"/>
                      <a:pt x="206" y="421"/>
                    </a:cubicBezTo>
                    <a:close/>
                    <a:moveTo>
                      <a:pt x="69" y="497"/>
                    </a:moveTo>
                    <a:cubicBezTo>
                      <a:pt x="71" y="497"/>
                      <a:pt x="72" y="502"/>
                      <a:pt x="73" y="504"/>
                    </a:cubicBezTo>
                    <a:cubicBezTo>
                      <a:pt x="72" y="503"/>
                      <a:pt x="70" y="499"/>
                      <a:pt x="69" y="497"/>
                    </a:cubicBezTo>
                    <a:close/>
                    <a:moveTo>
                      <a:pt x="67" y="523"/>
                    </a:moveTo>
                    <a:cubicBezTo>
                      <a:pt x="67" y="522"/>
                      <a:pt x="68" y="522"/>
                      <a:pt x="69" y="522"/>
                    </a:cubicBezTo>
                    <a:cubicBezTo>
                      <a:pt x="70" y="526"/>
                      <a:pt x="70" y="526"/>
                      <a:pt x="71" y="529"/>
                    </a:cubicBezTo>
                    <a:cubicBezTo>
                      <a:pt x="70" y="529"/>
                      <a:pt x="68" y="526"/>
                      <a:pt x="67" y="523"/>
                    </a:cubicBezTo>
                    <a:close/>
                    <a:moveTo>
                      <a:pt x="65" y="533"/>
                    </a:moveTo>
                    <a:cubicBezTo>
                      <a:pt x="66" y="532"/>
                      <a:pt x="66" y="535"/>
                      <a:pt x="68" y="538"/>
                    </a:cubicBezTo>
                    <a:cubicBezTo>
                      <a:pt x="67" y="538"/>
                      <a:pt x="67" y="536"/>
                      <a:pt x="65" y="533"/>
                    </a:cubicBezTo>
                    <a:close/>
                    <a:moveTo>
                      <a:pt x="83" y="521"/>
                    </a:moveTo>
                    <a:cubicBezTo>
                      <a:pt x="84" y="524"/>
                      <a:pt x="84" y="524"/>
                      <a:pt x="84" y="524"/>
                    </a:cubicBezTo>
                    <a:cubicBezTo>
                      <a:pt x="83" y="525"/>
                      <a:pt x="84" y="525"/>
                      <a:pt x="83" y="527"/>
                    </a:cubicBezTo>
                    <a:cubicBezTo>
                      <a:pt x="81" y="524"/>
                      <a:pt x="81" y="524"/>
                      <a:pt x="81" y="524"/>
                    </a:cubicBezTo>
                    <a:cubicBezTo>
                      <a:pt x="84" y="526"/>
                      <a:pt x="82" y="522"/>
                      <a:pt x="83" y="521"/>
                    </a:cubicBezTo>
                    <a:close/>
                    <a:moveTo>
                      <a:pt x="164" y="467"/>
                    </a:moveTo>
                    <a:cubicBezTo>
                      <a:pt x="164" y="469"/>
                      <a:pt x="164" y="470"/>
                      <a:pt x="164" y="472"/>
                    </a:cubicBezTo>
                    <a:cubicBezTo>
                      <a:pt x="165" y="473"/>
                      <a:pt x="165" y="473"/>
                      <a:pt x="165" y="474"/>
                    </a:cubicBezTo>
                    <a:cubicBezTo>
                      <a:pt x="166" y="474"/>
                      <a:pt x="166" y="473"/>
                      <a:pt x="166" y="472"/>
                    </a:cubicBezTo>
                    <a:cubicBezTo>
                      <a:pt x="166" y="471"/>
                      <a:pt x="166" y="473"/>
                      <a:pt x="165" y="473"/>
                    </a:cubicBezTo>
                    <a:cubicBezTo>
                      <a:pt x="165" y="472"/>
                      <a:pt x="165" y="471"/>
                      <a:pt x="165" y="470"/>
                    </a:cubicBezTo>
                    <a:cubicBezTo>
                      <a:pt x="165" y="469"/>
                      <a:pt x="166" y="472"/>
                      <a:pt x="166" y="471"/>
                    </a:cubicBezTo>
                    <a:cubicBezTo>
                      <a:pt x="167" y="469"/>
                      <a:pt x="165" y="469"/>
                      <a:pt x="165" y="468"/>
                    </a:cubicBezTo>
                    <a:cubicBezTo>
                      <a:pt x="166" y="467"/>
                      <a:pt x="167" y="472"/>
                      <a:pt x="168" y="470"/>
                    </a:cubicBezTo>
                    <a:cubicBezTo>
                      <a:pt x="169" y="472"/>
                      <a:pt x="169" y="472"/>
                      <a:pt x="169" y="473"/>
                    </a:cubicBezTo>
                    <a:cubicBezTo>
                      <a:pt x="170" y="473"/>
                      <a:pt x="169" y="472"/>
                      <a:pt x="169" y="471"/>
                    </a:cubicBezTo>
                    <a:cubicBezTo>
                      <a:pt x="170" y="470"/>
                      <a:pt x="170" y="470"/>
                      <a:pt x="170" y="470"/>
                    </a:cubicBezTo>
                    <a:cubicBezTo>
                      <a:pt x="171" y="472"/>
                      <a:pt x="171" y="473"/>
                      <a:pt x="172" y="475"/>
                    </a:cubicBezTo>
                    <a:cubicBezTo>
                      <a:pt x="172" y="475"/>
                      <a:pt x="174" y="476"/>
                      <a:pt x="173" y="474"/>
                    </a:cubicBezTo>
                    <a:cubicBezTo>
                      <a:pt x="174" y="477"/>
                      <a:pt x="176" y="480"/>
                      <a:pt x="176" y="482"/>
                    </a:cubicBezTo>
                    <a:cubicBezTo>
                      <a:pt x="177" y="484"/>
                      <a:pt x="177" y="481"/>
                      <a:pt x="177" y="482"/>
                    </a:cubicBezTo>
                    <a:cubicBezTo>
                      <a:pt x="177" y="483"/>
                      <a:pt x="177" y="485"/>
                      <a:pt x="176" y="485"/>
                    </a:cubicBezTo>
                    <a:cubicBezTo>
                      <a:pt x="174" y="482"/>
                      <a:pt x="174" y="479"/>
                      <a:pt x="173" y="476"/>
                    </a:cubicBezTo>
                    <a:cubicBezTo>
                      <a:pt x="172" y="477"/>
                      <a:pt x="173" y="479"/>
                      <a:pt x="174" y="481"/>
                    </a:cubicBezTo>
                    <a:cubicBezTo>
                      <a:pt x="173" y="481"/>
                      <a:pt x="174" y="482"/>
                      <a:pt x="174" y="483"/>
                    </a:cubicBezTo>
                    <a:cubicBezTo>
                      <a:pt x="172" y="483"/>
                      <a:pt x="171" y="480"/>
                      <a:pt x="170" y="478"/>
                    </a:cubicBezTo>
                    <a:cubicBezTo>
                      <a:pt x="169" y="479"/>
                      <a:pt x="172" y="483"/>
                      <a:pt x="174" y="486"/>
                    </a:cubicBezTo>
                    <a:cubicBezTo>
                      <a:pt x="173" y="486"/>
                      <a:pt x="173" y="484"/>
                      <a:pt x="172" y="486"/>
                    </a:cubicBezTo>
                    <a:cubicBezTo>
                      <a:pt x="172" y="487"/>
                      <a:pt x="173" y="487"/>
                      <a:pt x="174" y="489"/>
                    </a:cubicBezTo>
                    <a:cubicBezTo>
                      <a:pt x="173" y="489"/>
                      <a:pt x="171" y="487"/>
                      <a:pt x="170" y="485"/>
                    </a:cubicBezTo>
                    <a:cubicBezTo>
                      <a:pt x="171" y="485"/>
                      <a:pt x="172" y="485"/>
                      <a:pt x="172" y="484"/>
                    </a:cubicBezTo>
                    <a:cubicBezTo>
                      <a:pt x="169" y="482"/>
                      <a:pt x="168" y="480"/>
                      <a:pt x="166" y="478"/>
                    </a:cubicBezTo>
                    <a:cubicBezTo>
                      <a:pt x="166" y="481"/>
                      <a:pt x="169" y="481"/>
                      <a:pt x="170" y="484"/>
                    </a:cubicBezTo>
                    <a:cubicBezTo>
                      <a:pt x="169" y="484"/>
                      <a:pt x="170" y="485"/>
                      <a:pt x="170" y="486"/>
                    </a:cubicBezTo>
                    <a:cubicBezTo>
                      <a:pt x="169" y="487"/>
                      <a:pt x="169" y="486"/>
                      <a:pt x="168" y="485"/>
                    </a:cubicBezTo>
                    <a:cubicBezTo>
                      <a:pt x="168" y="485"/>
                      <a:pt x="168" y="485"/>
                      <a:pt x="169" y="486"/>
                    </a:cubicBezTo>
                    <a:cubicBezTo>
                      <a:pt x="166" y="480"/>
                      <a:pt x="164" y="478"/>
                      <a:pt x="163" y="475"/>
                    </a:cubicBezTo>
                    <a:cubicBezTo>
                      <a:pt x="165" y="474"/>
                      <a:pt x="165" y="474"/>
                      <a:pt x="165" y="474"/>
                    </a:cubicBezTo>
                    <a:cubicBezTo>
                      <a:pt x="163" y="472"/>
                      <a:pt x="164" y="471"/>
                      <a:pt x="163" y="469"/>
                    </a:cubicBezTo>
                    <a:cubicBezTo>
                      <a:pt x="164" y="470"/>
                      <a:pt x="163" y="468"/>
                      <a:pt x="164" y="467"/>
                    </a:cubicBezTo>
                    <a:close/>
                    <a:moveTo>
                      <a:pt x="171" y="468"/>
                    </a:moveTo>
                    <a:cubicBezTo>
                      <a:pt x="172" y="470"/>
                      <a:pt x="172" y="471"/>
                      <a:pt x="173" y="469"/>
                    </a:cubicBezTo>
                    <a:cubicBezTo>
                      <a:pt x="173" y="471"/>
                      <a:pt x="172" y="472"/>
                      <a:pt x="174" y="472"/>
                    </a:cubicBezTo>
                    <a:cubicBezTo>
                      <a:pt x="175" y="474"/>
                      <a:pt x="174" y="474"/>
                      <a:pt x="175" y="476"/>
                    </a:cubicBezTo>
                    <a:cubicBezTo>
                      <a:pt x="174" y="474"/>
                      <a:pt x="172" y="474"/>
                      <a:pt x="171" y="472"/>
                    </a:cubicBezTo>
                    <a:cubicBezTo>
                      <a:pt x="174" y="472"/>
                      <a:pt x="169" y="469"/>
                      <a:pt x="171" y="468"/>
                    </a:cubicBezTo>
                    <a:close/>
                    <a:moveTo>
                      <a:pt x="159" y="471"/>
                    </a:moveTo>
                    <a:cubicBezTo>
                      <a:pt x="160" y="471"/>
                      <a:pt x="161" y="473"/>
                      <a:pt x="161" y="474"/>
                    </a:cubicBezTo>
                    <a:cubicBezTo>
                      <a:pt x="160" y="475"/>
                      <a:pt x="159" y="473"/>
                      <a:pt x="159" y="471"/>
                    </a:cubicBezTo>
                    <a:close/>
                    <a:moveTo>
                      <a:pt x="175" y="473"/>
                    </a:moveTo>
                    <a:cubicBezTo>
                      <a:pt x="177" y="474"/>
                      <a:pt x="177" y="477"/>
                      <a:pt x="178" y="476"/>
                    </a:cubicBezTo>
                    <a:cubicBezTo>
                      <a:pt x="180" y="478"/>
                      <a:pt x="178" y="477"/>
                      <a:pt x="178" y="478"/>
                    </a:cubicBezTo>
                    <a:cubicBezTo>
                      <a:pt x="180" y="479"/>
                      <a:pt x="181" y="483"/>
                      <a:pt x="182" y="483"/>
                    </a:cubicBezTo>
                    <a:cubicBezTo>
                      <a:pt x="181" y="484"/>
                      <a:pt x="181" y="482"/>
                      <a:pt x="180" y="482"/>
                    </a:cubicBezTo>
                    <a:cubicBezTo>
                      <a:pt x="179" y="483"/>
                      <a:pt x="181" y="485"/>
                      <a:pt x="182" y="487"/>
                    </a:cubicBezTo>
                    <a:cubicBezTo>
                      <a:pt x="181" y="487"/>
                      <a:pt x="180" y="486"/>
                      <a:pt x="180" y="487"/>
                    </a:cubicBezTo>
                    <a:cubicBezTo>
                      <a:pt x="179" y="485"/>
                      <a:pt x="180" y="486"/>
                      <a:pt x="178" y="484"/>
                    </a:cubicBezTo>
                    <a:cubicBezTo>
                      <a:pt x="179" y="484"/>
                      <a:pt x="180" y="485"/>
                      <a:pt x="180" y="484"/>
                    </a:cubicBezTo>
                    <a:cubicBezTo>
                      <a:pt x="178" y="483"/>
                      <a:pt x="176" y="480"/>
                      <a:pt x="175" y="477"/>
                    </a:cubicBezTo>
                    <a:cubicBezTo>
                      <a:pt x="176" y="479"/>
                      <a:pt x="178" y="481"/>
                      <a:pt x="180" y="482"/>
                    </a:cubicBezTo>
                    <a:cubicBezTo>
                      <a:pt x="179" y="480"/>
                      <a:pt x="174" y="475"/>
                      <a:pt x="175" y="473"/>
                    </a:cubicBezTo>
                    <a:close/>
                    <a:moveTo>
                      <a:pt x="195" y="463"/>
                    </a:moveTo>
                    <a:cubicBezTo>
                      <a:pt x="196" y="463"/>
                      <a:pt x="197" y="466"/>
                      <a:pt x="196" y="466"/>
                    </a:cubicBezTo>
                    <a:cubicBezTo>
                      <a:pt x="195" y="465"/>
                      <a:pt x="195" y="464"/>
                      <a:pt x="195" y="463"/>
                    </a:cubicBezTo>
                    <a:close/>
                    <a:moveTo>
                      <a:pt x="103" y="538"/>
                    </a:moveTo>
                    <a:cubicBezTo>
                      <a:pt x="104" y="540"/>
                      <a:pt x="104" y="540"/>
                      <a:pt x="104" y="540"/>
                    </a:cubicBezTo>
                    <a:cubicBezTo>
                      <a:pt x="103" y="542"/>
                      <a:pt x="103" y="542"/>
                      <a:pt x="103" y="542"/>
                    </a:cubicBezTo>
                    <a:cubicBezTo>
                      <a:pt x="102" y="540"/>
                      <a:pt x="102" y="539"/>
                      <a:pt x="103" y="538"/>
                    </a:cubicBezTo>
                    <a:close/>
                    <a:moveTo>
                      <a:pt x="195" y="469"/>
                    </a:moveTo>
                    <a:cubicBezTo>
                      <a:pt x="195" y="469"/>
                      <a:pt x="195" y="470"/>
                      <a:pt x="195" y="471"/>
                    </a:cubicBezTo>
                    <a:cubicBezTo>
                      <a:pt x="194" y="471"/>
                      <a:pt x="193" y="469"/>
                      <a:pt x="193" y="468"/>
                    </a:cubicBezTo>
                    <a:cubicBezTo>
                      <a:pt x="194" y="469"/>
                      <a:pt x="195" y="468"/>
                      <a:pt x="196" y="469"/>
                    </a:cubicBezTo>
                    <a:cubicBezTo>
                      <a:pt x="195" y="470"/>
                      <a:pt x="195" y="469"/>
                      <a:pt x="195" y="469"/>
                    </a:cubicBezTo>
                    <a:close/>
                    <a:moveTo>
                      <a:pt x="178" y="485"/>
                    </a:moveTo>
                    <a:cubicBezTo>
                      <a:pt x="179" y="487"/>
                      <a:pt x="179" y="487"/>
                      <a:pt x="179" y="487"/>
                    </a:cubicBezTo>
                    <a:cubicBezTo>
                      <a:pt x="178" y="487"/>
                      <a:pt x="178" y="487"/>
                      <a:pt x="178" y="487"/>
                    </a:cubicBezTo>
                    <a:cubicBezTo>
                      <a:pt x="177" y="486"/>
                      <a:pt x="177" y="485"/>
                      <a:pt x="178" y="485"/>
                    </a:cubicBezTo>
                    <a:close/>
                    <a:moveTo>
                      <a:pt x="197" y="471"/>
                    </a:moveTo>
                    <a:cubicBezTo>
                      <a:pt x="198" y="470"/>
                      <a:pt x="199" y="475"/>
                      <a:pt x="198" y="474"/>
                    </a:cubicBezTo>
                    <a:cubicBezTo>
                      <a:pt x="197" y="473"/>
                      <a:pt x="197" y="472"/>
                      <a:pt x="197" y="471"/>
                    </a:cubicBezTo>
                    <a:close/>
                    <a:moveTo>
                      <a:pt x="173" y="496"/>
                    </a:moveTo>
                    <a:cubicBezTo>
                      <a:pt x="174" y="495"/>
                      <a:pt x="174" y="495"/>
                      <a:pt x="174" y="495"/>
                    </a:cubicBezTo>
                    <a:cubicBezTo>
                      <a:pt x="174" y="496"/>
                      <a:pt x="174" y="496"/>
                      <a:pt x="175" y="496"/>
                    </a:cubicBezTo>
                    <a:cubicBezTo>
                      <a:pt x="175" y="497"/>
                      <a:pt x="173" y="497"/>
                      <a:pt x="173" y="496"/>
                    </a:cubicBezTo>
                    <a:close/>
                    <a:moveTo>
                      <a:pt x="189" y="487"/>
                    </a:moveTo>
                    <a:cubicBezTo>
                      <a:pt x="190" y="486"/>
                      <a:pt x="191" y="489"/>
                      <a:pt x="190" y="489"/>
                    </a:cubicBezTo>
                    <a:cubicBezTo>
                      <a:pt x="190" y="488"/>
                      <a:pt x="190" y="488"/>
                      <a:pt x="189" y="487"/>
                    </a:cubicBezTo>
                    <a:close/>
                    <a:moveTo>
                      <a:pt x="193" y="490"/>
                    </a:moveTo>
                    <a:cubicBezTo>
                      <a:pt x="194" y="491"/>
                      <a:pt x="194" y="492"/>
                      <a:pt x="195" y="493"/>
                    </a:cubicBezTo>
                    <a:cubicBezTo>
                      <a:pt x="194" y="493"/>
                      <a:pt x="193" y="491"/>
                      <a:pt x="193" y="492"/>
                    </a:cubicBezTo>
                    <a:cubicBezTo>
                      <a:pt x="192" y="491"/>
                      <a:pt x="192" y="490"/>
                      <a:pt x="193" y="490"/>
                    </a:cubicBezTo>
                    <a:close/>
                    <a:moveTo>
                      <a:pt x="165" y="567"/>
                    </a:moveTo>
                    <a:cubicBezTo>
                      <a:pt x="167" y="568"/>
                      <a:pt x="164" y="564"/>
                      <a:pt x="165" y="563"/>
                    </a:cubicBezTo>
                    <a:cubicBezTo>
                      <a:pt x="167" y="566"/>
                      <a:pt x="169" y="568"/>
                      <a:pt x="171" y="570"/>
                    </a:cubicBezTo>
                    <a:cubicBezTo>
                      <a:pt x="173" y="571"/>
                      <a:pt x="175" y="573"/>
                      <a:pt x="176" y="576"/>
                    </a:cubicBezTo>
                    <a:cubicBezTo>
                      <a:pt x="176" y="577"/>
                      <a:pt x="175" y="578"/>
                      <a:pt x="177" y="579"/>
                    </a:cubicBezTo>
                    <a:cubicBezTo>
                      <a:pt x="176" y="579"/>
                      <a:pt x="177" y="581"/>
                      <a:pt x="176" y="582"/>
                    </a:cubicBezTo>
                    <a:cubicBezTo>
                      <a:pt x="175" y="580"/>
                      <a:pt x="175" y="579"/>
                      <a:pt x="174" y="577"/>
                    </a:cubicBezTo>
                    <a:cubicBezTo>
                      <a:pt x="171" y="576"/>
                      <a:pt x="169" y="573"/>
                      <a:pt x="167" y="572"/>
                    </a:cubicBezTo>
                    <a:cubicBezTo>
                      <a:pt x="166" y="571"/>
                      <a:pt x="166" y="570"/>
                      <a:pt x="167" y="569"/>
                    </a:cubicBezTo>
                    <a:cubicBezTo>
                      <a:pt x="164" y="567"/>
                      <a:pt x="163" y="566"/>
                      <a:pt x="164" y="564"/>
                    </a:cubicBezTo>
                    <a:cubicBezTo>
                      <a:pt x="165" y="565"/>
                      <a:pt x="166" y="566"/>
                      <a:pt x="165" y="567"/>
                    </a:cubicBezTo>
                    <a:close/>
                    <a:moveTo>
                      <a:pt x="164" y="566"/>
                    </a:moveTo>
                    <a:cubicBezTo>
                      <a:pt x="161" y="565"/>
                      <a:pt x="164" y="568"/>
                      <a:pt x="163" y="569"/>
                    </a:cubicBezTo>
                    <a:cubicBezTo>
                      <a:pt x="161" y="566"/>
                      <a:pt x="157" y="562"/>
                      <a:pt x="154" y="558"/>
                    </a:cubicBezTo>
                    <a:cubicBezTo>
                      <a:pt x="150" y="554"/>
                      <a:pt x="148" y="551"/>
                      <a:pt x="148" y="548"/>
                    </a:cubicBezTo>
                    <a:cubicBezTo>
                      <a:pt x="146" y="547"/>
                      <a:pt x="145" y="546"/>
                      <a:pt x="145" y="544"/>
                    </a:cubicBezTo>
                    <a:cubicBezTo>
                      <a:pt x="143" y="543"/>
                      <a:pt x="145" y="545"/>
                      <a:pt x="144" y="545"/>
                    </a:cubicBezTo>
                    <a:cubicBezTo>
                      <a:pt x="143" y="543"/>
                      <a:pt x="142" y="540"/>
                      <a:pt x="142" y="539"/>
                    </a:cubicBezTo>
                    <a:cubicBezTo>
                      <a:pt x="147" y="545"/>
                      <a:pt x="148" y="547"/>
                      <a:pt x="151" y="551"/>
                    </a:cubicBezTo>
                    <a:cubicBezTo>
                      <a:pt x="151" y="551"/>
                      <a:pt x="151" y="550"/>
                      <a:pt x="150" y="549"/>
                    </a:cubicBezTo>
                    <a:cubicBezTo>
                      <a:pt x="155" y="551"/>
                      <a:pt x="155" y="556"/>
                      <a:pt x="162" y="561"/>
                    </a:cubicBezTo>
                    <a:cubicBezTo>
                      <a:pt x="162" y="563"/>
                      <a:pt x="162" y="564"/>
                      <a:pt x="162" y="564"/>
                    </a:cubicBezTo>
                    <a:cubicBezTo>
                      <a:pt x="162" y="565"/>
                      <a:pt x="163" y="564"/>
                      <a:pt x="164" y="566"/>
                    </a:cubicBezTo>
                    <a:close/>
                    <a:moveTo>
                      <a:pt x="139" y="571"/>
                    </a:moveTo>
                    <a:cubicBezTo>
                      <a:pt x="139" y="569"/>
                      <a:pt x="142" y="573"/>
                      <a:pt x="141" y="573"/>
                    </a:cubicBezTo>
                    <a:lnTo>
                      <a:pt x="139" y="571"/>
                    </a:lnTo>
                    <a:close/>
                    <a:moveTo>
                      <a:pt x="188" y="517"/>
                    </a:moveTo>
                    <a:cubicBezTo>
                      <a:pt x="190" y="515"/>
                      <a:pt x="191" y="520"/>
                      <a:pt x="188" y="517"/>
                    </a:cubicBezTo>
                    <a:close/>
                    <a:moveTo>
                      <a:pt x="188" y="518"/>
                    </a:moveTo>
                    <a:cubicBezTo>
                      <a:pt x="189" y="517"/>
                      <a:pt x="191" y="520"/>
                      <a:pt x="190" y="521"/>
                    </a:cubicBezTo>
                    <a:cubicBezTo>
                      <a:pt x="189" y="520"/>
                      <a:pt x="189" y="519"/>
                      <a:pt x="188" y="518"/>
                    </a:cubicBezTo>
                    <a:close/>
                    <a:moveTo>
                      <a:pt x="140" y="575"/>
                    </a:moveTo>
                    <a:cubicBezTo>
                      <a:pt x="142" y="577"/>
                      <a:pt x="141" y="578"/>
                      <a:pt x="143" y="579"/>
                    </a:cubicBezTo>
                    <a:cubicBezTo>
                      <a:pt x="142" y="579"/>
                      <a:pt x="141" y="578"/>
                      <a:pt x="139" y="577"/>
                    </a:cubicBezTo>
                    <a:cubicBezTo>
                      <a:pt x="139" y="576"/>
                      <a:pt x="139" y="575"/>
                      <a:pt x="140" y="575"/>
                    </a:cubicBezTo>
                    <a:close/>
                    <a:moveTo>
                      <a:pt x="153" y="587"/>
                    </a:moveTo>
                    <a:cubicBezTo>
                      <a:pt x="154" y="587"/>
                      <a:pt x="155" y="588"/>
                      <a:pt x="157" y="589"/>
                    </a:cubicBezTo>
                    <a:cubicBezTo>
                      <a:pt x="157" y="588"/>
                      <a:pt x="155" y="588"/>
                      <a:pt x="155" y="587"/>
                    </a:cubicBezTo>
                    <a:cubicBezTo>
                      <a:pt x="155" y="585"/>
                      <a:pt x="158" y="589"/>
                      <a:pt x="159" y="590"/>
                    </a:cubicBezTo>
                    <a:cubicBezTo>
                      <a:pt x="158" y="591"/>
                      <a:pt x="161" y="593"/>
                      <a:pt x="161" y="594"/>
                    </a:cubicBezTo>
                    <a:cubicBezTo>
                      <a:pt x="159" y="592"/>
                      <a:pt x="156" y="590"/>
                      <a:pt x="156" y="591"/>
                    </a:cubicBezTo>
                    <a:cubicBezTo>
                      <a:pt x="154" y="589"/>
                      <a:pt x="154" y="589"/>
                      <a:pt x="153" y="587"/>
                    </a:cubicBezTo>
                    <a:close/>
                    <a:moveTo>
                      <a:pt x="202" y="537"/>
                    </a:moveTo>
                    <a:cubicBezTo>
                      <a:pt x="203" y="537"/>
                      <a:pt x="205" y="539"/>
                      <a:pt x="204" y="540"/>
                    </a:cubicBezTo>
                    <a:cubicBezTo>
                      <a:pt x="203" y="539"/>
                      <a:pt x="202" y="538"/>
                      <a:pt x="202" y="537"/>
                    </a:cubicBezTo>
                    <a:close/>
                    <a:moveTo>
                      <a:pt x="204" y="547"/>
                    </a:moveTo>
                    <a:cubicBezTo>
                      <a:pt x="203" y="546"/>
                      <a:pt x="201" y="545"/>
                      <a:pt x="202" y="544"/>
                    </a:cubicBezTo>
                    <a:cubicBezTo>
                      <a:pt x="203" y="545"/>
                      <a:pt x="205" y="546"/>
                      <a:pt x="204" y="547"/>
                    </a:cubicBezTo>
                    <a:close/>
                    <a:moveTo>
                      <a:pt x="208" y="548"/>
                    </a:moveTo>
                    <a:cubicBezTo>
                      <a:pt x="208" y="549"/>
                      <a:pt x="210" y="551"/>
                      <a:pt x="207" y="550"/>
                    </a:cubicBezTo>
                    <a:cubicBezTo>
                      <a:pt x="209" y="552"/>
                      <a:pt x="213" y="554"/>
                      <a:pt x="212" y="556"/>
                    </a:cubicBezTo>
                    <a:cubicBezTo>
                      <a:pt x="208" y="553"/>
                      <a:pt x="205" y="550"/>
                      <a:pt x="204" y="547"/>
                    </a:cubicBezTo>
                    <a:cubicBezTo>
                      <a:pt x="204" y="547"/>
                      <a:pt x="206" y="548"/>
                      <a:pt x="207" y="549"/>
                    </a:cubicBezTo>
                    <a:cubicBezTo>
                      <a:pt x="206" y="546"/>
                      <a:pt x="203" y="544"/>
                      <a:pt x="201" y="542"/>
                    </a:cubicBezTo>
                    <a:cubicBezTo>
                      <a:pt x="201" y="540"/>
                      <a:pt x="206" y="545"/>
                      <a:pt x="207" y="548"/>
                    </a:cubicBezTo>
                    <a:cubicBezTo>
                      <a:pt x="207" y="548"/>
                      <a:pt x="209" y="548"/>
                      <a:pt x="208" y="547"/>
                    </a:cubicBezTo>
                    <a:cubicBezTo>
                      <a:pt x="209" y="548"/>
                      <a:pt x="211" y="551"/>
                      <a:pt x="212" y="552"/>
                    </a:cubicBezTo>
                    <a:cubicBezTo>
                      <a:pt x="211" y="553"/>
                      <a:pt x="209" y="549"/>
                      <a:pt x="208" y="548"/>
                    </a:cubicBezTo>
                    <a:close/>
                    <a:moveTo>
                      <a:pt x="175" y="583"/>
                    </a:moveTo>
                    <a:cubicBezTo>
                      <a:pt x="176" y="583"/>
                      <a:pt x="177" y="585"/>
                      <a:pt x="179" y="586"/>
                    </a:cubicBezTo>
                    <a:cubicBezTo>
                      <a:pt x="179" y="585"/>
                      <a:pt x="177" y="584"/>
                      <a:pt x="177" y="583"/>
                    </a:cubicBezTo>
                    <a:cubicBezTo>
                      <a:pt x="178" y="582"/>
                      <a:pt x="179" y="583"/>
                      <a:pt x="181" y="584"/>
                    </a:cubicBezTo>
                    <a:cubicBezTo>
                      <a:pt x="183" y="588"/>
                      <a:pt x="180" y="587"/>
                      <a:pt x="182" y="592"/>
                    </a:cubicBezTo>
                    <a:cubicBezTo>
                      <a:pt x="179" y="589"/>
                      <a:pt x="180" y="592"/>
                      <a:pt x="177" y="589"/>
                    </a:cubicBezTo>
                    <a:cubicBezTo>
                      <a:pt x="179" y="589"/>
                      <a:pt x="179" y="589"/>
                      <a:pt x="178" y="587"/>
                    </a:cubicBezTo>
                    <a:cubicBezTo>
                      <a:pt x="176" y="586"/>
                      <a:pt x="176" y="585"/>
                      <a:pt x="175" y="583"/>
                    </a:cubicBezTo>
                    <a:close/>
                    <a:moveTo>
                      <a:pt x="214" y="554"/>
                    </a:moveTo>
                    <a:cubicBezTo>
                      <a:pt x="216" y="554"/>
                      <a:pt x="216" y="555"/>
                      <a:pt x="218" y="557"/>
                    </a:cubicBezTo>
                    <a:cubicBezTo>
                      <a:pt x="216" y="557"/>
                      <a:pt x="215" y="556"/>
                      <a:pt x="214" y="554"/>
                    </a:cubicBezTo>
                    <a:close/>
                    <a:moveTo>
                      <a:pt x="520" y="133"/>
                    </a:moveTo>
                    <a:cubicBezTo>
                      <a:pt x="517" y="132"/>
                      <a:pt x="515" y="131"/>
                      <a:pt x="514" y="130"/>
                    </a:cubicBezTo>
                    <a:cubicBezTo>
                      <a:pt x="514" y="130"/>
                      <a:pt x="516" y="130"/>
                      <a:pt x="515" y="129"/>
                    </a:cubicBezTo>
                    <a:cubicBezTo>
                      <a:pt x="516" y="131"/>
                      <a:pt x="519" y="131"/>
                      <a:pt x="520" y="133"/>
                    </a:cubicBezTo>
                    <a:close/>
                    <a:moveTo>
                      <a:pt x="505" y="122"/>
                    </a:moveTo>
                    <a:cubicBezTo>
                      <a:pt x="506" y="122"/>
                      <a:pt x="507" y="123"/>
                      <a:pt x="508" y="122"/>
                    </a:cubicBezTo>
                    <a:cubicBezTo>
                      <a:pt x="510" y="123"/>
                      <a:pt x="510" y="123"/>
                      <a:pt x="512" y="124"/>
                    </a:cubicBezTo>
                    <a:cubicBezTo>
                      <a:pt x="512" y="124"/>
                      <a:pt x="511" y="124"/>
                      <a:pt x="509" y="124"/>
                    </a:cubicBezTo>
                    <a:cubicBezTo>
                      <a:pt x="508" y="123"/>
                      <a:pt x="507" y="123"/>
                      <a:pt x="505" y="122"/>
                    </a:cubicBezTo>
                    <a:close/>
                    <a:moveTo>
                      <a:pt x="509" y="124"/>
                    </a:moveTo>
                    <a:cubicBezTo>
                      <a:pt x="512" y="126"/>
                      <a:pt x="508" y="125"/>
                      <a:pt x="506" y="124"/>
                    </a:cubicBezTo>
                    <a:cubicBezTo>
                      <a:pt x="507" y="124"/>
                      <a:pt x="508" y="124"/>
                      <a:pt x="509" y="124"/>
                    </a:cubicBezTo>
                    <a:cubicBezTo>
                      <a:pt x="510" y="125"/>
                      <a:pt x="512" y="125"/>
                      <a:pt x="513" y="126"/>
                    </a:cubicBezTo>
                    <a:cubicBezTo>
                      <a:pt x="511" y="127"/>
                      <a:pt x="511" y="125"/>
                      <a:pt x="509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  <p:sp>
            <p:nvSpPr>
              <p:cNvPr id="34" name="MH_Other_12"/>
              <p:cNvSpPr>
                <a:spLocks noEditPoints="1"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7427913" y="4494214"/>
                <a:ext cx="1598612" cy="1254125"/>
              </a:xfrm>
              <a:custGeom>
                <a:avLst/>
                <a:gdLst>
                  <a:gd name="T0" fmla="*/ 2147483646 w 738"/>
                  <a:gd name="T1" fmla="*/ 2147483646 h 578"/>
                  <a:gd name="T2" fmla="*/ 2147483646 w 738"/>
                  <a:gd name="T3" fmla="*/ 2147483646 h 578"/>
                  <a:gd name="T4" fmla="*/ 2147483646 w 738"/>
                  <a:gd name="T5" fmla="*/ 2147483646 h 578"/>
                  <a:gd name="T6" fmla="*/ 2147483646 w 738"/>
                  <a:gd name="T7" fmla="*/ 2147483646 h 578"/>
                  <a:gd name="T8" fmla="*/ 2147483646 w 738"/>
                  <a:gd name="T9" fmla="*/ 2147483646 h 578"/>
                  <a:gd name="T10" fmla="*/ 2147483646 w 738"/>
                  <a:gd name="T11" fmla="*/ 2147483646 h 578"/>
                  <a:gd name="T12" fmla="*/ 2147483646 w 738"/>
                  <a:gd name="T13" fmla="*/ 2147483646 h 578"/>
                  <a:gd name="T14" fmla="*/ 2147483646 w 738"/>
                  <a:gd name="T15" fmla="*/ 2147483646 h 578"/>
                  <a:gd name="T16" fmla="*/ 2147483646 w 738"/>
                  <a:gd name="T17" fmla="*/ 2147483646 h 578"/>
                  <a:gd name="T18" fmla="*/ 2147483646 w 738"/>
                  <a:gd name="T19" fmla="*/ 2147483646 h 578"/>
                  <a:gd name="T20" fmla="*/ 2147483646 w 738"/>
                  <a:gd name="T21" fmla="*/ 2147483646 h 578"/>
                  <a:gd name="T22" fmla="*/ 2147483646 w 738"/>
                  <a:gd name="T23" fmla="*/ 2147483646 h 578"/>
                  <a:gd name="T24" fmla="*/ 2147483646 w 738"/>
                  <a:gd name="T25" fmla="*/ 2147483646 h 578"/>
                  <a:gd name="T26" fmla="*/ 2147483646 w 738"/>
                  <a:gd name="T27" fmla="*/ 2147483646 h 578"/>
                  <a:gd name="T28" fmla="*/ 2147483646 w 738"/>
                  <a:gd name="T29" fmla="*/ 2147483646 h 578"/>
                  <a:gd name="T30" fmla="*/ 2147483646 w 738"/>
                  <a:gd name="T31" fmla="*/ 2147483646 h 578"/>
                  <a:gd name="T32" fmla="*/ 2147483646 w 738"/>
                  <a:gd name="T33" fmla="*/ 2147483646 h 578"/>
                  <a:gd name="T34" fmla="*/ 2147483646 w 738"/>
                  <a:gd name="T35" fmla="*/ 2147483646 h 578"/>
                  <a:gd name="T36" fmla="*/ 2147483646 w 738"/>
                  <a:gd name="T37" fmla="*/ 2147483646 h 578"/>
                  <a:gd name="T38" fmla="*/ 2147483646 w 738"/>
                  <a:gd name="T39" fmla="*/ 2147483646 h 578"/>
                  <a:gd name="T40" fmla="*/ 2147483646 w 738"/>
                  <a:gd name="T41" fmla="*/ 2147483646 h 578"/>
                  <a:gd name="T42" fmla="*/ 2147483646 w 738"/>
                  <a:gd name="T43" fmla="*/ 2147483646 h 578"/>
                  <a:gd name="T44" fmla="*/ 2147483646 w 738"/>
                  <a:gd name="T45" fmla="*/ 2147483646 h 578"/>
                  <a:gd name="T46" fmla="*/ 2147483646 w 738"/>
                  <a:gd name="T47" fmla="*/ 2147483646 h 578"/>
                  <a:gd name="T48" fmla="*/ 2147483646 w 738"/>
                  <a:gd name="T49" fmla="*/ 2147483646 h 578"/>
                  <a:gd name="T50" fmla="*/ 2147483646 w 738"/>
                  <a:gd name="T51" fmla="*/ 2147483646 h 578"/>
                  <a:gd name="T52" fmla="*/ 2147483646 w 738"/>
                  <a:gd name="T53" fmla="*/ 2147483646 h 578"/>
                  <a:gd name="T54" fmla="*/ 2147483646 w 738"/>
                  <a:gd name="T55" fmla="*/ 2147483646 h 578"/>
                  <a:gd name="T56" fmla="*/ 2147483646 w 738"/>
                  <a:gd name="T57" fmla="*/ 2147483646 h 578"/>
                  <a:gd name="T58" fmla="*/ 2147483646 w 738"/>
                  <a:gd name="T59" fmla="*/ 2147483646 h 578"/>
                  <a:gd name="T60" fmla="*/ 2147483646 w 738"/>
                  <a:gd name="T61" fmla="*/ 2147483646 h 578"/>
                  <a:gd name="T62" fmla="*/ 2147483646 w 738"/>
                  <a:gd name="T63" fmla="*/ 2147483646 h 578"/>
                  <a:gd name="T64" fmla="*/ 2147483646 w 738"/>
                  <a:gd name="T65" fmla="*/ 2147483646 h 578"/>
                  <a:gd name="T66" fmla="*/ 2147483646 w 738"/>
                  <a:gd name="T67" fmla="*/ 2147483646 h 578"/>
                  <a:gd name="T68" fmla="*/ 2147483646 w 738"/>
                  <a:gd name="T69" fmla="*/ 2147483646 h 578"/>
                  <a:gd name="T70" fmla="*/ 2147483646 w 738"/>
                  <a:gd name="T71" fmla="*/ 2147483646 h 578"/>
                  <a:gd name="T72" fmla="*/ 2147483646 w 738"/>
                  <a:gd name="T73" fmla="*/ 2147483646 h 578"/>
                  <a:gd name="T74" fmla="*/ 2147483646 w 738"/>
                  <a:gd name="T75" fmla="*/ 2147483646 h 578"/>
                  <a:gd name="T76" fmla="*/ 2147483646 w 738"/>
                  <a:gd name="T77" fmla="*/ 2147483646 h 578"/>
                  <a:gd name="T78" fmla="*/ 2147483646 w 738"/>
                  <a:gd name="T79" fmla="*/ 2147483646 h 578"/>
                  <a:gd name="T80" fmla="*/ 2147483646 w 738"/>
                  <a:gd name="T81" fmla="*/ 2147483646 h 578"/>
                  <a:gd name="T82" fmla="*/ 2147483646 w 738"/>
                  <a:gd name="T83" fmla="*/ 2147483646 h 578"/>
                  <a:gd name="T84" fmla="*/ 2147483646 w 738"/>
                  <a:gd name="T85" fmla="*/ 2147483646 h 578"/>
                  <a:gd name="T86" fmla="*/ 2147483646 w 738"/>
                  <a:gd name="T87" fmla="*/ 2147483646 h 578"/>
                  <a:gd name="T88" fmla="*/ 2147483646 w 738"/>
                  <a:gd name="T89" fmla="*/ 2147483646 h 578"/>
                  <a:gd name="T90" fmla="*/ 2147483646 w 738"/>
                  <a:gd name="T91" fmla="*/ 2147483646 h 578"/>
                  <a:gd name="T92" fmla="*/ 2147483646 w 738"/>
                  <a:gd name="T93" fmla="*/ 2147483646 h 578"/>
                  <a:gd name="T94" fmla="*/ 2147483646 w 738"/>
                  <a:gd name="T95" fmla="*/ 2147483646 h 578"/>
                  <a:gd name="T96" fmla="*/ 2147483646 w 738"/>
                  <a:gd name="T97" fmla="*/ 2147483646 h 578"/>
                  <a:gd name="T98" fmla="*/ 2147483646 w 738"/>
                  <a:gd name="T99" fmla="*/ 2147483646 h 578"/>
                  <a:gd name="T100" fmla="*/ 2147483646 w 738"/>
                  <a:gd name="T101" fmla="*/ 2147483646 h 578"/>
                  <a:gd name="T102" fmla="*/ 2147483646 w 738"/>
                  <a:gd name="T103" fmla="*/ 2147483646 h 578"/>
                  <a:gd name="T104" fmla="*/ 2147483646 w 738"/>
                  <a:gd name="T105" fmla="*/ 2147483646 h 578"/>
                  <a:gd name="T106" fmla="*/ 2147483646 w 738"/>
                  <a:gd name="T107" fmla="*/ 2147483646 h 578"/>
                  <a:gd name="T108" fmla="*/ 2147483646 w 738"/>
                  <a:gd name="T109" fmla="*/ 2147483646 h 578"/>
                  <a:gd name="T110" fmla="*/ 2147483646 w 738"/>
                  <a:gd name="T111" fmla="*/ 2147483646 h 578"/>
                  <a:gd name="T112" fmla="*/ 2147483646 w 738"/>
                  <a:gd name="T113" fmla="*/ 2147483646 h 578"/>
                  <a:gd name="T114" fmla="*/ 2147483646 w 738"/>
                  <a:gd name="T115" fmla="*/ 2147483646 h 578"/>
                  <a:gd name="T116" fmla="*/ 2147483646 w 738"/>
                  <a:gd name="T117" fmla="*/ 2147483646 h 578"/>
                  <a:gd name="T118" fmla="*/ 2147483646 w 738"/>
                  <a:gd name="T119" fmla="*/ 2147483646 h 578"/>
                  <a:gd name="T120" fmla="*/ 2147483646 w 738"/>
                  <a:gd name="T121" fmla="*/ 2147483646 h 578"/>
                  <a:gd name="T122" fmla="*/ 2147483646 w 738"/>
                  <a:gd name="T123" fmla="*/ 2147483646 h 578"/>
                  <a:gd name="T124" fmla="*/ 2147483646 w 738"/>
                  <a:gd name="T125" fmla="*/ 2147483646 h 57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38" h="578">
                    <a:moveTo>
                      <a:pt x="20" y="106"/>
                    </a:moveTo>
                    <a:cubicBezTo>
                      <a:pt x="20" y="107"/>
                      <a:pt x="19" y="109"/>
                      <a:pt x="19" y="110"/>
                    </a:cubicBezTo>
                    <a:cubicBezTo>
                      <a:pt x="20" y="106"/>
                      <a:pt x="18" y="110"/>
                      <a:pt x="18" y="110"/>
                    </a:cubicBezTo>
                    <a:cubicBezTo>
                      <a:pt x="18" y="108"/>
                      <a:pt x="18" y="108"/>
                      <a:pt x="19" y="106"/>
                    </a:cubicBezTo>
                    <a:cubicBezTo>
                      <a:pt x="17" y="106"/>
                      <a:pt x="17" y="108"/>
                      <a:pt x="16" y="111"/>
                    </a:cubicBezTo>
                    <a:cubicBezTo>
                      <a:pt x="16" y="113"/>
                      <a:pt x="16" y="116"/>
                      <a:pt x="15" y="118"/>
                    </a:cubicBezTo>
                    <a:cubicBezTo>
                      <a:pt x="15" y="122"/>
                      <a:pt x="13" y="120"/>
                      <a:pt x="12" y="125"/>
                    </a:cubicBezTo>
                    <a:cubicBezTo>
                      <a:pt x="12" y="125"/>
                      <a:pt x="13" y="123"/>
                      <a:pt x="13" y="123"/>
                    </a:cubicBezTo>
                    <a:cubicBezTo>
                      <a:pt x="13" y="125"/>
                      <a:pt x="13" y="127"/>
                      <a:pt x="12" y="129"/>
                    </a:cubicBezTo>
                    <a:cubicBezTo>
                      <a:pt x="12" y="130"/>
                      <a:pt x="12" y="132"/>
                      <a:pt x="11" y="133"/>
                    </a:cubicBezTo>
                    <a:cubicBezTo>
                      <a:pt x="11" y="130"/>
                      <a:pt x="10" y="133"/>
                      <a:pt x="9" y="135"/>
                    </a:cubicBezTo>
                    <a:cubicBezTo>
                      <a:pt x="10" y="136"/>
                      <a:pt x="9" y="138"/>
                      <a:pt x="9" y="141"/>
                    </a:cubicBezTo>
                    <a:cubicBezTo>
                      <a:pt x="8" y="138"/>
                      <a:pt x="8" y="145"/>
                      <a:pt x="7" y="142"/>
                    </a:cubicBezTo>
                    <a:cubicBezTo>
                      <a:pt x="7" y="146"/>
                      <a:pt x="8" y="144"/>
                      <a:pt x="8" y="146"/>
                    </a:cubicBezTo>
                    <a:cubicBezTo>
                      <a:pt x="6" y="148"/>
                      <a:pt x="8" y="146"/>
                      <a:pt x="8" y="149"/>
                    </a:cubicBezTo>
                    <a:cubicBezTo>
                      <a:pt x="7" y="150"/>
                      <a:pt x="7" y="152"/>
                      <a:pt x="7" y="150"/>
                    </a:cubicBezTo>
                    <a:cubicBezTo>
                      <a:pt x="6" y="155"/>
                      <a:pt x="6" y="157"/>
                      <a:pt x="5" y="161"/>
                    </a:cubicBezTo>
                    <a:cubicBezTo>
                      <a:pt x="6" y="162"/>
                      <a:pt x="6" y="162"/>
                      <a:pt x="6" y="163"/>
                    </a:cubicBezTo>
                    <a:cubicBezTo>
                      <a:pt x="6" y="166"/>
                      <a:pt x="5" y="170"/>
                      <a:pt x="5" y="175"/>
                    </a:cubicBezTo>
                    <a:cubicBezTo>
                      <a:pt x="3" y="174"/>
                      <a:pt x="2" y="187"/>
                      <a:pt x="1" y="191"/>
                    </a:cubicBezTo>
                    <a:cubicBezTo>
                      <a:pt x="1" y="191"/>
                      <a:pt x="2" y="190"/>
                      <a:pt x="2" y="191"/>
                    </a:cubicBezTo>
                    <a:cubicBezTo>
                      <a:pt x="1" y="194"/>
                      <a:pt x="0" y="193"/>
                      <a:pt x="1" y="196"/>
                    </a:cubicBezTo>
                    <a:cubicBezTo>
                      <a:pt x="2" y="196"/>
                      <a:pt x="1" y="192"/>
                      <a:pt x="2" y="193"/>
                    </a:cubicBezTo>
                    <a:cubicBezTo>
                      <a:pt x="2" y="197"/>
                      <a:pt x="4" y="205"/>
                      <a:pt x="3" y="209"/>
                    </a:cubicBezTo>
                    <a:cubicBezTo>
                      <a:pt x="3" y="206"/>
                      <a:pt x="2" y="205"/>
                      <a:pt x="2" y="206"/>
                    </a:cubicBezTo>
                    <a:cubicBezTo>
                      <a:pt x="2" y="208"/>
                      <a:pt x="3" y="209"/>
                      <a:pt x="3" y="213"/>
                    </a:cubicBezTo>
                    <a:cubicBezTo>
                      <a:pt x="3" y="212"/>
                      <a:pt x="2" y="212"/>
                      <a:pt x="2" y="211"/>
                    </a:cubicBezTo>
                    <a:cubicBezTo>
                      <a:pt x="1" y="216"/>
                      <a:pt x="3" y="220"/>
                      <a:pt x="3" y="224"/>
                    </a:cubicBezTo>
                    <a:cubicBezTo>
                      <a:pt x="2" y="223"/>
                      <a:pt x="2" y="223"/>
                      <a:pt x="2" y="222"/>
                    </a:cubicBezTo>
                    <a:cubicBezTo>
                      <a:pt x="1" y="219"/>
                      <a:pt x="1" y="215"/>
                      <a:pt x="1" y="212"/>
                    </a:cubicBezTo>
                    <a:cubicBezTo>
                      <a:pt x="1" y="209"/>
                      <a:pt x="1" y="205"/>
                      <a:pt x="0" y="204"/>
                    </a:cubicBezTo>
                    <a:cubicBezTo>
                      <a:pt x="1" y="210"/>
                      <a:pt x="0" y="217"/>
                      <a:pt x="1" y="225"/>
                    </a:cubicBezTo>
                    <a:cubicBezTo>
                      <a:pt x="0" y="225"/>
                      <a:pt x="3" y="236"/>
                      <a:pt x="2" y="238"/>
                    </a:cubicBezTo>
                    <a:cubicBezTo>
                      <a:pt x="2" y="240"/>
                      <a:pt x="3" y="243"/>
                      <a:pt x="3" y="245"/>
                    </a:cubicBezTo>
                    <a:cubicBezTo>
                      <a:pt x="4" y="248"/>
                      <a:pt x="4" y="251"/>
                      <a:pt x="4" y="254"/>
                    </a:cubicBezTo>
                    <a:cubicBezTo>
                      <a:pt x="5" y="257"/>
                      <a:pt x="5" y="259"/>
                      <a:pt x="5" y="262"/>
                    </a:cubicBezTo>
                    <a:cubicBezTo>
                      <a:pt x="6" y="264"/>
                      <a:pt x="6" y="266"/>
                      <a:pt x="6" y="268"/>
                    </a:cubicBezTo>
                    <a:cubicBezTo>
                      <a:pt x="6" y="267"/>
                      <a:pt x="5" y="267"/>
                      <a:pt x="5" y="267"/>
                    </a:cubicBezTo>
                    <a:cubicBezTo>
                      <a:pt x="6" y="270"/>
                      <a:pt x="6" y="271"/>
                      <a:pt x="7" y="272"/>
                    </a:cubicBezTo>
                    <a:cubicBezTo>
                      <a:pt x="7" y="271"/>
                      <a:pt x="6" y="270"/>
                      <a:pt x="7" y="270"/>
                    </a:cubicBezTo>
                    <a:cubicBezTo>
                      <a:pt x="8" y="276"/>
                      <a:pt x="8" y="278"/>
                      <a:pt x="9" y="281"/>
                    </a:cubicBezTo>
                    <a:cubicBezTo>
                      <a:pt x="9" y="281"/>
                      <a:pt x="8" y="280"/>
                      <a:pt x="8" y="280"/>
                    </a:cubicBezTo>
                    <a:cubicBezTo>
                      <a:pt x="10" y="284"/>
                      <a:pt x="8" y="285"/>
                      <a:pt x="10" y="290"/>
                    </a:cubicBezTo>
                    <a:cubicBezTo>
                      <a:pt x="11" y="289"/>
                      <a:pt x="10" y="287"/>
                      <a:pt x="11" y="289"/>
                    </a:cubicBezTo>
                    <a:cubicBezTo>
                      <a:pt x="11" y="289"/>
                      <a:pt x="11" y="291"/>
                      <a:pt x="11" y="293"/>
                    </a:cubicBezTo>
                    <a:cubicBezTo>
                      <a:pt x="12" y="294"/>
                      <a:pt x="12" y="291"/>
                      <a:pt x="13" y="294"/>
                    </a:cubicBezTo>
                    <a:cubicBezTo>
                      <a:pt x="15" y="299"/>
                      <a:pt x="15" y="299"/>
                      <a:pt x="17" y="304"/>
                    </a:cubicBezTo>
                    <a:cubicBezTo>
                      <a:pt x="16" y="304"/>
                      <a:pt x="17" y="309"/>
                      <a:pt x="16" y="307"/>
                    </a:cubicBezTo>
                    <a:cubicBezTo>
                      <a:pt x="17" y="312"/>
                      <a:pt x="17" y="313"/>
                      <a:pt x="19" y="315"/>
                    </a:cubicBezTo>
                    <a:cubicBezTo>
                      <a:pt x="18" y="315"/>
                      <a:pt x="19" y="318"/>
                      <a:pt x="17" y="316"/>
                    </a:cubicBezTo>
                    <a:cubicBezTo>
                      <a:pt x="18" y="317"/>
                      <a:pt x="18" y="317"/>
                      <a:pt x="19" y="319"/>
                    </a:cubicBezTo>
                    <a:cubicBezTo>
                      <a:pt x="19" y="318"/>
                      <a:pt x="19" y="316"/>
                      <a:pt x="21" y="318"/>
                    </a:cubicBezTo>
                    <a:cubicBezTo>
                      <a:pt x="21" y="321"/>
                      <a:pt x="22" y="323"/>
                      <a:pt x="23" y="325"/>
                    </a:cubicBezTo>
                    <a:cubicBezTo>
                      <a:pt x="24" y="328"/>
                      <a:pt x="25" y="330"/>
                      <a:pt x="25" y="332"/>
                    </a:cubicBezTo>
                    <a:cubicBezTo>
                      <a:pt x="27" y="337"/>
                      <a:pt x="29" y="341"/>
                      <a:pt x="31" y="343"/>
                    </a:cubicBezTo>
                    <a:cubicBezTo>
                      <a:pt x="31" y="343"/>
                      <a:pt x="31" y="343"/>
                      <a:pt x="30" y="343"/>
                    </a:cubicBezTo>
                    <a:cubicBezTo>
                      <a:pt x="32" y="347"/>
                      <a:pt x="32" y="347"/>
                      <a:pt x="32" y="347"/>
                    </a:cubicBezTo>
                    <a:cubicBezTo>
                      <a:pt x="32" y="346"/>
                      <a:pt x="33" y="346"/>
                      <a:pt x="34" y="348"/>
                    </a:cubicBezTo>
                    <a:cubicBezTo>
                      <a:pt x="32" y="347"/>
                      <a:pt x="34" y="350"/>
                      <a:pt x="33" y="351"/>
                    </a:cubicBezTo>
                    <a:cubicBezTo>
                      <a:pt x="31" y="348"/>
                      <a:pt x="30" y="344"/>
                      <a:pt x="28" y="340"/>
                    </a:cubicBezTo>
                    <a:cubicBezTo>
                      <a:pt x="26" y="339"/>
                      <a:pt x="22" y="329"/>
                      <a:pt x="23" y="327"/>
                    </a:cubicBezTo>
                    <a:cubicBezTo>
                      <a:pt x="22" y="331"/>
                      <a:pt x="27" y="342"/>
                      <a:pt x="30" y="345"/>
                    </a:cubicBezTo>
                    <a:cubicBezTo>
                      <a:pt x="30" y="348"/>
                      <a:pt x="31" y="350"/>
                      <a:pt x="32" y="353"/>
                    </a:cubicBezTo>
                    <a:cubicBezTo>
                      <a:pt x="33" y="355"/>
                      <a:pt x="34" y="358"/>
                      <a:pt x="36" y="361"/>
                    </a:cubicBezTo>
                    <a:cubicBezTo>
                      <a:pt x="36" y="360"/>
                      <a:pt x="37" y="362"/>
                      <a:pt x="37" y="362"/>
                    </a:cubicBezTo>
                    <a:cubicBezTo>
                      <a:pt x="39" y="362"/>
                      <a:pt x="37" y="360"/>
                      <a:pt x="38" y="360"/>
                    </a:cubicBezTo>
                    <a:cubicBezTo>
                      <a:pt x="37" y="357"/>
                      <a:pt x="37" y="360"/>
                      <a:pt x="36" y="357"/>
                    </a:cubicBezTo>
                    <a:cubicBezTo>
                      <a:pt x="38" y="357"/>
                      <a:pt x="35" y="354"/>
                      <a:pt x="36" y="354"/>
                    </a:cubicBezTo>
                    <a:cubicBezTo>
                      <a:pt x="38" y="357"/>
                      <a:pt x="40" y="363"/>
                      <a:pt x="42" y="363"/>
                    </a:cubicBezTo>
                    <a:cubicBezTo>
                      <a:pt x="42" y="364"/>
                      <a:pt x="43" y="365"/>
                      <a:pt x="44" y="367"/>
                    </a:cubicBezTo>
                    <a:cubicBezTo>
                      <a:pt x="43" y="366"/>
                      <a:pt x="43" y="367"/>
                      <a:pt x="42" y="366"/>
                    </a:cubicBezTo>
                    <a:cubicBezTo>
                      <a:pt x="44" y="370"/>
                      <a:pt x="43" y="364"/>
                      <a:pt x="45" y="369"/>
                    </a:cubicBezTo>
                    <a:cubicBezTo>
                      <a:pt x="46" y="370"/>
                      <a:pt x="45" y="371"/>
                      <a:pt x="47" y="372"/>
                    </a:cubicBezTo>
                    <a:cubicBezTo>
                      <a:pt x="47" y="375"/>
                      <a:pt x="45" y="371"/>
                      <a:pt x="45" y="373"/>
                    </a:cubicBezTo>
                    <a:cubicBezTo>
                      <a:pt x="46" y="373"/>
                      <a:pt x="49" y="378"/>
                      <a:pt x="48" y="378"/>
                    </a:cubicBezTo>
                    <a:cubicBezTo>
                      <a:pt x="48" y="379"/>
                      <a:pt x="47" y="379"/>
                      <a:pt x="47" y="377"/>
                    </a:cubicBezTo>
                    <a:cubicBezTo>
                      <a:pt x="49" y="378"/>
                      <a:pt x="44" y="373"/>
                      <a:pt x="42" y="371"/>
                    </a:cubicBezTo>
                    <a:cubicBezTo>
                      <a:pt x="42" y="370"/>
                      <a:pt x="43" y="369"/>
                      <a:pt x="42" y="368"/>
                    </a:cubicBezTo>
                    <a:cubicBezTo>
                      <a:pt x="41" y="369"/>
                      <a:pt x="40" y="364"/>
                      <a:pt x="39" y="363"/>
                    </a:cubicBezTo>
                    <a:cubicBezTo>
                      <a:pt x="38" y="365"/>
                      <a:pt x="41" y="369"/>
                      <a:pt x="42" y="371"/>
                    </a:cubicBezTo>
                    <a:cubicBezTo>
                      <a:pt x="41" y="371"/>
                      <a:pt x="40" y="368"/>
                      <a:pt x="39" y="368"/>
                    </a:cubicBezTo>
                    <a:cubicBezTo>
                      <a:pt x="41" y="371"/>
                      <a:pt x="43" y="373"/>
                      <a:pt x="43" y="375"/>
                    </a:cubicBezTo>
                    <a:cubicBezTo>
                      <a:pt x="44" y="375"/>
                      <a:pt x="46" y="380"/>
                      <a:pt x="46" y="378"/>
                    </a:cubicBezTo>
                    <a:cubicBezTo>
                      <a:pt x="45" y="376"/>
                      <a:pt x="43" y="375"/>
                      <a:pt x="43" y="374"/>
                    </a:cubicBezTo>
                    <a:cubicBezTo>
                      <a:pt x="46" y="376"/>
                      <a:pt x="46" y="378"/>
                      <a:pt x="48" y="381"/>
                    </a:cubicBezTo>
                    <a:cubicBezTo>
                      <a:pt x="49" y="381"/>
                      <a:pt x="46" y="379"/>
                      <a:pt x="48" y="379"/>
                    </a:cubicBezTo>
                    <a:cubicBezTo>
                      <a:pt x="48" y="380"/>
                      <a:pt x="48" y="380"/>
                      <a:pt x="49" y="380"/>
                    </a:cubicBezTo>
                    <a:cubicBezTo>
                      <a:pt x="51" y="384"/>
                      <a:pt x="51" y="385"/>
                      <a:pt x="52" y="388"/>
                    </a:cubicBezTo>
                    <a:cubicBezTo>
                      <a:pt x="54" y="390"/>
                      <a:pt x="52" y="387"/>
                      <a:pt x="53" y="387"/>
                    </a:cubicBezTo>
                    <a:cubicBezTo>
                      <a:pt x="53" y="388"/>
                      <a:pt x="54" y="388"/>
                      <a:pt x="54" y="389"/>
                    </a:cubicBezTo>
                    <a:cubicBezTo>
                      <a:pt x="55" y="390"/>
                      <a:pt x="55" y="391"/>
                      <a:pt x="55" y="391"/>
                    </a:cubicBezTo>
                    <a:cubicBezTo>
                      <a:pt x="54" y="392"/>
                      <a:pt x="53" y="389"/>
                      <a:pt x="53" y="390"/>
                    </a:cubicBezTo>
                    <a:cubicBezTo>
                      <a:pt x="55" y="393"/>
                      <a:pt x="55" y="394"/>
                      <a:pt x="56" y="396"/>
                    </a:cubicBezTo>
                    <a:cubicBezTo>
                      <a:pt x="58" y="397"/>
                      <a:pt x="58" y="396"/>
                      <a:pt x="60" y="398"/>
                    </a:cubicBezTo>
                    <a:cubicBezTo>
                      <a:pt x="61" y="400"/>
                      <a:pt x="60" y="400"/>
                      <a:pt x="61" y="402"/>
                    </a:cubicBezTo>
                    <a:cubicBezTo>
                      <a:pt x="62" y="402"/>
                      <a:pt x="66" y="406"/>
                      <a:pt x="68" y="410"/>
                    </a:cubicBezTo>
                    <a:cubicBezTo>
                      <a:pt x="69" y="410"/>
                      <a:pt x="70" y="411"/>
                      <a:pt x="71" y="412"/>
                    </a:cubicBezTo>
                    <a:cubicBezTo>
                      <a:pt x="69" y="409"/>
                      <a:pt x="67" y="408"/>
                      <a:pt x="67" y="406"/>
                    </a:cubicBezTo>
                    <a:cubicBezTo>
                      <a:pt x="67" y="406"/>
                      <a:pt x="68" y="407"/>
                      <a:pt x="69" y="407"/>
                    </a:cubicBezTo>
                    <a:cubicBezTo>
                      <a:pt x="67" y="405"/>
                      <a:pt x="67" y="405"/>
                      <a:pt x="66" y="404"/>
                    </a:cubicBezTo>
                    <a:cubicBezTo>
                      <a:pt x="67" y="404"/>
                      <a:pt x="62" y="400"/>
                      <a:pt x="62" y="399"/>
                    </a:cubicBezTo>
                    <a:cubicBezTo>
                      <a:pt x="63" y="399"/>
                      <a:pt x="64" y="400"/>
                      <a:pt x="64" y="399"/>
                    </a:cubicBezTo>
                    <a:cubicBezTo>
                      <a:pt x="60" y="396"/>
                      <a:pt x="56" y="390"/>
                      <a:pt x="55" y="386"/>
                    </a:cubicBezTo>
                    <a:cubicBezTo>
                      <a:pt x="54" y="388"/>
                      <a:pt x="50" y="379"/>
                      <a:pt x="53" y="382"/>
                    </a:cubicBezTo>
                    <a:cubicBezTo>
                      <a:pt x="51" y="378"/>
                      <a:pt x="52" y="381"/>
                      <a:pt x="50" y="379"/>
                    </a:cubicBezTo>
                    <a:cubicBezTo>
                      <a:pt x="50" y="378"/>
                      <a:pt x="49" y="377"/>
                      <a:pt x="50" y="377"/>
                    </a:cubicBezTo>
                    <a:cubicBezTo>
                      <a:pt x="53" y="379"/>
                      <a:pt x="54" y="382"/>
                      <a:pt x="56" y="384"/>
                    </a:cubicBezTo>
                    <a:cubicBezTo>
                      <a:pt x="57" y="387"/>
                      <a:pt x="59" y="390"/>
                      <a:pt x="60" y="393"/>
                    </a:cubicBezTo>
                    <a:cubicBezTo>
                      <a:pt x="64" y="397"/>
                      <a:pt x="65" y="399"/>
                      <a:pt x="67" y="401"/>
                    </a:cubicBezTo>
                    <a:cubicBezTo>
                      <a:pt x="67" y="402"/>
                      <a:pt x="67" y="402"/>
                      <a:pt x="67" y="402"/>
                    </a:cubicBezTo>
                    <a:cubicBezTo>
                      <a:pt x="68" y="402"/>
                      <a:pt x="73" y="409"/>
                      <a:pt x="72" y="406"/>
                    </a:cubicBezTo>
                    <a:cubicBezTo>
                      <a:pt x="70" y="405"/>
                      <a:pt x="67" y="401"/>
                      <a:pt x="67" y="400"/>
                    </a:cubicBezTo>
                    <a:cubicBezTo>
                      <a:pt x="71" y="404"/>
                      <a:pt x="72" y="406"/>
                      <a:pt x="76" y="410"/>
                    </a:cubicBezTo>
                    <a:cubicBezTo>
                      <a:pt x="74" y="410"/>
                      <a:pt x="75" y="411"/>
                      <a:pt x="76" y="413"/>
                    </a:cubicBezTo>
                    <a:cubicBezTo>
                      <a:pt x="77" y="411"/>
                      <a:pt x="80" y="416"/>
                      <a:pt x="79" y="416"/>
                    </a:cubicBezTo>
                    <a:cubicBezTo>
                      <a:pt x="81" y="418"/>
                      <a:pt x="84" y="421"/>
                      <a:pt x="86" y="424"/>
                    </a:cubicBezTo>
                    <a:cubicBezTo>
                      <a:pt x="89" y="427"/>
                      <a:pt x="92" y="430"/>
                      <a:pt x="95" y="433"/>
                    </a:cubicBezTo>
                    <a:cubicBezTo>
                      <a:pt x="96" y="435"/>
                      <a:pt x="99" y="439"/>
                      <a:pt x="102" y="440"/>
                    </a:cubicBezTo>
                    <a:cubicBezTo>
                      <a:pt x="102" y="440"/>
                      <a:pt x="101" y="440"/>
                      <a:pt x="101" y="440"/>
                    </a:cubicBezTo>
                    <a:cubicBezTo>
                      <a:pt x="103" y="442"/>
                      <a:pt x="104" y="443"/>
                      <a:pt x="104" y="444"/>
                    </a:cubicBezTo>
                    <a:cubicBezTo>
                      <a:pt x="107" y="446"/>
                      <a:pt x="102" y="441"/>
                      <a:pt x="104" y="442"/>
                    </a:cubicBezTo>
                    <a:cubicBezTo>
                      <a:pt x="106" y="444"/>
                      <a:pt x="108" y="446"/>
                      <a:pt x="108" y="447"/>
                    </a:cubicBezTo>
                    <a:cubicBezTo>
                      <a:pt x="110" y="449"/>
                      <a:pt x="114" y="452"/>
                      <a:pt x="117" y="455"/>
                    </a:cubicBezTo>
                    <a:cubicBezTo>
                      <a:pt x="121" y="457"/>
                      <a:pt x="124" y="460"/>
                      <a:pt x="126" y="462"/>
                    </a:cubicBezTo>
                    <a:cubicBezTo>
                      <a:pt x="128" y="463"/>
                      <a:pt x="135" y="468"/>
                      <a:pt x="140" y="471"/>
                    </a:cubicBezTo>
                    <a:cubicBezTo>
                      <a:pt x="145" y="475"/>
                      <a:pt x="149" y="478"/>
                      <a:pt x="144" y="476"/>
                    </a:cubicBezTo>
                    <a:cubicBezTo>
                      <a:pt x="149" y="479"/>
                      <a:pt x="155" y="482"/>
                      <a:pt x="158" y="484"/>
                    </a:cubicBezTo>
                    <a:cubicBezTo>
                      <a:pt x="155" y="482"/>
                      <a:pt x="159" y="485"/>
                      <a:pt x="158" y="485"/>
                    </a:cubicBezTo>
                    <a:cubicBezTo>
                      <a:pt x="160" y="486"/>
                      <a:pt x="160" y="486"/>
                      <a:pt x="161" y="488"/>
                    </a:cubicBezTo>
                    <a:cubicBezTo>
                      <a:pt x="162" y="486"/>
                      <a:pt x="166" y="491"/>
                      <a:pt x="168" y="491"/>
                    </a:cubicBezTo>
                    <a:cubicBezTo>
                      <a:pt x="168" y="490"/>
                      <a:pt x="167" y="490"/>
                      <a:pt x="168" y="490"/>
                    </a:cubicBezTo>
                    <a:cubicBezTo>
                      <a:pt x="168" y="491"/>
                      <a:pt x="168" y="491"/>
                      <a:pt x="169" y="493"/>
                    </a:cubicBezTo>
                    <a:cubicBezTo>
                      <a:pt x="167" y="493"/>
                      <a:pt x="167" y="492"/>
                      <a:pt x="164" y="491"/>
                    </a:cubicBezTo>
                    <a:cubicBezTo>
                      <a:pt x="165" y="492"/>
                      <a:pt x="163" y="491"/>
                      <a:pt x="162" y="492"/>
                    </a:cubicBezTo>
                    <a:cubicBezTo>
                      <a:pt x="164" y="493"/>
                      <a:pt x="166" y="494"/>
                      <a:pt x="167" y="494"/>
                    </a:cubicBezTo>
                    <a:cubicBezTo>
                      <a:pt x="169" y="495"/>
                      <a:pt x="169" y="496"/>
                      <a:pt x="170" y="496"/>
                    </a:cubicBezTo>
                    <a:cubicBezTo>
                      <a:pt x="172" y="497"/>
                      <a:pt x="174" y="498"/>
                      <a:pt x="178" y="501"/>
                    </a:cubicBezTo>
                    <a:cubicBezTo>
                      <a:pt x="179" y="500"/>
                      <a:pt x="174" y="498"/>
                      <a:pt x="174" y="498"/>
                    </a:cubicBezTo>
                    <a:cubicBezTo>
                      <a:pt x="178" y="499"/>
                      <a:pt x="178" y="499"/>
                      <a:pt x="178" y="499"/>
                    </a:cubicBezTo>
                    <a:cubicBezTo>
                      <a:pt x="178" y="499"/>
                      <a:pt x="178" y="498"/>
                      <a:pt x="177" y="498"/>
                    </a:cubicBezTo>
                    <a:cubicBezTo>
                      <a:pt x="177" y="499"/>
                      <a:pt x="175" y="496"/>
                      <a:pt x="174" y="497"/>
                    </a:cubicBezTo>
                    <a:cubicBezTo>
                      <a:pt x="173" y="496"/>
                      <a:pt x="171" y="495"/>
                      <a:pt x="172" y="495"/>
                    </a:cubicBezTo>
                    <a:cubicBezTo>
                      <a:pt x="173" y="495"/>
                      <a:pt x="176" y="497"/>
                      <a:pt x="175" y="496"/>
                    </a:cubicBezTo>
                    <a:cubicBezTo>
                      <a:pt x="173" y="495"/>
                      <a:pt x="172" y="494"/>
                      <a:pt x="171" y="493"/>
                    </a:cubicBezTo>
                    <a:cubicBezTo>
                      <a:pt x="175" y="494"/>
                      <a:pt x="184" y="500"/>
                      <a:pt x="190" y="502"/>
                    </a:cubicBezTo>
                    <a:cubicBezTo>
                      <a:pt x="191" y="503"/>
                      <a:pt x="195" y="505"/>
                      <a:pt x="199" y="507"/>
                    </a:cubicBezTo>
                    <a:cubicBezTo>
                      <a:pt x="203" y="508"/>
                      <a:pt x="207" y="509"/>
                      <a:pt x="206" y="508"/>
                    </a:cubicBezTo>
                    <a:cubicBezTo>
                      <a:pt x="208" y="510"/>
                      <a:pt x="208" y="509"/>
                      <a:pt x="209" y="511"/>
                    </a:cubicBezTo>
                    <a:cubicBezTo>
                      <a:pt x="206" y="510"/>
                      <a:pt x="200" y="507"/>
                      <a:pt x="200" y="508"/>
                    </a:cubicBezTo>
                    <a:cubicBezTo>
                      <a:pt x="203" y="509"/>
                      <a:pt x="209" y="511"/>
                      <a:pt x="205" y="511"/>
                    </a:cubicBezTo>
                    <a:cubicBezTo>
                      <a:pt x="207" y="512"/>
                      <a:pt x="207" y="511"/>
                      <a:pt x="209" y="512"/>
                    </a:cubicBezTo>
                    <a:cubicBezTo>
                      <a:pt x="209" y="513"/>
                      <a:pt x="209" y="513"/>
                      <a:pt x="209" y="513"/>
                    </a:cubicBezTo>
                    <a:cubicBezTo>
                      <a:pt x="207" y="512"/>
                      <a:pt x="201" y="510"/>
                      <a:pt x="204" y="512"/>
                    </a:cubicBezTo>
                    <a:cubicBezTo>
                      <a:pt x="206" y="511"/>
                      <a:pt x="209" y="513"/>
                      <a:pt x="210" y="514"/>
                    </a:cubicBezTo>
                    <a:cubicBezTo>
                      <a:pt x="211" y="514"/>
                      <a:pt x="214" y="515"/>
                      <a:pt x="216" y="516"/>
                    </a:cubicBezTo>
                    <a:cubicBezTo>
                      <a:pt x="219" y="517"/>
                      <a:pt x="221" y="518"/>
                      <a:pt x="221" y="519"/>
                    </a:cubicBezTo>
                    <a:cubicBezTo>
                      <a:pt x="221" y="519"/>
                      <a:pt x="220" y="519"/>
                      <a:pt x="220" y="519"/>
                    </a:cubicBezTo>
                    <a:cubicBezTo>
                      <a:pt x="218" y="518"/>
                      <a:pt x="217" y="518"/>
                      <a:pt x="215" y="517"/>
                    </a:cubicBezTo>
                    <a:cubicBezTo>
                      <a:pt x="214" y="517"/>
                      <a:pt x="213" y="516"/>
                      <a:pt x="213" y="517"/>
                    </a:cubicBezTo>
                    <a:cubicBezTo>
                      <a:pt x="212" y="516"/>
                      <a:pt x="212" y="515"/>
                      <a:pt x="213" y="515"/>
                    </a:cubicBezTo>
                    <a:cubicBezTo>
                      <a:pt x="209" y="514"/>
                      <a:pt x="212" y="516"/>
                      <a:pt x="210" y="515"/>
                    </a:cubicBezTo>
                    <a:cubicBezTo>
                      <a:pt x="209" y="514"/>
                      <a:pt x="208" y="513"/>
                      <a:pt x="206" y="514"/>
                    </a:cubicBezTo>
                    <a:cubicBezTo>
                      <a:pt x="207" y="514"/>
                      <a:pt x="211" y="516"/>
                      <a:pt x="215" y="518"/>
                    </a:cubicBezTo>
                    <a:cubicBezTo>
                      <a:pt x="220" y="520"/>
                      <a:pt x="224" y="521"/>
                      <a:pt x="227" y="522"/>
                    </a:cubicBezTo>
                    <a:cubicBezTo>
                      <a:pt x="230" y="524"/>
                      <a:pt x="240" y="525"/>
                      <a:pt x="241" y="528"/>
                    </a:cubicBezTo>
                    <a:cubicBezTo>
                      <a:pt x="243" y="528"/>
                      <a:pt x="248" y="530"/>
                      <a:pt x="248" y="531"/>
                    </a:cubicBezTo>
                    <a:cubicBezTo>
                      <a:pt x="251" y="532"/>
                      <a:pt x="250" y="530"/>
                      <a:pt x="253" y="531"/>
                    </a:cubicBezTo>
                    <a:cubicBezTo>
                      <a:pt x="257" y="533"/>
                      <a:pt x="256" y="534"/>
                      <a:pt x="258" y="536"/>
                    </a:cubicBezTo>
                    <a:cubicBezTo>
                      <a:pt x="258" y="534"/>
                      <a:pt x="265" y="536"/>
                      <a:pt x="268" y="537"/>
                    </a:cubicBezTo>
                    <a:cubicBezTo>
                      <a:pt x="267" y="537"/>
                      <a:pt x="266" y="537"/>
                      <a:pt x="266" y="537"/>
                    </a:cubicBezTo>
                    <a:cubicBezTo>
                      <a:pt x="269" y="539"/>
                      <a:pt x="270" y="537"/>
                      <a:pt x="273" y="538"/>
                    </a:cubicBezTo>
                    <a:cubicBezTo>
                      <a:pt x="274" y="540"/>
                      <a:pt x="268" y="538"/>
                      <a:pt x="271" y="539"/>
                    </a:cubicBezTo>
                    <a:cubicBezTo>
                      <a:pt x="274" y="539"/>
                      <a:pt x="275" y="541"/>
                      <a:pt x="277" y="540"/>
                    </a:cubicBezTo>
                    <a:cubicBezTo>
                      <a:pt x="278" y="540"/>
                      <a:pt x="278" y="541"/>
                      <a:pt x="279" y="541"/>
                    </a:cubicBezTo>
                    <a:cubicBezTo>
                      <a:pt x="281" y="541"/>
                      <a:pt x="297" y="542"/>
                      <a:pt x="295" y="544"/>
                    </a:cubicBezTo>
                    <a:cubicBezTo>
                      <a:pt x="310" y="545"/>
                      <a:pt x="333" y="549"/>
                      <a:pt x="348" y="548"/>
                    </a:cubicBezTo>
                    <a:cubicBezTo>
                      <a:pt x="347" y="549"/>
                      <a:pt x="348" y="549"/>
                      <a:pt x="345" y="549"/>
                    </a:cubicBezTo>
                    <a:cubicBezTo>
                      <a:pt x="345" y="549"/>
                      <a:pt x="344" y="548"/>
                      <a:pt x="342" y="549"/>
                    </a:cubicBezTo>
                    <a:cubicBezTo>
                      <a:pt x="343" y="549"/>
                      <a:pt x="344" y="549"/>
                      <a:pt x="344" y="550"/>
                    </a:cubicBezTo>
                    <a:cubicBezTo>
                      <a:pt x="341" y="550"/>
                      <a:pt x="338" y="549"/>
                      <a:pt x="337" y="550"/>
                    </a:cubicBezTo>
                    <a:cubicBezTo>
                      <a:pt x="339" y="550"/>
                      <a:pt x="345" y="551"/>
                      <a:pt x="347" y="551"/>
                    </a:cubicBezTo>
                    <a:cubicBezTo>
                      <a:pt x="348" y="550"/>
                      <a:pt x="347" y="549"/>
                      <a:pt x="349" y="549"/>
                    </a:cubicBezTo>
                    <a:cubicBezTo>
                      <a:pt x="348" y="551"/>
                      <a:pt x="353" y="549"/>
                      <a:pt x="355" y="550"/>
                    </a:cubicBezTo>
                    <a:cubicBezTo>
                      <a:pt x="352" y="550"/>
                      <a:pt x="355" y="551"/>
                      <a:pt x="356" y="551"/>
                    </a:cubicBezTo>
                    <a:cubicBezTo>
                      <a:pt x="354" y="551"/>
                      <a:pt x="356" y="550"/>
                      <a:pt x="357" y="550"/>
                    </a:cubicBezTo>
                    <a:cubicBezTo>
                      <a:pt x="360" y="550"/>
                      <a:pt x="361" y="553"/>
                      <a:pt x="364" y="551"/>
                    </a:cubicBezTo>
                    <a:cubicBezTo>
                      <a:pt x="364" y="551"/>
                      <a:pt x="360" y="552"/>
                      <a:pt x="361" y="551"/>
                    </a:cubicBezTo>
                    <a:cubicBezTo>
                      <a:pt x="362" y="549"/>
                      <a:pt x="366" y="550"/>
                      <a:pt x="369" y="550"/>
                    </a:cubicBezTo>
                    <a:cubicBezTo>
                      <a:pt x="370" y="548"/>
                      <a:pt x="374" y="547"/>
                      <a:pt x="379" y="547"/>
                    </a:cubicBezTo>
                    <a:cubicBezTo>
                      <a:pt x="375" y="548"/>
                      <a:pt x="377" y="548"/>
                      <a:pt x="377" y="549"/>
                    </a:cubicBezTo>
                    <a:cubicBezTo>
                      <a:pt x="383" y="548"/>
                      <a:pt x="386" y="548"/>
                      <a:pt x="391" y="548"/>
                    </a:cubicBezTo>
                    <a:cubicBezTo>
                      <a:pt x="390" y="548"/>
                      <a:pt x="383" y="549"/>
                      <a:pt x="385" y="549"/>
                    </a:cubicBezTo>
                    <a:cubicBezTo>
                      <a:pt x="390" y="548"/>
                      <a:pt x="390" y="549"/>
                      <a:pt x="388" y="550"/>
                    </a:cubicBezTo>
                    <a:cubicBezTo>
                      <a:pt x="392" y="549"/>
                      <a:pt x="393" y="550"/>
                      <a:pt x="396" y="549"/>
                    </a:cubicBezTo>
                    <a:cubicBezTo>
                      <a:pt x="396" y="549"/>
                      <a:pt x="397" y="549"/>
                      <a:pt x="397" y="549"/>
                    </a:cubicBezTo>
                    <a:cubicBezTo>
                      <a:pt x="397" y="550"/>
                      <a:pt x="396" y="550"/>
                      <a:pt x="394" y="551"/>
                    </a:cubicBezTo>
                    <a:cubicBezTo>
                      <a:pt x="397" y="551"/>
                      <a:pt x="398" y="551"/>
                      <a:pt x="401" y="552"/>
                    </a:cubicBezTo>
                    <a:cubicBezTo>
                      <a:pt x="402" y="551"/>
                      <a:pt x="398" y="551"/>
                      <a:pt x="400" y="551"/>
                    </a:cubicBezTo>
                    <a:cubicBezTo>
                      <a:pt x="404" y="550"/>
                      <a:pt x="403" y="549"/>
                      <a:pt x="406" y="549"/>
                    </a:cubicBezTo>
                    <a:cubicBezTo>
                      <a:pt x="406" y="551"/>
                      <a:pt x="410" y="549"/>
                      <a:pt x="412" y="549"/>
                    </a:cubicBezTo>
                    <a:cubicBezTo>
                      <a:pt x="411" y="550"/>
                      <a:pt x="409" y="550"/>
                      <a:pt x="407" y="550"/>
                    </a:cubicBezTo>
                    <a:cubicBezTo>
                      <a:pt x="405" y="550"/>
                      <a:pt x="404" y="550"/>
                      <a:pt x="403" y="551"/>
                    </a:cubicBezTo>
                    <a:cubicBezTo>
                      <a:pt x="405" y="551"/>
                      <a:pt x="409" y="551"/>
                      <a:pt x="408" y="552"/>
                    </a:cubicBezTo>
                    <a:cubicBezTo>
                      <a:pt x="406" y="553"/>
                      <a:pt x="402" y="553"/>
                      <a:pt x="401" y="554"/>
                    </a:cubicBezTo>
                    <a:cubicBezTo>
                      <a:pt x="406" y="553"/>
                      <a:pt x="409" y="552"/>
                      <a:pt x="411" y="554"/>
                    </a:cubicBezTo>
                    <a:cubicBezTo>
                      <a:pt x="411" y="552"/>
                      <a:pt x="417" y="552"/>
                      <a:pt x="420" y="551"/>
                    </a:cubicBezTo>
                    <a:cubicBezTo>
                      <a:pt x="422" y="551"/>
                      <a:pt x="420" y="551"/>
                      <a:pt x="422" y="552"/>
                    </a:cubicBezTo>
                    <a:cubicBezTo>
                      <a:pt x="424" y="551"/>
                      <a:pt x="426" y="552"/>
                      <a:pt x="426" y="551"/>
                    </a:cubicBezTo>
                    <a:cubicBezTo>
                      <a:pt x="424" y="551"/>
                      <a:pt x="426" y="550"/>
                      <a:pt x="427" y="550"/>
                    </a:cubicBezTo>
                    <a:cubicBezTo>
                      <a:pt x="427" y="551"/>
                      <a:pt x="430" y="550"/>
                      <a:pt x="432" y="549"/>
                    </a:cubicBezTo>
                    <a:cubicBezTo>
                      <a:pt x="432" y="550"/>
                      <a:pt x="434" y="550"/>
                      <a:pt x="434" y="551"/>
                    </a:cubicBezTo>
                    <a:cubicBezTo>
                      <a:pt x="438" y="549"/>
                      <a:pt x="441" y="548"/>
                      <a:pt x="445" y="548"/>
                    </a:cubicBezTo>
                    <a:cubicBezTo>
                      <a:pt x="448" y="547"/>
                      <a:pt x="452" y="547"/>
                      <a:pt x="456" y="545"/>
                    </a:cubicBezTo>
                    <a:cubicBezTo>
                      <a:pt x="457" y="545"/>
                      <a:pt x="456" y="547"/>
                      <a:pt x="457" y="546"/>
                    </a:cubicBezTo>
                    <a:cubicBezTo>
                      <a:pt x="459" y="545"/>
                      <a:pt x="461" y="544"/>
                      <a:pt x="464" y="544"/>
                    </a:cubicBezTo>
                    <a:cubicBezTo>
                      <a:pt x="464" y="544"/>
                      <a:pt x="462" y="544"/>
                      <a:pt x="462" y="545"/>
                    </a:cubicBezTo>
                    <a:cubicBezTo>
                      <a:pt x="466" y="544"/>
                      <a:pt x="478" y="539"/>
                      <a:pt x="475" y="542"/>
                    </a:cubicBezTo>
                    <a:cubicBezTo>
                      <a:pt x="476" y="541"/>
                      <a:pt x="479" y="540"/>
                      <a:pt x="481" y="539"/>
                    </a:cubicBezTo>
                    <a:cubicBezTo>
                      <a:pt x="483" y="538"/>
                      <a:pt x="485" y="538"/>
                      <a:pt x="485" y="539"/>
                    </a:cubicBezTo>
                    <a:cubicBezTo>
                      <a:pt x="488" y="537"/>
                      <a:pt x="485" y="537"/>
                      <a:pt x="486" y="537"/>
                    </a:cubicBezTo>
                    <a:cubicBezTo>
                      <a:pt x="491" y="536"/>
                      <a:pt x="495" y="534"/>
                      <a:pt x="500" y="532"/>
                    </a:cubicBezTo>
                    <a:cubicBezTo>
                      <a:pt x="504" y="530"/>
                      <a:pt x="509" y="528"/>
                      <a:pt x="513" y="527"/>
                    </a:cubicBezTo>
                    <a:cubicBezTo>
                      <a:pt x="513" y="526"/>
                      <a:pt x="521" y="525"/>
                      <a:pt x="522" y="522"/>
                    </a:cubicBezTo>
                    <a:cubicBezTo>
                      <a:pt x="524" y="522"/>
                      <a:pt x="525" y="521"/>
                      <a:pt x="525" y="522"/>
                    </a:cubicBezTo>
                    <a:cubicBezTo>
                      <a:pt x="515" y="528"/>
                      <a:pt x="510" y="530"/>
                      <a:pt x="499" y="535"/>
                    </a:cubicBezTo>
                    <a:cubicBezTo>
                      <a:pt x="500" y="536"/>
                      <a:pt x="504" y="534"/>
                      <a:pt x="505" y="535"/>
                    </a:cubicBezTo>
                    <a:cubicBezTo>
                      <a:pt x="488" y="545"/>
                      <a:pt x="471" y="552"/>
                      <a:pt x="453" y="555"/>
                    </a:cubicBezTo>
                    <a:cubicBezTo>
                      <a:pt x="434" y="562"/>
                      <a:pt x="413" y="565"/>
                      <a:pt x="394" y="570"/>
                    </a:cubicBezTo>
                    <a:cubicBezTo>
                      <a:pt x="389" y="571"/>
                      <a:pt x="381" y="572"/>
                      <a:pt x="374" y="573"/>
                    </a:cubicBezTo>
                    <a:cubicBezTo>
                      <a:pt x="367" y="574"/>
                      <a:pt x="359" y="574"/>
                      <a:pt x="352" y="574"/>
                    </a:cubicBezTo>
                    <a:cubicBezTo>
                      <a:pt x="355" y="575"/>
                      <a:pt x="360" y="575"/>
                      <a:pt x="365" y="574"/>
                    </a:cubicBezTo>
                    <a:cubicBezTo>
                      <a:pt x="368" y="574"/>
                      <a:pt x="371" y="574"/>
                      <a:pt x="373" y="574"/>
                    </a:cubicBezTo>
                    <a:cubicBezTo>
                      <a:pt x="376" y="574"/>
                      <a:pt x="378" y="574"/>
                      <a:pt x="380" y="574"/>
                    </a:cubicBezTo>
                    <a:cubicBezTo>
                      <a:pt x="379" y="575"/>
                      <a:pt x="379" y="576"/>
                      <a:pt x="379" y="576"/>
                    </a:cubicBezTo>
                    <a:cubicBezTo>
                      <a:pt x="384" y="576"/>
                      <a:pt x="389" y="577"/>
                      <a:pt x="392" y="578"/>
                    </a:cubicBezTo>
                    <a:cubicBezTo>
                      <a:pt x="397" y="577"/>
                      <a:pt x="403" y="576"/>
                      <a:pt x="408" y="576"/>
                    </a:cubicBezTo>
                    <a:cubicBezTo>
                      <a:pt x="413" y="576"/>
                      <a:pt x="417" y="576"/>
                      <a:pt x="421" y="576"/>
                    </a:cubicBezTo>
                    <a:cubicBezTo>
                      <a:pt x="424" y="575"/>
                      <a:pt x="422" y="575"/>
                      <a:pt x="425" y="574"/>
                    </a:cubicBezTo>
                    <a:cubicBezTo>
                      <a:pt x="425" y="575"/>
                      <a:pt x="427" y="575"/>
                      <a:pt x="426" y="575"/>
                    </a:cubicBezTo>
                    <a:cubicBezTo>
                      <a:pt x="429" y="575"/>
                      <a:pt x="433" y="574"/>
                      <a:pt x="434" y="574"/>
                    </a:cubicBezTo>
                    <a:cubicBezTo>
                      <a:pt x="439" y="572"/>
                      <a:pt x="439" y="574"/>
                      <a:pt x="445" y="571"/>
                    </a:cubicBezTo>
                    <a:cubicBezTo>
                      <a:pt x="445" y="572"/>
                      <a:pt x="445" y="572"/>
                      <a:pt x="445" y="572"/>
                    </a:cubicBezTo>
                    <a:cubicBezTo>
                      <a:pt x="450" y="571"/>
                      <a:pt x="454" y="570"/>
                      <a:pt x="458" y="569"/>
                    </a:cubicBezTo>
                    <a:cubicBezTo>
                      <a:pt x="463" y="568"/>
                      <a:pt x="467" y="567"/>
                      <a:pt x="471" y="565"/>
                    </a:cubicBezTo>
                    <a:cubicBezTo>
                      <a:pt x="471" y="566"/>
                      <a:pt x="473" y="566"/>
                      <a:pt x="473" y="566"/>
                    </a:cubicBezTo>
                    <a:cubicBezTo>
                      <a:pt x="478" y="564"/>
                      <a:pt x="480" y="563"/>
                      <a:pt x="483" y="563"/>
                    </a:cubicBezTo>
                    <a:cubicBezTo>
                      <a:pt x="485" y="563"/>
                      <a:pt x="486" y="562"/>
                      <a:pt x="488" y="561"/>
                    </a:cubicBezTo>
                    <a:cubicBezTo>
                      <a:pt x="490" y="561"/>
                      <a:pt x="492" y="560"/>
                      <a:pt x="494" y="559"/>
                    </a:cubicBezTo>
                    <a:cubicBezTo>
                      <a:pt x="497" y="558"/>
                      <a:pt x="501" y="557"/>
                      <a:pt x="504" y="556"/>
                    </a:cubicBezTo>
                    <a:cubicBezTo>
                      <a:pt x="511" y="553"/>
                      <a:pt x="518" y="550"/>
                      <a:pt x="525" y="545"/>
                    </a:cubicBezTo>
                    <a:cubicBezTo>
                      <a:pt x="526" y="546"/>
                      <a:pt x="527" y="545"/>
                      <a:pt x="528" y="545"/>
                    </a:cubicBezTo>
                    <a:cubicBezTo>
                      <a:pt x="530" y="543"/>
                      <a:pt x="535" y="541"/>
                      <a:pt x="539" y="538"/>
                    </a:cubicBezTo>
                    <a:cubicBezTo>
                      <a:pt x="543" y="536"/>
                      <a:pt x="547" y="533"/>
                      <a:pt x="550" y="532"/>
                    </a:cubicBezTo>
                    <a:cubicBezTo>
                      <a:pt x="551" y="530"/>
                      <a:pt x="551" y="529"/>
                      <a:pt x="552" y="528"/>
                    </a:cubicBezTo>
                    <a:cubicBezTo>
                      <a:pt x="554" y="527"/>
                      <a:pt x="551" y="530"/>
                      <a:pt x="554" y="528"/>
                    </a:cubicBezTo>
                    <a:cubicBezTo>
                      <a:pt x="557" y="526"/>
                      <a:pt x="551" y="529"/>
                      <a:pt x="553" y="527"/>
                    </a:cubicBezTo>
                    <a:cubicBezTo>
                      <a:pt x="554" y="527"/>
                      <a:pt x="555" y="526"/>
                      <a:pt x="557" y="526"/>
                    </a:cubicBezTo>
                    <a:cubicBezTo>
                      <a:pt x="555" y="525"/>
                      <a:pt x="560" y="523"/>
                      <a:pt x="562" y="521"/>
                    </a:cubicBezTo>
                    <a:cubicBezTo>
                      <a:pt x="565" y="517"/>
                      <a:pt x="573" y="511"/>
                      <a:pt x="575" y="507"/>
                    </a:cubicBezTo>
                    <a:cubicBezTo>
                      <a:pt x="580" y="503"/>
                      <a:pt x="584" y="500"/>
                      <a:pt x="586" y="497"/>
                    </a:cubicBezTo>
                    <a:cubicBezTo>
                      <a:pt x="589" y="494"/>
                      <a:pt x="590" y="491"/>
                      <a:pt x="592" y="489"/>
                    </a:cubicBezTo>
                    <a:cubicBezTo>
                      <a:pt x="594" y="488"/>
                      <a:pt x="594" y="486"/>
                      <a:pt x="596" y="486"/>
                    </a:cubicBezTo>
                    <a:cubicBezTo>
                      <a:pt x="593" y="486"/>
                      <a:pt x="593" y="487"/>
                      <a:pt x="592" y="486"/>
                    </a:cubicBezTo>
                    <a:cubicBezTo>
                      <a:pt x="592" y="485"/>
                      <a:pt x="592" y="485"/>
                      <a:pt x="593" y="484"/>
                    </a:cubicBezTo>
                    <a:cubicBezTo>
                      <a:pt x="594" y="484"/>
                      <a:pt x="593" y="485"/>
                      <a:pt x="594" y="485"/>
                    </a:cubicBezTo>
                    <a:cubicBezTo>
                      <a:pt x="596" y="482"/>
                      <a:pt x="596" y="482"/>
                      <a:pt x="598" y="480"/>
                    </a:cubicBezTo>
                    <a:cubicBezTo>
                      <a:pt x="596" y="481"/>
                      <a:pt x="596" y="480"/>
                      <a:pt x="597" y="479"/>
                    </a:cubicBezTo>
                    <a:cubicBezTo>
                      <a:pt x="599" y="477"/>
                      <a:pt x="600" y="476"/>
                      <a:pt x="601" y="475"/>
                    </a:cubicBezTo>
                    <a:cubicBezTo>
                      <a:pt x="600" y="476"/>
                      <a:pt x="598" y="477"/>
                      <a:pt x="597" y="478"/>
                    </a:cubicBezTo>
                    <a:cubicBezTo>
                      <a:pt x="596" y="479"/>
                      <a:pt x="595" y="480"/>
                      <a:pt x="594" y="481"/>
                    </a:cubicBezTo>
                    <a:cubicBezTo>
                      <a:pt x="594" y="481"/>
                      <a:pt x="593" y="481"/>
                      <a:pt x="594" y="480"/>
                    </a:cubicBezTo>
                    <a:cubicBezTo>
                      <a:pt x="598" y="476"/>
                      <a:pt x="602" y="474"/>
                      <a:pt x="607" y="469"/>
                    </a:cubicBezTo>
                    <a:cubicBezTo>
                      <a:pt x="608" y="467"/>
                      <a:pt x="605" y="469"/>
                      <a:pt x="609" y="466"/>
                    </a:cubicBezTo>
                    <a:cubicBezTo>
                      <a:pt x="609" y="467"/>
                      <a:pt x="612" y="464"/>
                      <a:pt x="610" y="467"/>
                    </a:cubicBezTo>
                    <a:cubicBezTo>
                      <a:pt x="614" y="465"/>
                      <a:pt x="612" y="464"/>
                      <a:pt x="615" y="462"/>
                    </a:cubicBezTo>
                    <a:cubicBezTo>
                      <a:pt x="616" y="462"/>
                      <a:pt x="616" y="462"/>
                      <a:pt x="616" y="462"/>
                    </a:cubicBezTo>
                    <a:cubicBezTo>
                      <a:pt x="618" y="461"/>
                      <a:pt x="616" y="461"/>
                      <a:pt x="618" y="459"/>
                    </a:cubicBezTo>
                    <a:cubicBezTo>
                      <a:pt x="622" y="457"/>
                      <a:pt x="625" y="455"/>
                      <a:pt x="628" y="453"/>
                    </a:cubicBezTo>
                    <a:cubicBezTo>
                      <a:pt x="625" y="456"/>
                      <a:pt x="622" y="460"/>
                      <a:pt x="619" y="462"/>
                    </a:cubicBezTo>
                    <a:cubicBezTo>
                      <a:pt x="620" y="460"/>
                      <a:pt x="622" y="458"/>
                      <a:pt x="622" y="457"/>
                    </a:cubicBezTo>
                    <a:cubicBezTo>
                      <a:pt x="618" y="460"/>
                      <a:pt x="619" y="462"/>
                      <a:pt x="615" y="464"/>
                    </a:cubicBezTo>
                    <a:cubicBezTo>
                      <a:pt x="611" y="470"/>
                      <a:pt x="603" y="474"/>
                      <a:pt x="601" y="478"/>
                    </a:cubicBezTo>
                    <a:cubicBezTo>
                      <a:pt x="607" y="473"/>
                      <a:pt x="614" y="471"/>
                      <a:pt x="615" y="468"/>
                    </a:cubicBezTo>
                    <a:cubicBezTo>
                      <a:pt x="615" y="469"/>
                      <a:pt x="611" y="472"/>
                      <a:pt x="611" y="471"/>
                    </a:cubicBezTo>
                    <a:cubicBezTo>
                      <a:pt x="611" y="470"/>
                      <a:pt x="611" y="470"/>
                      <a:pt x="613" y="468"/>
                    </a:cubicBezTo>
                    <a:cubicBezTo>
                      <a:pt x="616" y="467"/>
                      <a:pt x="616" y="466"/>
                      <a:pt x="620" y="462"/>
                    </a:cubicBezTo>
                    <a:cubicBezTo>
                      <a:pt x="619" y="464"/>
                      <a:pt x="624" y="459"/>
                      <a:pt x="621" y="463"/>
                    </a:cubicBezTo>
                    <a:cubicBezTo>
                      <a:pt x="623" y="462"/>
                      <a:pt x="626" y="457"/>
                      <a:pt x="628" y="458"/>
                    </a:cubicBezTo>
                    <a:cubicBezTo>
                      <a:pt x="627" y="459"/>
                      <a:pt x="623" y="462"/>
                      <a:pt x="624" y="463"/>
                    </a:cubicBezTo>
                    <a:cubicBezTo>
                      <a:pt x="626" y="461"/>
                      <a:pt x="622" y="466"/>
                      <a:pt x="625" y="463"/>
                    </a:cubicBezTo>
                    <a:cubicBezTo>
                      <a:pt x="627" y="460"/>
                      <a:pt x="630" y="460"/>
                      <a:pt x="632" y="456"/>
                    </a:cubicBezTo>
                    <a:cubicBezTo>
                      <a:pt x="632" y="457"/>
                      <a:pt x="631" y="458"/>
                      <a:pt x="632" y="458"/>
                    </a:cubicBezTo>
                    <a:cubicBezTo>
                      <a:pt x="634" y="455"/>
                      <a:pt x="634" y="456"/>
                      <a:pt x="635" y="455"/>
                    </a:cubicBezTo>
                    <a:cubicBezTo>
                      <a:pt x="635" y="453"/>
                      <a:pt x="633" y="457"/>
                      <a:pt x="632" y="456"/>
                    </a:cubicBezTo>
                    <a:cubicBezTo>
                      <a:pt x="639" y="448"/>
                      <a:pt x="640" y="446"/>
                      <a:pt x="645" y="444"/>
                    </a:cubicBezTo>
                    <a:cubicBezTo>
                      <a:pt x="645" y="445"/>
                      <a:pt x="644" y="446"/>
                      <a:pt x="644" y="446"/>
                    </a:cubicBezTo>
                    <a:cubicBezTo>
                      <a:pt x="645" y="445"/>
                      <a:pt x="645" y="445"/>
                      <a:pt x="646" y="445"/>
                    </a:cubicBezTo>
                    <a:cubicBezTo>
                      <a:pt x="649" y="442"/>
                      <a:pt x="649" y="440"/>
                      <a:pt x="650" y="439"/>
                    </a:cubicBezTo>
                    <a:cubicBezTo>
                      <a:pt x="654" y="435"/>
                      <a:pt x="660" y="430"/>
                      <a:pt x="664" y="425"/>
                    </a:cubicBezTo>
                    <a:cubicBezTo>
                      <a:pt x="669" y="419"/>
                      <a:pt x="675" y="413"/>
                      <a:pt x="679" y="406"/>
                    </a:cubicBezTo>
                    <a:cubicBezTo>
                      <a:pt x="680" y="406"/>
                      <a:pt x="678" y="408"/>
                      <a:pt x="679" y="408"/>
                    </a:cubicBezTo>
                    <a:cubicBezTo>
                      <a:pt x="681" y="404"/>
                      <a:pt x="682" y="401"/>
                      <a:pt x="679" y="403"/>
                    </a:cubicBezTo>
                    <a:cubicBezTo>
                      <a:pt x="680" y="401"/>
                      <a:pt x="681" y="402"/>
                      <a:pt x="682" y="400"/>
                    </a:cubicBezTo>
                    <a:cubicBezTo>
                      <a:pt x="680" y="399"/>
                      <a:pt x="680" y="399"/>
                      <a:pt x="680" y="399"/>
                    </a:cubicBezTo>
                    <a:cubicBezTo>
                      <a:pt x="683" y="396"/>
                      <a:pt x="683" y="394"/>
                      <a:pt x="682" y="393"/>
                    </a:cubicBezTo>
                    <a:cubicBezTo>
                      <a:pt x="681" y="394"/>
                      <a:pt x="680" y="392"/>
                      <a:pt x="678" y="394"/>
                    </a:cubicBezTo>
                    <a:cubicBezTo>
                      <a:pt x="678" y="397"/>
                      <a:pt x="677" y="398"/>
                      <a:pt x="675" y="400"/>
                    </a:cubicBezTo>
                    <a:cubicBezTo>
                      <a:pt x="675" y="401"/>
                      <a:pt x="677" y="400"/>
                      <a:pt x="675" y="403"/>
                    </a:cubicBezTo>
                    <a:cubicBezTo>
                      <a:pt x="675" y="400"/>
                      <a:pt x="674" y="402"/>
                      <a:pt x="672" y="405"/>
                    </a:cubicBezTo>
                    <a:cubicBezTo>
                      <a:pt x="671" y="404"/>
                      <a:pt x="673" y="399"/>
                      <a:pt x="676" y="397"/>
                    </a:cubicBezTo>
                    <a:cubicBezTo>
                      <a:pt x="675" y="397"/>
                      <a:pt x="675" y="397"/>
                      <a:pt x="675" y="397"/>
                    </a:cubicBezTo>
                    <a:cubicBezTo>
                      <a:pt x="672" y="401"/>
                      <a:pt x="671" y="403"/>
                      <a:pt x="669" y="407"/>
                    </a:cubicBezTo>
                    <a:cubicBezTo>
                      <a:pt x="669" y="406"/>
                      <a:pt x="670" y="404"/>
                      <a:pt x="671" y="402"/>
                    </a:cubicBezTo>
                    <a:cubicBezTo>
                      <a:pt x="669" y="404"/>
                      <a:pt x="668" y="406"/>
                      <a:pt x="666" y="409"/>
                    </a:cubicBezTo>
                    <a:cubicBezTo>
                      <a:pt x="663" y="412"/>
                      <a:pt x="661" y="414"/>
                      <a:pt x="659" y="417"/>
                    </a:cubicBezTo>
                    <a:cubicBezTo>
                      <a:pt x="657" y="419"/>
                      <a:pt x="655" y="422"/>
                      <a:pt x="653" y="423"/>
                    </a:cubicBezTo>
                    <a:cubicBezTo>
                      <a:pt x="651" y="424"/>
                      <a:pt x="650" y="425"/>
                      <a:pt x="649" y="424"/>
                    </a:cubicBezTo>
                    <a:cubicBezTo>
                      <a:pt x="647" y="426"/>
                      <a:pt x="643" y="429"/>
                      <a:pt x="641" y="433"/>
                    </a:cubicBezTo>
                    <a:cubicBezTo>
                      <a:pt x="641" y="434"/>
                      <a:pt x="643" y="432"/>
                      <a:pt x="644" y="432"/>
                    </a:cubicBezTo>
                    <a:cubicBezTo>
                      <a:pt x="642" y="435"/>
                      <a:pt x="639" y="437"/>
                      <a:pt x="637" y="438"/>
                    </a:cubicBezTo>
                    <a:cubicBezTo>
                      <a:pt x="638" y="438"/>
                      <a:pt x="634" y="442"/>
                      <a:pt x="633" y="442"/>
                    </a:cubicBezTo>
                    <a:cubicBezTo>
                      <a:pt x="633" y="444"/>
                      <a:pt x="630" y="447"/>
                      <a:pt x="629" y="447"/>
                    </a:cubicBezTo>
                    <a:cubicBezTo>
                      <a:pt x="629" y="447"/>
                      <a:pt x="629" y="446"/>
                      <a:pt x="629" y="446"/>
                    </a:cubicBezTo>
                    <a:cubicBezTo>
                      <a:pt x="630" y="445"/>
                      <a:pt x="631" y="444"/>
                      <a:pt x="631" y="443"/>
                    </a:cubicBezTo>
                    <a:cubicBezTo>
                      <a:pt x="629" y="445"/>
                      <a:pt x="629" y="445"/>
                      <a:pt x="628" y="445"/>
                    </a:cubicBezTo>
                    <a:cubicBezTo>
                      <a:pt x="627" y="447"/>
                      <a:pt x="626" y="448"/>
                      <a:pt x="626" y="449"/>
                    </a:cubicBezTo>
                    <a:cubicBezTo>
                      <a:pt x="627" y="448"/>
                      <a:pt x="627" y="446"/>
                      <a:pt x="629" y="446"/>
                    </a:cubicBezTo>
                    <a:cubicBezTo>
                      <a:pt x="628" y="447"/>
                      <a:pt x="628" y="448"/>
                      <a:pt x="626" y="451"/>
                    </a:cubicBezTo>
                    <a:cubicBezTo>
                      <a:pt x="621" y="453"/>
                      <a:pt x="623" y="450"/>
                      <a:pt x="629" y="442"/>
                    </a:cubicBezTo>
                    <a:cubicBezTo>
                      <a:pt x="631" y="441"/>
                      <a:pt x="633" y="440"/>
                      <a:pt x="635" y="438"/>
                    </a:cubicBezTo>
                    <a:cubicBezTo>
                      <a:pt x="635" y="436"/>
                      <a:pt x="632" y="439"/>
                      <a:pt x="634" y="437"/>
                    </a:cubicBezTo>
                    <a:cubicBezTo>
                      <a:pt x="635" y="435"/>
                      <a:pt x="637" y="435"/>
                      <a:pt x="637" y="433"/>
                    </a:cubicBezTo>
                    <a:cubicBezTo>
                      <a:pt x="637" y="431"/>
                      <a:pt x="635" y="436"/>
                      <a:pt x="635" y="434"/>
                    </a:cubicBezTo>
                    <a:cubicBezTo>
                      <a:pt x="636" y="431"/>
                      <a:pt x="639" y="430"/>
                      <a:pt x="641" y="426"/>
                    </a:cubicBezTo>
                    <a:cubicBezTo>
                      <a:pt x="641" y="426"/>
                      <a:pt x="641" y="426"/>
                      <a:pt x="642" y="426"/>
                    </a:cubicBezTo>
                    <a:cubicBezTo>
                      <a:pt x="643" y="424"/>
                      <a:pt x="645" y="422"/>
                      <a:pt x="647" y="419"/>
                    </a:cubicBezTo>
                    <a:cubicBezTo>
                      <a:pt x="648" y="417"/>
                      <a:pt x="651" y="415"/>
                      <a:pt x="653" y="411"/>
                    </a:cubicBezTo>
                    <a:cubicBezTo>
                      <a:pt x="653" y="412"/>
                      <a:pt x="655" y="409"/>
                      <a:pt x="656" y="410"/>
                    </a:cubicBezTo>
                    <a:cubicBezTo>
                      <a:pt x="657" y="408"/>
                      <a:pt x="658" y="406"/>
                      <a:pt x="660" y="404"/>
                    </a:cubicBezTo>
                    <a:cubicBezTo>
                      <a:pt x="661" y="402"/>
                      <a:pt x="662" y="401"/>
                      <a:pt x="663" y="400"/>
                    </a:cubicBezTo>
                    <a:cubicBezTo>
                      <a:pt x="661" y="403"/>
                      <a:pt x="659" y="407"/>
                      <a:pt x="656" y="410"/>
                    </a:cubicBezTo>
                    <a:cubicBezTo>
                      <a:pt x="653" y="414"/>
                      <a:pt x="650" y="417"/>
                      <a:pt x="648" y="419"/>
                    </a:cubicBezTo>
                    <a:cubicBezTo>
                      <a:pt x="650" y="418"/>
                      <a:pt x="653" y="414"/>
                      <a:pt x="655" y="413"/>
                    </a:cubicBezTo>
                    <a:cubicBezTo>
                      <a:pt x="657" y="411"/>
                      <a:pt x="655" y="412"/>
                      <a:pt x="657" y="409"/>
                    </a:cubicBezTo>
                    <a:cubicBezTo>
                      <a:pt x="659" y="409"/>
                      <a:pt x="661" y="407"/>
                      <a:pt x="659" y="410"/>
                    </a:cubicBezTo>
                    <a:cubicBezTo>
                      <a:pt x="661" y="408"/>
                      <a:pt x="662" y="407"/>
                      <a:pt x="662" y="404"/>
                    </a:cubicBezTo>
                    <a:cubicBezTo>
                      <a:pt x="661" y="405"/>
                      <a:pt x="661" y="407"/>
                      <a:pt x="660" y="407"/>
                    </a:cubicBezTo>
                    <a:cubicBezTo>
                      <a:pt x="660" y="405"/>
                      <a:pt x="664" y="402"/>
                      <a:pt x="666" y="400"/>
                    </a:cubicBezTo>
                    <a:cubicBezTo>
                      <a:pt x="665" y="400"/>
                      <a:pt x="663" y="403"/>
                      <a:pt x="662" y="403"/>
                    </a:cubicBezTo>
                    <a:cubicBezTo>
                      <a:pt x="664" y="400"/>
                      <a:pt x="664" y="400"/>
                      <a:pt x="666" y="397"/>
                    </a:cubicBezTo>
                    <a:cubicBezTo>
                      <a:pt x="666" y="396"/>
                      <a:pt x="665" y="396"/>
                      <a:pt x="665" y="397"/>
                    </a:cubicBezTo>
                    <a:cubicBezTo>
                      <a:pt x="667" y="392"/>
                      <a:pt x="672" y="386"/>
                      <a:pt x="672" y="383"/>
                    </a:cubicBezTo>
                    <a:cubicBezTo>
                      <a:pt x="671" y="384"/>
                      <a:pt x="670" y="386"/>
                      <a:pt x="668" y="386"/>
                    </a:cubicBezTo>
                    <a:cubicBezTo>
                      <a:pt x="671" y="383"/>
                      <a:pt x="675" y="379"/>
                      <a:pt x="677" y="375"/>
                    </a:cubicBezTo>
                    <a:cubicBezTo>
                      <a:pt x="677" y="376"/>
                      <a:pt x="675" y="379"/>
                      <a:pt x="674" y="381"/>
                    </a:cubicBezTo>
                    <a:cubicBezTo>
                      <a:pt x="677" y="379"/>
                      <a:pt x="678" y="376"/>
                      <a:pt x="678" y="374"/>
                    </a:cubicBezTo>
                    <a:cubicBezTo>
                      <a:pt x="679" y="373"/>
                      <a:pt x="681" y="374"/>
                      <a:pt x="680" y="373"/>
                    </a:cubicBezTo>
                    <a:cubicBezTo>
                      <a:pt x="682" y="371"/>
                      <a:pt x="678" y="375"/>
                      <a:pt x="680" y="372"/>
                    </a:cubicBezTo>
                    <a:cubicBezTo>
                      <a:pt x="681" y="371"/>
                      <a:pt x="681" y="371"/>
                      <a:pt x="681" y="371"/>
                    </a:cubicBezTo>
                    <a:cubicBezTo>
                      <a:pt x="681" y="372"/>
                      <a:pt x="682" y="372"/>
                      <a:pt x="683" y="371"/>
                    </a:cubicBezTo>
                    <a:cubicBezTo>
                      <a:pt x="682" y="370"/>
                      <a:pt x="684" y="368"/>
                      <a:pt x="683" y="368"/>
                    </a:cubicBezTo>
                    <a:cubicBezTo>
                      <a:pt x="682" y="370"/>
                      <a:pt x="682" y="371"/>
                      <a:pt x="681" y="371"/>
                    </a:cubicBezTo>
                    <a:cubicBezTo>
                      <a:pt x="683" y="368"/>
                      <a:pt x="684" y="366"/>
                      <a:pt x="685" y="362"/>
                    </a:cubicBezTo>
                    <a:cubicBezTo>
                      <a:pt x="686" y="363"/>
                      <a:pt x="689" y="360"/>
                      <a:pt x="689" y="357"/>
                    </a:cubicBezTo>
                    <a:cubicBezTo>
                      <a:pt x="688" y="359"/>
                      <a:pt x="687" y="361"/>
                      <a:pt x="687" y="361"/>
                    </a:cubicBezTo>
                    <a:cubicBezTo>
                      <a:pt x="689" y="358"/>
                      <a:pt x="690" y="354"/>
                      <a:pt x="691" y="351"/>
                    </a:cubicBezTo>
                    <a:cubicBezTo>
                      <a:pt x="690" y="350"/>
                      <a:pt x="688" y="352"/>
                      <a:pt x="687" y="353"/>
                    </a:cubicBezTo>
                    <a:cubicBezTo>
                      <a:pt x="688" y="354"/>
                      <a:pt x="689" y="351"/>
                      <a:pt x="689" y="353"/>
                    </a:cubicBezTo>
                    <a:cubicBezTo>
                      <a:pt x="687" y="357"/>
                      <a:pt x="685" y="359"/>
                      <a:pt x="684" y="363"/>
                    </a:cubicBezTo>
                    <a:cubicBezTo>
                      <a:pt x="682" y="365"/>
                      <a:pt x="681" y="363"/>
                      <a:pt x="680" y="365"/>
                    </a:cubicBezTo>
                    <a:cubicBezTo>
                      <a:pt x="680" y="363"/>
                      <a:pt x="679" y="364"/>
                      <a:pt x="679" y="363"/>
                    </a:cubicBezTo>
                    <a:cubicBezTo>
                      <a:pt x="678" y="365"/>
                      <a:pt x="677" y="365"/>
                      <a:pt x="677" y="364"/>
                    </a:cubicBezTo>
                    <a:cubicBezTo>
                      <a:pt x="676" y="367"/>
                      <a:pt x="676" y="366"/>
                      <a:pt x="675" y="368"/>
                    </a:cubicBezTo>
                    <a:cubicBezTo>
                      <a:pt x="673" y="369"/>
                      <a:pt x="671" y="370"/>
                      <a:pt x="669" y="373"/>
                    </a:cubicBezTo>
                    <a:cubicBezTo>
                      <a:pt x="669" y="373"/>
                      <a:pt x="672" y="370"/>
                      <a:pt x="672" y="372"/>
                    </a:cubicBezTo>
                    <a:cubicBezTo>
                      <a:pt x="670" y="374"/>
                      <a:pt x="670" y="373"/>
                      <a:pt x="669" y="375"/>
                    </a:cubicBezTo>
                    <a:cubicBezTo>
                      <a:pt x="669" y="377"/>
                      <a:pt x="675" y="368"/>
                      <a:pt x="675" y="370"/>
                    </a:cubicBezTo>
                    <a:cubicBezTo>
                      <a:pt x="674" y="372"/>
                      <a:pt x="673" y="372"/>
                      <a:pt x="671" y="375"/>
                    </a:cubicBezTo>
                    <a:cubicBezTo>
                      <a:pt x="670" y="374"/>
                      <a:pt x="667" y="379"/>
                      <a:pt x="665" y="380"/>
                    </a:cubicBezTo>
                    <a:cubicBezTo>
                      <a:pt x="666" y="379"/>
                      <a:pt x="668" y="378"/>
                      <a:pt x="668" y="377"/>
                    </a:cubicBezTo>
                    <a:cubicBezTo>
                      <a:pt x="665" y="379"/>
                      <a:pt x="668" y="375"/>
                      <a:pt x="668" y="375"/>
                    </a:cubicBezTo>
                    <a:cubicBezTo>
                      <a:pt x="668" y="375"/>
                      <a:pt x="666" y="376"/>
                      <a:pt x="666" y="375"/>
                    </a:cubicBezTo>
                    <a:cubicBezTo>
                      <a:pt x="670" y="370"/>
                      <a:pt x="673" y="363"/>
                      <a:pt x="674" y="359"/>
                    </a:cubicBezTo>
                    <a:cubicBezTo>
                      <a:pt x="672" y="362"/>
                      <a:pt x="669" y="371"/>
                      <a:pt x="666" y="373"/>
                    </a:cubicBezTo>
                    <a:cubicBezTo>
                      <a:pt x="666" y="373"/>
                      <a:pt x="664" y="372"/>
                      <a:pt x="664" y="372"/>
                    </a:cubicBezTo>
                    <a:cubicBezTo>
                      <a:pt x="664" y="374"/>
                      <a:pt x="662" y="374"/>
                      <a:pt x="661" y="376"/>
                    </a:cubicBezTo>
                    <a:cubicBezTo>
                      <a:pt x="661" y="376"/>
                      <a:pt x="662" y="376"/>
                      <a:pt x="661" y="378"/>
                    </a:cubicBezTo>
                    <a:cubicBezTo>
                      <a:pt x="660" y="377"/>
                      <a:pt x="660" y="377"/>
                      <a:pt x="660" y="377"/>
                    </a:cubicBezTo>
                    <a:cubicBezTo>
                      <a:pt x="662" y="373"/>
                      <a:pt x="664" y="370"/>
                      <a:pt x="665" y="368"/>
                    </a:cubicBezTo>
                    <a:cubicBezTo>
                      <a:pt x="665" y="368"/>
                      <a:pt x="664" y="369"/>
                      <a:pt x="664" y="369"/>
                    </a:cubicBezTo>
                    <a:cubicBezTo>
                      <a:pt x="665" y="367"/>
                      <a:pt x="666" y="367"/>
                      <a:pt x="666" y="364"/>
                    </a:cubicBezTo>
                    <a:cubicBezTo>
                      <a:pt x="669" y="364"/>
                      <a:pt x="672" y="355"/>
                      <a:pt x="676" y="352"/>
                    </a:cubicBezTo>
                    <a:cubicBezTo>
                      <a:pt x="675" y="356"/>
                      <a:pt x="676" y="355"/>
                      <a:pt x="676" y="355"/>
                    </a:cubicBezTo>
                    <a:cubicBezTo>
                      <a:pt x="676" y="353"/>
                      <a:pt x="679" y="349"/>
                      <a:pt x="680" y="350"/>
                    </a:cubicBezTo>
                    <a:cubicBezTo>
                      <a:pt x="678" y="353"/>
                      <a:pt x="678" y="351"/>
                      <a:pt x="677" y="353"/>
                    </a:cubicBezTo>
                    <a:cubicBezTo>
                      <a:pt x="678" y="354"/>
                      <a:pt x="679" y="351"/>
                      <a:pt x="680" y="349"/>
                    </a:cubicBezTo>
                    <a:cubicBezTo>
                      <a:pt x="679" y="349"/>
                      <a:pt x="679" y="348"/>
                      <a:pt x="680" y="346"/>
                    </a:cubicBezTo>
                    <a:cubicBezTo>
                      <a:pt x="681" y="346"/>
                      <a:pt x="682" y="344"/>
                      <a:pt x="683" y="345"/>
                    </a:cubicBezTo>
                    <a:cubicBezTo>
                      <a:pt x="686" y="339"/>
                      <a:pt x="686" y="341"/>
                      <a:pt x="687" y="340"/>
                    </a:cubicBezTo>
                    <a:cubicBezTo>
                      <a:pt x="689" y="336"/>
                      <a:pt x="686" y="341"/>
                      <a:pt x="687" y="338"/>
                    </a:cubicBezTo>
                    <a:cubicBezTo>
                      <a:pt x="690" y="333"/>
                      <a:pt x="692" y="331"/>
                      <a:pt x="694" y="326"/>
                    </a:cubicBezTo>
                    <a:cubicBezTo>
                      <a:pt x="695" y="326"/>
                      <a:pt x="695" y="326"/>
                      <a:pt x="695" y="327"/>
                    </a:cubicBezTo>
                    <a:cubicBezTo>
                      <a:pt x="696" y="324"/>
                      <a:pt x="699" y="322"/>
                      <a:pt x="698" y="323"/>
                    </a:cubicBezTo>
                    <a:cubicBezTo>
                      <a:pt x="698" y="325"/>
                      <a:pt x="696" y="324"/>
                      <a:pt x="697" y="326"/>
                    </a:cubicBezTo>
                    <a:cubicBezTo>
                      <a:pt x="697" y="325"/>
                      <a:pt x="698" y="324"/>
                      <a:pt x="698" y="324"/>
                    </a:cubicBezTo>
                    <a:cubicBezTo>
                      <a:pt x="699" y="322"/>
                      <a:pt x="700" y="320"/>
                      <a:pt x="701" y="320"/>
                    </a:cubicBezTo>
                    <a:cubicBezTo>
                      <a:pt x="701" y="318"/>
                      <a:pt x="704" y="312"/>
                      <a:pt x="705" y="310"/>
                    </a:cubicBezTo>
                    <a:cubicBezTo>
                      <a:pt x="706" y="310"/>
                      <a:pt x="705" y="314"/>
                      <a:pt x="705" y="314"/>
                    </a:cubicBezTo>
                    <a:cubicBezTo>
                      <a:pt x="706" y="313"/>
                      <a:pt x="707" y="312"/>
                      <a:pt x="707" y="312"/>
                    </a:cubicBezTo>
                    <a:cubicBezTo>
                      <a:pt x="707" y="313"/>
                      <a:pt x="706" y="314"/>
                      <a:pt x="707" y="315"/>
                    </a:cubicBezTo>
                    <a:cubicBezTo>
                      <a:pt x="707" y="313"/>
                      <a:pt x="708" y="311"/>
                      <a:pt x="708" y="310"/>
                    </a:cubicBezTo>
                    <a:cubicBezTo>
                      <a:pt x="704" y="312"/>
                      <a:pt x="708" y="304"/>
                      <a:pt x="708" y="303"/>
                    </a:cubicBezTo>
                    <a:cubicBezTo>
                      <a:pt x="709" y="301"/>
                      <a:pt x="709" y="299"/>
                      <a:pt x="710" y="296"/>
                    </a:cubicBezTo>
                    <a:cubicBezTo>
                      <a:pt x="709" y="297"/>
                      <a:pt x="709" y="296"/>
                      <a:pt x="709" y="293"/>
                    </a:cubicBezTo>
                    <a:cubicBezTo>
                      <a:pt x="707" y="293"/>
                      <a:pt x="705" y="292"/>
                      <a:pt x="707" y="288"/>
                    </a:cubicBezTo>
                    <a:cubicBezTo>
                      <a:pt x="706" y="289"/>
                      <a:pt x="706" y="289"/>
                      <a:pt x="706" y="289"/>
                    </a:cubicBezTo>
                    <a:cubicBezTo>
                      <a:pt x="705" y="290"/>
                      <a:pt x="705" y="294"/>
                      <a:pt x="704" y="294"/>
                    </a:cubicBezTo>
                    <a:cubicBezTo>
                      <a:pt x="704" y="293"/>
                      <a:pt x="704" y="293"/>
                      <a:pt x="705" y="290"/>
                    </a:cubicBezTo>
                    <a:cubicBezTo>
                      <a:pt x="704" y="291"/>
                      <a:pt x="706" y="288"/>
                      <a:pt x="704" y="289"/>
                    </a:cubicBezTo>
                    <a:cubicBezTo>
                      <a:pt x="704" y="291"/>
                      <a:pt x="703" y="293"/>
                      <a:pt x="702" y="293"/>
                    </a:cubicBezTo>
                    <a:cubicBezTo>
                      <a:pt x="700" y="298"/>
                      <a:pt x="701" y="300"/>
                      <a:pt x="699" y="305"/>
                    </a:cubicBezTo>
                    <a:cubicBezTo>
                      <a:pt x="699" y="305"/>
                      <a:pt x="699" y="304"/>
                      <a:pt x="699" y="304"/>
                    </a:cubicBezTo>
                    <a:cubicBezTo>
                      <a:pt x="697" y="308"/>
                      <a:pt x="696" y="312"/>
                      <a:pt x="695" y="316"/>
                    </a:cubicBezTo>
                    <a:cubicBezTo>
                      <a:pt x="695" y="316"/>
                      <a:pt x="695" y="316"/>
                      <a:pt x="694" y="316"/>
                    </a:cubicBezTo>
                    <a:cubicBezTo>
                      <a:pt x="693" y="315"/>
                      <a:pt x="695" y="314"/>
                      <a:pt x="694" y="313"/>
                    </a:cubicBezTo>
                    <a:cubicBezTo>
                      <a:pt x="696" y="311"/>
                      <a:pt x="694" y="310"/>
                      <a:pt x="696" y="309"/>
                    </a:cubicBezTo>
                    <a:cubicBezTo>
                      <a:pt x="696" y="309"/>
                      <a:pt x="697" y="307"/>
                      <a:pt x="696" y="307"/>
                    </a:cubicBezTo>
                    <a:cubicBezTo>
                      <a:pt x="695" y="308"/>
                      <a:pt x="694" y="311"/>
                      <a:pt x="694" y="309"/>
                    </a:cubicBezTo>
                    <a:cubicBezTo>
                      <a:pt x="693" y="312"/>
                      <a:pt x="693" y="314"/>
                      <a:pt x="691" y="315"/>
                    </a:cubicBezTo>
                    <a:cubicBezTo>
                      <a:pt x="693" y="313"/>
                      <a:pt x="692" y="312"/>
                      <a:pt x="692" y="311"/>
                    </a:cubicBezTo>
                    <a:cubicBezTo>
                      <a:pt x="693" y="310"/>
                      <a:pt x="695" y="306"/>
                      <a:pt x="693" y="309"/>
                    </a:cubicBezTo>
                    <a:cubicBezTo>
                      <a:pt x="694" y="306"/>
                      <a:pt x="695" y="305"/>
                      <a:pt x="695" y="303"/>
                    </a:cubicBezTo>
                    <a:cubicBezTo>
                      <a:pt x="695" y="304"/>
                      <a:pt x="693" y="306"/>
                      <a:pt x="694" y="304"/>
                    </a:cubicBezTo>
                    <a:cubicBezTo>
                      <a:pt x="695" y="301"/>
                      <a:pt x="696" y="302"/>
                      <a:pt x="697" y="300"/>
                    </a:cubicBezTo>
                    <a:cubicBezTo>
                      <a:pt x="697" y="298"/>
                      <a:pt x="696" y="301"/>
                      <a:pt x="696" y="298"/>
                    </a:cubicBezTo>
                    <a:cubicBezTo>
                      <a:pt x="696" y="301"/>
                      <a:pt x="698" y="296"/>
                      <a:pt x="698" y="294"/>
                    </a:cubicBezTo>
                    <a:cubicBezTo>
                      <a:pt x="697" y="295"/>
                      <a:pt x="698" y="293"/>
                      <a:pt x="699" y="291"/>
                    </a:cubicBezTo>
                    <a:cubicBezTo>
                      <a:pt x="697" y="289"/>
                      <a:pt x="695" y="287"/>
                      <a:pt x="696" y="282"/>
                    </a:cubicBezTo>
                    <a:cubicBezTo>
                      <a:pt x="697" y="280"/>
                      <a:pt x="696" y="280"/>
                      <a:pt x="697" y="277"/>
                    </a:cubicBezTo>
                    <a:cubicBezTo>
                      <a:pt x="698" y="275"/>
                      <a:pt x="696" y="277"/>
                      <a:pt x="696" y="275"/>
                    </a:cubicBezTo>
                    <a:cubicBezTo>
                      <a:pt x="697" y="275"/>
                      <a:pt x="698" y="275"/>
                      <a:pt x="698" y="274"/>
                    </a:cubicBezTo>
                    <a:cubicBezTo>
                      <a:pt x="698" y="273"/>
                      <a:pt x="697" y="273"/>
                      <a:pt x="697" y="272"/>
                    </a:cubicBezTo>
                    <a:cubicBezTo>
                      <a:pt x="699" y="269"/>
                      <a:pt x="700" y="272"/>
                      <a:pt x="701" y="268"/>
                    </a:cubicBezTo>
                    <a:cubicBezTo>
                      <a:pt x="701" y="268"/>
                      <a:pt x="700" y="270"/>
                      <a:pt x="700" y="269"/>
                    </a:cubicBezTo>
                    <a:cubicBezTo>
                      <a:pt x="701" y="264"/>
                      <a:pt x="701" y="261"/>
                      <a:pt x="703" y="257"/>
                    </a:cubicBezTo>
                    <a:cubicBezTo>
                      <a:pt x="705" y="258"/>
                      <a:pt x="705" y="255"/>
                      <a:pt x="706" y="253"/>
                    </a:cubicBezTo>
                    <a:cubicBezTo>
                      <a:pt x="708" y="255"/>
                      <a:pt x="706" y="255"/>
                      <a:pt x="709" y="252"/>
                    </a:cubicBezTo>
                    <a:cubicBezTo>
                      <a:pt x="709" y="253"/>
                      <a:pt x="708" y="255"/>
                      <a:pt x="708" y="256"/>
                    </a:cubicBezTo>
                    <a:cubicBezTo>
                      <a:pt x="709" y="254"/>
                      <a:pt x="710" y="253"/>
                      <a:pt x="711" y="253"/>
                    </a:cubicBezTo>
                    <a:cubicBezTo>
                      <a:pt x="711" y="254"/>
                      <a:pt x="710" y="256"/>
                      <a:pt x="710" y="256"/>
                    </a:cubicBezTo>
                    <a:cubicBezTo>
                      <a:pt x="711" y="252"/>
                      <a:pt x="713" y="256"/>
                      <a:pt x="714" y="252"/>
                    </a:cubicBezTo>
                    <a:cubicBezTo>
                      <a:pt x="712" y="253"/>
                      <a:pt x="711" y="250"/>
                      <a:pt x="711" y="247"/>
                    </a:cubicBezTo>
                    <a:cubicBezTo>
                      <a:pt x="710" y="248"/>
                      <a:pt x="710" y="250"/>
                      <a:pt x="710" y="250"/>
                    </a:cubicBezTo>
                    <a:cubicBezTo>
                      <a:pt x="711" y="244"/>
                      <a:pt x="708" y="245"/>
                      <a:pt x="710" y="238"/>
                    </a:cubicBezTo>
                    <a:cubicBezTo>
                      <a:pt x="710" y="237"/>
                      <a:pt x="711" y="238"/>
                      <a:pt x="711" y="237"/>
                    </a:cubicBezTo>
                    <a:cubicBezTo>
                      <a:pt x="710" y="235"/>
                      <a:pt x="709" y="232"/>
                      <a:pt x="709" y="228"/>
                    </a:cubicBezTo>
                    <a:cubicBezTo>
                      <a:pt x="710" y="227"/>
                      <a:pt x="711" y="226"/>
                      <a:pt x="711" y="224"/>
                    </a:cubicBezTo>
                    <a:cubicBezTo>
                      <a:pt x="711" y="225"/>
                      <a:pt x="712" y="226"/>
                      <a:pt x="712" y="227"/>
                    </a:cubicBezTo>
                    <a:cubicBezTo>
                      <a:pt x="712" y="222"/>
                      <a:pt x="714" y="221"/>
                      <a:pt x="714" y="223"/>
                    </a:cubicBezTo>
                    <a:cubicBezTo>
                      <a:pt x="715" y="220"/>
                      <a:pt x="714" y="219"/>
                      <a:pt x="714" y="216"/>
                    </a:cubicBezTo>
                    <a:cubicBezTo>
                      <a:pt x="715" y="217"/>
                      <a:pt x="715" y="214"/>
                      <a:pt x="715" y="213"/>
                    </a:cubicBezTo>
                    <a:cubicBezTo>
                      <a:pt x="717" y="215"/>
                      <a:pt x="715" y="219"/>
                      <a:pt x="715" y="221"/>
                    </a:cubicBezTo>
                    <a:cubicBezTo>
                      <a:pt x="718" y="218"/>
                      <a:pt x="715" y="231"/>
                      <a:pt x="716" y="233"/>
                    </a:cubicBezTo>
                    <a:cubicBezTo>
                      <a:pt x="718" y="232"/>
                      <a:pt x="717" y="228"/>
                      <a:pt x="717" y="223"/>
                    </a:cubicBezTo>
                    <a:cubicBezTo>
                      <a:pt x="718" y="221"/>
                      <a:pt x="719" y="220"/>
                      <a:pt x="719" y="221"/>
                    </a:cubicBezTo>
                    <a:cubicBezTo>
                      <a:pt x="719" y="216"/>
                      <a:pt x="719" y="212"/>
                      <a:pt x="721" y="208"/>
                    </a:cubicBezTo>
                    <a:cubicBezTo>
                      <a:pt x="720" y="206"/>
                      <a:pt x="720" y="209"/>
                      <a:pt x="720" y="207"/>
                    </a:cubicBezTo>
                    <a:cubicBezTo>
                      <a:pt x="720" y="206"/>
                      <a:pt x="720" y="205"/>
                      <a:pt x="720" y="205"/>
                    </a:cubicBezTo>
                    <a:cubicBezTo>
                      <a:pt x="720" y="206"/>
                      <a:pt x="720" y="207"/>
                      <a:pt x="721" y="207"/>
                    </a:cubicBezTo>
                    <a:cubicBezTo>
                      <a:pt x="721" y="205"/>
                      <a:pt x="721" y="202"/>
                      <a:pt x="723" y="201"/>
                    </a:cubicBezTo>
                    <a:cubicBezTo>
                      <a:pt x="722" y="201"/>
                      <a:pt x="722" y="197"/>
                      <a:pt x="723" y="197"/>
                    </a:cubicBezTo>
                    <a:cubicBezTo>
                      <a:pt x="723" y="198"/>
                      <a:pt x="723" y="197"/>
                      <a:pt x="723" y="198"/>
                    </a:cubicBezTo>
                    <a:cubicBezTo>
                      <a:pt x="723" y="203"/>
                      <a:pt x="723" y="207"/>
                      <a:pt x="724" y="208"/>
                    </a:cubicBezTo>
                    <a:cubicBezTo>
                      <a:pt x="726" y="204"/>
                      <a:pt x="728" y="201"/>
                      <a:pt x="729" y="196"/>
                    </a:cubicBezTo>
                    <a:cubicBezTo>
                      <a:pt x="729" y="200"/>
                      <a:pt x="728" y="201"/>
                      <a:pt x="727" y="201"/>
                    </a:cubicBezTo>
                    <a:cubicBezTo>
                      <a:pt x="728" y="202"/>
                      <a:pt x="727" y="205"/>
                      <a:pt x="728" y="205"/>
                    </a:cubicBezTo>
                    <a:cubicBezTo>
                      <a:pt x="729" y="203"/>
                      <a:pt x="729" y="200"/>
                      <a:pt x="730" y="199"/>
                    </a:cubicBezTo>
                    <a:cubicBezTo>
                      <a:pt x="731" y="198"/>
                      <a:pt x="731" y="201"/>
                      <a:pt x="731" y="202"/>
                    </a:cubicBezTo>
                    <a:cubicBezTo>
                      <a:pt x="732" y="200"/>
                      <a:pt x="732" y="197"/>
                      <a:pt x="733" y="196"/>
                    </a:cubicBezTo>
                    <a:cubicBezTo>
                      <a:pt x="734" y="194"/>
                      <a:pt x="734" y="193"/>
                      <a:pt x="735" y="193"/>
                    </a:cubicBezTo>
                    <a:cubicBezTo>
                      <a:pt x="735" y="190"/>
                      <a:pt x="734" y="192"/>
                      <a:pt x="735" y="189"/>
                    </a:cubicBezTo>
                    <a:cubicBezTo>
                      <a:pt x="736" y="188"/>
                      <a:pt x="736" y="191"/>
                      <a:pt x="737" y="189"/>
                    </a:cubicBezTo>
                    <a:cubicBezTo>
                      <a:pt x="736" y="187"/>
                      <a:pt x="735" y="187"/>
                      <a:pt x="735" y="184"/>
                    </a:cubicBezTo>
                    <a:cubicBezTo>
                      <a:pt x="736" y="184"/>
                      <a:pt x="736" y="183"/>
                      <a:pt x="736" y="182"/>
                    </a:cubicBezTo>
                    <a:cubicBezTo>
                      <a:pt x="737" y="183"/>
                      <a:pt x="736" y="188"/>
                      <a:pt x="737" y="187"/>
                    </a:cubicBezTo>
                    <a:cubicBezTo>
                      <a:pt x="737" y="185"/>
                      <a:pt x="738" y="183"/>
                      <a:pt x="738" y="180"/>
                    </a:cubicBezTo>
                    <a:cubicBezTo>
                      <a:pt x="737" y="181"/>
                      <a:pt x="736" y="184"/>
                      <a:pt x="736" y="180"/>
                    </a:cubicBezTo>
                    <a:cubicBezTo>
                      <a:pt x="737" y="178"/>
                      <a:pt x="738" y="177"/>
                      <a:pt x="738" y="175"/>
                    </a:cubicBezTo>
                    <a:cubicBezTo>
                      <a:pt x="736" y="178"/>
                      <a:pt x="735" y="178"/>
                      <a:pt x="733" y="175"/>
                    </a:cubicBezTo>
                    <a:cubicBezTo>
                      <a:pt x="733" y="178"/>
                      <a:pt x="732" y="177"/>
                      <a:pt x="732" y="178"/>
                    </a:cubicBezTo>
                    <a:cubicBezTo>
                      <a:pt x="732" y="176"/>
                      <a:pt x="732" y="173"/>
                      <a:pt x="731" y="174"/>
                    </a:cubicBezTo>
                    <a:cubicBezTo>
                      <a:pt x="731" y="177"/>
                      <a:pt x="731" y="176"/>
                      <a:pt x="730" y="178"/>
                    </a:cubicBezTo>
                    <a:cubicBezTo>
                      <a:pt x="732" y="177"/>
                      <a:pt x="734" y="183"/>
                      <a:pt x="732" y="186"/>
                    </a:cubicBezTo>
                    <a:cubicBezTo>
                      <a:pt x="732" y="185"/>
                      <a:pt x="731" y="184"/>
                      <a:pt x="731" y="185"/>
                    </a:cubicBezTo>
                    <a:cubicBezTo>
                      <a:pt x="731" y="188"/>
                      <a:pt x="732" y="188"/>
                      <a:pt x="731" y="190"/>
                    </a:cubicBezTo>
                    <a:cubicBezTo>
                      <a:pt x="731" y="185"/>
                      <a:pt x="730" y="190"/>
                      <a:pt x="729" y="191"/>
                    </a:cubicBezTo>
                    <a:cubicBezTo>
                      <a:pt x="728" y="191"/>
                      <a:pt x="728" y="191"/>
                      <a:pt x="728" y="191"/>
                    </a:cubicBezTo>
                    <a:cubicBezTo>
                      <a:pt x="728" y="188"/>
                      <a:pt x="727" y="184"/>
                      <a:pt x="728" y="181"/>
                    </a:cubicBezTo>
                    <a:cubicBezTo>
                      <a:pt x="728" y="182"/>
                      <a:pt x="728" y="186"/>
                      <a:pt x="729" y="186"/>
                    </a:cubicBezTo>
                    <a:cubicBezTo>
                      <a:pt x="729" y="182"/>
                      <a:pt x="729" y="180"/>
                      <a:pt x="730" y="178"/>
                    </a:cubicBezTo>
                    <a:cubicBezTo>
                      <a:pt x="729" y="176"/>
                      <a:pt x="729" y="176"/>
                      <a:pt x="729" y="175"/>
                    </a:cubicBezTo>
                    <a:cubicBezTo>
                      <a:pt x="728" y="176"/>
                      <a:pt x="728" y="178"/>
                      <a:pt x="728" y="178"/>
                    </a:cubicBezTo>
                    <a:cubicBezTo>
                      <a:pt x="728" y="177"/>
                      <a:pt x="728" y="177"/>
                      <a:pt x="728" y="175"/>
                    </a:cubicBezTo>
                    <a:cubicBezTo>
                      <a:pt x="727" y="175"/>
                      <a:pt x="727" y="175"/>
                      <a:pt x="727" y="175"/>
                    </a:cubicBezTo>
                    <a:cubicBezTo>
                      <a:pt x="727" y="176"/>
                      <a:pt x="727" y="176"/>
                      <a:pt x="727" y="176"/>
                    </a:cubicBezTo>
                    <a:cubicBezTo>
                      <a:pt x="727" y="182"/>
                      <a:pt x="726" y="187"/>
                      <a:pt x="725" y="189"/>
                    </a:cubicBezTo>
                    <a:cubicBezTo>
                      <a:pt x="726" y="185"/>
                      <a:pt x="725" y="186"/>
                      <a:pt x="725" y="181"/>
                    </a:cubicBezTo>
                    <a:cubicBezTo>
                      <a:pt x="726" y="181"/>
                      <a:pt x="726" y="181"/>
                      <a:pt x="726" y="181"/>
                    </a:cubicBezTo>
                    <a:cubicBezTo>
                      <a:pt x="726" y="178"/>
                      <a:pt x="726" y="178"/>
                      <a:pt x="726" y="175"/>
                    </a:cubicBezTo>
                    <a:cubicBezTo>
                      <a:pt x="726" y="177"/>
                      <a:pt x="726" y="179"/>
                      <a:pt x="724" y="179"/>
                    </a:cubicBezTo>
                    <a:cubicBezTo>
                      <a:pt x="725" y="182"/>
                      <a:pt x="725" y="188"/>
                      <a:pt x="724" y="191"/>
                    </a:cubicBezTo>
                    <a:cubicBezTo>
                      <a:pt x="725" y="187"/>
                      <a:pt x="722" y="190"/>
                      <a:pt x="722" y="190"/>
                    </a:cubicBezTo>
                    <a:cubicBezTo>
                      <a:pt x="723" y="194"/>
                      <a:pt x="725" y="192"/>
                      <a:pt x="723" y="197"/>
                    </a:cubicBezTo>
                    <a:cubicBezTo>
                      <a:pt x="723" y="194"/>
                      <a:pt x="723" y="194"/>
                      <a:pt x="722" y="194"/>
                    </a:cubicBezTo>
                    <a:cubicBezTo>
                      <a:pt x="722" y="197"/>
                      <a:pt x="721" y="197"/>
                      <a:pt x="720" y="199"/>
                    </a:cubicBezTo>
                    <a:cubicBezTo>
                      <a:pt x="721" y="196"/>
                      <a:pt x="720" y="196"/>
                      <a:pt x="720" y="195"/>
                    </a:cubicBezTo>
                    <a:cubicBezTo>
                      <a:pt x="719" y="196"/>
                      <a:pt x="719" y="195"/>
                      <a:pt x="719" y="194"/>
                    </a:cubicBezTo>
                    <a:cubicBezTo>
                      <a:pt x="719" y="193"/>
                      <a:pt x="719" y="192"/>
                      <a:pt x="718" y="194"/>
                    </a:cubicBezTo>
                    <a:cubicBezTo>
                      <a:pt x="719" y="196"/>
                      <a:pt x="719" y="197"/>
                      <a:pt x="719" y="199"/>
                    </a:cubicBezTo>
                    <a:cubicBezTo>
                      <a:pt x="717" y="199"/>
                      <a:pt x="716" y="206"/>
                      <a:pt x="715" y="202"/>
                    </a:cubicBezTo>
                    <a:cubicBezTo>
                      <a:pt x="716" y="199"/>
                      <a:pt x="716" y="198"/>
                      <a:pt x="716" y="195"/>
                    </a:cubicBezTo>
                    <a:cubicBezTo>
                      <a:pt x="715" y="195"/>
                      <a:pt x="715" y="197"/>
                      <a:pt x="715" y="197"/>
                    </a:cubicBezTo>
                    <a:cubicBezTo>
                      <a:pt x="715" y="194"/>
                      <a:pt x="715" y="191"/>
                      <a:pt x="714" y="189"/>
                    </a:cubicBezTo>
                    <a:cubicBezTo>
                      <a:pt x="714" y="191"/>
                      <a:pt x="712" y="191"/>
                      <a:pt x="712" y="191"/>
                    </a:cubicBezTo>
                    <a:cubicBezTo>
                      <a:pt x="714" y="189"/>
                      <a:pt x="712" y="183"/>
                      <a:pt x="713" y="181"/>
                    </a:cubicBezTo>
                    <a:cubicBezTo>
                      <a:pt x="713" y="183"/>
                      <a:pt x="712" y="182"/>
                      <a:pt x="711" y="181"/>
                    </a:cubicBezTo>
                    <a:cubicBezTo>
                      <a:pt x="711" y="183"/>
                      <a:pt x="712" y="186"/>
                      <a:pt x="710" y="185"/>
                    </a:cubicBezTo>
                    <a:cubicBezTo>
                      <a:pt x="711" y="182"/>
                      <a:pt x="711" y="179"/>
                      <a:pt x="710" y="176"/>
                    </a:cubicBezTo>
                    <a:cubicBezTo>
                      <a:pt x="711" y="175"/>
                      <a:pt x="711" y="174"/>
                      <a:pt x="713" y="174"/>
                    </a:cubicBezTo>
                    <a:cubicBezTo>
                      <a:pt x="712" y="172"/>
                      <a:pt x="712" y="171"/>
                      <a:pt x="712" y="171"/>
                    </a:cubicBezTo>
                    <a:cubicBezTo>
                      <a:pt x="712" y="174"/>
                      <a:pt x="710" y="171"/>
                      <a:pt x="709" y="172"/>
                    </a:cubicBezTo>
                    <a:cubicBezTo>
                      <a:pt x="709" y="169"/>
                      <a:pt x="708" y="170"/>
                      <a:pt x="708" y="167"/>
                    </a:cubicBezTo>
                    <a:cubicBezTo>
                      <a:pt x="709" y="167"/>
                      <a:pt x="710" y="164"/>
                      <a:pt x="711" y="167"/>
                    </a:cubicBezTo>
                    <a:cubicBezTo>
                      <a:pt x="711" y="164"/>
                      <a:pt x="711" y="163"/>
                      <a:pt x="711" y="160"/>
                    </a:cubicBezTo>
                    <a:cubicBezTo>
                      <a:pt x="712" y="159"/>
                      <a:pt x="713" y="157"/>
                      <a:pt x="714" y="153"/>
                    </a:cubicBezTo>
                    <a:cubicBezTo>
                      <a:pt x="713" y="151"/>
                      <a:pt x="713" y="154"/>
                      <a:pt x="713" y="151"/>
                    </a:cubicBezTo>
                    <a:cubicBezTo>
                      <a:pt x="713" y="150"/>
                      <a:pt x="713" y="148"/>
                      <a:pt x="714" y="148"/>
                    </a:cubicBezTo>
                    <a:cubicBezTo>
                      <a:pt x="714" y="150"/>
                      <a:pt x="713" y="152"/>
                      <a:pt x="714" y="151"/>
                    </a:cubicBezTo>
                    <a:cubicBezTo>
                      <a:pt x="714" y="146"/>
                      <a:pt x="715" y="144"/>
                      <a:pt x="715" y="141"/>
                    </a:cubicBezTo>
                    <a:cubicBezTo>
                      <a:pt x="716" y="144"/>
                      <a:pt x="718" y="149"/>
                      <a:pt x="717" y="153"/>
                    </a:cubicBezTo>
                    <a:cubicBezTo>
                      <a:pt x="716" y="153"/>
                      <a:pt x="716" y="151"/>
                      <a:pt x="716" y="151"/>
                    </a:cubicBezTo>
                    <a:cubicBezTo>
                      <a:pt x="715" y="154"/>
                      <a:pt x="716" y="155"/>
                      <a:pt x="716" y="158"/>
                    </a:cubicBezTo>
                    <a:cubicBezTo>
                      <a:pt x="716" y="159"/>
                      <a:pt x="717" y="159"/>
                      <a:pt x="717" y="159"/>
                    </a:cubicBezTo>
                    <a:cubicBezTo>
                      <a:pt x="717" y="158"/>
                      <a:pt x="717" y="156"/>
                      <a:pt x="717" y="156"/>
                    </a:cubicBezTo>
                    <a:cubicBezTo>
                      <a:pt x="719" y="156"/>
                      <a:pt x="719" y="159"/>
                      <a:pt x="719" y="162"/>
                    </a:cubicBezTo>
                    <a:cubicBezTo>
                      <a:pt x="720" y="158"/>
                      <a:pt x="722" y="157"/>
                      <a:pt x="724" y="158"/>
                    </a:cubicBezTo>
                    <a:cubicBezTo>
                      <a:pt x="724" y="156"/>
                      <a:pt x="724" y="154"/>
                      <a:pt x="724" y="151"/>
                    </a:cubicBezTo>
                    <a:cubicBezTo>
                      <a:pt x="725" y="154"/>
                      <a:pt x="724" y="148"/>
                      <a:pt x="724" y="147"/>
                    </a:cubicBezTo>
                    <a:cubicBezTo>
                      <a:pt x="725" y="150"/>
                      <a:pt x="725" y="148"/>
                      <a:pt x="726" y="146"/>
                    </a:cubicBezTo>
                    <a:cubicBezTo>
                      <a:pt x="726" y="146"/>
                      <a:pt x="726" y="149"/>
                      <a:pt x="727" y="149"/>
                    </a:cubicBezTo>
                    <a:cubicBezTo>
                      <a:pt x="727" y="148"/>
                      <a:pt x="727" y="145"/>
                      <a:pt x="728" y="144"/>
                    </a:cubicBezTo>
                    <a:cubicBezTo>
                      <a:pt x="726" y="145"/>
                      <a:pt x="726" y="145"/>
                      <a:pt x="725" y="144"/>
                    </a:cubicBezTo>
                    <a:cubicBezTo>
                      <a:pt x="725" y="147"/>
                      <a:pt x="723" y="146"/>
                      <a:pt x="724" y="148"/>
                    </a:cubicBezTo>
                    <a:cubicBezTo>
                      <a:pt x="723" y="149"/>
                      <a:pt x="723" y="145"/>
                      <a:pt x="723" y="145"/>
                    </a:cubicBezTo>
                    <a:cubicBezTo>
                      <a:pt x="722" y="147"/>
                      <a:pt x="722" y="148"/>
                      <a:pt x="722" y="149"/>
                    </a:cubicBezTo>
                    <a:cubicBezTo>
                      <a:pt x="723" y="149"/>
                      <a:pt x="723" y="148"/>
                      <a:pt x="723" y="149"/>
                    </a:cubicBezTo>
                    <a:cubicBezTo>
                      <a:pt x="723" y="151"/>
                      <a:pt x="722" y="154"/>
                      <a:pt x="721" y="155"/>
                    </a:cubicBezTo>
                    <a:cubicBezTo>
                      <a:pt x="720" y="150"/>
                      <a:pt x="722" y="150"/>
                      <a:pt x="722" y="145"/>
                    </a:cubicBezTo>
                    <a:cubicBezTo>
                      <a:pt x="722" y="146"/>
                      <a:pt x="722" y="144"/>
                      <a:pt x="723" y="143"/>
                    </a:cubicBezTo>
                    <a:cubicBezTo>
                      <a:pt x="723" y="140"/>
                      <a:pt x="722" y="143"/>
                      <a:pt x="722" y="139"/>
                    </a:cubicBezTo>
                    <a:cubicBezTo>
                      <a:pt x="722" y="137"/>
                      <a:pt x="723" y="139"/>
                      <a:pt x="723" y="137"/>
                    </a:cubicBezTo>
                    <a:cubicBezTo>
                      <a:pt x="722" y="136"/>
                      <a:pt x="722" y="138"/>
                      <a:pt x="721" y="137"/>
                    </a:cubicBezTo>
                    <a:cubicBezTo>
                      <a:pt x="721" y="140"/>
                      <a:pt x="721" y="141"/>
                      <a:pt x="720" y="141"/>
                    </a:cubicBezTo>
                    <a:cubicBezTo>
                      <a:pt x="719" y="137"/>
                      <a:pt x="722" y="133"/>
                      <a:pt x="720" y="131"/>
                    </a:cubicBezTo>
                    <a:cubicBezTo>
                      <a:pt x="720" y="133"/>
                      <a:pt x="720" y="134"/>
                      <a:pt x="720" y="135"/>
                    </a:cubicBezTo>
                    <a:cubicBezTo>
                      <a:pt x="719" y="135"/>
                      <a:pt x="719" y="138"/>
                      <a:pt x="719" y="135"/>
                    </a:cubicBezTo>
                    <a:cubicBezTo>
                      <a:pt x="720" y="133"/>
                      <a:pt x="718" y="133"/>
                      <a:pt x="717" y="130"/>
                    </a:cubicBezTo>
                    <a:cubicBezTo>
                      <a:pt x="716" y="133"/>
                      <a:pt x="717" y="134"/>
                      <a:pt x="716" y="136"/>
                    </a:cubicBezTo>
                    <a:cubicBezTo>
                      <a:pt x="716" y="134"/>
                      <a:pt x="715" y="137"/>
                      <a:pt x="715" y="135"/>
                    </a:cubicBezTo>
                    <a:cubicBezTo>
                      <a:pt x="715" y="133"/>
                      <a:pt x="717" y="132"/>
                      <a:pt x="715" y="131"/>
                    </a:cubicBezTo>
                    <a:cubicBezTo>
                      <a:pt x="715" y="133"/>
                      <a:pt x="714" y="132"/>
                      <a:pt x="714" y="133"/>
                    </a:cubicBezTo>
                    <a:cubicBezTo>
                      <a:pt x="714" y="136"/>
                      <a:pt x="715" y="136"/>
                      <a:pt x="714" y="137"/>
                    </a:cubicBezTo>
                    <a:cubicBezTo>
                      <a:pt x="713" y="135"/>
                      <a:pt x="714" y="130"/>
                      <a:pt x="713" y="130"/>
                    </a:cubicBezTo>
                    <a:cubicBezTo>
                      <a:pt x="713" y="131"/>
                      <a:pt x="712" y="133"/>
                      <a:pt x="712" y="134"/>
                    </a:cubicBezTo>
                    <a:cubicBezTo>
                      <a:pt x="711" y="131"/>
                      <a:pt x="710" y="130"/>
                      <a:pt x="710" y="127"/>
                    </a:cubicBezTo>
                    <a:cubicBezTo>
                      <a:pt x="711" y="128"/>
                      <a:pt x="709" y="122"/>
                      <a:pt x="710" y="121"/>
                    </a:cubicBezTo>
                    <a:cubicBezTo>
                      <a:pt x="711" y="122"/>
                      <a:pt x="711" y="125"/>
                      <a:pt x="711" y="128"/>
                    </a:cubicBezTo>
                    <a:cubicBezTo>
                      <a:pt x="712" y="126"/>
                      <a:pt x="712" y="126"/>
                      <a:pt x="713" y="127"/>
                    </a:cubicBezTo>
                    <a:cubicBezTo>
                      <a:pt x="712" y="124"/>
                      <a:pt x="712" y="122"/>
                      <a:pt x="714" y="123"/>
                    </a:cubicBezTo>
                    <a:cubicBezTo>
                      <a:pt x="712" y="120"/>
                      <a:pt x="713" y="115"/>
                      <a:pt x="711" y="108"/>
                    </a:cubicBezTo>
                    <a:cubicBezTo>
                      <a:pt x="710" y="110"/>
                      <a:pt x="710" y="106"/>
                      <a:pt x="711" y="105"/>
                    </a:cubicBezTo>
                    <a:cubicBezTo>
                      <a:pt x="710" y="105"/>
                      <a:pt x="710" y="108"/>
                      <a:pt x="709" y="106"/>
                    </a:cubicBezTo>
                    <a:cubicBezTo>
                      <a:pt x="708" y="105"/>
                      <a:pt x="709" y="105"/>
                      <a:pt x="708" y="103"/>
                    </a:cubicBezTo>
                    <a:cubicBezTo>
                      <a:pt x="707" y="104"/>
                      <a:pt x="706" y="101"/>
                      <a:pt x="705" y="101"/>
                    </a:cubicBezTo>
                    <a:cubicBezTo>
                      <a:pt x="705" y="102"/>
                      <a:pt x="706" y="103"/>
                      <a:pt x="705" y="103"/>
                    </a:cubicBezTo>
                    <a:cubicBezTo>
                      <a:pt x="705" y="100"/>
                      <a:pt x="704" y="97"/>
                      <a:pt x="704" y="94"/>
                    </a:cubicBezTo>
                    <a:cubicBezTo>
                      <a:pt x="706" y="96"/>
                      <a:pt x="708" y="93"/>
                      <a:pt x="708" y="89"/>
                    </a:cubicBezTo>
                    <a:cubicBezTo>
                      <a:pt x="708" y="90"/>
                      <a:pt x="709" y="91"/>
                      <a:pt x="710" y="92"/>
                    </a:cubicBezTo>
                    <a:cubicBezTo>
                      <a:pt x="711" y="94"/>
                      <a:pt x="711" y="94"/>
                      <a:pt x="712" y="93"/>
                    </a:cubicBezTo>
                    <a:cubicBezTo>
                      <a:pt x="711" y="92"/>
                      <a:pt x="710" y="92"/>
                      <a:pt x="710" y="89"/>
                    </a:cubicBezTo>
                    <a:cubicBezTo>
                      <a:pt x="710" y="89"/>
                      <a:pt x="712" y="91"/>
                      <a:pt x="711" y="88"/>
                    </a:cubicBezTo>
                    <a:cubicBezTo>
                      <a:pt x="710" y="85"/>
                      <a:pt x="709" y="88"/>
                      <a:pt x="707" y="86"/>
                    </a:cubicBezTo>
                    <a:cubicBezTo>
                      <a:pt x="707" y="87"/>
                      <a:pt x="708" y="89"/>
                      <a:pt x="707" y="89"/>
                    </a:cubicBezTo>
                    <a:cubicBezTo>
                      <a:pt x="706" y="86"/>
                      <a:pt x="705" y="86"/>
                      <a:pt x="705" y="84"/>
                    </a:cubicBezTo>
                    <a:cubicBezTo>
                      <a:pt x="703" y="83"/>
                      <a:pt x="700" y="84"/>
                      <a:pt x="698" y="81"/>
                    </a:cubicBezTo>
                    <a:cubicBezTo>
                      <a:pt x="698" y="84"/>
                      <a:pt x="700" y="83"/>
                      <a:pt x="700" y="86"/>
                    </a:cubicBezTo>
                    <a:cubicBezTo>
                      <a:pt x="699" y="86"/>
                      <a:pt x="698" y="84"/>
                      <a:pt x="698" y="84"/>
                    </a:cubicBezTo>
                    <a:cubicBezTo>
                      <a:pt x="698" y="85"/>
                      <a:pt x="699" y="87"/>
                      <a:pt x="698" y="87"/>
                    </a:cubicBezTo>
                    <a:cubicBezTo>
                      <a:pt x="698" y="86"/>
                      <a:pt x="697" y="84"/>
                      <a:pt x="697" y="84"/>
                    </a:cubicBezTo>
                    <a:cubicBezTo>
                      <a:pt x="696" y="86"/>
                      <a:pt x="697" y="88"/>
                      <a:pt x="696" y="89"/>
                    </a:cubicBezTo>
                    <a:cubicBezTo>
                      <a:pt x="694" y="83"/>
                      <a:pt x="692" y="85"/>
                      <a:pt x="693" y="89"/>
                    </a:cubicBezTo>
                    <a:cubicBezTo>
                      <a:pt x="692" y="89"/>
                      <a:pt x="691" y="87"/>
                      <a:pt x="689" y="85"/>
                    </a:cubicBezTo>
                    <a:cubicBezTo>
                      <a:pt x="690" y="82"/>
                      <a:pt x="691" y="84"/>
                      <a:pt x="692" y="83"/>
                    </a:cubicBezTo>
                    <a:cubicBezTo>
                      <a:pt x="691" y="80"/>
                      <a:pt x="690" y="80"/>
                      <a:pt x="689" y="80"/>
                    </a:cubicBezTo>
                    <a:cubicBezTo>
                      <a:pt x="688" y="80"/>
                      <a:pt x="688" y="82"/>
                      <a:pt x="689" y="83"/>
                    </a:cubicBezTo>
                    <a:cubicBezTo>
                      <a:pt x="688" y="82"/>
                      <a:pt x="687" y="81"/>
                      <a:pt x="687" y="79"/>
                    </a:cubicBezTo>
                    <a:cubicBezTo>
                      <a:pt x="686" y="80"/>
                      <a:pt x="686" y="76"/>
                      <a:pt x="685" y="77"/>
                    </a:cubicBezTo>
                    <a:cubicBezTo>
                      <a:pt x="686" y="79"/>
                      <a:pt x="686" y="80"/>
                      <a:pt x="686" y="80"/>
                    </a:cubicBezTo>
                    <a:cubicBezTo>
                      <a:pt x="685" y="80"/>
                      <a:pt x="684" y="78"/>
                      <a:pt x="684" y="77"/>
                    </a:cubicBezTo>
                    <a:cubicBezTo>
                      <a:pt x="682" y="79"/>
                      <a:pt x="682" y="78"/>
                      <a:pt x="679" y="79"/>
                    </a:cubicBezTo>
                    <a:cubicBezTo>
                      <a:pt x="679" y="81"/>
                      <a:pt x="680" y="83"/>
                      <a:pt x="680" y="84"/>
                    </a:cubicBezTo>
                    <a:cubicBezTo>
                      <a:pt x="679" y="83"/>
                      <a:pt x="678" y="83"/>
                      <a:pt x="678" y="84"/>
                    </a:cubicBezTo>
                    <a:cubicBezTo>
                      <a:pt x="677" y="83"/>
                      <a:pt x="677" y="82"/>
                      <a:pt x="677" y="82"/>
                    </a:cubicBezTo>
                    <a:cubicBezTo>
                      <a:pt x="675" y="81"/>
                      <a:pt x="676" y="84"/>
                      <a:pt x="675" y="84"/>
                    </a:cubicBezTo>
                    <a:cubicBezTo>
                      <a:pt x="674" y="82"/>
                      <a:pt x="673" y="79"/>
                      <a:pt x="673" y="78"/>
                    </a:cubicBezTo>
                    <a:cubicBezTo>
                      <a:pt x="673" y="78"/>
                      <a:pt x="673" y="77"/>
                      <a:pt x="672" y="78"/>
                    </a:cubicBezTo>
                    <a:cubicBezTo>
                      <a:pt x="673" y="80"/>
                      <a:pt x="674" y="81"/>
                      <a:pt x="674" y="83"/>
                    </a:cubicBezTo>
                    <a:cubicBezTo>
                      <a:pt x="673" y="83"/>
                      <a:pt x="672" y="81"/>
                      <a:pt x="672" y="80"/>
                    </a:cubicBezTo>
                    <a:cubicBezTo>
                      <a:pt x="670" y="79"/>
                      <a:pt x="665" y="70"/>
                      <a:pt x="666" y="78"/>
                    </a:cubicBezTo>
                    <a:cubicBezTo>
                      <a:pt x="666" y="77"/>
                      <a:pt x="665" y="77"/>
                      <a:pt x="665" y="76"/>
                    </a:cubicBezTo>
                    <a:cubicBezTo>
                      <a:pt x="664" y="77"/>
                      <a:pt x="664" y="77"/>
                      <a:pt x="664" y="79"/>
                    </a:cubicBezTo>
                    <a:cubicBezTo>
                      <a:pt x="663" y="78"/>
                      <a:pt x="663" y="78"/>
                      <a:pt x="662" y="77"/>
                    </a:cubicBezTo>
                    <a:cubicBezTo>
                      <a:pt x="661" y="75"/>
                      <a:pt x="662" y="75"/>
                      <a:pt x="661" y="73"/>
                    </a:cubicBezTo>
                    <a:cubicBezTo>
                      <a:pt x="660" y="72"/>
                      <a:pt x="658" y="73"/>
                      <a:pt x="658" y="75"/>
                    </a:cubicBezTo>
                    <a:cubicBezTo>
                      <a:pt x="658" y="77"/>
                      <a:pt x="658" y="80"/>
                      <a:pt x="660" y="82"/>
                    </a:cubicBezTo>
                    <a:cubicBezTo>
                      <a:pt x="659" y="83"/>
                      <a:pt x="659" y="83"/>
                      <a:pt x="658" y="81"/>
                    </a:cubicBezTo>
                    <a:cubicBezTo>
                      <a:pt x="657" y="79"/>
                      <a:pt x="657" y="76"/>
                      <a:pt x="656" y="73"/>
                    </a:cubicBezTo>
                    <a:cubicBezTo>
                      <a:pt x="656" y="67"/>
                      <a:pt x="658" y="61"/>
                      <a:pt x="663" y="67"/>
                    </a:cubicBezTo>
                    <a:cubicBezTo>
                      <a:pt x="665" y="69"/>
                      <a:pt x="665" y="72"/>
                      <a:pt x="667" y="72"/>
                    </a:cubicBezTo>
                    <a:cubicBezTo>
                      <a:pt x="666" y="69"/>
                      <a:pt x="665" y="68"/>
                      <a:pt x="665" y="66"/>
                    </a:cubicBezTo>
                    <a:cubicBezTo>
                      <a:pt x="663" y="68"/>
                      <a:pt x="661" y="57"/>
                      <a:pt x="659" y="55"/>
                    </a:cubicBezTo>
                    <a:cubicBezTo>
                      <a:pt x="659" y="54"/>
                      <a:pt x="659" y="54"/>
                      <a:pt x="658" y="52"/>
                    </a:cubicBezTo>
                    <a:cubicBezTo>
                      <a:pt x="658" y="51"/>
                      <a:pt x="657" y="50"/>
                      <a:pt x="656" y="49"/>
                    </a:cubicBezTo>
                    <a:cubicBezTo>
                      <a:pt x="656" y="47"/>
                      <a:pt x="655" y="46"/>
                      <a:pt x="654" y="43"/>
                    </a:cubicBezTo>
                    <a:cubicBezTo>
                      <a:pt x="653" y="41"/>
                      <a:pt x="651" y="39"/>
                      <a:pt x="650" y="36"/>
                    </a:cubicBezTo>
                    <a:cubicBezTo>
                      <a:pt x="650" y="36"/>
                      <a:pt x="651" y="36"/>
                      <a:pt x="651" y="36"/>
                    </a:cubicBezTo>
                    <a:cubicBezTo>
                      <a:pt x="649" y="33"/>
                      <a:pt x="647" y="29"/>
                      <a:pt x="645" y="26"/>
                    </a:cubicBezTo>
                    <a:cubicBezTo>
                      <a:pt x="644" y="23"/>
                      <a:pt x="642" y="19"/>
                      <a:pt x="639" y="17"/>
                    </a:cubicBezTo>
                    <a:cubicBezTo>
                      <a:pt x="638" y="14"/>
                      <a:pt x="637" y="13"/>
                      <a:pt x="635" y="9"/>
                    </a:cubicBezTo>
                    <a:cubicBezTo>
                      <a:pt x="636" y="9"/>
                      <a:pt x="636" y="8"/>
                      <a:pt x="636" y="7"/>
                    </a:cubicBezTo>
                    <a:cubicBezTo>
                      <a:pt x="627" y="0"/>
                      <a:pt x="624" y="10"/>
                      <a:pt x="632" y="22"/>
                    </a:cubicBezTo>
                    <a:cubicBezTo>
                      <a:pt x="633" y="26"/>
                      <a:pt x="634" y="30"/>
                      <a:pt x="636" y="34"/>
                    </a:cubicBezTo>
                    <a:cubicBezTo>
                      <a:pt x="637" y="38"/>
                      <a:pt x="639" y="43"/>
                      <a:pt x="642" y="47"/>
                    </a:cubicBezTo>
                    <a:cubicBezTo>
                      <a:pt x="641" y="49"/>
                      <a:pt x="641" y="47"/>
                      <a:pt x="641" y="49"/>
                    </a:cubicBezTo>
                    <a:cubicBezTo>
                      <a:pt x="643" y="54"/>
                      <a:pt x="644" y="57"/>
                      <a:pt x="643" y="59"/>
                    </a:cubicBezTo>
                    <a:cubicBezTo>
                      <a:pt x="644" y="59"/>
                      <a:pt x="644" y="61"/>
                      <a:pt x="645" y="62"/>
                    </a:cubicBezTo>
                    <a:cubicBezTo>
                      <a:pt x="645" y="60"/>
                      <a:pt x="644" y="59"/>
                      <a:pt x="645" y="57"/>
                    </a:cubicBezTo>
                    <a:cubicBezTo>
                      <a:pt x="648" y="64"/>
                      <a:pt x="651" y="65"/>
                      <a:pt x="652" y="72"/>
                    </a:cubicBezTo>
                    <a:cubicBezTo>
                      <a:pt x="649" y="72"/>
                      <a:pt x="646" y="67"/>
                      <a:pt x="643" y="68"/>
                    </a:cubicBezTo>
                    <a:cubicBezTo>
                      <a:pt x="643" y="69"/>
                      <a:pt x="644" y="72"/>
                      <a:pt x="643" y="72"/>
                    </a:cubicBezTo>
                    <a:cubicBezTo>
                      <a:pt x="643" y="74"/>
                      <a:pt x="644" y="74"/>
                      <a:pt x="644" y="75"/>
                    </a:cubicBezTo>
                    <a:cubicBezTo>
                      <a:pt x="644" y="76"/>
                      <a:pt x="644" y="78"/>
                      <a:pt x="644" y="80"/>
                    </a:cubicBezTo>
                    <a:cubicBezTo>
                      <a:pt x="645" y="83"/>
                      <a:pt x="646" y="85"/>
                      <a:pt x="647" y="87"/>
                    </a:cubicBezTo>
                    <a:cubicBezTo>
                      <a:pt x="647" y="89"/>
                      <a:pt x="646" y="88"/>
                      <a:pt x="647" y="90"/>
                    </a:cubicBezTo>
                    <a:cubicBezTo>
                      <a:pt x="646" y="91"/>
                      <a:pt x="646" y="88"/>
                      <a:pt x="645" y="89"/>
                    </a:cubicBezTo>
                    <a:cubicBezTo>
                      <a:pt x="645" y="90"/>
                      <a:pt x="645" y="90"/>
                      <a:pt x="645" y="90"/>
                    </a:cubicBezTo>
                    <a:cubicBezTo>
                      <a:pt x="645" y="91"/>
                      <a:pt x="646" y="92"/>
                      <a:pt x="646" y="93"/>
                    </a:cubicBezTo>
                    <a:cubicBezTo>
                      <a:pt x="644" y="96"/>
                      <a:pt x="648" y="111"/>
                      <a:pt x="643" y="105"/>
                    </a:cubicBezTo>
                    <a:cubicBezTo>
                      <a:pt x="643" y="103"/>
                      <a:pt x="642" y="100"/>
                      <a:pt x="642" y="99"/>
                    </a:cubicBezTo>
                    <a:cubicBezTo>
                      <a:pt x="640" y="99"/>
                      <a:pt x="640" y="94"/>
                      <a:pt x="638" y="92"/>
                    </a:cubicBezTo>
                    <a:cubicBezTo>
                      <a:pt x="640" y="96"/>
                      <a:pt x="639" y="98"/>
                      <a:pt x="641" y="101"/>
                    </a:cubicBezTo>
                    <a:cubicBezTo>
                      <a:pt x="639" y="101"/>
                      <a:pt x="640" y="104"/>
                      <a:pt x="638" y="101"/>
                    </a:cubicBezTo>
                    <a:cubicBezTo>
                      <a:pt x="639" y="105"/>
                      <a:pt x="639" y="106"/>
                      <a:pt x="639" y="108"/>
                    </a:cubicBezTo>
                    <a:cubicBezTo>
                      <a:pt x="638" y="106"/>
                      <a:pt x="638" y="109"/>
                      <a:pt x="637" y="108"/>
                    </a:cubicBezTo>
                    <a:cubicBezTo>
                      <a:pt x="637" y="105"/>
                      <a:pt x="636" y="105"/>
                      <a:pt x="635" y="104"/>
                    </a:cubicBezTo>
                    <a:cubicBezTo>
                      <a:pt x="636" y="102"/>
                      <a:pt x="635" y="99"/>
                      <a:pt x="634" y="95"/>
                    </a:cubicBezTo>
                    <a:cubicBezTo>
                      <a:pt x="634" y="95"/>
                      <a:pt x="633" y="96"/>
                      <a:pt x="633" y="95"/>
                    </a:cubicBezTo>
                    <a:cubicBezTo>
                      <a:pt x="633" y="93"/>
                      <a:pt x="633" y="92"/>
                      <a:pt x="632" y="88"/>
                    </a:cubicBezTo>
                    <a:cubicBezTo>
                      <a:pt x="631" y="90"/>
                      <a:pt x="629" y="88"/>
                      <a:pt x="629" y="90"/>
                    </a:cubicBezTo>
                    <a:cubicBezTo>
                      <a:pt x="626" y="85"/>
                      <a:pt x="626" y="92"/>
                      <a:pt x="623" y="87"/>
                    </a:cubicBezTo>
                    <a:cubicBezTo>
                      <a:pt x="625" y="89"/>
                      <a:pt x="625" y="94"/>
                      <a:pt x="627" y="96"/>
                    </a:cubicBezTo>
                    <a:cubicBezTo>
                      <a:pt x="627" y="97"/>
                      <a:pt x="626" y="99"/>
                      <a:pt x="626" y="101"/>
                    </a:cubicBezTo>
                    <a:cubicBezTo>
                      <a:pt x="629" y="100"/>
                      <a:pt x="629" y="108"/>
                      <a:pt x="628" y="109"/>
                    </a:cubicBezTo>
                    <a:cubicBezTo>
                      <a:pt x="629" y="111"/>
                      <a:pt x="630" y="113"/>
                      <a:pt x="631" y="114"/>
                    </a:cubicBezTo>
                    <a:cubicBezTo>
                      <a:pt x="630" y="115"/>
                      <a:pt x="631" y="115"/>
                      <a:pt x="630" y="115"/>
                    </a:cubicBezTo>
                    <a:cubicBezTo>
                      <a:pt x="629" y="115"/>
                      <a:pt x="628" y="113"/>
                      <a:pt x="628" y="111"/>
                    </a:cubicBezTo>
                    <a:cubicBezTo>
                      <a:pt x="628" y="113"/>
                      <a:pt x="628" y="113"/>
                      <a:pt x="627" y="113"/>
                    </a:cubicBezTo>
                    <a:cubicBezTo>
                      <a:pt x="628" y="114"/>
                      <a:pt x="629" y="117"/>
                      <a:pt x="628" y="117"/>
                    </a:cubicBezTo>
                    <a:cubicBezTo>
                      <a:pt x="627" y="116"/>
                      <a:pt x="627" y="113"/>
                      <a:pt x="627" y="114"/>
                    </a:cubicBezTo>
                    <a:cubicBezTo>
                      <a:pt x="628" y="117"/>
                      <a:pt x="626" y="114"/>
                      <a:pt x="625" y="116"/>
                    </a:cubicBezTo>
                    <a:cubicBezTo>
                      <a:pt x="624" y="115"/>
                      <a:pt x="625" y="113"/>
                      <a:pt x="624" y="111"/>
                    </a:cubicBezTo>
                    <a:cubicBezTo>
                      <a:pt x="623" y="111"/>
                      <a:pt x="623" y="112"/>
                      <a:pt x="623" y="111"/>
                    </a:cubicBezTo>
                    <a:cubicBezTo>
                      <a:pt x="621" y="105"/>
                      <a:pt x="620" y="101"/>
                      <a:pt x="618" y="97"/>
                    </a:cubicBezTo>
                    <a:cubicBezTo>
                      <a:pt x="619" y="100"/>
                      <a:pt x="617" y="98"/>
                      <a:pt x="616" y="96"/>
                    </a:cubicBezTo>
                    <a:cubicBezTo>
                      <a:pt x="617" y="95"/>
                      <a:pt x="615" y="93"/>
                      <a:pt x="615" y="92"/>
                    </a:cubicBezTo>
                    <a:cubicBezTo>
                      <a:pt x="617" y="93"/>
                      <a:pt x="617" y="93"/>
                      <a:pt x="617" y="96"/>
                    </a:cubicBezTo>
                    <a:cubicBezTo>
                      <a:pt x="618" y="96"/>
                      <a:pt x="618" y="95"/>
                      <a:pt x="619" y="96"/>
                    </a:cubicBezTo>
                    <a:cubicBezTo>
                      <a:pt x="619" y="93"/>
                      <a:pt x="618" y="96"/>
                      <a:pt x="617" y="94"/>
                    </a:cubicBezTo>
                    <a:cubicBezTo>
                      <a:pt x="617" y="93"/>
                      <a:pt x="616" y="92"/>
                      <a:pt x="617" y="92"/>
                    </a:cubicBezTo>
                    <a:cubicBezTo>
                      <a:pt x="617" y="92"/>
                      <a:pt x="618" y="93"/>
                      <a:pt x="618" y="93"/>
                    </a:cubicBezTo>
                    <a:cubicBezTo>
                      <a:pt x="617" y="90"/>
                      <a:pt x="618" y="89"/>
                      <a:pt x="619" y="89"/>
                    </a:cubicBezTo>
                    <a:cubicBezTo>
                      <a:pt x="618" y="88"/>
                      <a:pt x="619" y="88"/>
                      <a:pt x="618" y="86"/>
                    </a:cubicBezTo>
                    <a:cubicBezTo>
                      <a:pt x="618" y="86"/>
                      <a:pt x="618" y="87"/>
                      <a:pt x="618" y="87"/>
                    </a:cubicBezTo>
                    <a:cubicBezTo>
                      <a:pt x="617" y="87"/>
                      <a:pt x="616" y="85"/>
                      <a:pt x="616" y="85"/>
                    </a:cubicBezTo>
                    <a:cubicBezTo>
                      <a:pt x="617" y="86"/>
                      <a:pt x="617" y="82"/>
                      <a:pt x="615" y="81"/>
                    </a:cubicBezTo>
                    <a:cubicBezTo>
                      <a:pt x="615" y="82"/>
                      <a:pt x="615" y="83"/>
                      <a:pt x="615" y="83"/>
                    </a:cubicBezTo>
                    <a:cubicBezTo>
                      <a:pt x="614" y="80"/>
                      <a:pt x="615" y="79"/>
                      <a:pt x="614" y="77"/>
                    </a:cubicBezTo>
                    <a:cubicBezTo>
                      <a:pt x="614" y="78"/>
                      <a:pt x="613" y="78"/>
                      <a:pt x="613" y="79"/>
                    </a:cubicBezTo>
                    <a:cubicBezTo>
                      <a:pt x="613" y="77"/>
                      <a:pt x="612" y="75"/>
                      <a:pt x="611" y="75"/>
                    </a:cubicBezTo>
                    <a:cubicBezTo>
                      <a:pt x="612" y="77"/>
                      <a:pt x="613" y="77"/>
                      <a:pt x="612" y="78"/>
                    </a:cubicBezTo>
                    <a:cubicBezTo>
                      <a:pt x="610" y="76"/>
                      <a:pt x="609" y="81"/>
                      <a:pt x="611" y="82"/>
                    </a:cubicBezTo>
                    <a:cubicBezTo>
                      <a:pt x="609" y="77"/>
                      <a:pt x="613" y="80"/>
                      <a:pt x="611" y="80"/>
                    </a:cubicBezTo>
                    <a:cubicBezTo>
                      <a:pt x="612" y="82"/>
                      <a:pt x="612" y="80"/>
                      <a:pt x="613" y="82"/>
                    </a:cubicBezTo>
                    <a:cubicBezTo>
                      <a:pt x="611" y="85"/>
                      <a:pt x="610" y="79"/>
                      <a:pt x="608" y="79"/>
                    </a:cubicBezTo>
                    <a:cubicBezTo>
                      <a:pt x="609" y="80"/>
                      <a:pt x="610" y="81"/>
                      <a:pt x="609" y="83"/>
                    </a:cubicBezTo>
                    <a:cubicBezTo>
                      <a:pt x="608" y="84"/>
                      <a:pt x="608" y="86"/>
                      <a:pt x="608" y="88"/>
                    </a:cubicBezTo>
                    <a:cubicBezTo>
                      <a:pt x="608" y="89"/>
                      <a:pt x="608" y="90"/>
                      <a:pt x="608" y="92"/>
                    </a:cubicBezTo>
                    <a:cubicBezTo>
                      <a:pt x="608" y="93"/>
                      <a:pt x="609" y="94"/>
                      <a:pt x="609" y="95"/>
                    </a:cubicBezTo>
                    <a:cubicBezTo>
                      <a:pt x="608" y="92"/>
                      <a:pt x="607" y="93"/>
                      <a:pt x="606" y="93"/>
                    </a:cubicBezTo>
                    <a:cubicBezTo>
                      <a:pt x="607" y="95"/>
                      <a:pt x="607" y="95"/>
                      <a:pt x="606" y="97"/>
                    </a:cubicBezTo>
                    <a:cubicBezTo>
                      <a:pt x="607" y="98"/>
                      <a:pt x="607" y="99"/>
                      <a:pt x="607" y="101"/>
                    </a:cubicBezTo>
                    <a:cubicBezTo>
                      <a:pt x="608" y="101"/>
                      <a:pt x="608" y="100"/>
                      <a:pt x="609" y="102"/>
                    </a:cubicBezTo>
                    <a:cubicBezTo>
                      <a:pt x="609" y="103"/>
                      <a:pt x="610" y="106"/>
                      <a:pt x="608" y="105"/>
                    </a:cubicBezTo>
                    <a:cubicBezTo>
                      <a:pt x="609" y="107"/>
                      <a:pt x="610" y="111"/>
                      <a:pt x="611" y="111"/>
                    </a:cubicBezTo>
                    <a:cubicBezTo>
                      <a:pt x="611" y="110"/>
                      <a:pt x="611" y="109"/>
                      <a:pt x="611" y="109"/>
                    </a:cubicBezTo>
                    <a:cubicBezTo>
                      <a:pt x="612" y="110"/>
                      <a:pt x="612" y="110"/>
                      <a:pt x="612" y="111"/>
                    </a:cubicBezTo>
                    <a:cubicBezTo>
                      <a:pt x="613" y="106"/>
                      <a:pt x="618" y="114"/>
                      <a:pt x="616" y="117"/>
                    </a:cubicBezTo>
                    <a:cubicBezTo>
                      <a:pt x="616" y="116"/>
                      <a:pt x="615" y="113"/>
                      <a:pt x="615" y="115"/>
                    </a:cubicBezTo>
                    <a:cubicBezTo>
                      <a:pt x="616" y="116"/>
                      <a:pt x="615" y="117"/>
                      <a:pt x="615" y="117"/>
                    </a:cubicBezTo>
                    <a:cubicBezTo>
                      <a:pt x="615" y="116"/>
                      <a:pt x="614" y="114"/>
                      <a:pt x="613" y="114"/>
                    </a:cubicBezTo>
                    <a:cubicBezTo>
                      <a:pt x="614" y="116"/>
                      <a:pt x="613" y="117"/>
                      <a:pt x="613" y="118"/>
                    </a:cubicBezTo>
                    <a:cubicBezTo>
                      <a:pt x="614" y="119"/>
                      <a:pt x="615" y="121"/>
                      <a:pt x="615" y="123"/>
                    </a:cubicBezTo>
                    <a:cubicBezTo>
                      <a:pt x="616" y="125"/>
                      <a:pt x="617" y="128"/>
                      <a:pt x="618" y="130"/>
                    </a:cubicBezTo>
                    <a:cubicBezTo>
                      <a:pt x="617" y="130"/>
                      <a:pt x="617" y="131"/>
                      <a:pt x="617" y="131"/>
                    </a:cubicBezTo>
                    <a:cubicBezTo>
                      <a:pt x="617" y="130"/>
                      <a:pt x="617" y="129"/>
                      <a:pt x="616" y="129"/>
                    </a:cubicBezTo>
                    <a:cubicBezTo>
                      <a:pt x="616" y="133"/>
                      <a:pt x="618" y="133"/>
                      <a:pt x="618" y="136"/>
                    </a:cubicBezTo>
                    <a:cubicBezTo>
                      <a:pt x="617" y="136"/>
                      <a:pt x="617" y="138"/>
                      <a:pt x="618" y="137"/>
                    </a:cubicBezTo>
                    <a:cubicBezTo>
                      <a:pt x="619" y="139"/>
                      <a:pt x="619" y="141"/>
                      <a:pt x="618" y="141"/>
                    </a:cubicBezTo>
                    <a:cubicBezTo>
                      <a:pt x="617" y="138"/>
                      <a:pt x="617" y="139"/>
                      <a:pt x="616" y="137"/>
                    </a:cubicBezTo>
                    <a:cubicBezTo>
                      <a:pt x="616" y="139"/>
                      <a:pt x="616" y="139"/>
                      <a:pt x="616" y="141"/>
                    </a:cubicBezTo>
                    <a:cubicBezTo>
                      <a:pt x="615" y="141"/>
                      <a:pt x="615" y="139"/>
                      <a:pt x="615" y="139"/>
                    </a:cubicBezTo>
                    <a:cubicBezTo>
                      <a:pt x="614" y="142"/>
                      <a:pt x="616" y="141"/>
                      <a:pt x="616" y="143"/>
                    </a:cubicBezTo>
                    <a:cubicBezTo>
                      <a:pt x="617" y="146"/>
                      <a:pt x="617" y="146"/>
                      <a:pt x="617" y="146"/>
                    </a:cubicBezTo>
                    <a:cubicBezTo>
                      <a:pt x="616" y="146"/>
                      <a:pt x="616" y="146"/>
                      <a:pt x="616" y="147"/>
                    </a:cubicBezTo>
                    <a:cubicBezTo>
                      <a:pt x="617" y="147"/>
                      <a:pt x="617" y="147"/>
                      <a:pt x="618" y="147"/>
                    </a:cubicBezTo>
                    <a:cubicBezTo>
                      <a:pt x="618" y="149"/>
                      <a:pt x="617" y="148"/>
                      <a:pt x="617" y="149"/>
                    </a:cubicBezTo>
                    <a:cubicBezTo>
                      <a:pt x="618" y="149"/>
                      <a:pt x="618" y="150"/>
                      <a:pt x="618" y="151"/>
                    </a:cubicBezTo>
                    <a:cubicBezTo>
                      <a:pt x="619" y="151"/>
                      <a:pt x="620" y="153"/>
                      <a:pt x="620" y="150"/>
                    </a:cubicBezTo>
                    <a:cubicBezTo>
                      <a:pt x="619" y="150"/>
                      <a:pt x="619" y="152"/>
                      <a:pt x="618" y="150"/>
                    </a:cubicBezTo>
                    <a:cubicBezTo>
                      <a:pt x="618" y="149"/>
                      <a:pt x="619" y="149"/>
                      <a:pt x="619" y="148"/>
                    </a:cubicBezTo>
                    <a:cubicBezTo>
                      <a:pt x="620" y="148"/>
                      <a:pt x="620" y="150"/>
                      <a:pt x="620" y="151"/>
                    </a:cubicBezTo>
                    <a:cubicBezTo>
                      <a:pt x="620" y="153"/>
                      <a:pt x="620" y="154"/>
                      <a:pt x="620" y="155"/>
                    </a:cubicBezTo>
                    <a:cubicBezTo>
                      <a:pt x="620" y="154"/>
                      <a:pt x="621" y="154"/>
                      <a:pt x="621" y="155"/>
                    </a:cubicBezTo>
                    <a:cubicBezTo>
                      <a:pt x="620" y="156"/>
                      <a:pt x="620" y="155"/>
                      <a:pt x="619" y="155"/>
                    </a:cubicBezTo>
                    <a:cubicBezTo>
                      <a:pt x="619" y="158"/>
                      <a:pt x="620" y="159"/>
                      <a:pt x="620" y="160"/>
                    </a:cubicBezTo>
                    <a:cubicBezTo>
                      <a:pt x="620" y="161"/>
                      <a:pt x="620" y="161"/>
                      <a:pt x="619" y="161"/>
                    </a:cubicBezTo>
                    <a:cubicBezTo>
                      <a:pt x="619" y="160"/>
                      <a:pt x="619" y="162"/>
                      <a:pt x="620" y="164"/>
                    </a:cubicBezTo>
                    <a:cubicBezTo>
                      <a:pt x="620" y="166"/>
                      <a:pt x="621" y="168"/>
                      <a:pt x="621" y="169"/>
                    </a:cubicBezTo>
                    <a:cubicBezTo>
                      <a:pt x="621" y="169"/>
                      <a:pt x="621" y="170"/>
                      <a:pt x="621" y="170"/>
                    </a:cubicBezTo>
                    <a:cubicBezTo>
                      <a:pt x="620" y="169"/>
                      <a:pt x="619" y="169"/>
                      <a:pt x="619" y="168"/>
                    </a:cubicBezTo>
                    <a:cubicBezTo>
                      <a:pt x="618" y="166"/>
                      <a:pt x="619" y="165"/>
                      <a:pt x="618" y="164"/>
                    </a:cubicBezTo>
                    <a:cubicBezTo>
                      <a:pt x="619" y="166"/>
                      <a:pt x="618" y="168"/>
                      <a:pt x="617" y="169"/>
                    </a:cubicBezTo>
                    <a:cubicBezTo>
                      <a:pt x="617" y="166"/>
                      <a:pt x="616" y="168"/>
                      <a:pt x="615" y="166"/>
                    </a:cubicBezTo>
                    <a:cubicBezTo>
                      <a:pt x="616" y="164"/>
                      <a:pt x="617" y="161"/>
                      <a:pt x="616" y="161"/>
                    </a:cubicBezTo>
                    <a:cubicBezTo>
                      <a:pt x="616" y="162"/>
                      <a:pt x="616" y="162"/>
                      <a:pt x="616" y="162"/>
                    </a:cubicBezTo>
                    <a:cubicBezTo>
                      <a:pt x="615" y="159"/>
                      <a:pt x="617" y="156"/>
                      <a:pt x="615" y="154"/>
                    </a:cubicBezTo>
                    <a:cubicBezTo>
                      <a:pt x="615" y="156"/>
                      <a:pt x="616" y="159"/>
                      <a:pt x="615" y="161"/>
                    </a:cubicBezTo>
                    <a:cubicBezTo>
                      <a:pt x="615" y="160"/>
                      <a:pt x="614" y="159"/>
                      <a:pt x="614" y="157"/>
                    </a:cubicBezTo>
                    <a:cubicBezTo>
                      <a:pt x="614" y="156"/>
                      <a:pt x="614" y="155"/>
                      <a:pt x="615" y="154"/>
                    </a:cubicBezTo>
                    <a:cubicBezTo>
                      <a:pt x="614" y="152"/>
                      <a:pt x="612" y="155"/>
                      <a:pt x="611" y="153"/>
                    </a:cubicBezTo>
                    <a:cubicBezTo>
                      <a:pt x="611" y="155"/>
                      <a:pt x="611" y="158"/>
                      <a:pt x="611" y="159"/>
                    </a:cubicBezTo>
                    <a:cubicBezTo>
                      <a:pt x="611" y="158"/>
                      <a:pt x="612" y="157"/>
                      <a:pt x="612" y="156"/>
                    </a:cubicBezTo>
                    <a:cubicBezTo>
                      <a:pt x="614" y="161"/>
                      <a:pt x="610" y="163"/>
                      <a:pt x="609" y="163"/>
                    </a:cubicBezTo>
                    <a:cubicBezTo>
                      <a:pt x="609" y="165"/>
                      <a:pt x="609" y="166"/>
                      <a:pt x="608" y="167"/>
                    </a:cubicBezTo>
                    <a:cubicBezTo>
                      <a:pt x="607" y="167"/>
                      <a:pt x="608" y="162"/>
                      <a:pt x="606" y="163"/>
                    </a:cubicBezTo>
                    <a:cubicBezTo>
                      <a:pt x="606" y="164"/>
                      <a:pt x="607" y="165"/>
                      <a:pt x="607" y="165"/>
                    </a:cubicBezTo>
                    <a:cubicBezTo>
                      <a:pt x="606" y="163"/>
                      <a:pt x="605" y="166"/>
                      <a:pt x="604" y="163"/>
                    </a:cubicBezTo>
                    <a:cubicBezTo>
                      <a:pt x="606" y="163"/>
                      <a:pt x="606" y="163"/>
                      <a:pt x="606" y="163"/>
                    </a:cubicBezTo>
                    <a:cubicBezTo>
                      <a:pt x="605" y="160"/>
                      <a:pt x="603" y="163"/>
                      <a:pt x="603" y="161"/>
                    </a:cubicBezTo>
                    <a:cubicBezTo>
                      <a:pt x="603" y="160"/>
                      <a:pt x="603" y="158"/>
                      <a:pt x="602" y="158"/>
                    </a:cubicBezTo>
                    <a:cubicBezTo>
                      <a:pt x="601" y="158"/>
                      <a:pt x="603" y="161"/>
                      <a:pt x="601" y="160"/>
                    </a:cubicBezTo>
                    <a:cubicBezTo>
                      <a:pt x="601" y="160"/>
                      <a:pt x="601" y="159"/>
                      <a:pt x="601" y="159"/>
                    </a:cubicBezTo>
                    <a:cubicBezTo>
                      <a:pt x="601" y="161"/>
                      <a:pt x="600" y="158"/>
                      <a:pt x="599" y="159"/>
                    </a:cubicBezTo>
                    <a:cubicBezTo>
                      <a:pt x="599" y="161"/>
                      <a:pt x="600" y="163"/>
                      <a:pt x="598" y="163"/>
                    </a:cubicBezTo>
                    <a:cubicBezTo>
                      <a:pt x="600" y="163"/>
                      <a:pt x="599" y="165"/>
                      <a:pt x="600" y="163"/>
                    </a:cubicBezTo>
                    <a:cubicBezTo>
                      <a:pt x="600" y="164"/>
                      <a:pt x="600" y="166"/>
                      <a:pt x="599" y="165"/>
                    </a:cubicBezTo>
                    <a:cubicBezTo>
                      <a:pt x="599" y="170"/>
                      <a:pt x="599" y="174"/>
                      <a:pt x="599" y="179"/>
                    </a:cubicBezTo>
                    <a:cubicBezTo>
                      <a:pt x="598" y="179"/>
                      <a:pt x="598" y="181"/>
                      <a:pt x="597" y="182"/>
                    </a:cubicBezTo>
                    <a:cubicBezTo>
                      <a:pt x="596" y="182"/>
                      <a:pt x="596" y="179"/>
                      <a:pt x="596" y="179"/>
                    </a:cubicBezTo>
                    <a:cubicBezTo>
                      <a:pt x="596" y="180"/>
                      <a:pt x="596" y="180"/>
                      <a:pt x="595" y="179"/>
                    </a:cubicBezTo>
                    <a:cubicBezTo>
                      <a:pt x="595" y="181"/>
                      <a:pt x="594" y="183"/>
                      <a:pt x="593" y="184"/>
                    </a:cubicBezTo>
                    <a:cubicBezTo>
                      <a:pt x="594" y="181"/>
                      <a:pt x="592" y="182"/>
                      <a:pt x="592" y="179"/>
                    </a:cubicBezTo>
                    <a:cubicBezTo>
                      <a:pt x="593" y="179"/>
                      <a:pt x="594" y="175"/>
                      <a:pt x="593" y="174"/>
                    </a:cubicBezTo>
                    <a:cubicBezTo>
                      <a:pt x="592" y="176"/>
                      <a:pt x="593" y="179"/>
                      <a:pt x="591" y="179"/>
                    </a:cubicBezTo>
                    <a:cubicBezTo>
                      <a:pt x="592" y="178"/>
                      <a:pt x="592" y="175"/>
                      <a:pt x="591" y="175"/>
                    </a:cubicBezTo>
                    <a:cubicBezTo>
                      <a:pt x="590" y="178"/>
                      <a:pt x="589" y="179"/>
                      <a:pt x="589" y="181"/>
                    </a:cubicBezTo>
                    <a:cubicBezTo>
                      <a:pt x="589" y="180"/>
                      <a:pt x="589" y="178"/>
                      <a:pt x="589" y="176"/>
                    </a:cubicBezTo>
                    <a:cubicBezTo>
                      <a:pt x="590" y="174"/>
                      <a:pt x="590" y="172"/>
                      <a:pt x="589" y="172"/>
                    </a:cubicBezTo>
                    <a:cubicBezTo>
                      <a:pt x="589" y="175"/>
                      <a:pt x="587" y="177"/>
                      <a:pt x="586" y="178"/>
                    </a:cubicBezTo>
                    <a:cubicBezTo>
                      <a:pt x="585" y="179"/>
                      <a:pt x="587" y="180"/>
                      <a:pt x="586" y="181"/>
                    </a:cubicBezTo>
                    <a:cubicBezTo>
                      <a:pt x="586" y="178"/>
                      <a:pt x="584" y="183"/>
                      <a:pt x="585" y="183"/>
                    </a:cubicBezTo>
                    <a:cubicBezTo>
                      <a:pt x="585" y="181"/>
                      <a:pt x="587" y="182"/>
                      <a:pt x="587" y="183"/>
                    </a:cubicBezTo>
                    <a:cubicBezTo>
                      <a:pt x="586" y="182"/>
                      <a:pt x="585" y="184"/>
                      <a:pt x="585" y="184"/>
                    </a:cubicBezTo>
                    <a:cubicBezTo>
                      <a:pt x="584" y="188"/>
                      <a:pt x="584" y="191"/>
                      <a:pt x="585" y="193"/>
                    </a:cubicBezTo>
                    <a:cubicBezTo>
                      <a:pt x="585" y="191"/>
                      <a:pt x="586" y="191"/>
                      <a:pt x="585" y="190"/>
                    </a:cubicBezTo>
                    <a:cubicBezTo>
                      <a:pt x="587" y="188"/>
                      <a:pt x="587" y="189"/>
                      <a:pt x="588" y="186"/>
                    </a:cubicBezTo>
                    <a:cubicBezTo>
                      <a:pt x="588" y="189"/>
                      <a:pt x="588" y="189"/>
                      <a:pt x="589" y="190"/>
                    </a:cubicBezTo>
                    <a:cubicBezTo>
                      <a:pt x="588" y="190"/>
                      <a:pt x="588" y="189"/>
                      <a:pt x="588" y="191"/>
                    </a:cubicBezTo>
                    <a:cubicBezTo>
                      <a:pt x="589" y="192"/>
                      <a:pt x="588" y="195"/>
                      <a:pt x="587" y="197"/>
                    </a:cubicBezTo>
                    <a:cubicBezTo>
                      <a:pt x="587" y="200"/>
                      <a:pt x="589" y="209"/>
                      <a:pt x="586" y="209"/>
                    </a:cubicBezTo>
                    <a:cubicBezTo>
                      <a:pt x="586" y="210"/>
                      <a:pt x="586" y="210"/>
                      <a:pt x="586" y="211"/>
                    </a:cubicBezTo>
                    <a:cubicBezTo>
                      <a:pt x="586" y="212"/>
                      <a:pt x="586" y="209"/>
                      <a:pt x="587" y="210"/>
                    </a:cubicBezTo>
                    <a:cubicBezTo>
                      <a:pt x="587" y="211"/>
                      <a:pt x="587" y="211"/>
                      <a:pt x="587" y="211"/>
                    </a:cubicBezTo>
                    <a:cubicBezTo>
                      <a:pt x="587" y="212"/>
                      <a:pt x="585" y="213"/>
                      <a:pt x="585" y="214"/>
                    </a:cubicBezTo>
                    <a:cubicBezTo>
                      <a:pt x="586" y="214"/>
                      <a:pt x="586" y="217"/>
                      <a:pt x="586" y="220"/>
                    </a:cubicBezTo>
                    <a:cubicBezTo>
                      <a:pt x="586" y="222"/>
                      <a:pt x="585" y="225"/>
                      <a:pt x="585" y="227"/>
                    </a:cubicBezTo>
                    <a:cubicBezTo>
                      <a:pt x="585" y="227"/>
                      <a:pt x="583" y="230"/>
                      <a:pt x="584" y="231"/>
                    </a:cubicBezTo>
                    <a:cubicBezTo>
                      <a:pt x="584" y="230"/>
                      <a:pt x="585" y="229"/>
                      <a:pt x="585" y="230"/>
                    </a:cubicBezTo>
                    <a:cubicBezTo>
                      <a:pt x="585" y="232"/>
                      <a:pt x="583" y="232"/>
                      <a:pt x="584" y="233"/>
                    </a:cubicBezTo>
                    <a:cubicBezTo>
                      <a:pt x="584" y="233"/>
                      <a:pt x="584" y="232"/>
                      <a:pt x="584" y="233"/>
                    </a:cubicBezTo>
                    <a:cubicBezTo>
                      <a:pt x="584" y="235"/>
                      <a:pt x="582" y="235"/>
                      <a:pt x="581" y="236"/>
                    </a:cubicBezTo>
                    <a:cubicBezTo>
                      <a:pt x="580" y="236"/>
                      <a:pt x="580" y="233"/>
                      <a:pt x="579" y="234"/>
                    </a:cubicBezTo>
                    <a:cubicBezTo>
                      <a:pt x="580" y="236"/>
                      <a:pt x="577" y="240"/>
                      <a:pt x="575" y="241"/>
                    </a:cubicBezTo>
                    <a:cubicBezTo>
                      <a:pt x="576" y="240"/>
                      <a:pt x="575" y="239"/>
                      <a:pt x="575" y="238"/>
                    </a:cubicBezTo>
                    <a:cubicBezTo>
                      <a:pt x="575" y="237"/>
                      <a:pt x="575" y="236"/>
                      <a:pt x="576" y="235"/>
                    </a:cubicBezTo>
                    <a:cubicBezTo>
                      <a:pt x="575" y="234"/>
                      <a:pt x="575" y="233"/>
                      <a:pt x="576" y="231"/>
                    </a:cubicBezTo>
                    <a:cubicBezTo>
                      <a:pt x="576" y="232"/>
                      <a:pt x="576" y="231"/>
                      <a:pt x="577" y="230"/>
                    </a:cubicBezTo>
                    <a:cubicBezTo>
                      <a:pt x="575" y="231"/>
                      <a:pt x="575" y="230"/>
                      <a:pt x="576" y="230"/>
                    </a:cubicBezTo>
                    <a:cubicBezTo>
                      <a:pt x="575" y="229"/>
                      <a:pt x="577" y="228"/>
                      <a:pt x="576" y="228"/>
                    </a:cubicBezTo>
                    <a:cubicBezTo>
                      <a:pt x="574" y="230"/>
                      <a:pt x="576" y="231"/>
                      <a:pt x="574" y="233"/>
                    </a:cubicBezTo>
                    <a:cubicBezTo>
                      <a:pt x="574" y="230"/>
                      <a:pt x="576" y="226"/>
                      <a:pt x="573" y="225"/>
                    </a:cubicBezTo>
                    <a:cubicBezTo>
                      <a:pt x="574" y="222"/>
                      <a:pt x="574" y="221"/>
                      <a:pt x="575" y="219"/>
                    </a:cubicBezTo>
                    <a:cubicBezTo>
                      <a:pt x="574" y="220"/>
                      <a:pt x="575" y="217"/>
                      <a:pt x="575" y="216"/>
                    </a:cubicBezTo>
                    <a:cubicBezTo>
                      <a:pt x="574" y="215"/>
                      <a:pt x="574" y="217"/>
                      <a:pt x="573" y="217"/>
                    </a:cubicBezTo>
                    <a:cubicBezTo>
                      <a:pt x="572" y="218"/>
                      <a:pt x="573" y="220"/>
                      <a:pt x="572" y="220"/>
                    </a:cubicBezTo>
                    <a:cubicBezTo>
                      <a:pt x="572" y="217"/>
                      <a:pt x="573" y="215"/>
                      <a:pt x="573" y="213"/>
                    </a:cubicBezTo>
                    <a:cubicBezTo>
                      <a:pt x="572" y="214"/>
                      <a:pt x="572" y="211"/>
                      <a:pt x="571" y="210"/>
                    </a:cubicBezTo>
                    <a:cubicBezTo>
                      <a:pt x="571" y="211"/>
                      <a:pt x="571" y="211"/>
                      <a:pt x="571" y="210"/>
                    </a:cubicBezTo>
                    <a:cubicBezTo>
                      <a:pt x="571" y="211"/>
                      <a:pt x="570" y="212"/>
                      <a:pt x="570" y="213"/>
                    </a:cubicBezTo>
                    <a:cubicBezTo>
                      <a:pt x="570" y="210"/>
                      <a:pt x="569" y="213"/>
                      <a:pt x="568" y="213"/>
                    </a:cubicBezTo>
                    <a:cubicBezTo>
                      <a:pt x="568" y="213"/>
                      <a:pt x="568" y="211"/>
                      <a:pt x="567" y="211"/>
                    </a:cubicBezTo>
                    <a:cubicBezTo>
                      <a:pt x="567" y="212"/>
                      <a:pt x="566" y="214"/>
                      <a:pt x="567" y="215"/>
                    </a:cubicBezTo>
                    <a:cubicBezTo>
                      <a:pt x="567" y="212"/>
                      <a:pt x="569" y="215"/>
                      <a:pt x="569" y="216"/>
                    </a:cubicBezTo>
                    <a:cubicBezTo>
                      <a:pt x="568" y="217"/>
                      <a:pt x="568" y="222"/>
                      <a:pt x="566" y="222"/>
                    </a:cubicBezTo>
                    <a:cubicBezTo>
                      <a:pt x="566" y="223"/>
                      <a:pt x="566" y="223"/>
                      <a:pt x="567" y="224"/>
                    </a:cubicBezTo>
                    <a:cubicBezTo>
                      <a:pt x="566" y="226"/>
                      <a:pt x="565" y="227"/>
                      <a:pt x="564" y="226"/>
                    </a:cubicBezTo>
                    <a:cubicBezTo>
                      <a:pt x="563" y="227"/>
                      <a:pt x="563" y="227"/>
                      <a:pt x="562" y="227"/>
                    </a:cubicBezTo>
                    <a:cubicBezTo>
                      <a:pt x="562" y="227"/>
                      <a:pt x="563" y="224"/>
                      <a:pt x="564" y="224"/>
                    </a:cubicBezTo>
                    <a:cubicBezTo>
                      <a:pt x="564" y="223"/>
                      <a:pt x="564" y="222"/>
                      <a:pt x="564" y="221"/>
                    </a:cubicBezTo>
                    <a:cubicBezTo>
                      <a:pt x="564" y="221"/>
                      <a:pt x="563" y="220"/>
                      <a:pt x="563" y="219"/>
                    </a:cubicBezTo>
                    <a:cubicBezTo>
                      <a:pt x="564" y="217"/>
                      <a:pt x="563" y="217"/>
                      <a:pt x="564" y="215"/>
                    </a:cubicBezTo>
                    <a:cubicBezTo>
                      <a:pt x="562" y="215"/>
                      <a:pt x="562" y="215"/>
                      <a:pt x="562" y="215"/>
                    </a:cubicBezTo>
                    <a:cubicBezTo>
                      <a:pt x="561" y="216"/>
                      <a:pt x="562" y="217"/>
                      <a:pt x="561" y="217"/>
                    </a:cubicBezTo>
                    <a:cubicBezTo>
                      <a:pt x="561" y="216"/>
                      <a:pt x="560" y="214"/>
                      <a:pt x="559" y="215"/>
                    </a:cubicBezTo>
                    <a:cubicBezTo>
                      <a:pt x="559" y="215"/>
                      <a:pt x="559" y="214"/>
                      <a:pt x="559" y="214"/>
                    </a:cubicBezTo>
                    <a:cubicBezTo>
                      <a:pt x="559" y="214"/>
                      <a:pt x="557" y="215"/>
                      <a:pt x="557" y="213"/>
                    </a:cubicBezTo>
                    <a:cubicBezTo>
                      <a:pt x="557" y="215"/>
                      <a:pt x="557" y="215"/>
                      <a:pt x="556" y="215"/>
                    </a:cubicBezTo>
                    <a:cubicBezTo>
                      <a:pt x="556" y="216"/>
                      <a:pt x="556" y="216"/>
                      <a:pt x="556" y="217"/>
                    </a:cubicBezTo>
                    <a:cubicBezTo>
                      <a:pt x="555" y="217"/>
                      <a:pt x="555" y="217"/>
                      <a:pt x="554" y="217"/>
                    </a:cubicBezTo>
                    <a:cubicBezTo>
                      <a:pt x="555" y="216"/>
                      <a:pt x="553" y="215"/>
                      <a:pt x="552" y="214"/>
                    </a:cubicBezTo>
                    <a:cubicBezTo>
                      <a:pt x="552" y="214"/>
                      <a:pt x="552" y="215"/>
                      <a:pt x="552" y="215"/>
                    </a:cubicBezTo>
                    <a:cubicBezTo>
                      <a:pt x="552" y="216"/>
                      <a:pt x="550" y="216"/>
                      <a:pt x="551" y="218"/>
                    </a:cubicBezTo>
                    <a:cubicBezTo>
                      <a:pt x="550" y="218"/>
                      <a:pt x="550" y="218"/>
                      <a:pt x="549" y="217"/>
                    </a:cubicBezTo>
                    <a:cubicBezTo>
                      <a:pt x="549" y="217"/>
                      <a:pt x="550" y="216"/>
                      <a:pt x="549" y="216"/>
                    </a:cubicBezTo>
                    <a:cubicBezTo>
                      <a:pt x="549" y="217"/>
                      <a:pt x="549" y="219"/>
                      <a:pt x="549" y="220"/>
                    </a:cubicBezTo>
                    <a:cubicBezTo>
                      <a:pt x="549" y="221"/>
                      <a:pt x="548" y="223"/>
                      <a:pt x="548" y="221"/>
                    </a:cubicBezTo>
                    <a:cubicBezTo>
                      <a:pt x="548" y="221"/>
                      <a:pt x="548" y="221"/>
                      <a:pt x="548" y="221"/>
                    </a:cubicBezTo>
                    <a:cubicBezTo>
                      <a:pt x="547" y="221"/>
                      <a:pt x="546" y="223"/>
                      <a:pt x="546" y="224"/>
                    </a:cubicBezTo>
                    <a:cubicBezTo>
                      <a:pt x="545" y="224"/>
                      <a:pt x="545" y="227"/>
                      <a:pt x="544" y="225"/>
                    </a:cubicBezTo>
                    <a:cubicBezTo>
                      <a:pt x="544" y="227"/>
                      <a:pt x="546" y="226"/>
                      <a:pt x="545" y="227"/>
                    </a:cubicBezTo>
                    <a:cubicBezTo>
                      <a:pt x="544" y="228"/>
                      <a:pt x="543" y="230"/>
                      <a:pt x="543" y="233"/>
                    </a:cubicBezTo>
                    <a:cubicBezTo>
                      <a:pt x="542" y="235"/>
                      <a:pt x="542" y="238"/>
                      <a:pt x="541" y="240"/>
                    </a:cubicBezTo>
                    <a:cubicBezTo>
                      <a:pt x="541" y="240"/>
                      <a:pt x="542" y="239"/>
                      <a:pt x="542" y="240"/>
                    </a:cubicBezTo>
                    <a:cubicBezTo>
                      <a:pt x="541" y="241"/>
                      <a:pt x="540" y="243"/>
                      <a:pt x="539" y="245"/>
                    </a:cubicBezTo>
                    <a:cubicBezTo>
                      <a:pt x="538" y="247"/>
                      <a:pt x="537" y="249"/>
                      <a:pt x="538" y="251"/>
                    </a:cubicBezTo>
                    <a:cubicBezTo>
                      <a:pt x="537" y="252"/>
                      <a:pt x="537" y="250"/>
                      <a:pt x="537" y="251"/>
                    </a:cubicBezTo>
                    <a:cubicBezTo>
                      <a:pt x="537" y="251"/>
                      <a:pt x="537" y="252"/>
                      <a:pt x="536" y="252"/>
                    </a:cubicBezTo>
                    <a:cubicBezTo>
                      <a:pt x="536" y="251"/>
                      <a:pt x="536" y="251"/>
                      <a:pt x="536" y="251"/>
                    </a:cubicBezTo>
                    <a:cubicBezTo>
                      <a:pt x="536" y="250"/>
                      <a:pt x="537" y="249"/>
                      <a:pt x="536" y="249"/>
                    </a:cubicBezTo>
                    <a:cubicBezTo>
                      <a:pt x="535" y="252"/>
                      <a:pt x="533" y="255"/>
                      <a:pt x="532" y="258"/>
                    </a:cubicBezTo>
                    <a:cubicBezTo>
                      <a:pt x="530" y="261"/>
                      <a:pt x="529" y="264"/>
                      <a:pt x="527" y="266"/>
                    </a:cubicBezTo>
                    <a:cubicBezTo>
                      <a:pt x="526" y="267"/>
                      <a:pt x="527" y="269"/>
                      <a:pt x="525" y="269"/>
                    </a:cubicBezTo>
                    <a:cubicBezTo>
                      <a:pt x="526" y="269"/>
                      <a:pt x="526" y="269"/>
                      <a:pt x="527" y="269"/>
                    </a:cubicBezTo>
                    <a:cubicBezTo>
                      <a:pt x="526" y="269"/>
                      <a:pt x="527" y="270"/>
                      <a:pt x="526" y="271"/>
                    </a:cubicBezTo>
                    <a:cubicBezTo>
                      <a:pt x="526" y="271"/>
                      <a:pt x="525" y="272"/>
                      <a:pt x="524" y="273"/>
                    </a:cubicBezTo>
                    <a:cubicBezTo>
                      <a:pt x="524" y="274"/>
                      <a:pt x="523" y="276"/>
                      <a:pt x="523" y="277"/>
                    </a:cubicBezTo>
                    <a:cubicBezTo>
                      <a:pt x="521" y="279"/>
                      <a:pt x="520" y="281"/>
                      <a:pt x="519" y="283"/>
                    </a:cubicBezTo>
                    <a:cubicBezTo>
                      <a:pt x="518" y="285"/>
                      <a:pt x="517" y="287"/>
                      <a:pt x="515" y="288"/>
                    </a:cubicBezTo>
                    <a:cubicBezTo>
                      <a:pt x="515" y="289"/>
                      <a:pt x="514" y="290"/>
                      <a:pt x="514" y="291"/>
                    </a:cubicBezTo>
                    <a:cubicBezTo>
                      <a:pt x="513" y="292"/>
                      <a:pt x="512" y="293"/>
                      <a:pt x="511" y="294"/>
                    </a:cubicBezTo>
                    <a:cubicBezTo>
                      <a:pt x="509" y="297"/>
                      <a:pt x="507" y="299"/>
                      <a:pt x="506" y="301"/>
                    </a:cubicBezTo>
                    <a:cubicBezTo>
                      <a:pt x="506" y="302"/>
                      <a:pt x="505" y="302"/>
                      <a:pt x="505" y="302"/>
                    </a:cubicBezTo>
                    <a:cubicBezTo>
                      <a:pt x="504" y="303"/>
                      <a:pt x="506" y="303"/>
                      <a:pt x="504" y="305"/>
                    </a:cubicBezTo>
                    <a:cubicBezTo>
                      <a:pt x="504" y="305"/>
                      <a:pt x="503" y="304"/>
                      <a:pt x="503" y="305"/>
                    </a:cubicBezTo>
                    <a:cubicBezTo>
                      <a:pt x="502" y="307"/>
                      <a:pt x="502" y="307"/>
                      <a:pt x="502" y="307"/>
                    </a:cubicBezTo>
                    <a:cubicBezTo>
                      <a:pt x="501" y="308"/>
                      <a:pt x="501" y="308"/>
                      <a:pt x="499" y="309"/>
                    </a:cubicBezTo>
                    <a:cubicBezTo>
                      <a:pt x="500" y="310"/>
                      <a:pt x="498" y="311"/>
                      <a:pt x="497" y="311"/>
                    </a:cubicBezTo>
                    <a:cubicBezTo>
                      <a:pt x="496" y="313"/>
                      <a:pt x="495" y="314"/>
                      <a:pt x="494" y="315"/>
                    </a:cubicBezTo>
                    <a:cubicBezTo>
                      <a:pt x="493" y="317"/>
                      <a:pt x="491" y="318"/>
                      <a:pt x="490" y="319"/>
                    </a:cubicBezTo>
                    <a:cubicBezTo>
                      <a:pt x="489" y="321"/>
                      <a:pt x="487" y="322"/>
                      <a:pt x="486" y="324"/>
                    </a:cubicBezTo>
                    <a:cubicBezTo>
                      <a:pt x="485" y="325"/>
                      <a:pt x="483" y="327"/>
                      <a:pt x="482" y="329"/>
                    </a:cubicBezTo>
                    <a:cubicBezTo>
                      <a:pt x="484" y="328"/>
                      <a:pt x="486" y="326"/>
                      <a:pt x="485" y="328"/>
                    </a:cubicBezTo>
                    <a:cubicBezTo>
                      <a:pt x="485" y="325"/>
                      <a:pt x="488" y="324"/>
                      <a:pt x="488" y="322"/>
                    </a:cubicBezTo>
                    <a:cubicBezTo>
                      <a:pt x="490" y="322"/>
                      <a:pt x="492" y="319"/>
                      <a:pt x="492" y="317"/>
                    </a:cubicBezTo>
                    <a:cubicBezTo>
                      <a:pt x="494" y="317"/>
                      <a:pt x="494" y="317"/>
                      <a:pt x="495" y="315"/>
                    </a:cubicBezTo>
                    <a:cubicBezTo>
                      <a:pt x="495" y="316"/>
                      <a:pt x="496" y="315"/>
                      <a:pt x="496" y="315"/>
                    </a:cubicBezTo>
                    <a:cubicBezTo>
                      <a:pt x="496" y="316"/>
                      <a:pt x="496" y="317"/>
                      <a:pt x="495" y="317"/>
                    </a:cubicBezTo>
                    <a:cubicBezTo>
                      <a:pt x="495" y="318"/>
                      <a:pt x="494" y="319"/>
                      <a:pt x="493" y="319"/>
                    </a:cubicBezTo>
                    <a:cubicBezTo>
                      <a:pt x="492" y="321"/>
                      <a:pt x="491" y="322"/>
                      <a:pt x="489" y="324"/>
                    </a:cubicBezTo>
                    <a:cubicBezTo>
                      <a:pt x="494" y="321"/>
                      <a:pt x="496" y="318"/>
                      <a:pt x="499" y="314"/>
                    </a:cubicBezTo>
                    <a:cubicBezTo>
                      <a:pt x="500" y="315"/>
                      <a:pt x="500" y="315"/>
                      <a:pt x="501" y="314"/>
                    </a:cubicBezTo>
                    <a:cubicBezTo>
                      <a:pt x="501" y="313"/>
                      <a:pt x="502" y="311"/>
                      <a:pt x="504" y="309"/>
                    </a:cubicBezTo>
                    <a:cubicBezTo>
                      <a:pt x="506" y="307"/>
                      <a:pt x="508" y="305"/>
                      <a:pt x="509" y="305"/>
                    </a:cubicBezTo>
                    <a:cubicBezTo>
                      <a:pt x="510" y="304"/>
                      <a:pt x="510" y="303"/>
                      <a:pt x="511" y="302"/>
                    </a:cubicBezTo>
                    <a:cubicBezTo>
                      <a:pt x="511" y="301"/>
                      <a:pt x="511" y="301"/>
                      <a:pt x="512" y="300"/>
                    </a:cubicBezTo>
                    <a:cubicBezTo>
                      <a:pt x="512" y="299"/>
                      <a:pt x="513" y="298"/>
                      <a:pt x="515" y="297"/>
                    </a:cubicBezTo>
                    <a:cubicBezTo>
                      <a:pt x="514" y="297"/>
                      <a:pt x="517" y="291"/>
                      <a:pt x="518" y="292"/>
                    </a:cubicBezTo>
                    <a:cubicBezTo>
                      <a:pt x="519" y="292"/>
                      <a:pt x="518" y="293"/>
                      <a:pt x="518" y="293"/>
                    </a:cubicBezTo>
                    <a:cubicBezTo>
                      <a:pt x="519" y="292"/>
                      <a:pt x="519" y="290"/>
                      <a:pt x="521" y="290"/>
                    </a:cubicBezTo>
                    <a:cubicBezTo>
                      <a:pt x="520" y="288"/>
                      <a:pt x="522" y="287"/>
                      <a:pt x="523" y="285"/>
                    </a:cubicBezTo>
                    <a:cubicBezTo>
                      <a:pt x="524" y="283"/>
                      <a:pt x="526" y="281"/>
                      <a:pt x="525" y="279"/>
                    </a:cubicBezTo>
                    <a:cubicBezTo>
                      <a:pt x="526" y="278"/>
                      <a:pt x="527" y="279"/>
                      <a:pt x="527" y="279"/>
                    </a:cubicBezTo>
                    <a:cubicBezTo>
                      <a:pt x="528" y="277"/>
                      <a:pt x="528" y="277"/>
                      <a:pt x="529" y="274"/>
                    </a:cubicBezTo>
                    <a:cubicBezTo>
                      <a:pt x="531" y="274"/>
                      <a:pt x="532" y="271"/>
                      <a:pt x="534" y="268"/>
                    </a:cubicBezTo>
                    <a:cubicBezTo>
                      <a:pt x="535" y="266"/>
                      <a:pt x="536" y="263"/>
                      <a:pt x="538" y="262"/>
                    </a:cubicBezTo>
                    <a:cubicBezTo>
                      <a:pt x="537" y="264"/>
                      <a:pt x="536" y="265"/>
                      <a:pt x="536" y="267"/>
                    </a:cubicBezTo>
                    <a:cubicBezTo>
                      <a:pt x="535" y="269"/>
                      <a:pt x="534" y="271"/>
                      <a:pt x="533" y="273"/>
                    </a:cubicBezTo>
                    <a:cubicBezTo>
                      <a:pt x="531" y="277"/>
                      <a:pt x="529" y="281"/>
                      <a:pt x="528" y="285"/>
                    </a:cubicBezTo>
                    <a:cubicBezTo>
                      <a:pt x="529" y="282"/>
                      <a:pt x="532" y="280"/>
                      <a:pt x="532" y="278"/>
                    </a:cubicBezTo>
                    <a:cubicBezTo>
                      <a:pt x="533" y="279"/>
                      <a:pt x="534" y="275"/>
                      <a:pt x="535" y="275"/>
                    </a:cubicBezTo>
                    <a:cubicBezTo>
                      <a:pt x="535" y="276"/>
                      <a:pt x="534" y="277"/>
                      <a:pt x="534" y="278"/>
                    </a:cubicBezTo>
                    <a:cubicBezTo>
                      <a:pt x="533" y="279"/>
                      <a:pt x="532" y="280"/>
                      <a:pt x="532" y="281"/>
                    </a:cubicBezTo>
                    <a:cubicBezTo>
                      <a:pt x="531" y="284"/>
                      <a:pt x="529" y="285"/>
                      <a:pt x="528" y="286"/>
                    </a:cubicBezTo>
                    <a:cubicBezTo>
                      <a:pt x="529" y="286"/>
                      <a:pt x="530" y="285"/>
                      <a:pt x="530" y="285"/>
                    </a:cubicBezTo>
                    <a:cubicBezTo>
                      <a:pt x="529" y="288"/>
                      <a:pt x="525" y="289"/>
                      <a:pt x="525" y="293"/>
                    </a:cubicBezTo>
                    <a:cubicBezTo>
                      <a:pt x="525" y="292"/>
                      <a:pt x="525" y="292"/>
                      <a:pt x="524" y="293"/>
                    </a:cubicBezTo>
                    <a:cubicBezTo>
                      <a:pt x="522" y="296"/>
                      <a:pt x="518" y="300"/>
                      <a:pt x="517" y="302"/>
                    </a:cubicBezTo>
                    <a:cubicBezTo>
                      <a:pt x="516" y="303"/>
                      <a:pt x="514" y="304"/>
                      <a:pt x="513" y="305"/>
                    </a:cubicBezTo>
                    <a:cubicBezTo>
                      <a:pt x="512" y="306"/>
                      <a:pt x="512" y="307"/>
                      <a:pt x="511" y="308"/>
                    </a:cubicBezTo>
                    <a:cubicBezTo>
                      <a:pt x="510" y="309"/>
                      <a:pt x="507" y="312"/>
                      <a:pt x="508" y="311"/>
                    </a:cubicBezTo>
                    <a:cubicBezTo>
                      <a:pt x="506" y="312"/>
                      <a:pt x="504" y="314"/>
                      <a:pt x="504" y="316"/>
                    </a:cubicBezTo>
                    <a:cubicBezTo>
                      <a:pt x="503" y="315"/>
                      <a:pt x="501" y="319"/>
                      <a:pt x="500" y="318"/>
                    </a:cubicBezTo>
                    <a:cubicBezTo>
                      <a:pt x="499" y="320"/>
                      <a:pt x="500" y="321"/>
                      <a:pt x="498" y="322"/>
                    </a:cubicBezTo>
                    <a:cubicBezTo>
                      <a:pt x="497" y="322"/>
                      <a:pt x="496" y="322"/>
                      <a:pt x="494" y="323"/>
                    </a:cubicBezTo>
                    <a:cubicBezTo>
                      <a:pt x="493" y="325"/>
                      <a:pt x="492" y="326"/>
                      <a:pt x="491" y="328"/>
                    </a:cubicBezTo>
                    <a:cubicBezTo>
                      <a:pt x="490" y="330"/>
                      <a:pt x="488" y="331"/>
                      <a:pt x="485" y="333"/>
                    </a:cubicBezTo>
                    <a:cubicBezTo>
                      <a:pt x="486" y="333"/>
                      <a:pt x="486" y="333"/>
                      <a:pt x="486" y="334"/>
                    </a:cubicBezTo>
                    <a:cubicBezTo>
                      <a:pt x="483" y="337"/>
                      <a:pt x="481" y="340"/>
                      <a:pt x="478" y="340"/>
                    </a:cubicBezTo>
                    <a:cubicBezTo>
                      <a:pt x="478" y="342"/>
                      <a:pt x="475" y="343"/>
                      <a:pt x="473" y="344"/>
                    </a:cubicBezTo>
                    <a:cubicBezTo>
                      <a:pt x="471" y="345"/>
                      <a:pt x="468" y="350"/>
                      <a:pt x="467" y="348"/>
                    </a:cubicBezTo>
                    <a:cubicBezTo>
                      <a:pt x="466" y="349"/>
                      <a:pt x="467" y="350"/>
                      <a:pt x="466" y="350"/>
                    </a:cubicBezTo>
                    <a:cubicBezTo>
                      <a:pt x="466" y="350"/>
                      <a:pt x="464" y="350"/>
                      <a:pt x="464" y="351"/>
                    </a:cubicBezTo>
                    <a:cubicBezTo>
                      <a:pt x="464" y="353"/>
                      <a:pt x="458" y="355"/>
                      <a:pt x="457" y="356"/>
                    </a:cubicBezTo>
                    <a:cubicBezTo>
                      <a:pt x="452" y="357"/>
                      <a:pt x="450" y="362"/>
                      <a:pt x="445" y="364"/>
                    </a:cubicBezTo>
                    <a:cubicBezTo>
                      <a:pt x="444" y="363"/>
                      <a:pt x="444" y="363"/>
                      <a:pt x="443" y="363"/>
                    </a:cubicBezTo>
                    <a:cubicBezTo>
                      <a:pt x="444" y="364"/>
                      <a:pt x="445" y="364"/>
                      <a:pt x="444" y="365"/>
                    </a:cubicBezTo>
                    <a:cubicBezTo>
                      <a:pt x="442" y="366"/>
                      <a:pt x="441" y="366"/>
                      <a:pt x="439" y="366"/>
                    </a:cubicBezTo>
                    <a:cubicBezTo>
                      <a:pt x="440" y="367"/>
                      <a:pt x="441" y="367"/>
                      <a:pt x="439" y="368"/>
                    </a:cubicBezTo>
                    <a:cubicBezTo>
                      <a:pt x="438" y="368"/>
                      <a:pt x="433" y="369"/>
                      <a:pt x="433" y="370"/>
                    </a:cubicBezTo>
                    <a:cubicBezTo>
                      <a:pt x="430" y="372"/>
                      <a:pt x="427" y="373"/>
                      <a:pt x="425" y="374"/>
                    </a:cubicBezTo>
                    <a:cubicBezTo>
                      <a:pt x="422" y="375"/>
                      <a:pt x="420" y="376"/>
                      <a:pt x="418" y="377"/>
                    </a:cubicBezTo>
                    <a:cubicBezTo>
                      <a:pt x="417" y="376"/>
                      <a:pt x="413" y="379"/>
                      <a:pt x="410" y="379"/>
                    </a:cubicBezTo>
                    <a:cubicBezTo>
                      <a:pt x="409" y="380"/>
                      <a:pt x="408" y="379"/>
                      <a:pt x="406" y="379"/>
                    </a:cubicBezTo>
                    <a:cubicBezTo>
                      <a:pt x="405" y="379"/>
                      <a:pt x="402" y="381"/>
                      <a:pt x="400" y="381"/>
                    </a:cubicBezTo>
                    <a:cubicBezTo>
                      <a:pt x="395" y="382"/>
                      <a:pt x="393" y="383"/>
                      <a:pt x="388" y="384"/>
                    </a:cubicBezTo>
                    <a:cubicBezTo>
                      <a:pt x="388" y="384"/>
                      <a:pt x="390" y="384"/>
                      <a:pt x="389" y="383"/>
                    </a:cubicBezTo>
                    <a:cubicBezTo>
                      <a:pt x="388" y="384"/>
                      <a:pt x="388" y="385"/>
                      <a:pt x="386" y="385"/>
                    </a:cubicBezTo>
                    <a:cubicBezTo>
                      <a:pt x="385" y="385"/>
                      <a:pt x="380" y="387"/>
                      <a:pt x="381" y="385"/>
                    </a:cubicBezTo>
                    <a:cubicBezTo>
                      <a:pt x="379" y="385"/>
                      <a:pt x="379" y="387"/>
                      <a:pt x="377" y="387"/>
                    </a:cubicBezTo>
                    <a:cubicBezTo>
                      <a:pt x="376" y="388"/>
                      <a:pt x="376" y="387"/>
                      <a:pt x="374" y="387"/>
                    </a:cubicBezTo>
                    <a:cubicBezTo>
                      <a:pt x="374" y="388"/>
                      <a:pt x="373" y="388"/>
                      <a:pt x="371" y="388"/>
                    </a:cubicBezTo>
                    <a:cubicBezTo>
                      <a:pt x="371" y="388"/>
                      <a:pt x="371" y="388"/>
                      <a:pt x="371" y="388"/>
                    </a:cubicBezTo>
                    <a:cubicBezTo>
                      <a:pt x="368" y="389"/>
                      <a:pt x="366" y="389"/>
                      <a:pt x="364" y="389"/>
                    </a:cubicBezTo>
                    <a:cubicBezTo>
                      <a:pt x="362" y="389"/>
                      <a:pt x="361" y="388"/>
                      <a:pt x="358" y="389"/>
                    </a:cubicBezTo>
                    <a:cubicBezTo>
                      <a:pt x="358" y="389"/>
                      <a:pt x="358" y="390"/>
                      <a:pt x="356" y="390"/>
                    </a:cubicBezTo>
                    <a:cubicBezTo>
                      <a:pt x="357" y="389"/>
                      <a:pt x="352" y="389"/>
                      <a:pt x="351" y="389"/>
                    </a:cubicBezTo>
                    <a:cubicBezTo>
                      <a:pt x="350" y="390"/>
                      <a:pt x="353" y="388"/>
                      <a:pt x="353" y="390"/>
                    </a:cubicBezTo>
                    <a:cubicBezTo>
                      <a:pt x="351" y="390"/>
                      <a:pt x="350" y="389"/>
                      <a:pt x="350" y="390"/>
                    </a:cubicBezTo>
                    <a:cubicBezTo>
                      <a:pt x="349" y="390"/>
                      <a:pt x="350" y="389"/>
                      <a:pt x="348" y="389"/>
                    </a:cubicBezTo>
                    <a:cubicBezTo>
                      <a:pt x="348" y="390"/>
                      <a:pt x="348" y="391"/>
                      <a:pt x="347" y="391"/>
                    </a:cubicBezTo>
                    <a:cubicBezTo>
                      <a:pt x="347" y="390"/>
                      <a:pt x="346" y="390"/>
                      <a:pt x="346" y="389"/>
                    </a:cubicBezTo>
                    <a:cubicBezTo>
                      <a:pt x="344" y="390"/>
                      <a:pt x="342" y="390"/>
                      <a:pt x="340" y="390"/>
                    </a:cubicBezTo>
                    <a:cubicBezTo>
                      <a:pt x="339" y="390"/>
                      <a:pt x="338" y="390"/>
                      <a:pt x="337" y="390"/>
                    </a:cubicBezTo>
                    <a:cubicBezTo>
                      <a:pt x="336" y="390"/>
                      <a:pt x="335" y="390"/>
                      <a:pt x="333" y="390"/>
                    </a:cubicBezTo>
                    <a:cubicBezTo>
                      <a:pt x="331" y="390"/>
                      <a:pt x="329" y="390"/>
                      <a:pt x="326" y="390"/>
                    </a:cubicBezTo>
                    <a:cubicBezTo>
                      <a:pt x="324" y="390"/>
                      <a:pt x="321" y="390"/>
                      <a:pt x="318" y="390"/>
                    </a:cubicBezTo>
                    <a:cubicBezTo>
                      <a:pt x="316" y="390"/>
                      <a:pt x="313" y="389"/>
                      <a:pt x="311" y="388"/>
                    </a:cubicBezTo>
                    <a:cubicBezTo>
                      <a:pt x="309" y="388"/>
                      <a:pt x="308" y="388"/>
                      <a:pt x="307" y="388"/>
                    </a:cubicBezTo>
                    <a:cubicBezTo>
                      <a:pt x="305" y="388"/>
                      <a:pt x="304" y="388"/>
                      <a:pt x="303" y="388"/>
                    </a:cubicBezTo>
                    <a:cubicBezTo>
                      <a:pt x="300" y="387"/>
                      <a:pt x="298" y="387"/>
                      <a:pt x="296" y="387"/>
                    </a:cubicBezTo>
                    <a:cubicBezTo>
                      <a:pt x="293" y="386"/>
                      <a:pt x="291" y="386"/>
                      <a:pt x="288" y="386"/>
                    </a:cubicBezTo>
                    <a:cubicBezTo>
                      <a:pt x="287" y="385"/>
                      <a:pt x="286" y="384"/>
                      <a:pt x="284" y="384"/>
                    </a:cubicBezTo>
                    <a:cubicBezTo>
                      <a:pt x="285" y="385"/>
                      <a:pt x="284" y="385"/>
                      <a:pt x="284" y="385"/>
                    </a:cubicBezTo>
                    <a:cubicBezTo>
                      <a:pt x="283" y="384"/>
                      <a:pt x="283" y="384"/>
                      <a:pt x="282" y="383"/>
                    </a:cubicBezTo>
                    <a:cubicBezTo>
                      <a:pt x="281" y="383"/>
                      <a:pt x="281" y="383"/>
                      <a:pt x="280" y="383"/>
                    </a:cubicBezTo>
                    <a:cubicBezTo>
                      <a:pt x="279" y="382"/>
                      <a:pt x="278" y="382"/>
                      <a:pt x="276" y="382"/>
                    </a:cubicBezTo>
                    <a:cubicBezTo>
                      <a:pt x="275" y="382"/>
                      <a:pt x="273" y="382"/>
                      <a:pt x="272" y="380"/>
                    </a:cubicBezTo>
                    <a:cubicBezTo>
                      <a:pt x="270" y="381"/>
                      <a:pt x="269" y="380"/>
                      <a:pt x="267" y="380"/>
                    </a:cubicBezTo>
                    <a:cubicBezTo>
                      <a:pt x="265" y="379"/>
                      <a:pt x="264" y="379"/>
                      <a:pt x="262" y="378"/>
                    </a:cubicBezTo>
                    <a:cubicBezTo>
                      <a:pt x="260" y="377"/>
                      <a:pt x="258" y="377"/>
                      <a:pt x="257" y="376"/>
                    </a:cubicBezTo>
                    <a:cubicBezTo>
                      <a:pt x="255" y="376"/>
                      <a:pt x="254" y="376"/>
                      <a:pt x="252" y="376"/>
                    </a:cubicBezTo>
                    <a:cubicBezTo>
                      <a:pt x="254" y="377"/>
                      <a:pt x="255" y="375"/>
                      <a:pt x="256" y="377"/>
                    </a:cubicBezTo>
                    <a:cubicBezTo>
                      <a:pt x="254" y="378"/>
                      <a:pt x="252" y="377"/>
                      <a:pt x="250" y="376"/>
                    </a:cubicBezTo>
                    <a:cubicBezTo>
                      <a:pt x="248" y="376"/>
                      <a:pt x="246" y="375"/>
                      <a:pt x="243" y="374"/>
                    </a:cubicBezTo>
                    <a:cubicBezTo>
                      <a:pt x="243" y="374"/>
                      <a:pt x="243" y="374"/>
                      <a:pt x="243" y="375"/>
                    </a:cubicBezTo>
                    <a:cubicBezTo>
                      <a:pt x="241" y="375"/>
                      <a:pt x="236" y="373"/>
                      <a:pt x="236" y="371"/>
                    </a:cubicBezTo>
                    <a:cubicBezTo>
                      <a:pt x="234" y="371"/>
                      <a:pt x="232" y="370"/>
                      <a:pt x="230" y="368"/>
                    </a:cubicBezTo>
                    <a:cubicBezTo>
                      <a:pt x="229" y="368"/>
                      <a:pt x="227" y="367"/>
                      <a:pt x="226" y="366"/>
                    </a:cubicBezTo>
                    <a:cubicBezTo>
                      <a:pt x="225" y="365"/>
                      <a:pt x="224" y="365"/>
                      <a:pt x="223" y="364"/>
                    </a:cubicBezTo>
                    <a:cubicBezTo>
                      <a:pt x="223" y="363"/>
                      <a:pt x="222" y="363"/>
                      <a:pt x="222" y="363"/>
                    </a:cubicBezTo>
                    <a:cubicBezTo>
                      <a:pt x="222" y="363"/>
                      <a:pt x="222" y="362"/>
                      <a:pt x="222" y="361"/>
                    </a:cubicBezTo>
                    <a:cubicBezTo>
                      <a:pt x="221" y="362"/>
                      <a:pt x="219" y="361"/>
                      <a:pt x="218" y="360"/>
                    </a:cubicBezTo>
                    <a:cubicBezTo>
                      <a:pt x="217" y="359"/>
                      <a:pt x="215" y="357"/>
                      <a:pt x="214" y="358"/>
                    </a:cubicBezTo>
                    <a:cubicBezTo>
                      <a:pt x="213" y="355"/>
                      <a:pt x="209" y="354"/>
                      <a:pt x="208" y="351"/>
                    </a:cubicBezTo>
                    <a:cubicBezTo>
                      <a:pt x="206" y="352"/>
                      <a:pt x="203" y="349"/>
                      <a:pt x="201" y="348"/>
                    </a:cubicBezTo>
                    <a:cubicBezTo>
                      <a:pt x="201" y="348"/>
                      <a:pt x="201" y="349"/>
                      <a:pt x="201" y="349"/>
                    </a:cubicBezTo>
                    <a:cubicBezTo>
                      <a:pt x="200" y="348"/>
                      <a:pt x="200" y="349"/>
                      <a:pt x="199" y="349"/>
                    </a:cubicBezTo>
                    <a:cubicBezTo>
                      <a:pt x="196" y="347"/>
                      <a:pt x="197" y="346"/>
                      <a:pt x="195" y="345"/>
                    </a:cubicBezTo>
                    <a:cubicBezTo>
                      <a:pt x="196" y="345"/>
                      <a:pt x="197" y="344"/>
                      <a:pt x="196" y="344"/>
                    </a:cubicBezTo>
                    <a:cubicBezTo>
                      <a:pt x="195" y="345"/>
                      <a:pt x="194" y="345"/>
                      <a:pt x="193" y="344"/>
                    </a:cubicBezTo>
                    <a:cubicBezTo>
                      <a:pt x="192" y="344"/>
                      <a:pt x="191" y="343"/>
                      <a:pt x="191" y="343"/>
                    </a:cubicBezTo>
                    <a:cubicBezTo>
                      <a:pt x="190" y="342"/>
                      <a:pt x="189" y="341"/>
                      <a:pt x="189" y="341"/>
                    </a:cubicBezTo>
                    <a:cubicBezTo>
                      <a:pt x="189" y="342"/>
                      <a:pt x="188" y="339"/>
                      <a:pt x="187" y="340"/>
                    </a:cubicBezTo>
                    <a:cubicBezTo>
                      <a:pt x="186" y="340"/>
                      <a:pt x="187" y="341"/>
                      <a:pt x="187" y="342"/>
                    </a:cubicBezTo>
                    <a:cubicBezTo>
                      <a:pt x="188" y="342"/>
                      <a:pt x="188" y="342"/>
                      <a:pt x="189" y="342"/>
                    </a:cubicBezTo>
                    <a:cubicBezTo>
                      <a:pt x="190" y="344"/>
                      <a:pt x="190" y="345"/>
                      <a:pt x="191" y="347"/>
                    </a:cubicBezTo>
                    <a:cubicBezTo>
                      <a:pt x="190" y="346"/>
                      <a:pt x="189" y="345"/>
                      <a:pt x="189" y="346"/>
                    </a:cubicBezTo>
                    <a:cubicBezTo>
                      <a:pt x="192" y="349"/>
                      <a:pt x="193" y="349"/>
                      <a:pt x="196" y="352"/>
                    </a:cubicBezTo>
                    <a:cubicBezTo>
                      <a:pt x="196" y="353"/>
                      <a:pt x="197" y="353"/>
                      <a:pt x="197" y="354"/>
                    </a:cubicBezTo>
                    <a:cubicBezTo>
                      <a:pt x="198" y="355"/>
                      <a:pt x="199" y="355"/>
                      <a:pt x="201" y="356"/>
                    </a:cubicBezTo>
                    <a:cubicBezTo>
                      <a:pt x="201" y="357"/>
                      <a:pt x="202" y="358"/>
                      <a:pt x="204" y="359"/>
                    </a:cubicBezTo>
                    <a:cubicBezTo>
                      <a:pt x="205" y="361"/>
                      <a:pt x="207" y="362"/>
                      <a:pt x="208" y="363"/>
                    </a:cubicBezTo>
                    <a:cubicBezTo>
                      <a:pt x="210" y="364"/>
                      <a:pt x="213" y="365"/>
                      <a:pt x="213" y="367"/>
                    </a:cubicBezTo>
                    <a:cubicBezTo>
                      <a:pt x="214" y="368"/>
                      <a:pt x="214" y="367"/>
                      <a:pt x="215" y="367"/>
                    </a:cubicBezTo>
                    <a:cubicBezTo>
                      <a:pt x="216" y="368"/>
                      <a:pt x="214" y="369"/>
                      <a:pt x="215" y="369"/>
                    </a:cubicBezTo>
                    <a:cubicBezTo>
                      <a:pt x="216" y="369"/>
                      <a:pt x="217" y="370"/>
                      <a:pt x="218" y="370"/>
                    </a:cubicBezTo>
                    <a:cubicBezTo>
                      <a:pt x="218" y="371"/>
                      <a:pt x="221" y="372"/>
                      <a:pt x="221" y="374"/>
                    </a:cubicBezTo>
                    <a:cubicBezTo>
                      <a:pt x="219" y="373"/>
                      <a:pt x="216" y="372"/>
                      <a:pt x="217" y="374"/>
                    </a:cubicBezTo>
                    <a:cubicBezTo>
                      <a:pt x="221" y="373"/>
                      <a:pt x="227" y="377"/>
                      <a:pt x="227" y="381"/>
                    </a:cubicBezTo>
                    <a:cubicBezTo>
                      <a:pt x="229" y="381"/>
                      <a:pt x="227" y="379"/>
                      <a:pt x="228" y="380"/>
                    </a:cubicBezTo>
                    <a:cubicBezTo>
                      <a:pt x="229" y="381"/>
                      <a:pt x="230" y="382"/>
                      <a:pt x="230" y="383"/>
                    </a:cubicBezTo>
                    <a:cubicBezTo>
                      <a:pt x="229" y="383"/>
                      <a:pt x="228" y="383"/>
                      <a:pt x="228" y="383"/>
                    </a:cubicBezTo>
                    <a:cubicBezTo>
                      <a:pt x="226" y="385"/>
                      <a:pt x="230" y="386"/>
                      <a:pt x="233" y="388"/>
                    </a:cubicBezTo>
                    <a:cubicBezTo>
                      <a:pt x="231" y="389"/>
                      <a:pt x="230" y="388"/>
                      <a:pt x="228" y="387"/>
                    </a:cubicBezTo>
                    <a:cubicBezTo>
                      <a:pt x="226" y="386"/>
                      <a:pt x="224" y="385"/>
                      <a:pt x="222" y="383"/>
                    </a:cubicBezTo>
                    <a:cubicBezTo>
                      <a:pt x="221" y="384"/>
                      <a:pt x="222" y="384"/>
                      <a:pt x="223" y="385"/>
                    </a:cubicBezTo>
                    <a:cubicBezTo>
                      <a:pt x="221" y="385"/>
                      <a:pt x="219" y="384"/>
                      <a:pt x="217" y="382"/>
                    </a:cubicBezTo>
                    <a:cubicBezTo>
                      <a:pt x="215" y="381"/>
                      <a:pt x="214" y="379"/>
                      <a:pt x="212" y="380"/>
                    </a:cubicBezTo>
                    <a:cubicBezTo>
                      <a:pt x="213" y="380"/>
                      <a:pt x="214" y="381"/>
                      <a:pt x="215" y="383"/>
                    </a:cubicBezTo>
                    <a:cubicBezTo>
                      <a:pt x="211" y="380"/>
                      <a:pt x="208" y="378"/>
                      <a:pt x="205" y="376"/>
                    </a:cubicBezTo>
                    <a:cubicBezTo>
                      <a:pt x="203" y="374"/>
                      <a:pt x="200" y="372"/>
                      <a:pt x="196" y="369"/>
                    </a:cubicBezTo>
                    <a:cubicBezTo>
                      <a:pt x="196" y="369"/>
                      <a:pt x="197" y="369"/>
                      <a:pt x="197" y="369"/>
                    </a:cubicBezTo>
                    <a:cubicBezTo>
                      <a:pt x="195" y="368"/>
                      <a:pt x="194" y="368"/>
                      <a:pt x="192" y="367"/>
                    </a:cubicBezTo>
                    <a:cubicBezTo>
                      <a:pt x="192" y="366"/>
                      <a:pt x="192" y="366"/>
                      <a:pt x="192" y="365"/>
                    </a:cubicBezTo>
                    <a:cubicBezTo>
                      <a:pt x="192" y="366"/>
                      <a:pt x="191" y="365"/>
                      <a:pt x="191" y="365"/>
                    </a:cubicBezTo>
                    <a:cubicBezTo>
                      <a:pt x="190" y="365"/>
                      <a:pt x="192" y="366"/>
                      <a:pt x="191" y="367"/>
                    </a:cubicBezTo>
                    <a:cubicBezTo>
                      <a:pt x="190" y="366"/>
                      <a:pt x="188" y="365"/>
                      <a:pt x="187" y="364"/>
                    </a:cubicBezTo>
                    <a:cubicBezTo>
                      <a:pt x="185" y="362"/>
                      <a:pt x="184" y="361"/>
                      <a:pt x="182" y="360"/>
                    </a:cubicBezTo>
                    <a:cubicBezTo>
                      <a:pt x="181" y="358"/>
                      <a:pt x="179" y="357"/>
                      <a:pt x="179" y="355"/>
                    </a:cubicBezTo>
                    <a:cubicBezTo>
                      <a:pt x="177" y="356"/>
                      <a:pt x="178" y="357"/>
                      <a:pt x="176" y="356"/>
                    </a:cubicBezTo>
                    <a:cubicBezTo>
                      <a:pt x="176" y="354"/>
                      <a:pt x="175" y="352"/>
                      <a:pt x="178" y="353"/>
                    </a:cubicBezTo>
                    <a:cubicBezTo>
                      <a:pt x="178" y="353"/>
                      <a:pt x="178" y="352"/>
                      <a:pt x="178" y="352"/>
                    </a:cubicBezTo>
                    <a:cubicBezTo>
                      <a:pt x="177" y="353"/>
                      <a:pt x="175" y="350"/>
                      <a:pt x="173" y="349"/>
                    </a:cubicBezTo>
                    <a:cubicBezTo>
                      <a:pt x="172" y="350"/>
                      <a:pt x="169" y="347"/>
                      <a:pt x="170" y="346"/>
                    </a:cubicBezTo>
                    <a:cubicBezTo>
                      <a:pt x="169" y="347"/>
                      <a:pt x="168" y="346"/>
                      <a:pt x="167" y="345"/>
                    </a:cubicBezTo>
                    <a:cubicBezTo>
                      <a:pt x="167" y="342"/>
                      <a:pt x="169" y="345"/>
                      <a:pt x="169" y="344"/>
                    </a:cubicBezTo>
                    <a:cubicBezTo>
                      <a:pt x="168" y="343"/>
                      <a:pt x="167" y="341"/>
                      <a:pt x="166" y="341"/>
                    </a:cubicBezTo>
                    <a:cubicBezTo>
                      <a:pt x="168" y="344"/>
                      <a:pt x="164" y="339"/>
                      <a:pt x="165" y="342"/>
                    </a:cubicBezTo>
                    <a:cubicBezTo>
                      <a:pt x="165" y="343"/>
                      <a:pt x="165" y="342"/>
                      <a:pt x="167" y="343"/>
                    </a:cubicBezTo>
                    <a:cubicBezTo>
                      <a:pt x="166" y="344"/>
                      <a:pt x="165" y="344"/>
                      <a:pt x="164" y="343"/>
                    </a:cubicBezTo>
                    <a:cubicBezTo>
                      <a:pt x="163" y="341"/>
                      <a:pt x="164" y="340"/>
                      <a:pt x="164" y="340"/>
                    </a:cubicBezTo>
                    <a:cubicBezTo>
                      <a:pt x="163" y="339"/>
                      <a:pt x="162" y="336"/>
                      <a:pt x="160" y="336"/>
                    </a:cubicBezTo>
                    <a:cubicBezTo>
                      <a:pt x="162" y="337"/>
                      <a:pt x="162" y="338"/>
                      <a:pt x="163" y="339"/>
                    </a:cubicBezTo>
                    <a:cubicBezTo>
                      <a:pt x="163" y="340"/>
                      <a:pt x="163" y="341"/>
                      <a:pt x="162" y="341"/>
                    </a:cubicBezTo>
                    <a:cubicBezTo>
                      <a:pt x="161" y="339"/>
                      <a:pt x="163" y="340"/>
                      <a:pt x="162" y="339"/>
                    </a:cubicBezTo>
                    <a:cubicBezTo>
                      <a:pt x="161" y="338"/>
                      <a:pt x="158" y="336"/>
                      <a:pt x="160" y="335"/>
                    </a:cubicBezTo>
                    <a:cubicBezTo>
                      <a:pt x="158" y="334"/>
                      <a:pt x="158" y="335"/>
                      <a:pt x="158" y="336"/>
                    </a:cubicBezTo>
                    <a:cubicBezTo>
                      <a:pt x="156" y="334"/>
                      <a:pt x="157" y="334"/>
                      <a:pt x="158" y="334"/>
                    </a:cubicBezTo>
                    <a:cubicBezTo>
                      <a:pt x="157" y="333"/>
                      <a:pt x="158" y="333"/>
                      <a:pt x="157" y="332"/>
                    </a:cubicBezTo>
                    <a:cubicBezTo>
                      <a:pt x="156" y="332"/>
                      <a:pt x="157" y="334"/>
                      <a:pt x="156" y="334"/>
                    </a:cubicBezTo>
                    <a:cubicBezTo>
                      <a:pt x="155" y="333"/>
                      <a:pt x="156" y="332"/>
                      <a:pt x="156" y="332"/>
                    </a:cubicBezTo>
                    <a:cubicBezTo>
                      <a:pt x="154" y="330"/>
                      <a:pt x="153" y="330"/>
                      <a:pt x="152" y="328"/>
                    </a:cubicBezTo>
                    <a:cubicBezTo>
                      <a:pt x="152" y="326"/>
                      <a:pt x="149" y="325"/>
                      <a:pt x="150" y="322"/>
                    </a:cubicBezTo>
                    <a:cubicBezTo>
                      <a:pt x="149" y="323"/>
                      <a:pt x="149" y="324"/>
                      <a:pt x="148" y="323"/>
                    </a:cubicBezTo>
                    <a:cubicBezTo>
                      <a:pt x="148" y="322"/>
                      <a:pt x="149" y="322"/>
                      <a:pt x="148" y="321"/>
                    </a:cubicBezTo>
                    <a:cubicBezTo>
                      <a:pt x="148" y="321"/>
                      <a:pt x="147" y="322"/>
                      <a:pt x="147" y="321"/>
                    </a:cubicBezTo>
                    <a:cubicBezTo>
                      <a:pt x="147" y="321"/>
                      <a:pt x="147" y="320"/>
                      <a:pt x="146" y="320"/>
                    </a:cubicBezTo>
                    <a:cubicBezTo>
                      <a:pt x="147" y="320"/>
                      <a:pt x="147" y="321"/>
                      <a:pt x="148" y="320"/>
                    </a:cubicBezTo>
                    <a:cubicBezTo>
                      <a:pt x="143" y="315"/>
                      <a:pt x="142" y="314"/>
                      <a:pt x="142" y="309"/>
                    </a:cubicBezTo>
                    <a:cubicBezTo>
                      <a:pt x="140" y="309"/>
                      <a:pt x="139" y="306"/>
                      <a:pt x="139" y="305"/>
                    </a:cubicBezTo>
                    <a:cubicBezTo>
                      <a:pt x="138" y="306"/>
                      <a:pt x="137" y="305"/>
                      <a:pt x="137" y="305"/>
                    </a:cubicBezTo>
                    <a:cubicBezTo>
                      <a:pt x="138" y="307"/>
                      <a:pt x="137" y="306"/>
                      <a:pt x="136" y="307"/>
                    </a:cubicBezTo>
                    <a:cubicBezTo>
                      <a:pt x="137" y="308"/>
                      <a:pt x="138" y="309"/>
                      <a:pt x="138" y="311"/>
                    </a:cubicBezTo>
                    <a:cubicBezTo>
                      <a:pt x="139" y="310"/>
                      <a:pt x="140" y="312"/>
                      <a:pt x="141" y="313"/>
                    </a:cubicBezTo>
                    <a:cubicBezTo>
                      <a:pt x="140" y="313"/>
                      <a:pt x="141" y="315"/>
                      <a:pt x="141" y="315"/>
                    </a:cubicBezTo>
                    <a:cubicBezTo>
                      <a:pt x="141" y="315"/>
                      <a:pt x="144" y="318"/>
                      <a:pt x="144" y="319"/>
                    </a:cubicBezTo>
                    <a:cubicBezTo>
                      <a:pt x="143" y="319"/>
                      <a:pt x="142" y="315"/>
                      <a:pt x="141" y="317"/>
                    </a:cubicBezTo>
                    <a:cubicBezTo>
                      <a:pt x="143" y="319"/>
                      <a:pt x="142" y="319"/>
                      <a:pt x="141" y="318"/>
                    </a:cubicBezTo>
                    <a:cubicBezTo>
                      <a:pt x="144" y="324"/>
                      <a:pt x="144" y="324"/>
                      <a:pt x="148" y="328"/>
                    </a:cubicBezTo>
                    <a:cubicBezTo>
                      <a:pt x="148" y="329"/>
                      <a:pt x="146" y="328"/>
                      <a:pt x="146" y="329"/>
                    </a:cubicBezTo>
                    <a:cubicBezTo>
                      <a:pt x="148" y="329"/>
                      <a:pt x="149" y="333"/>
                      <a:pt x="150" y="335"/>
                    </a:cubicBezTo>
                    <a:cubicBezTo>
                      <a:pt x="150" y="335"/>
                      <a:pt x="149" y="333"/>
                      <a:pt x="149" y="334"/>
                    </a:cubicBezTo>
                    <a:cubicBezTo>
                      <a:pt x="149" y="335"/>
                      <a:pt x="150" y="335"/>
                      <a:pt x="150" y="336"/>
                    </a:cubicBezTo>
                    <a:cubicBezTo>
                      <a:pt x="149" y="335"/>
                      <a:pt x="149" y="336"/>
                      <a:pt x="149" y="337"/>
                    </a:cubicBezTo>
                    <a:cubicBezTo>
                      <a:pt x="151" y="337"/>
                      <a:pt x="151" y="336"/>
                      <a:pt x="151" y="336"/>
                    </a:cubicBezTo>
                    <a:cubicBezTo>
                      <a:pt x="153" y="338"/>
                      <a:pt x="155" y="341"/>
                      <a:pt x="156" y="343"/>
                    </a:cubicBezTo>
                    <a:cubicBezTo>
                      <a:pt x="157" y="346"/>
                      <a:pt x="159" y="348"/>
                      <a:pt x="158" y="350"/>
                    </a:cubicBezTo>
                    <a:cubicBezTo>
                      <a:pt x="157" y="347"/>
                      <a:pt x="154" y="347"/>
                      <a:pt x="154" y="344"/>
                    </a:cubicBezTo>
                    <a:cubicBezTo>
                      <a:pt x="153" y="345"/>
                      <a:pt x="152" y="344"/>
                      <a:pt x="152" y="345"/>
                    </a:cubicBezTo>
                    <a:cubicBezTo>
                      <a:pt x="154" y="348"/>
                      <a:pt x="156" y="349"/>
                      <a:pt x="158" y="353"/>
                    </a:cubicBezTo>
                    <a:cubicBezTo>
                      <a:pt x="157" y="353"/>
                      <a:pt x="157" y="353"/>
                      <a:pt x="158" y="354"/>
                    </a:cubicBezTo>
                    <a:cubicBezTo>
                      <a:pt x="158" y="354"/>
                      <a:pt x="158" y="353"/>
                      <a:pt x="159" y="354"/>
                    </a:cubicBezTo>
                    <a:cubicBezTo>
                      <a:pt x="158" y="354"/>
                      <a:pt x="158" y="354"/>
                      <a:pt x="159" y="355"/>
                    </a:cubicBezTo>
                    <a:cubicBezTo>
                      <a:pt x="159" y="355"/>
                      <a:pt x="161" y="356"/>
                      <a:pt x="161" y="357"/>
                    </a:cubicBezTo>
                    <a:cubicBezTo>
                      <a:pt x="158" y="355"/>
                      <a:pt x="159" y="358"/>
                      <a:pt x="157" y="357"/>
                    </a:cubicBezTo>
                    <a:cubicBezTo>
                      <a:pt x="156" y="355"/>
                      <a:pt x="158" y="354"/>
                      <a:pt x="156" y="354"/>
                    </a:cubicBezTo>
                    <a:cubicBezTo>
                      <a:pt x="157" y="355"/>
                      <a:pt x="155" y="354"/>
                      <a:pt x="156" y="356"/>
                    </a:cubicBezTo>
                    <a:cubicBezTo>
                      <a:pt x="156" y="355"/>
                      <a:pt x="153" y="354"/>
                      <a:pt x="153" y="353"/>
                    </a:cubicBezTo>
                    <a:cubicBezTo>
                      <a:pt x="155" y="353"/>
                      <a:pt x="154" y="352"/>
                      <a:pt x="154" y="351"/>
                    </a:cubicBezTo>
                    <a:cubicBezTo>
                      <a:pt x="154" y="352"/>
                      <a:pt x="153" y="352"/>
                      <a:pt x="152" y="353"/>
                    </a:cubicBezTo>
                    <a:cubicBezTo>
                      <a:pt x="151" y="352"/>
                      <a:pt x="150" y="350"/>
                      <a:pt x="149" y="350"/>
                    </a:cubicBezTo>
                    <a:cubicBezTo>
                      <a:pt x="149" y="349"/>
                      <a:pt x="148" y="348"/>
                      <a:pt x="148" y="347"/>
                    </a:cubicBezTo>
                    <a:cubicBezTo>
                      <a:pt x="149" y="348"/>
                      <a:pt x="149" y="347"/>
                      <a:pt x="150" y="347"/>
                    </a:cubicBezTo>
                    <a:cubicBezTo>
                      <a:pt x="149" y="345"/>
                      <a:pt x="149" y="348"/>
                      <a:pt x="148" y="346"/>
                    </a:cubicBezTo>
                    <a:cubicBezTo>
                      <a:pt x="148" y="346"/>
                      <a:pt x="147" y="345"/>
                      <a:pt x="146" y="345"/>
                    </a:cubicBezTo>
                    <a:cubicBezTo>
                      <a:pt x="147" y="346"/>
                      <a:pt x="148" y="346"/>
                      <a:pt x="148" y="347"/>
                    </a:cubicBezTo>
                    <a:cubicBezTo>
                      <a:pt x="147" y="346"/>
                      <a:pt x="146" y="346"/>
                      <a:pt x="145" y="345"/>
                    </a:cubicBezTo>
                    <a:cubicBezTo>
                      <a:pt x="146" y="344"/>
                      <a:pt x="145" y="343"/>
                      <a:pt x="146" y="342"/>
                    </a:cubicBezTo>
                    <a:cubicBezTo>
                      <a:pt x="147" y="344"/>
                      <a:pt x="147" y="342"/>
                      <a:pt x="147" y="342"/>
                    </a:cubicBezTo>
                    <a:cubicBezTo>
                      <a:pt x="146" y="342"/>
                      <a:pt x="144" y="339"/>
                      <a:pt x="145" y="341"/>
                    </a:cubicBezTo>
                    <a:cubicBezTo>
                      <a:pt x="145" y="341"/>
                      <a:pt x="146" y="342"/>
                      <a:pt x="146" y="342"/>
                    </a:cubicBezTo>
                    <a:cubicBezTo>
                      <a:pt x="145" y="341"/>
                      <a:pt x="145" y="343"/>
                      <a:pt x="144" y="342"/>
                    </a:cubicBezTo>
                    <a:cubicBezTo>
                      <a:pt x="144" y="341"/>
                      <a:pt x="143" y="340"/>
                      <a:pt x="143" y="339"/>
                    </a:cubicBezTo>
                    <a:cubicBezTo>
                      <a:pt x="143" y="339"/>
                      <a:pt x="144" y="340"/>
                      <a:pt x="145" y="340"/>
                    </a:cubicBezTo>
                    <a:cubicBezTo>
                      <a:pt x="144" y="338"/>
                      <a:pt x="140" y="337"/>
                      <a:pt x="141" y="335"/>
                    </a:cubicBezTo>
                    <a:cubicBezTo>
                      <a:pt x="142" y="336"/>
                      <a:pt x="143" y="338"/>
                      <a:pt x="143" y="337"/>
                    </a:cubicBezTo>
                    <a:cubicBezTo>
                      <a:pt x="143" y="335"/>
                      <a:pt x="141" y="334"/>
                      <a:pt x="140" y="332"/>
                    </a:cubicBezTo>
                    <a:cubicBezTo>
                      <a:pt x="140" y="332"/>
                      <a:pt x="139" y="332"/>
                      <a:pt x="139" y="332"/>
                    </a:cubicBezTo>
                    <a:cubicBezTo>
                      <a:pt x="139" y="331"/>
                      <a:pt x="138" y="329"/>
                      <a:pt x="137" y="328"/>
                    </a:cubicBezTo>
                    <a:cubicBezTo>
                      <a:pt x="137" y="327"/>
                      <a:pt x="138" y="328"/>
                      <a:pt x="138" y="327"/>
                    </a:cubicBezTo>
                    <a:cubicBezTo>
                      <a:pt x="137" y="327"/>
                      <a:pt x="135" y="324"/>
                      <a:pt x="135" y="325"/>
                    </a:cubicBezTo>
                    <a:cubicBezTo>
                      <a:pt x="135" y="325"/>
                      <a:pt x="136" y="326"/>
                      <a:pt x="135" y="326"/>
                    </a:cubicBezTo>
                    <a:cubicBezTo>
                      <a:pt x="134" y="325"/>
                      <a:pt x="135" y="325"/>
                      <a:pt x="133" y="323"/>
                    </a:cubicBezTo>
                    <a:cubicBezTo>
                      <a:pt x="132" y="323"/>
                      <a:pt x="134" y="325"/>
                      <a:pt x="134" y="326"/>
                    </a:cubicBezTo>
                    <a:cubicBezTo>
                      <a:pt x="132" y="323"/>
                      <a:pt x="133" y="326"/>
                      <a:pt x="133" y="326"/>
                    </a:cubicBezTo>
                    <a:cubicBezTo>
                      <a:pt x="131" y="326"/>
                      <a:pt x="132" y="323"/>
                      <a:pt x="132" y="323"/>
                    </a:cubicBezTo>
                    <a:cubicBezTo>
                      <a:pt x="131" y="324"/>
                      <a:pt x="129" y="323"/>
                      <a:pt x="130" y="325"/>
                    </a:cubicBezTo>
                    <a:cubicBezTo>
                      <a:pt x="132" y="325"/>
                      <a:pt x="131" y="327"/>
                      <a:pt x="133" y="328"/>
                    </a:cubicBezTo>
                    <a:cubicBezTo>
                      <a:pt x="133" y="328"/>
                      <a:pt x="132" y="329"/>
                      <a:pt x="133" y="329"/>
                    </a:cubicBezTo>
                    <a:cubicBezTo>
                      <a:pt x="134" y="330"/>
                      <a:pt x="133" y="328"/>
                      <a:pt x="135" y="329"/>
                    </a:cubicBezTo>
                    <a:cubicBezTo>
                      <a:pt x="137" y="334"/>
                      <a:pt x="133" y="333"/>
                      <a:pt x="131" y="329"/>
                    </a:cubicBezTo>
                    <a:cubicBezTo>
                      <a:pt x="132" y="331"/>
                      <a:pt x="132" y="331"/>
                      <a:pt x="133" y="332"/>
                    </a:cubicBezTo>
                    <a:cubicBezTo>
                      <a:pt x="131" y="331"/>
                      <a:pt x="133" y="334"/>
                      <a:pt x="133" y="335"/>
                    </a:cubicBezTo>
                    <a:cubicBezTo>
                      <a:pt x="132" y="334"/>
                      <a:pt x="130" y="330"/>
                      <a:pt x="129" y="330"/>
                    </a:cubicBezTo>
                    <a:cubicBezTo>
                      <a:pt x="131" y="333"/>
                      <a:pt x="133" y="336"/>
                      <a:pt x="134" y="337"/>
                    </a:cubicBezTo>
                    <a:cubicBezTo>
                      <a:pt x="133" y="337"/>
                      <a:pt x="131" y="336"/>
                      <a:pt x="130" y="334"/>
                    </a:cubicBezTo>
                    <a:cubicBezTo>
                      <a:pt x="129" y="332"/>
                      <a:pt x="128" y="331"/>
                      <a:pt x="126" y="329"/>
                    </a:cubicBezTo>
                    <a:cubicBezTo>
                      <a:pt x="127" y="329"/>
                      <a:pt x="127" y="328"/>
                      <a:pt x="126" y="327"/>
                    </a:cubicBezTo>
                    <a:cubicBezTo>
                      <a:pt x="125" y="327"/>
                      <a:pt x="124" y="324"/>
                      <a:pt x="122" y="323"/>
                    </a:cubicBezTo>
                    <a:cubicBezTo>
                      <a:pt x="123" y="322"/>
                      <a:pt x="121" y="319"/>
                      <a:pt x="120" y="318"/>
                    </a:cubicBezTo>
                    <a:cubicBezTo>
                      <a:pt x="120" y="319"/>
                      <a:pt x="119" y="320"/>
                      <a:pt x="120" y="321"/>
                    </a:cubicBezTo>
                    <a:cubicBezTo>
                      <a:pt x="119" y="320"/>
                      <a:pt x="121" y="320"/>
                      <a:pt x="121" y="321"/>
                    </a:cubicBezTo>
                    <a:cubicBezTo>
                      <a:pt x="122" y="322"/>
                      <a:pt x="122" y="322"/>
                      <a:pt x="122" y="322"/>
                    </a:cubicBezTo>
                    <a:cubicBezTo>
                      <a:pt x="122" y="324"/>
                      <a:pt x="124" y="325"/>
                      <a:pt x="123" y="327"/>
                    </a:cubicBezTo>
                    <a:cubicBezTo>
                      <a:pt x="124" y="326"/>
                      <a:pt x="124" y="326"/>
                      <a:pt x="124" y="325"/>
                    </a:cubicBezTo>
                    <a:cubicBezTo>
                      <a:pt x="127" y="331"/>
                      <a:pt x="128" y="333"/>
                      <a:pt x="130" y="336"/>
                    </a:cubicBezTo>
                    <a:cubicBezTo>
                      <a:pt x="133" y="338"/>
                      <a:pt x="137" y="343"/>
                      <a:pt x="138" y="346"/>
                    </a:cubicBezTo>
                    <a:cubicBezTo>
                      <a:pt x="138" y="346"/>
                      <a:pt x="138" y="345"/>
                      <a:pt x="138" y="346"/>
                    </a:cubicBezTo>
                    <a:cubicBezTo>
                      <a:pt x="138" y="347"/>
                      <a:pt x="140" y="348"/>
                      <a:pt x="142" y="350"/>
                    </a:cubicBezTo>
                    <a:cubicBezTo>
                      <a:pt x="141" y="350"/>
                      <a:pt x="141" y="351"/>
                      <a:pt x="142" y="352"/>
                    </a:cubicBezTo>
                    <a:cubicBezTo>
                      <a:pt x="143" y="350"/>
                      <a:pt x="144" y="354"/>
                      <a:pt x="144" y="354"/>
                    </a:cubicBezTo>
                    <a:cubicBezTo>
                      <a:pt x="144" y="354"/>
                      <a:pt x="145" y="354"/>
                      <a:pt x="145" y="354"/>
                    </a:cubicBezTo>
                    <a:cubicBezTo>
                      <a:pt x="145" y="355"/>
                      <a:pt x="142" y="353"/>
                      <a:pt x="143" y="354"/>
                    </a:cubicBezTo>
                    <a:cubicBezTo>
                      <a:pt x="144" y="354"/>
                      <a:pt x="145" y="356"/>
                      <a:pt x="145" y="356"/>
                    </a:cubicBezTo>
                    <a:cubicBezTo>
                      <a:pt x="145" y="355"/>
                      <a:pt x="145" y="354"/>
                      <a:pt x="145" y="354"/>
                    </a:cubicBezTo>
                    <a:cubicBezTo>
                      <a:pt x="149" y="357"/>
                      <a:pt x="149" y="357"/>
                      <a:pt x="149" y="357"/>
                    </a:cubicBezTo>
                    <a:cubicBezTo>
                      <a:pt x="149" y="356"/>
                      <a:pt x="150" y="356"/>
                      <a:pt x="149" y="354"/>
                    </a:cubicBezTo>
                    <a:cubicBezTo>
                      <a:pt x="148" y="355"/>
                      <a:pt x="149" y="356"/>
                      <a:pt x="148" y="356"/>
                    </a:cubicBezTo>
                    <a:cubicBezTo>
                      <a:pt x="147" y="355"/>
                      <a:pt x="145" y="352"/>
                      <a:pt x="146" y="352"/>
                    </a:cubicBezTo>
                    <a:cubicBezTo>
                      <a:pt x="145" y="352"/>
                      <a:pt x="142" y="346"/>
                      <a:pt x="143" y="349"/>
                    </a:cubicBezTo>
                    <a:cubicBezTo>
                      <a:pt x="142" y="348"/>
                      <a:pt x="141" y="347"/>
                      <a:pt x="141" y="347"/>
                    </a:cubicBezTo>
                    <a:cubicBezTo>
                      <a:pt x="142" y="346"/>
                      <a:pt x="143" y="346"/>
                      <a:pt x="143" y="346"/>
                    </a:cubicBezTo>
                    <a:cubicBezTo>
                      <a:pt x="142" y="344"/>
                      <a:pt x="142" y="343"/>
                      <a:pt x="142" y="342"/>
                    </a:cubicBezTo>
                    <a:cubicBezTo>
                      <a:pt x="142" y="343"/>
                      <a:pt x="142" y="342"/>
                      <a:pt x="143" y="343"/>
                    </a:cubicBezTo>
                    <a:cubicBezTo>
                      <a:pt x="144" y="344"/>
                      <a:pt x="145" y="344"/>
                      <a:pt x="145" y="345"/>
                    </a:cubicBezTo>
                    <a:cubicBezTo>
                      <a:pt x="144" y="345"/>
                      <a:pt x="143" y="343"/>
                      <a:pt x="143" y="344"/>
                    </a:cubicBezTo>
                    <a:cubicBezTo>
                      <a:pt x="144" y="345"/>
                      <a:pt x="144" y="346"/>
                      <a:pt x="145" y="348"/>
                    </a:cubicBezTo>
                    <a:cubicBezTo>
                      <a:pt x="146" y="347"/>
                      <a:pt x="148" y="349"/>
                      <a:pt x="150" y="351"/>
                    </a:cubicBezTo>
                    <a:cubicBezTo>
                      <a:pt x="151" y="352"/>
                      <a:pt x="152" y="354"/>
                      <a:pt x="151" y="354"/>
                    </a:cubicBezTo>
                    <a:cubicBezTo>
                      <a:pt x="153" y="355"/>
                      <a:pt x="154" y="356"/>
                      <a:pt x="153" y="354"/>
                    </a:cubicBezTo>
                    <a:cubicBezTo>
                      <a:pt x="154" y="356"/>
                      <a:pt x="157" y="359"/>
                      <a:pt x="157" y="357"/>
                    </a:cubicBezTo>
                    <a:cubicBezTo>
                      <a:pt x="157" y="358"/>
                      <a:pt x="158" y="359"/>
                      <a:pt x="158" y="359"/>
                    </a:cubicBezTo>
                    <a:cubicBezTo>
                      <a:pt x="157" y="360"/>
                      <a:pt x="155" y="357"/>
                      <a:pt x="155" y="358"/>
                    </a:cubicBezTo>
                    <a:cubicBezTo>
                      <a:pt x="155" y="358"/>
                      <a:pt x="156" y="359"/>
                      <a:pt x="156" y="360"/>
                    </a:cubicBezTo>
                    <a:cubicBezTo>
                      <a:pt x="157" y="360"/>
                      <a:pt x="158" y="361"/>
                      <a:pt x="158" y="361"/>
                    </a:cubicBezTo>
                    <a:cubicBezTo>
                      <a:pt x="157" y="360"/>
                      <a:pt x="157" y="362"/>
                      <a:pt x="155" y="360"/>
                    </a:cubicBezTo>
                    <a:cubicBezTo>
                      <a:pt x="157" y="361"/>
                      <a:pt x="155" y="359"/>
                      <a:pt x="154" y="358"/>
                    </a:cubicBezTo>
                    <a:cubicBezTo>
                      <a:pt x="155" y="359"/>
                      <a:pt x="155" y="357"/>
                      <a:pt x="153" y="356"/>
                    </a:cubicBezTo>
                    <a:cubicBezTo>
                      <a:pt x="154" y="358"/>
                      <a:pt x="153" y="358"/>
                      <a:pt x="151" y="357"/>
                    </a:cubicBezTo>
                    <a:cubicBezTo>
                      <a:pt x="153" y="358"/>
                      <a:pt x="154" y="359"/>
                      <a:pt x="155" y="361"/>
                    </a:cubicBezTo>
                    <a:cubicBezTo>
                      <a:pt x="156" y="362"/>
                      <a:pt x="157" y="363"/>
                      <a:pt x="158" y="364"/>
                    </a:cubicBezTo>
                    <a:cubicBezTo>
                      <a:pt x="157" y="363"/>
                      <a:pt x="160" y="365"/>
                      <a:pt x="160" y="365"/>
                    </a:cubicBezTo>
                    <a:cubicBezTo>
                      <a:pt x="164" y="367"/>
                      <a:pt x="164" y="369"/>
                      <a:pt x="167" y="372"/>
                    </a:cubicBezTo>
                    <a:cubicBezTo>
                      <a:pt x="166" y="371"/>
                      <a:pt x="167" y="374"/>
                      <a:pt x="166" y="373"/>
                    </a:cubicBezTo>
                    <a:cubicBezTo>
                      <a:pt x="167" y="372"/>
                      <a:pt x="163" y="369"/>
                      <a:pt x="163" y="369"/>
                    </a:cubicBezTo>
                    <a:cubicBezTo>
                      <a:pt x="163" y="370"/>
                      <a:pt x="163" y="370"/>
                      <a:pt x="162" y="370"/>
                    </a:cubicBezTo>
                    <a:cubicBezTo>
                      <a:pt x="167" y="373"/>
                      <a:pt x="166" y="376"/>
                      <a:pt x="162" y="372"/>
                    </a:cubicBezTo>
                    <a:cubicBezTo>
                      <a:pt x="162" y="372"/>
                      <a:pt x="162" y="371"/>
                      <a:pt x="162" y="371"/>
                    </a:cubicBezTo>
                    <a:cubicBezTo>
                      <a:pt x="161" y="370"/>
                      <a:pt x="160" y="368"/>
                      <a:pt x="159" y="369"/>
                    </a:cubicBezTo>
                    <a:cubicBezTo>
                      <a:pt x="163" y="372"/>
                      <a:pt x="159" y="371"/>
                      <a:pt x="161" y="374"/>
                    </a:cubicBezTo>
                    <a:cubicBezTo>
                      <a:pt x="162" y="374"/>
                      <a:pt x="162" y="373"/>
                      <a:pt x="164" y="374"/>
                    </a:cubicBezTo>
                    <a:cubicBezTo>
                      <a:pt x="164" y="375"/>
                      <a:pt x="162" y="375"/>
                      <a:pt x="163" y="376"/>
                    </a:cubicBezTo>
                    <a:cubicBezTo>
                      <a:pt x="165" y="377"/>
                      <a:pt x="164" y="376"/>
                      <a:pt x="165" y="376"/>
                    </a:cubicBezTo>
                    <a:cubicBezTo>
                      <a:pt x="167" y="377"/>
                      <a:pt x="168" y="379"/>
                      <a:pt x="165" y="378"/>
                    </a:cubicBezTo>
                    <a:cubicBezTo>
                      <a:pt x="167" y="379"/>
                      <a:pt x="167" y="380"/>
                      <a:pt x="167" y="380"/>
                    </a:cubicBezTo>
                    <a:cubicBezTo>
                      <a:pt x="167" y="380"/>
                      <a:pt x="167" y="380"/>
                      <a:pt x="166" y="380"/>
                    </a:cubicBezTo>
                    <a:cubicBezTo>
                      <a:pt x="164" y="378"/>
                      <a:pt x="162" y="376"/>
                      <a:pt x="160" y="374"/>
                    </a:cubicBezTo>
                    <a:cubicBezTo>
                      <a:pt x="159" y="373"/>
                      <a:pt x="157" y="371"/>
                      <a:pt x="156" y="369"/>
                    </a:cubicBezTo>
                    <a:cubicBezTo>
                      <a:pt x="157" y="370"/>
                      <a:pt x="157" y="372"/>
                      <a:pt x="156" y="371"/>
                    </a:cubicBezTo>
                    <a:cubicBezTo>
                      <a:pt x="155" y="370"/>
                      <a:pt x="154" y="369"/>
                      <a:pt x="154" y="368"/>
                    </a:cubicBezTo>
                    <a:cubicBezTo>
                      <a:pt x="154" y="369"/>
                      <a:pt x="154" y="368"/>
                      <a:pt x="153" y="367"/>
                    </a:cubicBezTo>
                    <a:cubicBezTo>
                      <a:pt x="152" y="367"/>
                      <a:pt x="153" y="368"/>
                      <a:pt x="152" y="368"/>
                    </a:cubicBezTo>
                    <a:cubicBezTo>
                      <a:pt x="149" y="366"/>
                      <a:pt x="147" y="364"/>
                      <a:pt x="146" y="362"/>
                    </a:cubicBezTo>
                    <a:cubicBezTo>
                      <a:pt x="148" y="363"/>
                      <a:pt x="147" y="360"/>
                      <a:pt x="147" y="359"/>
                    </a:cubicBezTo>
                    <a:cubicBezTo>
                      <a:pt x="149" y="360"/>
                      <a:pt x="150" y="362"/>
                      <a:pt x="152" y="364"/>
                    </a:cubicBezTo>
                    <a:cubicBezTo>
                      <a:pt x="153" y="366"/>
                      <a:pt x="155" y="368"/>
                      <a:pt x="156" y="368"/>
                    </a:cubicBezTo>
                    <a:cubicBezTo>
                      <a:pt x="156" y="367"/>
                      <a:pt x="153" y="365"/>
                      <a:pt x="153" y="364"/>
                    </a:cubicBezTo>
                    <a:cubicBezTo>
                      <a:pt x="156" y="367"/>
                      <a:pt x="156" y="369"/>
                      <a:pt x="158" y="371"/>
                    </a:cubicBezTo>
                    <a:cubicBezTo>
                      <a:pt x="159" y="370"/>
                      <a:pt x="157" y="368"/>
                      <a:pt x="156" y="366"/>
                    </a:cubicBezTo>
                    <a:cubicBezTo>
                      <a:pt x="157" y="364"/>
                      <a:pt x="160" y="369"/>
                      <a:pt x="163" y="368"/>
                    </a:cubicBezTo>
                    <a:cubicBezTo>
                      <a:pt x="160" y="366"/>
                      <a:pt x="157" y="365"/>
                      <a:pt x="155" y="364"/>
                    </a:cubicBezTo>
                    <a:cubicBezTo>
                      <a:pt x="154" y="361"/>
                      <a:pt x="153" y="360"/>
                      <a:pt x="151" y="357"/>
                    </a:cubicBezTo>
                    <a:cubicBezTo>
                      <a:pt x="151" y="359"/>
                      <a:pt x="152" y="358"/>
                      <a:pt x="150" y="359"/>
                    </a:cubicBezTo>
                    <a:cubicBezTo>
                      <a:pt x="151" y="360"/>
                      <a:pt x="152" y="360"/>
                      <a:pt x="152" y="360"/>
                    </a:cubicBezTo>
                    <a:cubicBezTo>
                      <a:pt x="151" y="360"/>
                      <a:pt x="149" y="358"/>
                      <a:pt x="148" y="359"/>
                    </a:cubicBezTo>
                    <a:cubicBezTo>
                      <a:pt x="148" y="357"/>
                      <a:pt x="148" y="357"/>
                      <a:pt x="146" y="356"/>
                    </a:cubicBezTo>
                    <a:cubicBezTo>
                      <a:pt x="146" y="356"/>
                      <a:pt x="148" y="359"/>
                      <a:pt x="145" y="358"/>
                    </a:cubicBezTo>
                    <a:cubicBezTo>
                      <a:pt x="144" y="356"/>
                      <a:pt x="145" y="358"/>
                      <a:pt x="143" y="356"/>
                    </a:cubicBezTo>
                    <a:cubicBezTo>
                      <a:pt x="142" y="354"/>
                      <a:pt x="144" y="355"/>
                      <a:pt x="142" y="353"/>
                    </a:cubicBezTo>
                    <a:cubicBezTo>
                      <a:pt x="142" y="354"/>
                      <a:pt x="139" y="352"/>
                      <a:pt x="139" y="350"/>
                    </a:cubicBezTo>
                    <a:cubicBezTo>
                      <a:pt x="139" y="350"/>
                      <a:pt x="140" y="352"/>
                      <a:pt x="140" y="350"/>
                    </a:cubicBezTo>
                    <a:cubicBezTo>
                      <a:pt x="138" y="350"/>
                      <a:pt x="137" y="347"/>
                      <a:pt x="136" y="348"/>
                    </a:cubicBezTo>
                    <a:cubicBezTo>
                      <a:pt x="135" y="345"/>
                      <a:pt x="133" y="346"/>
                      <a:pt x="132" y="342"/>
                    </a:cubicBezTo>
                    <a:cubicBezTo>
                      <a:pt x="131" y="342"/>
                      <a:pt x="132" y="343"/>
                      <a:pt x="131" y="343"/>
                    </a:cubicBezTo>
                    <a:cubicBezTo>
                      <a:pt x="131" y="341"/>
                      <a:pt x="128" y="341"/>
                      <a:pt x="128" y="339"/>
                    </a:cubicBezTo>
                    <a:cubicBezTo>
                      <a:pt x="128" y="339"/>
                      <a:pt x="129" y="340"/>
                      <a:pt x="129" y="340"/>
                    </a:cubicBezTo>
                    <a:cubicBezTo>
                      <a:pt x="127" y="337"/>
                      <a:pt x="130" y="339"/>
                      <a:pt x="129" y="337"/>
                    </a:cubicBezTo>
                    <a:cubicBezTo>
                      <a:pt x="126" y="338"/>
                      <a:pt x="121" y="330"/>
                      <a:pt x="125" y="330"/>
                    </a:cubicBezTo>
                    <a:cubicBezTo>
                      <a:pt x="125" y="331"/>
                      <a:pt x="127" y="333"/>
                      <a:pt x="126" y="331"/>
                    </a:cubicBezTo>
                    <a:cubicBezTo>
                      <a:pt x="126" y="332"/>
                      <a:pt x="125" y="330"/>
                      <a:pt x="125" y="330"/>
                    </a:cubicBezTo>
                    <a:cubicBezTo>
                      <a:pt x="123" y="329"/>
                      <a:pt x="122" y="329"/>
                      <a:pt x="121" y="327"/>
                    </a:cubicBezTo>
                    <a:cubicBezTo>
                      <a:pt x="121" y="327"/>
                      <a:pt x="123" y="328"/>
                      <a:pt x="123" y="326"/>
                    </a:cubicBezTo>
                    <a:cubicBezTo>
                      <a:pt x="121" y="327"/>
                      <a:pt x="121" y="324"/>
                      <a:pt x="121" y="323"/>
                    </a:cubicBezTo>
                    <a:cubicBezTo>
                      <a:pt x="120" y="324"/>
                      <a:pt x="119" y="323"/>
                      <a:pt x="118" y="322"/>
                    </a:cubicBezTo>
                    <a:cubicBezTo>
                      <a:pt x="118" y="323"/>
                      <a:pt x="119" y="326"/>
                      <a:pt x="118" y="325"/>
                    </a:cubicBezTo>
                    <a:cubicBezTo>
                      <a:pt x="117" y="323"/>
                      <a:pt x="118" y="323"/>
                      <a:pt x="117" y="322"/>
                    </a:cubicBezTo>
                    <a:cubicBezTo>
                      <a:pt x="118" y="321"/>
                      <a:pt x="118" y="321"/>
                      <a:pt x="118" y="321"/>
                    </a:cubicBezTo>
                    <a:cubicBezTo>
                      <a:pt x="116" y="320"/>
                      <a:pt x="115" y="318"/>
                      <a:pt x="114" y="316"/>
                    </a:cubicBezTo>
                    <a:cubicBezTo>
                      <a:pt x="113" y="315"/>
                      <a:pt x="112" y="312"/>
                      <a:pt x="111" y="310"/>
                    </a:cubicBezTo>
                    <a:cubicBezTo>
                      <a:pt x="110" y="310"/>
                      <a:pt x="110" y="308"/>
                      <a:pt x="109" y="308"/>
                    </a:cubicBezTo>
                    <a:cubicBezTo>
                      <a:pt x="109" y="308"/>
                      <a:pt x="110" y="311"/>
                      <a:pt x="109" y="309"/>
                    </a:cubicBezTo>
                    <a:cubicBezTo>
                      <a:pt x="108" y="307"/>
                      <a:pt x="109" y="306"/>
                      <a:pt x="107" y="304"/>
                    </a:cubicBezTo>
                    <a:cubicBezTo>
                      <a:pt x="108" y="304"/>
                      <a:pt x="108" y="303"/>
                      <a:pt x="107" y="302"/>
                    </a:cubicBezTo>
                    <a:cubicBezTo>
                      <a:pt x="106" y="303"/>
                      <a:pt x="106" y="300"/>
                      <a:pt x="106" y="302"/>
                    </a:cubicBezTo>
                    <a:cubicBezTo>
                      <a:pt x="106" y="301"/>
                      <a:pt x="104" y="300"/>
                      <a:pt x="104" y="299"/>
                    </a:cubicBezTo>
                    <a:cubicBezTo>
                      <a:pt x="103" y="297"/>
                      <a:pt x="106" y="299"/>
                      <a:pt x="105" y="297"/>
                    </a:cubicBezTo>
                    <a:cubicBezTo>
                      <a:pt x="104" y="297"/>
                      <a:pt x="102" y="291"/>
                      <a:pt x="100" y="291"/>
                    </a:cubicBezTo>
                    <a:cubicBezTo>
                      <a:pt x="100" y="290"/>
                      <a:pt x="101" y="291"/>
                      <a:pt x="102" y="290"/>
                    </a:cubicBezTo>
                    <a:cubicBezTo>
                      <a:pt x="99" y="288"/>
                      <a:pt x="99" y="284"/>
                      <a:pt x="96" y="281"/>
                    </a:cubicBezTo>
                    <a:cubicBezTo>
                      <a:pt x="97" y="283"/>
                      <a:pt x="98" y="286"/>
                      <a:pt x="99" y="289"/>
                    </a:cubicBezTo>
                    <a:cubicBezTo>
                      <a:pt x="100" y="291"/>
                      <a:pt x="101" y="294"/>
                      <a:pt x="103" y="296"/>
                    </a:cubicBezTo>
                    <a:cubicBezTo>
                      <a:pt x="104" y="301"/>
                      <a:pt x="106" y="306"/>
                      <a:pt x="109" y="310"/>
                    </a:cubicBezTo>
                    <a:cubicBezTo>
                      <a:pt x="110" y="312"/>
                      <a:pt x="111" y="315"/>
                      <a:pt x="112" y="317"/>
                    </a:cubicBezTo>
                    <a:cubicBezTo>
                      <a:pt x="113" y="319"/>
                      <a:pt x="115" y="322"/>
                      <a:pt x="116" y="324"/>
                    </a:cubicBezTo>
                    <a:cubicBezTo>
                      <a:pt x="116" y="324"/>
                      <a:pt x="116" y="323"/>
                      <a:pt x="116" y="324"/>
                    </a:cubicBezTo>
                    <a:cubicBezTo>
                      <a:pt x="117" y="325"/>
                      <a:pt x="117" y="326"/>
                      <a:pt x="118" y="327"/>
                    </a:cubicBezTo>
                    <a:cubicBezTo>
                      <a:pt x="118" y="328"/>
                      <a:pt x="119" y="329"/>
                      <a:pt x="120" y="330"/>
                    </a:cubicBezTo>
                    <a:cubicBezTo>
                      <a:pt x="121" y="329"/>
                      <a:pt x="118" y="328"/>
                      <a:pt x="119" y="328"/>
                    </a:cubicBezTo>
                    <a:cubicBezTo>
                      <a:pt x="121" y="329"/>
                      <a:pt x="122" y="331"/>
                      <a:pt x="123" y="334"/>
                    </a:cubicBezTo>
                    <a:cubicBezTo>
                      <a:pt x="122" y="334"/>
                      <a:pt x="123" y="337"/>
                      <a:pt x="125" y="338"/>
                    </a:cubicBezTo>
                    <a:cubicBezTo>
                      <a:pt x="124" y="337"/>
                      <a:pt x="125" y="337"/>
                      <a:pt x="126" y="338"/>
                    </a:cubicBezTo>
                    <a:cubicBezTo>
                      <a:pt x="126" y="340"/>
                      <a:pt x="128" y="340"/>
                      <a:pt x="128" y="342"/>
                    </a:cubicBezTo>
                    <a:cubicBezTo>
                      <a:pt x="127" y="340"/>
                      <a:pt x="125" y="338"/>
                      <a:pt x="124" y="339"/>
                    </a:cubicBezTo>
                    <a:cubicBezTo>
                      <a:pt x="127" y="342"/>
                      <a:pt x="128" y="343"/>
                      <a:pt x="129" y="345"/>
                    </a:cubicBezTo>
                    <a:cubicBezTo>
                      <a:pt x="129" y="345"/>
                      <a:pt x="130" y="345"/>
                      <a:pt x="130" y="346"/>
                    </a:cubicBezTo>
                    <a:cubicBezTo>
                      <a:pt x="130" y="349"/>
                      <a:pt x="135" y="351"/>
                      <a:pt x="136" y="352"/>
                    </a:cubicBezTo>
                    <a:cubicBezTo>
                      <a:pt x="136" y="353"/>
                      <a:pt x="137" y="355"/>
                      <a:pt x="137" y="356"/>
                    </a:cubicBezTo>
                    <a:cubicBezTo>
                      <a:pt x="138" y="356"/>
                      <a:pt x="137" y="355"/>
                      <a:pt x="138" y="356"/>
                    </a:cubicBezTo>
                    <a:cubicBezTo>
                      <a:pt x="139" y="357"/>
                      <a:pt x="139" y="358"/>
                      <a:pt x="140" y="359"/>
                    </a:cubicBezTo>
                    <a:cubicBezTo>
                      <a:pt x="141" y="358"/>
                      <a:pt x="141" y="360"/>
                      <a:pt x="144" y="362"/>
                    </a:cubicBezTo>
                    <a:cubicBezTo>
                      <a:pt x="143" y="362"/>
                      <a:pt x="143" y="362"/>
                      <a:pt x="142" y="362"/>
                    </a:cubicBezTo>
                    <a:cubicBezTo>
                      <a:pt x="144" y="363"/>
                      <a:pt x="147" y="366"/>
                      <a:pt x="147" y="367"/>
                    </a:cubicBezTo>
                    <a:cubicBezTo>
                      <a:pt x="147" y="368"/>
                      <a:pt x="146" y="367"/>
                      <a:pt x="145" y="367"/>
                    </a:cubicBezTo>
                    <a:cubicBezTo>
                      <a:pt x="146" y="368"/>
                      <a:pt x="147" y="369"/>
                      <a:pt x="146" y="369"/>
                    </a:cubicBezTo>
                    <a:cubicBezTo>
                      <a:pt x="147" y="369"/>
                      <a:pt x="148" y="371"/>
                      <a:pt x="149" y="371"/>
                    </a:cubicBezTo>
                    <a:cubicBezTo>
                      <a:pt x="149" y="370"/>
                      <a:pt x="147" y="368"/>
                      <a:pt x="148" y="367"/>
                    </a:cubicBezTo>
                    <a:cubicBezTo>
                      <a:pt x="149" y="369"/>
                      <a:pt x="148" y="368"/>
                      <a:pt x="150" y="369"/>
                    </a:cubicBezTo>
                    <a:cubicBezTo>
                      <a:pt x="149" y="369"/>
                      <a:pt x="151" y="372"/>
                      <a:pt x="149" y="370"/>
                    </a:cubicBezTo>
                    <a:cubicBezTo>
                      <a:pt x="150" y="372"/>
                      <a:pt x="152" y="373"/>
                      <a:pt x="151" y="373"/>
                    </a:cubicBezTo>
                    <a:cubicBezTo>
                      <a:pt x="150" y="373"/>
                      <a:pt x="149" y="372"/>
                      <a:pt x="148" y="371"/>
                    </a:cubicBezTo>
                    <a:cubicBezTo>
                      <a:pt x="148" y="373"/>
                      <a:pt x="147" y="372"/>
                      <a:pt x="145" y="371"/>
                    </a:cubicBezTo>
                    <a:cubicBezTo>
                      <a:pt x="146" y="373"/>
                      <a:pt x="148" y="373"/>
                      <a:pt x="149" y="373"/>
                    </a:cubicBezTo>
                    <a:cubicBezTo>
                      <a:pt x="148" y="372"/>
                      <a:pt x="148" y="372"/>
                      <a:pt x="149" y="372"/>
                    </a:cubicBezTo>
                    <a:cubicBezTo>
                      <a:pt x="150" y="373"/>
                      <a:pt x="151" y="373"/>
                      <a:pt x="151" y="375"/>
                    </a:cubicBezTo>
                    <a:cubicBezTo>
                      <a:pt x="151" y="375"/>
                      <a:pt x="151" y="374"/>
                      <a:pt x="152" y="374"/>
                    </a:cubicBezTo>
                    <a:cubicBezTo>
                      <a:pt x="153" y="375"/>
                      <a:pt x="153" y="376"/>
                      <a:pt x="153" y="376"/>
                    </a:cubicBezTo>
                    <a:cubicBezTo>
                      <a:pt x="151" y="376"/>
                      <a:pt x="148" y="375"/>
                      <a:pt x="145" y="372"/>
                    </a:cubicBezTo>
                    <a:cubicBezTo>
                      <a:pt x="145" y="372"/>
                      <a:pt x="145" y="374"/>
                      <a:pt x="144" y="373"/>
                    </a:cubicBezTo>
                    <a:cubicBezTo>
                      <a:pt x="144" y="372"/>
                      <a:pt x="143" y="372"/>
                      <a:pt x="143" y="371"/>
                    </a:cubicBezTo>
                    <a:cubicBezTo>
                      <a:pt x="144" y="370"/>
                      <a:pt x="145" y="371"/>
                      <a:pt x="144" y="369"/>
                    </a:cubicBezTo>
                    <a:cubicBezTo>
                      <a:pt x="141" y="371"/>
                      <a:pt x="137" y="364"/>
                      <a:pt x="135" y="362"/>
                    </a:cubicBezTo>
                    <a:cubicBezTo>
                      <a:pt x="134" y="360"/>
                      <a:pt x="136" y="363"/>
                      <a:pt x="134" y="362"/>
                    </a:cubicBezTo>
                    <a:cubicBezTo>
                      <a:pt x="133" y="360"/>
                      <a:pt x="131" y="357"/>
                      <a:pt x="130" y="355"/>
                    </a:cubicBezTo>
                    <a:cubicBezTo>
                      <a:pt x="130" y="355"/>
                      <a:pt x="130" y="355"/>
                      <a:pt x="130" y="354"/>
                    </a:cubicBezTo>
                    <a:cubicBezTo>
                      <a:pt x="127" y="355"/>
                      <a:pt x="124" y="345"/>
                      <a:pt x="121" y="344"/>
                    </a:cubicBezTo>
                    <a:cubicBezTo>
                      <a:pt x="122" y="345"/>
                      <a:pt x="122" y="345"/>
                      <a:pt x="122" y="345"/>
                    </a:cubicBezTo>
                    <a:cubicBezTo>
                      <a:pt x="120" y="343"/>
                      <a:pt x="122" y="343"/>
                      <a:pt x="121" y="341"/>
                    </a:cubicBezTo>
                    <a:cubicBezTo>
                      <a:pt x="120" y="341"/>
                      <a:pt x="121" y="344"/>
                      <a:pt x="120" y="343"/>
                    </a:cubicBezTo>
                    <a:cubicBezTo>
                      <a:pt x="120" y="341"/>
                      <a:pt x="119" y="342"/>
                      <a:pt x="118" y="341"/>
                    </a:cubicBezTo>
                    <a:cubicBezTo>
                      <a:pt x="118" y="340"/>
                      <a:pt x="117" y="338"/>
                      <a:pt x="117" y="337"/>
                    </a:cubicBezTo>
                    <a:cubicBezTo>
                      <a:pt x="115" y="336"/>
                      <a:pt x="114" y="334"/>
                      <a:pt x="113" y="332"/>
                    </a:cubicBezTo>
                    <a:cubicBezTo>
                      <a:pt x="112" y="330"/>
                      <a:pt x="111" y="327"/>
                      <a:pt x="110" y="326"/>
                    </a:cubicBezTo>
                    <a:cubicBezTo>
                      <a:pt x="111" y="325"/>
                      <a:pt x="110" y="323"/>
                      <a:pt x="109" y="321"/>
                    </a:cubicBezTo>
                    <a:cubicBezTo>
                      <a:pt x="108" y="321"/>
                      <a:pt x="110" y="324"/>
                      <a:pt x="109" y="325"/>
                    </a:cubicBezTo>
                    <a:cubicBezTo>
                      <a:pt x="107" y="319"/>
                      <a:pt x="102" y="313"/>
                      <a:pt x="99" y="308"/>
                    </a:cubicBezTo>
                    <a:cubicBezTo>
                      <a:pt x="99" y="307"/>
                      <a:pt x="100" y="309"/>
                      <a:pt x="100" y="309"/>
                    </a:cubicBezTo>
                    <a:cubicBezTo>
                      <a:pt x="99" y="306"/>
                      <a:pt x="99" y="308"/>
                      <a:pt x="98" y="306"/>
                    </a:cubicBezTo>
                    <a:cubicBezTo>
                      <a:pt x="97" y="303"/>
                      <a:pt x="97" y="299"/>
                      <a:pt x="94" y="297"/>
                    </a:cubicBezTo>
                    <a:cubicBezTo>
                      <a:pt x="95" y="297"/>
                      <a:pt x="95" y="299"/>
                      <a:pt x="95" y="299"/>
                    </a:cubicBezTo>
                    <a:cubicBezTo>
                      <a:pt x="94" y="298"/>
                      <a:pt x="91" y="294"/>
                      <a:pt x="92" y="291"/>
                    </a:cubicBezTo>
                    <a:cubicBezTo>
                      <a:pt x="92" y="291"/>
                      <a:pt x="93" y="291"/>
                      <a:pt x="93" y="292"/>
                    </a:cubicBezTo>
                    <a:cubicBezTo>
                      <a:pt x="93" y="293"/>
                      <a:pt x="93" y="294"/>
                      <a:pt x="94" y="295"/>
                    </a:cubicBezTo>
                    <a:cubicBezTo>
                      <a:pt x="95" y="294"/>
                      <a:pt x="95" y="296"/>
                      <a:pt x="96" y="296"/>
                    </a:cubicBezTo>
                    <a:cubicBezTo>
                      <a:pt x="95" y="293"/>
                      <a:pt x="95" y="295"/>
                      <a:pt x="94" y="293"/>
                    </a:cubicBezTo>
                    <a:cubicBezTo>
                      <a:pt x="95" y="293"/>
                      <a:pt x="95" y="294"/>
                      <a:pt x="95" y="292"/>
                    </a:cubicBezTo>
                    <a:cubicBezTo>
                      <a:pt x="94" y="292"/>
                      <a:pt x="93" y="288"/>
                      <a:pt x="92" y="290"/>
                    </a:cubicBezTo>
                    <a:cubicBezTo>
                      <a:pt x="93" y="287"/>
                      <a:pt x="89" y="284"/>
                      <a:pt x="90" y="281"/>
                    </a:cubicBezTo>
                    <a:cubicBezTo>
                      <a:pt x="91" y="281"/>
                      <a:pt x="90" y="284"/>
                      <a:pt x="92" y="284"/>
                    </a:cubicBezTo>
                    <a:cubicBezTo>
                      <a:pt x="91" y="282"/>
                      <a:pt x="91" y="280"/>
                      <a:pt x="90" y="279"/>
                    </a:cubicBezTo>
                    <a:cubicBezTo>
                      <a:pt x="89" y="279"/>
                      <a:pt x="91" y="280"/>
                      <a:pt x="90" y="280"/>
                    </a:cubicBezTo>
                    <a:cubicBezTo>
                      <a:pt x="89" y="281"/>
                      <a:pt x="87" y="275"/>
                      <a:pt x="87" y="277"/>
                    </a:cubicBezTo>
                    <a:cubicBezTo>
                      <a:pt x="89" y="280"/>
                      <a:pt x="89" y="286"/>
                      <a:pt x="91" y="286"/>
                    </a:cubicBezTo>
                    <a:cubicBezTo>
                      <a:pt x="91" y="287"/>
                      <a:pt x="92" y="290"/>
                      <a:pt x="91" y="291"/>
                    </a:cubicBezTo>
                    <a:cubicBezTo>
                      <a:pt x="90" y="289"/>
                      <a:pt x="90" y="290"/>
                      <a:pt x="88" y="286"/>
                    </a:cubicBezTo>
                    <a:cubicBezTo>
                      <a:pt x="89" y="285"/>
                      <a:pt x="89" y="280"/>
                      <a:pt x="87" y="281"/>
                    </a:cubicBezTo>
                    <a:cubicBezTo>
                      <a:pt x="88" y="283"/>
                      <a:pt x="88" y="284"/>
                      <a:pt x="87" y="284"/>
                    </a:cubicBezTo>
                    <a:cubicBezTo>
                      <a:pt x="87" y="282"/>
                      <a:pt x="86" y="282"/>
                      <a:pt x="86" y="280"/>
                    </a:cubicBezTo>
                    <a:cubicBezTo>
                      <a:pt x="85" y="280"/>
                      <a:pt x="87" y="285"/>
                      <a:pt x="88" y="286"/>
                    </a:cubicBezTo>
                    <a:cubicBezTo>
                      <a:pt x="88" y="286"/>
                      <a:pt x="87" y="285"/>
                      <a:pt x="87" y="285"/>
                    </a:cubicBezTo>
                    <a:cubicBezTo>
                      <a:pt x="90" y="293"/>
                      <a:pt x="91" y="298"/>
                      <a:pt x="93" y="305"/>
                    </a:cubicBezTo>
                    <a:cubicBezTo>
                      <a:pt x="95" y="304"/>
                      <a:pt x="92" y="300"/>
                      <a:pt x="93" y="299"/>
                    </a:cubicBezTo>
                    <a:cubicBezTo>
                      <a:pt x="94" y="300"/>
                      <a:pt x="94" y="300"/>
                      <a:pt x="94" y="300"/>
                    </a:cubicBezTo>
                    <a:cubicBezTo>
                      <a:pt x="93" y="301"/>
                      <a:pt x="94" y="303"/>
                      <a:pt x="95" y="305"/>
                    </a:cubicBezTo>
                    <a:cubicBezTo>
                      <a:pt x="94" y="305"/>
                      <a:pt x="95" y="307"/>
                      <a:pt x="95" y="308"/>
                    </a:cubicBezTo>
                    <a:cubicBezTo>
                      <a:pt x="97" y="309"/>
                      <a:pt x="99" y="315"/>
                      <a:pt x="100" y="319"/>
                    </a:cubicBezTo>
                    <a:cubicBezTo>
                      <a:pt x="100" y="319"/>
                      <a:pt x="100" y="318"/>
                      <a:pt x="99" y="318"/>
                    </a:cubicBezTo>
                    <a:cubicBezTo>
                      <a:pt x="101" y="322"/>
                      <a:pt x="102" y="324"/>
                      <a:pt x="103" y="324"/>
                    </a:cubicBezTo>
                    <a:cubicBezTo>
                      <a:pt x="103" y="324"/>
                      <a:pt x="106" y="327"/>
                      <a:pt x="105" y="328"/>
                    </a:cubicBezTo>
                    <a:cubicBezTo>
                      <a:pt x="105" y="328"/>
                      <a:pt x="103" y="326"/>
                      <a:pt x="104" y="328"/>
                    </a:cubicBezTo>
                    <a:cubicBezTo>
                      <a:pt x="105" y="328"/>
                      <a:pt x="107" y="331"/>
                      <a:pt x="108" y="333"/>
                    </a:cubicBezTo>
                    <a:cubicBezTo>
                      <a:pt x="108" y="334"/>
                      <a:pt x="108" y="335"/>
                      <a:pt x="108" y="336"/>
                    </a:cubicBezTo>
                    <a:cubicBezTo>
                      <a:pt x="110" y="337"/>
                      <a:pt x="109" y="334"/>
                      <a:pt x="110" y="335"/>
                    </a:cubicBezTo>
                    <a:cubicBezTo>
                      <a:pt x="110" y="337"/>
                      <a:pt x="113" y="340"/>
                      <a:pt x="113" y="343"/>
                    </a:cubicBezTo>
                    <a:cubicBezTo>
                      <a:pt x="114" y="342"/>
                      <a:pt x="114" y="342"/>
                      <a:pt x="115" y="344"/>
                    </a:cubicBezTo>
                    <a:cubicBezTo>
                      <a:pt x="115" y="344"/>
                      <a:pt x="113" y="344"/>
                      <a:pt x="114" y="345"/>
                    </a:cubicBezTo>
                    <a:cubicBezTo>
                      <a:pt x="115" y="344"/>
                      <a:pt x="118" y="348"/>
                      <a:pt x="117" y="348"/>
                    </a:cubicBezTo>
                    <a:cubicBezTo>
                      <a:pt x="114" y="344"/>
                      <a:pt x="114" y="348"/>
                      <a:pt x="111" y="345"/>
                    </a:cubicBezTo>
                    <a:cubicBezTo>
                      <a:pt x="112" y="344"/>
                      <a:pt x="111" y="344"/>
                      <a:pt x="111" y="344"/>
                    </a:cubicBezTo>
                    <a:cubicBezTo>
                      <a:pt x="112" y="343"/>
                      <a:pt x="113" y="345"/>
                      <a:pt x="113" y="344"/>
                    </a:cubicBezTo>
                    <a:cubicBezTo>
                      <a:pt x="112" y="341"/>
                      <a:pt x="112" y="341"/>
                      <a:pt x="110" y="340"/>
                    </a:cubicBezTo>
                    <a:cubicBezTo>
                      <a:pt x="110" y="338"/>
                      <a:pt x="109" y="337"/>
                      <a:pt x="111" y="338"/>
                    </a:cubicBezTo>
                    <a:cubicBezTo>
                      <a:pt x="109" y="335"/>
                      <a:pt x="109" y="337"/>
                      <a:pt x="108" y="336"/>
                    </a:cubicBezTo>
                    <a:cubicBezTo>
                      <a:pt x="107" y="335"/>
                      <a:pt x="107" y="334"/>
                      <a:pt x="106" y="332"/>
                    </a:cubicBezTo>
                    <a:cubicBezTo>
                      <a:pt x="106" y="332"/>
                      <a:pt x="106" y="332"/>
                      <a:pt x="106" y="332"/>
                    </a:cubicBezTo>
                    <a:cubicBezTo>
                      <a:pt x="104" y="329"/>
                      <a:pt x="106" y="330"/>
                      <a:pt x="103" y="328"/>
                    </a:cubicBezTo>
                    <a:cubicBezTo>
                      <a:pt x="102" y="326"/>
                      <a:pt x="103" y="325"/>
                      <a:pt x="103" y="324"/>
                    </a:cubicBezTo>
                    <a:cubicBezTo>
                      <a:pt x="103" y="323"/>
                      <a:pt x="102" y="326"/>
                      <a:pt x="101" y="324"/>
                    </a:cubicBezTo>
                    <a:cubicBezTo>
                      <a:pt x="99" y="321"/>
                      <a:pt x="98" y="320"/>
                      <a:pt x="98" y="317"/>
                    </a:cubicBezTo>
                    <a:cubicBezTo>
                      <a:pt x="98" y="317"/>
                      <a:pt x="99" y="319"/>
                      <a:pt x="99" y="319"/>
                    </a:cubicBezTo>
                    <a:cubicBezTo>
                      <a:pt x="98" y="316"/>
                      <a:pt x="98" y="316"/>
                      <a:pt x="98" y="316"/>
                    </a:cubicBezTo>
                    <a:cubicBezTo>
                      <a:pt x="97" y="317"/>
                      <a:pt x="98" y="318"/>
                      <a:pt x="97" y="317"/>
                    </a:cubicBezTo>
                    <a:cubicBezTo>
                      <a:pt x="100" y="323"/>
                      <a:pt x="102" y="329"/>
                      <a:pt x="106" y="334"/>
                    </a:cubicBezTo>
                    <a:cubicBezTo>
                      <a:pt x="106" y="334"/>
                      <a:pt x="106" y="335"/>
                      <a:pt x="105" y="335"/>
                    </a:cubicBezTo>
                    <a:cubicBezTo>
                      <a:pt x="107" y="338"/>
                      <a:pt x="109" y="340"/>
                      <a:pt x="107" y="336"/>
                    </a:cubicBezTo>
                    <a:cubicBezTo>
                      <a:pt x="108" y="337"/>
                      <a:pt x="108" y="337"/>
                      <a:pt x="109" y="338"/>
                    </a:cubicBezTo>
                    <a:cubicBezTo>
                      <a:pt x="108" y="339"/>
                      <a:pt x="110" y="342"/>
                      <a:pt x="110" y="341"/>
                    </a:cubicBezTo>
                    <a:cubicBezTo>
                      <a:pt x="110" y="342"/>
                      <a:pt x="112" y="342"/>
                      <a:pt x="111" y="343"/>
                    </a:cubicBezTo>
                    <a:cubicBezTo>
                      <a:pt x="111" y="344"/>
                      <a:pt x="109" y="341"/>
                      <a:pt x="107" y="339"/>
                    </a:cubicBezTo>
                    <a:cubicBezTo>
                      <a:pt x="108" y="342"/>
                      <a:pt x="111" y="345"/>
                      <a:pt x="113" y="347"/>
                    </a:cubicBezTo>
                    <a:cubicBezTo>
                      <a:pt x="111" y="346"/>
                      <a:pt x="116" y="351"/>
                      <a:pt x="116" y="352"/>
                    </a:cubicBezTo>
                    <a:cubicBezTo>
                      <a:pt x="115" y="352"/>
                      <a:pt x="113" y="349"/>
                      <a:pt x="114" y="351"/>
                    </a:cubicBezTo>
                    <a:cubicBezTo>
                      <a:pt x="116" y="353"/>
                      <a:pt x="117" y="356"/>
                      <a:pt x="120" y="356"/>
                    </a:cubicBezTo>
                    <a:cubicBezTo>
                      <a:pt x="120" y="359"/>
                      <a:pt x="122" y="360"/>
                      <a:pt x="125" y="362"/>
                    </a:cubicBezTo>
                    <a:cubicBezTo>
                      <a:pt x="127" y="364"/>
                      <a:pt x="129" y="367"/>
                      <a:pt x="130" y="370"/>
                    </a:cubicBezTo>
                    <a:cubicBezTo>
                      <a:pt x="131" y="370"/>
                      <a:pt x="133" y="372"/>
                      <a:pt x="134" y="374"/>
                    </a:cubicBezTo>
                    <a:cubicBezTo>
                      <a:pt x="133" y="374"/>
                      <a:pt x="131" y="371"/>
                      <a:pt x="131" y="373"/>
                    </a:cubicBezTo>
                    <a:cubicBezTo>
                      <a:pt x="133" y="374"/>
                      <a:pt x="134" y="375"/>
                      <a:pt x="135" y="375"/>
                    </a:cubicBezTo>
                    <a:cubicBezTo>
                      <a:pt x="136" y="376"/>
                      <a:pt x="136" y="377"/>
                      <a:pt x="136" y="378"/>
                    </a:cubicBezTo>
                    <a:cubicBezTo>
                      <a:pt x="137" y="377"/>
                      <a:pt x="140" y="379"/>
                      <a:pt x="139" y="380"/>
                    </a:cubicBezTo>
                    <a:cubicBezTo>
                      <a:pt x="139" y="380"/>
                      <a:pt x="138" y="379"/>
                      <a:pt x="138" y="379"/>
                    </a:cubicBezTo>
                    <a:cubicBezTo>
                      <a:pt x="137" y="379"/>
                      <a:pt x="138" y="380"/>
                      <a:pt x="138" y="381"/>
                    </a:cubicBezTo>
                    <a:cubicBezTo>
                      <a:pt x="139" y="381"/>
                      <a:pt x="139" y="380"/>
                      <a:pt x="140" y="380"/>
                    </a:cubicBezTo>
                    <a:cubicBezTo>
                      <a:pt x="139" y="382"/>
                      <a:pt x="142" y="385"/>
                      <a:pt x="144" y="389"/>
                    </a:cubicBezTo>
                    <a:cubicBezTo>
                      <a:pt x="145" y="388"/>
                      <a:pt x="146" y="392"/>
                      <a:pt x="147" y="390"/>
                    </a:cubicBezTo>
                    <a:cubicBezTo>
                      <a:pt x="145" y="388"/>
                      <a:pt x="142" y="386"/>
                      <a:pt x="145" y="388"/>
                    </a:cubicBezTo>
                    <a:cubicBezTo>
                      <a:pt x="144" y="386"/>
                      <a:pt x="142" y="385"/>
                      <a:pt x="141" y="384"/>
                    </a:cubicBezTo>
                    <a:cubicBezTo>
                      <a:pt x="142" y="383"/>
                      <a:pt x="142" y="383"/>
                      <a:pt x="142" y="383"/>
                    </a:cubicBezTo>
                    <a:cubicBezTo>
                      <a:pt x="144" y="385"/>
                      <a:pt x="145" y="389"/>
                      <a:pt x="148" y="390"/>
                    </a:cubicBezTo>
                    <a:cubicBezTo>
                      <a:pt x="147" y="389"/>
                      <a:pt x="146" y="389"/>
                      <a:pt x="147" y="388"/>
                    </a:cubicBezTo>
                    <a:cubicBezTo>
                      <a:pt x="147" y="389"/>
                      <a:pt x="147" y="389"/>
                      <a:pt x="148" y="389"/>
                    </a:cubicBezTo>
                    <a:cubicBezTo>
                      <a:pt x="149" y="390"/>
                      <a:pt x="147" y="390"/>
                      <a:pt x="149" y="391"/>
                    </a:cubicBezTo>
                    <a:cubicBezTo>
                      <a:pt x="149" y="389"/>
                      <a:pt x="154" y="396"/>
                      <a:pt x="155" y="394"/>
                    </a:cubicBezTo>
                    <a:cubicBezTo>
                      <a:pt x="156" y="396"/>
                      <a:pt x="156" y="395"/>
                      <a:pt x="158" y="397"/>
                    </a:cubicBezTo>
                    <a:cubicBezTo>
                      <a:pt x="158" y="397"/>
                      <a:pt x="159" y="397"/>
                      <a:pt x="159" y="397"/>
                    </a:cubicBezTo>
                    <a:cubicBezTo>
                      <a:pt x="158" y="398"/>
                      <a:pt x="155" y="396"/>
                      <a:pt x="157" y="398"/>
                    </a:cubicBezTo>
                    <a:cubicBezTo>
                      <a:pt x="157" y="398"/>
                      <a:pt x="160" y="401"/>
                      <a:pt x="160" y="400"/>
                    </a:cubicBezTo>
                    <a:cubicBezTo>
                      <a:pt x="159" y="399"/>
                      <a:pt x="158" y="397"/>
                      <a:pt x="160" y="398"/>
                    </a:cubicBezTo>
                    <a:cubicBezTo>
                      <a:pt x="162" y="400"/>
                      <a:pt x="161" y="402"/>
                      <a:pt x="163" y="402"/>
                    </a:cubicBezTo>
                    <a:cubicBezTo>
                      <a:pt x="163" y="402"/>
                      <a:pt x="162" y="401"/>
                      <a:pt x="163" y="401"/>
                    </a:cubicBezTo>
                    <a:cubicBezTo>
                      <a:pt x="165" y="404"/>
                      <a:pt x="167" y="405"/>
                      <a:pt x="170" y="407"/>
                    </a:cubicBezTo>
                    <a:cubicBezTo>
                      <a:pt x="168" y="406"/>
                      <a:pt x="166" y="404"/>
                      <a:pt x="165" y="405"/>
                    </a:cubicBezTo>
                    <a:cubicBezTo>
                      <a:pt x="167" y="406"/>
                      <a:pt x="168" y="408"/>
                      <a:pt x="169" y="409"/>
                    </a:cubicBezTo>
                    <a:cubicBezTo>
                      <a:pt x="170" y="408"/>
                      <a:pt x="168" y="406"/>
                      <a:pt x="170" y="407"/>
                    </a:cubicBezTo>
                    <a:cubicBezTo>
                      <a:pt x="170" y="408"/>
                      <a:pt x="173" y="410"/>
                      <a:pt x="173" y="411"/>
                    </a:cubicBezTo>
                    <a:cubicBezTo>
                      <a:pt x="172" y="409"/>
                      <a:pt x="175" y="411"/>
                      <a:pt x="174" y="410"/>
                    </a:cubicBezTo>
                    <a:cubicBezTo>
                      <a:pt x="172" y="409"/>
                      <a:pt x="174" y="409"/>
                      <a:pt x="173" y="408"/>
                    </a:cubicBezTo>
                    <a:cubicBezTo>
                      <a:pt x="173" y="409"/>
                      <a:pt x="170" y="407"/>
                      <a:pt x="171" y="406"/>
                    </a:cubicBezTo>
                    <a:cubicBezTo>
                      <a:pt x="172" y="407"/>
                      <a:pt x="175" y="409"/>
                      <a:pt x="174" y="407"/>
                    </a:cubicBezTo>
                    <a:cubicBezTo>
                      <a:pt x="173" y="408"/>
                      <a:pt x="172" y="406"/>
                      <a:pt x="172" y="406"/>
                    </a:cubicBezTo>
                    <a:cubicBezTo>
                      <a:pt x="174" y="406"/>
                      <a:pt x="174" y="407"/>
                      <a:pt x="176" y="408"/>
                    </a:cubicBezTo>
                    <a:cubicBezTo>
                      <a:pt x="176" y="408"/>
                      <a:pt x="174" y="406"/>
                      <a:pt x="176" y="407"/>
                    </a:cubicBezTo>
                    <a:cubicBezTo>
                      <a:pt x="179" y="410"/>
                      <a:pt x="181" y="412"/>
                      <a:pt x="186" y="414"/>
                    </a:cubicBezTo>
                    <a:cubicBezTo>
                      <a:pt x="183" y="414"/>
                      <a:pt x="188" y="417"/>
                      <a:pt x="186" y="417"/>
                    </a:cubicBezTo>
                    <a:cubicBezTo>
                      <a:pt x="185" y="415"/>
                      <a:pt x="182" y="413"/>
                      <a:pt x="180" y="413"/>
                    </a:cubicBezTo>
                    <a:cubicBezTo>
                      <a:pt x="183" y="415"/>
                      <a:pt x="188" y="418"/>
                      <a:pt x="190" y="420"/>
                    </a:cubicBezTo>
                    <a:cubicBezTo>
                      <a:pt x="186" y="418"/>
                      <a:pt x="185" y="417"/>
                      <a:pt x="183" y="415"/>
                    </a:cubicBezTo>
                    <a:cubicBezTo>
                      <a:pt x="183" y="417"/>
                      <a:pt x="181" y="416"/>
                      <a:pt x="180" y="417"/>
                    </a:cubicBezTo>
                    <a:cubicBezTo>
                      <a:pt x="182" y="419"/>
                      <a:pt x="184" y="419"/>
                      <a:pt x="184" y="419"/>
                    </a:cubicBezTo>
                    <a:cubicBezTo>
                      <a:pt x="182" y="417"/>
                      <a:pt x="181" y="419"/>
                      <a:pt x="181" y="417"/>
                    </a:cubicBezTo>
                    <a:cubicBezTo>
                      <a:pt x="182" y="417"/>
                      <a:pt x="183" y="417"/>
                      <a:pt x="185" y="418"/>
                    </a:cubicBezTo>
                    <a:cubicBezTo>
                      <a:pt x="186" y="419"/>
                      <a:pt x="187" y="419"/>
                      <a:pt x="189" y="421"/>
                    </a:cubicBezTo>
                    <a:cubicBezTo>
                      <a:pt x="188" y="422"/>
                      <a:pt x="190" y="423"/>
                      <a:pt x="190" y="423"/>
                    </a:cubicBezTo>
                    <a:cubicBezTo>
                      <a:pt x="189" y="423"/>
                      <a:pt x="189" y="422"/>
                      <a:pt x="187" y="422"/>
                    </a:cubicBezTo>
                    <a:cubicBezTo>
                      <a:pt x="187" y="424"/>
                      <a:pt x="190" y="423"/>
                      <a:pt x="191" y="424"/>
                    </a:cubicBezTo>
                    <a:cubicBezTo>
                      <a:pt x="191" y="424"/>
                      <a:pt x="191" y="425"/>
                      <a:pt x="190" y="425"/>
                    </a:cubicBezTo>
                    <a:cubicBezTo>
                      <a:pt x="191" y="425"/>
                      <a:pt x="192" y="426"/>
                      <a:pt x="193" y="425"/>
                    </a:cubicBezTo>
                    <a:cubicBezTo>
                      <a:pt x="190" y="424"/>
                      <a:pt x="194" y="423"/>
                      <a:pt x="197" y="425"/>
                    </a:cubicBezTo>
                    <a:cubicBezTo>
                      <a:pt x="198" y="427"/>
                      <a:pt x="198" y="427"/>
                      <a:pt x="197" y="427"/>
                    </a:cubicBezTo>
                    <a:cubicBezTo>
                      <a:pt x="198" y="428"/>
                      <a:pt x="199" y="428"/>
                      <a:pt x="200" y="428"/>
                    </a:cubicBezTo>
                    <a:cubicBezTo>
                      <a:pt x="199" y="429"/>
                      <a:pt x="202" y="430"/>
                      <a:pt x="201" y="431"/>
                    </a:cubicBezTo>
                    <a:cubicBezTo>
                      <a:pt x="204" y="432"/>
                      <a:pt x="204" y="433"/>
                      <a:pt x="205" y="432"/>
                    </a:cubicBezTo>
                    <a:cubicBezTo>
                      <a:pt x="205" y="431"/>
                      <a:pt x="203" y="431"/>
                      <a:pt x="203" y="430"/>
                    </a:cubicBezTo>
                    <a:cubicBezTo>
                      <a:pt x="203" y="430"/>
                      <a:pt x="206" y="431"/>
                      <a:pt x="207" y="432"/>
                    </a:cubicBezTo>
                    <a:cubicBezTo>
                      <a:pt x="206" y="433"/>
                      <a:pt x="205" y="432"/>
                      <a:pt x="207" y="434"/>
                    </a:cubicBezTo>
                    <a:cubicBezTo>
                      <a:pt x="206" y="432"/>
                      <a:pt x="208" y="434"/>
                      <a:pt x="209" y="434"/>
                    </a:cubicBezTo>
                    <a:cubicBezTo>
                      <a:pt x="209" y="433"/>
                      <a:pt x="207" y="432"/>
                      <a:pt x="208" y="431"/>
                    </a:cubicBezTo>
                    <a:cubicBezTo>
                      <a:pt x="212" y="433"/>
                      <a:pt x="213" y="434"/>
                      <a:pt x="214" y="435"/>
                    </a:cubicBezTo>
                    <a:cubicBezTo>
                      <a:pt x="213" y="434"/>
                      <a:pt x="210" y="433"/>
                      <a:pt x="209" y="433"/>
                    </a:cubicBezTo>
                    <a:cubicBezTo>
                      <a:pt x="212" y="436"/>
                      <a:pt x="217" y="436"/>
                      <a:pt x="218" y="438"/>
                    </a:cubicBezTo>
                    <a:cubicBezTo>
                      <a:pt x="216" y="437"/>
                      <a:pt x="215" y="438"/>
                      <a:pt x="214" y="438"/>
                    </a:cubicBezTo>
                    <a:cubicBezTo>
                      <a:pt x="213" y="437"/>
                      <a:pt x="213" y="436"/>
                      <a:pt x="211" y="436"/>
                    </a:cubicBezTo>
                    <a:cubicBezTo>
                      <a:pt x="211" y="437"/>
                      <a:pt x="211" y="436"/>
                      <a:pt x="209" y="435"/>
                    </a:cubicBezTo>
                    <a:cubicBezTo>
                      <a:pt x="209" y="436"/>
                      <a:pt x="208" y="436"/>
                      <a:pt x="207" y="435"/>
                    </a:cubicBezTo>
                    <a:cubicBezTo>
                      <a:pt x="206" y="434"/>
                      <a:pt x="206" y="434"/>
                      <a:pt x="204" y="433"/>
                    </a:cubicBezTo>
                    <a:cubicBezTo>
                      <a:pt x="204" y="434"/>
                      <a:pt x="206" y="435"/>
                      <a:pt x="207" y="436"/>
                    </a:cubicBezTo>
                    <a:cubicBezTo>
                      <a:pt x="207" y="435"/>
                      <a:pt x="209" y="436"/>
                      <a:pt x="209" y="436"/>
                    </a:cubicBezTo>
                    <a:cubicBezTo>
                      <a:pt x="211" y="437"/>
                      <a:pt x="210" y="437"/>
                      <a:pt x="211" y="438"/>
                    </a:cubicBezTo>
                    <a:cubicBezTo>
                      <a:pt x="211" y="437"/>
                      <a:pt x="212" y="437"/>
                      <a:pt x="214" y="438"/>
                    </a:cubicBezTo>
                    <a:cubicBezTo>
                      <a:pt x="215" y="439"/>
                      <a:pt x="212" y="438"/>
                      <a:pt x="214" y="439"/>
                    </a:cubicBezTo>
                    <a:cubicBezTo>
                      <a:pt x="214" y="438"/>
                      <a:pt x="215" y="439"/>
                      <a:pt x="216" y="439"/>
                    </a:cubicBezTo>
                    <a:cubicBezTo>
                      <a:pt x="216" y="440"/>
                      <a:pt x="219" y="442"/>
                      <a:pt x="218" y="442"/>
                    </a:cubicBezTo>
                    <a:cubicBezTo>
                      <a:pt x="221" y="443"/>
                      <a:pt x="225" y="443"/>
                      <a:pt x="228" y="446"/>
                    </a:cubicBezTo>
                    <a:cubicBezTo>
                      <a:pt x="226" y="446"/>
                      <a:pt x="226" y="445"/>
                      <a:pt x="225" y="445"/>
                    </a:cubicBezTo>
                    <a:cubicBezTo>
                      <a:pt x="226" y="445"/>
                      <a:pt x="226" y="446"/>
                      <a:pt x="225" y="446"/>
                    </a:cubicBezTo>
                    <a:cubicBezTo>
                      <a:pt x="224" y="445"/>
                      <a:pt x="226" y="444"/>
                      <a:pt x="224" y="444"/>
                    </a:cubicBezTo>
                    <a:cubicBezTo>
                      <a:pt x="222" y="445"/>
                      <a:pt x="218" y="443"/>
                      <a:pt x="215" y="442"/>
                    </a:cubicBezTo>
                    <a:cubicBezTo>
                      <a:pt x="216" y="442"/>
                      <a:pt x="214" y="441"/>
                      <a:pt x="213" y="441"/>
                    </a:cubicBezTo>
                    <a:cubicBezTo>
                      <a:pt x="214" y="442"/>
                      <a:pt x="210" y="440"/>
                      <a:pt x="212" y="442"/>
                    </a:cubicBezTo>
                    <a:cubicBezTo>
                      <a:pt x="214" y="441"/>
                      <a:pt x="214" y="443"/>
                      <a:pt x="215" y="443"/>
                    </a:cubicBezTo>
                    <a:cubicBezTo>
                      <a:pt x="216" y="442"/>
                      <a:pt x="220" y="445"/>
                      <a:pt x="222" y="445"/>
                    </a:cubicBezTo>
                    <a:cubicBezTo>
                      <a:pt x="222" y="446"/>
                      <a:pt x="222" y="447"/>
                      <a:pt x="222" y="446"/>
                    </a:cubicBezTo>
                    <a:cubicBezTo>
                      <a:pt x="221" y="446"/>
                      <a:pt x="219" y="445"/>
                      <a:pt x="219" y="445"/>
                    </a:cubicBezTo>
                    <a:cubicBezTo>
                      <a:pt x="220" y="446"/>
                      <a:pt x="221" y="447"/>
                      <a:pt x="223" y="447"/>
                    </a:cubicBezTo>
                    <a:cubicBezTo>
                      <a:pt x="223" y="447"/>
                      <a:pt x="224" y="447"/>
                      <a:pt x="225" y="448"/>
                    </a:cubicBezTo>
                    <a:cubicBezTo>
                      <a:pt x="225" y="446"/>
                      <a:pt x="225" y="446"/>
                      <a:pt x="227" y="447"/>
                    </a:cubicBezTo>
                    <a:cubicBezTo>
                      <a:pt x="227" y="448"/>
                      <a:pt x="225" y="447"/>
                      <a:pt x="227" y="448"/>
                    </a:cubicBezTo>
                    <a:cubicBezTo>
                      <a:pt x="228" y="447"/>
                      <a:pt x="230" y="447"/>
                      <a:pt x="232" y="447"/>
                    </a:cubicBezTo>
                    <a:cubicBezTo>
                      <a:pt x="231" y="448"/>
                      <a:pt x="233" y="448"/>
                      <a:pt x="233" y="449"/>
                    </a:cubicBezTo>
                    <a:cubicBezTo>
                      <a:pt x="233" y="449"/>
                      <a:pt x="232" y="448"/>
                      <a:pt x="232" y="449"/>
                    </a:cubicBezTo>
                    <a:cubicBezTo>
                      <a:pt x="235" y="449"/>
                      <a:pt x="231" y="449"/>
                      <a:pt x="233" y="450"/>
                    </a:cubicBezTo>
                    <a:cubicBezTo>
                      <a:pt x="234" y="449"/>
                      <a:pt x="235" y="450"/>
                      <a:pt x="238" y="450"/>
                    </a:cubicBezTo>
                    <a:cubicBezTo>
                      <a:pt x="237" y="451"/>
                      <a:pt x="237" y="450"/>
                      <a:pt x="238" y="451"/>
                    </a:cubicBezTo>
                    <a:cubicBezTo>
                      <a:pt x="235" y="450"/>
                      <a:pt x="238" y="451"/>
                      <a:pt x="237" y="452"/>
                    </a:cubicBezTo>
                    <a:cubicBezTo>
                      <a:pt x="237" y="452"/>
                      <a:pt x="237" y="452"/>
                      <a:pt x="236" y="452"/>
                    </a:cubicBezTo>
                    <a:cubicBezTo>
                      <a:pt x="237" y="451"/>
                      <a:pt x="233" y="450"/>
                      <a:pt x="234" y="451"/>
                    </a:cubicBezTo>
                    <a:cubicBezTo>
                      <a:pt x="235" y="451"/>
                      <a:pt x="234" y="452"/>
                      <a:pt x="233" y="452"/>
                    </a:cubicBezTo>
                    <a:cubicBezTo>
                      <a:pt x="236" y="453"/>
                      <a:pt x="238" y="454"/>
                      <a:pt x="239" y="453"/>
                    </a:cubicBezTo>
                    <a:cubicBezTo>
                      <a:pt x="242" y="454"/>
                      <a:pt x="245" y="455"/>
                      <a:pt x="243" y="456"/>
                    </a:cubicBezTo>
                    <a:cubicBezTo>
                      <a:pt x="242" y="456"/>
                      <a:pt x="242" y="455"/>
                      <a:pt x="241" y="455"/>
                    </a:cubicBezTo>
                    <a:cubicBezTo>
                      <a:pt x="238" y="454"/>
                      <a:pt x="235" y="454"/>
                      <a:pt x="234" y="454"/>
                    </a:cubicBezTo>
                    <a:cubicBezTo>
                      <a:pt x="236" y="454"/>
                      <a:pt x="235" y="455"/>
                      <a:pt x="234" y="455"/>
                    </a:cubicBezTo>
                    <a:cubicBezTo>
                      <a:pt x="232" y="454"/>
                      <a:pt x="230" y="452"/>
                      <a:pt x="230" y="453"/>
                    </a:cubicBezTo>
                    <a:cubicBezTo>
                      <a:pt x="229" y="451"/>
                      <a:pt x="224" y="450"/>
                      <a:pt x="224" y="449"/>
                    </a:cubicBezTo>
                    <a:cubicBezTo>
                      <a:pt x="222" y="448"/>
                      <a:pt x="222" y="448"/>
                      <a:pt x="221" y="448"/>
                    </a:cubicBezTo>
                    <a:cubicBezTo>
                      <a:pt x="221" y="448"/>
                      <a:pt x="219" y="447"/>
                      <a:pt x="218" y="446"/>
                    </a:cubicBezTo>
                    <a:cubicBezTo>
                      <a:pt x="219" y="446"/>
                      <a:pt x="218" y="445"/>
                      <a:pt x="217" y="444"/>
                    </a:cubicBezTo>
                    <a:cubicBezTo>
                      <a:pt x="217" y="445"/>
                      <a:pt x="213" y="442"/>
                      <a:pt x="215" y="443"/>
                    </a:cubicBezTo>
                    <a:cubicBezTo>
                      <a:pt x="215" y="444"/>
                      <a:pt x="216" y="444"/>
                      <a:pt x="216" y="445"/>
                    </a:cubicBezTo>
                    <a:cubicBezTo>
                      <a:pt x="214" y="444"/>
                      <a:pt x="214" y="444"/>
                      <a:pt x="212" y="444"/>
                    </a:cubicBezTo>
                    <a:cubicBezTo>
                      <a:pt x="212" y="445"/>
                      <a:pt x="215" y="445"/>
                      <a:pt x="214" y="446"/>
                    </a:cubicBezTo>
                    <a:cubicBezTo>
                      <a:pt x="213" y="446"/>
                      <a:pt x="211" y="445"/>
                      <a:pt x="211" y="444"/>
                    </a:cubicBezTo>
                    <a:cubicBezTo>
                      <a:pt x="212" y="445"/>
                      <a:pt x="209" y="443"/>
                      <a:pt x="210" y="443"/>
                    </a:cubicBezTo>
                    <a:cubicBezTo>
                      <a:pt x="207" y="442"/>
                      <a:pt x="207" y="441"/>
                      <a:pt x="204" y="440"/>
                    </a:cubicBezTo>
                    <a:cubicBezTo>
                      <a:pt x="203" y="441"/>
                      <a:pt x="207" y="441"/>
                      <a:pt x="209" y="443"/>
                    </a:cubicBezTo>
                    <a:cubicBezTo>
                      <a:pt x="209" y="444"/>
                      <a:pt x="210" y="445"/>
                      <a:pt x="211" y="446"/>
                    </a:cubicBezTo>
                    <a:cubicBezTo>
                      <a:pt x="213" y="447"/>
                      <a:pt x="214" y="448"/>
                      <a:pt x="214" y="450"/>
                    </a:cubicBezTo>
                    <a:cubicBezTo>
                      <a:pt x="217" y="450"/>
                      <a:pt x="217" y="449"/>
                      <a:pt x="218" y="451"/>
                    </a:cubicBezTo>
                    <a:cubicBezTo>
                      <a:pt x="219" y="449"/>
                      <a:pt x="219" y="449"/>
                      <a:pt x="219" y="449"/>
                    </a:cubicBezTo>
                    <a:cubicBezTo>
                      <a:pt x="217" y="448"/>
                      <a:pt x="217" y="450"/>
                      <a:pt x="215" y="448"/>
                    </a:cubicBezTo>
                    <a:cubicBezTo>
                      <a:pt x="214" y="448"/>
                      <a:pt x="212" y="447"/>
                      <a:pt x="212" y="446"/>
                    </a:cubicBezTo>
                    <a:cubicBezTo>
                      <a:pt x="214" y="447"/>
                      <a:pt x="215" y="447"/>
                      <a:pt x="218" y="448"/>
                    </a:cubicBezTo>
                    <a:cubicBezTo>
                      <a:pt x="217" y="449"/>
                      <a:pt x="221" y="450"/>
                      <a:pt x="220" y="450"/>
                    </a:cubicBezTo>
                    <a:cubicBezTo>
                      <a:pt x="220" y="448"/>
                      <a:pt x="215" y="447"/>
                      <a:pt x="214" y="444"/>
                    </a:cubicBezTo>
                    <a:cubicBezTo>
                      <a:pt x="217" y="446"/>
                      <a:pt x="221" y="448"/>
                      <a:pt x="224" y="452"/>
                    </a:cubicBezTo>
                    <a:cubicBezTo>
                      <a:pt x="225" y="452"/>
                      <a:pt x="223" y="451"/>
                      <a:pt x="224" y="451"/>
                    </a:cubicBezTo>
                    <a:cubicBezTo>
                      <a:pt x="224" y="452"/>
                      <a:pt x="225" y="452"/>
                      <a:pt x="226" y="452"/>
                    </a:cubicBezTo>
                    <a:cubicBezTo>
                      <a:pt x="224" y="452"/>
                      <a:pt x="223" y="450"/>
                      <a:pt x="224" y="450"/>
                    </a:cubicBezTo>
                    <a:cubicBezTo>
                      <a:pt x="225" y="451"/>
                      <a:pt x="228" y="452"/>
                      <a:pt x="229" y="453"/>
                    </a:cubicBezTo>
                    <a:cubicBezTo>
                      <a:pt x="228" y="454"/>
                      <a:pt x="226" y="453"/>
                      <a:pt x="226" y="453"/>
                    </a:cubicBezTo>
                    <a:cubicBezTo>
                      <a:pt x="227" y="454"/>
                      <a:pt x="228" y="454"/>
                      <a:pt x="228" y="455"/>
                    </a:cubicBezTo>
                    <a:cubicBezTo>
                      <a:pt x="229" y="454"/>
                      <a:pt x="231" y="454"/>
                      <a:pt x="232" y="455"/>
                    </a:cubicBezTo>
                    <a:cubicBezTo>
                      <a:pt x="228" y="454"/>
                      <a:pt x="238" y="458"/>
                      <a:pt x="235" y="459"/>
                    </a:cubicBezTo>
                    <a:cubicBezTo>
                      <a:pt x="237" y="459"/>
                      <a:pt x="237" y="458"/>
                      <a:pt x="240" y="460"/>
                    </a:cubicBezTo>
                    <a:cubicBezTo>
                      <a:pt x="238" y="460"/>
                      <a:pt x="241" y="460"/>
                      <a:pt x="242" y="461"/>
                    </a:cubicBezTo>
                    <a:cubicBezTo>
                      <a:pt x="240" y="461"/>
                      <a:pt x="238" y="460"/>
                      <a:pt x="236" y="460"/>
                    </a:cubicBezTo>
                    <a:cubicBezTo>
                      <a:pt x="234" y="459"/>
                      <a:pt x="232" y="458"/>
                      <a:pt x="230" y="458"/>
                    </a:cubicBezTo>
                    <a:cubicBezTo>
                      <a:pt x="226" y="456"/>
                      <a:pt x="223" y="455"/>
                      <a:pt x="223" y="453"/>
                    </a:cubicBezTo>
                    <a:cubicBezTo>
                      <a:pt x="218" y="452"/>
                      <a:pt x="217" y="451"/>
                      <a:pt x="214" y="450"/>
                    </a:cubicBezTo>
                    <a:cubicBezTo>
                      <a:pt x="214" y="450"/>
                      <a:pt x="214" y="451"/>
                      <a:pt x="213" y="451"/>
                    </a:cubicBezTo>
                    <a:cubicBezTo>
                      <a:pt x="215" y="452"/>
                      <a:pt x="214" y="453"/>
                      <a:pt x="216" y="453"/>
                    </a:cubicBezTo>
                    <a:cubicBezTo>
                      <a:pt x="216" y="452"/>
                      <a:pt x="216" y="452"/>
                      <a:pt x="217" y="452"/>
                    </a:cubicBezTo>
                    <a:cubicBezTo>
                      <a:pt x="218" y="453"/>
                      <a:pt x="220" y="452"/>
                      <a:pt x="221" y="454"/>
                    </a:cubicBezTo>
                    <a:cubicBezTo>
                      <a:pt x="220" y="454"/>
                      <a:pt x="219" y="453"/>
                      <a:pt x="217" y="452"/>
                    </a:cubicBezTo>
                    <a:cubicBezTo>
                      <a:pt x="218" y="454"/>
                      <a:pt x="221" y="457"/>
                      <a:pt x="224" y="457"/>
                    </a:cubicBezTo>
                    <a:cubicBezTo>
                      <a:pt x="222" y="456"/>
                      <a:pt x="220" y="456"/>
                      <a:pt x="221" y="455"/>
                    </a:cubicBezTo>
                    <a:cubicBezTo>
                      <a:pt x="229" y="459"/>
                      <a:pt x="240" y="461"/>
                      <a:pt x="240" y="464"/>
                    </a:cubicBezTo>
                    <a:cubicBezTo>
                      <a:pt x="241" y="464"/>
                      <a:pt x="242" y="467"/>
                      <a:pt x="245" y="466"/>
                    </a:cubicBezTo>
                    <a:cubicBezTo>
                      <a:pt x="244" y="466"/>
                      <a:pt x="242" y="465"/>
                      <a:pt x="243" y="465"/>
                    </a:cubicBezTo>
                    <a:cubicBezTo>
                      <a:pt x="246" y="466"/>
                      <a:pt x="242" y="464"/>
                      <a:pt x="243" y="464"/>
                    </a:cubicBezTo>
                    <a:cubicBezTo>
                      <a:pt x="247" y="465"/>
                      <a:pt x="247" y="465"/>
                      <a:pt x="247" y="465"/>
                    </a:cubicBezTo>
                    <a:cubicBezTo>
                      <a:pt x="247" y="464"/>
                      <a:pt x="244" y="463"/>
                      <a:pt x="244" y="462"/>
                    </a:cubicBezTo>
                    <a:cubicBezTo>
                      <a:pt x="246" y="463"/>
                      <a:pt x="249" y="465"/>
                      <a:pt x="251" y="467"/>
                    </a:cubicBezTo>
                    <a:cubicBezTo>
                      <a:pt x="254" y="468"/>
                      <a:pt x="256" y="469"/>
                      <a:pt x="257" y="467"/>
                    </a:cubicBezTo>
                    <a:cubicBezTo>
                      <a:pt x="258" y="468"/>
                      <a:pt x="258" y="468"/>
                      <a:pt x="258" y="468"/>
                    </a:cubicBezTo>
                    <a:cubicBezTo>
                      <a:pt x="259" y="469"/>
                      <a:pt x="256" y="468"/>
                      <a:pt x="258" y="469"/>
                    </a:cubicBezTo>
                    <a:cubicBezTo>
                      <a:pt x="259" y="469"/>
                      <a:pt x="259" y="468"/>
                      <a:pt x="261" y="469"/>
                    </a:cubicBezTo>
                    <a:cubicBezTo>
                      <a:pt x="261" y="470"/>
                      <a:pt x="264" y="469"/>
                      <a:pt x="266" y="471"/>
                    </a:cubicBezTo>
                    <a:cubicBezTo>
                      <a:pt x="263" y="471"/>
                      <a:pt x="257" y="470"/>
                      <a:pt x="253" y="468"/>
                    </a:cubicBezTo>
                    <a:cubicBezTo>
                      <a:pt x="252" y="469"/>
                      <a:pt x="252" y="469"/>
                      <a:pt x="251" y="469"/>
                    </a:cubicBezTo>
                    <a:cubicBezTo>
                      <a:pt x="250" y="469"/>
                      <a:pt x="254" y="471"/>
                      <a:pt x="252" y="471"/>
                    </a:cubicBezTo>
                    <a:cubicBezTo>
                      <a:pt x="250" y="470"/>
                      <a:pt x="251" y="470"/>
                      <a:pt x="250" y="470"/>
                    </a:cubicBezTo>
                    <a:cubicBezTo>
                      <a:pt x="249" y="469"/>
                      <a:pt x="247" y="468"/>
                      <a:pt x="244" y="467"/>
                    </a:cubicBezTo>
                    <a:cubicBezTo>
                      <a:pt x="244" y="469"/>
                      <a:pt x="247" y="468"/>
                      <a:pt x="248" y="469"/>
                    </a:cubicBezTo>
                    <a:cubicBezTo>
                      <a:pt x="244" y="469"/>
                      <a:pt x="242" y="468"/>
                      <a:pt x="239" y="467"/>
                    </a:cubicBezTo>
                    <a:cubicBezTo>
                      <a:pt x="237" y="466"/>
                      <a:pt x="235" y="465"/>
                      <a:pt x="231" y="464"/>
                    </a:cubicBezTo>
                    <a:cubicBezTo>
                      <a:pt x="230" y="465"/>
                      <a:pt x="228" y="464"/>
                      <a:pt x="228" y="465"/>
                    </a:cubicBezTo>
                    <a:cubicBezTo>
                      <a:pt x="227" y="464"/>
                      <a:pt x="225" y="462"/>
                      <a:pt x="228" y="463"/>
                    </a:cubicBezTo>
                    <a:cubicBezTo>
                      <a:pt x="226" y="462"/>
                      <a:pt x="223" y="462"/>
                      <a:pt x="225" y="463"/>
                    </a:cubicBezTo>
                    <a:cubicBezTo>
                      <a:pt x="226" y="463"/>
                      <a:pt x="223" y="463"/>
                      <a:pt x="226" y="464"/>
                    </a:cubicBezTo>
                    <a:cubicBezTo>
                      <a:pt x="225" y="464"/>
                      <a:pt x="224" y="464"/>
                      <a:pt x="222" y="464"/>
                    </a:cubicBezTo>
                    <a:cubicBezTo>
                      <a:pt x="221" y="463"/>
                      <a:pt x="223" y="463"/>
                      <a:pt x="223" y="462"/>
                    </a:cubicBezTo>
                    <a:cubicBezTo>
                      <a:pt x="220" y="461"/>
                      <a:pt x="221" y="461"/>
                      <a:pt x="218" y="460"/>
                    </a:cubicBezTo>
                    <a:cubicBezTo>
                      <a:pt x="216" y="460"/>
                      <a:pt x="219" y="462"/>
                      <a:pt x="217" y="462"/>
                    </a:cubicBezTo>
                    <a:cubicBezTo>
                      <a:pt x="216" y="460"/>
                      <a:pt x="214" y="459"/>
                      <a:pt x="213" y="458"/>
                    </a:cubicBezTo>
                    <a:cubicBezTo>
                      <a:pt x="211" y="458"/>
                      <a:pt x="209" y="458"/>
                      <a:pt x="206" y="457"/>
                    </a:cubicBezTo>
                    <a:cubicBezTo>
                      <a:pt x="204" y="455"/>
                      <a:pt x="202" y="454"/>
                      <a:pt x="199" y="453"/>
                    </a:cubicBezTo>
                    <a:cubicBezTo>
                      <a:pt x="200" y="452"/>
                      <a:pt x="199" y="450"/>
                      <a:pt x="198" y="451"/>
                    </a:cubicBezTo>
                    <a:cubicBezTo>
                      <a:pt x="199" y="452"/>
                      <a:pt x="199" y="453"/>
                      <a:pt x="199" y="453"/>
                    </a:cubicBezTo>
                    <a:cubicBezTo>
                      <a:pt x="197" y="452"/>
                      <a:pt x="197" y="451"/>
                      <a:pt x="194" y="451"/>
                    </a:cubicBezTo>
                    <a:cubicBezTo>
                      <a:pt x="195" y="449"/>
                      <a:pt x="191" y="449"/>
                      <a:pt x="190" y="447"/>
                    </a:cubicBezTo>
                    <a:cubicBezTo>
                      <a:pt x="190" y="447"/>
                      <a:pt x="190" y="449"/>
                      <a:pt x="189" y="448"/>
                    </a:cubicBezTo>
                    <a:cubicBezTo>
                      <a:pt x="188" y="448"/>
                      <a:pt x="188" y="448"/>
                      <a:pt x="188" y="448"/>
                    </a:cubicBezTo>
                    <a:cubicBezTo>
                      <a:pt x="188" y="447"/>
                      <a:pt x="189" y="447"/>
                      <a:pt x="190" y="446"/>
                    </a:cubicBezTo>
                    <a:cubicBezTo>
                      <a:pt x="188" y="444"/>
                      <a:pt x="189" y="447"/>
                      <a:pt x="187" y="446"/>
                    </a:cubicBezTo>
                    <a:cubicBezTo>
                      <a:pt x="186" y="446"/>
                      <a:pt x="188" y="447"/>
                      <a:pt x="187" y="447"/>
                    </a:cubicBezTo>
                    <a:cubicBezTo>
                      <a:pt x="185" y="445"/>
                      <a:pt x="181" y="445"/>
                      <a:pt x="179" y="442"/>
                    </a:cubicBezTo>
                    <a:cubicBezTo>
                      <a:pt x="178" y="443"/>
                      <a:pt x="176" y="441"/>
                      <a:pt x="175" y="440"/>
                    </a:cubicBezTo>
                    <a:cubicBezTo>
                      <a:pt x="174" y="440"/>
                      <a:pt x="175" y="439"/>
                      <a:pt x="173" y="438"/>
                    </a:cubicBezTo>
                    <a:cubicBezTo>
                      <a:pt x="173" y="439"/>
                      <a:pt x="172" y="438"/>
                      <a:pt x="172" y="439"/>
                    </a:cubicBezTo>
                    <a:cubicBezTo>
                      <a:pt x="173" y="439"/>
                      <a:pt x="174" y="440"/>
                      <a:pt x="173" y="440"/>
                    </a:cubicBezTo>
                    <a:cubicBezTo>
                      <a:pt x="172" y="441"/>
                      <a:pt x="170" y="439"/>
                      <a:pt x="168" y="438"/>
                    </a:cubicBezTo>
                    <a:cubicBezTo>
                      <a:pt x="166" y="437"/>
                      <a:pt x="164" y="435"/>
                      <a:pt x="162" y="434"/>
                    </a:cubicBezTo>
                    <a:cubicBezTo>
                      <a:pt x="161" y="433"/>
                      <a:pt x="156" y="431"/>
                      <a:pt x="159" y="430"/>
                    </a:cubicBezTo>
                    <a:cubicBezTo>
                      <a:pt x="157" y="430"/>
                      <a:pt x="155" y="428"/>
                      <a:pt x="156" y="427"/>
                    </a:cubicBezTo>
                    <a:cubicBezTo>
                      <a:pt x="157" y="428"/>
                      <a:pt x="157" y="429"/>
                      <a:pt x="159" y="430"/>
                    </a:cubicBezTo>
                    <a:cubicBezTo>
                      <a:pt x="159" y="429"/>
                      <a:pt x="161" y="430"/>
                      <a:pt x="162" y="430"/>
                    </a:cubicBezTo>
                    <a:cubicBezTo>
                      <a:pt x="159" y="428"/>
                      <a:pt x="163" y="430"/>
                      <a:pt x="160" y="428"/>
                    </a:cubicBezTo>
                    <a:cubicBezTo>
                      <a:pt x="158" y="427"/>
                      <a:pt x="161" y="431"/>
                      <a:pt x="159" y="429"/>
                    </a:cubicBezTo>
                    <a:cubicBezTo>
                      <a:pt x="158" y="428"/>
                      <a:pt x="157" y="427"/>
                      <a:pt x="157" y="427"/>
                    </a:cubicBezTo>
                    <a:cubicBezTo>
                      <a:pt x="158" y="427"/>
                      <a:pt x="158" y="427"/>
                      <a:pt x="158" y="427"/>
                    </a:cubicBezTo>
                    <a:cubicBezTo>
                      <a:pt x="157" y="426"/>
                      <a:pt x="155" y="423"/>
                      <a:pt x="154" y="423"/>
                    </a:cubicBezTo>
                    <a:cubicBezTo>
                      <a:pt x="154" y="424"/>
                      <a:pt x="157" y="425"/>
                      <a:pt x="156" y="426"/>
                    </a:cubicBezTo>
                    <a:cubicBezTo>
                      <a:pt x="156" y="426"/>
                      <a:pt x="154" y="427"/>
                      <a:pt x="156" y="426"/>
                    </a:cubicBezTo>
                    <a:cubicBezTo>
                      <a:pt x="153" y="424"/>
                      <a:pt x="154" y="427"/>
                      <a:pt x="152" y="425"/>
                    </a:cubicBezTo>
                    <a:cubicBezTo>
                      <a:pt x="152" y="424"/>
                      <a:pt x="153" y="425"/>
                      <a:pt x="152" y="424"/>
                    </a:cubicBezTo>
                    <a:cubicBezTo>
                      <a:pt x="150" y="422"/>
                      <a:pt x="152" y="425"/>
                      <a:pt x="150" y="423"/>
                    </a:cubicBezTo>
                    <a:cubicBezTo>
                      <a:pt x="148" y="422"/>
                      <a:pt x="149" y="422"/>
                      <a:pt x="149" y="421"/>
                    </a:cubicBezTo>
                    <a:cubicBezTo>
                      <a:pt x="146" y="420"/>
                      <a:pt x="142" y="415"/>
                      <a:pt x="144" y="419"/>
                    </a:cubicBezTo>
                    <a:cubicBezTo>
                      <a:pt x="143" y="418"/>
                      <a:pt x="142" y="417"/>
                      <a:pt x="141" y="416"/>
                    </a:cubicBezTo>
                    <a:cubicBezTo>
                      <a:pt x="143" y="417"/>
                      <a:pt x="142" y="416"/>
                      <a:pt x="143" y="416"/>
                    </a:cubicBezTo>
                    <a:cubicBezTo>
                      <a:pt x="139" y="413"/>
                      <a:pt x="138" y="411"/>
                      <a:pt x="136" y="409"/>
                    </a:cubicBezTo>
                    <a:cubicBezTo>
                      <a:pt x="135" y="409"/>
                      <a:pt x="137" y="411"/>
                      <a:pt x="135" y="410"/>
                    </a:cubicBezTo>
                    <a:cubicBezTo>
                      <a:pt x="135" y="409"/>
                      <a:pt x="134" y="410"/>
                      <a:pt x="133" y="408"/>
                    </a:cubicBezTo>
                    <a:cubicBezTo>
                      <a:pt x="133" y="408"/>
                      <a:pt x="134" y="408"/>
                      <a:pt x="133" y="407"/>
                    </a:cubicBezTo>
                    <a:cubicBezTo>
                      <a:pt x="131" y="405"/>
                      <a:pt x="128" y="403"/>
                      <a:pt x="128" y="402"/>
                    </a:cubicBezTo>
                    <a:cubicBezTo>
                      <a:pt x="129" y="402"/>
                      <a:pt x="131" y="404"/>
                      <a:pt x="131" y="404"/>
                    </a:cubicBezTo>
                    <a:cubicBezTo>
                      <a:pt x="129" y="401"/>
                      <a:pt x="127" y="401"/>
                      <a:pt x="126" y="399"/>
                    </a:cubicBezTo>
                    <a:cubicBezTo>
                      <a:pt x="125" y="400"/>
                      <a:pt x="125" y="400"/>
                      <a:pt x="125" y="400"/>
                    </a:cubicBezTo>
                    <a:cubicBezTo>
                      <a:pt x="123" y="398"/>
                      <a:pt x="121" y="397"/>
                      <a:pt x="122" y="395"/>
                    </a:cubicBezTo>
                    <a:cubicBezTo>
                      <a:pt x="123" y="398"/>
                      <a:pt x="126" y="398"/>
                      <a:pt x="126" y="396"/>
                    </a:cubicBezTo>
                    <a:cubicBezTo>
                      <a:pt x="124" y="395"/>
                      <a:pt x="122" y="393"/>
                      <a:pt x="122" y="392"/>
                    </a:cubicBezTo>
                    <a:cubicBezTo>
                      <a:pt x="120" y="391"/>
                      <a:pt x="122" y="394"/>
                      <a:pt x="121" y="393"/>
                    </a:cubicBezTo>
                    <a:cubicBezTo>
                      <a:pt x="119" y="390"/>
                      <a:pt x="114" y="387"/>
                      <a:pt x="112" y="384"/>
                    </a:cubicBezTo>
                    <a:cubicBezTo>
                      <a:pt x="112" y="385"/>
                      <a:pt x="115" y="387"/>
                      <a:pt x="114" y="387"/>
                    </a:cubicBezTo>
                    <a:cubicBezTo>
                      <a:pt x="112" y="386"/>
                      <a:pt x="110" y="384"/>
                      <a:pt x="109" y="382"/>
                    </a:cubicBezTo>
                    <a:cubicBezTo>
                      <a:pt x="107" y="380"/>
                      <a:pt x="106" y="377"/>
                      <a:pt x="105" y="376"/>
                    </a:cubicBezTo>
                    <a:cubicBezTo>
                      <a:pt x="105" y="377"/>
                      <a:pt x="106" y="379"/>
                      <a:pt x="107" y="380"/>
                    </a:cubicBezTo>
                    <a:cubicBezTo>
                      <a:pt x="104" y="377"/>
                      <a:pt x="103" y="374"/>
                      <a:pt x="100" y="370"/>
                    </a:cubicBezTo>
                    <a:cubicBezTo>
                      <a:pt x="100" y="371"/>
                      <a:pt x="101" y="370"/>
                      <a:pt x="102" y="370"/>
                    </a:cubicBezTo>
                    <a:cubicBezTo>
                      <a:pt x="100" y="367"/>
                      <a:pt x="99" y="368"/>
                      <a:pt x="98" y="367"/>
                    </a:cubicBezTo>
                    <a:cubicBezTo>
                      <a:pt x="99" y="369"/>
                      <a:pt x="99" y="369"/>
                      <a:pt x="100" y="370"/>
                    </a:cubicBezTo>
                    <a:cubicBezTo>
                      <a:pt x="99" y="370"/>
                      <a:pt x="99" y="370"/>
                      <a:pt x="98" y="370"/>
                    </a:cubicBezTo>
                    <a:cubicBezTo>
                      <a:pt x="97" y="367"/>
                      <a:pt x="95" y="363"/>
                      <a:pt x="96" y="361"/>
                    </a:cubicBezTo>
                    <a:cubicBezTo>
                      <a:pt x="94" y="362"/>
                      <a:pt x="96" y="365"/>
                      <a:pt x="97" y="367"/>
                    </a:cubicBezTo>
                    <a:cubicBezTo>
                      <a:pt x="94" y="365"/>
                      <a:pt x="94" y="363"/>
                      <a:pt x="92" y="361"/>
                    </a:cubicBezTo>
                    <a:cubicBezTo>
                      <a:pt x="92" y="362"/>
                      <a:pt x="94" y="364"/>
                      <a:pt x="93" y="364"/>
                    </a:cubicBezTo>
                    <a:cubicBezTo>
                      <a:pt x="95" y="366"/>
                      <a:pt x="97" y="368"/>
                      <a:pt x="99" y="371"/>
                    </a:cubicBezTo>
                    <a:cubicBezTo>
                      <a:pt x="100" y="373"/>
                      <a:pt x="102" y="375"/>
                      <a:pt x="103" y="377"/>
                    </a:cubicBezTo>
                    <a:cubicBezTo>
                      <a:pt x="100" y="373"/>
                      <a:pt x="102" y="376"/>
                      <a:pt x="99" y="375"/>
                    </a:cubicBezTo>
                    <a:cubicBezTo>
                      <a:pt x="98" y="373"/>
                      <a:pt x="97" y="369"/>
                      <a:pt x="96" y="369"/>
                    </a:cubicBezTo>
                    <a:cubicBezTo>
                      <a:pt x="96" y="370"/>
                      <a:pt x="96" y="370"/>
                      <a:pt x="96" y="370"/>
                    </a:cubicBezTo>
                    <a:cubicBezTo>
                      <a:pt x="94" y="369"/>
                      <a:pt x="93" y="364"/>
                      <a:pt x="93" y="365"/>
                    </a:cubicBezTo>
                    <a:cubicBezTo>
                      <a:pt x="93" y="366"/>
                      <a:pt x="93" y="367"/>
                      <a:pt x="93" y="368"/>
                    </a:cubicBezTo>
                    <a:cubicBezTo>
                      <a:pt x="91" y="365"/>
                      <a:pt x="90" y="363"/>
                      <a:pt x="89" y="361"/>
                    </a:cubicBezTo>
                    <a:cubicBezTo>
                      <a:pt x="88" y="359"/>
                      <a:pt x="87" y="358"/>
                      <a:pt x="85" y="357"/>
                    </a:cubicBezTo>
                    <a:cubicBezTo>
                      <a:pt x="86" y="355"/>
                      <a:pt x="79" y="348"/>
                      <a:pt x="80" y="346"/>
                    </a:cubicBezTo>
                    <a:cubicBezTo>
                      <a:pt x="82" y="349"/>
                      <a:pt x="83" y="351"/>
                      <a:pt x="85" y="353"/>
                    </a:cubicBezTo>
                    <a:cubicBezTo>
                      <a:pt x="86" y="355"/>
                      <a:pt x="87" y="357"/>
                      <a:pt x="89" y="359"/>
                    </a:cubicBezTo>
                    <a:cubicBezTo>
                      <a:pt x="89" y="358"/>
                      <a:pt x="90" y="361"/>
                      <a:pt x="91" y="361"/>
                    </a:cubicBezTo>
                    <a:cubicBezTo>
                      <a:pt x="90" y="357"/>
                      <a:pt x="86" y="354"/>
                      <a:pt x="84" y="351"/>
                    </a:cubicBezTo>
                    <a:cubicBezTo>
                      <a:pt x="84" y="351"/>
                      <a:pt x="83" y="350"/>
                      <a:pt x="84" y="350"/>
                    </a:cubicBezTo>
                    <a:cubicBezTo>
                      <a:pt x="85" y="352"/>
                      <a:pt x="86" y="352"/>
                      <a:pt x="87" y="354"/>
                    </a:cubicBezTo>
                    <a:cubicBezTo>
                      <a:pt x="87" y="354"/>
                      <a:pt x="89" y="353"/>
                      <a:pt x="87" y="352"/>
                    </a:cubicBezTo>
                    <a:cubicBezTo>
                      <a:pt x="87" y="352"/>
                      <a:pt x="87" y="353"/>
                      <a:pt x="87" y="353"/>
                    </a:cubicBezTo>
                    <a:cubicBezTo>
                      <a:pt x="86" y="351"/>
                      <a:pt x="85" y="350"/>
                      <a:pt x="84" y="348"/>
                    </a:cubicBezTo>
                    <a:cubicBezTo>
                      <a:pt x="84" y="346"/>
                      <a:pt x="85" y="347"/>
                      <a:pt x="87" y="346"/>
                    </a:cubicBezTo>
                    <a:cubicBezTo>
                      <a:pt x="87" y="347"/>
                      <a:pt x="87" y="347"/>
                      <a:pt x="88" y="348"/>
                    </a:cubicBezTo>
                    <a:cubicBezTo>
                      <a:pt x="89" y="347"/>
                      <a:pt x="92" y="350"/>
                      <a:pt x="94" y="351"/>
                    </a:cubicBezTo>
                    <a:cubicBezTo>
                      <a:pt x="93" y="349"/>
                      <a:pt x="92" y="350"/>
                      <a:pt x="90" y="347"/>
                    </a:cubicBezTo>
                    <a:cubicBezTo>
                      <a:pt x="90" y="346"/>
                      <a:pt x="91" y="347"/>
                      <a:pt x="91" y="346"/>
                    </a:cubicBezTo>
                    <a:cubicBezTo>
                      <a:pt x="90" y="347"/>
                      <a:pt x="89" y="343"/>
                      <a:pt x="88" y="344"/>
                    </a:cubicBezTo>
                    <a:cubicBezTo>
                      <a:pt x="89" y="346"/>
                      <a:pt x="90" y="347"/>
                      <a:pt x="90" y="348"/>
                    </a:cubicBezTo>
                    <a:cubicBezTo>
                      <a:pt x="89" y="347"/>
                      <a:pt x="89" y="347"/>
                      <a:pt x="88" y="347"/>
                    </a:cubicBezTo>
                    <a:cubicBezTo>
                      <a:pt x="87" y="345"/>
                      <a:pt x="88" y="345"/>
                      <a:pt x="87" y="344"/>
                    </a:cubicBezTo>
                    <a:cubicBezTo>
                      <a:pt x="87" y="344"/>
                      <a:pt x="86" y="344"/>
                      <a:pt x="86" y="343"/>
                    </a:cubicBezTo>
                    <a:cubicBezTo>
                      <a:pt x="85" y="344"/>
                      <a:pt x="88" y="345"/>
                      <a:pt x="86" y="346"/>
                    </a:cubicBezTo>
                    <a:cubicBezTo>
                      <a:pt x="83" y="344"/>
                      <a:pt x="83" y="348"/>
                      <a:pt x="80" y="342"/>
                    </a:cubicBezTo>
                    <a:cubicBezTo>
                      <a:pt x="80" y="339"/>
                      <a:pt x="78" y="337"/>
                      <a:pt x="76" y="334"/>
                    </a:cubicBezTo>
                    <a:cubicBezTo>
                      <a:pt x="76" y="334"/>
                      <a:pt x="77" y="334"/>
                      <a:pt x="77" y="334"/>
                    </a:cubicBezTo>
                    <a:cubicBezTo>
                      <a:pt x="77" y="333"/>
                      <a:pt x="74" y="327"/>
                      <a:pt x="73" y="327"/>
                    </a:cubicBezTo>
                    <a:cubicBezTo>
                      <a:pt x="73" y="328"/>
                      <a:pt x="74" y="329"/>
                      <a:pt x="75" y="331"/>
                    </a:cubicBezTo>
                    <a:cubicBezTo>
                      <a:pt x="74" y="331"/>
                      <a:pt x="76" y="333"/>
                      <a:pt x="75" y="333"/>
                    </a:cubicBezTo>
                    <a:cubicBezTo>
                      <a:pt x="72" y="328"/>
                      <a:pt x="72" y="327"/>
                      <a:pt x="73" y="325"/>
                    </a:cubicBezTo>
                    <a:cubicBezTo>
                      <a:pt x="71" y="322"/>
                      <a:pt x="70" y="320"/>
                      <a:pt x="69" y="317"/>
                    </a:cubicBezTo>
                    <a:cubicBezTo>
                      <a:pt x="68" y="314"/>
                      <a:pt x="67" y="311"/>
                      <a:pt x="65" y="307"/>
                    </a:cubicBezTo>
                    <a:cubicBezTo>
                      <a:pt x="64" y="306"/>
                      <a:pt x="65" y="309"/>
                      <a:pt x="64" y="308"/>
                    </a:cubicBezTo>
                    <a:cubicBezTo>
                      <a:pt x="64" y="305"/>
                      <a:pt x="63" y="305"/>
                      <a:pt x="62" y="302"/>
                    </a:cubicBezTo>
                    <a:cubicBezTo>
                      <a:pt x="63" y="302"/>
                      <a:pt x="63" y="302"/>
                      <a:pt x="62" y="301"/>
                    </a:cubicBezTo>
                    <a:cubicBezTo>
                      <a:pt x="61" y="299"/>
                      <a:pt x="62" y="297"/>
                      <a:pt x="60" y="297"/>
                    </a:cubicBezTo>
                    <a:cubicBezTo>
                      <a:pt x="60" y="295"/>
                      <a:pt x="60" y="294"/>
                      <a:pt x="60" y="293"/>
                    </a:cubicBezTo>
                    <a:cubicBezTo>
                      <a:pt x="60" y="293"/>
                      <a:pt x="59" y="293"/>
                      <a:pt x="59" y="293"/>
                    </a:cubicBezTo>
                    <a:cubicBezTo>
                      <a:pt x="59" y="296"/>
                      <a:pt x="60" y="299"/>
                      <a:pt x="59" y="299"/>
                    </a:cubicBezTo>
                    <a:cubicBezTo>
                      <a:pt x="60" y="300"/>
                      <a:pt x="62" y="304"/>
                      <a:pt x="62" y="306"/>
                    </a:cubicBezTo>
                    <a:cubicBezTo>
                      <a:pt x="61" y="305"/>
                      <a:pt x="59" y="301"/>
                      <a:pt x="58" y="297"/>
                    </a:cubicBezTo>
                    <a:cubicBezTo>
                      <a:pt x="57" y="293"/>
                      <a:pt x="57" y="290"/>
                      <a:pt x="59" y="293"/>
                    </a:cubicBezTo>
                    <a:cubicBezTo>
                      <a:pt x="58" y="291"/>
                      <a:pt x="58" y="290"/>
                      <a:pt x="58" y="289"/>
                    </a:cubicBezTo>
                    <a:cubicBezTo>
                      <a:pt x="57" y="289"/>
                      <a:pt x="57" y="289"/>
                      <a:pt x="56" y="289"/>
                    </a:cubicBezTo>
                    <a:cubicBezTo>
                      <a:pt x="57" y="291"/>
                      <a:pt x="56" y="292"/>
                      <a:pt x="56" y="293"/>
                    </a:cubicBezTo>
                    <a:cubicBezTo>
                      <a:pt x="57" y="295"/>
                      <a:pt x="57" y="294"/>
                      <a:pt x="58" y="297"/>
                    </a:cubicBezTo>
                    <a:cubicBezTo>
                      <a:pt x="57" y="297"/>
                      <a:pt x="57" y="297"/>
                      <a:pt x="57" y="297"/>
                    </a:cubicBezTo>
                    <a:cubicBezTo>
                      <a:pt x="56" y="295"/>
                      <a:pt x="56" y="294"/>
                      <a:pt x="55" y="294"/>
                    </a:cubicBezTo>
                    <a:cubicBezTo>
                      <a:pt x="55" y="297"/>
                      <a:pt x="59" y="298"/>
                      <a:pt x="60" y="303"/>
                    </a:cubicBezTo>
                    <a:cubicBezTo>
                      <a:pt x="58" y="299"/>
                      <a:pt x="59" y="303"/>
                      <a:pt x="58" y="302"/>
                    </a:cubicBezTo>
                    <a:cubicBezTo>
                      <a:pt x="59" y="306"/>
                      <a:pt x="60" y="316"/>
                      <a:pt x="57" y="308"/>
                    </a:cubicBezTo>
                    <a:cubicBezTo>
                      <a:pt x="56" y="308"/>
                      <a:pt x="56" y="310"/>
                      <a:pt x="57" y="311"/>
                    </a:cubicBezTo>
                    <a:cubicBezTo>
                      <a:pt x="58" y="310"/>
                      <a:pt x="58" y="311"/>
                      <a:pt x="59" y="313"/>
                    </a:cubicBezTo>
                    <a:cubicBezTo>
                      <a:pt x="59" y="313"/>
                      <a:pt x="60" y="311"/>
                      <a:pt x="61" y="312"/>
                    </a:cubicBezTo>
                    <a:cubicBezTo>
                      <a:pt x="61" y="314"/>
                      <a:pt x="62" y="317"/>
                      <a:pt x="63" y="318"/>
                    </a:cubicBezTo>
                    <a:cubicBezTo>
                      <a:pt x="65" y="324"/>
                      <a:pt x="68" y="330"/>
                      <a:pt x="71" y="336"/>
                    </a:cubicBezTo>
                    <a:cubicBezTo>
                      <a:pt x="73" y="339"/>
                      <a:pt x="75" y="341"/>
                      <a:pt x="76" y="344"/>
                    </a:cubicBezTo>
                    <a:cubicBezTo>
                      <a:pt x="78" y="347"/>
                      <a:pt x="80" y="350"/>
                      <a:pt x="81" y="353"/>
                    </a:cubicBezTo>
                    <a:cubicBezTo>
                      <a:pt x="80" y="351"/>
                      <a:pt x="80" y="351"/>
                      <a:pt x="78" y="348"/>
                    </a:cubicBezTo>
                    <a:cubicBezTo>
                      <a:pt x="77" y="349"/>
                      <a:pt x="76" y="345"/>
                      <a:pt x="75" y="345"/>
                    </a:cubicBezTo>
                    <a:cubicBezTo>
                      <a:pt x="76" y="347"/>
                      <a:pt x="74" y="343"/>
                      <a:pt x="75" y="346"/>
                    </a:cubicBezTo>
                    <a:cubicBezTo>
                      <a:pt x="73" y="343"/>
                      <a:pt x="72" y="341"/>
                      <a:pt x="71" y="339"/>
                    </a:cubicBezTo>
                    <a:cubicBezTo>
                      <a:pt x="69" y="337"/>
                      <a:pt x="68" y="335"/>
                      <a:pt x="67" y="334"/>
                    </a:cubicBezTo>
                    <a:cubicBezTo>
                      <a:pt x="70" y="339"/>
                      <a:pt x="64" y="333"/>
                      <a:pt x="66" y="336"/>
                    </a:cubicBezTo>
                    <a:cubicBezTo>
                      <a:pt x="69" y="338"/>
                      <a:pt x="71" y="342"/>
                      <a:pt x="72" y="346"/>
                    </a:cubicBezTo>
                    <a:cubicBezTo>
                      <a:pt x="73" y="346"/>
                      <a:pt x="73" y="346"/>
                      <a:pt x="73" y="346"/>
                    </a:cubicBezTo>
                    <a:cubicBezTo>
                      <a:pt x="74" y="349"/>
                      <a:pt x="71" y="345"/>
                      <a:pt x="70" y="344"/>
                    </a:cubicBezTo>
                    <a:cubicBezTo>
                      <a:pt x="71" y="346"/>
                      <a:pt x="72" y="349"/>
                      <a:pt x="73" y="351"/>
                    </a:cubicBezTo>
                    <a:cubicBezTo>
                      <a:pt x="73" y="351"/>
                      <a:pt x="72" y="351"/>
                      <a:pt x="71" y="349"/>
                    </a:cubicBezTo>
                    <a:cubicBezTo>
                      <a:pt x="70" y="347"/>
                      <a:pt x="70" y="347"/>
                      <a:pt x="68" y="345"/>
                    </a:cubicBezTo>
                    <a:cubicBezTo>
                      <a:pt x="69" y="344"/>
                      <a:pt x="69" y="345"/>
                      <a:pt x="70" y="345"/>
                    </a:cubicBezTo>
                    <a:cubicBezTo>
                      <a:pt x="69" y="343"/>
                      <a:pt x="68" y="343"/>
                      <a:pt x="67" y="341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6" y="339"/>
                      <a:pt x="64" y="337"/>
                      <a:pt x="62" y="334"/>
                    </a:cubicBezTo>
                    <a:cubicBezTo>
                      <a:pt x="63" y="336"/>
                      <a:pt x="63" y="339"/>
                      <a:pt x="64" y="341"/>
                    </a:cubicBezTo>
                    <a:cubicBezTo>
                      <a:pt x="65" y="344"/>
                      <a:pt x="66" y="346"/>
                      <a:pt x="67" y="348"/>
                    </a:cubicBezTo>
                    <a:cubicBezTo>
                      <a:pt x="67" y="348"/>
                      <a:pt x="67" y="351"/>
                      <a:pt x="66" y="350"/>
                    </a:cubicBezTo>
                    <a:cubicBezTo>
                      <a:pt x="65" y="346"/>
                      <a:pt x="65" y="346"/>
                      <a:pt x="63" y="343"/>
                    </a:cubicBezTo>
                    <a:cubicBezTo>
                      <a:pt x="63" y="343"/>
                      <a:pt x="64" y="344"/>
                      <a:pt x="64" y="344"/>
                    </a:cubicBezTo>
                    <a:cubicBezTo>
                      <a:pt x="61" y="338"/>
                      <a:pt x="64" y="340"/>
                      <a:pt x="61" y="334"/>
                    </a:cubicBezTo>
                    <a:cubicBezTo>
                      <a:pt x="60" y="333"/>
                      <a:pt x="59" y="333"/>
                      <a:pt x="58" y="332"/>
                    </a:cubicBezTo>
                    <a:cubicBezTo>
                      <a:pt x="59" y="334"/>
                      <a:pt x="57" y="333"/>
                      <a:pt x="57" y="332"/>
                    </a:cubicBezTo>
                    <a:cubicBezTo>
                      <a:pt x="57" y="330"/>
                      <a:pt x="56" y="329"/>
                      <a:pt x="56" y="331"/>
                    </a:cubicBezTo>
                    <a:cubicBezTo>
                      <a:pt x="55" y="328"/>
                      <a:pt x="52" y="323"/>
                      <a:pt x="52" y="320"/>
                    </a:cubicBezTo>
                    <a:cubicBezTo>
                      <a:pt x="53" y="320"/>
                      <a:pt x="54" y="321"/>
                      <a:pt x="54" y="320"/>
                    </a:cubicBezTo>
                    <a:cubicBezTo>
                      <a:pt x="55" y="322"/>
                      <a:pt x="57" y="324"/>
                      <a:pt x="58" y="327"/>
                    </a:cubicBezTo>
                    <a:cubicBezTo>
                      <a:pt x="59" y="329"/>
                      <a:pt x="60" y="332"/>
                      <a:pt x="62" y="334"/>
                    </a:cubicBezTo>
                    <a:cubicBezTo>
                      <a:pt x="62" y="334"/>
                      <a:pt x="62" y="333"/>
                      <a:pt x="62" y="332"/>
                    </a:cubicBezTo>
                    <a:cubicBezTo>
                      <a:pt x="61" y="333"/>
                      <a:pt x="61" y="332"/>
                      <a:pt x="60" y="331"/>
                    </a:cubicBezTo>
                    <a:cubicBezTo>
                      <a:pt x="60" y="330"/>
                      <a:pt x="60" y="330"/>
                      <a:pt x="61" y="330"/>
                    </a:cubicBezTo>
                    <a:cubicBezTo>
                      <a:pt x="60" y="328"/>
                      <a:pt x="59" y="327"/>
                      <a:pt x="60" y="326"/>
                    </a:cubicBezTo>
                    <a:cubicBezTo>
                      <a:pt x="60" y="327"/>
                      <a:pt x="61" y="328"/>
                      <a:pt x="61" y="329"/>
                    </a:cubicBezTo>
                    <a:cubicBezTo>
                      <a:pt x="62" y="328"/>
                      <a:pt x="62" y="327"/>
                      <a:pt x="61" y="325"/>
                    </a:cubicBezTo>
                    <a:cubicBezTo>
                      <a:pt x="61" y="324"/>
                      <a:pt x="60" y="322"/>
                      <a:pt x="60" y="321"/>
                    </a:cubicBezTo>
                    <a:cubicBezTo>
                      <a:pt x="60" y="322"/>
                      <a:pt x="60" y="323"/>
                      <a:pt x="60" y="324"/>
                    </a:cubicBezTo>
                    <a:cubicBezTo>
                      <a:pt x="59" y="323"/>
                      <a:pt x="59" y="323"/>
                      <a:pt x="58" y="322"/>
                    </a:cubicBezTo>
                    <a:cubicBezTo>
                      <a:pt x="57" y="319"/>
                      <a:pt x="59" y="320"/>
                      <a:pt x="59" y="319"/>
                    </a:cubicBezTo>
                    <a:cubicBezTo>
                      <a:pt x="57" y="318"/>
                      <a:pt x="59" y="318"/>
                      <a:pt x="59" y="317"/>
                    </a:cubicBezTo>
                    <a:cubicBezTo>
                      <a:pt x="58" y="317"/>
                      <a:pt x="57" y="317"/>
                      <a:pt x="57" y="315"/>
                    </a:cubicBezTo>
                    <a:cubicBezTo>
                      <a:pt x="57" y="315"/>
                      <a:pt x="58" y="315"/>
                      <a:pt x="57" y="314"/>
                    </a:cubicBezTo>
                    <a:cubicBezTo>
                      <a:pt x="55" y="311"/>
                      <a:pt x="54" y="308"/>
                      <a:pt x="53" y="305"/>
                    </a:cubicBezTo>
                    <a:cubicBezTo>
                      <a:pt x="53" y="302"/>
                      <a:pt x="52" y="299"/>
                      <a:pt x="49" y="295"/>
                    </a:cubicBezTo>
                    <a:cubicBezTo>
                      <a:pt x="50" y="295"/>
                      <a:pt x="49" y="293"/>
                      <a:pt x="49" y="291"/>
                    </a:cubicBezTo>
                    <a:cubicBezTo>
                      <a:pt x="48" y="292"/>
                      <a:pt x="48" y="294"/>
                      <a:pt x="48" y="295"/>
                    </a:cubicBezTo>
                    <a:cubicBezTo>
                      <a:pt x="49" y="298"/>
                      <a:pt x="51" y="304"/>
                      <a:pt x="51" y="306"/>
                    </a:cubicBezTo>
                    <a:cubicBezTo>
                      <a:pt x="50" y="305"/>
                      <a:pt x="49" y="302"/>
                      <a:pt x="49" y="301"/>
                    </a:cubicBezTo>
                    <a:cubicBezTo>
                      <a:pt x="48" y="301"/>
                      <a:pt x="48" y="302"/>
                      <a:pt x="48" y="301"/>
                    </a:cubicBezTo>
                    <a:cubicBezTo>
                      <a:pt x="46" y="297"/>
                      <a:pt x="45" y="292"/>
                      <a:pt x="43" y="288"/>
                    </a:cubicBezTo>
                    <a:cubicBezTo>
                      <a:pt x="41" y="283"/>
                      <a:pt x="40" y="279"/>
                      <a:pt x="40" y="275"/>
                    </a:cubicBezTo>
                    <a:cubicBezTo>
                      <a:pt x="40" y="277"/>
                      <a:pt x="39" y="276"/>
                      <a:pt x="39" y="277"/>
                    </a:cubicBezTo>
                    <a:cubicBezTo>
                      <a:pt x="41" y="280"/>
                      <a:pt x="41" y="283"/>
                      <a:pt x="41" y="286"/>
                    </a:cubicBezTo>
                    <a:cubicBezTo>
                      <a:pt x="42" y="288"/>
                      <a:pt x="44" y="291"/>
                      <a:pt x="45" y="295"/>
                    </a:cubicBezTo>
                    <a:cubicBezTo>
                      <a:pt x="45" y="296"/>
                      <a:pt x="46" y="298"/>
                      <a:pt x="46" y="299"/>
                    </a:cubicBezTo>
                    <a:cubicBezTo>
                      <a:pt x="47" y="301"/>
                      <a:pt x="47" y="302"/>
                      <a:pt x="48" y="303"/>
                    </a:cubicBezTo>
                    <a:cubicBezTo>
                      <a:pt x="47" y="304"/>
                      <a:pt x="49" y="311"/>
                      <a:pt x="47" y="310"/>
                    </a:cubicBezTo>
                    <a:cubicBezTo>
                      <a:pt x="48" y="312"/>
                      <a:pt x="50" y="316"/>
                      <a:pt x="50" y="317"/>
                    </a:cubicBezTo>
                    <a:cubicBezTo>
                      <a:pt x="49" y="315"/>
                      <a:pt x="48" y="315"/>
                      <a:pt x="47" y="314"/>
                    </a:cubicBezTo>
                    <a:cubicBezTo>
                      <a:pt x="48" y="316"/>
                      <a:pt x="48" y="317"/>
                      <a:pt x="49" y="320"/>
                    </a:cubicBezTo>
                    <a:cubicBezTo>
                      <a:pt x="49" y="320"/>
                      <a:pt x="48" y="319"/>
                      <a:pt x="48" y="321"/>
                    </a:cubicBezTo>
                    <a:cubicBezTo>
                      <a:pt x="50" y="324"/>
                      <a:pt x="51" y="327"/>
                      <a:pt x="53" y="330"/>
                    </a:cubicBezTo>
                    <a:cubicBezTo>
                      <a:pt x="54" y="333"/>
                      <a:pt x="56" y="337"/>
                      <a:pt x="56" y="340"/>
                    </a:cubicBezTo>
                    <a:cubicBezTo>
                      <a:pt x="54" y="340"/>
                      <a:pt x="53" y="335"/>
                      <a:pt x="51" y="333"/>
                    </a:cubicBezTo>
                    <a:cubicBezTo>
                      <a:pt x="52" y="335"/>
                      <a:pt x="49" y="329"/>
                      <a:pt x="49" y="330"/>
                    </a:cubicBezTo>
                    <a:cubicBezTo>
                      <a:pt x="50" y="332"/>
                      <a:pt x="48" y="333"/>
                      <a:pt x="47" y="331"/>
                    </a:cubicBezTo>
                    <a:cubicBezTo>
                      <a:pt x="47" y="330"/>
                      <a:pt x="47" y="328"/>
                      <a:pt x="48" y="328"/>
                    </a:cubicBezTo>
                    <a:cubicBezTo>
                      <a:pt x="47" y="326"/>
                      <a:pt x="46" y="325"/>
                      <a:pt x="45" y="325"/>
                    </a:cubicBezTo>
                    <a:cubicBezTo>
                      <a:pt x="48" y="329"/>
                      <a:pt x="44" y="327"/>
                      <a:pt x="45" y="328"/>
                    </a:cubicBezTo>
                    <a:cubicBezTo>
                      <a:pt x="46" y="328"/>
                      <a:pt x="46" y="329"/>
                      <a:pt x="47" y="330"/>
                    </a:cubicBezTo>
                    <a:cubicBezTo>
                      <a:pt x="46" y="330"/>
                      <a:pt x="47" y="331"/>
                      <a:pt x="47" y="332"/>
                    </a:cubicBezTo>
                    <a:cubicBezTo>
                      <a:pt x="48" y="333"/>
                      <a:pt x="49" y="334"/>
                      <a:pt x="50" y="334"/>
                    </a:cubicBezTo>
                    <a:cubicBezTo>
                      <a:pt x="50" y="337"/>
                      <a:pt x="55" y="344"/>
                      <a:pt x="56" y="348"/>
                    </a:cubicBezTo>
                    <a:cubicBezTo>
                      <a:pt x="54" y="346"/>
                      <a:pt x="53" y="345"/>
                      <a:pt x="53" y="343"/>
                    </a:cubicBezTo>
                    <a:cubicBezTo>
                      <a:pt x="51" y="343"/>
                      <a:pt x="50" y="341"/>
                      <a:pt x="48" y="339"/>
                    </a:cubicBezTo>
                    <a:cubicBezTo>
                      <a:pt x="48" y="337"/>
                      <a:pt x="49" y="338"/>
                      <a:pt x="49" y="339"/>
                    </a:cubicBezTo>
                    <a:cubicBezTo>
                      <a:pt x="48" y="337"/>
                      <a:pt x="45" y="335"/>
                      <a:pt x="46" y="332"/>
                    </a:cubicBezTo>
                    <a:cubicBezTo>
                      <a:pt x="46" y="334"/>
                      <a:pt x="49" y="336"/>
                      <a:pt x="48" y="335"/>
                    </a:cubicBezTo>
                    <a:cubicBezTo>
                      <a:pt x="45" y="331"/>
                      <a:pt x="42" y="329"/>
                      <a:pt x="40" y="325"/>
                    </a:cubicBezTo>
                    <a:cubicBezTo>
                      <a:pt x="40" y="325"/>
                      <a:pt x="40" y="326"/>
                      <a:pt x="40" y="326"/>
                    </a:cubicBezTo>
                    <a:cubicBezTo>
                      <a:pt x="36" y="320"/>
                      <a:pt x="32" y="314"/>
                      <a:pt x="32" y="310"/>
                    </a:cubicBezTo>
                    <a:cubicBezTo>
                      <a:pt x="32" y="308"/>
                      <a:pt x="31" y="307"/>
                      <a:pt x="30" y="305"/>
                    </a:cubicBezTo>
                    <a:cubicBezTo>
                      <a:pt x="30" y="303"/>
                      <a:pt x="29" y="302"/>
                      <a:pt x="29" y="301"/>
                    </a:cubicBezTo>
                    <a:cubicBezTo>
                      <a:pt x="29" y="304"/>
                      <a:pt x="28" y="305"/>
                      <a:pt x="29" y="307"/>
                    </a:cubicBezTo>
                    <a:cubicBezTo>
                      <a:pt x="28" y="304"/>
                      <a:pt x="27" y="303"/>
                      <a:pt x="25" y="302"/>
                    </a:cubicBezTo>
                    <a:cubicBezTo>
                      <a:pt x="26" y="300"/>
                      <a:pt x="24" y="296"/>
                      <a:pt x="24" y="294"/>
                    </a:cubicBezTo>
                    <a:cubicBezTo>
                      <a:pt x="24" y="293"/>
                      <a:pt x="25" y="298"/>
                      <a:pt x="25" y="297"/>
                    </a:cubicBezTo>
                    <a:cubicBezTo>
                      <a:pt x="25" y="295"/>
                      <a:pt x="25" y="292"/>
                      <a:pt x="24" y="290"/>
                    </a:cubicBezTo>
                    <a:cubicBezTo>
                      <a:pt x="23" y="287"/>
                      <a:pt x="23" y="284"/>
                      <a:pt x="22" y="282"/>
                    </a:cubicBezTo>
                    <a:cubicBezTo>
                      <a:pt x="21" y="279"/>
                      <a:pt x="20" y="276"/>
                      <a:pt x="20" y="273"/>
                    </a:cubicBezTo>
                    <a:cubicBezTo>
                      <a:pt x="19" y="271"/>
                      <a:pt x="19" y="268"/>
                      <a:pt x="19" y="266"/>
                    </a:cubicBezTo>
                    <a:cubicBezTo>
                      <a:pt x="20" y="267"/>
                      <a:pt x="20" y="273"/>
                      <a:pt x="21" y="274"/>
                    </a:cubicBezTo>
                    <a:cubicBezTo>
                      <a:pt x="21" y="270"/>
                      <a:pt x="20" y="267"/>
                      <a:pt x="20" y="262"/>
                    </a:cubicBezTo>
                    <a:cubicBezTo>
                      <a:pt x="21" y="261"/>
                      <a:pt x="21" y="263"/>
                      <a:pt x="22" y="266"/>
                    </a:cubicBezTo>
                    <a:cubicBezTo>
                      <a:pt x="20" y="266"/>
                      <a:pt x="24" y="276"/>
                      <a:pt x="21" y="274"/>
                    </a:cubicBezTo>
                    <a:cubicBezTo>
                      <a:pt x="22" y="277"/>
                      <a:pt x="24" y="282"/>
                      <a:pt x="24" y="285"/>
                    </a:cubicBezTo>
                    <a:cubicBezTo>
                      <a:pt x="24" y="286"/>
                      <a:pt x="25" y="285"/>
                      <a:pt x="25" y="287"/>
                    </a:cubicBezTo>
                    <a:cubicBezTo>
                      <a:pt x="25" y="288"/>
                      <a:pt x="24" y="287"/>
                      <a:pt x="24" y="286"/>
                    </a:cubicBezTo>
                    <a:cubicBezTo>
                      <a:pt x="25" y="288"/>
                      <a:pt x="27" y="293"/>
                      <a:pt x="28" y="297"/>
                    </a:cubicBezTo>
                    <a:cubicBezTo>
                      <a:pt x="29" y="299"/>
                      <a:pt x="30" y="302"/>
                      <a:pt x="31" y="304"/>
                    </a:cubicBezTo>
                    <a:cubicBezTo>
                      <a:pt x="32" y="306"/>
                      <a:pt x="33" y="308"/>
                      <a:pt x="33" y="309"/>
                    </a:cubicBezTo>
                    <a:cubicBezTo>
                      <a:pt x="33" y="309"/>
                      <a:pt x="33" y="310"/>
                      <a:pt x="33" y="311"/>
                    </a:cubicBezTo>
                    <a:cubicBezTo>
                      <a:pt x="34" y="311"/>
                      <a:pt x="35" y="313"/>
                      <a:pt x="35" y="313"/>
                    </a:cubicBezTo>
                    <a:cubicBezTo>
                      <a:pt x="34" y="310"/>
                      <a:pt x="35" y="310"/>
                      <a:pt x="35" y="309"/>
                    </a:cubicBezTo>
                    <a:cubicBezTo>
                      <a:pt x="34" y="309"/>
                      <a:pt x="32" y="306"/>
                      <a:pt x="33" y="305"/>
                    </a:cubicBezTo>
                    <a:cubicBezTo>
                      <a:pt x="33" y="304"/>
                      <a:pt x="34" y="307"/>
                      <a:pt x="34" y="306"/>
                    </a:cubicBezTo>
                    <a:cubicBezTo>
                      <a:pt x="34" y="306"/>
                      <a:pt x="34" y="305"/>
                      <a:pt x="34" y="305"/>
                    </a:cubicBezTo>
                    <a:cubicBezTo>
                      <a:pt x="34" y="305"/>
                      <a:pt x="35" y="306"/>
                      <a:pt x="35" y="306"/>
                    </a:cubicBezTo>
                    <a:cubicBezTo>
                      <a:pt x="34" y="303"/>
                      <a:pt x="31" y="299"/>
                      <a:pt x="31" y="297"/>
                    </a:cubicBezTo>
                    <a:cubicBezTo>
                      <a:pt x="32" y="300"/>
                      <a:pt x="33" y="298"/>
                      <a:pt x="33" y="299"/>
                    </a:cubicBezTo>
                    <a:cubicBezTo>
                      <a:pt x="34" y="303"/>
                      <a:pt x="37" y="308"/>
                      <a:pt x="38" y="309"/>
                    </a:cubicBezTo>
                    <a:cubicBezTo>
                      <a:pt x="36" y="304"/>
                      <a:pt x="38" y="304"/>
                      <a:pt x="37" y="301"/>
                    </a:cubicBezTo>
                    <a:cubicBezTo>
                      <a:pt x="38" y="304"/>
                      <a:pt x="37" y="303"/>
                      <a:pt x="38" y="305"/>
                    </a:cubicBezTo>
                    <a:cubicBezTo>
                      <a:pt x="40" y="305"/>
                      <a:pt x="39" y="303"/>
                      <a:pt x="39" y="300"/>
                    </a:cubicBezTo>
                    <a:cubicBezTo>
                      <a:pt x="40" y="302"/>
                      <a:pt x="40" y="301"/>
                      <a:pt x="41" y="302"/>
                    </a:cubicBezTo>
                    <a:cubicBezTo>
                      <a:pt x="40" y="300"/>
                      <a:pt x="39" y="296"/>
                      <a:pt x="41" y="298"/>
                    </a:cubicBezTo>
                    <a:cubicBezTo>
                      <a:pt x="40" y="295"/>
                      <a:pt x="38" y="292"/>
                      <a:pt x="39" y="291"/>
                    </a:cubicBezTo>
                    <a:cubicBezTo>
                      <a:pt x="40" y="293"/>
                      <a:pt x="41" y="298"/>
                      <a:pt x="42" y="297"/>
                    </a:cubicBezTo>
                    <a:cubicBezTo>
                      <a:pt x="39" y="291"/>
                      <a:pt x="38" y="286"/>
                      <a:pt x="38" y="281"/>
                    </a:cubicBezTo>
                    <a:cubicBezTo>
                      <a:pt x="38" y="276"/>
                      <a:pt x="38" y="272"/>
                      <a:pt x="35" y="266"/>
                    </a:cubicBezTo>
                    <a:cubicBezTo>
                      <a:pt x="37" y="266"/>
                      <a:pt x="36" y="264"/>
                      <a:pt x="36" y="262"/>
                    </a:cubicBezTo>
                    <a:cubicBezTo>
                      <a:pt x="37" y="263"/>
                      <a:pt x="39" y="265"/>
                      <a:pt x="40" y="266"/>
                    </a:cubicBezTo>
                    <a:cubicBezTo>
                      <a:pt x="40" y="268"/>
                      <a:pt x="40" y="268"/>
                      <a:pt x="41" y="270"/>
                    </a:cubicBezTo>
                    <a:cubicBezTo>
                      <a:pt x="41" y="272"/>
                      <a:pt x="40" y="270"/>
                      <a:pt x="40" y="273"/>
                    </a:cubicBezTo>
                    <a:cubicBezTo>
                      <a:pt x="41" y="272"/>
                      <a:pt x="41" y="272"/>
                      <a:pt x="41" y="271"/>
                    </a:cubicBezTo>
                    <a:cubicBezTo>
                      <a:pt x="42" y="275"/>
                      <a:pt x="42" y="276"/>
                      <a:pt x="43" y="281"/>
                    </a:cubicBezTo>
                    <a:cubicBezTo>
                      <a:pt x="45" y="282"/>
                      <a:pt x="45" y="284"/>
                      <a:pt x="46" y="282"/>
                    </a:cubicBezTo>
                    <a:cubicBezTo>
                      <a:pt x="44" y="278"/>
                      <a:pt x="45" y="275"/>
                      <a:pt x="42" y="271"/>
                    </a:cubicBezTo>
                    <a:cubicBezTo>
                      <a:pt x="43" y="273"/>
                      <a:pt x="44" y="268"/>
                      <a:pt x="42" y="267"/>
                    </a:cubicBezTo>
                    <a:cubicBezTo>
                      <a:pt x="43" y="268"/>
                      <a:pt x="43" y="270"/>
                      <a:pt x="43" y="270"/>
                    </a:cubicBezTo>
                    <a:cubicBezTo>
                      <a:pt x="42" y="270"/>
                      <a:pt x="42" y="271"/>
                      <a:pt x="42" y="270"/>
                    </a:cubicBezTo>
                    <a:cubicBezTo>
                      <a:pt x="41" y="267"/>
                      <a:pt x="40" y="265"/>
                      <a:pt x="41" y="264"/>
                    </a:cubicBezTo>
                    <a:cubicBezTo>
                      <a:pt x="41" y="265"/>
                      <a:pt x="41" y="267"/>
                      <a:pt x="42" y="267"/>
                    </a:cubicBezTo>
                    <a:cubicBezTo>
                      <a:pt x="41" y="265"/>
                      <a:pt x="42" y="267"/>
                      <a:pt x="42" y="265"/>
                    </a:cubicBezTo>
                    <a:cubicBezTo>
                      <a:pt x="41" y="263"/>
                      <a:pt x="40" y="257"/>
                      <a:pt x="40" y="255"/>
                    </a:cubicBezTo>
                    <a:cubicBezTo>
                      <a:pt x="41" y="255"/>
                      <a:pt x="41" y="255"/>
                      <a:pt x="41" y="255"/>
                    </a:cubicBezTo>
                    <a:cubicBezTo>
                      <a:pt x="41" y="258"/>
                      <a:pt x="44" y="259"/>
                      <a:pt x="42" y="258"/>
                    </a:cubicBezTo>
                    <a:cubicBezTo>
                      <a:pt x="42" y="253"/>
                      <a:pt x="39" y="251"/>
                      <a:pt x="38" y="251"/>
                    </a:cubicBezTo>
                    <a:cubicBezTo>
                      <a:pt x="37" y="249"/>
                      <a:pt x="39" y="249"/>
                      <a:pt x="39" y="248"/>
                    </a:cubicBezTo>
                    <a:cubicBezTo>
                      <a:pt x="37" y="248"/>
                      <a:pt x="37" y="244"/>
                      <a:pt x="35" y="243"/>
                    </a:cubicBezTo>
                    <a:cubicBezTo>
                      <a:pt x="36" y="244"/>
                      <a:pt x="35" y="246"/>
                      <a:pt x="34" y="244"/>
                    </a:cubicBezTo>
                    <a:cubicBezTo>
                      <a:pt x="34" y="242"/>
                      <a:pt x="34" y="238"/>
                      <a:pt x="33" y="235"/>
                    </a:cubicBezTo>
                    <a:cubicBezTo>
                      <a:pt x="33" y="232"/>
                      <a:pt x="33" y="228"/>
                      <a:pt x="33" y="227"/>
                    </a:cubicBezTo>
                    <a:cubicBezTo>
                      <a:pt x="34" y="227"/>
                      <a:pt x="34" y="229"/>
                      <a:pt x="34" y="226"/>
                    </a:cubicBezTo>
                    <a:cubicBezTo>
                      <a:pt x="32" y="226"/>
                      <a:pt x="34" y="220"/>
                      <a:pt x="33" y="218"/>
                    </a:cubicBezTo>
                    <a:cubicBezTo>
                      <a:pt x="32" y="218"/>
                      <a:pt x="33" y="221"/>
                      <a:pt x="32" y="221"/>
                    </a:cubicBezTo>
                    <a:cubicBezTo>
                      <a:pt x="32" y="217"/>
                      <a:pt x="30" y="218"/>
                      <a:pt x="30" y="216"/>
                    </a:cubicBezTo>
                    <a:cubicBezTo>
                      <a:pt x="31" y="212"/>
                      <a:pt x="30" y="203"/>
                      <a:pt x="30" y="200"/>
                    </a:cubicBezTo>
                    <a:cubicBezTo>
                      <a:pt x="29" y="201"/>
                      <a:pt x="30" y="204"/>
                      <a:pt x="29" y="205"/>
                    </a:cubicBezTo>
                    <a:cubicBezTo>
                      <a:pt x="28" y="204"/>
                      <a:pt x="27" y="205"/>
                      <a:pt x="26" y="204"/>
                    </a:cubicBezTo>
                    <a:cubicBezTo>
                      <a:pt x="27" y="202"/>
                      <a:pt x="26" y="198"/>
                      <a:pt x="26" y="197"/>
                    </a:cubicBezTo>
                    <a:cubicBezTo>
                      <a:pt x="25" y="200"/>
                      <a:pt x="25" y="201"/>
                      <a:pt x="24" y="198"/>
                    </a:cubicBezTo>
                    <a:cubicBezTo>
                      <a:pt x="24" y="201"/>
                      <a:pt x="24" y="204"/>
                      <a:pt x="25" y="206"/>
                    </a:cubicBezTo>
                    <a:cubicBezTo>
                      <a:pt x="25" y="209"/>
                      <a:pt x="25" y="211"/>
                      <a:pt x="25" y="215"/>
                    </a:cubicBezTo>
                    <a:cubicBezTo>
                      <a:pt x="26" y="215"/>
                      <a:pt x="26" y="215"/>
                      <a:pt x="26" y="216"/>
                    </a:cubicBezTo>
                    <a:cubicBezTo>
                      <a:pt x="26" y="216"/>
                      <a:pt x="27" y="219"/>
                      <a:pt x="26" y="220"/>
                    </a:cubicBezTo>
                    <a:cubicBezTo>
                      <a:pt x="25" y="220"/>
                      <a:pt x="25" y="215"/>
                      <a:pt x="24" y="216"/>
                    </a:cubicBezTo>
                    <a:cubicBezTo>
                      <a:pt x="24" y="218"/>
                      <a:pt x="26" y="225"/>
                      <a:pt x="24" y="224"/>
                    </a:cubicBezTo>
                    <a:cubicBezTo>
                      <a:pt x="25" y="225"/>
                      <a:pt x="25" y="227"/>
                      <a:pt x="25" y="228"/>
                    </a:cubicBezTo>
                    <a:cubicBezTo>
                      <a:pt x="27" y="227"/>
                      <a:pt x="27" y="237"/>
                      <a:pt x="25" y="235"/>
                    </a:cubicBezTo>
                    <a:cubicBezTo>
                      <a:pt x="25" y="237"/>
                      <a:pt x="26" y="239"/>
                      <a:pt x="26" y="241"/>
                    </a:cubicBezTo>
                    <a:cubicBezTo>
                      <a:pt x="26" y="243"/>
                      <a:pt x="26" y="244"/>
                      <a:pt x="25" y="245"/>
                    </a:cubicBezTo>
                    <a:cubicBezTo>
                      <a:pt x="25" y="240"/>
                      <a:pt x="24" y="236"/>
                      <a:pt x="23" y="232"/>
                    </a:cubicBezTo>
                    <a:cubicBezTo>
                      <a:pt x="23" y="234"/>
                      <a:pt x="22" y="234"/>
                      <a:pt x="23" y="236"/>
                    </a:cubicBezTo>
                    <a:cubicBezTo>
                      <a:pt x="24" y="236"/>
                      <a:pt x="24" y="238"/>
                      <a:pt x="24" y="239"/>
                    </a:cubicBezTo>
                    <a:cubicBezTo>
                      <a:pt x="24" y="239"/>
                      <a:pt x="24" y="242"/>
                      <a:pt x="24" y="243"/>
                    </a:cubicBezTo>
                    <a:cubicBezTo>
                      <a:pt x="23" y="242"/>
                      <a:pt x="23" y="244"/>
                      <a:pt x="23" y="245"/>
                    </a:cubicBezTo>
                    <a:cubicBezTo>
                      <a:pt x="21" y="241"/>
                      <a:pt x="22" y="237"/>
                      <a:pt x="22" y="234"/>
                    </a:cubicBezTo>
                    <a:cubicBezTo>
                      <a:pt x="21" y="234"/>
                      <a:pt x="22" y="238"/>
                      <a:pt x="21" y="239"/>
                    </a:cubicBezTo>
                    <a:cubicBezTo>
                      <a:pt x="21" y="239"/>
                      <a:pt x="21" y="237"/>
                      <a:pt x="20" y="237"/>
                    </a:cubicBezTo>
                    <a:cubicBezTo>
                      <a:pt x="20" y="238"/>
                      <a:pt x="21" y="242"/>
                      <a:pt x="21" y="243"/>
                    </a:cubicBezTo>
                    <a:cubicBezTo>
                      <a:pt x="20" y="241"/>
                      <a:pt x="20" y="238"/>
                      <a:pt x="19" y="238"/>
                    </a:cubicBezTo>
                    <a:cubicBezTo>
                      <a:pt x="19" y="235"/>
                      <a:pt x="19" y="233"/>
                      <a:pt x="19" y="230"/>
                    </a:cubicBezTo>
                    <a:cubicBezTo>
                      <a:pt x="18" y="232"/>
                      <a:pt x="17" y="227"/>
                      <a:pt x="16" y="227"/>
                    </a:cubicBezTo>
                    <a:cubicBezTo>
                      <a:pt x="17" y="230"/>
                      <a:pt x="19" y="235"/>
                      <a:pt x="18" y="239"/>
                    </a:cubicBezTo>
                    <a:cubicBezTo>
                      <a:pt x="18" y="243"/>
                      <a:pt x="20" y="249"/>
                      <a:pt x="19" y="252"/>
                    </a:cubicBezTo>
                    <a:cubicBezTo>
                      <a:pt x="19" y="250"/>
                      <a:pt x="18" y="248"/>
                      <a:pt x="17" y="247"/>
                    </a:cubicBezTo>
                    <a:cubicBezTo>
                      <a:pt x="16" y="250"/>
                      <a:pt x="19" y="253"/>
                      <a:pt x="18" y="256"/>
                    </a:cubicBezTo>
                    <a:cubicBezTo>
                      <a:pt x="18" y="255"/>
                      <a:pt x="18" y="254"/>
                      <a:pt x="18" y="255"/>
                    </a:cubicBezTo>
                    <a:cubicBezTo>
                      <a:pt x="18" y="257"/>
                      <a:pt x="19" y="257"/>
                      <a:pt x="19" y="258"/>
                    </a:cubicBezTo>
                    <a:cubicBezTo>
                      <a:pt x="19" y="260"/>
                      <a:pt x="19" y="263"/>
                      <a:pt x="18" y="261"/>
                    </a:cubicBezTo>
                    <a:cubicBezTo>
                      <a:pt x="17" y="251"/>
                      <a:pt x="14" y="242"/>
                      <a:pt x="15" y="232"/>
                    </a:cubicBezTo>
                    <a:cubicBezTo>
                      <a:pt x="16" y="238"/>
                      <a:pt x="15" y="245"/>
                      <a:pt x="17" y="247"/>
                    </a:cubicBezTo>
                    <a:cubicBezTo>
                      <a:pt x="16" y="244"/>
                      <a:pt x="17" y="242"/>
                      <a:pt x="16" y="240"/>
                    </a:cubicBezTo>
                    <a:cubicBezTo>
                      <a:pt x="16" y="237"/>
                      <a:pt x="17" y="236"/>
                      <a:pt x="16" y="233"/>
                    </a:cubicBezTo>
                    <a:cubicBezTo>
                      <a:pt x="17" y="236"/>
                      <a:pt x="16" y="234"/>
                      <a:pt x="15" y="233"/>
                    </a:cubicBezTo>
                    <a:cubicBezTo>
                      <a:pt x="15" y="231"/>
                      <a:pt x="15" y="231"/>
                      <a:pt x="15" y="227"/>
                    </a:cubicBezTo>
                    <a:cubicBezTo>
                      <a:pt x="14" y="227"/>
                      <a:pt x="14" y="220"/>
                      <a:pt x="12" y="220"/>
                    </a:cubicBezTo>
                    <a:cubicBezTo>
                      <a:pt x="14" y="228"/>
                      <a:pt x="14" y="236"/>
                      <a:pt x="13" y="243"/>
                    </a:cubicBezTo>
                    <a:cubicBezTo>
                      <a:pt x="14" y="245"/>
                      <a:pt x="14" y="241"/>
                      <a:pt x="15" y="243"/>
                    </a:cubicBezTo>
                    <a:cubicBezTo>
                      <a:pt x="15" y="244"/>
                      <a:pt x="15" y="245"/>
                      <a:pt x="14" y="246"/>
                    </a:cubicBezTo>
                    <a:cubicBezTo>
                      <a:pt x="12" y="244"/>
                      <a:pt x="13" y="247"/>
                      <a:pt x="12" y="249"/>
                    </a:cubicBezTo>
                    <a:cubicBezTo>
                      <a:pt x="11" y="245"/>
                      <a:pt x="13" y="246"/>
                      <a:pt x="12" y="243"/>
                    </a:cubicBezTo>
                    <a:cubicBezTo>
                      <a:pt x="12" y="241"/>
                      <a:pt x="10" y="238"/>
                      <a:pt x="11" y="237"/>
                    </a:cubicBezTo>
                    <a:cubicBezTo>
                      <a:pt x="11" y="237"/>
                      <a:pt x="11" y="238"/>
                      <a:pt x="12" y="238"/>
                    </a:cubicBezTo>
                    <a:cubicBezTo>
                      <a:pt x="12" y="237"/>
                      <a:pt x="12" y="236"/>
                      <a:pt x="12" y="235"/>
                    </a:cubicBezTo>
                    <a:cubicBezTo>
                      <a:pt x="11" y="236"/>
                      <a:pt x="11" y="235"/>
                      <a:pt x="10" y="234"/>
                    </a:cubicBezTo>
                    <a:cubicBezTo>
                      <a:pt x="12" y="233"/>
                      <a:pt x="12" y="231"/>
                      <a:pt x="12" y="227"/>
                    </a:cubicBezTo>
                    <a:cubicBezTo>
                      <a:pt x="12" y="227"/>
                      <a:pt x="11" y="228"/>
                      <a:pt x="11" y="227"/>
                    </a:cubicBezTo>
                    <a:cubicBezTo>
                      <a:pt x="12" y="224"/>
                      <a:pt x="11" y="220"/>
                      <a:pt x="12" y="217"/>
                    </a:cubicBezTo>
                    <a:cubicBezTo>
                      <a:pt x="11" y="216"/>
                      <a:pt x="12" y="213"/>
                      <a:pt x="11" y="211"/>
                    </a:cubicBezTo>
                    <a:cubicBezTo>
                      <a:pt x="12" y="211"/>
                      <a:pt x="10" y="204"/>
                      <a:pt x="12" y="203"/>
                    </a:cubicBezTo>
                    <a:cubicBezTo>
                      <a:pt x="11" y="203"/>
                      <a:pt x="11" y="203"/>
                      <a:pt x="11" y="202"/>
                    </a:cubicBezTo>
                    <a:cubicBezTo>
                      <a:pt x="8" y="201"/>
                      <a:pt x="11" y="213"/>
                      <a:pt x="9" y="215"/>
                    </a:cubicBezTo>
                    <a:cubicBezTo>
                      <a:pt x="9" y="211"/>
                      <a:pt x="8" y="212"/>
                      <a:pt x="8" y="215"/>
                    </a:cubicBezTo>
                    <a:cubicBezTo>
                      <a:pt x="7" y="212"/>
                      <a:pt x="8" y="208"/>
                      <a:pt x="8" y="206"/>
                    </a:cubicBezTo>
                    <a:cubicBezTo>
                      <a:pt x="9" y="203"/>
                      <a:pt x="9" y="201"/>
                      <a:pt x="8" y="201"/>
                    </a:cubicBezTo>
                    <a:cubicBezTo>
                      <a:pt x="8" y="199"/>
                      <a:pt x="10" y="193"/>
                      <a:pt x="9" y="194"/>
                    </a:cubicBezTo>
                    <a:cubicBezTo>
                      <a:pt x="9" y="198"/>
                      <a:pt x="9" y="195"/>
                      <a:pt x="8" y="195"/>
                    </a:cubicBezTo>
                    <a:cubicBezTo>
                      <a:pt x="7" y="196"/>
                      <a:pt x="8" y="200"/>
                      <a:pt x="7" y="202"/>
                    </a:cubicBezTo>
                    <a:cubicBezTo>
                      <a:pt x="7" y="202"/>
                      <a:pt x="7" y="196"/>
                      <a:pt x="7" y="199"/>
                    </a:cubicBezTo>
                    <a:cubicBezTo>
                      <a:pt x="7" y="202"/>
                      <a:pt x="7" y="202"/>
                      <a:pt x="8" y="204"/>
                    </a:cubicBezTo>
                    <a:cubicBezTo>
                      <a:pt x="7" y="205"/>
                      <a:pt x="6" y="206"/>
                      <a:pt x="6" y="207"/>
                    </a:cubicBezTo>
                    <a:cubicBezTo>
                      <a:pt x="6" y="208"/>
                      <a:pt x="8" y="206"/>
                      <a:pt x="7" y="209"/>
                    </a:cubicBezTo>
                    <a:cubicBezTo>
                      <a:pt x="4" y="211"/>
                      <a:pt x="7" y="221"/>
                      <a:pt x="6" y="226"/>
                    </a:cubicBezTo>
                    <a:cubicBezTo>
                      <a:pt x="5" y="220"/>
                      <a:pt x="4" y="215"/>
                      <a:pt x="4" y="210"/>
                    </a:cubicBezTo>
                    <a:cubicBezTo>
                      <a:pt x="4" y="205"/>
                      <a:pt x="4" y="200"/>
                      <a:pt x="4" y="196"/>
                    </a:cubicBezTo>
                    <a:cubicBezTo>
                      <a:pt x="4" y="197"/>
                      <a:pt x="3" y="197"/>
                      <a:pt x="3" y="196"/>
                    </a:cubicBezTo>
                    <a:cubicBezTo>
                      <a:pt x="3" y="195"/>
                      <a:pt x="3" y="194"/>
                      <a:pt x="3" y="194"/>
                    </a:cubicBezTo>
                    <a:cubicBezTo>
                      <a:pt x="4" y="194"/>
                      <a:pt x="5" y="193"/>
                      <a:pt x="5" y="192"/>
                    </a:cubicBezTo>
                    <a:cubicBezTo>
                      <a:pt x="4" y="189"/>
                      <a:pt x="6" y="189"/>
                      <a:pt x="6" y="186"/>
                    </a:cubicBezTo>
                    <a:cubicBezTo>
                      <a:pt x="5" y="180"/>
                      <a:pt x="7" y="164"/>
                      <a:pt x="8" y="159"/>
                    </a:cubicBezTo>
                    <a:cubicBezTo>
                      <a:pt x="9" y="157"/>
                      <a:pt x="9" y="153"/>
                      <a:pt x="10" y="148"/>
                    </a:cubicBezTo>
                    <a:cubicBezTo>
                      <a:pt x="10" y="144"/>
                      <a:pt x="12" y="139"/>
                      <a:pt x="13" y="137"/>
                    </a:cubicBezTo>
                    <a:cubicBezTo>
                      <a:pt x="13" y="137"/>
                      <a:pt x="12" y="138"/>
                      <a:pt x="12" y="137"/>
                    </a:cubicBezTo>
                    <a:cubicBezTo>
                      <a:pt x="12" y="135"/>
                      <a:pt x="13" y="131"/>
                      <a:pt x="14" y="127"/>
                    </a:cubicBezTo>
                    <a:cubicBezTo>
                      <a:pt x="16" y="124"/>
                      <a:pt x="16" y="121"/>
                      <a:pt x="16" y="121"/>
                    </a:cubicBezTo>
                    <a:cubicBezTo>
                      <a:pt x="16" y="120"/>
                      <a:pt x="15" y="121"/>
                      <a:pt x="15" y="120"/>
                    </a:cubicBezTo>
                    <a:cubicBezTo>
                      <a:pt x="16" y="118"/>
                      <a:pt x="17" y="118"/>
                      <a:pt x="18" y="117"/>
                    </a:cubicBezTo>
                    <a:cubicBezTo>
                      <a:pt x="16" y="113"/>
                      <a:pt x="21" y="108"/>
                      <a:pt x="21" y="103"/>
                    </a:cubicBezTo>
                    <a:cubicBezTo>
                      <a:pt x="19" y="103"/>
                      <a:pt x="20" y="106"/>
                      <a:pt x="20" y="106"/>
                    </a:cubicBezTo>
                    <a:close/>
                    <a:moveTo>
                      <a:pt x="24" y="291"/>
                    </a:moveTo>
                    <a:cubicBezTo>
                      <a:pt x="23" y="293"/>
                      <a:pt x="21" y="285"/>
                      <a:pt x="21" y="288"/>
                    </a:cubicBezTo>
                    <a:cubicBezTo>
                      <a:pt x="20" y="287"/>
                      <a:pt x="21" y="286"/>
                      <a:pt x="21" y="285"/>
                    </a:cubicBezTo>
                    <a:cubicBezTo>
                      <a:pt x="22" y="285"/>
                      <a:pt x="23" y="289"/>
                      <a:pt x="24" y="291"/>
                    </a:cubicBezTo>
                    <a:close/>
                    <a:moveTo>
                      <a:pt x="78" y="356"/>
                    </a:moveTo>
                    <a:cubicBezTo>
                      <a:pt x="79" y="358"/>
                      <a:pt x="80" y="360"/>
                      <a:pt x="81" y="361"/>
                    </a:cubicBezTo>
                    <a:cubicBezTo>
                      <a:pt x="81" y="362"/>
                      <a:pt x="78" y="359"/>
                      <a:pt x="76" y="356"/>
                    </a:cubicBezTo>
                    <a:cubicBezTo>
                      <a:pt x="77" y="360"/>
                      <a:pt x="82" y="364"/>
                      <a:pt x="84" y="367"/>
                    </a:cubicBezTo>
                    <a:cubicBezTo>
                      <a:pt x="84" y="368"/>
                      <a:pt x="83" y="367"/>
                      <a:pt x="83" y="368"/>
                    </a:cubicBezTo>
                    <a:cubicBezTo>
                      <a:pt x="82" y="368"/>
                      <a:pt x="82" y="365"/>
                      <a:pt x="83" y="366"/>
                    </a:cubicBezTo>
                    <a:cubicBezTo>
                      <a:pt x="81" y="366"/>
                      <a:pt x="78" y="359"/>
                      <a:pt x="76" y="361"/>
                    </a:cubicBezTo>
                    <a:cubicBezTo>
                      <a:pt x="76" y="359"/>
                      <a:pt x="74" y="357"/>
                      <a:pt x="73" y="354"/>
                    </a:cubicBezTo>
                    <a:cubicBezTo>
                      <a:pt x="72" y="354"/>
                      <a:pt x="70" y="351"/>
                      <a:pt x="69" y="349"/>
                    </a:cubicBezTo>
                    <a:cubicBezTo>
                      <a:pt x="72" y="351"/>
                      <a:pt x="74" y="355"/>
                      <a:pt x="78" y="356"/>
                    </a:cubicBezTo>
                    <a:close/>
                    <a:moveTo>
                      <a:pt x="61" y="305"/>
                    </a:moveTo>
                    <a:cubicBezTo>
                      <a:pt x="62" y="308"/>
                      <a:pt x="62" y="308"/>
                      <a:pt x="64" y="312"/>
                    </a:cubicBezTo>
                    <a:cubicBezTo>
                      <a:pt x="62" y="311"/>
                      <a:pt x="62" y="310"/>
                      <a:pt x="62" y="313"/>
                    </a:cubicBezTo>
                    <a:cubicBezTo>
                      <a:pt x="61" y="313"/>
                      <a:pt x="62" y="312"/>
                      <a:pt x="60" y="310"/>
                    </a:cubicBezTo>
                    <a:cubicBezTo>
                      <a:pt x="61" y="309"/>
                      <a:pt x="61" y="308"/>
                      <a:pt x="60" y="305"/>
                    </a:cubicBezTo>
                    <a:cubicBezTo>
                      <a:pt x="60" y="305"/>
                      <a:pt x="61" y="305"/>
                      <a:pt x="61" y="305"/>
                    </a:cubicBezTo>
                    <a:close/>
                    <a:moveTo>
                      <a:pt x="98" y="374"/>
                    </a:moveTo>
                    <a:cubicBezTo>
                      <a:pt x="96" y="372"/>
                      <a:pt x="95" y="371"/>
                      <a:pt x="93" y="368"/>
                    </a:cubicBezTo>
                    <a:cubicBezTo>
                      <a:pt x="95" y="369"/>
                      <a:pt x="99" y="373"/>
                      <a:pt x="98" y="374"/>
                    </a:cubicBezTo>
                    <a:close/>
                    <a:moveTo>
                      <a:pt x="241" y="468"/>
                    </a:moveTo>
                    <a:cubicBezTo>
                      <a:pt x="240" y="469"/>
                      <a:pt x="239" y="468"/>
                      <a:pt x="236" y="468"/>
                    </a:cubicBezTo>
                    <a:cubicBezTo>
                      <a:pt x="237" y="467"/>
                      <a:pt x="237" y="467"/>
                      <a:pt x="237" y="467"/>
                    </a:cubicBezTo>
                    <a:cubicBezTo>
                      <a:pt x="238" y="467"/>
                      <a:pt x="239" y="467"/>
                      <a:pt x="241" y="468"/>
                    </a:cubicBezTo>
                    <a:close/>
                    <a:moveTo>
                      <a:pt x="258" y="467"/>
                    </a:moveTo>
                    <a:cubicBezTo>
                      <a:pt x="260" y="467"/>
                      <a:pt x="260" y="467"/>
                      <a:pt x="261" y="467"/>
                    </a:cubicBezTo>
                    <a:cubicBezTo>
                      <a:pt x="262" y="469"/>
                      <a:pt x="265" y="469"/>
                      <a:pt x="268" y="469"/>
                    </a:cubicBezTo>
                    <a:cubicBezTo>
                      <a:pt x="267" y="470"/>
                      <a:pt x="266" y="470"/>
                      <a:pt x="264" y="469"/>
                    </a:cubicBezTo>
                    <a:cubicBezTo>
                      <a:pt x="263" y="469"/>
                      <a:pt x="261" y="469"/>
                      <a:pt x="260" y="468"/>
                    </a:cubicBezTo>
                    <a:cubicBezTo>
                      <a:pt x="259" y="468"/>
                      <a:pt x="258" y="467"/>
                      <a:pt x="258" y="467"/>
                    </a:cubicBezTo>
                    <a:close/>
                    <a:moveTo>
                      <a:pt x="233" y="455"/>
                    </a:moveTo>
                    <a:cubicBezTo>
                      <a:pt x="237" y="456"/>
                      <a:pt x="235" y="457"/>
                      <a:pt x="238" y="458"/>
                    </a:cubicBezTo>
                    <a:cubicBezTo>
                      <a:pt x="236" y="458"/>
                      <a:pt x="233" y="456"/>
                      <a:pt x="233" y="455"/>
                    </a:cubicBezTo>
                    <a:close/>
                    <a:moveTo>
                      <a:pt x="165" y="402"/>
                    </a:moveTo>
                    <a:cubicBezTo>
                      <a:pt x="165" y="401"/>
                      <a:pt x="167" y="403"/>
                      <a:pt x="168" y="403"/>
                    </a:cubicBezTo>
                    <a:cubicBezTo>
                      <a:pt x="169" y="404"/>
                      <a:pt x="167" y="403"/>
                      <a:pt x="168" y="405"/>
                    </a:cubicBezTo>
                    <a:cubicBezTo>
                      <a:pt x="167" y="403"/>
                      <a:pt x="166" y="404"/>
                      <a:pt x="165" y="402"/>
                    </a:cubicBezTo>
                    <a:close/>
                    <a:moveTo>
                      <a:pt x="163" y="378"/>
                    </a:moveTo>
                    <a:cubicBezTo>
                      <a:pt x="164" y="378"/>
                      <a:pt x="165" y="380"/>
                      <a:pt x="164" y="379"/>
                    </a:cubicBezTo>
                    <a:cubicBezTo>
                      <a:pt x="165" y="380"/>
                      <a:pt x="167" y="381"/>
                      <a:pt x="166" y="382"/>
                    </a:cubicBezTo>
                    <a:cubicBezTo>
                      <a:pt x="167" y="382"/>
                      <a:pt x="167" y="382"/>
                      <a:pt x="167" y="381"/>
                    </a:cubicBezTo>
                    <a:cubicBezTo>
                      <a:pt x="169" y="383"/>
                      <a:pt x="169" y="383"/>
                      <a:pt x="170" y="384"/>
                    </a:cubicBezTo>
                    <a:cubicBezTo>
                      <a:pt x="170" y="385"/>
                      <a:pt x="168" y="385"/>
                      <a:pt x="167" y="384"/>
                    </a:cubicBezTo>
                    <a:cubicBezTo>
                      <a:pt x="169" y="386"/>
                      <a:pt x="170" y="387"/>
                      <a:pt x="171" y="389"/>
                    </a:cubicBezTo>
                    <a:cubicBezTo>
                      <a:pt x="173" y="390"/>
                      <a:pt x="171" y="388"/>
                      <a:pt x="172" y="388"/>
                    </a:cubicBezTo>
                    <a:cubicBezTo>
                      <a:pt x="174" y="389"/>
                      <a:pt x="174" y="390"/>
                      <a:pt x="175" y="391"/>
                    </a:cubicBezTo>
                    <a:cubicBezTo>
                      <a:pt x="173" y="390"/>
                      <a:pt x="170" y="390"/>
                      <a:pt x="170" y="388"/>
                    </a:cubicBezTo>
                    <a:cubicBezTo>
                      <a:pt x="169" y="387"/>
                      <a:pt x="167" y="387"/>
                      <a:pt x="167" y="386"/>
                    </a:cubicBezTo>
                    <a:cubicBezTo>
                      <a:pt x="166" y="387"/>
                      <a:pt x="163" y="382"/>
                      <a:pt x="163" y="385"/>
                    </a:cubicBezTo>
                    <a:cubicBezTo>
                      <a:pt x="164" y="386"/>
                      <a:pt x="162" y="383"/>
                      <a:pt x="164" y="385"/>
                    </a:cubicBezTo>
                    <a:cubicBezTo>
                      <a:pt x="163" y="386"/>
                      <a:pt x="164" y="387"/>
                      <a:pt x="164" y="387"/>
                    </a:cubicBezTo>
                    <a:cubicBezTo>
                      <a:pt x="167" y="389"/>
                      <a:pt x="171" y="392"/>
                      <a:pt x="172" y="395"/>
                    </a:cubicBezTo>
                    <a:cubicBezTo>
                      <a:pt x="173" y="395"/>
                      <a:pt x="173" y="394"/>
                      <a:pt x="173" y="394"/>
                    </a:cubicBezTo>
                    <a:cubicBezTo>
                      <a:pt x="176" y="397"/>
                      <a:pt x="178" y="398"/>
                      <a:pt x="180" y="399"/>
                    </a:cubicBezTo>
                    <a:cubicBezTo>
                      <a:pt x="182" y="401"/>
                      <a:pt x="183" y="402"/>
                      <a:pt x="185" y="404"/>
                    </a:cubicBezTo>
                    <a:cubicBezTo>
                      <a:pt x="185" y="406"/>
                      <a:pt x="182" y="404"/>
                      <a:pt x="181" y="404"/>
                    </a:cubicBezTo>
                    <a:cubicBezTo>
                      <a:pt x="180" y="402"/>
                      <a:pt x="183" y="404"/>
                      <a:pt x="184" y="405"/>
                    </a:cubicBezTo>
                    <a:cubicBezTo>
                      <a:pt x="183" y="403"/>
                      <a:pt x="179" y="402"/>
                      <a:pt x="180" y="401"/>
                    </a:cubicBezTo>
                    <a:cubicBezTo>
                      <a:pt x="179" y="400"/>
                      <a:pt x="179" y="400"/>
                      <a:pt x="178" y="399"/>
                    </a:cubicBezTo>
                    <a:cubicBezTo>
                      <a:pt x="176" y="398"/>
                      <a:pt x="178" y="400"/>
                      <a:pt x="177" y="400"/>
                    </a:cubicBezTo>
                    <a:cubicBezTo>
                      <a:pt x="176" y="398"/>
                      <a:pt x="175" y="397"/>
                      <a:pt x="172" y="395"/>
                    </a:cubicBezTo>
                    <a:cubicBezTo>
                      <a:pt x="172" y="396"/>
                      <a:pt x="173" y="397"/>
                      <a:pt x="174" y="399"/>
                    </a:cubicBezTo>
                    <a:cubicBezTo>
                      <a:pt x="172" y="398"/>
                      <a:pt x="170" y="397"/>
                      <a:pt x="170" y="395"/>
                    </a:cubicBezTo>
                    <a:cubicBezTo>
                      <a:pt x="169" y="395"/>
                      <a:pt x="170" y="397"/>
                      <a:pt x="168" y="396"/>
                    </a:cubicBezTo>
                    <a:cubicBezTo>
                      <a:pt x="167" y="394"/>
                      <a:pt x="165" y="393"/>
                      <a:pt x="164" y="391"/>
                    </a:cubicBezTo>
                    <a:cubicBezTo>
                      <a:pt x="162" y="390"/>
                      <a:pt x="165" y="392"/>
                      <a:pt x="164" y="393"/>
                    </a:cubicBezTo>
                    <a:cubicBezTo>
                      <a:pt x="163" y="393"/>
                      <a:pt x="164" y="391"/>
                      <a:pt x="161" y="389"/>
                    </a:cubicBezTo>
                    <a:cubicBezTo>
                      <a:pt x="162" y="389"/>
                      <a:pt x="163" y="390"/>
                      <a:pt x="163" y="389"/>
                    </a:cubicBezTo>
                    <a:cubicBezTo>
                      <a:pt x="163" y="388"/>
                      <a:pt x="160" y="389"/>
                      <a:pt x="160" y="387"/>
                    </a:cubicBezTo>
                    <a:cubicBezTo>
                      <a:pt x="162" y="387"/>
                      <a:pt x="163" y="388"/>
                      <a:pt x="165" y="389"/>
                    </a:cubicBezTo>
                    <a:cubicBezTo>
                      <a:pt x="164" y="388"/>
                      <a:pt x="162" y="387"/>
                      <a:pt x="161" y="385"/>
                    </a:cubicBezTo>
                    <a:cubicBezTo>
                      <a:pt x="160" y="386"/>
                      <a:pt x="161" y="388"/>
                      <a:pt x="160" y="385"/>
                    </a:cubicBezTo>
                    <a:cubicBezTo>
                      <a:pt x="159" y="386"/>
                      <a:pt x="159" y="387"/>
                      <a:pt x="160" y="387"/>
                    </a:cubicBezTo>
                    <a:cubicBezTo>
                      <a:pt x="158" y="385"/>
                      <a:pt x="155" y="384"/>
                      <a:pt x="153" y="382"/>
                    </a:cubicBezTo>
                    <a:cubicBezTo>
                      <a:pt x="154" y="381"/>
                      <a:pt x="157" y="385"/>
                      <a:pt x="158" y="385"/>
                    </a:cubicBezTo>
                    <a:cubicBezTo>
                      <a:pt x="158" y="384"/>
                      <a:pt x="156" y="383"/>
                      <a:pt x="156" y="383"/>
                    </a:cubicBezTo>
                    <a:cubicBezTo>
                      <a:pt x="155" y="383"/>
                      <a:pt x="155" y="383"/>
                      <a:pt x="155" y="383"/>
                    </a:cubicBezTo>
                    <a:cubicBezTo>
                      <a:pt x="156" y="382"/>
                      <a:pt x="155" y="382"/>
                      <a:pt x="155" y="382"/>
                    </a:cubicBezTo>
                    <a:cubicBezTo>
                      <a:pt x="156" y="382"/>
                      <a:pt x="157" y="383"/>
                      <a:pt x="159" y="384"/>
                    </a:cubicBezTo>
                    <a:cubicBezTo>
                      <a:pt x="159" y="384"/>
                      <a:pt x="159" y="383"/>
                      <a:pt x="159" y="382"/>
                    </a:cubicBezTo>
                    <a:cubicBezTo>
                      <a:pt x="157" y="383"/>
                      <a:pt x="155" y="381"/>
                      <a:pt x="152" y="379"/>
                    </a:cubicBezTo>
                    <a:cubicBezTo>
                      <a:pt x="152" y="380"/>
                      <a:pt x="155" y="381"/>
                      <a:pt x="154" y="382"/>
                    </a:cubicBezTo>
                    <a:cubicBezTo>
                      <a:pt x="152" y="381"/>
                      <a:pt x="153" y="380"/>
                      <a:pt x="152" y="379"/>
                    </a:cubicBezTo>
                    <a:cubicBezTo>
                      <a:pt x="151" y="380"/>
                      <a:pt x="153" y="381"/>
                      <a:pt x="152" y="381"/>
                    </a:cubicBezTo>
                    <a:cubicBezTo>
                      <a:pt x="151" y="380"/>
                      <a:pt x="151" y="380"/>
                      <a:pt x="150" y="379"/>
                    </a:cubicBezTo>
                    <a:cubicBezTo>
                      <a:pt x="151" y="379"/>
                      <a:pt x="152" y="379"/>
                      <a:pt x="152" y="378"/>
                    </a:cubicBezTo>
                    <a:cubicBezTo>
                      <a:pt x="151" y="377"/>
                      <a:pt x="150" y="378"/>
                      <a:pt x="150" y="379"/>
                    </a:cubicBezTo>
                    <a:cubicBezTo>
                      <a:pt x="148" y="377"/>
                      <a:pt x="148" y="378"/>
                      <a:pt x="147" y="376"/>
                    </a:cubicBezTo>
                    <a:cubicBezTo>
                      <a:pt x="147" y="376"/>
                      <a:pt x="148" y="376"/>
                      <a:pt x="147" y="375"/>
                    </a:cubicBezTo>
                    <a:cubicBezTo>
                      <a:pt x="148" y="375"/>
                      <a:pt x="149" y="377"/>
                      <a:pt x="149" y="377"/>
                    </a:cubicBezTo>
                    <a:cubicBezTo>
                      <a:pt x="149" y="376"/>
                      <a:pt x="149" y="377"/>
                      <a:pt x="150" y="375"/>
                    </a:cubicBezTo>
                    <a:cubicBezTo>
                      <a:pt x="151" y="378"/>
                      <a:pt x="153" y="378"/>
                      <a:pt x="155" y="377"/>
                    </a:cubicBezTo>
                    <a:cubicBezTo>
                      <a:pt x="155" y="378"/>
                      <a:pt x="155" y="379"/>
                      <a:pt x="155" y="380"/>
                    </a:cubicBezTo>
                    <a:cubicBezTo>
                      <a:pt x="157" y="383"/>
                      <a:pt x="158" y="380"/>
                      <a:pt x="160" y="383"/>
                    </a:cubicBezTo>
                    <a:cubicBezTo>
                      <a:pt x="160" y="382"/>
                      <a:pt x="161" y="382"/>
                      <a:pt x="159" y="381"/>
                    </a:cubicBezTo>
                    <a:cubicBezTo>
                      <a:pt x="162" y="381"/>
                      <a:pt x="160" y="385"/>
                      <a:pt x="163" y="386"/>
                    </a:cubicBezTo>
                    <a:cubicBezTo>
                      <a:pt x="163" y="384"/>
                      <a:pt x="160" y="379"/>
                      <a:pt x="156" y="378"/>
                    </a:cubicBezTo>
                    <a:cubicBezTo>
                      <a:pt x="155" y="377"/>
                      <a:pt x="155" y="375"/>
                      <a:pt x="155" y="374"/>
                    </a:cubicBezTo>
                    <a:cubicBezTo>
                      <a:pt x="157" y="378"/>
                      <a:pt x="162" y="380"/>
                      <a:pt x="163" y="379"/>
                    </a:cubicBezTo>
                    <a:cubicBezTo>
                      <a:pt x="164" y="381"/>
                      <a:pt x="165" y="382"/>
                      <a:pt x="166" y="384"/>
                    </a:cubicBezTo>
                    <a:cubicBezTo>
                      <a:pt x="166" y="382"/>
                      <a:pt x="164" y="380"/>
                      <a:pt x="163" y="378"/>
                    </a:cubicBezTo>
                    <a:close/>
                    <a:moveTo>
                      <a:pt x="180" y="403"/>
                    </a:moveTo>
                    <a:cubicBezTo>
                      <a:pt x="180" y="403"/>
                      <a:pt x="179" y="403"/>
                      <a:pt x="178" y="402"/>
                    </a:cubicBezTo>
                    <a:cubicBezTo>
                      <a:pt x="179" y="402"/>
                      <a:pt x="179" y="401"/>
                      <a:pt x="179" y="401"/>
                    </a:cubicBezTo>
                    <a:cubicBezTo>
                      <a:pt x="181" y="402"/>
                      <a:pt x="180" y="403"/>
                      <a:pt x="180" y="403"/>
                    </a:cubicBezTo>
                    <a:close/>
                    <a:moveTo>
                      <a:pt x="119" y="324"/>
                    </a:moveTo>
                    <a:cubicBezTo>
                      <a:pt x="119" y="324"/>
                      <a:pt x="119" y="324"/>
                      <a:pt x="119" y="323"/>
                    </a:cubicBezTo>
                    <a:cubicBezTo>
                      <a:pt x="119" y="323"/>
                      <a:pt x="120" y="324"/>
                      <a:pt x="120" y="324"/>
                    </a:cubicBezTo>
                    <a:cubicBezTo>
                      <a:pt x="121" y="326"/>
                      <a:pt x="120" y="326"/>
                      <a:pt x="119" y="324"/>
                    </a:cubicBezTo>
                    <a:close/>
                    <a:moveTo>
                      <a:pt x="550" y="219"/>
                    </a:moveTo>
                    <a:cubicBezTo>
                      <a:pt x="550" y="220"/>
                      <a:pt x="550" y="221"/>
                      <a:pt x="550" y="222"/>
                    </a:cubicBezTo>
                    <a:cubicBezTo>
                      <a:pt x="549" y="222"/>
                      <a:pt x="550" y="221"/>
                      <a:pt x="549" y="221"/>
                    </a:cubicBezTo>
                    <a:cubicBezTo>
                      <a:pt x="549" y="220"/>
                      <a:pt x="550" y="221"/>
                      <a:pt x="550" y="219"/>
                    </a:cubicBezTo>
                    <a:close/>
                    <a:moveTo>
                      <a:pt x="590" y="178"/>
                    </a:moveTo>
                    <a:cubicBezTo>
                      <a:pt x="591" y="178"/>
                      <a:pt x="590" y="183"/>
                      <a:pt x="591" y="181"/>
                    </a:cubicBezTo>
                    <a:cubicBezTo>
                      <a:pt x="592" y="182"/>
                      <a:pt x="590" y="184"/>
                      <a:pt x="590" y="184"/>
                    </a:cubicBezTo>
                    <a:cubicBezTo>
                      <a:pt x="590" y="183"/>
                      <a:pt x="590" y="181"/>
                      <a:pt x="590" y="181"/>
                    </a:cubicBezTo>
                    <a:cubicBezTo>
                      <a:pt x="590" y="180"/>
                      <a:pt x="590" y="181"/>
                      <a:pt x="590" y="180"/>
                    </a:cubicBezTo>
                    <a:cubicBezTo>
                      <a:pt x="590" y="179"/>
                      <a:pt x="590" y="179"/>
                      <a:pt x="590" y="178"/>
                    </a:cubicBezTo>
                    <a:close/>
                    <a:moveTo>
                      <a:pt x="599" y="180"/>
                    </a:moveTo>
                    <a:cubicBezTo>
                      <a:pt x="599" y="180"/>
                      <a:pt x="599" y="183"/>
                      <a:pt x="598" y="183"/>
                    </a:cubicBezTo>
                    <a:cubicBezTo>
                      <a:pt x="598" y="181"/>
                      <a:pt x="598" y="181"/>
                      <a:pt x="599" y="180"/>
                    </a:cubicBezTo>
                    <a:close/>
                    <a:moveTo>
                      <a:pt x="618" y="141"/>
                    </a:moveTo>
                    <a:cubicBezTo>
                      <a:pt x="618" y="142"/>
                      <a:pt x="618" y="142"/>
                      <a:pt x="618" y="144"/>
                    </a:cubicBezTo>
                    <a:cubicBezTo>
                      <a:pt x="618" y="144"/>
                      <a:pt x="617" y="143"/>
                      <a:pt x="617" y="142"/>
                    </a:cubicBezTo>
                    <a:cubicBezTo>
                      <a:pt x="617" y="142"/>
                      <a:pt x="617" y="142"/>
                      <a:pt x="617" y="143"/>
                    </a:cubicBezTo>
                    <a:cubicBezTo>
                      <a:pt x="617" y="143"/>
                      <a:pt x="617" y="143"/>
                      <a:pt x="617" y="142"/>
                    </a:cubicBezTo>
                    <a:cubicBezTo>
                      <a:pt x="616" y="141"/>
                      <a:pt x="616" y="141"/>
                      <a:pt x="616" y="141"/>
                    </a:cubicBezTo>
                    <a:cubicBezTo>
                      <a:pt x="617" y="142"/>
                      <a:pt x="617" y="141"/>
                      <a:pt x="618" y="141"/>
                    </a:cubicBezTo>
                    <a:close/>
                    <a:moveTo>
                      <a:pt x="708" y="170"/>
                    </a:moveTo>
                    <a:cubicBezTo>
                      <a:pt x="708" y="173"/>
                      <a:pt x="708" y="175"/>
                      <a:pt x="708" y="179"/>
                    </a:cubicBezTo>
                    <a:cubicBezTo>
                      <a:pt x="707" y="179"/>
                      <a:pt x="706" y="182"/>
                      <a:pt x="706" y="179"/>
                    </a:cubicBezTo>
                    <a:cubicBezTo>
                      <a:pt x="706" y="177"/>
                      <a:pt x="707" y="177"/>
                      <a:pt x="707" y="176"/>
                    </a:cubicBezTo>
                    <a:cubicBezTo>
                      <a:pt x="707" y="174"/>
                      <a:pt x="707" y="173"/>
                      <a:pt x="707" y="171"/>
                    </a:cubicBezTo>
                    <a:cubicBezTo>
                      <a:pt x="708" y="171"/>
                      <a:pt x="708" y="170"/>
                      <a:pt x="708" y="170"/>
                    </a:cubicBezTo>
                    <a:close/>
                    <a:moveTo>
                      <a:pt x="683" y="394"/>
                    </a:moveTo>
                    <a:cubicBezTo>
                      <a:pt x="682" y="395"/>
                      <a:pt x="681" y="396"/>
                      <a:pt x="680" y="397"/>
                    </a:cubicBezTo>
                    <a:cubicBezTo>
                      <a:pt x="680" y="396"/>
                      <a:pt x="678" y="399"/>
                      <a:pt x="678" y="400"/>
                    </a:cubicBezTo>
                    <a:cubicBezTo>
                      <a:pt x="679" y="397"/>
                      <a:pt x="678" y="398"/>
                      <a:pt x="680" y="394"/>
                    </a:cubicBezTo>
                    <a:cubicBezTo>
                      <a:pt x="681" y="395"/>
                      <a:pt x="682" y="394"/>
                      <a:pt x="683" y="394"/>
                    </a:cubicBezTo>
                    <a:close/>
                    <a:moveTo>
                      <a:pt x="50" y="377"/>
                    </a:moveTo>
                    <a:cubicBezTo>
                      <a:pt x="48" y="377"/>
                      <a:pt x="47" y="373"/>
                      <a:pt x="48" y="373"/>
                    </a:cubicBezTo>
                    <a:cubicBezTo>
                      <a:pt x="50" y="375"/>
                      <a:pt x="48" y="375"/>
                      <a:pt x="50" y="377"/>
                    </a:cubicBezTo>
                    <a:close/>
                    <a:moveTo>
                      <a:pt x="7" y="152"/>
                    </a:moveTo>
                    <a:cubicBezTo>
                      <a:pt x="8" y="152"/>
                      <a:pt x="7" y="155"/>
                      <a:pt x="7" y="157"/>
                    </a:cubicBezTo>
                    <a:cubicBezTo>
                      <a:pt x="6" y="157"/>
                      <a:pt x="7" y="154"/>
                      <a:pt x="7" y="152"/>
                    </a:cubicBezTo>
                    <a:close/>
                    <a:moveTo>
                      <a:pt x="3" y="183"/>
                    </a:moveTo>
                    <a:cubicBezTo>
                      <a:pt x="4" y="185"/>
                      <a:pt x="3" y="187"/>
                      <a:pt x="3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86"/>
                      <a:pt x="2" y="184"/>
                      <a:pt x="3" y="183"/>
                    </a:cubicBezTo>
                    <a:close/>
                    <a:moveTo>
                      <a:pt x="11" y="216"/>
                    </a:moveTo>
                    <a:cubicBezTo>
                      <a:pt x="11" y="220"/>
                      <a:pt x="10" y="219"/>
                      <a:pt x="11" y="223"/>
                    </a:cubicBezTo>
                    <a:cubicBezTo>
                      <a:pt x="10" y="224"/>
                      <a:pt x="11" y="220"/>
                      <a:pt x="10" y="221"/>
                    </a:cubicBezTo>
                    <a:cubicBezTo>
                      <a:pt x="9" y="221"/>
                      <a:pt x="11" y="226"/>
                      <a:pt x="10" y="225"/>
                    </a:cubicBezTo>
                    <a:cubicBezTo>
                      <a:pt x="9" y="222"/>
                      <a:pt x="10" y="220"/>
                      <a:pt x="9" y="217"/>
                    </a:cubicBezTo>
                    <a:cubicBezTo>
                      <a:pt x="9" y="215"/>
                      <a:pt x="10" y="217"/>
                      <a:pt x="11" y="216"/>
                    </a:cubicBezTo>
                    <a:close/>
                    <a:moveTo>
                      <a:pt x="11" y="227"/>
                    </a:moveTo>
                    <a:cubicBezTo>
                      <a:pt x="10" y="228"/>
                      <a:pt x="11" y="230"/>
                      <a:pt x="11" y="232"/>
                    </a:cubicBezTo>
                    <a:cubicBezTo>
                      <a:pt x="10" y="232"/>
                      <a:pt x="9" y="227"/>
                      <a:pt x="11" y="227"/>
                    </a:cubicBezTo>
                    <a:close/>
                    <a:moveTo>
                      <a:pt x="6" y="234"/>
                    </a:moveTo>
                    <a:cubicBezTo>
                      <a:pt x="6" y="233"/>
                      <a:pt x="7" y="240"/>
                      <a:pt x="7" y="239"/>
                    </a:cubicBezTo>
                    <a:cubicBezTo>
                      <a:pt x="6" y="240"/>
                      <a:pt x="6" y="236"/>
                      <a:pt x="6" y="234"/>
                    </a:cubicBezTo>
                    <a:close/>
                    <a:moveTo>
                      <a:pt x="5" y="248"/>
                    </a:moveTo>
                    <a:cubicBezTo>
                      <a:pt x="6" y="249"/>
                      <a:pt x="6" y="254"/>
                      <a:pt x="6" y="256"/>
                    </a:cubicBezTo>
                    <a:cubicBezTo>
                      <a:pt x="4" y="256"/>
                      <a:pt x="5" y="250"/>
                      <a:pt x="5" y="248"/>
                    </a:cubicBezTo>
                    <a:close/>
                    <a:moveTo>
                      <a:pt x="20" y="245"/>
                    </a:moveTo>
                    <a:cubicBezTo>
                      <a:pt x="21" y="247"/>
                      <a:pt x="21" y="251"/>
                      <a:pt x="20" y="252"/>
                    </a:cubicBezTo>
                    <a:cubicBezTo>
                      <a:pt x="21" y="250"/>
                      <a:pt x="19" y="247"/>
                      <a:pt x="20" y="245"/>
                    </a:cubicBezTo>
                    <a:close/>
                    <a:moveTo>
                      <a:pt x="34" y="250"/>
                    </a:moveTo>
                    <a:cubicBezTo>
                      <a:pt x="35" y="252"/>
                      <a:pt x="36" y="251"/>
                      <a:pt x="37" y="250"/>
                    </a:cubicBezTo>
                    <a:cubicBezTo>
                      <a:pt x="37" y="254"/>
                      <a:pt x="36" y="255"/>
                      <a:pt x="38" y="257"/>
                    </a:cubicBezTo>
                    <a:cubicBezTo>
                      <a:pt x="38" y="260"/>
                      <a:pt x="36" y="264"/>
                      <a:pt x="35" y="259"/>
                    </a:cubicBezTo>
                    <a:cubicBezTo>
                      <a:pt x="36" y="259"/>
                      <a:pt x="35" y="257"/>
                      <a:pt x="35" y="256"/>
                    </a:cubicBezTo>
                    <a:cubicBezTo>
                      <a:pt x="35" y="254"/>
                      <a:pt x="34" y="251"/>
                      <a:pt x="34" y="250"/>
                    </a:cubicBezTo>
                    <a:close/>
                    <a:moveTo>
                      <a:pt x="22" y="259"/>
                    </a:moveTo>
                    <a:cubicBezTo>
                      <a:pt x="23" y="259"/>
                      <a:pt x="23" y="263"/>
                      <a:pt x="24" y="264"/>
                    </a:cubicBezTo>
                    <a:cubicBezTo>
                      <a:pt x="22" y="264"/>
                      <a:pt x="22" y="260"/>
                      <a:pt x="22" y="259"/>
                    </a:cubicBezTo>
                    <a:close/>
                    <a:moveTo>
                      <a:pt x="32" y="255"/>
                    </a:moveTo>
                    <a:cubicBezTo>
                      <a:pt x="33" y="254"/>
                      <a:pt x="33" y="258"/>
                      <a:pt x="34" y="257"/>
                    </a:cubicBezTo>
                    <a:cubicBezTo>
                      <a:pt x="34" y="258"/>
                      <a:pt x="34" y="259"/>
                      <a:pt x="34" y="261"/>
                    </a:cubicBezTo>
                    <a:cubicBezTo>
                      <a:pt x="33" y="262"/>
                      <a:pt x="32" y="257"/>
                      <a:pt x="32" y="255"/>
                    </a:cubicBezTo>
                    <a:close/>
                    <a:moveTo>
                      <a:pt x="16" y="267"/>
                    </a:moveTo>
                    <a:cubicBezTo>
                      <a:pt x="16" y="265"/>
                      <a:pt x="17" y="272"/>
                      <a:pt x="18" y="268"/>
                    </a:cubicBezTo>
                    <a:cubicBezTo>
                      <a:pt x="18" y="271"/>
                      <a:pt x="18" y="272"/>
                      <a:pt x="19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9" y="278"/>
                      <a:pt x="20" y="279"/>
                      <a:pt x="20" y="282"/>
                    </a:cubicBezTo>
                    <a:cubicBezTo>
                      <a:pt x="20" y="283"/>
                      <a:pt x="20" y="282"/>
                      <a:pt x="21" y="283"/>
                    </a:cubicBezTo>
                    <a:cubicBezTo>
                      <a:pt x="21" y="285"/>
                      <a:pt x="20" y="282"/>
                      <a:pt x="20" y="283"/>
                    </a:cubicBezTo>
                    <a:cubicBezTo>
                      <a:pt x="19" y="279"/>
                      <a:pt x="17" y="276"/>
                      <a:pt x="17" y="272"/>
                    </a:cubicBezTo>
                    <a:cubicBezTo>
                      <a:pt x="18" y="272"/>
                      <a:pt x="17" y="270"/>
                      <a:pt x="16" y="267"/>
                    </a:cubicBezTo>
                    <a:close/>
                    <a:moveTo>
                      <a:pt x="24" y="266"/>
                    </a:moveTo>
                    <a:cubicBezTo>
                      <a:pt x="25" y="268"/>
                      <a:pt x="25" y="269"/>
                      <a:pt x="25" y="270"/>
                    </a:cubicBezTo>
                    <a:cubicBezTo>
                      <a:pt x="24" y="271"/>
                      <a:pt x="23" y="270"/>
                      <a:pt x="23" y="268"/>
                    </a:cubicBezTo>
                    <a:cubicBezTo>
                      <a:pt x="23" y="267"/>
                      <a:pt x="23" y="266"/>
                      <a:pt x="24" y="266"/>
                    </a:cubicBezTo>
                    <a:close/>
                    <a:moveTo>
                      <a:pt x="25" y="273"/>
                    </a:moveTo>
                    <a:cubicBezTo>
                      <a:pt x="27" y="275"/>
                      <a:pt x="28" y="284"/>
                      <a:pt x="30" y="287"/>
                    </a:cubicBezTo>
                    <a:cubicBezTo>
                      <a:pt x="31" y="291"/>
                      <a:pt x="31" y="291"/>
                      <a:pt x="31" y="294"/>
                    </a:cubicBezTo>
                    <a:cubicBezTo>
                      <a:pt x="30" y="294"/>
                      <a:pt x="30" y="291"/>
                      <a:pt x="30" y="290"/>
                    </a:cubicBezTo>
                    <a:cubicBezTo>
                      <a:pt x="27" y="287"/>
                      <a:pt x="27" y="282"/>
                      <a:pt x="26" y="278"/>
                    </a:cubicBezTo>
                    <a:cubicBezTo>
                      <a:pt x="27" y="277"/>
                      <a:pt x="25" y="275"/>
                      <a:pt x="25" y="273"/>
                    </a:cubicBezTo>
                    <a:close/>
                    <a:moveTo>
                      <a:pt x="30" y="283"/>
                    </a:moveTo>
                    <a:cubicBezTo>
                      <a:pt x="31" y="282"/>
                      <a:pt x="32" y="288"/>
                      <a:pt x="32" y="289"/>
                    </a:cubicBezTo>
                    <a:cubicBezTo>
                      <a:pt x="30" y="289"/>
                      <a:pt x="31" y="286"/>
                      <a:pt x="30" y="283"/>
                    </a:cubicBezTo>
                    <a:close/>
                    <a:moveTo>
                      <a:pt x="37" y="291"/>
                    </a:moveTo>
                    <a:cubicBezTo>
                      <a:pt x="39" y="294"/>
                      <a:pt x="37" y="292"/>
                      <a:pt x="37" y="294"/>
                    </a:cubicBezTo>
                    <a:cubicBezTo>
                      <a:pt x="37" y="293"/>
                      <a:pt x="36" y="291"/>
                      <a:pt x="36" y="290"/>
                    </a:cubicBezTo>
                    <a:cubicBezTo>
                      <a:pt x="36" y="290"/>
                      <a:pt x="37" y="291"/>
                      <a:pt x="37" y="291"/>
                    </a:cubicBezTo>
                    <a:cubicBezTo>
                      <a:pt x="37" y="292"/>
                      <a:pt x="38" y="292"/>
                      <a:pt x="37" y="291"/>
                    </a:cubicBezTo>
                    <a:close/>
                    <a:moveTo>
                      <a:pt x="36" y="295"/>
                    </a:moveTo>
                    <a:cubicBezTo>
                      <a:pt x="37" y="294"/>
                      <a:pt x="37" y="297"/>
                      <a:pt x="38" y="298"/>
                    </a:cubicBezTo>
                    <a:cubicBezTo>
                      <a:pt x="38" y="298"/>
                      <a:pt x="38" y="298"/>
                      <a:pt x="38" y="297"/>
                    </a:cubicBezTo>
                    <a:cubicBezTo>
                      <a:pt x="40" y="301"/>
                      <a:pt x="36" y="298"/>
                      <a:pt x="36" y="295"/>
                    </a:cubicBezTo>
                    <a:close/>
                    <a:moveTo>
                      <a:pt x="36" y="303"/>
                    </a:moveTo>
                    <a:cubicBezTo>
                      <a:pt x="36" y="306"/>
                      <a:pt x="35" y="299"/>
                      <a:pt x="35" y="302"/>
                    </a:cubicBezTo>
                    <a:cubicBezTo>
                      <a:pt x="35" y="301"/>
                      <a:pt x="35" y="299"/>
                      <a:pt x="34" y="297"/>
                    </a:cubicBezTo>
                    <a:cubicBezTo>
                      <a:pt x="34" y="297"/>
                      <a:pt x="35" y="298"/>
                      <a:pt x="35" y="299"/>
                    </a:cubicBezTo>
                    <a:cubicBezTo>
                      <a:pt x="35" y="300"/>
                      <a:pt x="36" y="299"/>
                      <a:pt x="36" y="300"/>
                    </a:cubicBezTo>
                    <a:cubicBezTo>
                      <a:pt x="37" y="300"/>
                      <a:pt x="35" y="300"/>
                      <a:pt x="36" y="303"/>
                    </a:cubicBezTo>
                    <a:close/>
                    <a:moveTo>
                      <a:pt x="26" y="306"/>
                    </a:moveTo>
                    <a:cubicBezTo>
                      <a:pt x="27" y="305"/>
                      <a:pt x="28" y="307"/>
                      <a:pt x="29" y="307"/>
                    </a:cubicBezTo>
                    <a:cubicBezTo>
                      <a:pt x="29" y="309"/>
                      <a:pt x="30" y="311"/>
                      <a:pt x="29" y="312"/>
                    </a:cubicBezTo>
                    <a:cubicBezTo>
                      <a:pt x="28" y="310"/>
                      <a:pt x="27" y="308"/>
                      <a:pt x="26" y="306"/>
                    </a:cubicBezTo>
                    <a:close/>
                    <a:moveTo>
                      <a:pt x="31" y="310"/>
                    </a:moveTo>
                    <a:cubicBezTo>
                      <a:pt x="31" y="316"/>
                      <a:pt x="33" y="322"/>
                      <a:pt x="35" y="327"/>
                    </a:cubicBezTo>
                    <a:cubicBezTo>
                      <a:pt x="34" y="326"/>
                      <a:pt x="33" y="323"/>
                      <a:pt x="32" y="320"/>
                    </a:cubicBezTo>
                    <a:cubicBezTo>
                      <a:pt x="31" y="318"/>
                      <a:pt x="30" y="315"/>
                      <a:pt x="29" y="313"/>
                    </a:cubicBezTo>
                    <a:cubicBezTo>
                      <a:pt x="31" y="315"/>
                      <a:pt x="29" y="310"/>
                      <a:pt x="31" y="310"/>
                    </a:cubicBezTo>
                    <a:close/>
                    <a:moveTo>
                      <a:pt x="62" y="307"/>
                    </a:moveTo>
                    <a:cubicBezTo>
                      <a:pt x="62" y="307"/>
                      <a:pt x="63" y="307"/>
                      <a:pt x="63" y="307"/>
                    </a:cubicBezTo>
                    <a:cubicBezTo>
                      <a:pt x="64" y="309"/>
                      <a:pt x="65" y="311"/>
                      <a:pt x="63" y="311"/>
                    </a:cubicBezTo>
                    <a:cubicBezTo>
                      <a:pt x="63" y="310"/>
                      <a:pt x="63" y="308"/>
                      <a:pt x="62" y="307"/>
                    </a:cubicBezTo>
                    <a:close/>
                    <a:moveTo>
                      <a:pt x="37" y="328"/>
                    </a:moveTo>
                    <a:cubicBezTo>
                      <a:pt x="37" y="331"/>
                      <a:pt x="37" y="330"/>
                      <a:pt x="38" y="333"/>
                    </a:cubicBezTo>
                    <a:cubicBezTo>
                      <a:pt x="38" y="334"/>
                      <a:pt x="36" y="328"/>
                      <a:pt x="37" y="328"/>
                    </a:cubicBezTo>
                    <a:close/>
                    <a:moveTo>
                      <a:pt x="40" y="327"/>
                    </a:moveTo>
                    <a:cubicBezTo>
                      <a:pt x="40" y="327"/>
                      <a:pt x="42" y="330"/>
                      <a:pt x="42" y="331"/>
                    </a:cubicBezTo>
                    <a:cubicBezTo>
                      <a:pt x="41" y="331"/>
                      <a:pt x="41" y="329"/>
                      <a:pt x="40" y="327"/>
                    </a:cubicBezTo>
                    <a:close/>
                    <a:moveTo>
                      <a:pt x="64" y="311"/>
                    </a:moveTo>
                    <a:cubicBezTo>
                      <a:pt x="66" y="313"/>
                      <a:pt x="65" y="314"/>
                      <a:pt x="66" y="316"/>
                    </a:cubicBezTo>
                    <a:cubicBezTo>
                      <a:pt x="66" y="316"/>
                      <a:pt x="66" y="315"/>
                      <a:pt x="65" y="315"/>
                    </a:cubicBezTo>
                    <a:cubicBezTo>
                      <a:pt x="66" y="318"/>
                      <a:pt x="68" y="322"/>
                      <a:pt x="66" y="321"/>
                    </a:cubicBezTo>
                    <a:cubicBezTo>
                      <a:pt x="65" y="320"/>
                      <a:pt x="66" y="319"/>
                      <a:pt x="66" y="318"/>
                    </a:cubicBezTo>
                    <a:cubicBezTo>
                      <a:pt x="65" y="317"/>
                      <a:pt x="65" y="316"/>
                      <a:pt x="63" y="313"/>
                    </a:cubicBezTo>
                    <a:cubicBezTo>
                      <a:pt x="64" y="312"/>
                      <a:pt x="65" y="314"/>
                      <a:pt x="65" y="315"/>
                    </a:cubicBezTo>
                    <a:cubicBezTo>
                      <a:pt x="66" y="315"/>
                      <a:pt x="63" y="311"/>
                      <a:pt x="64" y="311"/>
                    </a:cubicBezTo>
                    <a:close/>
                    <a:moveTo>
                      <a:pt x="66" y="313"/>
                    </a:moveTo>
                    <a:cubicBezTo>
                      <a:pt x="67" y="313"/>
                      <a:pt x="67" y="313"/>
                      <a:pt x="67" y="314"/>
                    </a:cubicBezTo>
                    <a:cubicBezTo>
                      <a:pt x="69" y="317"/>
                      <a:pt x="67" y="318"/>
                      <a:pt x="69" y="321"/>
                    </a:cubicBezTo>
                    <a:cubicBezTo>
                      <a:pt x="68" y="321"/>
                      <a:pt x="68" y="319"/>
                      <a:pt x="67" y="319"/>
                    </a:cubicBezTo>
                    <a:cubicBezTo>
                      <a:pt x="66" y="316"/>
                      <a:pt x="68" y="318"/>
                      <a:pt x="66" y="313"/>
                    </a:cubicBezTo>
                    <a:close/>
                    <a:moveTo>
                      <a:pt x="94" y="299"/>
                    </a:moveTo>
                    <a:cubicBezTo>
                      <a:pt x="95" y="299"/>
                      <a:pt x="96" y="301"/>
                      <a:pt x="96" y="299"/>
                    </a:cubicBezTo>
                    <a:cubicBezTo>
                      <a:pt x="97" y="300"/>
                      <a:pt x="97" y="300"/>
                      <a:pt x="97" y="300"/>
                    </a:cubicBezTo>
                    <a:cubicBezTo>
                      <a:pt x="96" y="300"/>
                      <a:pt x="96" y="301"/>
                      <a:pt x="97" y="301"/>
                    </a:cubicBezTo>
                    <a:cubicBezTo>
                      <a:pt x="96" y="300"/>
                      <a:pt x="95" y="301"/>
                      <a:pt x="94" y="299"/>
                    </a:cubicBezTo>
                    <a:close/>
                    <a:moveTo>
                      <a:pt x="68" y="323"/>
                    </a:moveTo>
                    <a:cubicBezTo>
                      <a:pt x="70" y="324"/>
                      <a:pt x="72" y="331"/>
                      <a:pt x="73" y="334"/>
                    </a:cubicBezTo>
                    <a:cubicBezTo>
                      <a:pt x="71" y="332"/>
                      <a:pt x="70" y="328"/>
                      <a:pt x="68" y="323"/>
                    </a:cubicBezTo>
                    <a:close/>
                    <a:moveTo>
                      <a:pt x="49" y="342"/>
                    </a:moveTo>
                    <a:cubicBezTo>
                      <a:pt x="50" y="342"/>
                      <a:pt x="52" y="343"/>
                      <a:pt x="53" y="346"/>
                    </a:cubicBezTo>
                    <a:cubicBezTo>
                      <a:pt x="55" y="348"/>
                      <a:pt x="56" y="351"/>
                      <a:pt x="57" y="353"/>
                    </a:cubicBezTo>
                    <a:cubicBezTo>
                      <a:pt x="56" y="354"/>
                      <a:pt x="55" y="352"/>
                      <a:pt x="53" y="351"/>
                    </a:cubicBezTo>
                    <a:cubicBezTo>
                      <a:pt x="51" y="347"/>
                      <a:pt x="50" y="344"/>
                      <a:pt x="49" y="342"/>
                    </a:cubicBezTo>
                    <a:close/>
                    <a:moveTo>
                      <a:pt x="98" y="309"/>
                    </a:moveTo>
                    <a:cubicBezTo>
                      <a:pt x="99" y="309"/>
                      <a:pt x="102" y="315"/>
                      <a:pt x="102" y="317"/>
                    </a:cubicBezTo>
                    <a:cubicBezTo>
                      <a:pt x="100" y="316"/>
                      <a:pt x="98" y="310"/>
                      <a:pt x="98" y="309"/>
                    </a:cubicBezTo>
                    <a:close/>
                    <a:moveTo>
                      <a:pt x="74" y="337"/>
                    </a:moveTo>
                    <a:cubicBezTo>
                      <a:pt x="75" y="336"/>
                      <a:pt x="74" y="336"/>
                      <a:pt x="73" y="334"/>
                    </a:cubicBezTo>
                    <a:cubicBezTo>
                      <a:pt x="75" y="335"/>
                      <a:pt x="75" y="338"/>
                      <a:pt x="76" y="338"/>
                    </a:cubicBezTo>
                    <a:cubicBezTo>
                      <a:pt x="77" y="340"/>
                      <a:pt x="75" y="338"/>
                      <a:pt x="74" y="337"/>
                    </a:cubicBezTo>
                    <a:close/>
                    <a:moveTo>
                      <a:pt x="57" y="355"/>
                    </a:moveTo>
                    <a:cubicBezTo>
                      <a:pt x="58" y="354"/>
                      <a:pt x="58" y="354"/>
                      <a:pt x="58" y="354"/>
                    </a:cubicBezTo>
                    <a:cubicBezTo>
                      <a:pt x="59" y="356"/>
                      <a:pt x="58" y="356"/>
                      <a:pt x="58" y="357"/>
                    </a:cubicBezTo>
                    <a:cubicBezTo>
                      <a:pt x="58" y="357"/>
                      <a:pt x="57" y="356"/>
                      <a:pt x="57" y="355"/>
                    </a:cubicBezTo>
                    <a:close/>
                    <a:moveTo>
                      <a:pt x="76" y="340"/>
                    </a:moveTo>
                    <a:cubicBezTo>
                      <a:pt x="77" y="340"/>
                      <a:pt x="80" y="343"/>
                      <a:pt x="80" y="345"/>
                    </a:cubicBezTo>
                    <a:cubicBezTo>
                      <a:pt x="78" y="344"/>
                      <a:pt x="78" y="342"/>
                      <a:pt x="76" y="340"/>
                    </a:cubicBezTo>
                    <a:close/>
                    <a:moveTo>
                      <a:pt x="103" y="320"/>
                    </a:moveTo>
                    <a:cubicBezTo>
                      <a:pt x="103" y="320"/>
                      <a:pt x="104" y="322"/>
                      <a:pt x="105" y="323"/>
                    </a:cubicBezTo>
                    <a:cubicBezTo>
                      <a:pt x="104" y="324"/>
                      <a:pt x="103" y="321"/>
                      <a:pt x="103" y="320"/>
                    </a:cubicBezTo>
                    <a:close/>
                    <a:moveTo>
                      <a:pt x="68" y="351"/>
                    </a:moveTo>
                    <a:cubicBezTo>
                      <a:pt x="68" y="351"/>
                      <a:pt x="69" y="351"/>
                      <a:pt x="69" y="352"/>
                    </a:cubicBezTo>
                    <a:cubicBezTo>
                      <a:pt x="72" y="355"/>
                      <a:pt x="69" y="355"/>
                      <a:pt x="68" y="351"/>
                    </a:cubicBezTo>
                    <a:close/>
                    <a:moveTo>
                      <a:pt x="79" y="357"/>
                    </a:moveTo>
                    <a:cubicBezTo>
                      <a:pt x="77" y="356"/>
                      <a:pt x="76" y="353"/>
                      <a:pt x="74" y="352"/>
                    </a:cubicBezTo>
                    <a:cubicBezTo>
                      <a:pt x="73" y="350"/>
                      <a:pt x="75" y="350"/>
                      <a:pt x="74" y="348"/>
                    </a:cubicBezTo>
                    <a:cubicBezTo>
                      <a:pt x="76" y="350"/>
                      <a:pt x="78" y="352"/>
                      <a:pt x="79" y="352"/>
                    </a:cubicBezTo>
                    <a:cubicBezTo>
                      <a:pt x="77" y="350"/>
                      <a:pt x="76" y="350"/>
                      <a:pt x="74" y="346"/>
                    </a:cubicBezTo>
                    <a:cubicBezTo>
                      <a:pt x="74" y="346"/>
                      <a:pt x="75" y="347"/>
                      <a:pt x="76" y="347"/>
                    </a:cubicBezTo>
                    <a:cubicBezTo>
                      <a:pt x="77" y="348"/>
                      <a:pt x="76" y="348"/>
                      <a:pt x="77" y="350"/>
                    </a:cubicBezTo>
                    <a:cubicBezTo>
                      <a:pt x="77" y="348"/>
                      <a:pt x="78" y="350"/>
                      <a:pt x="80" y="352"/>
                    </a:cubicBezTo>
                    <a:cubicBezTo>
                      <a:pt x="81" y="354"/>
                      <a:pt x="82" y="356"/>
                      <a:pt x="83" y="358"/>
                    </a:cubicBezTo>
                    <a:cubicBezTo>
                      <a:pt x="82" y="358"/>
                      <a:pt x="81" y="356"/>
                      <a:pt x="80" y="354"/>
                    </a:cubicBezTo>
                    <a:cubicBezTo>
                      <a:pt x="79" y="353"/>
                      <a:pt x="79" y="355"/>
                      <a:pt x="79" y="354"/>
                    </a:cubicBezTo>
                    <a:cubicBezTo>
                      <a:pt x="78" y="354"/>
                      <a:pt x="80" y="356"/>
                      <a:pt x="81" y="358"/>
                    </a:cubicBezTo>
                    <a:cubicBezTo>
                      <a:pt x="82" y="360"/>
                      <a:pt x="80" y="358"/>
                      <a:pt x="81" y="360"/>
                    </a:cubicBezTo>
                    <a:cubicBezTo>
                      <a:pt x="81" y="360"/>
                      <a:pt x="79" y="357"/>
                      <a:pt x="79" y="357"/>
                    </a:cubicBezTo>
                    <a:close/>
                    <a:moveTo>
                      <a:pt x="138" y="308"/>
                    </a:moveTo>
                    <a:cubicBezTo>
                      <a:pt x="138" y="308"/>
                      <a:pt x="139" y="309"/>
                      <a:pt x="138" y="308"/>
                    </a:cubicBezTo>
                    <a:cubicBezTo>
                      <a:pt x="139" y="308"/>
                      <a:pt x="140" y="309"/>
                      <a:pt x="141" y="310"/>
                    </a:cubicBezTo>
                    <a:cubicBezTo>
                      <a:pt x="140" y="312"/>
                      <a:pt x="138" y="308"/>
                      <a:pt x="139" y="309"/>
                    </a:cubicBezTo>
                    <a:cubicBezTo>
                      <a:pt x="138" y="310"/>
                      <a:pt x="138" y="308"/>
                      <a:pt x="138" y="308"/>
                    </a:cubicBezTo>
                    <a:close/>
                    <a:moveTo>
                      <a:pt x="85" y="360"/>
                    </a:moveTo>
                    <a:cubicBezTo>
                      <a:pt x="85" y="360"/>
                      <a:pt x="85" y="360"/>
                      <a:pt x="84" y="359"/>
                    </a:cubicBezTo>
                    <a:cubicBezTo>
                      <a:pt x="84" y="360"/>
                      <a:pt x="85" y="361"/>
                      <a:pt x="84" y="361"/>
                    </a:cubicBezTo>
                    <a:cubicBezTo>
                      <a:pt x="82" y="358"/>
                      <a:pt x="85" y="358"/>
                      <a:pt x="82" y="355"/>
                    </a:cubicBezTo>
                    <a:cubicBezTo>
                      <a:pt x="84" y="357"/>
                      <a:pt x="86" y="360"/>
                      <a:pt x="88" y="364"/>
                    </a:cubicBezTo>
                    <a:cubicBezTo>
                      <a:pt x="90" y="367"/>
                      <a:pt x="93" y="371"/>
                      <a:pt x="96" y="374"/>
                    </a:cubicBezTo>
                    <a:cubicBezTo>
                      <a:pt x="95" y="374"/>
                      <a:pt x="96" y="374"/>
                      <a:pt x="96" y="375"/>
                    </a:cubicBezTo>
                    <a:cubicBezTo>
                      <a:pt x="95" y="374"/>
                      <a:pt x="94" y="373"/>
                      <a:pt x="93" y="374"/>
                    </a:cubicBezTo>
                    <a:cubicBezTo>
                      <a:pt x="92" y="373"/>
                      <a:pt x="93" y="372"/>
                      <a:pt x="93" y="372"/>
                    </a:cubicBezTo>
                    <a:cubicBezTo>
                      <a:pt x="92" y="371"/>
                      <a:pt x="91" y="371"/>
                      <a:pt x="89" y="369"/>
                    </a:cubicBezTo>
                    <a:cubicBezTo>
                      <a:pt x="90" y="365"/>
                      <a:pt x="85" y="363"/>
                      <a:pt x="85" y="360"/>
                    </a:cubicBezTo>
                    <a:close/>
                    <a:moveTo>
                      <a:pt x="82" y="362"/>
                    </a:moveTo>
                    <a:cubicBezTo>
                      <a:pt x="83" y="363"/>
                      <a:pt x="82" y="362"/>
                      <a:pt x="83" y="362"/>
                    </a:cubicBezTo>
                    <a:cubicBezTo>
                      <a:pt x="83" y="365"/>
                      <a:pt x="90" y="371"/>
                      <a:pt x="90" y="373"/>
                    </a:cubicBezTo>
                    <a:cubicBezTo>
                      <a:pt x="87" y="371"/>
                      <a:pt x="84" y="365"/>
                      <a:pt x="82" y="362"/>
                    </a:cubicBezTo>
                    <a:close/>
                    <a:moveTo>
                      <a:pt x="80" y="373"/>
                    </a:moveTo>
                    <a:cubicBezTo>
                      <a:pt x="80" y="372"/>
                      <a:pt x="82" y="376"/>
                      <a:pt x="84" y="378"/>
                    </a:cubicBezTo>
                    <a:cubicBezTo>
                      <a:pt x="83" y="379"/>
                      <a:pt x="81" y="375"/>
                      <a:pt x="80" y="373"/>
                    </a:cubicBezTo>
                    <a:close/>
                    <a:moveTo>
                      <a:pt x="84" y="369"/>
                    </a:moveTo>
                    <a:cubicBezTo>
                      <a:pt x="85" y="368"/>
                      <a:pt x="85" y="368"/>
                      <a:pt x="85" y="368"/>
                    </a:cubicBezTo>
                    <a:cubicBezTo>
                      <a:pt x="87" y="371"/>
                      <a:pt x="86" y="373"/>
                      <a:pt x="84" y="369"/>
                    </a:cubicBezTo>
                    <a:close/>
                    <a:moveTo>
                      <a:pt x="142" y="319"/>
                    </a:moveTo>
                    <a:cubicBezTo>
                      <a:pt x="143" y="319"/>
                      <a:pt x="144" y="320"/>
                      <a:pt x="146" y="321"/>
                    </a:cubicBezTo>
                    <a:cubicBezTo>
                      <a:pt x="146" y="323"/>
                      <a:pt x="145" y="322"/>
                      <a:pt x="144" y="322"/>
                    </a:cubicBezTo>
                    <a:lnTo>
                      <a:pt x="142" y="319"/>
                    </a:lnTo>
                    <a:close/>
                    <a:moveTo>
                      <a:pt x="89" y="374"/>
                    </a:moveTo>
                    <a:cubicBezTo>
                      <a:pt x="88" y="373"/>
                      <a:pt x="89" y="375"/>
                      <a:pt x="88" y="374"/>
                    </a:cubicBezTo>
                    <a:cubicBezTo>
                      <a:pt x="86" y="373"/>
                      <a:pt x="88" y="371"/>
                      <a:pt x="89" y="374"/>
                    </a:cubicBezTo>
                    <a:close/>
                    <a:moveTo>
                      <a:pt x="83" y="379"/>
                    </a:moveTo>
                    <a:cubicBezTo>
                      <a:pt x="84" y="379"/>
                      <a:pt x="87" y="383"/>
                      <a:pt x="86" y="383"/>
                    </a:cubicBezTo>
                    <a:cubicBezTo>
                      <a:pt x="84" y="382"/>
                      <a:pt x="83" y="380"/>
                      <a:pt x="83" y="379"/>
                    </a:cubicBezTo>
                    <a:close/>
                    <a:moveTo>
                      <a:pt x="146" y="324"/>
                    </a:moveTo>
                    <a:cubicBezTo>
                      <a:pt x="145" y="323"/>
                      <a:pt x="147" y="324"/>
                      <a:pt x="146" y="323"/>
                    </a:cubicBezTo>
                    <a:cubicBezTo>
                      <a:pt x="147" y="323"/>
                      <a:pt x="148" y="326"/>
                      <a:pt x="148" y="325"/>
                    </a:cubicBezTo>
                    <a:cubicBezTo>
                      <a:pt x="149" y="326"/>
                      <a:pt x="148" y="326"/>
                      <a:pt x="149" y="327"/>
                    </a:cubicBezTo>
                    <a:cubicBezTo>
                      <a:pt x="150" y="328"/>
                      <a:pt x="149" y="326"/>
                      <a:pt x="150" y="327"/>
                    </a:cubicBezTo>
                    <a:cubicBezTo>
                      <a:pt x="150" y="327"/>
                      <a:pt x="150" y="328"/>
                      <a:pt x="151" y="329"/>
                    </a:cubicBezTo>
                    <a:cubicBezTo>
                      <a:pt x="150" y="328"/>
                      <a:pt x="150" y="329"/>
                      <a:pt x="150" y="329"/>
                    </a:cubicBezTo>
                    <a:cubicBezTo>
                      <a:pt x="152" y="330"/>
                      <a:pt x="151" y="329"/>
                      <a:pt x="152" y="332"/>
                    </a:cubicBezTo>
                    <a:cubicBezTo>
                      <a:pt x="152" y="332"/>
                      <a:pt x="151" y="331"/>
                      <a:pt x="150" y="330"/>
                    </a:cubicBezTo>
                    <a:cubicBezTo>
                      <a:pt x="150" y="330"/>
                      <a:pt x="150" y="331"/>
                      <a:pt x="150" y="331"/>
                    </a:cubicBezTo>
                    <a:cubicBezTo>
                      <a:pt x="149" y="331"/>
                      <a:pt x="150" y="329"/>
                      <a:pt x="148" y="327"/>
                    </a:cubicBezTo>
                    <a:cubicBezTo>
                      <a:pt x="149" y="327"/>
                      <a:pt x="147" y="326"/>
                      <a:pt x="146" y="324"/>
                    </a:cubicBezTo>
                    <a:close/>
                    <a:moveTo>
                      <a:pt x="119" y="351"/>
                    </a:moveTo>
                    <a:cubicBezTo>
                      <a:pt x="120" y="350"/>
                      <a:pt x="120" y="352"/>
                      <a:pt x="122" y="353"/>
                    </a:cubicBezTo>
                    <a:cubicBezTo>
                      <a:pt x="122" y="355"/>
                      <a:pt x="120" y="352"/>
                      <a:pt x="119" y="351"/>
                    </a:cubicBezTo>
                    <a:close/>
                    <a:moveTo>
                      <a:pt x="94" y="377"/>
                    </a:moveTo>
                    <a:cubicBezTo>
                      <a:pt x="95" y="376"/>
                      <a:pt x="96" y="378"/>
                      <a:pt x="97" y="379"/>
                    </a:cubicBezTo>
                    <a:cubicBezTo>
                      <a:pt x="97" y="380"/>
                      <a:pt x="95" y="379"/>
                      <a:pt x="94" y="377"/>
                    </a:cubicBezTo>
                    <a:close/>
                    <a:moveTo>
                      <a:pt x="99" y="375"/>
                    </a:moveTo>
                    <a:cubicBezTo>
                      <a:pt x="100" y="377"/>
                      <a:pt x="100" y="377"/>
                      <a:pt x="102" y="380"/>
                    </a:cubicBezTo>
                    <a:cubicBezTo>
                      <a:pt x="100" y="381"/>
                      <a:pt x="98" y="375"/>
                      <a:pt x="99" y="375"/>
                    </a:cubicBezTo>
                    <a:close/>
                    <a:moveTo>
                      <a:pt x="130" y="344"/>
                    </a:moveTo>
                    <a:cubicBezTo>
                      <a:pt x="130" y="344"/>
                      <a:pt x="130" y="344"/>
                      <a:pt x="131" y="345"/>
                    </a:cubicBezTo>
                    <a:cubicBezTo>
                      <a:pt x="131" y="344"/>
                      <a:pt x="131" y="344"/>
                      <a:pt x="131" y="344"/>
                    </a:cubicBezTo>
                    <a:cubicBezTo>
                      <a:pt x="132" y="343"/>
                      <a:pt x="132" y="345"/>
                      <a:pt x="132" y="346"/>
                    </a:cubicBezTo>
                    <a:cubicBezTo>
                      <a:pt x="131" y="346"/>
                      <a:pt x="131" y="345"/>
                      <a:pt x="130" y="344"/>
                    </a:cubicBezTo>
                    <a:close/>
                    <a:moveTo>
                      <a:pt x="106" y="408"/>
                    </a:moveTo>
                    <a:cubicBezTo>
                      <a:pt x="104" y="407"/>
                      <a:pt x="111" y="414"/>
                      <a:pt x="107" y="411"/>
                    </a:cubicBezTo>
                    <a:cubicBezTo>
                      <a:pt x="108" y="412"/>
                      <a:pt x="108" y="412"/>
                      <a:pt x="109" y="413"/>
                    </a:cubicBezTo>
                    <a:cubicBezTo>
                      <a:pt x="109" y="413"/>
                      <a:pt x="109" y="412"/>
                      <a:pt x="109" y="412"/>
                    </a:cubicBezTo>
                    <a:cubicBezTo>
                      <a:pt x="111" y="414"/>
                      <a:pt x="113" y="417"/>
                      <a:pt x="114" y="416"/>
                    </a:cubicBezTo>
                    <a:cubicBezTo>
                      <a:pt x="115" y="418"/>
                      <a:pt x="115" y="418"/>
                      <a:pt x="118" y="420"/>
                    </a:cubicBezTo>
                    <a:cubicBezTo>
                      <a:pt x="117" y="420"/>
                      <a:pt x="117" y="420"/>
                      <a:pt x="116" y="419"/>
                    </a:cubicBezTo>
                    <a:cubicBezTo>
                      <a:pt x="115" y="418"/>
                      <a:pt x="114" y="417"/>
                      <a:pt x="114" y="417"/>
                    </a:cubicBezTo>
                    <a:cubicBezTo>
                      <a:pt x="115" y="420"/>
                      <a:pt x="117" y="420"/>
                      <a:pt x="118" y="422"/>
                    </a:cubicBezTo>
                    <a:cubicBezTo>
                      <a:pt x="119" y="422"/>
                      <a:pt x="116" y="420"/>
                      <a:pt x="117" y="420"/>
                    </a:cubicBezTo>
                    <a:cubicBezTo>
                      <a:pt x="119" y="422"/>
                      <a:pt x="119" y="423"/>
                      <a:pt x="121" y="425"/>
                    </a:cubicBezTo>
                    <a:cubicBezTo>
                      <a:pt x="122" y="427"/>
                      <a:pt x="119" y="424"/>
                      <a:pt x="119" y="424"/>
                    </a:cubicBezTo>
                    <a:cubicBezTo>
                      <a:pt x="119" y="425"/>
                      <a:pt x="121" y="426"/>
                      <a:pt x="122" y="427"/>
                    </a:cubicBezTo>
                    <a:cubicBezTo>
                      <a:pt x="123" y="428"/>
                      <a:pt x="120" y="425"/>
                      <a:pt x="123" y="426"/>
                    </a:cubicBezTo>
                    <a:cubicBezTo>
                      <a:pt x="124" y="428"/>
                      <a:pt x="123" y="428"/>
                      <a:pt x="127" y="431"/>
                    </a:cubicBezTo>
                    <a:cubicBezTo>
                      <a:pt x="126" y="430"/>
                      <a:pt x="126" y="431"/>
                      <a:pt x="126" y="431"/>
                    </a:cubicBezTo>
                    <a:cubicBezTo>
                      <a:pt x="128" y="433"/>
                      <a:pt x="127" y="431"/>
                      <a:pt x="129" y="432"/>
                    </a:cubicBezTo>
                    <a:cubicBezTo>
                      <a:pt x="133" y="438"/>
                      <a:pt x="140" y="442"/>
                      <a:pt x="146" y="447"/>
                    </a:cubicBezTo>
                    <a:cubicBezTo>
                      <a:pt x="146" y="447"/>
                      <a:pt x="151" y="450"/>
                      <a:pt x="150" y="451"/>
                    </a:cubicBezTo>
                    <a:cubicBezTo>
                      <a:pt x="153" y="452"/>
                      <a:pt x="152" y="451"/>
                      <a:pt x="155" y="453"/>
                    </a:cubicBezTo>
                    <a:cubicBezTo>
                      <a:pt x="156" y="455"/>
                      <a:pt x="159" y="457"/>
                      <a:pt x="163" y="460"/>
                    </a:cubicBezTo>
                    <a:cubicBezTo>
                      <a:pt x="167" y="462"/>
                      <a:pt x="172" y="464"/>
                      <a:pt x="174" y="466"/>
                    </a:cubicBezTo>
                    <a:cubicBezTo>
                      <a:pt x="174" y="467"/>
                      <a:pt x="173" y="467"/>
                      <a:pt x="172" y="466"/>
                    </a:cubicBezTo>
                    <a:cubicBezTo>
                      <a:pt x="172" y="466"/>
                      <a:pt x="172" y="466"/>
                      <a:pt x="172" y="467"/>
                    </a:cubicBezTo>
                    <a:cubicBezTo>
                      <a:pt x="174" y="467"/>
                      <a:pt x="182" y="470"/>
                      <a:pt x="184" y="473"/>
                    </a:cubicBezTo>
                    <a:cubicBezTo>
                      <a:pt x="188" y="473"/>
                      <a:pt x="191" y="476"/>
                      <a:pt x="195" y="478"/>
                    </a:cubicBezTo>
                    <a:cubicBezTo>
                      <a:pt x="195" y="478"/>
                      <a:pt x="193" y="478"/>
                      <a:pt x="193" y="478"/>
                    </a:cubicBezTo>
                    <a:cubicBezTo>
                      <a:pt x="192" y="477"/>
                      <a:pt x="190" y="476"/>
                      <a:pt x="188" y="476"/>
                    </a:cubicBezTo>
                    <a:cubicBezTo>
                      <a:pt x="188" y="476"/>
                      <a:pt x="189" y="477"/>
                      <a:pt x="191" y="478"/>
                    </a:cubicBezTo>
                    <a:cubicBezTo>
                      <a:pt x="188" y="477"/>
                      <a:pt x="184" y="475"/>
                      <a:pt x="180" y="473"/>
                    </a:cubicBezTo>
                    <a:cubicBezTo>
                      <a:pt x="181" y="473"/>
                      <a:pt x="180" y="472"/>
                      <a:pt x="180" y="472"/>
                    </a:cubicBezTo>
                    <a:cubicBezTo>
                      <a:pt x="179" y="472"/>
                      <a:pt x="177" y="470"/>
                      <a:pt x="177" y="470"/>
                    </a:cubicBezTo>
                    <a:cubicBezTo>
                      <a:pt x="175" y="469"/>
                      <a:pt x="171" y="467"/>
                      <a:pt x="167" y="465"/>
                    </a:cubicBezTo>
                    <a:cubicBezTo>
                      <a:pt x="164" y="463"/>
                      <a:pt x="161" y="461"/>
                      <a:pt x="161" y="464"/>
                    </a:cubicBezTo>
                    <a:cubicBezTo>
                      <a:pt x="156" y="460"/>
                      <a:pt x="154" y="459"/>
                      <a:pt x="149" y="457"/>
                    </a:cubicBezTo>
                    <a:cubicBezTo>
                      <a:pt x="148" y="456"/>
                      <a:pt x="146" y="455"/>
                      <a:pt x="146" y="454"/>
                    </a:cubicBezTo>
                    <a:cubicBezTo>
                      <a:pt x="144" y="454"/>
                      <a:pt x="137" y="449"/>
                      <a:pt x="134" y="445"/>
                    </a:cubicBezTo>
                    <a:cubicBezTo>
                      <a:pt x="133" y="444"/>
                      <a:pt x="133" y="445"/>
                      <a:pt x="132" y="444"/>
                    </a:cubicBezTo>
                    <a:cubicBezTo>
                      <a:pt x="129" y="442"/>
                      <a:pt x="126" y="439"/>
                      <a:pt x="123" y="436"/>
                    </a:cubicBezTo>
                    <a:cubicBezTo>
                      <a:pt x="120" y="434"/>
                      <a:pt x="117" y="431"/>
                      <a:pt x="115" y="429"/>
                    </a:cubicBezTo>
                    <a:cubicBezTo>
                      <a:pt x="115" y="428"/>
                      <a:pt x="112" y="424"/>
                      <a:pt x="109" y="422"/>
                    </a:cubicBezTo>
                    <a:cubicBezTo>
                      <a:pt x="107" y="419"/>
                      <a:pt x="100" y="411"/>
                      <a:pt x="97" y="409"/>
                    </a:cubicBezTo>
                    <a:cubicBezTo>
                      <a:pt x="94" y="407"/>
                      <a:pt x="97" y="409"/>
                      <a:pt x="97" y="408"/>
                    </a:cubicBezTo>
                    <a:cubicBezTo>
                      <a:pt x="95" y="406"/>
                      <a:pt x="90" y="402"/>
                      <a:pt x="89" y="399"/>
                    </a:cubicBezTo>
                    <a:cubicBezTo>
                      <a:pt x="92" y="401"/>
                      <a:pt x="88" y="395"/>
                      <a:pt x="86" y="392"/>
                    </a:cubicBezTo>
                    <a:cubicBezTo>
                      <a:pt x="89" y="394"/>
                      <a:pt x="90" y="398"/>
                      <a:pt x="91" y="400"/>
                    </a:cubicBezTo>
                    <a:cubicBezTo>
                      <a:pt x="92" y="400"/>
                      <a:pt x="93" y="400"/>
                      <a:pt x="95" y="402"/>
                    </a:cubicBezTo>
                    <a:cubicBezTo>
                      <a:pt x="94" y="402"/>
                      <a:pt x="94" y="402"/>
                      <a:pt x="94" y="402"/>
                    </a:cubicBezTo>
                    <a:cubicBezTo>
                      <a:pt x="102" y="410"/>
                      <a:pt x="109" y="417"/>
                      <a:pt x="115" y="424"/>
                    </a:cubicBezTo>
                    <a:cubicBezTo>
                      <a:pt x="117" y="425"/>
                      <a:pt x="120" y="428"/>
                      <a:pt x="121" y="428"/>
                    </a:cubicBezTo>
                    <a:cubicBezTo>
                      <a:pt x="119" y="425"/>
                      <a:pt x="116" y="423"/>
                      <a:pt x="113" y="420"/>
                    </a:cubicBezTo>
                    <a:cubicBezTo>
                      <a:pt x="110" y="417"/>
                      <a:pt x="108" y="414"/>
                      <a:pt x="105" y="412"/>
                    </a:cubicBezTo>
                    <a:cubicBezTo>
                      <a:pt x="105" y="412"/>
                      <a:pt x="106" y="413"/>
                      <a:pt x="106" y="412"/>
                    </a:cubicBezTo>
                    <a:cubicBezTo>
                      <a:pt x="106" y="412"/>
                      <a:pt x="105" y="411"/>
                      <a:pt x="103" y="410"/>
                    </a:cubicBezTo>
                    <a:cubicBezTo>
                      <a:pt x="102" y="408"/>
                      <a:pt x="101" y="407"/>
                      <a:pt x="102" y="407"/>
                    </a:cubicBezTo>
                    <a:cubicBezTo>
                      <a:pt x="99" y="406"/>
                      <a:pt x="99" y="403"/>
                      <a:pt x="97" y="403"/>
                    </a:cubicBezTo>
                    <a:cubicBezTo>
                      <a:pt x="94" y="401"/>
                      <a:pt x="92" y="398"/>
                      <a:pt x="93" y="397"/>
                    </a:cubicBezTo>
                    <a:cubicBezTo>
                      <a:pt x="94" y="399"/>
                      <a:pt x="94" y="400"/>
                      <a:pt x="96" y="400"/>
                    </a:cubicBezTo>
                    <a:cubicBezTo>
                      <a:pt x="94" y="398"/>
                      <a:pt x="94" y="397"/>
                      <a:pt x="93" y="395"/>
                    </a:cubicBezTo>
                    <a:cubicBezTo>
                      <a:pt x="93" y="395"/>
                      <a:pt x="93" y="397"/>
                      <a:pt x="91" y="396"/>
                    </a:cubicBezTo>
                    <a:cubicBezTo>
                      <a:pt x="89" y="393"/>
                      <a:pt x="89" y="391"/>
                      <a:pt x="88" y="389"/>
                    </a:cubicBezTo>
                    <a:cubicBezTo>
                      <a:pt x="89" y="390"/>
                      <a:pt x="91" y="392"/>
                      <a:pt x="93" y="392"/>
                    </a:cubicBezTo>
                    <a:cubicBezTo>
                      <a:pt x="94" y="394"/>
                      <a:pt x="93" y="394"/>
                      <a:pt x="93" y="394"/>
                    </a:cubicBezTo>
                    <a:cubicBezTo>
                      <a:pt x="97" y="397"/>
                      <a:pt x="96" y="398"/>
                      <a:pt x="100" y="402"/>
                    </a:cubicBezTo>
                    <a:cubicBezTo>
                      <a:pt x="101" y="401"/>
                      <a:pt x="100" y="400"/>
                      <a:pt x="102" y="400"/>
                    </a:cubicBezTo>
                    <a:cubicBezTo>
                      <a:pt x="104" y="403"/>
                      <a:pt x="103" y="403"/>
                      <a:pt x="104" y="406"/>
                    </a:cubicBezTo>
                    <a:cubicBezTo>
                      <a:pt x="102" y="404"/>
                      <a:pt x="104" y="404"/>
                      <a:pt x="102" y="403"/>
                    </a:cubicBezTo>
                    <a:cubicBezTo>
                      <a:pt x="101" y="402"/>
                      <a:pt x="102" y="404"/>
                      <a:pt x="101" y="403"/>
                    </a:cubicBezTo>
                    <a:cubicBezTo>
                      <a:pt x="103" y="406"/>
                      <a:pt x="106" y="406"/>
                      <a:pt x="108" y="410"/>
                    </a:cubicBezTo>
                    <a:cubicBezTo>
                      <a:pt x="109" y="411"/>
                      <a:pt x="106" y="408"/>
                      <a:pt x="106" y="408"/>
                    </a:cubicBezTo>
                    <a:close/>
                    <a:moveTo>
                      <a:pt x="93" y="389"/>
                    </a:moveTo>
                    <a:cubicBezTo>
                      <a:pt x="94" y="390"/>
                      <a:pt x="95" y="391"/>
                      <a:pt x="96" y="393"/>
                    </a:cubicBezTo>
                    <a:cubicBezTo>
                      <a:pt x="95" y="392"/>
                      <a:pt x="93" y="391"/>
                      <a:pt x="93" y="389"/>
                    </a:cubicBezTo>
                    <a:close/>
                    <a:moveTo>
                      <a:pt x="104" y="379"/>
                    </a:moveTo>
                    <a:cubicBezTo>
                      <a:pt x="104" y="380"/>
                      <a:pt x="104" y="381"/>
                      <a:pt x="103" y="381"/>
                    </a:cubicBezTo>
                    <a:cubicBezTo>
                      <a:pt x="104" y="382"/>
                      <a:pt x="104" y="382"/>
                      <a:pt x="104" y="382"/>
                    </a:cubicBezTo>
                    <a:cubicBezTo>
                      <a:pt x="105" y="383"/>
                      <a:pt x="104" y="382"/>
                      <a:pt x="105" y="381"/>
                    </a:cubicBezTo>
                    <a:cubicBezTo>
                      <a:pt x="106" y="383"/>
                      <a:pt x="105" y="383"/>
                      <a:pt x="107" y="385"/>
                    </a:cubicBezTo>
                    <a:cubicBezTo>
                      <a:pt x="107" y="385"/>
                      <a:pt x="106" y="384"/>
                      <a:pt x="106" y="384"/>
                    </a:cubicBezTo>
                    <a:cubicBezTo>
                      <a:pt x="106" y="385"/>
                      <a:pt x="108" y="385"/>
                      <a:pt x="109" y="388"/>
                    </a:cubicBezTo>
                    <a:cubicBezTo>
                      <a:pt x="106" y="387"/>
                      <a:pt x="104" y="383"/>
                      <a:pt x="102" y="380"/>
                    </a:cubicBezTo>
                    <a:cubicBezTo>
                      <a:pt x="104" y="381"/>
                      <a:pt x="102" y="378"/>
                      <a:pt x="104" y="379"/>
                    </a:cubicBezTo>
                    <a:close/>
                    <a:moveTo>
                      <a:pt x="101" y="383"/>
                    </a:moveTo>
                    <a:cubicBezTo>
                      <a:pt x="102" y="382"/>
                      <a:pt x="106" y="388"/>
                      <a:pt x="106" y="389"/>
                    </a:cubicBezTo>
                    <a:cubicBezTo>
                      <a:pt x="104" y="387"/>
                      <a:pt x="103" y="385"/>
                      <a:pt x="101" y="383"/>
                    </a:cubicBezTo>
                    <a:close/>
                    <a:moveTo>
                      <a:pt x="94" y="393"/>
                    </a:moveTo>
                    <a:cubicBezTo>
                      <a:pt x="95" y="392"/>
                      <a:pt x="98" y="395"/>
                      <a:pt x="97" y="396"/>
                    </a:cubicBezTo>
                    <a:cubicBezTo>
                      <a:pt x="94" y="394"/>
                      <a:pt x="96" y="394"/>
                      <a:pt x="94" y="393"/>
                    </a:cubicBezTo>
                    <a:close/>
                    <a:moveTo>
                      <a:pt x="152" y="334"/>
                    </a:moveTo>
                    <a:cubicBezTo>
                      <a:pt x="151" y="334"/>
                      <a:pt x="151" y="333"/>
                      <a:pt x="151" y="332"/>
                    </a:cubicBezTo>
                    <a:cubicBezTo>
                      <a:pt x="151" y="332"/>
                      <a:pt x="152" y="333"/>
                      <a:pt x="152" y="333"/>
                    </a:cubicBezTo>
                    <a:cubicBezTo>
                      <a:pt x="153" y="334"/>
                      <a:pt x="153" y="333"/>
                      <a:pt x="154" y="335"/>
                    </a:cubicBezTo>
                    <a:cubicBezTo>
                      <a:pt x="154" y="335"/>
                      <a:pt x="154" y="335"/>
                      <a:pt x="154" y="335"/>
                    </a:cubicBezTo>
                    <a:cubicBezTo>
                      <a:pt x="153" y="334"/>
                      <a:pt x="152" y="334"/>
                      <a:pt x="152" y="334"/>
                    </a:cubicBezTo>
                    <a:close/>
                    <a:moveTo>
                      <a:pt x="97" y="393"/>
                    </a:moveTo>
                    <a:cubicBezTo>
                      <a:pt x="97" y="392"/>
                      <a:pt x="99" y="396"/>
                      <a:pt x="100" y="397"/>
                    </a:cubicBezTo>
                    <a:cubicBezTo>
                      <a:pt x="100" y="398"/>
                      <a:pt x="99" y="397"/>
                      <a:pt x="98" y="398"/>
                    </a:cubicBezTo>
                    <a:cubicBezTo>
                      <a:pt x="97" y="396"/>
                      <a:pt x="99" y="396"/>
                      <a:pt x="97" y="393"/>
                    </a:cubicBezTo>
                    <a:close/>
                    <a:moveTo>
                      <a:pt x="132" y="367"/>
                    </a:moveTo>
                    <a:cubicBezTo>
                      <a:pt x="132" y="366"/>
                      <a:pt x="130" y="364"/>
                      <a:pt x="130" y="363"/>
                    </a:cubicBezTo>
                    <a:cubicBezTo>
                      <a:pt x="130" y="362"/>
                      <a:pt x="132" y="365"/>
                      <a:pt x="133" y="365"/>
                    </a:cubicBezTo>
                    <a:cubicBezTo>
                      <a:pt x="132" y="366"/>
                      <a:pt x="133" y="367"/>
                      <a:pt x="132" y="368"/>
                    </a:cubicBezTo>
                    <a:cubicBezTo>
                      <a:pt x="134" y="368"/>
                      <a:pt x="135" y="368"/>
                      <a:pt x="136" y="370"/>
                    </a:cubicBezTo>
                    <a:cubicBezTo>
                      <a:pt x="135" y="371"/>
                      <a:pt x="133" y="368"/>
                      <a:pt x="134" y="371"/>
                    </a:cubicBezTo>
                    <a:cubicBezTo>
                      <a:pt x="133" y="371"/>
                      <a:pt x="133" y="371"/>
                      <a:pt x="132" y="369"/>
                    </a:cubicBezTo>
                    <a:cubicBezTo>
                      <a:pt x="132" y="369"/>
                      <a:pt x="133" y="369"/>
                      <a:pt x="133" y="369"/>
                    </a:cubicBezTo>
                    <a:cubicBezTo>
                      <a:pt x="132" y="368"/>
                      <a:pt x="130" y="368"/>
                      <a:pt x="129" y="366"/>
                    </a:cubicBezTo>
                    <a:cubicBezTo>
                      <a:pt x="131" y="368"/>
                      <a:pt x="130" y="365"/>
                      <a:pt x="132" y="367"/>
                    </a:cubicBezTo>
                    <a:close/>
                    <a:moveTo>
                      <a:pt x="104" y="404"/>
                    </a:moveTo>
                    <a:cubicBezTo>
                      <a:pt x="104" y="402"/>
                      <a:pt x="107" y="406"/>
                      <a:pt x="108" y="407"/>
                    </a:cubicBezTo>
                    <a:cubicBezTo>
                      <a:pt x="108" y="408"/>
                      <a:pt x="107" y="407"/>
                      <a:pt x="106" y="406"/>
                    </a:cubicBezTo>
                    <a:cubicBezTo>
                      <a:pt x="105" y="406"/>
                      <a:pt x="105" y="404"/>
                      <a:pt x="104" y="404"/>
                    </a:cubicBezTo>
                    <a:close/>
                    <a:moveTo>
                      <a:pt x="135" y="371"/>
                    </a:moveTo>
                    <a:cubicBezTo>
                      <a:pt x="136" y="371"/>
                      <a:pt x="137" y="371"/>
                      <a:pt x="137" y="371"/>
                    </a:cubicBezTo>
                    <a:cubicBezTo>
                      <a:pt x="139" y="372"/>
                      <a:pt x="138" y="373"/>
                      <a:pt x="139" y="374"/>
                    </a:cubicBezTo>
                    <a:cubicBezTo>
                      <a:pt x="139" y="374"/>
                      <a:pt x="136" y="371"/>
                      <a:pt x="137" y="373"/>
                    </a:cubicBezTo>
                    <a:cubicBezTo>
                      <a:pt x="137" y="373"/>
                      <a:pt x="136" y="372"/>
                      <a:pt x="135" y="371"/>
                    </a:cubicBezTo>
                    <a:close/>
                    <a:moveTo>
                      <a:pt x="139" y="375"/>
                    </a:moveTo>
                    <a:cubicBezTo>
                      <a:pt x="140" y="375"/>
                      <a:pt x="141" y="377"/>
                      <a:pt x="142" y="376"/>
                    </a:cubicBezTo>
                    <a:cubicBezTo>
                      <a:pt x="142" y="377"/>
                      <a:pt x="141" y="377"/>
                      <a:pt x="143" y="378"/>
                    </a:cubicBezTo>
                    <a:cubicBezTo>
                      <a:pt x="142" y="376"/>
                      <a:pt x="144" y="378"/>
                      <a:pt x="144" y="379"/>
                    </a:cubicBezTo>
                    <a:cubicBezTo>
                      <a:pt x="142" y="379"/>
                      <a:pt x="140" y="377"/>
                      <a:pt x="139" y="375"/>
                    </a:cubicBezTo>
                    <a:close/>
                    <a:moveTo>
                      <a:pt x="142" y="380"/>
                    </a:moveTo>
                    <a:cubicBezTo>
                      <a:pt x="142" y="380"/>
                      <a:pt x="141" y="379"/>
                      <a:pt x="140" y="378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41" y="378"/>
                      <a:pt x="141" y="378"/>
                      <a:pt x="142" y="379"/>
                    </a:cubicBezTo>
                    <a:cubicBezTo>
                      <a:pt x="140" y="379"/>
                      <a:pt x="141" y="379"/>
                      <a:pt x="142" y="380"/>
                    </a:cubicBezTo>
                    <a:close/>
                    <a:moveTo>
                      <a:pt x="114" y="415"/>
                    </a:moveTo>
                    <a:cubicBezTo>
                      <a:pt x="114" y="414"/>
                      <a:pt x="117" y="417"/>
                      <a:pt x="118" y="418"/>
                    </a:cubicBezTo>
                    <a:cubicBezTo>
                      <a:pt x="117" y="419"/>
                      <a:pt x="115" y="417"/>
                      <a:pt x="114" y="415"/>
                    </a:cubicBezTo>
                    <a:close/>
                    <a:moveTo>
                      <a:pt x="167" y="348"/>
                    </a:moveTo>
                    <a:cubicBezTo>
                      <a:pt x="168" y="347"/>
                      <a:pt x="168" y="348"/>
                      <a:pt x="169" y="347"/>
                    </a:cubicBezTo>
                    <a:cubicBezTo>
                      <a:pt x="170" y="348"/>
                      <a:pt x="172" y="350"/>
                      <a:pt x="172" y="351"/>
                    </a:cubicBezTo>
                    <a:cubicBezTo>
                      <a:pt x="169" y="347"/>
                      <a:pt x="169" y="349"/>
                      <a:pt x="167" y="348"/>
                    </a:cubicBezTo>
                    <a:close/>
                    <a:moveTo>
                      <a:pt x="150" y="371"/>
                    </a:moveTo>
                    <a:cubicBezTo>
                      <a:pt x="151" y="372"/>
                      <a:pt x="152" y="371"/>
                      <a:pt x="151" y="371"/>
                    </a:cubicBezTo>
                    <a:cubicBezTo>
                      <a:pt x="153" y="372"/>
                      <a:pt x="152" y="372"/>
                      <a:pt x="153" y="374"/>
                    </a:cubicBezTo>
                    <a:cubicBezTo>
                      <a:pt x="152" y="374"/>
                      <a:pt x="152" y="372"/>
                      <a:pt x="150" y="371"/>
                    </a:cubicBezTo>
                    <a:close/>
                    <a:moveTo>
                      <a:pt x="146" y="383"/>
                    </a:moveTo>
                    <a:cubicBezTo>
                      <a:pt x="147" y="382"/>
                      <a:pt x="149" y="385"/>
                      <a:pt x="149" y="384"/>
                    </a:cubicBezTo>
                    <a:cubicBezTo>
                      <a:pt x="151" y="386"/>
                      <a:pt x="149" y="385"/>
                      <a:pt x="150" y="386"/>
                    </a:cubicBezTo>
                    <a:cubicBezTo>
                      <a:pt x="151" y="387"/>
                      <a:pt x="153" y="389"/>
                      <a:pt x="154" y="390"/>
                    </a:cubicBezTo>
                    <a:cubicBezTo>
                      <a:pt x="151" y="389"/>
                      <a:pt x="149" y="386"/>
                      <a:pt x="146" y="383"/>
                    </a:cubicBezTo>
                    <a:close/>
                    <a:moveTo>
                      <a:pt x="149" y="384"/>
                    </a:moveTo>
                    <a:cubicBezTo>
                      <a:pt x="152" y="385"/>
                      <a:pt x="153" y="388"/>
                      <a:pt x="156" y="389"/>
                    </a:cubicBezTo>
                    <a:cubicBezTo>
                      <a:pt x="154" y="390"/>
                      <a:pt x="151" y="385"/>
                      <a:pt x="149" y="384"/>
                    </a:cubicBezTo>
                    <a:close/>
                    <a:moveTo>
                      <a:pt x="174" y="352"/>
                    </a:moveTo>
                    <a:cubicBezTo>
                      <a:pt x="175" y="353"/>
                      <a:pt x="174" y="354"/>
                      <a:pt x="175" y="355"/>
                    </a:cubicBezTo>
                    <a:cubicBezTo>
                      <a:pt x="174" y="355"/>
                      <a:pt x="173" y="351"/>
                      <a:pt x="174" y="352"/>
                    </a:cubicBezTo>
                    <a:close/>
                    <a:moveTo>
                      <a:pt x="166" y="373"/>
                    </a:moveTo>
                    <a:cubicBezTo>
                      <a:pt x="168" y="377"/>
                      <a:pt x="167" y="375"/>
                      <a:pt x="169" y="379"/>
                    </a:cubicBezTo>
                    <a:cubicBezTo>
                      <a:pt x="167" y="377"/>
                      <a:pt x="165" y="375"/>
                      <a:pt x="166" y="373"/>
                    </a:cubicBezTo>
                    <a:close/>
                    <a:moveTo>
                      <a:pt x="156" y="393"/>
                    </a:moveTo>
                    <a:cubicBezTo>
                      <a:pt x="157" y="393"/>
                      <a:pt x="160" y="395"/>
                      <a:pt x="162" y="396"/>
                    </a:cubicBezTo>
                    <a:cubicBezTo>
                      <a:pt x="161" y="396"/>
                      <a:pt x="164" y="399"/>
                      <a:pt x="167" y="401"/>
                    </a:cubicBezTo>
                    <a:cubicBezTo>
                      <a:pt x="167" y="401"/>
                      <a:pt x="166" y="401"/>
                      <a:pt x="166" y="402"/>
                    </a:cubicBezTo>
                    <a:cubicBezTo>
                      <a:pt x="164" y="401"/>
                      <a:pt x="165" y="400"/>
                      <a:pt x="164" y="399"/>
                    </a:cubicBezTo>
                    <a:cubicBezTo>
                      <a:pt x="163" y="400"/>
                      <a:pt x="161" y="397"/>
                      <a:pt x="160" y="398"/>
                    </a:cubicBezTo>
                    <a:cubicBezTo>
                      <a:pt x="160" y="397"/>
                      <a:pt x="159" y="394"/>
                      <a:pt x="158" y="395"/>
                    </a:cubicBezTo>
                    <a:cubicBezTo>
                      <a:pt x="157" y="394"/>
                      <a:pt x="157" y="394"/>
                      <a:pt x="156" y="393"/>
                    </a:cubicBezTo>
                    <a:close/>
                    <a:moveTo>
                      <a:pt x="165" y="385"/>
                    </a:moveTo>
                    <a:cubicBezTo>
                      <a:pt x="165" y="386"/>
                      <a:pt x="166" y="387"/>
                      <a:pt x="167" y="387"/>
                    </a:cubicBezTo>
                    <a:cubicBezTo>
                      <a:pt x="166" y="388"/>
                      <a:pt x="164" y="386"/>
                      <a:pt x="165" y="385"/>
                    </a:cubicBezTo>
                    <a:close/>
                    <a:moveTo>
                      <a:pt x="170" y="385"/>
                    </a:moveTo>
                    <a:cubicBezTo>
                      <a:pt x="171" y="384"/>
                      <a:pt x="173" y="387"/>
                      <a:pt x="176" y="389"/>
                    </a:cubicBezTo>
                    <a:cubicBezTo>
                      <a:pt x="174" y="389"/>
                      <a:pt x="173" y="387"/>
                      <a:pt x="170" y="385"/>
                    </a:cubicBezTo>
                    <a:close/>
                    <a:moveTo>
                      <a:pt x="168" y="389"/>
                    </a:moveTo>
                    <a:cubicBezTo>
                      <a:pt x="169" y="388"/>
                      <a:pt x="171" y="390"/>
                      <a:pt x="172" y="391"/>
                    </a:cubicBezTo>
                    <a:cubicBezTo>
                      <a:pt x="171" y="391"/>
                      <a:pt x="170" y="390"/>
                      <a:pt x="168" y="389"/>
                    </a:cubicBezTo>
                    <a:close/>
                    <a:moveTo>
                      <a:pt x="169" y="403"/>
                    </a:moveTo>
                    <a:cubicBezTo>
                      <a:pt x="170" y="404"/>
                      <a:pt x="171" y="404"/>
                      <a:pt x="171" y="404"/>
                    </a:cubicBezTo>
                    <a:cubicBezTo>
                      <a:pt x="173" y="406"/>
                      <a:pt x="168" y="405"/>
                      <a:pt x="169" y="403"/>
                    </a:cubicBezTo>
                    <a:close/>
                    <a:moveTo>
                      <a:pt x="174" y="398"/>
                    </a:moveTo>
                    <a:cubicBezTo>
                      <a:pt x="175" y="398"/>
                      <a:pt x="176" y="400"/>
                      <a:pt x="176" y="401"/>
                    </a:cubicBezTo>
                    <a:cubicBezTo>
                      <a:pt x="175" y="400"/>
                      <a:pt x="175" y="399"/>
                      <a:pt x="174" y="398"/>
                    </a:cubicBezTo>
                    <a:close/>
                    <a:moveTo>
                      <a:pt x="180" y="388"/>
                    </a:moveTo>
                    <a:cubicBezTo>
                      <a:pt x="182" y="389"/>
                      <a:pt x="185" y="391"/>
                      <a:pt x="188" y="392"/>
                    </a:cubicBezTo>
                    <a:cubicBezTo>
                      <a:pt x="187" y="393"/>
                      <a:pt x="184" y="390"/>
                      <a:pt x="184" y="392"/>
                    </a:cubicBezTo>
                    <a:cubicBezTo>
                      <a:pt x="183" y="391"/>
                      <a:pt x="181" y="390"/>
                      <a:pt x="180" y="388"/>
                    </a:cubicBezTo>
                    <a:close/>
                    <a:moveTo>
                      <a:pt x="185" y="392"/>
                    </a:moveTo>
                    <a:cubicBezTo>
                      <a:pt x="186" y="393"/>
                      <a:pt x="190" y="394"/>
                      <a:pt x="189" y="396"/>
                    </a:cubicBezTo>
                    <a:cubicBezTo>
                      <a:pt x="187" y="394"/>
                      <a:pt x="187" y="394"/>
                      <a:pt x="185" y="392"/>
                    </a:cubicBezTo>
                    <a:close/>
                    <a:moveTo>
                      <a:pt x="187" y="405"/>
                    </a:moveTo>
                    <a:cubicBezTo>
                      <a:pt x="188" y="406"/>
                      <a:pt x="188" y="407"/>
                      <a:pt x="190" y="408"/>
                    </a:cubicBezTo>
                    <a:cubicBezTo>
                      <a:pt x="190" y="409"/>
                      <a:pt x="189" y="408"/>
                      <a:pt x="188" y="408"/>
                    </a:cubicBezTo>
                    <a:cubicBezTo>
                      <a:pt x="186" y="407"/>
                      <a:pt x="186" y="407"/>
                      <a:pt x="186" y="407"/>
                    </a:cubicBezTo>
                    <a:cubicBezTo>
                      <a:pt x="185" y="406"/>
                      <a:pt x="186" y="405"/>
                      <a:pt x="187" y="405"/>
                    </a:cubicBezTo>
                    <a:close/>
                    <a:moveTo>
                      <a:pt x="170" y="441"/>
                    </a:moveTo>
                    <a:cubicBezTo>
                      <a:pt x="169" y="440"/>
                      <a:pt x="172" y="442"/>
                      <a:pt x="171" y="441"/>
                    </a:cubicBezTo>
                    <a:cubicBezTo>
                      <a:pt x="173" y="442"/>
                      <a:pt x="171" y="443"/>
                      <a:pt x="170" y="441"/>
                    </a:cubicBezTo>
                    <a:close/>
                    <a:moveTo>
                      <a:pt x="173" y="442"/>
                    </a:moveTo>
                    <a:cubicBezTo>
                      <a:pt x="177" y="445"/>
                      <a:pt x="176" y="444"/>
                      <a:pt x="181" y="446"/>
                    </a:cubicBezTo>
                    <a:cubicBezTo>
                      <a:pt x="181" y="447"/>
                      <a:pt x="181" y="447"/>
                      <a:pt x="181" y="448"/>
                    </a:cubicBezTo>
                    <a:cubicBezTo>
                      <a:pt x="180" y="447"/>
                      <a:pt x="178" y="446"/>
                      <a:pt x="176" y="445"/>
                    </a:cubicBezTo>
                    <a:cubicBezTo>
                      <a:pt x="175" y="445"/>
                      <a:pt x="173" y="444"/>
                      <a:pt x="172" y="443"/>
                    </a:cubicBezTo>
                    <a:cubicBezTo>
                      <a:pt x="173" y="442"/>
                      <a:pt x="173" y="441"/>
                      <a:pt x="175" y="443"/>
                    </a:cubicBezTo>
                    <a:cubicBezTo>
                      <a:pt x="175" y="443"/>
                      <a:pt x="174" y="443"/>
                      <a:pt x="173" y="442"/>
                    </a:cubicBezTo>
                    <a:close/>
                    <a:moveTo>
                      <a:pt x="193" y="410"/>
                    </a:moveTo>
                    <a:cubicBezTo>
                      <a:pt x="192" y="409"/>
                      <a:pt x="192" y="409"/>
                      <a:pt x="193" y="409"/>
                    </a:cubicBezTo>
                    <a:cubicBezTo>
                      <a:pt x="194" y="409"/>
                      <a:pt x="195" y="410"/>
                      <a:pt x="195" y="410"/>
                    </a:cubicBezTo>
                    <a:cubicBezTo>
                      <a:pt x="195" y="411"/>
                      <a:pt x="193" y="409"/>
                      <a:pt x="193" y="410"/>
                    </a:cubicBezTo>
                    <a:close/>
                    <a:moveTo>
                      <a:pt x="189" y="418"/>
                    </a:moveTo>
                    <a:cubicBezTo>
                      <a:pt x="188" y="417"/>
                      <a:pt x="191" y="419"/>
                      <a:pt x="191" y="419"/>
                    </a:cubicBezTo>
                    <a:cubicBezTo>
                      <a:pt x="192" y="420"/>
                      <a:pt x="190" y="418"/>
                      <a:pt x="192" y="418"/>
                    </a:cubicBezTo>
                    <a:cubicBezTo>
                      <a:pt x="193" y="419"/>
                      <a:pt x="193" y="420"/>
                      <a:pt x="193" y="421"/>
                    </a:cubicBezTo>
                    <a:cubicBezTo>
                      <a:pt x="191" y="420"/>
                      <a:pt x="190" y="419"/>
                      <a:pt x="189" y="418"/>
                    </a:cubicBezTo>
                    <a:close/>
                    <a:moveTo>
                      <a:pt x="194" y="420"/>
                    </a:moveTo>
                    <a:cubicBezTo>
                      <a:pt x="193" y="419"/>
                      <a:pt x="196" y="420"/>
                      <a:pt x="196" y="421"/>
                    </a:cubicBezTo>
                    <a:cubicBezTo>
                      <a:pt x="196" y="422"/>
                      <a:pt x="196" y="422"/>
                      <a:pt x="195" y="421"/>
                    </a:cubicBezTo>
                    <a:cubicBezTo>
                      <a:pt x="195" y="422"/>
                      <a:pt x="196" y="423"/>
                      <a:pt x="197" y="423"/>
                    </a:cubicBezTo>
                    <a:cubicBezTo>
                      <a:pt x="197" y="422"/>
                      <a:pt x="197" y="422"/>
                      <a:pt x="196" y="422"/>
                    </a:cubicBezTo>
                    <a:cubicBezTo>
                      <a:pt x="197" y="421"/>
                      <a:pt x="201" y="425"/>
                      <a:pt x="199" y="423"/>
                    </a:cubicBezTo>
                    <a:cubicBezTo>
                      <a:pt x="199" y="424"/>
                      <a:pt x="202" y="425"/>
                      <a:pt x="201" y="424"/>
                    </a:cubicBezTo>
                    <a:cubicBezTo>
                      <a:pt x="202" y="424"/>
                      <a:pt x="202" y="425"/>
                      <a:pt x="203" y="425"/>
                    </a:cubicBezTo>
                    <a:cubicBezTo>
                      <a:pt x="202" y="427"/>
                      <a:pt x="202" y="425"/>
                      <a:pt x="201" y="427"/>
                    </a:cubicBezTo>
                    <a:cubicBezTo>
                      <a:pt x="198" y="425"/>
                      <a:pt x="196" y="423"/>
                      <a:pt x="193" y="421"/>
                    </a:cubicBezTo>
                    <a:cubicBezTo>
                      <a:pt x="193" y="421"/>
                      <a:pt x="196" y="420"/>
                      <a:pt x="194" y="420"/>
                    </a:cubicBezTo>
                    <a:close/>
                    <a:moveTo>
                      <a:pt x="177" y="472"/>
                    </a:moveTo>
                    <a:cubicBezTo>
                      <a:pt x="177" y="473"/>
                      <a:pt x="177" y="473"/>
                      <a:pt x="177" y="473"/>
                    </a:cubicBezTo>
                    <a:cubicBezTo>
                      <a:pt x="174" y="472"/>
                      <a:pt x="174" y="470"/>
                      <a:pt x="177" y="472"/>
                    </a:cubicBezTo>
                    <a:close/>
                    <a:moveTo>
                      <a:pt x="177" y="473"/>
                    </a:moveTo>
                    <a:cubicBezTo>
                      <a:pt x="178" y="475"/>
                      <a:pt x="180" y="474"/>
                      <a:pt x="182" y="476"/>
                    </a:cubicBezTo>
                    <a:cubicBezTo>
                      <a:pt x="181" y="476"/>
                      <a:pt x="182" y="476"/>
                      <a:pt x="182" y="477"/>
                    </a:cubicBezTo>
                    <a:cubicBezTo>
                      <a:pt x="179" y="476"/>
                      <a:pt x="177" y="474"/>
                      <a:pt x="177" y="473"/>
                    </a:cubicBezTo>
                    <a:close/>
                    <a:moveTo>
                      <a:pt x="198" y="427"/>
                    </a:moveTo>
                    <a:cubicBezTo>
                      <a:pt x="199" y="427"/>
                      <a:pt x="199" y="427"/>
                      <a:pt x="199" y="427"/>
                    </a:cubicBezTo>
                    <a:cubicBezTo>
                      <a:pt x="201" y="427"/>
                      <a:pt x="200" y="428"/>
                      <a:pt x="201" y="428"/>
                    </a:cubicBezTo>
                    <a:cubicBezTo>
                      <a:pt x="201" y="429"/>
                      <a:pt x="199" y="428"/>
                      <a:pt x="198" y="427"/>
                    </a:cubicBezTo>
                    <a:close/>
                    <a:moveTo>
                      <a:pt x="213" y="433"/>
                    </a:moveTo>
                    <a:cubicBezTo>
                      <a:pt x="213" y="432"/>
                      <a:pt x="216" y="434"/>
                      <a:pt x="216" y="435"/>
                    </a:cubicBezTo>
                    <a:cubicBezTo>
                      <a:pt x="214" y="434"/>
                      <a:pt x="214" y="433"/>
                      <a:pt x="213" y="433"/>
                    </a:cubicBezTo>
                    <a:close/>
                    <a:moveTo>
                      <a:pt x="217" y="439"/>
                    </a:moveTo>
                    <a:cubicBezTo>
                      <a:pt x="218" y="440"/>
                      <a:pt x="221" y="441"/>
                      <a:pt x="221" y="442"/>
                    </a:cubicBezTo>
                    <a:cubicBezTo>
                      <a:pt x="218" y="441"/>
                      <a:pt x="217" y="440"/>
                      <a:pt x="217" y="439"/>
                    </a:cubicBezTo>
                    <a:close/>
                    <a:moveTo>
                      <a:pt x="222" y="441"/>
                    </a:moveTo>
                    <a:cubicBezTo>
                      <a:pt x="223" y="442"/>
                      <a:pt x="223" y="442"/>
                      <a:pt x="225" y="443"/>
                    </a:cubicBezTo>
                    <a:cubicBezTo>
                      <a:pt x="224" y="443"/>
                      <a:pt x="223" y="443"/>
                      <a:pt x="222" y="443"/>
                    </a:cubicBezTo>
                    <a:cubicBezTo>
                      <a:pt x="221" y="442"/>
                      <a:pt x="222" y="442"/>
                      <a:pt x="222" y="441"/>
                    </a:cubicBezTo>
                    <a:close/>
                    <a:moveTo>
                      <a:pt x="211" y="512"/>
                    </a:moveTo>
                    <a:cubicBezTo>
                      <a:pt x="212" y="512"/>
                      <a:pt x="212" y="513"/>
                      <a:pt x="212" y="513"/>
                    </a:cubicBezTo>
                    <a:cubicBezTo>
                      <a:pt x="214" y="514"/>
                      <a:pt x="214" y="513"/>
                      <a:pt x="216" y="514"/>
                    </a:cubicBezTo>
                    <a:cubicBezTo>
                      <a:pt x="215" y="515"/>
                      <a:pt x="210" y="513"/>
                      <a:pt x="211" y="512"/>
                    </a:cubicBezTo>
                    <a:close/>
                    <a:moveTo>
                      <a:pt x="234" y="441"/>
                    </a:moveTo>
                    <a:cubicBezTo>
                      <a:pt x="235" y="440"/>
                      <a:pt x="238" y="443"/>
                      <a:pt x="236" y="444"/>
                    </a:cubicBezTo>
                    <a:cubicBezTo>
                      <a:pt x="235" y="443"/>
                      <a:pt x="237" y="442"/>
                      <a:pt x="234" y="441"/>
                    </a:cubicBezTo>
                    <a:close/>
                    <a:moveTo>
                      <a:pt x="234" y="446"/>
                    </a:moveTo>
                    <a:cubicBezTo>
                      <a:pt x="236" y="448"/>
                      <a:pt x="237" y="447"/>
                      <a:pt x="239" y="449"/>
                    </a:cubicBezTo>
                    <a:cubicBezTo>
                      <a:pt x="239" y="450"/>
                      <a:pt x="236" y="448"/>
                      <a:pt x="237" y="449"/>
                    </a:cubicBezTo>
                    <a:cubicBezTo>
                      <a:pt x="236" y="448"/>
                      <a:pt x="234" y="447"/>
                      <a:pt x="234" y="446"/>
                    </a:cubicBezTo>
                    <a:close/>
                    <a:moveTo>
                      <a:pt x="227" y="521"/>
                    </a:moveTo>
                    <a:cubicBezTo>
                      <a:pt x="227" y="520"/>
                      <a:pt x="232" y="522"/>
                      <a:pt x="231" y="522"/>
                    </a:cubicBezTo>
                    <a:cubicBezTo>
                      <a:pt x="229" y="522"/>
                      <a:pt x="229" y="521"/>
                      <a:pt x="227" y="521"/>
                    </a:cubicBezTo>
                    <a:close/>
                    <a:moveTo>
                      <a:pt x="238" y="452"/>
                    </a:moveTo>
                    <a:cubicBezTo>
                      <a:pt x="239" y="452"/>
                      <a:pt x="239" y="452"/>
                      <a:pt x="239" y="451"/>
                    </a:cubicBezTo>
                    <a:cubicBezTo>
                      <a:pt x="242" y="452"/>
                      <a:pt x="241" y="454"/>
                      <a:pt x="238" y="452"/>
                    </a:cubicBezTo>
                    <a:close/>
                    <a:moveTo>
                      <a:pt x="239" y="455"/>
                    </a:moveTo>
                    <a:cubicBezTo>
                      <a:pt x="239" y="455"/>
                      <a:pt x="241" y="456"/>
                      <a:pt x="242" y="456"/>
                    </a:cubicBezTo>
                    <a:cubicBezTo>
                      <a:pt x="242" y="457"/>
                      <a:pt x="239" y="456"/>
                      <a:pt x="239" y="455"/>
                    </a:cubicBezTo>
                    <a:close/>
                    <a:moveTo>
                      <a:pt x="241" y="468"/>
                    </a:moveTo>
                    <a:cubicBezTo>
                      <a:pt x="243" y="470"/>
                      <a:pt x="247" y="470"/>
                      <a:pt x="246" y="472"/>
                    </a:cubicBezTo>
                    <a:cubicBezTo>
                      <a:pt x="245" y="470"/>
                      <a:pt x="241" y="470"/>
                      <a:pt x="241" y="468"/>
                    </a:cubicBezTo>
                    <a:close/>
                    <a:moveTo>
                      <a:pt x="235" y="520"/>
                    </a:moveTo>
                    <a:cubicBezTo>
                      <a:pt x="237" y="521"/>
                      <a:pt x="241" y="522"/>
                      <a:pt x="240" y="523"/>
                    </a:cubicBezTo>
                    <a:cubicBezTo>
                      <a:pt x="237" y="522"/>
                      <a:pt x="235" y="521"/>
                      <a:pt x="235" y="520"/>
                    </a:cubicBezTo>
                    <a:close/>
                    <a:moveTo>
                      <a:pt x="246" y="455"/>
                    </a:moveTo>
                    <a:cubicBezTo>
                      <a:pt x="249" y="455"/>
                      <a:pt x="248" y="456"/>
                      <a:pt x="249" y="457"/>
                    </a:cubicBezTo>
                    <a:cubicBezTo>
                      <a:pt x="249" y="457"/>
                      <a:pt x="247" y="456"/>
                      <a:pt x="246" y="456"/>
                    </a:cubicBezTo>
                    <a:cubicBezTo>
                      <a:pt x="245" y="455"/>
                      <a:pt x="247" y="456"/>
                      <a:pt x="246" y="455"/>
                    </a:cubicBezTo>
                    <a:close/>
                    <a:moveTo>
                      <a:pt x="251" y="457"/>
                    </a:moveTo>
                    <a:cubicBezTo>
                      <a:pt x="252" y="456"/>
                      <a:pt x="255" y="457"/>
                      <a:pt x="257" y="458"/>
                    </a:cubicBezTo>
                    <a:cubicBezTo>
                      <a:pt x="256" y="459"/>
                      <a:pt x="253" y="458"/>
                      <a:pt x="251" y="457"/>
                    </a:cubicBezTo>
                    <a:close/>
                    <a:moveTo>
                      <a:pt x="251" y="473"/>
                    </a:moveTo>
                    <a:cubicBezTo>
                      <a:pt x="251" y="472"/>
                      <a:pt x="251" y="471"/>
                      <a:pt x="254" y="472"/>
                    </a:cubicBezTo>
                    <a:cubicBezTo>
                      <a:pt x="253" y="473"/>
                      <a:pt x="253" y="473"/>
                      <a:pt x="251" y="473"/>
                    </a:cubicBezTo>
                    <a:close/>
                    <a:moveTo>
                      <a:pt x="252" y="465"/>
                    </a:moveTo>
                    <a:cubicBezTo>
                      <a:pt x="253" y="465"/>
                      <a:pt x="256" y="466"/>
                      <a:pt x="256" y="466"/>
                    </a:cubicBezTo>
                    <a:cubicBezTo>
                      <a:pt x="256" y="467"/>
                      <a:pt x="256" y="467"/>
                      <a:pt x="254" y="467"/>
                    </a:cubicBezTo>
                    <a:cubicBezTo>
                      <a:pt x="255" y="466"/>
                      <a:pt x="254" y="466"/>
                      <a:pt x="252" y="465"/>
                    </a:cubicBezTo>
                    <a:close/>
                    <a:moveTo>
                      <a:pt x="268" y="472"/>
                    </a:moveTo>
                    <a:cubicBezTo>
                      <a:pt x="265" y="472"/>
                      <a:pt x="265" y="472"/>
                      <a:pt x="265" y="472"/>
                    </a:cubicBezTo>
                    <a:cubicBezTo>
                      <a:pt x="265" y="471"/>
                      <a:pt x="267" y="471"/>
                      <a:pt x="268" y="471"/>
                    </a:cubicBezTo>
                    <a:cubicBezTo>
                      <a:pt x="269" y="472"/>
                      <a:pt x="266" y="471"/>
                      <a:pt x="268" y="472"/>
                    </a:cubicBezTo>
                    <a:close/>
                    <a:moveTo>
                      <a:pt x="277" y="532"/>
                    </a:moveTo>
                    <a:cubicBezTo>
                      <a:pt x="278" y="531"/>
                      <a:pt x="279" y="531"/>
                      <a:pt x="281" y="532"/>
                    </a:cubicBezTo>
                    <a:cubicBezTo>
                      <a:pt x="283" y="533"/>
                      <a:pt x="278" y="532"/>
                      <a:pt x="277" y="532"/>
                    </a:cubicBezTo>
                    <a:close/>
                    <a:moveTo>
                      <a:pt x="293" y="477"/>
                    </a:moveTo>
                    <a:cubicBezTo>
                      <a:pt x="293" y="475"/>
                      <a:pt x="298" y="477"/>
                      <a:pt x="297" y="478"/>
                    </a:cubicBezTo>
                    <a:cubicBezTo>
                      <a:pt x="295" y="478"/>
                      <a:pt x="295" y="477"/>
                      <a:pt x="293" y="477"/>
                    </a:cubicBezTo>
                    <a:close/>
                    <a:moveTo>
                      <a:pt x="296" y="511"/>
                    </a:moveTo>
                    <a:cubicBezTo>
                      <a:pt x="296" y="510"/>
                      <a:pt x="297" y="510"/>
                      <a:pt x="297" y="510"/>
                    </a:cubicBezTo>
                    <a:cubicBezTo>
                      <a:pt x="298" y="510"/>
                      <a:pt x="300" y="511"/>
                      <a:pt x="302" y="511"/>
                    </a:cubicBezTo>
                    <a:cubicBezTo>
                      <a:pt x="301" y="513"/>
                      <a:pt x="298" y="511"/>
                      <a:pt x="296" y="511"/>
                    </a:cubicBezTo>
                    <a:close/>
                    <a:moveTo>
                      <a:pt x="331" y="514"/>
                    </a:moveTo>
                    <a:cubicBezTo>
                      <a:pt x="332" y="514"/>
                      <a:pt x="333" y="513"/>
                      <a:pt x="334" y="513"/>
                    </a:cubicBezTo>
                    <a:cubicBezTo>
                      <a:pt x="334" y="514"/>
                      <a:pt x="334" y="514"/>
                      <a:pt x="334" y="514"/>
                    </a:cubicBezTo>
                    <a:lnTo>
                      <a:pt x="331" y="514"/>
                    </a:lnTo>
                    <a:close/>
                    <a:moveTo>
                      <a:pt x="350" y="548"/>
                    </a:moveTo>
                    <a:cubicBezTo>
                      <a:pt x="354" y="548"/>
                      <a:pt x="357" y="548"/>
                      <a:pt x="362" y="548"/>
                    </a:cubicBezTo>
                    <a:cubicBezTo>
                      <a:pt x="362" y="549"/>
                      <a:pt x="358" y="549"/>
                      <a:pt x="357" y="548"/>
                    </a:cubicBezTo>
                    <a:cubicBezTo>
                      <a:pt x="357" y="549"/>
                      <a:pt x="359" y="549"/>
                      <a:pt x="360" y="549"/>
                    </a:cubicBezTo>
                    <a:cubicBezTo>
                      <a:pt x="356" y="549"/>
                      <a:pt x="351" y="549"/>
                      <a:pt x="350" y="548"/>
                    </a:cubicBezTo>
                    <a:close/>
                    <a:moveTo>
                      <a:pt x="413" y="551"/>
                    </a:moveTo>
                    <a:cubicBezTo>
                      <a:pt x="412" y="550"/>
                      <a:pt x="414" y="549"/>
                      <a:pt x="416" y="549"/>
                    </a:cubicBezTo>
                    <a:cubicBezTo>
                      <a:pt x="417" y="550"/>
                      <a:pt x="415" y="551"/>
                      <a:pt x="413" y="551"/>
                    </a:cubicBezTo>
                    <a:close/>
                    <a:moveTo>
                      <a:pt x="484" y="456"/>
                    </a:moveTo>
                    <a:cubicBezTo>
                      <a:pt x="485" y="457"/>
                      <a:pt x="483" y="457"/>
                      <a:pt x="484" y="458"/>
                    </a:cubicBezTo>
                    <a:cubicBezTo>
                      <a:pt x="482" y="459"/>
                      <a:pt x="481" y="457"/>
                      <a:pt x="484" y="456"/>
                    </a:cubicBezTo>
                    <a:close/>
                    <a:moveTo>
                      <a:pt x="540" y="514"/>
                    </a:moveTo>
                    <a:cubicBezTo>
                      <a:pt x="538" y="514"/>
                      <a:pt x="544" y="510"/>
                      <a:pt x="545" y="511"/>
                    </a:cubicBezTo>
                    <a:cubicBezTo>
                      <a:pt x="542" y="512"/>
                      <a:pt x="543" y="512"/>
                      <a:pt x="540" y="514"/>
                    </a:cubicBezTo>
                    <a:close/>
                    <a:moveTo>
                      <a:pt x="562" y="519"/>
                    </a:moveTo>
                    <a:cubicBezTo>
                      <a:pt x="562" y="518"/>
                      <a:pt x="561" y="517"/>
                      <a:pt x="564" y="516"/>
                    </a:cubicBezTo>
                    <a:cubicBezTo>
                      <a:pt x="565" y="516"/>
                      <a:pt x="565" y="517"/>
                      <a:pt x="562" y="519"/>
                    </a:cubicBezTo>
                    <a:close/>
                    <a:moveTo>
                      <a:pt x="629" y="457"/>
                    </a:moveTo>
                    <a:cubicBezTo>
                      <a:pt x="627" y="457"/>
                      <a:pt x="630" y="455"/>
                      <a:pt x="631" y="453"/>
                    </a:cubicBezTo>
                    <a:cubicBezTo>
                      <a:pt x="633" y="454"/>
                      <a:pt x="630" y="455"/>
                      <a:pt x="629" y="457"/>
                    </a:cubicBezTo>
                    <a:close/>
                    <a:moveTo>
                      <a:pt x="501" y="311"/>
                    </a:moveTo>
                    <a:cubicBezTo>
                      <a:pt x="499" y="313"/>
                      <a:pt x="498" y="313"/>
                      <a:pt x="498" y="315"/>
                    </a:cubicBezTo>
                    <a:cubicBezTo>
                      <a:pt x="495" y="316"/>
                      <a:pt x="498" y="312"/>
                      <a:pt x="499" y="311"/>
                    </a:cubicBezTo>
                    <a:cubicBezTo>
                      <a:pt x="499" y="311"/>
                      <a:pt x="500" y="312"/>
                      <a:pt x="500" y="311"/>
                    </a:cubicBezTo>
                    <a:cubicBezTo>
                      <a:pt x="500" y="310"/>
                      <a:pt x="500" y="311"/>
                      <a:pt x="501" y="311"/>
                    </a:cubicBezTo>
                    <a:close/>
                    <a:moveTo>
                      <a:pt x="646" y="409"/>
                    </a:moveTo>
                    <a:cubicBezTo>
                      <a:pt x="644" y="411"/>
                      <a:pt x="647" y="406"/>
                      <a:pt x="647" y="405"/>
                    </a:cubicBezTo>
                    <a:cubicBezTo>
                      <a:pt x="649" y="404"/>
                      <a:pt x="646" y="408"/>
                      <a:pt x="646" y="409"/>
                    </a:cubicBezTo>
                    <a:close/>
                    <a:moveTo>
                      <a:pt x="650" y="403"/>
                    </a:moveTo>
                    <a:cubicBezTo>
                      <a:pt x="649" y="403"/>
                      <a:pt x="648" y="405"/>
                      <a:pt x="648" y="404"/>
                    </a:cubicBezTo>
                    <a:cubicBezTo>
                      <a:pt x="653" y="396"/>
                      <a:pt x="657" y="392"/>
                      <a:pt x="661" y="385"/>
                    </a:cubicBezTo>
                    <a:cubicBezTo>
                      <a:pt x="658" y="387"/>
                      <a:pt x="662" y="382"/>
                      <a:pt x="658" y="384"/>
                    </a:cubicBezTo>
                    <a:cubicBezTo>
                      <a:pt x="657" y="386"/>
                      <a:pt x="657" y="387"/>
                      <a:pt x="656" y="388"/>
                    </a:cubicBezTo>
                    <a:cubicBezTo>
                      <a:pt x="655" y="390"/>
                      <a:pt x="655" y="388"/>
                      <a:pt x="653" y="391"/>
                    </a:cubicBezTo>
                    <a:cubicBezTo>
                      <a:pt x="652" y="391"/>
                      <a:pt x="653" y="389"/>
                      <a:pt x="652" y="388"/>
                    </a:cubicBezTo>
                    <a:cubicBezTo>
                      <a:pt x="654" y="386"/>
                      <a:pt x="653" y="390"/>
                      <a:pt x="655" y="387"/>
                    </a:cubicBezTo>
                    <a:cubicBezTo>
                      <a:pt x="656" y="387"/>
                      <a:pt x="654" y="388"/>
                      <a:pt x="656" y="388"/>
                    </a:cubicBezTo>
                    <a:cubicBezTo>
                      <a:pt x="655" y="387"/>
                      <a:pt x="658" y="383"/>
                      <a:pt x="658" y="381"/>
                    </a:cubicBezTo>
                    <a:cubicBezTo>
                      <a:pt x="659" y="383"/>
                      <a:pt x="662" y="379"/>
                      <a:pt x="661" y="381"/>
                    </a:cubicBezTo>
                    <a:cubicBezTo>
                      <a:pt x="662" y="382"/>
                      <a:pt x="663" y="379"/>
                      <a:pt x="664" y="378"/>
                    </a:cubicBezTo>
                    <a:cubicBezTo>
                      <a:pt x="664" y="378"/>
                      <a:pt x="664" y="379"/>
                      <a:pt x="664" y="379"/>
                    </a:cubicBezTo>
                    <a:cubicBezTo>
                      <a:pt x="663" y="381"/>
                      <a:pt x="662" y="382"/>
                      <a:pt x="662" y="383"/>
                    </a:cubicBezTo>
                    <a:cubicBezTo>
                      <a:pt x="663" y="383"/>
                      <a:pt x="664" y="380"/>
                      <a:pt x="665" y="380"/>
                    </a:cubicBezTo>
                    <a:cubicBezTo>
                      <a:pt x="664" y="382"/>
                      <a:pt x="663" y="384"/>
                      <a:pt x="661" y="387"/>
                    </a:cubicBezTo>
                    <a:cubicBezTo>
                      <a:pt x="662" y="385"/>
                      <a:pt x="664" y="385"/>
                      <a:pt x="666" y="382"/>
                    </a:cubicBezTo>
                    <a:cubicBezTo>
                      <a:pt x="667" y="381"/>
                      <a:pt x="666" y="383"/>
                      <a:pt x="665" y="385"/>
                    </a:cubicBezTo>
                    <a:cubicBezTo>
                      <a:pt x="665" y="385"/>
                      <a:pt x="666" y="384"/>
                      <a:pt x="666" y="385"/>
                    </a:cubicBezTo>
                    <a:cubicBezTo>
                      <a:pt x="667" y="383"/>
                      <a:pt x="668" y="381"/>
                      <a:pt x="670" y="379"/>
                    </a:cubicBezTo>
                    <a:cubicBezTo>
                      <a:pt x="670" y="380"/>
                      <a:pt x="667" y="384"/>
                      <a:pt x="670" y="382"/>
                    </a:cubicBezTo>
                    <a:cubicBezTo>
                      <a:pt x="669" y="385"/>
                      <a:pt x="668" y="384"/>
                      <a:pt x="667" y="385"/>
                    </a:cubicBezTo>
                    <a:cubicBezTo>
                      <a:pt x="667" y="386"/>
                      <a:pt x="667" y="386"/>
                      <a:pt x="667" y="386"/>
                    </a:cubicBezTo>
                    <a:cubicBezTo>
                      <a:pt x="666" y="387"/>
                      <a:pt x="666" y="387"/>
                      <a:pt x="666" y="386"/>
                    </a:cubicBezTo>
                    <a:cubicBezTo>
                      <a:pt x="665" y="388"/>
                      <a:pt x="665" y="389"/>
                      <a:pt x="664" y="390"/>
                    </a:cubicBezTo>
                    <a:cubicBezTo>
                      <a:pt x="663" y="390"/>
                      <a:pt x="664" y="389"/>
                      <a:pt x="664" y="389"/>
                    </a:cubicBezTo>
                    <a:cubicBezTo>
                      <a:pt x="660" y="392"/>
                      <a:pt x="658" y="397"/>
                      <a:pt x="654" y="402"/>
                    </a:cubicBezTo>
                    <a:cubicBezTo>
                      <a:pt x="655" y="402"/>
                      <a:pt x="656" y="400"/>
                      <a:pt x="657" y="402"/>
                    </a:cubicBezTo>
                    <a:cubicBezTo>
                      <a:pt x="655" y="404"/>
                      <a:pt x="654" y="402"/>
                      <a:pt x="653" y="405"/>
                    </a:cubicBezTo>
                    <a:cubicBezTo>
                      <a:pt x="652" y="403"/>
                      <a:pt x="650" y="407"/>
                      <a:pt x="648" y="409"/>
                    </a:cubicBezTo>
                    <a:cubicBezTo>
                      <a:pt x="647" y="408"/>
                      <a:pt x="647" y="406"/>
                      <a:pt x="650" y="403"/>
                    </a:cubicBezTo>
                    <a:close/>
                    <a:moveTo>
                      <a:pt x="650" y="395"/>
                    </a:moveTo>
                    <a:cubicBezTo>
                      <a:pt x="650" y="395"/>
                      <a:pt x="649" y="394"/>
                      <a:pt x="650" y="393"/>
                    </a:cubicBezTo>
                    <a:cubicBezTo>
                      <a:pt x="652" y="390"/>
                      <a:pt x="652" y="390"/>
                      <a:pt x="652" y="390"/>
                    </a:cubicBezTo>
                    <a:cubicBezTo>
                      <a:pt x="653" y="391"/>
                      <a:pt x="650" y="393"/>
                      <a:pt x="650" y="395"/>
                    </a:cubicBezTo>
                    <a:close/>
                    <a:moveTo>
                      <a:pt x="646" y="399"/>
                    </a:moveTo>
                    <a:cubicBezTo>
                      <a:pt x="646" y="398"/>
                      <a:pt x="647" y="397"/>
                      <a:pt x="648" y="396"/>
                    </a:cubicBezTo>
                    <a:cubicBezTo>
                      <a:pt x="649" y="396"/>
                      <a:pt x="649" y="396"/>
                      <a:pt x="649" y="396"/>
                    </a:cubicBezTo>
                    <a:cubicBezTo>
                      <a:pt x="648" y="398"/>
                      <a:pt x="648" y="397"/>
                      <a:pt x="646" y="399"/>
                    </a:cubicBezTo>
                    <a:close/>
                    <a:moveTo>
                      <a:pt x="674" y="408"/>
                    </a:moveTo>
                    <a:cubicBezTo>
                      <a:pt x="673" y="407"/>
                      <a:pt x="674" y="405"/>
                      <a:pt x="675" y="403"/>
                    </a:cubicBezTo>
                    <a:cubicBezTo>
                      <a:pt x="676" y="404"/>
                      <a:pt x="675" y="406"/>
                      <a:pt x="674" y="408"/>
                    </a:cubicBezTo>
                    <a:close/>
                    <a:moveTo>
                      <a:pt x="504" y="307"/>
                    </a:moveTo>
                    <a:cubicBezTo>
                      <a:pt x="506" y="304"/>
                      <a:pt x="507" y="301"/>
                      <a:pt x="509" y="299"/>
                    </a:cubicBezTo>
                    <a:cubicBezTo>
                      <a:pt x="510" y="301"/>
                      <a:pt x="506" y="306"/>
                      <a:pt x="504" y="307"/>
                    </a:cubicBezTo>
                    <a:close/>
                    <a:moveTo>
                      <a:pt x="661" y="397"/>
                    </a:moveTo>
                    <a:cubicBezTo>
                      <a:pt x="661" y="396"/>
                      <a:pt x="662" y="394"/>
                      <a:pt x="664" y="392"/>
                    </a:cubicBezTo>
                    <a:cubicBezTo>
                      <a:pt x="665" y="391"/>
                      <a:pt x="664" y="393"/>
                      <a:pt x="665" y="393"/>
                    </a:cubicBezTo>
                    <a:cubicBezTo>
                      <a:pt x="663" y="395"/>
                      <a:pt x="663" y="394"/>
                      <a:pt x="661" y="397"/>
                    </a:cubicBezTo>
                    <a:close/>
                    <a:moveTo>
                      <a:pt x="667" y="391"/>
                    </a:moveTo>
                    <a:cubicBezTo>
                      <a:pt x="667" y="391"/>
                      <a:pt x="667" y="390"/>
                      <a:pt x="667" y="390"/>
                    </a:cubicBezTo>
                    <a:cubicBezTo>
                      <a:pt x="668" y="388"/>
                      <a:pt x="669" y="387"/>
                      <a:pt x="671" y="385"/>
                    </a:cubicBezTo>
                    <a:cubicBezTo>
                      <a:pt x="670" y="387"/>
                      <a:pt x="668" y="390"/>
                      <a:pt x="667" y="391"/>
                    </a:cubicBezTo>
                    <a:close/>
                    <a:moveTo>
                      <a:pt x="662" y="379"/>
                    </a:moveTo>
                    <a:cubicBezTo>
                      <a:pt x="661" y="379"/>
                      <a:pt x="663" y="377"/>
                      <a:pt x="662" y="377"/>
                    </a:cubicBezTo>
                    <a:cubicBezTo>
                      <a:pt x="663" y="376"/>
                      <a:pt x="663" y="377"/>
                      <a:pt x="664" y="377"/>
                    </a:cubicBezTo>
                    <a:cubicBezTo>
                      <a:pt x="663" y="378"/>
                      <a:pt x="663" y="378"/>
                      <a:pt x="662" y="379"/>
                    </a:cubicBezTo>
                    <a:close/>
                    <a:moveTo>
                      <a:pt x="511" y="296"/>
                    </a:moveTo>
                    <a:cubicBezTo>
                      <a:pt x="511" y="295"/>
                      <a:pt x="512" y="294"/>
                      <a:pt x="513" y="293"/>
                    </a:cubicBezTo>
                    <a:cubicBezTo>
                      <a:pt x="513" y="294"/>
                      <a:pt x="512" y="295"/>
                      <a:pt x="511" y="296"/>
                    </a:cubicBezTo>
                    <a:close/>
                    <a:moveTo>
                      <a:pt x="533" y="277"/>
                    </a:moveTo>
                    <a:cubicBezTo>
                      <a:pt x="532" y="275"/>
                      <a:pt x="535" y="272"/>
                      <a:pt x="536" y="269"/>
                    </a:cubicBezTo>
                    <a:cubicBezTo>
                      <a:pt x="537" y="270"/>
                      <a:pt x="534" y="275"/>
                      <a:pt x="533" y="277"/>
                    </a:cubicBezTo>
                    <a:close/>
                    <a:moveTo>
                      <a:pt x="698" y="315"/>
                    </a:moveTo>
                    <a:cubicBezTo>
                      <a:pt x="699" y="312"/>
                      <a:pt x="700" y="307"/>
                      <a:pt x="702" y="306"/>
                    </a:cubicBezTo>
                    <a:cubicBezTo>
                      <a:pt x="702" y="308"/>
                      <a:pt x="700" y="311"/>
                      <a:pt x="702" y="310"/>
                    </a:cubicBezTo>
                    <a:cubicBezTo>
                      <a:pt x="701" y="313"/>
                      <a:pt x="700" y="313"/>
                      <a:pt x="700" y="315"/>
                    </a:cubicBezTo>
                    <a:cubicBezTo>
                      <a:pt x="699" y="314"/>
                      <a:pt x="698" y="316"/>
                      <a:pt x="698" y="315"/>
                    </a:cubicBezTo>
                    <a:close/>
                    <a:moveTo>
                      <a:pt x="535" y="265"/>
                    </a:moveTo>
                    <a:cubicBezTo>
                      <a:pt x="534" y="264"/>
                      <a:pt x="535" y="262"/>
                      <a:pt x="536" y="261"/>
                    </a:cubicBezTo>
                    <a:cubicBezTo>
                      <a:pt x="537" y="262"/>
                      <a:pt x="536" y="264"/>
                      <a:pt x="535" y="265"/>
                    </a:cubicBezTo>
                    <a:close/>
                    <a:moveTo>
                      <a:pt x="696" y="312"/>
                    </a:moveTo>
                    <a:cubicBezTo>
                      <a:pt x="696" y="312"/>
                      <a:pt x="698" y="308"/>
                      <a:pt x="698" y="307"/>
                    </a:cubicBezTo>
                    <a:cubicBezTo>
                      <a:pt x="699" y="308"/>
                      <a:pt x="697" y="311"/>
                      <a:pt x="696" y="312"/>
                    </a:cubicBezTo>
                    <a:close/>
                    <a:moveTo>
                      <a:pt x="537" y="261"/>
                    </a:moveTo>
                    <a:cubicBezTo>
                      <a:pt x="538" y="259"/>
                      <a:pt x="538" y="259"/>
                      <a:pt x="538" y="259"/>
                    </a:cubicBezTo>
                    <a:cubicBezTo>
                      <a:pt x="539" y="259"/>
                      <a:pt x="538" y="261"/>
                      <a:pt x="537" y="261"/>
                    </a:cubicBezTo>
                    <a:close/>
                    <a:moveTo>
                      <a:pt x="542" y="245"/>
                    </a:moveTo>
                    <a:cubicBezTo>
                      <a:pt x="542" y="245"/>
                      <a:pt x="543" y="242"/>
                      <a:pt x="543" y="243"/>
                    </a:cubicBezTo>
                    <a:cubicBezTo>
                      <a:pt x="544" y="244"/>
                      <a:pt x="543" y="243"/>
                      <a:pt x="542" y="245"/>
                    </a:cubicBezTo>
                    <a:close/>
                    <a:moveTo>
                      <a:pt x="551" y="244"/>
                    </a:moveTo>
                    <a:cubicBezTo>
                      <a:pt x="551" y="243"/>
                      <a:pt x="551" y="241"/>
                      <a:pt x="551" y="240"/>
                    </a:cubicBezTo>
                    <a:cubicBezTo>
                      <a:pt x="551" y="239"/>
                      <a:pt x="552" y="238"/>
                      <a:pt x="552" y="237"/>
                    </a:cubicBezTo>
                    <a:cubicBezTo>
                      <a:pt x="552" y="235"/>
                      <a:pt x="553" y="233"/>
                      <a:pt x="552" y="231"/>
                    </a:cubicBezTo>
                    <a:cubicBezTo>
                      <a:pt x="552" y="229"/>
                      <a:pt x="553" y="231"/>
                      <a:pt x="553" y="229"/>
                    </a:cubicBezTo>
                    <a:cubicBezTo>
                      <a:pt x="555" y="230"/>
                      <a:pt x="555" y="231"/>
                      <a:pt x="556" y="232"/>
                    </a:cubicBezTo>
                    <a:cubicBezTo>
                      <a:pt x="554" y="234"/>
                      <a:pt x="555" y="237"/>
                      <a:pt x="555" y="239"/>
                    </a:cubicBezTo>
                    <a:cubicBezTo>
                      <a:pt x="555" y="240"/>
                      <a:pt x="554" y="240"/>
                      <a:pt x="553" y="242"/>
                    </a:cubicBezTo>
                    <a:cubicBezTo>
                      <a:pt x="552" y="242"/>
                      <a:pt x="554" y="241"/>
                      <a:pt x="553" y="239"/>
                    </a:cubicBezTo>
                    <a:cubicBezTo>
                      <a:pt x="552" y="240"/>
                      <a:pt x="552" y="240"/>
                      <a:pt x="552" y="241"/>
                    </a:cubicBezTo>
                    <a:cubicBezTo>
                      <a:pt x="551" y="242"/>
                      <a:pt x="551" y="243"/>
                      <a:pt x="551" y="244"/>
                    </a:cubicBezTo>
                    <a:close/>
                    <a:moveTo>
                      <a:pt x="544" y="238"/>
                    </a:moveTo>
                    <a:cubicBezTo>
                      <a:pt x="545" y="238"/>
                      <a:pt x="545" y="237"/>
                      <a:pt x="545" y="238"/>
                    </a:cubicBezTo>
                    <a:cubicBezTo>
                      <a:pt x="546" y="237"/>
                      <a:pt x="546" y="237"/>
                      <a:pt x="546" y="237"/>
                    </a:cubicBezTo>
                    <a:cubicBezTo>
                      <a:pt x="546" y="237"/>
                      <a:pt x="546" y="238"/>
                      <a:pt x="545" y="239"/>
                    </a:cubicBezTo>
                    <a:cubicBezTo>
                      <a:pt x="544" y="239"/>
                      <a:pt x="544" y="239"/>
                      <a:pt x="544" y="238"/>
                    </a:cubicBezTo>
                    <a:close/>
                    <a:moveTo>
                      <a:pt x="548" y="238"/>
                    </a:moveTo>
                    <a:cubicBezTo>
                      <a:pt x="547" y="237"/>
                      <a:pt x="547" y="236"/>
                      <a:pt x="548" y="235"/>
                    </a:cubicBezTo>
                    <a:cubicBezTo>
                      <a:pt x="549" y="236"/>
                      <a:pt x="548" y="237"/>
                      <a:pt x="548" y="238"/>
                    </a:cubicBezTo>
                    <a:close/>
                    <a:moveTo>
                      <a:pt x="577" y="243"/>
                    </a:moveTo>
                    <a:cubicBezTo>
                      <a:pt x="576" y="244"/>
                      <a:pt x="577" y="241"/>
                      <a:pt x="576" y="242"/>
                    </a:cubicBezTo>
                    <a:cubicBezTo>
                      <a:pt x="577" y="241"/>
                      <a:pt x="577" y="240"/>
                      <a:pt x="578" y="240"/>
                    </a:cubicBezTo>
                    <a:cubicBezTo>
                      <a:pt x="578" y="242"/>
                      <a:pt x="576" y="242"/>
                      <a:pt x="577" y="243"/>
                    </a:cubicBezTo>
                    <a:close/>
                    <a:moveTo>
                      <a:pt x="582" y="240"/>
                    </a:moveTo>
                    <a:cubicBezTo>
                      <a:pt x="581" y="240"/>
                      <a:pt x="582" y="238"/>
                      <a:pt x="581" y="240"/>
                    </a:cubicBezTo>
                    <a:cubicBezTo>
                      <a:pt x="580" y="235"/>
                      <a:pt x="584" y="237"/>
                      <a:pt x="583" y="237"/>
                    </a:cubicBezTo>
                    <a:cubicBezTo>
                      <a:pt x="584" y="237"/>
                      <a:pt x="584" y="237"/>
                      <a:pt x="584" y="237"/>
                    </a:cubicBezTo>
                    <a:cubicBezTo>
                      <a:pt x="584" y="237"/>
                      <a:pt x="584" y="237"/>
                      <a:pt x="584" y="237"/>
                    </a:cubicBezTo>
                    <a:cubicBezTo>
                      <a:pt x="583" y="239"/>
                      <a:pt x="583" y="239"/>
                      <a:pt x="582" y="240"/>
                    </a:cubicBezTo>
                    <a:close/>
                    <a:moveTo>
                      <a:pt x="550" y="233"/>
                    </a:moveTo>
                    <a:cubicBezTo>
                      <a:pt x="549" y="233"/>
                      <a:pt x="551" y="230"/>
                      <a:pt x="550" y="230"/>
                    </a:cubicBezTo>
                    <a:cubicBezTo>
                      <a:pt x="550" y="229"/>
                      <a:pt x="551" y="229"/>
                      <a:pt x="551" y="230"/>
                    </a:cubicBezTo>
                    <a:cubicBezTo>
                      <a:pt x="551" y="231"/>
                      <a:pt x="550" y="232"/>
                      <a:pt x="550" y="233"/>
                    </a:cubicBezTo>
                    <a:close/>
                    <a:moveTo>
                      <a:pt x="574" y="237"/>
                    </a:moveTo>
                    <a:cubicBezTo>
                      <a:pt x="573" y="237"/>
                      <a:pt x="574" y="233"/>
                      <a:pt x="575" y="234"/>
                    </a:cubicBezTo>
                    <a:cubicBezTo>
                      <a:pt x="575" y="236"/>
                      <a:pt x="575" y="236"/>
                      <a:pt x="574" y="237"/>
                    </a:cubicBezTo>
                    <a:close/>
                    <a:moveTo>
                      <a:pt x="554" y="226"/>
                    </a:moveTo>
                    <a:cubicBezTo>
                      <a:pt x="555" y="226"/>
                      <a:pt x="556" y="226"/>
                      <a:pt x="556" y="228"/>
                    </a:cubicBezTo>
                    <a:cubicBezTo>
                      <a:pt x="556" y="226"/>
                      <a:pt x="553" y="229"/>
                      <a:pt x="554" y="226"/>
                    </a:cubicBezTo>
                    <a:close/>
                    <a:moveTo>
                      <a:pt x="547" y="226"/>
                    </a:moveTo>
                    <a:cubicBezTo>
                      <a:pt x="548" y="226"/>
                      <a:pt x="548" y="223"/>
                      <a:pt x="547" y="222"/>
                    </a:cubicBezTo>
                    <a:cubicBezTo>
                      <a:pt x="549" y="222"/>
                      <a:pt x="549" y="226"/>
                      <a:pt x="548" y="227"/>
                    </a:cubicBezTo>
                    <a:cubicBezTo>
                      <a:pt x="547" y="227"/>
                      <a:pt x="548" y="225"/>
                      <a:pt x="547" y="226"/>
                    </a:cubicBezTo>
                    <a:close/>
                    <a:moveTo>
                      <a:pt x="560" y="227"/>
                    </a:moveTo>
                    <a:cubicBezTo>
                      <a:pt x="560" y="227"/>
                      <a:pt x="560" y="226"/>
                      <a:pt x="560" y="225"/>
                    </a:cubicBezTo>
                    <a:cubicBezTo>
                      <a:pt x="561" y="225"/>
                      <a:pt x="561" y="225"/>
                      <a:pt x="561" y="225"/>
                    </a:cubicBezTo>
                    <a:cubicBezTo>
                      <a:pt x="561" y="227"/>
                      <a:pt x="560" y="226"/>
                      <a:pt x="560" y="227"/>
                    </a:cubicBezTo>
                    <a:close/>
                    <a:moveTo>
                      <a:pt x="556" y="220"/>
                    </a:moveTo>
                    <a:cubicBezTo>
                      <a:pt x="556" y="221"/>
                      <a:pt x="557" y="218"/>
                      <a:pt x="557" y="218"/>
                    </a:cubicBezTo>
                    <a:cubicBezTo>
                      <a:pt x="559" y="219"/>
                      <a:pt x="560" y="219"/>
                      <a:pt x="560" y="221"/>
                    </a:cubicBezTo>
                    <a:cubicBezTo>
                      <a:pt x="559" y="223"/>
                      <a:pt x="558" y="223"/>
                      <a:pt x="556" y="225"/>
                    </a:cubicBezTo>
                    <a:cubicBezTo>
                      <a:pt x="556" y="223"/>
                      <a:pt x="556" y="222"/>
                      <a:pt x="557" y="220"/>
                    </a:cubicBezTo>
                    <a:cubicBezTo>
                      <a:pt x="557" y="220"/>
                      <a:pt x="557" y="219"/>
                      <a:pt x="556" y="220"/>
                    </a:cubicBezTo>
                    <a:close/>
                    <a:moveTo>
                      <a:pt x="555" y="221"/>
                    </a:moveTo>
                    <a:cubicBezTo>
                      <a:pt x="555" y="222"/>
                      <a:pt x="553" y="220"/>
                      <a:pt x="553" y="220"/>
                    </a:cubicBezTo>
                    <a:cubicBezTo>
                      <a:pt x="553" y="219"/>
                      <a:pt x="554" y="219"/>
                      <a:pt x="554" y="218"/>
                    </a:cubicBezTo>
                    <a:cubicBezTo>
                      <a:pt x="554" y="219"/>
                      <a:pt x="554" y="220"/>
                      <a:pt x="555" y="221"/>
                    </a:cubicBezTo>
                    <a:close/>
                    <a:moveTo>
                      <a:pt x="572" y="223"/>
                    </a:moveTo>
                    <a:cubicBezTo>
                      <a:pt x="572" y="224"/>
                      <a:pt x="571" y="222"/>
                      <a:pt x="570" y="223"/>
                    </a:cubicBezTo>
                    <a:cubicBezTo>
                      <a:pt x="570" y="221"/>
                      <a:pt x="571" y="221"/>
                      <a:pt x="572" y="220"/>
                    </a:cubicBezTo>
                    <a:cubicBezTo>
                      <a:pt x="573" y="220"/>
                      <a:pt x="572" y="223"/>
                      <a:pt x="572" y="223"/>
                    </a:cubicBezTo>
                    <a:close/>
                    <a:moveTo>
                      <a:pt x="553" y="217"/>
                    </a:moveTo>
                    <a:cubicBezTo>
                      <a:pt x="553" y="217"/>
                      <a:pt x="552" y="217"/>
                      <a:pt x="552" y="217"/>
                    </a:cubicBezTo>
                    <a:cubicBezTo>
                      <a:pt x="552" y="216"/>
                      <a:pt x="552" y="216"/>
                      <a:pt x="552" y="216"/>
                    </a:cubicBezTo>
                    <a:cubicBezTo>
                      <a:pt x="553" y="216"/>
                      <a:pt x="553" y="217"/>
                      <a:pt x="553" y="216"/>
                    </a:cubicBezTo>
                    <a:cubicBezTo>
                      <a:pt x="554" y="216"/>
                      <a:pt x="553" y="217"/>
                      <a:pt x="553" y="217"/>
                    </a:cubicBezTo>
                    <a:close/>
                    <a:moveTo>
                      <a:pt x="710" y="224"/>
                    </a:moveTo>
                    <a:cubicBezTo>
                      <a:pt x="709" y="224"/>
                      <a:pt x="710" y="219"/>
                      <a:pt x="710" y="217"/>
                    </a:cubicBezTo>
                    <a:cubicBezTo>
                      <a:pt x="710" y="219"/>
                      <a:pt x="710" y="223"/>
                      <a:pt x="710" y="224"/>
                    </a:cubicBezTo>
                    <a:close/>
                    <a:moveTo>
                      <a:pt x="725" y="204"/>
                    </a:moveTo>
                    <a:cubicBezTo>
                      <a:pt x="724" y="204"/>
                      <a:pt x="724" y="204"/>
                      <a:pt x="723" y="203"/>
                    </a:cubicBezTo>
                    <a:cubicBezTo>
                      <a:pt x="724" y="200"/>
                      <a:pt x="724" y="200"/>
                      <a:pt x="725" y="196"/>
                    </a:cubicBezTo>
                    <a:cubicBezTo>
                      <a:pt x="726" y="197"/>
                      <a:pt x="726" y="201"/>
                      <a:pt x="725" y="204"/>
                    </a:cubicBezTo>
                    <a:close/>
                    <a:moveTo>
                      <a:pt x="733" y="196"/>
                    </a:moveTo>
                    <a:cubicBezTo>
                      <a:pt x="731" y="196"/>
                      <a:pt x="732" y="194"/>
                      <a:pt x="732" y="190"/>
                    </a:cubicBezTo>
                    <a:cubicBezTo>
                      <a:pt x="733" y="191"/>
                      <a:pt x="733" y="193"/>
                      <a:pt x="733" y="196"/>
                    </a:cubicBezTo>
                    <a:close/>
                    <a:moveTo>
                      <a:pt x="711" y="197"/>
                    </a:moveTo>
                    <a:cubicBezTo>
                      <a:pt x="711" y="194"/>
                      <a:pt x="711" y="194"/>
                      <a:pt x="711" y="194"/>
                    </a:cubicBezTo>
                    <a:cubicBezTo>
                      <a:pt x="712" y="194"/>
                      <a:pt x="712" y="193"/>
                      <a:pt x="714" y="192"/>
                    </a:cubicBezTo>
                    <a:cubicBezTo>
                      <a:pt x="714" y="193"/>
                      <a:pt x="714" y="194"/>
                      <a:pt x="714" y="195"/>
                    </a:cubicBezTo>
                    <a:cubicBezTo>
                      <a:pt x="713" y="193"/>
                      <a:pt x="712" y="196"/>
                      <a:pt x="711" y="197"/>
                    </a:cubicBezTo>
                    <a:close/>
                    <a:moveTo>
                      <a:pt x="614" y="201"/>
                    </a:moveTo>
                    <a:cubicBezTo>
                      <a:pt x="615" y="199"/>
                      <a:pt x="615" y="198"/>
                      <a:pt x="616" y="196"/>
                    </a:cubicBezTo>
                    <a:cubicBezTo>
                      <a:pt x="616" y="195"/>
                      <a:pt x="616" y="195"/>
                      <a:pt x="616" y="194"/>
                    </a:cubicBezTo>
                    <a:cubicBezTo>
                      <a:pt x="615" y="194"/>
                      <a:pt x="615" y="194"/>
                      <a:pt x="614" y="195"/>
                    </a:cubicBezTo>
                    <a:cubicBezTo>
                      <a:pt x="614" y="196"/>
                      <a:pt x="615" y="195"/>
                      <a:pt x="615" y="195"/>
                    </a:cubicBezTo>
                    <a:cubicBezTo>
                      <a:pt x="615" y="196"/>
                      <a:pt x="615" y="196"/>
                      <a:pt x="615" y="198"/>
                    </a:cubicBezTo>
                    <a:cubicBezTo>
                      <a:pt x="614" y="198"/>
                      <a:pt x="614" y="196"/>
                      <a:pt x="613" y="196"/>
                    </a:cubicBezTo>
                    <a:cubicBezTo>
                      <a:pt x="612" y="197"/>
                      <a:pt x="614" y="199"/>
                      <a:pt x="613" y="199"/>
                    </a:cubicBezTo>
                    <a:cubicBezTo>
                      <a:pt x="612" y="199"/>
                      <a:pt x="613" y="195"/>
                      <a:pt x="612" y="196"/>
                    </a:cubicBezTo>
                    <a:cubicBezTo>
                      <a:pt x="611" y="194"/>
                      <a:pt x="612" y="194"/>
                      <a:pt x="612" y="192"/>
                    </a:cubicBezTo>
                    <a:cubicBezTo>
                      <a:pt x="611" y="192"/>
                      <a:pt x="611" y="194"/>
                      <a:pt x="611" y="195"/>
                    </a:cubicBezTo>
                    <a:cubicBezTo>
                      <a:pt x="610" y="195"/>
                      <a:pt x="610" y="195"/>
                      <a:pt x="610" y="195"/>
                    </a:cubicBezTo>
                    <a:cubicBezTo>
                      <a:pt x="610" y="193"/>
                      <a:pt x="610" y="192"/>
                      <a:pt x="611" y="190"/>
                    </a:cubicBezTo>
                    <a:cubicBezTo>
                      <a:pt x="611" y="189"/>
                      <a:pt x="610" y="188"/>
                      <a:pt x="610" y="190"/>
                    </a:cubicBezTo>
                    <a:cubicBezTo>
                      <a:pt x="610" y="187"/>
                      <a:pt x="610" y="184"/>
                      <a:pt x="611" y="181"/>
                    </a:cubicBezTo>
                    <a:cubicBezTo>
                      <a:pt x="611" y="179"/>
                      <a:pt x="610" y="183"/>
                      <a:pt x="610" y="181"/>
                    </a:cubicBezTo>
                    <a:cubicBezTo>
                      <a:pt x="610" y="180"/>
                      <a:pt x="612" y="179"/>
                      <a:pt x="613" y="179"/>
                    </a:cubicBezTo>
                    <a:cubicBezTo>
                      <a:pt x="612" y="183"/>
                      <a:pt x="611" y="185"/>
                      <a:pt x="611" y="188"/>
                    </a:cubicBezTo>
                    <a:cubicBezTo>
                      <a:pt x="612" y="188"/>
                      <a:pt x="612" y="186"/>
                      <a:pt x="612" y="184"/>
                    </a:cubicBezTo>
                    <a:cubicBezTo>
                      <a:pt x="613" y="185"/>
                      <a:pt x="613" y="183"/>
                      <a:pt x="613" y="182"/>
                    </a:cubicBezTo>
                    <a:cubicBezTo>
                      <a:pt x="615" y="183"/>
                      <a:pt x="614" y="186"/>
                      <a:pt x="614" y="189"/>
                    </a:cubicBezTo>
                    <a:cubicBezTo>
                      <a:pt x="615" y="188"/>
                      <a:pt x="615" y="183"/>
                      <a:pt x="614" y="180"/>
                    </a:cubicBezTo>
                    <a:cubicBezTo>
                      <a:pt x="615" y="179"/>
                      <a:pt x="615" y="182"/>
                      <a:pt x="616" y="181"/>
                    </a:cubicBezTo>
                    <a:cubicBezTo>
                      <a:pt x="617" y="180"/>
                      <a:pt x="616" y="179"/>
                      <a:pt x="616" y="177"/>
                    </a:cubicBezTo>
                    <a:cubicBezTo>
                      <a:pt x="617" y="177"/>
                      <a:pt x="617" y="180"/>
                      <a:pt x="617" y="183"/>
                    </a:cubicBezTo>
                    <a:cubicBezTo>
                      <a:pt x="617" y="181"/>
                      <a:pt x="616" y="181"/>
                      <a:pt x="616" y="183"/>
                    </a:cubicBezTo>
                    <a:cubicBezTo>
                      <a:pt x="617" y="185"/>
                      <a:pt x="617" y="187"/>
                      <a:pt x="618" y="190"/>
                    </a:cubicBezTo>
                    <a:cubicBezTo>
                      <a:pt x="619" y="188"/>
                      <a:pt x="617" y="186"/>
                      <a:pt x="617" y="183"/>
                    </a:cubicBezTo>
                    <a:cubicBezTo>
                      <a:pt x="618" y="184"/>
                      <a:pt x="617" y="182"/>
                      <a:pt x="618" y="181"/>
                    </a:cubicBezTo>
                    <a:cubicBezTo>
                      <a:pt x="619" y="181"/>
                      <a:pt x="620" y="182"/>
                      <a:pt x="620" y="183"/>
                    </a:cubicBezTo>
                    <a:cubicBezTo>
                      <a:pt x="620" y="183"/>
                      <a:pt x="619" y="183"/>
                      <a:pt x="619" y="182"/>
                    </a:cubicBezTo>
                    <a:cubicBezTo>
                      <a:pt x="618" y="189"/>
                      <a:pt x="619" y="192"/>
                      <a:pt x="618" y="194"/>
                    </a:cubicBezTo>
                    <a:cubicBezTo>
                      <a:pt x="616" y="194"/>
                      <a:pt x="616" y="194"/>
                      <a:pt x="616" y="194"/>
                    </a:cubicBezTo>
                    <a:cubicBezTo>
                      <a:pt x="617" y="197"/>
                      <a:pt x="616" y="197"/>
                      <a:pt x="616" y="199"/>
                    </a:cubicBezTo>
                    <a:cubicBezTo>
                      <a:pt x="615" y="198"/>
                      <a:pt x="615" y="201"/>
                      <a:pt x="614" y="201"/>
                    </a:cubicBezTo>
                    <a:close/>
                    <a:moveTo>
                      <a:pt x="608" y="197"/>
                    </a:moveTo>
                    <a:cubicBezTo>
                      <a:pt x="608" y="194"/>
                      <a:pt x="609" y="193"/>
                      <a:pt x="607" y="194"/>
                    </a:cubicBezTo>
                    <a:cubicBezTo>
                      <a:pt x="607" y="193"/>
                      <a:pt x="609" y="192"/>
                      <a:pt x="608" y="191"/>
                    </a:cubicBezTo>
                    <a:cubicBezTo>
                      <a:pt x="608" y="189"/>
                      <a:pt x="609" y="189"/>
                      <a:pt x="609" y="188"/>
                    </a:cubicBezTo>
                    <a:cubicBezTo>
                      <a:pt x="609" y="189"/>
                      <a:pt x="610" y="190"/>
                      <a:pt x="610" y="192"/>
                    </a:cubicBezTo>
                    <a:cubicBezTo>
                      <a:pt x="607" y="191"/>
                      <a:pt x="610" y="196"/>
                      <a:pt x="608" y="197"/>
                    </a:cubicBezTo>
                    <a:close/>
                    <a:moveTo>
                      <a:pt x="620" y="200"/>
                    </a:moveTo>
                    <a:cubicBezTo>
                      <a:pt x="619" y="199"/>
                      <a:pt x="619" y="197"/>
                      <a:pt x="620" y="196"/>
                    </a:cubicBezTo>
                    <a:cubicBezTo>
                      <a:pt x="621" y="196"/>
                      <a:pt x="620" y="198"/>
                      <a:pt x="620" y="200"/>
                    </a:cubicBezTo>
                    <a:close/>
                    <a:moveTo>
                      <a:pt x="607" y="190"/>
                    </a:moveTo>
                    <a:cubicBezTo>
                      <a:pt x="606" y="188"/>
                      <a:pt x="607" y="186"/>
                      <a:pt x="606" y="185"/>
                    </a:cubicBezTo>
                    <a:cubicBezTo>
                      <a:pt x="606" y="183"/>
                      <a:pt x="606" y="185"/>
                      <a:pt x="607" y="184"/>
                    </a:cubicBezTo>
                    <a:cubicBezTo>
                      <a:pt x="607" y="182"/>
                      <a:pt x="607" y="179"/>
                      <a:pt x="607" y="178"/>
                    </a:cubicBezTo>
                    <a:cubicBezTo>
                      <a:pt x="608" y="177"/>
                      <a:pt x="607" y="179"/>
                      <a:pt x="607" y="180"/>
                    </a:cubicBezTo>
                    <a:cubicBezTo>
                      <a:pt x="608" y="179"/>
                      <a:pt x="609" y="177"/>
                      <a:pt x="608" y="174"/>
                    </a:cubicBezTo>
                    <a:cubicBezTo>
                      <a:pt x="609" y="174"/>
                      <a:pt x="610" y="176"/>
                      <a:pt x="610" y="176"/>
                    </a:cubicBezTo>
                    <a:cubicBezTo>
                      <a:pt x="610" y="177"/>
                      <a:pt x="610" y="176"/>
                      <a:pt x="610" y="179"/>
                    </a:cubicBezTo>
                    <a:cubicBezTo>
                      <a:pt x="609" y="179"/>
                      <a:pt x="609" y="178"/>
                      <a:pt x="609" y="178"/>
                    </a:cubicBezTo>
                    <a:cubicBezTo>
                      <a:pt x="610" y="180"/>
                      <a:pt x="610" y="183"/>
                      <a:pt x="609" y="187"/>
                    </a:cubicBezTo>
                    <a:cubicBezTo>
                      <a:pt x="609" y="184"/>
                      <a:pt x="609" y="182"/>
                      <a:pt x="608" y="180"/>
                    </a:cubicBezTo>
                    <a:cubicBezTo>
                      <a:pt x="607" y="182"/>
                      <a:pt x="609" y="189"/>
                      <a:pt x="607" y="190"/>
                    </a:cubicBezTo>
                    <a:close/>
                    <a:moveTo>
                      <a:pt x="585" y="188"/>
                    </a:moveTo>
                    <a:cubicBezTo>
                      <a:pt x="584" y="187"/>
                      <a:pt x="585" y="184"/>
                      <a:pt x="586" y="184"/>
                    </a:cubicBezTo>
                    <a:cubicBezTo>
                      <a:pt x="586" y="186"/>
                      <a:pt x="585" y="187"/>
                      <a:pt x="585" y="188"/>
                    </a:cubicBezTo>
                    <a:close/>
                    <a:moveTo>
                      <a:pt x="703" y="172"/>
                    </a:moveTo>
                    <a:cubicBezTo>
                      <a:pt x="702" y="169"/>
                      <a:pt x="702" y="169"/>
                      <a:pt x="702" y="169"/>
                    </a:cubicBezTo>
                    <a:cubicBezTo>
                      <a:pt x="704" y="169"/>
                      <a:pt x="704" y="169"/>
                      <a:pt x="704" y="169"/>
                    </a:cubicBezTo>
                    <a:cubicBezTo>
                      <a:pt x="704" y="171"/>
                      <a:pt x="703" y="172"/>
                      <a:pt x="703" y="172"/>
                    </a:cubicBezTo>
                    <a:close/>
                    <a:moveTo>
                      <a:pt x="588" y="183"/>
                    </a:moveTo>
                    <a:cubicBezTo>
                      <a:pt x="588" y="183"/>
                      <a:pt x="589" y="182"/>
                      <a:pt x="589" y="182"/>
                    </a:cubicBezTo>
                    <a:cubicBezTo>
                      <a:pt x="589" y="182"/>
                      <a:pt x="589" y="184"/>
                      <a:pt x="589" y="184"/>
                    </a:cubicBezTo>
                    <a:cubicBezTo>
                      <a:pt x="589" y="183"/>
                      <a:pt x="587" y="184"/>
                      <a:pt x="588" y="182"/>
                    </a:cubicBezTo>
                    <a:cubicBezTo>
                      <a:pt x="588" y="182"/>
                      <a:pt x="588" y="183"/>
                      <a:pt x="588" y="183"/>
                    </a:cubicBezTo>
                    <a:close/>
                    <a:moveTo>
                      <a:pt x="611" y="179"/>
                    </a:moveTo>
                    <a:cubicBezTo>
                      <a:pt x="611" y="178"/>
                      <a:pt x="611" y="177"/>
                      <a:pt x="611" y="176"/>
                    </a:cubicBezTo>
                    <a:cubicBezTo>
                      <a:pt x="612" y="176"/>
                      <a:pt x="612" y="176"/>
                      <a:pt x="612" y="176"/>
                    </a:cubicBezTo>
                    <a:cubicBezTo>
                      <a:pt x="612" y="178"/>
                      <a:pt x="611" y="179"/>
                      <a:pt x="611" y="179"/>
                    </a:cubicBezTo>
                    <a:close/>
                    <a:moveTo>
                      <a:pt x="587" y="181"/>
                    </a:moveTo>
                    <a:cubicBezTo>
                      <a:pt x="586" y="180"/>
                      <a:pt x="588" y="176"/>
                      <a:pt x="588" y="177"/>
                    </a:cubicBezTo>
                    <a:cubicBezTo>
                      <a:pt x="588" y="179"/>
                      <a:pt x="588" y="180"/>
                      <a:pt x="587" y="181"/>
                    </a:cubicBezTo>
                    <a:close/>
                    <a:moveTo>
                      <a:pt x="621" y="172"/>
                    </a:moveTo>
                    <a:cubicBezTo>
                      <a:pt x="620" y="172"/>
                      <a:pt x="620" y="172"/>
                      <a:pt x="620" y="172"/>
                    </a:cubicBezTo>
                    <a:cubicBezTo>
                      <a:pt x="620" y="171"/>
                      <a:pt x="620" y="171"/>
                      <a:pt x="619" y="171"/>
                    </a:cubicBezTo>
                    <a:cubicBezTo>
                      <a:pt x="620" y="170"/>
                      <a:pt x="621" y="170"/>
                      <a:pt x="621" y="172"/>
                    </a:cubicBezTo>
                    <a:close/>
                    <a:moveTo>
                      <a:pt x="602" y="171"/>
                    </a:moveTo>
                    <a:cubicBezTo>
                      <a:pt x="601" y="171"/>
                      <a:pt x="601" y="168"/>
                      <a:pt x="602" y="168"/>
                    </a:cubicBezTo>
                    <a:cubicBezTo>
                      <a:pt x="603" y="169"/>
                      <a:pt x="602" y="170"/>
                      <a:pt x="602" y="171"/>
                    </a:cubicBezTo>
                    <a:close/>
                    <a:moveTo>
                      <a:pt x="601" y="166"/>
                    </a:moveTo>
                    <a:cubicBezTo>
                      <a:pt x="600" y="165"/>
                      <a:pt x="601" y="164"/>
                      <a:pt x="601" y="163"/>
                    </a:cubicBezTo>
                    <a:cubicBezTo>
                      <a:pt x="601" y="163"/>
                      <a:pt x="601" y="165"/>
                      <a:pt x="602" y="165"/>
                    </a:cubicBezTo>
                    <a:cubicBezTo>
                      <a:pt x="602" y="166"/>
                      <a:pt x="601" y="166"/>
                      <a:pt x="601" y="166"/>
                    </a:cubicBezTo>
                    <a:close/>
                    <a:moveTo>
                      <a:pt x="664" y="115"/>
                    </a:moveTo>
                    <a:cubicBezTo>
                      <a:pt x="663" y="114"/>
                      <a:pt x="664" y="119"/>
                      <a:pt x="662" y="118"/>
                    </a:cubicBezTo>
                    <a:cubicBezTo>
                      <a:pt x="662" y="113"/>
                      <a:pt x="659" y="108"/>
                      <a:pt x="659" y="102"/>
                    </a:cubicBezTo>
                    <a:cubicBezTo>
                      <a:pt x="660" y="102"/>
                      <a:pt x="661" y="101"/>
                      <a:pt x="660" y="98"/>
                    </a:cubicBezTo>
                    <a:cubicBezTo>
                      <a:pt x="661" y="99"/>
                      <a:pt x="661" y="98"/>
                      <a:pt x="663" y="97"/>
                    </a:cubicBezTo>
                    <a:cubicBezTo>
                      <a:pt x="663" y="99"/>
                      <a:pt x="662" y="100"/>
                      <a:pt x="662" y="102"/>
                    </a:cubicBezTo>
                    <a:cubicBezTo>
                      <a:pt x="664" y="105"/>
                      <a:pt x="664" y="109"/>
                      <a:pt x="665" y="110"/>
                    </a:cubicBezTo>
                    <a:cubicBezTo>
                      <a:pt x="665" y="112"/>
                      <a:pt x="665" y="112"/>
                      <a:pt x="664" y="113"/>
                    </a:cubicBezTo>
                    <a:cubicBezTo>
                      <a:pt x="665" y="115"/>
                      <a:pt x="665" y="117"/>
                      <a:pt x="664" y="118"/>
                    </a:cubicBezTo>
                    <a:cubicBezTo>
                      <a:pt x="664" y="118"/>
                      <a:pt x="663" y="116"/>
                      <a:pt x="664" y="115"/>
                    </a:cubicBezTo>
                    <a:close/>
                    <a:moveTo>
                      <a:pt x="665" y="117"/>
                    </a:moveTo>
                    <a:cubicBezTo>
                      <a:pt x="667" y="119"/>
                      <a:pt x="666" y="115"/>
                      <a:pt x="667" y="114"/>
                    </a:cubicBezTo>
                    <a:cubicBezTo>
                      <a:pt x="668" y="123"/>
                      <a:pt x="672" y="136"/>
                      <a:pt x="669" y="140"/>
                    </a:cubicBezTo>
                    <a:cubicBezTo>
                      <a:pt x="670" y="142"/>
                      <a:pt x="670" y="144"/>
                      <a:pt x="670" y="145"/>
                    </a:cubicBezTo>
                    <a:cubicBezTo>
                      <a:pt x="670" y="147"/>
                      <a:pt x="670" y="144"/>
                      <a:pt x="671" y="145"/>
                    </a:cubicBezTo>
                    <a:cubicBezTo>
                      <a:pt x="671" y="147"/>
                      <a:pt x="671" y="150"/>
                      <a:pt x="670" y="151"/>
                    </a:cubicBezTo>
                    <a:cubicBezTo>
                      <a:pt x="669" y="147"/>
                      <a:pt x="669" y="145"/>
                      <a:pt x="669" y="143"/>
                    </a:cubicBezTo>
                    <a:cubicBezTo>
                      <a:pt x="668" y="140"/>
                      <a:pt x="668" y="139"/>
                      <a:pt x="668" y="136"/>
                    </a:cubicBezTo>
                    <a:cubicBezTo>
                      <a:pt x="668" y="136"/>
                      <a:pt x="668" y="137"/>
                      <a:pt x="668" y="138"/>
                    </a:cubicBezTo>
                    <a:cubicBezTo>
                      <a:pt x="666" y="136"/>
                      <a:pt x="666" y="134"/>
                      <a:pt x="666" y="131"/>
                    </a:cubicBezTo>
                    <a:cubicBezTo>
                      <a:pt x="666" y="129"/>
                      <a:pt x="665" y="126"/>
                      <a:pt x="664" y="122"/>
                    </a:cubicBezTo>
                    <a:cubicBezTo>
                      <a:pt x="665" y="121"/>
                      <a:pt x="665" y="120"/>
                      <a:pt x="666" y="119"/>
                    </a:cubicBezTo>
                    <a:cubicBezTo>
                      <a:pt x="666" y="119"/>
                      <a:pt x="665" y="119"/>
                      <a:pt x="665" y="117"/>
                    </a:cubicBezTo>
                    <a:close/>
                    <a:moveTo>
                      <a:pt x="689" y="125"/>
                    </a:moveTo>
                    <a:cubicBezTo>
                      <a:pt x="688" y="126"/>
                      <a:pt x="687" y="122"/>
                      <a:pt x="688" y="122"/>
                    </a:cubicBezTo>
                    <a:lnTo>
                      <a:pt x="689" y="125"/>
                    </a:lnTo>
                    <a:close/>
                    <a:moveTo>
                      <a:pt x="618" y="146"/>
                    </a:moveTo>
                    <a:cubicBezTo>
                      <a:pt x="616" y="147"/>
                      <a:pt x="618" y="142"/>
                      <a:pt x="618" y="146"/>
                    </a:cubicBezTo>
                    <a:close/>
                    <a:moveTo>
                      <a:pt x="619" y="145"/>
                    </a:moveTo>
                    <a:cubicBezTo>
                      <a:pt x="619" y="145"/>
                      <a:pt x="618" y="142"/>
                      <a:pt x="619" y="142"/>
                    </a:cubicBezTo>
                    <a:cubicBezTo>
                      <a:pt x="620" y="144"/>
                      <a:pt x="619" y="144"/>
                      <a:pt x="619" y="145"/>
                    </a:cubicBezTo>
                    <a:close/>
                    <a:moveTo>
                      <a:pt x="690" y="122"/>
                    </a:moveTo>
                    <a:cubicBezTo>
                      <a:pt x="689" y="119"/>
                      <a:pt x="690" y="118"/>
                      <a:pt x="690" y="116"/>
                    </a:cubicBezTo>
                    <a:cubicBezTo>
                      <a:pt x="690" y="117"/>
                      <a:pt x="691" y="118"/>
                      <a:pt x="691" y="120"/>
                    </a:cubicBezTo>
                    <a:cubicBezTo>
                      <a:pt x="691" y="121"/>
                      <a:pt x="691" y="122"/>
                      <a:pt x="690" y="122"/>
                    </a:cubicBezTo>
                    <a:close/>
                    <a:moveTo>
                      <a:pt x="686" y="104"/>
                    </a:moveTo>
                    <a:cubicBezTo>
                      <a:pt x="685" y="104"/>
                      <a:pt x="684" y="102"/>
                      <a:pt x="683" y="101"/>
                    </a:cubicBezTo>
                    <a:cubicBezTo>
                      <a:pt x="682" y="102"/>
                      <a:pt x="684" y="103"/>
                      <a:pt x="683" y="104"/>
                    </a:cubicBezTo>
                    <a:cubicBezTo>
                      <a:pt x="682" y="105"/>
                      <a:pt x="682" y="100"/>
                      <a:pt x="681" y="99"/>
                    </a:cubicBezTo>
                    <a:cubicBezTo>
                      <a:pt x="683" y="98"/>
                      <a:pt x="681" y="95"/>
                      <a:pt x="682" y="94"/>
                    </a:cubicBezTo>
                    <a:cubicBezTo>
                      <a:pt x="683" y="97"/>
                      <a:pt x="684" y="100"/>
                      <a:pt x="685" y="100"/>
                    </a:cubicBezTo>
                    <a:cubicBezTo>
                      <a:pt x="686" y="102"/>
                      <a:pt x="685" y="103"/>
                      <a:pt x="686" y="104"/>
                    </a:cubicBezTo>
                    <a:close/>
                    <a:moveTo>
                      <a:pt x="618" y="122"/>
                    </a:moveTo>
                    <a:cubicBezTo>
                      <a:pt x="617" y="122"/>
                      <a:pt x="616" y="119"/>
                      <a:pt x="617" y="119"/>
                    </a:cubicBezTo>
                    <a:cubicBezTo>
                      <a:pt x="617" y="120"/>
                      <a:pt x="618" y="121"/>
                      <a:pt x="618" y="122"/>
                    </a:cubicBezTo>
                    <a:close/>
                    <a:moveTo>
                      <a:pt x="621" y="113"/>
                    </a:moveTo>
                    <a:cubicBezTo>
                      <a:pt x="621" y="114"/>
                      <a:pt x="622" y="116"/>
                      <a:pt x="621" y="116"/>
                    </a:cubicBezTo>
                    <a:cubicBezTo>
                      <a:pt x="621" y="115"/>
                      <a:pt x="620" y="113"/>
                      <a:pt x="621" y="113"/>
                    </a:cubicBezTo>
                    <a:close/>
                    <a:moveTo>
                      <a:pt x="618" y="110"/>
                    </a:moveTo>
                    <a:cubicBezTo>
                      <a:pt x="619" y="109"/>
                      <a:pt x="618" y="106"/>
                      <a:pt x="619" y="108"/>
                    </a:cubicBezTo>
                    <a:cubicBezTo>
                      <a:pt x="619" y="106"/>
                      <a:pt x="617" y="102"/>
                      <a:pt x="619" y="101"/>
                    </a:cubicBezTo>
                    <a:cubicBezTo>
                      <a:pt x="620" y="105"/>
                      <a:pt x="622" y="109"/>
                      <a:pt x="621" y="113"/>
                    </a:cubicBezTo>
                    <a:cubicBezTo>
                      <a:pt x="620" y="113"/>
                      <a:pt x="620" y="111"/>
                      <a:pt x="619" y="110"/>
                    </a:cubicBezTo>
                    <a:cubicBezTo>
                      <a:pt x="619" y="111"/>
                      <a:pt x="619" y="113"/>
                      <a:pt x="620" y="114"/>
                    </a:cubicBezTo>
                    <a:cubicBezTo>
                      <a:pt x="620" y="116"/>
                      <a:pt x="620" y="117"/>
                      <a:pt x="621" y="118"/>
                    </a:cubicBezTo>
                    <a:cubicBezTo>
                      <a:pt x="620" y="120"/>
                      <a:pt x="618" y="113"/>
                      <a:pt x="619" y="111"/>
                    </a:cubicBezTo>
                    <a:cubicBezTo>
                      <a:pt x="618" y="110"/>
                      <a:pt x="617" y="109"/>
                      <a:pt x="618" y="110"/>
                    </a:cubicBezTo>
                    <a:cubicBezTo>
                      <a:pt x="617" y="109"/>
                      <a:pt x="617" y="106"/>
                      <a:pt x="616" y="105"/>
                    </a:cubicBezTo>
                    <a:cubicBezTo>
                      <a:pt x="618" y="104"/>
                      <a:pt x="618" y="109"/>
                      <a:pt x="618" y="110"/>
                    </a:cubicBezTo>
                    <a:close/>
                    <a:moveTo>
                      <a:pt x="665" y="96"/>
                    </a:moveTo>
                    <a:cubicBezTo>
                      <a:pt x="663" y="96"/>
                      <a:pt x="663" y="93"/>
                      <a:pt x="662" y="92"/>
                    </a:cubicBezTo>
                    <a:cubicBezTo>
                      <a:pt x="662" y="92"/>
                      <a:pt x="663" y="95"/>
                      <a:pt x="662" y="96"/>
                    </a:cubicBezTo>
                    <a:cubicBezTo>
                      <a:pt x="661" y="96"/>
                      <a:pt x="660" y="95"/>
                      <a:pt x="660" y="92"/>
                    </a:cubicBezTo>
                    <a:cubicBezTo>
                      <a:pt x="660" y="88"/>
                      <a:pt x="662" y="90"/>
                      <a:pt x="663" y="86"/>
                    </a:cubicBezTo>
                    <a:cubicBezTo>
                      <a:pt x="664" y="89"/>
                      <a:pt x="665" y="87"/>
                      <a:pt x="665" y="90"/>
                    </a:cubicBezTo>
                    <a:cubicBezTo>
                      <a:pt x="664" y="90"/>
                      <a:pt x="663" y="90"/>
                      <a:pt x="663" y="92"/>
                    </a:cubicBezTo>
                    <a:cubicBezTo>
                      <a:pt x="664" y="94"/>
                      <a:pt x="665" y="94"/>
                      <a:pt x="665" y="96"/>
                    </a:cubicBezTo>
                    <a:close/>
                    <a:moveTo>
                      <a:pt x="616" y="102"/>
                    </a:moveTo>
                    <a:cubicBezTo>
                      <a:pt x="614" y="101"/>
                      <a:pt x="615" y="100"/>
                      <a:pt x="614" y="97"/>
                    </a:cubicBezTo>
                    <a:cubicBezTo>
                      <a:pt x="615" y="98"/>
                      <a:pt x="616" y="100"/>
                      <a:pt x="616" y="102"/>
                    </a:cubicBezTo>
                    <a:close/>
                    <a:moveTo>
                      <a:pt x="135" y="327"/>
                    </a:moveTo>
                    <a:cubicBezTo>
                      <a:pt x="136" y="330"/>
                      <a:pt x="138" y="331"/>
                      <a:pt x="138" y="332"/>
                    </a:cubicBezTo>
                    <a:cubicBezTo>
                      <a:pt x="138" y="333"/>
                      <a:pt x="137" y="331"/>
                      <a:pt x="137" y="332"/>
                    </a:cubicBezTo>
                    <a:cubicBezTo>
                      <a:pt x="137" y="331"/>
                      <a:pt x="134" y="329"/>
                      <a:pt x="135" y="327"/>
                    </a:cubicBezTo>
                    <a:close/>
                    <a:moveTo>
                      <a:pt x="142" y="344"/>
                    </a:moveTo>
                    <a:cubicBezTo>
                      <a:pt x="140" y="344"/>
                      <a:pt x="140" y="342"/>
                      <a:pt x="140" y="343"/>
                    </a:cubicBezTo>
                    <a:cubicBezTo>
                      <a:pt x="138" y="341"/>
                      <a:pt x="138" y="340"/>
                      <a:pt x="137" y="339"/>
                    </a:cubicBezTo>
                    <a:cubicBezTo>
                      <a:pt x="138" y="338"/>
                      <a:pt x="140" y="341"/>
                      <a:pt x="142" y="344"/>
                    </a:cubicBezTo>
                    <a:close/>
                    <a:moveTo>
                      <a:pt x="140" y="340"/>
                    </a:moveTo>
                    <a:cubicBezTo>
                      <a:pt x="138" y="337"/>
                      <a:pt x="141" y="340"/>
                      <a:pt x="142" y="341"/>
                    </a:cubicBezTo>
                    <a:cubicBezTo>
                      <a:pt x="141" y="341"/>
                      <a:pt x="140" y="341"/>
                      <a:pt x="139" y="340"/>
                    </a:cubicBezTo>
                    <a:cubicBezTo>
                      <a:pt x="139" y="339"/>
                      <a:pt x="138" y="338"/>
                      <a:pt x="137" y="337"/>
                    </a:cubicBezTo>
                    <a:cubicBezTo>
                      <a:pt x="139" y="336"/>
                      <a:pt x="138" y="338"/>
                      <a:pt x="140" y="3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</p:grpSp>
        <p:sp>
          <p:nvSpPr>
            <p:cNvPr id="55" name="文本框 54"/>
            <p:cNvSpPr txBox="1"/>
            <p:nvPr>
              <p:custDataLst>
                <p:tags r:id="rId41"/>
              </p:custDataLst>
            </p:nvPr>
          </p:nvSpPr>
          <p:spPr>
            <a:xfrm>
              <a:off x="7111825" y="2257862"/>
              <a:ext cx="12269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solidFill>
                    <a:schemeClr val="bg1"/>
                  </a:solidFill>
                  <a:latin typeface="汉仪行楷简" panose="02010609000101010101" pitchFamily="49" charset="-122"/>
                  <a:ea typeface="汉仪行楷简" panose="02010609000101010101" pitchFamily="49" charset="-122"/>
                </a:rPr>
                <a:t>仁政</a:t>
              </a:r>
              <a:endParaRPr lang="zh-CN" altLang="en-US" sz="3200" b="1">
                <a:solidFill>
                  <a:schemeClr val="bg1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</p:grpSp>
      <p:grpSp>
        <p:nvGrpSpPr>
          <p:cNvPr id="7" name="组合 63"/>
          <p:cNvGrpSpPr/>
          <p:nvPr>
            <p:custDataLst>
              <p:tags r:id="rId9"/>
            </p:custDataLst>
          </p:nvPr>
        </p:nvGrpSpPr>
        <p:grpSpPr>
          <a:xfrm>
            <a:off x="9236778" y="3344056"/>
            <a:ext cx="976955" cy="995296"/>
            <a:chOff x="9236778" y="3344056"/>
            <a:chExt cx="976955" cy="995296"/>
          </a:xfrm>
        </p:grpSpPr>
        <p:grpSp>
          <p:nvGrpSpPr>
            <p:cNvPr id="11" name="组合 42"/>
            <p:cNvGrpSpPr/>
            <p:nvPr>
              <p:custDataLst>
                <p:tags r:id="rId35"/>
              </p:custDataLst>
            </p:nvPr>
          </p:nvGrpSpPr>
          <p:grpSpPr>
            <a:xfrm rot="5400000">
              <a:off x="9227608" y="3353226"/>
              <a:ext cx="995296" cy="976955"/>
              <a:chOff x="7389813" y="4141788"/>
              <a:chExt cx="1636712" cy="1606551"/>
            </a:xfrm>
            <a:solidFill>
              <a:srgbClr val="212121"/>
            </a:solidFill>
          </p:grpSpPr>
          <p:sp>
            <p:nvSpPr>
              <p:cNvPr id="44" name="MH_Other_10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7548564" y="4221163"/>
                <a:ext cx="1411287" cy="1395412"/>
              </a:xfrm>
              <a:custGeom>
                <a:avLst/>
                <a:gdLst>
                  <a:gd name="T0" fmla="*/ 2147483646 w 651"/>
                  <a:gd name="T1" fmla="*/ 2147483646 h 644"/>
                  <a:gd name="T2" fmla="*/ 2147483646 w 651"/>
                  <a:gd name="T3" fmla="*/ 2147483646 h 644"/>
                  <a:gd name="T4" fmla="*/ 2147483646 w 651"/>
                  <a:gd name="T5" fmla="*/ 2147483646 h 644"/>
                  <a:gd name="T6" fmla="*/ 2147483646 w 651"/>
                  <a:gd name="T7" fmla="*/ 2147483646 h 644"/>
                  <a:gd name="T8" fmla="*/ 2147483646 w 651"/>
                  <a:gd name="T9" fmla="*/ 2147483646 h 6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51" h="644">
                    <a:moveTo>
                      <a:pt x="284" y="623"/>
                    </a:moveTo>
                    <a:cubicBezTo>
                      <a:pt x="451" y="644"/>
                      <a:pt x="605" y="526"/>
                      <a:pt x="628" y="360"/>
                    </a:cubicBezTo>
                    <a:cubicBezTo>
                      <a:pt x="651" y="194"/>
                      <a:pt x="534" y="42"/>
                      <a:pt x="367" y="21"/>
                    </a:cubicBezTo>
                    <a:cubicBezTo>
                      <a:pt x="200" y="0"/>
                      <a:pt x="46" y="118"/>
                      <a:pt x="23" y="284"/>
                    </a:cubicBezTo>
                    <a:cubicBezTo>
                      <a:pt x="0" y="451"/>
                      <a:pt x="117" y="602"/>
                      <a:pt x="284" y="6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  <p:sp>
            <p:nvSpPr>
              <p:cNvPr id="45" name="MH_Other_11"/>
              <p:cNvSpPr>
                <a:spLocks noEditPoints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7389813" y="4141788"/>
                <a:ext cx="1598612" cy="1403350"/>
              </a:xfrm>
              <a:custGeom>
                <a:avLst/>
                <a:gdLst>
                  <a:gd name="T0" fmla="*/ 2147483646 w 737"/>
                  <a:gd name="T1" fmla="*/ 2147483646 h 648"/>
                  <a:gd name="T2" fmla="*/ 2147483646 w 737"/>
                  <a:gd name="T3" fmla="*/ 2147483646 h 648"/>
                  <a:gd name="T4" fmla="*/ 2147483646 w 737"/>
                  <a:gd name="T5" fmla="*/ 2147483646 h 648"/>
                  <a:gd name="T6" fmla="*/ 2147483646 w 737"/>
                  <a:gd name="T7" fmla="*/ 2147483646 h 648"/>
                  <a:gd name="T8" fmla="*/ 2147483646 w 737"/>
                  <a:gd name="T9" fmla="*/ 2147483646 h 648"/>
                  <a:gd name="T10" fmla="*/ 2147483646 w 737"/>
                  <a:gd name="T11" fmla="*/ 2147483646 h 648"/>
                  <a:gd name="T12" fmla="*/ 2147483646 w 737"/>
                  <a:gd name="T13" fmla="*/ 2147483646 h 648"/>
                  <a:gd name="T14" fmla="*/ 2147483646 w 737"/>
                  <a:gd name="T15" fmla="*/ 2147483646 h 648"/>
                  <a:gd name="T16" fmla="*/ 2147483646 w 737"/>
                  <a:gd name="T17" fmla="*/ 2147483646 h 648"/>
                  <a:gd name="T18" fmla="*/ 2147483646 w 737"/>
                  <a:gd name="T19" fmla="*/ 2147483646 h 648"/>
                  <a:gd name="T20" fmla="*/ 2147483646 w 737"/>
                  <a:gd name="T21" fmla="*/ 2147483646 h 648"/>
                  <a:gd name="T22" fmla="*/ 2147483646 w 737"/>
                  <a:gd name="T23" fmla="*/ 2147483646 h 648"/>
                  <a:gd name="T24" fmla="*/ 2147483646 w 737"/>
                  <a:gd name="T25" fmla="*/ 2147483646 h 648"/>
                  <a:gd name="T26" fmla="*/ 2147483646 w 737"/>
                  <a:gd name="T27" fmla="*/ 2147483646 h 648"/>
                  <a:gd name="T28" fmla="*/ 2147483646 w 737"/>
                  <a:gd name="T29" fmla="*/ 2147483646 h 648"/>
                  <a:gd name="T30" fmla="*/ 2147483646 w 737"/>
                  <a:gd name="T31" fmla="*/ 2147483646 h 648"/>
                  <a:gd name="T32" fmla="*/ 2147483646 w 737"/>
                  <a:gd name="T33" fmla="*/ 2147483646 h 648"/>
                  <a:gd name="T34" fmla="*/ 2147483646 w 737"/>
                  <a:gd name="T35" fmla="*/ 2147483646 h 648"/>
                  <a:gd name="T36" fmla="*/ 2147483646 w 737"/>
                  <a:gd name="T37" fmla="*/ 2147483646 h 648"/>
                  <a:gd name="T38" fmla="*/ 2147483646 w 737"/>
                  <a:gd name="T39" fmla="*/ 2147483646 h 648"/>
                  <a:gd name="T40" fmla="*/ 2147483646 w 737"/>
                  <a:gd name="T41" fmla="*/ 2147483646 h 648"/>
                  <a:gd name="T42" fmla="*/ 2147483646 w 737"/>
                  <a:gd name="T43" fmla="*/ 2147483646 h 648"/>
                  <a:gd name="T44" fmla="*/ 2147483646 w 737"/>
                  <a:gd name="T45" fmla="*/ 2147483646 h 648"/>
                  <a:gd name="T46" fmla="*/ 2147483646 w 737"/>
                  <a:gd name="T47" fmla="*/ 2147483646 h 648"/>
                  <a:gd name="T48" fmla="*/ 2147483646 w 737"/>
                  <a:gd name="T49" fmla="*/ 2147483646 h 648"/>
                  <a:gd name="T50" fmla="*/ 2147483646 w 737"/>
                  <a:gd name="T51" fmla="*/ 2147483646 h 648"/>
                  <a:gd name="T52" fmla="*/ 2147483646 w 737"/>
                  <a:gd name="T53" fmla="*/ 2147483646 h 648"/>
                  <a:gd name="T54" fmla="*/ 2147483646 w 737"/>
                  <a:gd name="T55" fmla="*/ 2147483646 h 648"/>
                  <a:gd name="T56" fmla="*/ 2147483646 w 737"/>
                  <a:gd name="T57" fmla="*/ 2147483646 h 648"/>
                  <a:gd name="T58" fmla="*/ 2147483646 w 737"/>
                  <a:gd name="T59" fmla="*/ 2147483646 h 648"/>
                  <a:gd name="T60" fmla="*/ 2147483646 w 737"/>
                  <a:gd name="T61" fmla="*/ 2147483646 h 648"/>
                  <a:gd name="T62" fmla="*/ 2147483646 w 737"/>
                  <a:gd name="T63" fmla="*/ 2147483646 h 648"/>
                  <a:gd name="T64" fmla="*/ 2147483646 w 737"/>
                  <a:gd name="T65" fmla="*/ 2147483646 h 648"/>
                  <a:gd name="T66" fmla="*/ 2147483646 w 737"/>
                  <a:gd name="T67" fmla="*/ 2147483646 h 648"/>
                  <a:gd name="T68" fmla="*/ 2147483646 w 737"/>
                  <a:gd name="T69" fmla="*/ 2147483646 h 648"/>
                  <a:gd name="T70" fmla="*/ 2147483646 w 737"/>
                  <a:gd name="T71" fmla="*/ 2147483646 h 648"/>
                  <a:gd name="T72" fmla="*/ 2147483646 w 737"/>
                  <a:gd name="T73" fmla="*/ 2147483646 h 648"/>
                  <a:gd name="T74" fmla="*/ 2147483646 w 737"/>
                  <a:gd name="T75" fmla="*/ 2147483646 h 648"/>
                  <a:gd name="T76" fmla="*/ 2147483646 w 737"/>
                  <a:gd name="T77" fmla="*/ 2147483646 h 648"/>
                  <a:gd name="T78" fmla="*/ 2147483646 w 737"/>
                  <a:gd name="T79" fmla="*/ 2147483646 h 648"/>
                  <a:gd name="T80" fmla="*/ 2147483646 w 737"/>
                  <a:gd name="T81" fmla="*/ 2147483646 h 648"/>
                  <a:gd name="T82" fmla="*/ 2147483646 w 737"/>
                  <a:gd name="T83" fmla="*/ 2147483646 h 648"/>
                  <a:gd name="T84" fmla="*/ 2147483646 w 737"/>
                  <a:gd name="T85" fmla="*/ 2147483646 h 648"/>
                  <a:gd name="T86" fmla="*/ 2147483646 w 737"/>
                  <a:gd name="T87" fmla="*/ 2147483646 h 648"/>
                  <a:gd name="T88" fmla="*/ 2147483646 w 737"/>
                  <a:gd name="T89" fmla="*/ 2147483646 h 648"/>
                  <a:gd name="T90" fmla="*/ 2147483646 w 737"/>
                  <a:gd name="T91" fmla="*/ 2147483646 h 648"/>
                  <a:gd name="T92" fmla="*/ 2147483646 w 737"/>
                  <a:gd name="T93" fmla="*/ 2147483646 h 648"/>
                  <a:gd name="T94" fmla="*/ 2147483646 w 737"/>
                  <a:gd name="T95" fmla="*/ 2147483646 h 648"/>
                  <a:gd name="T96" fmla="*/ 2147483646 w 737"/>
                  <a:gd name="T97" fmla="*/ 2147483646 h 648"/>
                  <a:gd name="T98" fmla="*/ 2147483646 w 737"/>
                  <a:gd name="T99" fmla="*/ 2147483646 h 648"/>
                  <a:gd name="T100" fmla="*/ 2147483646 w 737"/>
                  <a:gd name="T101" fmla="*/ 2147483646 h 648"/>
                  <a:gd name="T102" fmla="*/ 2147483646 w 737"/>
                  <a:gd name="T103" fmla="*/ 2147483646 h 648"/>
                  <a:gd name="T104" fmla="*/ 2147483646 w 737"/>
                  <a:gd name="T105" fmla="*/ 2147483646 h 648"/>
                  <a:gd name="T106" fmla="*/ 2147483646 w 737"/>
                  <a:gd name="T107" fmla="*/ 2147483646 h 648"/>
                  <a:gd name="T108" fmla="*/ 2147483646 w 737"/>
                  <a:gd name="T109" fmla="*/ 2147483646 h 648"/>
                  <a:gd name="T110" fmla="*/ 2147483646 w 737"/>
                  <a:gd name="T111" fmla="*/ 2147483646 h 648"/>
                  <a:gd name="T112" fmla="*/ 2147483646 w 737"/>
                  <a:gd name="T113" fmla="*/ 2147483646 h 648"/>
                  <a:gd name="T114" fmla="*/ 2147483646 w 737"/>
                  <a:gd name="T115" fmla="*/ 2147483646 h 648"/>
                  <a:gd name="T116" fmla="*/ 2147483646 w 737"/>
                  <a:gd name="T117" fmla="*/ 2147483646 h 648"/>
                  <a:gd name="T118" fmla="*/ 2147483646 w 737"/>
                  <a:gd name="T119" fmla="*/ 2147483646 h 648"/>
                  <a:gd name="T120" fmla="*/ 2147483646 w 737"/>
                  <a:gd name="T121" fmla="*/ 2147483646 h 648"/>
                  <a:gd name="T122" fmla="*/ 2147483646 w 737"/>
                  <a:gd name="T123" fmla="*/ 2147483646 h 648"/>
                  <a:gd name="T124" fmla="*/ 2147483646 w 737"/>
                  <a:gd name="T125" fmla="*/ 2147483646 h 64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37" h="648">
                    <a:moveTo>
                      <a:pt x="734" y="266"/>
                    </a:moveTo>
                    <a:cubicBezTo>
                      <a:pt x="734" y="264"/>
                      <a:pt x="733" y="262"/>
                      <a:pt x="733" y="262"/>
                    </a:cubicBezTo>
                    <a:cubicBezTo>
                      <a:pt x="734" y="265"/>
                      <a:pt x="734" y="261"/>
                      <a:pt x="734" y="261"/>
                    </a:cubicBezTo>
                    <a:cubicBezTo>
                      <a:pt x="735" y="262"/>
                      <a:pt x="735" y="263"/>
                      <a:pt x="735" y="264"/>
                    </a:cubicBezTo>
                    <a:cubicBezTo>
                      <a:pt x="737" y="263"/>
                      <a:pt x="733" y="256"/>
                      <a:pt x="732" y="253"/>
                    </a:cubicBezTo>
                    <a:cubicBezTo>
                      <a:pt x="730" y="249"/>
                      <a:pt x="733" y="250"/>
                      <a:pt x="731" y="245"/>
                    </a:cubicBezTo>
                    <a:cubicBezTo>
                      <a:pt x="731" y="245"/>
                      <a:pt x="731" y="247"/>
                      <a:pt x="731" y="247"/>
                    </a:cubicBezTo>
                    <a:cubicBezTo>
                      <a:pt x="729" y="244"/>
                      <a:pt x="727" y="240"/>
                      <a:pt x="728" y="237"/>
                    </a:cubicBezTo>
                    <a:cubicBezTo>
                      <a:pt x="729" y="240"/>
                      <a:pt x="729" y="237"/>
                      <a:pt x="728" y="235"/>
                    </a:cubicBezTo>
                    <a:cubicBezTo>
                      <a:pt x="727" y="234"/>
                      <a:pt x="727" y="233"/>
                      <a:pt x="725" y="230"/>
                    </a:cubicBezTo>
                    <a:cubicBezTo>
                      <a:pt x="727" y="232"/>
                      <a:pt x="723" y="226"/>
                      <a:pt x="726" y="228"/>
                    </a:cubicBezTo>
                    <a:cubicBezTo>
                      <a:pt x="724" y="224"/>
                      <a:pt x="725" y="227"/>
                      <a:pt x="723" y="225"/>
                    </a:cubicBezTo>
                    <a:cubicBezTo>
                      <a:pt x="723" y="222"/>
                      <a:pt x="723" y="225"/>
                      <a:pt x="722" y="222"/>
                    </a:cubicBezTo>
                    <a:cubicBezTo>
                      <a:pt x="722" y="221"/>
                      <a:pt x="721" y="219"/>
                      <a:pt x="722" y="220"/>
                    </a:cubicBezTo>
                    <a:cubicBezTo>
                      <a:pt x="721" y="216"/>
                      <a:pt x="719" y="214"/>
                      <a:pt x="718" y="211"/>
                    </a:cubicBezTo>
                    <a:cubicBezTo>
                      <a:pt x="717" y="210"/>
                      <a:pt x="716" y="210"/>
                      <a:pt x="716" y="209"/>
                    </a:cubicBezTo>
                    <a:cubicBezTo>
                      <a:pt x="714" y="206"/>
                      <a:pt x="713" y="203"/>
                      <a:pt x="711" y="199"/>
                    </a:cubicBezTo>
                    <a:cubicBezTo>
                      <a:pt x="713" y="198"/>
                      <a:pt x="707" y="187"/>
                      <a:pt x="706" y="183"/>
                    </a:cubicBezTo>
                    <a:cubicBezTo>
                      <a:pt x="706" y="183"/>
                      <a:pt x="706" y="184"/>
                      <a:pt x="705" y="183"/>
                    </a:cubicBezTo>
                    <a:cubicBezTo>
                      <a:pt x="704" y="181"/>
                      <a:pt x="705" y="180"/>
                      <a:pt x="703" y="179"/>
                    </a:cubicBezTo>
                    <a:cubicBezTo>
                      <a:pt x="702" y="179"/>
                      <a:pt x="705" y="182"/>
                      <a:pt x="704" y="182"/>
                    </a:cubicBezTo>
                    <a:cubicBezTo>
                      <a:pt x="701" y="178"/>
                      <a:pt x="697" y="172"/>
                      <a:pt x="695" y="168"/>
                    </a:cubicBezTo>
                    <a:cubicBezTo>
                      <a:pt x="696" y="171"/>
                      <a:pt x="698" y="171"/>
                      <a:pt x="697" y="170"/>
                    </a:cubicBezTo>
                    <a:cubicBezTo>
                      <a:pt x="696" y="169"/>
                      <a:pt x="694" y="168"/>
                      <a:pt x="693" y="166"/>
                    </a:cubicBezTo>
                    <a:cubicBezTo>
                      <a:pt x="693" y="166"/>
                      <a:pt x="694" y="165"/>
                      <a:pt x="695" y="166"/>
                    </a:cubicBezTo>
                    <a:cubicBezTo>
                      <a:pt x="692" y="162"/>
                      <a:pt x="689" y="158"/>
                      <a:pt x="687" y="156"/>
                    </a:cubicBezTo>
                    <a:cubicBezTo>
                      <a:pt x="688" y="156"/>
                      <a:pt x="688" y="156"/>
                      <a:pt x="689" y="157"/>
                    </a:cubicBezTo>
                    <a:cubicBezTo>
                      <a:pt x="693" y="161"/>
                      <a:pt x="697" y="170"/>
                      <a:pt x="700" y="171"/>
                    </a:cubicBezTo>
                    <a:cubicBezTo>
                      <a:pt x="698" y="169"/>
                      <a:pt x="696" y="166"/>
                      <a:pt x="694" y="163"/>
                    </a:cubicBezTo>
                    <a:cubicBezTo>
                      <a:pt x="692" y="160"/>
                      <a:pt x="690" y="157"/>
                      <a:pt x="688" y="154"/>
                    </a:cubicBezTo>
                    <a:cubicBezTo>
                      <a:pt x="689" y="153"/>
                      <a:pt x="681" y="146"/>
                      <a:pt x="681" y="143"/>
                    </a:cubicBezTo>
                    <a:cubicBezTo>
                      <a:pt x="678" y="140"/>
                      <a:pt x="674" y="135"/>
                      <a:pt x="670" y="131"/>
                    </a:cubicBezTo>
                    <a:cubicBezTo>
                      <a:pt x="667" y="127"/>
                      <a:pt x="663" y="122"/>
                      <a:pt x="662" y="119"/>
                    </a:cubicBezTo>
                    <a:cubicBezTo>
                      <a:pt x="662" y="120"/>
                      <a:pt x="663" y="120"/>
                      <a:pt x="663" y="120"/>
                    </a:cubicBezTo>
                    <a:cubicBezTo>
                      <a:pt x="661" y="118"/>
                      <a:pt x="660" y="117"/>
                      <a:pt x="659" y="116"/>
                    </a:cubicBezTo>
                    <a:cubicBezTo>
                      <a:pt x="660" y="117"/>
                      <a:pt x="660" y="118"/>
                      <a:pt x="660" y="118"/>
                    </a:cubicBezTo>
                    <a:cubicBezTo>
                      <a:pt x="656" y="114"/>
                      <a:pt x="655" y="113"/>
                      <a:pt x="652" y="110"/>
                    </a:cubicBezTo>
                    <a:cubicBezTo>
                      <a:pt x="653" y="110"/>
                      <a:pt x="653" y="111"/>
                      <a:pt x="654" y="111"/>
                    </a:cubicBezTo>
                    <a:cubicBezTo>
                      <a:pt x="650" y="107"/>
                      <a:pt x="651" y="106"/>
                      <a:pt x="647" y="103"/>
                    </a:cubicBezTo>
                    <a:cubicBezTo>
                      <a:pt x="647" y="104"/>
                      <a:pt x="649" y="106"/>
                      <a:pt x="646" y="104"/>
                    </a:cubicBezTo>
                    <a:cubicBezTo>
                      <a:pt x="647" y="104"/>
                      <a:pt x="645" y="102"/>
                      <a:pt x="644" y="101"/>
                    </a:cubicBezTo>
                    <a:cubicBezTo>
                      <a:pt x="643" y="101"/>
                      <a:pt x="645" y="103"/>
                      <a:pt x="642" y="101"/>
                    </a:cubicBezTo>
                    <a:cubicBezTo>
                      <a:pt x="639" y="98"/>
                      <a:pt x="638" y="98"/>
                      <a:pt x="634" y="95"/>
                    </a:cubicBezTo>
                    <a:cubicBezTo>
                      <a:pt x="635" y="94"/>
                      <a:pt x="631" y="90"/>
                      <a:pt x="633" y="91"/>
                    </a:cubicBezTo>
                    <a:cubicBezTo>
                      <a:pt x="629" y="88"/>
                      <a:pt x="629" y="86"/>
                      <a:pt x="626" y="86"/>
                    </a:cubicBezTo>
                    <a:cubicBezTo>
                      <a:pt x="627" y="86"/>
                      <a:pt x="625" y="84"/>
                      <a:pt x="628" y="84"/>
                    </a:cubicBezTo>
                    <a:cubicBezTo>
                      <a:pt x="626" y="83"/>
                      <a:pt x="626" y="84"/>
                      <a:pt x="625" y="83"/>
                    </a:cubicBezTo>
                    <a:cubicBezTo>
                      <a:pt x="625" y="83"/>
                      <a:pt x="626" y="85"/>
                      <a:pt x="623" y="84"/>
                    </a:cubicBezTo>
                    <a:cubicBezTo>
                      <a:pt x="617" y="78"/>
                      <a:pt x="608" y="70"/>
                      <a:pt x="602" y="68"/>
                    </a:cubicBezTo>
                    <a:cubicBezTo>
                      <a:pt x="602" y="68"/>
                      <a:pt x="602" y="67"/>
                      <a:pt x="603" y="68"/>
                    </a:cubicBezTo>
                    <a:cubicBezTo>
                      <a:pt x="600" y="65"/>
                      <a:pt x="600" y="65"/>
                      <a:pt x="600" y="65"/>
                    </a:cubicBezTo>
                    <a:cubicBezTo>
                      <a:pt x="600" y="66"/>
                      <a:pt x="599" y="66"/>
                      <a:pt x="597" y="65"/>
                    </a:cubicBezTo>
                    <a:cubicBezTo>
                      <a:pt x="599" y="65"/>
                      <a:pt x="596" y="63"/>
                      <a:pt x="596" y="62"/>
                    </a:cubicBezTo>
                    <a:cubicBezTo>
                      <a:pt x="600" y="63"/>
                      <a:pt x="602" y="66"/>
                      <a:pt x="606" y="69"/>
                    </a:cubicBezTo>
                    <a:cubicBezTo>
                      <a:pt x="608" y="69"/>
                      <a:pt x="617" y="76"/>
                      <a:pt x="617" y="77"/>
                    </a:cubicBezTo>
                    <a:cubicBezTo>
                      <a:pt x="617" y="76"/>
                      <a:pt x="614" y="73"/>
                      <a:pt x="610" y="70"/>
                    </a:cubicBezTo>
                    <a:cubicBezTo>
                      <a:pt x="607" y="68"/>
                      <a:pt x="604" y="66"/>
                      <a:pt x="602" y="65"/>
                    </a:cubicBezTo>
                    <a:cubicBezTo>
                      <a:pt x="600" y="63"/>
                      <a:pt x="599" y="62"/>
                      <a:pt x="597" y="60"/>
                    </a:cubicBezTo>
                    <a:cubicBezTo>
                      <a:pt x="595" y="58"/>
                      <a:pt x="592" y="57"/>
                      <a:pt x="590" y="55"/>
                    </a:cubicBezTo>
                    <a:cubicBezTo>
                      <a:pt x="590" y="56"/>
                      <a:pt x="588" y="55"/>
                      <a:pt x="587" y="55"/>
                    </a:cubicBezTo>
                    <a:cubicBezTo>
                      <a:pt x="586" y="55"/>
                      <a:pt x="588" y="56"/>
                      <a:pt x="587" y="57"/>
                    </a:cubicBezTo>
                    <a:cubicBezTo>
                      <a:pt x="590" y="59"/>
                      <a:pt x="589" y="57"/>
                      <a:pt x="591" y="58"/>
                    </a:cubicBezTo>
                    <a:cubicBezTo>
                      <a:pt x="589" y="59"/>
                      <a:pt x="594" y="61"/>
                      <a:pt x="592" y="61"/>
                    </a:cubicBezTo>
                    <a:cubicBezTo>
                      <a:pt x="589" y="59"/>
                      <a:pt x="585" y="55"/>
                      <a:pt x="583" y="56"/>
                    </a:cubicBezTo>
                    <a:cubicBezTo>
                      <a:pt x="582" y="55"/>
                      <a:pt x="581" y="55"/>
                      <a:pt x="579" y="54"/>
                    </a:cubicBezTo>
                    <a:cubicBezTo>
                      <a:pt x="580" y="54"/>
                      <a:pt x="581" y="53"/>
                      <a:pt x="581" y="53"/>
                    </a:cubicBezTo>
                    <a:cubicBezTo>
                      <a:pt x="577" y="51"/>
                      <a:pt x="582" y="55"/>
                      <a:pt x="577" y="53"/>
                    </a:cubicBezTo>
                    <a:cubicBezTo>
                      <a:pt x="576" y="52"/>
                      <a:pt x="576" y="51"/>
                      <a:pt x="574" y="51"/>
                    </a:cubicBezTo>
                    <a:cubicBezTo>
                      <a:pt x="572" y="49"/>
                      <a:pt x="576" y="50"/>
                      <a:pt x="575" y="49"/>
                    </a:cubicBezTo>
                    <a:cubicBezTo>
                      <a:pt x="575" y="49"/>
                      <a:pt x="570" y="47"/>
                      <a:pt x="570" y="46"/>
                    </a:cubicBezTo>
                    <a:cubicBezTo>
                      <a:pt x="570" y="46"/>
                      <a:pt x="570" y="45"/>
                      <a:pt x="572" y="46"/>
                    </a:cubicBezTo>
                    <a:cubicBezTo>
                      <a:pt x="570" y="47"/>
                      <a:pt x="576" y="48"/>
                      <a:pt x="578" y="49"/>
                    </a:cubicBezTo>
                    <a:cubicBezTo>
                      <a:pt x="579" y="50"/>
                      <a:pt x="579" y="51"/>
                      <a:pt x="580" y="52"/>
                    </a:cubicBezTo>
                    <a:cubicBezTo>
                      <a:pt x="581" y="51"/>
                      <a:pt x="584" y="54"/>
                      <a:pt x="585" y="55"/>
                    </a:cubicBezTo>
                    <a:cubicBezTo>
                      <a:pt x="585" y="53"/>
                      <a:pt x="581" y="51"/>
                      <a:pt x="579" y="49"/>
                    </a:cubicBezTo>
                    <a:cubicBezTo>
                      <a:pt x="580" y="49"/>
                      <a:pt x="582" y="51"/>
                      <a:pt x="583" y="50"/>
                    </a:cubicBezTo>
                    <a:cubicBezTo>
                      <a:pt x="580" y="49"/>
                      <a:pt x="577" y="48"/>
                      <a:pt x="576" y="46"/>
                    </a:cubicBezTo>
                    <a:cubicBezTo>
                      <a:pt x="575" y="47"/>
                      <a:pt x="571" y="43"/>
                      <a:pt x="572" y="45"/>
                    </a:cubicBezTo>
                    <a:cubicBezTo>
                      <a:pt x="574" y="47"/>
                      <a:pt x="576" y="46"/>
                      <a:pt x="576" y="48"/>
                    </a:cubicBezTo>
                    <a:cubicBezTo>
                      <a:pt x="573" y="47"/>
                      <a:pt x="572" y="45"/>
                      <a:pt x="569" y="43"/>
                    </a:cubicBezTo>
                    <a:cubicBezTo>
                      <a:pt x="568" y="44"/>
                      <a:pt x="571" y="45"/>
                      <a:pt x="570" y="45"/>
                    </a:cubicBezTo>
                    <a:cubicBezTo>
                      <a:pt x="569" y="45"/>
                      <a:pt x="569" y="45"/>
                      <a:pt x="569" y="45"/>
                    </a:cubicBezTo>
                    <a:cubicBezTo>
                      <a:pt x="565" y="43"/>
                      <a:pt x="564" y="42"/>
                      <a:pt x="562" y="40"/>
                    </a:cubicBezTo>
                    <a:cubicBezTo>
                      <a:pt x="559" y="39"/>
                      <a:pt x="563" y="41"/>
                      <a:pt x="562" y="41"/>
                    </a:cubicBezTo>
                    <a:cubicBezTo>
                      <a:pt x="561" y="40"/>
                      <a:pt x="560" y="40"/>
                      <a:pt x="560" y="40"/>
                    </a:cubicBezTo>
                    <a:cubicBezTo>
                      <a:pt x="559" y="39"/>
                      <a:pt x="557" y="39"/>
                      <a:pt x="558" y="38"/>
                    </a:cubicBezTo>
                    <a:cubicBezTo>
                      <a:pt x="558" y="37"/>
                      <a:pt x="561" y="39"/>
                      <a:pt x="560" y="38"/>
                    </a:cubicBezTo>
                    <a:cubicBezTo>
                      <a:pt x="557" y="37"/>
                      <a:pt x="556" y="36"/>
                      <a:pt x="554" y="35"/>
                    </a:cubicBezTo>
                    <a:cubicBezTo>
                      <a:pt x="553" y="34"/>
                      <a:pt x="553" y="35"/>
                      <a:pt x="550" y="34"/>
                    </a:cubicBezTo>
                    <a:cubicBezTo>
                      <a:pt x="549" y="33"/>
                      <a:pt x="549" y="33"/>
                      <a:pt x="547" y="32"/>
                    </a:cubicBezTo>
                    <a:cubicBezTo>
                      <a:pt x="546" y="32"/>
                      <a:pt x="541" y="30"/>
                      <a:pt x="538" y="28"/>
                    </a:cubicBezTo>
                    <a:cubicBezTo>
                      <a:pt x="537" y="29"/>
                      <a:pt x="535" y="28"/>
                      <a:pt x="534" y="28"/>
                    </a:cubicBezTo>
                    <a:cubicBezTo>
                      <a:pt x="538" y="30"/>
                      <a:pt x="539" y="30"/>
                      <a:pt x="541" y="31"/>
                    </a:cubicBezTo>
                    <a:cubicBezTo>
                      <a:pt x="540" y="31"/>
                      <a:pt x="539" y="31"/>
                      <a:pt x="538" y="31"/>
                    </a:cubicBezTo>
                    <a:cubicBezTo>
                      <a:pt x="540" y="32"/>
                      <a:pt x="541" y="31"/>
                      <a:pt x="542" y="32"/>
                    </a:cubicBezTo>
                    <a:cubicBezTo>
                      <a:pt x="541" y="33"/>
                      <a:pt x="547" y="34"/>
                      <a:pt x="547" y="35"/>
                    </a:cubicBezTo>
                    <a:cubicBezTo>
                      <a:pt x="547" y="35"/>
                      <a:pt x="546" y="35"/>
                      <a:pt x="546" y="36"/>
                    </a:cubicBezTo>
                    <a:cubicBezTo>
                      <a:pt x="551" y="37"/>
                      <a:pt x="558" y="40"/>
                      <a:pt x="560" y="42"/>
                    </a:cubicBezTo>
                    <a:cubicBezTo>
                      <a:pt x="560" y="40"/>
                      <a:pt x="568" y="46"/>
                      <a:pt x="564" y="45"/>
                    </a:cubicBezTo>
                    <a:cubicBezTo>
                      <a:pt x="568" y="47"/>
                      <a:pt x="566" y="45"/>
                      <a:pt x="568" y="46"/>
                    </a:cubicBezTo>
                    <a:cubicBezTo>
                      <a:pt x="568" y="47"/>
                      <a:pt x="570" y="48"/>
                      <a:pt x="569" y="48"/>
                    </a:cubicBezTo>
                    <a:cubicBezTo>
                      <a:pt x="562" y="46"/>
                      <a:pt x="558" y="43"/>
                      <a:pt x="552" y="39"/>
                    </a:cubicBezTo>
                    <a:cubicBezTo>
                      <a:pt x="547" y="38"/>
                      <a:pt x="546" y="36"/>
                      <a:pt x="542" y="35"/>
                    </a:cubicBezTo>
                    <a:cubicBezTo>
                      <a:pt x="542" y="35"/>
                      <a:pt x="542" y="35"/>
                      <a:pt x="542" y="35"/>
                    </a:cubicBezTo>
                    <a:cubicBezTo>
                      <a:pt x="542" y="35"/>
                      <a:pt x="534" y="31"/>
                      <a:pt x="536" y="33"/>
                    </a:cubicBezTo>
                    <a:cubicBezTo>
                      <a:pt x="538" y="33"/>
                      <a:pt x="543" y="36"/>
                      <a:pt x="543" y="37"/>
                    </a:cubicBezTo>
                    <a:cubicBezTo>
                      <a:pt x="538" y="35"/>
                      <a:pt x="536" y="33"/>
                      <a:pt x="531" y="32"/>
                    </a:cubicBezTo>
                    <a:cubicBezTo>
                      <a:pt x="532" y="31"/>
                      <a:pt x="531" y="31"/>
                      <a:pt x="529" y="30"/>
                    </a:cubicBezTo>
                    <a:cubicBezTo>
                      <a:pt x="529" y="31"/>
                      <a:pt x="524" y="29"/>
                      <a:pt x="525" y="29"/>
                    </a:cubicBezTo>
                    <a:cubicBezTo>
                      <a:pt x="522" y="28"/>
                      <a:pt x="518" y="26"/>
                      <a:pt x="515" y="25"/>
                    </a:cubicBezTo>
                    <a:cubicBezTo>
                      <a:pt x="511" y="23"/>
                      <a:pt x="507" y="22"/>
                      <a:pt x="502" y="21"/>
                    </a:cubicBezTo>
                    <a:cubicBezTo>
                      <a:pt x="502" y="20"/>
                      <a:pt x="500" y="20"/>
                      <a:pt x="499" y="19"/>
                    </a:cubicBezTo>
                    <a:cubicBezTo>
                      <a:pt x="497" y="19"/>
                      <a:pt x="495" y="18"/>
                      <a:pt x="494" y="18"/>
                    </a:cubicBezTo>
                    <a:cubicBezTo>
                      <a:pt x="494" y="18"/>
                      <a:pt x="494" y="18"/>
                      <a:pt x="495" y="18"/>
                    </a:cubicBezTo>
                    <a:cubicBezTo>
                      <a:pt x="491" y="17"/>
                      <a:pt x="491" y="16"/>
                      <a:pt x="490" y="16"/>
                    </a:cubicBezTo>
                    <a:cubicBezTo>
                      <a:pt x="487" y="16"/>
                      <a:pt x="493" y="18"/>
                      <a:pt x="491" y="17"/>
                    </a:cubicBezTo>
                    <a:cubicBezTo>
                      <a:pt x="488" y="17"/>
                      <a:pt x="486" y="16"/>
                      <a:pt x="485" y="15"/>
                    </a:cubicBezTo>
                    <a:cubicBezTo>
                      <a:pt x="482" y="14"/>
                      <a:pt x="478" y="14"/>
                      <a:pt x="473" y="13"/>
                    </a:cubicBezTo>
                    <a:cubicBezTo>
                      <a:pt x="469" y="12"/>
                      <a:pt x="465" y="11"/>
                      <a:pt x="462" y="10"/>
                    </a:cubicBezTo>
                    <a:cubicBezTo>
                      <a:pt x="460" y="10"/>
                      <a:pt x="451" y="9"/>
                      <a:pt x="445" y="9"/>
                    </a:cubicBezTo>
                    <a:cubicBezTo>
                      <a:pt x="439" y="8"/>
                      <a:pt x="435" y="7"/>
                      <a:pt x="440" y="7"/>
                    </a:cubicBezTo>
                    <a:cubicBezTo>
                      <a:pt x="434" y="6"/>
                      <a:pt x="427" y="6"/>
                      <a:pt x="423" y="6"/>
                    </a:cubicBezTo>
                    <a:cubicBezTo>
                      <a:pt x="427" y="6"/>
                      <a:pt x="422" y="6"/>
                      <a:pt x="423" y="5"/>
                    </a:cubicBezTo>
                    <a:cubicBezTo>
                      <a:pt x="421" y="5"/>
                      <a:pt x="420" y="5"/>
                      <a:pt x="419" y="4"/>
                    </a:cubicBezTo>
                    <a:cubicBezTo>
                      <a:pt x="419" y="6"/>
                      <a:pt x="413" y="4"/>
                      <a:pt x="412" y="5"/>
                    </a:cubicBezTo>
                    <a:cubicBezTo>
                      <a:pt x="412" y="5"/>
                      <a:pt x="413" y="5"/>
                      <a:pt x="412" y="5"/>
                    </a:cubicBezTo>
                    <a:cubicBezTo>
                      <a:pt x="411" y="4"/>
                      <a:pt x="411" y="4"/>
                      <a:pt x="410" y="3"/>
                    </a:cubicBezTo>
                    <a:cubicBezTo>
                      <a:pt x="412" y="2"/>
                      <a:pt x="413" y="3"/>
                      <a:pt x="416" y="3"/>
                    </a:cubicBezTo>
                    <a:cubicBezTo>
                      <a:pt x="414" y="2"/>
                      <a:pt x="416" y="2"/>
                      <a:pt x="417" y="1"/>
                    </a:cubicBezTo>
                    <a:cubicBezTo>
                      <a:pt x="411" y="1"/>
                      <a:pt x="409" y="1"/>
                      <a:pt x="407" y="1"/>
                    </a:cubicBezTo>
                    <a:cubicBezTo>
                      <a:pt x="405" y="1"/>
                      <a:pt x="403" y="1"/>
                      <a:pt x="398" y="0"/>
                    </a:cubicBezTo>
                    <a:cubicBezTo>
                      <a:pt x="398" y="2"/>
                      <a:pt x="402" y="1"/>
                      <a:pt x="403" y="2"/>
                    </a:cubicBezTo>
                    <a:cubicBezTo>
                      <a:pt x="401" y="2"/>
                      <a:pt x="400" y="2"/>
                      <a:pt x="399" y="2"/>
                    </a:cubicBezTo>
                    <a:cubicBezTo>
                      <a:pt x="399" y="2"/>
                      <a:pt x="399" y="3"/>
                      <a:pt x="401" y="3"/>
                    </a:cubicBezTo>
                    <a:cubicBezTo>
                      <a:pt x="400" y="2"/>
                      <a:pt x="403" y="3"/>
                      <a:pt x="404" y="2"/>
                    </a:cubicBezTo>
                    <a:cubicBezTo>
                      <a:pt x="405" y="2"/>
                      <a:pt x="407" y="2"/>
                      <a:pt x="406" y="3"/>
                    </a:cubicBezTo>
                    <a:cubicBezTo>
                      <a:pt x="405" y="3"/>
                      <a:pt x="402" y="3"/>
                      <a:pt x="403" y="4"/>
                    </a:cubicBezTo>
                    <a:cubicBezTo>
                      <a:pt x="405" y="3"/>
                      <a:pt x="407" y="3"/>
                      <a:pt x="408" y="4"/>
                    </a:cubicBezTo>
                    <a:cubicBezTo>
                      <a:pt x="406" y="4"/>
                      <a:pt x="402" y="4"/>
                      <a:pt x="398" y="4"/>
                    </a:cubicBezTo>
                    <a:cubicBezTo>
                      <a:pt x="396" y="4"/>
                      <a:pt x="394" y="4"/>
                      <a:pt x="392" y="4"/>
                    </a:cubicBezTo>
                    <a:cubicBezTo>
                      <a:pt x="390" y="5"/>
                      <a:pt x="388" y="5"/>
                      <a:pt x="387" y="5"/>
                    </a:cubicBezTo>
                    <a:cubicBezTo>
                      <a:pt x="385" y="5"/>
                      <a:pt x="381" y="5"/>
                      <a:pt x="377" y="5"/>
                    </a:cubicBezTo>
                    <a:cubicBezTo>
                      <a:pt x="373" y="5"/>
                      <a:pt x="369" y="6"/>
                      <a:pt x="369" y="7"/>
                    </a:cubicBezTo>
                    <a:cubicBezTo>
                      <a:pt x="368" y="6"/>
                      <a:pt x="368" y="6"/>
                      <a:pt x="367" y="6"/>
                    </a:cubicBezTo>
                    <a:cubicBezTo>
                      <a:pt x="369" y="5"/>
                      <a:pt x="376" y="5"/>
                      <a:pt x="376" y="4"/>
                    </a:cubicBezTo>
                    <a:cubicBezTo>
                      <a:pt x="372" y="5"/>
                      <a:pt x="366" y="6"/>
                      <a:pt x="369" y="4"/>
                    </a:cubicBezTo>
                    <a:cubicBezTo>
                      <a:pt x="367" y="4"/>
                      <a:pt x="368" y="5"/>
                      <a:pt x="366" y="5"/>
                    </a:cubicBezTo>
                    <a:cubicBezTo>
                      <a:pt x="365" y="4"/>
                      <a:pt x="365" y="4"/>
                      <a:pt x="365" y="4"/>
                    </a:cubicBezTo>
                    <a:cubicBezTo>
                      <a:pt x="367" y="4"/>
                      <a:pt x="373" y="3"/>
                      <a:pt x="370" y="3"/>
                    </a:cubicBezTo>
                    <a:cubicBezTo>
                      <a:pt x="369" y="4"/>
                      <a:pt x="365" y="3"/>
                      <a:pt x="363" y="3"/>
                    </a:cubicBezTo>
                    <a:cubicBezTo>
                      <a:pt x="363" y="4"/>
                      <a:pt x="360" y="4"/>
                      <a:pt x="357" y="5"/>
                    </a:cubicBezTo>
                    <a:cubicBezTo>
                      <a:pt x="355" y="5"/>
                      <a:pt x="352" y="5"/>
                      <a:pt x="351" y="4"/>
                    </a:cubicBezTo>
                    <a:cubicBezTo>
                      <a:pt x="351" y="4"/>
                      <a:pt x="352" y="4"/>
                      <a:pt x="353" y="3"/>
                    </a:cubicBezTo>
                    <a:cubicBezTo>
                      <a:pt x="356" y="3"/>
                      <a:pt x="360" y="3"/>
                      <a:pt x="360" y="2"/>
                    </a:cubicBezTo>
                    <a:cubicBezTo>
                      <a:pt x="362" y="2"/>
                      <a:pt x="362" y="3"/>
                      <a:pt x="361" y="4"/>
                    </a:cubicBezTo>
                    <a:cubicBezTo>
                      <a:pt x="365" y="3"/>
                      <a:pt x="361" y="3"/>
                      <a:pt x="363" y="2"/>
                    </a:cubicBezTo>
                    <a:cubicBezTo>
                      <a:pt x="364" y="3"/>
                      <a:pt x="366" y="3"/>
                      <a:pt x="367" y="2"/>
                    </a:cubicBezTo>
                    <a:cubicBezTo>
                      <a:pt x="366" y="2"/>
                      <a:pt x="362" y="2"/>
                      <a:pt x="357" y="2"/>
                    </a:cubicBezTo>
                    <a:cubicBezTo>
                      <a:pt x="352" y="3"/>
                      <a:pt x="348" y="3"/>
                      <a:pt x="345" y="4"/>
                    </a:cubicBezTo>
                    <a:cubicBezTo>
                      <a:pt x="343" y="4"/>
                      <a:pt x="340" y="5"/>
                      <a:pt x="337" y="5"/>
                    </a:cubicBezTo>
                    <a:cubicBezTo>
                      <a:pt x="334" y="6"/>
                      <a:pt x="331" y="6"/>
                      <a:pt x="330" y="5"/>
                    </a:cubicBezTo>
                    <a:cubicBezTo>
                      <a:pt x="327" y="6"/>
                      <a:pt x="323" y="7"/>
                      <a:pt x="322" y="6"/>
                    </a:cubicBezTo>
                    <a:cubicBezTo>
                      <a:pt x="319" y="6"/>
                      <a:pt x="321" y="7"/>
                      <a:pt x="318" y="8"/>
                    </a:cubicBezTo>
                    <a:cubicBezTo>
                      <a:pt x="313" y="8"/>
                      <a:pt x="314" y="7"/>
                      <a:pt x="311" y="6"/>
                    </a:cubicBezTo>
                    <a:cubicBezTo>
                      <a:pt x="312" y="7"/>
                      <a:pt x="305" y="9"/>
                      <a:pt x="302" y="9"/>
                    </a:cubicBezTo>
                    <a:cubicBezTo>
                      <a:pt x="302" y="9"/>
                      <a:pt x="303" y="8"/>
                      <a:pt x="303" y="8"/>
                    </a:cubicBezTo>
                    <a:cubicBezTo>
                      <a:pt x="300" y="8"/>
                      <a:pt x="300" y="11"/>
                      <a:pt x="297" y="10"/>
                    </a:cubicBezTo>
                    <a:cubicBezTo>
                      <a:pt x="295" y="10"/>
                      <a:pt x="301" y="8"/>
                      <a:pt x="298" y="9"/>
                    </a:cubicBezTo>
                    <a:cubicBezTo>
                      <a:pt x="296" y="10"/>
                      <a:pt x="294" y="9"/>
                      <a:pt x="293" y="11"/>
                    </a:cubicBezTo>
                    <a:cubicBezTo>
                      <a:pt x="291" y="11"/>
                      <a:pt x="291" y="11"/>
                      <a:pt x="290" y="11"/>
                    </a:cubicBezTo>
                    <a:cubicBezTo>
                      <a:pt x="288" y="12"/>
                      <a:pt x="273" y="18"/>
                      <a:pt x="274" y="15"/>
                    </a:cubicBezTo>
                    <a:cubicBezTo>
                      <a:pt x="273" y="16"/>
                      <a:pt x="271" y="17"/>
                      <a:pt x="269" y="17"/>
                    </a:cubicBezTo>
                    <a:cubicBezTo>
                      <a:pt x="267" y="18"/>
                      <a:pt x="265" y="19"/>
                      <a:pt x="262" y="20"/>
                    </a:cubicBezTo>
                    <a:cubicBezTo>
                      <a:pt x="258" y="22"/>
                      <a:pt x="254" y="23"/>
                      <a:pt x="249" y="25"/>
                    </a:cubicBezTo>
                    <a:cubicBezTo>
                      <a:pt x="245" y="27"/>
                      <a:pt x="240" y="29"/>
                      <a:pt x="236" y="30"/>
                    </a:cubicBezTo>
                    <a:cubicBezTo>
                      <a:pt x="232" y="32"/>
                      <a:pt x="228" y="34"/>
                      <a:pt x="225" y="36"/>
                    </a:cubicBezTo>
                    <a:cubicBezTo>
                      <a:pt x="225" y="35"/>
                      <a:pt x="225" y="35"/>
                      <a:pt x="227" y="34"/>
                    </a:cubicBezTo>
                    <a:cubicBezTo>
                      <a:pt x="227" y="34"/>
                      <a:pt x="229" y="34"/>
                      <a:pt x="230" y="32"/>
                    </a:cubicBezTo>
                    <a:cubicBezTo>
                      <a:pt x="229" y="33"/>
                      <a:pt x="228" y="33"/>
                      <a:pt x="228" y="32"/>
                    </a:cubicBezTo>
                    <a:cubicBezTo>
                      <a:pt x="230" y="31"/>
                      <a:pt x="233" y="31"/>
                      <a:pt x="234" y="29"/>
                    </a:cubicBezTo>
                    <a:cubicBezTo>
                      <a:pt x="232" y="30"/>
                      <a:pt x="226" y="33"/>
                      <a:pt x="224" y="34"/>
                    </a:cubicBezTo>
                    <a:cubicBezTo>
                      <a:pt x="224" y="34"/>
                      <a:pt x="225" y="35"/>
                      <a:pt x="223" y="36"/>
                    </a:cubicBezTo>
                    <a:cubicBezTo>
                      <a:pt x="223" y="34"/>
                      <a:pt x="220" y="38"/>
                      <a:pt x="218" y="38"/>
                    </a:cubicBezTo>
                    <a:cubicBezTo>
                      <a:pt x="220" y="36"/>
                      <a:pt x="217" y="36"/>
                      <a:pt x="217" y="38"/>
                    </a:cubicBezTo>
                    <a:cubicBezTo>
                      <a:pt x="218" y="36"/>
                      <a:pt x="217" y="38"/>
                      <a:pt x="216" y="39"/>
                    </a:cubicBezTo>
                    <a:cubicBezTo>
                      <a:pt x="213" y="40"/>
                      <a:pt x="211" y="38"/>
                      <a:pt x="209" y="41"/>
                    </a:cubicBezTo>
                    <a:cubicBezTo>
                      <a:pt x="209" y="41"/>
                      <a:pt x="212" y="39"/>
                      <a:pt x="212" y="40"/>
                    </a:cubicBezTo>
                    <a:cubicBezTo>
                      <a:pt x="212" y="41"/>
                      <a:pt x="207" y="43"/>
                      <a:pt x="205" y="44"/>
                    </a:cubicBezTo>
                    <a:cubicBezTo>
                      <a:pt x="205" y="45"/>
                      <a:pt x="204" y="46"/>
                      <a:pt x="203" y="47"/>
                    </a:cubicBezTo>
                    <a:cubicBezTo>
                      <a:pt x="202" y="49"/>
                      <a:pt x="200" y="50"/>
                      <a:pt x="198" y="51"/>
                    </a:cubicBezTo>
                    <a:cubicBezTo>
                      <a:pt x="201" y="49"/>
                      <a:pt x="199" y="50"/>
                      <a:pt x="198" y="49"/>
                    </a:cubicBezTo>
                    <a:cubicBezTo>
                      <a:pt x="194" y="52"/>
                      <a:pt x="191" y="54"/>
                      <a:pt x="186" y="56"/>
                    </a:cubicBezTo>
                    <a:cubicBezTo>
                      <a:pt x="187" y="55"/>
                      <a:pt x="193" y="52"/>
                      <a:pt x="191" y="53"/>
                    </a:cubicBezTo>
                    <a:cubicBezTo>
                      <a:pt x="187" y="55"/>
                      <a:pt x="186" y="55"/>
                      <a:pt x="188" y="53"/>
                    </a:cubicBezTo>
                    <a:cubicBezTo>
                      <a:pt x="185" y="56"/>
                      <a:pt x="184" y="55"/>
                      <a:pt x="182" y="58"/>
                    </a:cubicBezTo>
                    <a:cubicBezTo>
                      <a:pt x="181" y="58"/>
                      <a:pt x="180" y="58"/>
                      <a:pt x="180" y="58"/>
                    </a:cubicBezTo>
                    <a:cubicBezTo>
                      <a:pt x="180" y="57"/>
                      <a:pt x="181" y="56"/>
                      <a:pt x="183" y="55"/>
                    </a:cubicBezTo>
                    <a:cubicBezTo>
                      <a:pt x="179" y="56"/>
                      <a:pt x="178" y="57"/>
                      <a:pt x="175" y="58"/>
                    </a:cubicBezTo>
                    <a:cubicBezTo>
                      <a:pt x="175" y="59"/>
                      <a:pt x="179" y="56"/>
                      <a:pt x="177" y="58"/>
                    </a:cubicBezTo>
                    <a:cubicBezTo>
                      <a:pt x="174" y="60"/>
                      <a:pt x="175" y="61"/>
                      <a:pt x="172" y="62"/>
                    </a:cubicBezTo>
                    <a:cubicBezTo>
                      <a:pt x="172" y="61"/>
                      <a:pt x="168" y="64"/>
                      <a:pt x="167" y="65"/>
                    </a:cubicBezTo>
                    <a:cubicBezTo>
                      <a:pt x="169" y="62"/>
                      <a:pt x="173" y="61"/>
                      <a:pt x="174" y="59"/>
                    </a:cubicBezTo>
                    <a:cubicBezTo>
                      <a:pt x="172" y="60"/>
                      <a:pt x="169" y="62"/>
                      <a:pt x="169" y="61"/>
                    </a:cubicBezTo>
                    <a:cubicBezTo>
                      <a:pt x="171" y="59"/>
                      <a:pt x="175" y="57"/>
                      <a:pt x="175" y="56"/>
                    </a:cubicBezTo>
                    <a:cubicBezTo>
                      <a:pt x="171" y="58"/>
                      <a:pt x="168" y="61"/>
                      <a:pt x="166" y="60"/>
                    </a:cubicBezTo>
                    <a:cubicBezTo>
                      <a:pt x="166" y="62"/>
                      <a:pt x="160" y="65"/>
                      <a:pt x="159" y="68"/>
                    </a:cubicBezTo>
                    <a:cubicBezTo>
                      <a:pt x="157" y="68"/>
                      <a:pt x="159" y="67"/>
                      <a:pt x="157" y="67"/>
                    </a:cubicBezTo>
                    <a:cubicBezTo>
                      <a:pt x="155" y="70"/>
                      <a:pt x="153" y="69"/>
                      <a:pt x="153" y="70"/>
                    </a:cubicBezTo>
                    <a:cubicBezTo>
                      <a:pt x="155" y="69"/>
                      <a:pt x="154" y="71"/>
                      <a:pt x="153" y="71"/>
                    </a:cubicBezTo>
                    <a:cubicBezTo>
                      <a:pt x="153" y="71"/>
                      <a:pt x="151" y="73"/>
                      <a:pt x="149" y="74"/>
                    </a:cubicBezTo>
                    <a:cubicBezTo>
                      <a:pt x="149" y="73"/>
                      <a:pt x="147" y="75"/>
                      <a:pt x="147" y="74"/>
                    </a:cubicBezTo>
                    <a:cubicBezTo>
                      <a:pt x="144" y="77"/>
                      <a:pt x="141" y="80"/>
                      <a:pt x="138" y="82"/>
                    </a:cubicBezTo>
                    <a:cubicBezTo>
                      <a:pt x="135" y="84"/>
                      <a:pt x="132" y="86"/>
                      <a:pt x="129" y="89"/>
                    </a:cubicBezTo>
                    <a:cubicBezTo>
                      <a:pt x="129" y="89"/>
                      <a:pt x="129" y="88"/>
                      <a:pt x="128" y="89"/>
                    </a:cubicBezTo>
                    <a:cubicBezTo>
                      <a:pt x="127" y="91"/>
                      <a:pt x="125" y="93"/>
                      <a:pt x="123" y="95"/>
                    </a:cubicBezTo>
                    <a:cubicBezTo>
                      <a:pt x="123" y="94"/>
                      <a:pt x="124" y="93"/>
                      <a:pt x="124" y="93"/>
                    </a:cubicBezTo>
                    <a:cubicBezTo>
                      <a:pt x="121" y="95"/>
                      <a:pt x="112" y="106"/>
                      <a:pt x="114" y="101"/>
                    </a:cubicBezTo>
                    <a:cubicBezTo>
                      <a:pt x="112" y="104"/>
                      <a:pt x="108" y="111"/>
                      <a:pt x="106" y="109"/>
                    </a:cubicBezTo>
                    <a:cubicBezTo>
                      <a:pt x="105" y="112"/>
                      <a:pt x="107" y="110"/>
                      <a:pt x="107" y="111"/>
                    </a:cubicBezTo>
                    <a:cubicBezTo>
                      <a:pt x="103" y="114"/>
                      <a:pt x="99" y="118"/>
                      <a:pt x="96" y="122"/>
                    </a:cubicBezTo>
                    <a:cubicBezTo>
                      <a:pt x="93" y="126"/>
                      <a:pt x="90" y="130"/>
                      <a:pt x="87" y="133"/>
                    </a:cubicBezTo>
                    <a:cubicBezTo>
                      <a:pt x="88" y="134"/>
                      <a:pt x="81" y="139"/>
                      <a:pt x="81" y="142"/>
                    </a:cubicBezTo>
                    <a:cubicBezTo>
                      <a:pt x="80" y="143"/>
                      <a:pt x="79" y="144"/>
                      <a:pt x="79" y="144"/>
                    </a:cubicBezTo>
                    <a:cubicBezTo>
                      <a:pt x="82" y="139"/>
                      <a:pt x="84" y="135"/>
                      <a:pt x="87" y="131"/>
                    </a:cubicBezTo>
                    <a:cubicBezTo>
                      <a:pt x="89" y="128"/>
                      <a:pt x="92" y="124"/>
                      <a:pt x="96" y="120"/>
                    </a:cubicBezTo>
                    <a:cubicBezTo>
                      <a:pt x="94" y="118"/>
                      <a:pt x="92" y="123"/>
                      <a:pt x="90" y="122"/>
                    </a:cubicBezTo>
                    <a:cubicBezTo>
                      <a:pt x="101" y="105"/>
                      <a:pt x="112" y="90"/>
                      <a:pt x="127" y="79"/>
                    </a:cubicBezTo>
                    <a:cubicBezTo>
                      <a:pt x="141" y="64"/>
                      <a:pt x="159" y="52"/>
                      <a:pt x="173" y="38"/>
                    </a:cubicBezTo>
                    <a:cubicBezTo>
                      <a:pt x="178" y="34"/>
                      <a:pt x="184" y="30"/>
                      <a:pt x="190" y="26"/>
                    </a:cubicBezTo>
                    <a:cubicBezTo>
                      <a:pt x="196" y="22"/>
                      <a:pt x="203" y="18"/>
                      <a:pt x="209" y="15"/>
                    </a:cubicBezTo>
                    <a:cubicBezTo>
                      <a:pt x="206" y="15"/>
                      <a:pt x="202" y="18"/>
                      <a:pt x="197" y="21"/>
                    </a:cubicBezTo>
                    <a:cubicBezTo>
                      <a:pt x="195" y="22"/>
                      <a:pt x="193" y="24"/>
                      <a:pt x="190" y="25"/>
                    </a:cubicBezTo>
                    <a:cubicBezTo>
                      <a:pt x="188" y="26"/>
                      <a:pt x="186" y="27"/>
                      <a:pt x="185" y="28"/>
                    </a:cubicBezTo>
                    <a:cubicBezTo>
                      <a:pt x="185" y="27"/>
                      <a:pt x="184" y="26"/>
                      <a:pt x="185" y="25"/>
                    </a:cubicBezTo>
                    <a:cubicBezTo>
                      <a:pt x="179" y="28"/>
                      <a:pt x="175" y="30"/>
                      <a:pt x="171" y="30"/>
                    </a:cubicBezTo>
                    <a:cubicBezTo>
                      <a:pt x="163" y="37"/>
                      <a:pt x="153" y="42"/>
                      <a:pt x="147" y="45"/>
                    </a:cubicBezTo>
                    <a:cubicBezTo>
                      <a:pt x="144" y="47"/>
                      <a:pt x="146" y="47"/>
                      <a:pt x="144" y="49"/>
                    </a:cubicBezTo>
                    <a:cubicBezTo>
                      <a:pt x="143" y="48"/>
                      <a:pt x="142" y="50"/>
                      <a:pt x="142" y="49"/>
                    </a:cubicBezTo>
                    <a:cubicBezTo>
                      <a:pt x="140" y="51"/>
                      <a:pt x="137" y="53"/>
                      <a:pt x="136" y="53"/>
                    </a:cubicBezTo>
                    <a:cubicBezTo>
                      <a:pt x="132" y="58"/>
                      <a:pt x="131" y="56"/>
                      <a:pt x="128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3" y="64"/>
                      <a:pt x="119" y="67"/>
                      <a:pt x="116" y="70"/>
                    </a:cubicBezTo>
                    <a:cubicBezTo>
                      <a:pt x="113" y="72"/>
                      <a:pt x="109" y="75"/>
                      <a:pt x="106" y="79"/>
                    </a:cubicBezTo>
                    <a:cubicBezTo>
                      <a:pt x="106" y="79"/>
                      <a:pt x="105" y="79"/>
                      <a:pt x="105" y="79"/>
                    </a:cubicBezTo>
                    <a:cubicBezTo>
                      <a:pt x="101" y="83"/>
                      <a:pt x="99" y="85"/>
                      <a:pt x="97" y="86"/>
                    </a:cubicBezTo>
                    <a:cubicBezTo>
                      <a:pt x="94" y="89"/>
                      <a:pt x="92" y="92"/>
                      <a:pt x="89" y="95"/>
                    </a:cubicBezTo>
                    <a:cubicBezTo>
                      <a:pt x="87" y="98"/>
                      <a:pt x="84" y="101"/>
                      <a:pt x="82" y="104"/>
                    </a:cubicBezTo>
                    <a:cubicBezTo>
                      <a:pt x="77" y="109"/>
                      <a:pt x="72" y="115"/>
                      <a:pt x="68" y="123"/>
                    </a:cubicBezTo>
                    <a:cubicBezTo>
                      <a:pt x="67" y="123"/>
                      <a:pt x="66" y="124"/>
                      <a:pt x="65" y="125"/>
                    </a:cubicBezTo>
                    <a:cubicBezTo>
                      <a:pt x="64" y="128"/>
                      <a:pt x="61" y="132"/>
                      <a:pt x="59" y="136"/>
                    </a:cubicBezTo>
                    <a:cubicBezTo>
                      <a:pt x="56" y="140"/>
                      <a:pt x="53" y="145"/>
                      <a:pt x="52" y="148"/>
                    </a:cubicBezTo>
                    <a:cubicBezTo>
                      <a:pt x="52" y="149"/>
                      <a:pt x="52" y="150"/>
                      <a:pt x="52" y="151"/>
                    </a:cubicBezTo>
                    <a:cubicBezTo>
                      <a:pt x="50" y="154"/>
                      <a:pt x="52" y="149"/>
                      <a:pt x="50" y="153"/>
                    </a:cubicBezTo>
                    <a:cubicBezTo>
                      <a:pt x="49" y="156"/>
                      <a:pt x="53" y="151"/>
                      <a:pt x="51" y="153"/>
                    </a:cubicBezTo>
                    <a:cubicBezTo>
                      <a:pt x="51" y="154"/>
                      <a:pt x="50" y="155"/>
                      <a:pt x="49" y="156"/>
                    </a:cubicBezTo>
                    <a:cubicBezTo>
                      <a:pt x="50" y="156"/>
                      <a:pt x="48" y="160"/>
                      <a:pt x="46" y="163"/>
                    </a:cubicBezTo>
                    <a:cubicBezTo>
                      <a:pt x="46" y="166"/>
                      <a:pt x="45" y="169"/>
                      <a:pt x="44" y="173"/>
                    </a:cubicBezTo>
                    <a:cubicBezTo>
                      <a:pt x="43" y="176"/>
                      <a:pt x="42" y="180"/>
                      <a:pt x="42" y="182"/>
                    </a:cubicBezTo>
                    <a:cubicBezTo>
                      <a:pt x="36" y="193"/>
                      <a:pt x="36" y="200"/>
                      <a:pt x="36" y="207"/>
                    </a:cubicBezTo>
                    <a:cubicBezTo>
                      <a:pt x="34" y="208"/>
                      <a:pt x="35" y="210"/>
                      <a:pt x="34" y="211"/>
                    </a:cubicBezTo>
                    <a:cubicBezTo>
                      <a:pt x="36" y="209"/>
                      <a:pt x="36" y="208"/>
                      <a:pt x="37" y="209"/>
                    </a:cubicBezTo>
                    <a:cubicBezTo>
                      <a:pt x="37" y="210"/>
                      <a:pt x="37" y="210"/>
                      <a:pt x="37" y="212"/>
                    </a:cubicBezTo>
                    <a:cubicBezTo>
                      <a:pt x="36" y="212"/>
                      <a:pt x="36" y="210"/>
                      <a:pt x="36" y="210"/>
                    </a:cubicBezTo>
                    <a:cubicBezTo>
                      <a:pt x="36" y="214"/>
                      <a:pt x="35" y="215"/>
                      <a:pt x="35" y="218"/>
                    </a:cubicBezTo>
                    <a:cubicBezTo>
                      <a:pt x="37" y="213"/>
                      <a:pt x="35" y="222"/>
                      <a:pt x="34" y="223"/>
                    </a:cubicBezTo>
                    <a:cubicBezTo>
                      <a:pt x="36" y="221"/>
                      <a:pt x="37" y="217"/>
                      <a:pt x="37" y="214"/>
                    </a:cubicBezTo>
                    <a:cubicBezTo>
                      <a:pt x="38" y="215"/>
                      <a:pt x="39" y="214"/>
                      <a:pt x="38" y="215"/>
                    </a:cubicBezTo>
                    <a:cubicBezTo>
                      <a:pt x="36" y="221"/>
                      <a:pt x="34" y="225"/>
                      <a:pt x="32" y="232"/>
                    </a:cubicBezTo>
                    <a:cubicBezTo>
                      <a:pt x="32" y="233"/>
                      <a:pt x="34" y="230"/>
                      <a:pt x="32" y="235"/>
                    </a:cubicBezTo>
                    <a:cubicBezTo>
                      <a:pt x="31" y="235"/>
                      <a:pt x="30" y="239"/>
                      <a:pt x="30" y="235"/>
                    </a:cubicBezTo>
                    <a:cubicBezTo>
                      <a:pt x="29" y="239"/>
                      <a:pt x="30" y="238"/>
                      <a:pt x="29" y="242"/>
                    </a:cubicBezTo>
                    <a:cubicBezTo>
                      <a:pt x="28" y="242"/>
                      <a:pt x="28" y="242"/>
                      <a:pt x="28" y="242"/>
                    </a:cubicBezTo>
                    <a:cubicBezTo>
                      <a:pt x="27" y="245"/>
                      <a:pt x="28" y="244"/>
                      <a:pt x="27" y="246"/>
                    </a:cubicBezTo>
                    <a:cubicBezTo>
                      <a:pt x="26" y="248"/>
                      <a:pt x="25" y="250"/>
                      <a:pt x="24" y="252"/>
                    </a:cubicBezTo>
                    <a:cubicBezTo>
                      <a:pt x="23" y="253"/>
                      <a:pt x="22" y="255"/>
                      <a:pt x="21" y="257"/>
                    </a:cubicBezTo>
                    <a:cubicBezTo>
                      <a:pt x="23" y="252"/>
                      <a:pt x="23" y="247"/>
                      <a:pt x="25" y="244"/>
                    </a:cubicBezTo>
                    <a:cubicBezTo>
                      <a:pt x="25" y="246"/>
                      <a:pt x="24" y="249"/>
                      <a:pt x="25" y="250"/>
                    </a:cubicBezTo>
                    <a:cubicBezTo>
                      <a:pt x="27" y="245"/>
                      <a:pt x="25" y="244"/>
                      <a:pt x="27" y="240"/>
                    </a:cubicBezTo>
                    <a:cubicBezTo>
                      <a:pt x="28" y="232"/>
                      <a:pt x="34" y="225"/>
                      <a:pt x="33" y="221"/>
                    </a:cubicBezTo>
                    <a:cubicBezTo>
                      <a:pt x="30" y="228"/>
                      <a:pt x="24" y="233"/>
                      <a:pt x="26" y="236"/>
                    </a:cubicBezTo>
                    <a:cubicBezTo>
                      <a:pt x="25" y="236"/>
                      <a:pt x="27" y="231"/>
                      <a:pt x="27" y="232"/>
                    </a:cubicBezTo>
                    <a:cubicBezTo>
                      <a:pt x="28" y="233"/>
                      <a:pt x="28" y="233"/>
                      <a:pt x="27" y="236"/>
                    </a:cubicBezTo>
                    <a:cubicBezTo>
                      <a:pt x="25" y="238"/>
                      <a:pt x="26" y="239"/>
                      <a:pt x="24" y="244"/>
                    </a:cubicBezTo>
                    <a:cubicBezTo>
                      <a:pt x="24" y="242"/>
                      <a:pt x="22" y="249"/>
                      <a:pt x="23" y="244"/>
                    </a:cubicBezTo>
                    <a:cubicBezTo>
                      <a:pt x="21" y="246"/>
                      <a:pt x="21" y="252"/>
                      <a:pt x="19" y="252"/>
                    </a:cubicBezTo>
                    <a:cubicBezTo>
                      <a:pt x="20" y="250"/>
                      <a:pt x="21" y="246"/>
                      <a:pt x="21" y="246"/>
                    </a:cubicBezTo>
                    <a:cubicBezTo>
                      <a:pt x="20" y="249"/>
                      <a:pt x="21" y="242"/>
                      <a:pt x="20" y="246"/>
                    </a:cubicBezTo>
                    <a:cubicBezTo>
                      <a:pt x="19" y="250"/>
                      <a:pt x="17" y="251"/>
                      <a:pt x="17" y="255"/>
                    </a:cubicBezTo>
                    <a:cubicBezTo>
                      <a:pt x="16" y="255"/>
                      <a:pt x="17" y="254"/>
                      <a:pt x="16" y="255"/>
                    </a:cubicBezTo>
                    <a:cubicBezTo>
                      <a:pt x="16" y="257"/>
                      <a:pt x="16" y="257"/>
                      <a:pt x="15" y="259"/>
                    </a:cubicBezTo>
                    <a:cubicBezTo>
                      <a:pt x="15" y="260"/>
                      <a:pt x="16" y="256"/>
                      <a:pt x="17" y="256"/>
                    </a:cubicBezTo>
                    <a:cubicBezTo>
                      <a:pt x="14" y="266"/>
                      <a:pt x="14" y="269"/>
                      <a:pt x="11" y="273"/>
                    </a:cubicBezTo>
                    <a:cubicBezTo>
                      <a:pt x="11" y="272"/>
                      <a:pt x="12" y="271"/>
                      <a:pt x="11" y="271"/>
                    </a:cubicBezTo>
                    <a:cubicBezTo>
                      <a:pt x="11" y="272"/>
                      <a:pt x="11" y="273"/>
                      <a:pt x="10" y="273"/>
                    </a:cubicBezTo>
                    <a:cubicBezTo>
                      <a:pt x="9" y="277"/>
                      <a:pt x="10" y="278"/>
                      <a:pt x="10" y="281"/>
                    </a:cubicBezTo>
                    <a:cubicBezTo>
                      <a:pt x="9" y="283"/>
                      <a:pt x="8" y="286"/>
                      <a:pt x="7" y="290"/>
                    </a:cubicBezTo>
                    <a:cubicBezTo>
                      <a:pt x="6" y="293"/>
                      <a:pt x="5" y="296"/>
                      <a:pt x="4" y="300"/>
                    </a:cubicBezTo>
                    <a:cubicBezTo>
                      <a:pt x="3" y="307"/>
                      <a:pt x="2" y="315"/>
                      <a:pt x="1" y="324"/>
                    </a:cubicBezTo>
                    <a:cubicBezTo>
                      <a:pt x="1" y="324"/>
                      <a:pt x="1" y="322"/>
                      <a:pt x="0" y="322"/>
                    </a:cubicBezTo>
                    <a:cubicBezTo>
                      <a:pt x="0" y="327"/>
                      <a:pt x="1" y="330"/>
                      <a:pt x="2" y="327"/>
                    </a:cubicBezTo>
                    <a:cubicBezTo>
                      <a:pt x="2" y="329"/>
                      <a:pt x="2" y="329"/>
                      <a:pt x="2" y="331"/>
                    </a:cubicBezTo>
                    <a:cubicBezTo>
                      <a:pt x="4" y="331"/>
                      <a:pt x="4" y="331"/>
                      <a:pt x="4" y="331"/>
                    </a:cubicBezTo>
                    <a:cubicBezTo>
                      <a:pt x="3" y="335"/>
                      <a:pt x="4" y="337"/>
                      <a:pt x="5" y="337"/>
                    </a:cubicBezTo>
                    <a:cubicBezTo>
                      <a:pt x="6" y="335"/>
                      <a:pt x="7" y="337"/>
                      <a:pt x="8" y="334"/>
                    </a:cubicBezTo>
                    <a:cubicBezTo>
                      <a:pt x="7" y="332"/>
                      <a:pt x="7" y="330"/>
                      <a:pt x="8" y="327"/>
                    </a:cubicBezTo>
                    <a:cubicBezTo>
                      <a:pt x="7" y="327"/>
                      <a:pt x="6" y="328"/>
                      <a:pt x="6" y="324"/>
                    </a:cubicBezTo>
                    <a:cubicBezTo>
                      <a:pt x="8" y="327"/>
                      <a:pt x="7" y="325"/>
                      <a:pt x="8" y="321"/>
                    </a:cubicBezTo>
                    <a:cubicBezTo>
                      <a:pt x="9" y="322"/>
                      <a:pt x="10" y="327"/>
                      <a:pt x="8" y="330"/>
                    </a:cubicBezTo>
                    <a:cubicBezTo>
                      <a:pt x="9" y="330"/>
                      <a:pt x="9" y="330"/>
                      <a:pt x="9" y="330"/>
                    </a:cubicBezTo>
                    <a:cubicBezTo>
                      <a:pt x="10" y="325"/>
                      <a:pt x="10" y="322"/>
                      <a:pt x="9" y="319"/>
                    </a:cubicBezTo>
                    <a:cubicBezTo>
                      <a:pt x="10" y="319"/>
                      <a:pt x="10" y="322"/>
                      <a:pt x="10" y="323"/>
                    </a:cubicBezTo>
                    <a:cubicBezTo>
                      <a:pt x="11" y="321"/>
                      <a:pt x="11" y="318"/>
                      <a:pt x="11" y="314"/>
                    </a:cubicBezTo>
                    <a:cubicBezTo>
                      <a:pt x="12" y="313"/>
                      <a:pt x="12" y="311"/>
                      <a:pt x="12" y="309"/>
                    </a:cubicBezTo>
                    <a:cubicBezTo>
                      <a:pt x="12" y="307"/>
                      <a:pt x="13" y="306"/>
                      <a:pt x="13" y="304"/>
                    </a:cubicBezTo>
                    <a:cubicBezTo>
                      <a:pt x="14" y="297"/>
                      <a:pt x="16" y="292"/>
                      <a:pt x="18" y="293"/>
                    </a:cubicBezTo>
                    <a:cubicBezTo>
                      <a:pt x="19" y="289"/>
                      <a:pt x="20" y="285"/>
                      <a:pt x="21" y="281"/>
                    </a:cubicBezTo>
                    <a:cubicBezTo>
                      <a:pt x="20" y="280"/>
                      <a:pt x="19" y="283"/>
                      <a:pt x="19" y="283"/>
                    </a:cubicBezTo>
                    <a:cubicBezTo>
                      <a:pt x="19" y="279"/>
                      <a:pt x="20" y="276"/>
                      <a:pt x="22" y="274"/>
                    </a:cubicBezTo>
                    <a:cubicBezTo>
                      <a:pt x="21" y="275"/>
                      <a:pt x="22" y="269"/>
                      <a:pt x="23" y="268"/>
                    </a:cubicBezTo>
                    <a:cubicBezTo>
                      <a:pt x="22" y="268"/>
                      <a:pt x="23" y="263"/>
                      <a:pt x="24" y="262"/>
                    </a:cubicBezTo>
                    <a:cubicBezTo>
                      <a:pt x="24" y="263"/>
                      <a:pt x="24" y="263"/>
                      <a:pt x="24" y="263"/>
                    </a:cubicBezTo>
                    <a:cubicBezTo>
                      <a:pt x="24" y="264"/>
                      <a:pt x="23" y="266"/>
                      <a:pt x="24" y="267"/>
                    </a:cubicBezTo>
                    <a:cubicBezTo>
                      <a:pt x="25" y="264"/>
                      <a:pt x="25" y="263"/>
                      <a:pt x="26" y="263"/>
                    </a:cubicBezTo>
                    <a:cubicBezTo>
                      <a:pt x="26" y="261"/>
                      <a:pt x="26" y="260"/>
                      <a:pt x="26" y="259"/>
                    </a:cubicBezTo>
                    <a:cubicBezTo>
                      <a:pt x="25" y="260"/>
                      <a:pt x="26" y="262"/>
                      <a:pt x="25" y="263"/>
                    </a:cubicBezTo>
                    <a:cubicBezTo>
                      <a:pt x="24" y="262"/>
                      <a:pt x="24" y="261"/>
                      <a:pt x="24" y="258"/>
                    </a:cubicBezTo>
                    <a:cubicBezTo>
                      <a:pt x="28" y="253"/>
                      <a:pt x="28" y="256"/>
                      <a:pt x="26" y="267"/>
                    </a:cubicBezTo>
                    <a:cubicBezTo>
                      <a:pt x="25" y="269"/>
                      <a:pt x="24" y="270"/>
                      <a:pt x="23" y="274"/>
                    </a:cubicBezTo>
                    <a:cubicBezTo>
                      <a:pt x="24" y="275"/>
                      <a:pt x="25" y="271"/>
                      <a:pt x="25" y="274"/>
                    </a:cubicBezTo>
                    <a:cubicBezTo>
                      <a:pt x="24" y="276"/>
                      <a:pt x="23" y="277"/>
                      <a:pt x="24" y="279"/>
                    </a:cubicBezTo>
                    <a:cubicBezTo>
                      <a:pt x="25" y="280"/>
                      <a:pt x="24" y="275"/>
                      <a:pt x="25" y="276"/>
                    </a:cubicBezTo>
                    <a:cubicBezTo>
                      <a:pt x="26" y="280"/>
                      <a:pt x="24" y="283"/>
                      <a:pt x="24" y="287"/>
                    </a:cubicBezTo>
                    <a:cubicBezTo>
                      <a:pt x="24" y="287"/>
                      <a:pt x="23" y="287"/>
                      <a:pt x="23" y="288"/>
                    </a:cubicBezTo>
                    <a:cubicBezTo>
                      <a:pt x="23" y="292"/>
                      <a:pt x="22" y="298"/>
                      <a:pt x="21" y="306"/>
                    </a:cubicBezTo>
                    <a:cubicBezTo>
                      <a:pt x="20" y="305"/>
                      <a:pt x="20" y="309"/>
                      <a:pt x="19" y="309"/>
                    </a:cubicBezTo>
                    <a:cubicBezTo>
                      <a:pt x="20" y="314"/>
                      <a:pt x="19" y="319"/>
                      <a:pt x="19" y="321"/>
                    </a:cubicBezTo>
                    <a:cubicBezTo>
                      <a:pt x="18" y="318"/>
                      <a:pt x="18" y="313"/>
                      <a:pt x="19" y="308"/>
                    </a:cubicBezTo>
                    <a:cubicBezTo>
                      <a:pt x="19" y="304"/>
                      <a:pt x="20" y="300"/>
                      <a:pt x="21" y="296"/>
                    </a:cubicBezTo>
                    <a:cubicBezTo>
                      <a:pt x="20" y="298"/>
                      <a:pt x="19" y="303"/>
                      <a:pt x="18" y="305"/>
                    </a:cubicBezTo>
                    <a:cubicBezTo>
                      <a:pt x="18" y="308"/>
                      <a:pt x="19" y="307"/>
                      <a:pt x="18" y="310"/>
                    </a:cubicBezTo>
                    <a:cubicBezTo>
                      <a:pt x="17" y="311"/>
                      <a:pt x="16" y="314"/>
                      <a:pt x="16" y="310"/>
                    </a:cubicBezTo>
                    <a:cubicBezTo>
                      <a:pt x="16" y="313"/>
                      <a:pt x="15" y="314"/>
                      <a:pt x="17" y="317"/>
                    </a:cubicBezTo>
                    <a:cubicBezTo>
                      <a:pt x="17" y="315"/>
                      <a:pt x="16" y="314"/>
                      <a:pt x="17" y="313"/>
                    </a:cubicBezTo>
                    <a:cubicBezTo>
                      <a:pt x="18" y="315"/>
                      <a:pt x="16" y="320"/>
                      <a:pt x="16" y="322"/>
                    </a:cubicBezTo>
                    <a:cubicBezTo>
                      <a:pt x="17" y="322"/>
                      <a:pt x="17" y="318"/>
                      <a:pt x="18" y="318"/>
                    </a:cubicBezTo>
                    <a:cubicBezTo>
                      <a:pt x="17" y="321"/>
                      <a:pt x="17" y="322"/>
                      <a:pt x="17" y="326"/>
                    </a:cubicBezTo>
                    <a:cubicBezTo>
                      <a:pt x="17" y="326"/>
                      <a:pt x="18" y="325"/>
                      <a:pt x="18" y="325"/>
                    </a:cubicBezTo>
                    <a:cubicBezTo>
                      <a:pt x="19" y="330"/>
                      <a:pt x="18" y="338"/>
                      <a:pt x="19" y="340"/>
                    </a:cubicBezTo>
                    <a:cubicBezTo>
                      <a:pt x="20" y="339"/>
                      <a:pt x="20" y="337"/>
                      <a:pt x="21" y="336"/>
                    </a:cubicBezTo>
                    <a:cubicBezTo>
                      <a:pt x="21" y="340"/>
                      <a:pt x="18" y="346"/>
                      <a:pt x="18" y="350"/>
                    </a:cubicBezTo>
                    <a:cubicBezTo>
                      <a:pt x="18" y="349"/>
                      <a:pt x="18" y="346"/>
                      <a:pt x="18" y="343"/>
                    </a:cubicBezTo>
                    <a:cubicBezTo>
                      <a:pt x="16" y="346"/>
                      <a:pt x="17" y="349"/>
                      <a:pt x="18" y="351"/>
                    </a:cubicBezTo>
                    <a:cubicBezTo>
                      <a:pt x="18" y="353"/>
                      <a:pt x="16" y="353"/>
                      <a:pt x="17" y="353"/>
                    </a:cubicBezTo>
                    <a:cubicBezTo>
                      <a:pt x="17" y="356"/>
                      <a:pt x="18" y="351"/>
                      <a:pt x="18" y="354"/>
                    </a:cubicBezTo>
                    <a:cubicBezTo>
                      <a:pt x="18" y="356"/>
                      <a:pt x="18" y="356"/>
                      <a:pt x="18" y="356"/>
                    </a:cubicBezTo>
                    <a:cubicBezTo>
                      <a:pt x="17" y="355"/>
                      <a:pt x="16" y="356"/>
                      <a:pt x="16" y="357"/>
                    </a:cubicBezTo>
                    <a:cubicBezTo>
                      <a:pt x="17" y="357"/>
                      <a:pt x="17" y="359"/>
                      <a:pt x="17" y="359"/>
                    </a:cubicBezTo>
                    <a:cubicBezTo>
                      <a:pt x="17" y="357"/>
                      <a:pt x="17" y="357"/>
                      <a:pt x="17" y="356"/>
                    </a:cubicBezTo>
                    <a:cubicBezTo>
                      <a:pt x="18" y="360"/>
                      <a:pt x="17" y="361"/>
                      <a:pt x="18" y="365"/>
                    </a:cubicBezTo>
                    <a:cubicBezTo>
                      <a:pt x="17" y="365"/>
                      <a:pt x="16" y="370"/>
                      <a:pt x="17" y="372"/>
                    </a:cubicBezTo>
                    <a:cubicBezTo>
                      <a:pt x="17" y="370"/>
                      <a:pt x="17" y="368"/>
                      <a:pt x="18" y="367"/>
                    </a:cubicBezTo>
                    <a:cubicBezTo>
                      <a:pt x="17" y="371"/>
                      <a:pt x="19" y="375"/>
                      <a:pt x="20" y="378"/>
                    </a:cubicBezTo>
                    <a:cubicBezTo>
                      <a:pt x="21" y="379"/>
                      <a:pt x="21" y="376"/>
                      <a:pt x="21" y="375"/>
                    </a:cubicBezTo>
                    <a:cubicBezTo>
                      <a:pt x="20" y="374"/>
                      <a:pt x="21" y="378"/>
                      <a:pt x="20" y="376"/>
                    </a:cubicBezTo>
                    <a:cubicBezTo>
                      <a:pt x="20" y="371"/>
                      <a:pt x="20" y="368"/>
                      <a:pt x="19" y="364"/>
                    </a:cubicBezTo>
                    <a:cubicBezTo>
                      <a:pt x="20" y="362"/>
                      <a:pt x="22" y="363"/>
                      <a:pt x="22" y="360"/>
                    </a:cubicBezTo>
                    <a:cubicBezTo>
                      <a:pt x="22" y="362"/>
                      <a:pt x="23" y="360"/>
                      <a:pt x="23" y="362"/>
                    </a:cubicBezTo>
                    <a:cubicBezTo>
                      <a:pt x="23" y="359"/>
                      <a:pt x="24" y="358"/>
                      <a:pt x="24" y="360"/>
                    </a:cubicBezTo>
                    <a:cubicBezTo>
                      <a:pt x="24" y="357"/>
                      <a:pt x="24" y="357"/>
                      <a:pt x="24" y="355"/>
                    </a:cubicBezTo>
                    <a:cubicBezTo>
                      <a:pt x="25" y="354"/>
                      <a:pt x="26" y="352"/>
                      <a:pt x="27" y="348"/>
                    </a:cubicBezTo>
                    <a:cubicBezTo>
                      <a:pt x="26" y="348"/>
                      <a:pt x="25" y="352"/>
                      <a:pt x="25" y="350"/>
                    </a:cubicBezTo>
                    <a:cubicBezTo>
                      <a:pt x="25" y="348"/>
                      <a:pt x="26" y="348"/>
                      <a:pt x="26" y="345"/>
                    </a:cubicBezTo>
                    <a:cubicBezTo>
                      <a:pt x="25" y="345"/>
                      <a:pt x="25" y="348"/>
                      <a:pt x="24" y="350"/>
                    </a:cubicBezTo>
                    <a:cubicBezTo>
                      <a:pt x="24" y="352"/>
                      <a:pt x="24" y="355"/>
                      <a:pt x="23" y="354"/>
                    </a:cubicBezTo>
                    <a:cubicBezTo>
                      <a:pt x="23" y="351"/>
                      <a:pt x="24" y="350"/>
                      <a:pt x="23" y="347"/>
                    </a:cubicBezTo>
                    <a:cubicBezTo>
                      <a:pt x="25" y="347"/>
                      <a:pt x="25" y="342"/>
                      <a:pt x="26" y="339"/>
                    </a:cubicBezTo>
                    <a:cubicBezTo>
                      <a:pt x="26" y="341"/>
                      <a:pt x="25" y="343"/>
                      <a:pt x="26" y="344"/>
                    </a:cubicBezTo>
                    <a:cubicBezTo>
                      <a:pt x="27" y="340"/>
                      <a:pt x="26" y="346"/>
                      <a:pt x="27" y="345"/>
                    </a:cubicBezTo>
                    <a:cubicBezTo>
                      <a:pt x="27" y="345"/>
                      <a:pt x="28" y="343"/>
                      <a:pt x="28" y="344"/>
                    </a:cubicBezTo>
                    <a:cubicBezTo>
                      <a:pt x="27" y="351"/>
                      <a:pt x="29" y="358"/>
                      <a:pt x="30" y="362"/>
                    </a:cubicBezTo>
                    <a:cubicBezTo>
                      <a:pt x="30" y="359"/>
                      <a:pt x="28" y="350"/>
                      <a:pt x="29" y="347"/>
                    </a:cubicBezTo>
                    <a:cubicBezTo>
                      <a:pt x="29" y="346"/>
                      <a:pt x="32" y="346"/>
                      <a:pt x="32" y="346"/>
                    </a:cubicBezTo>
                    <a:cubicBezTo>
                      <a:pt x="31" y="344"/>
                      <a:pt x="32" y="343"/>
                      <a:pt x="32" y="341"/>
                    </a:cubicBezTo>
                    <a:cubicBezTo>
                      <a:pt x="32" y="341"/>
                      <a:pt x="31" y="341"/>
                      <a:pt x="32" y="339"/>
                    </a:cubicBezTo>
                    <a:cubicBezTo>
                      <a:pt x="33" y="339"/>
                      <a:pt x="33" y="339"/>
                      <a:pt x="33" y="339"/>
                    </a:cubicBezTo>
                    <a:cubicBezTo>
                      <a:pt x="33" y="344"/>
                      <a:pt x="32" y="348"/>
                      <a:pt x="33" y="350"/>
                    </a:cubicBezTo>
                    <a:cubicBezTo>
                      <a:pt x="33" y="349"/>
                      <a:pt x="33" y="349"/>
                      <a:pt x="33" y="349"/>
                    </a:cubicBezTo>
                    <a:cubicBezTo>
                      <a:pt x="34" y="351"/>
                      <a:pt x="33" y="351"/>
                      <a:pt x="34" y="354"/>
                    </a:cubicBezTo>
                    <a:cubicBezTo>
                      <a:pt x="31" y="356"/>
                      <a:pt x="33" y="365"/>
                      <a:pt x="31" y="370"/>
                    </a:cubicBezTo>
                    <a:cubicBezTo>
                      <a:pt x="31" y="366"/>
                      <a:pt x="30" y="367"/>
                      <a:pt x="30" y="367"/>
                    </a:cubicBezTo>
                    <a:cubicBezTo>
                      <a:pt x="31" y="368"/>
                      <a:pt x="31" y="374"/>
                      <a:pt x="30" y="373"/>
                    </a:cubicBezTo>
                    <a:cubicBezTo>
                      <a:pt x="29" y="370"/>
                      <a:pt x="30" y="371"/>
                      <a:pt x="30" y="369"/>
                    </a:cubicBezTo>
                    <a:cubicBezTo>
                      <a:pt x="29" y="369"/>
                      <a:pt x="29" y="372"/>
                      <a:pt x="29" y="374"/>
                    </a:cubicBezTo>
                    <a:cubicBezTo>
                      <a:pt x="30" y="373"/>
                      <a:pt x="31" y="375"/>
                      <a:pt x="31" y="377"/>
                    </a:cubicBezTo>
                    <a:cubicBezTo>
                      <a:pt x="30" y="377"/>
                      <a:pt x="30" y="380"/>
                      <a:pt x="29" y="380"/>
                    </a:cubicBezTo>
                    <a:cubicBezTo>
                      <a:pt x="30" y="386"/>
                      <a:pt x="29" y="384"/>
                      <a:pt x="28" y="386"/>
                    </a:cubicBezTo>
                    <a:cubicBezTo>
                      <a:pt x="28" y="390"/>
                      <a:pt x="29" y="385"/>
                      <a:pt x="29" y="387"/>
                    </a:cubicBezTo>
                    <a:cubicBezTo>
                      <a:pt x="30" y="394"/>
                      <a:pt x="29" y="397"/>
                      <a:pt x="30" y="402"/>
                    </a:cubicBezTo>
                    <a:cubicBezTo>
                      <a:pt x="29" y="402"/>
                      <a:pt x="29" y="402"/>
                      <a:pt x="28" y="401"/>
                    </a:cubicBezTo>
                    <a:cubicBezTo>
                      <a:pt x="29" y="404"/>
                      <a:pt x="28" y="408"/>
                      <a:pt x="28" y="407"/>
                    </a:cubicBezTo>
                    <a:cubicBezTo>
                      <a:pt x="27" y="405"/>
                      <a:pt x="29" y="404"/>
                      <a:pt x="27" y="403"/>
                    </a:cubicBezTo>
                    <a:cubicBezTo>
                      <a:pt x="27" y="404"/>
                      <a:pt x="27" y="405"/>
                      <a:pt x="27" y="405"/>
                    </a:cubicBezTo>
                    <a:cubicBezTo>
                      <a:pt x="28" y="408"/>
                      <a:pt x="28" y="409"/>
                      <a:pt x="27" y="411"/>
                    </a:cubicBezTo>
                    <a:cubicBezTo>
                      <a:pt x="28" y="412"/>
                      <a:pt x="28" y="419"/>
                      <a:pt x="28" y="421"/>
                    </a:cubicBezTo>
                    <a:cubicBezTo>
                      <a:pt x="27" y="422"/>
                      <a:pt x="27" y="418"/>
                      <a:pt x="26" y="417"/>
                    </a:cubicBezTo>
                    <a:cubicBezTo>
                      <a:pt x="26" y="419"/>
                      <a:pt x="26" y="420"/>
                      <a:pt x="26" y="420"/>
                    </a:cubicBezTo>
                    <a:cubicBezTo>
                      <a:pt x="25" y="419"/>
                      <a:pt x="25" y="418"/>
                      <a:pt x="25" y="418"/>
                    </a:cubicBezTo>
                    <a:cubicBezTo>
                      <a:pt x="25" y="420"/>
                      <a:pt x="25" y="422"/>
                      <a:pt x="26" y="423"/>
                    </a:cubicBezTo>
                    <a:cubicBezTo>
                      <a:pt x="27" y="421"/>
                      <a:pt x="28" y="422"/>
                      <a:pt x="28" y="424"/>
                    </a:cubicBezTo>
                    <a:cubicBezTo>
                      <a:pt x="29" y="426"/>
                      <a:pt x="30" y="428"/>
                      <a:pt x="30" y="429"/>
                    </a:cubicBezTo>
                    <a:cubicBezTo>
                      <a:pt x="30" y="431"/>
                      <a:pt x="31" y="433"/>
                      <a:pt x="31" y="436"/>
                    </a:cubicBezTo>
                    <a:cubicBezTo>
                      <a:pt x="32" y="434"/>
                      <a:pt x="33" y="435"/>
                      <a:pt x="34" y="438"/>
                    </a:cubicBezTo>
                    <a:cubicBezTo>
                      <a:pt x="36" y="436"/>
                      <a:pt x="38" y="437"/>
                      <a:pt x="38" y="441"/>
                    </a:cubicBezTo>
                    <a:cubicBezTo>
                      <a:pt x="38" y="440"/>
                      <a:pt x="39" y="440"/>
                      <a:pt x="39" y="440"/>
                    </a:cubicBezTo>
                    <a:cubicBezTo>
                      <a:pt x="39" y="438"/>
                      <a:pt x="37" y="435"/>
                      <a:pt x="38" y="434"/>
                    </a:cubicBezTo>
                    <a:cubicBezTo>
                      <a:pt x="39" y="435"/>
                      <a:pt x="38" y="436"/>
                      <a:pt x="39" y="438"/>
                    </a:cubicBezTo>
                    <a:cubicBezTo>
                      <a:pt x="39" y="437"/>
                      <a:pt x="40" y="441"/>
                      <a:pt x="40" y="439"/>
                    </a:cubicBezTo>
                    <a:cubicBezTo>
                      <a:pt x="40" y="437"/>
                      <a:pt x="39" y="434"/>
                      <a:pt x="40" y="434"/>
                    </a:cubicBezTo>
                    <a:cubicBezTo>
                      <a:pt x="39" y="429"/>
                      <a:pt x="37" y="428"/>
                      <a:pt x="37" y="423"/>
                    </a:cubicBezTo>
                    <a:cubicBezTo>
                      <a:pt x="37" y="422"/>
                      <a:pt x="37" y="423"/>
                      <a:pt x="37" y="423"/>
                    </a:cubicBezTo>
                    <a:cubicBezTo>
                      <a:pt x="36" y="419"/>
                      <a:pt x="36" y="415"/>
                      <a:pt x="34" y="411"/>
                    </a:cubicBezTo>
                    <a:cubicBezTo>
                      <a:pt x="34" y="411"/>
                      <a:pt x="34" y="410"/>
                      <a:pt x="34" y="410"/>
                    </a:cubicBezTo>
                    <a:cubicBezTo>
                      <a:pt x="36" y="411"/>
                      <a:pt x="35" y="412"/>
                      <a:pt x="37" y="413"/>
                    </a:cubicBezTo>
                    <a:cubicBezTo>
                      <a:pt x="36" y="415"/>
                      <a:pt x="38" y="415"/>
                      <a:pt x="37" y="417"/>
                    </a:cubicBezTo>
                    <a:cubicBezTo>
                      <a:pt x="37" y="417"/>
                      <a:pt x="37" y="420"/>
                      <a:pt x="38" y="419"/>
                    </a:cubicBezTo>
                    <a:cubicBezTo>
                      <a:pt x="38" y="418"/>
                      <a:pt x="38" y="415"/>
                      <a:pt x="39" y="416"/>
                    </a:cubicBezTo>
                    <a:cubicBezTo>
                      <a:pt x="38" y="413"/>
                      <a:pt x="37" y="411"/>
                      <a:pt x="38" y="410"/>
                    </a:cubicBezTo>
                    <a:cubicBezTo>
                      <a:pt x="38" y="412"/>
                      <a:pt x="38" y="413"/>
                      <a:pt x="39" y="414"/>
                    </a:cubicBezTo>
                    <a:cubicBezTo>
                      <a:pt x="38" y="415"/>
                      <a:pt x="39" y="419"/>
                      <a:pt x="39" y="415"/>
                    </a:cubicBezTo>
                    <a:cubicBezTo>
                      <a:pt x="40" y="419"/>
                      <a:pt x="40" y="420"/>
                      <a:pt x="40" y="422"/>
                    </a:cubicBezTo>
                    <a:cubicBezTo>
                      <a:pt x="40" y="421"/>
                      <a:pt x="41" y="419"/>
                      <a:pt x="41" y="421"/>
                    </a:cubicBezTo>
                    <a:cubicBezTo>
                      <a:pt x="42" y="423"/>
                      <a:pt x="41" y="424"/>
                      <a:pt x="41" y="426"/>
                    </a:cubicBezTo>
                    <a:cubicBezTo>
                      <a:pt x="41" y="427"/>
                      <a:pt x="41" y="424"/>
                      <a:pt x="42" y="427"/>
                    </a:cubicBezTo>
                    <a:cubicBezTo>
                      <a:pt x="41" y="425"/>
                      <a:pt x="42" y="429"/>
                      <a:pt x="42" y="431"/>
                    </a:cubicBezTo>
                    <a:cubicBezTo>
                      <a:pt x="44" y="430"/>
                      <a:pt x="43" y="432"/>
                      <a:pt x="44" y="434"/>
                    </a:cubicBezTo>
                    <a:cubicBezTo>
                      <a:pt x="46" y="435"/>
                      <a:pt x="49" y="436"/>
                      <a:pt x="51" y="441"/>
                    </a:cubicBezTo>
                    <a:cubicBezTo>
                      <a:pt x="52" y="443"/>
                      <a:pt x="52" y="442"/>
                      <a:pt x="52" y="446"/>
                    </a:cubicBezTo>
                    <a:cubicBezTo>
                      <a:pt x="53" y="447"/>
                      <a:pt x="54" y="445"/>
                      <a:pt x="54" y="447"/>
                    </a:cubicBezTo>
                    <a:cubicBezTo>
                      <a:pt x="54" y="447"/>
                      <a:pt x="53" y="448"/>
                      <a:pt x="53" y="449"/>
                    </a:cubicBezTo>
                    <a:cubicBezTo>
                      <a:pt x="54" y="450"/>
                      <a:pt x="54" y="449"/>
                      <a:pt x="55" y="450"/>
                    </a:cubicBezTo>
                    <a:cubicBezTo>
                      <a:pt x="55" y="453"/>
                      <a:pt x="53" y="451"/>
                      <a:pt x="54" y="455"/>
                    </a:cubicBezTo>
                    <a:cubicBezTo>
                      <a:pt x="54" y="455"/>
                      <a:pt x="54" y="453"/>
                      <a:pt x="55" y="454"/>
                    </a:cubicBezTo>
                    <a:cubicBezTo>
                      <a:pt x="56" y="459"/>
                      <a:pt x="57" y="461"/>
                      <a:pt x="58" y="466"/>
                    </a:cubicBezTo>
                    <a:cubicBezTo>
                      <a:pt x="56" y="466"/>
                      <a:pt x="57" y="469"/>
                      <a:pt x="57" y="471"/>
                    </a:cubicBezTo>
                    <a:cubicBezTo>
                      <a:pt x="55" y="470"/>
                      <a:pt x="56" y="469"/>
                      <a:pt x="56" y="473"/>
                    </a:cubicBezTo>
                    <a:cubicBezTo>
                      <a:pt x="55" y="472"/>
                      <a:pt x="55" y="470"/>
                      <a:pt x="54" y="470"/>
                    </a:cubicBezTo>
                    <a:cubicBezTo>
                      <a:pt x="55" y="472"/>
                      <a:pt x="54" y="473"/>
                      <a:pt x="53" y="473"/>
                    </a:cubicBezTo>
                    <a:cubicBezTo>
                      <a:pt x="53" y="472"/>
                      <a:pt x="53" y="470"/>
                      <a:pt x="52" y="470"/>
                    </a:cubicBezTo>
                    <a:cubicBezTo>
                      <a:pt x="54" y="474"/>
                      <a:pt x="50" y="472"/>
                      <a:pt x="52" y="476"/>
                    </a:cubicBezTo>
                    <a:cubicBezTo>
                      <a:pt x="52" y="474"/>
                      <a:pt x="55" y="476"/>
                      <a:pt x="57" y="478"/>
                    </a:cubicBezTo>
                    <a:cubicBezTo>
                      <a:pt x="56" y="477"/>
                      <a:pt x="56" y="476"/>
                      <a:pt x="56" y="476"/>
                    </a:cubicBezTo>
                    <a:cubicBezTo>
                      <a:pt x="58" y="481"/>
                      <a:pt x="60" y="479"/>
                      <a:pt x="62" y="485"/>
                    </a:cubicBezTo>
                    <a:cubicBezTo>
                      <a:pt x="62" y="486"/>
                      <a:pt x="61" y="486"/>
                      <a:pt x="62" y="487"/>
                    </a:cubicBezTo>
                    <a:cubicBezTo>
                      <a:pt x="64" y="488"/>
                      <a:pt x="66" y="490"/>
                      <a:pt x="68" y="493"/>
                    </a:cubicBezTo>
                    <a:cubicBezTo>
                      <a:pt x="68" y="495"/>
                      <a:pt x="68" y="496"/>
                      <a:pt x="68" y="498"/>
                    </a:cubicBezTo>
                    <a:cubicBezTo>
                      <a:pt x="68" y="497"/>
                      <a:pt x="67" y="497"/>
                      <a:pt x="67" y="496"/>
                    </a:cubicBezTo>
                    <a:cubicBezTo>
                      <a:pt x="69" y="500"/>
                      <a:pt x="68" y="502"/>
                      <a:pt x="66" y="500"/>
                    </a:cubicBezTo>
                    <a:cubicBezTo>
                      <a:pt x="68" y="504"/>
                      <a:pt x="69" y="504"/>
                      <a:pt x="70" y="507"/>
                    </a:cubicBezTo>
                    <a:cubicBezTo>
                      <a:pt x="69" y="507"/>
                      <a:pt x="71" y="509"/>
                      <a:pt x="70" y="510"/>
                    </a:cubicBezTo>
                    <a:cubicBezTo>
                      <a:pt x="69" y="509"/>
                      <a:pt x="67" y="504"/>
                      <a:pt x="66" y="503"/>
                    </a:cubicBezTo>
                    <a:cubicBezTo>
                      <a:pt x="66" y="507"/>
                      <a:pt x="61" y="494"/>
                      <a:pt x="60" y="493"/>
                    </a:cubicBezTo>
                    <a:cubicBezTo>
                      <a:pt x="58" y="495"/>
                      <a:pt x="62" y="498"/>
                      <a:pt x="64" y="502"/>
                    </a:cubicBezTo>
                    <a:cubicBezTo>
                      <a:pt x="64" y="504"/>
                      <a:pt x="64" y="506"/>
                      <a:pt x="63" y="505"/>
                    </a:cubicBezTo>
                    <a:cubicBezTo>
                      <a:pt x="65" y="509"/>
                      <a:pt x="68" y="512"/>
                      <a:pt x="69" y="517"/>
                    </a:cubicBezTo>
                    <a:cubicBezTo>
                      <a:pt x="70" y="519"/>
                      <a:pt x="69" y="515"/>
                      <a:pt x="70" y="517"/>
                    </a:cubicBezTo>
                    <a:cubicBezTo>
                      <a:pt x="70" y="518"/>
                      <a:pt x="71" y="519"/>
                      <a:pt x="71" y="520"/>
                    </a:cubicBezTo>
                    <a:cubicBezTo>
                      <a:pt x="70" y="518"/>
                      <a:pt x="70" y="518"/>
                      <a:pt x="69" y="518"/>
                    </a:cubicBezTo>
                    <a:cubicBezTo>
                      <a:pt x="70" y="520"/>
                      <a:pt x="71" y="522"/>
                      <a:pt x="71" y="524"/>
                    </a:cubicBezTo>
                    <a:cubicBezTo>
                      <a:pt x="71" y="523"/>
                      <a:pt x="73" y="527"/>
                      <a:pt x="73" y="528"/>
                    </a:cubicBezTo>
                    <a:cubicBezTo>
                      <a:pt x="72" y="527"/>
                      <a:pt x="72" y="527"/>
                      <a:pt x="72" y="526"/>
                    </a:cubicBezTo>
                    <a:cubicBezTo>
                      <a:pt x="69" y="522"/>
                      <a:pt x="68" y="519"/>
                      <a:pt x="66" y="519"/>
                    </a:cubicBezTo>
                    <a:cubicBezTo>
                      <a:pt x="66" y="521"/>
                      <a:pt x="66" y="523"/>
                      <a:pt x="67" y="525"/>
                    </a:cubicBezTo>
                    <a:cubicBezTo>
                      <a:pt x="67" y="527"/>
                      <a:pt x="67" y="529"/>
                      <a:pt x="68" y="532"/>
                    </a:cubicBezTo>
                    <a:cubicBezTo>
                      <a:pt x="66" y="528"/>
                      <a:pt x="66" y="527"/>
                      <a:pt x="66" y="526"/>
                    </a:cubicBezTo>
                    <a:cubicBezTo>
                      <a:pt x="65" y="526"/>
                      <a:pt x="65" y="522"/>
                      <a:pt x="64" y="523"/>
                    </a:cubicBezTo>
                    <a:cubicBezTo>
                      <a:pt x="64" y="525"/>
                      <a:pt x="66" y="528"/>
                      <a:pt x="65" y="530"/>
                    </a:cubicBezTo>
                    <a:cubicBezTo>
                      <a:pt x="65" y="531"/>
                      <a:pt x="64" y="528"/>
                      <a:pt x="63" y="528"/>
                    </a:cubicBezTo>
                    <a:cubicBezTo>
                      <a:pt x="64" y="532"/>
                      <a:pt x="66" y="537"/>
                      <a:pt x="64" y="537"/>
                    </a:cubicBezTo>
                    <a:cubicBezTo>
                      <a:pt x="65" y="540"/>
                      <a:pt x="66" y="538"/>
                      <a:pt x="67" y="540"/>
                    </a:cubicBezTo>
                    <a:cubicBezTo>
                      <a:pt x="67" y="542"/>
                      <a:pt x="64" y="540"/>
                      <a:pt x="65" y="542"/>
                    </a:cubicBezTo>
                    <a:cubicBezTo>
                      <a:pt x="66" y="543"/>
                      <a:pt x="67" y="543"/>
                      <a:pt x="69" y="545"/>
                    </a:cubicBezTo>
                    <a:cubicBezTo>
                      <a:pt x="68" y="545"/>
                      <a:pt x="69" y="546"/>
                      <a:pt x="69" y="547"/>
                    </a:cubicBezTo>
                    <a:cubicBezTo>
                      <a:pt x="68" y="547"/>
                      <a:pt x="66" y="542"/>
                      <a:pt x="66" y="544"/>
                    </a:cubicBezTo>
                    <a:cubicBezTo>
                      <a:pt x="67" y="546"/>
                      <a:pt x="67" y="547"/>
                      <a:pt x="68" y="550"/>
                    </a:cubicBezTo>
                    <a:cubicBezTo>
                      <a:pt x="69" y="548"/>
                      <a:pt x="68" y="546"/>
                      <a:pt x="70" y="549"/>
                    </a:cubicBezTo>
                    <a:cubicBezTo>
                      <a:pt x="71" y="551"/>
                      <a:pt x="71" y="552"/>
                      <a:pt x="71" y="554"/>
                    </a:cubicBezTo>
                    <a:cubicBezTo>
                      <a:pt x="71" y="551"/>
                      <a:pt x="73" y="550"/>
                      <a:pt x="75" y="551"/>
                    </a:cubicBezTo>
                    <a:cubicBezTo>
                      <a:pt x="74" y="549"/>
                      <a:pt x="75" y="549"/>
                      <a:pt x="75" y="548"/>
                    </a:cubicBezTo>
                    <a:cubicBezTo>
                      <a:pt x="76" y="550"/>
                      <a:pt x="78" y="553"/>
                      <a:pt x="78" y="552"/>
                    </a:cubicBezTo>
                    <a:cubicBezTo>
                      <a:pt x="76" y="549"/>
                      <a:pt x="77" y="550"/>
                      <a:pt x="76" y="547"/>
                    </a:cubicBezTo>
                    <a:cubicBezTo>
                      <a:pt x="75" y="549"/>
                      <a:pt x="71" y="545"/>
                      <a:pt x="70" y="542"/>
                    </a:cubicBezTo>
                    <a:cubicBezTo>
                      <a:pt x="71" y="543"/>
                      <a:pt x="72" y="543"/>
                      <a:pt x="72" y="542"/>
                    </a:cubicBezTo>
                    <a:cubicBezTo>
                      <a:pt x="71" y="539"/>
                      <a:pt x="69" y="540"/>
                      <a:pt x="70" y="538"/>
                    </a:cubicBezTo>
                    <a:cubicBezTo>
                      <a:pt x="72" y="542"/>
                      <a:pt x="70" y="537"/>
                      <a:pt x="70" y="536"/>
                    </a:cubicBezTo>
                    <a:cubicBezTo>
                      <a:pt x="72" y="535"/>
                      <a:pt x="72" y="535"/>
                      <a:pt x="72" y="535"/>
                    </a:cubicBezTo>
                    <a:cubicBezTo>
                      <a:pt x="73" y="538"/>
                      <a:pt x="76" y="541"/>
                      <a:pt x="77" y="543"/>
                    </a:cubicBezTo>
                    <a:cubicBezTo>
                      <a:pt x="76" y="544"/>
                      <a:pt x="74" y="539"/>
                      <a:pt x="74" y="540"/>
                    </a:cubicBezTo>
                    <a:cubicBezTo>
                      <a:pt x="75" y="543"/>
                      <a:pt x="76" y="545"/>
                      <a:pt x="77" y="548"/>
                    </a:cubicBezTo>
                    <a:cubicBezTo>
                      <a:pt x="78" y="548"/>
                      <a:pt x="79" y="549"/>
                      <a:pt x="79" y="549"/>
                    </a:cubicBezTo>
                    <a:cubicBezTo>
                      <a:pt x="79" y="548"/>
                      <a:pt x="78" y="546"/>
                      <a:pt x="79" y="546"/>
                    </a:cubicBezTo>
                    <a:cubicBezTo>
                      <a:pt x="79" y="547"/>
                      <a:pt x="79" y="547"/>
                      <a:pt x="80" y="549"/>
                    </a:cubicBezTo>
                    <a:cubicBezTo>
                      <a:pt x="80" y="548"/>
                      <a:pt x="80" y="548"/>
                      <a:pt x="80" y="548"/>
                    </a:cubicBezTo>
                    <a:cubicBezTo>
                      <a:pt x="80" y="548"/>
                      <a:pt x="81" y="548"/>
                      <a:pt x="80" y="547"/>
                    </a:cubicBezTo>
                    <a:cubicBezTo>
                      <a:pt x="79" y="545"/>
                      <a:pt x="77" y="543"/>
                      <a:pt x="76" y="541"/>
                    </a:cubicBezTo>
                    <a:cubicBezTo>
                      <a:pt x="75" y="539"/>
                      <a:pt x="75" y="537"/>
                      <a:pt x="75" y="536"/>
                    </a:cubicBezTo>
                    <a:cubicBezTo>
                      <a:pt x="76" y="540"/>
                      <a:pt x="76" y="538"/>
                      <a:pt x="79" y="543"/>
                    </a:cubicBezTo>
                    <a:cubicBezTo>
                      <a:pt x="78" y="543"/>
                      <a:pt x="78" y="543"/>
                      <a:pt x="78" y="543"/>
                    </a:cubicBezTo>
                    <a:cubicBezTo>
                      <a:pt x="80" y="545"/>
                      <a:pt x="80" y="545"/>
                      <a:pt x="81" y="548"/>
                    </a:cubicBezTo>
                    <a:cubicBezTo>
                      <a:pt x="81" y="545"/>
                      <a:pt x="79" y="544"/>
                      <a:pt x="81" y="543"/>
                    </a:cubicBezTo>
                    <a:cubicBezTo>
                      <a:pt x="80" y="542"/>
                      <a:pt x="78" y="540"/>
                      <a:pt x="77" y="539"/>
                    </a:cubicBezTo>
                    <a:cubicBezTo>
                      <a:pt x="76" y="537"/>
                      <a:pt x="75" y="535"/>
                      <a:pt x="74" y="533"/>
                    </a:cubicBezTo>
                    <a:cubicBezTo>
                      <a:pt x="76" y="537"/>
                      <a:pt x="77" y="533"/>
                      <a:pt x="77" y="533"/>
                    </a:cubicBezTo>
                    <a:cubicBezTo>
                      <a:pt x="75" y="530"/>
                      <a:pt x="74" y="533"/>
                      <a:pt x="73" y="528"/>
                    </a:cubicBezTo>
                    <a:cubicBezTo>
                      <a:pt x="74" y="530"/>
                      <a:pt x="75" y="530"/>
                      <a:pt x="75" y="529"/>
                    </a:cubicBezTo>
                    <a:cubicBezTo>
                      <a:pt x="74" y="527"/>
                      <a:pt x="74" y="526"/>
                      <a:pt x="74" y="525"/>
                    </a:cubicBezTo>
                    <a:cubicBezTo>
                      <a:pt x="75" y="527"/>
                      <a:pt x="76" y="527"/>
                      <a:pt x="77" y="528"/>
                    </a:cubicBezTo>
                    <a:cubicBezTo>
                      <a:pt x="76" y="525"/>
                      <a:pt x="79" y="531"/>
                      <a:pt x="78" y="528"/>
                    </a:cubicBezTo>
                    <a:cubicBezTo>
                      <a:pt x="77" y="526"/>
                      <a:pt x="76" y="525"/>
                      <a:pt x="75" y="524"/>
                    </a:cubicBezTo>
                    <a:cubicBezTo>
                      <a:pt x="76" y="523"/>
                      <a:pt x="74" y="517"/>
                      <a:pt x="76" y="520"/>
                    </a:cubicBezTo>
                    <a:cubicBezTo>
                      <a:pt x="77" y="522"/>
                      <a:pt x="78" y="523"/>
                      <a:pt x="79" y="526"/>
                    </a:cubicBezTo>
                    <a:cubicBezTo>
                      <a:pt x="80" y="526"/>
                      <a:pt x="79" y="524"/>
                      <a:pt x="80" y="523"/>
                    </a:cubicBezTo>
                    <a:cubicBezTo>
                      <a:pt x="81" y="525"/>
                      <a:pt x="83" y="528"/>
                      <a:pt x="84" y="529"/>
                    </a:cubicBezTo>
                    <a:cubicBezTo>
                      <a:pt x="84" y="528"/>
                      <a:pt x="85" y="526"/>
                      <a:pt x="85" y="527"/>
                    </a:cubicBezTo>
                    <a:cubicBezTo>
                      <a:pt x="85" y="530"/>
                      <a:pt x="89" y="534"/>
                      <a:pt x="90" y="536"/>
                    </a:cubicBezTo>
                    <a:cubicBezTo>
                      <a:pt x="88" y="534"/>
                      <a:pt x="90" y="534"/>
                      <a:pt x="91" y="535"/>
                    </a:cubicBezTo>
                    <a:cubicBezTo>
                      <a:pt x="90" y="533"/>
                      <a:pt x="88" y="531"/>
                      <a:pt x="89" y="531"/>
                    </a:cubicBezTo>
                    <a:cubicBezTo>
                      <a:pt x="90" y="534"/>
                      <a:pt x="93" y="537"/>
                      <a:pt x="94" y="539"/>
                    </a:cubicBezTo>
                    <a:cubicBezTo>
                      <a:pt x="94" y="540"/>
                      <a:pt x="94" y="541"/>
                      <a:pt x="93" y="542"/>
                    </a:cubicBezTo>
                    <a:cubicBezTo>
                      <a:pt x="94" y="543"/>
                      <a:pt x="95" y="544"/>
                      <a:pt x="96" y="544"/>
                    </a:cubicBezTo>
                    <a:cubicBezTo>
                      <a:pt x="94" y="541"/>
                      <a:pt x="97" y="543"/>
                      <a:pt x="97" y="542"/>
                    </a:cubicBezTo>
                    <a:cubicBezTo>
                      <a:pt x="99" y="544"/>
                      <a:pt x="99" y="543"/>
                      <a:pt x="101" y="545"/>
                    </a:cubicBezTo>
                    <a:cubicBezTo>
                      <a:pt x="100" y="546"/>
                      <a:pt x="100" y="549"/>
                      <a:pt x="98" y="547"/>
                    </a:cubicBezTo>
                    <a:cubicBezTo>
                      <a:pt x="100" y="550"/>
                      <a:pt x="100" y="551"/>
                      <a:pt x="102" y="553"/>
                    </a:cubicBezTo>
                    <a:cubicBezTo>
                      <a:pt x="101" y="554"/>
                      <a:pt x="102" y="557"/>
                      <a:pt x="103" y="561"/>
                    </a:cubicBezTo>
                    <a:cubicBezTo>
                      <a:pt x="105" y="561"/>
                      <a:pt x="103" y="559"/>
                      <a:pt x="105" y="561"/>
                    </a:cubicBezTo>
                    <a:cubicBezTo>
                      <a:pt x="105" y="562"/>
                      <a:pt x="107" y="564"/>
                      <a:pt x="106" y="565"/>
                    </a:cubicBezTo>
                    <a:cubicBezTo>
                      <a:pt x="104" y="563"/>
                      <a:pt x="105" y="561"/>
                      <a:pt x="104" y="562"/>
                    </a:cubicBezTo>
                    <a:cubicBezTo>
                      <a:pt x="107" y="566"/>
                      <a:pt x="107" y="568"/>
                      <a:pt x="108" y="571"/>
                    </a:cubicBezTo>
                    <a:cubicBezTo>
                      <a:pt x="106" y="569"/>
                      <a:pt x="101" y="566"/>
                      <a:pt x="101" y="562"/>
                    </a:cubicBezTo>
                    <a:cubicBezTo>
                      <a:pt x="101" y="562"/>
                      <a:pt x="102" y="564"/>
                      <a:pt x="103" y="563"/>
                    </a:cubicBezTo>
                    <a:cubicBezTo>
                      <a:pt x="101" y="560"/>
                      <a:pt x="100" y="560"/>
                      <a:pt x="99" y="557"/>
                    </a:cubicBezTo>
                    <a:cubicBezTo>
                      <a:pt x="98" y="557"/>
                      <a:pt x="98" y="556"/>
                      <a:pt x="97" y="557"/>
                    </a:cubicBezTo>
                    <a:cubicBezTo>
                      <a:pt x="98" y="558"/>
                      <a:pt x="99" y="559"/>
                      <a:pt x="99" y="559"/>
                    </a:cubicBezTo>
                    <a:cubicBezTo>
                      <a:pt x="98" y="561"/>
                      <a:pt x="96" y="558"/>
                      <a:pt x="94" y="555"/>
                    </a:cubicBezTo>
                    <a:cubicBezTo>
                      <a:pt x="96" y="559"/>
                      <a:pt x="94" y="561"/>
                      <a:pt x="92" y="561"/>
                    </a:cubicBezTo>
                    <a:cubicBezTo>
                      <a:pt x="93" y="563"/>
                      <a:pt x="94" y="565"/>
                      <a:pt x="96" y="567"/>
                    </a:cubicBezTo>
                    <a:cubicBezTo>
                      <a:pt x="93" y="565"/>
                      <a:pt x="97" y="570"/>
                      <a:pt x="97" y="571"/>
                    </a:cubicBezTo>
                    <a:cubicBezTo>
                      <a:pt x="95" y="569"/>
                      <a:pt x="96" y="570"/>
                      <a:pt x="97" y="572"/>
                    </a:cubicBezTo>
                    <a:cubicBezTo>
                      <a:pt x="96" y="573"/>
                      <a:pt x="94" y="570"/>
                      <a:pt x="94" y="570"/>
                    </a:cubicBezTo>
                    <a:cubicBezTo>
                      <a:pt x="94" y="572"/>
                      <a:pt x="96" y="574"/>
                      <a:pt x="96" y="575"/>
                    </a:cubicBezTo>
                    <a:cubicBezTo>
                      <a:pt x="97" y="574"/>
                      <a:pt x="97" y="574"/>
                      <a:pt x="99" y="574"/>
                    </a:cubicBezTo>
                    <a:cubicBezTo>
                      <a:pt x="97" y="571"/>
                      <a:pt x="99" y="571"/>
                      <a:pt x="97" y="569"/>
                    </a:cubicBezTo>
                    <a:cubicBezTo>
                      <a:pt x="98" y="568"/>
                      <a:pt x="99" y="572"/>
                      <a:pt x="100" y="571"/>
                    </a:cubicBezTo>
                    <a:cubicBezTo>
                      <a:pt x="99" y="570"/>
                      <a:pt x="99" y="569"/>
                      <a:pt x="98" y="568"/>
                    </a:cubicBezTo>
                    <a:cubicBezTo>
                      <a:pt x="98" y="568"/>
                      <a:pt x="98" y="569"/>
                      <a:pt x="97" y="568"/>
                    </a:cubicBezTo>
                    <a:cubicBezTo>
                      <a:pt x="96" y="566"/>
                      <a:pt x="96" y="564"/>
                      <a:pt x="96" y="562"/>
                    </a:cubicBezTo>
                    <a:cubicBezTo>
                      <a:pt x="100" y="567"/>
                      <a:pt x="97" y="567"/>
                      <a:pt x="101" y="571"/>
                    </a:cubicBezTo>
                    <a:cubicBezTo>
                      <a:pt x="100" y="571"/>
                      <a:pt x="101" y="572"/>
                      <a:pt x="100" y="573"/>
                    </a:cubicBezTo>
                    <a:cubicBezTo>
                      <a:pt x="102" y="576"/>
                      <a:pt x="102" y="573"/>
                      <a:pt x="104" y="576"/>
                    </a:cubicBezTo>
                    <a:cubicBezTo>
                      <a:pt x="105" y="578"/>
                      <a:pt x="103" y="577"/>
                      <a:pt x="104" y="578"/>
                    </a:cubicBezTo>
                    <a:cubicBezTo>
                      <a:pt x="106" y="579"/>
                      <a:pt x="104" y="577"/>
                      <a:pt x="105" y="578"/>
                    </a:cubicBezTo>
                    <a:cubicBezTo>
                      <a:pt x="104" y="576"/>
                      <a:pt x="103" y="575"/>
                      <a:pt x="104" y="574"/>
                    </a:cubicBezTo>
                    <a:cubicBezTo>
                      <a:pt x="107" y="577"/>
                      <a:pt x="107" y="581"/>
                      <a:pt x="110" y="582"/>
                    </a:cubicBezTo>
                    <a:cubicBezTo>
                      <a:pt x="109" y="581"/>
                      <a:pt x="108" y="580"/>
                      <a:pt x="107" y="579"/>
                    </a:cubicBezTo>
                    <a:cubicBezTo>
                      <a:pt x="108" y="578"/>
                      <a:pt x="107" y="576"/>
                      <a:pt x="108" y="578"/>
                    </a:cubicBezTo>
                    <a:cubicBezTo>
                      <a:pt x="109" y="580"/>
                      <a:pt x="111" y="580"/>
                      <a:pt x="112" y="581"/>
                    </a:cubicBezTo>
                    <a:cubicBezTo>
                      <a:pt x="111" y="579"/>
                      <a:pt x="111" y="579"/>
                      <a:pt x="110" y="576"/>
                    </a:cubicBezTo>
                    <a:cubicBezTo>
                      <a:pt x="112" y="578"/>
                      <a:pt x="111" y="575"/>
                      <a:pt x="112" y="576"/>
                    </a:cubicBezTo>
                    <a:cubicBezTo>
                      <a:pt x="113" y="578"/>
                      <a:pt x="111" y="579"/>
                      <a:pt x="113" y="580"/>
                    </a:cubicBezTo>
                    <a:cubicBezTo>
                      <a:pt x="112" y="578"/>
                      <a:pt x="114" y="579"/>
                      <a:pt x="114" y="577"/>
                    </a:cubicBezTo>
                    <a:cubicBezTo>
                      <a:pt x="112" y="575"/>
                      <a:pt x="111" y="575"/>
                      <a:pt x="111" y="574"/>
                    </a:cubicBezTo>
                    <a:cubicBezTo>
                      <a:pt x="112" y="574"/>
                      <a:pt x="113" y="576"/>
                      <a:pt x="114" y="577"/>
                    </a:cubicBezTo>
                    <a:cubicBezTo>
                      <a:pt x="115" y="578"/>
                      <a:pt x="116" y="580"/>
                      <a:pt x="116" y="580"/>
                    </a:cubicBezTo>
                    <a:cubicBezTo>
                      <a:pt x="115" y="578"/>
                      <a:pt x="115" y="577"/>
                      <a:pt x="115" y="576"/>
                    </a:cubicBezTo>
                    <a:cubicBezTo>
                      <a:pt x="117" y="578"/>
                      <a:pt x="118" y="578"/>
                      <a:pt x="121" y="581"/>
                    </a:cubicBezTo>
                    <a:cubicBezTo>
                      <a:pt x="118" y="580"/>
                      <a:pt x="123" y="584"/>
                      <a:pt x="123" y="585"/>
                    </a:cubicBezTo>
                    <a:cubicBezTo>
                      <a:pt x="122" y="586"/>
                      <a:pt x="121" y="583"/>
                      <a:pt x="118" y="580"/>
                    </a:cubicBezTo>
                    <a:cubicBezTo>
                      <a:pt x="119" y="582"/>
                      <a:pt x="119" y="582"/>
                      <a:pt x="117" y="582"/>
                    </a:cubicBezTo>
                    <a:cubicBezTo>
                      <a:pt x="120" y="584"/>
                      <a:pt x="120" y="586"/>
                      <a:pt x="119" y="586"/>
                    </a:cubicBezTo>
                    <a:cubicBezTo>
                      <a:pt x="122" y="588"/>
                      <a:pt x="123" y="592"/>
                      <a:pt x="128" y="597"/>
                    </a:cubicBezTo>
                    <a:cubicBezTo>
                      <a:pt x="129" y="595"/>
                      <a:pt x="130" y="599"/>
                      <a:pt x="131" y="599"/>
                    </a:cubicBezTo>
                    <a:cubicBezTo>
                      <a:pt x="131" y="599"/>
                      <a:pt x="130" y="596"/>
                      <a:pt x="132" y="598"/>
                    </a:cubicBezTo>
                    <a:cubicBezTo>
                      <a:pt x="133" y="599"/>
                      <a:pt x="133" y="599"/>
                      <a:pt x="133" y="600"/>
                    </a:cubicBezTo>
                    <a:cubicBezTo>
                      <a:pt x="134" y="599"/>
                      <a:pt x="136" y="601"/>
                      <a:pt x="137" y="600"/>
                    </a:cubicBezTo>
                    <a:cubicBezTo>
                      <a:pt x="137" y="600"/>
                      <a:pt x="136" y="599"/>
                      <a:pt x="136" y="599"/>
                    </a:cubicBezTo>
                    <a:cubicBezTo>
                      <a:pt x="138" y="601"/>
                      <a:pt x="140" y="604"/>
                      <a:pt x="142" y="605"/>
                    </a:cubicBezTo>
                    <a:cubicBezTo>
                      <a:pt x="139" y="605"/>
                      <a:pt x="139" y="609"/>
                      <a:pt x="141" y="612"/>
                    </a:cubicBezTo>
                    <a:cubicBezTo>
                      <a:pt x="140" y="611"/>
                      <a:pt x="135" y="608"/>
                      <a:pt x="136" y="610"/>
                    </a:cubicBezTo>
                    <a:cubicBezTo>
                      <a:pt x="137" y="611"/>
                      <a:pt x="138" y="611"/>
                      <a:pt x="140" y="613"/>
                    </a:cubicBezTo>
                    <a:cubicBezTo>
                      <a:pt x="139" y="613"/>
                      <a:pt x="137" y="612"/>
                      <a:pt x="139" y="614"/>
                    </a:cubicBezTo>
                    <a:cubicBezTo>
                      <a:pt x="142" y="616"/>
                      <a:pt x="141" y="613"/>
                      <a:pt x="143" y="614"/>
                    </a:cubicBezTo>
                    <a:cubicBezTo>
                      <a:pt x="143" y="613"/>
                      <a:pt x="142" y="612"/>
                      <a:pt x="142" y="611"/>
                    </a:cubicBezTo>
                    <a:cubicBezTo>
                      <a:pt x="144" y="613"/>
                      <a:pt x="145" y="613"/>
                      <a:pt x="146" y="615"/>
                    </a:cubicBezTo>
                    <a:cubicBezTo>
                      <a:pt x="149" y="614"/>
                      <a:pt x="150" y="612"/>
                      <a:pt x="154" y="613"/>
                    </a:cubicBezTo>
                    <a:cubicBezTo>
                      <a:pt x="152" y="611"/>
                      <a:pt x="151" y="613"/>
                      <a:pt x="150" y="611"/>
                    </a:cubicBezTo>
                    <a:cubicBezTo>
                      <a:pt x="150" y="610"/>
                      <a:pt x="152" y="612"/>
                      <a:pt x="152" y="611"/>
                    </a:cubicBezTo>
                    <a:cubicBezTo>
                      <a:pt x="152" y="610"/>
                      <a:pt x="150" y="609"/>
                      <a:pt x="151" y="609"/>
                    </a:cubicBezTo>
                    <a:cubicBezTo>
                      <a:pt x="152" y="609"/>
                      <a:pt x="153" y="610"/>
                      <a:pt x="153" y="610"/>
                    </a:cubicBezTo>
                    <a:cubicBezTo>
                      <a:pt x="153" y="609"/>
                      <a:pt x="152" y="607"/>
                      <a:pt x="152" y="606"/>
                    </a:cubicBezTo>
                    <a:cubicBezTo>
                      <a:pt x="156" y="610"/>
                      <a:pt x="157" y="608"/>
                      <a:pt x="154" y="604"/>
                    </a:cubicBezTo>
                    <a:cubicBezTo>
                      <a:pt x="155" y="604"/>
                      <a:pt x="157" y="605"/>
                      <a:pt x="160" y="606"/>
                    </a:cubicBezTo>
                    <a:cubicBezTo>
                      <a:pt x="161" y="609"/>
                      <a:pt x="159" y="607"/>
                      <a:pt x="158" y="609"/>
                    </a:cubicBezTo>
                    <a:cubicBezTo>
                      <a:pt x="162" y="613"/>
                      <a:pt x="163" y="608"/>
                      <a:pt x="161" y="607"/>
                    </a:cubicBezTo>
                    <a:cubicBezTo>
                      <a:pt x="162" y="607"/>
                      <a:pt x="163" y="608"/>
                      <a:pt x="164" y="610"/>
                    </a:cubicBezTo>
                    <a:cubicBezTo>
                      <a:pt x="164" y="609"/>
                      <a:pt x="167" y="611"/>
                      <a:pt x="167" y="611"/>
                    </a:cubicBezTo>
                    <a:cubicBezTo>
                      <a:pt x="166" y="609"/>
                      <a:pt x="165" y="608"/>
                      <a:pt x="165" y="608"/>
                    </a:cubicBezTo>
                    <a:cubicBezTo>
                      <a:pt x="166" y="608"/>
                      <a:pt x="167" y="610"/>
                      <a:pt x="168" y="610"/>
                    </a:cubicBezTo>
                    <a:cubicBezTo>
                      <a:pt x="168" y="607"/>
                      <a:pt x="169" y="608"/>
                      <a:pt x="171" y="606"/>
                    </a:cubicBezTo>
                    <a:cubicBezTo>
                      <a:pt x="170" y="604"/>
                      <a:pt x="168" y="603"/>
                      <a:pt x="168" y="602"/>
                    </a:cubicBezTo>
                    <a:cubicBezTo>
                      <a:pt x="169" y="602"/>
                      <a:pt x="170" y="602"/>
                      <a:pt x="170" y="600"/>
                    </a:cubicBezTo>
                    <a:cubicBezTo>
                      <a:pt x="171" y="601"/>
                      <a:pt x="171" y="602"/>
                      <a:pt x="172" y="602"/>
                    </a:cubicBezTo>
                    <a:cubicBezTo>
                      <a:pt x="173" y="602"/>
                      <a:pt x="171" y="600"/>
                      <a:pt x="172" y="599"/>
                    </a:cubicBezTo>
                    <a:cubicBezTo>
                      <a:pt x="174" y="601"/>
                      <a:pt x="176" y="603"/>
                      <a:pt x="176" y="604"/>
                    </a:cubicBezTo>
                    <a:cubicBezTo>
                      <a:pt x="177" y="603"/>
                      <a:pt x="177" y="604"/>
                      <a:pt x="178" y="603"/>
                    </a:cubicBezTo>
                    <a:cubicBezTo>
                      <a:pt x="176" y="601"/>
                      <a:pt x="174" y="601"/>
                      <a:pt x="174" y="600"/>
                    </a:cubicBezTo>
                    <a:cubicBezTo>
                      <a:pt x="174" y="599"/>
                      <a:pt x="176" y="601"/>
                      <a:pt x="177" y="602"/>
                    </a:cubicBezTo>
                    <a:cubicBezTo>
                      <a:pt x="178" y="601"/>
                      <a:pt x="181" y="603"/>
                      <a:pt x="182" y="603"/>
                    </a:cubicBezTo>
                    <a:cubicBezTo>
                      <a:pt x="184" y="603"/>
                      <a:pt x="185" y="603"/>
                      <a:pt x="182" y="600"/>
                    </a:cubicBezTo>
                    <a:cubicBezTo>
                      <a:pt x="183" y="600"/>
                      <a:pt x="184" y="600"/>
                      <a:pt x="185" y="601"/>
                    </a:cubicBezTo>
                    <a:cubicBezTo>
                      <a:pt x="185" y="600"/>
                      <a:pt x="185" y="600"/>
                      <a:pt x="184" y="598"/>
                    </a:cubicBezTo>
                    <a:cubicBezTo>
                      <a:pt x="185" y="599"/>
                      <a:pt x="186" y="598"/>
                      <a:pt x="186" y="599"/>
                    </a:cubicBezTo>
                    <a:cubicBezTo>
                      <a:pt x="188" y="600"/>
                      <a:pt x="188" y="600"/>
                      <a:pt x="189" y="601"/>
                    </a:cubicBezTo>
                    <a:cubicBezTo>
                      <a:pt x="191" y="602"/>
                      <a:pt x="192" y="600"/>
                      <a:pt x="191" y="598"/>
                    </a:cubicBezTo>
                    <a:cubicBezTo>
                      <a:pt x="191" y="597"/>
                      <a:pt x="189" y="595"/>
                      <a:pt x="186" y="593"/>
                    </a:cubicBezTo>
                    <a:cubicBezTo>
                      <a:pt x="186" y="592"/>
                      <a:pt x="187" y="592"/>
                      <a:pt x="188" y="593"/>
                    </a:cubicBezTo>
                    <a:cubicBezTo>
                      <a:pt x="190" y="595"/>
                      <a:pt x="192" y="597"/>
                      <a:pt x="194" y="599"/>
                    </a:cubicBezTo>
                    <a:cubicBezTo>
                      <a:pt x="197" y="605"/>
                      <a:pt x="199" y="611"/>
                      <a:pt x="191" y="608"/>
                    </a:cubicBezTo>
                    <a:cubicBezTo>
                      <a:pt x="189" y="607"/>
                      <a:pt x="187" y="605"/>
                      <a:pt x="185" y="605"/>
                    </a:cubicBezTo>
                    <a:cubicBezTo>
                      <a:pt x="188" y="608"/>
                      <a:pt x="189" y="608"/>
                      <a:pt x="190" y="610"/>
                    </a:cubicBezTo>
                    <a:cubicBezTo>
                      <a:pt x="191" y="609"/>
                      <a:pt x="193" y="610"/>
                      <a:pt x="195" y="612"/>
                    </a:cubicBezTo>
                    <a:cubicBezTo>
                      <a:pt x="197" y="613"/>
                      <a:pt x="199" y="616"/>
                      <a:pt x="201" y="616"/>
                    </a:cubicBezTo>
                    <a:cubicBezTo>
                      <a:pt x="202" y="617"/>
                      <a:pt x="201" y="618"/>
                      <a:pt x="203" y="619"/>
                    </a:cubicBezTo>
                    <a:cubicBezTo>
                      <a:pt x="204" y="619"/>
                      <a:pt x="205" y="620"/>
                      <a:pt x="206" y="620"/>
                    </a:cubicBezTo>
                    <a:cubicBezTo>
                      <a:pt x="208" y="623"/>
                      <a:pt x="213" y="624"/>
                      <a:pt x="218" y="628"/>
                    </a:cubicBezTo>
                    <a:cubicBezTo>
                      <a:pt x="218" y="629"/>
                      <a:pt x="217" y="628"/>
                      <a:pt x="217" y="629"/>
                    </a:cubicBezTo>
                    <a:cubicBezTo>
                      <a:pt x="220" y="631"/>
                      <a:pt x="224" y="633"/>
                      <a:pt x="227" y="635"/>
                    </a:cubicBezTo>
                    <a:cubicBezTo>
                      <a:pt x="230" y="637"/>
                      <a:pt x="233" y="639"/>
                      <a:pt x="237" y="639"/>
                    </a:cubicBezTo>
                    <a:cubicBezTo>
                      <a:pt x="240" y="641"/>
                      <a:pt x="241" y="642"/>
                      <a:pt x="244" y="644"/>
                    </a:cubicBezTo>
                    <a:cubicBezTo>
                      <a:pt x="244" y="645"/>
                      <a:pt x="244" y="646"/>
                      <a:pt x="245" y="647"/>
                    </a:cubicBezTo>
                    <a:cubicBezTo>
                      <a:pt x="255" y="648"/>
                      <a:pt x="253" y="638"/>
                      <a:pt x="241" y="631"/>
                    </a:cubicBezTo>
                    <a:cubicBezTo>
                      <a:pt x="238" y="628"/>
                      <a:pt x="235" y="625"/>
                      <a:pt x="231" y="622"/>
                    </a:cubicBezTo>
                    <a:cubicBezTo>
                      <a:pt x="228" y="620"/>
                      <a:pt x="224" y="617"/>
                      <a:pt x="220" y="614"/>
                    </a:cubicBezTo>
                    <a:cubicBezTo>
                      <a:pt x="219" y="613"/>
                      <a:pt x="220" y="614"/>
                      <a:pt x="220" y="612"/>
                    </a:cubicBezTo>
                    <a:cubicBezTo>
                      <a:pt x="215" y="609"/>
                      <a:pt x="213" y="607"/>
                      <a:pt x="212" y="605"/>
                    </a:cubicBezTo>
                    <a:cubicBezTo>
                      <a:pt x="211" y="605"/>
                      <a:pt x="211" y="604"/>
                      <a:pt x="210" y="603"/>
                    </a:cubicBezTo>
                    <a:cubicBezTo>
                      <a:pt x="210" y="604"/>
                      <a:pt x="211" y="606"/>
                      <a:pt x="212" y="607"/>
                    </a:cubicBezTo>
                    <a:cubicBezTo>
                      <a:pt x="205" y="603"/>
                      <a:pt x="203" y="603"/>
                      <a:pt x="198" y="598"/>
                    </a:cubicBezTo>
                    <a:cubicBezTo>
                      <a:pt x="201" y="597"/>
                      <a:pt x="206" y="600"/>
                      <a:pt x="207" y="597"/>
                    </a:cubicBezTo>
                    <a:cubicBezTo>
                      <a:pt x="207" y="596"/>
                      <a:pt x="205" y="594"/>
                      <a:pt x="206" y="593"/>
                    </a:cubicBezTo>
                    <a:cubicBezTo>
                      <a:pt x="205" y="592"/>
                      <a:pt x="204" y="592"/>
                      <a:pt x="203" y="592"/>
                    </a:cubicBezTo>
                    <a:cubicBezTo>
                      <a:pt x="203" y="590"/>
                      <a:pt x="202" y="589"/>
                      <a:pt x="200" y="587"/>
                    </a:cubicBezTo>
                    <a:cubicBezTo>
                      <a:pt x="199" y="585"/>
                      <a:pt x="197" y="584"/>
                      <a:pt x="194" y="582"/>
                    </a:cubicBezTo>
                    <a:cubicBezTo>
                      <a:pt x="194" y="581"/>
                      <a:pt x="195" y="581"/>
                      <a:pt x="193" y="580"/>
                    </a:cubicBezTo>
                    <a:cubicBezTo>
                      <a:pt x="193" y="578"/>
                      <a:pt x="195" y="581"/>
                      <a:pt x="195" y="580"/>
                    </a:cubicBezTo>
                    <a:cubicBezTo>
                      <a:pt x="195" y="579"/>
                      <a:pt x="195" y="579"/>
                      <a:pt x="195" y="579"/>
                    </a:cubicBezTo>
                    <a:cubicBezTo>
                      <a:pt x="194" y="578"/>
                      <a:pt x="193" y="577"/>
                      <a:pt x="193" y="577"/>
                    </a:cubicBezTo>
                    <a:cubicBezTo>
                      <a:pt x="192" y="573"/>
                      <a:pt x="181" y="562"/>
                      <a:pt x="189" y="565"/>
                    </a:cubicBezTo>
                    <a:cubicBezTo>
                      <a:pt x="190" y="566"/>
                      <a:pt x="192" y="568"/>
                      <a:pt x="193" y="569"/>
                    </a:cubicBezTo>
                    <a:cubicBezTo>
                      <a:pt x="195" y="569"/>
                      <a:pt x="197" y="573"/>
                      <a:pt x="200" y="574"/>
                    </a:cubicBezTo>
                    <a:cubicBezTo>
                      <a:pt x="196" y="570"/>
                      <a:pt x="196" y="569"/>
                      <a:pt x="192" y="568"/>
                    </a:cubicBezTo>
                    <a:cubicBezTo>
                      <a:pt x="194" y="567"/>
                      <a:pt x="192" y="564"/>
                      <a:pt x="195" y="566"/>
                    </a:cubicBezTo>
                    <a:cubicBezTo>
                      <a:pt x="192" y="563"/>
                      <a:pt x="192" y="562"/>
                      <a:pt x="191" y="560"/>
                    </a:cubicBezTo>
                    <a:cubicBezTo>
                      <a:pt x="193" y="562"/>
                      <a:pt x="191" y="559"/>
                      <a:pt x="192" y="559"/>
                    </a:cubicBezTo>
                    <a:cubicBezTo>
                      <a:pt x="194" y="562"/>
                      <a:pt x="195" y="562"/>
                      <a:pt x="197" y="562"/>
                    </a:cubicBezTo>
                    <a:cubicBezTo>
                      <a:pt x="197" y="564"/>
                      <a:pt x="199" y="566"/>
                      <a:pt x="201" y="569"/>
                    </a:cubicBezTo>
                    <a:cubicBezTo>
                      <a:pt x="202" y="569"/>
                      <a:pt x="202" y="568"/>
                      <a:pt x="202" y="568"/>
                    </a:cubicBezTo>
                    <a:cubicBezTo>
                      <a:pt x="203" y="570"/>
                      <a:pt x="204" y="572"/>
                      <a:pt x="207" y="574"/>
                    </a:cubicBezTo>
                    <a:cubicBezTo>
                      <a:pt x="207" y="572"/>
                      <a:pt x="209" y="573"/>
                      <a:pt x="209" y="571"/>
                    </a:cubicBezTo>
                    <a:cubicBezTo>
                      <a:pt x="214" y="574"/>
                      <a:pt x="210" y="567"/>
                      <a:pt x="215" y="570"/>
                    </a:cubicBezTo>
                    <a:cubicBezTo>
                      <a:pt x="212" y="570"/>
                      <a:pt x="210" y="565"/>
                      <a:pt x="207" y="565"/>
                    </a:cubicBezTo>
                    <a:cubicBezTo>
                      <a:pt x="207" y="563"/>
                      <a:pt x="207" y="562"/>
                      <a:pt x="205" y="560"/>
                    </a:cubicBezTo>
                    <a:cubicBezTo>
                      <a:pt x="203" y="562"/>
                      <a:pt x="199" y="555"/>
                      <a:pt x="199" y="554"/>
                    </a:cubicBezTo>
                    <a:cubicBezTo>
                      <a:pt x="198" y="552"/>
                      <a:pt x="196" y="552"/>
                      <a:pt x="194" y="551"/>
                    </a:cubicBezTo>
                    <a:cubicBezTo>
                      <a:pt x="195" y="550"/>
                      <a:pt x="194" y="550"/>
                      <a:pt x="194" y="550"/>
                    </a:cubicBezTo>
                    <a:cubicBezTo>
                      <a:pt x="196" y="549"/>
                      <a:pt x="197" y="550"/>
                      <a:pt x="199" y="552"/>
                    </a:cubicBezTo>
                    <a:cubicBezTo>
                      <a:pt x="198" y="551"/>
                      <a:pt x="198" y="550"/>
                      <a:pt x="198" y="550"/>
                    </a:cubicBezTo>
                    <a:cubicBezTo>
                      <a:pt x="197" y="549"/>
                      <a:pt x="195" y="548"/>
                      <a:pt x="195" y="547"/>
                    </a:cubicBezTo>
                    <a:cubicBezTo>
                      <a:pt x="196" y="547"/>
                      <a:pt x="198" y="550"/>
                      <a:pt x="198" y="549"/>
                    </a:cubicBezTo>
                    <a:cubicBezTo>
                      <a:pt x="195" y="547"/>
                      <a:pt x="199" y="548"/>
                      <a:pt x="198" y="546"/>
                    </a:cubicBezTo>
                    <a:cubicBezTo>
                      <a:pt x="200" y="547"/>
                      <a:pt x="201" y="549"/>
                      <a:pt x="202" y="550"/>
                    </a:cubicBezTo>
                    <a:cubicBezTo>
                      <a:pt x="203" y="550"/>
                      <a:pt x="202" y="549"/>
                      <a:pt x="203" y="549"/>
                    </a:cubicBezTo>
                    <a:cubicBezTo>
                      <a:pt x="208" y="554"/>
                      <a:pt x="211" y="556"/>
                      <a:pt x="214" y="559"/>
                    </a:cubicBezTo>
                    <a:cubicBezTo>
                      <a:pt x="212" y="557"/>
                      <a:pt x="215" y="558"/>
                      <a:pt x="216" y="559"/>
                    </a:cubicBezTo>
                    <a:cubicBezTo>
                      <a:pt x="216" y="561"/>
                      <a:pt x="219" y="561"/>
                      <a:pt x="219" y="562"/>
                    </a:cubicBezTo>
                    <a:cubicBezTo>
                      <a:pt x="218" y="562"/>
                      <a:pt x="218" y="562"/>
                      <a:pt x="216" y="560"/>
                    </a:cubicBezTo>
                    <a:cubicBezTo>
                      <a:pt x="215" y="560"/>
                      <a:pt x="216" y="561"/>
                      <a:pt x="214" y="561"/>
                    </a:cubicBezTo>
                    <a:cubicBezTo>
                      <a:pt x="216" y="563"/>
                      <a:pt x="215" y="560"/>
                      <a:pt x="216" y="561"/>
                    </a:cubicBezTo>
                    <a:cubicBezTo>
                      <a:pt x="217" y="562"/>
                      <a:pt x="218" y="563"/>
                      <a:pt x="218" y="563"/>
                    </a:cubicBezTo>
                    <a:cubicBezTo>
                      <a:pt x="218" y="563"/>
                      <a:pt x="217" y="562"/>
                      <a:pt x="217" y="563"/>
                    </a:cubicBezTo>
                    <a:cubicBezTo>
                      <a:pt x="219" y="565"/>
                      <a:pt x="219" y="566"/>
                      <a:pt x="218" y="566"/>
                    </a:cubicBezTo>
                    <a:cubicBezTo>
                      <a:pt x="219" y="567"/>
                      <a:pt x="219" y="567"/>
                      <a:pt x="220" y="569"/>
                    </a:cubicBezTo>
                    <a:cubicBezTo>
                      <a:pt x="220" y="568"/>
                      <a:pt x="220" y="568"/>
                      <a:pt x="220" y="567"/>
                    </a:cubicBezTo>
                    <a:cubicBezTo>
                      <a:pt x="221" y="568"/>
                      <a:pt x="222" y="569"/>
                      <a:pt x="223" y="569"/>
                    </a:cubicBezTo>
                    <a:cubicBezTo>
                      <a:pt x="221" y="568"/>
                      <a:pt x="223" y="572"/>
                      <a:pt x="225" y="572"/>
                    </a:cubicBezTo>
                    <a:cubicBezTo>
                      <a:pt x="224" y="571"/>
                      <a:pt x="224" y="570"/>
                      <a:pt x="224" y="570"/>
                    </a:cubicBezTo>
                    <a:cubicBezTo>
                      <a:pt x="227" y="572"/>
                      <a:pt x="226" y="574"/>
                      <a:pt x="229" y="574"/>
                    </a:cubicBezTo>
                    <a:cubicBezTo>
                      <a:pt x="228" y="573"/>
                      <a:pt x="228" y="573"/>
                      <a:pt x="228" y="572"/>
                    </a:cubicBezTo>
                    <a:cubicBezTo>
                      <a:pt x="229" y="574"/>
                      <a:pt x="231" y="575"/>
                      <a:pt x="232" y="575"/>
                    </a:cubicBezTo>
                    <a:cubicBezTo>
                      <a:pt x="231" y="574"/>
                      <a:pt x="229" y="574"/>
                      <a:pt x="229" y="572"/>
                    </a:cubicBezTo>
                    <a:cubicBezTo>
                      <a:pt x="232" y="574"/>
                      <a:pt x="230" y="569"/>
                      <a:pt x="228" y="569"/>
                    </a:cubicBezTo>
                    <a:cubicBezTo>
                      <a:pt x="233" y="572"/>
                      <a:pt x="227" y="571"/>
                      <a:pt x="229" y="570"/>
                    </a:cubicBezTo>
                    <a:cubicBezTo>
                      <a:pt x="228" y="569"/>
                      <a:pt x="228" y="571"/>
                      <a:pt x="227" y="570"/>
                    </a:cubicBezTo>
                    <a:cubicBezTo>
                      <a:pt x="227" y="568"/>
                      <a:pt x="228" y="568"/>
                      <a:pt x="229" y="569"/>
                    </a:cubicBezTo>
                    <a:cubicBezTo>
                      <a:pt x="230" y="569"/>
                      <a:pt x="232" y="570"/>
                      <a:pt x="233" y="570"/>
                    </a:cubicBezTo>
                    <a:cubicBezTo>
                      <a:pt x="232" y="569"/>
                      <a:pt x="230" y="569"/>
                      <a:pt x="229" y="567"/>
                    </a:cubicBezTo>
                    <a:cubicBezTo>
                      <a:pt x="230" y="564"/>
                      <a:pt x="227" y="559"/>
                      <a:pt x="223" y="556"/>
                    </a:cubicBezTo>
                    <a:cubicBezTo>
                      <a:pt x="225" y="558"/>
                      <a:pt x="226" y="557"/>
                      <a:pt x="227" y="557"/>
                    </a:cubicBezTo>
                    <a:cubicBezTo>
                      <a:pt x="225" y="555"/>
                      <a:pt x="225" y="555"/>
                      <a:pt x="225" y="553"/>
                    </a:cubicBezTo>
                    <a:cubicBezTo>
                      <a:pt x="224" y="552"/>
                      <a:pt x="223" y="552"/>
                      <a:pt x="222" y="550"/>
                    </a:cubicBezTo>
                    <a:cubicBezTo>
                      <a:pt x="221" y="550"/>
                      <a:pt x="221" y="551"/>
                      <a:pt x="220" y="550"/>
                    </a:cubicBezTo>
                    <a:cubicBezTo>
                      <a:pt x="219" y="549"/>
                      <a:pt x="217" y="547"/>
                      <a:pt x="219" y="547"/>
                    </a:cubicBezTo>
                    <a:cubicBezTo>
                      <a:pt x="216" y="546"/>
                      <a:pt x="215" y="543"/>
                      <a:pt x="213" y="544"/>
                    </a:cubicBezTo>
                    <a:cubicBezTo>
                      <a:pt x="213" y="544"/>
                      <a:pt x="214" y="545"/>
                      <a:pt x="214" y="545"/>
                    </a:cubicBezTo>
                    <a:cubicBezTo>
                      <a:pt x="213" y="545"/>
                      <a:pt x="213" y="545"/>
                      <a:pt x="213" y="544"/>
                    </a:cubicBezTo>
                    <a:cubicBezTo>
                      <a:pt x="214" y="549"/>
                      <a:pt x="206" y="544"/>
                      <a:pt x="206" y="541"/>
                    </a:cubicBezTo>
                    <a:cubicBezTo>
                      <a:pt x="207" y="541"/>
                      <a:pt x="209" y="544"/>
                      <a:pt x="208" y="542"/>
                    </a:cubicBezTo>
                    <a:cubicBezTo>
                      <a:pt x="207" y="541"/>
                      <a:pt x="206" y="541"/>
                      <a:pt x="207" y="540"/>
                    </a:cubicBezTo>
                    <a:cubicBezTo>
                      <a:pt x="208" y="541"/>
                      <a:pt x="209" y="542"/>
                      <a:pt x="210" y="542"/>
                    </a:cubicBezTo>
                    <a:cubicBezTo>
                      <a:pt x="208" y="540"/>
                      <a:pt x="208" y="539"/>
                      <a:pt x="208" y="538"/>
                    </a:cubicBezTo>
                    <a:cubicBezTo>
                      <a:pt x="205" y="538"/>
                      <a:pt x="201" y="533"/>
                      <a:pt x="198" y="531"/>
                    </a:cubicBezTo>
                    <a:cubicBezTo>
                      <a:pt x="198" y="530"/>
                      <a:pt x="197" y="530"/>
                      <a:pt x="197" y="529"/>
                    </a:cubicBezTo>
                    <a:cubicBezTo>
                      <a:pt x="198" y="530"/>
                      <a:pt x="199" y="531"/>
                      <a:pt x="199" y="530"/>
                    </a:cubicBezTo>
                    <a:cubicBezTo>
                      <a:pt x="197" y="527"/>
                      <a:pt x="196" y="528"/>
                      <a:pt x="194" y="526"/>
                    </a:cubicBezTo>
                    <a:cubicBezTo>
                      <a:pt x="194" y="525"/>
                      <a:pt x="193" y="523"/>
                      <a:pt x="193" y="525"/>
                    </a:cubicBezTo>
                    <a:cubicBezTo>
                      <a:pt x="191" y="523"/>
                      <a:pt x="191" y="521"/>
                      <a:pt x="192" y="521"/>
                    </a:cubicBezTo>
                    <a:cubicBezTo>
                      <a:pt x="195" y="523"/>
                      <a:pt x="193" y="522"/>
                      <a:pt x="195" y="523"/>
                    </a:cubicBezTo>
                    <a:cubicBezTo>
                      <a:pt x="194" y="522"/>
                      <a:pt x="195" y="521"/>
                      <a:pt x="194" y="520"/>
                    </a:cubicBezTo>
                    <a:cubicBezTo>
                      <a:pt x="194" y="519"/>
                      <a:pt x="195" y="521"/>
                      <a:pt x="195" y="521"/>
                    </a:cubicBezTo>
                    <a:cubicBezTo>
                      <a:pt x="194" y="518"/>
                      <a:pt x="193" y="520"/>
                      <a:pt x="192" y="518"/>
                    </a:cubicBezTo>
                    <a:cubicBezTo>
                      <a:pt x="191" y="518"/>
                      <a:pt x="190" y="517"/>
                      <a:pt x="190" y="516"/>
                    </a:cubicBezTo>
                    <a:cubicBezTo>
                      <a:pt x="190" y="516"/>
                      <a:pt x="191" y="515"/>
                      <a:pt x="190" y="515"/>
                    </a:cubicBezTo>
                    <a:cubicBezTo>
                      <a:pt x="189" y="515"/>
                      <a:pt x="189" y="516"/>
                      <a:pt x="188" y="515"/>
                    </a:cubicBezTo>
                    <a:cubicBezTo>
                      <a:pt x="187" y="514"/>
                      <a:pt x="188" y="514"/>
                      <a:pt x="188" y="513"/>
                    </a:cubicBezTo>
                    <a:cubicBezTo>
                      <a:pt x="187" y="513"/>
                      <a:pt x="187" y="513"/>
                      <a:pt x="186" y="512"/>
                    </a:cubicBezTo>
                    <a:cubicBezTo>
                      <a:pt x="185" y="512"/>
                      <a:pt x="183" y="512"/>
                      <a:pt x="185" y="514"/>
                    </a:cubicBezTo>
                    <a:cubicBezTo>
                      <a:pt x="186" y="514"/>
                      <a:pt x="185" y="512"/>
                      <a:pt x="186" y="513"/>
                    </a:cubicBezTo>
                    <a:cubicBezTo>
                      <a:pt x="187" y="514"/>
                      <a:pt x="187" y="515"/>
                      <a:pt x="187" y="516"/>
                    </a:cubicBezTo>
                    <a:cubicBezTo>
                      <a:pt x="185" y="515"/>
                      <a:pt x="183" y="511"/>
                      <a:pt x="182" y="510"/>
                    </a:cubicBezTo>
                    <a:cubicBezTo>
                      <a:pt x="183" y="511"/>
                      <a:pt x="182" y="511"/>
                      <a:pt x="181" y="510"/>
                    </a:cubicBezTo>
                    <a:cubicBezTo>
                      <a:pt x="182" y="509"/>
                      <a:pt x="183" y="510"/>
                      <a:pt x="183" y="509"/>
                    </a:cubicBezTo>
                    <a:cubicBezTo>
                      <a:pt x="182" y="507"/>
                      <a:pt x="181" y="507"/>
                      <a:pt x="180" y="505"/>
                    </a:cubicBezTo>
                    <a:cubicBezTo>
                      <a:pt x="180" y="505"/>
                      <a:pt x="179" y="504"/>
                      <a:pt x="180" y="504"/>
                    </a:cubicBezTo>
                    <a:cubicBezTo>
                      <a:pt x="181" y="505"/>
                      <a:pt x="175" y="499"/>
                      <a:pt x="174" y="498"/>
                    </a:cubicBezTo>
                    <a:cubicBezTo>
                      <a:pt x="174" y="498"/>
                      <a:pt x="174" y="497"/>
                      <a:pt x="174" y="497"/>
                    </a:cubicBezTo>
                    <a:cubicBezTo>
                      <a:pt x="175" y="498"/>
                      <a:pt x="176" y="497"/>
                      <a:pt x="177" y="498"/>
                    </a:cubicBezTo>
                    <a:cubicBezTo>
                      <a:pt x="178" y="499"/>
                      <a:pt x="178" y="501"/>
                      <a:pt x="179" y="501"/>
                    </a:cubicBezTo>
                    <a:cubicBezTo>
                      <a:pt x="178" y="499"/>
                      <a:pt x="177" y="498"/>
                      <a:pt x="177" y="497"/>
                    </a:cubicBezTo>
                    <a:cubicBezTo>
                      <a:pt x="179" y="499"/>
                      <a:pt x="179" y="497"/>
                      <a:pt x="181" y="498"/>
                    </a:cubicBezTo>
                    <a:cubicBezTo>
                      <a:pt x="181" y="499"/>
                      <a:pt x="182" y="504"/>
                      <a:pt x="182" y="503"/>
                    </a:cubicBezTo>
                    <a:cubicBezTo>
                      <a:pt x="182" y="502"/>
                      <a:pt x="182" y="502"/>
                      <a:pt x="182" y="502"/>
                    </a:cubicBezTo>
                    <a:cubicBezTo>
                      <a:pt x="184" y="504"/>
                      <a:pt x="185" y="507"/>
                      <a:pt x="187" y="508"/>
                    </a:cubicBezTo>
                    <a:cubicBezTo>
                      <a:pt x="186" y="506"/>
                      <a:pt x="184" y="504"/>
                      <a:pt x="183" y="502"/>
                    </a:cubicBezTo>
                    <a:cubicBezTo>
                      <a:pt x="184" y="502"/>
                      <a:pt x="185" y="503"/>
                      <a:pt x="186" y="505"/>
                    </a:cubicBezTo>
                    <a:cubicBezTo>
                      <a:pt x="187" y="506"/>
                      <a:pt x="187" y="507"/>
                      <a:pt x="188" y="508"/>
                    </a:cubicBezTo>
                    <a:cubicBezTo>
                      <a:pt x="189" y="509"/>
                      <a:pt x="189" y="506"/>
                      <a:pt x="191" y="507"/>
                    </a:cubicBezTo>
                    <a:cubicBezTo>
                      <a:pt x="190" y="506"/>
                      <a:pt x="190" y="505"/>
                      <a:pt x="189" y="504"/>
                    </a:cubicBezTo>
                    <a:cubicBezTo>
                      <a:pt x="189" y="503"/>
                      <a:pt x="188" y="502"/>
                      <a:pt x="188" y="502"/>
                    </a:cubicBezTo>
                    <a:cubicBezTo>
                      <a:pt x="188" y="503"/>
                      <a:pt x="188" y="504"/>
                      <a:pt x="189" y="505"/>
                    </a:cubicBezTo>
                    <a:cubicBezTo>
                      <a:pt x="184" y="501"/>
                      <a:pt x="186" y="498"/>
                      <a:pt x="188" y="497"/>
                    </a:cubicBezTo>
                    <a:cubicBezTo>
                      <a:pt x="187" y="496"/>
                      <a:pt x="186" y="495"/>
                      <a:pt x="186" y="494"/>
                    </a:cubicBezTo>
                    <a:cubicBezTo>
                      <a:pt x="187" y="493"/>
                      <a:pt x="189" y="497"/>
                      <a:pt x="190" y="496"/>
                    </a:cubicBezTo>
                    <a:cubicBezTo>
                      <a:pt x="190" y="494"/>
                      <a:pt x="188" y="495"/>
                      <a:pt x="189" y="494"/>
                    </a:cubicBezTo>
                    <a:cubicBezTo>
                      <a:pt x="190" y="496"/>
                      <a:pt x="190" y="492"/>
                      <a:pt x="191" y="494"/>
                    </a:cubicBezTo>
                    <a:cubicBezTo>
                      <a:pt x="191" y="495"/>
                      <a:pt x="191" y="495"/>
                      <a:pt x="191" y="495"/>
                    </a:cubicBezTo>
                    <a:cubicBezTo>
                      <a:pt x="192" y="498"/>
                      <a:pt x="193" y="494"/>
                      <a:pt x="194" y="496"/>
                    </a:cubicBezTo>
                    <a:cubicBezTo>
                      <a:pt x="194" y="496"/>
                      <a:pt x="195" y="499"/>
                      <a:pt x="196" y="498"/>
                    </a:cubicBezTo>
                    <a:cubicBezTo>
                      <a:pt x="197" y="498"/>
                      <a:pt x="194" y="496"/>
                      <a:pt x="195" y="495"/>
                    </a:cubicBezTo>
                    <a:cubicBezTo>
                      <a:pt x="196" y="495"/>
                      <a:pt x="197" y="497"/>
                      <a:pt x="197" y="496"/>
                    </a:cubicBezTo>
                    <a:cubicBezTo>
                      <a:pt x="196" y="495"/>
                      <a:pt x="198" y="497"/>
                      <a:pt x="198" y="495"/>
                    </a:cubicBezTo>
                    <a:cubicBezTo>
                      <a:pt x="197" y="494"/>
                      <a:pt x="196" y="493"/>
                      <a:pt x="197" y="491"/>
                    </a:cubicBezTo>
                    <a:cubicBezTo>
                      <a:pt x="195" y="493"/>
                      <a:pt x="195" y="491"/>
                      <a:pt x="195" y="493"/>
                    </a:cubicBezTo>
                    <a:cubicBezTo>
                      <a:pt x="195" y="492"/>
                      <a:pt x="194" y="490"/>
                      <a:pt x="195" y="490"/>
                    </a:cubicBezTo>
                    <a:cubicBezTo>
                      <a:pt x="194" y="489"/>
                      <a:pt x="194" y="488"/>
                      <a:pt x="193" y="487"/>
                    </a:cubicBezTo>
                    <a:cubicBezTo>
                      <a:pt x="192" y="486"/>
                      <a:pt x="192" y="485"/>
                      <a:pt x="191" y="484"/>
                    </a:cubicBezTo>
                    <a:cubicBezTo>
                      <a:pt x="190" y="482"/>
                      <a:pt x="189" y="480"/>
                      <a:pt x="188" y="479"/>
                    </a:cubicBezTo>
                    <a:cubicBezTo>
                      <a:pt x="188" y="478"/>
                      <a:pt x="188" y="476"/>
                      <a:pt x="188" y="475"/>
                    </a:cubicBezTo>
                    <a:cubicBezTo>
                      <a:pt x="189" y="474"/>
                      <a:pt x="189" y="476"/>
                      <a:pt x="190" y="476"/>
                    </a:cubicBezTo>
                    <a:cubicBezTo>
                      <a:pt x="190" y="476"/>
                      <a:pt x="190" y="476"/>
                      <a:pt x="191" y="476"/>
                    </a:cubicBezTo>
                    <a:cubicBezTo>
                      <a:pt x="190" y="474"/>
                      <a:pt x="190" y="473"/>
                      <a:pt x="190" y="471"/>
                    </a:cubicBezTo>
                    <a:cubicBezTo>
                      <a:pt x="191" y="474"/>
                      <a:pt x="192" y="472"/>
                      <a:pt x="193" y="475"/>
                    </a:cubicBezTo>
                    <a:cubicBezTo>
                      <a:pt x="192" y="475"/>
                      <a:pt x="194" y="479"/>
                      <a:pt x="195" y="479"/>
                    </a:cubicBezTo>
                    <a:cubicBezTo>
                      <a:pt x="195" y="477"/>
                      <a:pt x="193" y="475"/>
                      <a:pt x="194" y="474"/>
                    </a:cubicBezTo>
                    <a:cubicBezTo>
                      <a:pt x="195" y="475"/>
                      <a:pt x="196" y="477"/>
                      <a:pt x="197" y="477"/>
                    </a:cubicBezTo>
                    <a:cubicBezTo>
                      <a:pt x="195" y="475"/>
                      <a:pt x="196" y="473"/>
                      <a:pt x="196" y="471"/>
                    </a:cubicBezTo>
                    <a:cubicBezTo>
                      <a:pt x="196" y="472"/>
                      <a:pt x="199" y="479"/>
                      <a:pt x="200" y="479"/>
                    </a:cubicBezTo>
                    <a:cubicBezTo>
                      <a:pt x="199" y="476"/>
                      <a:pt x="199" y="474"/>
                      <a:pt x="200" y="472"/>
                    </a:cubicBezTo>
                    <a:cubicBezTo>
                      <a:pt x="199" y="471"/>
                      <a:pt x="198" y="471"/>
                      <a:pt x="198" y="470"/>
                    </a:cubicBezTo>
                    <a:cubicBezTo>
                      <a:pt x="199" y="472"/>
                      <a:pt x="198" y="467"/>
                      <a:pt x="197" y="467"/>
                    </a:cubicBezTo>
                    <a:cubicBezTo>
                      <a:pt x="198" y="469"/>
                      <a:pt x="197" y="469"/>
                      <a:pt x="196" y="468"/>
                    </a:cubicBezTo>
                    <a:cubicBezTo>
                      <a:pt x="197" y="468"/>
                      <a:pt x="197" y="467"/>
                      <a:pt x="197" y="466"/>
                    </a:cubicBezTo>
                    <a:cubicBezTo>
                      <a:pt x="196" y="463"/>
                      <a:pt x="194" y="460"/>
                      <a:pt x="192" y="459"/>
                    </a:cubicBezTo>
                    <a:cubicBezTo>
                      <a:pt x="193" y="460"/>
                      <a:pt x="193" y="461"/>
                      <a:pt x="194" y="462"/>
                    </a:cubicBezTo>
                    <a:cubicBezTo>
                      <a:pt x="193" y="464"/>
                      <a:pt x="192" y="464"/>
                      <a:pt x="193" y="466"/>
                    </a:cubicBezTo>
                    <a:cubicBezTo>
                      <a:pt x="192" y="464"/>
                      <a:pt x="192" y="464"/>
                      <a:pt x="190" y="463"/>
                    </a:cubicBezTo>
                    <a:cubicBezTo>
                      <a:pt x="191" y="463"/>
                      <a:pt x="192" y="464"/>
                      <a:pt x="191" y="462"/>
                    </a:cubicBezTo>
                    <a:cubicBezTo>
                      <a:pt x="189" y="462"/>
                      <a:pt x="188" y="458"/>
                      <a:pt x="188" y="456"/>
                    </a:cubicBezTo>
                    <a:cubicBezTo>
                      <a:pt x="186" y="454"/>
                      <a:pt x="181" y="447"/>
                      <a:pt x="183" y="445"/>
                    </a:cubicBezTo>
                    <a:cubicBezTo>
                      <a:pt x="183" y="445"/>
                      <a:pt x="182" y="444"/>
                      <a:pt x="182" y="444"/>
                    </a:cubicBezTo>
                    <a:cubicBezTo>
                      <a:pt x="181" y="443"/>
                      <a:pt x="183" y="445"/>
                      <a:pt x="181" y="445"/>
                    </a:cubicBezTo>
                    <a:cubicBezTo>
                      <a:pt x="181" y="444"/>
                      <a:pt x="181" y="444"/>
                      <a:pt x="181" y="444"/>
                    </a:cubicBezTo>
                    <a:cubicBezTo>
                      <a:pt x="181" y="443"/>
                      <a:pt x="182" y="441"/>
                      <a:pt x="181" y="441"/>
                    </a:cubicBezTo>
                    <a:cubicBezTo>
                      <a:pt x="179" y="441"/>
                      <a:pt x="176" y="433"/>
                      <a:pt x="174" y="430"/>
                    </a:cubicBezTo>
                    <a:cubicBezTo>
                      <a:pt x="175" y="429"/>
                      <a:pt x="174" y="426"/>
                      <a:pt x="173" y="426"/>
                    </a:cubicBezTo>
                    <a:cubicBezTo>
                      <a:pt x="174" y="426"/>
                      <a:pt x="173" y="427"/>
                      <a:pt x="173" y="426"/>
                    </a:cubicBezTo>
                    <a:cubicBezTo>
                      <a:pt x="172" y="425"/>
                      <a:pt x="173" y="424"/>
                      <a:pt x="172" y="424"/>
                    </a:cubicBezTo>
                    <a:cubicBezTo>
                      <a:pt x="172" y="424"/>
                      <a:pt x="172" y="425"/>
                      <a:pt x="172" y="424"/>
                    </a:cubicBezTo>
                    <a:cubicBezTo>
                      <a:pt x="171" y="422"/>
                      <a:pt x="172" y="421"/>
                      <a:pt x="173" y="420"/>
                    </a:cubicBezTo>
                    <a:cubicBezTo>
                      <a:pt x="174" y="419"/>
                      <a:pt x="175" y="422"/>
                      <a:pt x="175" y="420"/>
                    </a:cubicBezTo>
                    <a:cubicBezTo>
                      <a:pt x="174" y="419"/>
                      <a:pt x="174" y="414"/>
                      <a:pt x="175" y="412"/>
                    </a:cubicBezTo>
                    <a:cubicBezTo>
                      <a:pt x="176" y="414"/>
                      <a:pt x="178" y="415"/>
                      <a:pt x="178" y="418"/>
                    </a:cubicBezTo>
                    <a:cubicBezTo>
                      <a:pt x="179" y="418"/>
                      <a:pt x="179" y="419"/>
                      <a:pt x="180" y="421"/>
                    </a:cubicBezTo>
                    <a:cubicBezTo>
                      <a:pt x="179" y="420"/>
                      <a:pt x="179" y="421"/>
                      <a:pt x="179" y="422"/>
                    </a:cubicBezTo>
                    <a:cubicBezTo>
                      <a:pt x="180" y="421"/>
                      <a:pt x="181" y="422"/>
                      <a:pt x="180" y="423"/>
                    </a:cubicBezTo>
                    <a:cubicBezTo>
                      <a:pt x="182" y="422"/>
                      <a:pt x="181" y="425"/>
                      <a:pt x="182" y="424"/>
                    </a:cubicBezTo>
                    <a:cubicBezTo>
                      <a:pt x="182" y="421"/>
                      <a:pt x="180" y="421"/>
                      <a:pt x="180" y="419"/>
                    </a:cubicBezTo>
                    <a:cubicBezTo>
                      <a:pt x="182" y="421"/>
                      <a:pt x="183" y="425"/>
                      <a:pt x="185" y="425"/>
                    </a:cubicBezTo>
                    <a:cubicBezTo>
                      <a:pt x="186" y="428"/>
                      <a:pt x="186" y="429"/>
                      <a:pt x="187" y="431"/>
                    </a:cubicBezTo>
                    <a:cubicBezTo>
                      <a:pt x="187" y="429"/>
                      <a:pt x="188" y="433"/>
                      <a:pt x="189" y="433"/>
                    </a:cubicBezTo>
                    <a:cubicBezTo>
                      <a:pt x="190" y="433"/>
                      <a:pt x="189" y="432"/>
                      <a:pt x="190" y="432"/>
                    </a:cubicBezTo>
                    <a:cubicBezTo>
                      <a:pt x="190" y="431"/>
                      <a:pt x="189" y="429"/>
                      <a:pt x="189" y="429"/>
                    </a:cubicBezTo>
                    <a:cubicBezTo>
                      <a:pt x="191" y="431"/>
                      <a:pt x="191" y="433"/>
                      <a:pt x="192" y="435"/>
                    </a:cubicBezTo>
                    <a:cubicBezTo>
                      <a:pt x="192" y="434"/>
                      <a:pt x="194" y="436"/>
                      <a:pt x="195" y="437"/>
                    </a:cubicBezTo>
                    <a:cubicBezTo>
                      <a:pt x="194" y="436"/>
                      <a:pt x="195" y="436"/>
                      <a:pt x="195" y="436"/>
                    </a:cubicBezTo>
                    <a:cubicBezTo>
                      <a:pt x="195" y="435"/>
                      <a:pt x="195" y="435"/>
                      <a:pt x="195" y="434"/>
                    </a:cubicBezTo>
                    <a:cubicBezTo>
                      <a:pt x="196" y="436"/>
                      <a:pt x="195" y="433"/>
                      <a:pt x="196" y="433"/>
                    </a:cubicBezTo>
                    <a:cubicBezTo>
                      <a:pt x="197" y="433"/>
                      <a:pt x="197" y="435"/>
                      <a:pt x="198" y="434"/>
                    </a:cubicBezTo>
                    <a:cubicBezTo>
                      <a:pt x="198" y="433"/>
                      <a:pt x="197" y="430"/>
                      <a:pt x="196" y="430"/>
                    </a:cubicBezTo>
                    <a:cubicBezTo>
                      <a:pt x="197" y="433"/>
                      <a:pt x="194" y="432"/>
                      <a:pt x="193" y="431"/>
                    </a:cubicBezTo>
                    <a:cubicBezTo>
                      <a:pt x="194" y="430"/>
                      <a:pt x="193" y="428"/>
                      <a:pt x="193" y="427"/>
                    </a:cubicBezTo>
                    <a:cubicBezTo>
                      <a:pt x="193" y="426"/>
                      <a:pt x="192" y="424"/>
                      <a:pt x="193" y="424"/>
                    </a:cubicBezTo>
                    <a:cubicBezTo>
                      <a:pt x="193" y="423"/>
                      <a:pt x="192" y="423"/>
                      <a:pt x="192" y="423"/>
                    </a:cubicBezTo>
                    <a:cubicBezTo>
                      <a:pt x="191" y="420"/>
                      <a:pt x="191" y="419"/>
                      <a:pt x="193" y="419"/>
                    </a:cubicBezTo>
                    <a:cubicBezTo>
                      <a:pt x="193" y="418"/>
                      <a:pt x="193" y="418"/>
                      <a:pt x="193" y="417"/>
                    </a:cubicBezTo>
                    <a:cubicBezTo>
                      <a:pt x="194" y="418"/>
                      <a:pt x="195" y="421"/>
                      <a:pt x="194" y="421"/>
                    </a:cubicBezTo>
                    <a:cubicBezTo>
                      <a:pt x="194" y="422"/>
                      <a:pt x="195" y="422"/>
                      <a:pt x="195" y="423"/>
                    </a:cubicBezTo>
                    <a:cubicBezTo>
                      <a:pt x="196" y="424"/>
                      <a:pt x="196" y="424"/>
                      <a:pt x="197" y="425"/>
                    </a:cubicBezTo>
                    <a:cubicBezTo>
                      <a:pt x="197" y="427"/>
                      <a:pt x="198" y="427"/>
                      <a:pt x="199" y="429"/>
                    </a:cubicBezTo>
                    <a:cubicBezTo>
                      <a:pt x="201" y="428"/>
                      <a:pt x="201" y="428"/>
                      <a:pt x="201" y="428"/>
                    </a:cubicBezTo>
                    <a:cubicBezTo>
                      <a:pt x="201" y="426"/>
                      <a:pt x="199" y="426"/>
                      <a:pt x="200" y="426"/>
                    </a:cubicBezTo>
                    <a:cubicBezTo>
                      <a:pt x="201" y="427"/>
                      <a:pt x="202" y="427"/>
                      <a:pt x="202" y="426"/>
                    </a:cubicBezTo>
                    <a:cubicBezTo>
                      <a:pt x="203" y="426"/>
                      <a:pt x="203" y="427"/>
                      <a:pt x="203" y="428"/>
                    </a:cubicBezTo>
                    <a:cubicBezTo>
                      <a:pt x="203" y="426"/>
                      <a:pt x="204" y="426"/>
                      <a:pt x="205" y="427"/>
                    </a:cubicBezTo>
                    <a:cubicBezTo>
                      <a:pt x="205" y="425"/>
                      <a:pt x="205" y="425"/>
                      <a:pt x="205" y="424"/>
                    </a:cubicBezTo>
                    <a:cubicBezTo>
                      <a:pt x="205" y="424"/>
                      <a:pt x="205" y="424"/>
                      <a:pt x="204" y="423"/>
                    </a:cubicBezTo>
                    <a:cubicBezTo>
                      <a:pt x="205" y="423"/>
                      <a:pt x="205" y="422"/>
                      <a:pt x="205" y="422"/>
                    </a:cubicBezTo>
                    <a:cubicBezTo>
                      <a:pt x="206" y="423"/>
                      <a:pt x="207" y="423"/>
                      <a:pt x="209" y="423"/>
                    </a:cubicBezTo>
                    <a:cubicBezTo>
                      <a:pt x="209" y="423"/>
                      <a:pt x="209" y="423"/>
                      <a:pt x="209" y="423"/>
                    </a:cubicBezTo>
                    <a:cubicBezTo>
                      <a:pt x="208" y="421"/>
                      <a:pt x="209" y="420"/>
                      <a:pt x="208" y="420"/>
                    </a:cubicBezTo>
                    <a:cubicBezTo>
                      <a:pt x="209" y="419"/>
                      <a:pt x="209" y="419"/>
                      <a:pt x="210" y="419"/>
                    </a:cubicBezTo>
                    <a:cubicBezTo>
                      <a:pt x="210" y="420"/>
                      <a:pt x="210" y="421"/>
                      <a:pt x="211" y="420"/>
                    </a:cubicBezTo>
                    <a:cubicBezTo>
                      <a:pt x="210" y="419"/>
                      <a:pt x="210" y="417"/>
                      <a:pt x="208" y="417"/>
                    </a:cubicBezTo>
                    <a:cubicBezTo>
                      <a:pt x="208" y="416"/>
                      <a:pt x="208" y="414"/>
                      <a:pt x="209" y="415"/>
                    </a:cubicBezTo>
                    <a:cubicBezTo>
                      <a:pt x="209" y="415"/>
                      <a:pt x="209" y="415"/>
                      <a:pt x="209" y="415"/>
                    </a:cubicBezTo>
                    <a:cubicBezTo>
                      <a:pt x="210" y="414"/>
                      <a:pt x="209" y="413"/>
                      <a:pt x="209" y="412"/>
                    </a:cubicBezTo>
                    <a:cubicBezTo>
                      <a:pt x="210" y="412"/>
                      <a:pt x="209" y="409"/>
                      <a:pt x="210" y="410"/>
                    </a:cubicBezTo>
                    <a:cubicBezTo>
                      <a:pt x="210" y="408"/>
                      <a:pt x="208" y="410"/>
                      <a:pt x="208" y="408"/>
                    </a:cubicBezTo>
                    <a:cubicBezTo>
                      <a:pt x="209" y="407"/>
                      <a:pt x="208" y="405"/>
                      <a:pt x="207" y="402"/>
                    </a:cubicBezTo>
                    <a:cubicBezTo>
                      <a:pt x="207" y="400"/>
                      <a:pt x="206" y="398"/>
                      <a:pt x="204" y="395"/>
                    </a:cubicBezTo>
                    <a:cubicBezTo>
                      <a:pt x="205" y="396"/>
                      <a:pt x="205" y="396"/>
                      <a:pt x="204" y="396"/>
                    </a:cubicBezTo>
                    <a:cubicBezTo>
                      <a:pt x="204" y="394"/>
                      <a:pt x="204" y="392"/>
                      <a:pt x="204" y="390"/>
                    </a:cubicBezTo>
                    <a:cubicBezTo>
                      <a:pt x="204" y="388"/>
                      <a:pt x="204" y="386"/>
                      <a:pt x="202" y="385"/>
                    </a:cubicBezTo>
                    <a:cubicBezTo>
                      <a:pt x="202" y="384"/>
                      <a:pt x="203" y="385"/>
                      <a:pt x="203" y="384"/>
                    </a:cubicBezTo>
                    <a:cubicBezTo>
                      <a:pt x="203" y="384"/>
                      <a:pt x="203" y="383"/>
                      <a:pt x="203" y="383"/>
                    </a:cubicBezTo>
                    <a:cubicBezTo>
                      <a:pt x="203" y="384"/>
                      <a:pt x="203" y="384"/>
                      <a:pt x="204" y="384"/>
                    </a:cubicBezTo>
                    <a:cubicBezTo>
                      <a:pt x="204" y="385"/>
                      <a:pt x="203" y="385"/>
                      <a:pt x="205" y="385"/>
                    </a:cubicBezTo>
                    <a:cubicBezTo>
                      <a:pt x="204" y="382"/>
                      <a:pt x="204" y="379"/>
                      <a:pt x="204" y="375"/>
                    </a:cubicBezTo>
                    <a:cubicBezTo>
                      <a:pt x="203" y="372"/>
                      <a:pt x="203" y="369"/>
                      <a:pt x="203" y="366"/>
                    </a:cubicBezTo>
                    <a:cubicBezTo>
                      <a:pt x="203" y="365"/>
                      <a:pt x="202" y="364"/>
                      <a:pt x="203" y="363"/>
                    </a:cubicBezTo>
                    <a:cubicBezTo>
                      <a:pt x="203" y="363"/>
                      <a:pt x="203" y="364"/>
                      <a:pt x="203" y="364"/>
                    </a:cubicBezTo>
                    <a:cubicBezTo>
                      <a:pt x="202" y="363"/>
                      <a:pt x="202" y="363"/>
                      <a:pt x="202" y="362"/>
                    </a:cubicBezTo>
                    <a:cubicBezTo>
                      <a:pt x="203" y="361"/>
                      <a:pt x="202" y="358"/>
                      <a:pt x="201" y="355"/>
                    </a:cubicBezTo>
                    <a:cubicBezTo>
                      <a:pt x="203" y="350"/>
                      <a:pt x="200" y="346"/>
                      <a:pt x="202" y="342"/>
                    </a:cubicBezTo>
                    <a:cubicBezTo>
                      <a:pt x="202" y="340"/>
                      <a:pt x="202" y="337"/>
                      <a:pt x="203" y="334"/>
                    </a:cubicBezTo>
                    <a:cubicBezTo>
                      <a:pt x="204" y="332"/>
                      <a:pt x="204" y="328"/>
                      <a:pt x="203" y="326"/>
                    </a:cubicBezTo>
                    <a:cubicBezTo>
                      <a:pt x="203" y="326"/>
                      <a:pt x="203" y="325"/>
                      <a:pt x="204" y="326"/>
                    </a:cubicBezTo>
                    <a:cubicBezTo>
                      <a:pt x="204" y="324"/>
                      <a:pt x="203" y="325"/>
                      <a:pt x="203" y="323"/>
                    </a:cubicBezTo>
                    <a:cubicBezTo>
                      <a:pt x="203" y="322"/>
                      <a:pt x="204" y="322"/>
                      <a:pt x="204" y="321"/>
                    </a:cubicBezTo>
                    <a:cubicBezTo>
                      <a:pt x="204" y="320"/>
                      <a:pt x="204" y="319"/>
                      <a:pt x="203" y="319"/>
                    </a:cubicBezTo>
                    <a:cubicBezTo>
                      <a:pt x="204" y="318"/>
                      <a:pt x="205" y="318"/>
                      <a:pt x="205" y="317"/>
                    </a:cubicBezTo>
                    <a:cubicBezTo>
                      <a:pt x="204" y="316"/>
                      <a:pt x="206" y="314"/>
                      <a:pt x="206" y="313"/>
                    </a:cubicBezTo>
                    <a:cubicBezTo>
                      <a:pt x="207" y="307"/>
                      <a:pt x="209" y="300"/>
                      <a:pt x="210" y="292"/>
                    </a:cubicBezTo>
                    <a:cubicBezTo>
                      <a:pt x="209" y="293"/>
                      <a:pt x="209" y="296"/>
                      <a:pt x="208" y="294"/>
                    </a:cubicBezTo>
                    <a:cubicBezTo>
                      <a:pt x="209" y="296"/>
                      <a:pt x="207" y="298"/>
                      <a:pt x="208" y="300"/>
                    </a:cubicBezTo>
                    <a:cubicBezTo>
                      <a:pt x="207" y="301"/>
                      <a:pt x="207" y="304"/>
                      <a:pt x="207" y="306"/>
                    </a:cubicBezTo>
                    <a:cubicBezTo>
                      <a:pt x="206" y="307"/>
                      <a:pt x="206" y="307"/>
                      <a:pt x="206" y="309"/>
                    </a:cubicBezTo>
                    <a:cubicBezTo>
                      <a:pt x="206" y="309"/>
                      <a:pt x="205" y="310"/>
                      <a:pt x="205" y="310"/>
                    </a:cubicBezTo>
                    <a:cubicBezTo>
                      <a:pt x="204" y="308"/>
                      <a:pt x="205" y="307"/>
                      <a:pt x="205" y="305"/>
                    </a:cubicBezTo>
                    <a:cubicBezTo>
                      <a:pt x="206" y="303"/>
                      <a:pt x="206" y="301"/>
                      <a:pt x="206" y="299"/>
                    </a:cubicBezTo>
                    <a:cubicBezTo>
                      <a:pt x="205" y="302"/>
                      <a:pt x="204" y="303"/>
                      <a:pt x="204" y="305"/>
                    </a:cubicBezTo>
                    <a:cubicBezTo>
                      <a:pt x="204" y="307"/>
                      <a:pt x="203" y="309"/>
                      <a:pt x="203" y="312"/>
                    </a:cubicBezTo>
                    <a:cubicBezTo>
                      <a:pt x="202" y="312"/>
                      <a:pt x="202" y="312"/>
                      <a:pt x="201" y="313"/>
                    </a:cubicBezTo>
                    <a:cubicBezTo>
                      <a:pt x="202" y="314"/>
                      <a:pt x="202" y="316"/>
                      <a:pt x="201" y="319"/>
                    </a:cubicBezTo>
                    <a:cubicBezTo>
                      <a:pt x="201" y="322"/>
                      <a:pt x="200" y="324"/>
                      <a:pt x="199" y="325"/>
                    </a:cubicBezTo>
                    <a:cubicBezTo>
                      <a:pt x="199" y="329"/>
                      <a:pt x="200" y="332"/>
                      <a:pt x="198" y="334"/>
                    </a:cubicBezTo>
                    <a:cubicBezTo>
                      <a:pt x="199" y="334"/>
                      <a:pt x="200" y="340"/>
                      <a:pt x="198" y="340"/>
                    </a:cubicBezTo>
                    <a:cubicBezTo>
                      <a:pt x="197" y="340"/>
                      <a:pt x="198" y="339"/>
                      <a:pt x="197" y="339"/>
                    </a:cubicBezTo>
                    <a:cubicBezTo>
                      <a:pt x="197" y="340"/>
                      <a:pt x="198" y="343"/>
                      <a:pt x="197" y="344"/>
                    </a:cubicBezTo>
                    <a:cubicBezTo>
                      <a:pt x="197" y="344"/>
                      <a:pt x="197" y="345"/>
                      <a:pt x="197" y="346"/>
                    </a:cubicBezTo>
                    <a:cubicBezTo>
                      <a:pt x="197" y="346"/>
                      <a:pt x="197" y="347"/>
                      <a:pt x="197" y="349"/>
                    </a:cubicBezTo>
                    <a:cubicBezTo>
                      <a:pt x="197" y="351"/>
                      <a:pt x="197" y="353"/>
                      <a:pt x="198" y="354"/>
                    </a:cubicBezTo>
                    <a:cubicBezTo>
                      <a:pt x="198" y="356"/>
                      <a:pt x="197" y="356"/>
                      <a:pt x="196" y="355"/>
                    </a:cubicBezTo>
                    <a:cubicBezTo>
                      <a:pt x="197" y="357"/>
                      <a:pt x="197" y="358"/>
                      <a:pt x="198" y="361"/>
                    </a:cubicBezTo>
                    <a:cubicBezTo>
                      <a:pt x="197" y="361"/>
                      <a:pt x="197" y="362"/>
                      <a:pt x="196" y="364"/>
                    </a:cubicBezTo>
                    <a:cubicBezTo>
                      <a:pt x="196" y="365"/>
                      <a:pt x="196" y="366"/>
                      <a:pt x="197" y="368"/>
                    </a:cubicBezTo>
                    <a:cubicBezTo>
                      <a:pt x="197" y="371"/>
                      <a:pt x="197" y="373"/>
                      <a:pt x="196" y="375"/>
                    </a:cubicBezTo>
                    <a:cubicBezTo>
                      <a:pt x="196" y="373"/>
                      <a:pt x="196" y="372"/>
                      <a:pt x="195" y="370"/>
                    </a:cubicBezTo>
                    <a:cubicBezTo>
                      <a:pt x="195" y="368"/>
                      <a:pt x="195" y="366"/>
                      <a:pt x="195" y="364"/>
                    </a:cubicBezTo>
                    <a:cubicBezTo>
                      <a:pt x="194" y="359"/>
                      <a:pt x="194" y="355"/>
                      <a:pt x="193" y="351"/>
                    </a:cubicBezTo>
                    <a:cubicBezTo>
                      <a:pt x="193" y="353"/>
                      <a:pt x="193" y="354"/>
                      <a:pt x="193" y="356"/>
                    </a:cubicBezTo>
                    <a:cubicBezTo>
                      <a:pt x="193" y="357"/>
                      <a:pt x="193" y="358"/>
                      <a:pt x="194" y="359"/>
                    </a:cubicBezTo>
                    <a:cubicBezTo>
                      <a:pt x="192" y="359"/>
                      <a:pt x="193" y="363"/>
                      <a:pt x="192" y="363"/>
                    </a:cubicBezTo>
                    <a:cubicBezTo>
                      <a:pt x="192" y="361"/>
                      <a:pt x="192" y="358"/>
                      <a:pt x="191" y="356"/>
                    </a:cubicBezTo>
                    <a:cubicBezTo>
                      <a:pt x="191" y="353"/>
                      <a:pt x="192" y="351"/>
                      <a:pt x="193" y="350"/>
                    </a:cubicBezTo>
                    <a:cubicBezTo>
                      <a:pt x="192" y="350"/>
                      <a:pt x="192" y="352"/>
                      <a:pt x="191" y="352"/>
                    </a:cubicBezTo>
                    <a:cubicBezTo>
                      <a:pt x="191" y="351"/>
                      <a:pt x="191" y="349"/>
                      <a:pt x="192" y="348"/>
                    </a:cubicBezTo>
                    <a:cubicBezTo>
                      <a:pt x="192" y="346"/>
                      <a:pt x="192" y="345"/>
                      <a:pt x="191" y="343"/>
                    </a:cubicBezTo>
                    <a:cubicBezTo>
                      <a:pt x="192" y="343"/>
                      <a:pt x="192" y="343"/>
                      <a:pt x="193" y="342"/>
                    </a:cubicBezTo>
                    <a:cubicBezTo>
                      <a:pt x="193" y="338"/>
                      <a:pt x="193" y="333"/>
                      <a:pt x="194" y="331"/>
                    </a:cubicBezTo>
                    <a:cubicBezTo>
                      <a:pt x="194" y="330"/>
                      <a:pt x="196" y="328"/>
                      <a:pt x="196" y="326"/>
                    </a:cubicBezTo>
                    <a:cubicBezTo>
                      <a:pt x="196" y="325"/>
                      <a:pt x="195" y="324"/>
                      <a:pt x="196" y="323"/>
                    </a:cubicBezTo>
                    <a:cubicBezTo>
                      <a:pt x="196" y="321"/>
                      <a:pt x="198" y="318"/>
                      <a:pt x="197" y="319"/>
                    </a:cubicBezTo>
                    <a:cubicBezTo>
                      <a:pt x="198" y="317"/>
                      <a:pt x="199" y="315"/>
                      <a:pt x="198" y="313"/>
                    </a:cubicBezTo>
                    <a:cubicBezTo>
                      <a:pt x="199" y="313"/>
                      <a:pt x="199" y="309"/>
                      <a:pt x="200" y="309"/>
                    </a:cubicBezTo>
                    <a:cubicBezTo>
                      <a:pt x="200" y="307"/>
                      <a:pt x="199" y="307"/>
                      <a:pt x="200" y="305"/>
                    </a:cubicBezTo>
                    <a:cubicBezTo>
                      <a:pt x="201" y="304"/>
                      <a:pt x="202" y="304"/>
                      <a:pt x="202" y="302"/>
                    </a:cubicBezTo>
                    <a:cubicBezTo>
                      <a:pt x="203" y="298"/>
                      <a:pt x="202" y="295"/>
                      <a:pt x="205" y="290"/>
                    </a:cubicBezTo>
                    <a:cubicBezTo>
                      <a:pt x="205" y="289"/>
                      <a:pt x="204" y="290"/>
                      <a:pt x="205" y="289"/>
                    </a:cubicBezTo>
                    <a:cubicBezTo>
                      <a:pt x="205" y="287"/>
                      <a:pt x="205" y="285"/>
                      <a:pt x="206" y="284"/>
                    </a:cubicBezTo>
                    <a:cubicBezTo>
                      <a:pt x="206" y="282"/>
                      <a:pt x="207" y="281"/>
                      <a:pt x="208" y="280"/>
                    </a:cubicBezTo>
                    <a:cubicBezTo>
                      <a:pt x="207" y="278"/>
                      <a:pt x="209" y="276"/>
                      <a:pt x="210" y="275"/>
                    </a:cubicBezTo>
                    <a:cubicBezTo>
                      <a:pt x="211" y="272"/>
                      <a:pt x="212" y="267"/>
                      <a:pt x="214" y="268"/>
                    </a:cubicBezTo>
                    <a:cubicBezTo>
                      <a:pt x="214" y="267"/>
                      <a:pt x="213" y="267"/>
                      <a:pt x="213" y="265"/>
                    </a:cubicBezTo>
                    <a:cubicBezTo>
                      <a:pt x="214" y="266"/>
                      <a:pt x="215" y="265"/>
                      <a:pt x="215" y="264"/>
                    </a:cubicBezTo>
                    <a:cubicBezTo>
                      <a:pt x="214" y="262"/>
                      <a:pt x="218" y="258"/>
                      <a:pt x="218" y="256"/>
                    </a:cubicBezTo>
                    <a:cubicBezTo>
                      <a:pt x="220" y="255"/>
                      <a:pt x="221" y="253"/>
                      <a:pt x="222" y="250"/>
                    </a:cubicBezTo>
                    <a:cubicBezTo>
                      <a:pt x="222" y="249"/>
                      <a:pt x="223" y="248"/>
                      <a:pt x="223" y="247"/>
                    </a:cubicBezTo>
                    <a:cubicBezTo>
                      <a:pt x="224" y="246"/>
                      <a:pt x="224" y="245"/>
                      <a:pt x="225" y="244"/>
                    </a:cubicBezTo>
                    <a:cubicBezTo>
                      <a:pt x="226" y="244"/>
                      <a:pt x="226" y="245"/>
                      <a:pt x="227" y="244"/>
                    </a:cubicBezTo>
                    <a:cubicBezTo>
                      <a:pt x="226" y="243"/>
                      <a:pt x="225" y="244"/>
                      <a:pt x="226" y="243"/>
                    </a:cubicBezTo>
                    <a:cubicBezTo>
                      <a:pt x="227" y="241"/>
                      <a:pt x="228" y="240"/>
                      <a:pt x="229" y="239"/>
                    </a:cubicBezTo>
                    <a:cubicBezTo>
                      <a:pt x="228" y="239"/>
                      <a:pt x="227" y="240"/>
                      <a:pt x="228" y="238"/>
                    </a:cubicBezTo>
                    <a:cubicBezTo>
                      <a:pt x="229" y="237"/>
                      <a:pt x="233" y="234"/>
                      <a:pt x="232" y="233"/>
                    </a:cubicBezTo>
                    <a:cubicBezTo>
                      <a:pt x="233" y="231"/>
                      <a:pt x="234" y="230"/>
                      <a:pt x="235" y="229"/>
                    </a:cubicBezTo>
                    <a:cubicBezTo>
                      <a:pt x="236" y="228"/>
                      <a:pt x="237" y="227"/>
                      <a:pt x="237" y="226"/>
                    </a:cubicBezTo>
                    <a:cubicBezTo>
                      <a:pt x="239" y="224"/>
                      <a:pt x="240" y="222"/>
                      <a:pt x="242" y="220"/>
                    </a:cubicBezTo>
                    <a:cubicBezTo>
                      <a:pt x="243" y="220"/>
                      <a:pt x="246" y="216"/>
                      <a:pt x="247" y="214"/>
                    </a:cubicBezTo>
                    <a:cubicBezTo>
                      <a:pt x="249" y="214"/>
                      <a:pt x="250" y="214"/>
                      <a:pt x="251" y="213"/>
                    </a:cubicBezTo>
                    <a:cubicBezTo>
                      <a:pt x="252" y="212"/>
                      <a:pt x="254" y="209"/>
                      <a:pt x="256" y="208"/>
                    </a:cubicBezTo>
                    <a:cubicBezTo>
                      <a:pt x="260" y="205"/>
                      <a:pt x="260" y="203"/>
                      <a:pt x="265" y="200"/>
                    </a:cubicBezTo>
                    <a:cubicBezTo>
                      <a:pt x="265" y="200"/>
                      <a:pt x="263" y="201"/>
                      <a:pt x="264" y="201"/>
                    </a:cubicBezTo>
                    <a:cubicBezTo>
                      <a:pt x="265" y="200"/>
                      <a:pt x="265" y="199"/>
                      <a:pt x="266" y="198"/>
                    </a:cubicBezTo>
                    <a:cubicBezTo>
                      <a:pt x="267" y="198"/>
                      <a:pt x="270" y="194"/>
                      <a:pt x="270" y="196"/>
                    </a:cubicBezTo>
                    <a:cubicBezTo>
                      <a:pt x="272" y="195"/>
                      <a:pt x="271" y="194"/>
                      <a:pt x="273" y="192"/>
                    </a:cubicBezTo>
                    <a:cubicBezTo>
                      <a:pt x="274" y="192"/>
                      <a:pt x="274" y="192"/>
                      <a:pt x="276" y="191"/>
                    </a:cubicBezTo>
                    <a:cubicBezTo>
                      <a:pt x="275" y="191"/>
                      <a:pt x="276" y="190"/>
                      <a:pt x="277" y="189"/>
                    </a:cubicBezTo>
                    <a:cubicBezTo>
                      <a:pt x="278" y="189"/>
                      <a:pt x="278" y="189"/>
                      <a:pt x="278" y="189"/>
                    </a:cubicBezTo>
                    <a:cubicBezTo>
                      <a:pt x="280" y="187"/>
                      <a:pt x="282" y="186"/>
                      <a:pt x="283" y="185"/>
                    </a:cubicBezTo>
                    <a:cubicBezTo>
                      <a:pt x="285" y="184"/>
                      <a:pt x="287" y="184"/>
                      <a:pt x="289" y="182"/>
                    </a:cubicBezTo>
                    <a:cubicBezTo>
                      <a:pt x="289" y="182"/>
                      <a:pt x="288" y="181"/>
                      <a:pt x="290" y="181"/>
                    </a:cubicBezTo>
                    <a:cubicBezTo>
                      <a:pt x="290" y="182"/>
                      <a:pt x="294" y="180"/>
                      <a:pt x="296" y="179"/>
                    </a:cubicBezTo>
                    <a:cubicBezTo>
                      <a:pt x="295" y="178"/>
                      <a:pt x="293" y="180"/>
                      <a:pt x="293" y="179"/>
                    </a:cubicBezTo>
                    <a:cubicBezTo>
                      <a:pt x="295" y="178"/>
                      <a:pt x="295" y="179"/>
                      <a:pt x="295" y="177"/>
                    </a:cubicBezTo>
                    <a:cubicBezTo>
                      <a:pt x="296" y="177"/>
                      <a:pt x="296" y="178"/>
                      <a:pt x="297" y="178"/>
                    </a:cubicBezTo>
                    <a:cubicBezTo>
                      <a:pt x="297" y="177"/>
                      <a:pt x="296" y="176"/>
                      <a:pt x="298" y="176"/>
                    </a:cubicBezTo>
                    <a:cubicBezTo>
                      <a:pt x="298" y="177"/>
                      <a:pt x="299" y="176"/>
                      <a:pt x="299" y="177"/>
                    </a:cubicBezTo>
                    <a:cubicBezTo>
                      <a:pt x="302" y="174"/>
                      <a:pt x="306" y="172"/>
                      <a:pt x="310" y="170"/>
                    </a:cubicBezTo>
                    <a:cubicBezTo>
                      <a:pt x="314" y="168"/>
                      <a:pt x="319" y="166"/>
                      <a:pt x="323" y="163"/>
                    </a:cubicBezTo>
                    <a:cubicBezTo>
                      <a:pt x="328" y="162"/>
                      <a:pt x="335" y="161"/>
                      <a:pt x="338" y="158"/>
                    </a:cubicBezTo>
                    <a:cubicBezTo>
                      <a:pt x="341" y="157"/>
                      <a:pt x="343" y="156"/>
                      <a:pt x="345" y="156"/>
                    </a:cubicBezTo>
                    <a:cubicBezTo>
                      <a:pt x="348" y="155"/>
                      <a:pt x="350" y="154"/>
                      <a:pt x="353" y="153"/>
                    </a:cubicBezTo>
                    <a:cubicBezTo>
                      <a:pt x="354" y="153"/>
                      <a:pt x="355" y="154"/>
                      <a:pt x="357" y="153"/>
                    </a:cubicBezTo>
                    <a:cubicBezTo>
                      <a:pt x="356" y="153"/>
                      <a:pt x="356" y="152"/>
                      <a:pt x="357" y="152"/>
                    </a:cubicBezTo>
                    <a:cubicBezTo>
                      <a:pt x="358" y="152"/>
                      <a:pt x="359" y="152"/>
                      <a:pt x="360" y="153"/>
                    </a:cubicBezTo>
                    <a:cubicBezTo>
                      <a:pt x="360" y="152"/>
                      <a:pt x="361" y="152"/>
                      <a:pt x="361" y="152"/>
                    </a:cubicBezTo>
                    <a:cubicBezTo>
                      <a:pt x="364" y="153"/>
                      <a:pt x="366" y="149"/>
                      <a:pt x="370" y="150"/>
                    </a:cubicBezTo>
                    <a:cubicBezTo>
                      <a:pt x="371" y="150"/>
                      <a:pt x="373" y="149"/>
                      <a:pt x="374" y="149"/>
                    </a:cubicBezTo>
                    <a:cubicBezTo>
                      <a:pt x="376" y="148"/>
                      <a:pt x="378" y="148"/>
                      <a:pt x="380" y="148"/>
                    </a:cubicBezTo>
                    <a:cubicBezTo>
                      <a:pt x="382" y="148"/>
                      <a:pt x="384" y="147"/>
                      <a:pt x="386" y="147"/>
                    </a:cubicBezTo>
                    <a:cubicBezTo>
                      <a:pt x="387" y="147"/>
                      <a:pt x="389" y="146"/>
                      <a:pt x="390" y="145"/>
                    </a:cubicBezTo>
                    <a:cubicBezTo>
                      <a:pt x="388" y="145"/>
                      <a:pt x="388" y="147"/>
                      <a:pt x="386" y="146"/>
                    </a:cubicBezTo>
                    <a:cubicBezTo>
                      <a:pt x="387" y="145"/>
                      <a:pt x="389" y="144"/>
                      <a:pt x="392" y="144"/>
                    </a:cubicBezTo>
                    <a:cubicBezTo>
                      <a:pt x="393" y="144"/>
                      <a:pt x="394" y="144"/>
                      <a:pt x="395" y="144"/>
                    </a:cubicBezTo>
                    <a:cubicBezTo>
                      <a:pt x="397" y="143"/>
                      <a:pt x="398" y="143"/>
                      <a:pt x="400" y="143"/>
                    </a:cubicBezTo>
                    <a:cubicBezTo>
                      <a:pt x="399" y="142"/>
                      <a:pt x="399" y="142"/>
                      <a:pt x="399" y="142"/>
                    </a:cubicBezTo>
                    <a:cubicBezTo>
                      <a:pt x="401" y="141"/>
                      <a:pt x="406" y="141"/>
                      <a:pt x="407" y="142"/>
                    </a:cubicBezTo>
                    <a:cubicBezTo>
                      <a:pt x="409" y="141"/>
                      <a:pt x="411" y="141"/>
                      <a:pt x="414" y="142"/>
                    </a:cubicBezTo>
                    <a:cubicBezTo>
                      <a:pt x="415" y="142"/>
                      <a:pt x="417" y="142"/>
                      <a:pt x="418" y="142"/>
                    </a:cubicBezTo>
                    <a:cubicBezTo>
                      <a:pt x="420" y="142"/>
                      <a:pt x="421" y="142"/>
                      <a:pt x="422" y="142"/>
                    </a:cubicBezTo>
                    <a:cubicBezTo>
                      <a:pt x="422" y="143"/>
                      <a:pt x="423" y="143"/>
                      <a:pt x="424" y="142"/>
                    </a:cubicBezTo>
                    <a:cubicBezTo>
                      <a:pt x="424" y="143"/>
                      <a:pt x="424" y="144"/>
                      <a:pt x="425" y="144"/>
                    </a:cubicBezTo>
                    <a:cubicBezTo>
                      <a:pt x="425" y="143"/>
                      <a:pt x="427" y="144"/>
                      <a:pt x="429" y="144"/>
                    </a:cubicBezTo>
                    <a:cubicBezTo>
                      <a:pt x="431" y="144"/>
                      <a:pt x="432" y="145"/>
                      <a:pt x="433" y="144"/>
                    </a:cubicBezTo>
                    <a:cubicBezTo>
                      <a:pt x="434" y="145"/>
                      <a:pt x="436" y="145"/>
                      <a:pt x="438" y="145"/>
                    </a:cubicBezTo>
                    <a:cubicBezTo>
                      <a:pt x="439" y="146"/>
                      <a:pt x="441" y="146"/>
                      <a:pt x="442" y="146"/>
                    </a:cubicBezTo>
                    <a:cubicBezTo>
                      <a:pt x="443" y="145"/>
                      <a:pt x="448" y="146"/>
                      <a:pt x="450" y="147"/>
                    </a:cubicBezTo>
                    <a:cubicBezTo>
                      <a:pt x="450" y="146"/>
                      <a:pt x="450" y="146"/>
                      <a:pt x="450" y="145"/>
                    </a:cubicBezTo>
                    <a:cubicBezTo>
                      <a:pt x="451" y="146"/>
                      <a:pt x="451" y="145"/>
                      <a:pt x="452" y="145"/>
                    </a:cubicBezTo>
                    <a:cubicBezTo>
                      <a:pt x="455" y="145"/>
                      <a:pt x="455" y="146"/>
                      <a:pt x="457" y="146"/>
                    </a:cubicBezTo>
                    <a:cubicBezTo>
                      <a:pt x="456" y="146"/>
                      <a:pt x="456" y="148"/>
                      <a:pt x="457" y="147"/>
                    </a:cubicBezTo>
                    <a:cubicBezTo>
                      <a:pt x="457" y="145"/>
                      <a:pt x="462" y="146"/>
                      <a:pt x="464" y="147"/>
                    </a:cubicBezTo>
                    <a:cubicBezTo>
                      <a:pt x="464" y="146"/>
                      <a:pt x="466" y="148"/>
                      <a:pt x="467" y="147"/>
                    </a:cubicBezTo>
                    <a:cubicBezTo>
                      <a:pt x="467" y="146"/>
                      <a:pt x="466" y="146"/>
                      <a:pt x="465" y="145"/>
                    </a:cubicBezTo>
                    <a:cubicBezTo>
                      <a:pt x="465" y="145"/>
                      <a:pt x="465" y="146"/>
                      <a:pt x="464" y="146"/>
                    </a:cubicBezTo>
                    <a:cubicBezTo>
                      <a:pt x="462" y="145"/>
                      <a:pt x="461" y="143"/>
                      <a:pt x="459" y="142"/>
                    </a:cubicBezTo>
                    <a:cubicBezTo>
                      <a:pt x="461" y="143"/>
                      <a:pt x="462" y="143"/>
                      <a:pt x="462" y="143"/>
                    </a:cubicBezTo>
                    <a:cubicBezTo>
                      <a:pt x="458" y="142"/>
                      <a:pt x="457" y="142"/>
                      <a:pt x="452" y="141"/>
                    </a:cubicBezTo>
                    <a:cubicBezTo>
                      <a:pt x="452" y="140"/>
                      <a:pt x="451" y="140"/>
                      <a:pt x="451" y="139"/>
                    </a:cubicBezTo>
                    <a:cubicBezTo>
                      <a:pt x="449" y="139"/>
                      <a:pt x="448" y="139"/>
                      <a:pt x="446" y="139"/>
                    </a:cubicBezTo>
                    <a:cubicBezTo>
                      <a:pt x="446" y="139"/>
                      <a:pt x="444" y="138"/>
                      <a:pt x="442" y="138"/>
                    </a:cubicBezTo>
                    <a:cubicBezTo>
                      <a:pt x="440" y="137"/>
                      <a:pt x="438" y="137"/>
                      <a:pt x="436" y="136"/>
                    </a:cubicBezTo>
                    <a:cubicBezTo>
                      <a:pt x="434" y="136"/>
                      <a:pt x="431" y="137"/>
                      <a:pt x="430" y="135"/>
                    </a:cubicBezTo>
                    <a:cubicBezTo>
                      <a:pt x="429" y="135"/>
                      <a:pt x="429" y="136"/>
                      <a:pt x="428" y="136"/>
                    </a:cubicBezTo>
                    <a:cubicBezTo>
                      <a:pt x="427" y="136"/>
                      <a:pt x="428" y="134"/>
                      <a:pt x="426" y="134"/>
                    </a:cubicBezTo>
                    <a:cubicBezTo>
                      <a:pt x="426" y="135"/>
                      <a:pt x="425" y="134"/>
                      <a:pt x="424" y="135"/>
                    </a:cubicBezTo>
                    <a:cubicBezTo>
                      <a:pt x="423" y="134"/>
                      <a:pt x="420" y="134"/>
                      <a:pt x="419" y="133"/>
                    </a:cubicBezTo>
                    <a:cubicBezTo>
                      <a:pt x="421" y="132"/>
                      <a:pt x="425" y="132"/>
                      <a:pt x="423" y="131"/>
                    </a:cubicBezTo>
                    <a:cubicBezTo>
                      <a:pt x="420" y="134"/>
                      <a:pt x="412" y="133"/>
                      <a:pt x="410" y="130"/>
                    </a:cubicBezTo>
                    <a:cubicBezTo>
                      <a:pt x="408" y="130"/>
                      <a:pt x="411" y="131"/>
                      <a:pt x="410" y="131"/>
                    </a:cubicBezTo>
                    <a:cubicBezTo>
                      <a:pt x="408" y="130"/>
                      <a:pt x="407" y="130"/>
                      <a:pt x="407" y="128"/>
                    </a:cubicBezTo>
                    <a:cubicBezTo>
                      <a:pt x="407" y="128"/>
                      <a:pt x="408" y="128"/>
                      <a:pt x="409" y="128"/>
                    </a:cubicBezTo>
                    <a:cubicBezTo>
                      <a:pt x="409" y="127"/>
                      <a:pt x="408" y="126"/>
                      <a:pt x="407" y="126"/>
                    </a:cubicBezTo>
                    <a:cubicBezTo>
                      <a:pt x="406" y="126"/>
                      <a:pt x="404" y="126"/>
                      <a:pt x="402" y="126"/>
                    </a:cubicBezTo>
                    <a:cubicBezTo>
                      <a:pt x="403" y="124"/>
                      <a:pt x="405" y="124"/>
                      <a:pt x="407" y="124"/>
                    </a:cubicBezTo>
                    <a:cubicBezTo>
                      <a:pt x="409" y="124"/>
                      <a:pt x="411" y="125"/>
                      <a:pt x="414" y="125"/>
                    </a:cubicBezTo>
                    <a:cubicBezTo>
                      <a:pt x="414" y="124"/>
                      <a:pt x="413" y="124"/>
                      <a:pt x="412" y="123"/>
                    </a:cubicBezTo>
                    <a:cubicBezTo>
                      <a:pt x="414" y="123"/>
                      <a:pt x="417" y="123"/>
                      <a:pt x="419" y="124"/>
                    </a:cubicBezTo>
                    <a:cubicBezTo>
                      <a:pt x="421" y="124"/>
                      <a:pt x="423" y="124"/>
                      <a:pt x="425" y="123"/>
                    </a:cubicBezTo>
                    <a:cubicBezTo>
                      <a:pt x="424" y="123"/>
                      <a:pt x="422" y="123"/>
                      <a:pt x="420" y="122"/>
                    </a:cubicBezTo>
                    <a:cubicBezTo>
                      <a:pt x="425" y="123"/>
                      <a:pt x="429" y="123"/>
                      <a:pt x="432" y="123"/>
                    </a:cubicBezTo>
                    <a:cubicBezTo>
                      <a:pt x="436" y="124"/>
                      <a:pt x="440" y="125"/>
                      <a:pt x="445" y="125"/>
                    </a:cubicBezTo>
                    <a:cubicBezTo>
                      <a:pt x="444" y="126"/>
                      <a:pt x="444" y="126"/>
                      <a:pt x="443" y="126"/>
                    </a:cubicBezTo>
                    <a:cubicBezTo>
                      <a:pt x="446" y="126"/>
                      <a:pt x="447" y="125"/>
                      <a:pt x="449" y="126"/>
                    </a:cubicBezTo>
                    <a:cubicBezTo>
                      <a:pt x="449" y="126"/>
                      <a:pt x="449" y="126"/>
                      <a:pt x="450" y="127"/>
                    </a:cubicBezTo>
                    <a:cubicBezTo>
                      <a:pt x="450" y="126"/>
                      <a:pt x="451" y="127"/>
                      <a:pt x="451" y="127"/>
                    </a:cubicBezTo>
                    <a:cubicBezTo>
                      <a:pt x="452" y="126"/>
                      <a:pt x="449" y="126"/>
                      <a:pt x="450" y="125"/>
                    </a:cubicBezTo>
                    <a:cubicBezTo>
                      <a:pt x="451" y="125"/>
                      <a:pt x="453" y="125"/>
                      <a:pt x="455" y="126"/>
                    </a:cubicBezTo>
                    <a:cubicBezTo>
                      <a:pt x="457" y="126"/>
                      <a:pt x="459" y="127"/>
                      <a:pt x="462" y="127"/>
                    </a:cubicBezTo>
                    <a:cubicBezTo>
                      <a:pt x="463" y="128"/>
                      <a:pt x="465" y="128"/>
                      <a:pt x="467" y="129"/>
                    </a:cubicBezTo>
                    <a:cubicBezTo>
                      <a:pt x="467" y="128"/>
                      <a:pt x="466" y="127"/>
                      <a:pt x="469" y="127"/>
                    </a:cubicBezTo>
                    <a:cubicBezTo>
                      <a:pt x="469" y="129"/>
                      <a:pt x="472" y="131"/>
                      <a:pt x="468" y="131"/>
                    </a:cubicBezTo>
                    <a:cubicBezTo>
                      <a:pt x="469" y="131"/>
                      <a:pt x="468" y="132"/>
                      <a:pt x="469" y="132"/>
                    </a:cubicBezTo>
                    <a:cubicBezTo>
                      <a:pt x="469" y="130"/>
                      <a:pt x="472" y="132"/>
                      <a:pt x="475" y="133"/>
                    </a:cubicBezTo>
                    <a:cubicBezTo>
                      <a:pt x="475" y="131"/>
                      <a:pt x="479" y="132"/>
                      <a:pt x="479" y="133"/>
                    </a:cubicBezTo>
                    <a:cubicBezTo>
                      <a:pt x="480" y="132"/>
                      <a:pt x="480" y="132"/>
                      <a:pt x="482" y="133"/>
                    </a:cubicBezTo>
                    <a:cubicBezTo>
                      <a:pt x="484" y="135"/>
                      <a:pt x="481" y="134"/>
                      <a:pt x="480" y="135"/>
                    </a:cubicBezTo>
                    <a:cubicBezTo>
                      <a:pt x="482" y="135"/>
                      <a:pt x="484" y="136"/>
                      <a:pt x="485" y="136"/>
                    </a:cubicBezTo>
                    <a:cubicBezTo>
                      <a:pt x="482" y="134"/>
                      <a:pt x="488" y="136"/>
                      <a:pt x="485" y="134"/>
                    </a:cubicBezTo>
                    <a:cubicBezTo>
                      <a:pt x="484" y="134"/>
                      <a:pt x="485" y="135"/>
                      <a:pt x="483" y="134"/>
                    </a:cubicBezTo>
                    <a:cubicBezTo>
                      <a:pt x="483" y="133"/>
                      <a:pt x="484" y="133"/>
                      <a:pt x="486" y="133"/>
                    </a:cubicBezTo>
                    <a:cubicBezTo>
                      <a:pt x="487" y="134"/>
                      <a:pt x="487" y="136"/>
                      <a:pt x="487" y="137"/>
                    </a:cubicBezTo>
                    <a:cubicBezTo>
                      <a:pt x="489" y="137"/>
                      <a:pt x="491" y="138"/>
                      <a:pt x="493" y="138"/>
                    </a:cubicBezTo>
                    <a:cubicBezTo>
                      <a:pt x="490" y="138"/>
                      <a:pt x="486" y="135"/>
                      <a:pt x="488" y="134"/>
                    </a:cubicBezTo>
                    <a:cubicBezTo>
                      <a:pt x="491" y="135"/>
                      <a:pt x="489" y="136"/>
                      <a:pt x="490" y="136"/>
                    </a:cubicBezTo>
                    <a:cubicBezTo>
                      <a:pt x="491" y="136"/>
                      <a:pt x="495" y="137"/>
                      <a:pt x="493" y="138"/>
                    </a:cubicBezTo>
                    <a:cubicBezTo>
                      <a:pt x="495" y="139"/>
                      <a:pt x="495" y="138"/>
                      <a:pt x="495" y="137"/>
                    </a:cubicBezTo>
                    <a:cubicBezTo>
                      <a:pt x="497" y="137"/>
                      <a:pt x="497" y="138"/>
                      <a:pt x="495" y="139"/>
                    </a:cubicBezTo>
                    <a:cubicBezTo>
                      <a:pt x="497" y="139"/>
                      <a:pt x="496" y="139"/>
                      <a:pt x="497" y="140"/>
                    </a:cubicBezTo>
                    <a:cubicBezTo>
                      <a:pt x="499" y="140"/>
                      <a:pt x="497" y="138"/>
                      <a:pt x="498" y="138"/>
                    </a:cubicBezTo>
                    <a:cubicBezTo>
                      <a:pt x="499" y="138"/>
                      <a:pt x="499" y="139"/>
                      <a:pt x="499" y="139"/>
                    </a:cubicBezTo>
                    <a:cubicBezTo>
                      <a:pt x="501" y="140"/>
                      <a:pt x="502" y="139"/>
                      <a:pt x="505" y="141"/>
                    </a:cubicBezTo>
                    <a:cubicBezTo>
                      <a:pt x="505" y="143"/>
                      <a:pt x="508" y="142"/>
                      <a:pt x="509" y="145"/>
                    </a:cubicBezTo>
                    <a:cubicBezTo>
                      <a:pt x="509" y="144"/>
                      <a:pt x="509" y="143"/>
                      <a:pt x="510" y="144"/>
                    </a:cubicBezTo>
                    <a:cubicBezTo>
                      <a:pt x="511" y="144"/>
                      <a:pt x="510" y="145"/>
                      <a:pt x="511" y="145"/>
                    </a:cubicBezTo>
                    <a:cubicBezTo>
                      <a:pt x="511" y="145"/>
                      <a:pt x="512" y="144"/>
                      <a:pt x="513" y="144"/>
                    </a:cubicBezTo>
                    <a:cubicBezTo>
                      <a:pt x="513" y="145"/>
                      <a:pt x="513" y="145"/>
                      <a:pt x="513" y="145"/>
                    </a:cubicBezTo>
                    <a:cubicBezTo>
                      <a:pt x="513" y="145"/>
                      <a:pt x="512" y="145"/>
                      <a:pt x="512" y="145"/>
                    </a:cubicBezTo>
                    <a:cubicBezTo>
                      <a:pt x="518" y="148"/>
                      <a:pt x="520" y="148"/>
                      <a:pt x="523" y="152"/>
                    </a:cubicBezTo>
                    <a:cubicBezTo>
                      <a:pt x="524" y="152"/>
                      <a:pt x="527" y="154"/>
                      <a:pt x="528" y="155"/>
                    </a:cubicBezTo>
                    <a:cubicBezTo>
                      <a:pt x="528" y="154"/>
                      <a:pt x="529" y="154"/>
                      <a:pt x="530" y="154"/>
                    </a:cubicBezTo>
                    <a:cubicBezTo>
                      <a:pt x="527" y="153"/>
                      <a:pt x="529" y="152"/>
                      <a:pt x="529" y="152"/>
                    </a:cubicBezTo>
                    <a:cubicBezTo>
                      <a:pt x="528" y="151"/>
                      <a:pt x="527" y="151"/>
                      <a:pt x="525" y="149"/>
                    </a:cubicBezTo>
                    <a:cubicBezTo>
                      <a:pt x="525" y="150"/>
                      <a:pt x="523" y="149"/>
                      <a:pt x="522" y="149"/>
                    </a:cubicBezTo>
                    <a:cubicBezTo>
                      <a:pt x="522" y="148"/>
                      <a:pt x="521" y="147"/>
                      <a:pt x="520" y="146"/>
                    </a:cubicBezTo>
                    <a:cubicBezTo>
                      <a:pt x="520" y="147"/>
                      <a:pt x="516" y="145"/>
                      <a:pt x="516" y="145"/>
                    </a:cubicBezTo>
                    <a:cubicBezTo>
                      <a:pt x="517" y="144"/>
                      <a:pt x="520" y="147"/>
                      <a:pt x="520" y="145"/>
                    </a:cubicBezTo>
                    <a:cubicBezTo>
                      <a:pt x="517" y="145"/>
                      <a:pt x="518" y="144"/>
                      <a:pt x="520" y="144"/>
                    </a:cubicBezTo>
                    <a:cubicBezTo>
                      <a:pt x="513" y="141"/>
                      <a:pt x="513" y="141"/>
                      <a:pt x="508" y="139"/>
                    </a:cubicBezTo>
                    <a:cubicBezTo>
                      <a:pt x="508" y="138"/>
                      <a:pt x="509" y="138"/>
                      <a:pt x="509" y="137"/>
                    </a:cubicBezTo>
                    <a:cubicBezTo>
                      <a:pt x="507" y="138"/>
                      <a:pt x="504" y="135"/>
                      <a:pt x="502" y="134"/>
                    </a:cubicBezTo>
                    <a:cubicBezTo>
                      <a:pt x="503" y="134"/>
                      <a:pt x="504" y="135"/>
                      <a:pt x="504" y="134"/>
                    </a:cubicBezTo>
                    <a:cubicBezTo>
                      <a:pt x="504" y="133"/>
                      <a:pt x="503" y="134"/>
                      <a:pt x="502" y="133"/>
                    </a:cubicBezTo>
                    <a:cubicBezTo>
                      <a:pt x="503" y="133"/>
                      <a:pt x="502" y="132"/>
                      <a:pt x="502" y="132"/>
                    </a:cubicBezTo>
                    <a:cubicBezTo>
                      <a:pt x="501" y="132"/>
                      <a:pt x="501" y="133"/>
                      <a:pt x="500" y="133"/>
                    </a:cubicBezTo>
                    <a:cubicBezTo>
                      <a:pt x="498" y="132"/>
                      <a:pt x="495" y="131"/>
                      <a:pt x="493" y="129"/>
                    </a:cubicBezTo>
                    <a:cubicBezTo>
                      <a:pt x="490" y="128"/>
                      <a:pt x="488" y="126"/>
                      <a:pt x="488" y="124"/>
                    </a:cubicBezTo>
                    <a:cubicBezTo>
                      <a:pt x="490" y="126"/>
                      <a:pt x="492" y="125"/>
                      <a:pt x="495" y="127"/>
                    </a:cubicBezTo>
                    <a:cubicBezTo>
                      <a:pt x="495" y="127"/>
                      <a:pt x="496" y="127"/>
                      <a:pt x="496" y="126"/>
                    </a:cubicBezTo>
                    <a:cubicBezTo>
                      <a:pt x="492" y="124"/>
                      <a:pt x="490" y="124"/>
                      <a:pt x="486" y="122"/>
                    </a:cubicBezTo>
                    <a:cubicBezTo>
                      <a:pt x="487" y="122"/>
                      <a:pt x="487" y="121"/>
                      <a:pt x="486" y="121"/>
                    </a:cubicBezTo>
                    <a:cubicBezTo>
                      <a:pt x="486" y="121"/>
                      <a:pt x="486" y="121"/>
                      <a:pt x="485" y="121"/>
                    </a:cubicBezTo>
                    <a:cubicBezTo>
                      <a:pt x="485" y="121"/>
                      <a:pt x="485" y="120"/>
                      <a:pt x="484" y="120"/>
                    </a:cubicBezTo>
                    <a:cubicBezTo>
                      <a:pt x="485" y="121"/>
                      <a:pt x="482" y="120"/>
                      <a:pt x="481" y="119"/>
                    </a:cubicBezTo>
                    <a:cubicBezTo>
                      <a:pt x="485" y="120"/>
                      <a:pt x="482" y="118"/>
                      <a:pt x="485" y="118"/>
                    </a:cubicBezTo>
                    <a:cubicBezTo>
                      <a:pt x="487" y="119"/>
                      <a:pt x="486" y="120"/>
                      <a:pt x="487" y="120"/>
                    </a:cubicBezTo>
                    <a:cubicBezTo>
                      <a:pt x="487" y="119"/>
                      <a:pt x="488" y="119"/>
                      <a:pt x="486" y="118"/>
                    </a:cubicBezTo>
                    <a:cubicBezTo>
                      <a:pt x="487" y="119"/>
                      <a:pt x="490" y="118"/>
                      <a:pt x="490" y="119"/>
                    </a:cubicBezTo>
                    <a:cubicBezTo>
                      <a:pt x="489" y="120"/>
                      <a:pt x="490" y="121"/>
                      <a:pt x="491" y="122"/>
                    </a:cubicBezTo>
                    <a:cubicBezTo>
                      <a:pt x="490" y="120"/>
                      <a:pt x="491" y="120"/>
                      <a:pt x="492" y="119"/>
                    </a:cubicBezTo>
                    <a:cubicBezTo>
                      <a:pt x="494" y="120"/>
                      <a:pt x="498" y="121"/>
                      <a:pt x="498" y="122"/>
                    </a:cubicBezTo>
                    <a:cubicBezTo>
                      <a:pt x="497" y="122"/>
                      <a:pt x="497" y="122"/>
                      <a:pt x="496" y="123"/>
                    </a:cubicBezTo>
                    <a:cubicBezTo>
                      <a:pt x="498" y="124"/>
                      <a:pt x="497" y="122"/>
                      <a:pt x="498" y="123"/>
                    </a:cubicBezTo>
                    <a:cubicBezTo>
                      <a:pt x="499" y="123"/>
                      <a:pt x="500" y="124"/>
                      <a:pt x="501" y="123"/>
                    </a:cubicBezTo>
                    <a:cubicBezTo>
                      <a:pt x="500" y="122"/>
                      <a:pt x="498" y="123"/>
                      <a:pt x="498" y="122"/>
                    </a:cubicBezTo>
                    <a:cubicBezTo>
                      <a:pt x="500" y="123"/>
                      <a:pt x="500" y="122"/>
                      <a:pt x="502" y="123"/>
                    </a:cubicBezTo>
                    <a:cubicBezTo>
                      <a:pt x="502" y="124"/>
                      <a:pt x="503" y="124"/>
                      <a:pt x="503" y="125"/>
                    </a:cubicBezTo>
                    <a:cubicBezTo>
                      <a:pt x="501" y="124"/>
                      <a:pt x="502" y="126"/>
                      <a:pt x="502" y="126"/>
                    </a:cubicBezTo>
                    <a:cubicBezTo>
                      <a:pt x="502" y="125"/>
                      <a:pt x="506" y="127"/>
                      <a:pt x="504" y="126"/>
                    </a:cubicBezTo>
                    <a:cubicBezTo>
                      <a:pt x="503" y="126"/>
                      <a:pt x="503" y="126"/>
                      <a:pt x="502" y="125"/>
                    </a:cubicBezTo>
                    <a:cubicBezTo>
                      <a:pt x="503" y="126"/>
                      <a:pt x="503" y="125"/>
                      <a:pt x="504" y="125"/>
                    </a:cubicBezTo>
                    <a:cubicBezTo>
                      <a:pt x="505" y="125"/>
                      <a:pt x="506" y="126"/>
                      <a:pt x="506" y="127"/>
                    </a:cubicBezTo>
                    <a:cubicBezTo>
                      <a:pt x="506" y="127"/>
                      <a:pt x="505" y="126"/>
                      <a:pt x="505" y="127"/>
                    </a:cubicBezTo>
                    <a:cubicBezTo>
                      <a:pt x="505" y="127"/>
                      <a:pt x="506" y="127"/>
                      <a:pt x="508" y="127"/>
                    </a:cubicBezTo>
                    <a:cubicBezTo>
                      <a:pt x="509" y="128"/>
                      <a:pt x="510" y="128"/>
                      <a:pt x="510" y="129"/>
                    </a:cubicBezTo>
                    <a:cubicBezTo>
                      <a:pt x="509" y="129"/>
                      <a:pt x="507" y="128"/>
                      <a:pt x="507" y="128"/>
                    </a:cubicBezTo>
                    <a:cubicBezTo>
                      <a:pt x="509" y="130"/>
                      <a:pt x="511" y="130"/>
                      <a:pt x="513" y="132"/>
                    </a:cubicBezTo>
                    <a:cubicBezTo>
                      <a:pt x="513" y="131"/>
                      <a:pt x="513" y="131"/>
                      <a:pt x="514" y="131"/>
                    </a:cubicBezTo>
                    <a:cubicBezTo>
                      <a:pt x="514" y="132"/>
                      <a:pt x="516" y="133"/>
                      <a:pt x="517" y="133"/>
                    </a:cubicBezTo>
                    <a:cubicBezTo>
                      <a:pt x="518" y="134"/>
                      <a:pt x="517" y="134"/>
                      <a:pt x="517" y="135"/>
                    </a:cubicBezTo>
                    <a:cubicBezTo>
                      <a:pt x="518" y="134"/>
                      <a:pt x="521" y="136"/>
                      <a:pt x="521" y="135"/>
                    </a:cubicBezTo>
                    <a:cubicBezTo>
                      <a:pt x="520" y="135"/>
                      <a:pt x="520" y="135"/>
                      <a:pt x="520" y="134"/>
                    </a:cubicBezTo>
                    <a:cubicBezTo>
                      <a:pt x="521" y="134"/>
                      <a:pt x="521" y="135"/>
                      <a:pt x="523" y="136"/>
                    </a:cubicBezTo>
                    <a:cubicBezTo>
                      <a:pt x="524" y="135"/>
                      <a:pt x="521" y="134"/>
                      <a:pt x="521" y="134"/>
                    </a:cubicBezTo>
                    <a:cubicBezTo>
                      <a:pt x="524" y="135"/>
                      <a:pt x="522" y="133"/>
                      <a:pt x="522" y="133"/>
                    </a:cubicBezTo>
                    <a:cubicBezTo>
                      <a:pt x="523" y="133"/>
                      <a:pt x="525" y="135"/>
                      <a:pt x="525" y="136"/>
                    </a:cubicBezTo>
                    <a:cubicBezTo>
                      <a:pt x="524" y="134"/>
                      <a:pt x="527" y="135"/>
                      <a:pt x="525" y="133"/>
                    </a:cubicBezTo>
                    <a:cubicBezTo>
                      <a:pt x="524" y="134"/>
                      <a:pt x="523" y="132"/>
                      <a:pt x="521" y="132"/>
                    </a:cubicBezTo>
                    <a:cubicBezTo>
                      <a:pt x="521" y="131"/>
                      <a:pt x="521" y="131"/>
                      <a:pt x="520" y="130"/>
                    </a:cubicBezTo>
                    <a:cubicBezTo>
                      <a:pt x="519" y="130"/>
                      <a:pt x="521" y="132"/>
                      <a:pt x="519" y="131"/>
                    </a:cubicBezTo>
                    <a:cubicBezTo>
                      <a:pt x="514" y="129"/>
                      <a:pt x="518" y="128"/>
                      <a:pt x="522" y="130"/>
                    </a:cubicBezTo>
                    <a:cubicBezTo>
                      <a:pt x="521" y="128"/>
                      <a:pt x="521" y="129"/>
                      <a:pt x="519" y="128"/>
                    </a:cubicBezTo>
                    <a:cubicBezTo>
                      <a:pt x="521" y="128"/>
                      <a:pt x="518" y="127"/>
                      <a:pt x="517" y="126"/>
                    </a:cubicBezTo>
                    <a:cubicBezTo>
                      <a:pt x="519" y="126"/>
                      <a:pt x="523" y="129"/>
                      <a:pt x="524" y="128"/>
                    </a:cubicBezTo>
                    <a:cubicBezTo>
                      <a:pt x="520" y="126"/>
                      <a:pt x="517" y="125"/>
                      <a:pt x="515" y="124"/>
                    </a:cubicBezTo>
                    <a:cubicBezTo>
                      <a:pt x="518" y="123"/>
                      <a:pt x="522" y="126"/>
                      <a:pt x="526" y="127"/>
                    </a:cubicBezTo>
                    <a:cubicBezTo>
                      <a:pt x="526" y="128"/>
                      <a:pt x="526" y="128"/>
                      <a:pt x="527" y="129"/>
                    </a:cubicBezTo>
                    <a:cubicBezTo>
                      <a:pt x="529" y="129"/>
                      <a:pt x="531" y="131"/>
                      <a:pt x="533" y="131"/>
                    </a:cubicBezTo>
                    <a:cubicBezTo>
                      <a:pt x="533" y="132"/>
                      <a:pt x="536" y="133"/>
                      <a:pt x="537" y="134"/>
                    </a:cubicBezTo>
                    <a:cubicBezTo>
                      <a:pt x="537" y="133"/>
                      <a:pt x="538" y="132"/>
                      <a:pt x="536" y="131"/>
                    </a:cubicBezTo>
                    <a:cubicBezTo>
                      <a:pt x="537" y="132"/>
                      <a:pt x="536" y="132"/>
                      <a:pt x="535" y="132"/>
                    </a:cubicBezTo>
                    <a:cubicBezTo>
                      <a:pt x="534" y="132"/>
                      <a:pt x="534" y="131"/>
                      <a:pt x="533" y="131"/>
                    </a:cubicBezTo>
                    <a:cubicBezTo>
                      <a:pt x="533" y="130"/>
                      <a:pt x="531" y="130"/>
                      <a:pt x="530" y="128"/>
                    </a:cubicBezTo>
                    <a:cubicBezTo>
                      <a:pt x="530" y="129"/>
                      <a:pt x="530" y="129"/>
                      <a:pt x="530" y="129"/>
                    </a:cubicBezTo>
                    <a:cubicBezTo>
                      <a:pt x="525" y="126"/>
                      <a:pt x="523" y="125"/>
                      <a:pt x="519" y="123"/>
                    </a:cubicBezTo>
                    <a:cubicBezTo>
                      <a:pt x="516" y="123"/>
                      <a:pt x="510" y="120"/>
                      <a:pt x="508" y="118"/>
                    </a:cubicBezTo>
                    <a:cubicBezTo>
                      <a:pt x="507" y="118"/>
                      <a:pt x="508" y="119"/>
                      <a:pt x="507" y="119"/>
                    </a:cubicBezTo>
                    <a:cubicBezTo>
                      <a:pt x="506" y="117"/>
                      <a:pt x="505" y="117"/>
                      <a:pt x="502" y="116"/>
                    </a:cubicBezTo>
                    <a:cubicBezTo>
                      <a:pt x="502" y="116"/>
                      <a:pt x="502" y="115"/>
                      <a:pt x="501" y="115"/>
                    </a:cubicBezTo>
                    <a:cubicBezTo>
                      <a:pt x="501" y="116"/>
                      <a:pt x="498" y="115"/>
                      <a:pt x="498" y="114"/>
                    </a:cubicBezTo>
                    <a:cubicBezTo>
                      <a:pt x="498" y="114"/>
                      <a:pt x="498" y="114"/>
                      <a:pt x="497" y="114"/>
                    </a:cubicBezTo>
                    <a:cubicBezTo>
                      <a:pt x="497" y="113"/>
                      <a:pt x="500" y="114"/>
                      <a:pt x="499" y="113"/>
                    </a:cubicBezTo>
                    <a:cubicBezTo>
                      <a:pt x="498" y="114"/>
                      <a:pt x="496" y="112"/>
                      <a:pt x="496" y="113"/>
                    </a:cubicBezTo>
                    <a:cubicBezTo>
                      <a:pt x="497" y="114"/>
                      <a:pt x="497" y="114"/>
                      <a:pt x="497" y="115"/>
                    </a:cubicBezTo>
                    <a:cubicBezTo>
                      <a:pt x="495" y="114"/>
                      <a:pt x="494" y="114"/>
                      <a:pt x="492" y="113"/>
                    </a:cubicBezTo>
                    <a:cubicBezTo>
                      <a:pt x="493" y="115"/>
                      <a:pt x="491" y="115"/>
                      <a:pt x="494" y="116"/>
                    </a:cubicBezTo>
                    <a:cubicBezTo>
                      <a:pt x="494" y="115"/>
                      <a:pt x="493" y="115"/>
                      <a:pt x="493" y="114"/>
                    </a:cubicBezTo>
                    <a:cubicBezTo>
                      <a:pt x="495" y="115"/>
                      <a:pt x="499" y="116"/>
                      <a:pt x="498" y="117"/>
                    </a:cubicBezTo>
                    <a:cubicBezTo>
                      <a:pt x="498" y="116"/>
                      <a:pt x="504" y="120"/>
                      <a:pt x="502" y="118"/>
                    </a:cubicBezTo>
                    <a:cubicBezTo>
                      <a:pt x="503" y="118"/>
                      <a:pt x="504" y="119"/>
                      <a:pt x="504" y="119"/>
                    </a:cubicBezTo>
                    <a:cubicBezTo>
                      <a:pt x="504" y="120"/>
                      <a:pt x="503" y="120"/>
                      <a:pt x="503" y="121"/>
                    </a:cubicBezTo>
                    <a:cubicBezTo>
                      <a:pt x="504" y="122"/>
                      <a:pt x="505" y="122"/>
                      <a:pt x="506" y="123"/>
                    </a:cubicBezTo>
                    <a:cubicBezTo>
                      <a:pt x="505" y="123"/>
                      <a:pt x="506" y="124"/>
                      <a:pt x="505" y="124"/>
                    </a:cubicBezTo>
                    <a:cubicBezTo>
                      <a:pt x="503" y="123"/>
                      <a:pt x="502" y="124"/>
                      <a:pt x="502" y="122"/>
                    </a:cubicBezTo>
                    <a:cubicBezTo>
                      <a:pt x="502" y="122"/>
                      <a:pt x="504" y="123"/>
                      <a:pt x="504" y="122"/>
                    </a:cubicBezTo>
                    <a:cubicBezTo>
                      <a:pt x="502" y="122"/>
                      <a:pt x="503" y="121"/>
                      <a:pt x="500" y="120"/>
                    </a:cubicBezTo>
                    <a:cubicBezTo>
                      <a:pt x="499" y="121"/>
                      <a:pt x="490" y="119"/>
                      <a:pt x="492" y="117"/>
                    </a:cubicBezTo>
                    <a:cubicBezTo>
                      <a:pt x="489" y="117"/>
                      <a:pt x="488" y="117"/>
                      <a:pt x="490" y="118"/>
                    </a:cubicBezTo>
                    <a:cubicBezTo>
                      <a:pt x="488" y="117"/>
                      <a:pt x="484" y="116"/>
                      <a:pt x="485" y="117"/>
                    </a:cubicBezTo>
                    <a:cubicBezTo>
                      <a:pt x="485" y="117"/>
                      <a:pt x="483" y="116"/>
                      <a:pt x="483" y="116"/>
                    </a:cubicBezTo>
                    <a:cubicBezTo>
                      <a:pt x="484" y="115"/>
                      <a:pt x="487" y="117"/>
                      <a:pt x="486" y="116"/>
                    </a:cubicBezTo>
                    <a:cubicBezTo>
                      <a:pt x="486" y="115"/>
                      <a:pt x="482" y="115"/>
                      <a:pt x="482" y="114"/>
                    </a:cubicBezTo>
                    <a:cubicBezTo>
                      <a:pt x="484" y="115"/>
                      <a:pt x="483" y="113"/>
                      <a:pt x="485" y="114"/>
                    </a:cubicBezTo>
                    <a:cubicBezTo>
                      <a:pt x="483" y="114"/>
                      <a:pt x="486" y="115"/>
                      <a:pt x="487" y="115"/>
                    </a:cubicBezTo>
                    <a:cubicBezTo>
                      <a:pt x="486" y="115"/>
                      <a:pt x="487" y="116"/>
                      <a:pt x="489" y="117"/>
                    </a:cubicBezTo>
                    <a:cubicBezTo>
                      <a:pt x="487" y="115"/>
                      <a:pt x="488" y="115"/>
                      <a:pt x="490" y="115"/>
                    </a:cubicBezTo>
                    <a:cubicBezTo>
                      <a:pt x="488" y="115"/>
                      <a:pt x="487" y="114"/>
                      <a:pt x="485" y="113"/>
                    </a:cubicBezTo>
                    <a:cubicBezTo>
                      <a:pt x="483" y="113"/>
                      <a:pt x="482" y="112"/>
                      <a:pt x="480" y="112"/>
                    </a:cubicBezTo>
                    <a:cubicBezTo>
                      <a:pt x="481" y="112"/>
                      <a:pt x="478" y="112"/>
                      <a:pt x="478" y="112"/>
                    </a:cubicBezTo>
                    <a:cubicBezTo>
                      <a:pt x="476" y="112"/>
                      <a:pt x="475" y="111"/>
                      <a:pt x="473" y="111"/>
                    </a:cubicBezTo>
                    <a:cubicBezTo>
                      <a:pt x="472" y="110"/>
                      <a:pt x="471" y="110"/>
                      <a:pt x="468" y="109"/>
                    </a:cubicBezTo>
                    <a:cubicBezTo>
                      <a:pt x="470" y="109"/>
                      <a:pt x="468" y="108"/>
                      <a:pt x="469" y="108"/>
                    </a:cubicBezTo>
                    <a:cubicBezTo>
                      <a:pt x="469" y="109"/>
                      <a:pt x="474" y="110"/>
                      <a:pt x="474" y="110"/>
                    </a:cubicBezTo>
                    <a:cubicBezTo>
                      <a:pt x="473" y="109"/>
                      <a:pt x="474" y="109"/>
                      <a:pt x="474" y="109"/>
                    </a:cubicBezTo>
                    <a:cubicBezTo>
                      <a:pt x="468" y="109"/>
                      <a:pt x="468" y="105"/>
                      <a:pt x="473" y="107"/>
                    </a:cubicBezTo>
                    <a:cubicBezTo>
                      <a:pt x="473" y="107"/>
                      <a:pt x="473" y="108"/>
                      <a:pt x="474" y="108"/>
                    </a:cubicBezTo>
                    <a:cubicBezTo>
                      <a:pt x="475" y="108"/>
                      <a:pt x="478" y="110"/>
                      <a:pt x="477" y="108"/>
                    </a:cubicBezTo>
                    <a:cubicBezTo>
                      <a:pt x="473" y="108"/>
                      <a:pt x="476" y="106"/>
                      <a:pt x="473" y="105"/>
                    </a:cubicBezTo>
                    <a:cubicBezTo>
                      <a:pt x="472" y="105"/>
                      <a:pt x="473" y="106"/>
                      <a:pt x="471" y="106"/>
                    </a:cubicBezTo>
                    <a:cubicBezTo>
                      <a:pt x="470" y="105"/>
                      <a:pt x="471" y="104"/>
                      <a:pt x="470" y="104"/>
                    </a:cubicBezTo>
                    <a:cubicBezTo>
                      <a:pt x="468" y="103"/>
                      <a:pt x="469" y="105"/>
                      <a:pt x="468" y="105"/>
                    </a:cubicBezTo>
                    <a:cubicBezTo>
                      <a:pt x="466" y="104"/>
                      <a:pt x="464" y="103"/>
                      <a:pt x="467" y="103"/>
                    </a:cubicBezTo>
                    <a:cubicBezTo>
                      <a:pt x="466" y="103"/>
                      <a:pt x="465" y="103"/>
                      <a:pt x="464" y="102"/>
                    </a:cubicBezTo>
                    <a:cubicBezTo>
                      <a:pt x="465" y="102"/>
                      <a:pt x="465" y="102"/>
                      <a:pt x="466" y="102"/>
                    </a:cubicBezTo>
                    <a:cubicBezTo>
                      <a:pt x="469" y="102"/>
                      <a:pt x="471" y="103"/>
                      <a:pt x="474" y="104"/>
                    </a:cubicBezTo>
                    <a:cubicBezTo>
                      <a:pt x="476" y="104"/>
                      <a:pt x="478" y="105"/>
                      <a:pt x="480" y="106"/>
                    </a:cubicBezTo>
                    <a:cubicBezTo>
                      <a:pt x="479" y="106"/>
                      <a:pt x="477" y="105"/>
                      <a:pt x="479" y="105"/>
                    </a:cubicBezTo>
                    <a:cubicBezTo>
                      <a:pt x="480" y="106"/>
                      <a:pt x="482" y="106"/>
                      <a:pt x="482" y="107"/>
                    </a:cubicBezTo>
                    <a:cubicBezTo>
                      <a:pt x="482" y="106"/>
                      <a:pt x="483" y="106"/>
                      <a:pt x="484" y="107"/>
                    </a:cubicBezTo>
                    <a:cubicBezTo>
                      <a:pt x="484" y="106"/>
                      <a:pt x="484" y="106"/>
                      <a:pt x="484" y="105"/>
                    </a:cubicBezTo>
                    <a:cubicBezTo>
                      <a:pt x="488" y="106"/>
                      <a:pt x="491" y="107"/>
                      <a:pt x="492" y="108"/>
                    </a:cubicBezTo>
                    <a:cubicBezTo>
                      <a:pt x="490" y="108"/>
                      <a:pt x="492" y="110"/>
                      <a:pt x="493" y="111"/>
                    </a:cubicBezTo>
                    <a:cubicBezTo>
                      <a:pt x="491" y="111"/>
                      <a:pt x="488" y="110"/>
                      <a:pt x="486" y="109"/>
                    </a:cubicBezTo>
                    <a:cubicBezTo>
                      <a:pt x="484" y="108"/>
                      <a:pt x="482" y="107"/>
                      <a:pt x="480" y="107"/>
                    </a:cubicBezTo>
                    <a:cubicBezTo>
                      <a:pt x="481" y="108"/>
                      <a:pt x="484" y="109"/>
                      <a:pt x="485" y="110"/>
                    </a:cubicBezTo>
                    <a:cubicBezTo>
                      <a:pt x="481" y="109"/>
                      <a:pt x="480" y="107"/>
                      <a:pt x="477" y="106"/>
                    </a:cubicBezTo>
                    <a:cubicBezTo>
                      <a:pt x="477" y="107"/>
                      <a:pt x="479" y="108"/>
                      <a:pt x="481" y="110"/>
                    </a:cubicBezTo>
                    <a:cubicBezTo>
                      <a:pt x="482" y="112"/>
                      <a:pt x="476" y="109"/>
                      <a:pt x="474" y="110"/>
                    </a:cubicBezTo>
                    <a:cubicBezTo>
                      <a:pt x="478" y="111"/>
                      <a:pt x="481" y="111"/>
                      <a:pt x="484" y="111"/>
                    </a:cubicBezTo>
                    <a:cubicBezTo>
                      <a:pt x="485" y="113"/>
                      <a:pt x="488" y="113"/>
                      <a:pt x="491" y="115"/>
                    </a:cubicBezTo>
                    <a:cubicBezTo>
                      <a:pt x="490" y="113"/>
                      <a:pt x="489" y="114"/>
                      <a:pt x="491" y="113"/>
                    </a:cubicBezTo>
                    <a:cubicBezTo>
                      <a:pt x="489" y="112"/>
                      <a:pt x="488" y="113"/>
                      <a:pt x="488" y="112"/>
                    </a:cubicBezTo>
                    <a:cubicBezTo>
                      <a:pt x="489" y="112"/>
                      <a:pt x="491" y="113"/>
                      <a:pt x="492" y="112"/>
                    </a:cubicBezTo>
                    <a:cubicBezTo>
                      <a:pt x="493" y="113"/>
                      <a:pt x="494" y="113"/>
                      <a:pt x="495" y="113"/>
                    </a:cubicBezTo>
                    <a:cubicBezTo>
                      <a:pt x="496" y="113"/>
                      <a:pt x="492" y="111"/>
                      <a:pt x="495" y="111"/>
                    </a:cubicBezTo>
                    <a:cubicBezTo>
                      <a:pt x="497" y="113"/>
                      <a:pt x="496" y="111"/>
                      <a:pt x="498" y="112"/>
                    </a:cubicBezTo>
                    <a:cubicBezTo>
                      <a:pt x="500" y="113"/>
                      <a:pt x="498" y="113"/>
                      <a:pt x="500" y="114"/>
                    </a:cubicBezTo>
                    <a:cubicBezTo>
                      <a:pt x="500" y="113"/>
                      <a:pt x="504" y="113"/>
                      <a:pt x="505" y="115"/>
                    </a:cubicBezTo>
                    <a:cubicBezTo>
                      <a:pt x="504" y="115"/>
                      <a:pt x="503" y="114"/>
                      <a:pt x="504" y="115"/>
                    </a:cubicBezTo>
                    <a:cubicBezTo>
                      <a:pt x="506" y="115"/>
                      <a:pt x="508" y="117"/>
                      <a:pt x="508" y="115"/>
                    </a:cubicBezTo>
                    <a:cubicBezTo>
                      <a:pt x="510" y="117"/>
                      <a:pt x="512" y="116"/>
                      <a:pt x="514" y="118"/>
                    </a:cubicBezTo>
                    <a:cubicBezTo>
                      <a:pt x="515" y="118"/>
                      <a:pt x="514" y="117"/>
                      <a:pt x="515" y="118"/>
                    </a:cubicBezTo>
                    <a:cubicBezTo>
                      <a:pt x="516" y="119"/>
                      <a:pt x="519" y="118"/>
                      <a:pt x="520" y="120"/>
                    </a:cubicBezTo>
                    <a:cubicBezTo>
                      <a:pt x="519" y="119"/>
                      <a:pt x="518" y="119"/>
                      <a:pt x="518" y="119"/>
                    </a:cubicBezTo>
                    <a:cubicBezTo>
                      <a:pt x="522" y="120"/>
                      <a:pt x="518" y="120"/>
                      <a:pt x="520" y="121"/>
                    </a:cubicBezTo>
                    <a:cubicBezTo>
                      <a:pt x="521" y="121"/>
                      <a:pt x="524" y="121"/>
                      <a:pt x="526" y="122"/>
                    </a:cubicBezTo>
                    <a:cubicBezTo>
                      <a:pt x="527" y="123"/>
                      <a:pt x="529" y="125"/>
                      <a:pt x="527" y="126"/>
                    </a:cubicBezTo>
                    <a:cubicBezTo>
                      <a:pt x="526" y="125"/>
                      <a:pt x="524" y="124"/>
                      <a:pt x="525" y="125"/>
                    </a:cubicBezTo>
                    <a:cubicBezTo>
                      <a:pt x="525" y="125"/>
                      <a:pt x="527" y="126"/>
                      <a:pt x="527" y="126"/>
                    </a:cubicBezTo>
                    <a:cubicBezTo>
                      <a:pt x="529" y="125"/>
                      <a:pt x="530" y="125"/>
                      <a:pt x="532" y="127"/>
                    </a:cubicBezTo>
                    <a:cubicBezTo>
                      <a:pt x="532" y="127"/>
                      <a:pt x="530" y="127"/>
                      <a:pt x="531" y="128"/>
                    </a:cubicBezTo>
                    <a:cubicBezTo>
                      <a:pt x="532" y="127"/>
                      <a:pt x="533" y="130"/>
                      <a:pt x="534" y="130"/>
                    </a:cubicBezTo>
                    <a:cubicBezTo>
                      <a:pt x="534" y="129"/>
                      <a:pt x="536" y="129"/>
                      <a:pt x="537" y="129"/>
                    </a:cubicBezTo>
                    <a:cubicBezTo>
                      <a:pt x="537" y="129"/>
                      <a:pt x="534" y="127"/>
                      <a:pt x="536" y="127"/>
                    </a:cubicBezTo>
                    <a:cubicBezTo>
                      <a:pt x="537" y="128"/>
                      <a:pt x="537" y="129"/>
                      <a:pt x="538" y="129"/>
                    </a:cubicBezTo>
                    <a:cubicBezTo>
                      <a:pt x="538" y="130"/>
                      <a:pt x="538" y="130"/>
                      <a:pt x="538" y="130"/>
                    </a:cubicBezTo>
                    <a:cubicBezTo>
                      <a:pt x="543" y="131"/>
                      <a:pt x="545" y="133"/>
                      <a:pt x="549" y="136"/>
                    </a:cubicBezTo>
                    <a:cubicBezTo>
                      <a:pt x="550" y="136"/>
                      <a:pt x="551" y="138"/>
                      <a:pt x="552" y="138"/>
                    </a:cubicBezTo>
                    <a:cubicBezTo>
                      <a:pt x="552" y="137"/>
                      <a:pt x="550" y="135"/>
                      <a:pt x="551" y="136"/>
                    </a:cubicBezTo>
                    <a:cubicBezTo>
                      <a:pt x="554" y="137"/>
                      <a:pt x="554" y="139"/>
                      <a:pt x="556" y="140"/>
                    </a:cubicBezTo>
                    <a:cubicBezTo>
                      <a:pt x="556" y="140"/>
                      <a:pt x="556" y="141"/>
                      <a:pt x="556" y="141"/>
                    </a:cubicBezTo>
                    <a:cubicBezTo>
                      <a:pt x="557" y="140"/>
                      <a:pt x="559" y="143"/>
                      <a:pt x="558" y="141"/>
                    </a:cubicBezTo>
                    <a:cubicBezTo>
                      <a:pt x="559" y="142"/>
                      <a:pt x="560" y="142"/>
                      <a:pt x="561" y="143"/>
                    </a:cubicBezTo>
                    <a:cubicBezTo>
                      <a:pt x="563" y="144"/>
                      <a:pt x="560" y="143"/>
                      <a:pt x="561" y="145"/>
                    </a:cubicBezTo>
                    <a:cubicBezTo>
                      <a:pt x="563" y="144"/>
                      <a:pt x="567" y="149"/>
                      <a:pt x="569" y="148"/>
                    </a:cubicBezTo>
                    <a:cubicBezTo>
                      <a:pt x="569" y="149"/>
                      <a:pt x="567" y="148"/>
                      <a:pt x="568" y="150"/>
                    </a:cubicBezTo>
                    <a:cubicBezTo>
                      <a:pt x="571" y="150"/>
                      <a:pt x="574" y="153"/>
                      <a:pt x="577" y="155"/>
                    </a:cubicBezTo>
                    <a:cubicBezTo>
                      <a:pt x="575" y="153"/>
                      <a:pt x="573" y="151"/>
                      <a:pt x="571" y="149"/>
                    </a:cubicBezTo>
                    <a:cubicBezTo>
                      <a:pt x="569" y="147"/>
                      <a:pt x="566" y="145"/>
                      <a:pt x="564" y="145"/>
                    </a:cubicBezTo>
                    <a:cubicBezTo>
                      <a:pt x="562" y="143"/>
                      <a:pt x="560" y="141"/>
                      <a:pt x="558" y="140"/>
                    </a:cubicBezTo>
                    <a:cubicBezTo>
                      <a:pt x="556" y="138"/>
                      <a:pt x="554" y="137"/>
                      <a:pt x="552" y="135"/>
                    </a:cubicBezTo>
                    <a:cubicBezTo>
                      <a:pt x="550" y="135"/>
                      <a:pt x="549" y="134"/>
                      <a:pt x="548" y="133"/>
                    </a:cubicBezTo>
                    <a:cubicBezTo>
                      <a:pt x="547" y="132"/>
                      <a:pt x="546" y="132"/>
                      <a:pt x="545" y="131"/>
                    </a:cubicBezTo>
                    <a:cubicBezTo>
                      <a:pt x="543" y="130"/>
                      <a:pt x="540" y="128"/>
                      <a:pt x="538" y="126"/>
                    </a:cubicBezTo>
                    <a:cubicBezTo>
                      <a:pt x="538" y="126"/>
                      <a:pt x="539" y="127"/>
                      <a:pt x="538" y="127"/>
                    </a:cubicBezTo>
                    <a:cubicBezTo>
                      <a:pt x="535" y="126"/>
                      <a:pt x="534" y="124"/>
                      <a:pt x="532" y="123"/>
                    </a:cubicBezTo>
                    <a:cubicBezTo>
                      <a:pt x="531" y="124"/>
                      <a:pt x="534" y="124"/>
                      <a:pt x="533" y="125"/>
                    </a:cubicBezTo>
                    <a:cubicBezTo>
                      <a:pt x="531" y="125"/>
                      <a:pt x="529" y="123"/>
                      <a:pt x="526" y="122"/>
                    </a:cubicBezTo>
                    <a:cubicBezTo>
                      <a:pt x="527" y="121"/>
                      <a:pt x="526" y="120"/>
                      <a:pt x="526" y="120"/>
                    </a:cubicBezTo>
                    <a:cubicBezTo>
                      <a:pt x="525" y="119"/>
                      <a:pt x="524" y="119"/>
                      <a:pt x="523" y="119"/>
                    </a:cubicBezTo>
                    <a:cubicBezTo>
                      <a:pt x="525" y="119"/>
                      <a:pt x="523" y="120"/>
                      <a:pt x="523" y="119"/>
                    </a:cubicBezTo>
                    <a:cubicBezTo>
                      <a:pt x="521" y="118"/>
                      <a:pt x="519" y="118"/>
                      <a:pt x="519" y="117"/>
                    </a:cubicBezTo>
                    <a:cubicBezTo>
                      <a:pt x="521" y="118"/>
                      <a:pt x="523" y="119"/>
                      <a:pt x="523" y="118"/>
                    </a:cubicBezTo>
                    <a:cubicBezTo>
                      <a:pt x="519" y="116"/>
                      <a:pt x="518" y="116"/>
                      <a:pt x="516" y="114"/>
                    </a:cubicBezTo>
                    <a:cubicBezTo>
                      <a:pt x="516" y="115"/>
                      <a:pt x="516" y="115"/>
                      <a:pt x="514" y="114"/>
                    </a:cubicBezTo>
                    <a:cubicBezTo>
                      <a:pt x="513" y="112"/>
                      <a:pt x="508" y="112"/>
                      <a:pt x="506" y="112"/>
                    </a:cubicBezTo>
                    <a:cubicBezTo>
                      <a:pt x="505" y="111"/>
                      <a:pt x="504" y="110"/>
                      <a:pt x="503" y="109"/>
                    </a:cubicBezTo>
                    <a:cubicBezTo>
                      <a:pt x="503" y="109"/>
                      <a:pt x="504" y="110"/>
                      <a:pt x="503" y="110"/>
                    </a:cubicBezTo>
                    <a:cubicBezTo>
                      <a:pt x="501" y="109"/>
                      <a:pt x="500" y="108"/>
                      <a:pt x="499" y="107"/>
                    </a:cubicBezTo>
                    <a:cubicBezTo>
                      <a:pt x="499" y="109"/>
                      <a:pt x="497" y="107"/>
                      <a:pt x="494" y="107"/>
                    </a:cubicBezTo>
                    <a:cubicBezTo>
                      <a:pt x="495" y="106"/>
                      <a:pt x="495" y="107"/>
                      <a:pt x="496" y="106"/>
                    </a:cubicBezTo>
                    <a:cubicBezTo>
                      <a:pt x="494" y="105"/>
                      <a:pt x="490" y="105"/>
                      <a:pt x="489" y="104"/>
                    </a:cubicBezTo>
                    <a:cubicBezTo>
                      <a:pt x="489" y="103"/>
                      <a:pt x="490" y="104"/>
                      <a:pt x="491" y="103"/>
                    </a:cubicBezTo>
                    <a:cubicBezTo>
                      <a:pt x="490" y="103"/>
                      <a:pt x="488" y="103"/>
                      <a:pt x="489" y="102"/>
                    </a:cubicBezTo>
                    <a:cubicBezTo>
                      <a:pt x="488" y="102"/>
                      <a:pt x="486" y="101"/>
                      <a:pt x="485" y="101"/>
                    </a:cubicBezTo>
                    <a:cubicBezTo>
                      <a:pt x="486" y="102"/>
                      <a:pt x="488" y="103"/>
                      <a:pt x="488" y="104"/>
                    </a:cubicBezTo>
                    <a:cubicBezTo>
                      <a:pt x="486" y="103"/>
                      <a:pt x="488" y="103"/>
                      <a:pt x="486" y="104"/>
                    </a:cubicBezTo>
                    <a:cubicBezTo>
                      <a:pt x="486" y="103"/>
                      <a:pt x="483" y="102"/>
                      <a:pt x="486" y="102"/>
                    </a:cubicBezTo>
                    <a:cubicBezTo>
                      <a:pt x="484" y="101"/>
                      <a:pt x="482" y="101"/>
                      <a:pt x="482" y="100"/>
                    </a:cubicBezTo>
                    <a:cubicBezTo>
                      <a:pt x="483" y="100"/>
                      <a:pt x="485" y="100"/>
                      <a:pt x="486" y="101"/>
                    </a:cubicBezTo>
                    <a:cubicBezTo>
                      <a:pt x="485" y="99"/>
                      <a:pt x="487" y="100"/>
                      <a:pt x="489" y="100"/>
                    </a:cubicBezTo>
                    <a:cubicBezTo>
                      <a:pt x="487" y="99"/>
                      <a:pt x="485" y="99"/>
                      <a:pt x="484" y="99"/>
                    </a:cubicBezTo>
                    <a:cubicBezTo>
                      <a:pt x="485" y="100"/>
                      <a:pt x="485" y="100"/>
                      <a:pt x="485" y="100"/>
                    </a:cubicBezTo>
                    <a:cubicBezTo>
                      <a:pt x="483" y="100"/>
                      <a:pt x="482" y="100"/>
                      <a:pt x="482" y="99"/>
                    </a:cubicBezTo>
                    <a:cubicBezTo>
                      <a:pt x="481" y="99"/>
                      <a:pt x="482" y="100"/>
                      <a:pt x="481" y="100"/>
                    </a:cubicBezTo>
                    <a:cubicBezTo>
                      <a:pt x="480" y="100"/>
                      <a:pt x="480" y="99"/>
                      <a:pt x="479" y="99"/>
                    </a:cubicBezTo>
                    <a:cubicBezTo>
                      <a:pt x="481" y="98"/>
                      <a:pt x="484" y="98"/>
                      <a:pt x="488" y="99"/>
                    </a:cubicBezTo>
                    <a:cubicBezTo>
                      <a:pt x="489" y="99"/>
                      <a:pt x="488" y="97"/>
                      <a:pt x="489" y="98"/>
                    </a:cubicBezTo>
                    <a:cubicBezTo>
                      <a:pt x="489" y="98"/>
                      <a:pt x="490" y="98"/>
                      <a:pt x="490" y="99"/>
                    </a:cubicBezTo>
                    <a:cubicBezTo>
                      <a:pt x="490" y="100"/>
                      <a:pt x="488" y="100"/>
                      <a:pt x="490" y="100"/>
                    </a:cubicBezTo>
                    <a:cubicBezTo>
                      <a:pt x="492" y="98"/>
                      <a:pt x="500" y="102"/>
                      <a:pt x="502" y="103"/>
                    </a:cubicBezTo>
                    <a:cubicBezTo>
                      <a:pt x="504" y="104"/>
                      <a:pt x="501" y="102"/>
                      <a:pt x="503" y="102"/>
                    </a:cubicBezTo>
                    <a:cubicBezTo>
                      <a:pt x="506" y="104"/>
                      <a:pt x="508" y="105"/>
                      <a:pt x="510" y="106"/>
                    </a:cubicBezTo>
                    <a:cubicBezTo>
                      <a:pt x="510" y="106"/>
                      <a:pt x="510" y="107"/>
                      <a:pt x="510" y="107"/>
                    </a:cubicBezTo>
                    <a:cubicBezTo>
                      <a:pt x="512" y="106"/>
                      <a:pt x="514" y="107"/>
                      <a:pt x="517" y="109"/>
                    </a:cubicBezTo>
                    <a:cubicBezTo>
                      <a:pt x="519" y="110"/>
                      <a:pt x="522" y="112"/>
                      <a:pt x="523" y="112"/>
                    </a:cubicBezTo>
                    <a:cubicBezTo>
                      <a:pt x="522" y="112"/>
                      <a:pt x="522" y="111"/>
                      <a:pt x="523" y="111"/>
                    </a:cubicBezTo>
                    <a:cubicBezTo>
                      <a:pt x="525" y="112"/>
                      <a:pt x="523" y="113"/>
                      <a:pt x="525" y="114"/>
                    </a:cubicBezTo>
                    <a:cubicBezTo>
                      <a:pt x="526" y="114"/>
                      <a:pt x="523" y="112"/>
                      <a:pt x="525" y="112"/>
                    </a:cubicBezTo>
                    <a:cubicBezTo>
                      <a:pt x="526" y="114"/>
                      <a:pt x="526" y="113"/>
                      <a:pt x="527" y="113"/>
                    </a:cubicBezTo>
                    <a:cubicBezTo>
                      <a:pt x="528" y="114"/>
                      <a:pt x="530" y="115"/>
                      <a:pt x="530" y="116"/>
                    </a:cubicBezTo>
                    <a:cubicBezTo>
                      <a:pt x="535" y="116"/>
                      <a:pt x="539" y="121"/>
                      <a:pt x="542" y="122"/>
                    </a:cubicBezTo>
                    <a:cubicBezTo>
                      <a:pt x="542" y="123"/>
                      <a:pt x="544" y="125"/>
                      <a:pt x="546" y="126"/>
                    </a:cubicBezTo>
                    <a:cubicBezTo>
                      <a:pt x="546" y="125"/>
                      <a:pt x="543" y="124"/>
                      <a:pt x="543" y="123"/>
                    </a:cubicBezTo>
                    <a:cubicBezTo>
                      <a:pt x="546" y="125"/>
                      <a:pt x="549" y="126"/>
                      <a:pt x="552" y="128"/>
                    </a:cubicBezTo>
                    <a:cubicBezTo>
                      <a:pt x="555" y="129"/>
                      <a:pt x="559" y="131"/>
                      <a:pt x="561" y="132"/>
                    </a:cubicBezTo>
                    <a:cubicBezTo>
                      <a:pt x="561" y="133"/>
                      <a:pt x="560" y="132"/>
                      <a:pt x="560" y="132"/>
                    </a:cubicBezTo>
                    <a:cubicBezTo>
                      <a:pt x="562" y="134"/>
                      <a:pt x="561" y="132"/>
                      <a:pt x="563" y="133"/>
                    </a:cubicBezTo>
                    <a:cubicBezTo>
                      <a:pt x="565" y="136"/>
                      <a:pt x="567" y="140"/>
                      <a:pt x="571" y="140"/>
                    </a:cubicBezTo>
                    <a:cubicBezTo>
                      <a:pt x="570" y="139"/>
                      <a:pt x="569" y="139"/>
                      <a:pt x="569" y="138"/>
                    </a:cubicBezTo>
                    <a:cubicBezTo>
                      <a:pt x="570" y="139"/>
                      <a:pt x="575" y="141"/>
                      <a:pt x="576" y="144"/>
                    </a:cubicBezTo>
                    <a:cubicBezTo>
                      <a:pt x="575" y="144"/>
                      <a:pt x="575" y="144"/>
                      <a:pt x="574" y="143"/>
                    </a:cubicBezTo>
                    <a:cubicBezTo>
                      <a:pt x="574" y="143"/>
                      <a:pt x="573" y="142"/>
                      <a:pt x="572" y="141"/>
                    </a:cubicBezTo>
                    <a:cubicBezTo>
                      <a:pt x="572" y="142"/>
                      <a:pt x="570" y="141"/>
                      <a:pt x="570" y="142"/>
                    </a:cubicBezTo>
                    <a:cubicBezTo>
                      <a:pt x="572" y="143"/>
                      <a:pt x="571" y="142"/>
                      <a:pt x="573" y="143"/>
                    </a:cubicBezTo>
                    <a:cubicBezTo>
                      <a:pt x="572" y="144"/>
                      <a:pt x="572" y="143"/>
                      <a:pt x="572" y="144"/>
                    </a:cubicBezTo>
                    <a:cubicBezTo>
                      <a:pt x="573" y="144"/>
                      <a:pt x="577" y="146"/>
                      <a:pt x="576" y="145"/>
                    </a:cubicBezTo>
                    <a:cubicBezTo>
                      <a:pt x="577" y="147"/>
                      <a:pt x="582" y="149"/>
                      <a:pt x="583" y="151"/>
                    </a:cubicBezTo>
                    <a:cubicBezTo>
                      <a:pt x="582" y="152"/>
                      <a:pt x="580" y="149"/>
                      <a:pt x="580" y="150"/>
                    </a:cubicBezTo>
                    <a:cubicBezTo>
                      <a:pt x="581" y="151"/>
                      <a:pt x="583" y="152"/>
                      <a:pt x="584" y="153"/>
                    </a:cubicBezTo>
                    <a:cubicBezTo>
                      <a:pt x="585" y="152"/>
                      <a:pt x="583" y="152"/>
                      <a:pt x="583" y="152"/>
                    </a:cubicBezTo>
                    <a:cubicBezTo>
                      <a:pt x="584" y="150"/>
                      <a:pt x="588" y="155"/>
                      <a:pt x="588" y="153"/>
                    </a:cubicBezTo>
                    <a:cubicBezTo>
                      <a:pt x="584" y="152"/>
                      <a:pt x="581" y="147"/>
                      <a:pt x="580" y="148"/>
                    </a:cubicBezTo>
                    <a:cubicBezTo>
                      <a:pt x="579" y="146"/>
                      <a:pt x="577" y="144"/>
                      <a:pt x="577" y="143"/>
                    </a:cubicBezTo>
                    <a:cubicBezTo>
                      <a:pt x="578" y="144"/>
                      <a:pt x="578" y="144"/>
                      <a:pt x="581" y="146"/>
                    </a:cubicBezTo>
                    <a:cubicBezTo>
                      <a:pt x="581" y="147"/>
                      <a:pt x="584" y="152"/>
                      <a:pt x="585" y="150"/>
                    </a:cubicBezTo>
                    <a:cubicBezTo>
                      <a:pt x="583" y="149"/>
                      <a:pt x="583" y="148"/>
                      <a:pt x="583" y="147"/>
                    </a:cubicBezTo>
                    <a:cubicBezTo>
                      <a:pt x="584" y="149"/>
                      <a:pt x="586" y="148"/>
                      <a:pt x="587" y="150"/>
                    </a:cubicBezTo>
                    <a:cubicBezTo>
                      <a:pt x="588" y="149"/>
                      <a:pt x="583" y="147"/>
                      <a:pt x="582" y="146"/>
                    </a:cubicBezTo>
                    <a:cubicBezTo>
                      <a:pt x="582" y="146"/>
                      <a:pt x="583" y="146"/>
                      <a:pt x="583" y="146"/>
                    </a:cubicBezTo>
                    <a:cubicBezTo>
                      <a:pt x="580" y="144"/>
                      <a:pt x="577" y="141"/>
                      <a:pt x="575" y="139"/>
                    </a:cubicBezTo>
                    <a:cubicBezTo>
                      <a:pt x="572" y="137"/>
                      <a:pt x="570" y="135"/>
                      <a:pt x="568" y="132"/>
                    </a:cubicBezTo>
                    <a:cubicBezTo>
                      <a:pt x="567" y="134"/>
                      <a:pt x="571" y="136"/>
                      <a:pt x="570" y="137"/>
                    </a:cubicBezTo>
                    <a:cubicBezTo>
                      <a:pt x="570" y="137"/>
                      <a:pt x="569" y="137"/>
                      <a:pt x="569" y="137"/>
                    </a:cubicBezTo>
                    <a:cubicBezTo>
                      <a:pt x="569" y="136"/>
                      <a:pt x="568" y="134"/>
                      <a:pt x="566" y="133"/>
                    </a:cubicBezTo>
                    <a:cubicBezTo>
                      <a:pt x="566" y="132"/>
                      <a:pt x="565" y="131"/>
                      <a:pt x="565" y="130"/>
                    </a:cubicBezTo>
                    <a:cubicBezTo>
                      <a:pt x="561" y="131"/>
                      <a:pt x="557" y="126"/>
                      <a:pt x="554" y="124"/>
                    </a:cubicBezTo>
                    <a:cubicBezTo>
                      <a:pt x="555" y="123"/>
                      <a:pt x="555" y="124"/>
                      <a:pt x="556" y="124"/>
                    </a:cubicBezTo>
                    <a:cubicBezTo>
                      <a:pt x="552" y="121"/>
                      <a:pt x="550" y="120"/>
                      <a:pt x="549" y="121"/>
                    </a:cubicBezTo>
                    <a:cubicBezTo>
                      <a:pt x="550" y="120"/>
                      <a:pt x="545" y="119"/>
                      <a:pt x="545" y="118"/>
                    </a:cubicBezTo>
                    <a:cubicBezTo>
                      <a:pt x="546" y="118"/>
                      <a:pt x="548" y="119"/>
                      <a:pt x="546" y="117"/>
                    </a:cubicBezTo>
                    <a:cubicBezTo>
                      <a:pt x="545" y="118"/>
                      <a:pt x="542" y="116"/>
                      <a:pt x="540" y="115"/>
                    </a:cubicBezTo>
                    <a:cubicBezTo>
                      <a:pt x="540" y="114"/>
                      <a:pt x="540" y="113"/>
                      <a:pt x="538" y="113"/>
                    </a:cubicBezTo>
                    <a:cubicBezTo>
                      <a:pt x="537" y="112"/>
                      <a:pt x="539" y="114"/>
                      <a:pt x="537" y="114"/>
                    </a:cubicBezTo>
                    <a:cubicBezTo>
                      <a:pt x="536" y="112"/>
                      <a:pt x="532" y="111"/>
                      <a:pt x="531" y="109"/>
                    </a:cubicBezTo>
                    <a:cubicBezTo>
                      <a:pt x="531" y="110"/>
                      <a:pt x="530" y="110"/>
                      <a:pt x="529" y="109"/>
                    </a:cubicBezTo>
                    <a:cubicBezTo>
                      <a:pt x="529" y="108"/>
                      <a:pt x="531" y="107"/>
                      <a:pt x="529" y="108"/>
                    </a:cubicBezTo>
                    <a:cubicBezTo>
                      <a:pt x="529" y="109"/>
                      <a:pt x="524" y="106"/>
                      <a:pt x="525" y="106"/>
                    </a:cubicBezTo>
                    <a:cubicBezTo>
                      <a:pt x="530" y="108"/>
                      <a:pt x="527" y="105"/>
                      <a:pt x="532" y="106"/>
                    </a:cubicBezTo>
                    <a:cubicBezTo>
                      <a:pt x="531" y="107"/>
                      <a:pt x="532" y="107"/>
                      <a:pt x="532" y="107"/>
                    </a:cubicBezTo>
                    <a:cubicBezTo>
                      <a:pt x="532" y="108"/>
                      <a:pt x="530" y="107"/>
                      <a:pt x="530" y="108"/>
                    </a:cubicBezTo>
                    <a:cubicBezTo>
                      <a:pt x="533" y="109"/>
                      <a:pt x="533" y="110"/>
                      <a:pt x="535" y="110"/>
                    </a:cubicBezTo>
                    <a:cubicBezTo>
                      <a:pt x="536" y="111"/>
                      <a:pt x="537" y="112"/>
                      <a:pt x="536" y="112"/>
                    </a:cubicBezTo>
                    <a:cubicBezTo>
                      <a:pt x="538" y="113"/>
                      <a:pt x="537" y="111"/>
                      <a:pt x="539" y="112"/>
                    </a:cubicBezTo>
                    <a:cubicBezTo>
                      <a:pt x="541" y="113"/>
                      <a:pt x="541" y="114"/>
                      <a:pt x="543" y="114"/>
                    </a:cubicBezTo>
                    <a:cubicBezTo>
                      <a:pt x="542" y="115"/>
                      <a:pt x="542" y="115"/>
                      <a:pt x="542" y="115"/>
                    </a:cubicBezTo>
                    <a:cubicBezTo>
                      <a:pt x="546" y="116"/>
                      <a:pt x="544" y="116"/>
                      <a:pt x="547" y="117"/>
                    </a:cubicBezTo>
                    <a:cubicBezTo>
                      <a:pt x="549" y="118"/>
                      <a:pt x="549" y="119"/>
                      <a:pt x="549" y="120"/>
                    </a:cubicBezTo>
                    <a:cubicBezTo>
                      <a:pt x="550" y="121"/>
                      <a:pt x="549" y="119"/>
                      <a:pt x="551" y="119"/>
                    </a:cubicBezTo>
                    <a:cubicBezTo>
                      <a:pt x="554" y="121"/>
                      <a:pt x="555" y="121"/>
                      <a:pt x="557" y="123"/>
                    </a:cubicBezTo>
                    <a:cubicBezTo>
                      <a:pt x="557" y="124"/>
                      <a:pt x="556" y="123"/>
                      <a:pt x="555" y="123"/>
                    </a:cubicBezTo>
                    <a:cubicBezTo>
                      <a:pt x="558" y="124"/>
                      <a:pt x="558" y="124"/>
                      <a:pt x="558" y="124"/>
                    </a:cubicBezTo>
                    <a:cubicBezTo>
                      <a:pt x="558" y="124"/>
                      <a:pt x="557" y="123"/>
                      <a:pt x="558" y="123"/>
                    </a:cubicBezTo>
                    <a:cubicBezTo>
                      <a:pt x="555" y="121"/>
                      <a:pt x="552" y="120"/>
                      <a:pt x="550" y="118"/>
                    </a:cubicBezTo>
                    <a:cubicBezTo>
                      <a:pt x="547" y="116"/>
                      <a:pt x="545" y="114"/>
                      <a:pt x="542" y="113"/>
                    </a:cubicBezTo>
                    <a:cubicBezTo>
                      <a:pt x="541" y="113"/>
                      <a:pt x="541" y="112"/>
                      <a:pt x="542" y="112"/>
                    </a:cubicBezTo>
                    <a:cubicBezTo>
                      <a:pt x="539" y="111"/>
                      <a:pt x="536" y="109"/>
                      <a:pt x="539" y="112"/>
                    </a:cubicBezTo>
                    <a:cubicBezTo>
                      <a:pt x="539" y="111"/>
                      <a:pt x="538" y="111"/>
                      <a:pt x="537" y="111"/>
                    </a:cubicBezTo>
                    <a:cubicBezTo>
                      <a:pt x="537" y="110"/>
                      <a:pt x="534" y="108"/>
                      <a:pt x="534" y="109"/>
                    </a:cubicBezTo>
                    <a:cubicBezTo>
                      <a:pt x="534" y="108"/>
                      <a:pt x="532" y="109"/>
                      <a:pt x="532" y="108"/>
                    </a:cubicBezTo>
                    <a:cubicBezTo>
                      <a:pt x="532" y="106"/>
                      <a:pt x="536" y="109"/>
                      <a:pt x="538" y="109"/>
                    </a:cubicBezTo>
                    <a:cubicBezTo>
                      <a:pt x="536" y="107"/>
                      <a:pt x="531" y="106"/>
                      <a:pt x="529" y="105"/>
                    </a:cubicBezTo>
                    <a:cubicBezTo>
                      <a:pt x="531" y="105"/>
                      <a:pt x="524" y="103"/>
                      <a:pt x="524" y="102"/>
                    </a:cubicBezTo>
                    <a:cubicBezTo>
                      <a:pt x="524" y="102"/>
                      <a:pt x="528" y="103"/>
                      <a:pt x="526" y="102"/>
                    </a:cubicBezTo>
                    <a:cubicBezTo>
                      <a:pt x="523" y="102"/>
                      <a:pt x="521" y="100"/>
                      <a:pt x="518" y="100"/>
                    </a:cubicBezTo>
                    <a:cubicBezTo>
                      <a:pt x="517" y="99"/>
                      <a:pt x="514" y="98"/>
                      <a:pt x="511" y="97"/>
                    </a:cubicBezTo>
                    <a:cubicBezTo>
                      <a:pt x="510" y="97"/>
                      <a:pt x="508" y="96"/>
                      <a:pt x="507" y="96"/>
                    </a:cubicBezTo>
                    <a:cubicBezTo>
                      <a:pt x="505" y="95"/>
                      <a:pt x="504" y="95"/>
                      <a:pt x="503" y="94"/>
                    </a:cubicBezTo>
                    <a:cubicBezTo>
                      <a:pt x="502" y="94"/>
                      <a:pt x="499" y="93"/>
                      <a:pt x="497" y="92"/>
                    </a:cubicBezTo>
                    <a:cubicBezTo>
                      <a:pt x="498" y="91"/>
                      <a:pt x="501" y="93"/>
                      <a:pt x="500" y="91"/>
                    </a:cubicBezTo>
                    <a:cubicBezTo>
                      <a:pt x="498" y="91"/>
                      <a:pt x="496" y="91"/>
                      <a:pt x="495" y="91"/>
                    </a:cubicBezTo>
                    <a:cubicBezTo>
                      <a:pt x="494" y="91"/>
                      <a:pt x="494" y="90"/>
                      <a:pt x="493" y="89"/>
                    </a:cubicBezTo>
                    <a:cubicBezTo>
                      <a:pt x="493" y="90"/>
                      <a:pt x="490" y="90"/>
                      <a:pt x="490" y="89"/>
                    </a:cubicBezTo>
                    <a:cubicBezTo>
                      <a:pt x="490" y="89"/>
                      <a:pt x="491" y="89"/>
                      <a:pt x="492" y="89"/>
                    </a:cubicBezTo>
                    <a:cubicBezTo>
                      <a:pt x="492" y="89"/>
                      <a:pt x="491" y="88"/>
                      <a:pt x="490" y="88"/>
                    </a:cubicBezTo>
                    <a:cubicBezTo>
                      <a:pt x="490" y="88"/>
                      <a:pt x="490" y="89"/>
                      <a:pt x="489" y="89"/>
                    </a:cubicBezTo>
                    <a:cubicBezTo>
                      <a:pt x="488" y="87"/>
                      <a:pt x="485" y="85"/>
                      <a:pt x="481" y="83"/>
                    </a:cubicBezTo>
                    <a:cubicBezTo>
                      <a:pt x="481" y="85"/>
                      <a:pt x="477" y="82"/>
                      <a:pt x="478" y="84"/>
                    </a:cubicBezTo>
                    <a:cubicBezTo>
                      <a:pt x="480" y="84"/>
                      <a:pt x="484" y="84"/>
                      <a:pt x="481" y="85"/>
                    </a:cubicBezTo>
                    <a:cubicBezTo>
                      <a:pt x="483" y="86"/>
                      <a:pt x="485" y="85"/>
                      <a:pt x="486" y="87"/>
                    </a:cubicBezTo>
                    <a:cubicBezTo>
                      <a:pt x="486" y="87"/>
                      <a:pt x="486" y="87"/>
                      <a:pt x="486" y="87"/>
                    </a:cubicBezTo>
                    <a:cubicBezTo>
                      <a:pt x="483" y="86"/>
                      <a:pt x="480" y="84"/>
                      <a:pt x="477" y="84"/>
                    </a:cubicBezTo>
                    <a:cubicBezTo>
                      <a:pt x="478" y="84"/>
                      <a:pt x="479" y="85"/>
                      <a:pt x="479" y="85"/>
                    </a:cubicBezTo>
                    <a:cubicBezTo>
                      <a:pt x="478" y="85"/>
                      <a:pt x="478" y="85"/>
                      <a:pt x="478" y="85"/>
                    </a:cubicBezTo>
                    <a:cubicBezTo>
                      <a:pt x="476" y="85"/>
                      <a:pt x="477" y="84"/>
                      <a:pt x="475" y="83"/>
                    </a:cubicBezTo>
                    <a:cubicBezTo>
                      <a:pt x="477" y="86"/>
                      <a:pt x="468" y="82"/>
                      <a:pt x="468" y="84"/>
                    </a:cubicBezTo>
                    <a:cubicBezTo>
                      <a:pt x="467" y="83"/>
                      <a:pt x="467" y="84"/>
                      <a:pt x="464" y="83"/>
                    </a:cubicBezTo>
                    <a:cubicBezTo>
                      <a:pt x="465" y="83"/>
                      <a:pt x="464" y="83"/>
                      <a:pt x="464" y="83"/>
                    </a:cubicBezTo>
                    <a:cubicBezTo>
                      <a:pt x="464" y="82"/>
                      <a:pt x="467" y="82"/>
                      <a:pt x="465" y="81"/>
                    </a:cubicBezTo>
                    <a:cubicBezTo>
                      <a:pt x="465" y="82"/>
                      <a:pt x="461" y="81"/>
                      <a:pt x="461" y="82"/>
                    </a:cubicBezTo>
                    <a:cubicBezTo>
                      <a:pt x="462" y="82"/>
                      <a:pt x="464" y="83"/>
                      <a:pt x="463" y="82"/>
                    </a:cubicBezTo>
                    <a:cubicBezTo>
                      <a:pt x="460" y="82"/>
                      <a:pt x="460" y="80"/>
                      <a:pt x="457" y="81"/>
                    </a:cubicBezTo>
                    <a:cubicBezTo>
                      <a:pt x="458" y="81"/>
                      <a:pt x="459" y="82"/>
                      <a:pt x="458" y="82"/>
                    </a:cubicBezTo>
                    <a:cubicBezTo>
                      <a:pt x="455" y="80"/>
                      <a:pt x="453" y="80"/>
                      <a:pt x="449" y="80"/>
                    </a:cubicBezTo>
                    <a:cubicBezTo>
                      <a:pt x="451" y="79"/>
                      <a:pt x="454" y="80"/>
                      <a:pt x="455" y="79"/>
                    </a:cubicBezTo>
                    <a:cubicBezTo>
                      <a:pt x="452" y="79"/>
                      <a:pt x="450" y="78"/>
                      <a:pt x="449" y="78"/>
                    </a:cubicBezTo>
                    <a:cubicBezTo>
                      <a:pt x="449" y="79"/>
                      <a:pt x="451" y="79"/>
                      <a:pt x="449" y="79"/>
                    </a:cubicBezTo>
                    <a:cubicBezTo>
                      <a:pt x="449" y="78"/>
                      <a:pt x="445" y="79"/>
                      <a:pt x="445" y="78"/>
                    </a:cubicBezTo>
                    <a:cubicBezTo>
                      <a:pt x="446" y="79"/>
                      <a:pt x="443" y="79"/>
                      <a:pt x="444" y="79"/>
                    </a:cubicBezTo>
                    <a:cubicBezTo>
                      <a:pt x="446" y="79"/>
                      <a:pt x="445" y="80"/>
                      <a:pt x="446" y="80"/>
                    </a:cubicBezTo>
                    <a:cubicBezTo>
                      <a:pt x="445" y="80"/>
                      <a:pt x="449" y="80"/>
                      <a:pt x="449" y="81"/>
                    </a:cubicBezTo>
                    <a:cubicBezTo>
                      <a:pt x="447" y="80"/>
                      <a:pt x="444" y="81"/>
                      <a:pt x="446" y="81"/>
                    </a:cubicBezTo>
                    <a:cubicBezTo>
                      <a:pt x="446" y="80"/>
                      <a:pt x="448" y="81"/>
                      <a:pt x="447" y="82"/>
                    </a:cubicBezTo>
                    <a:cubicBezTo>
                      <a:pt x="446" y="82"/>
                      <a:pt x="446" y="81"/>
                      <a:pt x="444" y="81"/>
                    </a:cubicBezTo>
                    <a:cubicBezTo>
                      <a:pt x="443" y="82"/>
                      <a:pt x="446" y="82"/>
                      <a:pt x="444" y="82"/>
                    </a:cubicBezTo>
                    <a:cubicBezTo>
                      <a:pt x="440" y="82"/>
                      <a:pt x="437" y="80"/>
                      <a:pt x="432" y="81"/>
                    </a:cubicBezTo>
                    <a:cubicBezTo>
                      <a:pt x="434" y="80"/>
                      <a:pt x="428" y="79"/>
                      <a:pt x="430" y="79"/>
                    </a:cubicBezTo>
                    <a:cubicBezTo>
                      <a:pt x="432" y="79"/>
                      <a:pt x="436" y="80"/>
                      <a:pt x="437" y="79"/>
                    </a:cubicBezTo>
                    <a:cubicBezTo>
                      <a:pt x="434" y="79"/>
                      <a:pt x="428" y="79"/>
                      <a:pt x="426" y="77"/>
                    </a:cubicBezTo>
                    <a:cubicBezTo>
                      <a:pt x="430" y="77"/>
                      <a:pt x="431" y="78"/>
                      <a:pt x="434" y="79"/>
                    </a:cubicBezTo>
                    <a:cubicBezTo>
                      <a:pt x="433" y="77"/>
                      <a:pt x="435" y="77"/>
                      <a:pt x="435" y="75"/>
                    </a:cubicBezTo>
                    <a:cubicBezTo>
                      <a:pt x="433" y="75"/>
                      <a:pt x="431" y="76"/>
                      <a:pt x="432" y="76"/>
                    </a:cubicBezTo>
                    <a:cubicBezTo>
                      <a:pt x="433" y="76"/>
                      <a:pt x="434" y="75"/>
                      <a:pt x="434" y="76"/>
                    </a:cubicBezTo>
                    <a:cubicBezTo>
                      <a:pt x="434" y="77"/>
                      <a:pt x="433" y="77"/>
                      <a:pt x="431" y="77"/>
                    </a:cubicBezTo>
                    <a:cubicBezTo>
                      <a:pt x="429" y="76"/>
                      <a:pt x="428" y="77"/>
                      <a:pt x="426" y="76"/>
                    </a:cubicBezTo>
                    <a:cubicBezTo>
                      <a:pt x="427" y="75"/>
                      <a:pt x="424" y="75"/>
                      <a:pt x="423" y="75"/>
                    </a:cubicBezTo>
                    <a:cubicBezTo>
                      <a:pt x="425" y="74"/>
                      <a:pt x="425" y="75"/>
                      <a:pt x="427" y="75"/>
                    </a:cubicBezTo>
                    <a:cubicBezTo>
                      <a:pt x="426" y="73"/>
                      <a:pt x="424" y="75"/>
                      <a:pt x="422" y="75"/>
                    </a:cubicBezTo>
                    <a:cubicBezTo>
                      <a:pt x="422" y="74"/>
                      <a:pt x="422" y="74"/>
                      <a:pt x="423" y="73"/>
                    </a:cubicBezTo>
                    <a:cubicBezTo>
                      <a:pt x="421" y="73"/>
                      <a:pt x="420" y="74"/>
                      <a:pt x="420" y="74"/>
                    </a:cubicBezTo>
                    <a:cubicBezTo>
                      <a:pt x="423" y="74"/>
                      <a:pt x="420" y="77"/>
                      <a:pt x="416" y="76"/>
                    </a:cubicBezTo>
                    <a:cubicBezTo>
                      <a:pt x="415" y="75"/>
                      <a:pt x="415" y="75"/>
                      <a:pt x="415" y="74"/>
                    </a:cubicBezTo>
                    <a:cubicBezTo>
                      <a:pt x="414" y="74"/>
                      <a:pt x="414" y="75"/>
                      <a:pt x="413" y="75"/>
                    </a:cubicBezTo>
                    <a:cubicBezTo>
                      <a:pt x="413" y="74"/>
                      <a:pt x="410" y="74"/>
                      <a:pt x="410" y="73"/>
                    </a:cubicBezTo>
                    <a:cubicBezTo>
                      <a:pt x="407" y="73"/>
                      <a:pt x="407" y="73"/>
                      <a:pt x="406" y="74"/>
                    </a:cubicBezTo>
                    <a:cubicBezTo>
                      <a:pt x="407" y="75"/>
                      <a:pt x="408" y="74"/>
                      <a:pt x="409" y="74"/>
                    </a:cubicBezTo>
                    <a:cubicBezTo>
                      <a:pt x="409" y="75"/>
                      <a:pt x="406" y="76"/>
                      <a:pt x="405" y="75"/>
                    </a:cubicBezTo>
                    <a:cubicBezTo>
                      <a:pt x="405" y="74"/>
                      <a:pt x="406" y="73"/>
                      <a:pt x="403" y="73"/>
                    </a:cubicBezTo>
                    <a:cubicBezTo>
                      <a:pt x="405" y="75"/>
                      <a:pt x="402" y="73"/>
                      <a:pt x="401" y="74"/>
                    </a:cubicBezTo>
                    <a:cubicBezTo>
                      <a:pt x="402" y="74"/>
                      <a:pt x="404" y="75"/>
                      <a:pt x="404" y="76"/>
                    </a:cubicBezTo>
                    <a:cubicBezTo>
                      <a:pt x="400" y="76"/>
                      <a:pt x="398" y="76"/>
                      <a:pt x="396" y="76"/>
                    </a:cubicBezTo>
                    <a:cubicBezTo>
                      <a:pt x="398" y="75"/>
                      <a:pt x="401" y="75"/>
                      <a:pt x="401" y="75"/>
                    </a:cubicBezTo>
                    <a:cubicBezTo>
                      <a:pt x="398" y="74"/>
                      <a:pt x="394" y="75"/>
                      <a:pt x="391" y="74"/>
                    </a:cubicBezTo>
                    <a:cubicBezTo>
                      <a:pt x="394" y="75"/>
                      <a:pt x="394" y="73"/>
                      <a:pt x="396" y="73"/>
                    </a:cubicBezTo>
                    <a:cubicBezTo>
                      <a:pt x="396" y="73"/>
                      <a:pt x="397" y="74"/>
                      <a:pt x="399" y="73"/>
                    </a:cubicBezTo>
                    <a:cubicBezTo>
                      <a:pt x="399" y="72"/>
                      <a:pt x="399" y="73"/>
                      <a:pt x="401" y="73"/>
                    </a:cubicBezTo>
                    <a:cubicBezTo>
                      <a:pt x="401" y="72"/>
                      <a:pt x="402" y="72"/>
                      <a:pt x="403" y="72"/>
                    </a:cubicBezTo>
                    <a:cubicBezTo>
                      <a:pt x="405" y="73"/>
                      <a:pt x="404" y="73"/>
                      <a:pt x="407" y="73"/>
                    </a:cubicBezTo>
                    <a:cubicBezTo>
                      <a:pt x="406" y="72"/>
                      <a:pt x="404" y="72"/>
                      <a:pt x="402" y="71"/>
                    </a:cubicBezTo>
                    <a:cubicBezTo>
                      <a:pt x="403" y="72"/>
                      <a:pt x="401" y="72"/>
                      <a:pt x="400" y="73"/>
                    </a:cubicBezTo>
                    <a:cubicBezTo>
                      <a:pt x="399" y="72"/>
                      <a:pt x="399" y="72"/>
                      <a:pt x="398" y="71"/>
                    </a:cubicBezTo>
                    <a:cubicBezTo>
                      <a:pt x="398" y="72"/>
                      <a:pt x="398" y="73"/>
                      <a:pt x="396" y="73"/>
                    </a:cubicBezTo>
                    <a:cubicBezTo>
                      <a:pt x="394" y="72"/>
                      <a:pt x="397" y="72"/>
                      <a:pt x="395" y="71"/>
                    </a:cubicBezTo>
                    <a:cubicBezTo>
                      <a:pt x="395" y="72"/>
                      <a:pt x="394" y="72"/>
                      <a:pt x="393" y="73"/>
                    </a:cubicBezTo>
                    <a:cubicBezTo>
                      <a:pt x="393" y="72"/>
                      <a:pt x="389" y="72"/>
                      <a:pt x="390" y="71"/>
                    </a:cubicBezTo>
                    <a:cubicBezTo>
                      <a:pt x="387" y="72"/>
                      <a:pt x="383" y="73"/>
                      <a:pt x="379" y="72"/>
                    </a:cubicBezTo>
                    <a:cubicBezTo>
                      <a:pt x="380" y="71"/>
                      <a:pt x="382" y="72"/>
                      <a:pt x="382" y="71"/>
                    </a:cubicBezTo>
                    <a:cubicBezTo>
                      <a:pt x="381" y="71"/>
                      <a:pt x="381" y="71"/>
                      <a:pt x="382" y="71"/>
                    </a:cubicBezTo>
                    <a:cubicBezTo>
                      <a:pt x="383" y="71"/>
                      <a:pt x="382" y="72"/>
                      <a:pt x="384" y="72"/>
                    </a:cubicBezTo>
                    <a:cubicBezTo>
                      <a:pt x="385" y="70"/>
                      <a:pt x="390" y="70"/>
                      <a:pt x="392" y="69"/>
                    </a:cubicBezTo>
                    <a:cubicBezTo>
                      <a:pt x="392" y="70"/>
                      <a:pt x="394" y="70"/>
                      <a:pt x="395" y="70"/>
                    </a:cubicBezTo>
                    <a:cubicBezTo>
                      <a:pt x="394" y="69"/>
                      <a:pt x="398" y="69"/>
                      <a:pt x="395" y="69"/>
                    </a:cubicBezTo>
                    <a:cubicBezTo>
                      <a:pt x="394" y="70"/>
                      <a:pt x="393" y="68"/>
                      <a:pt x="392" y="69"/>
                    </a:cubicBezTo>
                    <a:cubicBezTo>
                      <a:pt x="391" y="70"/>
                      <a:pt x="387" y="69"/>
                      <a:pt x="384" y="70"/>
                    </a:cubicBezTo>
                    <a:cubicBezTo>
                      <a:pt x="384" y="69"/>
                      <a:pt x="384" y="69"/>
                      <a:pt x="385" y="69"/>
                    </a:cubicBezTo>
                    <a:cubicBezTo>
                      <a:pt x="385" y="69"/>
                      <a:pt x="387" y="69"/>
                      <a:pt x="387" y="68"/>
                    </a:cubicBezTo>
                    <a:cubicBezTo>
                      <a:pt x="386" y="68"/>
                      <a:pt x="385" y="68"/>
                      <a:pt x="383" y="69"/>
                    </a:cubicBezTo>
                    <a:cubicBezTo>
                      <a:pt x="383" y="69"/>
                      <a:pt x="382" y="69"/>
                      <a:pt x="381" y="69"/>
                    </a:cubicBezTo>
                    <a:cubicBezTo>
                      <a:pt x="382" y="70"/>
                      <a:pt x="381" y="70"/>
                      <a:pt x="380" y="71"/>
                    </a:cubicBezTo>
                    <a:cubicBezTo>
                      <a:pt x="379" y="70"/>
                      <a:pt x="381" y="70"/>
                      <a:pt x="379" y="70"/>
                    </a:cubicBezTo>
                    <a:cubicBezTo>
                      <a:pt x="378" y="71"/>
                      <a:pt x="376" y="72"/>
                      <a:pt x="375" y="73"/>
                    </a:cubicBezTo>
                    <a:cubicBezTo>
                      <a:pt x="375" y="72"/>
                      <a:pt x="373" y="72"/>
                      <a:pt x="373" y="72"/>
                    </a:cubicBezTo>
                    <a:cubicBezTo>
                      <a:pt x="374" y="72"/>
                      <a:pt x="374" y="72"/>
                      <a:pt x="374" y="72"/>
                    </a:cubicBezTo>
                    <a:cubicBezTo>
                      <a:pt x="371" y="72"/>
                      <a:pt x="375" y="70"/>
                      <a:pt x="373" y="71"/>
                    </a:cubicBezTo>
                    <a:cubicBezTo>
                      <a:pt x="372" y="73"/>
                      <a:pt x="371" y="71"/>
                      <a:pt x="368" y="73"/>
                    </a:cubicBezTo>
                    <a:cubicBezTo>
                      <a:pt x="369" y="72"/>
                      <a:pt x="369" y="72"/>
                      <a:pt x="367" y="72"/>
                    </a:cubicBezTo>
                    <a:cubicBezTo>
                      <a:pt x="371" y="71"/>
                      <a:pt x="368" y="72"/>
                      <a:pt x="368" y="71"/>
                    </a:cubicBezTo>
                    <a:cubicBezTo>
                      <a:pt x="369" y="71"/>
                      <a:pt x="369" y="71"/>
                      <a:pt x="369" y="70"/>
                    </a:cubicBezTo>
                    <a:cubicBezTo>
                      <a:pt x="368" y="71"/>
                      <a:pt x="372" y="71"/>
                      <a:pt x="372" y="70"/>
                    </a:cubicBezTo>
                    <a:cubicBezTo>
                      <a:pt x="370" y="70"/>
                      <a:pt x="371" y="69"/>
                      <a:pt x="371" y="69"/>
                    </a:cubicBezTo>
                    <a:cubicBezTo>
                      <a:pt x="369" y="70"/>
                      <a:pt x="367" y="70"/>
                      <a:pt x="366" y="71"/>
                    </a:cubicBezTo>
                    <a:cubicBezTo>
                      <a:pt x="363" y="71"/>
                      <a:pt x="360" y="71"/>
                      <a:pt x="361" y="70"/>
                    </a:cubicBezTo>
                    <a:cubicBezTo>
                      <a:pt x="362" y="70"/>
                      <a:pt x="362" y="70"/>
                      <a:pt x="363" y="70"/>
                    </a:cubicBezTo>
                    <a:cubicBezTo>
                      <a:pt x="366" y="69"/>
                      <a:pt x="369" y="69"/>
                      <a:pt x="370" y="68"/>
                    </a:cubicBezTo>
                    <a:cubicBezTo>
                      <a:pt x="369" y="69"/>
                      <a:pt x="368" y="67"/>
                      <a:pt x="369" y="67"/>
                    </a:cubicBezTo>
                    <a:cubicBezTo>
                      <a:pt x="372" y="67"/>
                      <a:pt x="375" y="67"/>
                      <a:pt x="374" y="66"/>
                    </a:cubicBezTo>
                    <a:cubicBezTo>
                      <a:pt x="376" y="68"/>
                      <a:pt x="380" y="67"/>
                      <a:pt x="381" y="68"/>
                    </a:cubicBezTo>
                    <a:cubicBezTo>
                      <a:pt x="383" y="68"/>
                      <a:pt x="383" y="67"/>
                      <a:pt x="384" y="67"/>
                    </a:cubicBezTo>
                    <a:cubicBezTo>
                      <a:pt x="384" y="67"/>
                      <a:pt x="387" y="67"/>
                      <a:pt x="388" y="67"/>
                    </a:cubicBezTo>
                    <a:cubicBezTo>
                      <a:pt x="387" y="68"/>
                      <a:pt x="389" y="68"/>
                      <a:pt x="389" y="69"/>
                    </a:cubicBezTo>
                    <a:cubicBezTo>
                      <a:pt x="389" y="68"/>
                      <a:pt x="394" y="69"/>
                      <a:pt x="392" y="68"/>
                    </a:cubicBezTo>
                    <a:cubicBezTo>
                      <a:pt x="391" y="68"/>
                      <a:pt x="391" y="68"/>
                      <a:pt x="390" y="68"/>
                    </a:cubicBezTo>
                    <a:cubicBezTo>
                      <a:pt x="392" y="68"/>
                      <a:pt x="393" y="67"/>
                      <a:pt x="394" y="67"/>
                    </a:cubicBezTo>
                    <a:cubicBezTo>
                      <a:pt x="394" y="66"/>
                      <a:pt x="391" y="67"/>
                      <a:pt x="392" y="65"/>
                    </a:cubicBezTo>
                    <a:cubicBezTo>
                      <a:pt x="393" y="65"/>
                      <a:pt x="394" y="65"/>
                      <a:pt x="395" y="66"/>
                    </a:cubicBezTo>
                    <a:cubicBezTo>
                      <a:pt x="393" y="66"/>
                      <a:pt x="397" y="66"/>
                      <a:pt x="397" y="67"/>
                    </a:cubicBezTo>
                    <a:cubicBezTo>
                      <a:pt x="400" y="66"/>
                      <a:pt x="400" y="67"/>
                      <a:pt x="404" y="66"/>
                    </a:cubicBezTo>
                    <a:cubicBezTo>
                      <a:pt x="403" y="65"/>
                      <a:pt x="400" y="66"/>
                      <a:pt x="397" y="66"/>
                    </a:cubicBezTo>
                    <a:cubicBezTo>
                      <a:pt x="397" y="65"/>
                      <a:pt x="396" y="64"/>
                      <a:pt x="394" y="64"/>
                    </a:cubicBezTo>
                    <a:cubicBezTo>
                      <a:pt x="392" y="64"/>
                      <a:pt x="390" y="63"/>
                      <a:pt x="390" y="63"/>
                    </a:cubicBezTo>
                    <a:cubicBezTo>
                      <a:pt x="387" y="63"/>
                      <a:pt x="388" y="64"/>
                      <a:pt x="386" y="63"/>
                    </a:cubicBezTo>
                    <a:cubicBezTo>
                      <a:pt x="386" y="65"/>
                      <a:pt x="386" y="65"/>
                      <a:pt x="386" y="65"/>
                    </a:cubicBezTo>
                    <a:cubicBezTo>
                      <a:pt x="388" y="65"/>
                      <a:pt x="387" y="64"/>
                      <a:pt x="390" y="64"/>
                    </a:cubicBezTo>
                    <a:cubicBezTo>
                      <a:pt x="391" y="64"/>
                      <a:pt x="393" y="64"/>
                      <a:pt x="393" y="64"/>
                    </a:cubicBezTo>
                    <a:cubicBezTo>
                      <a:pt x="391" y="65"/>
                      <a:pt x="390" y="65"/>
                      <a:pt x="387" y="65"/>
                    </a:cubicBezTo>
                    <a:cubicBezTo>
                      <a:pt x="388" y="64"/>
                      <a:pt x="384" y="65"/>
                      <a:pt x="384" y="65"/>
                    </a:cubicBezTo>
                    <a:cubicBezTo>
                      <a:pt x="385" y="67"/>
                      <a:pt x="390" y="65"/>
                      <a:pt x="393" y="67"/>
                    </a:cubicBezTo>
                    <a:cubicBezTo>
                      <a:pt x="389" y="67"/>
                      <a:pt x="384" y="67"/>
                      <a:pt x="380" y="65"/>
                    </a:cubicBezTo>
                    <a:cubicBezTo>
                      <a:pt x="379" y="65"/>
                      <a:pt x="381" y="65"/>
                      <a:pt x="380" y="65"/>
                    </a:cubicBezTo>
                    <a:cubicBezTo>
                      <a:pt x="380" y="65"/>
                      <a:pt x="378" y="65"/>
                      <a:pt x="378" y="66"/>
                    </a:cubicBezTo>
                    <a:cubicBezTo>
                      <a:pt x="380" y="65"/>
                      <a:pt x="382" y="66"/>
                      <a:pt x="381" y="66"/>
                    </a:cubicBezTo>
                    <a:cubicBezTo>
                      <a:pt x="379" y="66"/>
                      <a:pt x="376" y="66"/>
                      <a:pt x="375" y="66"/>
                    </a:cubicBezTo>
                    <a:cubicBezTo>
                      <a:pt x="375" y="65"/>
                      <a:pt x="377" y="65"/>
                      <a:pt x="377" y="65"/>
                    </a:cubicBezTo>
                    <a:cubicBezTo>
                      <a:pt x="376" y="65"/>
                      <a:pt x="376" y="64"/>
                      <a:pt x="375" y="64"/>
                    </a:cubicBezTo>
                    <a:cubicBezTo>
                      <a:pt x="375" y="65"/>
                      <a:pt x="373" y="66"/>
                      <a:pt x="371" y="66"/>
                    </a:cubicBezTo>
                    <a:cubicBezTo>
                      <a:pt x="375" y="65"/>
                      <a:pt x="364" y="66"/>
                      <a:pt x="367" y="64"/>
                    </a:cubicBezTo>
                    <a:cubicBezTo>
                      <a:pt x="365" y="65"/>
                      <a:pt x="365" y="65"/>
                      <a:pt x="362" y="65"/>
                    </a:cubicBezTo>
                    <a:cubicBezTo>
                      <a:pt x="363" y="64"/>
                      <a:pt x="361" y="65"/>
                      <a:pt x="360" y="65"/>
                    </a:cubicBezTo>
                    <a:cubicBezTo>
                      <a:pt x="363" y="64"/>
                      <a:pt x="368" y="63"/>
                      <a:pt x="372" y="63"/>
                    </a:cubicBezTo>
                    <a:cubicBezTo>
                      <a:pt x="376" y="62"/>
                      <a:pt x="379" y="62"/>
                      <a:pt x="381" y="63"/>
                    </a:cubicBezTo>
                    <a:cubicBezTo>
                      <a:pt x="385" y="62"/>
                      <a:pt x="387" y="62"/>
                      <a:pt x="390" y="62"/>
                    </a:cubicBezTo>
                    <a:cubicBezTo>
                      <a:pt x="389" y="62"/>
                      <a:pt x="390" y="61"/>
                      <a:pt x="390" y="61"/>
                    </a:cubicBezTo>
                    <a:cubicBezTo>
                      <a:pt x="388" y="61"/>
                      <a:pt x="388" y="60"/>
                      <a:pt x="386" y="60"/>
                    </a:cubicBezTo>
                    <a:cubicBezTo>
                      <a:pt x="387" y="61"/>
                      <a:pt x="387" y="61"/>
                      <a:pt x="387" y="62"/>
                    </a:cubicBezTo>
                    <a:cubicBezTo>
                      <a:pt x="385" y="62"/>
                      <a:pt x="383" y="63"/>
                      <a:pt x="382" y="62"/>
                    </a:cubicBezTo>
                    <a:cubicBezTo>
                      <a:pt x="382" y="62"/>
                      <a:pt x="384" y="61"/>
                      <a:pt x="386" y="61"/>
                    </a:cubicBezTo>
                    <a:cubicBezTo>
                      <a:pt x="385" y="60"/>
                      <a:pt x="381" y="59"/>
                      <a:pt x="378" y="60"/>
                    </a:cubicBezTo>
                    <a:cubicBezTo>
                      <a:pt x="380" y="60"/>
                      <a:pt x="381" y="60"/>
                      <a:pt x="381" y="61"/>
                    </a:cubicBezTo>
                    <a:cubicBezTo>
                      <a:pt x="372" y="61"/>
                      <a:pt x="361" y="64"/>
                      <a:pt x="360" y="61"/>
                    </a:cubicBezTo>
                    <a:cubicBezTo>
                      <a:pt x="359" y="62"/>
                      <a:pt x="356" y="60"/>
                      <a:pt x="355" y="62"/>
                    </a:cubicBezTo>
                    <a:cubicBezTo>
                      <a:pt x="356" y="62"/>
                      <a:pt x="357" y="61"/>
                      <a:pt x="357" y="62"/>
                    </a:cubicBezTo>
                    <a:cubicBezTo>
                      <a:pt x="354" y="63"/>
                      <a:pt x="358" y="62"/>
                      <a:pt x="358" y="63"/>
                    </a:cubicBezTo>
                    <a:cubicBezTo>
                      <a:pt x="353" y="64"/>
                      <a:pt x="353" y="64"/>
                      <a:pt x="353" y="64"/>
                    </a:cubicBezTo>
                    <a:cubicBezTo>
                      <a:pt x="354" y="65"/>
                      <a:pt x="357" y="64"/>
                      <a:pt x="358" y="65"/>
                    </a:cubicBezTo>
                    <a:cubicBezTo>
                      <a:pt x="355" y="65"/>
                      <a:pt x="351" y="64"/>
                      <a:pt x="348" y="64"/>
                    </a:cubicBezTo>
                    <a:cubicBezTo>
                      <a:pt x="346" y="64"/>
                      <a:pt x="343" y="65"/>
                      <a:pt x="343" y="66"/>
                    </a:cubicBezTo>
                    <a:cubicBezTo>
                      <a:pt x="342" y="67"/>
                      <a:pt x="342" y="67"/>
                      <a:pt x="342" y="67"/>
                    </a:cubicBezTo>
                    <a:cubicBezTo>
                      <a:pt x="341" y="66"/>
                      <a:pt x="344" y="65"/>
                      <a:pt x="341" y="65"/>
                    </a:cubicBezTo>
                    <a:cubicBezTo>
                      <a:pt x="341" y="66"/>
                      <a:pt x="341" y="66"/>
                      <a:pt x="339" y="67"/>
                    </a:cubicBezTo>
                    <a:cubicBezTo>
                      <a:pt x="339" y="66"/>
                      <a:pt x="336" y="68"/>
                      <a:pt x="334" y="67"/>
                    </a:cubicBezTo>
                    <a:cubicBezTo>
                      <a:pt x="336" y="65"/>
                      <a:pt x="342" y="64"/>
                      <a:pt x="347" y="63"/>
                    </a:cubicBezTo>
                    <a:cubicBezTo>
                      <a:pt x="347" y="63"/>
                      <a:pt x="347" y="63"/>
                      <a:pt x="348" y="63"/>
                    </a:cubicBezTo>
                    <a:cubicBezTo>
                      <a:pt x="349" y="61"/>
                      <a:pt x="345" y="62"/>
                      <a:pt x="346" y="61"/>
                    </a:cubicBezTo>
                    <a:cubicBezTo>
                      <a:pt x="348" y="61"/>
                      <a:pt x="347" y="61"/>
                      <a:pt x="349" y="60"/>
                    </a:cubicBezTo>
                    <a:cubicBezTo>
                      <a:pt x="350" y="61"/>
                      <a:pt x="352" y="61"/>
                      <a:pt x="355" y="60"/>
                    </a:cubicBezTo>
                    <a:cubicBezTo>
                      <a:pt x="354" y="59"/>
                      <a:pt x="352" y="61"/>
                      <a:pt x="351" y="60"/>
                    </a:cubicBezTo>
                    <a:cubicBezTo>
                      <a:pt x="354" y="59"/>
                      <a:pt x="357" y="59"/>
                      <a:pt x="359" y="58"/>
                    </a:cubicBezTo>
                    <a:cubicBezTo>
                      <a:pt x="360" y="58"/>
                      <a:pt x="362" y="58"/>
                      <a:pt x="363" y="58"/>
                    </a:cubicBezTo>
                    <a:cubicBezTo>
                      <a:pt x="364" y="58"/>
                      <a:pt x="366" y="58"/>
                      <a:pt x="368" y="57"/>
                    </a:cubicBezTo>
                    <a:cubicBezTo>
                      <a:pt x="368" y="56"/>
                      <a:pt x="371" y="56"/>
                      <a:pt x="371" y="55"/>
                    </a:cubicBezTo>
                    <a:cubicBezTo>
                      <a:pt x="372" y="56"/>
                      <a:pt x="374" y="56"/>
                      <a:pt x="371" y="57"/>
                    </a:cubicBezTo>
                    <a:cubicBezTo>
                      <a:pt x="374" y="57"/>
                      <a:pt x="376" y="56"/>
                      <a:pt x="374" y="56"/>
                    </a:cubicBezTo>
                    <a:cubicBezTo>
                      <a:pt x="373" y="56"/>
                      <a:pt x="376" y="55"/>
                      <a:pt x="372" y="55"/>
                    </a:cubicBezTo>
                    <a:cubicBezTo>
                      <a:pt x="373" y="54"/>
                      <a:pt x="374" y="54"/>
                      <a:pt x="376" y="54"/>
                    </a:cubicBezTo>
                    <a:cubicBezTo>
                      <a:pt x="378" y="54"/>
                      <a:pt x="376" y="54"/>
                      <a:pt x="376" y="55"/>
                    </a:cubicBezTo>
                    <a:cubicBezTo>
                      <a:pt x="379" y="55"/>
                      <a:pt x="379" y="55"/>
                      <a:pt x="381" y="55"/>
                    </a:cubicBezTo>
                    <a:cubicBezTo>
                      <a:pt x="383" y="54"/>
                      <a:pt x="380" y="54"/>
                      <a:pt x="382" y="53"/>
                    </a:cubicBezTo>
                    <a:cubicBezTo>
                      <a:pt x="383" y="54"/>
                      <a:pt x="385" y="54"/>
                      <a:pt x="387" y="54"/>
                    </a:cubicBezTo>
                    <a:cubicBezTo>
                      <a:pt x="389" y="53"/>
                      <a:pt x="391" y="53"/>
                      <a:pt x="394" y="53"/>
                    </a:cubicBezTo>
                    <a:cubicBezTo>
                      <a:pt x="396" y="53"/>
                      <a:pt x="399" y="53"/>
                      <a:pt x="401" y="53"/>
                    </a:cubicBezTo>
                    <a:cubicBezTo>
                      <a:pt x="401" y="53"/>
                      <a:pt x="403" y="55"/>
                      <a:pt x="404" y="54"/>
                    </a:cubicBezTo>
                    <a:cubicBezTo>
                      <a:pt x="402" y="53"/>
                      <a:pt x="402" y="53"/>
                      <a:pt x="401" y="52"/>
                    </a:cubicBezTo>
                    <a:cubicBezTo>
                      <a:pt x="404" y="53"/>
                      <a:pt x="404" y="53"/>
                      <a:pt x="407" y="52"/>
                    </a:cubicBezTo>
                    <a:cubicBezTo>
                      <a:pt x="407" y="54"/>
                      <a:pt x="411" y="52"/>
                      <a:pt x="412" y="53"/>
                    </a:cubicBezTo>
                    <a:cubicBezTo>
                      <a:pt x="413" y="53"/>
                      <a:pt x="411" y="52"/>
                      <a:pt x="413" y="52"/>
                    </a:cubicBezTo>
                    <a:cubicBezTo>
                      <a:pt x="414" y="52"/>
                      <a:pt x="414" y="52"/>
                      <a:pt x="414" y="52"/>
                    </a:cubicBezTo>
                    <a:cubicBezTo>
                      <a:pt x="414" y="53"/>
                      <a:pt x="413" y="53"/>
                      <a:pt x="413" y="54"/>
                    </a:cubicBezTo>
                    <a:cubicBezTo>
                      <a:pt x="416" y="55"/>
                      <a:pt x="413" y="53"/>
                      <a:pt x="416" y="54"/>
                    </a:cubicBezTo>
                    <a:cubicBezTo>
                      <a:pt x="416" y="53"/>
                      <a:pt x="415" y="53"/>
                      <a:pt x="415" y="52"/>
                    </a:cubicBezTo>
                    <a:cubicBezTo>
                      <a:pt x="418" y="52"/>
                      <a:pt x="422" y="51"/>
                      <a:pt x="425" y="53"/>
                    </a:cubicBezTo>
                    <a:cubicBezTo>
                      <a:pt x="426" y="52"/>
                      <a:pt x="428" y="52"/>
                      <a:pt x="429" y="52"/>
                    </a:cubicBezTo>
                    <a:cubicBezTo>
                      <a:pt x="430" y="53"/>
                      <a:pt x="429" y="54"/>
                      <a:pt x="431" y="54"/>
                    </a:cubicBezTo>
                    <a:cubicBezTo>
                      <a:pt x="431" y="53"/>
                      <a:pt x="432" y="53"/>
                      <a:pt x="432" y="52"/>
                    </a:cubicBezTo>
                    <a:cubicBezTo>
                      <a:pt x="431" y="52"/>
                      <a:pt x="430" y="52"/>
                      <a:pt x="431" y="52"/>
                    </a:cubicBezTo>
                    <a:cubicBezTo>
                      <a:pt x="433" y="50"/>
                      <a:pt x="440" y="52"/>
                      <a:pt x="444" y="52"/>
                    </a:cubicBezTo>
                    <a:cubicBezTo>
                      <a:pt x="445" y="53"/>
                      <a:pt x="451" y="52"/>
                      <a:pt x="448" y="54"/>
                    </a:cubicBezTo>
                    <a:cubicBezTo>
                      <a:pt x="450" y="54"/>
                      <a:pt x="453" y="54"/>
                      <a:pt x="452" y="55"/>
                    </a:cubicBezTo>
                    <a:cubicBezTo>
                      <a:pt x="451" y="55"/>
                      <a:pt x="450" y="54"/>
                      <a:pt x="448" y="54"/>
                    </a:cubicBezTo>
                    <a:cubicBezTo>
                      <a:pt x="448" y="55"/>
                      <a:pt x="446" y="55"/>
                      <a:pt x="446" y="55"/>
                    </a:cubicBezTo>
                    <a:cubicBezTo>
                      <a:pt x="449" y="56"/>
                      <a:pt x="445" y="56"/>
                      <a:pt x="448" y="56"/>
                    </a:cubicBezTo>
                    <a:cubicBezTo>
                      <a:pt x="450" y="57"/>
                      <a:pt x="446" y="55"/>
                      <a:pt x="449" y="55"/>
                    </a:cubicBezTo>
                    <a:cubicBezTo>
                      <a:pt x="450" y="55"/>
                      <a:pt x="451" y="55"/>
                      <a:pt x="452" y="56"/>
                    </a:cubicBezTo>
                    <a:cubicBezTo>
                      <a:pt x="450" y="56"/>
                      <a:pt x="451" y="56"/>
                      <a:pt x="450" y="57"/>
                    </a:cubicBezTo>
                    <a:cubicBezTo>
                      <a:pt x="451" y="57"/>
                      <a:pt x="455" y="58"/>
                      <a:pt x="456" y="58"/>
                    </a:cubicBezTo>
                    <a:cubicBezTo>
                      <a:pt x="455" y="57"/>
                      <a:pt x="452" y="57"/>
                      <a:pt x="452" y="57"/>
                    </a:cubicBezTo>
                    <a:cubicBezTo>
                      <a:pt x="452" y="56"/>
                      <a:pt x="454" y="54"/>
                      <a:pt x="453" y="56"/>
                    </a:cubicBezTo>
                    <a:cubicBezTo>
                      <a:pt x="456" y="56"/>
                      <a:pt x="454" y="54"/>
                      <a:pt x="457" y="55"/>
                    </a:cubicBezTo>
                    <a:cubicBezTo>
                      <a:pt x="457" y="56"/>
                      <a:pt x="456" y="56"/>
                      <a:pt x="457" y="56"/>
                    </a:cubicBezTo>
                    <a:cubicBezTo>
                      <a:pt x="460" y="57"/>
                      <a:pt x="457" y="55"/>
                      <a:pt x="459" y="55"/>
                    </a:cubicBezTo>
                    <a:cubicBezTo>
                      <a:pt x="461" y="56"/>
                      <a:pt x="461" y="57"/>
                      <a:pt x="461" y="57"/>
                    </a:cubicBezTo>
                    <a:cubicBezTo>
                      <a:pt x="464" y="57"/>
                      <a:pt x="470" y="59"/>
                      <a:pt x="466" y="57"/>
                    </a:cubicBezTo>
                    <a:cubicBezTo>
                      <a:pt x="468" y="57"/>
                      <a:pt x="469" y="57"/>
                      <a:pt x="470" y="58"/>
                    </a:cubicBezTo>
                    <a:cubicBezTo>
                      <a:pt x="468" y="58"/>
                      <a:pt x="469" y="58"/>
                      <a:pt x="469" y="59"/>
                    </a:cubicBezTo>
                    <a:cubicBezTo>
                      <a:pt x="473" y="59"/>
                      <a:pt x="475" y="61"/>
                      <a:pt x="478" y="62"/>
                    </a:cubicBezTo>
                    <a:cubicBezTo>
                      <a:pt x="479" y="61"/>
                      <a:pt x="477" y="60"/>
                      <a:pt x="478" y="60"/>
                    </a:cubicBezTo>
                    <a:cubicBezTo>
                      <a:pt x="479" y="61"/>
                      <a:pt x="480" y="60"/>
                      <a:pt x="481" y="61"/>
                    </a:cubicBezTo>
                    <a:cubicBezTo>
                      <a:pt x="481" y="61"/>
                      <a:pt x="481" y="62"/>
                      <a:pt x="482" y="62"/>
                    </a:cubicBezTo>
                    <a:cubicBezTo>
                      <a:pt x="483" y="63"/>
                      <a:pt x="485" y="63"/>
                      <a:pt x="486" y="63"/>
                    </a:cubicBezTo>
                    <a:cubicBezTo>
                      <a:pt x="488" y="64"/>
                      <a:pt x="489" y="64"/>
                      <a:pt x="489" y="65"/>
                    </a:cubicBezTo>
                    <a:cubicBezTo>
                      <a:pt x="488" y="65"/>
                      <a:pt x="485" y="63"/>
                      <a:pt x="485" y="64"/>
                    </a:cubicBezTo>
                    <a:cubicBezTo>
                      <a:pt x="488" y="66"/>
                      <a:pt x="490" y="65"/>
                      <a:pt x="492" y="66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5" y="66"/>
                      <a:pt x="498" y="65"/>
                      <a:pt x="498" y="67"/>
                    </a:cubicBezTo>
                    <a:cubicBezTo>
                      <a:pt x="495" y="66"/>
                      <a:pt x="492" y="67"/>
                      <a:pt x="493" y="68"/>
                    </a:cubicBezTo>
                    <a:cubicBezTo>
                      <a:pt x="495" y="69"/>
                      <a:pt x="498" y="69"/>
                      <a:pt x="499" y="70"/>
                    </a:cubicBezTo>
                    <a:cubicBezTo>
                      <a:pt x="501" y="70"/>
                      <a:pt x="498" y="69"/>
                      <a:pt x="500" y="69"/>
                    </a:cubicBezTo>
                    <a:cubicBezTo>
                      <a:pt x="502" y="70"/>
                      <a:pt x="508" y="71"/>
                      <a:pt x="511" y="72"/>
                    </a:cubicBezTo>
                    <a:cubicBezTo>
                      <a:pt x="511" y="72"/>
                      <a:pt x="508" y="71"/>
                      <a:pt x="508" y="70"/>
                    </a:cubicBezTo>
                    <a:cubicBezTo>
                      <a:pt x="511" y="70"/>
                      <a:pt x="513" y="72"/>
                      <a:pt x="516" y="73"/>
                    </a:cubicBezTo>
                    <a:cubicBezTo>
                      <a:pt x="518" y="74"/>
                      <a:pt x="520" y="75"/>
                      <a:pt x="522" y="76"/>
                    </a:cubicBezTo>
                    <a:cubicBezTo>
                      <a:pt x="521" y="75"/>
                      <a:pt x="519" y="74"/>
                      <a:pt x="518" y="73"/>
                    </a:cubicBezTo>
                    <a:cubicBezTo>
                      <a:pt x="522" y="74"/>
                      <a:pt x="524" y="76"/>
                      <a:pt x="529" y="78"/>
                    </a:cubicBezTo>
                    <a:cubicBezTo>
                      <a:pt x="528" y="78"/>
                      <a:pt x="528" y="79"/>
                      <a:pt x="527" y="79"/>
                    </a:cubicBezTo>
                    <a:cubicBezTo>
                      <a:pt x="530" y="81"/>
                      <a:pt x="531" y="80"/>
                      <a:pt x="532" y="80"/>
                    </a:cubicBezTo>
                    <a:cubicBezTo>
                      <a:pt x="531" y="79"/>
                      <a:pt x="530" y="79"/>
                      <a:pt x="529" y="78"/>
                    </a:cubicBezTo>
                    <a:cubicBezTo>
                      <a:pt x="530" y="79"/>
                      <a:pt x="530" y="78"/>
                      <a:pt x="531" y="78"/>
                    </a:cubicBezTo>
                    <a:cubicBezTo>
                      <a:pt x="533" y="79"/>
                      <a:pt x="536" y="83"/>
                      <a:pt x="537" y="84"/>
                    </a:cubicBezTo>
                    <a:cubicBezTo>
                      <a:pt x="538" y="82"/>
                      <a:pt x="535" y="81"/>
                      <a:pt x="533" y="79"/>
                    </a:cubicBezTo>
                    <a:cubicBezTo>
                      <a:pt x="537" y="80"/>
                      <a:pt x="537" y="82"/>
                      <a:pt x="540" y="83"/>
                    </a:cubicBezTo>
                    <a:cubicBezTo>
                      <a:pt x="540" y="82"/>
                      <a:pt x="537" y="81"/>
                      <a:pt x="538" y="80"/>
                    </a:cubicBezTo>
                    <a:cubicBezTo>
                      <a:pt x="535" y="79"/>
                      <a:pt x="532" y="78"/>
                      <a:pt x="530" y="77"/>
                    </a:cubicBezTo>
                    <a:cubicBezTo>
                      <a:pt x="527" y="76"/>
                      <a:pt x="525" y="75"/>
                      <a:pt x="523" y="73"/>
                    </a:cubicBezTo>
                    <a:cubicBezTo>
                      <a:pt x="527" y="76"/>
                      <a:pt x="525" y="74"/>
                      <a:pt x="527" y="74"/>
                    </a:cubicBezTo>
                    <a:cubicBezTo>
                      <a:pt x="529" y="75"/>
                      <a:pt x="532" y="77"/>
                      <a:pt x="533" y="78"/>
                    </a:cubicBezTo>
                    <a:cubicBezTo>
                      <a:pt x="532" y="77"/>
                      <a:pt x="532" y="77"/>
                      <a:pt x="532" y="77"/>
                    </a:cubicBezTo>
                    <a:cubicBezTo>
                      <a:pt x="535" y="77"/>
                      <a:pt x="538" y="80"/>
                      <a:pt x="538" y="79"/>
                    </a:cubicBezTo>
                    <a:cubicBezTo>
                      <a:pt x="537" y="79"/>
                      <a:pt x="536" y="78"/>
                      <a:pt x="536" y="78"/>
                    </a:cubicBezTo>
                    <a:cubicBezTo>
                      <a:pt x="542" y="80"/>
                      <a:pt x="545" y="82"/>
                      <a:pt x="549" y="83"/>
                    </a:cubicBezTo>
                    <a:cubicBezTo>
                      <a:pt x="548" y="85"/>
                      <a:pt x="559" y="88"/>
                      <a:pt x="558" y="90"/>
                    </a:cubicBezTo>
                    <a:cubicBezTo>
                      <a:pt x="552" y="87"/>
                      <a:pt x="549" y="85"/>
                      <a:pt x="544" y="83"/>
                    </a:cubicBezTo>
                    <a:cubicBezTo>
                      <a:pt x="545" y="84"/>
                      <a:pt x="542" y="82"/>
                      <a:pt x="541" y="82"/>
                    </a:cubicBezTo>
                    <a:cubicBezTo>
                      <a:pt x="544" y="85"/>
                      <a:pt x="549" y="86"/>
                      <a:pt x="553" y="87"/>
                    </a:cubicBezTo>
                    <a:cubicBezTo>
                      <a:pt x="552" y="88"/>
                      <a:pt x="553" y="88"/>
                      <a:pt x="553" y="88"/>
                    </a:cubicBezTo>
                    <a:cubicBezTo>
                      <a:pt x="551" y="87"/>
                      <a:pt x="550" y="87"/>
                      <a:pt x="548" y="86"/>
                    </a:cubicBezTo>
                    <a:cubicBezTo>
                      <a:pt x="548" y="87"/>
                      <a:pt x="547" y="88"/>
                      <a:pt x="549" y="88"/>
                    </a:cubicBezTo>
                    <a:cubicBezTo>
                      <a:pt x="549" y="88"/>
                      <a:pt x="549" y="87"/>
                      <a:pt x="549" y="87"/>
                    </a:cubicBezTo>
                    <a:cubicBezTo>
                      <a:pt x="551" y="88"/>
                      <a:pt x="552" y="89"/>
                      <a:pt x="554" y="90"/>
                    </a:cubicBezTo>
                    <a:cubicBezTo>
                      <a:pt x="555" y="92"/>
                      <a:pt x="553" y="91"/>
                      <a:pt x="552" y="93"/>
                    </a:cubicBezTo>
                    <a:cubicBezTo>
                      <a:pt x="551" y="93"/>
                      <a:pt x="551" y="92"/>
                      <a:pt x="550" y="92"/>
                    </a:cubicBezTo>
                    <a:cubicBezTo>
                      <a:pt x="550" y="94"/>
                      <a:pt x="546" y="92"/>
                      <a:pt x="543" y="92"/>
                    </a:cubicBezTo>
                    <a:cubicBezTo>
                      <a:pt x="545" y="94"/>
                      <a:pt x="546" y="92"/>
                      <a:pt x="549" y="94"/>
                    </a:cubicBezTo>
                    <a:cubicBezTo>
                      <a:pt x="549" y="95"/>
                      <a:pt x="548" y="94"/>
                      <a:pt x="549" y="95"/>
                    </a:cubicBezTo>
                    <a:cubicBezTo>
                      <a:pt x="549" y="94"/>
                      <a:pt x="552" y="97"/>
                      <a:pt x="552" y="95"/>
                    </a:cubicBezTo>
                    <a:cubicBezTo>
                      <a:pt x="550" y="94"/>
                      <a:pt x="549" y="94"/>
                      <a:pt x="549" y="93"/>
                    </a:cubicBezTo>
                    <a:cubicBezTo>
                      <a:pt x="550" y="93"/>
                      <a:pt x="550" y="93"/>
                      <a:pt x="550" y="93"/>
                    </a:cubicBezTo>
                    <a:cubicBezTo>
                      <a:pt x="553" y="94"/>
                      <a:pt x="552" y="95"/>
                      <a:pt x="553" y="95"/>
                    </a:cubicBezTo>
                    <a:cubicBezTo>
                      <a:pt x="554" y="95"/>
                      <a:pt x="554" y="95"/>
                      <a:pt x="554" y="95"/>
                    </a:cubicBezTo>
                    <a:cubicBezTo>
                      <a:pt x="555" y="94"/>
                      <a:pt x="552" y="94"/>
                      <a:pt x="553" y="93"/>
                    </a:cubicBezTo>
                    <a:cubicBezTo>
                      <a:pt x="554" y="93"/>
                      <a:pt x="555" y="92"/>
                      <a:pt x="556" y="92"/>
                    </a:cubicBezTo>
                    <a:cubicBezTo>
                      <a:pt x="557" y="91"/>
                      <a:pt x="558" y="91"/>
                      <a:pt x="560" y="93"/>
                    </a:cubicBezTo>
                    <a:cubicBezTo>
                      <a:pt x="561" y="96"/>
                      <a:pt x="564" y="96"/>
                      <a:pt x="568" y="98"/>
                    </a:cubicBezTo>
                    <a:cubicBezTo>
                      <a:pt x="567" y="99"/>
                      <a:pt x="567" y="99"/>
                      <a:pt x="567" y="99"/>
                    </a:cubicBezTo>
                    <a:cubicBezTo>
                      <a:pt x="568" y="99"/>
                      <a:pt x="573" y="104"/>
                      <a:pt x="573" y="103"/>
                    </a:cubicBezTo>
                    <a:cubicBezTo>
                      <a:pt x="574" y="102"/>
                      <a:pt x="572" y="102"/>
                      <a:pt x="570" y="101"/>
                    </a:cubicBezTo>
                    <a:cubicBezTo>
                      <a:pt x="571" y="100"/>
                      <a:pt x="569" y="99"/>
                      <a:pt x="569" y="98"/>
                    </a:cubicBezTo>
                    <a:cubicBezTo>
                      <a:pt x="575" y="101"/>
                      <a:pt x="575" y="102"/>
                      <a:pt x="575" y="104"/>
                    </a:cubicBezTo>
                    <a:cubicBezTo>
                      <a:pt x="578" y="106"/>
                      <a:pt x="580" y="108"/>
                      <a:pt x="582" y="109"/>
                    </a:cubicBezTo>
                    <a:cubicBezTo>
                      <a:pt x="584" y="111"/>
                      <a:pt x="587" y="113"/>
                      <a:pt x="591" y="116"/>
                    </a:cubicBezTo>
                    <a:cubicBezTo>
                      <a:pt x="592" y="116"/>
                      <a:pt x="590" y="114"/>
                      <a:pt x="591" y="115"/>
                    </a:cubicBezTo>
                    <a:cubicBezTo>
                      <a:pt x="593" y="117"/>
                      <a:pt x="594" y="117"/>
                      <a:pt x="596" y="119"/>
                    </a:cubicBezTo>
                    <a:cubicBezTo>
                      <a:pt x="596" y="119"/>
                      <a:pt x="595" y="119"/>
                      <a:pt x="596" y="120"/>
                    </a:cubicBezTo>
                    <a:cubicBezTo>
                      <a:pt x="599" y="121"/>
                      <a:pt x="599" y="123"/>
                      <a:pt x="600" y="123"/>
                    </a:cubicBezTo>
                    <a:cubicBezTo>
                      <a:pt x="602" y="124"/>
                      <a:pt x="601" y="125"/>
                      <a:pt x="602" y="126"/>
                    </a:cubicBezTo>
                    <a:cubicBezTo>
                      <a:pt x="602" y="126"/>
                      <a:pt x="603" y="125"/>
                      <a:pt x="604" y="125"/>
                    </a:cubicBezTo>
                    <a:cubicBezTo>
                      <a:pt x="601" y="123"/>
                      <a:pt x="599" y="120"/>
                      <a:pt x="600" y="120"/>
                    </a:cubicBezTo>
                    <a:cubicBezTo>
                      <a:pt x="599" y="119"/>
                      <a:pt x="595" y="117"/>
                      <a:pt x="594" y="116"/>
                    </a:cubicBezTo>
                    <a:cubicBezTo>
                      <a:pt x="597" y="116"/>
                      <a:pt x="610" y="127"/>
                      <a:pt x="604" y="125"/>
                    </a:cubicBezTo>
                    <a:cubicBezTo>
                      <a:pt x="605" y="126"/>
                      <a:pt x="606" y="127"/>
                      <a:pt x="606" y="128"/>
                    </a:cubicBezTo>
                    <a:cubicBezTo>
                      <a:pt x="607" y="128"/>
                      <a:pt x="607" y="127"/>
                      <a:pt x="608" y="127"/>
                    </a:cubicBezTo>
                    <a:cubicBezTo>
                      <a:pt x="606" y="126"/>
                      <a:pt x="606" y="125"/>
                      <a:pt x="606" y="124"/>
                    </a:cubicBezTo>
                    <a:cubicBezTo>
                      <a:pt x="604" y="122"/>
                      <a:pt x="604" y="123"/>
                      <a:pt x="602" y="122"/>
                    </a:cubicBezTo>
                    <a:cubicBezTo>
                      <a:pt x="603" y="121"/>
                      <a:pt x="603" y="121"/>
                      <a:pt x="603" y="121"/>
                    </a:cubicBezTo>
                    <a:cubicBezTo>
                      <a:pt x="605" y="122"/>
                      <a:pt x="605" y="123"/>
                      <a:pt x="606" y="123"/>
                    </a:cubicBezTo>
                    <a:cubicBezTo>
                      <a:pt x="604" y="120"/>
                      <a:pt x="601" y="121"/>
                      <a:pt x="598" y="117"/>
                    </a:cubicBezTo>
                    <a:cubicBezTo>
                      <a:pt x="601" y="119"/>
                      <a:pt x="599" y="116"/>
                      <a:pt x="600" y="117"/>
                    </a:cubicBezTo>
                    <a:cubicBezTo>
                      <a:pt x="597" y="114"/>
                      <a:pt x="590" y="106"/>
                      <a:pt x="597" y="111"/>
                    </a:cubicBezTo>
                    <a:cubicBezTo>
                      <a:pt x="598" y="111"/>
                      <a:pt x="597" y="110"/>
                      <a:pt x="596" y="108"/>
                    </a:cubicBezTo>
                    <a:cubicBezTo>
                      <a:pt x="596" y="109"/>
                      <a:pt x="595" y="109"/>
                      <a:pt x="593" y="108"/>
                    </a:cubicBezTo>
                    <a:cubicBezTo>
                      <a:pt x="593" y="108"/>
                      <a:pt x="593" y="110"/>
                      <a:pt x="592" y="109"/>
                    </a:cubicBezTo>
                    <a:cubicBezTo>
                      <a:pt x="590" y="108"/>
                      <a:pt x="589" y="106"/>
                      <a:pt x="587" y="106"/>
                    </a:cubicBezTo>
                    <a:cubicBezTo>
                      <a:pt x="585" y="104"/>
                      <a:pt x="582" y="102"/>
                      <a:pt x="579" y="100"/>
                    </a:cubicBezTo>
                    <a:cubicBezTo>
                      <a:pt x="577" y="98"/>
                      <a:pt x="574" y="96"/>
                      <a:pt x="571" y="94"/>
                    </a:cubicBezTo>
                    <a:cubicBezTo>
                      <a:pt x="565" y="91"/>
                      <a:pt x="559" y="87"/>
                      <a:pt x="554" y="84"/>
                    </a:cubicBezTo>
                    <a:cubicBezTo>
                      <a:pt x="556" y="85"/>
                      <a:pt x="556" y="85"/>
                      <a:pt x="559" y="87"/>
                    </a:cubicBezTo>
                    <a:cubicBezTo>
                      <a:pt x="559" y="85"/>
                      <a:pt x="562" y="88"/>
                      <a:pt x="563" y="88"/>
                    </a:cubicBezTo>
                    <a:cubicBezTo>
                      <a:pt x="561" y="87"/>
                      <a:pt x="565" y="89"/>
                      <a:pt x="563" y="87"/>
                    </a:cubicBezTo>
                    <a:cubicBezTo>
                      <a:pt x="568" y="90"/>
                      <a:pt x="572" y="93"/>
                      <a:pt x="576" y="94"/>
                    </a:cubicBezTo>
                    <a:cubicBezTo>
                      <a:pt x="571" y="91"/>
                      <a:pt x="579" y="93"/>
                      <a:pt x="575" y="91"/>
                    </a:cubicBezTo>
                    <a:cubicBezTo>
                      <a:pt x="572" y="91"/>
                      <a:pt x="568" y="89"/>
                      <a:pt x="565" y="86"/>
                    </a:cubicBezTo>
                    <a:cubicBezTo>
                      <a:pt x="565" y="86"/>
                      <a:pt x="565" y="86"/>
                      <a:pt x="564" y="86"/>
                    </a:cubicBezTo>
                    <a:cubicBezTo>
                      <a:pt x="562" y="84"/>
                      <a:pt x="567" y="87"/>
                      <a:pt x="568" y="87"/>
                    </a:cubicBezTo>
                    <a:cubicBezTo>
                      <a:pt x="566" y="85"/>
                      <a:pt x="564" y="83"/>
                      <a:pt x="561" y="82"/>
                    </a:cubicBezTo>
                    <a:cubicBezTo>
                      <a:pt x="562" y="82"/>
                      <a:pt x="563" y="81"/>
                      <a:pt x="564" y="82"/>
                    </a:cubicBezTo>
                    <a:cubicBezTo>
                      <a:pt x="567" y="84"/>
                      <a:pt x="566" y="84"/>
                      <a:pt x="569" y="85"/>
                    </a:cubicBezTo>
                    <a:cubicBezTo>
                      <a:pt x="569" y="86"/>
                      <a:pt x="568" y="86"/>
                      <a:pt x="568" y="86"/>
                    </a:cubicBezTo>
                    <a:cubicBezTo>
                      <a:pt x="570" y="87"/>
                      <a:pt x="570" y="86"/>
                      <a:pt x="572" y="87"/>
                    </a:cubicBezTo>
                    <a:cubicBezTo>
                      <a:pt x="571" y="89"/>
                      <a:pt x="571" y="89"/>
                      <a:pt x="571" y="89"/>
                    </a:cubicBezTo>
                    <a:cubicBezTo>
                      <a:pt x="574" y="89"/>
                      <a:pt x="577" y="90"/>
                      <a:pt x="580" y="91"/>
                    </a:cubicBezTo>
                    <a:cubicBezTo>
                      <a:pt x="576" y="88"/>
                      <a:pt x="572" y="83"/>
                      <a:pt x="568" y="82"/>
                    </a:cubicBezTo>
                    <a:cubicBezTo>
                      <a:pt x="568" y="82"/>
                      <a:pt x="567" y="79"/>
                      <a:pt x="569" y="80"/>
                    </a:cubicBezTo>
                    <a:cubicBezTo>
                      <a:pt x="571" y="82"/>
                      <a:pt x="571" y="82"/>
                      <a:pt x="574" y="83"/>
                    </a:cubicBezTo>
                    <a:cubicBezTo>
                      <a:pt x="574" y="84"/>
                      <a:pt x="573" y="83"/>
                      <a:pt x="573" y="84"/>
                    </a:cubicBezTo>
                    <a:cubicBezTo>
                      <a:pt x="579" y="87"/>
                      <a:pt x="575" y="87"/>
                      <a:pt x="580" y="91"/>
                    </a:cubicBezTo>
                    <a:cubicBezTo>
                      <a:pt x="582" y="91"/>
                      <a:pt x="582" y="90"/>
                      <a:pt x="584" y="91"/>
                    </a:cubicBezTo>
                    <a:cubicBezTo>
                      <a:pt x="583" y="90"/>
                      <a:pt x="585" y="90"/>
                      <a:pt x="585" y="90"/>
                    </a:cubicBezTo>
                    <a:cubicBezTo>
                      <a:pt x="586" y="92"/>
                      <a:pt x="587" y="93"/>
                      <a:pt x="587" y="91"/>
                    </a:cubicBezTo>
                    <a:cubicBezTo>
                      <a:pt x="588" y="92"/>
                      <a:pt x="590" y="93"/>
                      <a:pt x="591" y="94"/>
                    </a:cubicBezTo>
                    <a:cubicBezTo>
                      <a:pt x="593" y="96"/>
                      <a:pt x="595" y="97"/>
                      <a:pt x="595" y="98"/>
                    </a:cubicBezTo>
                    <a:cubicBezTo>
                      <a:pt x="595" y="99"/>
                      <a:pt x="594" y="98"/>
                      <a:pt x="594" y="99"/>
                    </a:cubicBezTo>
                    <a:cubicBezTo>
                      <a:pt x="590" y="98"/>
                      <a:pt x="584" y="93"/>
                      <a:pt x="580" y="91"/>
                    </a:cubicBezTo>
                    <a:cubicBezTo>
                      <a:pt x="580" y="91"/>
                      <a:pt x="580" y="92"/>
                      <a:pt x="581" y="93"/>
                    </a:cubicBezTo>
                    <a:cubicBezTo>
                      <a:pt x="581" y="92"/>
                      <a:pt x="582" y="92"/>
                      <a:pt x="583" y="93"/>
                    </a:cubicBezTo>
                    <a:cubicBezTo>
                      <a:pt x="584" y="94"/>
                      <a:pt x="583" y="94"/>
                      <a:pt x="583" y="95"/>
                    </a:cubicBezTo>
                    <a:cubicBezTo>
                      <a:pt x="584" y="96"/>
                      <a:pt x="586" y="96"/>
                      <a:pt x="586" y="97"/>
                    </a:cubicBezTo>
                    <a:cubicBezTo>
                      <a:pt x="583" y="96"/>
                      <a:pt x="583" y="96"/>
                      <a:pt x="583" y="96"/>
                    </a:cubicBezTo>
                    <a:cubicBezTo>
                      <a:pt x="582" y="97"/>
                      <a:pt x="587" y="100"/>
                      <a:pt x="589" y="101"/>
                    </a:cubicBezTo>
                    <a:cubicBezTo>
                      <a:pt x="588" y="100"/>
                      <a:pt x="587" y="100"/>
                      <a:pt x="587" y="99"/>
                    </a:cubicBezTo>
                    <a:cubicBezTo>
                      <a:pt x="588" y="100"/>
                      <a:pt x="588" y="99"/>
                      <a:pt x="589" y="100"/>
                    </a:cubicBezTo>
                    <a:cubicBezTo>
                      <a:pt x="591" y="102"/>
                      <a:pt x="589" y="101"/>
                      <a:pt x="590" y="103"/>
                    </a:cubicBezTo>
                    <a:cubicBezTo>
                      <a:pt x="592" y="103"/>
                      <a:pt x="591" y="104"/>
                      <a:pt x="591" y="104"/>
                    </a:cubicBezTo>
                    <a:cubicBezTo>
                      <a:pt x="592" y="104"/>
                      <a:pt x="593" y="104"/>
                      <a:pt x="594" y="105"/>
                    </a:cubicBezTo>
                    <a:cubicBezTo>
                      <a:pt x="594" y="105"/>
                      <a:pt x="593" y="106"/>
                      <a:pt x="594" y="106"/>
                    </a:cubicBezTo>
                    <a:cubicBezTo>
                      <a:pt x="601" y="108"/>
                      <a:pt x="603" y="115"/>
                      <a:pt x="610" y="118"/>
                    </a:cubicBezTo>
                    <a:cubicBezTo>
                      <a:pt x="610" y="119"/>
                      <a:pt x="612" y="120"/>
                      <a:pt x="613" y="122"/>
                    </a:cubicBezTo>
                    <a:cubicBezTo>
                      <a:pt x="613" y="121"/>
                      <a:pt x="612" y="119"/>
                      <a:pt x="612" y="118"/>
                    </a:cubicBezTo>
                    <a:cubicBezTo>
                      <a:pt x="610" y="116"/>
                      <a:pt x="604" y="112"/>
                      <a:pt x="603" y="109"/>
                    </a:cubicBezTo>
                    <a:cubicBezTo>
                      <a:pt x="605" y="110"/>
                      <a:pt x="607" y="112"/>
                      <a:pt x="608" y="113"/>
                    </a:cubicBezTo>
                    <a:cubicBezTo>
                      <a:pt x="608" y="113"/>
                      <a:pt x="608" y="112"/>
                      <a:pt x="609" y="113"/>
                    </a:cubicBezTo>
                    <a:cubicBezTo>
                      <a:pt x="611" y="114"/>
                      <a:pt x="612" y="116"/>
                      <a:pt x="614" y="117"/>
                    </a:cubicBezTo>
                    <a:cubicBezTo>
                      <a:pt x="616" y="119"/>
                      <a:pt x="618" y="120"/>
                      <a:pt x="620" y="122"/>
                    </a:cubicBezTo>
                    <a:cubicBezTo>
                      <a:pt x="623" y="125"/>
                      <a:pt x="627" y="128"/>
                      <a:pt x="629" y="131"/>
                    </a:cubicBezTo>
                    <a:cubicBezTo>
                      <a:pt x="628" y="130"/>
                      <a:pt x="629" y="129"/>
                      <a:pt x="629" y="128"/>
                    </a:cubicBezTo>
                    <a:cubicBezTo>
                      <a:pt x="626" y="127"/>
                      <a:pt x="623" y="125"/>
                      <a:pt x="622" y="122"/>
                    </a:cubicBezTo>
                    <a:cubicBezTo>
                      <a:pt x="620" y="121"/>
                      <a:pt x="617" y="119"/>
                      <a:pt x="615" y="117"/>
                    </a:cubicBezTo>
                    <a:cubicBezTo>
                      <a:pt x="612" y="114"/>
                      <a:pt x="610" y="112"/>
                      <a:pt x="608" y="111"/>
                    </a:cubicBezTo>
                    <a:cubicBezTo>
                      <a:pt x="608" y="109"/>
                      <a:pt x="603" y="105"/>
                      <a:pt x="605" y="104"/>
                    </a:cubicBezTo>
                    <a:cubicBezTo>
                      <a:pt x="603" y="103"/>
                      <a:pt x="599" y="101"/>
                      <a:pt x="599" y="100"/>
                    </a:cubicBezTo>
                    <a:cubicBezTo>
                      <a:pt x="601" y="101"/>
                      <a:pt x="601" y="100"/>
                      <a:pt x="603" y="101"/>
                    </a:cubicBezTo>
                    <a:cubicBezTo>
                      <a:pt x="601" y="100"/>
                      <a:pt x="600" y="99"/>
                      <a:pt x="598" y="97"/>
                    </a:cubicBezTo>
                    <a:cubicBezTo>
                      <a:pt x="598" y="96"/>
                      <a:pt x="600" y="97"/>
                      <a:pt x="598" y="95"/>
                    </a:cubicBezTo>
                    <a:cubicBezTo>
                      <a:pt x="593" y="92"/>
                      <a:pt x="586" y="88"/>
                      <a:pt x="582" y="83"/>
                    </a:cubicBezTo>
                    <a:cubicBezTo>
                      <a:pt x="583" y="82"/>
                      <a:pt x="588" y="86"/>
                      <a:pt x="590" y="87"/>
                    </a:cubicBezTo>
                    <a:cubicBezTo>
                      <a:pt x="588" y="85"/>
                      <a:pt x="593" y="89"/>
                      <a:pt x="593" y="88"/>
                    </a:cubicBezTo>
                    <a:cubicBezTo>
                      <a:pt x="591" y="87"/>
                      <a:pt x="592" y="85"/>
                      <a:pt x="594" y="86"/>
                    </a:cubicBezTo>
                    <a:cubicBezTo>
                      <a:pt x="595" y="87"/>
                      <a:pt x="596" y="88"/>
                      <a:pt x="595" y="89"/>
                    </a:cubicBezTo>
                    <a:cubicBezTo>
                      <a:pt x="597" y="90"/>
                      <a:pt x="598" y="91"/>
                      <a:pt x="599" y="91"/>
                    </a:cubicBezTo>
                    <a:cubicBezTo>
                      <a:pt x="595" y="88"/>
                      <a:pt x="599" y="89"/>
                      <a:pt x="597" y="88"/>
                    </a:cubicBezTo>
                    <a:cubicBezTo>
                      <a:pt x="597" y="88"/>
                      <a:pt x="596" y="88"/>
                      <a:pt x="595" y="87"/>
                    </a:cubicBezTo>
                    <a:cubicBezTo>
                      <a:pt x="596" y="86"/>
                      <a:pt x="592" y="85"/>
                      <a:pt x="590" y="85"/>
                    </a:cubicBezTo>
                    <a:cubicBezTo>
                      <a:pt x="589" y="82"/>
                      <a:pt x="581" y="80"/>
                      <a:pt x="578" y="76"/>
                    </a:cubicBezTo>
                    <a:cubicBezTo>
                      <a:pt x="580" y="77"/>
                      <a:pt x="582" y="77"/>
                      <a:pt x="584" y="79"/>
                    </a:cubicBezTo>
                    <a:cubicBezTo>
                      <a:pt x="585" y="78"/>
                      <a:pt x="587" y="79"/>
                      <a:pt x="590" y="80"/>
                    </a:cubicBezTo>
                    <a:cubicBezTo>
                      <a:pt x="591" y="82"/>
                      <a:pt x="589" y="81"/>
                      <a:pt x="589" y="81"/>
                    </a:cubicBezTo>
                    <a:cubicBezTo>
                      <a:pt x="591" y="82"/>
                      <a:pt x="594" y="82"/>
                      <a:pt x="595" y="85"/>
                    </a:cubicBezTo>
                    <a:cubicBezTo>
                      <a:pt x="594" y="84"/>
                      <a:pt x="590" y="83"/>
                      <a:pt x="592" y="84"/>
                    </a:cubicBezTo>
                    <a:cubicBezTo>
                      <a:pt x="594" y="84"/>
                      <a:pt x="596" y="85"/>
                      <a:pt x="598" y="86"/>
                    </a:cubicBezTo>
                    <a:cubicBezTo>
                      <a:pt x="600" y="86"/>
                      <a:pt x="602" y="87"/>
                      <a:pt x="603" y="88"/>
                    </a:cubicBezTo>
                    <a:cubicBezTo>
                      <a:pt x="604" y="88"/>
                      <a:pt x="604" y="87"/>
                      <a:pt x="603" y="87"/>
                    </a:cubicBezTo>
                    <a:cubicBezTo>
                      <a:pt x="606" y="89"/>
                      <a:pt x="609" y="90"/>
                      <a:pt x="612" y="92"/>
                    </a:cubicBezTo>
                    <a:cubicBezTo>
                      <a:pt x="615" y="94"/>
                      <a:pt x="617" y="96"/>
                      <a:pt x="618" y="97"/>
                    </a:cubicBezTo>
                    <a:cubicBezTo>
                      <a:pt x="620" y="99"/>
                      <a:pt x="624" y="102"/>
                      <a:pt x="625" y="102"/>
                    </a:cubicBezTo>
                    <a:cubicBezTo>
                      <a:pt x="623" y="101"/>
                      <a:pt x="624" y="99"/>
                      <a:pt x="622" y="98"/>
                    </a:cubicBezTo>
                    <a:cubicBezTo>
                      <a:pt x="624" y="100"/>
                      <a:pt x="626" y="100"/>
                      <a:pt x="628" y="101"/>
                    </a:cubicBezTo>
                    <a:cubicBezTo>
                      <a:pt x="628" y="102"/>
                      <a:pt x="632" y="105"/>
                      <a:pt x="633" y="106"/>
                    </a:cubicBezTo>
                    <a:cubicBezTo>
                      <a:pt x="633" y="107"/>
                      <a:pt x="630" y="103"/>
                      <a:pt x="630" y="105"/>
                    </a:cubicBezTo>
                    <a:cubicBezTo>
                      <a:pt x="633" y="108"/>
                      <a:pt x="637" y="112"/>
                      <a:pt x="641" y="116"/>
                    </a:cubicBezTo>
                    <a:cubicBezTo>
                      <a:pt x="645" y="120"/>
                      <a:pt x="649" y="124"/>
                      <a:pt x="652" y="128"/>
                    </a:cubicBezTo>
                    <a:cubicBezTo>
                      <a:pt x="650" y="127"/>
                      <a:pt x="647" y="122"/>
                      <a:pt x="646" y="123"/>
                    </a:cubicBezTo>
                    <a:cubicBezTo>
                      <a:pt x="646" y="124"/>
                      <a:pt x="648" y="125"/>
                      <a:pt x="649" y="127"/>
                    </a:cubicBezTo>
                    <a:cubicBezTo>
                      <a:pt x="650" y="128"/>
                      <a:pt x="651" y="130"/>
                      <a:pt x="653" y="132"/>
                    </a:cubicBezTo>
                    <a:cubicBezTo>
                      <a:pt x="652" y="133"/>
                      <a:pt x="651" y="132"/>
                      <a:pt x="649" y="130"/>
                    </a:cubicBezTo>
                    <a:cubicBezTo>
                      <a:pt x="650" y="128"/>
                      <a:pt x="642" y="122"/>
                      <a:pt x="646" y="122"/>
                    </a:cubicBezTo>
                    <a:cubicBezTo>
                      <a:pt x="643" y="120"/>
                      <a:pt x="639" y="117"/>
                      <a:pt x="638" y="114"/>
                    </a:cubicBezTo>
                    <a:cubicBezTo>
                      <a:pt x="637" y="113"/>
                      <a:pt x="637" y="115"/>
                      <a:pt x="635" y="113"/>
                    </a:cubicBezTo>
                    <a:cubicBezTo>
                      <a:pt x="635" y="112"/>
                      <a:pt x="636" y="113"/>
                      <a:pt x="637" y="113"/>
                    </a:cubicBezTo>
                    <a:cubicBezTo>
                      <a:pt x="635" y="112"/>
                      <a:pt x="631" y="109"/>
                      <a:pt x="628" y="106"/>
                    </a:cubicBezTo>
                    <a:cubicBezTo>
                      <a:pt x="624" y="103"/>
                      <a:pt x="620" y="100"/>
                      <a:pt x="617" y="99"/>
                    </a:cubicBezTo>
                    <a:cubicBezTo>
                      <a:pt x="617" y="98"/>
                      <a:pt x="617" y="97"/>
                      <a:pt x="617" y="97"/>
                    </a:cubicBezTo>
                    <a:cubicBezTo>
                      <a:pt x="616" y="97"/>
                      <a:pt x="614" y="96"/>
                      <a:pt x="613" y="96"/>
                    </a:cubicBezTo>
                    <a:cubicBezTo>
                      <a:pt x="616" y="97"/>
                      <a:pt x="615" y="98"/>
                      <a:pt x="616" y="99"/>
                    </a:cubicBezTo>
                    <a:cubicBezTo>
                      <a:pt x="616" y="99"/>
                      <a:pt x="620" y="101"/>
                      <a:pt x="620" y="102"/>
                    </a:cubicBezTo>
                    <a:cubicBezTo>
                      <a:pt x="620" y="103"/>
                      <a:pt x="618" y="101"/>
                      <a:pt x="618" y="101"/>
                    </a:cubicBezTo>
                    <a:cubicBezTo>
                      <a:pt x="618" y="102"/>
                      <a:pt x="619" y="102"/>
                      <a:pt x="619" y="102"/>
                    </a:cubicBezTo>
                    <a:cubicBezTo>
                      <a:pt x="618" y="102"/>
                      <a:pt x="617" y="101"/>
                      <a:pt x="617" y="102"/>
                    </a:cubicBezTo>
                    <a:cubicBezTo>
                      <a:pt x="620" y="104"/>
                      <a:pt x="625" y="105"/>
                      <a:pt x="625" y="108"/>
                    </a:cubicBezTo>
                    <a:cubicBezTo>
                      <a:pt x="623" y="106"/>
                      <a:pt x="624" y="108"/>
                      <a:pt x="622" y="107"/>
                    </a:cubicBezTo>
                    <a:cubicBezTo>
                      <a:pt x="620" y="104"/>
                      <a:pt x="615" y="101"/>
                      <a:pt x="613" y="101"/>
                    </a:cubicBezTo>
                    <a:cubicBezTo>
                      <a:pt x="618" y="103"/>
                      <a:pt x="616" y="105"/>
                      <a:pt x="618" y="107"/>
                    </a:cubicBezTo>
                    <a:cubicBezTo>
                      <a:pt x="615" y="105"/>
                      <a:pt x="617" y="105"/>
                      <a:pt x="615" y="104"/>
                    </a:cubicBezTo>
                    <a:cubicBezTo>
                      <a:pt x="614" y="105"/>
                      <a:pt x="615" y="107"/>
                      <a:pt x="617" y="109"/>
                    </a:cubicBezTo>
                    <a:cubicBezTo>
                      <a:pt x="615" y="107"/>
                      <a:pt x="615" y="109"/>
                      <a:pt x="614" y="108"/>
                    </a:cubicBezTo>
                    <a:cubicBezTo>
                      <a:pt x="616" y="110"/>
                      <a:pt x="619" y="112"/>
                      <a:pt x="617" y="112"/>
                    </a:cubicBezTo>
                    <a:cubicBezTo>
                      <a:pt x="618" y="113"/>
                      <a:pt x="621" y="116"/>
                      <a:pt x="621" y="116"/>
                    </a:cubicBezTo>
                    <a:cubicBezTo>
                      <a:pt x="620" y="116"/>
                      <a:pt x="616" y="112"/>
                      <a:pt x="616" y="113"/>
                    </a:cubicBezTo>
                    <a:cubicBezTo>
                      <a:pt x="622" y="116"/>
                      <a:pt x="625" y="120"/>
                      <a:pt x="627" y="124"/>
                    </a:cubicBezTo>
                    <a:cubicBezTo>
                      <a:pt x="630" y="129"/>
                      <a:pt x="632" y="133"/>
                      <a:pt x="638" y="136"/>
                    </a:cubicBezTo>
                    <a:cubicBezTo>
                      <a:pt x="636" y="137"/>
                      <a:pt x="638" y="139"/>
                      <a:pt x="639" y="140"/>
                    </a:cubicBezTo>
                    <a:cubicBezTo>
                      <a:pt x="637" y="140"/>
                      <a:pt x="635" y="139"/>
                      <a:pt x="633" y="138"/>
                    </a:cubicBezTo>
                    <a:cubicBezTo>
                      <a:pt x="633" y="137"/>
                      <a:pt x="632" y="137"/>
                      <a:pt x="631" y="136"/>
                    </a:cubicBezTo>
                    <a:cubicBezTo>
                      <a:pt x="629" y="134"/>
                      <a:pt x="632" y="135"/>
                      <a:pt x="630" y="133"/>
                    </a:cubicBezTo>
                    <a:cubicBezTo>
                      <a:pt x="629" y="134"/>
                      <a:pt x="629" y="134"/>
                      <a:pt x="630" y="135"/>
                    </a:cubicBezTo>
                    <a:cubicBezTo>
                      <a:pt x="627" y="133"/>
                      <a:pt x="627" y="131"/>
                      <a:pt x="623" y="128"/>
                    </a:cubicBezTo>
                    <a:cubicBezTo>
                      <a:pt x="621" y="128"/>
                      <a:pt x="620" y="126"/>
                      <a:pt x="620" y="128"/>
                    </a:cubicBezTo>
                    <a:cubicBezTo>
                      <a:pt x="624" y="131"/>
                      <a:pt x="625" y="133"/>
                      <a:pt x="629" y="135"/>
                    </a:cubicBezTo>
                    <a:cubicBezTo>
                      <a:pt x="627" y="135"/>
                      <a:pt x="629" y="140"/>
                      <a:pt x="631" y="139"/>
                    </a:cubicBezTo>
                    <a:cubicBezTo>
                      <a:pt x="630" y="138"/>
                      <a:pt x="629" y="137"/>
                      <a:pt x="629" y="137"/>
                    </a:cubicBezTo>
                    <a:cubicBezTo>
                      <a:pt x="629" y="137"/>
                      <a:pt x="629" y="136"/>
                      <a:pt x="630" y="136"/>
                    </a:cubicBezTo>
                    <a:cubicBezTo>
                      <a:pt x="632" y="139"/>
                      <a:pt x="634" y="139"/>
                      <a:pt x="634" y="141"/>
                    </a:cubicBezTo>
                    <a:cubicBezTo>
                      <a:pt x="633" y="140"/>
                      <a:pt x="632" y="138"/>
                      <a:pt x="631" y="139"/>
                    </a:cubicBezTo>
                    <a:cubicBezTo>
                      <a:pt x="633" y="141"/>
                      <a:pt x="631" y="139"/>
                      <a:pt x="632" y="141"/>
                    </a:cubicBezTo>
                    <a:cubicBezTo>
                      <a:pt x="634" y="142"/>
                      <a:pt x="638" y="146"/>
                      <a:pt x="639" y="148"/>
                    </a:cubicBezTo>
                    <a:cubicBezTo>
                      <a:pt x="638" y="149"/>
                      <a:pt x="638" y="149"/>
                      <a:pt x="638" y="149"/>
                    </a:cubicBezTo>
                    <a:cubicBezTo>
                      <a:pt x="636" y="146"/>
                      <a:pt x="633" y="146"/>
                      <a:pt x="635" y="147"/>
                    </a:cubicBezTo>
                    <a:cubicBezTo>
                      <a:pt x="639" y="151"/>
                      <a:pt x="642" y="151"/>
                      <a:pt x="643" y="151"/>
                    </a:cubicBezTo>
                    <a:cubicBezTo>
                      <a:pt x="645" y="152"/>
                      <a:pt x="643" y="152"/>
                      <a:pt x="644" y="153"/>
                    </a:cubicBezTo>
                    <a:cubicBezTo>
                      <a:pt x="645" y="153"/>
                      <a:pt x="648" y="155"/>
                      <a:pt x="649" y="156"/>
                    </a:cubicBezTo>
                    <a:cubicBezTo>
                      <a:pt x="648" y="156"/>
                      <a:pt x="648" y="154"/>
                      <a:pt x="650" y="155"/>
                    </a:cubicBezTo>
                    <a:cubicBezTo>
                      <a:pt x="651" y="157"/>
                      <a:pt x="653" y="160"/>
                      <a:pt x="655" y="162"/>
                    </a:cubicBezTo>
                    <a:cubicBezTo>
                      <a:pt x="657" y="165"/>
                      <a:pt x="659" y="167"/>
                      <a:pt x="660" y="169"/>
                    </a:cubicBezTo>
                    <a:cubicBezTo>
                      <a:pt x="659" y="169"/>
                      <a:pt x="658" y="168"/>
                      <a:pt x="659" y="170"/>
                    </a:cubicBezTo>
                    <a:cubicBezTo>
                      <a:pt x="660" y="169"/>
                      <a:pt x="662" y="175"/>
                      <a:pt x="664" y="176"/>
                    </a:cubicBezTo>
                    <a:cubicBezTo>
                      <a:pt x="665" y="176"/>
                      <a:pt x="663" y="174"/>
                      <a:pt x="664" y="173"/>
                    </a:cubicBezTo>
                    <a:cubicBezTo>
                      <a:pt x="666" y="177"/>
                      <a:pt x="666" y="175"/>
                      <a:pt x="668" y="177"/>
                    </a:cubicBezTo>
                    <a:cubicBezTo>
                      <a:pt x="669" y="180"/>
                      <a:pt x="675" y="188"/>
                      <a:pt x="677" y="190"/>
                    </a:cubicBezTo>
                    <a:cubicBezTo>
                      <a:pt x="677" y="188"/>
                      <a:pt x="674" y="187"/>
                      <a:pt x="674" y="185"/>
                    </a:cubicBezTo>
                    <a:cubicBezTo>
                      <a:pt x="676" y="186"/>
                      <a:pt x="676" y="184"/>
                      <a:pt x="678" y="185"/>
                    </a:cubicBezTo>
                    <a:cubicBezTo>
                      <a:pt x="678" y="187"/>
                      <a:pt x="681" y="190"/>
                      <a:pt x="682" y="191"/>
                    </a:cubicBezTo>
                    <a:cubicBezTo>
                      <a:pt x="680" y="188"/>
                      <a:pt x="680" y="187"/>
                      <a:pt x="682" y="189"/>
                    </a:cubicBezTo>
                    <a:cubicBezTo>
                      <a:pt x="679" y="183"/>
                      <a:pt x="676" y="181"/>
                      <a:pt x="673" y="175"/>
                    </a:cubicBezTo>
                    <a:cubicBezTo>
                      <a:pt x="672" y="175"/>
                      <a:pt x="672" y="175"/>
                      <a:pt x="671" y="175"/>
                    </a:cubicBezTo>
                    <a:cubicBezTo>
                      <a:pt x="671" y="174"/>
                      <a:pt x="669" y="172"/>
                      <a:pt x="669" y="171"/>
                    </a:cubicBezTo>
                    <a:cubicBezTo>
                      <a:pt x="670" y="171"/>
                      <a:pt x="672" y="175"/>
                      <a:pt x="673" y="174"/>
                    </a:cubicBezTo>
                    <a:cubicBezTo>
                      <a:pt x="672" y="172"/>
                      <a:pt x="667" y="167"/>
                      <a:pt x="668" y="167"/>
                    </a:cubicBezTo>
                    <a:cubicBezTo>
                      <a:pt x="666" y="164"/>
                      <a:pt x="666" y="164"/>
                      <a:pt x="666" y="164"/>
                    </a:cubicBezTo>
                    <a:cubicBezTo>
                      <a:pt x="665" y="165"/>
                      <a:pt x="659" y="157"/>
                      <a:pt x="662" y="158"/>
                    </a:cubicBezTo>
                    <a:cubicBezTo>
                      <a:pt x="660" y="155"/>
                      <a:pt x="656" y="151"/>
                      <a:pt x="657" y="149"/>
                    </a:cubicBezTo>
                    <a:cubicBezTo>
                      <a:pt x="660" y="154"/>
                      <a:pt x="662" y="156"/>
                      <a:pt x="665" y="159"/>
                    </a:cubicBezTo>
                    <a:cubicBezTo>
                      <a:pt x="664" y="158"/>
                      <a:pt x="665" y="157"/>
                      <a:pt x="663" y="155"/>
                    </a:cubicBezTo>
                    <a:cubicBezTo>
                      <a:pt x="663" y="156"/>
                      <a:pt x="662" y="155"/>
                      <a:pt x="661" y="154"/>
                    </a:cubicBezTo>
                    <a:cubicBezTo>
                      <a:pt x="661" y="153"/>
                      <a:pt x="659" y="151"/>
                      <a:pt x="659" y="151"/>
                    </a:cubicBezTo>
                    <a:cubicBezTo>
                      <a:pt x="660" y="150"/>
                      <a:pt x="659" y="149"/>
                      <a:pt x="659" y="148"/>
                    </a:cubicBezTo>
                    <a:cubicBezTo>
                      <a:pt x="662" y="150"/>
                      <a:pt x="664" y="154"/>
                      <a:pt x="666" y="157"/>
                    </a:cubicBezTo>
                    <a:cubicBezTo>
                      <a:pt x="666" y="157"/>
                      <a:pt x="666" y="156"/>
                      <a:pt x="665" y="155"/>
                    </a:cubicBezTo>
                    <a:cubicBezTo>
                      <a:pt x="664" y="154"/>
                      <a:pt x="663" y="153"/>
                      <a:pt x="664" y="153"/>
                    </a:cubicBezTo>
                    <a:cubicBezTo>
                      <a:pt x="664" y="152"/>
                      <a:pt x="665" y="154"/>
                      <a:pt x="666" y="154"/>
                    </a:cubicBezTo>
                    <a:cubicBezTo>
                      <a:pt x="665" y="153"/>
                      <a:pt x="662" y="150"/>
                      <a:pt x="662" y="149"/>
                    </a:cubicBezTo>
                    <a:cubicBezTo>
                      <a:pt x="663" y="150"/>
                      <a:pt x="665" y="152"/>
                      <a:pt x="666" y="152"/>
                    </a:cubicBezTo>
                    <a:cubicBezTo>
                      <a:pt x="668" y="154"/>
                      <a:pt x="669" y="156"/>
                      <a:pt x="670" y="159"/>
                    </a:cubicBezTo>
                    <a:cubicBezTo>
                      <a:pt x="669" y="157"/>
                      <a:pt x="673" y="161"/>
                      <a:pt x="675" y="160"/>
                    </a:cubicBezTo>
                    <a:cubicBezTo>
                      <a:pt x="671" y="158"/>
                      <a:pt x="667" y="155"/>
                      <a:pt x="667" y="150"/>
                    </a:cubicBezTo>
                    <a:cubicBezTo>
                      <a:pt x="664" y="148"/>
                      <a:pt x="660" y="143"/>
                      <a:pt x="659" y="140"/>
                    </a:cubicBezTo>
                    <a:cubicBezTo>
                      <a:pt x="660" y="142"/>
                      <a:pt x="662" y="143"/>
                      <a:pt x="663" y="143"/>
                    </a:cubicBezTo>
                    <a:cubicBezTo>
                      <a:pt x="663" y="141"/>
                      <a:pt x="658" y="139"/>
                      <a:pt x="657" y="136"/>
                    </a:cubicBezTo>
                    <a:cubicBezTo>
                      <a:pt x="658" y="137"/>
                      <a:pt x="658" y="138"/>
                      <a:pt x="658" y="137"/>
                    </a:cubicBezTo>
                    <a:cubicBezTo>
                      <a:pt x="657" y="135"/>
                      <a:pt x="656" y="135"/>
                      <a:pt x="655" y="135"/>
                    </a:cubicBezTo>
                    <a:cubicBezTo>
                      <a:pt x="654" y="134"/>
                      <a:pt x="653" y="131"/>
                      <a:pt x="655" y="132"/>
                    </a:cubicBezTo>
                    <a:cubicBezTo>
                      <a:pt x="657" y="134"/>
                      <a:pt x="658" y="136"/>
                      <a:pt x="660" y="138"/>
                    </a:cubicBezTo>
                    <a:cubicBezTo>
                      <a:pt x="661" y="139"/>
                      <a:pt x="663" y="141"/>
                      <a:pt x="664" y="143"/>
                    </a:cubicBezTo>
                    <a:cubicBezTo>
                      <a:pt x="667" y="147"/>
                      <a:pt x="670" y="151"/>
                      <a:pt x="673" y="155"/>
                    </a:cubicBezTo>
                    <a:cubicBezTo>
                      <a:pt x="672" y="154"/>
                      <a:pt x="671" y="153"/>
                      <a:pt x="670" y="152"/>
                    </a:cubicBezTo>
                    <a:cubicBezTo>
                      <a:pt x="669" y="150"/>
                      <a:pt x="668" y="149"/>
                      <a:pt x="667" y="148"/>
                    </a:cubicBezTo>
                    <a:cubicBezTo>
                      <a:pt x="666" y="145"/>
                      <a:pt x="664" y="144"/>
                      <a:pt x="662" y="143"/>
                    </a:cubicBezTo>
                    <a:cubicBezTo>
                      <a:pt x="665" y="145"/>
                      <a:pt x="665" y="148"/>
                      <a:pt x="667" y="148"/>
                    </a:cubicBezTo>
                    <a:cubicBezTo>
                      <a:pt x="669" y="151"/>
                      <a:pt x="668" y="153"/>
                      <a:pt x="671" y="155"/>
                    </a:cubicBezTo>
                    <a:cubicBezTo>
                      <a:pt x="669" y="153"/>
                      <a:pt x="671" y="154"/>
                      <a:pt x="672" y="154"/>
                    </a:cubicBezTo>
                    <a:cubicBezTo>
                      <a:pt x="673" y="156"/>
                      <a:pt x="673" y="156"/>
                      <a:pt x="675" y="159"/>
                    </a:cubicBezTo>
                    <a:cubicBezTo>
                      <a:pt x="676" y="158"/>
                      <a:pt x="680" y="165"/>
                      <a:pt x="681" y="164"/>
                    </a:cubicBezTo>
                    <a:cubicBezTo>
                      <a:pt x="675" y="159"/>
                      <a:pt x="672" y="150"/>
                      <a:pt x="668" y="145"/>
                    </a:cubicBezTo>
                    <a:cubicBezTo>
                      <a:pt x="667" y="143"/>
                      <a:pt x="668" y="147"/>
                      <a:pt x="667" y="145"/>
                    </a:cubicBezTo>
                    <a:cubicBezTo>
                      <a:pt x="666" y="144"/>
                      <a:pt x="666" y="143"/>
                      <a:pt x="666" y="143"/>
                    </a:cubicBezTo>
                    <a:cubicBezTo>
                      <a:pt x="668" y="143"/>
                      <a:pt x="666" y="142"/>
                      <a:pt x="666" y="139"/>
                    </a:cubicBezTo>
                    <a:cubicBezTo>
                      <a:pt x="669" y="142"/>
                      <a:pt x="667" y="142"/>
                      <a:pt x="669" y="144"/>
                    </a:cubicBezTo>
                    <a:cubicBezTo>
                      <a:pt x="670" y="146"/>
                      <a:pt x="673" y="147"/>
                      <a:pt x="674" y="148"/>
                    </a:cubicBezTo>
                    <a:cubicBezTo>
                      <a:pt x="673" y="149"/>
                      <a:pt x="672" y="148"/>
                      <a:pt x="672" y="148"/>
                    </a:cubicBezTo>
                    <a:cubicBezTo>
                      <a:pt x="673" y="149"/>
                      <a:pt x="673" y="150"/>
                      <a:pt x="674" y="151"/>
                    </a:cubicBezTo>
                    <a:cubicBezTo>
                      <a:pt x="674" y="150"/>
                      <a:pt x="675" y="150"/>
                      <a:pt x="675" y="151"/>
                    </a:cubicBezTo>
                    <a:cubicBezTo>
                      <a:pt x="675" y="153"/>
                      <a:pt x="675" y="155"/>
                      <a:pt x="678" y="158"/>
                    </a:cubicBezTo>
                    <a:cubicBezTo>
                      <a:pt x="678" y="158"/>
                      <a:pt x="677" y="157"/>
                      <a:pt x="678" y="157"/>
                    </a:cubicBezTo>
                    <a:cubicBezTo>
                      <a:pt x="679" y="160"/>
                      <a:pt x="682" y="164"/>
                      <a:pt x="683" y="166"/>
                    </a:cubicBezTo>
                    <a:cubicBezTo>
                      <a:pt x="684" y="167"/>
                      <a:pt x="685" y="169"/>
                      <a:pt x="687" y="171"/>
                    </a:cubicBezTo>
                    <a:cubicBezTo>
                      <a:pt x="686" y="172"/>
                      <a:pt x="691" y="177"/>
                      <a:pt x="690" y="178"/>
                    </a:cubicBezTo>
                    <a:cubicBezTo>
                      <a:pt x="690" y="178"/>
                      <a:pt x="691" y="178"/>
                      <a:pt x="691" y="179"/>
                    </a:cubicBezTo>
                    <a:cubicBezTo>
                      <a:pt x="694" y="178"/>
                      <a:pt x="686" y="169"/>
                      <a:pt x="686" y="166"/>
                    </a:cubicBezTo>
                    <a:cubicBezTo>
                      <a:pt x="688" y="170"/>
                      <a:pt x="688" y="168"/>
                      <a:pt x="687" y="166"/>
                    </a:cubicBezTo>
                    <a:cubicBezTo>
                      <a:pt x="689" y="169"/>
                      <a:pt x="691" y="172"/>
                      <a:pt x="692" y="174"/>
                    </a:cubicBezTo>
                    <a:cubicBezTo>
                      <a:pt x="693" y="177"/>
                      <a:pt x="693" y="179"/>
                      <a:pt x="694" y="178"/>
                    </a:cubicBezTo>
                    <a:cubicBezTo>
                      <a:pt x="695" y="180"/>
                      <a:pt x="697" y="185"/>
                      <a:pt x="697" y="184"/>
                    </a:cubicBezTo>
                    <a:cubicBezTo>
                      <a:pt x="696" y="181"/>
                      <a:pt x="697" y="184"/>
                      <a:pt x="698" y="183"/>
                    </a:cubicBezTo>
                    <a:cubicBezTo>
                      <a:pt x="698" y="181"/>
                      <a:pt x="695" y="179"/>
                      <a:pt x="695" y="177"/>
                    </a:cubicBezTo>
                    <a:cubicBezTo>
                      <a:pt x="695" y="177"/>
                      <a:pt x="698" y="182"/>
                      <a:pt x="697" y="179"/>
                    </a:cubicBezTo>
                    <a:cubicBezTo>
                      <a:pt x="695" y="176"/>
                      <a:pt x="695" y="176"/>
                      <a:pt x="693" y="175"/>
                    </a:cubicBezTo>
                    <a:cubicBezTo>
                      <a:pt x="693" y="174"/>
                      <a:pt x="693" y="173"/>
                      <a:pt x="693" y="172"/>
                    </a:cubicBezTo>
                    <a:cubicBezTo>
                      <a:pt x="692" y="171"/>
                      <a:pt x="692" y="173"/>
                      <a:pt x="691" y="171"/>
                    </a:cubicBezTo>
                    <a:cubicBezTo>
                      <a:pt x="692" y="168"/>
                      <a:pt x="685" y="160"/>
                      <a:pt x="683" y="155"/>
                    </a:cubicBezTo>
                    <a:cubicBezTo>
                      <a:pt x="687" y="160"/>
                      <a:pt x="690" y="164"/>
                      <a:pt x="693" y="168"/>
                    </a:cubicBezTo>
                    <a:cubicBezTo>
                      <a:pt x="696" y="173"/>
                      <a:pt x="698" y="177"/>
                      <a:pt x="701" y="180"/>
                    </a:cubicBezTo>
                    <a:cubicBezTo>
                      <a:pt x="700" y="179"/>
                      <a:pt x="700" y="179"/>
                      <a:pt x="701" y="180"/>
                    </a:cubicBezTo>
                    <a:cubicBezTo>
                      <a:pt x="702" y="182"/>
                      <a:pt x="702" y="182"/>
                      <a:pt x="702" y="182"/>
                    </a:cubicBezTo>
                    <a:cubicBezTo>
                      <a:pt x="702" y="182"/>
                      <a:pt x="702" y="183"/>
                      <a:pt x="702" y="184"/>
                    </a:cubicBezTo>
                    <a:cubicBezTo>
                      <a:pt x="704" y="186"/>
                      <a:pt x="703" y="187"/>
                      <a:pt x="704" y="190"/>
                    </a:cubicBezTo>
                    <a:cubicBezTo>
                      <a:pt x="706" y="192"/>
                      <a:pt x="709" y="197"/>
                      <a:pt x="711" y="202"/>
                    </a:cubicBezTo>
                    <a:cubicBezTo>
                      <a:pt x="714" y="207"/>
                      <a:pt x="715" y="211"/>
                      <a:pt x="716" y="214"/>
                    </a:cubicBezTo>
                    <a:cubicBezTo>
                      <a:pt x="717" y="215"/>
                      <a:pt x="717" y="216"/>
                      <a:pt x="718" y="218"/>
                    </a:cubicBezTo>
                    <a:cubicBezTo>
                      <a:pt x="719" y="220"/>
                      <a:pt x="720" y="222"/>
                      <a:pt x="721" y="224"/>
                    </a:cubicBezTo>
                    <a:cubicBezTo>
                      <a:pt x="722" y="228"/>
                      <a:pt x="724" y="233"/>
                      <a:pt x="724" y="235"/>
                    </a:cubicBezTo>
                    <a:cubicBezTo>
                      <a:pt x="724" y="235"/>
                      <a:pt x="725" y="234"/>
                      <a:pt x="725" y="235"/>
                    </a:cubicBezTo>
                    <a:cubicBezTo>
                      <a:pt x="726" y="237"/>
                      <a:pt x="727" y="241"/>
                      <a:pt x="728" y="245"/>
                    </a:cubicBezTo>
                    <a:cubicBezTo>
                      <a:pt x="728" y="246"/>
                      <a:pt x="729" y="248"/>
                      <a:pt x="729" y="249"/>
                    </a:cubicBezTo>
                    <a:cubicBezTo>
                      <a:pt x="729" y="250"/>
                      <a:pt x="730" y="251"/>
                      <a:pt x="730" y="251"/>
                    </a:cubicBezTo>
                    <a:cubicBezTo>
                      <a:pt x="730" y="251"/>
                      <a:pt x="730" y="250"/>
                      <a:pt x="731" y="251"/>
                    </a:cubicBezTo>
                    <a:cubicBezTo>
                      <a:pt x="731" y="253"/>
                      <a:pt x="730" y="253"/>
                      <a:pt x="731" y="255"/>
                    </a:cubicBezTo>
                    <a:cubicBezTo>
                      <a:pt x="733" y="258"/>
                      <a:pt x="732" y="264"/>
                      <a:pt x="735" y="269"/>
                    </a:cubicBezTo>
                    <a:cubicBezTo>
                      <a:pt x="736" y="267"/>
                      <a:pt x="734" y="265"/>
                      <a:pt x="734" y="266"/>
                    </a:cubicBezTo>
                    <a:close/>
                    <a:moveTo>
                      <a:pt x="635" y="109"/>
                    </a:moveTo>
                    <a:cubicBezTo>
                      <a:pt x="634" y="107"/>
                      <a:pt x="640" y="113"/>
                      <a:pt x="638" y="111"/>
                    </a:cubicBezTo>
                    <a:cubicBezTo>
                      <a:pt x="640" y="111"/>
                      <a:pt x="639" y="112"/>
                      <a:pt x="640" y="113"/>
                    </a:cubicBezTo>
                    <a:cubicBezTo>
                      <a:pt x="639" y="113"/>
                      <a:pt x="637" y="111"/>
                      <a:pt x="635" y="109"/>
                    </a:cubicBezTo>
                    <a:close/>
                    <a:moveTo>
                      <a:pt x="555" y="80"/>
                    </a:moveTo>
                    <a:cubicBezTo>
                      <a:pt x="553" y="78"/>
                      <a:pt x="551" y="78"/>
                      <a:pt x="550" y="77"/>
                    </a:cubicBezTo>
                    <a:cubicBezTo>
                      <a:pt x="550" y="76"/>
                      <a:pt x="554" y="78"/>
                      <a:pt x="556" y="79"/>
                    </a:cubicBezTo>
                    <a:cubicBezTo>
                      <a:pt x="554" y="76"/>
                      <a:pt x="548" y="75"/>
                      <a:pt x="545" y="74"/>
                    </a:cubicBezTo>
                    <a:cubicBezTo>
                      <a:pt x="544" y="73"/>
                      <a:pt x="545" y="73"/>
                      <a:pt x="544" y="72"/>
                    </a:cubicBezTo>
                    <a:cubicBezTo>
                      <a:pt x="545" y="72"/>
                      <a:pt x="547" y="74"/>
                      <a:pt x="545" y="74"/>
                    </a:cubicBezTo>
                    <a:cubicBezTo>
                      <a:pt x="548" y="73"/>
                      <a:pt x="554" y="77"/>
                      <a:pt x="554" y="75"/>
                    </a:cubicBezTo>
                    <a:cubicBezTo>
                      <a:pt x="556" y="77"/>
                      <a:pt x="558" y="78"/>
                      <a:pt x="560" y="79"/>
                    </a:cubicBezTo>
                    <a:cubicBezTo>
                      <a:pt x="561" y="79"/>
                      <a:pt x="565" y="80"/>
                      <a:pt x="566" y="82"/>
                    </a:cubicBezTo>
                    <a:cubicBezTo>
                      <a:pt x="563" y="82"/>
                      <a:pt x="559" y="80"/>
                      <a:pt x="555" y="80"/>
                    </a:cubicBezTo>
                    <a:close/>
                    <a:moveTo>
                      <a:pt x="595" y="115"/>
                    </a:moveTo>
                    <a:cubicBezTo>
                      <a:pt x="593" y="113"/>
                      <a:pt x="593" y="113"/>
                      <a:pt x="589" y="111"/>
                    </a:cubicBezTo>
                    <a:cubicBezTo>
                      <a:pt x="591" y="111"/>
                      <a:pt x="591" y="112"/>
                      <a:pt x="590" y="110"/>
                    </a:cubicBezTo>
                    <a:cubicBezTo>
                      <a:pt x="591" y="109"/>
                      <a:pt x="591" y="110"/>
                      <a:pt x="593" y="111"/>
                    </a:cubicBezTo>
                    <a:cubicBezTo>
                      <a:pt x="593" y="113"/>
                      <a:pt x="594" y="113"/>
                      <a:pt x="596" y="115"/>
                    </a:cubicBezTo>
                    <a:cubicBezTo>
                      <a:pt x="596" y="116"/>
                      <a:pt x="595" y="115"/>
                      <a:pt x="595" y="115"/>
                    </a:cubicBezTo>
                    <a:close/>
                    <a:moveTo>
                      <a:pt x="529" y="74"/>
                    </a:moveTo>
                    <a:cubicBezTo>
                      <a:pt x="532" y="75"/>
                      <a:pt x="532" y="75"/>
                      <a:pt x="536" y="77"/>
                    </a:cubicBezTo>
                    <a:cubicBezTo>
                      <a:pt x="535" y="77"/>
                      <a:pt x="533" y="77"/>
                      <a:pt x="532" y="76"/>
                    </a:cubicBezTo>
                    <a:cubicBezTo>
                      <a:pt x="530" y="76"/>
                      <a:pt x="529" y="75"/>
                      <a:pt x="529" y="74"/>
                    </a:cubicBezTo>
                    <a:close/>
                    <a:moveTo>
                      <a:pt x="358" y="58"/>
                    </a:moveTo>
                    <a:cubicBezTo>
                      <a:pt x="358" y="58"/>
                      <a:pt x="359" y="57"/>
                      <a:pt x="361" y="56"/>
                    </a:cubicBezTo>
                    <a:cubicBezTo>
                      <a:pt x="362" y="58"/>
                      <a:pt x="362" y="58"/>
                      <a:pt x="362" y="58"/>
                    </a:cubicBezTo>
                    <a:cubicBezTo>
                      <a:pt x="360" y="58"/>
                      <a:pt x="359" y="58"/>
                      <a:pt x="358" y="58"/>
                    </a:cubicBezTo>
                    <a:close/>
                    <a:moveTo>
                      <a:pt x="342" y="68"/>
                    </a:moveTo>
                    <a:cubicBezTo>
                      <a:pt x="341" y="68"/>
                      <a:pt x="341" y="68"/>
                      <a:pt x="340" y="69"/>
                    </a:cubicBezTo>
                    <a:cubicBezTo>
                      <a:pt x="338" y="68"/>
                      <a:pt x="335" y="68"/>
                      <a:pt x="333" y="70"/>
                    </a:cubicBezTo>
                    <a:cubicBezTo>
                      <a:pt x="334" y="67"/>
                      <a:pt x="337" y="68"/>
                      <a:pt x="340" y="67"/>
                    </a:cubicBezTo>
                    <a:cubicBezTo>
                      <a:pt x="342" y="67"/>
                      <a:pt x="342" y="67"/>
                      <a:pt x="342" y="68"/>
                    </a:cubicBezTo>
                    <a:close/>
                    <a:moveTo>
                      <a:pt x="370" y="66"/>
                    </a:moveTo>
                    <a:cubicBezTo>
                      <a:pt x="367" y="67"/>
                      <a:pt x="368" y="65"/>
                      <a:pt x="365" y="66"/>
                    </a:cubicBezTo>
                    <a:cubicBezTo>
                      <a:pt x="366" y="65"/>
                      <a:pt x="370" y="65"/>
                      <a:pt x="370" y="66"/>
                    </a:cubicBezTo>
                    <a:close/>
                    <a:moveTo>
                      <a:pt x="456" y="81"/>
                    </a:moveTo>
                    <a:cubicBezTo>
                      <a:pt x="456" y="82"/>
                      <a:pt x="453" y="82"/>
                      <a:pt x="453" y="82"/>
                    </a:cubicBezTo>
                    <a:cubicBezTo>
                      <a:pt x="451" y="82"/>
                      <a:pt x="453" y="82"/>
                      <a:pt x="452" y="81"/>
                    </a:cubicBezTo>
                    <a:cubicBezTo>
                      <a:pt x="453" y="82"/>
                      <a:pt x="454" y="81"/>
                      <a:pt x="456" y="81"/>
                    </a:cubicBezTo>
                    <a:close/>
                    <a:moveTo>
                      <a:pt x="469" y="102"/>
                    </a:moveTo>
                    <a:cubicBezTo>
                      <a:pt x="469" y="102"/>
                      <a:pt x="466" y="101"/>
                      <a:pt x="468" y="101"/>
                    </a:cubicBezTo>
                    <a:cubicBezTo>
                      <a:pt x="466" y="101"/>
                      <a:pt x="465" y="101"/>
                      <a:pt x="465" y="100"/>
                    </a:cubicBezTo>
                    <a:cubicBezTo>
                      <a:pt x="464" y="100"/>
                      <a:pt x="464" y="101"/>
                      <a:pt x="464" y="101"/>
                    </a:cubicBezTo>
                    <a:cubicBezTo>
                      <a:pt x="462" y="100"/>
                      <a:pt x="462" y="100"/>
                      <a:pt x="460" y="100"/>
                    </a:cubicBezTo>
                    <a:cubicBezTo>
                      <a:pt x="460" y="99"/>
                      <a:pt x="461" y="99"/>
                      <a:pt x="463" y="99"/>
                    </a:cubicBezTo>
                    <a:cubicBezTo>
                      <a:pt x="461" y="98"/>
                      <a:pt x="459" y="97"/>
                      <a:pt x="457" y="96"/>
                    </a:cubicBezTo>
                    <a:cubicBezTo>
                      <a:pt x="455" y="96"/>
                      <a:pt x="458" y="97"/>
                      <a:pt x="456" y="97"/>
                    </a:cubicBezTo>
                    <a:cubicBezTo>
                      <a:pt x="454" y="97"/>
                      <a:pt x="454" y="96"/>
                      <a:pt x="452" y="96"/>
                    </a:cubicBezTo>
                    <a:cubicBezTo>
                      <a:pt x="454" y="96"/>
                      <a:pt x="457" y="95"/>
                      <a:pt x="459" y="97"/>
                    </a:cubicBezTo>
                    <a:cubicBezTo>
                      <a:pt x="460" y="97"/>
                      <a:pt x="461" y="96"/>
                      <a:pt x="462" y="97"/>
                    </a:cubicBezTo>
                    <a:cubicBezTo>
                      <a:pt x="462" y="96"/>
                      <a:pt x="467" y="98"/>
                      <a:pt x="466" y="96"/>
                    </a:cubicBezTo>
                    <a:cubicBezTo>
                      <a:pt x="464" y="96"/>
                      <a:pt x="468" y="97"/>
                      <a:pt x="465" y="96"/>
                    </a:cubicBezTo>
                    <a:cubicBezTo>
                      <a:pt x="465" y="95"/>
                      <a:pt x="464" y="95"/>
                      <a:pt x="464" y="94"/>
                    </a:cubicBezTo>
                    <a:cubicBezTo>
                      <a:pt x="460" y="94"/>
                      <a:pt x="456" y="93"/>
                      <a:pt x="453" y="92"/>
                    </a:cubicBezTo>
                    <a:cubicBezTo>
                      <a:pt x="452" y="92"/>
                      <a:pt x="453" y="92"/>
                      <a:pt x="452" y="93"/>
                    </a:cubicBezTo>
                    <a:cubicBezTo>
                      <a:pt x="449" y="91"/>
                      <a:pt x="446" y="91"/>
                      <a:pt x="444" y="91"/>
                    </a:cubicBezTo>
                    <a:cubicBezTo>
                      <a:pt x="442" y="90"/>
                      <a:pt x="439" y="90"/>
                      <a:pt x="437" y="89"/>
                    </a:cubicBezTo>
                    <a:cubicBezTo>
                      <a:pt x="436" y="87"/>
                      <a:pt x="440" y="88"/>
                      <a:pt x="440" y="87"/>
                    </a:cubicBezTo>
                    <a:cubicBezTo>
                      <a:pt x="443" y="88"/>
                      <a:pt x="439" y="88"/>
                      <a:pt x="438" y="88"/>
                    </a:cubicBezTo>
                    <a:cubicBezTo>
                      <a:pt x="440" y="90"/>
                      <a:pt x="444" y="88"/>
                      <a:pt x="443" y="90"/>
                    </a:cubicBezTo>
                    <a:cubicBezTo>
                      <a:pt x="444" y="90"/>
                      <a:pt x="444" y="90"/>
                      <a:pt x="446" y="90"/>
                    </a:cubicBezTo>
                    <a:cubicBezTo>
                      <a:pt x="448" y="90"/>
                      <a:pt x="445" y="90"/>
                      <a:pt x="446" y="89"/>
                    </a:cubicBezTo>
                    <a:cubicBezTo>
                      <a:pt x="448" y="90"/>
                      <a:pt x="449" y="90"/>
                      <a:pt x="453" y="91"/>
                    </a:cubicBezTo>
                    <a:cubicBezTo>
                      <a:pt x="453" y="90"/>
                      <a:pt x="451" y="89"/>
                      <a:pt x="450" y="89"/>
                    </a:cubicBezTo>
                    <a:cubicBezTo>
                      <a:pt x="451" y="89"/>
                      <a:pt x="454" y="89"/>
                      <a:pt x="455" y="90"/>
                    </a:cubicBezTo>
                    <a:cubicBezTo>
                      <a:pt x="456" y="90"/>
                      <a:pt x="454" y="89"/>
                      <a:pt x="456" y="89"/>
                    </a:cubicBezTo>
                    <a:cubicBezTo>
                      <a:pt x="458" y="89"/>
                      <a:pt x="460" y="90"/>
                      <a:pt x="463" y="91"/>
                    </a:cubicBezTo>
                    <a:cubicBezTo>
                      <a:pt x="464" y="91"/>
                      <a:pt x="461" y="90"/>
                      <a:pt x="461" y="90"/>
                    </a:cubicBezTo>
                    <a:cubicBezTo>
                      <a:pt x="462" y="89"/>
                      <a:pt x="462" y="91"/>
                      <a:pt x="465" y="91"/>
                    </a:cubicBezTo>
                    <a:cubicBezTo>
                      <a:pt x="465" y="91"/>
                      <a:pt x="464" y="91"/>
                      <a:pt x="464" y="92"/>
                    </a:cubicBezTo>
                    <a:cubicBezTo>
                      <a:pt x="465" y="93"/>
                      <a:pt x="466" y="91"/>
                      <a:pt x="468" y="92"/>
                    </a:cubicBezTo>
                    <a:cubicBezTo>
                      <a:pt x="466" y="93"/>
                      <a:pt x="464" y="93"/>
                      <a:pt x="462" y="93"/>
                    </a:cubicBezTo>
                    <a:cubicBezTo>
                      <a:pt x="464" y="94"/>
                      <a:pt x="465" y="93"/>
                      <a:pt x="468" y="95"/>
                    </a:cubicBezTo>
                    <a:cubicBezTo>
                      <a:pt x="468" y="94"/>
                      <a:pt x="466" y="93"/>
                      <a:pt x="469" y="94"/>
                    </a:cubicBezTo>
                    <a:cubicBezTo>
                      <a:pt x="469" y="93"/>
                      <a:pt x="469" y="92"/>
                      <a:pt x="468" y="92"/>
                    </a:cubicBezTo>
                    <a:cubicBezTo>
                      <a:pt x="471" y="93"/>
                      <a:pt x="474" y="92"/>
                      <a:pt x="477" y="94"/>
                    </a:cubicBezTo>
                    <a:cubicBezTo>
                      <a:pt x="475" y="95"/>
                      <a:pt x="472" y="92"/>
                      <a:pt x="470" y="93"/>
                    </a:cubicBezTo>
                    <a:cubicBezTo>
                      <a:pt x="470" y="94"/>
                      <a:pt x="473" y="94"/>
                      <a:pt x="473" y="94"/>
                    </a:cubicBezTo>
                    <a:cubicBezTo>
                      <a:pt x="474" y="94"/>
                      <a:pt x="474" y="94"/>
                      <a:pt x="474" y="94"/>
                    </a:cubicBezTo>
                    <a:cubicBezTo>
                      <a:pt x="474" y="94"/>
                      <a:pt x="474" y="95"/>
                      <a:pt x="475" y="95"/>
                    </a:cubicBezTo>
                    <a:cubicBezTo>
                      <a:pt x="474" y="95"/>
                      <a:pt x="472" y="95"/>
                      <a:pt x="470" y="94"/>
                    </a:cubicBezTo>
                    <a:cubicBezTo>
                      <a:pt x="470" y="95"/>
                      <a:pt x="471" y="95"/>
                      <a:pt x="471" y="96"/>
                    </a:cubicBezTo>
                    <a:cubicBezTo>
                      <a:pt x="472" y="95"/>
                      <a:pt x="475" y="95"/>
                      <a:pt x="478" y="96"/>
                    </a:cubicBezTo>
                    <a:cubicBezTo>
                      <a:pt x="479" y="95"/>
                      <a:pt x="475" y="95"/>
                      <a:pt x="476" y="94"/>
                    </a:cubicBezTo>
                    <a:cubicBezTo>
                      <a:pt x="478" y="95"/>
                      <a:pt x="477" y="95"/>
                      <a:pt x="479" y="95"/>
                    </a:cubicBezTo>
                    <a:cubicBezTo>
                      <a:pt x="479" y="95"/>
                      <a:pt x="477" y="95"/>
                      <a:pt x="477" y="94"/>
                    </a:cubicBezTo>
                    <a:cubicBezTo>
                      <a:pt x="479" y="94"/>
                      <a:pt x="479" y="95"/>
                      <a:pt x="480" y="95"/>
                    </a:cubicBezTo>
                    <a:cubicBezTo>
                      <a:pt x="480" y="95"/>
                      <a:pt x="478" y="96"/>
                      <a:pt x="479" y="97"/>
                    </a:cubicBezTo>
                    <a:cubicBezTo>
                      <a:pt x="481" y="97"/>
                      <a:pt x="481" y="96"/>
                      <a:pt x="481" y="95"/>
                    </a:cubicBezTo>
                    <a:cubicBezTo>
                      <a:pt x="483" y="96"/>
                      <a:pt x="483" y="95"/>
                      <a:pt x="485" y="96"/>
                    </a:cubicBezTo>
                    <a:cubicBezTo>
                      <a:pt x="485" y="96"/>
                      <a:pt x="484" y="96"/>
                      <a:pt x="485" y="97"/>
                    </a:cubicBezTo>
                    <a:cubicBezTo>
                      <a:pt x="484" y="97"/>
                      <a:pt x="482" y="96"/>
                      <a:pt x="482" y="96"/>
                    </a:cubicBezTo>
                    <a:cubicBezTo>
                      <a:pt x="483" y="97"/>
                      <a:pt x="482" y="97"/>
                      <a:pt x="482" y="98"/>
                    </a:cubicBezTo>
                    <a:cubicBezTo>
                      <a:pt x="480" y="97"/>
                      <a:pt x="478" y="98"/>
                      <a:pt x="477" y="99"/>
                    </a:cubicBezTo>
                    <a:cubicBezTo>
                      <a:pt x="477" y="98"/>
                      <a:pt x="476" y="97"/>
                      <a:pt x="476" y="96"/>
                    </a:cubicBezTo>
                    <a:cubicBezTo>
                      <a:pt x="472" y="95"/>
                      <a:pt x="473" y="97"/>
                      <a:pt x="469" y="96"/>
                    </a:cubicBezTo>
                    <a:cubicBezTo>
                      <a:pt x="470" y="97"/>
                      <a:pt x="470" y="97"/>
                      <a:pt x="472" y="98"/>
                    </a:cubicBezTo>
                    <a:cubicBezTo>
                      <a:pt x="469" y="98"/>
                      <a:pt x="468" y="95"/>
                      <a:pt x="466" y="95"/>
                    </a:cubicBezTo>
                    <a:cubicBezTo>
                      <a:pt x="467" y="97"/>
                      <a:pt x="471" y="100"/>
                      <a:pt x="475" y="99"/>
                    </a:cubicBezTo>
                    <a:cubicBezTo>
                      <a:pt x="477" y="99"/>
                      <a:pt x="478" y="100"/>
                      <a:pt x="479" y="102"/>
                    </a:cubicBezTo>
                    <a:cubicBezTo>
                      <a:pt x="477" y="100"/>
                      <a:pt x="474" y="100"/>
                      <a:pt x="472" y="100"/>
                    </a:cubicBezTo>
                    <a:cubicBezTo>
                      <a:pt x="470" y="100"/>
                      <a:pt x="469" y="100"/>
                      <a:pt x="469" y="101"/>
                    </a:cubicBezTo>
                    <a:cubicBezTo>
                      <a:pt x="467" y="100"/>
                      <a:pt x="466" y="99"/>
                      <a:pt x="463" y="98"/>
                    </a:cubicBezTo>
                    <a:cubicBezTo>
                      <a:pt x="464" y="100"/>
                      <a:pt x="467" y="101"/>
                      <a:pt x="469" y="102"/>
                    </a:cubicBezTo>
                    <a:close/>
                    <a:moveTo>
                      <a:pt x="442" y="88"/>
                    </a:moveTo>
                    <a:cubicBezTo>
                      <a:pt x="443" y="88"/>
                      <a:pt x="443" y="88"/>
                      <a:pt x="444" y="88"/>
                    </a:cubicBezTo>
                    <a:cubicBezTo>
                      <a:pt x="443" y="88"/>
                      <a:pt x="444" y="89"/>
                      <a:pt x="444" y="89"/>
                    </a:cubicBezTo>
                    <a:cubicBezTo>
                      <a:pt x="442" y="89"/>
                      <a:pt x="442" y="88"/>
                      <a:pt x="442" y="88"/>
                    </a:cubicBezTo>
                    <a:close/>
                    <a:moveTo>
                      <a:pt x="535" y="128"/>
                    </a:moveTo>
                    <a:cubicBezTo>
                      <a:pt x="535" y="128"/>
                      <a:pt x="535" y="128"/>
                      <a:pt x="536" y="129"/>
                    </a:cubicBezTo>
                    <a:cubicBezTo>
                      <a:pt x="536" y="129"/>
                      <a:pt x="535" y="128"/>
                      <a:pt x="534" y="129"/>
                    </a:cubicBezTo>
                    <a:cubicBezTo>
                      <a:pt x="533" y="128"/>
                      <a:pt x="534" y="127"/>
                      <a:pt x="535" y="128"/>
                    </a:cubicBezTo>
                    <a:close/>
                    <a:moveTo>
                      <a:pt x="208" y="418"/>
                    </a:moveTo>
                    <a:cubicBezTo>
                      <a:pt x="207" y="417"/>
                      <a:pt x="207" y="417"/>
                      <a:pt x="206" y="416"/>
                    </a:cubicBezTo>
                    <a:cubicBezTo>
                      <a:pt x="207" y="415"/>
                      <a:pt x="207" y="417"/>
                      <a:pt x="208" y="416"/>
                    </a:cubicBezTo>
                    <a:cubicBezTo>
                      <a:pt x="208" y="417"/>
                      <a:pt x="207" y="417"/>
                      <a:pt x="208" y="418"/>
                    </a:cubicBezTo>
                    <a:close/>
                    <a:moveTo>
                      <a:pt x="196" y="475"/>
                    </a:moveTo>
                    <a:cubicBezTo>
                      <a:pt x="195" y="475"/>
                      <a:pt x="193" y="470"/>
                      <a:pt x="193" y="472"/>
                    </a:cubicBezTo>
                    <a:cubicBezTo>
                      <a:pt x="192" y="472"/>
                      <a:pt x="193" y="470"/>
                      <a:pt x="193" y="469"/>
                    </a:cubicBezTo>
                    <a:cubicBezTo>
                      <a:pt x="193" y="470"/>
                      <a:pt x="195" y="472"/>
                      <a:pt x="194" y="472"/>
                    </a:cubicBezTo>
                    <a:cubicBezTo>
                      <a:pt x="194" y="473"/>
                      <a:pt x="195" y="472"/>
                      <a:pt x="195" y="472"/>
                    </a:cubicBezTo>
                    <a:cubicBezTo>
                      <a:pt x="196" y="473"/>
                      <a:pt x="195" y="474"/>
                      <a:pt x="196" y="475"/>
                    </a:cubicBezTo>
                    <a:close/>
                    <a:moveTo>
                      <a:pt x="188" y="477"/>
                    </a:moveTo>
                    <a:cubicBezTo>
                      <a:pt x="187" y="477"/>
                      <a:pt x="186" y="475"/>
                      <a:pt x="187" y="475"/>
                    </a:cubicBezTo>
                    <a:cubicBezTo>
                      <a:pt x="188" y="476"/>
                      <a:pt x="187" y="476"/>
                      <a:pt x="188" y="477"/>
                    </a:cubicBezTo>
                    <a:close/>
                    <a:moveTo>
                      <a:pt x="192" y="521"/>
                    </a:moveTo>
                    <a:cubicBezTo>
                      <a:pt x="191" y="520"/>
                      <a:pt x="191" y="520"/>
                      <a:pt x="190" y="519"/>
                    </a:cubicBezTo>
                    <a:cubicBezTo>
                      <a:pt x="190" y="519"/>
                      <a:pt x="191" y="519"/>
                      <a:pt x="192" y="520"/>
                    </a:cubicBezTo>
                    <a:cubicBezTo>
                      <a:pt x="192" y="519"/>
                      <a:pt x="192" y="519"/>
                      <a:pt x="191" y="519"/>
                    </a:cubicBezTo>
                    <a:cubicBezTo>
                      <a:pt x="191" y="519"/>
                      <a:pt x="192" y="519"/>
                      <a:pt x="192" y="519"/>
                    </a:cubicBezTo>
                    <a:cubicBezTo>
                      <a:pt x="193" y="520"/>
                      <a:pt x="193" y="520"/>
                      <a:pt x="193" y="520"/>
                    </a:cubicBezTo>
                    <a:cubicBezTo>
                      <a:pt x="192" y="520"/>
                      <a:pt x="192" y="520"/>
                      <a:pt x="192" y="521"/>
                    </a:cubicBezTo>
                    <a:close/>
                    <a:moveTo>
                      <a:pt x="99" y="543"/>
                    </a:moveTo>
                    <a:cubicBezTo>
                      <a:pt x="98" y="540"/>
                      <a:pt x="97" y="539"/>
                      <a:pt x="95" y="535"/>
                    </a:cubicBezTo>
                    <a:cubicBezTo>
                      <a:pt x="96" y="534"/>
                      <a:pt x="95" y="531"/>
                      <a:pt x="97" y="534"/>
                    </a:cubicBezTo>
                    <a:cubicBezTo>
                      <a:pt x="98" y="536"/>
                      <a:pt x="97" y="536"/>
                      <a:pt x="97" y="538"/>
                    </a:cubicBezTo>
                    <a:cubicBezTo>
                      <a:pt x="98" y="539"/>
                      <a:pt x="99" y="540"/>
                      <a:pt x="100" y="542"/>
                    </a:cubicBezTo>
                    <a:cubicBezTo>
                      <a:pt x="99" y="542"/>
                      <a:pt x="100" y="543"/>
                      <a:pt x="99" y="543"/>
                    </a:cubicBezTo>
                    <a:close/>
                    <a:moveTo>
                      <a:pt x="4" y="336"/>
                    </a:moveTo>
                    <a:cubicBezTo>
                      <a:pt x="5" y="333"/>
                      <a:pt x="5" y="333"/>
                      <a:pt x="5" y="333"/>
                    </a:cubicBezTo>
                    <a:cubicBezTo>
                      <a:pt x="5" y="333"/>
                      <a:pt x="5" y="330"/>
                      <a:pt x="6" y="329"/>
                    </a:cubicBezTo>
                    <a:cubicBezTo>
                      <a:pt x="5" y="332"/>
                      <a:pt x="7" y="330"/>
                      <a:pt x="6" y="335"/>
                    </a:cubicBezTo>
                    <a:cubicBezTo>
                      <a:pt x="5" y="335"/>
                      <a:pt x="5" y="336"/>
                      <a:pt x="4" y="336"/>
                    </a:cubicBezTo>
                    <a:close/>
                    <a:moveTo>
                      <a:pt x="569" y="48"/>
                    </a:moveTo>
                    <a:cubicBezTo>
                      <a:pt x="571" y="48"/>
                      <a:pt x="573" y="50"/>
                      <a:pt x="573" y="51"/>
                    </a:cubicBezTo>
                    <a:cubicBezTo>
                      <a:pt x="570" y="49"/>
                      <a:pt x="571" y="49"/>
                      <a:pt x="569" y="48"/>
                    </a:cubicBezTo>
                    <a:close/>
                    <a:moveTo>
                      <a:pt x="721" y="219"/>
                    </a:moveTo>
                    <a:cubicBezTo>
                      <a:pt x="720" y="219"/>
                      <a:pt x="719" y="217"/>
                      <a:pt x="718" y="215"/>
                    </a:cubicBezTo>
                    <a:cubicBezTo>
                      <a:pt x="719" y="214"/>
                      <a:pt x="721" y="217"/>
                      <a:pt x="721" y="219"/>
                    </a:cubicBezTo>
                    <a:close/>
                    <a:moveTo>
                      <a:pt x="708" y="191"/>
                    </a:moveTo>
                    <a:cubicBezTo>
                      <a:pt x="706" y="189"/>
                      <a:pt x="706" y="187"/>
                      <a:pt x="705" y="185"/>
                    </a:cubicBezTo>
                    <a:cubicBezTo>
                      <a:pt x="706" y="184"/>
                      <a:pt x="706" y="184"/>
                      <a:pt x="706" y="184"/>
                    </a:cubicBezTo>
                    <a:cubicBezTo>
                      <a:pt x="707" y="187"/>
                      <a:pt x="708" y="189"/>
                      <a:pt x="708" y="191"/>
                    </a:cubicBezTo>
                    <a:close/>
                    <a:moveTo>
                      <a:pt x="684" y="166"/>
                    </a:moveTo>
                    <a:cubicBezTo>
                      <a:pt x="682" y="163"/>
                      <a:pt x="683" y="164"/>
                      <a:pt x="680" y="161"/>
                    </a:cubicBezTo>
                    <a:cubicBezTo>
                      <a:pt x="680" y="159"/>
                      <a:pt x="682" y="163"/>
                      <a:pt x="683" y="162"/>
                    </a:cubicBezTo>
                    <a:cubicBezTo>
                      <a:pt x="683" y="162"/>
                      <a:pt x="679" y="158"/>
                      <a:pt x="681" y="158"/>
                    </a:cubicBezTo>
                    <a:cubicBezTo>
                      <a:pt x="683" y="161"/>
                      <a:pt x="683" y="163"/>
                      <a:pt x="685" y="165"/>
                    </a:cubicBezTo>
                    <a:cubicBezTo>
                      <a:pt x="686" y="167"/>
                      <a:pt x="685" y="165"/>
                      <a:pt x="684" y="166"/>
                    </a:cubicBezTo>
                    <a:close/>
                    <a:moveTo>
                      <a:pt x="679" y="157"/>
                    </a:moveTo>
                    <a:cubicBezTo>
                      <a:pt x="678" y="156"/>
                      <a:pt x="677" y="154"/>
                      <a:pt x="676" y="153"/>
                    </a:cubicBezTo>
                    <a:cubicBezTo>
                      <a:pt x="677" y="152"/>
                      <a:pt x="680" y="157"/>
                      <a:pt x="679" y="157"/>
                    </a:cubicBezTo>
                    <a:close/>
                    <a:moveTo>
                      <a:pt x="679" y="148"/>
                    </a:moveTo>
                    <a:cubicBezTo>
                      <a:pt x="679" y="149"/>
                      <a:pt x="675" y="144"/>
                      <a:pt x="676" y="145"/>
                    </a:cubicBezTo>
                    <a:cubicBezTo>
                      <a:pt x="676" y="143"/>
                      <a:pt x="678" y="147"/>
                      <a:pt x="679" y="148"/>
                    </a:cubicBezTo>
                    <a:close/>
                    <a:moveTo>
                      <a:pt x="673" y="136"/>
                    </a:moveTo>
                    <a:cubicBezTo>
                      <a:pt x="671" y="136"/>
                      <a:pt x="669" y="132"/>
                      <a:pt x="668" y="130"/>
                    </a:cubicBezTo>
                    <a:cubicBezTo>
                      <a:pt x="669" y="129"/>
                      <a:pt x="672" y="135"/>
                      <a:pt x="673" y="136"/>
                    </a:cubicBezTo>
                    <a:close/>
                    <a:moveTo>
                      <a:pt x="661" y="146"/>
                    </a:moveTo>
                    <a:cubicBezTo>
                      <a:pt x="659" y="145"/>
                      <a:pt x="657" y="142"/>
                      <a:pt x="657" y="141"/>
                    </a:cubicBezTo>
                    <a:cubicBezTo>
                      <a:pt x="658" y="143"/>
                      <a:pt x="661" y="145"/>
                      <a:pt x="661" y="146"/>
                    </a:cubicBezTo>
                    <a:close/>
                    <a:moveTo>
                      <a:pt x="646" y="149"/>
                    </a:moveTo>
                    <a:cubicBezTo>
                      <a:pt x="645" y="149"/>
                      <a:pt x="645" y="149"/>
                      <a:pt x="645" y="151"/>
                    </a:cubicBezTo>
                    <a:cubicBezTo>
                      <a:pt x="642" y="148"/>
                      <a:pt x="642" y="146"/>
                      <a:pt x="640" y="146"/>
                    </a:cubicBezTo>
                    <a:cubicBezTo>
                      <a:pt x="638" y="143"/>
                      <a:pt x="638" y="138"/>
                      <a:pt x="641" y="142"/>
                    </a:cubicBezTo>
                    <a:cubicBezTo>
                      <a:pt x="640" y="143"/>
                      <a:pt x="646" y="147"/>
                      <a:pt x="646" y="149"/>
                    </a:cubicBezTo>
                    <a:close/>
                    <a:moveTo>
                      <a:pt x="652" y="136"/>
                    </a:moveTo>
                    <a:cubicBezTo>
                      <a:pt x="652" y="136"/>
                      <a:pt x="650" y="133"/>
                      <a:pt x="648" y="132"/>
                    </a:cubicBezTo>
                    <a:cubicBezTo>
                      <a:pt x="649" y="131"/>
                      <a:pt x="652" y="134"/>
                      <a:pt x="652" y="136"/>
                    </a:cubicBezTo>
                    <a:close/>
                    <a:moveTo>
                      <a:pt x="646" y="144"/>
                    </a:moveTo>
                    <a:cubicBezTo>
                      <a:pt x="645" y="145"/>
                      <a:pt x="643" y="142"/>
                      <a:pt x="644" y="143"/>
                    </a:cubicBezTo>
                    <a:cubicBezTo>
                      <a:pt x="643" y="143"/>
                      <a:pt x="642" y="142"/>
                      <a:pt x="641" y="140"/>
                    </a:cubicBezTo>
                    <a:cubicBezTo>
                      <a:pt x="642" y="138"/>
                      <a:pt x="645" y="143"/>
                      <a:pt x="646" y="144"/>
                    </a:cubicBezTo>
                    <a:close/>
                    <a:moveTo>
                      <a:pt x="653" y="126"/>
                    </a:moveTo>
                    <a:cubicBezTo>
                      <a:pt x="654" y="127"/>
                      <a:pt x="650" y="122"/>
                      <a:pt x="651" y="125"/>
                    </a:cubicBezTo>
                    <a:cubicBezTo>
                      <a:pt x="649" y="123"/>
                      <a:pt x="649" y="122"/>
                      <a:pt x="647" y="120"/>
                    </a:cubicBezTo>
                    <a:cubicBezTo>
                      <a:pt x="648" y="120"/>
                      <a:pt x="648" y="120"/>
                      <a:pt x="648" y="120"/>
                    </a:cubicBezTo>
                    <a:cubicBezTo>
                      <a:pt x="646" y="118"/>
                      <a:pt x="644" y="117"/>
                      <a:pt x="642" y="115"/>
                    </a:cubicBezTo>
                    <a:cubicBezTo>
                      <a:pt x="642" y="114"/>
                      <a:pt x="642" y="115"/>
                      <a:pt x="642" y="115"/>
                    </a:cubicBezTo>
                    <a:cubicBezTo>
                      <a:pt x="640" y="113"/>
                      <a:pt x="642" y="115"/>
                      <a:pt x="642" y="114"/>
                    </a:cubicBezTo>
                    <a:cubicBezTo>
                      <a:pt x="650" y="121"/>
                      <a:pt x="650" y="121"/>
                      <a:pt x="650" y="121"/>
                    </a:cubicBezTo>
                    <a:cubicBezTo>
                      <a:pt x="649" y="123"/>
                      <a:pt x="651" y="124"/>
                      <a:pt x="653" y="126"/>
                    </a:cubicBezTo>
                    <a:close/>
                    <a:moveTo>
                      <a:pt x="647" y="130"/>
                    </a:moveTo>
                    <a:cubicBezTo>
                      <a:pt x="646" y="129"/>
                      <a:pt x="645" y="128"/>
                      <a:pt x="644" y="127"/>
                    </a:cubicBezTo>
                    <a:cubicBezTo>
                      <a:pt x="645" y="127"/>
                      <a:pt x="646" y="127"/>
                      <a:pt x="647" y="128"/>
                    </a:cubicBezTo>
                    <a:cubicBezTo>
                      <a:pt x="647" y="129"/>
                      <a:pt x="647" y="130"/>
                      <a:pt x="647" y="130"/>
                    </a:cubicBezTo>
                    <a:close/>
                    <a:moveTo>
                      <a:pt x="643" y="126"/>
                    </a:moveTo>
                    <a:cubicBezTo>
                      <a:pt x="640" y="124"/>
                      <a:pt x="635" y="117"/>
                      <a:pt x="631" y="115"/>
                    </a:cubicBezTo>
                    <a:cubicBezTo>
                      <a:pt x="628" y="113"/>
                      <a:pt x="628" y="113"/>
                      <a:pt x="627" y="110"/>
                    </a:cubicBezTo>
                    <a:cubicBezTo>
                      <a:pt x="628" y="109"/>
                      <a:pt x="630" y="112"/>
                      <a:pt x="630" y="113"/>
                    </a:cubicBezTo>
                    <a:cubicBezTo>
                      <a:pt x="631" y="113"/>
                      <a:pt x="633" y="115"/>
                      <a:pt x="635" y="116"/>
                    </a:cubicBezTo>
                    <a:cubicBezTo>
                      <a:pt x="637" y="118"/>
                      <a:pt x="638" y="120"/>
                      <a:pt x="640" y="121"/>
                    </a:cubicBezTo>
                    <a:cubicBezTo>
                      <a:pt x="639" y="123"/>
                      <a:pt x="642" y="124"/>
                      <a:pt x="643" y="126"/>
                    </a:cubicBezTo>
                    <a:close/>
                    <a:moveTo>
                      <a:pt x="633" y="118"/>
                    </a:moveTo>
                    <a:cubicBezTo>
                      <a:pt x="633" y="120"/>
                      <a:pt x="629" y="115"/>
                      <a:pt x="628" y="115"/>
                    </a:cubicBezTo>
                    <a:cubicBezTo>
                      <a:pt x="630" y="114"/>
                      <a:pt x="631" y="117"/>
                      <a:pt x="633" y="118"/>
                    </a:cubicBezTo>
                    <a:close/>
                    <a:moveTo>
                      <a:pt x="623" y="116"/>
                    </a:moveTo>
                    <a:cubicBezTo>
                      <a:pt x="620" y="114"/>
                      <a:pt x="622" y="115"/>
                      <a:pt x="621" y="113"/>
                    </a:cubicBezTo>
                    <a:cubicBezTo>
                      <a:pt x="622" y="114"/>
                      <a:pt x="624" y="115"/>
                      <a:pt x="625" y="116"/>
                    </a:cubicBezTo>
                    <a:cubicBezTo>
                      <a:pt x="624" y="117"/>
                      <a:pt x="623" y="116"/>
                      <a:pt x="623" y="115"/>
                    </a:cubicBezTo>
                    <a:cubicBezTo>
                      <a:pt x="623" y="115"/>
                      <a:pt x="622" y="116"/>
                      <a:pt x="623" y="116"/>
                    </a:cubicBezTo>
                    <a:close/>
                    <a:moveTo>
                      <a:pt x="622" y="112"/>
                    </a:moveTo>
                    <a:cubicBezTo>
                      <a:pt x="622" y="112"/>
                      <a:pt x="620" y="110"/>
                      <a:pt x="619" y="110"/>
                    </a:cubicBezTo>
                    <a:cubicBezTo>
                      <a:pt x="619" y="110"/>
                      <a:pt x="619" y="110"/>
                      <a:pt x="619" y="111"/>
                    </a:cubicBezTo>
                    <a:cubicBezTo>
                      <a:pt x="615" y="109"/>
                      <a:pt x="620" y="109"/>
                      <a:pt x="622" y="112"/>
                    </a:cubicBezTo>
                    <a:close/>
                    <a:moveTo>
                      <a:pt x="618" y="105"/>
                    </a:moveTo>
                    <a:cubicBezTo>
                      <a:pt x="616" y="103"/>
                      <a:pt x="621" y="108"/>
                      <a:pt x="619" y="105"/>
                    </a:cubicBezTo>
                    <a:cubicBezTo>
                      <a:pt x="620" y="106"/>
                      <a:pt x="622" y="108"/>
                      <a:pt x="623" y="109"/>
                    </a:cubicBezTo>
                    <a:cubicBezTo>
                      <a:pt x="623" y="109"/>
                      <a:pt x="622" y="108"/>
                      <a:pt x="621" y="108"/>
                    </a:cubicBezTo>
                    <a:cubicBezTo>
                      <a:pt x="620" y="107"/>
                      <a:pt x="620" y="108"/>
                      <a:pt x="619" y="107"/>
                    </a:cubicBezTo>
                    <a:cubicBezTo>
                      <a:pt x="619" y="107"/>
                      <a:pt x="620" y="107"/>
                      <a:pt x="618" y="105"/>
                    </a:cubicBezTo>
                    <a:close/>
                    <a:moveTo>
                      <a:pt x="624" y="97"/>
                    </a:moveTo>
                    <a:cubicBezTo>
                      <a:pt x="624" y="98"/>
                      <a:pt x="623" y="98"/>
                      <a:pt x="622" y="98"/>
                    </a:cubicBezTo>
                    <a:cubicBezTo>
                      <a:pt x="620" y="96"/>
                      <a:pt x="619" y="95"/>
                      <a:pt x="620" y="94"/>
                    </a:cubicBezTo>
                    <a:cubicBezTo>
                      <a:pt x="621" y="95"/>
                      <a:pt x="623" y="96"/>
                      <a:pt x="624" y="97"/>
                    </a:cubicBezTo>
                    <a:close/>
                    <a:moveTo>
                      <a:pt x="619" y="96"/>
                    </a:moveTo>
                    <a:cubicBezTo>
                      <a:pt x="616" y="91"/>
                      <a:pt x="611" y="87"/>
                      <a:pt x="606" y="84"/>
                    </a:cubicBezTo>
                    <a:cubicBezTo>
                      <a:pt x="611" y="85"/>
                      <a:pt x="615" y="91"/>
                      <a:pt x="619" y="93"/>
                    </a:cubicBezTo>
                    <a:cubicBezTo>
                      <a:pt x="616" y="92"/>
                      <a:pt x="620" y="95"/>
                      <a:pt x="619" y="96"/>
                    </a:cubicBezTo>
                    <a:close/>
                    <a:moveTo>
                      <a:pt x="594" y="115"/>
                    </a:moveTo>
                    <a:cubicBezTo>
                      <a:pt x="593" y="115"/>
                      <a:pt x="593" y="115"/>
                      <a:pt x="593" y="115"/>
                    </a:cubicBezTo>
                    <a:cubicBezTo>
                      <a:pt x="591" y="114"/>
                      <a:pt x="589" y="113"/>
                      <a:pt x="590" y="112"/>
                    </a:cubicBezTo>
                    <a:cubicBezTo>
                      <a:pt x="591" y="113"/>
                      <a:pt x="592" y="114"/>
                      <a:pt x="594" y="115"/>
                    </a:cubicBezTo>
                    <a:close/>
                    <a:moveTo>
                      <a:pt x="605" y="83"/>
                    </a:moveTo>
                    <a:cubicBezTo>
                      <a:pt x="603" y="82"/>
                      <a:pt x="604" y="82"/>
                      <a:pt x="601" y="80"/>
                    </a:cubicBezTo>
                    <a:cubicBezTo>
                      <a:pt x="601" y="79"/>
                      <a:pt x="606" y="83"/>
                      <a:pt x="605" y="83"/>
                    </a:cubicBezTo>
                    <a:close/>
                    <a:moveTo>
                      <a:pt x="603" y="86"/>
                    </a:moveTo>
                    <a:cubicBezTo>
                      <a:pt x="602" y="87"/>
                      <a:pt x="599" y="84"/>
                      <a:pt x="598" y="84"/>
                    </a:cubicBezTo>
                    <a:cubicBezTo>
                      <a:pt x="599" y="84"/>
                      <a:pt x="601" y="85"/>
                      <a:pt x="603" y="86"/>
                    </a:cubicBezTo>
                    <a:close/>
                    <a:moveTo>
                      <a:pt x="589" y="112"/>
                    </a:moveTo>
                    <a:cubicBezTo>
                      <a:pt x="587" y="111"/>
                      <a:pt x="587" y="110"/>
                      <a:pt x="585" y="109"/>
                    </a:cubicBezTo>
                    <a:cubicBezTo>
                      <a:pt x="585" y="108"/>
                      <a:pt x="586" y="109"/>
                      <a:pt x="586" y="109"/>
                    </a:cubicBezTo>
                    <a:cubicBezTo>
                      <a:pt x="586" y="108"/>
                      <a:pt x="584" y="107"/>
                      <a:pt x="583" y="106"/>
                    </a:cubicBezTo>
                    <a:cubicBezTo>
                      <a:pt x="582" y="105"/>
                      <a:pt x="582" y="104"/>
                      <a:pt x="583" y="104"/>
                    </a:cubicBezTo>
                    <a:cubicBezTo>
                      <a:pt x="584" y="105"/>
                      <a:pt x="584" y="106"/>
                      <a:pt x="584" y="107"/>
                    </a:cubicBezTo>
                    <a:cubicBezTo>
                      <a:pt x="586" y="107"/>
                      <a:pt x="587" y="108"/>
                      <a:pt x="589" y="110"/>
                    </a:cubicBezTo>
                    <a:cubicBezTo>
                      <a:pt x="589" y="111"/>
                      <a:pt x="588" y="110"/>
                      <a:pt x="587" y="109"/>
                    </a:cubicBezTo>
                    <a:cubicBezTo>
                      <a:pt x="586" y="110"/>
                      <a:pt x="591" y="112"/>
                      <a:pt x="589" y="112"/>
                    </a:cubicBezTo>
                    <a:close/>
                    <a:moveTo>
                      <a:pt x="587" y="111"/>
                    </a:moveTo>
                    <a:cubicBezTo>
                      <a:pt x="586" y="111"/>
                      <a:pt x="586" y="111"/>
                      <a:pt x="585" y="111"/>
                    </a:cubicBezTo>
                    <a:cubicBezTo>
                      <a:pt x="582" y="109"/>
                      <a:pt x="584" y="108"/>
                      <a:pt x="581" y="106"/>
                    </a:cubicBezTo>
                    <a:cubicBezTo>
                      <a:pt x="581" y="105"/>
                      <a:pt x="583" y="107"/>
                      <a:pt x="583" y="106"/>
                    </a:cubicBezTo>
                    <a:cubicBezTo>
                      <a:pt x="585" y="109"/>
                      <a:pt x="582" y="108"/>
                      <a:pt x="587" y="111"/>
                    </a:cubicBezTo>
                    <a:close/>
                    <a:moveTo>
                      <a:pt x="569" y="137"/>
                    </a:moveTo>
                    <a:cubicBezTo>
                      <a:pt x="569" y="138"/>
                      <a:pt x="568" y="137"/>
                      <a:pt x="568" y="138"/>
                    </a:cubicBezTo>
                    <a:cubicBezTo>
                      <a:pt x="567" y="138"/>
                      <a:pt x="567" y="138"/>
                      <a:pt x="567" y="138"/>
                    </a:cubicBezTo>
                    <a:cubicBezTo>
                      <a:pt x="567" y="137"/>
                      <a:pt x="567" y="137"/>
                      <a:pt x="567" y="137"/>
                    </a:cubicBezTo>
                    <a:cubicBezTo>
                      <a:pt x="567" y="137"/>
                      <a:pt x="568" y="136"/>
                      <a:pt x="569" y="137"/>
                    </a:cubicBezTo>
                    <a:close/>
                    <a:moveTo>
                      <a:pt x="580" y="103"/>
                    </a:moveTo>
                    <a:cubicBezTo>
                      <a:pt x="578" y="103"/>
                      <a:pt x="573" y="99"/>
                      <a:pt x="570" y="97"/>
                    </a:cubicBezTo>
                    <a:cubicBezTo>
                      <a:pt x="573" y="97"/>
                      <a:pt x="576" y="101"/>
                      <a:pt x="580" y="103"/>
                    </a:cubicBezTo>
                    <a:close/>
                    <a:moveTo>
                      <a:pt x="587" y="78"/>
                    </a:moveTo>
                    <a:cubicBezTo>
                      <a:pt x="585" y="79"/>
                      <a:pt x="578" y="74"/>
                      <a:pt x="575" y="72"/>
                    </a:cubicBezTo>
                    <a:cubicBezTo>
                      <a:pt x="575" y="71"/>
                      <a:pt x="577" y="72"/>
                      <a:pt x="579" y="72"/>
                    </a:cubicBezTo>
                    <a:cubicBezTo>
                      <a:pt x="583" y="75"/>
                      <a:pt x="585" y="76"/>
                      <a:pt x="587" y="78"/>
                    </a:cubicBezTo>
                    <a:close/>
                    <a:moveTo>
                      <a:pt x="562" y="131"/>
                    </a:moveTo>
                    <a:cubicBezTo>
                      <a:pt x="560" y="131"/>
                      <a:pt x="555" y="127"/>
                      <a:pt x="554" y="126"/>
                    </a:cubicBezTo>
                    <a:cubicBezTo>
                      <a:pt x="556" y="126"/>
                      <a:pt x="561" y="130"/>
                      <a:pt x="562" y="131"/>
                    </a:cubicBezTo>
                    <a:close/>
                    <a:moveTo>
                      <a:pt x="568" y="95"/>
                    </a:moveTo>
                    <a:cubicBezTo>
                      <a:pt x="568" y="96"/>
                      <a:pt x="569" y="95"/>
                      <a:pt x="570" y="96"/>
                    </a:cubicBezTo>
                    <a:cubicBezTo>
                      <a:pt x="568" y="97"/>
                      <a:pt x="567" y="94"/>
                      <a:pt x="565" y="95"/>
                    </a:cubicBezTo>
                    <a:cubicBezTo>
                      <a:pt x="564" y="94"/>
                      <a:pt x="567" y="94"/>
                      <a:pt x="568" y="95"/>
                    </a:cubicBezTo>
                    <a:close/>
                    <a:moveTo>
                      <a:pt x="574" y="71"/>
                    </a:moveTo>
                    <a:cubicBezTo>
                      <a:pt x="574" y="72"/>
                      <a:pt x="574" y="72"/>
                      <a:pt x="574" y="72"/>
                    </a:cubicBezTo>
                    <a:cubicBezTo>
                      <a:pt x="571" y="71"/>
                      <a:pt x="572" y="70"/>
                      <a:pt x="572" y="69"/>
                    </a:cubicBezTo>
                    <a:cubicBezTo>
                      <a:pt x="572" y="69"/>
                      <a:pt x="573" y="70"/>
                      <a:pt x="574" y="71"/>
                    </a:cubicBezTo>
                    <a:close/>
                    <a:moveTo>
                      <a:pt x="565" y="93"/>
                    </a:moveTo>
                    <a:cubicBezTo>
                      <a:pt x="564" y="93"/>
                      <a:pt x="560" y="92"/>
                      <a:pt x="559" y="91"/>
                    </a:cubicBezTo>
                    <a:cubicBezTo>
                      <a:pt x="561" y="90"/>
                      <a:pt x="562" y="92"/>
                      <a:pt x="565" y="93"/>
                    </a:cubicBezTo>
                    <a:close/>
                    <a:moveTo>
                      <a:pt x="552" y="123"/>
                    </a:moveTo>
                    <a:cubicBezTo>
                      <a:pt x="551" y="124"/>
                      <a:pt x="549" y="123"/>
                      <a:pt x="548" y="122"/>
                    </a:cubicBezTo>
                    <a:cubicBezTo>
                      <a:pt x="548" y="121"/>
                      <a:pt x="550" y="123"/>
                      <a:pt x="552" y="123"/>
                    </a:cubicBezTo>
                    <a:close/>
                    <a:moveTo>
                      <a:pt x="566" y="79"/>
                    </a:moveTo>
                    <a:cubicBezTo>
                      <a:pt x="566" y="80"/>
                      <a:pt x="566" y="80"/>
                      <a:pt x="565" y="80"/>
                    </a:cubicBezTo>
                    <a:cubicBezTo>
                      <a:pt x="561" y="78"/>
                      <a:pt x="563" y="76"/>
                      <a:pt x="566" y="79"/>
                    </a:cubicBezTo>
                    <a:close/>
                    <a:moveTo>
                      <a:pt x="553" y="80"/>
                    </a:moveTo>
                    <a:cubicBezTo>
                      <a:pt x="555" y="80"/>
                      <a:pt x="558" y="82"/>
                      <a:pt x="560" y="82"/>
                    </a:cubicBezTo>
                    <a:cubicBezTo>
                      <a:pt x="562" y="83"/>
                      <a:pt x="560" y="84"/>
                      <a:pt x="563" y="85"/>
                    </a:cubicBezTo>
                    <a:cubicBezTo>
                      <a:pt x="560" y="84"/>
                      <a:pt x="557" y="83"/>
                      <a:pt x="556" y="84"/>
                    </a:cubicBezTo>
                    <a:cubicBezTo>
                      <a:pt x="559" y="85"/>
                      <a:pt x="560" y="84"/>
                      <a:pt x="564" y="87"/>
                    </a:cubicBezTo>
                    <a:cubicBezTo>
                      <a:pt x="563" y="87"/>
                      <a:pt x="562" y="87"/>
                      <a:pt x="562" y="87"/>
                    </a:cubicBezTo>
                    <a:cubicBezTo>
                      <a:pt x="560" y="86"/>
                      <a:pt x="561" y="86"/>
                      <a:pt x="559" y="85"/>
                    </a:cubicBezTo>
                    <a:cubicBezTo>
                      <a:pt x="561" y="87"/>
                      <a:pt x="552" y="83"/>
                      <a:pt x="550" y="81"/>
                    </a:cubicBezTo>
                    <a:cubicBezTo>
                      <a:pt x="551" y="80"/>
                      <a:pt x="552" y="82"/>
                      <a:pt x="554" y="83"/>
                    </a:cubicBezTo>
                    <a:cubicBezTo>
                      <a:pt x="555" y="83"/>
                      <a:pt x="555" y="82"/>
                      <a:pt x="556" y="82"/>
                    </a:cubicBezTo>
                    <a:cubicBezTo>
                      <a:pt x="556" y="82"/>
                      <a:pt x="553" y="81"/>
                      <a:pt x="552" y="80"/>
                    </a:cubicBezTo>
                    <a:cubicBezTo>
                      <a:pt x="550" y="79"/>
                      <a:pt x="552" y="79"/>
                      <a:pt x="550" y="78"/>
                    </a:cubicBezTo>
                    <a:cubicBezTo>
                      <a:pt x="551" y="77"/>
                      <a:pt x="553" y="79"/>
                      <a:pt x="553" y="80"/>
                    </a:cubicBezTo>
                    <a:close/>
                    <a:moveTo>
                      <a:pt x="527" y="152"/>
                    </a:moveTo>
                    <a:cubicBezTo>
                      <a:pt x="527" y="152"/>
                      <a:pt x="526" y="151"/>
                      <a:pt x="527" y="152"/>
                    </a:cubicBezTo>
                    <a:cubicBezTo>
                      <a:pt x="526" y="152"/>
                      <a:pt x="524" y="151"/>
                      <a:pt x="524" y="151"/>
                    </a:cubicBezTo>
                    <a:cubicBezTo>
                      <a:pt x="523" y="149"/>
                      <a:pt x="527" y="152"/>
                      <a:pt x="525" y="151"/>
                    </a:cubicBezTo>
                    <a:cubicBezTo>
                      <a:pt x="526" y="150"/>
                      <a:pt x="527" y="151"/>
                      <a:pt x="527" y="152"/>
                    </a:cubicBezTo>
                    <a:close/>
                    <a:moveTo>
                      <a:pt x="547" y="80"/>
                    </a:moveTo>
                    <a:cubicBezTo>
                      <a:pt x="547" y="80"/>
                      <a:pt x="547" y="80"/>
                      <a:pt x="548" y="80"/>
                    </a:cubicBezTo>
                    <a:cubicBezTo>
                      <a:pt x="548" y="80"/>
                      <a:pt x="546" y="79"/>
                      <a:pt x="547" y="79"/>
                    </a:cubicBezTo>
                    <a:cubicBezTo>
                      <a:pt x="551" y="81"/>
                      <a:pt x="548" y="82"/>
                      <a:pt x="552" y="83"/>
                    </a:cubicBezTo>
                    <a:cubicBezTo>
                      <a:pt x="546" y="81"/>
                      <a:pt x="539" y="76"/>
                      <a:pt x="531" y="73"/>
                    </a:cubicBezTo>
                    <a:cubicBezTo>
                      <a:pt x="531" y="73"/>
                      <a:pt x="530" y="73"/>
                      <a:pt x="530" y="73"/>
                    </a:cubicBezTo>
                    <a:cubicBezTo>
                      <a:pt x="531" y="72"/>
                      <a:pt x="533" y="73"/>
                      <a:pt x="533" y="72"/>
                    </a:cubicBezTo>
                    <a:cubicBezTo>
                      <a:pt x="534" y="72"/>
                      <a:pt x="534" y="73"/>
                      <a:pt x="534" y="73"/>
                    </a:cubicBezTo>
                    <a:cubicBezTo>
                      <a:pt x="536" y="74"/>
                      <a:pt x="536" y="73"/>
                      <a:pt x="539" y="75"/>
                    </a:cubicBezTo>
                    <a:cubicBezTo>
                      <a:pt x="540" y="78"/>
                      <a:pt x="546" y="78"/>
                      <a:pt x="547" y="80"/>
                    </a:cubicBezTo>
                    <a:close/>
                    <a:moveTo>
                      <a:pt x="548" y="76"/>
                    </a:moveTo>
                    <a:cubicBezTo>
                      <a:pt x="547" y="76"/>
                      <a:pt x="548" y="77"/>
                      <a:pt x="548" y="78"/>
                    </a:cubicBezTo>
                    <a:cubicBezTo>
                      <a:pt x="546" y="75"/>
                      <a:pt x="537" y="73"/>
                      <a:pt x="536" y="72"/>
                    </a:cubicBezTo>
                    <a:cubicBezTo>
                      <a:pt x="540" y="72"/>
                      <a:pt x="545" y="76"/>
                      <a:pt x="548" y="76"/>
                    </a:cubicBezTo>
                    <a:close/>
                    <a:moveTo>
                      <a:pt x="544" y="66"/>
                    </a:moveTo>
                    <a:cubicBezTo>
                      <a:pt x="545" y="67"/>
                      <a:pt x="542" y="65"/>
                      <a:pt x="540" y="64"/>
                    </a:cubicBezTo>
                    <a:cubicBezTo>
                      <a:pt x="540" y="63"/>
                      <a:pt x="543" y="65"/>
                      <a:pt x="544" y="66"/>
                    </a:cubicBezTo>
                    <a:close/>
                    <a:moveTo>
                      <a:pt x="544" y="72"/>
                    </a:moveTo>
                    <a:cubicBezTo>
                      <a:pt x="543" y="73"/>
                      <a:pt x="543" y="73"/>
                      <a:pt x="543" y="73"/>
                    </a:cubicBezTo>
                    <a:cubicBezTo>
                      <a:pt x="539" y="71"/>
                      <a:pt x="540" y="70"/>
                      <a:pt x="544" y="72"/>
                    </a:cubicBezTo>
                    <a:close/>
                    <a:moveTo>
                      <a:pt x="517" y="144"/>
                    </a:moveTo>
                    <a:cubicBezTo>
                      <a:pt x="516" y="144"/>
                      <a:pt x="515" y="144"/>
                      <a:pt x="514" y="144"/>
                    </a:cubicBezTo>
                    <a:cubicBezTo>
                      <a:pt x="512" y="143"/>
                      <a:pt x="514" y="143"/>
                      <a:pt x="514" y="142"/>
                    </a:cubicBezTo>
                    <a:cubicBezTo>
                      <a:pt x="515" y="143"/>
                      <a:pt x="516" y="143"/>
                      <a:pt x="517" y="144"/>
                    </a:cubicBezTo>
                    <a:close/>
                    <a:moveTo>
                      <a:pt x="536" y="70"/>
                    </a:moveTo>
                    <a:cubicBezTo>
                      <a:pt x="538" y="70"/>
                      <a:pt x="536" y="69"/>
                      <a:pt x="538" y="69"/>
                    </a:cubicBezTo>
                    <a:cubicBezTo>
                      <a:pt x="539" y="69"/>
                      <a:pt x="539" y="72"/>
                      <a:pt x="536" y="70"/>
                    </a:cubicBezTo>
                    <a:close/>
                    <a:moveTo>
                      <a:pt x="539" y="62"/>
                    </a:moveTo>
                    <a:cubicBezTo>
                      <a:pt x="539" y="63"/>
                      <a:pt x="534" y="61"/>
                      <a:pt x="535" y="60"/>
                    </a:cubicBezTo>
                    <a:cubicBezTo>
                      <a:pt x="537" y="61"/>
                      <a:pt x="538" y="62"/>
                      <a:pt x="539" y="62"/>
                    </a:cubicBezTo>
                    <a:close/>
                    <a:moveTo>
                      <a:pt x="512" y="141"/>
                    </a:moveTo>
                    <a:cubicBezTo>
                      <a:pt x="513" y="142"/>
                      <a:pt x="511" y="141"/>
                      <a:pt x="512" y="142"/>
                    </a:cubicBezTo>
                    <a:cubicBezTo>
                      <a:pt x="512" y="143"/>
                      <a:pt x="509" y="141"/>
                      <a:pt x="509" y="142"/>
                    </a:cubicBezTo>
                    <a:cubicBezTo>
                      <a:pt x="508" y="141"/>
                      <a:pt x="508" y="141"/>
                      <a:pt x="507" y="140"/>
                    </a:cubicBezTo>
                    <a:cubicBezTo>
                      <a:pt x="506" y="140"/>
                      <a:pt x="508" y="141"/>
                      <a:pt x="506" y="141"/>
                    </a:cubicBezTo>
                    <a:cubicBezTo>
                      <a:pt x="506" y="140"/>
                      <a:pt x="506" y="140"/>
                      <a:pt x="505" y="140"/>
                    </a:cubicBezTo>
                    <a:cubicBezTo>
                      <a:pt x="505" y="140"/>
                      <a:pt x="506" y="139"/>
                      <a:pt x="506" y="139"/>
                    </a:cubicBezTo>
                    <a:cubicBezTo>
                      <a:pt x="503" y="139"/>
                      <a:pt x="505" y="139"/>
                      <a:pt x="502" y="138"/>
                    </a:cubicBezTo>
                    <a:cubicBezTo>
                      <a:pt x="502" y="137"/>
                      <a:pt x="504" y="138"/>
                      <a:pt x="505" y="138"/>
                    </a:cubicBezTo>
                    <a:cubicBezTo>
                      <a:pt x="505" y="138"/>
                      <a:pt x="505" y="137"/>
                      <a:pt x="504" y="137"/>
                    </a:cubicBezTo>
                    <a:cubicBezTo>
                      <a:pt x="506" y="137"/>
                      <a:pt x="506" y="139"/>
                      <a:pt x="509" y="139"/>
                    </a:cubicBezTo>
                    <a:cubicBezTo>
                      <a:pt x="507" y="140"/>
                      <a:pt x="510" y="140"/>
                      <a:pt x="512" y="141"/>
                    </a:cubicBezTo>
                    <a:close/>
                    <a:moveTo>
                      <a:pt x="522" y="105"/>
                    </a:moveTo>
                    <a:cubicBezTo>
                      <a:pt x="521" y="106"/>
                      <a:pt x="520" y="104"/>
                      <a:pt x="518" y="104"/>
                    </a:cubicBezTo>
                    <a:cubicBezTo>
                      <a:pt x="518" y="103"/>
                      <a:pt x="520" y="105"/>
                      <a:pt x="522" y="105"/>
                    </a:cubicBezTo>
                    <a:close/>
                    <a:moveTo>
                      <a:pt x="530" y="70"/>
                    </a:moveTo>
                    <a:cubicBezTo>
                      <a:pt x="531" y="71"/>
                      <a:pt x="528" y="70"/>
                      <a:pt x="527" y="69"/>
                    </a:cubicBezTo>
                    <a:cubicBezTo>
                      <a:pt x="527" y="69"/>
                      <a:pt x="529" y="69"/>
                      <a:pt x="530" y="70"/>
                    </a:cubicBezTo>
                    <a:close/>
                    <a:moveTo>
                      <a:pt x="527" y="74"/>
                    </a:moveTo>
                    <a:cubicBezTo>
                      <a:pt x="526" y="73"/>
                      <a:pt x="526" y="72"/>
                      <a:pt x="523" y="71"/>
                    </a:cubicBezTo>
                    <a:cubicBezTo>
                      <a:pt x="523" y="69"/>
                      <a:pt x="528" y="73"/>
                      <a:pt x="527" y="74"/>
                    </a:cubicBezTo>
                    <a:close/>
                    <a:moveTo>
                      <a:pt x="516" y="116"/>
                    </a:moveTo>
                    <a:cubicBezTo>
                      <a:pt x="516" y="116"/>
                      <a:pt x="515" y="116"/>
                      <a:pt x="515" y="116"/>
                    </a:cubicBezTo>
                    <a:cubicBezTo>
                      <a:pt x="514" y="116"/>
                      <a:pt x="515" y="116"/>
                      <a:pt x="515" y="117"/>
                    </a:cubicBezTo>
                    <a:cubicBezTo>
                      <a:pt x="514" y="117"/>
                      <a:pt x="513" y="116"/>
                      <a:pt x="513" y="115"/>
                    </a:cubicBezTo>
                    <a:cubicBezTo>
                      <a:pt x="513" y="115"/>
                      <a:pt x="515" y="116"/>
                      <a:pt x="516" y="116"/>
                    </a:cubicBezTo>
                    <a:close/>
                    <a:moveTo>
                      <a:pt x="505" y="48"/>
                    </a:moveTo>
                    <a:cubicBezTo>
                      <a:pt x="507" y="48"/>
                      <a:pt x="498" y="46"/>
                      <a:pt x="503" y="46"/>
                    </a:cubicBezTo>
                    <a:cubicBezTo>
                      <a:pt x="502" y="45"/>
                      <a:pt x="501" y="46"/>
                      <a:pt x="500" y="45"/>
                    </a:cubicBezTo>
                    <a:cubicBezTo>
                      <a:pt x="500" y="45"/>
                      <a:pt x="501" y="46"/>
                      <a:pt x="501" y="46"/>
                    </a:cubicBezTo>
                    <a:cubicBezTo>
                      <a:pt x="498" y="45"/>
                      <a:pt x="495" y="44"/>
                      <a:pt x="495" y="45"/>
                    </a:cubicBezTo>
                    <a:cubicBezTo>
                      <a:pt x="493" y="44"/>
                      <a:pt x="492" y="44"/>
                      <a:pt x="489" y="44"/>
                    </a:cubicBezTo>
                    <a:cubicBezTo>
                      <a:pt x="489" y="42"/>
                      <a:pt x="493" y="44"/>
                      <a:pt x="494" y="44"/>
                    </a:cubicBezTo>
                    <a:cubicBezTo>
                      <a:pt x="492" y="42"/>
                      <a:pt x="490" y="43"/>
                      <a:pt x="488" y="41"/>
                    </a:cubicBezTo>
                    <a:cubicBezTo>
                      <a:pt x="487" y="42"/>
                      <a:pt x="491" y="42"/>
                      <a:pt x="490" y="43"/>
                    </a:cubicBezTo>
                    <a:cubicBezTo>
                      <a:pt x="487" y="42"/>
                      <a:pt x="486" y="41"/>
                      <a:pt x="484" y="41"/>
                    </a:cubicBezTo>
                    <a:cubicBezTo>
                      <a:pt x="482" y="39"/>
                      <a:pt x="486" y="41"/>
                      <a:pt x="486" y="40"/>
                    </a:cubicBezTo>
                    <a:cubicBezTo>
                      <a:pt x="485" y="39"/>
                      <a:pt x="483" y="40"/>
                      <a:pt x="482" y="39"/>
                    </a:cubicBezTo>
                    <a:cubicBezTo>
                      <a:pt x="480" y="39"/>
                      <a:pt x="485" y="41"/>
                      <a:pt x="482" y="41"/>
                    </a:cubicBezTo>
                    <a:cubicBezTo>
                      <a:pt x="480" y="39"/>
                      <a:pt x="480" y="39"/>
                      <a:pt x="476" y="38"/>
                    </a:cubicBezTo>
                    <a:cubicBezTo>
                      <a:pt x="477" y="38"/>
                      <a:pt x="477" y="38"/>
                      <a:pt x="477" y="37"/>
                    </a:cubicBezTo>
                    <a:cubicBezTo>
                      <a:pt x="474" y="37"/>
                      <a:pt x="476" y="38"/>
                      <a:pt x="474" y="38"/>
                    </a:cubicBezTo>
                    <a:cubicBezTo>
                      <a:pt x="467" y="34"/>
                      <a:pt x="459" y="35"/>
                      <a:pt x="452" y="33"/>
                    </a:cubicBezTo>
                    <a:cubicBezTo>
                      <a:pt x="451" y="34"/>
                      <a:pt x="445" y="33"/>
                      <a:pt x="446" y="31"/>
                    </a:cubicBezTo>
                    <a:cubicBezTo>
                      <a:pt x="443" y="32"/>
                      <a:pt x="444" y="32"/>
                      <a:pt x="440" y="32"/>
                    </a:cubicBezTo>
                    <a:cubicBezTo>
                      <a:pt x="439" y="30"/>
                      <a:pt x="435" y="30"/>
                      <a:pt x="430" y="30"/>
                    </a:cubicBezTo>
                    <a:cubicBezTo>
                      <a:pt x="426" y="30"/>
                      <a:pt x="421" y="30"/>
                      <a:pt x="418" y="29"/>
                    </a:cubicBezTo>
                    <a:cubicBezTo>
                      <a:pt x="418" y="28"/>
                      <a:pt x="419" y="28"/>
                      <a:pt x="420" y="28"/>
                    </a:cubicBezTo>
                    <a:cubicBezTo>
                      <a:pt x="420" y="28"/>
                      <a:pt x="419" y="28"/>
                      <a:pt x="419" y="28"/>
                    </a:cubicBezTo>
                    <a:cubicBezTo>
                      <a:pt x="417" y="29"/>
                      <a:pt x="409" y="29"/>
                      <a:pt x="406" y="28"/>
                    </a:cubicBezTo>
                    <a:cubicBezTo>
                      <a:pt x="402" y="29"/>
                      <a:pt x="399" y="28"/>
                      <a:pt x="394" y="28"/>
                    </a:cubicBezTo>
                    <a:cubicBezTo>
                      <a:pt x="394" y="28"/>
                      <a:pt x="396" y="28"/>
                      <a:pt x="396" y="27"/>
                    </a:cubicBezTo>
                    <a:cubicBezTo>
                      <a:pt x="396" y="28"/>
                      <a:pt x="399" y="28"/>
                      <a:pt x="400" y="27"/>
                    </a:cubicBezTo>
                    <a:cubicBezTo>
                      <a:pt x="400" y="27"/>
                      <a:pt x="399" y="27"/>
                      <a:pt x="397" y="27"/>
                    </a:cubicBezTo>
                    <a:cubicBezTo>
                      <a:pt x="400" y="26"/>
                      <a:pt x="405" y="26"/>
                      <a:pt x="410" y="26"/>
                    </a:cubicBezTo>
                    <a:cubicBezTo>
                      <a:pt x="409" y="27"/>
                      <a:pt x="409" y="27"/>
                      <a:pt x="410" y="27"/>
                    </a:cubicBezTo>
                    <a:cubicBezTo>
                      <a:pt x="411" y="27"/>
                      <a:pt x="413" y="27"/>
                      <a:pt x="414" y="27"/>
                    </a:cubicBezTo>
                    <a:cubicBezTo>
                      <a:pt x="415" y="27"/>
                      <a:pt x="420" y="27"/>
                      <a:pt x="424" y="27"/>
                    </a:cubicBezTo>
                    <a:cubicBezTo>
                      <a:pt x="428" y="27"/>
                      <a:pt x="431" y="27"/>
                      <a:pt x="430" y="25"/>
                    </a:cubicBezTo>
                    <a:cubicBezTo>
                      <a:pt x="437" y="26"/>
                      <a:pt x="438" y="26"/>
                      <a:pt x="445" y="25"/>
                    </a:cubicBezTo>
                    <a:cubicBezTo>
                      <a:pt x="446" y="26"/>
                      <a:pt x="448" y="26"/>
                      <a:pt x="448" y="27"/>
                    </a:cubicBezTo>
                    <a:cubicBezTo>
                      <a:pt x="450" y="26"/>
                      <a:pt x="458" y="27"/>
                      <a:pt x="462" y="29"/>
                    </a:cubicBezTo>
                    <a:cubicBezTo>
                      <a:pt x="464" y="29"/>
                      <a:pt x="464" y="29"/>
                      <a:pt x="466" y="29"/>
                    </a:cubicBezTo>
                    <a:cubicBezTo>
                      <a:pt x="469" y="29"/>
                      <a:pt x="473" y="30"/>
                      <a:pt x="477" y="31"/>
                    </a:cubicBezTo>
                    <a:cubicBezTo>
                      <a:pt x="481" y="32"/>
                      <a:pt x="485" y="33"/>
                      <a:pt x="488" y="34"/>
                    </a:cubicBezTo>
                    <a:cubicBezTo>
                      <a:pt x="488" y="35"/>
                      <a:pt x="492" y="37"/>
                      <a:pt x="496" y="37"/>
                    </a:cubicBezTo>
                    <a:cubicBezTo>
                      <a:pt x="499" y="39"/>
                      <a:pt x="509" y="43"/>
                      <a:pt x="513" y="43"/>
                    </a:cubicBezTo>
                    <a:cubicBezTo>
                      <a:pt x="516" y="44"/>
                      <a:pt x="513" y="43"/>
                      <a:pt x="513" y="44"/>
                    </a:cubicBezTo>
                    <a:cubicBezTo>
                      <a:pt x="516" y="45"/>
                      <a:pt x="522" y="46"/>
                      <a:pt x="524" y="48"/>
                    </a:cubicBezTo>
                    <a:cubicBezTo>
                      <a:pt x="522" y="48"/>
                      <a:pt x="523" y="49"/>
                      <a:pt x="525" y="50"/>
                    </a:cubicBezTo>
                    <a:cubicBezTo>
                      <a:pt x="527" y="51"/>
                      <a:pt x="529" y="52"/>
                      <a:pt x="530" y="53"/>
                    </a:cubicBezTo>
                    <a:cubicBezTo>
                      <a:pt x="527" y="52"/>
                      <a:pt x="524" y="50"/>
                      <a:pt x="522" y="49"/>
                    </a:cubicBezTo>
                    <a:cubicBezTo>
                      <a:pt x="521" y="48"/>
                      <a:pt x="520" y="49"/>
                      <a:pt x="518" y="48"/>
                    </a:cubicBezTo>
                    <a:cubicBezTo>
                      <a:pt x="518" y="48"/>
                      <a:pt x="519" y="48"/>
                      <a:pt x="519" y="48"/>
                    </a:cubicBezTo>
                    <a:cubicBezTo>
                      <a:pt x="513" y="46"/>
                      <a:pt x="508" y="45"/>
                      <a:pt x="503" y="43"/>
                    </a:cubicBezTo>
                    <a:cubicBezTo>
                      <a:pt x="499" y="42"/>
                      <a:pt x="494" y="40"/>
                      <a:pt x="490" y="39"/>
                    </a:cubicBezTo>
                    <a:cubicBezTo>
                      <a:pt x="488" y="39"/>
                      <a:pt x="483" y="37"/>
                      <a:pt x="482" y="38"/>
                    </a:cubicBezTo>
                    <a:cubicBezTo>
                      <a:pt x="485" y="39"/>
                      <a:pt x="489" y="40"/>
                      <a:pt x="493" y="41"/>
                    </a:cubicBezTo>
                    <a:cubicBezTo>
                      <a:pt x="497" y="42"/>
                      <a:pt x="501" y="43"/>
                      <a:pt x="504" y="44"/>
                    </a:cubicBezTo>
                    <a:cubicBezTo>
                      <a:pt x="504" y="44"/>
                      <a:pt x="503" y="44"/>
                      <a:pt x="503" y="45"/>
                    </a:cubicBezTo>
                    <a:cubicBezTo>
                      <a:pt x="503" y="45"/>
                      <a:pt x="511" y="46"/>
                      <a:pt x="509" y="48"/>
                    </a:cubicBezTo>
                    <a:cubicBezTo>
                      <a:pt x="512" y="47"/>
                      <a:pt x="514" y="49"/>
                      <a:pt x="516" y="48"/>
                    </a:cubicBezTo>
                    <a:cubicBezTo>
                      <a:pt x="519" y="49"/>
                      <a:pt x="523" y="50"/>
                      <a:pt x="522" y="51"/>
                    </a:cubicBezTo>
                    <a:cubicBezTo>
                      <a:pt x="520" y="51"/>
                      <a:pt x="519" y="50"/>
                      <a:pt x="518" y="50"/>
                    </a:cubicBezTo>
                    <a:cubicBezTo>
                      <a:pt x="520" y="51"/>
                      <a:pt x="521" y="52"/>
                      <a:pt x="523" y="53"/>
                    </a:cubicBezTo>
                    <a:cubicBezTo>
                      <a:pt x="523" y="53"/>
                      <a:pt x="522" y="52"/>
                      <a:pt x="524" y="52"/>
                    </a:cubicBezTo>
                    <a:cubicBezTo>
                      <a:pt x="528" y="53"/>
                      <a:pt x="529" y="55"/>
                      <a:pt x="531" y="56"/>
                    </a:cubicBezTo>
                    <a:cubicBezTo>
                      <a:pt x="529" y="56"/>
                      <a:pt x="526" y="55"/>
                      <a:pt x="524" y="55"/>
                    </a:cubicBezTo>
                    <a:cubicBezTo>
                      <a:pt x="523" y="55"/>
                      <a:pt x="523" y="55"/>
                      <a:pt x="523" y="54"/>
                    </a:cubicBezTo>
                    <a:cubicBezTo>
                      <a:pt x="519" y="53"/>
                      <a:pt x="519" y="53"/>
                      <a:pt x="513" y="51"/>
                    </a:cubicBezTo>
                    <a:cubicBezTo>
                      <a:pt x="513" y="52"/>
                      <a:pt x="515" y="53"/>
                      <a:pt x="513" y="53"/>
                    </a:cubicBezTo>
                    <a:cubicBezTo>
                      <a:pt x="509" y="52"/>
                      <a:pt x="510" y="51"/>
                      <a:pt x="508" y="49"/>
                    </a:cubicBezTo>
                    <a:cubicBezTo>
                      <a:pt x="510" y="50"/>
                      <a:pt x="509" y="50"/>
                      <a:pt x="511" y="51"/>
                    </a:cubicBezTo>
                    <a:cubicBezTo>
                      <a:pt x="513" y="51"/>
                      <a:pt x="511" y="50"/>
                      <a:pt x="512" y="51"/>
                    </a:cubicBezTo>
                    <a:cubicBezTo>
                      <a:pt x="511" y="49"/>
                      <a:pt x="509" y="49"/>
                      <a:pt x="507" y="49"/>
                    </a:cubicBezTo>
                    <a:cubicBezTo>
                      <a:pt x="506" y="49"/>
                      <a:pt x="504" y="49"/>
                      <a:pt x="502" y="48"/>
                    </a:cubicBezTo>
                    <a:cubicBezTo>
                      <a:pt x="502" y="47"/>
                      <a:pt x="506" y="48"/>
                      <a:pt x="505" y="48"/>
                    </a:cubicBezTo>
                    <a:close/>
                    <a:moveTo>
                      <a:pt x="526" y="58"/>
                    </a:moveTo>
                    <a:cubicBezTo>
                      <a:pt x="525" y="58"/>
                      <a:pt x="523" y="58"/>
                      <a:pt x="521" y="57"/>
                    </a:cubicBezTo>
                    <a:cubicBezTo>
                      <a:pt x="522" y="57"/>
                      <a:pt x="525" y="57"/>
                      <a:pt x="526" y="58"/>
                    </a:cubicBezTo>
                    <a:close/>
                    <a:moveTo>
                      <a:pt x="521" y="73"/>
                    </a:moveTo>
                    <a:cubicBezTo>
                      <a:pt x="520" y="72"/>
                      <a:pt x="520" y="71"/>
                      <a:pt x="521" y="71"/>
                    </a:cubicBezTo>
                    <a:cubicBezTo>
                      <a:pt x="519" y="70"/>
                      <a:pt x="519" y="70"/>
                      <a:pt x="519" y="70"/>
                    </a:cubicBezTo>
                    <a:cubicBezTo>
                      <a:pt x="518" y="70"/>
                      <a:pt x="519" y="71"/>
                      <a:pt x="519" y="71"/>
                    </a:cubicBezTo>
                    <a:cubicBezTo>
                      <a:pt x="518" y="70"/>
                      <a:pt x="518" y="70"/>
                      <a:pt x="516" y="69"/>
                    </a:cubicBezTo>
                    <a:cubicBezTo>
                      <a:pt x="516" y="69"/>
                      <a:pt x="517" y="69"/>
                      <a:pt x="517" y="69"/>
                    </a:cubicBezTo>
                    <a:cubicBezTo>
                      <a:pt x="517" y="68"/>
                      <a:pt x="515" y="69"/>
                      <a:pt x="512" y="68"/>
                    </a:cubicBezTo>
                    <a:cubicBezTo>
                      <a:pt x="514" y="67"/>
                      <a:pt x="516" y="68"/>
                      <a:pt x="517" y="68"/>
                    </a:cubicBezTo>
                    <a:cubicBezTo>
                      <a:pt x="519" y="69"/>
                      <a:pt x="521" y="70"/>
                      <a:pt x="522" y="71"/>
                    </a:cubicBezTo>
                    <a:cubicBezTo>
                      <a:pt x="520" y="71"/>
                      <a:pt x="523" y="73"/>
                      <a:pt x="521" y="73"/>
                    </a:cubicBezTo>
                    <a:close/>
                    <a:moveTo>
                      <a:pt x="522" y="68"/>
                    </a:moveTo>
                    <a:cubicBezTo>
                      <a:pt x="521" y="69"/>
                      <a:pt x="520" y="68"/>
                      <a:pt x="518" y="67"/>
                    </a:cubicBezTo>
                    <a:cubicBezTo>
                      <a:pt x="516" y="67"/>
                      <a:pt x="514" y="66"/>
                      <a:pt x="514" y="65"/>
                    </a:cubicBezTo>
                    <a:cubicBezTo>
                      <a:pt x="516" y="66"/>
                      <a:pt x="517" y="66"/>
                      <a:pt x="518" y="67"/>
                    </a:cubicBezTo>
                    <a:cubicBezTo>
                      <a:pt x="519" y="67"/>
                      <a:pt x="520" y="68"/>
                      <a:pt x="522" y="68"/>
                    </a:cubicBezTo>
                    <a:close/>
                    <a:moveTo>
                      <a:pt x="523" y="56"/>
                    </a:moveTo>
                    <a:cubicBezTo>
                      <a:pt x="523" y="57"/>
                      <a:pt x="518" y="56"/>
                      <a:pt x="519" y="54"/>
                    </a:cubicBezTo>
                    <a:cubicBezTo>
                      <a:pt x="522" y="55"/>
                      <a:pt x="521" y="56"/>
                      <a:pt x="523" y="56"/>
                    </a:cubicBezTo>
                    <a:close/>
                    <a:moveTo>
                      <a:pt x="501" y="135"/>
                    </a:moveTo>
                    <a:cubicBezTo>
                      <a:pt x="502" y="135"/>
                      <a:pt x="502" y="136"/>
                      <a:pt x="503" y="136"/>
                    </a:cubicBezTo>
                    <a:cubicBezTo>
                      <a:pt x="503" y="137"/>
                      <a:pt x="502" y="136"/>
                      <a:pt x="501" y="136"/>
                    </a:cubicBezTo>
                    <a:cubicBezTo>
                      <a:pt x="500" y="136"/>
                      <a:pt x="501" y="137"/>
                      <a:pt x="499" y="136"/>
                    </a:cubicBezTo>
                    <a:cubicBezTo>
                      <a:pt x="499" y="135"/>
                      <a:pt x="499" y="135"/>
                      <a:pt x="499" y="135"/>
                    </a:cubicBezTo>
                    <a:cubicBezTo>
                      <a:pt x="500" y="136"/>
                      <a:pt x="501" y="136"/>
                      <a:pt x="501" y="135"/>
                    </a:cubicBezTo>
                    <a:close/>
                    <a:moveTo>
                      <a:pt x="520" y="57"/>
                    </a:moveTo>
                    <a:cubicBezTo>
                      <a:pt x="520" y="58"/>
                      <a:pt x="517" y="56"/>
                      <a:pt x="516" y="55"/>
                    </a:cubicBezTo>
                    <a:cubicBezTo>
                      <a:pt x="516" y="54"/>
                      <a:pt x="517" y="54"/>
                      <a:pt x="517" y="54"/>
                    </a:cubicBezTo>
                    <a:cubicBezTo>
                      <a:pt x="519" y="55"/>
                      <a:pt x="517" y="56"/>
                      <a:pt x="520" y="57"/>
                    </a:cubicBezTo>
                    <a:close/>
                    <a:moveTo>
                      <a:pt x="502" y="96"/>
                    </a:moveTo>
                    <a:cubicBezTo>
                      <a:pt x="503" y="97"/>
                      <a:pt x="506" y="98"/>
                      <a:pt x="506" y="99"/>
                    </a:cubicBezTo>
                    <a:cubicBezTo>
                      <a:pt x="506" y="100"/>
                      <a:pt x="504" y="99"/>
                      <a:pt x="503" y="98"/>
                    </a:cubicBezTo>
                    <a:cubicBezTo>
                      <a:pt x="503" y="98"/>
                      <a:pt x="501" y="97"/>
                      <a:pt x="502" y="96"/>
                    </a:cubicBezTo>
                    <a:cubicBezTo>
                      <a:pt x="500" y="97"/>
                      <a:pt x="499" y="97"/>
                      <a:pt x="497" y="96"/>
                    </a:cubicBezTo>
                    <a:cubicBezTo>
                      <a:pt x="497" y="95"/>
                      <a:pt x="501" y="96"/>
                      <a:pt x="498" y="94"/>
                    </a:cubicBezTo>
                    <a:cubicBezTo>
                      <a:pt x="499" y="94"/>
                      <a:pt x="500" y="94"/>
                      <a:pt x="501" y="95"/>
                    </a:cubicBezTo>
                    <a:cubicBezTo>
                      <a:pt x="501" y="95"/>
                      <a:pt x="500" y="95"/>
                      <a:pt x="500" y="96"/>
                    </a:cubicBezTo>
                    <a:cubicBezTo>
                      <a:pt x="502" y="96"/>
                      <a:pt x="504" y="95"/>
                      <a:pt x="506" y="96"/>
                    </a:cubicBezTo>
                    <a:cubicBezTo>
                      <a:pt x="503" y="96"/>
                      <a:pt x="505" y="98"/>
                      <a:pt x="502" y="96"/>
                    </a:cubicBezTo>
                    <a:close/>
                    <a:moveTo>
                      <a:pt x="509" y="51"/>
                    </a:moveTo>
                    <a:cubicBezTo>
                      <a:pt x="510" y="52"/>
                      <a:pt x="506" y="50"/>
                      <a:pt x="504" y="50"/>
                    </a:cubicBezTo>
                    <a:cubicBezTo>
                      <a:pt x="504" y="49"/>
                      <a:pt x="507" y="50"/>
                      <a:pt x="509" y="51"/>
                    </a:cubicBezTo>
                    <a:close/>
                    <a:moveTo>
                      <a:pt x="497" y="94"/>
                    </a:moveTo>
                    <a:cubicBezTo>
                      <a:pt x="496" y="95"/>
                      <a:pt x="496" y="95"/>
                      <a:pt x="496" y="96"/>
                    </a:cubicBezTo>
                    <a:cubicBezTo>
                      <a:pt x="493" y="95"/>
                      <a:pt x="494" y="95"/>
                      <a:pt x="493" y="94"/>
                    </a:cubicBezTo>
                    <a:cubicBezTo>
                      <a:pt x="493" y="94"/>
                      <a:pt x="497" y="95"/>
                      <a:pt x="495" y="94"/>
                    </a:cubicBezTo>
                    <a:cubicBezTo>
                      <a:pt x="495" y="93"/>
                      <a:pt x="496" y="94"/>
                      <a:pt x="497" y="94"/>
                    </a:cubicBezTo>
                    <a:close/>
                    <a:moveTo>
                      <a:pt x="492" y="93"/>
                    </a:moveTo>
                    <a:cubicBezTo>
                      <a:pt x="492" y="94"/>
                      <a:pt x="489" y="93"/>
                      <a:pt x="490" y="94"/>
                    </a:cubicBezTo>
                    <a:cubicBezTo>
                      <a:pt x="488" y="93"/>
                      <a:pt x="490" y="92"/>
                      <a:pt x="487" y="92"/>
                    </a:cubicBezTo>
                    <a:cubicBezTo>
                      <a:pt x="489" y="94"/>
                      <a:pt x="487" y="93"/>
                      <a:pt x="486" y="92"/>
                    </a:cubicBezTo>
                    <a:cubicBezTo>
                      <a:pt x="487" y="91"/>
                      <a:pt x="490" y="92"/>
                      <a:pt x="492" y="93"/>
                    </a:cubicBezTo>
                    <a:close/>
                    <a:moveTo>
                      <a:pt x="487" y="90"/>
                    </a:moveTo>
                    <a:cubicBezTo>
                      <a:pt x="487" y="90"/>
                      <a:pt x="488" y="90"/>
                      <a:pt x="490" y="91"/>
                    </a:cubicBezTo>
                    <a:cubicBezTo>
                      <a:pt x="490" y="91"/>
                      <a:pt x="490" y="91"/>
                      <a:pt x="490" y="92"/>
                    </a:cubicBezTo>
                    <a:cubicBezTo>
                      <a:pt x="489" y="91"/>
                      <a:pt x="489" y="91"/>
                      <a:pt x="488" y="91"/>
                    </a:cubicBezTo>
                    <a:cubicBezTo>
                      <a:pt x="489" y="91"/>
                      <a:pt x="489" y="91"/>
                      <a:pt x="487" y="90"/>
                    </a:cubicBezTo>
                    <a:close/>
                    <a:moveTo>
                      <a:pt x="495" y="46"/>
                    </a:moveTo>
                    <a:cubicBezTo>
                      <a:pt x="495" y="47"/>
                      <a:pt x="492" y="46"/>
                      <a:pt x="490" y="45"/>
                    </a:cubicBezTo>
                    <a:cubicBezTo>
                      <a:pt x="490" y="44"/>
                      <a:pt x="493" y="45"/>
                      <a:pt x="495" y="46"/>
                    </a:cubicBezTo>
                    <a:close/>
                    <a:moveTo>
                      <a:pt x="481" y="130"/>
                    </a:moveTo>
                    <a:cubicBezTo>
                      <a:pt x="481" y="131"/>
                      <a:pt x="479" y="131"/>
                      <a:pt x="480" y="132"/>
                    </a:cubicBezTo>
                    <a:cubicBezTo>
                      <a:pt x="478" y="131"/>
                      <a:pt x="475" y="131"/>
                      <a:pt x="475" y="130"/>
                    </a:cubicBezTo>
                    <a:cubicBezTo>
                      <a:pt x="479" y="132"/>
                      <a:pt x="478" y="130"/>
                      <a:pt x="481" y="130"/>
                    </a:cubicBezTo>
                    <a:close/>
                    <a:moveTo>
                      <a:pt x="484" y="102"/>
                    </a:moveTo>
                    <a:cubicBezTo>
                      <a:pt x="483" y="102"/>
                      <a:pt x="483" y="102"/>
                      <a:pt x="484" y="103"/>
                    </a:cubicBezTo>
                    <a:cubicBezTo>
                      <a:pt x="481" y="103"/>
                      <a:pt x="482" y="101"/>
                      <a:pt x="481" y="101"/>
                    </a:cubicBezTo>
                    <a:cubicBezTo>
                      <a:pt x="481" y="100"/>
                      <a:pt x="482" y="102"/>
                      <a:pt x="484" y="102"/>
                    </a:cubicBezTo>
                    <a:close/>
                    <a:moveTo>
                      <a:pt x="482" y="89"/>
                    </a:moveTo>
                    <a:cubicBezTo>
                      <a:pt x="482" y="91"/>
                      <a:pt x="479" y="89"/>
                      <a:pt x="478" y="90"/>
                    </a:cubicBezTo>
                    <a:cubicBezTo>
                      <a:pt x="476" y="89"/>
                      <a:pt x="478" y="89"/>
                      <a:pt x="477" y="88"/>
                    </a:cubicBezTo>
                    <a:cubicBezTo>
                      <a:pt x="476" y="89"/>
                      <a:pt x="473" y="88"/>
                      <a:pt x="471" y="87"/>
                    </a:cubicBezTo>
                    <a:cubicBezTo>
                      <a:pt x="475" y="86"/>
                      <a:pt x="478" y="88"/>
                      <a:pt x="482" y="89"/>
                    </a:cubicBezTo>
                    <a:close/>
                    <a:moveTo>
                      <a:pt x="479" y="90"/>
                    </a:moveTo>
                    <a:cubicBezTo>
                      <a:pt x="476" y="91"/>
                      <a:pt x="473" y="88"/>
                      <a:pt x="470" y="88"/>
                    </a:cubicBezTo>
                    <a:cubicBezTo>
                      <a:pt x="472" y="87"/>
                      <a:pt x="476" y="90"/>
                      <a:pt x="479" y="90"/>
                    </a:cubicBezTo>
                    <a:close/>
                    <a:moveTo>
                      <a:pt x="472" y="130"/>
                    </a:moveTo>
                    <a:cubicBezTo>
                      <a:pt x="471" y="130"/>
                      <a:pt x="471" y="129"/>
                      <a:pt x="470" y="128"/>
                    </a:cubicBezTo>
                    <a:cubicBezTo>
                      <a:pt x="471" y="128"/>
                      <a:pt x="474" y="130"/>
                      <a:pt x="472" y="130"/>
                    </a:cubicBezTo>
                    <a:close/>
                    <a:moveTo>
                      <a:pt x="469" y="107"/>
                    </a:moveTo>
                    <a:cubicBezTo>
                      <a:pt x="465" y="106"/>
                      <a:pt x="467" y="106"/>
                      <a:pt x="464" y="104"/>
                    </a:cubicBezTo>
                    <a:cubicBezTo>
                      <a:pt x="467" y="105"/>
                      <a:pt x="470" y="106"/>
                      <a:pt x="469" y="107"/>
                    </a:cubicBezTo>
                    <a:close/>
                    <a:moveTo>
                      <a:pt x="468" y="85"/>
                    </a:moveTo>
                    <a:cubicBezTo>
                      <a:pt x="468" y="86"/>
                      <a:pt x="467" y="86"/>
                      <a:pt x="465" y="86"/>
                    </a:cubicBezTo>
                    <a:cubicBezTo>
                      <a:pt x="464" y="86"/>
                      <a:pt x="463" y="85"/>
                      <a:pt x="462" y="86"/>
                    </a:cubicBezTo>
                    <a:cubicBezTo>
                      <a:pt x="463" y="85"/>
                      <a:pt x="459" y="84"/>
                      <a:pt x="455" y="83"/>
                    </a:cubicBezTo>
                    <a:cubicBezTo>
                      <a:pt x="455" y="83"/>
                      <a:pt x="455" y="83"/>
                      <a:pt x="455" y="82"/>
                    </a:cubicBezTo>
                    <a:cubicBezTo>
                      <a:pt x="457" y="82"/>
                      <a:pt x="457" y="83"/>
                      <a:pt x="459" y="84"/>
                    </a:cubicBezTo>
                    <a:cubicBezTo>
                      <a:pt x="458" y="82"/>
                      <a:pt x="462" y="84"/>
                      <a:pt x="463" y="83"/>
                    </a:cubicBezTo>
                    <a:cubicBezTo>
                      <a:pt x="463" y="83"/>
                      <a:pt x="465" y="86"/>
                      <a:pt x="466" y="84"/>
                    </a:cubicBezTo>
                    <a:cubicBezTo>
                      <a:pt x="467" y="85"/>
                      <a:pt x="467" y="85"/>
                      <a:pt x="468" y="85"/>
                    </a:cubicBezTo>
                    <a:close/>
                    <a:moveTo>
                      <a:pt x="464" y="96"/>
                    </a:moveTo>
                    <a:cubicBezTo>
                      <a:pt x="463" y="96"/>
                      <a:pt x="463" y="96"/>
                      <a:pt x="462" y="96"/>
                    </a:cubicBezTo>
                    <a:cubicBezTo>
                      <a:pt x="461" y="94"/>
                      <a:pt x="465" y="95"/>
                      <a:pt x="464" y="96"/>
                    </a:cubicBezTo>
                    <a:close/>
                    <a:moveTo>
                      <a:pt x="460" y="99"/>
                    </a:moveTo>
                    <a:cubicBezTo>
                      <a:pt x="459" y="100"/>
                      <a:pt x="456" y="98"/>
                      <a:pt x="453" y="98"/>
                    </a:cubicBezTo>
                    <a:cubicBezTo>
                      <a:pt x="455" y="97"/>
                      <a:pt x="456" y="98"/>
                      <a:pt x="460" y="99"/>
                    </a:cubicBezTo>
                    <a:close/>
                    <a:moveTo>
                      <a:pt x="459" y="95"/>
                    </a:moveTo>
                    <a:cubicBezTo>
                      <a:pt x="460" y="96"/>
                      <a:pt x="457" y="95"/>
                      <a:pt x="455" y="95"/>
                    </a:cubicBezTo>
                    <a:cubicBezTo>
                      <a:pt x="456" y="94"/>
                      <a:pt x="458" y="95"/>
                      <a:pt x="459" y="95"/>
                    </a:cubicBezTo>
                    <a:close/>
                    <a:moveTo>
                      <a:pt x="451" y="83"/>
                    </a:moveTo>
                    <a:cubicBezTo>
                      <a:pt x="450" y="83"/>
                      <a:pt x="450" y="82"/>
                      <a:pt x="449" y="83"/>
                    </a:cubicBezTo>
                    <a:cubicBezTo>
                      <a:pt x="447" y="82"/>
                      <a:pt x="452" y="81"/>
                      <a:pt x="451" y="83"/>
                    </a:cubicBezTo>
                    <a:close/>
                    <a:moveTo>
                      <a:pt x="450" y="90"/>
                    </a:moveTo>
                    <a:cubicBezTo>
                      <a:pt x="449" y="90"/>
                      <a:pt x="447" y="89"/>
                      <a:pt x="447" y="88"/>
                    </a:cubicBezTo>
                    <a:cubicBezTo>
                      <a:pt x="449" y="88"/>
                      <a:pt x="449" y="89"/>
                      <a:pt x="450" y="90"/>
                    </a:cubicBezTo>
                    <a:close/>
                    <a:moveTo>
                      <a:pt x="449" y="101"/>
                    </a:moveTo>
                    <a:cubicBezTo>
                      <a:pt x="447" y="101"/>
                      <a:pt x="444" y="100"/>
                      <a:pt x="440" y="101"/>
                    </a:cubicBezTo>
                    <a:cubicBezTo>
                      <a:pt x="441" y="100"/>
                      <a:pt x="445" y="101"/>
                      <a:pt x="444" y="100"/>
                    </a:cubicBezTo>
                    <a:cubicBezTo>
                      <a:pt x="446" y="100"/>
                      <a:pt x="448" y="100"/>
                      <a:pt x="449" y="101"/>
                    </a:cubicBezTo>
                    <a:close/>
                    <a:moveTo>
                      <a:pt x="443" y="99"/>
                    </a:moveTo>
                    <a:cubicBezTo>
                      <a:pt x="442" y="100"/>
                      <a:pt x="437" y="100"/>
                      <a:pt x="437" y="99"/>
                    </a:cubicBezTo>
                    <a:cubicBezTo>
                      <a:pt x="440" y="99"/>
                      <a:pt x="440" y="99"/>
                      <a:pt x="443" y="99"/>
                    </a:cubicBezTo>
                    <a:close/>
                    <a:moveTo>
                      <a:pt x="435" y="89"/>
                    </a:moveTo>
                    <a:cubicBezTo>
                      <a:pt x="433" y="89"/>
                      <a:pt x="433" y="89"/>
                      <a:pt x="431" y="89"/>
                    </a:cubicBezTo>
                    <a:cubicBezTo>
                      <a:pt x="431" y="88"/>
                      <a:pt x="432" y="88"/>
                      <a:pt x="432" y="87"/>
                    </a:cubicBezTo>
                    <a:cubicBezTo>
                      <a:pt x="435" y="87"/>
                      <a:pt x="435" y="87"/>
                      <a:pt x="435" y="87"/>
                    </a:cubicBezTo>
                    <a:cubicBezTo>
                      <a:pt x="436" y="88"/>
                      <a:pt x="436" y="88"/>
                      <a:pt x="435" y="89"/>
                    </a:cubicBezTo>
                    <a:close/>
                    <a:moveTo>
                      <a:pt x="433" y="49"/>
                    </a:moveTo>
                    <a:cubicBezTo>
                      <a:pt x="434" y="50"/>
                      <a:pt x="431" y="50"/>
                      <a:pt x="432" y="51"/>
                    </a:cubicBezTo>
                    <a:cubicBezTo>
                      <a:pt x="430" y="50"/>
                      <a:pt x="431" y="49"/>
                      <a:pt x="433" y="49"/>
                    </a:cubicBezTo>
                    <a:close/>
                    <a:moveTo>
                      <a:pt x="430" y="50"/>
                    </a:moveTo>
                    <a:cubicBezTo>
                      <a:pt x="425" y="49"/>
                      <a:pt x="427" y="50"/>
                      <a:pt x="421" y="50"/>
                    </a:cubicBezTo>
                    <a:cubicBezTo>
                      <a:pt x="421" y="50"/>
                      <a:pt x="420" y="49"/>
                      <a:pt x="420" y="49"/>
                    </a:cubicBezTo>
                    <a:cubicBezTo>
                      <a:pt x="422" y="49"/>
                      <a:pt x="424" y="49"/>
                      <a:pt x="425" y="49"/>
                    </a:cubicBezTo>
                    <a:cubicBezTo>
                      <a:pt x="427" y="49"/>
                      <a:pt x="429" y="49"/>
                      <a:pt x="430" y="49"/>
                    </a:cubicBezTo>
                    <a:cubicBezTo>
                      <a:pt x="430" y="50"/>
                      <a:pt x="430" y="51"/>
                      <a:pt x="428" y="51"/>
                    </a:cubicBezTo>
                    <a:cubicBezTo>
                      <a:pt x="427" y="50"/>
                      <a:pt x="428" y="50"/>
                      <a:pt x="430" y="50"/>
                    </a:cubicBezTo>
                    <a:close/>
                    <a:moveTo>
                      <a:pt x="428" y="88"/>
                    </a:moveTo>
                    <a:cubicBezTo>
                      <a:pt x="428" y="88"/>
                      <a:pt x="428" y="88"/>
                      <a:pt x="428" y="89"/>
                    </a:cubicBezTo>
                    <a:cubicBezTo>
                      <a:pt x="427" y="89"/>
                      <a:pt x="426" y="89"/>
                      <a:pt x="425" y="88"/>
                    </a:cubicBezTo>
                    <a:cubicBezTo>
                      <a:pt x="425" y="87"/>
                      <a:pt x="428" y="88"/>
                      <a:pt x="428" y="88"/>
                    </a:cubicBezTo>
                    <a:close/>
                    <a:moveTo>
                      <a:pt x="427" y="78"/>
                    </a:moveTo>
                    <a:cubicBezTo>
                      <a:pt x="428" y="79"/>
                      <a:pt x="425" y="79"/>
                      <a:pt x="425" y="79"/>
                    </a:cubicBezTo>
                    <a:cubicBezTo>
                      <a:pt x="423" y="79"/>
                      <a:pt x="426" y="80"/>
                      <a:pt x="425" y="80"/>
                    </a:cubicBezTo>
                    <a:cubicBezTo>
                      <a:pt x="423" y="80"/>
                      <a:pt x="423" y="79"/>
                      <a:pt x="422" y="78"/>
                    </a:cubicBezTo>
                    <a:cubicBezTo>
                      <a:pt x="424" y="78"/>
                      <a:pt x="426" y="78"/>
                      <a:pt x="427" y="78"/>
                    </a:cubicBezTo>
                    <a:close/>
                    <a:moveTo>
                      <a:pt x="421" y="79"/>
                    </a:moveTo>
                    <a:cubicBezTo>
                      <a:pt x="423" y="80"/>
                      <a:pt x="420" y="80"/>
                      <a:pt x="419" y="80"/>
                    </a:cubicBezTo>
                    <a:cubicBezTo>
                      <a:pt x="419" y="79"/>
                      <a:pt x="419" y="78"/>
                      <a:pt x="420" y="78"/>
                    </a:cubicBezTo>
                    <a:cubicBezTo>
                      <a:pt x="420" y="78"/>
                      <a:pt x="419" y="78"/>
                      <a:pt x="418" y="78"/>
                    </a:cubicBezTo>
                    <a:cubicBezTo>
                      <a:pt x="418" y="79"/>
                      <a:pt x="418" y="79"/>
                      <a:pt x="419" y="79"/>
                    </a:cubicBezTo>
                    <a:cubicBezTo>
                      <a:pt x="419" y="80"/>
                      <a:pt x="413" y="78"/>
                      <a:pt x="416" y="78"/>
                    </a:cubicBezTo>
                    <a:cubicBezTo>
                      <a:pt x="415" y="78"/>
                      <a:pt x="412" y="78"/>
                      <a:pt x="413" y="79"/>
                    </a:cubicBezTo>
                    <a:cubicBezTo>
                      <a:pt x="413" y="79"/>
                      <a:pt x="412" y="79"/>
                      <a:pt x="411" y="79"/>
                    </a:cubicBezTo>
                    <a:cubicBezTo>
                      <a:pt x="411" y="77"/>
                      <a:pt x="412" y="78"/>
                      <a:pt x="412" y="77"/>
                    </a:cubicBezTo>
                    <a:cubicBezTo>
                      <a:pt x="416" y="76"/>
                      <a:pt x="418" y="77"/>
                      <a:pt x="422" y="78"/>
                    </a:cubicBezTo>
                    <a:cubicBezTo>
                      <a:pt x="422" y="78"/>
                      <a:pt x="420" y="80"/>
                      <a:pt x="421" y="79"/>
                    </a:cubicBezTo>
                    <a:close/>
                    <a:moveTo>
                      <a:pt x="413" y="26"/>
                    </a:moveTo>
                    <a:cubicBezTo>
                      <a:pt x="412" y="24"/>
                      <a:pt x="412" y="24"/>
                      <a:pt x="412" y="24"/>
                    </a:cubicBezTo>
                    <a:cubicBezTo>
                      <a:pt x="415" y="24"/>
                      <a:pt x="416" y="26"/>
                      <a:pt x="413" y="26"/>
                    </a:cubicBezTo>
                    <a:close/>
                    <a:moveTo>
                      <a:pt x="412" y="24"/>
                    </a:moveTo>
                    <a:cubicBezTo>
                      <a:pt x="410" y="24"/>
                      <a:pt x="409" y="25"/>
                      <a:pt x="406" y="24"/>
                    </a:cubicBezTo>
                    <a:cubicBezTo>
                      <a:pt x="407" y="24"/>
                      <a:pt x="406" y="24"/>
                      <a:pt x="406" y="23"/>
                    </a:cubicBezTo>
                    <a:cubicBezTo>
                      <a:pt x="409" y="23"/>
                      <a:pt x="411" y="23"/>
                      <a:pt x="412" y="24"/>
                    </a:cubicBezTo>
                    <a:close/>
                    <a:moveTo>
                      <a:pt x="414" y="75"/>
                    </a:moveTo>
                    <a:cubicBezTo>
                      <a:pt x="414" y="76"/>
                      <a:pt x="414" y="76"/>
                      <a:pt x="414" y="76"/>
                    </a:cubicBezTo>
                    <a:cubicBezTo>
                      <a:pt x="412" y="76"/>
                      <a:pt x="412" y="75"/>
                      <a:pt x="411" y="75"/>
                    </a:cubicBezTo>
                    <a:cubicBezTo>
                      <a:pt x="411" y="75"/>
                      <a:pt x="413" y="75"/>
                      <a:pt x="414" y="75"/>
                    </a:cubicBezTo>
                    <a:close/>
                    <a:moveTo>
                      <a:pt x="399" y="77"/>
                    </a:moveTo>
                    <a:cubicBezTo>
                      <a:pt x="398" y="77"/>
                      <a:pt x="395" y="77"/>
                      <a:pt x="395" y="76"/>
                    </a:cubicBezTo>
                    <a:cubicBezTo>
                      <a:pt x="397" y="76"/>
                      <a:pt x="397" y="77"/>
                      <a:pt x="399" y="77"/>
                    </a:cubicBezTo>
                    <a:close/>
                    <a:moveTo>
                      <a:pt x="392" y="73"/>
                    </a:moveTo>
                    <a:cubicBezTo>
                      <a:pt x="391" y="73"/>
                      <a:pt x="388" y="73"/>
                      <a:pt x="388" y="72"/>
                    </a:cubicBezTo>
                    <a:cubicBezTo>
                      <a:pt x="390" y="72"/>
                      <a:pt x="392" y="72"/>
                      <a:pt x="392" y="73"/>
                    </a:cubicBezTo>
                    <a:close/>
                    <a:moveTo>
                      <a:pt x="386" y="74"/>
                    </a:moveTo>
                    <a:cubicBezTo>
                      <a:pt x="385" y="74"/>
                      <a:pt x="385" y="73"/>
                      <a:pt x="383" y="73"/>
                    </a:cubicBezTo>
                    <a:cubicBezTo>
                      <a:pt x="384" y="73"/>
                      <a:pt x="384" y="72"/>
                      <a:pt x="386" y="72"/>
                    </a:cubicBezTo>
                    <a:cubicBezTo>
                      <a:pt x="387" y="73"/>
                      <a:pt x="386" y="73"/>
                      <a:pt x="386" y="74"/>
                    </a:cubicBezTo>
                    <a:close/>
                    <a:moveTo>
                      <a:pt x="364" y="5"/>
                    </a:moveTo>
                    <a:cubicBezTo>
                      <a:pt x="363" y="6"/>
                      <a:pt x="362" y="5"/>
                      <a:pt x="362" y="5"/>
                    </a:cubicBezTo>
                    <a:cubicBezTo>
                      <a:pt x="360" y="5"/>
                      <a:pt x="361" y="6"/>
                      <a:pt x="358" y="6"/>
                    </a:cubicBezTo>
                    <a:cubicBezTo>
                      <a:pt x="359" y="5"/>
                      <a:pt x="364" y="4"/>
                      <a:pt x="364" y="5"/>
                    </a:cubicBezTo>
                    <a:close/>
                    <a:moveTo>
                      <a:pt x="375" y="79"/>
                    </a:moveTo>
                    <a:cubicBezTo>
                      <a:pt x="375" y="80"/>
                      <a:pt x="372" y="79"/>
                      <a:pt x="372" y="78"/>
                    </a:cubicBezTo>
                    <a:cubicBezTo>
                      <a:pt x="374" y="78"/>
                      <a:pt x="373" y="80"/>
                      <a:pt x="375" y="79"/>
                    </a:cubicBezTo>
                    <a:close/>
                    <a:moveTo>
                      <a:pt x="374" y="74"/>
                    </a:moveTo>
                    <a:cubicBezTo>
                      <a:pt x="371" y="74"/>
                      <a:pt x="371" y="75"/>
                      <a:pt x="368" y="75"/>
                    </a:cubicBezTo>
                    <a:cubicBezTo>
                      <a:pt x="368" y="74"/>
                      <a:pt x="371" y="74"/>
                      <a:pt x="370" y="73"/>
                    </a:cubicBezTo>
                    <a:cubicBezTo>
                      <a:pt x="371" y="74"/>
                      <a:pt x="373" y="74"/>
                      <a:pt x="374" y="74"/>
                    </a:cubicBezTo>
                    <a:close/>
                    <a:moveTo>
                      <a:pt x="346" y="5"/>
                    </a:moveTo>
                    <a:cubicBezTo>
                      <a:pt x="346" y="6"/>
                      <a:pt x="341" y="6"/>
                      <a:pt x="341" y="5"/>
                    </a:cubicBezTo>
                    <a:cubicBezTo>
                      <a:pt x="343" y="5"/>
                      <a:pt x="343" y="6"/>
                      <a:pt x="346" y="5"/>
                    </a:cubicBezTo>
                    <a:close/>
                    <a:moveTo>
                      <a:pt x="367" y="71"/>
                    </a:moveTo>
                    <a:cubicBezTo>
                      <a:pt x="367" y="72"/>
                      <a:pt x="367" y="72"/>
                      <a:pt x="367" y="73"/>
                    </a:cubicBezTo>
                    <a:cubicBezTo>
                      <a:pt x="363" y="73"/>
                      <a:pt x="364" y="71"/>
                      <a:pt x="367" y="71"/>
                    </a:cubicBezTo>
                    <a:close/>
                    <a:moveTo>
                      <a:pt x="365" y="69"/>
                    </a:moveTo>
                    <a:cubicBezTo>
                      <a:pt x="365" y="70"/>
                      <a:pt x="363" y="69"/>
                      <a:pt x="362" y="69"/>
                    </a:cubicBezTo>
                    <a:cubicBezTo>
                      <a:pt x="362" y="68"/>
                      <a:pt x="365" y="68"/>
                      <a:pt x="365" y="69"/>
                    </a:cubicBezTo>
                    <a:close/>
                    <a:moveTo>
                      <a:pt x="357" y="58"/>
                    </a:moveTo>
                    <a:cubicBezTo>
                      <a:pt x="355" y="58"/>
                      <a:pt x="351" y="59"/>
                      <a:pt x="351" y="57"/>
                    </a:cubicBezTo>
                    <a:cubicBezTo>
                      <a:pt x="353" y="58"/>
                      <a:pt x="356" y="56"/>
                      <a:pt x="357" y="58"/>
                    </a:cubicBezTo>
                    <a:close/>
                    <a:moveTo>
                      <a:pt x="338" y="9"/>
                    </a:moveTo>
                    <a:cubicBezTo>
                      <a:pt x="336" y="10"/>
                      <a:pt x="333" y="10"/>
                      <a:pt x="333" y="9"/>
                    </a:cubicBezTo>
                    <a:cubicBezTo>
                      <a:pt x="336" y="8"/>
                      <a:pt x="338" y="8"/>
                      <a:pt x="338" y="9"/>
                    </a:cubicBezTo>
                    <a:close/>
                    <a:moveTo>
                      <a:pt x="359" y="73"/>
                    </a:moveTo>
                    <a:cubicBezTo>
                      <a:pt x="356" y="74"/>
                      <a:pt x="357" y="72"/>
                      <a:pt x="355" y="73"/>
                    </a:cubicBezTo>
                    <a:cubicBezTo>
                      <a:pt x="355" y="72"/>
                      <a:pt x="357" y="72"/>
                      <a:pt x="358" y="71"/>
                    </a:cubicBezTo>
                    <a:cubicBezTo>
                      <a:pt x="360" y="72"/>
                      <a:pt x="358" y="72"/>
                      <a:pt x="359" y="73"/>
                    </a:cubicBezTo>
                    <a:close/>
                    <a:moveTo>
                      <a:pt x="353" y="73"/>
                    </a:moveTo>
                    <a:cubicBezTo>
                      <a:pt x="353" y="74"/>
                      <a:pt x="350" y="74"/>
                      <a:pt x="348" y="75"/>
                    </a:cubicBezTo>
                    <a:cubicBezTo>
                      <a:pt x="349" y="73"/>
                      <a:pt x="352" y="73"/>
                      <a:pt x="353" y="73"/>
                    </a:cubicBezTo>
                    <a:close/>
                    <a:moveTo>
                      <a:pt x="346" y="59"/>
                    </a:moveTo>
                    <a:cubicBezTo>
                      <a:pt x="346" y="60"/>
                      <a:pt x="347" y="60"/>
                      <a:pt x="344" y="60"/>
                    </a:cubicBezTo>
                    <a:cubicBezTo>
                      <a:pt x="344" y="60"/>
                      <a:pt x="344" y="59"/>
                      <a:pt x="346" y="59"/>
                    </a:cubicBezTo>
                    <a:close/>
                    <a:moveTo>
                      <a:pt x="348" y="66"/>
                    </a:moveTo>
                    <a:cubicBezTo>
                      <a:pt x="348" y="67"/>
                      <a:pt x="345" y="67"/>
                      <a:pt x="344" y="67"/>
                    </a:cubicBezTo>
                    <a:cubicBezTo>
                      <a:pt x="345" y="66"/>
                      <a:pt x="344" y="66"/>
                      <a:pt x="347" y="65"/>
                    </a:cubicBezTo>
                    <a:cubicBezTo>
                      <a:pt x="346" y="66"/>
                      <a:pt x="346" y="66"/>
                      <a:pt x="348" y="66"/>
                    </a:cubicBezTo>
                    <a:close/>
                    <a:moveTo>
                      <a:pt x="331" y="67"/>
                    </a:moveTo>
                    <a:cubicBezTo>
                      <a:pt x="334" y="66"/>
                      <a:pt x="334" y="66"/>
                      <a:pt x="334" y="66"/>
                    </a:cubicBezTo>
                    <a:cubicBezTo>
                      <a:pt x="334" y="67"/>
                      <a:pt x="332" y="67"/>
                      <a:pt x="332" y="68"/>
                    </a:cubicBezTo>
                    <a:cubicBezTo>
                      <a:pt x="331" y="68"/>
                      <a:pt x="333" y="67"/>
                      <a:pt x="331" y="67"/>
                    </a:cubicBezTo>
                    <a:close/>
                    <a:moveTo>
                      <a:pt x="296" y="18"/>
                    </a:moveTo>
                    <a:cubicBezTo>
                      <a:pt x="295" y="19"/>
                      <a:pt x="294" y="20"/>
                      <a:pt x="292" y="20"/>
                    </a:cubicBezTo>
                    <a:cubicBezTo>
                      <a:pt x="290" y="20"/>
                      <a:pt x="295" y="18"/>
                      <a:pt x="296" y="18"/>
                    </a:cubicBezTo>
                    <a:close/>
                    <a:moveTo>
                      <a:pt x="307" y="75"/>
                    </a:moveTo>
                    <a:cubicBezTo>
                      <a:pt x="308" y="76"/>
                      <a:pt x="302" y="77"/>
                      <a:pt x="303" y="76"/>
                    </a:cubicBezTo>
                    <a:cubicBezTo>
                      <a:pt x="305" y="74"/>
                      <a:pt x="305" y="76"/>
                      <a:pt x="307" y="75"/>
                    </a:cubicBezTo>
                    <a:close/>
                    <a:moveTo>
                      <a:pt x="289" y="45"/>
                    </a:moveTo>
                    <a:cubicBezTo>
                      <a:pt x="289" y="46"/>
                      <a:pt x="288" y="46"/>
                      <a:pt x="288" y="47"/>
                    </a:cubicBezTo>
                    <a:cubicBezTo>
                      <a:pt x="287" y="47"/>
                      <a:pt x="285" y="47"/>
                      <a:pt x="283" y="48"/>
                    </a:cubicBezTo>
                    <a:cubicBezTo>
                      <a:pt x="283" y="46"/>
                      <a:pt x="287" y="46"/>
                      <a:pt x="289" y="45"/>
                    </a:cubicBezTo>
                    <a:close/>
                    <a:moveTo>
                      <a:pt x="255" y="58"/>
                    </a:moveTo>
                    <a:cubicBezTo>
                      <a:pt x="255" y="59"/>
                      <a:pt x="255" y="60"/>
                      <a:pt x="253" y="61"/>
                    </a:cubicBezTo>
                    <a:cubicBezTo>
                      <a:pt x="252" y="60"/>
                      <a:pt x="252" y="60"/>
                      <a:pt x="252" y="60"/>
                    </a:cubicBezTo>
                    <a:lnTo>
                      <a:pt x="255" y="58"/>
                    </a:lnTo>
                    <a:close/>
                    <a:moveTo>
                      <a:pt x="223" y="37"/>
                    </a:moveTo>
                    <a:cubicBezTo>
                      <a:pt x="219" y="39"/>
                      <a:pt x="217" y="40"/>
                      <a:pt x="212" y="43"/>
                    </a:cubicBezTo>
                    <a:cubicBezTo>
                      <a:pt x="212" y="42"/>
                      <a:pt x="215" y="40"/>
                      <a:pt x="216" y="40"/>
                    </a:cubicBezTo>
                    <a:cubicBezTo>
                      <a:pt x="216" y="39"/>
                      <a:pt x="215" y="40"/>
                      <a:pt x="214" y="41"/>
                    </a:cubicBezTo>
                    <a:cubicBezTo>
                      <a:pt x="215" y="40"/>
                      <a:pt x="217" y="39"/>
                      <a:pt x="219" y="38"/>
                    </a:cubicBezTo>
                    <a:cubicBezTo>
                      <a:pt x="221" y="37"/>
                      <a:pt x="222" y="37"/>
                      <a:pt x="223" y="37"/>
                    </a:cubicBezTo>
                    <a:close/>
                    <a:moveTo>
                      <a:pt x="165" y="64"/>
                    </a:moveTo>
                    <a:cubicBezTo>
                      <a:pt x="166" y="65"/>
                      <a:pt x="165" y="66"/>
                      <a:pt x="163" y="67"/>
                    </a:cubicBezTo>
                    <a:cubicBezTo>
                      <a:pt x="162" y="67"/>
                      <a:pt x="164" y="65"/>
                      <a:pt x="165" y="64"/>
                    </a:cubicBezTo>
                    <a:close/>
                    <a:moveTo>
                      <a:pt x="147" y="181"/>
                    </a:moveTo>
                    <a:cubicBezTo>
                      <a:pt x="145" y="181"/>
                      <a:pt x="146" y="180"/>
                      <a:pt x="146" y="180"/>
                    </a:cubicBezTo>
                    <a:cubicBezTo>
                      <a:pt x="147" y="178"/>
                      <a:pt x="148" y="179"/>
                      <a:pt x="147" y="181"/>
                    </a:cubicBezTo>
                    <a:close/>
                    <a:moveTo>
                      <a:pt x="69" y="158"/>
                    </a:moveTo>
                    <a:cubicBezTo>
                      <a:pt x="71" y="158"/>
                      <a:pt x="67" y="164"/>
                      <a:pt x="67" y="163"/>
                    </a:cubicBezTo>
                    <a:cubicBezTo>
                      <a:pt x="69" y="161"/>
                      <a:pt x="68" y="161"/>
                      <a:pt x="69" y="158"/>
                    </a:cubicBezTo>
                    <a:close/>
                    <a:moveTo>
                      <a:pt x="48" y="165"/>
                    </a:moveTo>
                    <a:cubicBezTo>
                      <a:pt x="48" y="166"/>
                      <a:pt x="49" y="165"/>
                      <a:pt x="48" y="168"/>
                    </a:cubicBezTo>
                    <a:cubicBezTo>
                      <a:pt x="47" y="169"/>
                      <a:pt x="46" y="167"/>
                      <a:pt x="48" y="165"/>
                    </a:cubicBezTo>
                    <a:close/>
                    <a:moveTo>
                      <a:pt x="19" y="253"/>
                    </a:moveTo>
                    <a:cubicBezTo>
                      <a:pt x="20" y="253"/>
                      <a:pt x="19" y="256"/>
                      <a:pt x="19" y="258"/>
                    </a:cubicBezTo>
                    <a:cubicBezTo>
                      <a:pt x="17" y="259"/>
                      <a:pt x="19" y="255"/>
                      <a:pt x="19" y="253"/>
                    </a:cubicBezTo>
                    <a:close/>
                    <a:moveTo>
                      <a:pt x="203" y="316"/>
                    </a:moveTo>
                    <a:cubicBezTo>
                      <a:pt x="203" y="313"/>
                      <a:pt x="205" y="312"/>
                      <a:pt x="204" y="311"/>
                    </a:cubicBezTo>
                    <a:cubicBezTo>
                      <a:pt x="206" y="308"/>
                      <a:pt x="205" y="314"/>
                      <a:pt x="205" y="315"/>
                    </a:cubicBezTo>
                    <a:cubicBezTo>
                      <a:pt x="205" y="314"/>
                      <a:pt x="203" y="314"/>
                      <a:pt x="204" y="315"/>
                    </a:cubicBezTo>
                    <a:cubicBezTo>
                      <a:pt x="204" y="316"/>
                      <a:pt x="204" y="315"/>
                      <a:pt x="203" y="316"/>
                    </a:cubicBezTo>
                    <a:close/>
                    <a:moveTo>
                      <a:pt x="28" y="304"/>
                    </a:moveTo>
                    <a:cubicBezTo>
                      <a:pt x="29" y="301"/>
                      <a:pt x="29" y="307"/>
                      <a:pt x="29" y="308"/>
                    </a:cubicBezTo>
                    <a:cubicBezTo>
                      <a:pt x="28" y="311"/>
                      <a:pt x="28" y="305"/>
                      <a:pt x="28" y="304"/>
                    </a:cubicBezTo>
                    <a:close/>
                    <a:moveTo>
                      <a:pt x="28" y="312"/>
                    </a:moveTo>
                    <a:cubicBezTo>
                      <a:pt x="28" y="312"/>
                      <a:pt x="29" y="309"/>
                      <a:pt x="29" y="310"/>
                    </a:cubicBezTo>
                    <a:cubicBezTo>
                      <a:pt x="29" y="315"/>
                      <a:pt x="29" y="319"/>
                      <a:pt x="28" y="322"/>
                    </a:cubicBezTo>
                    <a:cubicBezTo>
                      <a:pt x="28" y="326"/>
                      <a:pt x="27" y="329"/>
                      <a:pt x="28" y="333"/>
                    </a:cubicBezTo>
                    <a:cubicBezTo>
                      <a:pt x="29" y="329"/>
                      <a:pt x="29" y="336"/>
                      <a:pt x="30" y="333"/>
                    </a:cubicBezTo>
                    <a:cubicBezTo>
                      <a:pt x="30" y="331"/>
                      <a:pt x="30" y="329"/>
                      <a:pt x="30" y="328"/>
                    </a:cubicBezTo>
                    <a:cubicBezTo>
                      <a:pt x="30" y="325"/>
                      <a:pt x="31" y="328"/>
                      <a:pt x="31" y="323"/>
                    </a:cubicBezTo>
                    <a:cubicBezTo>
                      <a:pt x="32" y="324"/>
                      <a:pt x="32" y="325"/>
                      <a:pt x="33" y="326"/>
                    </a:cubicBezTo>
                    <a:cubicBezTo>
                      <a:pt x="33" y="329"/>
                      <a:pt x="32" y="325"/>
                      <a:pt x="32" y="328"/>
                    </a:cubicBezTo>
                    <a:cubicBezTo>
                      <a:pt x="31" y="329"/>
                      <a:pt x="32" y="327"/>
                      <a:pt x="31" y="328"/>
                    </a:cubicBezTo>
                    <a:cubicBezTo>
                      <a:pt x="32" y="328"/>
                      <a:pt x="31" y="333"/>
                      <a:pt x="32" y="335"/>
                    </a:cubicBezTo>
                    <a:cubicBezTo>
                      <a:pt x="30" y="334"/>
                      <a:pt x="30" y="339"/>
                      <a:pt x="29" y="336"/>
                    </a:cubicBezTo>
                    <a:cubicBezTo>
                      <a:pt x="29" y="336"/>
                      <a:pt x="29" y="339"/>
                      <a:pt x="29" y="341"/>
                    </a:cubicBezTo>
                    <a:cubicBezTo>
                      <a:pt x="28" y="341"/>
                      <a:pt x="28" y="340"/>
                      <a:pt x="28" y="340"/>
                    </a:cubicBezTo>
                    <a:cubicBezTo>
                      <a:pt x="28" y="338"/>
                      <a:pt x="28" y="336"/>
                      <a:pt x="28" y="335"/>
                    </a:cubicBezTo>
                    <a:cubicBezTo>
                      <a:pt x="27" y="336"/>
                      <a:pt x="27" y="339"/>
                      <a:pt x="27" y="339"/>
                    </a:cubicBezTo>
                    <a:cubicBezTo>
                      <a:pt x="26" y="337"/>
                      <a:pt x="27" y="335"/>
                      <a:pt x="27" y="332"/>
                    </a:cubicBezTo>
                    <a:cubicBezTo>
                      <a:pt x="26" y="334"/>
                      <a:pt x="25" y="334"/>
                      <a:pt x="25" y="339"/>
                    </a:cubicBezTo>
                    <a:cubicBezTo>
                      <a:pt x="24" y="340"/>
                      <a:pt x="24" y="337"/>
                      <a:pt x="24" y="335"/>
                    </a:cubicBezTo>
                    <a:cubicBezTo>
                      <a:pt x="24" y="335"/>
                      <a:pt x="23" y="337"/>
                      <a:pt x="23" y="336"/>
                    </a:cubicBezTo>
                    <a:cubicBezTo>
                      <a:pt x="23" y="338"/>
                      <a:pt x="23" y="340"/>
                      <a:pt x="23" y="343"/>
                    </a:cubicBezTo>
                    <a:cubicBezTo>
                      <a:pt x="22" y="342"/>
                      <a:pt x="23" y="338"/>
                      <a:pt x="21" y="340"/>
                    </a:cubicBezTo>
                    <a:cubicBezTo>
                      <a:pt x="21" y="337"/>
                      <a:pt x="22" y="337"/>
                      <a:pt x="22" y="336"/>
                    </a:cubicBezTo>
                    <a:cubicBezTo>
                      <a:pt x="22" y="335"/>
                      <a:pt x="22" y="336"/>
                      <a:pt x="21" y="336"/>
                    </a:cubicBezTo>
                    <a:cubicBezTo>
                      <a:pt x="22" y="334"/>
                      <a:pt x="22" y="334"/>
                      <a:pt x="22" y="335"/>
                    </a:cubicBezTo>
                    <a:cubicBezTo>
                      <a:pt x="22" y="333"/>
                      <a:pt x="22" y="332"/>
                      <a:pt x="22" y="330"/>
                    </a:cubicBezTo>
                    <a:cubicBezTo>
                      <a:pt x="23" y="330"/>
                      <a:pt x="23" y="331"/>
                      <a:pt x="23" y="331"/>
                    </a:cubicBezTo>
                    <a:cubicBezTo>
                      <a:pt x="25" y="327"/>
                      <a:pt x="24" y="321"/>
                      <a:pt x="25" y="315"/>
                    </a:cubicBezTo>
                    <a:cubicBezTo>
                      <a:pt x="24" y="315"/>
                      <a:pt x="24" y="317"/>
                      <a:pt x="23" y="316"/>
                    </a:cubicBezTo>
                    <a:cubicBezTo>
                      <a:pt x="23" y="314"/>
                      <a:pt x="24" y="314"/>
                      <a:pt x="24" y="311"/>
                    </a:cubicBezTo>
                    <a:cubicBezTo>
                      <a:pt x="26" y="313"/>
                      <a:pt x="26" y="308"/>
                      <a:pt x="27" y="306"/>
                    </a:cubicBezTo>
                    <a:cubicBezTo>
                      <a:pt x="28" y="306"/>
                      <a:pt x="28" y="308"/>
                      <a:pt x="28" y="312"/>
                    </a:cubicBezTo>
                    <a:close/>
                    <a:moveTo>
                      <a:pt x="32" y="318"/>
                    </a:moveTo>
                    <a:cubicBezTo>
                      <a:pt x="32" y="319"/>
                      <a:pt x="33" y="319"/>
                      <a:pt x="33" y="320"/>
                    </a:cubicBezTo>
                    <a:cubicBezTo>
                      <a:pt x="33" y="324"/>
                      <a:pt x="33" y="324"/>
                      <a:pt x="33" y="324"/>
                    </a:cubicBezTo>
                    <a:cubicBezTo>
                      <a:pt x="31" y="324"/>
                      <a:pt x="33" y="320"/>
                      <a:pt x="32" y="318"/>
                    </a:cubicBezTo>
                    <a:close/>
                    <a:moveTo>
                      <a:pt x="33" y="313"/>
                    </a:moveTo>
                    <a:cubicBezTo>
                      <a:pt x="33" y="314"/>
                      <a:pt x="33" y="315"/>
                      <a:pt x="33" y="317"/>
                    </a:cubicBezTo>
                    <a:cubicBezTo>
                      <a:pt x="32" y="317"/>
                      <a:pt x="32" y="317"/>
                      <a:pt x="32" y="317"/>
                    </a:cubicBezTo>
                    <a:cubicBezTo>
                      <a:pt x="32" y="315"/>
                      <a:pt x="33" y="315"/>
                      <a:pt x="33" y="313"/>
                    </a:cubicBezTo>
                    <a:close/>
                    <a:moveTo>
                      <a:pt x="5" y="320"/>
                    </a:moveTo>
                    <a:cubicBezTo>
                      <a:pt x="6" y="320"/>
                      <a:pt x="6" y="322"/>
                      <a:pt x="6" y="324"/>
                    </a:cubicBezTo>
                    <a:cubicBezTo>
                      <a:pt x="5" y="325"/>
                      <a:pt x="5" y="322"/>
                      <a:pt x="5" y="320"/>
                    </a:cubicBezTo>
                    <a:close/>
                    <a:moveTo>
                      <a:pt x="202" y="321"/>
                    </a:moveTo>
                    <a:cubicBezTo>
                      <a:pt x="202" y="322"/>
                      <a:pt x="202" y="324"/>
                      <a:pt x="202" y="325"/>
                    </a:cubicBezTo>
                    <a:cubicBezTo>
                      <a:pt x="202" y="327"/>
                      <a:pt x="202" y="328"/>
                      <a:pt x="202" y="330"/>
                    </a:cubicBezTo>
                    <a:cubicBezTo>
                      <a:pt x="201" y="329"/>
                      <a:pt x="201" y="327"/>
                      <a:pt x="201" y="325"/>
                    </a:cubicBezTo>
                    <a:cubicBezTo>
                      <a:pt x="201" y="323"/>
                      <a:pt x="202" y="322"/>
                      <a:pt x="202" y="321"/>
                    </a:cubicBezTo>
                    <a:close/>
                    <a:moveTo>
                      <a:pt x="22" y="323"/>
                    </a:moveTo>
                    <a:cubicBezTo>
                      <a:pt x="22" y="324"/>
                      <a:pt x="22" y="326"/>
                      <a:pt x="22" y="329"/>
                    </a:cubicBezTo>
                    <a:cubicBezTo>
                      <a:pt x="21" y="329"/>
                      <a:pt x="21" y="328"/>
                      <a:pt x="20" y="328"/>
                    </a:cubicBezTo>
                    <a:cubicBezTo>
                      <a:pt x="20" y="325"/>
                      <a:pt x="22" y="326"/>
                      <a:pt x="22" y="323"/>
                    </a:cubicBezTo>
                    <a:close/>
                    <a:moveTo>
                      <a:pt x="19" y="331"/>
                    </a:moveTo>
                    <a:cubicBezTo>
                      <a:pt x="19" y="331"/>
                      <a:pt x="19" y="332"/>
                      <a:pt x="20" y="332"/>
                    </a:cubicBezTo>
                    <a:cubicBezTo>
                      <a:pt x="20" y="334"/>
                      <a:pt x="19" y="336"/>
                      <a:pt x="19" y="338"/>
                    </a:cubicBezTo>
                    <a:cubicBezTo>
                      <a:pt x="19" y="335"/>
                      <a:pt x="19" y="333"/>
                      <a:pt x="19" y="331"/>
                    </a:cubicBezTo>
                    <a:close/>
                    <a:moveTo>
                      <a:pt x="29" y="339"/>
                    </a:moveTo>
                    <a:cubicBezTo>
                      <a:pt x="30" y="338"/>
                      <a:pt x="30" y="341"/>
                      <a:pt x="31" y="340"/>
                    </a:cubicBezTo>
                    <a:cubicBezTo>
                      <a:pt x="31" y="342"/>
                      <a:pt x="29" y="341"/>
                      <a:pt x="29" y="342"/>
                    </a:cubicBezTo>
                    <a:cubicBezTo>
                      <a:pt x="29" y="341"/>
                      <a:pt x="29" y="340"/>
                      <a:pt x="29" y="339"/>
                    </a:cubicBezTo>
                    <a:close/>
                    <a:moveTo>
                      <a:pt x="202" y="334"/>
                    </a:moveTo>
                    <a:cubicBezTo>
                      <a:pt x="203" y="334"/>
                      <a:pt x="202" y="336"/>
                      <a:pt x="202" y="336"/>
                    </a:cubicBezTo>
                    <a:cubicBezTo>
                      <a:pt x="201" y="336"/>
                      <a:pt x="201" y="334"/>
                      <a:pt x="202" y="334"/>
                    </a:cubicBezTo>
                    <a:close/>
                    <a:moveTo>
                      <a:pt x="193" y="360"/>
                    </a:moveTo>
                    <a:cubicBezTo>
                      <a:pt x="195" y="361"/>
                      <a:pt x="193" y="366"/>
                      <a:pt x="194" y="369"/>
                    </a:cubicBezTo>
                    <a:cubicBezTo>
                      <a:pt x="194" y="368"/>
                      <a:pt x="193" y="367"/>
                      <a:pt x="193" y="365"/>
                    </a:cubicBezTo>
                    <a:cubicBezTo>
                      <a:pt x="193" y="363"/>
                      <a:pt x="193" y="361"/>
                      <a:pt x="193" y="360"/>
                    </a:cubicBezTo>
                    <a:close/>
                    <a:moveTo>
                      <a:pt x="32" y="413"/>
                    </a:moveTo>
                    <a:cubicBezTo>
                      <a:pt x="32" y="416"/>
                      <a:pt x="35" y="421"/>
                      <a:pt x="33" y="423"/>
                    </a:cubicBezTo>
                    <a:cubicBezTo>
                      <a:pt x="32" y="421"/>
                      <a:pt x="32" y="418"/>
                      <a:pt x="31" y="419"/>
                    </a:cubicBezTo>
                    <a:cubicBezTo>
                      <a:pt x="30" y="417"/>
                      <a:pt x="31" y="416"/>
                      <a:pt x="31" y="414"/>
                    </a:cubicBezTo>
                    <a:cubicBezTo>
                      <a:pt x="32" y="414"/>
                      <a:pt x="31" y="413"/>
                      <a:pt x="32" y="413"/>
                    </a:cubicBezTo>
                    <a:close/>
                    <a:moveTo>
                      <a:pt x="197" y="372"/>
                    </a:moveTo>
                    <a:cubicBezTo>
                      <a:pt x="199" y="371"/>
                      <a:pt x="198" y="374"/>
                      <a:pt x="198" y="375"/>
                    </a:cubicBezTo>
                    <a:cubicBezTo>
                      <a:pt x="197" y="375"/>
                      <a:pt x="197" y="373"/>
                      <a:pt x="197" y="372"/>
                    </a:cubicBezTo>
                    <a:close/>
                    <a:moveTo>
                      <a:pt x="35" y="415"/>
                    </a:moveTo>
                    <a:cubicBezTo>
                      <a:pt x="36" y="415"/>
                      <a:pt x="36" y="419"/>
                      <a:pt x="36" y="420"/>
                    </a:cubicBezTo>
                    <a:cubicBezTo>
                      <a:pt x="35" y="420"/>
                      <a:pt x="35" y="416"/>
                      <a:pt x="35" y="415"/>
                    </a:cubicBezTo>
                    <a:close/>
                    <a:moveTo>
                      <a:pt x="198" y="376"/>
                    </a:moveTo>
                    <a:cubicBezTo>
                      <a:pt x="198" y="378"/>
                      <a:pt x="198" y="378"/>
                      <a:pt x="198" y="378"/>
                    </a:cubicBezTo>
                    <a:cubicBezTo>
                      <a:pt x="197" y="378"/>
                      <a:pt x="197" y="376"/>
                      <a:pt x="198" y="376"/>
                    </a:cubicBezTo>
                    <a:close/>
                    <a:moveTo>
                      <a:pt x="201" y="392"/>
                    </a:moveTo>
                    <a:cubicBezTo>
                      <a:pt x="202" y="392"/>
                      <a:pt x="203" y="395"/>
                      <a:pt x="201" y="394"/>
                    </a:cubicBezTo>
                    <a:cubicBezTo>
                      <a:pt x="201" y="394"/>
                      <a:pt x="202" y="393"/>
                      <a:pt x="201" y="392"/>
                    </a:cubicBezTo>
                    <a:close/>
                    <a:moveTo>
                      <a:pt x="195" y="397"/>
                    </a:moveTo>
                    <a:cubicBezTo>
                      <a:pt x="198" y="401"/>
                      <a:pt x="197" y="407"/>
                      <a:pt x="200" y="409"/>
                    </a:cubicBezTo>
                    <a:cubicBezTo>
                      <a:pt x="201" y="410"/>
                      <a:pt x="199" y="410"/>
                      <a:pt x="200" y="411"/>
                    </a:cubicBezTo>
                    <a:cubicBezTo>
                      <a:pt x="199" y="411"/>
                      <a:pt x="198" y="410"/>
                      <a:pt x="196" y="410"/>
                    </a:cubicBezTo>
                    <a:cubicBezTo>
                      <a:pt x="196" y="409"/>
                      <a:pt x="196" y="407"/>
                      <a:pt x="195" y="406"/>
                    </a:cubicBezTo>
                    <a:cubicBezTo>
                      <a:pt x="195" y="405"/>
                      <a:pt x="194" y="405"/>
                      <a:pt x="194" y="404"/>
                    </a:cubicBezTo>
                    <a:cubicBezTo>
                      <a:pt x="193" y="402"/>
                      <a:pt x="194" y="402"/>
                      <a:pt x="193" y="400"/>
                    </a:cubicBezTo>
                    <a:cubicBezTo>
                      <a:pt x="195" y="399"/>
                      <a:pt x="194" y="401"/>
                      <a:pt x="195" y="402"/>
                    </a:cubicBezTo>
                    <a:cubicBezTo>
                      <a:pt x="197" y="401"/>
                      <a:pt x="194" y="399"/>
                      <a:pt x="195" y="397"/>
                    </a:cubicBezTo>
                    <a:close/>
                    <a:moveTo>
                      <a:pt x="203" y="399"/>
                    </a:moveTo>
                    <a:cubicBezTo>
                      <a:pt x="203" y="399"/>
                      <a:pt x="203" y="400"/>
                      <a:pt x="202" y="399"/>
                    </a:cubicBezTo>
                    <a:cubicBezTo>
                      <a:pt x="203" y="400"/>
                      <a:pt x="203" y="400"/>
                      <a:pt x="203" y="400"/>
                    </a:cubicBezTo>
                    <a:cubicBezTo>
                      <a:pt x="202" y="401"/>
                      <a:pt x="203" y="396"/>
                      <a:pt x="203" y="399"/>
                    </a:cubicBezTo>
                    <a:close/>
                    <a:moveTo>
                      <a:pt x="200" y="401"/>
                    </a:moveTo>
                    <a:cubicBezTo>
                      <a:pt x="201" y="401"/>
                      <a:pt x="201" y="402"/>
                      <a:pt x="201" y="403"/>
                    </a:cubicBezTo>
                    <a:cubicBezTo>
                      <a:pt x="201" y="403"/>
                      <a:pt x="200" y="402"/>
                      <a:pt x="200" y="401"/>
                    </a:cubicBezTo>
                    <a:close/>
                    <a:moveTo>
                      <a:pt x="173" y="412"/>
                    </a:moveTo>
                    <a:cubicBezTo>
                      <a:pt x="173" y="410"/>
                      <a:pt x="174" y="413"/>
                      <a:pt x="174" y="412"/>
                    </a:cubicBezTo>
                    <a:cubicBezTo>
                      <a:pt x="174" y="413"/>
                      <a:pt x="174" y="414"/>
                      <a:pt x="173" y="415"/>
                    </a:cubicBezTo>
                    <a:cubicBezTo>
                      <a:pt x="172" y="413"/>
                      <a:pt x="174" y="412"/>
                      <a:pt x="173" y="412"/>
                    </a:cubicBezTo>
                    <a:close/>
                    <a:moveTo>
                      <a:pt x="170" y="416"/>
                    </a:moveTo>
                    <a:cubicBezTo>
                      <a:pt x="170" y="416"/>
                      <a:pt x="172" y="418"/>
                      <a:pt x="171" y="416"/>
                    </a:cubicBezTo>
                    <a:cubicBezTo>
                      <a:pt x="174" y="420"/>
                      <a:pt x="170" y="420"/>
                      <a:pt x="171" y="420"/>
                    </a:cubicBezTo>
                    <a:cubicBezTo>
                      <a:pt x="170" y="421"/>
                      <a:pt x="170" y="420"/>
                      <a:pt x="170" y="420"/>
                    </a:cubicBezTo>
                    <a:cubicBezTo>
                      <a:pt x="170" y="420"/>
                      <a:pt x="170" y="420"/>
                      <a:pt x="170" y="420"/>
                    </a:cubicBezTo>
                    <a:cubicBezTo>
                      <a:pt x="169" y="419"/>
                      <a:pt x="170" y="418"/>
                      <a:pt x="170" y="416"/>
                    </a:cubicBezTo>
                    <a:close/>
                    <a:moveTo>
                      <a:pt x="201" y="406"/>
                    </a:moveTo>
                    <a:cubicBezTo>
                      <a:pt x="202" y="406"/>
                      <a:pt x="202" y="409"/>
                      <a:pt x="203" y="409"/>
                    </a:cubicBezTo>
                    <a:cubicBezTo>
                      <a:pt x="203" y="410"/>
                      <a:pt x="201" y="408"/>
                      <a:pt x="201" y="406"/>
                    </a:cubicBezTo>
                    <a:close/>
                    <a:moveTo>
                      <a:pt x="179" y="415"/>
                    </a:moveTo>
                    <a:cubicBezTo>
                      <a:pt x="180" y="415"/>
                      <a:pt x="181" y="419"/>
                      <a:pt x="179" y="418"/>
                    </a:cubicBezTo>
                    <a:cubicBezTo>
                      <a:pt x="179" y="417"/>
                      <a:pt x="179" y="417"/>
                      <a:pt x="179" y="415"/>
                    </a:cubicBezTo>
                    <a:close/>
                    <a:moveTo>
                      <a:pt x="202" y="414"/>
                    </a:moveTo>
                    <a:cubicBezTo>
                      <a:pt x="200" y="415"/>
                      <a:pt x="199" y="415"/>
                      <a:pt x="199" y="413"/>
                    </a:cubicBezTo>
                    <a:cubicBezTo>
                      <a:pt x="200" y="415"/>
                      <a:pt x="201" y="411"/>
                      <a:pt x="202" y="414"/>
                    </a:cubicBezTo>
                    <a:close/>
                    <a:moveTo>
                      <a:pt x="207" y="410"/>
                    </a:moveTo>
                    <a:cubicBezTo>
                      <a:pt x="207" y="411"/>
                      <a:pt x="208" y="414"/>
                      <a:pt x="209" y="414"/>
                    </a:cubicBezTo>
                    <a:cubicBezTo>
                      <a:pt x="207" y="415"/>
                      <a:pt x="206" y="411"/>
                      <a:pt x="206" y="410"/>
                    </a:cubicBezTo>
                    <a:cubicBezTo>
                      <a:pt x="206" y="410"/>
                      <a:pt x="207" y="412"/>
                      <a:pt x="207" y="410"/>
                    </a:cubicBezTo>
                    <a:close/>
                    <a:moveTo>
                      <a:pt x="196" y="416"/>
                    </a:moveTo>
                    <a:cubicBezTo>
                      <a:pt x="196" y="416"/>
                      <a:pt x="196" y="417"/>
                      <a:pt x="197" y="418"/>
                    </a:cubicBezTo>
                    <a:cubicBezTo>
                      <a:pt x="196" y="418"/>
                      <a:pt x="196" y="418"/>
                      <a:pt x="196" y="418"/>
                    </a:cubicBezTo>
                    <a:cubicBezTo>
                      <a:pt x="195" y="417"/>
                      <a:pt x="196" y="418"/>
                      <a:pt x="196" y="416"/>
                    </a:cubicBezTo>
                    <a:close/>
                    <a:moveTo>
                      <a:pt x="202" y="421"/>
                    </a:moveTo>
                    <a:cubicBezTo>
                      <a:pt x="203" y="419"/>
                      <a:pt x="203" y="422"/>
                      <a:pt x="203" y="423"/>
                    </a:cubicBezTo>
                    <a:cubicBezTo>
                      <a:pt x="201" y="422"/>
                      <a:pt x="200" y="423"/>
                      <a:pt x="198" y="422"/>
                    </a:cubicBezTo>
                    <a:cubicBezTo>
                      <a:pt x="199" y="420"/>
                      <a:pt x="200" y="419"/>
                      <a:pt x="200" y="417"/>
                    </a:cubicBezTo>
                    <a:cubicBezTo>
                      <a:pt x="201" y="418"/>
                      <a:pt x="202" y="419"/>
                      <a:pt x="202" y="420"/>
                    </a:cubicBezTo>
                    <a:cubicBezTo>
                      <a:pt x="202" y="421"/>
                      <a:pt x="203" y="421"/>
                      <a:pt x="202" y="421"/>
                    </a:cubicBezTo>
                    <a:close/>
                    <a:moveTo>
                      <a:pt x="203" y="419"/>
                    </a:moveTo>
                    <a:cubicBezTo>
                      <a:pt x="203" y="418"/>
                      <a:pt x="205" y="419"/>
                      <a:pt x="205" y="418"/>
                    </a:cubicBezTo>
                    <a:cubicBezTo>
                      <a:pt x="206" y="420"/>
                      <a:pt x="205" y="420"/>
                      <a:pt x="206" y="421"/>
                    </a:cubicBezTo>
                    <a:cubicBezTo>
                      <a:pt x="205" y="421"/>
                      <a:pt x="204" y="419"/>
                      <a:pt x="203" y="419"/>
                    </a:cubicBezTo>
                    <a:close/>
                    <a:moveTo>
                      <a:pt x="187" y="426"/>
                    </a:moveTo>
                    <a:cubicBezTo>
                      <a:pt x="187" y="425"/>
                      <a:pt x="189" y="426"/>
                      <a:pt x="189" y="425"/>
                    </a:cubicBezTo>
                    <a:cubicBezTo>
                      <a:pt x="190" y="427"/>
                      <a:pt x="189" y="427"/>
                      <a:pt x="189" y="428"/>
                    </a:cubicBezTo>
                    <a:cubicBezTo>
                      <a:pt x="188" y="429"/>
                      <a:pt x="188" y="426"/>
                      <a:pt x="187" y="426"/>
                    </a:cubicBezTo>
                    <a:close/>
                    <a:moveTo>
                      <a:pt x="206" y="421"/>
                    </a:moveTo>
                    <a:cubicBezTo>
                      <a:pt x="207" y="422"/>
                      <a:pt x="207" y="421"/>
                      <a:pt x="208" y="420"/>
                    </a:cubicBezTo>
                    <a:cubicBezTo>
                      <a:pt x="208" y="422"/>
                      <a:pt x="208" y="422"/>
                      <a:pt x="208" y="422"/>
                    </a:cubicBezTo>
                    <a:cubicBezTo>
                      <a:pt x="208" y="422"/>
                      <a:pt x="207" y="421"/>
                      <a:pt x="207" y="423"/>
                    </a:cubicBezTo>
                    <a:cubicBezTo>
                      <a:pt x="207" y="423"/>
                      <a:pt x="207" y="422"/>
                      <a:pt x="206" y="421"/>
                    </a:cubicBezTo>
                    <a:close/>
                    <a:moveTo>
                      <a:pt x="69" y="497"/>
                    </a:moveTo>
                    <a:cubicBezTo>
                      <a:pt x="71" y="497"/>
                      <a:pt x="72" y="502"/>
                      <a:pt x="73" y="504"/>
                    </a:cubicBezTo>
                    <a:cubicBezTo>
                      <a:pt x="72" y="503"/>
                      <a:pt x="70" y="499"/>
                      <a:pt x="69" y="497"/>
                    </a:cubicBezTo>
                    <a:close/>
                    <a:moveTo>
                      <a:pt x="67" y="523"/>
                    </a:moveTo>
                    <a:cubicBezTo>
                      <a:pt x="67" y="522"/>
                      <a:pt x="68" y="522"/>
                      <a:pt x="69" y="522"/>
                    </a:cubicBezTo>
                    <a:cubicBezTo>
                      <a:pt x="70" y="526"/>
                      <a:pt x="70" y="526"/>
                      <a:pt x="71" y="529"/>
                    </a:cubicBezTo>
                    <a:cubicBezTo>
                      <a:pt x="70" y="529"/>
                      <a:pt x="68" y="526"/>
                      <a:pt x="67" y="523"/>
                    </a:cubicBezTo>
                    <a:close/>
                    <a:moveTo>
                      <a:pt x="65" y="533"/>
                    </a:moveTo>
                    <a:cubicBezTo>
                      <a:pt x="66" y="532"/>
                      <a:pt x="66" y="535"/>
                      <a:pt x="68" y="538"/>
                    </a:cubicBezTo>
                    <a:cubicBezTo>
                      <a:pt x="67" y="538"/>
                      <a:pt x="67" y="536"/>
                      <a:pt x="65" y="533"/>
                    </a:cubicBezTo>
                    <a:close/>
                    <a:moveTo>
                      <a:pt x="83" y="521"/>
                    </a:moveTo>
                    <a:cubicBezTo>
                      <a:pt x="84" y="524"/>
                      <a:pt x="84" y="524"/>
                      <a:pt x="84" y="524"/>
                    </a:cubicBezTo>
                    <a:cubicBezTo>
                      <a:pt x="83" y="525"/>
                      <a:pt x="84" y="525"/>
                      <a:pt x="83" y="527"/>
                    </a:cubicBezTo>
                    <a:cubicBezTo>
                      <a:pt x="81" y="524"/>
                      <a:pt x="81" y="524"/>
                      <a:pt x="81" y="524"/>
                    </a:cubicBezTo>
                    <a:cubicBezTo>
                      <a:pt x="84" y="526"/>
                      <a:pt x="82" y="522"/>
                      <a:pt x="83" y="521"/>
                    </a:cubicBezTo>
                    <a:close/>
                    <a:moveTo>
                      <a:pt x="164" y="467"/>
                    </a:moveTo>
                    <a:cubicBezTo>
                      <a:pt x="164" y="469"/>
                      <a:pt x="164" y="470"/>
                      <a:pt x="164" y="472"/>
                    </a:cubicBezTo>
                    <a:cubicBezTo>
                      <a:pt x="165" y="473"/>
                      <a:pt x="165" y="473"/>
                      <a:pt x="165" y="474"/>
                    </a:cubicBezTo>
                    <a:cubicBezTo>
                      <a:pt x="166" y="474"/>
                      <a:pt x="166" y="473"/>
                      <a:pt x="166" y="472"/>
                    </a:cubicBezTo>
                    <a:cubicBezTo>
                      <a:pt x="166" y="471"/>
                      <a:pt x="166" y="473"/>
                      <a:pt x="165" y="473"/>
                    </a:cubicBezTo>
                    <a:cubicBezTo>
                      <a:pt x="165" y="472"/>
                      <a:pt x="165" y="471"/>
                      <a:pt x="165" y="470"/>
                    </a:cubicBezTo>
                    <a:cubicBezTo>
                      <a:pt x="165" y="469"/>
                      <a:pt x="166" y="472"/>
                      <a:pt x="166" y="471"/>
                    </a:cubicBezTo>
                    <a:cubicBezTo>
                      <a:pt x="167" y="469"/>
                      <a:pt x="165" y="469"/>
                      <a:pt x="165" y="468"/>
                    </a:cubicBezTo>
                    <a:cubicBezTo>
                      <a:pt x="166" y="467"/>
                      <a:pt x="167" y="472"/>
                      <a:pt x="168" y="470"/>
                    </a:cubicBezTo>
                    <a:cubicBezTo>
                      <a:pt x="169" y="472"/>
                      <a:pt x="169" y="472"/>
                      <a:pt x="169" y="473"/>
                    </a:cubicBezTo>
                    <a:cubicBezTo>
                      <a:pt x="170" y="473"/>
                      <a:pt x="169" y="472"/>
                      <a:pt x="169" y="471"/>
                    </a:cubicBezTo>
                    <a:cubicBezTo>
                      <a:pt x="170" y="470"/>
                      <a:pt x="170" y="470"/>
                      <a:pt x="170" y="470"/>
                    </a:cubicBezTo>
                    <a:cubicBezTo>
                      <a:pt x="171" y="472"/>
                      <a:pt x="171" y="473"/>
                      <a:pt x="172" y="475"/>
                    </a:cubicBezTo>
                    <a:cubicBezTo>
                      <a:pt x="172" y="475"/>
                      <a:pt x="174" y="476"/>
                      <a:pt x="173" y="474"/>
                    </a:cubicBezTo>
                    <a:cubicBezTo>
                      <a:pt x="174" y="477"/>
                      <a:pt x="176" y="480"/>
                      <a:pt x="176" y="482"/>
                    </a:cubicBezTo>
                    <a:cubicBezTo>
                      <a:pt x="177" y="484"/>
                      <a:pt x="177" y="481"/>
                      <a:pt x="177" y="482"/>
                    </a:cubicBezTo>
                    <a:cubicBezTo>
                      <a:pt x="177" y="483"/>
                      <a:pt x="177" y="485"/>
                      <a:pt x="176" y="485"/>
                    </a:cubicBezTo>
                    <a:cubicBezTo>
                      <a:pt x="174" y="482"/>
                      <a:pt x="174" y="479"/>
                      <a:pt x="173" y="476"/>
                    </a:cubicBezTo>
                    <a:cubicBezTo>
                      <a:pt x="172" y="477"/>
                      <a:pt x="173" y="479"/>
                      <a:pt x="174" y="481"/>
                    </a:cubicBezTo>
                    <a:cubicBezTo>
                      <a:pt x="173" y="481"/>
                      <a:pt x="174" y="482"/>
                      <a:pt x="174" y="483"/>
                    </a:cubicBezTo>
                    <a:cubicBezTo>
                      <a:pt x="172" y="483"/>
                      <a:pt x="171" y="480"/>
                      <a:pt x="170" y="478"/>
                    </a:cubicBezTo>
                    <a:cubicBezTo>
                      <a:pt x="169" y="479"/>
                      <a:pt x="172" y="483"/>
                      <a:pt x="174" y="486"/>
                    </a:cubicBezTo>
                    <a:cubicBezTo>
                      <a:pt x="173" y="486"/>
                      <a:pt x="173" y="484"/>
                      <a:pt x="172" y="486"/>
                    </a:cubicBezTo>
                    <a:cubicBezTo>
                      <a:pt x="172" y="487"/>
                      <a:pt x="173" y="487"/>
                      <a:pt x="174" y="489"/>
                    </a:cubicBezTo>
                    <a:cubicBezTo>
                      <a:pt x="173" y="489"/>
                      <a:pt x="171" y="487"/>
                      <a:pt x="170" y="485"/>
                    </a:cubicBezTo>
                    <a:cubicBezTo>
                      <a:pt x="171" y="485"/>
                      <a:pt x="172" y="485"/>
                      <a:pt x="172" y="484"/>
                    </a:cubicBezTo>
                    <a:cubicBezTo>
                      <a:pt x="169" y="482"/>
                      <a:pt x="168" y="480"/>
                      <a:pt x="166" y="478"/>
                    </a:cubicBezTo>
                    <a:cubicBezTo>
                      <a:pt x="166" y="481"/>
                      <a:pt x="169" y="481"/>
                      <a:pt x="170" y="484"/>
                    </a:cubicBezTo>
                    <a:cubicBezTo>
                      <a:pt x="169" y="484"/>
                      <a:pt x="170" y="485"/>
                      <a:pt x="170" y="486"/>
                    </a:cubicBezTo>
                    <a:cubicBezTo>
                      <a:pt x="169" y="487"/>
                      <a:pt x="169" y="486"/>
                      <a:pt x="168" y="485"/>
                    </a:cubicBezTo>
                    <a:cubicBezTo>
                      <a:pt x="168" y="485"/>
                      <a:pt x="168" y="485"/>
                      <a:pt x="169" y="486"/>
                    </a:cubicBezTo>
                    <a:cubicBezTo>
                      <a:pt x="166" y="480"/>
                      <a:pt x="164" y="478"/>
                      <a:pt x="163" y="475"/>
                    </a:cubicBezTo>
                    <a:cubicBezTo>
                      <a:pt x="165" y="474"/>
                      <a:pt x="165" y="474"/>
                      <a:pt x="165" y="474"/>
                    </a:cubicBezTo>
                    <a:cubicBezTo>
                      <a:pt x="163" y="472"/>
                      <a:pt x="164" y="471"/>
                      <a:pt x="163" y="469"/>
                    </a:cubicBezTo>
                    <a:cubicBezTo>
                      <a:pt x="164" y="470"/>
                      <a:pt x="163" y="468"/>
                      <a:pt x="164" y="467"/>
                    </a:cubicBezTo>
                    <a:close/>
                    <a:moveTo>
                      <a:pt x="171" y="468"/>
                    </a:moveTo>
                    <a:cubicBezTo>
                      <a:pt x="172" y="470"/>
                      <a:pt x="172" y="471"/>
                      <a:pt x="173" y="469"/>
                    </a:cubicBezTo>
                    <a:cubicBezTo>
                      <a:pt x="173" y="471"/>
                      <a:pt x="172" y="472"/>
                      <a:pt x="174" y="472"/>
                    </a:cubicBezTo>
                    <a:cubicBezTo>
                      <a:pt x="175" y="474"/>
                      <a:pt x="174" y="474"/>
                      <a:pt x="175" y="476"/>
                    </a:cubicBezTo>
                    <a:cubicBezTo>
                      <a:pt x="174" y="474"/>
                      <a:pt x="172" y="474"/>
                      <a:pt x="171" y="472"/>
                    </a:cubicBezTo>
                    <a:cubicBezTo>
                      <a:pt x="174" y="472"/>
                      <a:pt x="169" y="469"/>
                      <a:pt x="171" y="468"/>
                    </a:cubicBezTo>
                    <a:close/>
                    <a:moveTo>
                      <a:pt x="159" y="471"/>
                    </a:moveTo>
                    <a:cubicBezTo>
                      <a:pt x="160" y="471"/>
                      <a:pt x="161" y="473"/>
                      <a:pt x="161" y="474"/>
                    </a:cubicBezTo>
                    <a:cubicBezTo>
                      <a:pt x="160" y="475"/>
                      <a:pt x="159" y="473"/>
                      <a:pt x="159" y="471"/>
                    </a:cubicBezTo>
                    <a:close/>
                    <a:moveTo>
                      <a:pt x="175" y="473"/>
                    </a:moveTo>
                    <a:cubicBezTo>
                      <a:pt x="177" y="474"/>
                      <a:pt x="177" y="477"/>
                      <a:pt x="178" y="476"/>
                    </a:cubicBezTo>
                    <a:cubicBezTo>
                      <a:pt x="180" y="478"/>
                      <a:pt x="178" y="477"/>
                      <a:pt x="178" y="478"/>
                    </a:cubicBezTo>
                    <a:cubicBezTo>
                      <a:pt x="180" y="479"/>
                      <a:pt x="181" y="483"/>
                      <a:pt x="182" y="483"/>
                    </a:cubicBezTo>
                    <a:cubicBezTo>
                      <a:pt x="181" y="484"/>
                      <a:pt x="181" y="482"/>
                      <a:pt x="180" y="482"/>
                    </a:cubicBezTo>
                    <a:cubicBezTo>
                      <a:pt x="179" y="483"/>
                      <a:pt x="181" y="485"/>
                      <a:pt x="182" y="487"/>
                    </a:cubicBezTo>
                    <a:cubicBezTo>
                      <a:pt x="181" y="487"/>
                      <a:pt x="180" y="486"/>
                      <a:pt x="180" y="487"/>
                    </a:cubicBezTo>
                    <a:cubicBezTo>
                      <a:pt x="179" y="485"/>
                      <a:pt x="180" y="486"/>
                      <a:pt x="178" y="484"/>
                    </a:cubicBezTo>
                    <a:cubicBezTo>
                      <a:pt x="179" y="484"/>
                      <a:pt x="180" y="485"/>
                      <a:pt x="180" y="484"/>
                    </a:cubicBezTo>
                    <a:cubicBezTo>
                      <a:pt x="178" y="483"/>
                      <a:pt x="176" y="480"/>
                      <a:pt x="175" y="477"/>
                    </a:cubicBezTo>
                    <a:cubicBezTo>
                      <a:pt x="176" y="479"/>
                      <a:pt x="178" y="481"/>
                      <a:pt x="180" y="482"/>
                    </a:cubicBezTo>
                    <a:cubicBezTo>
                      <a:pt x="179" y="480"/>
                      <a:pt x="174" y="475"/>
                      <a:pt x="175" y="473"/>
                    </a:cubicBezTo>
                    <a:close/>
                    <a:moveTo>
                      <a:pt x="195" y="463"/>
                    </a:moveTo>
                    <a:cubicBezTo>
                      <a:pt x="196" y="463"/>
                      <a:pt x="197" y="466"/>
                      <a:pt x="196" y="466"/>
                    </a:cubicBezTo>
                    <a:cubicBezTo>
                      <a:pt x="195" y="465"/>
                      <a:pt x="195" y="464"/>
                      <a:pt x="195" y="463"/>
                    </a:cubicBezTo>
                    <a:close/>
                    <a:moveTo>
                      <a:pt x="103" y="538"/>
                    </a:moveTo>
                    <a:cubicBezTo>
                      <a:pt x="104" y="540"/>
                      <a:pt x="104" y="540"/>
                      <a:pt x="104" y="540"/>
                    </a:cubicBezTo>
                    <a:cubicBezTo>
                      <a:pt x="103" y="542"/>
                      <a:pt x="103" y="542"/>
                      <a:pt x="103" y="542"/>
                    </a:cubicBezTo>
                    <a:cubicBezTo>
                      <a:pt x="102" y="540"/>
                      <a:pt x="102" y="539"/>
                      <a:pt x="103" y="538"/>
                    </a:cubicBezTo>
                    <a:close/>
                    <a:moveTo>
                      <a:pt x="195" y="469"/>
                    </a:moveTo>
                    <a:cubicBezTo>
                      <a:pt x="195" y="469"/>
                      <a:pt x="195" y="470"/>
                      <a:pt x="195" y="471"/>
                    </a:cubicBezTo>
                    <a:cubicBezTo>
                      <a:pt x="194" y="471"/>
                      <a:pt x="193" y="469"/>
                      <a:pt x="193" y="468"/>
                    </a:cubicBezTo>
                    <a:cubicBezTo>
                      <a:pt x="194" y="469"/>
                      <a:pt x="195" y="468"/>
                      <a:pt x="196" y="469"/>
                    </a:cubicBezTo>
                    <a:cubicBezTo>
                      <a:pt x="195" y="470"/>
                      <a:pt x="195" y="469"/>
                      <a:pt x="195" y="469"/>
                    </a:cubicBezTo>
                    <a:close/>
                    <a:moveTo>
                      <a:pt x="178" y="485"/>
                    </a:moveTo>
                    <a:cubicBezTo>
                      <a:pt x="179" y="487"/>
                      <a:pt x="179" y="487"/>
                      <a:pt x="179" y="487"/>
                    </a:cubicBezTo>
                    <a:cubicBezTo>
                      <a:pt x="178" y="487"/>
                      <a:pt x="178" y="487"/>
                      <a:pt x="178" y="487"/>
                    </a:cubicBezTo>
                    <a:cubicBezTo>
                      <a:pt x="177" y="486"/>
                      <a:pt x="177" y="485"/>
                      <a:pt x="178" y="485"/>
                    </a:cubicBezTo>
                    <a:close/>
                    <a:moveTo>
                      <a:pt x="197" y="471"/>
                    </a:moveTo>
                    <a:cubicBezTo>
                      <a:pt x="198" y="470"/>
                      <a:pt x="199" y="475"/>
                      <a:pt x="198" y="474"/>
                    </a:cubicBezTo>
                    <a:cubicBezTo>
                      <a:pt x="197" y="473"/>
                      <a:pt x="197" y="472"/>
                      <a:pt x="197" y="471"/>
                    </a:cubicBezTo>
                    <a:close/>
                    <a:moveTo>
                      <a:pt x="173" y="496"/>
                    </a:moveTo>
                    <a:cubicBezTo>
                      <a:pt x="174" y="495"/>
                      <a:pt x="174" y="495"/>
                      <a:pt x="174" y="495"/>
                    </a:cubicBezTo>
                    <a:cubicBezTo>
                      <a:pt x="174" y="496"/>
                      <a:pt x="174" y="496"/>
                      <a:pt x="175" y="496"/>
                    </a:cubicBezTo>
                    <a:cubicBezTo>
                      <a:pt x="175" y="497"/>
                      <a:pt x="173" y="497"/>
                      <a:pt x="173" y="496"/>
                    </a:cubicBezTo>
                    <a:close/>
                    <a:moveTo>
                      <a:pt x="189" y="487"/>
                    </a:moveTo>
                    <a:cubicBezTo>
                      <a:pt x="190" y="486"/>
                      <a:pt x="191" y="489"/>
                      <a:pt x="190" y="489"/>
                    </a:cubicBezTo>
                    <a:cubicBezTo>
                      <a:pt x="190" y="488"/>
                      <a:pt x="190" y="488"/>
                      <a:pt x="189" y="487"/>
                    </a:cubicBezTo>
                    <a:close/>
                    <a:moveTo>
                      <a:pt x="193" y="490"/>
                    </a:moveTo>
                    <a:cubicBezTo>
                      <a:pt x="194" y="491"/>
                      <a:pt x="194" y="492"/>
                      <a:pt x="195" y="493"/>
                    </a:cubicBezTo>
                    <a:cubicBezTo>
                      <a:pt x="194" y="493"/>
                      <a:pt x="193" y="491"/>
                      <a:pt x="193" y="492"/>
                    </a:cubicBezTo>
                    <a:cubicBezTo>
                      <a:pt x="192" y="491"/>
                      <a:pt x="192" y="490"/>
                      <a:pt x="193" y="490"/>
                    </a:cubicBezTo>
                    <a:close/>
                    <a:moveTo>
                      <a:pt x="165" y="567"/>
                    </a:moveTo>
                    <a:cubicBezTo>
                      <a:pt x="167" y="568"/>
                      <a:pt x="164" y="564"/>
                      <a:pt x="165" y="563"/>
                    </a:cubicBezTo>
                    <a:cubicBezTo>
                      <a:pt x="167" y="566"/>
                      <a:pt x="169" y="568"/>
                      <a:pt x="171" y="570"/>
                    </a:cubicBezTo>
                    <a:cubicBezTo>
                      <a:pt x="173" y="571"/>
                      <a:pt x="175" y="573"/>
                      <a:pt x="176" y="576"/>
                    </a:cubicBezTo>
                    <a:cubicBezTo>
                      <a:pt x="176" y="577"/>
                      <a:pt x="175" y="578"/>
                      <a:pt x="177" y="579"/>
                    </a:cubicBezTo>
                    <a:cubicBezTo>
                      <a:pt x="176" y="579"/>
                      <a:pt x="177" y="581"/>
                      <a:pt x="176" y="582"/>
                    </a:cubicBezTo>
                    <a:cubicBezTo>
                      <a:pt x="175" y="580"/>
                      <a:pt x="175" y="579"/>
                      <a:pt x="174" y="577"/>
                    </a:cubicBezTo>
                    <a:cubicBezTo>
                      <a:pt x="171" y="576"/>
                      <a:pt x="169" y="573"/>
                      <a:pt x="167" y="572"/>
                    </a:cubicBezTo>
                    <a:cubicBezTo>
                      <a:pt x="166" y="571"/>
                      <a:pt x="166" y="570"/>
                      <a:pt x="167" y="569"/>
                    </a:cubicBezTo>
                    <a:cubicBezTo>
                      <a:pt x="164" y="567"/>
                      <a:pt x="163" y="566"/>
                      <a:pt x="164" y="564"/>
                    </a:cubicBezTo>
                    <a:cubicBezTo>
                      <a:pt x="165" y="565"/>
                      <a:pt x="166" y="566"/>
                      <a:pt x="165" y="567"/>
                    </a:cubicBezTo>
                    <a:close/>
                    <a:moveTo>
                      <a:pt x="164" y="566"/>
                    </a:moveTo>
                    <a:cubicBezTo>
                      <a:pt x="161" y="565"/>
                      <a:pt x="164" y="568"/>
                      <a:pt x="163" y="569"/>
                    </a:cubicBezTo>
                    <a:cubicBezTo>
                      <a:pt x="161" y="566"/>
                      <a:pt x="157" y="562"/>
                      <a:pt x="154" y="558"/>
                    </a:cubicBezTo>
                    <a:cubicBezTo>
                      <a:pt x="150" y="554"/>
                      <a:pt x="148" y="551"/>
                      <a:pt x="148" y="548"/>
                    </a:cubicBezTo>
                    <a:cubicBezTo>
                      <a:pt x="146" y="547"/>
                      <a:pt x="145" y="546"/>
                      <a:pt x="145" y="544"/>
                    </a:cubicBezTo>
                    <a:cubicBezTo>
                      <a:pt x="143" y="543"/>
                      <a:pt x="145" y="545"/>
                      <a:pt x="144" y="545"/>
                    </a:cubicBezTo>
                    <a:cubicBezTo>
                      <a:pt x="143" y="543"/>
                      <a:pt x="142" y="540"/>
                      <a:pt x="142" y="539"/>
                    </a:cubicBezTo>
                    <a:cubicBezTo>
                      <a:pt x="147" y="545"/>
                      <a:pt x="148" y="547"/>
                      <a:pt x="151" y="551"/>
                    </a:cubicBezTo>
                    <a:cubicBezTo>
                      <a:pt x="151" y="551"/>
                      <a:pt x="151" y="550"/>
                      <a:pt x="150" y="549"/>
                    </a:cubicBezTo>
                    <a:cubicBezTo>
                      <a:pt x="155" y="551"/>
                      <a:pt x="155" y="556"/>
                      <a:pt x="162" y="561"/>
                    </a:cubicBezTo>
                    <a:cubicBezTo>
                      <a:pt x="162" y="563"/>
                      <a:pt x="162" y="564"/>
                      <a:pt x="162" y="564"/>
                    </a:cubicBezTo>
                    <a:cubicBezTo>
                      <a:pt x="162" y="565"/>
                      <a:pt x="163" y="564"/>
                      <a:pt x="164" y="566"/>
                    </a:cubicBezTo>
                    <a:close/>
                    <a:moveTo>
                      <a:pt x="139" y="571"/>
                    </a:moveTo>
                    <a:cubicBezTo>
                      <a:pt x="139" y="569"/>
                      <a:pt x="142" y="573"/>
                      <a:pt x="141" y="573"/>
                    </a:cubicBezTo>
                    <a:lnTo>
                      <a:pt x="139" y="571"/>
                    </a:lnTo>
                    <a:close/>
                    <a:moveTo>
                      <a:pt x="188" y="517"/>
                    </a:moveTo>
                    <a:cubicBezTo>
                      <a:pt x="190" y="515"/>
                      <a:pt x="191" y="520"/>
                      <a:pt x="188" y="517"/>
                    </a:cubicBezTo>
                    <a:close/>
                    <a:moveTo>
                      <a:pt x="188" y="518"/>
                    </a:moveTo>
                    <a:cubicBezTo>
                      <a:pt x="189" y="517"/>
                      <a:pt x="191" y="520"/>
                      <a:pt x="190" y="521"/>
                    </a:cubicBezTo>
                    <a:cubicBezTo>
                      <a:pt x="189" y="520"/>
                      <a:pt x="189" y="519"/>
                      <a:pt x="188" y="518"/>
                    </a:cubicBezTo>
                    <a:close/>
                    <a:moveTo>
                      <a:pt x="140" y="575"/>
                    </a:moveTo>
                    <a:cubicBezTo>
                      <a:pt x="142" y="577"/>
                      <a:pt x="141" y="578"/>
                      <a:pt x="143" y="579"/>
                    </a:cubicBezTo>
                    <a:cubicBezTo>
                      <a:pt x="142" y="579"/>
                      <a:pt x="141" y="578"/>
                      <a:pt x="139" y="577"/>
                    </a:cubicBezTo>
                    <a:cubicBezTo>
                      <a:pt x="139" y="576"/>
                      <a:pt x="139" y="575"/>
                      <a:pt x="140" y="575"/>
                    </a:cubicBezTo>
                    <a:close/>
                    <a:moveTo>
                      <a:pt x="153" y="587"/>
                    </a:moveTo>
                    <a:cubicBezTo>
                      <a:pt x="154" y="587"/>
                      <a:pt x="155" y="588"/>
                      <a:pt x="157" y="589"/>
                    </a:cubicBezTo>
                    <a:cubicBezTo>
                      <a:pt x="157" y="588"/>
                      <a:pt x="155" y="588"/>
                      <a:pt x="155" y="587"/>
                    </a:cubicBezTo>
                    <a:cubicBezTo>
                      <a:pt x="155" y="585"/>
                      <a:pt x="158" y="589"/>
                      <a:pt x="159" y="590"/>
                    </a:cubicBezTo>
                    <a:cubicBezTo>
                      <a:pt x="158" y="591"/>
                      <a:pt x="161" y="593"/>
                      <a:pt x="161" y="594"/>
                    </a:cubicBezTo>
                    <a:cubicBezTo>
                      <a:pt x="159" y="592"/>
                      <a:pt x="156" y="590"/>
                      <a:pt x="156" y="591"/>
                    </a:cubicBezTo>
                    <a:cubicBezTo>
                      <a:pt x="154" y="589"/>
                      <a:pt x="154" y="589"/>
                      <a:pt x="153" y="587"/>
                    </a:cubicBezTo>
                    <a:close/>
                    <a:moveTo>
                      <a:pt x="202" y="537"/>
                    </a:moveTo>
                    <a:cubicBezTo>
                      <a:pt x="203" y="537"/>
                      <a:pt x="205" y="539"/>
                      <a:pt x="204" y="540"/>
                    </a:cubicBezTo>
                    <a:cubicBezTo>
                      <a:pt x="203" y="539"/>
                      <a:pt x="202" y="538"/>
                      <a:pt x="202" y="537"/>
                    </a:cubicBezTo>
                    <a:close/>
                    <a:moveTo>
                      <a:pt x="204" y="547"/>
                    </a:moveTo>
                    <a:cubicBezTo>
                      <a:pt x="203" y="546"/>
                      <a:pt x="201" y="545"/>
                      <a:pt x="202" y="544"/>
                    </a:cubicBezTo>
                    <a:cubicBezTo>
                      <a:pt x="203" y="545"/>
                      <a:pt x="205" y="546"/>
                      <a:pt x="204" y="547"/>
                    </a:cubicBezTo>
                    <a:close/>
                    <a:moveTo>
                      <a:pt x="208" y="548"/>
                    </a:moveTo>
                    <a:cubicBezTo>
                      <a:pt x="208" y="549"/>
                      <a:pt x="210" y="551"/>
                      <a:pt x="207" y="550"/>
                    </a:cubicBezTo>
                    <a:cubicBezTo>
                      <a:pt x="209" y="552"/>
                      <a:pt x="213" y="554"/>
                      <a:pt x="212" y="556"/>
                    </a:cubicBezTo>
                    <a:cubicBezTo>
                      <a:pt x="208" y="553"/>
                      <a:pt x="205" y="550"/>
                      <a:pt x="204" y="547"/>
                    </a:cubicBezTo>
                    <a:cubicBezTo>
                      <a:pt x="204" y="547"/>
                      <a:pt x="206" y="548"/>
                      <a:pt x="207" y="549"/>
                    </a:cubicBezTo>
                    <a:cubicBezTo>
                      <a:pt x="206" y="546"/>
                      <a:pt x="203" y="544"/>
                      <a:pt x="201" y="542"/>
                    </a:cubicBezTo>
                    <a:cubicBezTo>
                      <a:pt x="201" y="540"/>
                      <a:pt x="206" y="545"/>
                      <a:pt x="207" y="548"/>
                    </a:cubicBezTo>
                    <a:cubicBezTo>
                      <a:pt x="207" y="548"/>
                      <a:pt x="209" y="548"/>
                      <a:pt x="208" y="547"/>
                    </a:cubicBezTo>
                    <a:cubicBezTo>
                      <a:pt x="209" y="548"/>
                      <a:pt x="211" y="551"/>
                      <a:pt x="212" y="552"/>
                    </a:cubicBezTo>
                    <a:cubicBezTo>
                      <a:pt x="211" y="553"/>
                      <a:pt x="209" y="549"/>
                      <a:pt x="208" y="548"/>
                    </a:cubicBezTo>
                    <a:close/>
                    <a:moveTo>
                      <a:pt x="175" y="583"/>
                    </a:moveTo>
                    <a:cubicBezTo>
                      <a:pt x="176" y="583"/>
                      <a:pt x="177" y="585"/>
                      <a:pt x="179" y="586"/>
                    </a:cubicBezTo>
                    <a:cubicBezTo>
                      <a:pt x="179" y="585"/>
                      <a:pt x="177" y="584"/>
                      <a:pt x="177" y="583"/>
                    </a:cubicBezTo>
                    <a:cubicBezTo>
                      <a:pt x="178" y="582"/>
                      <a:pt x="179" y="583"/>
                      <a:pt x="181" y="584"/>
                    </a:cubicBezTo>
                    <a:cubicBezTo>
                      <a:pt x="183" y="588"/>
                      <a:pt x="180" y="587"/>
                      <a:pt x="182" y="592"/>
                    </a:cubicBezTo>
                    <a:cubicBezTo>
                      <a:pt x="179" y="589"/>
                      <a:pt x="180" y="592"/>
                      <a:pt x="177" y="589"/>
                    </a:cubicBezTo>
                    <a:cubicBezTo>
                      <a:pt x="179" y="589"/>
                      <a:pt x="179" y="589"/>
                      <a:pt x="178" y="587"/>
                    </a:cubicBezTo>
                    <a:cubicBezTo>
                      <a:pt x="176" y="586"/>
                      <a:pt x="176" y="585"/>
                      <a:pt x="175" y="583"/>
                    </a:cubicBezTo>
                    <a:close/>
                    <a:moveTo>
                      <a:pt x="214" y="554"/>
                    </a:moveTo>
                    <a:cubicBezTo>
                      <a:pt x="216" y="554"/>
                      <a:pt x="216" y="555"/>
                      <a:pt x="218" y="557"/>
                    </a:cubicBezTo>
                    <a:cubicBezTo>
                      <a:pt x="216" y="557"/>
                      <a:pt x="215" y="556"/>
                      <a:pt x="214" y="554"/>
                    </a:cubicBezTo>
                    <a:close/>
                    <a:moveTo>
                      <a:pt x="520" y="133"/>
                    </a:moveTo>
                    <a:cubicBezTo>
                      <a:pt x="517" y="132"/>
                      <a:pt x="515" y="131"/>
                      <a:pt x="514" y="130"/>
                    </a:cubicBezTo>
                    <a:cubicBezTo>
                      <a:pt x="514" y="130"/>
                      <a:pt x="516" y="130"/>
                      <a:pt x="515" y="129"/>
                    </a:cubicBezTo>
                    <a:cubicBezTo>
                      <a:pt x="516" y="131"/>
                      <a:pt x="519" y="131"/>
                      <a:pt x="520" y="133"/>
                    </a:cubicBezTo>
                    <a:close/>
                    <a:moveTo>
                      <a:pt x="505" y="122"/>
                    </a:moveTo>
                    <a:cubicBezTo>
                      <a:pt x="506" y="122"/>
                      <a:pt x="507" y="123"/>
                      <a:pt x="508" y="122"/>
                    </a:cubicBezTo>
                    <a:cubicBezTo>
                      <a:pt x="510" y="123"/>
                      <a:pt x="510" y="123"/>
                      <a:pt x="512" y="124"/>
                    </a:cubicBezTo>
                    <a:cubicBezTo>
                      <a:pt x="512" y="124"/>
                      <a:pt x="511" y="124"/>
                      <a:pt x="509" y="124"/>
                    </a:cubicBezTo>
                    <a:cubicBezTo>
                      <a:pt x="508" y="123"/>
                      <a:pt x="507" y="123"/>
                      <a:pt x="505" y="122"/>
                    </a:cubicBezTo>
                    <a:close/>
                    <a:moveTo>
                      <a:pt x="509" y="124"/>
                    </a:moveTo>
                    <a:cubicBezTo>
                      <a:pt x="512" y="126"/>
                      <a:pt x="508" y="125"/>
                      <a:pt x="506" y="124"/>
                    </a:cubicBezTo>
                    <a:cubicBezTo>
                      <a:pt x="507" y="124"/>
                      <a:pt x="508" y="124"/>
                      <a:pt x="509" y="124"/>
                    </a:cubicBezTo>
                    <a:cubicBezTo>
                      <a:pt x="510" y="125"/>
                      <a:pt x="512" y="125"/>
                      <a:pt x="513" y="126"/>
                    </a:cubicBezTo>
                    <a:cubicBezTo>
                      <a:pt x="511" y="127"/>
                      <a:pt x="511" y="125"/>
                      <a:pt x="509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  <p:sp>
            <p:nvSpPr>
              <p:cNvPr id="46" name="MH_Other_12"/>
              <p:cNvSpPr>
                <a:spLocks noEditPoints="1"/>
              </p:cNvSpPr>
              <p:nvPr>
                <p:custDataLst>
                  <p:tags r:id="rId39"/>
                </p:custDataLst>
              </p:nvPr>
            </p:nvSpPr>
            <p:spPr bwMode="auto">
              <a:xfrm>
                <a:off x="7427913" y="4494214"/>
                <a:ext cx="1598612" cy="1254125"/>
              </a:xfrm>
              <a:custGeom>
                <a:avLst/>
                <a:gdLst>
                  <a:gd name="T0" fmla="*/ 2147483646 w 738"/>
                  <a:gd name="T1" fmla="*/ 2147483646 h 578"/>
                  <a:gd name="T2" fmla="*/ 2147483646 w 738"/>
                  <a:gd name="T3" fmla="*/ 2147483646 h 578"/>
                  <a:gd name="T4" fmla="*/ 2147483646 w 738"/>
                  <a:gd name="T5" fmla="*/ 2147483646 h 578"/>
                  <a:gd name="T6" fmla="*/ 2147483646 w 738"/>
                  <a:gd name="T7" fmla="*/ 2147483646 h 578"/>
                  <a:gd name="T8" fmla="*/ 2147483646 w 738"/>
                  <a:gd name="T9" fmla="*/ 2147483646 h 578"/>
                  <a:gd name="T10" fmla="*/ 2147483646 w 738"/>
                  <a:gd name="T11" fmla="*/ 2147483646 h 578"/>
                  <a:gd name="T12" fmla="*/ 2147483646 w 738"/>
                  <a:gd name="T13" fmla="*/ 2147483646 h 578"/>
                  <a:gd name="T14" fmla="*/ 2147483646 w 738"/>
                  <a:gd name="T15" fmla="*/ 2147483646 h 578"/>
                  <a:gd name="T16" fmla="*/ 2147483646 w 738"/>
                  <a:gd name="T17" fmla="*/ 2147483646 h 578"/>
                  <a:gd name="T18" fmla="*/ 2147483646 w 738"/>
                  <a:gd name="T19" fmla="*/ 2147483646 h 578"/>
                  <a:gd name="T20" fmla="*/ 2147483646 w 738"/>
                  <a:gd name="T21" fmla="*/ 2147483646 h 578"/>
                  <a:gd name="T22" fmla="*/ 2147483646 w 738"/>
                  <a:gd name="T23" fmla="*/ 2147483646 h 578"/>
                  <a:gd name="T24" fmla="*/ 2147483646 w 738"/>
                  <a:gd name="T25" fmla="*/ 2147483646 h 578"/>
                  <a:gd name="T26" fmla="*/ 2147483646 w 738"/>
                  <a:gd name="T27" fmla="*/ 2147483646 h 578"/>
                  <a:gd name="T28" fmla="*/ 2147483646 w 738"/>
                  <a:gd name="T29" fmla="*/ 2147483646 h 578"/>
                  <a:gd name="T30" fmla="*/ 2147483646 w 738"/>
                  <a:gd name="T31" fmla="*/ 2147483646 h 578"/>
                  <a:gd name="T32" fmla="*/ 2147483646 w 738"/>
                  <a:gd name="T33" fmla="*/ 2147483646 h 578"/>
                  <a:gd name="T34" fmla="*/ 2147483646 w 738"/>
                  <a:gd name="T35" fmla="*/ 2147483646 h 578"/>
                  <a:gd name="T36" fmla="*/ 2147483646 w 738"/>
                  <a:gd name="T37" fmla="*/ 2147483646 h 578"/>
                  <a:gd name="T38" fmla="*/ 2147483646 w 738"/>
                  <a:gd name="T39" fmla="*/ 2147483646 h 578"/>
                  <a:gd name="T40" fmla="*/ 2147483646 w 738"/>
                  <a:gd name="T41" fmla="*/ 2147483646 h 578"/>
                  <a:gd name="T42" fmla="*/ 2147483646 w 738"/>
                  <a:gd name="T43" fmla="*/ 2147483646 h 578"/>
                  <a:gd name="T44" fmla="*/ 2147483646 w 738"/>
                  <a:gd name="T45" fmla="*/ 2147483646 h 578"/>
                  <a:gd name="T46" fmla="*/ 2147483646 w 738"/>
                  <a:gd name="T47" fmla="*/ 2147483646 h 578"/>
                  <a:gd name="T48" fmla="*/ 2147483646 w 738"/>
                  <a:gd name="T49" fmla="*/ 2147483646 h 578"/>
                  <a:gd name="T50" fmla="*/ 2147483646 w 738"/>
                  <a:gd name="T51" fmla="*/ 2147483646 h 578"/>
                  <a:gd name="T52" fmla="*/ 2147483646 w 738"/>
                  <a:gd name="T53" fmla="*/ 2147483646 h 578"/>
                  <a:gd name="T54" fmla="*/ 2147483646 w 738"/>
                  <a:gd name="T55" fmla="*/ 2147483646 h 578"/>
                  <a:gd name="T56" fmla="*/ 2147483646 w 738"/>
                  <a:gd name="T57" fmla="*/ 2147483646 h 578"/>
                  <a:gd name="T58" fmla="*/ 2147483646 w 738"/>
                  <a:gd name="T59" fmla="*/ 2147483646 h 578"/>
                  <a:gd name="T60" fmla="*/ 2147483646 w 738"/>
                  <a:gd name="T61" fmla="*/ 2147483646 h 578"/>
                  <a:gd name="T62" fmla="*/ 2147483646 w 738"/>
                  <a:gd name="T63" fmla="*/ 2147483646 h 578"/>
                  <a:gd name="T64" fmla="*/ 2147483646 w 738"/>
                  <a:gd name="T65" fmla="*/ 2147483646 h 578"/>
                  <a:gd name="T66" fmla="*/ 2147483646 w 738"/>
                  <a:gd name="T67" fmla="*/ 2147483646 h 578"/>
                  <a:gd name="T68" fmla="*/ 2147483646 w 738"/>
                  <a:gd name="T69" fmla="*/ 2147483646 h 578"/>
                  <a:gd name="T70" fmla="*/ 2147483646 w 738"/>
                  <a:gd name="T71" fmla="*/ 2147483646 h 578"/>
                  <a:gd name="T72" fmla="*/ 2147483646 w 738"/>
                  <a:gd name="T73" fmla="*/ 2147483646 h 578"/>
                  <a:gd name="T74" fmla="*/ 2147483646 w 738"/>
                  <a:gd name="T75" fmla="*/ 2147483646 h 578"/>
                  <a:gd name="T76" fmla="*/ 2147483646 w 738"/>
                  <a:gd name="T77" fmla="*/ 2147483646 h 578"/>
                  <a:gd name="T78" fmla="*/ 2147483646 w 738"/>
                  <a:gd name="T79" fmla="*/ 2147483646 h 578"/>
                  <a:gd name="T80" fmla="*/ 2147483646 w 738"/>
                  <a:gd name="T81" fmla="*/ 2147483646 h 578"/>
                  <a:gd name="T82" fmla="*/ 2147483646 w 738"/>
                  <a:gd name="T83" fmla="*/ 2147483646 h 578"/>
                  <a:gd name="T84" fmla="*/ 2147483646 w 738"/>
                  <a:gd name="T85" fmla="*/ 2147483646 h 578"/>
                  <a:gd name="T86" fmla="*/ 2147483646 w 738"/>
                  <a:gd name="T87" fmla="*/ 2147483646 h 578"/>
                  <a:gd name="T88" fmla="*/ 2147483646 w 738"/>
                  <a:gd name="T89" fmla="*/ 2147483646 h 578"/>
                  <a:gd name="T90" fmla="*/ 2147483646 w 738"/>
                  <a:gd name="T91" fmla="*/ 2147483646 h 578"/>
                  <a:gd name="T92" fmla="*/ 2147483646 w 738"/>
                  <a:gd name="T93" fmla="*/ 2147483646 h 578"/>
                  <a:gd name="T94" fmla="*/ 2147483646 w 738"/>
                  <a:gd name="T95" fmla="*/ 2147483646 h 578"/>
                  <a:gd name="T96" fmla="*/ 2147483646 w 738"/>
                  <a:gd name="T97" fmla="*/ 2147483646 h 578"/>
                  <a:gd name="T98" fmla="*/ 2147483646 w 738"/>
                  <a:gd name="T99" fmla="*/ 2147483646 h 578"/>
                  <a:gd name="T100" fmla="*/ 2147483646 w 738"/>
                  <a:gd name="T101" fmla="*/ 2147483646 h 578"/>
                  <a:gd name="T102" fmla="*/ 2147483646 w 738"/>
                  <a:gd name="T103" fmla="*/ 2147483646 h 578"/>
                  <a:gd name="T104" fmla="*/ 2147483646 w 738"/>
                  <a:gd name="T105" fmla="*/ 2147483646 h 578"/>
                  <a:gd name="T106" fmla="*/ 2147483646 w 738"/>
                  <a:gd name="T107" fmla="*/ 2147483646 h 578"/>
                  <a:gd name="T108" fmla="*/ 2147483646 w 738"/>
                  <a:gd name="T109" fmla="*/ 2147483646 h 578"/>
                  <a:gd name="T110" fmla="*/ 2147483646 w 738"/>
                  <a:gd name="T111" fmla="*/ 2147483646 h 578"/>
                  <a:gd name="T112" fmla="*/ 2147483646 w 738"/>
                  <a:gd name="T113" fmla="*/ 2147483646 h 578"/>
                  <a:gd name="T114" fmla="*/ 2147483646 w 738"/>
                  <a:gd name="T115" fmla="*/ 2147483646 h 578"/>
                  <a:gd name="T116" fmla="*/ 2147483646 w 738"/>
                  <a:gd name="T117" fmla="*/ 2147483646 h 578"/>
                  <a:gd name="T118" fmla="*/ 2147483646 w 738"/>
                  <a:gd name="T119" fmla="*/ 2147483646 h 578"/>
                  <a:gd name="T120" fmla="*/ 2147483646 w 738"/>
                  <a:gd name="T121" fmla="*/ 2147483646 h 578"/>
                  <a:gd name="T122" fmla="*/ 2147483646 w 738"/>
                  <a:gd name="T123" fmla="*/ 2147483646 h 578"/>
                  <a:gd name="T124" fmla="*/ 2147483646 w 738"/>
                  <a:gd name="T125" fmla="*/ 2147483646 h 57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38" h="578">
                    <a:moveTo>
                      <a:pt x="20" y="106"/>
                    </a:moveTo>
                    <a:cubicBezTo>
                      <a:pt x="20" y="107"/>
                      <a:pt x="19" y="109"/>
                      <a:pt x="19" y="110"/>
                    </a:cubicBezTo>
                    <a:cubicBezTo>
                      <a:pt x="20" y="106"/>
                      <a:pt x="18" y="110"/>
                      <a:pt x="18" y="110"/>
                    </a:cubicBezTo>
                    <a:cubicBezTo>
                      <a:pt x="18" y="108"/>
                      <a:pt x="18" y="108"/>
                      <a:pt x="19" y="106"/>
                    </a:cubicBezTo>
                    <a:cubicBezTo>
                      <a:pt x="17" y="106"/>
                      <a:pt x="17" y="108"/>
                      <a:pt x="16" y="111"/>
                    </a:cubicBezTo>
                    <a:cubicBezTo>
                      <a:pt x="16" y="113"/>
                      <a:pt x="16" y="116"/>
                      <a:pt x="15" y="118"/>
                    </a:cubicBezTo>
                    <a:cubicBezTo>
                      <a:pt x="15" y="122"/>
                      <a:pt x="13" y="120"/>
                      <a:pt x="12" y="125"/>
                    </a:cubicBezTo>
                    <a:cubicBezTo>
                      <a:pt x="12" y="125"/>
                      <a:pt x="13" y="123"/>
                      <a:pt x="13" y="123"/>
                    </a:cubicBezTo>
                    <a:cubicBezTo>
                      <a:pt x="13" y="125"/>
                      <a:pt x="13" y="127"/>
                      <a:pt x="12" y="129"/>
                    </a:cubicBezTo>
                    <a:cubicBezTo>
                      <a:pt x="12" y="130"/>
                      <a:pt x="12" y="132"/>
                      <a:pt x="11" y="133"/>
                    </a:cubicBezTo>
                    <a:cubicBezTo>
                      <a:pt x="11" y="130"/>
                      <a:pt x="10" y="133"/>
                      <a:pt x="9" y="135"/>
                    </a:cubicBezTo>
                    <a:cubicBezTo>
                      <a:pt x="10" y="136"/>
                      <a:pt x="9" y="138"/>
                      <a:pt x="9" y="141"/>
                    </a:cubicBezTo>
                    <a:cubicBezTo>
                      <a:pt x="8" y="138"/>
                      <a:pt x="8" y="145"/>
                      <a:pt x="7" y="142"/>
                    </a:cubicBezTo>
                    <a:cubicBezTo>
                      <a:pt x="7" y="146"/>
                      <a:pt x="8" y="144"/>
                      <a:pt x="8" y="146"/>
                    </a:cubicBezTo>
                    <a:cubicBezTo>
                      <a:pt x="6" y="148"/>
                      <a:pt x="8" y="146"/>
                      <a:pt x="8" y="149"/>
                    </a:cubicBezTo>
                    <a:cubicBezTo>
                      <a:pt x="7" y="150"/>
                      <a:pt x="7" y="152"/>
                      <a:pt x="7" y="150"/>
                    </a:cubicBezTo>
                    <a:cubicBezTo>
                      <a:pt x="6" y="155"/>
                      <a:pt x="6" y="157"/>
                      <a:pt x="5" y="161"/>
                    </a:cubicBezTo>
                    <a:cubicBezTo>
                      <a:pt x="6" y="162"/>
                      <a:pt x="6" y="162"/>
                      <a:pt x="6" y="163"/>
                    </a:cubicBezTo>
                    <a:cubicBezTo>
                      <a:pt x="6" y="166"/>
                      <a:pt x="5" y="170"/>
                      <a:pt x="5" y="175"/>
                    </a:cubicBezTo>
                    <a:cubicBezTo>
                      <a:pt x="3" y="174"/>
                      <a:pt x="2" y="187"/>
                      <a:pt x="1" y="191"/>
                    </a:cubicBezTo>
                    <a:cubicBezTo>
                      <a:pt x="1" y="191"/>
                      <a:pt x="2" y="190"/>
                      <a:pt x="2" y="191"/>
                    </a:cubicBezTo>
                    <a:cubicBezTo>
                      <a:pt x="1" y="194"/>
                      <a:pt x="0" y="193"/>
                      <a:pt x="1" y="196"/>
                    </a:cubicBezTo>
                    <a:cubicBezTo>
                      <a:pt x="2" y="196"/>
                      <a:pt x="1" y="192"/>
                      <a:pt x="2" y="193"/>
                    </a:cubicBezTo>
                    <a:cubicBezTo>
                      <a:pt x="2" y="197"/>
                      <a:pt x="4" y="205"/>
                      <a:pt x="3" y="209"/>
                    </a:cubicBezTo>
                    <a:cubicBezTo>
                      <a:pt x="3" y="206"/>
                      <a:pt x="2" y="205"/>
                      <a:pt x="2" y="206"/>
                    </a:cubicBezTo>
                    <a:cubicBezTo>
                      <a:pt x="2" y="208"/>
                      <a:pt x="3" y="209"/>
                      <a:pt x="3" y="213"/>
                    </a:cubicBezTo>
                    <a:cubicBezTo>
                      <a:pt x="3" y="212"/>
                      <a:pt x="2" y="212"/>
                      <a:pt x="2" y="211"/>
                    </a:cubicBezTo>
                    <a:cubicBezTo>
                      <a:pt x="1" y="216"/>
                      <a:pt x="3" y="220"/>
                      <a:pt x="3" y="224"/>
                    </a:cubicBezTo>
                    <a:cubicBezTo>
                      <a:pt x="2" y="223"/>
                      <a:pt x="2" y="223"/>
                      <a:pt x="2" y="222"/>
                    </a:cubicBezTo>
                    <a:cubicBezTo>
                      <a:pt x="1" y="219"/>
                      <a:pt x="1" y="215"/>
                      <a:pt x="1" y="212"/>
                    </a:cubicBezTo>
                    <a:cubicBezTo>
                      <a:pt x="1" y="209"/>
                      <a:pt x="1" y="205"/>
                      <a:pt x="0" y="204"/>
                    </a:cubicBezTo>
                    <a:cubicBezTo>
                      <a:pt x="1" y="210"/>
                      <a:pt x="0" y="217"/>
                      <a:pt x="1" y="225"/>
                    </a:cubicBezTo>
                    <a:cubicBezTo>
                      <a:pt x="0" y="225"/>
                      <a:pt x="3" y="236"/>
                      <a:pt x="2" y="238"/>
                    </a:cubicBezTo>
                    <a:cubicBezTo>
                      <a:pt x="2" y="240"/>
                      <a:pt x="3" y="243"/>
                      <a:pt x="3" y="245"/>
                    </a:cubicBezTo>
                    <a:cubicBezTo>
                      <a:pt x="4" y="248"/>
                      <a:pt x="4" y="251"/>
                      <a:pt x="4" y="254"/>
                    </a:cubicBezTo>
                    <a:cubicBezTo>
                      <a:pt x="5" y="257"/>
                      <a:pt x="5" y="259"/>
                      <a:pt x="5" y="262"/>
                    </a:cubicBezTo>
                    <a:cubicBezTo>
                      <a:pt x="6" y="264"/>
                      <a:pt x="6" y="266"/>
                      <a:pt x="6" y="268"/>
                    </a:cubicBezTo>
                    <a:cubicBezTo>
                      <a:pt x="6" y="267"/>
                      <a:pt x="5" y="267"/>
                      <a:pt x="5" y="267"/>
                    </a:cubicBezTo>
                    <a:cubicBezTo>
                      <a:pt x="6" y="270"/>
                      <a:pt x="6" y="271"/>
                      <a:pt x="7" y="272"/>
                    </a:cubicBezTo>
                    <a:cubicBezTo>
                      <a:pt x="7" y="271"/>
                      <a:pt x="6" y="270"/>
                      <a:pt x="7" y="270"/>
                    </a:cubicBezTo>
                    <a:cubicBezTo>
                      <a:pt x="8" y="276"/>
                      <a:pt x="8" y="278"/>
                      <a:pt x="9" y="281"/>
                    </a:cubicBezTo>
                    <a:cubicBezTo>
                      <a:pt x="9" y="281"/>
                      <a:pt x="8" y="280"/>
                      <a:pt x="8" y="280"/>
                    </a:cubicBezTo>
                    <a:cubicBezTo>
                      <a:pt x="10" y="284"/>
                      <a:pt x="8" y="285"/>
                      <a:pt x="10" y="290"/>
                    </a:cubicBezTo>
                    <a:cubicBezTo>
                      <a:pt x="11" y="289"/>
                      <a:pt x="10" y="287"/>
                      <a:pt x="11" y="289"/>
                    </a:cubicBezTo>
                    <a:cubicBezTo>
                      <a:pt x="11" y="289"/>
                      <a:pt x="11" y="291"/>
                      <a:pt x="11" y="293"/>
                    </a:cubicBezTo>
                    <a:cubicBezTo>
                      <a:pt x="12" y="294"/>
                      <a:pt x="12" y="291"/>
                      <a:pt x="13" y="294"/>
                    </a:cubicBezTo>
                    <a:cubicBezTo>
                      <a:pt x="15" y="299"/>
                      <a:pt x="15" y="299"/>
                      <a:pt x="17" y="304"/>
                    </a:cubicBezTo>
                    <a:cubicBezTo>
                      <a:pt x="16" y="304"/>
                      <a:pt x="17" y="309"/>
                      <a:pt x="16" y="307"/>
                    </a:cubicBezTo>
                    <a:cubicBezTo>
                      <a:pt x="17" y="312"/>
                      <a:pt x="17" y="313"/>
                      <a:pt x="19" y="315"/>
                    </a:cubicBezTo>
                    <a:cubicBezTo>
                      <a:pt x="18" y="315"/>
                      <a:pt x="19" y="318"/>
                      <a:pt x="17" y="316"/>
                    </a:cubicBezTo>
                    <a:cubicBezTo>
                      <a:pt x="18" y="317"/>
                      <a:pt x="18" y="317"/>
                      <a:pt x="19" y="319"/>
                    </a:cubicBezTo>
                    <a:cubicBezTo>
                      <a:pt x="19" y="318"/>
                      <a:pt x="19" y="316"/>
                      <a:pt x="21" y="318"/>
                    </a:cubicBezTo>
                    <a:cubicBezTo>
                      <a:pt x="21" y="321"/>
                      <a:pt x="22" y="323"/>
                      <a:pt x="23" y="325"/>
                    </a:cubicBezTo>
                    <a:cubicBezTo>
                      <a:pt x="24" y="328"/>
                      <a:pt x="25" y="330"/>
                      <a:pt x="25" y="332"/>
                    </a:cubicBezTo>
                    <a:cubicBezTo>
                      <a:pt x="27" y="337"/>
                      <a:pt x="29" y="341"/>
                      <a:pt x="31" y="343"/>
                    </a:cubicBezTo>
                    <a:cubicBezTo>
                      <a:pt x="31" y="343"/>
                      <a:pt x="31" y="343"/>
                      <a:pt x="30" y="343"/>
                    </a:cubicBezTo>
                    <a:cubicBezTo>
                      <a:pt x="32" y="347"/>
                      <a:pt x="32" y="347"/>
                      <a:pt x="32" y="347"/>
                    </a:cubicBezTo>
                    <a:cubicBezTo>
                      <a:pt x="32" y="346"/>
                      <a:pt x="33" y="346"/>
                      <a:pt x="34" y="348"/>
                    </a:cubicBezTo>
                    <a:cubicBezTo>
                      <a:pt x="32" y="347"/>
                      <a:pt x="34" y="350"/>
                      <a:pt x="33" y="351"/>
                    </a:cubicBezTo>
                    <a:cubicBezTo>
                      <a:pt x="31" y="348"/>
                      <a:pt x="30" y="344"/>
                      <a:pt x="28" y="340"/>
                    </a:cubicBezTo>
                    <a:cubicBezTo>
                      <a:pt x="26" y="339"/>
                      <a:pt x="22" y="329"/>
                      <a:pt x="23" y="327"/>
                    </a:cubicBezTo>
                    <a:cubicBezTo>
                      <a:pt x="22" y="331"/>
                      <a:pt x="27" y="342"/>
                      <a:pt x="30" y="345"/>
                    </a:cubicBezTo>
                    <a:cubicBezTo>
                      <a:pt x="30" y="348"/>
                      <a:pt x="31" y="350"/>
                      <a:pt x="32" y="353"/>
                    </a:cubicBezTo>
                    <a:cubicBezTo>
                      <a:pt x="33" y="355"/>
                      <a:pt x="34" y="358"/>
                      <a:pt x="36" y="361"/>
                    </a:cubicBezTo>
                    <a:cubicBezTo>
                      <a:pt x="36" y="360"/>
                      <a:pt x="37" y="362"/>
                      <a:pt x="37" y="362"/>
                    </a:cubicBezTo>
                    <a:cubicBezTo>
                      <a:pt x="39" y="362"/>
                      <a:pt x="37" y="360"/>
                      <a:pt x="38" y="360"/>
                    </a:cubicBezTo>
                    <a:cubicBezTo>
                      <a:pt x="37" y="357"/>
                      <a:pt x="37" y="360"/>
                      <a:pt x="36" y="357"/>
                    </a:cubicBezTo>
                    <a:cubicBezTo>
                      <a:pt x="38" y="357"/>
                      <a:pt x="35" y="354"/>
                      <a:pt x="36" y="354"/>
                    </a:cubicBezTo>
                    <a:cubicBezTo>
                      <a:pt x="38" y="357"/>
                      <a:pt x="40" y="363"/>
                      <a:pt x="42" y="363"/>
                    </a:cubicBezTo>
                    <a:cubicBezTo>
                      <a:pt x="42" y="364"/>
                      <a:pt x="43" y="365"/>
                      <a:pt x="44" y="367"/>
                    </a:cubicBezTo>
                    <a:cubicBezTo>
                      <a:pt x="43" y="366"/>
                      <a:pt x="43" y="367"/>
                      <a:pt x="42" y="366"/>
                    </a:cubicBezTo>
                    <a:cubicBezTo>
                      <a:pt x="44" y="370"/>
                      <a:pt x="43" y="364"/>
                      <a:pt x="45" y="369"/>
                    </a:cubicBezTo>
                    <a:cubicBezTo>
                      <a:pt x="46" y="370"/>
                      <a:pt x="45" y="371"/>
                      <a:pt x="47" y="372"/>
                    </a:cubicBezTo>
                    <a:cubicBezTo>
                      <a:pt x="47" y="375"/>
                      <a:pt x="45" y="371"/>
                      <a:pt x="45" y="373"/>
                    </a:cubicBezTo>
                    <a:cubicBezTo>
                      <a:pt x="46" y="373"/>
                      <a:pt x="49" y="378"/>
                      <a:pt x="48" y="378"/>
                    </a:cubicBezTo>
                    <a:cubicBezTo>
                      <a:pt x="48" y="379"/>
                      <a:pt x="47" y="379"/>
                      <a:pt x="47" y="377"/>
                    </a:cubicBezTo>
                    <a:cubicBezTo>
                      <a:pt x="49" y="378"/>
                      <a:pt x="44" y="373"/>
                      <a:pt x="42" y="371"/>
                    </a:cubicBezTo>
                    <a:cubicBezTo>
                      <a:pt x="42" y="370"/>
                      <a:pt x="43" y="369"/>
                      <a:pt x="42" y="368"/>
                    </a:cubicBezTo>
                    <a:cubicBezTo>
                      <a:pt x="41" y="369"/>
                      <a:pt x="40" y="364"/>
                      <a:pt x="39" y="363"/>
                    </a:cubicBezTo>
                    <a:cubicBezTo>
                      <a:pt x="38" y="365"/>
                      <a:pt x="41" y="369"/>
                      <a:pt x="42" y="371"/>
                    </a:cubicBezTo>
                    <a:cubicBezTo>
                      <a:pt x="41" y="371"/>
                      <a:pt x="40" y="368"/>
                      <a:pt x="39" y="368"/>
                    </a:cubicBezTo>
                    <a:cubicBezTo>
                      <a:pt x="41" y="371"/>
                      <a:pt x="43" y="373"/>
                      <a:pt x="43" y="375"/>
                    </a:cubicBezTo>
                    <a:cubicBezTo>
                      <a:pt x="44" y="375"/>
                      <a:pt x="46" y="380"/>
                      <a:pt x="46" y="378"/>
                    </a:cubicBezTo>
                    <a:cubicBezTo>
                      <a:pt x="45" y="376"/>
                      <a:pt x="43" y="375"/>
                      <a:pt x="43" y="374"/>
                    </a:cubicBezTo>
                    <a:cubicBezTo>
                      <a:pt x="46" y="376"/>
                      <a:pt x="46" y="378"/>
                      <a:pt x="48" y="381"/>
                    </a:cubicBezTo>
                    <a:cubicBezTo>
                      <a:pt x="49" y="381"/>
                      <a:pt x="46" y="379"/>
                      <a:pt x="48" y="379"/>
                    </a:cubicBezTo>
                    <a:cubicBezTo>
                      <a:pt x="48" y="380"/>
                      <a:pt x="48" y="380"/>
                      <a:pt x="49" y="380"/>
                    </a:cubicBezTo>
                    <a:cubicBezTo>
                      <a:pt x="51" y="384"/>
                      <a:pt x="51" y="385"/>
                      <a:pt x="52" y="388"/>
                    </a:cubicBezTo>
                    <a:cubicBezTo>
                      <a:pt x="54" y="390"/>
                      <a:pt x="52" y="387"/>
                      <a:pt x="53" y="387"/>
                    </a:cubicBezTo>
                    <a:cubicBezTo>
                      <a:pt x="53" y="388"/>
                      <a:pt x="54" y="388"/>
                      <a:pt x="54" y="389"/>
                    </a:cubicBezTo>
                    <a:cubicBezTo>
                      <a:pt x="55" y="390"/>
                      <a:pt x="55" y="391"/>
                      <a:pt x="55" y="391"/>
                    </a:cubicBezTo>
                    <a:cubicBezTo>
                      <a:pt x="54" y="392"/>
                      <a:pt x="53" y="389"/>
                      <a:pt x="53" y="390"/>
                    </a:cubicBezTo>
                    <a:cubicBezTo>
                      <a:pt x="55" y="393"/>
                      <a:pt x="55" y="394"/>
                      <a:pt x="56" y="396"/>
                    </a:cubicBezTo>
                    <a:cubicBezTo>
                      <a:pt x="58" y="397"/>
                      <a:pt x="58" y="396"/>
                      <a:pt x="60" y="398"/>
                    </a:cubicBezTo>
                    <a:cubicBezTo>
                      <a:pt x="61" y="400"/>
                      <a:pt x="60" y="400"/>
                      <a:pt x="61" y="402"/>
                    </a:cubicBezTo>
                    <a:cubicBezTo>
                      <a:pt x="62" y="402"/>
                      <a:pt x="66" y="406"/>
                      <a:pt x="68" y="410"/>
                    </a:cubicBezTo>
                    <a:cubicBezTo>
                      <a:pt x="69" y="410"/>
                      <a:pt x="70" y="411"/>
                      <a:pt x="71" y="412"/>
                    </a:cubicBezTo>
                    <a:cubicBezTo>
                      <a:pt x="69" y="409"/>
                      <a:pt x="67" y="408"/>
                      <a:pt x="67" y="406"/>
                    </a:cubicBezTo>
                    <a:cubicBezTo>
                      <a:pt x="67" y="406"/>
                      <a:pt x="68" y="407"/>
                      <a:pt x="69" y="407"/>
                    </a:cubicBezTo>
                    <a:cubicBezTo>
                      <a:pt x="67" y="405"/>
                      <a:pt x="67" y="405"/>
                      <a:pt x="66" y="404"/>
                    </a:cubicBezTo>
                    <a:cubicBezTo>
                      <a:pt x="67" y="404"/>
                      <a:pt x="62" y="400"/>
                      <a:pt x="62" y="399"/>
                    </a:cubicBezTo>
                    <a:cubicBezTo>
                      <a:pt x="63" y="399"/>
                      <a:pt x="64" y="400"/>
                      <a:pt x="64" y="399"/>
                    </a:cubicBezTo>
                    <a:cubicBezTo>
                      <a:pt x="60" y="396"/>
                      <a:pt x="56" y="390"/>
                      <a:pt x="55" y="386"/>
                    </a:cubicBezTo>
                    <a:cubicBezTo>
                      <a:pt x="54" y="388"/>
                      <a:pt x="50" y="379"/>
                      <a:pt x="53" y="382"/>
                    </a:cubicBezTo>
                    <a:cubicBezTo>
                      <a:pt x="51" y="378"/>
                      <a:pt x="52" y="381"/>
                      <a:pt x="50" y="379"/>
                    </a:cubicBezTo>
                    <a:cubicBezTo>
                      <a:pt x="50" y="378"/>
                      <a:pt x="49" y="377"/>
                      <a:pt x="50" y="377"/>
                    </a:cubicBezTo>
                    <a:cubicBezTo>
                      <a:pt x="53" y="379"/>
                      <a:pt x="54" y="382"/>
                      <a:pt x="56" y="384"/>
                    </a:cubicBezTo>
                    <a:cubicBezTo>
                      <a:pt x="57" y="387"/>
                      <a:pt x="59" y="390"/>
                      <a:pt x="60" y="393"/>
                    </a:cubicBezTo>
                    <a:cubicBezTo>
                      <a:pt x="64" y="397"/>
                      <a:pt x="65" y="399"/>
                      <a:pt x="67" y="401"/>
                    </a:cubicBezTo>
                    <a:cubicBezTo>
                      <a:pt x="67" y="402"/>
                      <a:pt x="67" y="402"/>
                      <a:pt x="67" y="402"/>
                    </a:cubicBezTo>
                    <a:cubicBezTo>
                      <a:pt x="68" y="402"/>
                      <a:pt x="73" y="409"/>
                      <a:pt x="72" y="406"/>
                    </a:cubicBezTo>
                    <a:cubicBezTo>
                      <a:pt x="70" y="405"/>
                      <a:pt x="67" y="401"/>
                      <a:pt x="67" y="400"/>
                    </a:cubicBezTo>
                    <a:cubicBezTo>
                      <a:pt x="71" y="404"/>
                      <a:pt x="72" y="406"/>
                      <a:pt x="76" y="410"/>
                    </a:cubicBezTo>
                    <a:cubicBezTo>
                      <a:pt x="74" y="410"/>
                      <a:pt x="75" y="411"/>
                      <a:pt x="76" y="413"/>
                    </a:cubicBezTo>
                    <a:cubicBezTo>
                      <a:pt x="77" y="411"/>
                      <a:pt x="80" y="416"/>
                      <a:pt x="79" y="416"/>
                    </a:cubicBezTo>
                    <a:cubicBezTo>
                      <a:pt x="81" y="418"/>
                      <a:pt x="84" y="421"/>
                      <a:pt x="86" y="424"/>
                    </a:cubicBezTo>
                    <a:cubicBezTo>
                      <a:pt x="89" y="427"/>
                      <a:pt x="92" y="430"/>
                      <a:pt x="95" y="433"/>
                    </a:cubicBezTo>
                    <a:cubicBezTo>
                      <a:pt x="96" y="435"/>
                      <a:pt x="99" y="439"/>
                      <a:pt x="102" y="440"/>
                    </a:cubicBezTo>
                    <a:cubicBezTo>
                      <a:pt x="102" y="440"/>
                      <a:pt x="101" y="440"/>
                      <a:pt x="101" y="440"/>
                    </a:cubicBezTo>
                    <a:cubicBezTo>
                      <a:pt x="103" y="442"/>
                      <a:pt x="104" y="443"/>
                      <a:pt x="104" y="444"/>
                    </a:cubicBezTo>
                    <a:cubicBezTo>
                      <a:pt x="107" y="446"/>
                      <a:pt x="102" y="441"/>
                      <a:pt x="104" y="442"/>
                    </a:cubicBezTo>
                    <a:cubicBezTo>
                      <a:pt x="106" y="444"/>
                      <a:pt x="108" y="446"/>
                      <a:pt x="108" y="447"/>
                    </a:cubicBezTo>
                    <a:cubicBezTo>
                      <a:pt x="110" y="449"/>
                      <a:pt x="114" y="452"/>
                      <a:pt x="117" y="455"/>
                    </a:cubicBezTo>
                    <a:cubicBezTo>
                      <a:pt x="121" y="457"/>
                      <a:pt x="124" y="460"/>
                      <a:pt x="126" y="462"/>
                    </a:cubicBezTo>
                    <a:cubicBezTo>
                      <a:pt x="128" y="463"/>
                      <a:pt x="135" y="468"/>
                      <a:pt x="140" y="471"/>
                    </a:cubicBezTo>
                    <a:cubicBezTo>
                      <a:pt x="145" y="475"/>
                      <a:pt x="149" y="478"/>
                      <a:pt x="144" y="476"/>
                    </a:cubicBezTo>
                    <a:cubicBezTo>
                      <a:pt x="149" y="479"/>
                      <a:pt x="155" y="482"/>
                      <a:pt x="158" y="484"/>
                    </a:cubicBezTo>
                    <a:cubicBezTo>
                      <a:pt x="155" y="482"/>
                      <a:pt x="159" y="485"/>
                      <a:pt x="158" y="485"/>
                    </a:cubicBezTo>
                    <a:cubicBezTo>
                      <a:pt x="160" y="486"/>
                      <a:pt x="160" y="486"/>
                      <a:pt x="161" y="488"/>
                    </a:cubicBezTo>
                    <a:cubicBezTo>
                      <a:pt x="162" y="486"/>
                      <a:pt x="166" y="491"/>
                      <a:pt x="168" y="491"/>
                    </a:cubicBezTo>
                    <a:cubicBezTo>
                      <a:pt x="168" y="490"/>
                      <a:pt x="167" y="490"/>
                      <a:pt x="168" y="490"/>
                    </a:cubicBezTo>
                    <a:cubicBezTo>
                      <a:pt x="168" y="491"/>
                      <a:pt x="168" y="491"/>
                      <a:pt x="169" y="493"/>
                    </a:cubicBezTo>
                    <a:cubicBezTo>
                      <a:pt x="167" y="493"/>
                      <a:pt x="167" y="492"/>
                      <a:pt x="164" y="491"/>
                    </a:cubicBezTo>
                    <a:cubicBezTo>
                      <a:pt x="165" y="492"/>
                      <a:pt x="163" y="491"/>
                      <a:pt x="162" y="492"/>
                    </a:cubicBezTo>
                    <a:cubicBezTo>
                      <a:pt x="164" y="493"/>
                      <a:pt x="166" y="494"/>
                      <a:pt x="167" y="494"/>
                    </a:cubicBezTo>
                    <a:cubicBezTo>
                      <a:pt x="169" y="495"/>
                      <a:pt x="169" y="496"/>
                      <a:pt x="170" y="496"/>
                    </a:cubicBezTo>
                    <a:cubicBezTo>
                      <a:pt x="172" y="497"/>
                      <a:pt x="174" y="498"/>
                      <a:pt x="178" y="501"/>
                    </a:cubicBezTo>
                    <a:cubicBezTo>
                      <a:pt x="179" y="500"/>
                      <a:pt x="174" y="498"/>
                      <a:pt x="174" y="498"/>
                    </a:cubicBezTo>
                    <a:cubicBezTo>
                      <a:pt x="178" y="499"/>
                      <a:pt x="178" y="499"/>
                      <a:pt x="178" y="499"/>
                    </a:cubicBezTo>
                    <a:cubicBezTo>
                      <a:pt x="178" y="499"/>
                      <a:pt x="178" y="498"/>
                      <a:pt x="177" y="498"/>
                    </a:cubicBezTo>
                    <a:cubicBezTo>
                      <a:pt x="177" y="499"/>
                      <a:pt x="175" y="496"/>
                      <a:pt x="174" y="497"/>
                    </a:cubicBezTo>
                    <a:cubicBezTo>
                      <a:pt x="173" y="496"/>
                      <a:pt x="171" y="495"/>
                      <a:pt x="172" y="495"/>
                    </a:cubicBezTo>
                    <a:cubicBezTo>
                      <a:pt x="173" y="495"/>
                      <a:pt x="176" y="497"/>
                      <a:pt x="175" y="496"/>
                    </a:cubicBezTo>
                    <a:cubicBezTo>
                      <a:pt x="173" y="495"/>
                      <a:pt x="172" y="494"/>
                      <a:pt x="171" y="493"/>
                    </a:cubicBezTo>
                    <a:cubicBezTo>
                      <a:pt x="175" y="494"/>
                      <a:pt x="184" y="500"/>
                      <a:pt x="190" y="502"/>
                    </a:cubicBezTo>
                    <a:cubicBezTo>
                      <a:pt x="191" y="503"/>
                      <a:pt x="195" y="505"/>
                      <a:pt x="199" y="507"/>
                    </a:cubicBezTo>
                    <a:cubicBezTo>
                      <a:pt x="203" y="508"/>
                      <a:pt x="207" y="509"/>
                      <a:pt x="206" y="508"/>
                    </a:cubicBezTo>
                    <a:cubicBezTo>
                      <a:pt x="208" y="510"/>
                      <a:pt x="208" y="509"/>
                      <a:pt x="209" y="511"/>
                    </a:cubicBezTo>
                    <a:cubicBezTo>
                      <a:pt x="206" y="510"/>
                      <a:pt x="200" y="507"/>
                      <a:pt x="200" y="508"/>
                    </a:cubicBezTo>
                    <a:cubicBezTo>
                      <a:pt x="203" y="509"/>
                      <a:pt x="209" y="511"/>
                      <a:pt x="205" y="511"/>
                    </a:cubicBezTo>
                    <a:cubicBezTo>
                      <a:pt x="207" y="512"/>
                      <a:pt x="207" y="511"/>
                      <a:pt x="209" y="512"/>
                    </a:cubicBezTo>
                    <a:cubicBezTo>
                      <a:pt x="209" y="513"/>
                      <a:pt x="209" y="513"/>
                      <a:pt x="209" y="513"/>
                    </a:cubicBezTo>
                    <a:cubicBezTo>
                      <a:pt x="207" y="512"/>
                      <a:pt x="201" y="510"/>
                      <a:pt x="204" y="512"/>
                    </a:cubicBezTo>
                    <a:cubicBezTo>
                      <a:pt x="206" y="511"/>
                      <a:pt x="209" y="513"/>
                      <a:pt x="210" y="514"/>
                    </a:cubicBezTo>
                    <a:cubicBezTo>
                      <a:pt x="211" y="514"/>
                      <a:pt x="214" y="515"/>
                      <a:pt x="216" y="516"/>
                    </a:cubicBezTo>
                    <a:cubicBezTo>
                      <a:pt x="219" y="517"/>
                      <a:pt x="221" y="518"/>
                      <a:pt x="221" y="519"/>
                    </a:cubicBezTo>
                    <a:cubicBezTo>
                      <a:pt x="221" y="519"/>
                      <a:pt x="220" y="519"/>
                      <a:pt x="220" y="519"/>
                    </a:cubicBezTo>
                    <a:cubicBezTo>
                      <a:pt x="218" y="518"/>
                      <a:pt x="217" y="518"/>
                      <a:pt x="215" y="517"/>
                    </a:cubicBezTo>
                    <a:cubicBezTo>
                      <a:pt x="214" y="517"/>
                      <a:pt x="213" y="516"/>
                      <a:pt x="213" y="517"/>
                    </a:cubicBezTo>
                    <a:cubicBezTo>
                      <a:pt x="212" y="516"/>
                      <a:pt x="212" y="515"/>
                      <a:pt x="213" y="515"/>
                    </a:cubicBezTo>
                    <a:cubicBezTo>
                      <a:pt x="209" y="514"/>
                      <a:pt x="212" y="516"/>
                      <a:pt x="210" y="515"/>
                    </a:cubicBezTo>
                    <a:cubicBezTo>
                      <a:pt x="209" y="514"/>
                      <a:pt x="208" y="513"/>
                      <a:pt x="206" y="514"/>
                    </a:cubicBezTo>
                    <a:cubicBezTo>
                      <a:pt x="207" y="514"/>
                      <a:pt x="211" y="516"/>
                      <a:pt x="215" y="518"/>
                    </a:cubicBezTo>
                    <a:cubicBezTo>
                      <a:pt x="220" y="520"/>
                      <a:pt x="224" y="521"/>
                      <a:pt x="227" y="522"/>
                    </a:cubicBezTo>
                    <a:cubicBezTo>
                      <a:pt x="230" y="524"/>
                      <a:pt x="240" y="525"/>
                      <a:pt x="241" y="528"/>
                    </a:cubicBezTo>
                    <a:cubicBezTo>
                      <a:pt x="243" y="528"/>
                      <a:pt x="248" y="530"/>
                      <a:pt x="248" y="531"/>
                    </a:cubicBezTo>
                    <a:cubicBezTo>
                      <a:pt x="251" y="532"/>
                      <a:pt x="250" y="530"/>
                      <a:pt x="253" y="531"/>
                    </a:cubicBezTo>
                    <a:cubicBezTo>
                      <a:pt x="257" y="533"/>
                      <a:pt x="256" y="534"/>
                      <a:pt x="258" y="536"/>
                    </a:cubicBezTo>
                    <a:cubicBezTo>
                      <a:pt x="258" y="534"/>
                      <a:pt x="265" y="536"/>
                      <a:pt x="268" y="537"/>
                    </a:cubicBezTo>
                    <a:cubicBezTo>
                      <a:pt x="267" y="537"/>
                      <a:pt x="266" y="537"/>
                      <a:pt x="266" y="537"/>
                    </a:cubicBezTo>
                    <a:cubicBezTo>
                      <a:pt x="269" y="539"/>
                      <a:pt x="270" y="537"/>
                      <a:pt x="273" y="538"/>
                    </a:cubicBezTo>
                    <a:cubicBezTo>
                      <a:pt x="274" y="540"/>
                      <a:pt x="268" y="538"/>
                      <a:pt x="271" y="539"/>
                    </a:cubicBezTo>
                    <a:cubicBezTo>
                      <a:pt x="274" y="539"/>
                      <a:pt x="275" y="541"/>
                      <a:pt x="277" y="540"/>
                    </a:cubicBezTo>
                    <a:cubicBezTo>
                      <a:pt x="278" y="540"/>
                      <a:pt x="278" y="541"/>
                      <a:pt x="279" y="541"/>
                    </a:cubicBezTo>
                    <a:cubicBezTo>
                      <a:pt x="281" y="541"/>
                      <a:pt x="297" y="542"/>
                      <a:pt x="295" y="544"/>
                    </a:cubicBezTo>
                    <a:cubicBezTo>
                      <a:pt x="310" y="545"/>
                      <a:pt x="333" y="549"/>
                      <a:pt x="348" y="548"/>
                    </a:cubicBezTo>
                    <a:cubicBezTo>
                      <a:pt x="347" y="549"/>
                      <a:pt x="348" y="549"/>
                      <a:pt x="345" y="549"/>
                    </a:cubicBezTo>
                    <a:cubicBezTo>
                      <a:pt x="345" y="549"/>
                      <a:pt x="344" y="548"/>
                      <a:pt x="342" y="549"/>
                    </a:cubicBezTo>
                    <a:cubicBezTo>
                      <a:pt x="343" y="549"/>
                      <a:pt x="344" y="549"/>
                      <a:pt x="344" y="550"/>
                    </a:cubicBezTo>
                    <a:cubicBezTo>
                      <a:pt x="341" y="550"/>
                      <a:pt x="338" y="549"/>
                      <a:pt x="337" y="550"/>
                    </a:cubicBezTo>
                    <a:cubicBezTo>
                      <a:pt x="339" y="550"/>
                      <a:pt x="345" y="551"/>
                      <a:pt x="347" y="551"/>
                    </a:cubicBezTo>
                    <a:cubicBezTo>
                      <a:pt x="348" y="550"/>
                      <a:pt x="347" y="549"/>
                      <a:pt x="349" y="549"/>
                    </a:cubicBezTo>
                    <a:cubicBezTo>
                      <a:pt x="348" y="551"/>
                      <a:pt x="353" y="549"/>
                      <a:pt x="355" y="550"/>
                    </a:cubicBezTo>
                    <a:cubicBezTo>
                      <a:pt x="352" y="550"/>
                      <a:pt x="355" y="551"/>
                      <a:pt x="356" y="551"/>
                    </a:cubicBezTo>
                    <a:cubicBezTo>
                      <a:pt x="354" y="551"/>
                      <a:pt x="356" y="550"/>
                      <a:pt x="357" y="550"/>
                    </a:cubicBezTo>
                    <a:cubicBezTo>
                      <a:pt x="360" y="550"/>
                      <a:pt x="361" y="553"/>
                      <a:pt x="364" y="551"/>
                    </a:cubicBezTo>
                    <a:cubicBezTo>
                      <a:pt x="364" y="551"/>
                      <a:pt x="360" y="552"/>
                      <a:pt x="361" y="551"/>
                    </a:cubicBezTo>
                    <a:cubicBezTo>
                      <a:pt x="362" y="549"/>
                      <a:pt x="366" y="550"/>
                      <a:pt x="369" y="550"/>
                    </a:cubicBezTo>
                    <a:cubicBezTo>
                      <a:pt x="370" y="548"/>
                      <a:pt x="374" y="547"/>
                      <a:pt x="379" y="547"/>
                    </a:cubicBezTo>
                    <a:cubicBezTo>
                      <a:pt x="375" y="548"/>
                      <a:pt x="377" y="548"/>
                      <a:pt x="377" y="549"/>
                    </a:cubicBezTo>
                    <a:cubicBezTo>
                      <a:pt x="383" y="548"/>
                      <a:pt x="386" y="548"/>
                      <a:pt x="391" y="548"/>
                    </a:cubicBezTo>
                    <a:cubicBezTo>
                      <a:pt x="390" y="548"/>
                      <a:pt x="383" y="549"/>
                      <a:pt x="385" y="549"/>
                    </a:cubicBezTo>
                    <a:cubicBezTo>
                      <a:pt x="390" y="548"/>
                      <a:pt x="390" y="549"/>
                      <a:pt x="388" y="550"/>
                    </a:cubicBezTo>
                    <a:cubicBezTo>
                      <a:pt x="392" y="549"/>
                      <a:pt x="393" y="550"/>
                      <a:pt x="396" y="549"/>
                    </a:cubicBezTo>
                    <a:cubicBezTo>
                      <a:pt x="396" y="549"/>
                      <a:pt x="397" y="549"/>
                      <a:pt x="397" y="549"/>
                    </a:cubicBezTo>
                    <a:cubicBezTo>
                      <a:pt x="397" y="550"/>
                      <a:pt x="396" y="550"/>
                      <a:pt x="394" y="551"/>
                    </a:cubicBezTo>
                    <a:cubicBezTo>
                      <a:pt x="397" y="551"/>
                      <a:pt x="398" y="551"/>
                      <a:pt x="401" y="552"/>
                    </a:cubicBezTo>
                    <a:cubicBezTo>
                      <a:pt x="402" y="551"/>
                      <a:pt x="398" y="551"/>
                      <a:pt x="400" y="551"/>
                    </a:cubicBezTo>
                    <a:cubicBezTo>
                      <a:pt x="404" y="550"/>
                      <a:pt x="403" y="549"/>
                      <a:pt x="406" y="549"/>
                    </a:cubicBezTo>
                    <a:cubicBezTo>
                      <a:pt x="406" y="551"/>
                      <a:pt x="410" y="549"/>
                      <a:pt x="412" y="549"/>
                    </a:cubicBezTo>
                    <a:cubicBezTo>
                      <a:pt x="411" y="550"/>
                      <a:pt x="409" y="550"/>
                      <a:pt x="407" y="550"/>
                    </a:cubicBezTo>
                    <a:cubicBezTo>
                      <a:pt x="405" y="550"/>
                      <a:pt x="404" y="550"/>
                      <a:pt x="403" y="551"/>
                    </a:cubicBezTo>
                    <a:cubicBezTo>
                      <a:pt x="405" y="551"/>
                      <a:pt x="409" y="551"/>
                      <a:pt x="408" y="552"/>
                    </a:cubicBezTo>
                    <a:cubicBezTo>
                      <a:pt x="406" y="553"/>
                      <a:pt x="402" y="553"/>
                      <a:pt x="401" y="554"/>
                    </a:cubicBezTo>
                    <a:cubicBezTo>
                      <a:pt x="406" y="553"/>
                      <a:pt x="409" y="552"/>
                      <a:pt x="411" y="554"/>
                    </a:cubicBezTo>
                    <a:cubicBezTo>
                      <a:pt x="411" y="552"/>
                      <a:pt x="417" y="552"/>
                      <a:pt x="420" y="551"/>
                    </a:cubicBezTo>
                    <a:cubicBezTo>
                      <a:pt x="422" y="551"/>
                      <a:pt x="420" y="551"/>
                      <a:pt x="422" y="552"/>
                    </a:cubicBezTo>
                    <a:cubicBezTo>
                      <a:pt x="424" y="551"/>
                      <a:pt x="426" y="552"/>
                      <a:pt x="426" y="551"/>
                    </a:cubicBezTo>
                    <a:cubicBezTo>
                      <a:pt x="424" y="551"/>
                      <a:pt x="426" y="550"/>
                      <a:pt x="427" y="550"/>
                    </a:cubicBezTo>
                    <a:cubicBezTo>
                      <a:pt x="427" y="551"/>
                      <a:pt x="430" y="550"/>
                      <a:pt x="432" y="549"/>
                    </a:cubicBezTo>
                    <a:cubicBezTo>
                      <a:pt x="432" y="550"/>
                      <a:pt x="434" y="550"/>
                      <a:pt x="434" y="551"/>
                    </a:cubicBezTo>
                    <a:cubicBezTo>
                      <a:pt x="438" y="549"/>
                      <a:pt x="441" y="548"/>
                      <a:pt x="445" y="548"/>
                    </a:cubicBezTo>
                    <a:cubicBezTo>
                      <a:pt x="448" y="547"/>
                      <a:pt x="452" y="547"/>
                      <a:pt x="456" y="545"/>
                    </a:cubicBezTo>
                    <a:cubicBezTo>
                      <a:pt x="457" y="545"/>
                      <a:pt x="456" y="547"/>
                      <a:pt x="457" y="546"/>
                    </a:cubicBezTo>
                    <a:cubicBezTo>
                      <a:pt x="459" y="545"/>
                      <a:pt x="461" y="544"/>
                      <a:pt x="464" y="544"/>
                    </a:cubicBezTo>
                    <a:cubicBezTo>
                      <a:pt x="464" y="544"/>
                      <a:pt x="462" y="544"/>
                      <a:pt x="462" y="545"/>
                    </a:cubicBezTo>
                    <a:cubicBezTo>
                      <a:pt x="466" y="544"/>
                      <a:pt x="478" y="539"/>
                      <a:pt x="475" y="542"/>
                    </a:cubicBezTo>
                    <a:cubicBezTo>
                      <a:pt x="476" y="541"/>
                      <a:pt x="479" y="540"/>
                      <a:pt x="481" y="539"/>
                    </a:cubicBezTo>
                    <a:cubicBezTo>
                      <a:pt x="483" y="538"/>
                      <a:pt x="485" y="538"/>
                      <a:pt x="485" y="539"/>
                    </a:cubicBezTo>
                    <a:cubicBezTo>
                      <a:pt x="488" y="537"/>
                      <a:pt x="485" y="537"/>
                      <a:pt x="486" y="537"/>
                    </a:cubicBezTo>
                    <a:cubicBezTo>
                      <a:pt x="491" y="536"/>
                      <a:pt x="495" y="534"/>
                      <a:pt x="500" y="532"/>
                    </a:cubicBezTo>
                    <a:cubicBezTo>
                      <a:pt x="504" y="530"/>
                      <a:pt x="509" y="528"/>
                      <a:pt x="513" y="527"/>
                    </a:cubicBezTo>
                    <a:cubicBezTo>
                      <a:pt x="513" y="526"/>
                      <a:pt x="521" y="525"/>
                      <a:pt x="522" y="522"/>
                    </a:cubicBezTo>
                    <a:cubicBezTo>
                      <a:pt x="524" y="522"/>
                      <a:pt x="525" y="521"/>
                      <a:pt x="525" y="522"/>
                    </a:cubicBezTo>
                    <a:cubicBezTo>
                      <a:pt x="515" y="528"/>
                      <a:pt x="510" y="530"/>
                      <a:pt x="499" y="535"/>
                    </a:cubicBezTo>
                    <a:cubicBezTo>
                      <a:pt x="500" y="536"/>
                      <a:pt x="504" y="534"/>
                      <a:pt x="505" y="535"/>
                    </a:cubicBezTo>
                    <a:cubicBezTo>
                      <a:pt x="488" y="545"/>
                      <a:pt x="471" y="552"/>
                      <a:pt x="453" y="555"/>
                    </a:cubicBezTo>
                    <a:cubicBezTo>
                      <a:pt x="434" y="562"/>
                      <a:pt x="413" y="565"/>
                      <a:pt x="394" y="570"/>
                    </a:cubicBezTo>
                    <a:cubicBezTo>
                      <a:pt x="389" y="571"/>
                      <a:pt x="381" y="572"/>
                      <a:pt x="374" y="573"/>
                    </a:cubicBezTo>
                    <a:cubicBezTo>
                      <a:pt x="367" y="574"/>
                      <a:pt x="359" y="574"/>
                      <a:pt x="352" y="574"/>
                    </a:cubicBezTo>
                    <a:cubicBezTo>
                      <a:pt x="355" y="575"/>
                      <a:pt x="360" y="575"/>
                      <a:pt x="365" y="574"/>
                    </a:cubicBezTo>
                    <a:cubicBezTo>
                      <a:pt x="368" y="574"/>
                      <a:pt x="371" y="574"/>
                      <a:pt x="373" y="574"/>
                    </a:cubicBezTo>
                    <a:cubicBezTo>
                      <a:pt x="376" y="574"/>
                      <a:pt x="378" y="574"/>
                      <a:pt x="380" y="574"/>
                    </a:cubicBezTo>
                    <a:cubicBezTo>
                      <a:pt x="379" y="575"/>
                      <a:pt x="379" y="576"/>
                      <a:pt x="379" y="576"/>
                    </a:cubicBezTo>
                    <a:cubicBezTo>
                      <a:pt x="384" y="576"/>
                      <a:pt x="389" y="577"/>
                      <a:pt x="392" y="578"/>
                    </a:cubicBezTo>
                    <a:cubicBezTo>
                      <a:pt x="397" y="577"/>
                      <a:pt x="403" y="576"/>
                      <a:pt x="408" y="576"/>
                    </a:cubicBezTo>
                    <a:cubicBezTo>
                      <a:pt x="413" y="576"/>
                      <a:pt x="417" y="576"/>
                      <a:pt x="421" y="576"/>
                    </a:cubicBezTo>
                    <a:cubicBezTo>
                      <a:pt x="424" y="575"/>
                      <a:pt x="422" y="575"/>
                      <a:pt x="425" y="574"/>
                    </a:cubicBezTo>
                    <a:cubicBezTo>
                      <a:pt x="425" y="575"/>
                      <a:pt x="427" y="575"/>
                      <a:pt x="426" y="575"/>
                    </a:cubicBezTo>
                    <a:cubicBezTo>
                      <a:pt x="429" y="575"/>
                      <a:pt x="433" y="574"/>
                      <a:pt x="434" y="574"/>
                    </a:cubicBezTo>
                    <a:cubicBezTo>
                      <a:pt x="439" y="572"/>
                      <a:pt x="439" y="574"/>
                      <a:pt x="445" y="571"/>
                    </a:cubicBezTo>
                    <a:cubicBezTo>
                      <a:pt x="445" y="572"/>
                      <a:pt x="445" y="572"/>
                      <a:pt x="445" y="572"/>
                    </a:cubicBezTo>
                    <a:cubicBezTo>
                      <a:pt x="450" y="571"/>
                      <a:pt x="454" y="570"/>
                      <a:pt x="458" y="569"/>
                    </a:cubicBezTo>
                    <a:cubicBezTo>
                      <a:pt x="463" y="568"/>
                      <a:pt x="467" y="567"/>
                      <a:pt x="471" y="565"/>
                    </a:cubicBezTo>
                    <a:cubicBezTo>
                      <a:pt x="471" y="566"/>
                      <a:pt x="473" y="566"/>
                      <a:pt x="473" y="566"/>
                    </a:cubicBezTo>
                    <a:cubicBezTo>
                      <a:pt x="478" y="564"/>
                      <a:pt x="480" y="563"/>
                      <a:pt x="483" y="563"/>
                    </a:cubicBezTo>
                    <a:cubicBezTo>
                      <a:pt x="485" y="563"/>
                      <a:pt x="486" y="562"/>
                      <a:pt x="488" y="561"/>
                    </a:cubicBezTo>
                    <a:cubicBezTo>
                      <a:pt x="490" y="561"/>
                      <a:pt x="492" y="560"/>
                      <a:pt x="494" y="559"/>
                    </a:cubicBezTo>
                    <a:cubicBezTo>
                      <a:pt x="497" y="558"/>
                      <a:pt x="501" y="557"/>
                      <a:pt x="504" y="556"/>
                    </a:cubicBezTo>
                    <a:cubicBezTo>
                      <a:pt x="511" y="553"/>
                      <a:pt x="518" y="550"/>
                      <a:pt x="525" y="545"/>
                    </a:cubicBezTo>
                    <a:cubicBezTo>
                      <a:pt x="526" y="546"/>
                      <a:pt x="527" y="545"/>
                      <a:pt x="528" y="545"/>
                    </a:cubicBezTo>
                    <a:cubicBezTo>
                      <a:pt x="530" y="543"/>
                      <a:pt x="535" y="541"/>
                      <a:pt x="539" y="538"/>
                    </a:cubicBezTo>
                    <a:cubicBezTo>
                      <a:pt x="543" y="536"/>
                      <a:pt x="547" y="533"/>
                      <a:pt x="550" y="532"/>
                    </a:cubicBezTo>
                    <a:cubicBezTo>
                      <a:pt x="551" y="530"/>
                      <a:pt x="551" y="529"/>
                      <a:pt x="552" y="528"/>
                    </a:cubicBezTo>
                    <a:cubicBezTo>
                      <a:pt x="554" y="527"/>
                      <a:pt x="551" y="530"/>
                      <a:pt x="554" y="528"/>
                    </a:cubicBezTo>
                    <a:cubicBezTo>
                      <a:pt x="557" y="526"/>
                      <a:pt x="551" y="529"/>
                      <a:pt x="553" y="527"/>
                    </a:cubicBezTo>
                    <a:cubicBezTo>
                      <a:pt x="554" y="527"/>
                      <a:pt x="555" y="526"/>
                      <a:pt x="557" y="526"/>
                    </a:cubicBezTo>
                    <a:cubicBezTo>
                      <a:pt x="555" y="525"/>
                      <a:pt x="560" y="523"/>
                      <a:pt x="562" y="521"/>
                    </a:cubicBezTo>
                    <a:cubicBezTo>
                      <a:pt x="565" y="517"/>
                      <a:pt x="573" y="511"/>
                      <a:pt x="575" y="507"/>
                    </a:cubicBezTo>
                    <a:cubicBezTo>
                      <a:pt x="580" y="503"/>
                      <a:pt x="584" y="500"/>
                      <a:pt x="586" y="497"/>
                    </a:cubicBezTo>
                    <a:cubicBezTo>
                      <a:pt x="589" y="494"/>
                      <a:pt x="590" y="491"/>
                      <a:pt x="592" y="489"/>
                    </a:cubicBezTo>
                    <a:cubicBezTo>
                      <a:pt x="594" y="488"/>
                      <a:pt x="594" y="486"/>
                      <a:pt x="596" y="486"/>
                    </a:cubicBezTo>
                    <a:cubicBezTo>
                      <a:pt x="593" y="486"/>
                      <a:pt x="593" y="487"/>
                      <a:pt x="592" y="486"/>
                    </a:cubicBezTo>
                    <a:cubicBezTo>
                      <a:pt x="592" y="485"/>
                      <a:pt x="592" y="485"/>
                      <a:pt x="593" y="484"/>
                    </a:cubicBezTo>
                    <a:cubicBezTo>
                      <a:pt x="594" y="484"/>
                      <a:pt x="593" y="485"/>
                      <a:pt x="594" y="485"/>
                    </a:cubicBezTo>
                    <a:cubicBezTo>
                      <a:pt x="596" y="482"/>
                      <a:pt x="596" y="482"/>
                      <a:pt x="598" y="480"/>
                    </a:cubicBezTo>
                    <a:cubicBezTo>
                      <a:pt x="596" y="481"/>
                      <a:pt x="596" y="480"/>
                      <a:pt x="597" y="479"/>
                    </a:cubicBezTo>
                    <a:cubicBezTo>
                      <a:pt x="599" y="477"/>
                      <a:pt x="600" y="476"/>
                      <a:pt x="601" y="475"/>
                    </a:cubicBezTo>
                    <a:cubicBezTo>
                      <a:pt x="600" y="476"/>
                      <a:pt x="598" y="477"/>
                      <a:pt x="597" y="478"/>
                    </a:cubicBezTo>
                    <a:cubicBezTo>
                      <a:pt x="596" y="479"/>
                      <a:pt x="595" y="480"/>
                      <a:pt x="594" y="481"/>
                    </a:cubicBezTo>
                    <a:cubicBezTo>
                      <a:pt x="594" y="481"/>
                      <a:pt x="593" y="481"/>
                      <a:pt x="594" y="480"/>
                    </a:cubicBezTo>
                    <a:cubicBezTo>
                      <a:pt x="598" y="476"/>
                      <a:pt x="602" y="474"/>
                      <a:pt x="607" y="469"/>
                    </a:cubicBezTo>
                    <a:cubicBezTo>
                      <a:pt x="608" y="467"/>
                      <a:pt x="605" y="469"/>
                      <a:pt x="609" y="466"/>
                    </a:cubicBezTo>
                    <a:cubicBezTo>
                      <a:pt x="609" y="467"/>
                      <a:pt x="612" y="464"/>
                      <a:pt x="610" y="467"/>
                    </a:cubicBezTo>
                    <a:cubicBezTo>
                      <a:pt x="614" y="465"/>
                      <a:pt x="612" y="464"/>
                      <a:pt x="615" y="462"/>
                    </a:cubicBezTo>
                    <a:cubicBezTo>
                      <a:pt x="616" y="462"/>
                      <a:pt x="616" y="462"/>
                      <a:pt x="616" y="462"/>
                    </a:cubicBezTo>
                    <a:cubicBezTo>
                      <a:pt x="618" y="461"/>
                      <a:pt x="616" y="461"/>
                      <a:pt x="618" y="459"/>
                    </a:cubicBezTo>
                    <a:cubicBezTo>
                      <a:pt x="622" y="457"/>
                      <a:pt x="625" y="455"/>
                      <a:pt x="628" y="453"/>
                    </a:cubicBezTo>
                    <a:cubicBezTo>
                      <a:pt x="625" y="456"/>
                      <a:pt x="622" y="460"/>
                      <a:pt x="619" y="462"/>
                    </a:cubicBezTo>
                    <a:cubicBezTo>
                      <a:pt x="620" y="460"/>
                      <a:pt x="622" y="458"/>
                      <a:pt x="622" y="457"/>
                    </a:cubicBezTo>
                    <a:cubicBezTo>
                      <a:pt x="618" y="460"/>
                      <a:pt x="619" y="462"/>
                      <a:pt x="615" y="464"/>
                    </a:cubicBezTo>
                    <a:cubicBezTo>
                      <a:pt x="611" y="470"/>
                      <a:pt x="603" y="474"/>
                      <a:pt x="601" y="478"/>
                    </a:cubicBezTo>
                    <a:cubicBezTo>
                      <a:pt x="607" y="473"/>
                      <a:pt x="614" y="471"/>
                      <a:pt x="615" y="468"/>
                    </a:cubicBezTo>
                    <a:cubicBezTo>
                      <a:pt x="615" y="469"/>
                      <a:pt x="611" y="472"/>
                      <a:pt x="611" y="471"/>
                    </a:cubicBezTo>
                    <a:cubicBezTo>
                      <a:pt x="611" y="470"/>
                      <a:pt x="611" y="470"/>
                      <a:pt x="613" y="468"/>
                    </a:cubicBezTo>
                    <a:cubicBezTo>
                      <a:pt x="616" y="467"/>
                      <a:pt x="616" y="466"/>
                      <a:pt x="620" y="462"/>
                    </a:cubicBezTo>
                    <a:cubicBezTo>
                      <a:pt x="619" y="464"/>
                      <a:pt x="624" y="459"/>
                      <a:pt x="621" y="463"/>
                    </a:cubicBezTo>
                    <a:cubicBezTo>
                      <a:pt x="623" y="462"/>
                      <a:pt x="626" y="457"/>
                      <a:pt x="628" y="458"/>
                    </a:cubicBezTo>
                    <a:cubicBezTo>
                      <a:pt x="627" y="459"/>
                      <a:pt x="623" y="462"/>
                      <a:pt x="624" y="463"/>
                    </a:cubicBezTo>
                    <a:cubicBezTo>
                      <a:pt x="626" y="461"/>
                      <a:pt x="622" y="466"/>
                      <a:pt x="625" y="463"/>
                    </a:cubicBezTo>
                    <a:cubicBezTo>
                      <a:pt x="627" y="460"/>
                      <a:pt x="630" y="460"/>
                      <a:pt x="632" y="456"/>
                    </a:cubicBezTo>
                    <a:cubicBezTo>
                      <a:pt x="632" y="457"/>
                      <a:pt x="631" y="458"/>
                      <a:pt x="632" y="458"/>
                    </a:cubicBezTo>
                    <a:cubicBezTo>
                      <a:pt x="634" y="455"/>
                      <a:pt x="634" y="456"/>
                      <a:pt x="635" y="455"/>
                    </a:cubicBezTo>
                    <a:cubicBezTo>
                      <a:pt x="635" y="453"/>
                      <a:pt x="633" y="457"/>
                      <a:pt x="632" y="456"/>
                    </a:cubicBezTo>
                    <a:cubicBezTo>
                      <a:pt x="639" y="448"/>
                      <a:pt x="640" y="446"/>
                      <a:pt x="645" y="444"/>
                    </a:cubicBezTo>
                    <a:cubicBezTo>
                      <a:pt x="645" y="445"/>
                      <a:pt x="644" y="446"/>
                      <a:pt x="644" y="446"/>
                    </a:cubicBezTo>
                    <a:cubicBezTo>
                      <a:pt x="645" y="445"/>
                      <a:pt x="645" y="445"/>
                      <a:pt x="646" y="445"/>
                    </a:cubicBezTo>
                    <a:cubicBezTo>
                      <a:pt x="649" y="442"/>
                      <a:pt x="649" y="440"/>
                      <a:pt x="650" y="439"/>
                    </a:cubicBezTo>
                    <a:cubicBezTo>
                      <a:pt x="654" y="435"/>
                      <a:pt x="660" y="430"/>
                      <a:pt x="664" y="425"/>
                    </a:cubicBezTo>
                    <a:cubicBezTo>
                      <a:pt x="669" y="419"/>
                      <a:pt x="675" y="413"/>
                      <a:pt x="679" y="406"/>
                    </a:cubicBezTo>
                    <a:cubicBezTo>
                      <a:pt x="680" y="406"/>
                      <a:pt x="678" y="408"/>
                      <a:pt x="679" y="408"/>
                    </a:cubicBezTo>
                    <a:cubicBezTo>
                      <a:pt x="681" y="404"/>
                      <a:pt x="682" y="401"/>
                      <a:pt x="679" y="403"/>
                    </a:cubicBezTo>
                    <a:cubicBezTo>
                      <a:pt x="680" y="401"/>
                      <a:pt x="681" y="402"/>
                      <a:pt x="682" y="400"/>
                    </a:cubicBezTo>
                    <a:cubicBezTo>
                      <a:pt x="680" y="399"/>
                      <a:pt x="680" y="399"/>
                      <a:pt x="680" y="399"/>
                    </a:cubicBezTo>
                    <a:cubicBezTo>
                      <a:pt x="683" y="396"/>
                      <a:pt x="683" y="394"/>
                      <a:pt x="682" y="393"/>
                    </a:cubicBezTo>
                    <a:cubicBezTo>
                      <a:pt x="681" y="394"/>
                      <a:pt x="680" y="392"/>
                      <a:pt x="678" y="394"/>
                    </a:cubicBezTo>
                    <a:cubicBezTo>
                      <a:pt x="678" y="397"/>
                      <a:pt x="677" y="398"/>
                      <a:pt x="675" y="400"/>
                    </a:cubicBezTo>
                    <a:cubicBezTo>
                      <a:pt x="675" y="401"/>
                      <a:pt x="677" y="400"/>
                      <a:pt x="675" y="403"/>
                    </a:cubicBezTo>
                    <a:cubicBezTo>
                      <a:pt x="675" y="400"/>
                      <a:pt x="674" y="402"/>
                      <a:pt x="672" y="405"/>
                    </a:cubicBezTo>
                    <a:cubicBezTo>
                      <a:pt x="671" y="404"/>
                      <a:pt x="673" y="399"/>
                      <a:pt x="676" y="397"/>
                    </a:cubicBezTo>
                    <a:cubicBezTo>
                      <a:pt x="675" y="397"/>
                      <a:pt x="675" y="397"/>
                      <a:pt x="675" y="397"/>
                    </a:cubicBezTo>
                    <a:cubicBezTo>
                      <a:pt x="672" y="401"/>
                      <a:pt x="671" y="403"/>
                      <a:pt x="669" y="407"/>
                    </a:cubicBezTo>
                    <a:cubicBezTo>
                      <a:pt x="669" y="406"/>
                      <a:pt x="670" y="404"/>
                      <a:pt x="671" y="402"/>
                    </a:cubicBezTo>
                    <a:cubicBezTo>
                      <a:pt x="669" y="404"/>
                      <a:pt x="668" y="406"/>
                      <a:pt x="666" y="409"/>
                    </a:cubicBezTo>
                    <a:cubicBezTo>
                      <a:pt x="663" y="412"/>
                      <a:pt x="661" y="414"/>
                      <a:pt x="659" y="417"/>
                    </a:cubicBezTo>
                    <a:cubicBezTo>
                      <a:pt x="657" y="419"/>
                      <a:pt x="655" y="422"/>
                      <a:pt x="653" y="423"/>
                    </a:cubicBezTo>
                    <a:cubicBezTo>
                      <a:pt x="651" y="424"/>
                      <a:pt x="650" y="425"/>
                      <a:pt x="649" y="424"/>
                    </a:cubicBezTo>
                    <a:cubicBezTo>
                      <a:pt x="647" y="426"/>
                      <a:pt x="643" y="429"/>
                      <a:pt x="641" y="433"/>
                    </a:cubicBezTo>
                    <a:cubicBezTo>
                      <a:pt x="641" y="434"/>
                      <a:pt x="643" y="432"/>
                      <a:pt x="644" y="432"/>
                    </a:cubicBezTo>
                    <a:cubicBezTo>
                      <a:pt x="642" y="435"/>
                      <a:pt x="639" y="437"/>
                      <a:pt x="637" y="438"/>
                    </a:cubicBezTo>
                    <a:cubicBezTo>
                      <a:pt x="638" y="438"/>
                      <a:pt x="634" y="442"/>
                      <a:pt x="633" y="442"/>
                    </a:cubicBezTo>
                    <a:cubicBezTo>
                      <a:pt x="633" y="444"/>
                      <a:pt x="630" y="447"/>
                      <a:pt x="629" y="447"/>
                    </a:cubicBezTo>
                    <a:cubicBezTo>
                      <a:pt x="629" y="447"/>
                      <a:pt x="629" y="446"/>
                      <a:pt x="629" y="446"/>
                    </a:cubicBezTo>
                    <a:cubicBezTo>
                      <a:pt x="630" y="445"/>
                      <a:pt x="631" y="444"/>
                      <a:pt x="631" y="443"/>
                    </a:cubicBezTo>
                    <a:cubicBezTo>
                      <a:pt x="629" y="445"/>
                      <a:pt x="629" y="445"/>
                      <a:pt x="628" y="445"/>
                    </a:cubicBezTo>
                    <a:cubicBezTo>
                      <a:pt x="627" y="447"/>
                      <a:pt x="626" y="448"/>
                      <a:pt x="626" y="449"/>
                    </a:cubicBezTo>
                    <a:cubicBezTo>
                      <a:pt x="627" y="448"/>
                      <a:pt x="627" y="446"/>
                      <a:pt x="629" y="446"/>
                    </a:cubicBezTo>
                    <a:cubicBezTo>
                      <a:pt x="628" y="447"/>
                      <a:pt x="628" y="448"/>
                      <a:pt x="626" y="451"/>
                    </a:cubicBezTo>
                    <a:cubicBezTo>
                      <a:pt x="621" y="453"/>
                      <a:pt x="623" y="450"/>
                      <a:pt x="629" y="442"/>
                    </a:cubicBezTo>
                    <a:cubicBezTo>
                      <a:pt x="631" y="441"/>
                      <a:pt x="633" y="440"/>
                      <a:pt x="635" y="438"/>
                    </a:cubicBezTo>
                    <a:cubicBezTo>
                      <a:pt x="635" y="436"/>
                      <a:pt x="632" y="439"/>
                      <a:pt x="634" y="437"/>
                    </a:cubicBezTo>
                    <a:cubicBezTo>
                      <a:pt x="635" y="435"/>
                      <a:pt x="637" y="435"/>
                      <a:pt x="637" y="433"/>
                    </a:cubicBezTo>
                    <a:cubicBezTo>
                      <a:pt x="637" y="431"/>
                      <a:pt x="635" y="436"/>
                      <a:pt x="635" y="434"/>
                    </a:cubicBezTo>
                    <a:cubicBezTo>
                      <a:pt x="636" y="431"/>
                      <a:pt x="639" y="430"/>
                      <a:pt x="641" y="426"/>
                    </a:cubicBezTo>
                    <a:cubicBezTo>
                      <a:pt x="641" y="426"/>
                      <a:pt x="641" y="426"/>
                      <a:pt x="642" y="426"/>
                    </a:cubicBezTo>
                    <a:cubicBezTo>
                      <a:pt x="643" y="424"/>
                      <a:pt x="645" y="422"/>
                      <a:pt x="647" y="419"/>
                    </a:cubicBezTo>
                    <a:cubicBezTo>
                      <a:pt x="648" y="417"/>
                      <a:pt x="651" y="415"/>
                      <a:pt x="653" y="411"/>
                    </a:cubicBezTo>
                    <a:cubicBezTo>
                      <a:pt x="653" y="412"/>
                      <a:pt x="655" y="409"/>
                      <a:pt x="656" y="410"/>
                    </a:cubicBezTo>
                    <a:cubicBezTo>
                      <a:pt x="657" y="408"/>
                      <a:pt x="658" y="406"/>
                      <a:pt x="660" y="404"/>
                    </a:cubicBezTo>
                    <a:cubicBezTo>
                      <a:pt x="661" y="402"/>
                      <a:pt x="662" y="401"/>
                      <a:pt x="663" y="400"/>
                    </a:cubicBezTo>
                    <a:cubicBezTo>
                      <a:pt x="661" y="403"/>
                      <a:pt x="659" y="407"/>
                      <a:pt x="656" y="410"/>
                    </a:cubicBezTo>
                    <a:cubicBezTo>
                      <a:pt x="653" y="414"/>
                      <a:pt x="650" y="417"/>
                      <a:pt x="648" y="419"/>
                    </a:cubicBezTo>
                    <a:cubicBezTo>
                      <a:pt x="650" y="418"/>
                      <a:pt x="653" y="414"/>
                      <a:pt x="655" y="413"/>
                    </a:cubicBezTo>
                    <a:cubicBezTo>
                      <a:pt x="657" y="411"/>
                      <a:pt x="655" y="412"/>
                      <a:pt x="657" y="409"/>
                    </a:cubicBezTo>
                    <a:cubicBezTo>
                      <a:pt x="659" y="409"/>
                      <a:pt x="661" y="407"/>
                      <a:pt x="659" y="410"/>
                    </a:cubicBezTo>
                    <a:cubicBezTo>
                      <a:pt x="661" y="408"/>
                      <a:pt x="662" y="407"/>
                      <a:pt x="662" y="404"/>
                    </a:cubicBezTo>
                    <a:cubicBezTo>
                      <a:pt x="661" y="405"/>
                      <a:pt x="661" y="407"/>
                      <a:pt x="660" y="407"/>
                    </a:cubicBezTo>
                    <a:cubicBezTo>
                      <a:pt x="660" y="405"/>
                      <a:pt x="664" y="402"/>
                      <a:pt x="666" y="400"/>
                    </a:cubicBezTo>
                    <a:cubicBezTo>
                      <a:pt x="665" y="400"/>
                      <a:pt x="663" y="403"/>
                      <a:pt x="662" y="403"/>
                    </a:cubicBezTo>
                    <a:cubicBezTo>
                      <a:pt x="664" y="400"/>
                      <a:pt x="664" y="400"/>
                      <a:pt x="666" y="397"/>
                    </a:cubicBezTo>
                    <a:cubicBezTo>
                      <a:pt x="666" y="396"/>
                      <a:pt x="665" y="396"/>
                      <a:pt x="665" y="397"/>
                    </a:cubicBezTo>
                    <a:cubicBezTo>
                      <a:pt x="667" y="392"/>
                      <a:pt x="672" y="386"/>
                      <a:pt x="672" y="383"/>
                    </a:cubicBezTo>
                    <a:cubicBezTo>
                      <a:pt x="671" y="384"/>
                      <a:pt x="670" y="386"/>
                      <a:pt x="668" y="386"/>
                    </a:cubicBezTo>
                    <a:cubicBezTo>
                      <a:pt x="671" y="383"/>
                      <a:pt x="675" y="379"/>
                      <a:pt x="677" y="375"/>
                    </a:cubicBezTo>
                    <a:cubicBezTo>
                      <a:pt x="677" y="376"/>
                      <a:pt x="675" y="379"/>
                      <a:pt x="674" y="381"/>
                    </a:cubicBezTo>
                    <a:cubicBezTo>
                      <a:pt x="677" y="379"/>
                      <a:pt x="678" y="376"/>
                      <a:pt x="678" y="374"/>
                    </a:cubicBezTo>
                    <a:cubicBezTo>
                      <a:pt x="679" y="373"/>
                      <a:pt x="681" y="374"/>
                      <a:pt x="680" y="373"/>
                    </a:cubicBezTo>
                    <a:cubicBezTo>
                      <a:pt x="682" y="371"/>
                      <a:pt x="678" y="375"/>
                      <a:pt x="680" y="372"/>
                    </a:cubicBezTo>
                    <a:cubicBezTo>
                      <a:pt x="681" y="371"/>
                      <a:pt x="681" y="371"/>
                      <a:pt x="681" y="371"/>
                    </a:cubicBezTo>
                    <a:cubicBezTo>
                      <a:pt x="681" y="372"/>
                      <a:pt x="682" y="372"/>
                      <a:pt x="683" y="371"/>
                    </a:cubicBezTo>
                    <a:cubicBezTo>
                      <a:pt x="682" y="370"/>
                      <a:pt x="684" y="368"/>
                      <a:pt x="683" y="368"/>
                    </a:cubicBezTo>
                    <a:cubicBezTo>
                      <a:pt x="682" y="370"/>
                      <a:pt x="682" y="371"/>
                      <a:pt x="681" y="371"/>
                    </a:cubicBezTo>
                    <a:cubicBezTo>
                      <a:pt x="683" y="368"/>
                      <a:pt x="684" y="366"/>
                      <a:pt x="685" y="362"/>
                    </a:cubicBezTo>
                    <a:cubicBezTo>
                      <a:pt x="686" y="363"/>
                      <a:pt x="689" y="360"/>
                      <a:pt x="689" y="357"/>
                    </a:cubicBezTo>
                    <a:cubicBezTo>
                      <a:pt x="688" y="359"/>
                      <a:pt x="687" y="361"/>
                      <a:pt x="687" y="361"/>
                    </a:cubicBezTo>
                    <a:cubicBezTo>
                      <a:pt x="689" y="358"/>
                      <a:pt x="690" y="354"/>
                      <a:pt x="691" y="351"/>
                    </a:cubicBezTo>
                    <a:cubicBezTo>
                      <a:pt x="690" y="350"/>
                      <a:pt x="688" y="352"/>
                      <a:pt x="687" y="353"/>
                    </a:cubicBezTo>
                    <a:cubicBezTo>
                      <a:pt x="688" y="354"/>
                      <a:pt x="689" y="351"/>
                      <a:pt x="689" y="353"/>
                    </a:cubicBezTo>
                    <a:cubicBezTo>
                      <a:pt x="687" y="357"/>
                      <a:pt x="685" y="359"/>
                      <a:pt x="684" y="363"/>
                    </a:cubicBezTo>
                    <a:cubicBezTo>
                      <a:pt x="682" y="365"/>
                      <a:pt x="681" y="363"/>
                      <a:pt x="680" y="365"/>
                    </a:cubicBezTo>
                    <a:cubicBezTo>
                      <a:pt x="680" y="363"/>
                      <a:pt x="679" y="364"/>
                      <a:pt x="679" y="363"/>
                    </a:cubicBezTo>
                    <a:cubicBezTo>
                      <a:pt x="678" y="365"/>
                      <a:pt x="677" y="365"/>
                      <a:pt x="677" y="364"/>
                    </a:cubicBezTo>
                    <a:cubicBezTo>
                      <a:pt x="676" y="367"/>
                      <a:pt x="676" y="366"/>
                      <a:pt x="675" y="368"/>
                    </a:cubicBezTo>
                    <a:cubicBezTo>
                      <a:pt x="673" y="369"/>
                      <a:pt x="671" y="370"/>
                      <a:pt x="669" y="373"/>
                    </a:cubicBezTo>
                    <a:cubicBezTo>
                      <a:pt x="669" y="373"/>
                      <a:pt x="672" y="370"/>
                      <a:pt x="672" y="372"/>
                    </a:cubicBezTo>
                    <a:cubicBezTo>
                      <a:pt x="670" y="374"/>
                      <a:pt x="670" y="373"/>
                      <a:pt x="669" y="375"/>
                    </a:cubicBezTo>
                    <a:cubicBezTo>
                      <a:pt x="669" y="377"/>
                      <a:pt x="675" y="368"/>
                      <a:pt x="675" y="370"/>
                    </a:cubicBezTo>
                    <a:cubicBezTo>
                      <a:pt x="674" y="372"/>
                      <a:pt x="673" y="372"/>
                      <a:pt x="671" y="375"/>
                    </a:cubicBezTo>
                    <a:cubicBezTo>
                      <a:pt x="670" y="374"/>
                      <a:pt x="667" y="379"/>
                      <a:pt x="665" y="380"/>
                    </a:cubicBezTo>
                    <a:cubicBezTo>
                      <a:pt x="666" y="379"/>
                      <a:pt x="668" y="378"/>
                      <a:pt x="668" y="377"/>
                    </a:cubicBezTo>
                    <a:cubicBezTo>
                      <a:pt x="665" y="379"/>
                      <a:pt x="668" y="375"/>
                      <a:pt x="668" y="375"/>
                    </a:cubicBezTo>
                    <a:cubicBezTo>
                      <a:pt x="668" y="375"/>
                      <a:pt x="666" y="376"/>
                      <a:pt x="666" y="375"/>
                    </a:cubicBezTo>
                    <a:cubicBezTo>
                      <a:pt x="670" y="370"/>
                      <a:pt x="673" y="363"/>
                      <a:pt x="674" y="359"/>
                    </a:cubicBezTo>
                    <a:cubicBezTo>
                      <a:pt x="672" y="362"/>
                      <a:pt x="669" y="371"/>
                      <a:pt x="666" y="373"/>
                    </a:cubicBezTo>
                    <a:cubicBezTo>
                      <a:pt x="666" y="373"/>
                      <a:pt x="664" y="372"/>
                      <a:pt x="664" y="372"/>
                    </a:cubicBezTo>
                    <a:cubicBezTo>
                      <a:pt x="664" y="374"/>
                      <a:pt x="662" y="374"/>
                      <a:pt x="661" y="376"/>
                    </a:cubicBezTo>
                    <a:cubicBezTo>
                      <a:pt x="661" y="376"/>
                      <a:pt x="662" y="376"/>
                      <a:pt x="661" y="378"/>
                    </a:cubicBezTo>
                    <a:cubicBezTo>
                      <a:pt x="660" y="377"/>
                      <a:pt x="660" y="377"/>
                      <a:pt x="660" y="377"/>
                    </a:cubicBezTo>
                    <a:cubicBezTo>
                      <a:pt x="662" y="373"/>
                      <a:pt x="664" y="370"/>
                      <a:pt x="665" y="368"/>
                    </a:cubicBezTo>
                    <a:cubicBezTo>
                      <a:pt x="665" y="368"/>
                      <a:pt x="664" y="369"/>
                      <a:pt x="664" y="369"/>
                    </a:cubicBezTo>
                    <a:cubicBezTo>
                      <a:pt x="665" y="367"/>
                      <a:pt x="666" y="367"/>
                      <a:pt x="666" y="364"/>
                    </a:cubicBezTo>
                    <a:cubicBezTo>
                      <a:pt x="669" y="364"/>
                      <a:pt x="672" y="355"/>
                      <a:pt x="676" y="352"/>
                    </a:cubicBezTo>
                    <a:cubicBezTo>
                      <a:pt x="675" y="356"/>
                      <a:pt x="676" y="355"/>
                      <a:pt x="676" y="355"/>
                    </a:cubicBezTo>
                    <a:cubicBezTo>
                      <a:pt x="676" y="353"/>
                      <a:pt x="679" y="349"/>
                      <a:pt x="680" y="350"/>
                    </a:cubicBezTo>
                    <a:cubicBezTo>
                      <a:pt x="678" y="353"/>
                      <a:pt x="678" y="351"/>
                      <a:pt x="677" y="353"/>
                    </a:cubicBezTo>
                    <a:cubicBezTo>
                      <a:pt x="678" y="354"/>
                      <a:pt x="679" y="351"/>
                      <a:pt x="680" y="349"/>
                    </a:cubicBezTo>
                    <a:cubicBezTo>
                      <a:pt x="679" y="349"/>
                      <a:pt x="679" y="348"/>
                      <a:pt x="680" y="346"/>
                    </a:cubicBezTo>
                    <a:cubicBezTo>
                      <a:pt x="681" y="346"/>
                      <a:pt x="682" y="344"/>
                      <a:pt x="683" y="345"/>
                    </a:cubicBezTo>
                    <a:cubicBezTo>
                      <a:pt x="686" y="339"/>
                      <a:pt x="686" y="341"/>
                      <a:pt x="687" y="340"/>
                    </a:cubicBezTo>
                    <a:cubicBezTo>
                      <a:pt x="689" y="336"/>
                      <a:pt x="686" y="341"/>
                      <a:pt x="687" y="338"/>
                    </a:cubicBezTo>
                    <a:cubicBezTo>
                      <a:pt x="690" y="333"/>
                      <a:pt x="692" y="331"/>
                      <a:pt x="694" y="326"/>
                    </a:cubicBezTo>
                    <a:cubicBezTo>
                      <a:pt x="695" y="326"/>
                      <a:pt x="695" y="326"/>
                      <a:pt x="695" y="327"/>
                    </a:cubicBezTo>
                    <a:cubicBezTo>
                      <a:pt x="696" y="324"/>
                      <a:pt x="699" y="322"/>
                      <a:pt x="698" y="323"/>
                    </a:cubicBezTo>
                    <a:cubicBezTo>
                      <a:pt x="698" y="325"/>
                      <a:pt x="696" y="324"/>
                      <a:pt x="697" y="326"/>
                    </a:cubicBezTo>
                    <a:cubicBezTo>
                      <a:pt x="697" y="325"/>
                      <a:pt x="698" y="324"/>
                      <a:pt x="698" y="324"/>
                    </a:cubicBezTo>
                    <a:cubicBezTo>
                      <a:pt x="699" y="322"/>
                      <a:pt x="700" y="320"/>
                      <a:pt x="701" y="320"/>
                    </a:cubicBezTo>
                    <a:cubicBezTo>
                      <a:pt x="701" y="318"/>
                      <a:pt x="704" y="312"/>
                      <a:pt x="705" y="310"/>
                    </a:cubicBezTo>
                    <a:cubicBezTo>
                      <a:pt x="706" y="310"/>
                      <a:pt x="705" y="314"/>
                      <a:pt x="705" y="314"/>
                    </a:cubicBezTo>
                    <a:cubicBezTo>
                      <a:pt x="706" y="313"/>
                      <a:pt x="707" y="312"/>
                      <a:pt x="707" y="312"/>
                    </a:cubicBezTo>
                    <a:cubicBezTo>
                      <a:pt x="707" y="313"/>
                      <a:pt x="706" y="314"/>
                      <a:pt x="707" y="315"/>
                    </a:cubicBezTo>
                    <a:cubicBezTo>
                      <a:pt x="707" y="313"/>
                      <a:pt x="708" y="311"/>
                      <a:pt x="708" y="310"/>
                    </a:cubicBezTo>
                    <a:cubicBezTo>
                      <a:pt x="704" y="312"/>
                      <a:pt x="708" y="304"/>
                      <a:pt x="708" y="303"/>
                    </a:cubicBezTo>
                    <a:cubicBezTo>
                      <a:pt x="709" y="301"/>
                      <a:pt x="709" y="299"/>
                      <a:pt x="710" y="296"/>
                    </a:cubicBezTo>
                    <a:cubicBezTo>
                      <a:pt x="709" y="297"/>
                      <a:pt x="709" y="296"/>
                      <a:pt x="709" y="293"/>
                    </a:cubicBezTo>
                    <a:cubicBezTo>
                      <a:pt x="707" y="293"/>
                      <a:pt x="705" y="292"/>
                      <a:pt x="707" y="288"/>
                    </a:cubicBezTo>
                    <a:cubicBezTo>
                      <a:pt x="706" y="289"/>
                      <a:pt x="706" y="289"/>
                      <a:pt x="706" y="289"/>
                    </a:cubicBezTo>
                    <a:cubicBezTo>
                      <a:pt x="705" y="290"/>
                      <a:pt x="705" y="294"/>
                      <a:pt x="704" y="294"/>
                    </a:cubicBezTo>
                    <a:cubicBezTo>
                      <a:pt x="704" y="293"/>
                      <a:pt x="704" y="293"/>
                      <a:pt x="705" y="290"/>
                    </a:cubicBezTo>
                    <a:cubicBezTo>
                      <a:pt x="704" y="291"/>
                      <a:pt x="706" y="288"/>
                      <a:pt x="704" y="289"/>
                    </a:cubicBezTo>
                    <a:cubicBezTo>
                      <a:pt x="704" y="291"/>
                      <a:pt x="703" y="293"/>
                      <a:pt x="702" y="293"/>
                    </a:cubicBezTo>
                    <a:cubicBezTo>
                      <a:pt x="700" y="298"/>
                      <a:pt x="701" y="300"/>
                      <a:pt x="699" y="305"/>
                    </a:cubicBezTo>
                    <a:cubicBezTo>
                      <a:pt x="699" y="305"/>
                      <a:pt x="699" y="304"/>
                      <a:pt x="699" y="304"/>
                    </a:cubicBezTo>
                    <a:cubicBezTo>
                      <a:pt x="697" y="308"/>
                      <a:pt x="696" y="312"/>
                      <a:pt x="695" y="316"/>
                    </a:cubicBezTo>
                    <a:cubicBezTo>
                      <a:pt x="695" y="316"/>
                      <a:pt x="695" y="316"/>
                      <a:pt x="694" y="316"/>
                    </a:cubicBezTo>
                    <a:cubicBezTo>
                      <a:pt x="693" y="315"/>
                      <a:pt x="695" y="314"/>
                      <a:pt x="694" y="313"/>
                    </a:cubicBezTo>
                    <a:cubicBezTo>
                      <a:pt x="696" y="311"/>
                      <a:pt x="694" y="310"/>
                      <a:pt x="696" y="309"/>
                    </a:cubicBezTo>
                    <a:cubicBezTo>
                      <a:pt x="696" y="309"/>
                      <a:pt x="697" y="307"/>
                      <a:pt x="696" y="307"/>
                    </a:cubicBezTo>
                    <a:cubicBezTo>
                      <a:pt x="695" y="308"/>
                      <a:pt x="694" y="311"/>
                      <a:pt x="694" y="309"/>
                    </a:cubicBezTo>
                    <a:cubicBezTo>
                      <a:pt x="693" y="312"/>
                      <a:pt x="693" y="314"/>
                      <a:pt x="691" y="315"/>
                    </a:cubicBezTo>
                    <a:cubicBezTo>
                      <a:pt x="693" y="313"/>
                      <a:pt x="692" y="312"/>
                      <a:pt x="692" y="311"/>
                    </a:cubicBezTo>
                    <a:cubicBezTo>
                      <a:pt x="693" y="310"/>
                      <a:pt x="695" y="306"/>
                      <a:pt x="693" y="309"/>
                    </a:cubicBezTo>
                    <a:cubicBezTo>
                      <a:pt x="694" y="306"/>
                      <a:pt x="695" y="305"/>
                      <a:pt x="695" y="303"/>
                    </a:cubicBezTo>
                    <a:cubicBezTo>
                      <a:pt x="695" y="304"/>
                      <a:pt x="693" y="306"/>
                      <a:pt x="694" y="304"/>
                    </a:cubicBezTo>
                    <a:cubicBezTo>
                      <a:pt x="695" y="301"/>
                      <a:pt x="696" y="302"/>
                      <a:pt x="697" y="300"/>
                    </a:cubicBezTo>
                    <a:cubicBezTo>
                      <a:pt x="697" y="298"/>
                      <a:pt x="696" y="301"/>
                      <a:pt x="696" y="298"/>
                    </a:cubicBezTo>
                    <a:cubicBezTo>
                      <a:pt x="696" y="301"/>
                      <a:pt x="698" y="296"/>
                      <a:pt x="698" y="294"/>
                    </a:cubicBezTo>
                    <a:cubicBezTo>
                      <a:pt x="697" y="295"/>
                      <a:pt x="698" y="293"/>
                      <a:pt x="699" y="291"/>
                    </a:cubicBezTo>
                    <a:cubicBezTo>
                      <a:pt x="697" y="289"/>
                      <a:pt x="695" y="287"/>
                      <a:pt x="696" y="282"/>
                    </a:cubicBezTo>
                    <a:cubicBezTo>
                      <a:pt x="697" y="280"/>
                      <a:pt x="696" y="280"/>
                      <a:pt x="697" y="277"/>
                    </a:cubicBezTo>
                    <a:cubicBezTo>
                      <a:pt x="698" y="275"/>
                      <a:pt x="696" y="277"/>
                      <a:pt x="696" y="275"/>
                    </a:cubicBezTo>
                    <a:cubicBezTo>
                      <a:pt x="697" y="275"/>
                      <a:pt x="698" y="275"/>
                      <a:pt x="698" y="274"/>
                    </a:cubicBezTo>
                    <a:cubicBezTo>
                      <a:pt x="698" y="273"/>
                      <a:pt x="697" y="273"/>
                      <a:pt x="697" y="272"/>
                    </a:cubicBezTo>
                    <a:cubicBezTo>
                      <a:pt x="699" y="269"/>
                      <a:pt x="700" y="272"/>
                      <a:pt x="701" y="268"/>
                    </a:cubicBezTo>
                    <a:cubicBezTo>
                      <a:pt x="701" y="268"/>
                      <a:pt x="700" y="270"/>
                      <a:pt x="700" y="269"/>
                    </a:cubicBezTo>
                    <a:cubicBezTo>
                      <a:pt x="701" y="264"/>
                      <a:pt x="701" y="261"/>
                      <a:pt x="703" y="257"/>
                    </a:cubicBezTo>
                    <a:cubicBezTo>
                      <a:pt x="705" y="258"/>
                      <a:pt x="705" y="255"/>
                      <a:pt x="706" y="253"/>
                    </a:cubicBezTo>
                    <a:cubicBezTo>
                      <a:pt x="708" y="255"/>
                      <a:pt x="706" y="255"/>
                      <a:pt x="709" y="252"/>
                    </a:cubicBezTo>
                    <a:cubicBezTo>
                      <a:pt x="709" y="253"/>
                      <a:pt x="708" y="255"/>
                      <a:pt x="708" y="256"/>
                    </a:cubicBezTo>
                    <a:cubicBezTo>
                      <a:pt x="709" y="254"/>
                      <a:pt x="710" y="253"/>
                      <a:pt x="711" y="253"/>
                    </a:cubicBezTo>
                    <a:cubicBezTo>
                      <a:pt x="711" y="254"/>
                      <a:pt x="710" y="256"/>
                      <a:pt x="710" y="256"/>
                    </a:cubicBezTo>
                    <a:cubicBezTo>
                      <a:pt x="711" y="252"/>
                      <a:pt x="713" y="256"/>
                      <a:pt x="714" y="252"/>
                    </a:cubicBezTo>
                    <a:cubicBezTo>
                      <a:pt x="712" y="253"/>
                      <a:pt x="711" y="250"/>
                      <a:pt x="711" y="247"/>
                    </a:cubicBezTo>
                    <a:cubicBezTo>
                      <a:pt x="710" y="248"/>
                      <a:pt x="710" y="250"/>
                      <a:pt x="710" y="250"/>
                    </a:cubicBezTo>
                    <a:cubicBezTo>
                      <a:pt x="711" y="244"/>
                      <a:pt x="708" y="245"/>
                      <a:pt x="710" y="238"/>
                    </a:cubicBezTo>
                    <a:cubicBezTo>
                      <a:pt x="710" y="237"/>
                      <a:pt x="711" y="238"/>
                      <a:pt x="711" y="237"/>
                    </a:cubicBezTo>
                    <a:cubicBezTo>
                      <a:pt x="710" y="235"/>
                      <a:pt x="709" y="232"/>
                      <a:pt x="709" y="228"/>
                    </a:cubicBezTo>
                    <a:cubicBezTo>
                      <a:pt x="710" y="227"/>
                      <a:pt x="711" y="226"/>
                      <a:pt x="711" y="224"/>
                    </a:cubicBezTo>
                    <a:cubicBezTo>
                      <a:pt x="711" y="225"/>
                      <a:pt x="712" y="226"/>
                      <a:pt x="712" y="227"/>
                    </a:cubicBezTo>
                    <a:cubicBezTo>
                      <a:pt x="712" y="222"/>
                      <a:pt x="714" y="221"/>
                      <a:pt x="714" y="223"/>
                    </a:cubicBezTo>
                    <a:cubicBezTo>
                      <a:pt x="715" y="220"/>
                      <a:pt x="714" y="219"/>
                      <a:pt x="714" y="216"/>
                    </a:cubicBezTo>
                    <a:cubicBezTo>
                      <a:pt x="715" y="217"/>
                      <a:pt x="715" y="214"/>
                      <a:pt x="715" y="213"/>
                    </a:cubicBezTo>
                    <a:cubicBezTo>
                      <a:pt x="717" y="215"/>
                      <a:pt x="715" y="219"/>
                      <a:pt x="715" y="221"/>
                    </a:cubicBezTo>
                    <a:cubicBezTo>
                      <a:pt x="718" y="218"/>
                      <a:pt x="715" y="231"/>
                      <a:pt x="716" y="233"/>
                    </a:cubicBezTo>
                    <a:cubicBezTo>
                      <a:pt x="718" y="232"/>
                      <a:pt x="717" y="228"/>
                      <a:pt x="717" y="223"/>
                    </a:cubicBezTo>
                    <a:cubicBezTo>
                      <a:pt x="718" y="221"/>
                      <a:pt x="719" y="220"/>
                      <a:pt x="719" y="221"/>
                    </a:cubicBezTo>
                    <a:cubicBezTo>
                      <a:pt x="719" y="216"/>
                      <a:pt x="719" y="212"/>
                      <a:pt x="721" y="208"/>
                    </a:cubicBezTo>
                    <a:cubicBezTo>
                      <a:pt x="720" y="206"/>
                      <a:pt x="720" y="209"/>
                      <a:pt x="720" y="207"/>
                    </a:cubicBezTo>
                    <a:cubicBezTo>
                      <a:pt x="720" y="206"/>
                      <a:pt x="720" y="205"/>
                      <a:pt x="720" y="205"/>
                    </a:cubicBezTo>
                    <a:cubicBezTo>
                      <a:pt x="720" y="206"/>
                      <a:pt x="720" y="207"/>
                      <a:pt x="721" y="207"/>
                    </a:cubicBezTo>
                    <a:cubicBezTo>
                      <a:pt x="721" y="205"/>
                      <a:pt x="721" y="202"/>
                      <a:pt x="723" y="201"/>
                    </a:cubicBezTo>
                    <a:cubicBezTo>
                      <a:pt x="722" y="201"/>
                      <a:pt x="722" y="197"/>
                      <a:pt x="723" y="197"/>
                    </a:cubicBezTo>
                    <a:cubicBezTo>
                      <a:pt x="723" y="198"/>
                      <a:pt x="723" y="197"/>
                      <a:pt x="723" y="198"/>
                    </a:cubicBezTo>
                    <a:cubicBezTo>
                      <a:pt x="723" y="203"/>
                      <a:pt x="723" y="207"/>
                      <a:pt x="724" y="208"/>
                    </a:cubicBezTo>
                    <a:cubicBezTo>
                      <a:pt x="726" y="204"/>
                      <a:pt x="728" y="201"/>
                      <a:pt x="729" y="196"/>
                    </a:cubicBezTo>
                    <a:cubicBezTo>
                      <a:pt x="729" y="200"/>
                      <a:pt x="728" y="201"/>
                      <a:pt x="727" y="201"/>
                    </a:cubicBezTo>
                    <a:cubicBezTo>
                      <a:pt x="728" y="202"/>
                      <a:pt x="727" y="205"/>
                      <a:pt x="728" y="205"/>
                    </a:cubicBezTo>
                    <a:cubicBezTo>
                      <a:pt x="729" y="203"/>
                      <a:pt x="729" y="200"/>
                      <a:pt x="730" y="199"/>
                    </a:cubicBezTo>
                    <a:cubicBezTo>
                      <a:pt x="731" y="198"/>
                      <a:pt x="731" y="201"/>
                      <a:pt x="731" y="202"/>
                    </a:cubicBezTo>
                    <a:cubicBezTo>
                      <a:pt x="732" y="200"/>
                      <a:pt x="732" y="197"/>
                      <a:pt x="733" y="196"/>
                    </a:cubicBezTo>
                    <a:cubicBezTo>
                      <a:pt x="734" y="194"/>
                      <a:pt x="734" y="193"/>
                      <a:pt x="735" y="193"/>
                    </a:cubicBezTo>
                    <a:cubicBezTo>
                      <a:pt x="735" y="190"/>
                      <a:pt x="734" y="192"/>
                      <a:pt x="735" y="189"/>
                    </a:cubicBezTo>
                    <a:cubicBezTo>
                      <a:pt x="736" y="188"/>
                      <a:pt x="736" y="191"/>
                      <a:pt x="737" y="189"/>
                    </a:cubicBezTo>
                    <a:cubicBezTo>
                      <a:pt x="736" y="187"/>
                      <a:pt x="735" y="187"/>
                      <a:pt x="735" y="184"/>
                    </a:cubicBezTo>
                    <a:cubicBezTo>
                      <a:pt x="736" y="184"/>
                      <a:pt x="736" y="183"/>
                      <a:pt x="736" y="182"/>
                    </a:cubicBezTo>
                    <a:cubicBezTo>
                      <a:pt x="737" y="183"/>
                      <a:pt x="736" y="188"/>
                      <a:pt x="737" y="187"/>
                    </a:cubicBezTo>
                    <a:cubicBezTo>
                      <a:pt x="737" y="185"/>
                      <a:pt x="738" y="183"/>
                      <a:pt x="738" y="180"/>
                    </a:cubicBezTo>
                    <a:cubicBezTo>
                      <a:pt x="737" y="181"/>
                      <a:pt x="736" y="184"/>
                      <a:pt x="736" y="180"/>
                    </a:cubicBezTo>
                    <a:cubicBezTo>
                      <a:pt x="737" y="178"/>
                      <a:pt x="738" y="177"/>
                      <a:pt x="738" y="175"/>
                    </a:cubicBezTo>
                    <a:cubicBezTo>
                      <a:pt x="736" y="178"/>
                      <a:pt x="735" y="178"/>
                      <a:pt x="733" y="175"/>
                    </a:cubicBezTo>
                    <a:cubicBezTo>
                      <a:pt x="733" y="178"/>
                      <a:pt x="732" y="177"/>
                      <a:pt x="732" y="178"/>
                    </a:cubicBezTo>
                    <a:cubicBezTo>
                      <a:pt x="732" y="176"/>
                      <a:pt x="732" y="173"/>
                      <a:pt x="731" y="174"/>
                    </a:cubicBezTo>
                    <a:cubicBezTo>
                      <a:pt x="731" y="177"/>
                      <a:pt x="731" y="176"/>
                      <a:pt x="730" y="178"/>
                    </a:cubicBezTo>
                    <a:cubicBezTo>
                      <a:pt x="732" y="177"/>
                      <a:pt x="734" y="183"/>
                      <a:pt x="732" y="186"/>
                    </a:cubicBezTo>
                    <a:cubicBezTo>
                      <a:pt x="732" y="185"/>
                      <a:pt x="731" y="184"/>
                      <a:pt x="731" y="185"/>
                    </a:cubicBezTo>
                    <a:cubicBezTo>
                      <a:pt x="731" y="188"/>
                      <a:pt x="732" y="188"/>
                      <a:pt x="731" y="190"/>
                    </a:cubicBezTo>
                    <a:cubicBezTo>
                      <a:pt x="731" y="185"/>
                      <a:pt x="730" y="190"/>
                      <a:pt x="729" y="191"/>
                    </a:cubicBezTo>
                    <a:cubicBezTo>
                      <a:pt x="728" y="191"/>
                      <a:pt x="728" y="191"/>
                      <a:pt x="728" y="191"/>
                    </a:cubicBezTo>
                    <a:cubicBezTo>
                      <a:pt x="728" y="188"/>
                      <a:pt x="727" y="184"/>
                      <a:pt x="728" y="181"/>
                    </a:cubicBezTo>
                    <a:cubicBezTo>
                      <a:pt x="728" y="182"/>
                      <a:pt x="728" y="186"/>
                      <a:pt x="729" y="186"/>
                    </a:cubicBezTo>
                    <a:cubicBezTo>
                      <a:pt x="729" y="182"/>
                      <a:pt x="729" y="180"/>
                      <a:pt x="730" y="178"/>
                    </a:cubicBezTo>
                    <a:cubicBezTo>
                      <a:pt x="729" y="176"/>
                      <a:pt x="729" y="176"/>
                      <a:pt x="729" y="175"/>
                    </a:cubicBezTo>
                    <a:cubicBezTo>
                      <a:pt x="728" y="176"/>
                      <a:pt x="728" y="178"/>
                      <a:pt x="728" y="178"/>
                    </a:cubicBezTo>
                    <a:cubicBezTo>
                      <a:pt x="728" y="177"/>
                      <a:pt x="728" y="177"/>
                      <a:pt x="728" y="175"/>
                    </a:cubicBezTo>
                    <a:cubicBezTo>
                      <a:pt x="727" y="175"/>
                      <a:pt x="727" y="175"/>
                      <a:pt x="727" y="175"/>
                    </a:cubicBezTo>
                    <a:cubicBezTo>
                      <a:pt x="727" y="176"/>
                      <a:pt x="727" y="176"/>
                      <a:pt x="727" y="176"/>
                    </a:cubicBezTo>
                    <a:cubicBezTo>
                      <a:pt x="727" y="182"/>
                      <a:pt x="726" y="187"/>
                      <a:pt x="725" y="189"/>
                    </a:cubicBezTo>
                    <a:cubicBezTo>
                      <a:pt x="726" y="185"/>
                      <a:pt x="725" y="186"/>
                      <a:pt x="725" y="181"/>
                    </a:cubicBezTo>
                    <a:cubicBezTo>
                      <a:pt x="726" y="181"/>
                      <a:pt x="726" y="181"/>
                      <a:pt x="726" y="181"/>
                    </a:cubicBezTo>
                    <a:cubicBezTo>
                      <a:pt x="726" y="178"/>
                      <a:pt x="726" y="178"/>
                      <a:pt x="726" y="175"/>
                    </a:cubicBezTo>
                    <a:cubicBezTo>
                      <a:pt x="726" y="177"/>
                      <a:pt x="726" y="179"/>
                      <a:pt x="724" y="179"/>
                    </a:cubicBezTo>
                    <a:cubicBezTo>
                      <a:pt x="725" y="182"/>
                      <a:pt x="725" y="188"/>
                      <a:pt x="724" y="191"/>
                    </a:cubicBezTo>
                    <a:cubicBezTo>
                      <a:pt x="725" y="187"/>
                      <a:pt x="722" y="190"/>
                      <a:pt x="722" y="190"/>
                    </a:cubicBezTo>
                    <a:cubicBezTo>
                      <a:pt x="723" y="194"/>
                      <a:pt x="725" y="192"/>
                      <a:pt x="723" y="197"/>
                    </a:cubicBezTo>
                    <a:cubicBezTo>
                      <a:pt x="723" y="194"/>
                      <a:pt x="723" y="194"/>
                      <a:pt x="722" y="194"/>
                    </a:cubicBezTo>
                    <a:cubicBezTo>
                      <a:pt x="722" y="197"/>
                      <a:pt x="721" y="197"/>
                      <a:pt x="720" y="199"/>
                    </a:cubicBezTo>
                    <a:cubicBezTo>
                      <a:pt x="721" y="196"/>
                      <a:pt x="720" y="196"/>
                      <a:pt x="720" y="195"/>
                    </a:cubicBezTo>
                    <a:cubicBezTo>
                      <a:pt x="719" y="196"/>
                      <a:pt x="719" y="195"/>
                      <a:pt x="719" y="194"/>
                    </a:cubicBezTo>
                    <a:cubicBezTo>
                      <a:pt x="719" y="193"/>
                      <a:pt x="719" y="192"/>
                      <a:pt x="718" y="194"/>
                    </a:cubicBezTo>
                    <a:cubicBezTo>
                      <a:pt x="719" y="196"/>
                      <a:pt x="719" y="197"/>
                      <a:pt x="719" y="199"/>
                    </a:cubicBezTo>
                    <a:cubicBezTo>
                      <a:pt x="717" y="199"/>
                      <a:pt x="716" y="206"/>
                      <a:pt x="715" y="202"/>
                    </a:cubicBezTo>
                    <a:cubicBezTo>
                      <a:pt x="716" y="199"/>
                      <a:pt x="716" y="198"/>
                      <a:pt x="716" y="195"/>
                    </a:cubicBezTo>
                    <a:cubicBezTo>
                      <a:pt x="715" y="195"/>
                      <a:pt x="715" y="197"/>
                      <a:pt x="715" y="197"/>
                    </a:cubicBezTo>
                    <a:cubicBezTo>
                      <a:pt x="715" y="194"/>
                      <a:pt x="715" y="191"/>
                      <a:pt x="714" y="189"/>
                    </a:cubicBezTo>
                    <a:cubicBezTo>
                      <a:pt x="714" y="191"/>
                      <a:pt x="712" y="191"/>
                      <a:pt x="712" y="191"/>
                    </a:cubicBezTo>
                    <a:cubicBezTo>
                      <a:pt x="714" y="189"/>
                      <a:pt x="712" y="183"/>
                      <a:pt x="713" y="181"/>
                    </a:cubicBezTo>
                    <a:cubicBezTo>
                      <a:pt x="713" y="183"/>
                      <a:pt x="712" y="182"/>
                      <a:pt x="711" y="181"/>
                    </a:cubicBezTo>
                    <a:cubicBezTo>
                      <a:pt x="711" y="183"/>
                      <a:pt x="712" y="186"/>
                      <a:pt x="710" y="185"/>
                    </a:cubicBezTo>
                    <a:cubicBezTo>
                      <a:pt x="711" y="182"/>
                      <a:pt x="711" y="179"/>
                      <a:pt x="710" y="176"/>
                    </a:cubicBezTo>
                    <a:cubicBezTo>
                      <a:pt x="711" y="175"/>
                      <a:pt x="711" y="174"/>
                      <a:pt x="713" y="174"/>
                    </a:cubicBezTo>
                    <a:cubicBezTo>
                      <a:pt x="712" y="172"/>
                      <a:pt x="712" y="171"/>
                      <a:pt x="712" y="171"/>
                    </a:cubicBezTo>
                    <a:cubicBezTo>
                      <a:pt x="712" y="174"/>
                      <a:pt x="710" y="171"/>
                      <a:pt x="709" y="172"/>
                    </a:cubicBezTo>
                    <a:cubicBezTo>
                      <a:pt x="709" y="169"/>
                      <a:pt x="708" y="170"/>
                      <a:pt x="708" y="167"/>
                    </a:cubicBezTo>
                    <a:cubicBezTo>
                      <a:pt x="709" y="167"/>
                      <a:pt x="710" y="164"/>
                      <a:pt x="711" y="167"/>
                    </a:cubicBezTo>
                    <a:cubicBezTo>
                      <a:pt x="711" y="164"/>
                      <a:pt x="711" y="163"/>
                      <a:pt x="711" y="160"/>
                    </a:cubicBezTo>
                    <a:cubicBezTo>
                      <a:pt x="712" y="159"/>
                      <a:pt x="713" y="157"/>
                      <a:pt x="714" y="153"/>
                    </a:cubicBezTo>
                    <a:cubicBezTo>
                      <a:pt x="713" y="151"/>
                      <a:pt x="713" y="154"/>
                      <a:pt x="713" y="151"/>
                    </a:cubicBezTo>
                    <a:cubicBezTo>
                      <a:pt x="713" y="150"/>
                      <a:pt x="713" y="148"/>
                      <a:pt x="714" y="148"/>
                    </a:cubicBezTo>
                    <a:cubicBezTo>
                      <a:pt x="714" y="150"/>
                      <a:pt x="713" y="152"/>
                      <a:pt x="714" y="151"/>
                    </a:cubicBezTo>
                    <a:cubicBezTo>
                      <a:pt x="714" y="146"/>
                      <a:pt x="715" y="144"/>
                      <a:pt x="715" y="141"/>
                    </a:cubicBezTo>
                    <a:cubicBezTo>
                      <a:pt x="716" y="144"/>
                      <a:pt x="718" y="149"/>
                      <a:pt x="717" y="153"/>
                    </a:cubicBezTo>
                    <a:cubicBezTo>
                      <a:pt x="716" y="153"/>
                      <a:pt x="716" y="151"/>
                      <a:pt x="716" y="151"/>
                    </a:cubicBezTo>
                    <a:cubicBezTo>
                      <a:pt x="715" y="154"/>
                      <a:pt x="716" y="155"/>
                      <a:pt x="716" y="158"/>
                    </a:cubicBezTo>
                    <a:cubicBezTo>
                      <a:pt x="716" y="159"/>
                      <a:pt x="717" y="159"/>
                      <a:pt x="717" y="159"/>
                    </a:cubicBezTo>
                    <a:cubicBezTo>
                      <a:pt x="717" y="158"/>
                      <a:pt x="717" y="156"/>
                      <a:pt x="717" y="156"/>
                    </a:cubicBezTo>
                    <a:cubicBezTo>
                      <a:pt x="719" y="156"/>
                      <a:pt x="719" y="159"/>
                      <a:pt x="719" y="162"/>
                    </a:cubicBezTo>
                    <a:cubicBezTo>
                      <a:pt x="720" y="158"/>
                      <a:pt x="722" y="157"/>
                      <a:pt x="724" y="158"/>
                    </a:cubicBezTo>
                    <a:cubicBezTo>
                      <a:pt x="724" y="156"/>
                      <a:pt x="724" y="154"/>
                      <a:pt x="724" y="151"/>
                    </a:cubicBezTo>
                    <a:cubicBezTo>
                      <a:pt x="725" y="154"/>
                      <a:pt x="724" y="148"/>
                      <a:pt x="724" y="147"/>
                    </a:cubicBezTo>
                    <a:cubicBezTo>
                      <a:pt x="725" y="150"/>
                      <a:pt x="725" y="148"/>
                      <a:pt x="726" y="146"/>
                    </a:cubicBezTo>
                    <a:cubicBezTo>
                      <a:pt x="726" y="146"/>
                      <a:pt x="726" y="149"/>
                      <a:pt x="727" y="149"/>
                    </a:cubicBezTo>
                    <a:cubicBezTo>
                      <a:pt x="727" y="148"/>
                      <a:pt x="727" y="145"/>
                      <a:pt x="728" y="144"/>
                    </a:cubicBezTo>
                    <a:cubicBezTo>
                      <a:pt x="726" y="145"/>
                      <a:pt x="726" y="145"/>
                      <a:pt x="725" y="144"/>
                    </a:cubicBezTo>
                    <a:cubicBezTo>
                      <a:pt x="725" y="147"/>
                      <a:pt x="723" y="146"/>
                      <a:pt x="724" y="148"/>
                    </a:cubicBezTo>
                    <a:cubicBezTo>
                      <a:pt x="723" y="149"/>
                      <a:pt x="723" y="145"/>
                      <a:pt x="723" y="145"/>
                    </a:cubicBezTo>
                    <a:cubicBezTo>
                      <a:pt x="722" y="147"/>
                      <a:pt x="722" y="148"/>
                      <a:pt x="722" y="149"/>
                    </a:cubicBezTo>
                    <a:cubicBezTo>
                      <a:pt x="723" y="149"/>
                      <a:pt x="723" y="148"/>
                      <a:pt x="723" y="149"/>
                    </a:cubicBezTo>
                    <a:cubicBezTo>
                      <a:pt x="723" y="151"/>
                      <a:pt x="722" y="154"/>
                      <a:pt x="721" y="155"/>
                    </a:cubicBezTo>
                    <a:cubicBezTo>
                      <a:pt x="720" y="150"/>
                      <a:pt x="722" y="150"/>
                      <a:pt x="722" y="145"/>
                    </a:cubicBezTo>
                    <a:cubicBezTo>
                      <a:pt x="722" y="146"/>
                      <a:pt x="722" y="144"/>
                      <a:pt x="723" y="143"/>
                    </a:cubicBezTo>
                    <a:cubicBezTo>
                      <a:pt x="723" y="140"/>
                      <a:pt x="722" y="143"/>
                      <a:pt x="722" y="139"/>
                    </a:cubicBezTo>
                    <a:cubicBezTo>
                      <a:pt x="722" y="137"/>
                      <a:pt x="723" y="139"/>
                      <a:pt x="723" y="137"/>
                    </a:cubicBezTo>
                    <a:cubicBezTo>
                      <a:pt x="722" y="136"/>
                      <a:pt x="722" y="138"/>
                      <a:pt x="721" y="137"/>
                    </a:cubicBezTo>
                    <a:cubicBezTo>
                      <a:pt x="721" y="140"/>
                      <a:pt x="721" y="141"/>
                      <a:pt x="720" y="141"/>
                    </a:cubicBezTo>
                    <a:cubicBezTo>
                      <a:pt x="719" y="137"/>
                      <a:pt x="722" y="133"/>
                      <a:pt x="720" y="131"/>
                    </a:cubicBezTo>
                    <a:cubicBezTo>
                      <a:pt x="720" y="133"/>
                      <a:pt x="720" y="134"/>
                      <a:pt x="720" y="135"/>
                    </a:cubicBezTo>
                    <a:cubicBezTo>
                      <a:pt x="719" y="135"/>
                      <a:pt x="719" y="138"/>
                      <a:pt x="719" y="135"/>
                    </a:cubicBezTo>
                    <a:cubicBezTo>
                      <a:pt x="720" y="133"/>
                      <a:pt x="718" y="133"/>
                      <a:pt x="717" y="130"/>
                    </a:cubicBezTo>
                    <a:cubicBezTo>
                      <a:pt x="716" y="133"/>
                      <a:pt x="717" y="134"/>
                      <a:pt x="716" y="136"/>
                    </a:cubicBezTo>
                    <a:cubicBezTo>
                      <a:pt x="716" y="134"/>
                      <a:pt x="715" y="137"/>
                      <a:pt x="715" y="135"/>
                    </a:cubicBezTo>
                    <a:cubicBezTo>
                      <a:pt x="715" y="133"/>
                      <a:pt x="717" y="132"/>
                      <a:pt x="715" y="131"/>
                    </a:cubicBezTo>
                    <a:cubicBezTo>
                      <a:pt x="715" y="133"/>
                      <a:pt x="714" y="132"/>
                      <a:pt x="714" y="133"/>
                    </a:cubicBezTo>
                    <a:cubicBezTo>
                      <a:pt x="714" y="136"/>
                      <a:pt x="715" y="136"/>
                      <a:pt x="714" y="137"/>
                    </a:cubicBezTo>
                    <a:cubicBezTo>
                      <a:pt x="713" y="135"/>
                      <a:pt x="714" y="130"/>
                      <a:pt x="713" y="130"/>
                    </a:cubicBezTo>
                    <a:cubicBezTo>
                      <a:pt x="713" y="131"/>
                      <a:pt x="712" y="133"/>
                      <a:pt x="712" y="134"/>
                    </a:cubicBezTo>
                    <a:cubicBezTo>
                      <a:pt x="711" y="131"/>
                      <a:pt x="710" y="130"/>
                      <a:pt x="710" y="127"/>
                    </a:cubicBezTo>
                    <a:cubicBezTo>
                      <a:pt x="711" y="128"/>
                      <a:pt x="709" y="122"/>
                      <a:pt x="710" y="121"/>
                    </a:cubicBezTo>
                    <a:cubicBezTo>
                      <a:pt x="711" y="122"/>
                      <a:pt x="711" y="125"/>
                      <a:pt x="711" y="128"/>
                    </a:cubicBezTo>
                    <a:cubicBezTo>
                      <a:pt x="712" y="126"/>
                      <a:pt x="712" y="126"/>
                      <a:pt x="713" y="127"/>
                    </a:cubicBezTo>
                    <a:cubicBezTo>
                      <a:pt x="712" y="124"/>
                      <a:pt x="712" y="122"/>
                      <a:pt x="714" y="123"/>
                    </a:cubicBezTo>
                    <a:cubicBezTo>
                      <a:pt x="712" y="120"/>
                      <a:pt x="713" y="115"/>
                      <a:pt x="711" y="108"/>
                    </a:cubicBezTo>
                    <a:cubicBezTo>
                      <a:pt x="710" y="110"/>
                      <a:pt x="710" y="106"/>
                      <a:pt x="711" y="105"/>
                    </a:cubicBezTo>
                    <a:cubicBezTo>
                      <a:pt x="710" y="105"/>
                      <a:pt x="710" y="108"/>
                      <a:pt x="709" y="106"/>
                    </a:cubicBezTo>
                    <a:cubicBezTo>
                      <a:pt x="708" y="105"/>
                      <a:pt x="709" y="105"/>
                      <a:pt x="708" y="103"/>
                    </a:cubicBezTo>
                    <a:cubicBezTo>
                      <a:pt x="707" y="104"/>
                      <a:pt x="706" y="101"/>
                      <a:pt x="705" y="101"/>
                    </a:cubicBezTo>
                    <a:cubicBezTo>
                      <a:pt x="705" y="102"/>
                      <a:pt x="706" y="103"/>
                      <a:pt x="705" y="103"/>
                    </a:cubicBezTo>
                    <a:cubicBezTo>
                      <a:pt x="705" y="100"/>
                      <a:pt x="704" y="97"/>
                      <a:pt x="704" y="94"/>
                    </a:cubicBezTo>
                    <a:cubicBezTo>
                      <a:pt x="706" y="96"/>
                      <a:pt x="708" y="93"/>
                      <a:pt x="708" y="89"/>
                    </a:cubicBezTo>
                    <a:cubicBezTo>
                      <a:pt x="708" y="90"/>
                      <a:pt x="709" y="91"/>
                      <a:pt x="710" y="92"/>
                    </a:cubicBezTo>
                    <a:cubicBezTo>
                      <a:pt x="711" y="94"/>
                      <a:pt x="711" y="94"/>
                      <a:pt x="712" y="93"/>
                    </a:cubicBezTo>
                    <a:cubicBezTo>
                      <a:pt x="711" y="92"/>
                      <a:pt x="710" y="92"/>
                      <a:pt x="710" y="89"/>
                    </a:cubicBezTo>
                    <a:cubicBezTo>
                      <a:pt x="710" y="89"/>
                      <a:pt x="712" y="91"/>
                      <a:pt x="711" y="88"/>
                    </a:cubicBezTo>
                    <a:cubicBezTo>
                      <a:pt x="710" y="85"/>
                      <a:pt x="709" y="88"/>
                      <a:pt x="707" y="86"/>
                    </a:cubicBezTo>
                    <a:cubicBezTo>
                      <a:pt x="707" y="87"/>
                      <a:pt x="708" y="89"/>
                      <a:pt x="707" y="89"/>
                    </a:cubicBezTo>
                    <a:cubicBezTo>
                      <a:pt x="706" y="86"/>
                      <a:pt x="705" y="86"/>
                      <a:pt x="705" y="84"/>
                    </a:cubicBezTo>
                    <a:cubicBezTo>
                      <a:pt x="703" y="83"/>
                      <a:pt x="700" y="84"/>
                      <a:pt x="698" y="81"/>
                    </a:cubicBezTo>
                    <a:cubicBezTo>
                      <a:pt x="698" y="84"/>
                      <a:pt x="700" y="83"/>
                      <a:pt x="700" y="86"/>
                    </a:cubicBezTo>
                    <a:cubicBezTo>
                      <a:pt x="699" y="86"/>
                      <a:pt x="698" y="84"/>
                      <a:pt x="698" y="84"/>
                    </a:cubicBezTo>
                    <a:cubicBezTo>
                      <a:pt x="698" y="85"/>
                      <a:pt x="699" y="87"/>
                      <a:pt x="698" y="87"/>
                    </a:cubicBezTo>
                    <a:cubicBezTo>
                      <a:pt x="698" y="86"/>
                      <a:pt x="697" y="84"/>
                      <a:pt x="697" y="84"/>
                    </a:cubicBezTo>
                    <a:cubicBezTo>
                      <a:pt x="696" y="86"/>
                      <a:pt x="697" y="88"/>
                      <a:pt x="696" y="89"/>
                    </a:cubicBezTo>
                    <a:cubicBezTo>
                      <a:pt x="694" y="83"/>
                      <a:pt x="692" y="85"/>
                      <a:pt x="693" y="89"/>
                    </a:cubicBezTo>
                    <a:cubicBezTo>
                      <a:pt x="692" y="89"/>
                      <a:pt x="691" y="87"/>
                      <a:pt x="689" y="85"/>
                    </a:cubicBezTo>
                    <a:cubicBezTo>
                      <a:pt x="690" y="82"/>
                      <a:pt x="691" y="84"/>
                      <a:pt x="692" y="83"/>
                    </a:cubicBezTo>
                    <a:cubicBezTo>
                      <a:pt x="691" y="80"/>
                      <a:pt x="690" y="80"/>
                      <a:pt x="689" y="80"/>
                    </a:cubicBezTo>
                    <a:cubicBezTo>
                      <a:pt x="688" y="80"/>
                      <a:pt x="688" y="82"/>
                      <a:pt x="689" y="83"/>
                    </a:cubicBezTo>
                    <a:cubicBezTo>
                      <a:pt x="688" y="82"/>
                      <a:pt x="687" y="81"/>
                      <a:pt x="687" y="79"/>
                    </a:cubicBezTo>
                    <a:cubicBezTo>
                      <a:pt x="686" y="80"/>
                      <a:pt x="686" y="76"/>
                      <a:pt x="685" y="77"/>
                    </a:cubicBezTo>
                    <a:cubicBezTo>
                      <a:pt x="686" y="79"/>
                      <a:pt x="686" y="80"/>
                      <a:pt x="686" y="80"/>
                    </a:cubicBezTo>
                    <a:cubicBezTo>
                      <a:pt x="685" y="80"/>
                      <a:pt x="684" y="78"/>
                      <a:pt x="684" y="77"/>
                    </a:cubicBezTo>
                    <a:cubicBezTo>
                      <a:pt x="682" y="79"/>
                      <a:pt x="682" y="78"/>
                      <a:pt x="679" y="79"/>
                    </a:cubicBezTo>
                    <a:cubicBezTo>
                      <a:pt x="679" y="81"/>
                      <a:pt x="680" y="83"/>
                      <a:pt x="680" y="84"/>
                    </a:cubicBezTo>
                    <a:cubicBezTo>
                      <a:pt x="679" y="83"/>
                      <a:pt x="678" y="83"/>
                      <a:pt x="678" y="84"/>
                    </a:cubicBezTo>
                    <a:cubicBezTo>
                      <a:pt x="677" y="83"/>
                      <a:pt x="677" y="82"/>
                      <a:pt x="677" y="82"/>
                    </a:cubicBezTo>
                    <a:cubicBezTo>
                      <a:pt x="675" y="81"/>
                      <a:pt x="676" y="84"/>
                      <a:pt x="675" y="84"/>
                    </a:cubicBezTo>
                    <a:cubicBezTo>
                      <a:pt x="674" y="82"/>
                      <a:pt x="673" y="79"/>
                      <a:pt x="673" y="78"/>
                    </a:cubicBezTo>
                    <a:cubicBezTo>
                      <a:pt x="673" y="78"/>
                      <a:pt x="673" y="77"/>
                      <a:pt x="672" y="78"/>
                    </a:cubicBezTo>
                    <a:cubicBezTo>
                      <a:pt x="673" y="80"/>
                      <a:pt x="674" y="81"/>
                      <a:pt x="674" y="83"/>
                    </a:cubicBezTo>
                    <a:cubicBezTo>
                      <a:pt x="673" y="83"/>
                      <a:pt x="672" y="81"/>
                      <a:pt x="672" y="80"/>
                    </a:cubicBezTo>
                    <a:cubicBezTo>
                      <a:pt x="670" y="79"/>
                      <a:pt x="665" y="70"/>
                      <a:pt x="666" y="78"/>
                    </a:cubicBezTo>
                    <a:cubicBezTo>
                      <a:pt x="666" y="77"/>
                      <a:pt x="665" y="77"/>
                      <a:pt x="665" y="76"/>
                    </a:cubicBezTo>
                    <a:cubicBezTo>
                      <a:pt x="664" y="77"/>
                      <a:pt x="664" y="77"/>
                      <a:pt x="664" y="79"/>
                    </a:cubicBezTo>
                    <a:cubicBezTo>
                      <a:pt x="663" y="78"/>
                      <a:pt x="663" y="78"/>
                      <a:pt x="662" y="77"/>
                    </a:cubicBezTo>
                    <a:cubicBezTo>
                      <a:pt x="661" y="75"/>
                      <a:pt x="662" y="75"/>
                      <a:pt x="661" y="73"/>
                    </a:cubicBezTo>
                    <a:cubicBezTo>
                      <a:pt x="660" y="72"/>
                      <a:pt x="658" y="73"/>
                      <a:pt x="658" y="75"/>
                    </a:cubicBezTo>
                    <a:cubicBezTo>
                      <a:pt x="658" y="77"/>
                      <a:pt x="658" y="80"/>
                      <a:pt x="660" y="82"/>
                    </a:cubicBezTo>
                    <a:cubicBezTo>
                      <a:pt x="659" y="83"/>
                      <a:pt x="659" y="83"/>
                      <a:pt x="658" y="81"/>
                    </a:cubicBezTo>
                    <a:cubicBezTo>
                      <a:pt x="657" y="79"/>
                      <a:pt x="657" y="76"/>
                      <a:pt x="656" y="73"/>
                    </a:cubicBezTo>
                    <a:cubicBezTo>
                      <a:pt x="656" y="67"/>
                      <a:pt x="658" y="61"/>
                      <a:pt x="663" y="67"/>
                    </a:cubicBezTo>
                    <a:cubicBezTo>
                      <a:pt x="665" y="69"/>
                      <a:pt x="665" y="72"/>
                      <a:pt x="667" y="72"/>
                    </a:cubicBezTo>
                    <a:cubicBezTo>
                      <a:pt x="666" y="69"/>
                      <a:pt x="665" y="68"/>
                      <a:pt x="665" y="66"/>
                    </a:cubicBezTo>
                    <a:cubicBezTo>
                      <a:pt x="663" y="68"/>
                      <a:pt x="661" y="57"/>
                      <a:pt x="659" y="55"/>
                    </a:cubicBezTo>
                    <a:cubicBezTo>
                      <a:pt x="659" y="54"/>
                      <a:pt x="659" y="54"/>
                      <a:pt x="658" y="52"/>
                    </a:cubicBezTo>
                    <a:cubicBezTo>
                      <a:pt x="658" y="51"/>
                      <a:pt x="657" y="50"/>
                      <a:pt x="656" y="49"/>
                    </a:cubicBezTo>
                    <a:cubicBezTo>
                      <a:pt x="656" y="47"/>
                      <a:pt x="655" y="46"/>
                      <a:pt x="654" y="43"/>
                    </a:cubicBezTo>
                    <a:cubicBezTo>
                      <a:pt x="653" y="41"/>
                      <a:pt x="651" y="39"/>
                      <a:pt x="650" y="36"/>
                    </a:cubicBezTo>
                    <a:cubicBezTo>
                      <a:pt x="650" y="36"/>
                      <a:pt x="651" y="36"/>
                      <a:pt x="651" y="36"/>
                    </a:cubicBezTo>
                    <a:cubicBezTo>
                      <a:pt x="649" y="33"/>
                      <a:pt x="647" y="29"/>
                      <a:pt x="645" y="26"/>
                    </a:cubicBezTo>
                    <a:cubicBezTo>
                      <a:pt x="644" y="23"/>
                      <a:pt x="642" y="19"/>
                      <a:pt x="639" y="17"/>
                    </a:cubicBezTo>
                    <a:cubicBezTo>
                      <a:pt x="638" y="14"/>
                      <a:pt x="637" y="13"/>
                      <a:pt x="635" y="9"/>
                    </a:cubicBezTo>
                    <a:cubicBezTo>
                      <a:pt x="636" y="9"/>
                      <a:pt x="636" y="8"/>
                      <a:pt x="636" y="7"/>
                    </a:cubicBezTo>
                    <a:cubicBezTo>
                      <a:pt x="627" y="0"/>
                      <a:pt x="624" y="10"/>
                      <a:pt x="632" y="22"/>
                    </a:cubicBezTo>
                    <a:cubicBezTo>
                      <a:pt x="633" y="26"/>
                      <a:pt x="634" y="30"/>
                      <a:pt x="636" y="34"/>
                    </a:cubicBezTo>
                    <a:cubicBezTo>
                      <a:pt x="637" y="38"/>
                      <a:pt x="639" y="43"/>
                      <a:pt x="642" y="47"/>
                    </a:cubicBezTo>
                    <a:cubicBezTo>
                      <a:pt x="641" y="49"/>
                      <a:pt x="641" y="47"/>
                      <a:pt x="641" y="49"/>
                    </a:cubicBezTo>
                    <a:cubicBezTo>
                      <a:pt x="643" y="54"/>
                      <a:pt x="644" y="57"/>
                      <a:pt x="643" y="59"/>
                    </a:cubicBezTo>
                    <a:cubicBezTo>
                      <a:pt x="644" y="59"/>
                      <a:pt x="644" y="61"/>
                      <a:pt x="645" y="62"/>
                    </a:cubicBezTo>
                    <a:cubicBezTo>
                      <a:pt x="645" y="60"/>
                      <a:pt x="644" y="59"/>
                      <a:pt x="645" y="57"/>
                    </a:cubicBezTo>
                    <a:cubicBezTo>
                      <a:pt x="648" y="64"/>
                      <a:pt x="651" y="65"/>
                      <a:pt x="652" y="72"/>
                    </a:cubicBezTo>
                    <a:cubicBezTo>
                      <a:pt x="649" y="72"/>
                      <a:pt x="646" y="67"/>
                      <a:pt x="643" y="68"/>
                    </a:cubicBezTo>
                    <a:cubicBezTo>
                      <a:pt x="643" y="69"/>
                      <a:pt x="644" y="72"/>
                      <a:pt x="643" y="72"/>
                    </a:cubicBezTo>
                    <a:cubicBezTo>
                      <a:pt x="643" y="74"/>
                      <a:pt x="644" y="74"/>
                      <a:pt x="644" y="75"/>
                    </a:cubicBezTo>
                    <a:cubicBezTo>
                      <a:pt x="644" y="76"/>
                      <a:pt x="644" y="78"/>
                      <a:pt x="644" y="80"/>
                    </a:cubicBezTo>
                    <a:cubicBezTo>
                      <a:pt x="645" y="83"/>
                      <a:pt x="646" y="85"/>
                      <a:pt x="647" y="87"/>
                    </a:cubicBezTo>
                    <a:cubicBezTo>
                      <a:pt x="647" y="89"/>
                      <a:pt x="646" y="88"/>
                      <a:pt x="647" y="90"/>
                    </a:cubicBezTo>
                    <a:cubicBezTo>
                      <a:pt x="646" y="91"/>
                      <a:pt x="646" y="88"/>
                      <a:pt x="645" y="89"/>
                    </a:cubicBezTo>
                    <a:cubicBezTo>
                      <a:pt x="645" y="90"/>
                      <a:pt x="645" y="90"/>
                      <a:pt x="645" y="90"/>
                    </a:cubicBezTo>
                    <a:cubicBezTo>
                      <a:pt x="645" y="91"/>
                      <a:pt x="646" y="92"/>
                      <a:pt x="646" y="93"/>
                    </a:cubicBezTo>
                    <a:cubicBezTo>
                      <a:pt x="644" y="96"/>
                      <a:pt x="648" y="111"/>
                      <a:pt x="643" y="105"/>
                    </a:cubicBezTo>
                    <a:cubicBezTo>
                      <a:pt x="643" y="103"/>
                      <a:pt x="642" y="100"/>
                      <a:pt x="642" y="99"/>
                    </a:cubicBezTo>
                    <a:cubicBezTo>
                      <a:pt x="640" y="99"/>
                      <a:pt x="640" y="94"/>
                      <a:pt x="638" y="92"/>
                    </a:cubicBezTo>
                    <a:cubicBezTo>
                      <a:pt x="640" y="96"/>
                      <a:pt x="639" y="98"/>
                      <a:pt x="641" y="101"/>
                    </a:cubicBezTo>
                    <a:cubicBezTo>
                      <a:pt x="639" y="101"/>
                      <a:pt x="640" y="104"/>
                      <a:pt x="638" y="101"/>
                    </a:cubicBezTo>
                    <a:cubicBezTo>
                      <a:pt x="639" y="105"/>
                      <a:pt x="639" y="106"/>
                      <a:pt x="639" y="108"/>
                    </a:cubicBezTo>
                    <a:cubicBezTo>
                      <a:pt x="638" y="106"/>
                      <a:pt x="638" y="109"/>
                      <a:pt x="637" y="108"/>
                    </a:cubicBezTo>
                    <a:cubicBezTo>
                      <a:pt x="637" y="105"/>
                      <a:pt x="636" y="105"/>
                      <a:pt x="635" y="104"/>
                    </a:cubicBezTo>
                    <a:cubicBezTo>
                      <a:pt x="636" y="102"/>
                      <a:pt x="635" y="99"/>
                      <a:pt x="634" y="95"/>
                    </a:cubicBezTo>
                    <a:cubicBezTo>
                      <a:pt x="634" y="95"/>
                      <a:pt x="633" y="96"/>
                      <a:pt x="633" y="95"/>
                    </a:cubicBezTo>
                    <a:cubicBezTo>
                      <a:pt x="633" y="93"/>
                      <a:pt x="633" y="92"/>
                      <a:pt x="632" y="88"/>
                    </a:cubicBezTo>
                    <a:cubicBezTo>
                      <a:pt x="631" y="90"/>
                      <a:pt x="629" y="88"/>
                      <a:pt x="629" y="90"/>
                    </a:cubicBezTo>
                    <a:cubicBezTo>
                      <a:pt x="626" y="85"/>
                      <a:pt x="626" y="92"/>
                      <a:pt x="623" y="87"/>
                    </a:cubicBezTo>
                    <a:cubicBezTo>
                      <a:pt x="625" y="89"/>
                      <a:pt x="625" y="94"/>
                      <a:pt x="627" y="96"/>
                    </a:cubicBezTo>
                    <a:cubicBezTo>
                      <a:pt x="627" y="97"/>
                      <a:pt x="626" y="99"/>
                      <a:pt x="626" y="101"/>
                    </a:cubicBezTo>
                    <a:cubicBezTo>
                      <a:pt x="629" y="100"/>
                      <a:pt x="629" y="108"/>
                      <a:pt x="628" y="109"/>
                    </a:cubicBezTo>
                    <a:cubicBezTo>
                      <a:pt x="629" y="111"/>
                      <a:pt x="630" y="113"/>
                      <a:pt x="631" y="114"/>
                    </a:cubicBezTo>
                    <a:cubicBezTo>
                      <a:pt x="630" y="115"/>
                      <a:pt x="631" y="115"/>
                      <a:pt x="630" y="115"/>
                    </a:cubicBezTo>
                    <a:cubicBezTo>
                      <a:pt x="629" y="115"/>
                      <a:pt x="628" y="113"/>
                      <a:pt x="628" y="111"/>
                    </a:cubicBezTo>
                    <a:cubicBezTo>
                      <a:pt x="628" y="113"/>
                      <a:pt x="628" y="113"/>
                      <a:pt x="627" y="113"/>
                    </a:cubicBezTo>
                    <a:cubicBezTo>
                      <a:pt x="628" y="114"/>
                      <a:pt x="629" y="117"/>
                      <a:pt x="628" y="117"/>
                    </a:cubicBezTo>
                    <a:cubicBezTo>
                      <a:pt x="627" y="116"/>
                      <a:pt x="627" y="113"/>
                      <a:pt x="627" y="114"/>
                    </a:cubicBezTo>
                    <a:cubicBezTo>
                      <a:pt x="628" y="117"/>
                      <a:pt x="626" y="114"/>
                      <a:pt x="625" y="116"/>
                    </a:cubicBezTo>
                    <a:cubicBezTo>
                      <a:pt x="624" y="115"/>
                      <a:pt x="625" y="113"/>
                      <a:pt x="624" y="111"/>
                    </a:cubicBezTo>
                    <a:cubicBezTo>
                      <a:pt x="623" y="111"/>
                      <a:pt x="623" y="112"/>
                      <a:pt x="623" y="111"/>
                    </a:cubicBezTo>
                    <a:cubicBezTo>
                      <a:pt x="621" y="105"/>
                      <a:pt x="620" y="101"/>
                      <a:pt x="618" y="97"/>
                    </a:cubicBezTo>
                    <a:cubicBezTo>
                      <a:pt x="619" y="100"/>
                      <a:pt x="617" y="98"/>
                      <a:pt x="616" y="96"/>
                    </a:cubicBezTo>
                    <a:cubicBezTo>
                      <a:pt x="617" y="95"/>
                      <a:pt x="615" y="93"/>
                      <a:pt x="615" y="92"/>
                    </a:cubicBezTo>
                    <a:cubicBezTo>
                      <a:pt x="617" y="93"/>
                      <a:pt x="617" y="93"/>
                      <a:pt x="617" y="96"/>
                    </a:cubicBezTo>
                    <a:cubicBezTo>
                      <a:pt x="618" y="96"/>
                      <a:pt x="618" y="95"/>
                      <a:pt x="619" y="96"/>
                    </a:cubicBezTo>
                    <a:cubicBezTo>
                      <a:pt x="619" y="93"/>
                      <a:pt x="618" y="96"/>
                      <a:pt x="617" y="94"/>
                    </a:cubicBezTo>
                    <a:cubicBezTo>
                      <a:pt x="617" y="93"/>
                      <a:pt x="616" y="92"/>
                      <a:pt x="617" y="92"/>
                    </a:cubicBezTo>
                    <a:cubicBezTo>
                      <a:pt x="617" y="92"/>
                      <a:pt x="618" y="93"/>
                      <a:pt x="618" y="93"/>
                    </a:cubicBezTo>
                    <a:cubicBezTo>
                      <a:pt x="617" y="90"/>
                      <a:pt x="618" y="89"/>
                      <a:pt x="619" y="89"/>
                    </a:cubicBezTo>
                    <a:cubicBezTo>
                      <a:pt x="618" y="88"/>
                      <a:pt x="619" y="88"/>
                      <a:pt x="618" y="86"/>
                    </a:cubicBezTo>
                    <a:cubicBezTo>
                      <a:pt x="618" y="86"/>
                      <a:pt x="618" y="87"/>
                      <a:pt x="618" y="87"/>
                    </a:cubicBezTo>
                    <a:cubicBezTo>
                      <a:pt x="617" y="87"/>
                      <a:pt x="616" y="85"/>
                      <a:pt x="616" y="85"/>
                    </a:cubicBezTo>
                    <a:cubicBezTo>
                      <a:pt x="617" y="86"/>
                      <a:pt x="617" y="82"/>
                      <a:pt x="615" y="81"/>
                    </a:cubicBezTo>
                    <a:cubicBezTo>
                      <a:pt x="615" y="82"/>
                      <a:pt x="615" y="83"/>
                      <a:pt x="615" y="83"/>
                    </a:cubicBezTo>
                    <a:cubicBezTo>
                      <a:pt x="614" y="80"/>
                      <a:pt x="615" y="79"/>
                      <a:pt x="614" y="77"/>
                    </a:cubicBezTo>
                    <a:cubicBezTo>
                      <a:pt x="614" y="78"/>
                      <a:pt x="613" y="78"/>
                      <a:pt x="613" y="79"/>
                    </a:cubicBezTo>
                    <a:cubicBezTo>
                      <a:pt x="613" y="77"/>
                      <a:pt x="612" y="75"/>
                      <a:pt x="611" y="75"/>
                    </a:cubicBezTo>
                    <a:cubicBezTo>
                      <a:pt x="612" y="77"/>
                      <a:pt x="613" y="77"/>
                      <a:pt x="612" y="78"/>
                    </a:cubicBezTo>
                    <a:cubicBezTo>
                      <a:pt x="610" y="76"/>
                      <a:pt x="609" y="81"/>
                      <a:pt x="611" y="82"/>
                    </a:cubicBezTo>
                    <a:cubicBezTo>
                      <a:pt x="609" y="77"/>
                      <a:pt x="613" y="80"/>
                      <a:pt x="611" y="80"/>
                    </a:cubicBezTo>
                    <a:cubicBezTo>
                      <a:pt x="612" y="82"/>
                      <a:pt x="612" y="80"/>
                      <a:pt x="613" y="82"/>
                    </a:cubicBezTo>
                    <a:cubicBezTo>
                      <a:pt x="611" y="85"/>
                      <a:pt x="610" y="79"/>
                      <a:pt x="608" y="79"/>
                    </a:cubicBezTo>
                    <a:cubicBezTo>
                      <a:pt x="609" y="80"/>
                      <a:pt x="610" y="81"/>
                      <a:pt x="609" y="83"/>
                    </a:cubicBezTo>
                    <a:cubicBezTo>
                      <a:pt x="608" y="84"/>
                      <a:pt x="608" y="86"/>
                      <a:pt x="608" y="88"/>
                    </a:cubicBezTo>
                    <a:cubicBezTo>
                      <a:pt x="608" y="89"/>
                      <a:pt x="608" y="90"/>
                      <a:pt x="608" y="92"/>
                    </a:cubicBezTo>
                    <a:cubicBezTo>
                      <a:pt x="608" y="93"/>
                      <a:pt x="609" y="94"/>
                      <a:pt x="609" y="95"/>
                    </a:cubicBezTo>
                    <a:cubicBezTo>
                      <a:pt x="608" y="92"/>
                      <a:pt x="607" y="93"/>
                      <a:pt x="606" y="93"/>
                    </a:cubicBezTo>
                    <a:cubicBezTo>
                      <a:pt x="607" y="95"/>
                      <a:pt x="607" y="95"/>
                      <a:pt x="606" y="97"/>
                    </a:cubicBezTo>
                    <a:cubicBezTo>
                      <a:pt x="607" y="98"/>
                      <a:pt x="607" y="99"/>
                      <a:pt x="607" y="101"/>
                    </a:cubicBezTo>
                    <a:cubicBezTo>
                      <a:pt x="608" y="101"/>
                      <a:pt x="608" y="100"/>
                      <a:pt x="609" y="102"/>
                    </a:cubicBezTo>
                    <a:cubicBezTo>
                      <a:pt x="609" y="103"/>
                      <a:pt x="610" y="106"/>
                      <a:pt x="608" y="105"/>
                    </a:cubicBezTo>
                    <a:cubicBezTo>
                      <a:pt x="609" y="107"/>
                      <a:pt x="610" y="111"/>
                      <a:pt x="611" y="111"/>
                    </a:cubicBezTo>
                    <a:cubicBezTo>
                      <a:pt x="611" y="110"/>
                      <a:pt x="611" y="109"/>
                      <a:pt x="611" y="109"/>
                    </a:cubicBezTo>
                    <a:cubicBezTo>
                      <a:pt x="612" y="110"/>
                      <a:pt x="612" y="110"/>
                      <a:pt x="612" y="111"/>
                    </a:cubicBezTo>
                    <a:cubicBezTo>
                      <a:pt x="613" y="106"/>
                      <a:pt x="618" y="114"/>
                      <a:pt x="616" y="117"/>
                    </a:cubicBezTo>
                    <a:cubicBezTo>
                      <a:pt x="616" y="116"/>
                      <a:pt x="615" y="113"/>
                      <a:pt x="615" y="115"/>
                    </a:cubicBezTo>
                    <a:cubicBezTo>
                      <a:pt x="616" y="116"/>
                      <a:pt x="615" y="117"/>
                      <a:pt x="615" y="117"/>
                    </a:cubicBezTo>
                    <a:cubicBezTo>
                      <a:pt x="615" y="116"/>
                      <a:pt x="614" y="114"/>
                      <a:pt x="613" y="114"/>
                    </a:cubicBezTo>
                    <a:cubicBezTo>
                      <a:pt x="614" y="116"/>
                      <a:pt x="613" y="117"/>
                      <a:pt x="613" y="118"/>
                    </a:cubicBezTo>
                    <a:cubicBezTo>
                      <a:pt x="614" y="119"/>
                      <a:pt x="615" y="121"/>
                      <a:pt x="615" y="123"/>
                    </a:cubicBezTo>
                    <a:cubicBezTo>
                      <a:pt x="616" y="125"/>
                      <a:pt x="617" y="128"/>
                      <a:pt x="618" y="130"/>
                    </a:cubicBezTo>
                    <a:cubicBezTo>
                      <a:pt x="617" y="130"/>
                      <a:pt x="617" y="131"/>
                      <a:pt x="617" y="131"/>
                    </a:cubicBezTo>
                    <a:cubicBezTo>
                      <a:pt x="617" y="130"/>
                      <a:pt x="617" y="129"/>
                      <a:pt x="616" y="129"/>
                    </a:cubicBezTo>
                    <a:cubicBezTo>
                      <a:pt x="616" y="133"/>
                      <a:pt x="618" y="133"/>
                      <a:pt x="618" y="136"/>
                    </a:cubicBezTo>
                    <a:cubicBezTo>
                      <a:pt x="617" y="136"/>
                      <a:pt x="617" y="138"/>
                      <a:pt x="618" y="137"/>
                    </a:cubicBezTo>
                    <a:cubicBezTo>
                      <a:pt x="619" y="139"/>
                      <a:pt x="619" y="141"/>
                      <a:pt x="618" y="141"/>
                    </a:cubicBezTo>
                    <a:cubicBezTo>
                      <a:pt x="617" y="138"/>
                      <a:pt x="617" y="139"/>
                      <a:pt x="616" y="137"/>
                    </a:cubicBezTo>
                    <a:cubicBezTo>
                      <a:pt x="616" y="139"/>
                      <a:pt x="616" y="139"/>
                      <a:pt x="616" y="141"/>
                    </a:cubicBezTo>
                    <a:cubicBezTo>
                      <a:pt x="615" y="141"/>
                      <a:pt x="615" y="139"/>
                      <a:pt x="615" y="139"/>
                    </a:cubicBezTo>
                    <a:cubicBezTo>
                      <a:pt x="614" y="142"/>
                      <a:pt x="616" y="141"/>
                      <a:pt x="616" y="143"/>
                    </a:cubicBezTo>
                    <a:cubicBezTo>
                      <a:pt x="617" y="146"/>
                      <a:pt x="617" y="146"/>
                      <a:pt x="617" y="146"/>
                    </a:cubicBezTo>
                    <a:cubicBezTo>
                      <a:pt x="616" y="146"/>
                      <a:pt x="616" y="146"/>
                      <a:pt x="616" y="147"/>
                    </a:cubicBezTo>
                    <a:cubicBezTo>
                      <a:pt x="617" y="147"/>
                      <a:pt x="617" y="147"/>
                      <a:pt x="618" y="147"/>
                    </a:cubicBezTo>
                    <a:cubicBezTo>
                      <a:pt x="618" y="149"/>
                      <a:pt x="617" y="148"/>
                      <a:pt x="617" y="149"/>
                    </a:cubicBezTo>
                    <a:cubicBezTo>
                      <a:pt x="618" y="149"/>
                      <a:pt x="618" y="150"/>
                      <a:pt x="618" y="151"/>
                    </a:cubicBezTo>
                    <a:cubicBezTo>
                      <a:pt x="619" y="151"/>
                      <a:pt x="620" y="153"/>
                      <a:pt x="620" y="150"/>
                    </a:cubicBezTo>
                    <a:cubicBezTo>
                      <a:pt x="619" y="150"/>
                      <a:pt x="619" y="152"/>
                      <a:pt x="618" y="150"/>
                    </a:cubicBezTo>
                    <a:cubicBezTo>
                      <a:pt x="618" y="149"/>
                      <a:pt x="619" y="149"/>
                      <a:pt x="619" y="148"/>
                    </a:cubicBezTo>
                    <a:cubicBezTo>
                      <a:pt x="620" y="148"/>
                      <a:pt x="620" y="150"/>
                      <a:pt x="620" y="151"/>
                    </a:cubicBezTo>
                    <a:cubicBezTo>
                      <a:pt x="620" y="153"/>
                      <a:pt x="620" y="154"/>
                      <a:pt x="620" y="155"/>
                    </a:cubicBezTo>
                    <a:cubicBezTo>
                      <a:pt x="620" y="154"/>
                      <a:pt x="621" y="154"/>
                      <a:pt x="621" y="155"/>
                    </a:cubicBezTo>
                    <a:cubicBezTo>
                      <a:pt x="620" y="156"/>
                      <a:pt x="620" y="155"/>
                      <a:pt x="619" y="155"/>
                    </a:cubicBezTo>
                    <a:cubicBezTo>
                      <a:pt x="619" y="158"/>
                      <a:pt x="620" y="159"/>
                      <a:pt x="620" y="160"/>
                    </a:cubicBezTo>
                    <a:cubicBezTo>
                      <a:pt x="620" y="161"/>
                      <a:pt x="620" y="161"/>
                      <a:pt x="619" y="161"/>
                    </a:cubicBezTo>
                    <a:cubicBezTo>
                      <a:pt x="619" y="160"/>
                      <a:pt x="619" y="162"/>
                      <a:pt x="620" y="164"/>
                    </a:cubicBezTo>
                    <a:cubicBezTo>
                      <a:pt x="620" y="166"/>
                      <a:pt x="621" y="168"/>
                      <a:pt x="621" y="169"/>
                    </a:cubicBezTo>
                    <a:cubicBezTo>
                      <a:pt x="621" y="169"/>
                      <a:pt x="621" y="170"/>
                      <a:pt x="621" y="170"/>
                    </a:cubicBezTo>
                    <a:cubicBezTo>
                      <a:pt x="620" y="169"/>
                      <a:pt x="619" y="169"/>
                      <a:pt x="619" y="168"/>
                    </a:cubicBezTo>
                    <a:cubicBezTo>
                      <a:pt x="618" y="166"/>
                      <a:pt x="619" y="165"/>
                      <a:pt x="618" y="164"/>
                    </a:cubicBezTo>
                    <a:cubicBezTo>
                      <a:pt x="619" y="166"/>
                      <a:pt x="618" y="168"/>
                      <a:pt x="617" y="169"/>
                    </a:cubicBezTo>
                    <a:cubicBezTo>
                      <a:pt x="617" y="166"/>
                      <a:pt x="616" y="168"/>
                      <a:pt x="615" y="166"/>
                    </a:cubicBezTo>
                    <a:cubicBezTo>
                      <a:pt x="616" y="164"/>
                      <a:pt x="617" y="161"/>
                      <a:pt x="616" y="161"/>
                    </a:cubicBezTo>
                    <a:cubicBezTo>
                      <a:pt x="616" y="162"/>
                      <a:pt x="616" y="162"/>
                      <a:pt x="616" y="162"/>
                    </a:cubicBezTo>
                    <a:cubicBezTo>
                      <a:pt x="615" y="159"/>
                      <a:pt x="617" y="156"/>
                      <a:pt x="615" y="154"/>
                    </a:cubicBezTo>
                    <a:cubicBezTo>
                      <a:pt x="615" y="156"/>
                      <a:pt x="616" y="159"/>
                      <a:pt x="615" y="161"/>
                    </a:cubicBezTo>
                    <a:cubicBezTo>
                      <a:pt x="615" y="160"/>
                      <a:pt x="614" y="159"/>
                      <a:pt x="614" y="157"/>
                    </a:cubicBezTo>
                    <a:cubicBezTo>
                      <a:pt x="614" y="156"/>
                      <a:pt x="614" y="155"/>
                      <a:pt x="615" y="154"/>
                    </a:cubicBezTo>
                    <a:cubicBezTo>
                      <a:pt x="614" y="152"/>
                      <a:pt x="612" y="155"/>
                      <a:pt x="611" y="153"/>
                    </a:cubicBezTo>
                    <a:cubicBezTo>
                      <a:pt x="611" y="155"/>
                      <a:pt x="611" y="158"/>
                      <a:pt x="611" y="159"/>
                    </a:cubicBezTo>
                    <a:cubicBezTo>
                      <a:pt x="611" y="158"/>
                      <a:pt x="612" y="157"/>
                      <a:pt x="612" y="156"/>
                    </a:cubicBezTo>
                    <a:cubicBezTo>
                      <a:pt x="614" y="161"/>
                      <a:pt x="610" y="163"/>
                      <a:pt x="609" y="163"/>
                    </a:cubicBezTo>
                    <a:cubicBezTo>
                      <a:pt x="609" y="165"/>
                      <a:pt x="609" y="166"/>
                      <a:pt x="608" y="167"/>
                    </a:cubicBezTo>
                    <a:cubicBezTo>
                      <a:pt x="607" y="167"/>
                      <a:pt x="608" y="162"/>
                      <a:pt x="606" y="163"/>
                    </a:cubicBezTo>
                    <a:cubicBezTo>
                      <a:pt x="606" y="164"/>
                      <a:pt x="607" y="165"/>
                      <a:pt x="607" y="165"/>
                    </a:cubicBezTo>
                    <a:cubicBezTo>
                      <a:pt x="606" y="163"/>
                      <a:pt x="605" y="166"/>
                      <a:pt x="604" y="163"/>
                    </a:cubicBezTo>
                    <a:cubicBezTo>
                      <a:pt x="606" y="163"/>
                      <a:pt x="606" y="163"/>
                      <a:pt x="606" y="163"/>
                    </a:cubicBezTo>
                    <a:cubicBezTo>
                      <a:pt x="605" y="160"/>
                      <a:pt x="603" y="163"/>
                      <a:pt x="603" y="161"/>
                    </a:cubicBezTo>
                    <a:cubicBezTo>
                      <a:pt x="603" y="160"/>
                      <a:pt x="603" y="158"/>
                      <a:pt x="602" y="158"/>
                    </a:cubicBezTo>
                    <a:cubicBezTo>
                      <a:pt x="601" y="158"/>
                      <a:pt x="603" y="161"/>
                      <a:pt x="601" y="160"/>
                    </a:cubicBezTo>
                    <a:cubicBezTo>
                      <a:pt x="601" y="160"/>
                      <a:pt x="601" y="159"/>
                      <a:pt x="601" y="159"/>
                    </a:cubicBezTo>
                    <a:cubicBezTo>
                      <a:pt x="601" y="161"/>
                      <a:pt x="600" y="158"/>
                      <a:pt x="599" y="159"/>
                    </a:cubicBezTo>
                    <a:cubicBezTo>
                      <a:pt x="599" y="161"/>
                      <a:pt x="600" y="163"/>
                      <a:pt x="598" y="163"/>
                    </a:cubicBezTo>
                    <a:cubicBezTo>
                      <a:pt x="600" y="163"/>
                      <a:pt x="599" y="165"/>
                      <a:pt x="600" y="163"/>
                    </a:cubicBezTo>
                    <a:cubicBezTo>
                      <a:pt x="600" y="164"/>
                      <a:pt x="600" y="166"/>
                      <a:pt x="599" y="165"/>
                    </a:cubicBezTo>
                    <a:cubicBezTo>
                      <a:pt x="599" y="170"/>
                      <a:pt x="599" y="174"/>
                      <a:pt x="599" y="179"/>
                    </a:cubicBezTo>
                    <a:cubicBezTo>
                      <a:pt x="598" y="179"/>
                      <a:pt x="598" y="181"/>
                      <a:pt x="597" y="182"/>
                    </a:cubicBezTo>
                    <a:cubicBezTo>
                      <a:pt x="596" y="182"/>
                      <a:pt x="596" y="179"/>
                      <a:pt x="596" y="179"/>
                    </a:cubicBezTo>
                    <a:cubicBezTo>
                      <a:pt x="596" y="180"/>
                      <a:pt x="596" y="180"/>
                      <a:pt x="595" y="179"/>
                    </a:cubicBezTo>
                    <a:cubicBezTo>
                      <a:pt x="595" y="181"/>
                      <a:pt x="594" y="183"/>
                      <a:pt x="593" y="184"/>
                    </a:cubicBezTo>
                    <a:cubicBezTo>
                      <a:pt x="594" y="181"/>
                      <a:pt x="592" y="182"/>
                      <a:pt x="592" y="179"/>
                    </a:cubicBezTo>
                    <a:cubicBezTo>
                      <a:pt x="593" y="179"/>
                      <a:pt x="594" y="175"/>
                      <a:pt x="593" y="174"/>
                    </a:cubicBezTo>
                    <a:cubicBezTo>
                      <a:pt x="592" y="176"/>
                      <a:pt x="593" y="179"/>
                      <a:pt x="591" y="179"/>
                    </a:cubicBezTo>
                    <a:cubicBezTo>
                      <a:pt x="592" y="178"/>
                      <a:pt x="592" y="175"/>
                      <a:pt x="591" y="175"/>
                    </a:cubicBezTo>
                    <a:cubicBezTo>
                      <a:pt x="590" y="178"/>
                      <a:pt x="589" y="179"/>
                      <a:pt x="589" y="181"/>
                    </a:cubicBezTo>
                    <a:cubicBezTo>
                      <a:pt x="589" y="180"/>
                      <a:pt x="589" y="178"/>
                      <a:pt x="589" y="176"/>
                    </a:cubicBezTo>
                    <a:cubicBezTo>
                      <a:pt x="590" y="174"/>
                      <a:pt x="590" y="172"/>
                      <a:pt x="589" y="172"/>
                    </a:cubicBezTo>
                    <a:cubicBezTo>
                      <a:pt x="589" y="175"/>
                      <a:pt x="587" y="177"/>
                      <a:pt x="586" y="178"/>
                    </a:cubicBezTo>
                    <a:cubicBezTo>
                      <a:pt x="585" y="179"/>
                      <a:pt x="587" y="180"/>
                      <a:pt x="586" y="181"/>
                    </a:cubicBezTo>
                    <a:cubicBezTo>
                      <a:pt x="586" y="178"/>
                      <a:pt x="584" y="183"/>
                      <a:pt x="585" y="183"/>
                    </a:cubicBezTo>
                    <a:cubicBezTo>
                      <a:pt x="585" y="181"/>
                      <a:pt x="587" y="182"/>
                      <a:pt x="587" y="183"/>
                    </a:cubicBezTo>
                    <a:cubicBezTo>
                      <a:pt x="586" y="182"/>
                      <a:pt x="585" y="184"/>
                      <a:pt x="585" y="184"/>
                    </a:cubicBezTo>
                    <a:cubicBezTo>
                      <a:pt x="584" y="188"/>
                      <a:pt x="584" y="191"/>
                      <a:pt x="585" y="193"/>
                    </a:cubicBezTo>
                    <a:cubicBezTo>
                      <a:pt x="585" y="191"/>
                      <a:pt x="586" y="191"/>
                      <a:pt x="585" y="190"/>
                    </a:cubicBezTo>
                    <a:cubicBezTo>
                      <a:pt x="587" y="188"/>
                      <a:pt x="587" y="189"/>
                      <a:pt x="588" y="186"/>
                    </a:cubicBezTo>
                    <a:cubicBezTo>
                      <a:pt x="588" y="189"/>
                      <a:pt x="588" y="189"/>
                      <a:pt x="589" y="190"/>
                    </a:cubicBezTo>
                    <a:cubicBezTo>
                      <a:pt x="588" y="190"/>
                      <a:pt x="588" y="189"/>
                      <a:pt x="588" y="191"/>
                    </a:cubicBezTo>
                    <a:cubicBezTo>
                      <a:pt x="589" y="192"/>
                      <a:pt x="588" y="195"/>
                      <a:pt x="587" y="197"/>
                    </a:cubicBezTo>
                    <a:cubicBezTo>
                      <a:pt x="587" y="200"/>
                      <a:pt x="589" y="209"/>
                      <a:pt x="586" y="209"/>
                    </a:cubicBezTo>
                    <a:cubicBezTo>
                      <a:pt x="586" y="210"/>
                      <a:pt x="586" y="210"/>
                      <a:pt x="586" y="211"/>
                    </a:cubicBezTo>
                    <a:cubicBezTo>
                      <a:pt x="586" y="212"/>
                      <a:pt x="586" y="209"/>
                      <a:pt x="587" y="210"/>
                    </a:cubicBezTo>
                    <a:cubicBezTo>
                      <a:pt x="587" y="211"/>
                      <a:pt x="587" y="211"/>
                      <a:pt x="587" y="211"/>
                    </a:cubicBezTo>
                    <a:cubicBezTo>
                      <a:pt x="587" y="212"/>
                      <a:pt x="585" y="213"/>
                      <a:pt x="585" y="214"/>
                    </a:cubicBezTo>
                    <a:cubicBezTo>
                      <a:pt x="586" y="214"/>
                      <a:pt x="586" y="217"/>
                      <a:pt x="586" y="220"/>
                    </a:cubicBezTo>
                    <a:cubicBezTo>
                      <a:pt x="586" y="222"/>
                      <a:pt x="585" y="225"/>
                      <a:pt x="585" y="227"/>
                    </a:cubicBezTo>
                    <a:cubicBezTo>
                      <a:pt x="585" y="227"/>
                      <a:pt x="583" y="230"/>
                      <a:pt x="584" y="231"/>
                    </a:cubicBezTo>
                    <a:cubicBezTo>
                      <a:pt x="584" y="230"/>
                      <a:pt x="585" y="229"/>
                      <a:pt x="585" y="230"/>
                    </a:cubicBezTo>
                    <a:cubicBezTo>
                      <a:pt x="585" y="232"/>
                      <a:pt x="583" y="232"/>
                      <a:pt x="584" y="233"/>
                    </a:cubicBezTo>
                    <a:cubicBezTo>
                      <a:pt x="584" y="233"/>
                      <a:pt x="584" y="232"/>
                      <a:pt x="584" y="233"/>
                    </a:cubicBezTo>
                    <a:cubicBezTo>
                      <a:pt x="584" y="235"/>
                      <a:pt x="582" y="235"/>
                      <a:pt x="581" y="236"/>
                    </a:cubicBezTo>
                    <a:cubicBezTo>
                      <a:pt x="580" y="236"/>
                      <a:pt x="580" y="233"/>
                      <a:pt x="579" y="234"/>
                    </a:cubicBezTo>
                    <a:cubicBezTo>
                      <a:pt x="580" y="236"/>
                      <a:pt x="577" y="240"/>
                      <a:pt x="575" y="241"/>
                    </a:cubicBezTo>
                    <a:cubicBezTo>
                      <a:pt x="576" y="240"/>
                      <a:pt x="575" y="239"/>
                      <a:pt x="575" y="238"/>
                    </a:cubicBezTo>
                    <a:cubicBezTo>
                      <a:pt x="575" y="237"/>
                      <a:pt x="575" y="236"/>
                      <a:pt x="576" y="235"/>
                    </a:cubicBezTo>
                    <a:cubicBezTo>
                      <a:pt x="575" y="234"/>
                      <a:pt x="575" y="233"/>
                      <a:pt x="576" y="231"/>
                    </a:cubicBezTo>
                    <a:cubicBezTo>
                      <a:pt x="576" y="232"/>
                      <a:pt x="576" y="231"/>
                      <a:pt x="577" y="230"/>
                    </a:cubicBezTo>
                    <a:cubicBezTo>
                      <a:pt x="575" y="231"/>
                      <a:pt x="575" y="230"/>
                      <a:pt x="576" y="230"/>
                    </a:cubicBezTo>
                    <a:cubicBezTo>
                      <a:pt x="575" y="229"/>
                      <a:pt x="577" y="228"/>
                      <a:pt x="576" y="228"/>
                    </a:cubicBezTo>
                    <a:cubicBezTo>
                      <a:pt x="574" y="230"/>
                      <a:pt x="576" y="231"/>
                      <a:pt x="574" y="233"/>
                    </a:cubicBezTo>
                    <a:cubicBezTo>
                      <a:pt x="574" y="230"/>
                      <a:pt x="576" y="226"/>
                      <a:pt x="573" y="225"/>
                    </a:cubicBezTo>
                    <a:cubicBezTo>
                      <a:pt x="574" y="222"/>
                      <a:pt x="574" y="221"/>
                      <a:pt x="575" y="219"/>
                    </a:cubicBezTo>
                    <a:cubicBezTo>
                      <a:pt x="574" y="220"/>
                      <a:pt x="575" y="217"/>
                      <a:pt x="575" y="216"/>
                    </a:cubicBezTo>
                    <a:cubicBezTo>
                      <a:pt x="574" y="215"/>
                      <a:pt x="574" y="217"/>
                      <a:pt x="573" y="217"/>
                    </a:cubicBezTo>
                    <a:cubicBezTo>
                      <a:pt x="572" y="218"/>
                      <a:pt x="573" y="220"/>
                      <a:pt x="572" y="220"/>
                    </a:cubicBezTo>
                    <a:cubicBezTo>
                      <a:pt x="572" y="217"/>
                      <a:pt x="573" y="215"/>
                      <a:pt x="573" y="213"/>
                    </a:cubicBezTo>
                    <a:cubicBezTo>
                      <a:pt x="572" y="214"/>
                      <a:pt x="572" y="211"/>
                      <a:pt x="571" y="210"/>
                    </a:cubicBezTo>
                    <a:cubicBezTo>
                      <a:pt x="571" y="211"/>
                      <a:pt x="571" y="211"/>
                      <a:pt x="571" y="210"/>
                    </a:cubicBezTo>
                    <a:cubicBezTo>
                      <a:pt x="571" y="211"/>
                      <a:pt x="570" y="212"/>
                      <a:pt x="570" y="213"/>
                    </a:cubicBezTo>
                    <a:cubicBezTo>
                      <a:pt x="570" y="210"/>
                      <a:pt x="569" y="213"/>
                      <a:pt x="568" y="213"/>
                    </a:cubicBezTo>
                    <a:cubicBezTo>
                      <a:pt x="568" y="213"/>
                      <a:pt x="568" y="211"/>
                      <a:pt x="567" y="211"/>
                    </a:cubicBezTo>
                    <a:cubicBezTo>
                      <a:pt x="567" y="212"/>
                      <a:pt x="566" y="214"/>
                      <a:pt x="567" y="215"/>
                    </a:cubicBezTo>
                    <a:cubicBezTo>
                      <a:pt x="567" y="212"/>
                      <a:pt x="569" y="215"/>
                      <a:pt x="569" y="216"/>
                    </a:cubicBezTo>
                    <a:cubicBezTo>
                      <a:pt x="568" y="217"/>
                      <a:pt x="568" y="222"/>
                      <a:pt x="566" y="222"/>
                    </a:cubicBezTo>
                    <a:cubicBezTo>
                      <a:pt x="566" y="223"/>
                      <a:pt x="566" y="223"/>
                      <a:pt x="567" y="224"/>
                    </a:cubicBezTo>
                    <a:cubicBezTo>
                      <a:pt x="566" y="226"/>
                      <a:pt x="565" y="227"/>
                      <a:pt x="564" y="226"/>
                    </a:cubicBezTo>
                    <a:cubicBezTo>
                      <a:pt x="563" y="227"/>
                      <a:pt x="563" y="227"/>
                      <a:pt x="562" y="227"/>
                    </a:cubicBezTo>
                    <a:cubicBezTo>
                      <a:pt x="562" y="227"/>
                      <a:pt x="563" y="224"/>
                      <a:pt x="564" y="224"/>
                    </a:cubicBezTo>
                    <a:cubicBezTo>
                      <a:pt x="564" y="223"/>
                      <a:pt x="564" y="222"/>
                      <a:pt x="564" y="221"/>
                    </a:cubicBezTo>
                    <a:cubicBezTo>
                      <a:pt x="564" y="221"/>
                      <a:pt x="563" y="220"/>
                      <a:pt x="563" y="219"/>
                    </a:cubicBezTo>
                    <a:cubicBezTo>
                      <a:pt x="564" y="217"/>
                      <a:pt x="563" y="217"/>
                      <a:pt x="564" y="215"/>
                    </a:cubicBezTo>
                    <a:cubicBezTo>
                      <a:pt x="562" y="215"/>
                      <a:pt x="562" y="215"/>
                      <a:pt x="562" y="215"/>
                    </a:cubicBezTo>
                    <a:cubicBezTo>
                      <a:pt x="561" y="216"/>
                      <a:pt x="562" y="217"/>
                      <a:pt x="561" y="217"/>
                    </a:cubicBezTo>
                    <a:cubicBezTo>
                      <a:pt x="561" y="216"/>
                      <a:pt x="560" y="214"/>
                      <a:pt x="559" y="215"/>
                    </a:cubicBezTo>
                    <a:cubicBezTo>
                      <a:pt x="559" y="215"/>
                      <a:pt x="559" y="214"/>
                      <a:pt x="559" y="214"/>
                    </a:cubicBezTo>
                    <a:cubicBezTo>
                      <a:pt x="559" y="214"/>
                      <a:pt x="557" y="215"/>
                      <a:pt x="557" y="213"/>
                    </a:cubicBezTo>
                    <a:cubicBezTo>
                      <a:pt x="557" y="215"/>
                      <a:pt x="557" y="215"/>
                      <a:pt x="556" y="215"/>
                    </a:cubicBezTo>
                    <a:cubicBezTo>
                      <a:pt x="556" y="216"/>
                      <a:pt x="556" y="216"/>
                      <a:pt x="556" y="217"/>
                    </a:cubicBezTo>
                    <a:cubicBezTo>
                      <a:pt x="555" y="217"/>
                      <a:pt x="555" y="217"/>
                      <a:pt x="554" y="217"/>
                    </a:cubicBezTo>
                    <a:cubicBezTo>
                      <a:pt x="555" y="216"/>
                      <a:pt x="553" y="215"/>
                      <a:pt x="552" y="214"/>
                    </a:cubicBezTo>
                    <a:cubicBezTo>
                      <a:pt x="552" y="214"/>
                      <a:pt x="552" y="215"/>
                      <a:pt x="552" y="215"/>
                    </a:cubicBezTo>
                    <a:cubicBezTo>
                      <a:pt x="552" y="216"/>
                      <a:pt x="550" y="216"/>
                      <a:pt x="551" y="218"/>
                    </a:cubicBezTo>
                    <a:cubicBezTo>
                      <a:pt x="550" y="218"/>
                      <a:pt x="550" y="218"/>
                      <a:pt x="549" y="217"/>
                    </a:cubicBezTo>
                    <a:cubicBezTo>
                      <a:pt x="549" y="217"/>
                      <a:pt x="550" y="216"/>
                      <a:pt x="549" y="216"/>
                    </a:cubicBezTo>
                    <a:cubicBezTo>
                      <a:pt x="549" y="217"/>
                      <a:pt x="549" y="219"/>
                      <a:pt x="549" y="220"/>
                    </a:cubicBezTo>
                    <a:cubicBezTo>
                      <a:pt x="549" y="221"/>
                      <a:pt x="548" y="223"/>
                      <a:pt x="548" y="221"/>
                    </a:cubicBezTo>
                    <a:cubicBezTo>
                      <a:pt x="548" y="221"/>
                      <a:pt x="548" y="221"/>
                      <a:pt x="548" y="221"/>
                    </a:cubicBezTo>
                    <a:cubicBezTo>
                      <a:pt x="547" y="221"/>
                      <a:pt x="546" y="223"/>
                      <a:pt x="546" y="224"/>
                    </a:cubicBezTo>
                    <a:cubicBezTo>
                      <a:pt x="545" y="224"/>
                      <a:pt x="545" y="227"/>
                      <a:pt x="544" y="225"/>
                    </a:cubicBezTo>
                    <a:cubicBezTo>
                      <a:pt x="544" y="227"/>
                      <a:pt x="546" y="226"/>
                      <a:pt x="545" y="227"/>
                    </a:cubicBezTo>
                    <a:cubicBezTo>
                      <a:pt x="544" y="228"/>
                      <a:pt x="543" y="230"/>
                      <a:pt x="543" y="233"/>
                    </a:cubicBezTo>
                    <a:cubicBezTo>
                      <a:pt x="542" y="235"/>
                      <a:pt x="542" y="238"/>
                      <a:pt x="541" y="240"/>
                    </a:cubicBezTo>
                    <a:cubicBezTo>
                      <a:pt x="541" y="240"/>
                      <a:pt x="542" y="239"/>
                      <a:pt x="542" y="240"/>
                    </a:cubicBezTo>
                    <a:cubicBezTo>
                      <a:pt x="541" y="241"/>
                      <a:pt x="540" y="243"/>
                      <a:pt x="539" y="245"/>
                    </a:cubicBezTo>
                    <a:cubicBezTo>
                      <a:pt x="538" y="247"/>
                      <a:pt x="537" y="249"/>
                      <a:pt x="538" y="251"/>
                    </a:cubicBezTo>
                    <a:cubicBezTo>
                      <a:pt x="537" y="252"/>
                      <a:pt x="537" y="250"/>
                      <a:pt x="537" y="251"/>
                    </a:cubicBezTo>
                    <a:cubicBezTo>
                      <a:pt x="537" y="251"/>
                      <a:pt x="537" y="252"/>
                      <a:pt x="536" y="252"/>
                    </a:cubicBezTo>
                    <a:cubicBezTo>
                      <a:pt x="536" y="251"/>
                      <a:pt x="536" y="251"/>
                      <a:pt x="536" y="251"/>
                    </a:cubicBezTo>
                    <a:cubicBezTo>
                      <a:pt x="536" y="250"/>
                      <a:pt x="537" y="249"/>
                      <a:pt x="536" y="249"/>
                    </a:cubicBezTo>
                    <a:cubicBezTo>
                      <a:pt x="535" y="252"/>
                      <a:pt x="533" y="255"/>
                      <a:pt x="532" y="258"/>
                    </a:cubicBezTo>
                    <a:cubicBezTo>
                      <a:pt x="530" y="261"/>
                      <a:pt x="529" y="264"/>
                      <a:pt x="527" y="266"/>
                    </a:cubicBezTo>
                    <a:cubicBezTo>
                      <a:pt x="526" y="267"/>
                      <a:pt x="527" y="269"/>
                      <a:pt x="525" y="269"/>
                    </a:cubicBezTo>
                    <a:cubicBezTo>
                      <a:pt x="526" y="269"/>
                      <a:pt x="526" y="269"/>
                      <a:pt x="527" y="269"/>
                    </a:cubicBezTo>
                    <a:cubicBezTo>
                      <a:pt x="526" y="269"/>
                      <a:pt x="527" y="270"/>
                      <a:pt x="526" y="271"/>
                    </a:cubicBezTo>
                    <a:cubicBezTo>
                      <a:pt x="526" y="271"/>
                      <a:pt x="525" y="272"/>
                      <a:pt x="524" y="273"/>
                    </a:cubicBezTo>
                    <a:cubicBezTo>
                      <a:pt x="524" y="274"/>
                      <a:pt x="523" y="276"/>
                      <a:pt x="523" y="277"/>
                    </a:cubicBezTo>
                    <a:cubicBezTo>
                      <a:pt x="521" y="279"/>
                      <a:pt x="520" y="281"/>
                      <a:pt x="519" y="283"/>
                    </a:cubicBezTo>
                    <a:cubicBezTo>
                      <a:pt x="518" y="285"/>
                      <a:pt x="517" y="287"/>
                      <a:pt x="515" y="288"/>
                    </a:cubicBezTo>
                    <a:cubicBezTo>
                      <a:pt x="515" y="289"/>
                      <a:pt x="514" y="290"/>
                      <a:pt x="514" y="291"/>
                    </a:cubicBezTo>
                    <a:cubicBezTo>
                      <a:pt x="513" y="292"/>
                      <a:pt x="512" y="293"/>
                      <a:pt x="511" y="294"/>
                    </a:cubicBezTo>
                    <a:cubicBezTo>
                      <a:pt x="509" y="297"/>
                      <a:pt x="507" y="299"/>
                      <a:pt x="506" y="301"/>
                    </a:cubicBezTo>
                    <a:cubicBezTo>
                      <a:pt x="506" y="302"/>
                      <a:pt x="505" y="302"/>
                      <a:pt x="505" y="302"/>
                    </a:cubicBezTo>
                    <a:cubicBezTo>
                      <a:pt x="504" y="303"/>
                      <a:pt x="506" y="303"/>
                      <a:pt x="504" y="305"/>
                    </a:cubicBezTo>
                    <a:cubicBezTo>
                      <a:pt x="504" y="305"/>
                      <a:pt x="503" y="304"/>
                      <a:pt x="503" y="305"/>
                    </a:cubicBezTo>
                    <a:cubicBezTo>
                      <a:pt x="502" y="307"/>
                      <a:pt x="502" y="307"/>
                      <a:pt x="502" y="307"/>
                    </a:cubicBezTo>
                    <a:cubicBezTo>
                      <a:pt x="501" y="308"/>
                      <a:pt x="501" y="308"/>
                      <a:pt x="499" y="309"/>
                    </a:cubicBezTo>
                    <a:cubicBezTo>
                      <a:pt x="500" y="310"/>
                      <a:pt x="498" y="311"/>
                      <a:pt x="497" y="311"/>
                    </a:cubicBezTo>
                    <a:cubicBezTo>
                      <a:pt x="496" y="313"/>
                      <a:pt x="495" y="314"/>
                      <a:pt x="494" y="315"/>
                    </a:cubicBezTo>
                    <a:cubicBezTo>
                      <a:pt x="493" y="317"/>
                      <a:pt x="491" y="318"/>
                      <a:pt x="490" y="319"/>
                    </a:cubicBezTo>
                    <a:cubicBezTo>
                      <a:pt x="489" y="321"/>
                      <a:pt x="487" y="322"/>
                      <a:pt x="486" y="324"/>
                    </a:cubicBezTo>
                    <a:cubicBezTo>
                      <a:pt x="485" y="325"/>
                      <a:pt x="483" y="327"/>
                      <a:pt x="482" y="329"/>
                    </a:cubicBezTo>
                    <a:cubicBezTo>
                      <a:pt x="484" y="328"/>
                      <a:pt x="486" y="326"/>
                      <a:pt x="485" y="328"/>
                    </a:cubicBezTo>
                    <a:cubicBezTo>
                      <a:pt x="485" y="325"/>
                      <a:pt x="488" y="324"/>
                      <a:pt x="488" y="322"/>
                    </a:cubicBezTo>
                    <a:cubicBezTo>
                      <a:pt x="490" y="322"/>
                      <a:pt x="492" y="319"/>
                      <a:pt x="492" y="317"/>
                    </a:cubicBezTo>
                    <a:cubicBezTo>
                      <a:pt x="494" y="317"/>
                      <a:pt x="494" y="317"/>
                      <a:pt x="495" y="315"/>
                    </a:cubicBezTo>
                    <a:cubicBezTo>
                      <a:pt x="495" y="316"/>
                      <a:pt x="496" y="315"/>
                      <a:pt x="496" y="315"/>
                    </a:cubicBezTo>
                    <a:cubicBezTo>
                      <a:pt x="496" y="316"/>
                      <a:pt x="496" y="317"/>
                      <a:pt x="495" y="317"/>
                    </a:cubicBezTo>
                    <a:cubicBezTo>
                      <a:pt x="495" y="318"/>
                      <a:pt x="494" y="319"/>
                      <a:pt x="493" y="319"/>
                    </a:cubicBezTo>
                    <a:cubicBezTo>
                      <a:pt x="492" y="321"/>
                      <a:pt x="491" y="322"/>
                      <a:pt x="489" y="324"/>
                    </a:cubicBezTo>
                    <a:cubicBezTo>
                      <a:pt x="494" y="321"/>
                      <a:pt x="496" y="318"/>
                      <a:pt x="499" y="314"/>
                    </a:cubicBezTo>
                    <a:cubicBezTo>
                      <a:pt x="500" y="315"/>
                      <a:pt x="500" y="315"/>
                      <a:pt x="501" y="314"/>
                    </a:cubicBezTo>
                    <a:cubicBezTo>
                      <a:pt x="501" y="313"/>
                      <a:pt x="502" y="311"/>
                      <a:pt x="504" y="309"/>
                    </a:cubicBezTo>
                    <a:cubicBezTo>
                      <a:pt x="506" y="307"/>
                      <a:pt x="508" y="305"/>
                      <a:pt x="509" y="305"/>
                    </a:cubicBezTo>
                    <a:cubicBezTo>
                      <a:pt x="510" y="304"/>
                      <a:pt x="510" y="303"/>
                      <a:pt x="511" y="302"/>
                    </a:cubicBezTo>
                    <a:cubicBezTo>
                      <a:pt x="511" y="301"/>
                      <a:pt x="511" y="301"/>
                      <a:pt x="512" y="300"/>
                    </a:cubicBezTo>
                    <a:cubicBezTo>
                      <a:pt x="512" y="299"/>
                      <a:pt x="513" y="298"/>
                      <a:pt x="515" y="297"/>
                    </a:cubicBezTo>
                    <a:cubicBezTo>
                      <a:pt x="514" y="297"/>
                      <a:pt x="517" y="291"/>
                      <a:pt x="518" y="292"/>
                    </a:cubicBezTo>
                    <a:cubicBezTo>
                      <a:pt x="519" y="292"/>
                      <a:pt x="518" y="293"/>
                      <a:pt x="518" y="293"/>
                    </a:cubicBezTo>
                    <a:cubicBezTo>
                      <a:pt x="519" y="292"/>
                      <a:pt x="519" y="290"/>
                      <a:pt x="521" y="290"/>
                    </a:cubicBezTo>
                    <a:cubicBezTo>
                      <a:pt x="520" y="288"/>
                      <a:pt x="522" y="287"/>
                      <a:pt x="523" y="285"/>
                    </a:cubicBezTo>
                    <a:cubicBezTo>
                      <a:pt x="524" y="283"/>
                      <a:pt x="526" y="281"/>
                      <a:pt x="525" y="279"/>
                    </a:cubicBezTo>
                    <a:cubicBezTo>
                      <a:pt x="526" y="278"/>
                      <a:pt x="527" y="279"/>
                      <a:pt x="527" y="279"/>
                    </a:cubicBezTo>
                    <a:cubicBezTo>
                      <a:pt x="528" y="277"/>
                      <a:pt x="528" y="277"/>
                      <a:pt x="529" y="274"/>
                    </a:cubicBezTo>
                    <a:cubicBezTo>
                      <a:pt x="531" y="274"/>
                      <a:pt x="532" y="271"/>
                      <a:pt x="534" y="268"/>
                    </a:cubicBezTo>
                    <a:cubicBezTo>
                      <a:pt x="535" y="266"/>
                      <a:pt x="536" y="263"/>
                      <a:pt x="538" y="262"/>
                    </a:cubicBezTo>
                    <a:cubicBezTo>
                      <a:pt x="537" y="264"/>
                      <a:pt x="536" y="265"/>
                      <a:pt x="536" y="267"/>
                    </a:cubicBezTo>
                    <a:cubicBezTo>
                      <a:pt x="535" y="269"/>
                      <a:pt x="534" y="271"/>
                      <a:pt x="533" y="273"/>
                    </a:cubicBezTo>
                    <a:cubicBezTo>
                      <a:pt x="531" y="277"/>
                      <a:pt x="529" y="281"/>
                      <a:pt x="528" y="285"/>
                    </a:cubicBezTo>
                    <a:cubicBezTo>
                      <a:pt x="529" y="282"/>
                      <a:pt x="532" y="280"/>
                      <a:pt x="532" y="278"/>
                    </a:cubicBezTo>
                    <a:cubicBezTo>
                      <a:pt x="533" y="279"/>
                      <a:pt x="534" y="275"/>
                      <a:pt x="535" y="275"/>
                    </a:cubicBezTo>
                    <a:cubicBezTo>
                      <a:pt x="535" y="276"/>
                      <a:pt x="534" y="277"/>
                      <a:pt x="534" y="278"/>
                    </a:cubicBezTo>
                    <a:cubicBezTo>
                      <a:pt x="533" y="279"/>
                      <a:pt x="532" y="280"/>
                      <a:pt x="532" y="281"/>
                    </a:cubicBezTo>
                    <a:cubicBezTo>
                      <a:pt x="531" y="284"/>
                      <a:pt x="529" y="285"/>
                      <a:pt x="528" y="286"/>
                    </a:cubicBezTo>
                    <a:cubicBezTo>
                      <a:pt x="529" y="286"/>
                      <a:pt x="530" y="285"/>
                      <a:pt x="530" y="285"/>
                    </a:cubicBezTo>
                    <a:cubicBezTo>
                      <a:pt x="529" y="288"/>
                      <a:pt x="525" y="289"/>
                      <a:pt x="525" y="293"/>
                    </a:cubicBezTo>
                    <a:cubicBezTo>
                      <a:pt x="525" y="292"/>
                      <a:pt x="525" y="292"/>
                      <a:pt x="524" y="293"/>
                    </a:cubicBezTo>
                    <a:cubicBezTo>
                      <a:pt x="522" y="296"/>
                      <a:pt x="518" y="300"/>
                      <a:pt x="517" y="302"/>
                    </a:cubicBezTo>
                    <a:cubicBezTo>
                      <a:pt x="516" y="303"/>
                      <a:pt x="514" y="304"/>
                      <a:pt x="513" y="305"/>
                    </a:cubicBezTo>
                    <a:cubicBezTo>
                      <a:pt x="512" y="306"/>
                      <a:pt x="512" y="307"/>
                      <a:pt x="511" y="308"/>
                    </a:cubicBezTo>
                    <a:cubicBezTo>
                      <a:pt x="510" y="309"/>
                      <a:pt x="507" y="312"/>
                      <a:pt x="508" y="311"/>
                    </a:cubicBezTo>
                    <a:cubicBezTo>
                      <a:pt x="506" y="312"/>
                      <a:pt x="504" y="314"/>
                      <a:pt x="504" y="316"/>
                    </a:cubicBezTo>
                    <a:cubicBezTo>
                      <a:pt x="503" y="315"/>
                      <a:pt x="501" y="319"/>
                      <a:pt x="500" y="318"/>
                    </a:cubicBezTo>
                    <a:cubicBezTo>
                      <a:pt x="499" y="320"/>
                      <a:pt x="500" y="321"/>
                      <a:pt x="498" y="322"/>
                    </a:cubicBezTo>
                    <a:cubicBezTo>
                      <a:pt x="497" y="322"/>
                      <a:pt x="496" y="322"/>
                      <a:pt x="494" y="323"/>
                    </a:cubicBezTo>
                    <a:cubicBezTo>
                      <a:pt x="493" y="325"/>
                      <a:pt x="492" y="326"/>
                      <a:pt x="491" y="328"/>
                    </a:cubicBezTo>
                    <a:cubicBezTo>
                      <a:pt x="490" y="330"/>
                      <a:pt x="488" y="331"/>
                      <a:pt x="485" y="333"/>
                    </a:cubicBezTo>
                    <a:cubicBezTo>
                      <a:pt x="486" y="333"/>
                      <a:pt x="486" y="333"/>
                      <a:pt x="486" y="334"/>
                    </a:cubicBezTo>
                    <a:cubicBezTo>
                      <a:pt x="483" y="337"/>
                      <a:pt x="481" y="340"/>
                      <a:pt x="478" y="340"/>
                    </a:cubicBezTo>
                    <a:cubicBezTo>
                      <a:pt x="478" y="342"/>
                      <a:pt x="475" y="343"/>
                      <a:pt x="473" y="344"/>
                    </a:cubicBezTo>
                    <a:cubicBezTo>
                      <a:pt x="471" y="345"/>
                      <a:pt x="468" y="350"/>
                      <a:pt x="467" y="348"/>
                    </a:cubicBezTo>
                    <a:cubicBezTo>
                      <a:pt x="466" y="349"/>
                      <a:pt x="467" y="350"/>
                      <a:pt x="466" y="350"/>
                    </a:cubicBezTo>
                    <a:cubicBezTo>
                      <a:pt x="466" y="350"/>
                      <a:pt x="464" y="350"/>
                      <a:pt x="464" y="351"/>
                    </a:cubicBezTo>
                    <a:cubicBezTo>
                      <a:pt x="464" y="353"/>
                      <a:pt x="458" y="355"/>
                      <a:pt x="457" y="356"/>
                    </a:cubicBezTo>
                    <a:cubicBezTo>
                      <a:pt x="452" y="357"/>
                      <a:pt x="450" y="362"/>
                      <a:pt x="445" y="364"/>
                    </a:cubicBezTo>
                    <a:cubicBezTo>
                      <a:pt x="444" y="363"/>
                      <a:pt x="444" y="363"/>
                      <a:pt x="443" y="363"/>
                    </a:cubicBezTo>
                    <a:cubicBezTo>
                      <a:pt x="444" y="364"/>
                      <a:pt x="445" y="364"/>
                      <a:pt x="444" y="365"/>
                    </a:cubicBezTo>
                    <a:cubicBezTo>
                      <a:pt x="442" y="366"/>
                      <a:pt x="441" y="366"/>
                      <a:pt x="439" y="366"/>
                    </a:cubicBezTo>
                    <a:cubicBezTo>
                      <a:pt x="440" y="367"/>
                      <a:pt x="441" y="367"/>
                      <a:pt x="439" y="368"/>
                    </a:cubicBezTo>
                    <a:cubicBezTo>
                      <a:pt x="438" y="368"/>
                      <a:pt x="433" y="369"/>
                      <a:pt x="433" y="370"/>
                    </a:cubicBezTo>
                    <a:cubicBezTo>
                      <a:pt x="430" y="372"/>
                      <a:pt x="427" y="373"/>
                      <a:pt x="425" y="374"/>
                    </a:cubicBezTo>
                    <a:cubicBezTo>
                      <a:pt x="422" y="375"/>
                      <a:pt x="420" y="376"/>
                      <a:pt x="418" y="377"/>
                    </a:cubicBezTo>
                    <a:cubicBezTo>
                      <a:pt x="417" y="376"/>
                      <a:pt x="413" y="379"/>
                      <a:pt x="410" y="379"/>
                    </a:cubicBezTo>
                    <a:cubicBezTo>
                      <a:pt x="409" y="380"/>
                      <a:pt x="408" y="379"/>
                      <a:pt x="406" y="379"/>
                    </a:cubicBezTo>
                    <a:cubicBezTo>
                      <a:pt x="405" y="379"/>
                      <a:pt x="402" y="381"/>
                      <a:pt x="400" y="381"/>
                    </a:cubicBezTo>
                    <a:cubicBezTo>
                      <a:pt x="395" y="382"/>
                      <a:pt x="393" y="383"/>
                      <a:pt x="388" y="384"/>
                    </a:cubicBezTo>
                    <a:cubicBezTo>
                      <a:pt x="388" y="384"/>
                      <a:pt x="390" y="384"/>
                      <a:pt x="389" y="383"/>
                    </a:cubicBezTo>
                    <a:cubicBezTo>
                      <a:pt x="388" y="384"/>
                      <a:pt x="388" y="385"/>
                      <a:pt x="386" y="385"/>
                    </a:cubicBezTo>
                    <a:cubicBezTo>
                      <a:pt x="385" y="385"/>
                      <a:pt x="380" y="387"/>
                      <a:pt x="381" y="385"/>
                    </a:cubicBezTo>
                    <a:cubicBezTo>
                      <a:pt x="379" y="385"/>
                      <a:pt x="379" y="387"/>
                      <a:pt x="377" y="387"/>
                    </a:cubicBezTo>
                    <a:cubicBezTo>
                      <a:pt x="376" y="388"/>
                      <a:pt x="376" y="387"/>
                      <a:pt x="374" y="387"/>
                    </a:cubicBezTo>
                    <a:cubicBezTo>
                      <a:pt x="374" y="388"/>
                      <a:pt x="373" y="388"/>
                      <a:pt x="371" y="388"/>
                    </a:cubicBezTo>
                    <a:cubicBezTo>
                      <a:pt x="371" y="388"/>
                      <a:pt x="371" y="388"/>
                      <a:pt x="371" y="388"/>
                    </a:cubicBezTo>
                    <a:cubicBezTo>
                      <a:pt x="368" y="389"/>
                      <a:pt x="366" y="389"/>
                      <a:pt x="364" y="389"/>
                    </a:cubicBezTo>
                    <a:cubicBezTo>
                      <a:pt x="362" y="389"/>
                      <a:pt x="361" y="388"/>
                      <a:pt x="358" y="389"/>
                    </a:cubicBezTo>
                    <a:cubicBezTo>
                      <a:pt x="358" y="389"/>
                      <a:pt x="358" y="390"/>
                      <a:pt x="356" y="390"/>
                    </a:cubicBezTo>
                    <a:cubicBezTo>
                      <a:pt x="357" y="389"/>
                      <a:pt x="352" y="389"/>
                      <a:pt x="351" y="389"/>
                    </a:cubicBezTo>
                    <a:cubicBezTo>
                      <a:pt x="350" y="390"/>
                      <a:pt x="353" y="388"/>
                      <a:pt x="353" y="390"/>
                    </a:cubicBezTo>
                    <a:cubicBezTo>
                      <a:pt x="351" y="390"/>
                      <a:pt x="350" y="389"/>
                      <a:pt x="350" y="390"/>
                    </a:cubicBezTo>
                    <a:cubicBezTo>
                      <a:pt x="349" y="390"/>
                      <a:pt x="350" y="389"/>
                      <a:pt x="348" y="389"/>
                    </a:cubicBezTo>
                    <a:cubicBezTo>
                      <a:pt x="348" y="390"/>
                      <a:pt x="348" y="391"/>
                      <a:pt x="347" y="391"/>
                    </a:cubicBezTo>
                    <a:cubicBezTo>
                      <a:pt x="347" y="390"/>
                      <a:pt x="346" y="390"/>
                      <a:pt x="346" y="389"/>
                    </a:cubicBezTo>
                    <a:cubicBezTo>
                      <a:pt x="344" y="390"/>
                      <a:pt x="342" y="390"/>
                      <a:pt x="340" y="390"/>
                    </a:cubicBezTo>
                    <a:cubicBezTo>
                      <a:pt x="339" y="390"/>
                      <a:pt x="338" y="390"/>
                      <a:pt x="337" y="390"/>
                    </a:cubicBezTo>
                    <a:cubicBezTo>
                      <a:pt x="336" y="390"/>
                      <a:pt x="335" y="390"/>
                      <a:pt x="333" y="390"/>
                    </a:cubicBezTo>
                    <a:cubicBezTo>
                      <a:pt x="331" y="390"/>
                      <a:pt x="329" y="390"/>
                      <a:pt x="326" y="390"/>
                    </a:cubicBezTo>
                    <a:cubicBezTo>
                      <a:pt x="324" y="390"/>
                      <a:pt x="321" y="390"/>
                      <a:pt x="318" y="390"/>
                    </a:cubicBezTo>
                    <a:cubicBezTo>
                      <a:pt x="316" y="390"/>
                      <a:pt x="313" y="389"/>
                      <a:pt x="311" y="388"/>
                    </a:cubicBezTo>
                    <a:cubicBezTo>
                      <a:pt x="309" y="388"/>
                      <a:pt x="308" y="388"/>
                      <a:pt x="307" y="388"/>
                    </a:cubicBezTo>
                    <a:cubicBezTo>
                      <a:pt x="305" y="388"/>
                      <a:pt x="304" y="388"/>
                      <a:pt x="303" y="388"/>
                    </a:cubicBezTo>
                    <a:cubicBezTo>
                      <a:pt x="300" y="387"/>
                      <a:pt x="298" y="387"/>
                      <a:pt x="296" y="387"/>
                    </a:cubicBezTo>
                    <a:cubicBezTo>
                      <a:pt x="293" y="386"/>
                      <a:pt x="291" y="386"/>
                      <a:pt x="288" y="386"/>
                    </a:cubicBezTo>
                    <a:cubicBezTo>
                      <a:pt x="287" y="385"/>
                      <a:pt x="286" y="384"/>
                      <a:pt x="284" y="384"/>
                    </a:cubicBezTo>
                    <a:cubicBezTo>
                      <a:pt x="285" y="385"/>
                      <a:pt x="284" y="385"/>
                      <a:pt x="284" y="385"/>
                    </a:cubicBezTo>
                    <a:cubicBezTo>
                      <a:pt x="283" y="384"/>
                      <a:pt x="283" y="384"/>
                      <a:pt x="282" y="383"/>
                    </a:cubicBezTo>
                    <a:cubicBezTo>
                      <a:pt x="281" y="383"/>
                      <a:pt x="281" y="383"/>
                      <a:pt x="280" y="383"/>
                    </a:cubicBezTo>
                    <a:cubicBezTo>
                      <a:pt x="279" y="382"/>
                      <a:pt x="278" y="382"/>
                      <a:pt x="276" y="382"/>
                    </a:cubicBezTo>
                    <a:cubicBezTo>
                      <a:pt x="275" y="382"/>
                      <a:pt x="273" y="382"/>
                      <a:pt x="272" y="380"/>
                    </a:cubicBezTo>
                    <a:cubicBezTo>
                      <a:pt x="270" y="381"/>
                      <a:pt x="269" y="380"/>
                      <a:pt x="267" y="380"/>
                    </a:cubicBezTo>
                    <a:cubicBezTo>
                      <a:pt x="265" y="379"/>
                      <a:pt x="264" y="379"/>
                      <a:pt x="262" y="378"/>
                    </a:cubicBezTo>
                    <a:cubicBezTo>
                      <a:pt x="260" y="377"/>
                      <a:pt x="258" y="377"/>
                      <a:pt x="257" y="376"/>
                    </a:cubicBezTo>
                    <a:cubicBezTo>
                      <a:pt x="255" y="376"/>
                      <a:pt x="254" y="376"/>
                      <a:pt x="252" y="376"/>
                    </a:cubicBezTo>
                    <a:cubicBezTo>
                      <a:pt x="254" y="377"/>
                      <a:pt x="255" y="375"/>
                      <a:pt x="256" y="377"/>
                    </a:cubicBezTo>
                    <a:cubicBezTo>
                      <a:pt x="254" y="378"/>
                      <a:pt x="252" y="377"/>
                      <a:pt x="250" y="376"/>
                    </a:cubicBezTo>
                    <a:cubicBezTo>
                      <a:pt x="248" y="376"/>
                      <a:pt x="246" y="375"/>
                      <a:pt x="243" y="374"/>
                    </a:cubicBezTo>
                    <a:cubicBezTo>
                      <a:pt x="243" y="374"/>
                      <a:pt x="243" y="374"/>
                      <a:pt x="243" y="375"/>
                    </a:cubicBezTo>
                    <a:cubicBezTo>
                      <a:pt x="241" y="375"/>
                      <a:pt x="236" y="373"/>
                      <a:pt x="236" y="371"/>
                    </a:cubicBezTo>
                    <a:cubicBezTo>
                      <a:pt x="234" y="371"/>
                      <a:pt x="232" y="370"/>
                      <a:pt x="230" y="368"/>
                    </a:cubicBezTo>
                    <a:cubicBezTo>
                      <a:pt x="229" y="368"/>
                      <a:pt x="227" y="367"/>
                      <a:pt x="226" y="366"/>
                    </a:cubicBezTo>
                    <a:cubicBezTo>
                      <a:pt x="225" y="365"/>
                      <a:pt x="224" y="365"/>
                      <a:pt x="223" y="364"/>
                    </a:cubicBezTo>
                    <a:cubicBezTo>
                      <a:pt x="223" y="363"/>
                      <a:pt x="222" y="363"/>
                      <a:pt x="222" y="363"/>
                    </a:cubicBezTo>
                    <a:cubicBezTo>
                      <a:pt x="222" y="363"/>
                      <a:pt x="222" y="362"/>
                      <a:pt x="222" y="361"/>
                    </a:cubicBezTo>
                    <a:cubicBezTo>
                      <a:pt x="221" y="362"/>
                      <a:pt x="219" y="361"/>
                      <a:pt x="218" y="360"/>
                    </a:cubicBezTo>
                    <a:cubicBezTo>
                      <a:pt x="217" y="359"/>
                      <a:pt x="215" y="357"/>
                      <a:pt x="214" y="358"/>
                    </a:cubicBezTo>
                    <a:cubicBezTo>
                      <a:pt x="213" y="355"/>
                      <a:pt x="209" y="354"/>
                      <a:pt x="208" y="351"/>
                    </a:cubicBezTo>
                    <a:cubicBezTo>
                      <a:pt x="206" y="352"/>
                      <a:pt x="203" y="349"/>
                      <a:pt x="201" y="348"/>
                    </a:cubicBezTo>
                    <a:cubicBezTo>
                      <a:pt x="201" y="348"/>
                      <a:pt x="201" y="349"/>
                      <a:pt x="201" y="349"/>
                    </a:cubicBezTo>
                    <a:cubicBezTo>
                      <a:pt x="200" y="348"/>
                      <a:pt x="200" y="349"/>
                      <a:pt x="199" y="349"/>
                    </a:cubicBezTo>
                    <a:cubicBezTo>
                      <a:pt x="196" y="347"/>
                      <a:pt x="197" y="346"/>
                      <a:pt x="195" y="345"/>
                    </a:cubicBezTo>
                    <a:cubicBezTo>
                      <a:pt x="196" y="345"/>
                      <a:pt x="197" y="344"/>
                      <a:pt x="196" y="344"/>
                    </a:cubicBezTo>
                    <a:cubicBezTo>
                      <a:pt x="195" y="345"/>
                      <a:pt x="194" y="345"/>
                      <a:pt x="193" y="344"/>
                    </a:cubicBezTo>
                    <a:cubicBezTo>
                      <a:pt x="192" y="344"/>
                      <a:pt x="191" y="343"/>
                      <a:pt x="191" y="343"/>
                    </a:cubicBezTo>
                    <a:cubicBezTo>
                      <a:pt x="190" y="342"/>
                      <a:pt x="189" y="341"/>
                      <a:pt x="189" y="341"/>
                    </a:cubicBezTo>
                    <a:cubicBezTo>
                      <a:pt x="189" y="342"/>
                      <a:pt x="188" y="339"/>
                      <a:pt x="187" y="340"/>
                    </a:cubicBezTo>
                    <a:cubicBezTo>
                      <a:pt x="186" y="340"/>
                      <a:pt x="187" y="341"/>
                      <a:pt x="187" y="342"/>
                    </a:cubicBezTo>
                    <a:cubicBezTo>
                      <a:pt x="188" y="342"/>
                      <a:pt x="188" y="342"/>
                      <a:pt x="189" y="342"/>
                    </a:cubicBezTo>
                    <a:cubicBezTo>
                      <a:pt x="190" y="344"/>
                      <a:pt x="190" y="345"/>
                      <a:pt x="191" y="347"/>
                    </a:cubicBezTo>
                    <a:cubicBezTo>
                      <a:pt x="190" y="346"/>
                      <a:pt x="189" y="345"/>
                      <a:pt x="189" y="346"/>
                    </a:cubicBezTo>
                    <a:cubicBezTo>
                      <a:pt x="192" y="349"/>
                      <a:pt x="193" y="349"/>
                      <a:pt x="196" y="352"/>
                    </a:cubicBezTo>
                    <a:cubicBezTo>
                      <a:pt x="196" y="353"/>
                      <a:pt x="197" y="353"/>
                      <a:pt x="197" y="354"/>
                    </a:cubicBezTo>
                    <a:cubicBezTo>
                      <a:pt x="198" y="355"/>
                      <a:pt x="199" y="355"/>
                      <a:pt x="201" y="356"/>
                    </a:cubicBezTo>
                    <a:cubicBezTo>
                      <a:pt x="201" y="357"/>
                      <a:pt x="202" y="358"/>
                      <a:pt x="204" y="359"/>
                    </a:cubicBezTo>
                    <a:cubicBezTo>
                      <a:pt x="205" y="361"/>
                      <a:pt x="207" y="362"/>
                      <a:pt x="208" y="363"/>
                    </a:cubicBezTo>
                    <a:cubicBezTo>
                      <a:pt x="210" y="364"/>
                      <a:pt x="213" y="365"/>
                      <a:pt x="213" y="367"/>
                    </a:cubicBezTo>
                    <a:cubicBezTo>
                      <a:pt x="214" y="368"/>
                      <a:pt x="214" y="367"/>
                      <a:pt x="215" y="367"/>
                    </a:cubicBezTo>
                    <a:cubicBezTo>
                      <a:pt x="216" y="368"/>
                      <a:pt x="214" y="369"/>
                      <a:pt x="215" y="369"/>
                    </a:cubicBezTo>
                    <a:cubicBezTo>
                      <a:pt x="216" y="369"/>
                      <a:pt x="217" y="370"/>
                      <a:pt x="218" y="370"/>
                    </a:cubicBezTo>
                    <a:cubicBezTo>
                      <a:pt x="218" y="371"/>
                      <a:pt x="221" y="372"/>
                      <a:pt x="221" y="374"/>
                    </a:cubicBezTo>
                    <a:cubicBezTo>
                      <a:pt x="219" y="373"/>
                      <a:pt x="216" y="372"/>
                      <a:pt x="217" y="374"/>
                    </a:cubicBezTo>
                    <a:cubicBezTo>
                      <a:pt x="221" y="373"/>
                      <a:pt x="227" y="377"/>
                      <a:pt x="227" y="381"/>
                    </a:cubicBezTo>
                    <a:cubicBezTo>
                      <a:pt x="229" y="381"/>
                      <a:pt x="227" y="379"/>
                      <a:pt x="228" y="380"/>
                    </a:cubicBezTo>
                    <a:cubicBezTo>
                      <a:pt x="229" y="381"/>
                      <a:pt x="230" y="382"/>
                      <a:pt x="230" y="383"/>
                    </a:cubicBezTo>
                    <a:cubicBezTo>
                      <a:pt x="229" y="383"/>
                      <a:pt x="228" y="383"/>
                      <a:pt x="228" y="383"/>
                    </a:cubicBezTo>
                    <a:cubicBezTo>
                      <a:pt x="226" y="385"/>
                      <a:pt x="230" y="386"/>
                      <a:pt x="233" y="388"/>
                    </a:cubicBezTo>
                    <a:cubicBezTo>
                      <a:pt x="231" y="389"/>
                      <a:pt x="230" y="388"/>
                      <a:pt x="228" y="387"/>
                    </a:cubicBezTo>
                    <a:cubicBezTo>
                      <a:pt x="226" y="386"/>
                      <a:pt x="224" y="385"/>
                      <a:pt x="222" y="383"/>
                    </a:cubicBezTo>
                    <a:cubicBezTo>
                      <a:pt x="221" y="384"/>
                      <a:pt x="222" y="384"/>
                      <a:pt x="223" y="385"/>
                    </a:cubicBezTo>
                    <a:cubicBezTo>
                      <a:pt x="221" y="385"/>
                      <a:pt x="219" y="384"/>
                      <a:pt x="217" y="382"/>
                    </a:cubicBezTo>
                    <a:cubicBezTo>
                      <a:pt x="215" y="381"/>
                      <a:pt x="214" y="379"/>
                      <a:pt x="212" y="380"/>
                    </a:cubicBezTo>
                    <a:cubicBezTo>
                      <a:pt x="213" y="380"/>
                      <a:pt x="214" y="381"/>
                      <a:pt x="215" y="383"/>
                    </a:cubicBezTo>
                    <a:cubicBezTo>
                      <a:pt x="211" y="380"/>
                      <a:pt x="208" y="378"/>
                      <a:pt x="205" y="376"/>
                    </a:cubicBezTo>
                    <a:cubicBezTo>
                      <a:pt x="203" y="374"/>
                      <a:pt x="200" y="372"/>
                      <a:pt x="196" y="369"/>
                    </a:cubicBezTo>
                    <a:cubicBezTo>
                      <a:pt x="196" y="369"/>
                      <a:pt x="197" y="369"/>
                      <a:pt x="197" y="369"/>
                    </a:cubicBezTo>
                    <a:cubicBezTo>
                      <a:pt x="195" y="368"/>
                      <a:pt x="194" y="368"/>
                      <a:pt x="192" y="367"/>
                    </a:cubicBezTo>
                    <a:cubicBezTo>
                      <a:pt x="192" y="366"/>
                      <a:pt x="192" y="366"/>
                      <a:pt x="192" y="365"/>
                    </a:cubicBezTo>
                    <a:cubicBezTo>
                      <a:pt x="192" y="366"/>
                      <a:pt x="191" y="365"/>
                      <a:pt x="191" y="365"/>
                    </a:cubicBezTo>
                    <a:cubicBezTo>
                      <a:pt x="190" y="365"/>
                      <a:pt x="192" y="366"/>
                      <a:pt x="191" y="367"/>
                    </a:cubicBezTo>
                    <a:cubicBezTo>
                      <a:pt x="190" y="366"/>
                      <a:pt x="188" y="365"/>
                      <a:pt x="187" y="364"/>
                    </a:cubicBezTo>
                    <a:cubicBezTo>
                      <a:pt x="185" y="362"/>
                      <a:pt x="184" y="361"/>
                      <a:pt x="182" y="360"/>
                    </a:cubicBezTo>
                    <a:cubicBezTo>
                      <a:pt x="181" y="358"/>
                      <a:pt x="179" y="357"/>
                      <a:pt x="179" y="355"/>
                    </a:cubicBezTo>
                    <a:cubicBezTo>
                      <a:pt x="177" y="356"/>
                      <a:pt x="178" y="357"/>
                      <a:pt x="176" y="356"/>
                    </a:cubicBezTo>
                    <a:cubicBezTo>
                      <a:pt x="176" y="354"/>
                      <a:pt x="175" y="352"/>
                      <a:pt x="178" y="353"/>
                    </a:cubicBezTo>
                    <a:cubicBezTo>
                      <a:pt x="178" y="353"/>
                      <a:pt x="178" y="352"/>
                      <a:pt x="178" y="352"/>
                    </a:cubicBezTo>
                    <a:cubicBezTo>
                      <a:pt x="177" y="353"/>
                      <a:pt x="175" y="350"/>
                      <a:pt x="173" y="349"/>
                    </a:cubicBezTo>
                    <a:cubicBezTo>
                      <a:pt x="172" y="350"/>
                      <a:pt x="169" y="347"/>
                      <a:pt x="170" y="346"/>
                    </a:cubicBezTo>
                    <a:cubicBezTo>
                      <a:pt x="169" y="347"/>
                      <a:pt x="168" y="346"/>
                      <a:pt x="167" y="345"/>
                    </a:cubicBezTo>
                    <a:cubicBezTo>
                      <a:pt x="167" y="342"/>
                      <a:pt x="169" y="345"/>
                      <a:pt x="169" y="344"/>
                    </a:cubicBezTo>
                    <a:cubicBezTo>
                      <a:pt x="168" y="343"/>
                      <a:pt x="167" y="341"/>
                      <a:pt x="166" y="341"/>
                    </a:cubicBezTo>
                    <a:cubicBezTo>
                      <a:pt x="168" y="344"/>
                      <a:pt x="164" y="339"/>
                      <a:pt x="165" y="342"/>
                    </a:cubicBezTo>
                    <a:cubicBezTo>
                      <a:pt x="165" y="343"/>
                      <a:pt x="165" y="342"/>
                      <a:pt x="167" y="343"/>
                    </a:cubicBezTo>
                    <a:cubicBezTo>
                      <a:pt x="166" y="344"/>
                      <a:pt x="165" y="344"/>
                      <a:pt x="164" y="343"/>
                    </a:cubicBezTo>
                    <a:cubicBezTo>
                      <a:pt x="163" y="341"/>
                      <a:pt x="164" y="340"/>
                      <a:pt x="164" y="340"/>
                    </a:cubicBezTo>
                    <a:cubicBezTo>
                      <a:pt x="163" y="339"/>
                      <a:pt x="162" y="336"/>
                      <a:pt x="160" y="336"/>
                    </a:cubicBezTo>
                    <a:cubicBezTo>
                      <a:pt x="162" y="337"/>
                      <a:pt x="162" y="338"/>
                      <a:pt x="163" y="339"/>
                    </a:cubicBezTo>
                    <a:cubicBezTo>
                      <a:pt x="163" y="340"/>
                      <a:pt x="163" y="341"/>
                      <a:pt x="162" y="341"/>
                    </a:cubicBezTo>
                    <a:cubicBezTo>
                      <a:pt x="161" y="339"/>
                      <a:pt x="163" y="340"/>
                      <a:pt x="162" y="339"/>
                    </a:cubicBezTo>
                    <a:cubicBezTo>
                      <a:pt x="161" y="338"/>
                      <a:pt x="158" y="336"/>
                      <a:pt x="160" y="335"/>
                    </a:cubicBezTo>
                    <a:cubicBezTo>
                      <a:pt x="158" y="334"/>
                      <a:pt x="158" y="335"/>
                      <a:pt x="158" y="336"/>
                    </a:cubicBezTo>
                    <a:cubicBezTo>
                      <a:pt x="156" y="334"/>
                      <a:pt x="157" y="334"/>
                      <a:pt x="158" y="334"/>
                    </a:cubicBezTo>
                    <a:cubicBezTo>
                      <a:pt x="157" y="333"/>
                      <a:pt x="158" y="333"/>
                      <a:pt x="157" y="332"/>
                    </a:cubicBezTo>
                    <a:cubicBezTo>
                      <a:pt x="156" y="332"/>
                      <a:pt x="157" y="334"/>
                      <a:pt x="156" y="334"/>
                    </a:cubicBezTo>
                    <a:cubicBezTo>
                      <a:pt x="155" y="333"/>
                      <a:pt x="156" y="332"/>
                      <a:pt x="156" y="332"/>
                    </a:cubicBezTo>
                    <a:cubicBezTo>
                      <a:pt x="154" y="330"/>
                      <a:pt x="153" y="330"/>
                      <a:pt x="152" y="328"/>
                    </a:cubicBezTo>
                    <a:cubicBezTo>
                      <a:pt x="152" y="326"/>
                      <a:pt x="149" y="325"/>
                      <a:pt x="150" y="322"/>
                    </a:cubicBezTo>
                    <a:cubicBezTo>
                      <a:pt x="149" y="323"/>
                      <a:pt x="149" y="324"/>
                      <a:pt x="148" y="323"/>
                    </a:cubicBezTo>
                    <a:cubicBezTo>
                      <a:pt x="148" y="322"/>
                      <a:pt x="149" y="322"/>
                      <a:pt x="148" y="321"/>
                    </a:cubicBezTo>
                    <a:cubicBezTo>
                      <a:pt x="148" y="321"/>
                      <a:pt x="147" y="322"/>
                      <a:pt x="147" y="321"/>
                    </a:cubicBezTo>
                    <a:cubicBezTo>
                      <a:pt x="147" y="321"/>
                      <a:pt x="147" y="320"/>
                      <a:pt x="146" y="320"/>
                    </a:cubicBezTo>
                    <a:cubicBezTo>
                      <a:pt x="147" y="320"/>
                      <a:pt x="147" y="321"/>
                      <a:pt x="148" y="320"/>
                    </a:cubicBezTo>
                    <a:cubicBezTo>
                      <a:pt x="143" y="315"/>
                      <a:pt x="142" y="314"/>
                      <a:pt x="142" y="309"/>
                    </a:cubicBezTo>
                    <a:cubicBezTo>
                      <a:pt x="140" y="309"/>
                      <a:pt x="139" y="306"/>
                      <a:pt x="139" y="305"/>
                    </a:cubicBezTo>
                    <a:cubicBezTo>
                      <a:pt x="138" y="306"/>
                      <a:pt x="137" y="305"/>
                      <a:pt x="137" y="305"/>
                    </a:cubicBezTo>
                    <a:cubicBezTo>
                      <a:pt x="138" y="307"/>
                      <a:pt x="137" y="306"/>
                      <a:pt x="136" y="307"/>
                    </a:cubicBezTo>
                    <a:cubicBezTo>
                      <a:pt x="137" y="308"/>
                      <a:pt x="138" y="309"/>
                      <a:pt x="138" y="311"/>
                    </a:cubicBezTo>
                    <a:cubicBezTo>
                      <a:pt x="139" y="310"/>
                      <a:pt x="140" y="312"/>
                      <a:pt x="141" y="313"/>
                    </a:cubicBezTo>
                    <a:cubicBezTo>
                      <a:pt x="140" y="313"/>
                      <a:pt x="141" y="315"/>
                      <a:pt x="141" y="315"/>
                    </a:cubicBezTo>
                    <a:cubicBezTo>
                      <a:pt x="141" y="315"/>
                      <a:pt x="144" y="318"/>
                      <a:pt x="144" y="319"/>
                    </a:cubicBezTo>
                    <a:cubicBezTo>
                      <a:pt x="143" y="319"/>
                      <a:pt x="142" y="315"/>
                      <a:pt x="141" y="317"/>
                    </a:cubicBezTo>
                    <a:cubicBezTo>
                      <a:pt x="143" y="319"/>
                      <a:pt x="142" y="319"/>
                      <a:pt x="141" y="318"/>
                    </a:cubicBezTo>
                    <a:cubicBezTo>
                      <a:pt x="144" y="324"/>
                      <a:pt x="144" y="324"/>
                      <a:pt x="148" y="328"/>
                    </a:cubicBezTo>
                    <a:cubicBezTo>
                      <a:pt x="148" y="329"/>
                      <a:pt x="146" y="328"/>
                      <a:pt x="146" y="329"/>
                    </a:cubicBezTo>
                    <a:cubicBezTo>
                      <a:pt x="148" y="329"/>
                      <a:pt x="149" y="333"/>
                      <a:pt x="150" y="335"/>
                    </a:cubicBezTo>
                    <a:cubicBezTo>
                      <a:pt x="150" y="335"/>
                      <a:pt x="149" y="333"/>
                      <a:pt x="149" y="334"/>
                    </a:cubicBezTo>
                    <a:cubicBezTo>
                      <a:pt x="149" y="335"/>
                      <a:pt x="150" y="335"/>
                      <a:pt x="150" y="336"/>
                    </a:cubicBezTo>
                    <a:cubicBezTo>
                      <a:pt x="149" y="335"/>
                      <a:pt x="149" y="336"/>
                      <a:pt x="149" y="337"/>
                    </a:cubicBezTo>
                    <a:cubicBezTo>
                      <a:pt x="151" y="337"/>
                      <a:pt x="151" y="336"/>
                      <a:pt x="151" y="336"/>
                    </a:cubicBezTo>
                    <a:cubicBezTo>
                      <a:pt x="153" y="338"/>
                      <a:pt x="155" y="341"/>
                      <a:pt x="156" y="343"/>
                    </a:cubicBezTo>
                    <a:cubicBezTo>
                      <a:pt x="157" y="346"/>
                      <a:pt x="159" y="348"/>
                      <a:pt x="158" y="350"/>
                    </a:cubicBezTo>
                    <a:cubicBezTo>
                      <a:pt x="157" y="347"/>
                      <a:pt x="154" y="347"/>
                      <a:pt x="154" y="344"/>
                    </a:cubicBezTo>
                    <a:cubicBezTo>
                      <a:pt x="153" y="345"/>
                      <a:pt x="152" y="344"/>
                      <a:pt x="152" y="345"/>
                    </a:cubicBezTo>
                    <a:cubicBezTo>
                      <a:pt x="154" y="348"/>
                      <a:pt x="156" y="349"/>
                      <a:pt x="158" y="353"/>
                    </a:cubicBezTo>
                    <a:cubicBezTo>
                      <a:pt x="157" y="353"/>
                      <a:pt x="157" y="353"/>
                      <a:pt x="158" y="354"/>
                    </a:cubicBezTo>
                    <a:cubicBezTo>
                      <a:pt x="158" y="354"/>
                      <a:pt x="158" y="353"/>
                      <a:pt x="159" y="354"/>
                    </a:cubicBezTo>
                    <a:cubicBezTo>
                      <a:pt x="158" y="354"/>
                      <a:pt x="158" y="354"/>
                      <a:pt x="159" y="355"/>
                    </a:cubicBezTo>
                    <a:cubicBezTo>
                      <a:pt x="159" y="355"/>
                      <a:pt x="161" y="356"/>
                      <a:pt x="161" y="357"/>
                    </a:cubicBezTo>
                    <a:cubicBezTo>
                      <a:pt x="158" y="355"/>
                      <a:pt x="159" y="358"/>
                      <a:pt x="157" y="357"/>
                    </a:cubicBezTo>
                    <a:cubicBezTo>
                      <a:pt x="156" y="355"/>
                      <a:pt x="158" y="354"/>
                      <a:pt x="156" y="354"/>
                    </a:cubicBezTo>
                    <a:cubicBezTo>
                      <a:pt x="157" y="355"/>
                      <a:pt x="155" y="354"/>
                      <a:pt x="156" y="356"/>
                    </a:cubicBezTo>
                    <a:cubicBezTo>
                      <a:pt x="156" y="355"/>
                      <a:pt x="153" y="354"/>
                      <a:pt x="153" y="353"/>
                    </a:cubicBezTo>
                    <a:cubicBezTo>
                      <a:pt x="155" y="353"/>
                      <a:pt x="154" y="352"/>
                      <a:pt x="154" y="351"/>
                    </a:cubicBezTo>
                    <a:cubicBezTo>
                      <a:pt x="154" y="352"/>
                      <a:pt x="153" y="352"/>
                      <a:pt x="152" y="353"/>
                    </a:cubicBezTo>
                    <a:cubicBezTo>
                      <a:pt x="151" y="352"/>
                      <a:pt x="150" y="350"/>
                      <a:pt x="149" y="350"/>
                    </a:cubicBezTo>
                    <a:cubicBezTo>
                      <a:pt x="149" y="349"/>
                      <a:pt x="148" y="348"/>
                      <a:pt x="148" y="347"/>
                    </a:cubicBezTo>
                    <a:cubicBezTo>
                      <a:pt x="149" y="348"/>
                      <a:pt x="149" y="347"/>
                      <a:pt x="150" y="347"/>
                    </a:cubicBezTo>
                    <a:cubicBezTo>
                      <a:pt x="149" y="345"/>
                      <a:pt x="149" y="348"/>
                      <a:pt x="148" y="346"/>
                    </a:cubicBezTo>
                    <a:cubicBezTo>
                      <a:pt x="148" y="346"/>
                      <a:pt x="147" y="345"/>
                      <a:pt x="146" y="345"/>
                    </a:cubicBezTo>
                    <a:cubicBezTo>
                      <a:pt x="147" y="346"/>
                      <a:pt x="148" y="346"/>
                      <a:pt x="148" y="347"/>
                    </a:cubicBezTo>
                    <a:cubicBezTo>
                      <a:pt x="147" y="346"/>
                      <a:pt x="146" y="346"/>
                      <a:pt x="145" y="345"/>
                    </a:cubicBezTo>
                    <a:cubicBezTo>
                      <a:pt x="146" y="344"/>
                      <a:pt x="145" y="343"/>
                      <a:pt x="146" y="342"/>
                    </a:cubicBezTo>
                    <a:cubicBezTo>
                      <a:pt x="147" y="344"/>
                      <a:pt x="147" y="342"/>
                      <a:pt x="147" y="342"/>
                    </a:cubicBezTo>
                    <a:cubicBezTo>
                      <a:pt x="146" y="342"/>
                      <a:pt x="144" y="339"/>
                      <a:pt x="145" y="341"/>
                    </a:cubicBezTo>
                    <a:cubicBezTo>
                      <a:pt x="145" y="341"/>
                      <a:pt x="146" y="342"/>
                      <a:pt x="146" y="342"/>
                    </a:cubicBezTo>
                    <a:cubicBezTo>
                      <a:pt x="145" y="341"/>
                      <a:pt x="145" y="343"/>
                      <a:pt x="144" y="342"/>
                    </a:cubicBezTo>
                    <a:cubicBezTo>
                      <a:pt x="144" y="341"/>
                      <a:pt x="143" y="340"/>
                      <a:pt x="143" y="339"/>
                    </a:cubicBezTo>
                    <a:cubicBezTo>
                      <a:pt x="143" y="339"/>
                      <a:pt x="144" y="340"/>
                      <a:pt x="145" y="340"/>
                    </a:cubicBezTo>
                    <a:cubicBezTo>
                      <a:pt x="144" y="338"/>
                      <a:pt x="140" y="337"/>
                      <a:pt x="141" y="335"/>
                    </a:cubicBezTo>
                    <a:cubicBezTo>
                      <a:pt x="142" y="336"/>
                      <a:pt x="143" y="338"/>
                      <a:pt x="143" y="337"/>
                    </a:cubicBezTo>
                    <a:cubicBezTo>
                      <a:pt x="143" y="335"/>
                      <a:pt x="141" y="334"/>
                      <a:pt x="140" y="332"/>
                    </a:cubicBezTo>
                    <a:cubicBezTo>
                      <a:pt x="140" y="332"/>
                      <a:pt x="139" y="332"/>
                      <a:pt x="139" y="332"/>
                    </a:cubicBezTo>
                    <a:cubicBezTo>
                      <a:pt x="139" y="331"/>
                      <a:pt x="138" y="329"/>
                      <a:pt x="137" y="328"/>
                    </a:cubicBezTo>
                    <a:cubicBezTo>
                      <a:pt x="137" y="327"/>
                      <a:pt x="138" y="328"/>
                      <a:pt x="138" y="327"/>
                    </a:cubicBezTo>
                    <a:cubicBezTo>
                      <a:pt x="137" y="327"/>
                      <a:pt x="135" y="324"/>
                      <a:pt x="135" y="325"/>
                    </a:cubicBezTo>
                    <a:cubicBezTo>
                      <a:pt x="135" y="325"/>
                      <a:pt x="136" y="326"/>
                      <a:pt x="135" y="326"/>
                    </a:cubicBezTo>
                    <a:cubicBezTo>
                      <a:pt x="134" y="325"/>
                      <a:pt x="135" y="325"/>
                      <a:pt x="133" y="323"/>
                    </a:cubicBezTo>
                    <a:cubicBezTo>
                      <a:pt x="132" y="323"/>
                      <a:pt x="134" y="325"/>
                      <a:pt x="134" y="326"/>
                    </a:cubicBezTo>
                    <a:cubicBezTo>
                      <a:pt x="132" y="323"/>
                      <a:pt x="133" y="326"/>
                      <a:pt x="133" y="326"/>
                    </a:cubicBezTo>
                    <a:cubicBezTo>
                      <a:pt x="131" y="326"/>
                      <a:pt x="132" y="323"/>
                      <a:pt x="132" y="323"/>
                    </a:cubicBezTo>
                    <a:cubicBezTo>
                      <a:pt x="131" y="324"/>
                      <a:pt x="129" y="323"/>
                      <a:pt x="130" y="325"/>
                    </a:cubicBezTo>
                    <a:cubicBezTo>
                      <a:pt x="132" y="325"/>
                      <a:pt x="131" y="327"/>
                      <a:pt x="133" y="328"/>
                    </a:cubicBezTo>
                    <a:cubicBezTo>
                      <a:pt x="133" y="328"/>
                      <a:pt x="132" y="329"/>
                      <a:pt x="133" y="329"/>
                    </a:cubicBezTo>
                    <a:cubicBezTo>
                      <a:pt x="134" y="330"/>
                      <a:pt x="133" y="328"/>
                      <a:pt x="135" y="329"/>
                    </a:cubicBezTo>
                    <a:cubicBezTo>
                      <a:pt x="137" y="334"/>
                      <a:pt x="133" y="333"/>
                      <a:pt x="131" y="329"/>
                    </a:cubicBezTo>
                    <a:cubicBezTo>
                      <a:pt x="132" y="331"/>
                      <a:pt x="132" y="331"/>
                      <a:pt x="133" y="332"/>
                    </a:cubicBezTo>
                    <a:cubicBezTo>
                      <a:pt x="131" y="331"/>
                      <a:pt x="133" y="334"/>
                      <a:pt x="133" y="335"/>
                    </a:cubicBezTo>
                    <a:cubicBezTo>
                      <a:pt x="132" y="334"/>
                      <a:pt x="130" y="330"/>
                      <a:pt x="129" y="330"/>
                    </a:cubicBezTo>
                    <a:cubicBezTo>
                      <a:pt x="131" y="333"/>
                      <a:pt x="133" y="336"/>
                      <a:pt x="134" y="337"/>
                    </a:cubicBezTo>
                    <a:cubicBezTo>
                      <a:pt x="133" y="337"/>
                      <a:pt x="131" y="336"/>
                      <a:pt x="130" y="334"/>
                    </a:cubicBezTo>
                    <a:cubicBezTo>
                      <a:pt x="129" y="332"/>
                      <a:pt x="128" y="331"/>
                      <a:pt x="126" y="329"/>
                    </a:cubicBezTo>
                    <a:cubicBezTo>
                      <a:pt x="127" y="329"/>
                      <a:pt x="127" y="328"/>
                      <a:pt x="126" y="327"/>
                    </a:cubicBezTo>
                    <a:cubicBezTo>
                      <a:pt x="125" y="327"/>
                      <a:pt x="124" y="324"/>
                      <a:pt x="122" y="323"/>
                    </a:cubicBezTo>
                    <a:cubicBezTo>
                      <a:pt x="123" y="322"/>
                      <a:pt x="121" y="319"/>
                      <a:pt x="120" y="318"/>
                    </a:cubicBezTo>
                    <a:cubicBezTo>
                      <a:pt x="120" y="319"/>
                      <a:pt x="119" y="320"/>
                      <a:pt x="120" y="321"/>
                    </a:cubicBezTo>
                    <a:cubicBezTo>
                      <a:pt x="119" y="320"/>
                      <a:pt x="121" y="320"/>
                      <a:pt x="121" y="321"/>
                    </a:cubicBezTo>
                    <a:cubicBezTo>
                      <a:pt x="122" y="322"/>
                      <a:pt x="122" y="322"/>
                      <a:pt x="122" y="322"/>
                    </a:cubicBezTo>
                    <a:cubicBezTo>
                      <a:pt x="122" y="324"/>
                      <a:pt x="124" y="325"/>
                      <a:pt x="123" y="327"/>
                    </a:cubicBezTo>
                    <a:cubicBezTo>
                      <a:pt x="124" y="326"/>
                      <a:pt x="124" y="326"/>
                      <a:pt x="124" y="325"/>
                    </a:cubicBezTo>
                    <a:cubicBezTo>
                      <a:pt x="127" y="331"/>
                      <a:pt x="128" y="333"/>
                      <a:pt x="130" y="336"/>
                    </a:cubicBezTo>
                    <a:cubicBezTo>
                      <a:pt x="133" y="338"/>
                      <a:pt x="137" y="343"/>
                      <a:pt x="138" y="346"/>
                    </a:cubicBezTo>
                    <a:cubicBezTo>
                      <a:pt x="138" y="346"/>
                      <a:pt x="138" y="345"/>
                      <a:pt x="138" y="346"/>
                    </a:cubicBezTo>
                    <a:cubicBezTo>
                      <a:pt x="138" y="347"/>
                      <a:pt x="140" y="348"/>
                      <a:pt x="142" y="350"/>
                    </a:cubicBezTo>
                    <a:cubicBezTo>
                      <a:pt x="141" y="350"/>
                      <a:pt x="141" y="351"/>
                      <a:pt x="142" y="352"/>
                    </a:cubicBezTo>
                    <a:cubicBezTo>
                      <a:pt x="143" y="350"/>
                      <a:pt x="144" y="354"/>
                      <a:pt x="144" y="354"/>
                    </a:cubicBezTo>
                    <a:cubicBezTo>
                      <a:pt x="144" y="354"/>
                      <a:pt x="145" y="354"/>
                      <a:pt x="145" y="354"/>
                    </a:cubicBezTo>
                    <a:cubicBezTo>
                      <a:pt x="145" y="355"/>
                      <a:pt x="142" y="353"/>
                      <a:pt x="143" y="354"/>
                    </a:cubicBezTo>
                    <a:cubicBezTo>
                      <a:pt x="144" y="354"/>
                      <a:pt x="145" y="356"/>
                      <a:pt x="145" y="356"/>
                    </a:cubicBezTo>
                    <a:cubicBezTo>
                      <a:pt x="145" y="355"/>
                      <a:pt x="145" y="354"/>
                      <a:pt x="145" y="354"/>
                    </a:cubicBezTo>
                    <a:cubicBezTo>
                      <a:pt x="149" y="357"/>
                      <a:pt x="149" y="357"/>
                      <a:pt x="149" y="357"/>
                    </a:cubicBezTo>
                    <a:cubicBezTo>
                      <a:pt x="149" y="356"/>
                      <a:pt x="150" y="356"/>
                      <a:pt x="149" y="354"/>
                    </a:cubicBezTo>
                    <a:cubicBezTo>
                      <a:pt x="148" y="355"/>
                      <a:pt x="149" y="356"/>
                      <a:pt x="148" y="356"/>
                    </a:cubicBezTo>
                    <a:cubicBezTo>
                      <a:pt x="147" y="355"/>
                      <a:pt x="145" y="352"/>
                      <a:pt x="146" y="352"/>
                    </a:cubicBezTo>
                    <a:cubicBezTo>
                      <a:pt x="145" y="352"/>
                      <a:pt x="142" y="346"/>
                      <a:pt x="143" y="349"/>
                    </a:cubicBezTo>
                    <a:cubicBezTo>
                      <a:pt x="142" y="348"/>
                      <a:pt x="141" y="347"/>
                      <a:pt x="141" y="347"/>
                    </a:cubicBezTo>
                    <a:cubicBezTo>
                      <a:pt x="142" y="346"/>
                      <a:pt x="143" y="346"/>
                      <a:pt x="143" y="346"/>
                    </a:cubicBezTo>
                    <a:cubicBezTo>
                      <a:pt x="142" y="344"/>
                      <a:pt x="142" y="343"/>
                      <a:pt x="142" y="342"/>
                    </a:cubicBezTo>
                    <a:cubicBezTo>
                      <a:pt x="142" y="343"/>
                      <a:pt x="142" y="342"/>
                      <a:pt x="143" y="343"/>
                    </a:cubicBezTo>
                    <a:cubicBezTo>
                      <a:pt x="144" y="344"/>
                      <a:pt x="145" y="344"/>
                      <a:pt x="145" y="345"/>
                    </a:cubicBezTo>
                    <a:cubicBezTo>
                      <a:pt x="144" y="345"/>
                      <a:pt x="143" y="343"/>
                      <a:pt x="143" y="344"/>
                    </a:cubicBezTo>
                    <a:cubicBezTo>
                      <a:pt x="144" y="345"/>
                      <a:pt x="144" y="346"/>
                      <a:pt x="145" y="348"/>
                    </a:cubicBezTo>
                    <a:cubicBezTo>
                      <a:pt x="146" y="347"/>
                      <a:pt x="148" y="349"/>
                      <a:pt x="150" y="351"/>
                    </a:cubicBezTo>
                    <a:cubicBezTo>
                      <a:pt x="151" y="352"/>
                      <a:pt x="152" y="354"/>
                      <a:pt x="151" y="354"/>
                    </a:cubicBezTo>
                    <a:cubicBezTo>
                      <a:pt x="153" y="355"/>
                      <a:pt x="154" y="356"/>
                      <a:pt x="153" y="354"/>
                    </a:cubicBezTo>
                    <a:cubicBezTo>
                      <a:pt x="154" y="356"/>
                      <a:pt x="157" y="359"/>
                      <a:pt x="157" y="357"/>
                    </a:cubicBezTo>
                    <a:cubicBezTo>
                      <a:pt x="157" y="358"/>
                      <a:pt x="158" y="359"/>
                      <a:pt x="158" y="359"/>
                    </a:cubicBezTo>
                    <a:cubicBezTo>
                      <a:pt x="157" y="360"/>
                      <a:pt x="155" y="357"/>
                      <a:pt x="155" y="358"/>
                    </a:cubicBezTo>
                    <a:cubicBezTo>
                      <a:pt x="155" y="358"/>
                      <a:pt x="156" y="359"/>
                      <a:pt x="156" y="360"/>
                    </a:cubicBezTo>
                    <a:cubicBezTo>
                      <a:pt x="157" y="360"/>
                      <a:pt x="158" y="361"/>
                      <a:pt x="158" y="361"/>
                    </a:cubicBezTo>
                    <a:cubicBezTo>
                      <a:pt x="157" y="360"/>
                      <a:pt x="157" y="362"/>
                      <a:pt x="155" y="360"/>
                    </a:cubicBezTo>
                    <a:cubicBezTo>
                      <a:pt x="157" y="361"/>
                      <a:pt x="155" y="359"/>
                      <a:pt x="154" y="358"/>
                    </a:cubicBezTo>
                    <a:cubicBezTo>
                      <a:pt x="155" y="359"/>
                      <a:pt x="155" y="357"/>
                      <a:pt x="153" y="356"/>
                    </a:cubicBezTo>
                    <a:cubicBezTo>
                      <a:pt x="154" y="358"/>
                      <a:pt x="153" y="358"/>
                      <a:pt x="151" y="357"/>
                    </a:cubicBezTo>
                    <a:cubicBezTo>
                      <a:pt x="153" y="358"/>
                      <a:pt x="154" y="359"/>
                      <a:pt x="155" y="361"/>
                    </a:cubicBezTo>
                    <a:cubicBezTo>
                      <a:pt x="156" y="362"/>
                      <a:pt x="157" y="363"/>
                      <a:pt x="158" y="364"/>
                    </a:cubicBezTo>
                    <a:cubicBezTo>
                      <a:pt x="157" y="363"/>
                      <a:pt x="160" y="365"/>
                      <a:pt x="160" y="365"/>
                    </a:cubicBezTo>
                    <a:cubicBezTo>
                      <a:pt x="164" y="367"/>
                      <a:pt x="164" y="369"/>
                      <a:pt x="167" y="372"/>
                    </a:cubicBezTo>
                    <a:cubicBezTo>
                      <a:pt x="166" y="371"/>
                      <a:pt x="167" y="374"/>
                      <a:pt x="166" y="373"/>
                    </a:cubicBezTo>
                    <a:cubicBezTo>
                      <a:pt x="167" y="372"/>
                      <a:pt x="163" y="369"/>
                      <a:pt x="163" y="369"/>
                    </a:cubicBezTo>
                    <a:cubicBezTo>
                      <a:pt x="163" y="370"/>
                      <a:pt x="163" y="370"/>
                      <a:pt x="162" y="370"/>
                    </a:cubicBezTo>
                    <a:cubicBezTo>
                      <a:pt x="167" y="373"/>
                      <a:pt x="166" y="376"/>
                      <a:pt x="162" y="372"/>
                    </a:cubicBezTo>
                    <a:cubicBezTo>
                      <a:pt x="162" y="372"/>
                      <a:pt x="162" y="371"/>
                      <a:pt x="162" y="371"/>
                    </a:cubicBezTo>
                    <a:cubicBezTo>
                      <a:pt x="161" y="370"/>
                      <a:pt x="160" y="368"/>
                      <a:pt x="159" y="369"/>
                    </a:cubicBezTo>
                    <a:cubicBezTo>
                      <a:pt x="163" y="372"/>
                      <a:pt x="159" y="371"/>
                      <a:pt x="161" y="374"/>
                    </a:cubicBezTo>
                    <a:cubicBezTo>
                      <a:pt x="162" y="374"/>
                      <a:pt x="162" y="373"/>
                      <a:pt x="164" y="374"/>
                    </a:cubicBezTo>
                    <a:cubicBezTo>
                      <a:pt x="164" y="375"/>
                      <a:pt x="162" y="375"/>
                      <a:pt x="163" y="376"/>
                    </a:cubicBezTo>
                    <a:cubicBezTo>
                      <a:pt x="165" y="377"/>
                      <a:pt x="164" y="376"/>
                      <a:pt x="165" y="376"/>
                    </a:cubicBezTo>
                    <a:cubicBezTo>
                      <a:pt x="167" y="377"/>
                      <a:pt x="168" y="379"/>
                      <a:pt x="165" y="378"/>
                    </a:cubicBezTo>
                    <a:cubicBezTo>
                      <a:pt x="167" y="379"/>
                      <a:pt x="167" y="380"/>
                      <a:pt x="167" y="380"/>
                    </a:cubicBezTo>
                    <a:cubicBezTo>
                      <a:pt x="167" y="380"/>
                      <a:pt x="167" y="380"/>
                      <a:pt x="166" y="380"/>
                    </a:cubicBezTo>
                    <a:cubicBezTo>
                      <a:pt x="164" y="378"/>
                      <a:pt x="162" y="376"/>
                      <a:pt x="160" y="374"/>
                    </a:cubicBezTo>
                    <a:cubicBezTo>
                      <a:pt x="159" y="373"/>
                      <a:pt x="157" y="371"/>
                      <a:pt x="156" y="369"/>
                    </a:cubicBezTo>
                    <a:cubicBezTo>
                      <a:pt x="157" y="370"/>
                      <a:pt x="157" y="372"/>
                      <a:pt x="156" y="371"/>
                    </a:cubicBezTo>
                    <a:cubicBezTo>
                      <a:pt x="155" y="370"/>
                      <a:pt x="154" y="369"/>
                      <a:pt x="154" y="368"/>
                    </a:cubicBezTo>
                    <a:cubicBezTo>
                      <a:pt x="154" y="369"/>
                      <a:pt x="154" y="368"/>
                      <a:pt x="153" y="367"/>
                    </a:cubicBezTo>
                    <a:cubicBezTo>
                      <a:pt x="152" y="367"/>
                      <a:pt x="153" y="368"/>
                      <a:pt x="152" y="368"/>
                    </a:cubicBezTo>
                    <a:cubicBezTo>
                      <a:pt x="149" y="366"/>
                      <a:pt x="147" y="364"/>
                      <a:pt x="146" y="362"/>
                    </a:cubicBezTo>
                    <a:cubicBezTo>
                      <a:pt x="148" y="363"/>
                      <a:pt x="147" y="360"/>
                      <a:pt x="147" y="359"/>
                    </a:cubicBezTo>
                    <a:cubicBezTo>
                      <a:pt x="149" y="360"/>
                      <a:pt x="150" y="362"/>
                      <a:pt x="152" y="364"/>
                    </a:cubicBezTo>
                    <a:cubicBezTo>
                      <a:pt x="153" y="366"/>
                      <a:pt x="155" y="368"/>
                      <a:pt x="156" y="368"/>
                    </a:cubicBezTo>
                    <a:cubicBezTo>
                      <a:pt x="156" y="367"/>
                      <a:pt x="153" y="365"/>
                      <a:pt x="153" y="364"/>
                    </a:cubicBezTo>
                    <a:cubicBezTo>
                      <a:pt x="156" y="367"/>
                      <a:pt x="156" y="369"/>
                      <a:pt x="158" y="371"/>
                    </a:cubicBezTo>
                    <a:cubicBezTo>
                      <a:pt x="159" y="370"/>
                      <a:pt x="157" y="368"/>
                      <a:pt x="156" y="366"/>
                    </a:cubicBezTo>
                    <a:cubicBezTo>
                      <a:pt x="157" y="364"/>
                      <a:pt x="160" y="369"/>
                      <a:pt x="163" y="368"/>
                    </a:cubicBezTo>
                    <a:cubicBezTo>
                      <a:pt x="160" y="366"/>
                      <a:pt x="157" y="365"/>
                      <a:pt x="155" y="364"/>
                    </a:cubicBezTo>
                    <a:cubicBezTo>
                      <a:pt x="154" y="361"/>
                      <a:pt x="153" y="360"/>
                      <a:pt x="151" y="357"/>
                    </a:cubicBezTo>
                    <a:cubicBezTo>
                      <a:pt x="151" y="359"/>
                      <a:pt x="152" y="358"/>
                      <a:pt x="150" y="359"/>
                    </a:cubicBezTo>
                    <a:cubicBezTo>
                      <a:pt x="151" y="360"/>
                      <a:pt x="152" y="360"/>
                      <a:pt x="152" y="360"/>
                    </a:cubicBezTo>
                    <a:cubicBezTo>
                      <a:pt x="151" y="360"/>
                      <a:pt x="149" y="358"/>
                      <a:pt x="148" y="359"/>
                    </a:cubicBezTo>
                    <a:cubicBezTo>
                      <a:pt x="148" y="357"/>
                      <a:pt x="148" y="357"/>
                      <a:pt x="146" y="356"/>
                    </a:cubicBezTo>
                    <a:cubicBezTo>
                      <a:pt x="146" y="356"/>
                      <a:pt x="148" y="359"/>
                      <a:pt x="145" y="358"/>
                    </a:cubicBezTo>
                    <a:cubicBezTo>
                      <a:pt x="144" y="356"/>
                      <a:pt x="145" y="358"/>
                      <a:pt x="143" y="356"/>
                    </a:cubicBezTo>
                    <a:cubicBezTo>
                      <a:pt x="142" y="354"/>
                      <a:pt x="144" y="355"/>
                      <a:pt x="142" y="353"/>
                    </a:cubicBezTo>
                    <a:cubicBezTo>
                      <a:pt x="142" y="354"/>
                      <a:pt x="139" y="352"/>
                      <a:pt x="139" y="350"/>
                    </a:cubicBezTo>
                    <a:cubicBezTo>
                      <a:pt x="139" y="350"/>
                      <a:pt x="140" y="352"/>
                      <a:pt x="140" y="350"/>
                    </a:cubicBezTo>
                    <a:cubicBezTo>
                      <a:pt x="138" y="350"/>
                      <a:pt x="137" y="347"/>
                      <a:pt x="136" y="348"/>
                    </a:cubicBezTo>
                    <a:cubicBezTo>
                      <a:pt x="135" y="345"/>
                      <a:pt x="133" y="346"/>
                      <a:pt x="132" y="342"/>
                    </a:cubicBezTo>
                    <a:cubicBezTo>
                      <a:pt x="131" y="342"/>
                      <a:pt x="132" y="343"/>
                      <a:pt x="131" y="343"/>
                    </a:cubicBezTo>
                    <a:cubicBezTo>
                      <a:pt x="131" y="341"/>
                      <a:pt x="128" y="341"/>
                      <a:pt x="128" y="339"/>
                    </a:cubicBezTo>
                    <a:cubicBezTo>
                      <a:pt x="128" y="339"/>
                      <a:pt x="129" y="340"/>
                      <a:pt x="129" y="340"/>
                    </a:cubicBezTo>
                    <a:cubicBezTo>
                      <a:pt x="127" y="337"/>
                      <a:pt x="130" y="339"/>
                      <a:pt x="129" y="337"/>
                    </a:cubicBezTo>
                    <a:cubicBezTo>
                      <a:pt x="126" y="338"/>
                      <a:pt x="121" y="330"/>
                      <a:pt x="125" y="330"/>
                    </a:cubicBezTo>
                    <a:cubicBezTo>
                      <a:pt x="125" y="331"/>
                      <a:pt x="127" y="333"/>
                      <a:pt x="126" y="331"/>
                    </a:cubicBezTo>
                    <a:cubicBezTo>
                      <a:pt x="126" y="332"/>
                      <a:pt x="125" y="330"/>
                      <a:pt x="125" y="330"/>
                    </a:cubicBezTo>
                    <a:cubicBezTo>
                      <a:pt x="123" y="329"/>
                      <a:pt x="122" y="329"/>
                      <a:pt x="121" y="327"/>
                    </a:cubicBezTo>
                    <a:cubicBezTo>
                      <a:pt x="121" y="327"/>
                      <a:pt x="123" y="328"/>
                      <a:pt x="123" y="326"/>
                    </a:cubicBezTo>
                    <a:cubicBezTo>
                      <a:pt x="121" y="327"/>
                      <a:pt x="121" y="324"/>
                      <a:pt x="121" y="323"/>
                    </a:cubicBezTo>
                    <a:cubicBezTo>
                      <a:pt x="120" y="324"/>
                      <a:pt x="119" y="323"/>
                      <a:pt x="118" y="322"/>
                    </a:cubicBezTo>
                    <a:cubicBezTo>
                      <a:pt x="118" y="323"/>
                      <a:pt x="119" y="326"/>
                      <a:pt x="118" y="325"/>
                    </a:cubicBezTo>
                    <a:cubicBezTo>
                      <a:pt x="117" y="323"/>
                      <a:pt x="118" y="323"/>
                      <a:pt x="117" y="322"/>
                    </a:cubicBezTo>
                    <a:cubicBezTo>
                      <a:pt x="118" y="321"/>
                      <a:pt x="118" y="321"/>
                      <a:pt x="118" y="321"/>
                    </a:cubicBezTo>
                    <a:cubicBezTo>
                      <a:pt x="116" y="320"/>
                      <a:pt x="115" y="318"/>
                      <a:pt x="114" y="316"/>
                    </a:cubicBezTo>
                    <a:cubicBezTo>
                      <a:pt x="113" y="315"/>
                      <a:pt x="112" y="312"/>
                      <a:pt x="111" y="310"/>
                    </a:cubicBezTo>
                    <a:cubicBezTo>
                      <a:pt x="110" y="310"/>
                      <a:pt x="110" y="308"/>
                      <a:pt x="109" y="308"/>
                    </a:cubicBezTo>
                    <a:cubicBezTo>
                      <a:pt x="109" y="308"/>
                      <a:pt x="110" y="311"/>
                      <a:pt x="109" y="309"/>
                    </a:cubicBezTo>
                    <a:cubicBezTo>
                      <a:pt x="108" y="307"/>
                      <a:pt x="109" y="306"/>
                      <a:pt x="107" y="304"/>
                    </a:cubicBezTo>
                    <a:cubicBezTo>
                      <a:pt x="108" y="304"/>
                      <a:pt x="108" y="303"/>
                      <a:pt x="107" y="302"/>
                    </a:cubicBezTo>
                    <a:cubicBezTo>
                      <a:pt x="106" y="303"/>
                      <a:pt x="106" y="300"/>
                      <a:pt x="106" y="302"/>
                    </a:cubicBezTo>
                    <a:cubicBezTo>
                      <a:pt x="106" y="301"/>
                      <a:pt x="104" y="300"/>
                      <a:pt x="104" y="299"/>
                    </a:cubicBezTo>
                    <a:cubicBezTo>
                      <a:pt x="103" y="297"/>
                      <a:pt x="106" y="299"/>
                      <a:pt x="105" y="297"/>
                    </a:cubicBezTo>
                    <a:cubicBezTo>
                      <a:pt x="104" y="297"/>
                      <a:pt x="102" y="291"/>
                      <a:pt x="100" y="291"/>
                    </a:cubicBezTo>
                    <a:cubicBezTo>
                      <a:pt x="100" y="290"/>
                      <a:pt x="101" y="291"/>
                      <a:pt x="102" y="290"/>
                    </a:cubicBezTo>
                    <a:cubicBezTo>
                      <a:pt x="99" y="288"/>
                      <a:pt x="99" y="284"/>
                      <a:pt x="96" y="281"/>
                    </a:cubicBezTo>
                    <a:cubicBezTo>
                      <a:pt x="97" y="283"/>
                      <a:pt x="98" y="286"/>
                      <a:pt x="99" y="289"/>
                    </a:cubicBezTo>
                    <a:cubicBezTo>
                      <a:pt x="100" y="291"/>
                      <a:pt x="101" y="294"/>
                      <a:pt x="103" y="296"/>
                    </a:cubicBezTo>
                    <a:cubicBezTo>
                      <a:pt x="104" y="301"/>
                      <a:pt x="106" y="306"/>
                      <a:pt x="109" y="310"/>
                    </a:cubicBezTo>
                    <a:cubicBezTo>
                      <a:pt x="110" y="312"/>
                      <a:pt x="111" y="315"/>
                      <a:pt x="112" y="317"/>
                    </a:cubicBezTo>
                    <a:cubicBezTo>
                      <a:pt x="113" y="319"/>
                      <a:pt x="115" y="322"/>
                      <a:pt x="116" y="324"/>
                    </a:cubicBezTo>
                    <a:cubicBezTo>
                      <a:pt x="116" y="324"/>
                      <a:pt x="116" y="323"/>
                      <a:pt x="116" y="324"/>
                    </a:cubicBezTo>
                    <a:cubicBezTo>
                      <a:pt x="117" y="325"/>
                      <a:pt x="117" y="326"/>
                      <a:pt x="118" y="327"/>
                    </a:cubicBezTo>
                    <a:cubicBezTo>
                      <a:pt x="118" y="328"/>
                      <a:pt x="119" y="329"/>
                      <a:pt x="120" y="330"/>
                    </a:cubicBezTo>
                    <a:cubicBezTo>
                      <a:pt x="121" y="329"/>
                      <a:pt x="118" y="328"/>
                      <a:pt x="119" y="328"/>
                    </a:cubicBezTo>
                    <a:cubicBezTo>
                      <a:pt x="121" y="329"/>
                      <a:pt x="122" y="331"/>
                      <a:pt x="123" y="334"/>
                    </a:cubicBezTo>
                    <a:cubicBezTo>
                      <a:pt x="122" y="334"/>
                      <a:pt x="123" y="337"/>
                      <a:pt x="125" y="338"/>
                    </a:cubicBezTo>
                    <a:cubicBezTo>
                      <a:pt x="124" y="337"/>
                      <a:pt x="125" y="337"/>
                      <a:pt x="126" y="338"/>
                    </a:cubicBezTo>
                    <a:cubicBezTo>
                      <a:pt x="126" y="340"/>
                      <a:pt x="128" y="340"/>
                      <a:pt x="128" y="342"/>
                    </a:cubicBezTo>
                    <a:cubicBezTo>
                      <a:pt x="127" y="340"/>
                      <a:pt x="125" y="338"/>
                      <a:pt x="124" y="339"/>
                    </a:cubicBezTo>
                    <a:cubicBezTo>
                      <a:pt x="127" y="342"/>
                      <a:pt x="128" y="343"/>
                      <a:pt x="129" y="345"/>
                    </a:cubicBezTo>
                    <a:cubicBezTo>
                      <a:pt x="129" y="345"/>
                      <a:pt x="130" y="345"/>
                      <a:pt x="130" y="346"/>
                    </a:cubicBezTo>
                    <a:cubicBezTo>
                      <a:pt x="130" y="349"/>
                      <a:pt x="135" y="351"/>
                      <a:pt x="136" y="352"/>
                    </a:cubicBezTo>
                    <a:cubicBezTo>
                      <a:pt x="136" y="353"/>
                      <a:pt x="137" y="355"/>
                      <a:pt x="137" y="356"/>
                    </a:cubicBezTo>
                    <a:cubicBezTo>
                      <a:pt x="138" y="356"/>
                      <a:pt x="137" y="355"/>
                      <a:pt x="138" y="356"/>
                    </a:cubicBezTo>
                    <a:cubicBezTo>
                      <a:pt x="139" y="357"/>
                      <a:pt x="139" y="358"/>
                      <a:pt x="140" y="359"/>
                    </a:cubicBezTo>
                    <a:cubicBezTo>
                      <a:pt x="141" y="358"/>
                      <a:pt x="141" y="360"/>
                      <a:pt x="144" y="362"/>
                    </a:cubicBezTo>
                    <a:cubicBezTo>
                      <a:pt x="143" y="362"/>
                      <a:pt x="143" y="362"/>
                      <a:pt x="142" y="362"/>
                    </a:cubicBezTo>
                    <a:cubicBezTo>
                      <a:pt x="144" y="363"/>
                      <a:pt x="147" y="366"/>
                      <a:pt x="147" y="367"/>
                    </a:cubicBezTo>
                    <a:cubicBezTo>
                      <a:pt x="147" y="368"/>
                      <a:pt x="146" y="367"/>
                      <a:pt x="145" y="367"/>
                    </a:cubicBezTo>
                    <a:cubicBezTo>
                      <a:pt x="146" y="368"/>
                      <a:pt x="147" y="369"/>
                      <a:pt x="146" y="369"/>
                    </a:cubicBezTo>
                    <a:cubicBezTo>
                      <a:pt x="147" y="369"/>
                      <a:pt x="148" y="371"/>
                      <a:pt x="149" y="371"/>
                    </a:cubicBezTo>
                    <a:cubicBezTo>
                      <a:pt x="149" y="370"/>
                      <a:pt x="147" y="368"/>
                      <a:pt x="148" y="367"/>
                    </a:cubicBezTo>
                    <a:cubicBezTo>
                      <a:pt x="149" y="369"/>
                      <a:pt x="148" y="368"/>
                      <a:pt x="150" y="369"/>
                    </a:cubicBezTo>
                    <a:cubicBezTo>
                      <a:pt x="149" y="369"/>
                      <a:pt x="151" y="372"/>
                      <a:pt x="149" y="370"/>
                    </a:cubicBezTo>
                    <a:cubicBezTo>
                      <a:pt x="150" y="372"/>
                      <a:pt x="152" y="373"/>
                      <a:pt x="151" y="373"/>
                    </a:cubicBezTo>
                    <a:cubicBezTo>
                      <a:pt x="150" y="373"/>
                      <a:pt x="149" y="372"/>
                      <a:pt x="148" y="371"/>
                    </a:cubicBezTo>
                    <a:cubicBezTo>
                      <a:pt x="148" y="373"/>
                      <a:pt x="147" y="372"/>
                      <a:pt x="145" y="371"/>
                    </a:cubicBezTo>
                    <a:cubicBezTo>
                      <a:pt x="146" y="373"/>
                      <a:pt x="148" y="373"/>
                      <a:pt x="149" y="373"/>
                    </a:cubicBezTo>
                    <a:cubicBezTo>
                      <a:pt x="148" y="372"/>
                      <a:pt x="148" y="372"/>
                      <a:pt x="149" y="372"/>
                    </a:cubicBezTo>
                    <a:cubicBezTo>
                      <a:pt x="150" y="373"/>
                      <a:pt x="151" y="373"/>
                      <a:pt x="151" y="375"/>
                    </a:cubicBezTo>
                    <a:cubicBezTo>
                      <a:pt x="151" y="375"/>
                      <a:pt x="151" y="374"/>
                      <a:pt x="152" y="374"/>
                    </a:cubicBezTo>
                    <a:cubicBezTo>
                      <a:pt x="153" y="375"/>
                      <a:pt x="153" y="376"/>
                      <a:pt x="153" y="376"/>
                    </a:cubicBezTo>
                    <a:cubicBezTo>
                      <a:pt x="151" y="376"/>
                      <a:pt x="148" y="375"/>
                      <a:pt x="145" y="372"/>
                    </a:cubicBezTo>
                    <a:cubicBezTo>
                      <a:pt x="145" y="372"/>
                      <a:pt x="145" y="374"/>
                      <a:pt x="144" y="373"/>
                    </a:cubicBezTo>
                    <a:cubicBezTo>
                      <a:pt x="144" y="372"/>
                      <a:pt x="143" y="372"/>
                      <a:pt x="143" y="371"/>
                    </a:cubicBezTo>
                    <a:cubicBezTo>
                      <a:pt x="144" y="370"/>
                      <a:pt x="145" y="371"/>
                      <a:pt x="144" y="369"/>
                    </a:cubicBezTo>
                    <a:cubicBezTo>
                      <a:pt x="141" y="371"/>
                      <a:pt x="137" y="364"/>
                      <a:pt x="135" y="362"/>
                    </a:cubicBezTo>
                    <a:cubicBezTo>
                      <a:pt x="134" y="360"/>
                      <a:pt x="136" y="363"/>
                      <a:pt x="134" y="362"/>
                    </a:cubicBezTo>
                    <a:cubicBezTo>
                      <a:pt x="133" y="360"/>
                      <a:pt x="131" y="357"/>
                      <a:pt x="130" y="355"/>
                    </a:cubicBezTo>
                    <a:cubicBezTo>
                      <a:pt x="130" y="355"/>
                      <a:pt x="130" y="355"/>
                      <a:pt x="130" y="354"/>
                    </a:cubicBezTo>
                    <a:cubicBezTo>
                      <a:pt x="127" y="355"/>
                      <a:pt x="124" y="345"/>
                      <a:pt x="121" y="344"/>
                    </a:cubicBezTo>
                    <a:cubicBezTo>
                      <a:pt x="122" y="345"/>
                      <a:pt x="122" y="345"/>
                      <a:pt x="122" y="345"/>
                    </a:cubicBezTo>
                    <a:cubicBezTo>
                      <a:pt x="120" y="343"/>
                      <a:pt x="122" y="343"/>
                      <a:pt x="121" y="341"/>
                    </a:cubicBezTo>
                    <a:cubicBezTo>
                      <a:pt x="120" y="341"/>
                      <a:pt x="121" y="344"/>
                      <a:pt x="120" y="343"/>
                    </a:cubicBezTo>
                    <a:cubicBezTo>
                      <a:pt x="120" y="341"/>
                      <a:pt x="119" y="342"/>
                      <a:pt x="118" y="341"/>
                    </a:cubicBezTo>
                    <a:cubicBezTo>
                      <a:pt x="118" y="340"/>
                      <a:pt x="117" y="338"/>
                      <a:pt x="117" y="337"/>
                    </a:cubicBezTo>
                    <a:cubicBezTo>
                      <a:pt x="115" y="336"/>
                      <a:pt x="114" y="334"/>
                      <a:pt x="113" y="332"/>
                    </a:cubicBezTo>
                    <a:cubicBezTo>
                      <a:pt x="112" y="330"/>
                      <a:pt x="111" y="327"/>
                      <a:pt x="110" y="326"/>
                    </a:cubicBezTo>
                    <a:cubicBezTo>
                      <a:pt x="111" y="325"/>
                      <a:pt x="110" y="323"/>
                      <a:pt x="109" y="321"/>
                    </a:cubicBezTo>
                    <a:cubicBezTo>
                      <a:pt x="108" y="321"/>
                      <a:pt x="110" y="324"/>
                      <a:pt x="109" y="325"/>
                    </a:cubicBezTo>
                    <a:cubicBezTo>
                      <a:pt x="107" y="319"/>
                      <a:pt x="102" y="313"/>
                      <a:pt x="99" y="308"/>
                    </a:cubicBezTo>
                    <a:cubicBezTo>
                      <a:pt x="99" y="307"/>
                      <a:pt x="100" y="309"/>
                      <a:pt x="100" y="309"/>
                    </a:cubicBezTo>
                    <a:cubicBezTo>
                      <a:pt x="99" y="306"/>
                      <a:pt x="99" y="308"/>
                      <a:pt x="98" y="306"/>
                    </a:cubicBezTo>
                    <a:cubicBezTo>
                      <a:pt x="97" y="303"/>
                      <a:pt x="97" y="299"/>
                      <a:pt x="94" y="297"/>
                    </a:cubicBezTo>
                    <a:cubicBezTo>
                      <a:pt x="95" y="297"/>
                      <a:pt x="95" y="299"/>
                      <a:pt x="95" y="299"/>
                    </a:cubicBezTo>
                    <a:cubicBezTo>
                      <a:pt x="94" y="298"/>
                      <a:pt x="91" y="294"/>
                      <a:pt x="92" y="291"/>
                    </a:cubicBezTo>
                    <a:cubicBezTo>
                      <a:pt x="92" y="291"/>
                      <a:pt x="93" y="291"/>
                      <a:pt x="93" y="292"/>
                    </a:cubicBezTo>
                    <a:cubicBezTo>
                      <a:pt x="93" y="293"/>
                      <a:pt x="93" y="294"/>
                      <a:pt x="94" y="295"/>
                    </a:cubicBezTo>
                    <a:cubicBezTo>
                      <a:pt x="95" y="294"/>
                      <a:pt x="95" y="296"/>
                      <a:pt x="96" y="296"/>
                    </a:cubicBezTo>
                    <a:cubicBezTo>
                      <a:pt x="95" y="293"/>
                      <a:pt x="95" y="295"/>
                      <a:pt x="94" y="293"/>
                    </a:cubicBezTo>
                    <a:cubicBezTo>
                      <a:pt x="95" y="293"/>
                      <a:pt x="95" y="294"/>
                      <a:pt x="95" y="292"/>
                    </a:cubicBezTo>
                    <a:cubicBezTo>
                      <a:pt x="94" y="292"/>
                      <a:pt x="93" y="288"/>
                      <a:pt x="92" y="290"/>
                    </a:cubicBezTo>
                    <a:cubicBezTo>
                      <a:pt x="93" y="287"/>
                      <a:pt x="89" y="284"/>
                      <a:pt x="90" y="281"/>
                    </a:cubicBezTo>
                    <a:cubicBezTo>
                      <a:pt x="91" y="281"/>
                      <a:pt x="90" y="284"/>
                      <a:pt x="92" y="284"/>
                    </a:cubicBezTo>
                    <a:cubicBezTo>
                      <a:pt x="91" y="282"/>
                      <a:pt x="91" y="280"/>
                      <a:pt x="90" y="279"/>
                    </a:cubicBezTo>
                    <a:cubicBezTo>
                      <a:pt x="89" y="279"/>
                      <a:pt x="91" y="280"/>
                      <a:pt x="90" y="280"/>
                    </a:cubicBezTo>
                    <a:cubicBezTo>
                      <a:pt x="89" y="281"/>
                      <a:pt x="87" y="275"/>
                      <a:pt x="87" y="277"/>
                    </a:cubicBezTo>
                    <a:cubicBezTo>
                      <a:pt x="89" y="280"/>
                      <a:pt x="89" y="286"/>
                      <a:pt x="91" y="286"/>
                    </a:cubicBezTo>
                    <a:cubicBezTo>
                      <a:pt x="91" y="287"/>
                      <a:pt x="92" y="290"/>
                      <a:pt x="91" y="291"/>
                    </a:cubicBezTo>
                    <a:cubicBezTo>
                      <a:pt x="90" y="289"/>
                      <a:pt x="90" y="290"/>
                      <a:pt x="88" y="286"/>
                    </a:cubicBezTo>
                    <a:cubicBezTo>
                      <a:pt x="89" y="285"/>
                      <a:pt x="89" y="280"/>
                      <a:pt x="87" y="281"/>
                    </a:cubicBezTo>
                    <a:cubicBezTo>
                      <a:pt x="88" y="283"/>
                      <a:pt x="88" y="284"/>
                      <a:pt x="87" y="284"/>
                    </a:cubicBezTo>
                    <a:cubicBezTo>
                      <a:pt x="87" y="282"/>
                      <a:pt x="86" y="282"/>
                      <a:pt x="86" y="280"/>
                    </a:cubicBezTo>
                    <a:cubicBezTo>
                      <a:pt x="85" y="280"/>
                      <a:pt x="87" y="285"/>
                      <a:pt x="88" y="286"/>
                    </a:cubicBezTo>
                    <a:cubicBezTo>
                      <a:pt x="88" y="286"/>
                      <a:pt x="87" y="285"/>
                      <a:pt x="87" y="285"/>
                    </a:cubicBezTo>
                    <a:cubicBezTo>
                      <a:pt x="90" y="293"/>
                      <a:pt x="91" y="298"/>
                      <a:pt x="93" y="305"/>
                    </a:cubicBezTo>
                    <a:cubicBezTo>
                      <a:pt x="95" y="304"/>
                      <a:pt x="92" y="300"/>
                      <a:pt x="93" y="299"/>
                    </a:cubicBezTo>
                    <a:cubicBezTo>
                      <a:pt x="94" y="300"/>
                      <a:pt x="94" y="300"/>
                      <a:pt x="94" y="300"/>
                    </a:cubicBezTo>
                    <a:cubicBezTo>
                      <a:pt x="93" y="301"/>
                      <a:pt x="94" y="303"/>
                      <a:pt x="95" y="305"/>
                    </a:cubicBezTo>
                    <a:cubicBezTo>
                      <a:pt x="94" y="305"/>
                      <a:pt x="95" y="307"/>
                      <a:pt x="95" y="308"/>
                    </a:cubicBezTo>
                    <a:cubicBezTo>
                      <a:pt x="97" y="309"/>
                      <a:pt x="99" y="315"/>
                      <a:pt x="100" y="319"/>
                    </a:cubicBezTo>
                    <a:cubicBezTo>
                      <a:pt x="100" y="319"/>
                      <a:pt x="100" y="318"/>
                      <a:pt x="99" y="318"/>
                    </a:cubicBezTo>
                    <a:cubicBezTo>
                      <a:pt x="101" y="322"/>
                      <a:pt x="102" y="324"/>
                      <a:pt x="103" y="324"/>
                    </a:cubicBezTo>
                    <a:cubicBezTo>
                      <a:pt x="103" y="324"/>
                      <a:pt x="106" y="327"/>
                      <a:pt x="105" y="328"/>
                    </a:cubicBezTo>
                    <a:cubicBezTo>
                      <a:pt x="105" y="328"/>
                      <a:pt x="103" y="326"/>
                      <a:pt x="104" y="328"/>
                    </a:cubicBezTo>
                    <a:cubicBezTo>
                      <a:pt x="105" y="328"/>
                      <a:pt x="107" y="331"/>
                      <a:pt x="108" y="333"/>
                    </a:cubicBezTo>
                    <a:cubicBezTo>
                      <a:pt x="108" y="334"/>
                      <a:pt x="108" y="335"/>
                      <a:pt x="108" y="336"/>
                    </a:cubicBezTo>
                    <a:cubicBezTo>
                      <a:pt x="110" y="337"/>
                      <a:pt x="109" y="334"/>
                      <a:pt x="110" y="335"/>
                    </a:cubicBezTo>
                    <a:cubicBezTo>
                      <a:pt x="110" y="337"/>
                      <a:pt x="113" y="340"/>
                      <a:pt x="113" y="343"/>
                    </a:cubicBezTo>
                    <a:cubicBezTo>
                      <a:pt x="114" y="342"/>
                      <a:pt x="114" y="342"/>
                      <a:pt x="115" y="344"/>
                    </a:cubicBezTo>
                    <a:cubicBezTo>
                      <a:pt x="115" y="344"/>
                      <a:pt x="113" y="344"/>
                      <a:pt x="114" y="345"/>
                    </a:cubicBezTo>
                    <a:cubicBezTo>
                      <a:pt x="115" y="344"/>
                      <a:pt x="118" y="348"/>
                      <a:pt x="117" y="348"/>
                    </a:cubicBezTo>
                    <a:cubicBezTo>
                      <a:pt x="114" y="344"/>
                      <a:pt x="114" y="348"/>
                      <a:pt x="111" y="345"/>
                    </a:cubicBezTo>
                    <a:cubicBezTo>
                      <a:pt x="112" y="344"/>
                      <a:pt x="111" y="344"/>
                      <a:pt x="111" y="344"/>
                    </a:cubicBezTo>
                    <a:cubicBezTo>
                      <a:pt x="112" y="343"/>
                      <a:pt x="113" y="345"/>
                      <a:pt x="113" y="344"/>
                    </a:cubicBezTo>
                    <a:cubicBezTo>
                      <a:pt x="112" y="341"/>
                      <a:pt x="112" y="341"/>
                      <a:pt x="110" y="340"/>
                    </a:cubicBezTo>
                    <a:cubicBezTo>
                      <a:pt x="110" y="338"/>
                      <a:pt x="109" y="337"/>
                      <a:pt x="111" y="338"/>
                    </a:cubicBezTo>
                    <a:cubicBezTo>
                      <a:pt x="109" y="335"/>
                      <a:pt x="109" y="337"/>
                      <a:pt x="108" y="336"/>
                    </a:cubicBezTo>
                    <a:cubicBezTo>
                      <a:pt x="107" y="335"/>
                      <a:pt x="107" y="334"/>
                      <a:pt x="106" y="332"/>
                    </a:cubicBezTo>
                    <a:cubicBezTo>
                      <a:pt x="106" y="332"/>
                      <a:pt x="106" y="332"/>
                      <a:pt x="106" y="332"/>
                    </a:cubicBezTo>
                    <a:cubicBezTo>
                      <a:pt x="104" y="329"/>
                      <a:pt x="106" y="330"/>
                      <a:pt x="103" y="328"/>
                    </a:cubicBezTo>
                    <a:cubicBezTo>
                      <a:pt x="102" y="326"/>
                      <a:pt x="103" y="325"/>
                      <a:pt x="103" y="324"/>
                    </a:cubicBezTo>
                    <a:cubicBezTo>
                      <a:pt x="103" y="323"/>
                      <a:pt x="102" y="326"/>
                      <a:pt x="101" y="324"/>
                    </a:cubicBezTo>
                    <a:cubicBezTo>
                      <a:pt x="99" y="321"/>
                      <a:pt x="98" y="320"/>
                      <a:pt x="98" y="317"/>
                    </a:cubicBezTo>
                    <a:cubicBezTo>
                      <a:pt x="98" y="317"/>
                      <a:pt x="99" y="319"/>
                      <a:pt x="99" y="319"/>
                    </a:cubicBezTo>
                    <a:cubicBezTo>
                      <a:pt x="98" y="316"/>
                      <a:pt x="98" y="316"/>
                      <a:pt x="98" y="316"/>
                    </a:cubicBezTo>
                    <a:cubicBezTo>
                      <a:pt x="97" y="317"/>
                      <a:pt x="98" y="318"/>
                      <a:pt x="97" y="317"/>
                    </a:cubicBezTo>
                    <a:cubicBezTo>
                      <a:pt x="100" y="323"/>
                      <a:pt x="102" y="329"/>
                      <a:pt x="106" y="334"/>
                    </a:cubicBezTo>
                    <a:cubicBezTo>
                      <a:pt x="106" y="334"/>
                      <a:pt x="106" y="335"/>
                      <a:pt x="105" y="335"/>
                    </a:cubicBezTo>
                    <a:cubicBezTo>
                      <a:pt x="107" y="338"/>
                      <a:pt x="109" y="340"/>
                      <a:pt x="107" y="336"/>
                    </a:cubicBezTo>
                    <a:cubicBezTo>
                      <a:pt x="108" y="337"/>
                      <a:pt x="108" y="337"/>
                      <a:pt x="109" y="338"/>
                    </a:cubicBezTo>
                    <a:cubicBezTo>
                      <a:pt x="108" y="339"/>
                      <a:pt x="110" y="342"/>
                      <a:pt x="110" y="341"/>
                    </a:cubicBezTo>
                    <a:cubicBezTo>
                      <a:pt x="110" y="342"/>
                      <a:pt x="112" y="342"/>
                      <a:pt x="111" y="343"/>
                    </a:cubicBezTo>
                    <a:cubicBezTo>
                      <a:pt x="111" y="344"/>
                      <a:pt x="109" y="341"/>
                      <a:pt x="107" y="339"/>
                    </a:cubicBezTo>
                    <a:cubicBezTo>
                      <a:pt x="108" y="342"/>
                      <a:pt x="111" y="345"/>
                      <a:pt x="113" y="347"/>
                    </a:cubicBezTo>
                    <a:cubicBezTo>
                      <a:pt x="111" y="346"/>
                      <a:pt x="116" y="351"/>
                      <a:pt x="116" y="352"/>
                    </a:cubicBezTo>
                    <a:cubicBezTo>
                      <a:pt x="115" y="352"/>
                      <a:pt x="113" y="349"/>
                      <a:pt x="114" y="351"/>
                    </a:cubicBezTo>
                    <a:cubicBezTo>
                      <a:pt x="116" y="353"/>
                      <a:pt x="117" y="356"/>
                      <a:pt x="120" y="356"/>
                    </a:cubicBezTo>
                    <a:cubicBezTo>
                      <a:pt x="120" y="359"/>
                      <a:pt x="122" y="360"/>
                      <a:pt x="125" y="362"/>
                    </a:cubicBezTo>
                    <a:cubicBezTo>
                      <a:pt x="127" y="364"/>
                      <a:pt x="129" y="367"/>
                      <a:pt x="130" y="370"/>
                    </a:cubicBezTo>
                    <a:cubicBezTo>
                      <a:pt x="131" y="370"/>
                      <a:pt x="133" y="372"/>
                      <a:pt x="134" y="374"/>
                    </a:cubicBezTo>
                    <a:cubicBezTo>
                      <a:pt x="133" y="374"/>
                      <a:pt x="131" y="371"/>
                      <a:pt x="131" y="373"/>
                    </a:cubicBezTo>
                    <a:cubicBezTo>
                      <a:pt x="133" y="374"/>
                      <a:pt x="134" y="375"/>
                      <a:pt x="135" y="375"/>
                    </a:cubicBezTo>
                    <a:cubicBezTo>
                      <a:pt x="136" y="376"/>
                      <a:pt x="136" y="377"/>
                      <a:pt x="136" y="378"/>
                    </a:cubicBezTo>
                    <a:cubicBezTo>
                      <a:pt x="137" y="377"/>
                      <a:pt x="140" y="379"/>
                      <a:pt x="139" y="380"/>
                    </a:cubicBezTo>
                    <a:cubicBezTo>
                      <a:pt x="139" y="380"/>
                      <a:pt x="138" y="379"/>
                      <a:pt x="138" y="379"/>
                    </a:cubicBezTo>
                    <a:cubicBezTo>
                      <a:pt x="137" y="379"/>
                      <a:pt x="138" y="380"/>
                      <a:pt x="138" y="381"/>
                    </a:cubicBezTo>
                    <a:cubicBezTo>
                      <a:pt x="139" y="381"/>
                      <a:pt x="139" y="380"/>
                      <a:pt x="140" y="380"/>
                    </a:cubicBezTo>
                    <a:cubicBezTo>
                      <a:pt x="139" y="382"/>
                      <a:pt x="142" y="385"/>
                      <a:pt x="144" y="389"/>
                    </a:cubicBezTo>
                    <a:cubicBezTo>
                      <a:pt x="145" y="388"/>
                      <a:pt x="146" y="392"/>
                      <a:pt x="147" y="390"/>
                    </a:cubicBezTo>
                    <a:cubicBezTo>
                      <a:pt x="145" y="388"/>
                      <a:pt x="142" y="386"/>
                      <a:pt x="145" y="388"/>
                    </a:cubicBezTo>
                    <a:cubicBezTo>
                      <a:pt x="144" y="386"/>
                      <a:pt x="142" y="385"/>
                      <a:pt x="141" y="384"/>
                    </a:cubicBezTo>
                    <a:cubicBezTo>
                      <a:pt x="142" y="383"/>
                      <a:pt x="142" y="383"/>
                      <a:pt x="142" y="383"/>
                    </a:cubicBezTo>
                    <a:cubicBezTo>
                      <a:pt x="144" y="385"/>
                      <a:pt x="145" y="389"/>
                      <a:pt x="148" y="390"/>
                    </a:cubicBezTo>
                    <a:cubicBezTo>
                      <a:pt x="147" y="389"/>
                      <a:pt x="146" y="389"/>
                      <a:pt x="147" y="388"/>
                    </a:cubicBezTo>
                    <a:cubicBezTo>
                      <a:pt x="147" y="389"/>
                      <a:pt x="147" y="389"/>
                      <a:pt x="148" y="389"/>
                    </a:cubicBezTo>
                    <a:cubicBezTo>
                      <a:pt x="149" y="390"/>
                      <a:pt x="147" y="390"/>
                      <a:pt x="149" y="391"/>
                    </a:cubicBezTo>
                    <a:cubicBezTo>
                      <a:pt x="149" y="389"/>
                      <a:pt x="154" y="396"/>
                      <a:pt x="155" y="394"/>
                    </a:cubicBezTo>
                    <a:cubicBezTo>
                      <a:pt x="156" y="396"/>
                      <a:pt x="156" y="395"/>
                      <a:pt x="158" y="397"/>
                    </a:cubicBezTo>
                    <a:cubicBezTo>
                      <a:pt x="158" y="397"/>
                      <a:pt x="159" y="397"/>
                      <a:pt x="159" y="397"/>
                    </a:cubicBezTo>
                    <a:cubicBezTo>
                      <a:pt x="158" y="398"/>
                      <a:pt x="155" y="396"/>
                      <a:pt x="157" y="398"/>
                    </a:cubicBezTo>
                    <a:cubicBezTo>
                      <a:pt x="157" y="398"/>
                      <a:pt x="160" y="401"/>
                      <a:pt x="160" y="400"/>
                    </a:cubicBezTo>
                    <a:cubicBezTo>
                      <a:pt x="159" y="399"/>
                      <a:pt x="158" y="397"/>
                      <a:pt x="160" y="398"/>
                    </a:cubicBezTo>
                    <a:cubicBezTo>
                      <a:pt x="162" y="400"/>
                      <a:pt x="161" y="402"/>
                      <a:pt x="163" y="402"/>
                    </a:cubicBezTo>
                    <a:cubicBezTo>
                      <a:pt x="163" y="402"/>
                      <a:pt x="162" y="401"/>
                      <a:pt x="163" y="401"/>
                    </a:cubicBezTo>
                    <a:cubicBezTo>
                      <a:pt x="165" y="404"/>
                      <a:pt x="167" y="405"/>
                      <a:pt x="170" y="407"/>
                    </a:cubicBezTo>
                    <a:cubicBezTo>
                      <a:pt x="168" y="406"/>
                      <a:pt x="166" y="404"/>
                      <a:pt x="165" y="405"/>
                    </a:cubicBezTo>
                    <a:cubicBezTo>
                      <a:pt x="167" y="406"/>
                      <a:pt x="168" y="408"/>
                      <a:pt x="169" y="409"/>
                    </a:cubicBezTo>
                    <a:cubicBezTo>
                      <a:pt x="170" y="408"/>
                      <a:pt x="168" y="406"/>
                      <a:pt x="170" y="407"/>
                    </a:cubicBezTo>
                    <a:cubicBezTo>
                      <a:pt x="170" y="408"/>
                      <a:pt x="173" y="410"/>
                      <a:pt x="173" y="411"/>
                    </a:cubicBezTo>
                    <a:cubicBezTo>
                      <a:pt x="172" y="409"/>
                      <a:pt x="175" y="411"/>
                      <a:pt x="174" y="410"/>
                    </a:cubicBezTo>
                    <a:cubicBezTo>
                      <a:pt x="172" y="409"/>
                      <a:pt x="174" y="409"/>
                      <a:pt x="173" y="408"/>
                    </a:cubicBezTo>
                    <a:cubicBezTo>
                      <a:pt x="173" y="409"/>
                      <a:pt x="170" y="407"/>
                      <a:pt x="171" y="406"/>
                    </a:cubicBezTo>
                    <a:cubicBezTo>
                      <a:pt x="172" y="407"/>
                      <a:pt x="175" y="409"/>
                      <a:pt x="174" y="407"/>
                    </a:cubicBezTo>
                    <a:cubicBezTo>
                      <a:pt x="173" y="408"/>
                      <a:pt x="172" y="406"/>
                      <a:pt x="172" y="406"/>
                    </a:cubicBezTo>
                    <a:cubicBezTo>
                      <a:pt x="174" y="406"/>
                      <a:pt x="174" y="407"/>
                      <a:pt x="176" y="408"/>
                    </a:cubicBezTo>
                    <a:cubicBezTo>
                      <a:pt x="176" y="408"/>
                      <a:pt x="174" y="406"/>
                      <a:pt x="176" y="407"/>
                    </a:cubicBezTo>
                    <a:cubicBezTo>
                      <a:pt x="179" y="410"/>
                      <a:pt x="181" y="412"/>
                      <a:pt x="186" y="414"/>
                    </a:cubicBezTo>
                    <a:cubicBezTo>
                      <a:pt x="183" y="414"/>
                      <a:pt x="188" y="417"/>
                      <a:pt x="186" y="417"/>
                    </a:cubicBezTo>
                    <a:cubicBezTo>
                      <a:pt x="185" y="415"/>
                      <a:pt x="182" y="413"/>
                      <a:pt x="180" y="413"/>
                    </a:cubicBezTo>
                    <a:cubicBezTo>
                      <a:pt x="183" y="415"/>
                      <a:pt x="188" y="418"/>
                      <a:pt x="190" y="420"/>
                    </a:cubicBezTo>
                    <a:cubicBezTo>
                      <a:pt x="186" y="418"/>
                      <a:pt x="185" y="417"/>
                      <a:pt x="183" y="415"/>
                    </a:cubicBezTo>
                    <a:cubicBezTo>
                      <a:pt x="183" y="417"/>
                      <a:pt x="181" y="416"/>
                      <a:pt x="180" y="417"/>
                    </a:cubicBezTo>
                    <a:cubicBezTo>
                      <a:pt x="182" y="419"/>
                      <a:pt x="184" y="419"/>
                      <a:pt x="184" y="419"/>
                    </a:cubicBezTo>
                    <a:cubicBezTo>
                      <a:pt x="182" y="417"/>
                      <a:pt x="181" y="419"/>
                      <a:pt x="181" y="417"/>
                    </a:cubicBezTo>
                    <a:cubicBezTo>
                      <a:pt x="182" y="417"/>
                      <a:pt x="183" y="417"/>
                      <a:pt x="185" y="418"/>
                    </a:cubicBezTo>
                    <a:cubicBezTo>
                      <a:pt x="186" y="419"/>
                      <a:pt x="187" y="419"/>
                      <a:pt x="189" y="421"/>
                    </a:cubicBezTo>
                    <a:cubicBezTo>
                      <a:pt x="188" y="422"/>
                      <a:pt x="190" y="423"/>
                      <a:pt x="190" y="423"/>
                    </a:cubicBezTo>
                    <a:cubicBezTo>
                      <a:pt x="189" y="423"/>
                      <a:pt x="189" y="422"/>
                      <a:pt x="187" y="422"/>
                    </a:cubicBezTo>
                    <a:cubicBezTo>
                      <a:pt x="187" y="424"/>
                      <a:pt x="190" y="423"/>
                      <a:pt x="191" y="424"/>
                    </a:cubicBezTo>
                    <a:cubicBezTo>
                      <a:pt x="191" y="424"/>
                      <a:pt x="191" y="425"/>
                      <a:pt x="190" y="425"/>
                    </a:cubicBezTo>
                    <a:cubicBezTo>
                      <a:pt x="191" y="425"/>
                      <a:pt x="192" y="426"/>
                      <a:pt x="193" y="425"/>
                    </a:cubicBezTo>
                    <a:cubicBezTo>
                      <a:pt x="190" y="424"/>
                      <a:pt x="194" y="423"/>
                      <a:pt x="197" y="425"/>
                    </a:cubicBezTo>
                    <a:cubicBezTo>
                      <a:pt x="198" y="427"/>
                      <a:pt x="198" y="427"/>
                      <a:pt x="197" y="427"/>
                    </a:cubicBezTo>
                    <a:cubicBezTo>
                      <a:pt x="198" y="428"/>
                      <a:pt x="199" y="428"/>
                      <a:pt x="200" y="428"/>
                    </a:cubicBezTo>
                    <a:cubicBezTo>
                      <a:pt x="199" y="429"/>
                      <a:pt x="202" y="430"/>
                      <a:pt x="201" y="431"/>
                    </a:cubicBezTo>
                    <a:cubicBezTo>
                      <a:pt x="204" y="432"/>
                      <a:pt x="204" y="433"/>
                      <a:pt x="205" y="432"/>
                    </a:cubicBezTo>
                    <a:cubicBezTo>
                      <a:pt x="205" y="431"/>
                      <a:pt x="203" y="431"/>
                      <a:pt x="203" y="430"/>
                    </a:cubicBezTo>
                    <a:cubicBezTo>
                      <a:pt x="203" y="430"/>
                      <a:pt x="206" y="431"/>
                      <a:pt x="207" y="432"/>
                    </a:cubicBezTo>
                    <a:cubicBezTo>
                      <a:pt x="206" y="433"/>
                      <a:pt x="205" y="432"/>
                      <a:pt x="207" y="434"/>
                    </a:cubicBezTo>
                    <a:cubicBezTo>
                      <a:pt x="206" y="432"/>
                      <a:pt x="208" y="434"/>
                      <a:pt x="209" y="434"/>
                    </a:cubicBezTo>
                    <a:cubicBezTo>
                      <a:pt x="209" y="433"/>
                      <a:pt x="207" y="432"/>
                      <a:pt x="208" y="431"/>
                    </a:cubicBezTo>
                    <a:cubicBezTo>
                      <a:pt x="212" y="433"/>
                      <a:pt x="213" y="434"/>
                      <a:pt x="214" y="435"/>
                    </a:cubicBezTo>
                    <a:cubicBezTo>
                      <a:pt x="213" y="434"/>
                      <a:pt x="210" y="433"/>
                      <a:pt x="209" y="433"/>
                    </a:cubicBezTo>
                    <a:cubicBezTo>
                      <a:pt x="212" y="436"/>
                      <a:pt x="217" y="436"/>
                      <a:pt x="218" y="438"/>
                    </a:cubicBezTo>
                    <a:cubicBezTo>
                      <a:pt x="216" y="437"/>
                      <a:pt x="215" y="438"/>
                      <a:pt x="214" y="438"/>
                    </a:cubicBezTo>
                    <a:cubicBezTo>
                      <a:pt x="213" y="437"/>
                      <a:pt x="213" y="436"/>
                      <a:pt x="211" y="436"/>
                    </a:cubicBezTo>
                    <a:cubicBezTo>
                      <a:pt x="211" y="437"/>
                      <a:pt x="211" y="436"/>
                      <a:pt x="209" y="435"/>
                    </a:cubicBezTo>
                    <a:cubicBezTo>
                      <a:pt x="209" y="436"/>
                      <a:pt x="208" y="436"/>
                      <a:pt x="207" y="435"/>
                    </a:cubicBezTo>
                    <a:cubicBezTo>
                      <a:pt x="206" y="434"/>
                      <a:pt x="206" y="434"/>
                      <a:pt x="204" y="433"/>
                    </a:cubicBezTo>
                    <a:cubicBezTo>
                      <a:pt x="204" y="434"/>
                      <a:pt x="206" y="435"/>
                      <a:pt x="207" y="436"/>
                    </a:cubicBezTo>
                    <a:cubicBezTo>
                      <a:pt x="207" y="435"/>
                      <a:pt x="209" y="436"/>
                      <a:pt x="209" y="436"/>
                    </a:cubicBezTo>
                    <a:cubicBezTo>
                      <a:pt x="211" y="437"/>
                      <a:pt x="210" y="437"/>
                      <a:pt x="211" y="438"/>
                    </a:cubicBezTo>
                    <a:cubicBezTo>
                      <a:pt x="211" y="437"/>
                      <a:pt x="212" y="437"/>
                      <a:pt x="214" y="438"/>
                    </a:cubicBezTo>
                    <a:cubicBezTo>
                      <a:pt x="215" y="439"/>
                      <a:pt x="212" y="438"/>
                      <a:pt x="214" y="439"/>
                    </a:cubicBezTo>
                    <a:cubicBezTo>
                      <a:pt x="214" y="438"/>
                      <a:pt x="215" y="439"/>
                      <a:pt x="216" y="439"/>
                    </a:cubicBezTo>
                    <a:cubicBezTo>
                      <a:pt x="216" y="440"/>
                      <a:pt x="219" y="442"/>
                      <a:pt x="218" y="442"/>
                    </a:cubicBezTo>
                    <a:cubicBezTo>
                      <a:pt x="221" y="443"/>
                      <a:pt x="225" y="443"/>
                      <a:pt x="228" y="446"/>
                    </a:cubicBezTo>
                    <a:cubicBezTo>
                      <a:pt x="226" y="446"/>
                      <a:pt x="226" y="445"/>
                      <a:pt x="225" y="445"/>
                    </a:cubicBezTo>
                    <a:cubicBezTo>
                      <a:pt x="226" y="445"/>
                      <a:pt x="226" y="446"/>
                      <a:pt x="225" y="446"/>
                    </a:cubicBezTo>
                    <a:cubicBezTo>
                      <a:pt x="224" y="445"/>
                      <a:pt x="226" y="444"/>
                      <a:pt x="224" y="444"/>
                    </a:cubicBezTo>
                    <a:cubicBezTo>
                      <a:pt x="222" y="445"/>
                      <a:pt x="218" y="443"/>
                      <a:pt x="215" y="442"/>
                    </a:cubicBezTo>
                    <a:cubicBezTo>
                      <a:pt x="216" y="442"/>
                      <a:pt x="214" y="441"/>
                      <a:pt x="213" y="441"/>
                    </a:cubicBezTo>
                    <a:cubicBezTo>
                      <a:pt x="214" y="442"/>
                      <a:pt x="210" y="440"/>
                      <a:pt x="212" y="442"/>
                    </a:cubicBezTo>
                    <a:cubicBezTo>
                      <a:pt x="214" y="441"/>
                      <a:pt x="214" y="443"/>
                      <a:pt x="215" y="443"/>
                    </a:cubicBezTo>
                    <a:cubicBezTo>
                      <a:pt x="216" y="442"/>
                      <a:pt x="220" y="445"/>
                      <a:pt x="222" y="445"/>
                    </a:cubicBezTo>
                    <a:cubicBezTo>
                      <a:pt x="222" y="446"/>
                      <a:pt x="222" y="447"/>
                      <a:pt x="222" y="446"/>
                    </a:cubicBezTo>
                    <a:cubicBezTo>
                      <a:pt x="221" y="446"/>
                      <a:pt x="219" y="445"/>
                      <a:pt x="219" y="445"/>
                    </a:cubicBezTo>
                    <a:cubicBezTo>
                      <a:pt x="220" y="446"/>
                      <a:pt x="221" y="447"/>
                      <a:pt x="223" y="447"/>
                    </a:cubicBezTo>
                    <a:cubicBezTo>
                      <a:pt x="223" y="447"/>
                      <a:pt x="224" y="447"/>
                      <a:pt x="225" y="448"/>
                    </a:cubicBezTo>
                    <a:cubicBezTo>
                      <a:pt x="225" y="446"/>
                      <a:pt x="225" y="446"/>
                      <a:pt x="227" y="447"/>
                    </a:cubicBezTo>
                    <a:cubicBezTo>
                      <a:pt x="227" y="448"/>
                      <a:pt x="225" y="447"/>
                      <a:pt x="227" y="448"/>
                    </a:cubicBezTo>
                    <a:cubicBezTo>
                      <a:pt x="228" y="447"/>
                      <a:pt x="230" y="447"/>
                      <a:pt x="232" y="447"/>
                    </a:cubicBezTo>
                    <a:cubicBezTo>
                      <a:pt x="231" y="448"/>
                      <a:pt x="233" y="448"/>
                      <a:pt x="233" y="449"/>
                    </a:cubicBezTo>
                    <a:cubicBezTo>
                      <a:pt x="233" y="449"/>
                      <a:pt x="232" y="448"/>
                      <a:pt x="232" y="449"/>
                    </a:cubicBezTo>
                    <a:cubicBezTo>
                      <a:pt x="235" y="449"/>
                      <a:pt x="231" y="449"/>
                      <a:pt x="233" y="450"/>
                    </a:cubicBezTo>
                    <a:cubicBezTo>
                      <a:pt x="234" y="449"/>
                      <a:pt x="235" y="450"/>
                      <a:pt x="238" y="450"/>
                    </a:cubicBezTo>
                    <a:cubicBezTo>
                      <a:pt x="237" y="451"/>
                      <a:pt x="237" y="450"/>
                      <a:pt x="238" y="451"/>
                    </a:cubicBezTo>
                    <a:cubicBezTo>
                      <a:pt x="235" y="450"/>
                      <a:pt x="238" y="451"/>
                      <a:pt x="237" y="452"/>
                    </a:cubicBezTo>
                    <a:cubicBezTo>
                      <a:pt x="237" y="452"/>
                      <a:pt x="237" y="452"/>
                      <a:pt x="236" y="452"/>
                    </a:cubicBezTo>
                    <a:cubicBezTo>
                      <a:pt x="237" y="451"/>
                      <a:pt x="233" y="450"/>
                      <a:pt x="234" y="451"/>
                    </a:cubicBezTo>
                    <a:cubicBezTo>
                      <a:pt x="235" y="451"/>
                      <a:pt x="234" y="452"/>
                      <a:pt x="233" y="452"/>
                    </a:cubicBezTo>
                    <a:cubicBezTo>
                      <a:pt x="236" y="453"/>
                      <a:pt x="238" y="454"/>
                      <a:pt x="239" y="453"/>
                    </a:cubicBezTo>
                    <a:cubicBezTo>
                      <a:pt x="242" y="454"/>
                      <a:pt x="245" y="455"/>
                      <a:pt x="243" y="456"/>
                    </a:cubicBezTo>
                    <a:cubicBezTo>
                      <a:pt x="242" y="456"/>
                      <a:pt x="242" y="455"/>
                      <a:pt x="241" y="455"/>
                    </a:cubicBezTo>
                    <a:cubicBezTo>
                      <a:pt x="238" y="454"/>
                      <a:pt x="235" y="454"/>
                      <a:pt x="234" y="454"/>
                    </a:cubicBezTo>
                    <a:cubicBezTo>
                      <a:pt x="236" y="454"/>
                      <a:pt x="235" y="455"/>
                      <a:pt x="234" y="455"/>
                    </a:cubicBezTo>
                    <a:cubicBezTo>
                      <a:pt x="232" y="454"/>
                      <a:pt x="230" y="452"/>
                      <a:pt x="230" y="453"/>
                    </a:cubicBezTo>
                    <a:cubicBezTo>
                      <a:pt x="229" y="451"/>
                      <a:pt x="224" y="450"/>
                      <a:pt x="224" y="449"/>
                    </a:cubicBezTo>
                    <a:cubicBezTo>
                      <a:pt x="222" y="448"/>
                      <a:pt x="222" y="448"/>
                      <a:pt x="221" y="448"/>
                    </a:cubicBezTo>
                    <a:cubicBezTo>
                      <a:pt x="221" y="448"/>
                      <a:pt x="219" y="447"/>
                      <a:pt x="218" y="446"/>
                    </a:cubicBezTo>
                    <a:cubicBezTo>
                      <a:pt x="219" y="446"/>
                      <a:pt x="218" y="445"/>
                      <a:pt x="217" y="444"/>
                    </a:cubicBezTo>
                    <a:cubicBezTo>
                      <a:pt x="217" y="445"/>
                      <a:pt x="213" y="442"/>
                      <a:pt x="215" y="443"/>
                    </a:cubicBezTo>
                    <a:cubicBezTo>
                      <a:pt x="215" y="444"/>
                      <a:pt x="216" y="444"/>
                      <a:pt x="216" y="445"/>
                    </a:cubicBezTo>
                    <a:cubicBezTo>
                      <a:pt x="214" y="444"/>
                      <a:pt x="214" y="444"/>
                      <a:pt x="212" y="444"/>
                    </a:cubicBezTo>
                    <a:cubicBezTo>
                      <a:pt x="212" y="445"/>
                      <a:pt x="215" y="445"/>
                      <a:pt x="214" y="446"/>
                    </a:cubicBezTo>
                    <a:cubicBezTo>
                      <a:pt x="213" y="446"/>
                      <a:pt x="211" y="445"/>
                      <a:pt x="211" y="444"/>
                    </a:cubicBezTo>
                    <a:cubicBezTo>
                      <a:pt x="212" y="445"/>
                      <a:pt x="209" y="443"/>
                      <a:pt x="210" y="443"/>
                    </a:cubicBezTo>
                    <a:cubicBezTo>
                      <a:pt x="207" y="442"/>
                      <a:pt x="207" y="441"/>
                      <a:pt x="204" y="440"/>
                    </a:cubicBezTo>
                    <a:cubicBezTo>
                      <a:pt x="203" y="441"/>
                      <a:pt x="207" y="441"/>
                      <a:pt x="209" y="443"/>
                    </a:cubicBezTo>
                    <a:cubicBezTo>
                      <a:pt x="209" y="444"/>
                      <a:pt x="210" y="445"/>
                      <a:pt x="211" y="446"/>
                    </a:cubicBezTo>
                    <a:cubicBezTo>
                      <a:pt x="213" y="447"/>
                      <a:pt x="214" y="448"/>
                      <a:pt x="214" y="450"/>
                    </a:cubicBezTo>
                    <a:cubicBezTo>
                      <a:pt x="217" y="450"/>
                      <a:pt x="217" y="449"/>
                      <a:pt x="218" y="451"/>
                    </a:cubicBezTo>
                    <a:cubicBezTo>
                      <a:pt x="219" y="449"/>
                      <a:pt x="219" y="449"/>
                      <a:pt x="219" y="449"/>
                    </a:cubicBezTo>
                    <a:cubicBezTo>
                      <a:pt x="217" y="448"/>
                      <a:pt x="217" y="450"/>
                      <a:pt x="215" y="448"/>
                    </a:cubicBezTo>
                    <a:cubicBezTo>
                      <a:pt x="214" y="448"/>
                      <a:pt x="212" y="447"/>
                      <a:pt x="212" y="446"/>
                    </a:cubicBezTo>
                    <a:cubicBezTo>
                      <a:pt x="214" y="447"/>
                      <a:pt x="215" y="447"/>
                      <a:pt x="218" y="448"/>
                    </a:cubicBezTo>
                    <a:cubicBezTo>
                      <a:pt x="217" y="449"/>
                      <a:pt x="221" y="450"/>
                      <a:pt x="220" y="450"/>
                    </a:cubicBezTo>
                    <a:cubicBezTo>
                      <a:pt x="220" y="448"/>
                      <a:pt x="215" y="447"/>
                      <a:pt x="214" y="444"/>
                    </a:cubicBezTo>
                    <a:cubicBezTo>
                      <a:pt x="217" y="446"/>
                      <a:pt x="221" y="448"/>
                      <a:pt x="224" y="452"/>
                    </a:cubicBezTo>
                    <a:cubicBezTo>
                      <a:pt x="225" y="452"/>
                      <a:pt x="223" y="451"/>
                      <a:pt x="224" y="451"/>
                    </a:cubicBezTo>
                    <a:cubicBezTo>
                      <a:pt x="224" y="452"/>
                      <a:pt x="225" y="452"/>
                      <a:pt x="226" y="452"/>
                    </a:cubicBezTo>
                    <a:cubicBezTo>
                      <a:pt x="224" y="452"/>
                      <a:pt x="223" y="450"/>
                      <a:pt x="224" y="450"/>
                    </a:cubicBezTo>
                    <a:cubicBezTo>
                      <a:pt x="225" y="451"/>
                      <a:pt x="228" y="452"/>
                      <a:pt x="229" y="453"/>
                    </a:cubicBezTo>
                    <a:cubicBezTo>
                      <a:pt x="228" y="454"/>
                      <a:pt x="226" y="453"/>
                      <a:pt x="226" y="453"/>
                    </a:cubicBezTo>
                    <a:cubicBezTo>
                      <a:pt x="227" y="454"/>
                      <a:pt x="228" y="454"/>
                      <a:pt x="228" y="455"/>
                    </a:cubicBezTo>
                    <a:cubicBezTo>
                      <a:pt x="229" y="454"/>
                      <a:pt x="231" y="454"/>
                      <a:pt x="232" y="455"/>
                    </a:cubicBezTo>
                    <a:cubicBezTo>
                      <a:pt x="228" y="454"/>
                      <a:pt x="238" y="458"/>
                      <a:pt x="235" y="459"/>
                    </a:cubicBezTo>
                    <a:cubicBezTo>
                      <a:pt x="237" y="459"/>
                      <a:pt x="237" y="458"/>
                      <a:pt x="240" y="460"/>
                    </a:cubicBezTo>
                    <a:cubicBezTo>
                      <a:pt x="238" y="460"/>
                      <a:pt x="241" y="460"/>
                      <a:pt x="242" y="461"/>
                    </a:cubicBezTo>
                    <a:cubicBezTo>
                      <a:pt x="240" y="461"/>
                      <a:pt x="238" y="460"/>
                      <a:pt x="236" y="460"/>
                    </a:cubicBezTo>
                    <a:cubicBezTo>
                      <a:pt x="234" y="459"/>
                      <a:pt x="232" y="458"/>
                      <a:pt x="230" y="458"/>
                    </a:cubicBezTo>
                    <a:cubicBezTo>
                      <a:pt x="226" y="456"/>
                      <a:pt x="223" y="455"/>
                      <a:pt x="223" y="453"/>
                    </a:cubicBezTo>
                    <a:cubicBezTo>
                      <a:pt x="218" y="452"/>
                      <a:pt x="217" y="451"/>
                      <a:pt x="214" y="450"/>
                    </a:cubicBezTo>
                    <a:cubicBezTo>
                      <a:pt x="214" y="450"/>
                      <a:pt x="214" y="451"/>
                      <a:pt x="213" y="451"/>
                    </a:cubicBezTo>
                    <a:cubicBezTo>
                      <a:pt x="215" y="452"/>
                      <a:pt x="214" y="453"/>
                      <a:pt x="216" y="453"/>
                    </a:cubicBezTo>
                    <a:cubicBezTo>
                      <a:pt x="216" y="452"/>
                      <a:pt x="216" y="452"/>
                      <a:pt x="217" y="452"/>
                    </a:cubicBezTo>
                    <a:cubicBezTo>
                      <a:pt x="218" y="453"/>
                      <a:pt x="220" y="452"/>
                      <a:pt x="221" y="454"/>
                    </a:cubicBezTo>
                    <a:cubicBezTo>
                      <a:pt x="220" y="454"/>
                      <a:pt x="219" y="453"/>
                      <a:pt x="217" y="452"/>
                    </a:cubicBezTo>
                    <a:cubicBezTo>
                      <a:pt x="218" y="454"/>
                      <a:pt x="221" y="457"/>
                      <a:pt x="224" y="457"/>
                    </a:cubicBezTo>
                    <a:cubicBezTo>
                      <a:pt x="222" y="456"/>
                      <a:pt x="220" y="456"/>
                      <a:pt x="221" y="455"/>
                    </a:cubicBezTo>
                    <a:cubicBezTo>
                      <a:pt x="229" y="459"/>
                      <a:pt x="240" y="461"/>
                      <a:pt x="240" y="464"/>
                    </a:cubicBezTo>
                    <a:cubicBezTo>
                      <a:pt x="241" y="464"/>
                      <a:pt x="242" y="467"/>
                      <a:pt x="245" y="466"/>
                    </a:cubicBezTo>
                    <a:cubicBezTo>
                      <a:pt x="244" y="466"/>
                      <a:pt x="242" y="465"/>
                      <a:pt x="243" y="465"/>
                    </a:cubicBezTo>
                    <a:cubicBezTo>
                      <a:pt x="246" y="466"/>
                      <a:pt x="242" y="464"/>
                      <a:pt x="243" y="464"/>
                    </a:cubicBezTo>
                    <a:cubicBezTo>
                      <a:pt x="247" y="465"/>
                      <a:pt x="247" y="465"/>
                      <a:pt x="247" y="465"/>
                    </a:cubicBezTo>
                    <a:cubicBezTo>
                      <a:pt x="247" y="464"/>
                      <a:pt x="244" y="463"/>
                      <a:pt x="244" y="462"/>
                    </a:cubicBezTo>
                    <a:cubicBezTo>
                      <a:pt x="246" y="463"/>
                      <a:pt x="249" y="465"/>
                      <a:pt x="251" y="467"/>
                    </a:cubicBezTo>
                    <a:cubicBezTo>
                      <a:pt x="254" y="468"/>
                      <a:pt x="256" y="469"/>
                      <a:pt x="257" y="467"/>
                    </a:cubicBezTo>
                    <a:cubicBezTo>
                      <a:pt x="258" y="468"/>
                      <a:pt x="258" y="468"/>
                      <a:pt x="258" y="468"/>
                    </a:cubicBezTo>
                    <a:cubicBezTo>
                      <a:pt x="259" y="469"/>
                      <a:pt x="256" y="468"/>
                      <a:pt x="258" y="469"/>
                    </a:cubicBezTo>
                    <a:cubicBezTo>
                      <a:pt x="259" y="469"/>
                      <a:pt x="259" y="468"/>
                      <a:pt x="261" y="469"/>
                    </a:cubicBezTo>
                    <a:cubicBezTo>
                      <a:pt x="261" y="470"/>
                      <a:pt x="264" y="469"/>
                      <a:pt x="266" y="471"/>
                    </a:cubicBezTo>
                    <a:cubicBezTo>
                      <a:pt x="263" y="471"/>
                      <a:pt x="257" y="470"/>
                      <a:pt x="253" y="468"/>
                    </a:cubicBezTo>
                    <a:cubicBezTo>
                      <a:pt x="252" y="469"/>
                      <a:pt x="252" y="469"/>
                      <a:pt x="251" y="469"/>
                    </a:cubicBezTo>
                    <a:cubicBezTo>
                      <a:pt x="250" y="469"/>
                      <a:pt x="254" y="471"/>
                      <a:pt x="252" y="471"/>
                    </a:cubicBezTo>
                    <a:cubicBezTo>
                      <a:pt x="250" y="470"/>
                      <a:pt x="251" y="470"/>
                      <a:pt x="250" y="470"/>
                    </a:cubicBezTo>
                    <a:cubicBezTo>
                      <a:pt x="249" y="469"/>
                      <a:pt x="247" y="468"/>
                      <a:pt x="244" y="467"/>
                    </a:cubicBezTo>
                    <a:cubicBezTo>
                      <a:pt x="244" y="469"/>
                      <a:pt x="247" y="468"/>
                      <a:pt x="248" y="469"/>
                    </a:cubicBezTo>
                    <a:cubicBezTo>
                      <a:pt x="244" y="469"/>
                      <a:pt x="242" y="468"/>
                      <a:pt x="239" y="467"/>
                    </a:cubicBezTo>
                    <a:cubicBezTo>
                      <a:pt x="237" y="466"/>
                      <a:pt x="235" y="465"/>
                      <a:pt x="231" y="464"/>
                    </a:cubicBezTo>
                    <a:cubicBezTo>
                      <a:pt x="230" y="465"/>
                      <a:pt x="228" y="464"/>
                      <a:pt x="228" y="465"/>
                    </a:cubicBezTo>
                    <a:cubicBezTo>
                      <a:pt x="227" y="464"/>
                      <a:pt x="225" y="462"/>
                      <a:pt x="228" y="463"/>
                    </a:cubicBezTo>
                    <a:cubicBezTo>
                      <a:pt x="226" y="462"/>
                      <a:pt x="223" y="462"/>
                      <a:pt x="225" y="463"/>
                    </a:cubicBezTo>
                    <a:cubicBezTo>
                      <a:pt x="226" y="463"/>
                      <a:pt x="223" y="463"/>
                      <a:pt x="226" y="464"/>
                    </a:cubicBezTo>
                    <a:cubicBezTo>
                      <a:pt x="225" y="464"/>
                      <a:pt x="224" y="464"/>
                      <a:pt x="222" y="464"/>
                    </a:cubicBezTo>
                    <a:cubicBezTo>
                      <a:pt x="221" y="463"/>
                      <a:pt x="223" y="463"/>
                      <a:pt x="223" y="462"/>
                    </a:cubicBezTo>
                    <a:cubicBezTo>
                      <a:pt x="220" y="461"/>
                      <a:pt x="221" y="461"/>
                      <a:pt x="218" y="460"/>
                    </a:cubicBezTo>
                    <a:cubicBezTo>
                      <a:pt x="216" y="460"/>
                      <a:pt x="219" y="462"/>
                      <a:pt x="217" y="462"/>
                    </a:cubicBezTo>
                    <a:cubicBezTo>
                      <a:pt x="216" y="460"/>
                      <a:pt x="214" y="459"/>
                      <a:pt x="213" y="458"/>
                    </a:cubicBezTo>
                    <a:cubicBezTo>
                      <a:pt x="211" y="458"/>
                      <a:pt x="209" y="458"/>
                      <a:pt x="206" y="457"/>
                    </a:cubicBezTo>
                    <a:cubicBezTo>
                      <a:pt x="204" y="455"/>
                      <a:pt x="202" y="454"/>
                      <a:pt x="199" y="453"/>
                    </a:cubicBezTo>
                    <a:cubicBezTo>
                      <a:pt x="200" y="452"/>
                      <a:pt x="199" y="450"/>
                      <a:pt x="198" y="451"/>
                    </a:cubicBezTo>
                    <a:cubicBezTo>
                      <a:pt x="199" y="452"/>
                      <a:pt x="199" y="453"/>
                      <a:pt x="199" y="453"/>
                    </a:cubicBezTo>
                    <a:cubicBezTo>
                      <a:pt x="197" y="452"/>
                      <a:pt x="197" y="451"/>
                      <a:pt x="194" y="451"/>
                    </a:cubicBezTo>
                    <a:cubicBezTo>
                      <a:pt x="195" y="449"/>
                      <a:pt x="191" y="449"/>
                      <a:pt x="190" y="447"/>
                    </a:cubicBezTo>
                    <a:cubicBezTo>
                      <a:pt x="190" y="447"/>
                      <a:pt x="190" y="449"/>
                      <a:pt x="189" y="448"/>
                    </a:cubicBezTo>
                    <a:cubicBezTo>
                      <a:pt x="188" y="448"/>
                      <a:pt x="188" y="448"/>
                      <a:pt x="188" y="448"/>
                    </a:cubicBezTo>
                    <a:cubicBezTo>
                      <a:pt x="188" y="447"/>
                      <a:pt x="189" y="447"/>
                      <a:pt x="190" y="446"/>
                    </a:cubicBezTo>
                    <a:cubicBezTo>
                      <a:pt x="188" y="444"/>
                      <a:pt x="189" y="447"/>
                      <a:pt x="187" y="446"/>
                    </a:cubicBezTo>
                    <a:cubicBezTo>
                      <a:pt x="186" y="446"/>
                      <a:pt x="188" y="447"/>
                      <a:pt x="187" y="447"/>
                    </a:cubicBezTo>
                    <a:cubicBezTo>
                      <a:pt x="185" y="445"/>
                      <a:pt x="181" y="445"/>
                      <a:pt x="179" y="442"/>
                    </a:cubicBezTo>
                    <a:cubicBezTo>
                      <a:pt x="178" y="443"/>
                      <a:pt x="176" y="441"/>
                      <a:pt x="175" y="440"/>
                    </a:cubicBezTo>
                    <a:cubicBezTo>
                      <a:pt x="174" y="440"/>
                      <a:pt x="175" y="439"/>
                      <a:pt x="173" y="438"/>
                    </a:cubicBezTo>
                    <a:cubicBezTo>
                      <a:pt x="173" y="439"/>
                      <a:pt x="172" y="438"/>
                      <a:pt x="172" y="439"/>
                    </a:cubicBezTo>
                    <a:cubicBezTo>
                      <a:pt x="173" y="439"/>
                      <a:pt x="174" y="440"/>
                      <a:pt x="173" y="440"/>
                    </a:cubicBezTo>
                    <a:cubicBezTo>
                      <a:pt x="172" y="441"/>
                      <a:pt x="170" y="439"/>
                      <a:pt x="168" y="438"/>
                    </a:cubicBezTo>
                    <a:cubicBezTo>
                      <a:pt x="166" y="437"/>
                      <a:pt x="164" y="435"/>
                      <a:pt x="162" y="434"/>
                    </a:cubicBezTo>
                    <a:cubicBezTo>
                      <a:pt x="161" y="433"/>
                      <a:pt x="156" y="431"/>
                      <a:pt x="159" y="430"/>
                    </a:cubicBezTo>
                    <a:cubicBezTo>
                      <a:pt x="157" y="430"/>
                      <a:pt x="155" y="428"/>
                      <a:pt x="156" y="427"/>
                    </a:cubicBezTo>
                    <a:cubicBezTo>
                      <a:pt x="157" y="428"/>
                      <a:pt x="157" y="429"/>
                      <a:pt x="159" y="430"/>
                    </a:cubicBezTo>
                    <a:cubicBezTo>
                      <a:pt x="159" y="429"/>
                      <a:pt x="161" y="430"/>
                      <a:pt x="162" y="430"/>
                    </a:cubicBezTo>
                    <a:cubicBezTo>
                      <a:pt x="159" y="428"/>
                      <a:pt x="163" y="430"/>
                      <a:pt x="160" y="428"/>
                    </a:cubicBezTo>
                    <a:cubicBezTo>
                      <a:pt x="158" y="427"/>
                      <a:pt x="161" y="431"/>
                      <a:pt x="159" y="429"/>
                    </a:cubicBezTo>
                    <a:cubicBezTo>
                      <a:pt x="158" y="428"/>
                      <a:pt x="157" y="427"/>
                      <a:pt x="157" y="427"/>
                    </a:cubicBezTo>
                    <a:cubicBezTo>
                      <a:pt x="158" y="427"/>
                      <a:pt x="158" y="427"/>
                      <a:pt x="158" y="427"/>
                    </a:cubicBezTo>
                    <a:cubicBezTo>
                      <a:pt x="157" y="426"/>
                      <a:pt x="155" y="423"/>
                      <a:pt x="154" y="423"/>
                    </a:cubicBezTo>
                    <a:cubicBezTo>
                      <a:pt x="154" y="424"/>
                      <a:pt x="157" y="425"/>
                      <a:pt x="156" y="426"/>
                    </a:cubicBezTo>
                    <a:cubicBezTo>
                      <a:pt x="156" y="426"/>
                      <a:pt x="154" y="427"/>
                      <a:pt x="156" y="426"/>
                    </a:cubicBezTo>
                    <a:cubicBezTo>
                      <a:pt x="153" y="424"/>
                      <a:pt x="154" y="427"/>
                      <a:pt x="152" y="425"/>
                    </a:cubicBezTo>
                    <a:cubicBezTo>
                      <a:pt x="152" y="424"/>
                      <a:pt x="153" y="425"/>
                      <a:pt x="152" y="424"/>
                    </a:cubicBezTo>
                    <a:cubicBezTo>
                      <a:pt x="150" y="422"/>
                      <a:pt x="152" y="425"/>
                      <a:pt x="150" y="423"/>
                    </a:cubicBezTo>
                    <a:cubicBezTo>
                      <a:pt x="148" y="422"/>
                      <a:pt x="149" y="422"/>
                      <a:pt x="149" y="421"/>
                    </a:cubicBezTo>
                    <a:cubicBezTo>
                      <a:pt x="146" y="420"/>
                      <a:pt x="142" y="415"/>
                      <a:pt x="144" y="419"/>
                    </a:cubicBezTo>
                    <a:cubicBezTo>
                      <a:pt x="143" y="418"/>
                      <a:pt x="142" y="417"/>
                      <a:pt x="141" y="416"/>
                    </a:cubicBezTo>
                    <a:cubicBezTo>
                      <a:pt x="143" y="417"/>
                      <a:pt x="142" y="416"/>
                      <a:pt x="143" y="416"/>
                    </a:cubicBezTo>
                    <a:cubicBezTo>
                      <a:pt x="139" y="413"/>
                      <a:pt x="138" y="411"/>
                      <a:pt x="136" y="409"/>
                    </a:cubicBezTo>
                    <a:cubicBezTo>
                      <a:pt x="135" y="409"/>
                      <a:pt x="137" y="411"/>
                      <a:pt x="135" y="410"/>
                    </a:cubicBezTo>
                    <a:cubicBezTo>
                      <a:pt x="135" y="409"/>
                      <a:pt x="134" y="410"/>
                      <a:pt x="133" y="408"/>
                    </a:cubicBezTo>
                    <a:cubicBezTo>
                      <a:pt x="133" y="408"/>
                      <a:pt x="134" y="408"/>
                      <a:pt x="133" y="407"/>
                    </a:cubicBezTo>
                    <a:cubicBezTo>
                      <a:pt x="131" y="405"/>
                      <a:pt x="128" y="403"/>
                      <a:pt x="128" y="402"/>
                    </a:cubicBezTo>
                    <a:cubicBezTo>
                      <a:pt x="129" y="402"/>
                      <a:pt x="131" y="404"/>
                      <a:pt x="131" y="404"/>
                    </a:cubicBezTo>
                    <a:cubicBezTo>
                      <a:pt x="129" y="401"/>
                      <a:pt x="127" y="401"/>
                      <a:pt x="126" y="399"/>
                    </a:cubicBezTo>
                    <a:cubicBezTo>
                      <a:pt x="125" y="400"/>
                      <a:pt x="125" y="400"/>
                      <a:pt x="125" y="400"/>
                    </a:cubicBezTo>
                    <a:cubicBezTo>
                      <a:pt x="123" y="398"/>
                      <a:pt x="121" y="397"/>
                      <a:pt x="122" y="395"/>
                    </a:cubicBezTo>
                    <a:cubicBezTo>
                      <a:pt x="123" y="398"/>
                      <a:pt x="126" y="398"/>
                      <a:pt x="126" y="396"/>
                    </a:cubicBezTo>
                    <a:cubicBezTo>
                      <a:pt x="124" y="395"/>
                      <a:pt x="122" y="393"/>
                      <a:pt x="122" y="392"/>
                    </a:cubicBezTo>
                    <a:cubicBezTo>
                      <a:pt x="120" y="391"/>
                      <a:pt x="122" y="394"/>
                      <a:pt x="121" y="393"/>
                    </a:cubicBezTo>
                    <a:cubicBezTo>
                      <a:pt x="119" y="390"/>
                      <a:pt x="114" y="387"/>
                      <a:pt x="112" y="384"/>
                    </a:cubicBezTo>
                    <a:cubicBezTo>
                      <a:pt x="112" y="385"/>
                      <a:pt x="115" y="387"/>
                      <a:pt x="114" y="387"/>
                    </a:cubicBezTo>
                    <a:cubicBezTo>
                      <a:pt x="112" y="386"/>
                      <a:pt x="110" y="384"/>
                      <a:pt x="109" y="382"/>
                    </a:cubicBezTo>
                    <a:cubicBezTo>
                      <a:pt x="107" y="380"/>
                      <a:pt x="106" y="377"/>
                      <a:pt x="105" y="376"/>
                    </a:cubicBezTo>
                    <a:cubicBezTo>
                      <a:pt x="105" y="377"/>
                      <a:pt x="106" y="379"/>
                      <a:pt x="107" y="380"/>
                    </a:cubicBezTo>
                    <a:cubicBezTo>
                      <a:pt x="104" y="377"/>
                      <a:pt x="103" y="374"/>
                      <a:pt x="100" y="370"/>
                    </a:cubicBezTo>
                    <a:cubicBezTo>
                      <a:pt x="100" y="371"/>
                      <a:pt x="101" y="370"/>
                      <a:pt x="102" y="370"/>
                    </a:cubicBezTo>
                    <a:cubicBezTo>
                      <a:pt x="100" y="367"/>
                      <a:pt x="99" y="368"/>
                      <a:pt x="98" y="367"/>
                    </a:cubicBezTo>
                    <a:cubicBezTo>
                      <a:pt x="99" y="369"/>
                      <a:pt x="99" y="369"/>
                      <a:pt x="100" y="370"/>
                    </a:cubicBezTo>
                    <a:cubicBezTo>
                      <a:pt x="99" y="370"/>
                      <a:pt x="99" y="370"/>
                      <a:pt x="98" y="370"/>
                    </a:cubicBezTo>
                    <a:cubicBezTo>
                      <a:pt x="97" y="367"/>
                      <a:pt x="95" y="363"/>
                      <a:pt x="96" y="361"/>
                    </a:cubicBezTo>
                    <a:cubicBezTo>
                      <a:pt x="94" y="362"/>
                      <a:pt x="96" y="365"/>
                      <a:pt x="97" y="367"/>
                    </a:cubicBezTo>
                    <a:cubicBezTo>
                      <a:pt x="94" y="365"/>
                      <a:pt x="94" y="363"/>
                      <a:pt x="92" y="361"/>
                    </a:cubicBezTo>
                    <a:cubicBezTo>
                      <a:pt x="92" y="362"/>
                      <a:pt x="94" y="364"/>
                      <a:pt x="93" y="364"/>
                    </a:cubicBezTo>
                    <a:cubicBezTo>
                      <a:pt x="95" y="366"/>
                      <a:pt x="97" y="368"/>
                      <a:pt x="99" y="371"/>
                    </a:cubicBezTo>
                    <a:cubicBezTo>
                      <a:pt x="100" y="373"/>
                      <a:pt x="102" y="375"/>
                      <a:pt x="103" y="377"/>
                    </a:cubicBezTo>
                    <a:cubicBezTo>
                      <a:pt x="100" y="373"/>
                      <a:pt x="102" y="376"/>
                      <a:pt x="99" y="375"/>
                    </a:cubicBezTo>
                    <a:cubicBezTo>
                      <a:pt x="98" y="373"/>
                      <a:pt x="97" y="369"/>
                      <a:pt x="96" y="369"/>
                    </a:cubicBezTo>
                    <a:cubicBezTo>
                      <a:pt x="96" y="370"/>
                      <a:pt x="96" y="370"/>
                      <a:pt x="96" y="370"/>
                    </a:cubicBezTo>
                    <a:cubicBezTo>
                      <a:pt x="94" y="369"/>
                      <a:pt x="93" y="364"/>
                      <a:pt x="93" y="365"/>
                    </a:cubicBezTo>
                    <a:cubicBezTo>
                      <a:pt x="93" y="366"/>
                      <a:pt x="93" y="367"/>
                      <a:pt x="93" y="368"/>
                    </a:cubicBezTo>
                    <a:cubicBezTo>
                      <a:pt x="91" y="365"/>
                      <a:pt x="90" y="363"/>
                      <a:pt x="89" y="361"/>
                    </a:cubicBezTo>
                    <a:cubicBezTo>
                      <a:pt x="88" y="359"/>
                      <a:pt x="87" y="358"/>
                      <a:pt x="85" y="357"/>
                    </a:cubicBezTo>
                    <a:cubicBezTo>
                      <a:pt x="86" y="355"/>
                      <a:pt x="79" y="348"/>
                      <a:pt x="80" y="346"/>
                    </a:cubicBezTo>
                    <a:cubicBezTo>
                      <a:pt x="82" y="349"/>
                      <a:pt x="83" y="351"/>
                      <a:pt x="85" y="353"/>
                    </a:cubicBezTo>
                    <a:cubicBezTo>
                      <a:pt x="86" y="355"/>
                      <a:pt x="87" y="357"/>
                      <a:pt x="89" y="359"/>
                    </a:cubicBezTo>
                    <a:cubicBezTo>
                      <a:pt x="89" y="358"/>
                      <a:pt x="90" y="361"/>
                      <a:pt x="91" y="361"/>
                    </a:cubicBezTo>
                    <a:cubicBezTo>
                      <a:pt x="90" y="357"/>
                      <a:pt x="86" y="354"/>
                      <a:pt x="84" y="351"/>
                    </a:cubicBezTo>
                    <a:cubicBezTo>
                      <a:pt x="84" y="351"/>
                      <a:pt x="83" y="350"/>
                      <a:pt x="84" y="350"/>
                    </a:cubicBezTo>
                    <a:cubicBezTo>
                      <a:pt x="85" y="352"/>
                      <a:pt x="86" y="352"/>
                      <a:pt x="87" y="354"/>
                    </a:cubicBezTo>
                    <a:cubicBezTo>
                      <a:pt x="87" y="354"/>
                      <a:pt x="89" y="353"/>
                      <a:pt x="87" y="352"/>
                    </a:cubicBezTo>
                    <a:cubicBezTo>
                      <a:pt x="87" y="352"/>
                      <a:pt x="87" y="353"/>
                      <a:pt x="87" y="353"/>
                    </a:cubicBezTo>
                    <a:cubicBezTo>
                      <a:pt x="86" y="351"/>
                      <a:pt x="85" y="350"/>
                      <a:pt x="84" y="348"/>
                    </a:cubicBezTo>
                    <a:cubicBezTo>
                      <a:pt x="84" y="346"/>
                      <a:pt x="85" y="347"/>
                      <a:pt x="87" y="346"/>
                    </a:cubicBezTo>
                    <a:cubicBezTo>
                      <a:pt x="87" y="347"/>
                      <a:pt x="87" y="347"/>
                      <a:pt x="88" y="348"/>
                    </a:cubicBezTo>
                    <a:cubicBezTo>
                      <a:pt x="89" y="347"/>
                      <a:pt x="92" y="350"/>
                      <a:pt x="94" y="351"/>
                    </a:cubicBezTo>
                    <a:cubicBezTo>
                      <a:pt x="93" y="349"/>
                      <a:pt x="92" y="350"/>
                      <a:pt x="90" y="347"/>
                    </a:cubicBezTo>
                    <a:cubicBezTo>
                      <a:pt x="90" y="346"/>
                      <a:pt x="91" y="347"/>
                      <a:pt x="91" y="346"/>
                    </a:cubicBezTo>
                    <a:cubicBezTo>
                      <a:pt x="90" y="347"/>
                      <a:pt x="89" y="343"/>
                      <a:pt x="88" y="344"/>
                    </a:cubicBezTo>
                    <a:cubicBezTo>
                      <a:pt x="89" y="346"/>
                      <a:pt x="90" y="347"/>
                      <a:pt x="90" y="348"/>
                    </a:cubicBezTo>
                    <a:cubicBezTo>
                      <a:pt x="89" y="347"/>
                      <a:pt x="89" y="347"/>
                      <a:pt x="88" y="347"/>
                    </a:cubicBezTo>
                    <a:cubicBezTo>
                      <a:pt x="87" y="345"/>
                      <a:pt x="88" y="345"/>
                      <a:pt x="87" y="344"/>
                    </a:cubicBezTo>
                    <a:cubicBezTo>
                      <a:pt x="87" y="344"/>
                      <a:pt x="86" y="344"/>
                      <a:pt x="86" y="343"/>
                    </a:cubicBezTo>
                    <a:cubicBezTo>
                      <a:pt x="85" y="344"/>
                      <a:pt x="88" y="345"/>
                      <a:pt x="86" y="346"/>
                    </a:cubicBezTo>
                    <a:cubicBezTo>
                      <a:pt x="83" y="344"/>
                      <a:pt x="83" y="348"/>
                      <a:pt x="80" y="342"/>
                    </a:cubicBezTo>
                    <a:cubicBezTo>
                      <a:pt x="80" y="339"/>
                      <a:pt x="78" y="337"/>
                      <a:pt x="76" y="334"/>
                    </a:cubicBezTo>
                    <a:cubicBezTo>
                      <a:pt x="76" y="334"/>
                      <a:pt x="77" y="334"/>
                      <a:pt x="77" y="334"/>
                    </a:cubicBezTo>
                    <a:cubicBezTo>
                      <a:pt x="77" y="333"/>
                      <a:pt x="74" y="327"/>
                      <a:pt x="73" y="327"/>
                    </a:cubicBezTo>
                    <a:cubicBezTo>
                      <a:pt x="73" y="328"/>
                      <a:pt x="74" y="329"/>
                      <a:pt x="75" y="331"/>
                    </a:cubicBezTo>
                    <a:cubicBezTo>
                      <a:pt x="74" y="331"/>
                      <a:pt x="76" y="333"/>
                      <a:pt x="75" y="333"/>
                    </a:cubicBezTo>
                    <a:cubicBezTo>
                      <a:pt x="72" y="328"/>
                      <a:pt x="72" y="327"/>
                      <a:pt x="73" y="325"/>
                    </a:cubicBezTo>
                    <a:cubicBezTo>
                      <a:pt x="71" y="322"/>
                      <a:pt x="70" y="320"/>
                      <a:pt x="69" y="317"/>
                    </a:cubicBezTo>
                    <a:cubicBezTo>
                      <a:pt x="68" y="314"/>
                      <a:pt x="67" y="311"/>
                      <a:pt x="65" y="307"/>
                    </a:cubicBezTo>
                    <a:cubicBezTo>
                      <a:pt x="64" y="306"/>
                      <a:pt x="65" y="309"/>
                      <a:pt x="64" y="308"/>
                    </a:cubicBezTo>
                    <a:cubicBezTo>
                      <a:pt x="64" y="305"/>
                      <a:pt x="63" y="305"/>
                      <a:pt x="62" y="302"/>
                    </a:cubicBezTo>
                    <a:cubicBezTo>
                      <a:pt x="63" y="302"/>
                      <a:pt x="63" y="302"/>
                      <a:pt x="62" y="301"/>
                    </a:cubicBezTo>
                    <a:cubicBezTo>
                      <a:pt x="61" y="299"/>
                      <a:pt x="62" y="297"/>
                      <a:pt x="60" y="297"/>
                    </a:cubicBezTo>
                    <a:cubicBezTo>
                      <a:pt x="60" y="295"/>
                      <a:pt x="60" y="294"/>
                      <a:pt x="60" y="293"/>
                    </a:cubicBezTo>
                    <a:cubicBezTo>
                      <a:pt x="60" y="293"/>
                      <a:pt x="59" y="293"/>
                      <a:pt x="59" y="293"/>
                    </a:cubicBezTo>
                    <a:cubicBezTo>
                      <a:pt x="59" y="296"/>
                      <a:pt x="60" y="299"/>
                      <a:pt x="59" y="299"/>
                    </a:cubicBezTo>
                    <a:cubicBezTo>
                      <a:pt x="60" y="300"/>
                      <a:pt x="62" y="304"/>
                      <a:pt x="62" y="306"/>
                    </a:cubicBezTo>
                    <a:cubicBezTo>
                      <a:pt x="61" y="305"/>
                      <a:pt x="59" y="301"/>
                      <a:pt x="58" y="297"/>
                    </a:cubicBezTo>
                    <a:cubicBezTo>
                      <a:pt x="57" y="293"/>
                      <a:pt x="57" y="290"/>
                      <a:pt x="59" y="293"/>
                    </a:cubicBezTo>
                    <a:cubicBezTo>
                      <a:pt x="58" y="291"/>
                      <a:pt x="58" y="290"/>
                      <a:pt x="58" y="289"/>
                    </a:cubicBezTo>
                    <a:cubicBezTo>
                      <a:pt x="57" y="289"/>
                      <a:pt x="57" y="289"/>
                      <a:pt x="56" y="289"/>
                    </a:cubicBezTo>
                    <a:cubicBezTo>
                      <a:pt x="57" y="291"/>
                      <a:pt x="56" y="292"/>
                      <a:pt x="56" y="293"/>
                    </a:cubicBezTo>
                    <a:cubicBezTo>
                      <a:pt x="57" y="295"/>
                      <a:pt x="57" y="294"/>
                      <a:pt x="58" y="297"/>
                    </a:cubicBezTo>
                    <a:cubicBezTo>
                      <a:pt x="57" y="297"/>
                      <a:pt x="57" y="297"/>
                      <a:pt x="57" y="297"/>
                    </a:cubicBezTo>
                    <a:cubicBezTo>
                      <a:pt x="56" y="295"/>
                      <a:pt x="56" y="294"/>
                      <a:pt x="55" y="294"/>
                    </a:cubicBezTo>
                    <a:cubicBezTo>
                      <a:pt x="55" y="297"/>
                      <a:pt x="59" y="298"/>
                      <a:pt x="60" y="303"/>
                    </a:cubicBezTo>
                    <a:cubicBezTo>
                      <a:pt x="58" y="299"/>
                      <a:pt x="59" y="303"/>
                      <a:pt x="58" y="302"/>
                    </a:cubicBezTo>
                    <a:cubicBezTo>
                      <a:pt x="59" y="306"/>
                      <a:pt x="60" y="316"/>
                      <a:pt x="57" y="308"/>
                    </a:cubicBezTo>
                    <a:cubicBezTo>
                      <a:pt x="56" y="308"/>
                      <a:pt x="56" y="310"/>
                      <a:pt x="57" y="311"/>
                    </a:cubicBezTo>
                    <a:cubicBezTo>
                      <a:pt x="58" y="310"/>
                      <a:pt x="58" y="311"/>
                      <a:pt x="59" y="313"/>
                    </a:cubicBezTo>
                    <a:cubicBezTo>
                      <a:pt x="59" y="313"/>
                      <a:pt x="60" y="311"/>
                      <a:pt x="61" y="312"/>
                    </a:cubicBezTo>
                    <a:cubicBezTo>
                      <a:pt x="61" y="314"/>
                      <a:pt x="62" y="317"/>
                      <a:pt x="63" y="318"/>
                    </a:cubicBezTo>
                    <a:cubicBezTo>
                      <a:pt x="65" y="324"/>
                      <a:pt x="68" y="330"/>
                      <a:pt x="71" y="336"/>
                    </a:cubicBezTo>
                    <a:cubicBezTo>
                      <a:pt x="73" y="339"/>
                      <a:pt x="75" y="341"/>
                      <a:pt x="76" y="344"/>
                    </a:cubicBezTo>
                    <a:cubicBezTo>
                      <a:pt x="78" y="347"/>
                      <a:pt x="80" y="350"/>
                      <a:pt x="81" y="353"/>
                    </a:cubicBezTo>
                    <a:cubicBezTo>
                      <a:pt x="80" y="351"/>
                      <a:pt x="80" y="351"/>
                      <a:pt x="78" y="348"/>
                    </a:cubicBezTo>
                    <a:cubicBezTo>
                      <a:pt x="77" y="349"/>
                      <a:pt x="76" y="345"/>
                      <a:pt x="75" y="345"/>
                    </a:cubicBezTo>
                    <a:cubicBezTo>
                      <a:pt x="76" y="347"/>
                      <a:pt x="74" y="343"/>
                      <a:pt x="75" y="346"/>
                    </a:cubicBezTo>
                    <a:cubicBezTo>
                      <a:pt x="73" y="343"/>
                      <a:pt x="72" y="341"/>
                      <a:pt x="71" y="339"/>
                    </a:cubicBezTo>
                    <a:cubicBezTo>
                      <a:pt x="69" y="337"/>
                      <a:pt x="68" y="335"/>
                      <a:pt x="67" y="334"/>
                    </a:cubicBezTo>
                    <a:cubicBezTo>
                      <a:pt x="70" y="339"/>
                      <a:pt x="64" y="333"/>
                      <a:pt x="66" y="336"/>
                    </a:cubicBezTo>
                    <a:cubicBezTo>
                      <a:pt x="69" y="338"/>
                      <a:pt x="71" y="342"/>
                      <a:pt x="72" y="346"/>
                    </a:cubicBezTo>
                    <a:cubicBezTo>
                      <a:pt x="73" y="346"/>
                      <a:pt x="73" y="346"/>
                      <a:pt x="73" y="346"/>
                    </a:cubicBezTo>
                    <a:cubicBezTo>
                      <a:pt x="74" y="349"/>
                      <a:pt x="71" y="345"/>
                      <a:pt x="70" y="344"/>
                    </a:cubicBezTo>
                    <a:cubicBezTo>
                      <a:pt x="71" y="346"/>
                      <a:pt x="72" y="349"/>
                      <a:pt x="73" y="351"/>
                    </a:cubicBezTo>
                    <a:cubicBezTo>
                      <a:pt x="73" y="351"/>
                      <a:pt x="72" y="351"/>
                      <a:pt x="71" y="349"/>
                    </a:cubicBezTo>
                    <a:cubicBezTo>
                      <a:pt x="70" y="347"/>
                      <a:pt x="70" y="347"/>
                      <a:pt x="68" y="345"/>
                    </a:cubicBezTo>
                    <a:cubicBezTo>
                      <a:pt x="69" y="344"/>
                      <a:pt x="69" y="345"/>
                      <a:pt x="70" y="345"/>
                    </a:cubicBezTo>
                    <a:cubicBezTo>
                      <a:pt x="69" y="343"/>
                      <a:pt x="68" y="343"/>
                      <a:pt x="67" y="341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6" y="339"/>
                      <a:pt x="64" y="337"/>
                      <a:pt x="62" y="334"/>
                    </a:cubicBezTo>
                    <a:cubicBezTo>
                      <a:pt x="63" y="336"/>
                      <a:pt x="63" y="339"/>
                      <a:pt x="64" y="341"/>
                    </a:cubicBezTo>
                    <a:cubicBezTo>
                      <a:pt x="65" y="344"/>
                      <a:pt x="66" y="346"/>
                      <a:pt x="67" y="348"/>
                    </a:cubicBezTo>
                    <a:cubicBezTo>
                      <a:pt x="67" y="348"/>
                      <a:pt x="67" y="351"/>
                      <a:pt x="66" y="350"/>
                    </a:cubicBezTo>
                    <a:cubicBezTo>
                      <a:pt x="65" y="346"/>
                      <a:pt x="65" y="346"/>
                      <a:pt x="63" y="343"/>
                    </a:cubicBezTo>
                    <a:cubicBezTo>
                      <a:pt x="63" y="343"/>
                      <a:pt x="64" y="344"/>
                      <a:pt x="64" y="344"/>
                    </a:cubicBezTo>
                    <a:cubicBezTo>
                      <a:pt x="61" y="338"/>
                      <a:pt x="64" y="340"/>
                      <a:pt x="61" y="334"/>
                    </a:cubicBezTo>
                    <a:cubicBezTo>
                      <a:pt x="60" y="333"/>
                      <a:pt x="59" y="333"/>
                      <a:pt x="58" y="332"/>
                    </a:cubicBezTo>
                    <a:cubicBezTo>
                      <a:pt x="59" y="334"/>
                      <a:pt x="57" y="333"/>
                      <a:pt x="57" y="332"/>
                    </a:cubicBezTo>
                    <a:cubicBezTo>
                      <a:pt x="57" y="330"/>
                      <a:pt x="56" y="329"/>
                      <a:pt x="56" y="331"/>
                    </a:cubicBezTo>
                    <a:cubicBezTo>
                      <a:pt x="55" y="328"/>
                      <a:pt x="52" y="323"/>
                      <a:pt x="52" y="320"/>
                    </a:cubicBezTo>
                    <a:cubicBezTo>
                      <a:pt x="53" y="320"/>
                      <a:pt x="54" y="321"/>
                      <a:pt x="54" y="320"/>
                    </a:cubicBezTo>
                    <a:cubicBezTo>
                      <a:pt x="55" y="322"/>
                      <a:pt x="57" y="324"/>
                      <a:pt x="58" y="327"/>
                    </a:cubicBezTo>
                    <a:cubicBezTo>
                      <a:pt x="59" y="329"/>
                      <a:pt x="60" y="332"/>
                      <a:pt x="62" y="334"/>
                    </a:cubicBezTo>
                    <a:cubicBezTo>
                      <a:pt x="62" y="334"/>
                      <a:pt x="62" y="333"/>
                      <a:pt x="62" y="332"/>
                    </a:cubicBezTo>
                    <a:cubicBezTo>
                      <a:pt x="61" y="333"/>
                      <a:pt x="61" y="332"/>
                      <a:pt x="60" y="331"/>
                    </a:cubicBezTo>
                    <a:cubicBezTo>
                      <a:pt x="60" y="330"/>
                      <a:pt x="60" y="330"/>
                      <a:pt x="61" y="330"/>
                    </a:cubicBezTo>
                    <a:cubicBezTo>
                      <a:pt x="60" y="328"/>
                      <a:pt x="59" y="327"/>
                      <a:pt x="60" y="326"/>
                    </a:cubicBezTo>
                    <a:cubicBezTo>
                      <a:pt x="60" y="327"/>
                      <a:pt x="61" y="328"/>
                      <a:pt x="61" y="329"/>
                    </a:cubicBezTo>
                    <a:cubicBezTo>
                      <a:pt x="62" y="328"/>
                      <a:pt x="62" y="327"/>
                      <a:pt x="61" y="325"/>
                    </a:cubicBezTo>
                    <a:cubicBezTo>
                      <a:pt x="61" y="324"/>
                      <a:pt x="60" y="322"/>
                      <a:pt x="60" y="321"/>
                    </a:cubicBezTo>
                    <a:cubicBezTo>
                      <a:pt x="60" y="322"/>
                      <a:pt x="60" y="323"/>
                      <a:pt x="60" y="324"/>
                    </a:cubicBezTo>
                    <a:cubicBezTo>
                      <a:pt x="59" y="323"/>
                      <a:pt x="59" y="323"/>
                      <a:pt x="58" y="322"/>
                    </a:cubicBezTo>
                    <a:cubicBezTo>
                      <a:pt x="57" y="319"/>
                      <a:pt x="59" y="320"/>
                      <a:pt x="59" y="319"/>
                    </a:cubicBezTo>
                    <a:cubicBezTo>
                      <a:pt x="57" y="318"/>
                      <a:pt x="59" y="318"/>
                      <a:pt x="59" y="317"/>
                    </a:cubicBezTo>
                    <a:cubicBezTo>
                      <a:pt x="58" y="317"/>
                      <a:pt x="57" y="317"/>
                      <a:pt x="57" y="315"/>
                    </a:cubicBezTo>
                    <a:cubicBezTo>
                      <a:pt x="57" y="315"/>
                      <a:pt x="58" y="315"/>
                      <a:pt x="57" y="314"/>
                    </a:cubicBezTo>
                    <a:cubicBezTo>
                      <a:pt x="55" y="311"/>
                      <a:pt x="54" y="308"/>
                      <a:pt x="53" y="305"/>
                    </a:cubicBezTo>
                    <a:cubicBezTo>
                      <a:pt x="53" y="302"/>
                      <a:pt x="52" y="299"/>
                      <a:pt x="49" y="295"/>
                    </a:cubicBezTo>
                    <a:cubicBezTo>
                      <a:pt x="50" y="295"/>
                      <a:pt x="49" y="293"/>
                      <a:pt x="49" y="291"/>
                    </a:cubicBezTo>
                    <a:cubicBezTo>
                      <a:pt x="48" y="292"/>
                      <a:pt x="48" y="294"/>
                      <a:pt x="48" y="295"/>
                    </a:cubicBezTo>
                    <a:cubicBezTo>
                      <a:pt x="49" y="298"/>
                      <a:pt x="51" y="304"/>
                      <a:pt x="51" y="306"/>
                    </a:cubicBezTo>
                    <a:cubicBezTo>
                      <a:pt x="50" y="305"/>
                      <a:pt x="49" y="302"/>
                      <a:pt x="49" y="301"/>
                    </a:cubicBezTo>
                    <a:cubicBezTo>
                      <a:pt x="48" y="301"/>
                      <a:pt x="48" y="302"/>
                      <a:pt x="48" y="301"/>
                    </a:cubicBezTo>
                    <a:cubicBezTo>
                      <a:pt x="46" y="297"/>
                      <a:pt x="45" y="292"/>
                      <a:pt x="43" y="288"/>
                    </a:cubicBezTo>
                    <a:cubicBezTo>
                      <a:pt x="41" y="283"/>
                      <a:pt x="40" y="279"/>
                      <a:pt x="40" y="275"/>
                    </a:cubicBezTo>
                    <a:cubicBezTo>
                      <a:pt x="40" y="277"/>
                      <a:pt x="39" y="276"/>
                      <a:pt x="39" y="277"/>
                    </a:cubicBezTo>
                    <a:cubicBezTo>
                      <a:pt x="41" y="280"/>
                      <a:pt x="41" y="283"/>
                      <a:pt x="41" y="286"/>
                    </a:cubicBezTo>
                    <a:cubicBezTo>
                      <a:pt x="42" y="288"/>
                      <a:pt x="44" y="291"/>
                      <a:pt x="45" y="295"/>
                    </a:cubicBezTo>
                    <a:cubicBezTo>
                      <a:pt x="45" y="296"/>
                      <a:pt x="46" y="298"/>
                      <a:pt x="46" y="299"/>
                    </a:cubicBezTo>
                    <a:cubicBezTo>
                      <a:pt x="47" y="301"/>
                      <a:pt x="47" y="302"/>
                      <a:pt x="48" y="303"/>
                    </a:cubicBezTo>
                    <a:cubicBezTo>
                      <a:pt x="47" y="304"/>
                      <a:pt x="49" y="311"/>
                      <a:pt x="47" y="310"/>
                    </a:cubicBezTo>
                    <a:cubicBezTo>
                      <a:pt x="48" y="312"/>
                      <a:pt x="50" y="316"/>
                      <a:pt x="50" y="317"/>
                    </a:cubicBezTo>
                    <a:cubicBezTo>
                      <a:pt x="49" y="315"/>
                      <a:pt x="48" y="315"/>
                      <a:pt x="47" y="314"/>
                    </a:cubicBezTo>
                    <a:cubicBezTo>
                      <a:pt x="48" y="316"/>
                      <a:pt x="48" y="317"/>
                      <a:pt x="49" y="320"/>
                    </a:cubicBezTo>
                    <a:cubicBezTo>
                      <a:pt x="49" y="320"/>
                      <a:pt x="48" y="319"/>
                      <a:pt x="48" y="321"/>
                    </a:cubicBezTo>
                    <a:cubicBezTo>
                      <a:pt x="50" y="324"/>
                      <a:pt x="51" y="327"/>
                      <a:pt x="53" y="330"/>
                    </a:cubicBezTo>
                    <a:cubicBezTo>
                      <a:pt x="54" y="333"/>
                      <a:pt x="56" y="337"/>
                      <a:pt x="56" y="340"/>
                    </a:cubicBezTo>
                    <a:cubicBezTo>
                      <a:pt x="54" y="340"/>
                      <a:pt x="53" y="335"/>
                      <a:pt x="51" y="333"/>
                    </a:cubicBezTo>
                    <a:cubicBezTo>
                      <a:pt x="52" y="335"/>
                      <a:pt x="49" y="329"/>
                      <a:pt x="49" y="330"/>
                    </a:cubicBezTo>
                    <a:cubicBezTo>
                      <a:pt x="50" y="332"/>
                      <a:pt x="48" y="333"/>
                      <a:pt x="47" y="331"/>
                    </a:cubicBezTo>
                    <a:cubicBezTo>
                      <a:pt x="47" y="330"/>
                      <a:pt x="47" y="328"/>
                      <a:pt x="48" y="328"/>
                    </a:cubicBezTo>
                    <a:cubicBezTo>
                      <a:pt x="47" y="326"/>
                      <a:pt x="46" y="325"/>
                      <a:pt x="45" y="325"/>
                    </a:cubicBezTo>
                    <a:cubicBezTo>
                      <a:pt x="48" y="329"/>
                      <a:pt x="44" y="327"/>
                      <a:pt x="45" y="328"/>
                    </a:cubicBezTo>
                    <a:cubicBezTo>
                      <a:pt x="46" y="328"/>
                      <a:pt x="46" y="329"/>
                      <a:pt x="47" y="330"/>
                    </a:cubicBezTo>
                    <a:cubicBezTo>
                      <a:pt x="46" y="330"/>
                      <a:pt x="47" y="331"/>
                      <a:pt x="47" y="332"/>
                    </a:cubicBezTo>
                    <a:cubicBezTo>
                      <a:pt x="48" y="333"/>
                      <a:pt x="49" y="334"/>
                      <a:pt x="50" y="334"/>
                    </a:cubicBezTo>
                    <a:cubicBezTo>
                      <a:pt x="50" y="337"/>
                      <a:pt x="55" y="344"/>
                      <a:pt x="56" y="348"/>
                    </a:cubicBezTo>
                    <a:cubicBezTo>
                      <a:pt x="54" y="346"/>
                      <a:pt x="53" y="345"/>
                      <a:pt x="53" y="343"/>
                    </a:cubicBezTo>
                    <a:cubicBezTo>
                      <a:pt x="51" y="343"/>
                      <a:pt x="50" y="341"/>
                      <a:pt x="48" y="339"/>
                    </a:cubicBezTo>
                    <a:cubicBezTo>
                      <a:pt x="48" y="337"/>
                      <a:pt x="49" y="338"/>
                      <a:pt x="49" y="339"/>
                    </a:cubicBezTo>
                    <a:cubicBezTo>
                      <a:pt x="48" y="337"/>
                      <a:pt x="45" y="335"/>
                      <a:pt x="46" y="332"/>
                    </a:cubicBezTo>
                    <a:cubicBezTo>
                      <a:pt x="46" y="334"/>
                      <a:pt x="49" y="336"/>
                      <a:pt x="48" y="335"/>
                    </a:cubicBezTo>
                    <a:cubicBezTo>
                      <a:pt x="45" y="331"/>
                      <a:pt x="42" y="329"/>
                      <a:pt x="40" y="325"/>
                    </a:cubicBezTo>
                    <a:cubicBezTo>
                      <a:pt x="40" y="325"/>
                      <a:pt x="40" y="326"/>
                      <a:pt x="40" y="326"/>
                    </a:cubicBezTo>
                    <a:cubicBezTo>
                      <a:pt x="36" y="320"/>
                      <a:pt x="32" y="314"/>
                      <a:pt x="32" y="310"/>
                    </a:cubicBezTo>
                    <a:cubicBezTo>
                      <a:pt x="32" y="308"/>
                      <a:pt x="31" y="307"/>
                      <a:pt x="30" y="305"/>
                    </a:cubicBezTo>
                    <a:cubicBezTo>
                      <a:pt x="30" y="303"/>
                      <a:pt x="29" y="302"/>
                      <a:pt x="29" y="301"/>
                    </a:cubicBezTo>
                    <a:cubicBezTo>
                      <a:pt x="29" y="304"/>
                      <a:pt x="28" y="305"/>
                      <a:pt x="29" y="307"/>
                    </a:cubicBezTo>
                    <a:cubicBezTo>
                      <a:pt x="28" y="304"/>
                      <a:pt x="27" y="303"/>
                      <a:pt x="25" y="302"/>
                    </a:cubicBezTo>
                    <a:cubicBezTo>
                      <a:pt x="26" y="300"/>
                      <a:pt x="24" y="296"/>
                      <a:pt x="24" y="294"/>
                    </a:cubicBezTo>
                    <a:cubicBezTo>
                      <a:pt x="24" y="293"/>
                      <a:pt x="25" y="298"/>
                      <a:pt x="25" y="297"/>
                    </a:cubicBezTo>
                    <a:cubicBezTo>
                      <a:pt x="25" y="295"/>
                      <a:pt x="25" y="292"/>
                      <a:pt x="24" y="290"/>
                    </a:cubicBezTo>
                    <a:cubicBezTo>
                      <a:pt x="23" y="287"/>
                      <a:pt x="23" y="284"/>
                      <a:pt x="22" y="282"/>
                    </a:cubicBezTo>
                    <a:cubicBezTo>
                      <a:pt x="21" y="279"/>
                      <a:pt x="20" y="276"/>
                      <a:pt x="20" y="273"/>
                    </a:cubicBezTo>
                    <a:cubicBezTo>
                      <a:pt x="19" y="271"/>
                      <a:pt x="19" y="268"/>
                      <a:pt x="19" y="266"/>
                    </a:cubicBezTo>
                    <a:cubicBezTo>
                      <a:pt x="20" y="267"/>
                      <a:pt x="20" y="273"/>
                      <a:pt x="21" y="274"/>
                    </a:cubicBezTo>
                    <a:cubicBezTo>
                      <a:pt x="21" y="270"/>
                      <a:pt x="20" y="267"/>
                      <a:pt x="20" y="262"/>
                    </a:cubicBezTo>
                    <a:cubicBezTo>
                      <a:pt x="21" y="261"/>
                      <a:pt x="21" y="263"/>
                      <a:pt x="22" y="266"/>
                    </a:cubicBezTo>
                    <a:cubicBezTo>
                      <a:pt x="20" y="266"/>
                      <a:pt x="24" y="276"/>
                      <a:pt x="21" y="274"/>
                    </a:cubicBezTo>
                    <a:cubicBezTo>
                      <a:pt x="22" y="277"/>
                      <a:pt x="24" y="282"/>
                      <a:pt x="24" y="285"/>
                    </a:cubicBezTo>
                    <a:cubicBezTo>
                      <a:pt x="24" y="286"/>
                      <a:pt x="25" y="285"/>
                      <a:pt x="25" y="287"/>
                    </a:cubicBezTo>
                    <a:cubicBezTo>
                      <a:pt x="25" y="288"/>
                      <a:pt x="24" y="287"/>
                      <a:pt x="24" y="286"/>
                    </a:cubicBezTo>
                    <a:cubicBezTo>
                      <a:pt x="25" y="288"/>
                      <a:pt x="27" y="293"/>
                      <a:pt x="28" y="297"/>
                    </a:cubicBezTo>
                    <a:cubicBezTo>
                      <a:pt x="29" y="299"/>
                      <a:pt x="30" y="302"/>
                      <a:pt x="31" y="304"/>
                    </a:cubicBezTo>
                    <a:cubicBezTo>
                      <a:pt x="32" y="306"/>
                      <a:pt x="33" y="308"/>
                      <a:pt x="33" y="309"/>
                    </a:cubicBezTo>
                    <a:cubicBezTo>
                      <a:pt x="33" y="309"/>
                      <a:pt x="33" y="310"/>
                      <a:pt x="33" y="311"/>
                    </a:cubicBezTo>
                    <a:cubicBezTo>
                      <a:pt x="34" y="311"/>
                      <a:pt x="35" y="313"/>
                      <a:pt x="35" y="313"/>
                    </a:cubicBezTo>
                    <a:cubicBezTo>
                      <a:pt x="34" y="310"/>
                      <a:pt x="35" y="310"/>
                      <a:pt x="35" y="309"/>
                    </a:cubicBezTo>
                    <a:cubicBezTo>
                      <a:pt x="34" y="309"/>
                      <a:pt x="32" y="306"/>
                      <a:pt x="33" y="305"/>
                    </a:cubicBezTo>
                    <a:cubicBezTo>
                      <a:pt x="33" y="304"/>
                      <a:pt x="34" y="307"/>
                      <a:pt x="34" y="306"/>
                    </a:cubicBezTo>
                    <a:cubicBezTo>
                      <a:pt x="34" y="306"/>
                      <a:pt x="34" y="305"/>
                      <a:pt x="34" y="305"/>
                    </a:cubicBezTo>
                    <a:cubicBezTo>
                      <a:pt x="34" y="305"/>
                      <a:pt x="35" y="306"/>
                      <a:pt x="35" y="306"/>
                    </a:cubicBezTo>
                    <a:cubicBezTo>
                      <a:pt x="34" y="303"/>
                      <a:pt x="31" y="299"/>
                      <a:pt x="31" y="297"/>
                    </a:cubicBezTo>
                    <a:cubicBezTo>
                      <a:pt x="32" y="300"/>
                      <a:pt x="33" y="298"/>
                      <a:pt x="33" y="299"/>
                    </a:cubicBezTo>
                    <a:cubicBezTo>
                      <a:pt x="34" y="303"/>
                      <a:pt x="37" y="308"/>
                      <a:pt x="38" y="309"/>
                    </a:cubicBezTo>
                    <a:cubicBezTo>
                      <a:pt x="36" y="304"/>
                      <a:pt x="38" y="304"/>
                      <a:pt x="37" y="301"/>
                    </a:cubicBezTo>
                    <a:cubicBezTo>
                      <a:pt x="38" y="304"/>
                      <a:pt x="37" y="303"/>
                      <a:pt x="38" y="305"/>
                    </a:cubicBezTo>
                    <a:cubicBezTo>
                      <a:pt x="40" y="305"/>
                      <a:pt x="39" y="303"/>
                      <a:pt x="39" y="300"/>
                    </a:cubicBezTo>
                    <a:cubicBezTo>
                      <a:pt x="40" y="302"/>
                      <a:pt x="40" y="301"/>
                      <a:pt x="41" y="302"/>
                    </a:cubicBezTo>
                    <a:cubicBezTo>
                      <a:pt x="40" y="300"/>
                      <a:pt x="39" y="296"/>
                      <a:pt x="41" y="298"/>
                    </a:cubicBezTo>
                    <a:cubicBezTo>
                      <a:pt x="40" y="295"/>
                      <a:pt x="38" y="292"/>
                      <a:pt x="39" y="291"/>
                    </a:cubicBezTo>
                    <a:cubicBezTo>
                      <a:pt x="40" y="293"/>
                      <a:pt x="41" y="298"/>
                      <a:pt x="42" y="297"/>
                    </a:cubicBezTo>
                    <a:cubicBezTo>
                      <a:pt x="39" y="291"/>
                      <a:pt x="38" y="286"/>
                      <a:pt x="38" y="281"/>
                    </a:cubicBezTo>
                    <a:cubicBezTo>
                      <a:pt x="38" y="276"/>
                      <a:pt x="38" y="272"/>
                      <a:pt x="35" y="266"/>
                    </a:cubicBezTo>
                    <a:cubicBezTo>
                      <a:pt x="37" y="266"/>
                      <a:pt x="36" y="264"/>
                      <a:pt x="36" y="262"/>
                    </a:cubicBezTo>
                    <a:cubicBezTo>
                      <a:pt x="37" y="263"/>
                      <a:pt x="39" y="265"/>
                      <a:pt x="40" y="266"/>
                    </a:cubicBezTo>
                    <a:cubicBezTo>
                      <a:pt x="40" y="268"/>
                      <a:pt x="40" y="268"/>
                      <a:pt x="41" y="270"/>
                    </a:cubicBezTo>
                    <a:cubicBezTo>
                      <a:pt x="41" y="272"/>
                      <a:pt x="40" y="270"/>
                      <a:pt x="40" y="273"/>
                    </a:cubicBezTo>
                    <a:cubicBezTo>
                      <a:pt x="41" y="272"/>
                      <a:pt x="41" y="272"/>
                      <a:pt x="41" y="271"/>
                    </a:cubicBezTo>
                    <a:cubicBezTo>
                      <a:pt x="42" y="275"/>
                      <a:pt x="42" y="276"/>
                      <a:pt x="43" y="281"/>
                    </a:cubicBezTo>
                    <a:cubicBezTo>
                      <a:pt x="45" y="282"/>
                      <a:pt x="45" y="284"/>
                      <a:pt x="46" y="282"/>
                    </a:cubicBezTo>
                    <a:cubicBezTo>
                      <a:pt x="44" y="278"/>
                      <a:pt x="45" y="275"/>
                      <a:pt x="42" y="271"/>
                    </a:cubicBezTo>
                    <a:cubicBezTo>
                      <a:pt x="43" y="273"/>
                      <a:pt x="44" y="268"/>
                      <a:pt x="42" y="267"/>
                    </a:cubicBezTo>
                    <a:cubicBezTo>
                      <a:pt x="43" y="268"/>
                      <a:pt x="43" y="270"/>
                      <a:pt x="43" y="270"/>
                    </a:cubicBezTo>
                    <a:cubicBezTo>
                      <a:pt x="42" y="270"/>
                      <a:pt x="42" y="271"/>
                      <a:pt x="42" y="270"/>
                    </a:cubicBezTo>
                    <a:cubicBezTo>
                      <a:pt x="41" y="267"/>
                      <a:pt x="40" y="265"/>
                      <a:pt x="41" y="264"/>
                    </a:cubicBezTo>
                    <a:cubicBezTo>
                      <a:pt x="41" y="265"/>
                      <a:pt x="41" y="267"/>
                      <a:pt x="42" y="267"/>
                    </a:cubicBezTo>
                    <a:cubicBezTo>
                      <a:pt x="41" y="265"/>
                      <a:pt x="42" y="267"/>
                      <a:pt x="42" y="265"/>
                    </a:cubicBezTo>
                    <a:cubicBezTo>
                      <a:pt x="41" y="263"/>
                      <a:pt x="40" y="257"/>
                      <a:pt x="40" y="255"/>
                    </a:cubicBezTo>
                    <a:cubicBezTo>
                      <a:pt x="41" y="255"/>
                      <a:pt x="41" y="255"/>
                      <a:pt x="41" y="255"/>
                    </a:cubicBezTo>
                    <a:cubicBezTo>
                      <a:pt x="41" y="258"/>
                      <a:pt x="44" y="259"/>
                      <a:pt x="42" y="258"/>
                    </a:cubicBezTo>
                    <a:cubicBezTo>
                      <a:pt x="42" y="253"/>
                      <a:pt x="39" y="251"/>
                      <a:pt x="38" y="251"/>
                    </a:cubicBezTo>
                    <a:cubicBezTo>
                      <a:pt x="37" y="249"/>
                      <a:pt x="39" y="249"/>
                      <a:pt x="39" y="248"/>
                    </a:cubicBezTo>
                    <a:cubicBezTo>
                      <a:pt x="37" y="248"/>
                      <a:pt x="37" y="244"/>
                      <a:pt x="35" y="243"/>
                    </a:cubicBezTo>
                    <a:cubicBezTo>
                      <a:pt x="36" y="244"/>
                      <a:pt x="35" y="246"/>
                      <a:pt x="34" y="244"/>
                    </a:cubicBezTo>
                    <a:cubicBezTo>
                      <a:pt x="34" y="242"/>
                      <a:pt x="34" y="238"/>
                      <a:pt x="33" y="235"/>
                    </a:cubicBezTo>
                    <a:cubicBezTo>
                      <a:pt x="33" y="232"/>
                      <a:pt x="33" y="228"/>
                      <a:pt x="33" y="227"/>
                    </a:cubicBezTo>
                    <a:cubicBezTo>
                      <a:pt x="34" y="227"/>
                      <a:pt x="34" y="229"/>
                      <a:pt x="34" y="226"/>
                    </a:cubicBezTo>
                    <a:cubicBezTo>
                      <a:pt x="32" y="226"/>
                      <a:pt x="34" y="220"/>
                      <a:pt x="33" y="218"/>
                    </a:cubicBezTo>
                    <a:cubicBezTo>
                      <a:pt x="32" y="218"/>
                      <a:pt x="33" y="221"/>
                      <a:pt x="32" y="221"/>
                    </a:cubicBezTo>
                    <a:cubicBezTo>
                      <a:pt x="32" y="217"/>
                      <a:pt x="30" y="218"/>
                      <a:pt x="30" y="216"/>
                    </a:cubicBezTo>
                    <a:cubicBezTo>
                      <a:pt x="31" y="212"/>
                      <a:pt x="30" y="203"/>
                      <a:pt x="30" y="200"/>
                    </a:cubicBezTo>
                    <a:cubicBezTo>
                      <a:pt x="29" y="201"/>
                      <a:pt x="30" y="204"/>
                      <a:pt x="29" y="205"/>
                    </a:cubicBezTo>
                    <a:cubicBezTo>
                      <a:pt x="28" y="204"/>
                      <a:pt x="27" y="205"/>
                      <a:pt x="26" y="204"/>
                    </a:cubicBezTo>
                    <a:cubicBezTo>
                      <a:pt x="27" y="202"/>
                      <a:pt x="26" y="198"/>
                      <a:pt x="26" y="197"/>
                    </a:cubicBezTo>
                    <a:cubicBezTo>
                      <a:pt x="25" y="200"/>
                      <a:pt x="25" y="201"/>
                      <a:pt x="24" y="198"/>
                    </a:cubicBezTo>
                    <a:cubicBezTo>
                      <a:pt x="24" y="201"/>
                      <a:pt x="24" y="204"/>
                      <a:pt x="25" y="206"/>
                    </a:cubicBezTo>
                    <a:cubicBezTo>
                      <a:pt x="25" y="209"/>
                      <a:pt x="25" y="211"/>
                      <a:pt x="25" y="215"/>
                    </a:cubicBezTo>
                    <a:cubicBezTo>
                      <a:pt x="26" y="215"/>
                      <a:pt x="26" y="215"/>
                      <a:pt x="26" y="216"/>
                    </a:cubicBezTo>
                    <a:cubicBezTo>
                      <a:pt x="26" y="216"/>
                      <a:pt x="27" y="219"/>
                      <a:pt x="26" y="220"/>
                    </a:cubicBezTo>
                    <a:cubicBezTo>
                      <a:pt x="25" y="220"/>
                      <a:pt x="25" y="215"/>
                      <a:pt x="24" y="216"/>
                    </a:cubicBezTo>
                    <a:cubicBezTo>
                      <a:pt x="24" y="218"/>
                      <a:pt x="26" y="225"/>
                      <a:pt x="24" y="224"/>
                    </a:cubicBezTo>
                    <a:cubicBezTo>
                      <a:pt x="25" y="225"/>
                      <a:pt x="25" y="227"/>
                      <a:pt x="25" y="228"/>
                    </a:cubicBezTo>
                    <a:cubicBezTo>
                      <a:pt x="27" y="227"/>
                      <a:pt x="27" y="237"/>
                      <a:pt x="25" y="235"/>
                    </a:cubicBezTo>
                    <a:cubicBezTo>
                      <a:pt x="25" y="237"/>
                      <a:pt x="26" y="239"/>
                      <a:pt x="26" y="241"/>
                    </a:cubicBezTo>
                    <a:cubicBezTo>
                      <a:pt x="26" y="243"/>
                      <a:pt x="26" y="244"/>
                      <a:pt x="25" y="245"/>
                    </a:cubicBezTo>
                    <a:cubicBezTo>
                      <a:pt x="25" y="240"/>
                      <a:pt x="24" y="236"/>
                      <a:pt x="23" y="232"/>
                    </a:cubicBezTo>
                    <a:cubicBezTo>
                      <a:pt x="23" y="234"/>
                      <a:pt x="22" y="234"/>
                      <a:pt x="23" y="236"/>
                    </a:cubicBezTo>
                    <a:cubicBezTo>
                      <a:pt x="24" y="236"/>
                      <a:pt x="24" y="238"/>
                      <a:pt x="24" y="239"/>
                    </a:cubicBezTo>
                    <a:cubicBezTo>
                      <a:pt x="24" y="239"/>
                      <a:pt x="24" y="242"/>
                      <a:pt x="24" y="243"/>
                    </a:cubicBezTo>
                    <a:cubicBezTo>
                      <a:pt x="23" y="242"/>
                      <a:pt x="23" y="244"/>
                      <a:pt x="23" y="245"/>
                    </a:cubicBezTo>
                    <a:cubicBezTo>
                      <a:pt x="21" y="241"/>
                      <a:pt x="22" y="237"/>
                      <a:pt x="22" y="234"/>
                    </a:cubicBezTo>
                    <a:cubicBezTo>
                      <a:pt x="21" y="234"/>
                      <a:pt x="22" y="238"/>
                      <a:pt x="21" y="239"/>
                    </a:cubicBezTo>
                    <a:cubicBezTo>
                      <a:pt x="21" y="239"/>
                      <a:pt x="21" y="237"/>
                      <a:pt x="20" y="237"/>
                    </a:cubicBezTo>
                    <a:cubicBezTo>
                      <a:pt x="20" y="238"/>
                      <a:pt x="21" y="242"/>
                      <a:pt x="21" y="243"/>
                    </a:cubicBezTo>
                    <a:cubicBezTo>
                      <a:pt x="20" y="241"/>
                      <a:pt x="20" y="238"/>
                      <a:pt x="19" y="238"/>
                    </a:cubicBezTo>
                    <a:cubicBezTo>
                      <a:pt x="19" y="235"/>
                      <a:pt x="19" y="233"/>
                      <a:pt x="19" y="230"/>
                    </a:cubicBezTo>
                    <a:cubicBezTo>
                      <a:pt x="18" y="232"/>
                      <a:pt x="17" y="227"/>
                      <a:pt x="16" y="227"/>
                    </a:cubicBezTo>
                    <a:cubicBezTo>
                      <a:pt x="17" y="230"/>
                      <a:pt x="19" y="235"/>
                      <a:pt x="18" y="239"/>
                    </a:cubicBezTo>
                    <a:cubicBezTo>
                      <a:pt x="18" y="243"/>
                      <a:pt x="20" y="249"/>
                      <a:pt x="19" y="252"/>
                    </a:cubicBezTo>
                    <a:cubicBezTo>
                      <a:pt x="19" y="250"/>
                      <a:pt x="18" y="248"/>
                      <a:pt x="17" y="247"/>
                    </a:cubicBezTo>
                    <a:cubicBezTo>
                      <a:pt x="16" y="250"/>
                      <a:pt x="19" y="253"/>
                      <a:pt x="18" y="256"/>
                    </a:cubicBezTo>
                    <a:cubicBezTo>
                      <a:pt x="18" y="255"/>
                      <a:pt x="18" y="254"/>
                      <a:pt x="18" y="255"/>
                    </a:cubicBezTo>
                    <a:cubicBezTo>
                      <a:pt x="18" y="257"/>
                      <a:pt x="19" y="257"/>
                      <a:pt x="19" y="258"/>
                    </a:cubicBezTo>
                    <a:cubicBezTo>
                      <a:pt x="19" y="260"/>
                      <a:pt x="19" y="263"/>
                      <a:pt x="18" y="261"/>
                    </a:cubicBezTo>
                    <a:cubicBezTo>
                      <a:pt x="17" y="251"/>
                      <a:pt x="14" y="242"/>
                      <a:pt x="15" y="232"/>
                    </a:cubicBezTo>
                    <a:cubicBezTo>
                      <a:pt x="16" y="238"/>
                      <a:pt x="15" y="245"/>
                      <a:pt x="17" y="247"/>
                    </a:cubicBezTo>
                    <a:cubicBezTo>
                      <a:pt x="16" y="244"/>
                      <a:pt x="17" y="242"/>
                      <a:pt x="16" y="240"/>
                    </a:cubicBezTo>
                    <a:cubicBezTo>
                      <a:pt x="16" y="237"/>
                      <a:pt x="17" y="236"/>
                      <a:pt x="16" y="233"/>
                    </a:cubicBezTo>
                    <a:cubicBezTo>
                      <a:pt x="17" y="236"/>
                      <a:pt x="16" y="234"/>
                      <a:pt x="15" y="233"/>
                    </a:cubicBezTo>
                    <a:cubicBezTo>
                      <a:pt x="15" y="231"/>
                      <a:pt x="15" y="231"/>
                      <a:pt x="15" y="227"/>
                    </a:cubicBezTo>
                    <a:cubicBezTo>
                      <a:pt x="14" y="227"/>
                      <a:pt x="14" y="220"/>
                      <a:pt x="12" y="220"/>
                    </a:cubicBezTo>
                    <a:cubicBezTo>
                      <a:pt x="14" y="228"/>
                      <a:pt x="14" y="236"/>
                      <a:pt x="13" y="243"/>
                    </a:cubicBezTo>
                    <a:cubicBezTo>
                      <a:pt x="14" y="245"/>
                      <a:pt x="14" y="241"/>
                      <a:pt x="15" y="243"/>
                    </a:cubicBezTo>
                    <a:cubicBezTo>
                      <a:pt x="15" y="244"/>
                      <a:pt x="15" y="245"/>
                      <a:pt x="14" y="246"/>
                    </a:cubicBezTo>
                    <a:cubicBezTo>
                      <a:pt x="12" y="244"/>
                      <a:pt x="13" y="247"/>
                      <a:pt x="12" y="249"/>
                    </a:cubicBezTo>
                    <a:cubicBezTo>
                      <a:pt x="11" y="245"/>
                      <a:pt x="13" y="246"/>
                      <a:pt x="12" y="243"/>
                    </a:cubicBezTo>
                    <a:cubicBezTo>
                      <a:pt x="12" y="241"/>
                      <a:pt x="10" y="238"/>
                      <a:pt x="11" y="237"/>
                    </a:cubicBezTo>
                    <a:cubicBezTo>
                      <a:pt x="11" y="237"/>
                      <a:pt x="11" y="238"/>
                      <a:pt x="12" y="238"/>
                    </a:cubicBezTo>
                    <a:cubicBezTo>
                      <a:pt x="12" y="237"/>
                      <a:pt x="12" y="236"/>
                      <a:pt x="12" y="235"/>
                    </a:cubicBezTo>
                    <a:cubicBezTo>
                      <a:pt x="11" y="236"/>
                      <a:pt x="11" y="235"/>
                      <a:pt x="10" y="234"/>
                    </a:cubicBezTo>
                    <a:cubicBezTo>
                      <a:pt x="12" y="233"/>
                      <a:pt x="12" y="231"/>
                      <a:pt x="12" y="227"/>
                    </a:cubicBezTo>
                    <a:cubicBezTo>
                      <a:pt x="12" y="227"/>
                      <a:pt x="11" y="228"/>
                      <a:pt x="11" y="227"/>
                    </a:cubicBezTo>
                    <a:cubicBezTo>
                      <a:pt x="12" y="224"/>
                      <a:pt x="11" y="220"/>
                      <a:pt x="12" y="217"/>
                    </a:cubicBezTo>
                    <a:cubicBezTo>
                      <a:pt x="11" y="216"/>
                      <a:pt x="12" y="213"/>
                      <a:pt x="11" y="211"/>
                    </a:cubicBezTo>
                    <a:cubicBezTo>
                      <a:pt x="12" y="211"/>
                      <a:pt x="10" y="204"/>
                      <a:pt x="12" y="203"/>
                    </a:cubicBezTo>
                    <a:cubicBezTo>
                      <a:pt x="11" y="203"/>
                      <a:pt x="11" y="203"/>
                      <a:pt x="11" y="202"/>
                    </a:cubicBezTo>
                    <a:cubicBezTo>
                      <a:pt x="8" y="201"/>
                      <a:pt x="11" y="213"/>
                      <a:pt x="9" y="215"/>
                    </a:cubicBezTo>
                    <a:cubicBezTo>
                      <a:pt x="9" y="211"/>
                      <a:pt x="8" y="212"/>
                      <a:pt x="8" y="215"/>
                    </a:cubicBezTo>
                    <a:cubicBezTo>
                      <a:pt x="7" y="212"/>
                      <a:pt x="8" y="208"/>
                      <a:pt x="8" y="206"/>
                    </a:cubicBezTo>
                    <a:cubicBezTo>
                      <a:pt x="9" y="203"/>
                      <a:pt x="9" y="201"/>
                      <a:pt x="8" y="201"/>
                    </a:cubicBezTo>
                    <a:cubicBezTo>
                      <a:pt x="8" y="199"/>
                      <a:pt x="10" y="193"/>
                      <a:pt x="9" y="194"/>
                    </a:cubicBezTo>
                    <a:cubicBezTo>
                      <a:pt x="9" y="198"/>
                      <a:pt x="9" y="195"/>
                      <a:pt x="8" y="195"/>
                    </a:cubicBezTo>
                    <a:cubicBezTo>
                      <a:pt x="7" y="196"/>
                      <a:pt x="8" y="200"/>
                      <a:pt x="7" y="202"/>
                    </a:cubicBezTo>
                    <a:cubicBezTo>
                      <a:pt x="7" y="202"/>
                      <a:pt x="7" y="196"/>
                      <a:pt x="7" y="199"/>
                    </a:cubicBezTo>
                    <a:cubicBezTo>
                      <a:pt x="7" y="202"/>
                      <a:pt x="7" y="202"/>
                      <a:pt x="8" y="204"/>
                    </a:cubicBezTo>
                    <a:cubicBezTo>
                      <a:pt x="7" y="205"/>
                      <a:pt x="6" y="206"/>
                      <a:pt x="6" y="207"/>
                    </a:cubicBezTo>
                    <a:cubicBezTo>
                      <a:pt x="6" y="208"/>
                      <a:pt x="8" y="206"/>
                      <a:pt x="7" y="209"/>
                    </a:cubicBezTo>
                    <a:cubicBezTo>
                      <a:pt x="4" y="211"/>
                      <a:pt x="7" y="221"/>
                      <a:pt x="6" y="226"/>
                    </a:cubicBezTo>
                    <a:cubicBezTo>
                      <a:pt x="5" y="220"/>
                      <a:pt x="4" y="215"/>
                      <a:pt x="4" y="210"/>
                    </a:cubicBezTo>
                    <a:cubicBezTo>
                      <a:pt x="4" y="205"/>
                      <a:pt x="4" y="200"/>
                      <a:pt x="4" y="196"/>
                    </a:cubicBezTo>
                    <a:cubicBezTo>
                      <a:pt x="4" y="197"/>
                      <a:pt x="3" y="197"/>
                      <a:pt x="3" y="196"/>
                    </a:cubicBezTo>
                    <a:cubicBezTo>
                      <a:pt x="3" y="195"/>
                      <a:pt x="3" y="194"/>
                      <a:pt x="3" y="194"/>
                    </a:cubicBezTo>
                    <a:cubicBezTo>
                      <a:pt x="4" y="194"/>
                      <a:pt x="5" y="193"/>
                      <a:pt x="5" y="192"/>
                    </a:cubicBezTo>
                    <a:cubicBezTo>
                      <a:pt x="4" y="189"/>
                      <a:pt x="6" y="189"/>
                      <a:pt x="6" y="186"/>
                    </a:cubicBezTo>
                    <a:cubicBezTo>
                      <a:pt x="5" y="180"/>
                      <a:pt x="7" y="164"/>
                      <a:pt x="8" y="159"/>
                    </a:cubicBezTo>
                    <a:cubicBezTo>
                      <a:pt x="9" y="157"/>
                      <a:pt x="9" y="153"/>
                      <a:pt x="10" y="148"/>
                    </a:cubicBezTo>
                    <a:cubicBezTo>
                      <a:pt x="10" y="144"/>
                      <a:pt x="12" y="139"/>
                      <a:pt x="13" y="137"/>
                    </a:cubicBezTo>
                    <a:cubicBezTo>
                      <a:pt x="13" y="137"/>
                      <a:pt x="12" y="138"/>
                      <a:pt x="12" y="137"/>
                    </a:cubicBezTo>
                    <a:cubicBezTo>
                      <a:pt x="12" y="135"/>
                      <a:pt x="13" y="131"/>
                      <a:pt x="14" y="127"/>
                    </a:cubicBezTo>
                    <a:cubicBezTo>
                      <a:pt x="16" y="124"/>
                      <a:pt x="16" y="121"/>
                      <a:pt x="16" y="121"/>
                    </a:cubicBezTo>
                    <a:cubicBezTo>
                      <a:pt x="16" y="120"/>
                      <a:pt x="15" y="121"/>
                      <a:pt x="15" y="120"/>
                    </a:cubicBezTo>
                    <a:cubicBezTo>
                      <a:pt x="16" y="118"/>
                      <a:pt x="17" y="118"/>
                      <a:pt x="18" y="117"/>
                    </a:cubicBezTo>
                    <a:cubicBezTo>
                      <a:pt x="16" y="113"/>
                      <a:pt x="21" y="108"/>
                      <a:pt x="21" y="103"/>
                    </a:cubicBezTo>
                    <a:cubicBezTo>
                      <a:pt x="19" y="103"/>
                      <a:pt x="20" y="106"/>
                      <a:pt x="20" y="106"/>
                    </a:cubicBezTo>
                    <a:close/>
                    <a:moveTo>
                      <a:pt x="24" y="291"/>
                    </a:moveTo>
                    <a:cubicBezTo>
                      <a:pt x="23" y="293"/>
                      <a:pt x="21" y="285"/>
                      <a:pt x="21" y="288"/>
                    </a:cubicBezTo>
                    <a:cubicBezTo>
                      <a:pt x="20" y="287"/>
                      <a:pt x="21" y="286"/>
                      <a:pt x="21" y="285"/>
                    </a:cubicBezTo>
                    <a:cubicBezTo>
                      <a:pt x="22" y="285"/>
                      <a:pt x="23" y="289"/>
                      <a:pt x="24" y="291"/>
                    </a:cubicBezTo>
                    <a:close/>
                    <a:moveTo>
                      <a:pt x="78" y="356"/>
                    </a:moveTo>
                    <a:cubicBezTo>
                      <a:pt x="79" y="358"/>
                      <a:pt x="80" y="360"/>
                      <a:pt x="81" y="361"/>
                    </a:cubicBezTo>
                    <a:cubicBezTo>
                      <a:pt x="81" y="362"/>
                      <a:pt x="78" y="359"/>
                      <a:pt x="76" y="356"/>
                    </a:cubicBezTo>
                    <a:cubicBezTo>
                      <a:pt x="77" y="360"/>
                      <a:pt x="82" y="364"/>
                      <a:pt x="84" y="367"/>
                    </a:cubicBezTo>
                    <a:cubicBezTo>
                      <a:pt x="84" y="368"/>
                      <a:pt x="83" y="367"/>
                      <a:pt x="83" y="368"/>
                    </a:cubicBezTo>
                    <a:cubicBezTo>
                      <a:pt x="82" y="368"/>
                      <a:pt x="82" y="365"/>
                      <a:pt x="83" y="366"/>
                    </a:cubicBezTo>
                    <a:cubicBezTo>
                      <a:pt x="81" y="366"/>
                      <a:pt x="78" y="359"/>
                      <a:pt x="76" y="361"/>
                    </a:cubicBezTo>
                    <a:cubicBezTo>
                      <a:pt x="76" y="359"/>
                      <a:pt x="74" y="357"/>
                      <a:pt x="73" y="354"/>
                    </a:cubicBezTo>
                    <a:cubicBezTo>
                      <a:pt x="72" y="354"/>
                      <a:pt x="70" y="351"/>
                      <a:pt x="69" y="349"/>
                    </a:cubicBezTo>
                    <a:cubicBezTo>
                      <a:pt x="72" y="351"/>
                      <a:pt x="74" y="355"/>
                      <a:pt x="78" y="356"/>
                    </a:cubicBezTo>
                    <a:close/>
                    <a:moveTo>
                      <a:pt x="61" y="305"/>
                    </a:moveTo>
                    <a:cubicBezTo>
                      <a:pt x="62" y="308"/>
                      <a:pt x="62" y="308"/>
                      <a:pt x="64" y="312"/>
                    </a:cubicBezTo>
                    <a:cubicBezTo>
                      <a:pt x="62" y="311"/>
                      <a:pt x="62" y="310"/>
                      <a:pt x="62" y="313"/>
                    </a:cubicBezTo>
                    <a:cubicBezTo>
                      <a:pt x="61" y="313"/>
                      <a:pt x="62" y="312"/>
                      <a:pt x="60" y="310"/>
                    </a:cubicBezTo>
                    <a:cubicBezTo>
                      <a:pt x="61" y="309"/>
                      <a:pt x="61" y="308"/>
                      <a:pt x="60" y="305"/>
                    </a:cubicBezTo>
                    <a:cubicBezTo>
                      <a:pt x="60" y="305"/>
                      <a:pt x="61" y="305"/>
                      <a:pt x="61" y="305"/>
                    </a:cubicBezTo>
                    <a:close/>
                    <a:moveTo>
                      <a:pt x="98" y="374"/>
                    </a:moveTo>
                    <a:cubicBezTo>
                      <a:pt x="96" y="372"/>
                      <a:pt x="95" y="371"/>
                      <a:pt x="93" y="368"/>
                    </a:cubicBezTo>
                    <a:cubicBezTo>
                      <a:pt x="95" y="369"/>
                      <a:pt x="99" y="373"/>
                      <a:pt x="98" y="374"/>
                    </a:cubicBezTo>
                    <a:close/>
                    <a:moveTo>
                      <a:pt x="241" y="468"/>
                    </a:moveTo>
                    <a:cubicBezTo>
                      <a:pt x="240" y="469"/>
                      <a:pt x="239" y="468"/>
                      <a:pt x="236" y="468"/>
                    </a:cubicBezTo>
                    <a:cubicBezTo>
                      <a:pt x="237" y="467"/>
                      <a:pt x="237" y="467"/>
                      <a:pt x="237" y="467"/>
                    </a:cubicBezTo>
                    <a:cubicBezTo>
                      <a:pt x="238" y="467"/>
                      <a:pt x="239" y="467"/>
                      <a:pt x="241" y="468"/>
                    </a:cubicBezTo>
                    <a:close/>
                    <a:moveTo>
                      <a:pt x="258" y="467"/>
                    </a:moveTo>
                    <a:cubicBezTo>
                      <a:pt x="260" y="467"/>
                      <a:pt x="260" y="467"/>
                      <a:pt x="261" y="467"/>
                    </a:cubicBezTo>
                    <a:cubicBezTo>
                      <a:pt x="262" y="469"/>
                      <a:pt x="265" y="469"/>
                      <a:pt x="268" y="469"/>
                    </a:cubicBezTo>
                    <a:cubicBezTo>
                      <a:pt x="267" y="470"/>
                      <a:pt x="266" y="470"/>
                      <a:pt x="264" y="469"/>
                    </a:cubicBezTo>
                    <a:cubicBezTo>
                      <a:pt x="263" y="469"/>
                      <a:pt x="261" y="469"/>
                      <a:pt x="260" y="468"/>
                    </a:cubicBezTo>
                    <a:cubicBezTo>
                      <a:pt x="259" y="468"/>
                      <a:pt x="258" y="467"/>
                      <a:pt x="258" y="467"/>
                    </a:cubicBezTo>
                    <a:close/>
                    <a:moveTo>
                      <a:pt x="233" y="455"/>
                    </a:moveTo>
                    <a:cubicBezTo>
                      <a:pt x="237" y="456"/>
                      <a:pt x="235" y="457"/>
                      <a:pt x="238" y="458"/>
                    </a:cubicBezTo>
                    <a:cubicBezTo>
                      <a:pt x="236" y="458"/>
                      <a:pt x="233" y="456"/>
                      <a:pt x="233" y="455"/>
                    </a:cubicBezTo>
                    <a:close/>
                    <a:moveTo>
                      <a:pt x="165" y="402"/>
                    </a:moveTo>
                    <a:cubicBezTo>
                      <a:pt x="165" y="401"/>
                      <a:pt x="167" y="403"/>
                      <a:pt x="168" y="403"/>
                    </a:cubicBezTo>
                    <a:cubicBezTo>
                      <a:pt x="169" y="404"/>
                      <a:pt x="167" y="403"/>
                      <a:pt x="168" y="405"/>
                    </a:cubicBezTo>
                    <a:cubicBezTo>
                      <a:pt x="167" y="403"/>
                      <a:pt x="166" y="404"/>
                      <a:pt x="165" y="402"/>
                    </a:cubicBezTo>
                    <a:close/>
                    <a:moveTo>
                      <a:pt x="163" y="378"/>
                    </a:moveTo>
                    <a:cubicBezTo>
                      <a:pt x="164" y="378"/>
                      <a:pt x="165" y="380"/>
                      <a:pt x="164" y="379"/>
                    </a:cubicBezTo>
                    <a:cubicBezTo>
                      <a:pt x="165" y="380"/>
                      <a:pt x="167" y="381"/>
                      <a:pt x="166" y="382"/>
                    </a:cubicBezTo>
                    <a:cubicBezTo>
                      <a:pt x="167" y="382"/>
                      <a:pt x="167" y="382"/>
                      <a:pt x="167" y="381"/>
                    </a:cubicBezTo>
                    <a:cubicBezTo>
                      <a:pt x="169" y="383"/>
                      <a:pt x="169" y="383"/>
                      <a:pt x="170" y="384"/>
                    </a:cubicBezTo>
                    <a:cubicBezTo>
                      <a:pt x="170" y="385"/>
                      <a:pt x="168" y="385"/>
                      <a:pt x="167" y="384"/>
                    </a:cubicBezTo>
                    <a:cubicBezTo>
                      <a:pt x="169" y="386"/>
                      <a:pt x="170" y="387"/>
                      <a:pt x="171" y="389"/>
                    </a:cubicBezTo>
                    <a:cubicBezTo>
                      <a:pt x="173" y="390"/>
                      <a:pt x="171" y="388"/>
                      <a:pt x="172" y="388"/>
                    </a:cubicBezTo>
                    <a:cubicBezTo>
                      <a:pt x="174" y="389"/>
                      <a:pt x="174" y="390"/>
                      <a:pt x="175" y="391"/>
                    </a:cubicBezTo>
                    <a:cubicBezTo>
                      <a:pt x="173" y="390"/>
                      <a:pt x="170" y="390"/>
                      <a:pt x="170" y="388"/>
                    </a:cubicBezTo>
                    <a:cubicBezTo>
                      <a:pt x="169" y="387"/>
                      <a:pt x="167" y="387"/>
                      <a:pt x="167" y="386"/>
                    </a:cubicBezTo>
                    <a:cubicBezTo>
                      <a:pt x="166" y="387"/>
                      <a:pt x="163" y="382"/>
                      <a:pt x="163" y="385"/>
                    </a:cubicBezTo>
                    <a:cubicBezTo>
                      <a:pt x="164" y="386"/>
                      <a:pt x="162" y="383"/>
                      <a:pt x="164" y="385"/>
                    </a:cubicBezTo>
                    <a:cubicBezTo>
                      <a:pt x="163" y="386"/>
                      <a:pt x="164" y="387"/>
                      <a:pt x="164" y="387"/>
                    </a:cubicBezTo>
                    <a:cubicBezTo>
                      <a:pt x="167" y="389"/>
                      <a:pt x="171" y="392"/>
                      <a:pt x="172" y="395"/>
                    </a:cubicBezTo>
                    <a:cubicBezTo>
                      <a:pt x="173" y="395"/>
                      <a:pt x="173" y="394"/>
                      <a:pt x="173" y="394"/>
                    </a:cubicBezTo>
                    <a:cubicBezTo>
                      <a:pt x="176" y="397"/>
                      <a:pt x="178" y="398"/>
                      <a:pt x="180" y="399"/>
                    </a:cubicBezTo>
                    <a:cubicBezTo>
                      <a:pt x="182" y="401"/>
                      <a:pt x="183" y="402"/>
                      <a:pt x="185" y="404"/>
                    </a:cubicBezTo>
                    <a:cubicBezTo>
                      <a:pt x="185" y="406"/>
                      <a:pt x="182" y="404"/>
                      <a:pt x="181" y="404"/>
                    </a:cubicBezTo>
                    <a:cubicBezTo>
                      <a:pt x="180" y="402"/>
                      <a:pt x="183" y="404"/>
                      <a:pt x="184" y="405"/>
                    </a:cubicBezTo>
                    <a:cubicBezTo>
                      <a:pt x="183" y="403"/>
                      <a:pt x="179" y="402"/>
                      <a:pt x="180" y="401"/>
                    </a:cubicBezTo>
                    <a:cubicBezTo>
                      <a:pt x="179" y="400"/>
                      <a:pt x="179" y="400"/>
                      <a:pt x="178" y="399"/>
                    </a:cubicBezTo>
                    <a:cubicBezTo>
                      <a:pt x="176" y="398"/>
                      <a:pt x="178" y="400"/>
                      <a:pt x="177" y="400"/>
                    </a:cubicBezTo>
                    <a:cubicBezTo>
                      <a:pt x="176" y="398"/>
                      <a:pt x="175" y="397"/>
                      <a:pt x="172" y="395"/>
                    </a:cubicBezTo>
                    <a:cubicBezTo>
                      <a:pt x="172" y="396"/>
                      <a:pt x="173" y="397"/>
                      <a:pt x="174" y="399"/>
                    </a:cubicBezTo>
                    <a:cubicBezTo>
                      <a:pt x="172" y="398"/>
                      <a:pt x="170" y="397"/>
                      <a:pt x="170" y="395"/>
                    </a:cubicBezTo>
                    <a:cubicBezTo>
                      <a:pt x="169" y="395"/>
                      <a:pt x="170" y="397"/>
                      <a:pt x="168" y="396"/>
                    </a:cubicBezTo>
                    <a:cubicBezTo>
                      <a:pt x="167" y="394"/>
                      <a:pt x="165" y="393"/>
                      <a:pt x="164" y="391"/>
                    </a:cubicBezTo>
                    <a:cubicBezTo>
                      <a:pt x="162" y="390"/>
                      <a:pt x="165" y="392"/>
                      <a:pt x="164" y="393"/>
                    </a:cubicBezTo>
                    <a:cubicBezTo>
                      <a:pt x="163" y="393"/>
                      <a:pt x="164" y="391"/>
                      <a:pt x="161" y="389"/>
                    </a:cubicBezTo>
                    <a:cubicBezTo>
                      <a:pt x="162" y="389"/>
                      <a:pt x="163" y="390"/>
                      <a:pt x="163" y="389"/>
                    </a:cubicBezTo>
                    <a:cubicBezTo>
                      <a:pt x="163" y="388"/>
                      <a:pt x="160" y="389"/>
                      <a:pt x="160" y="387"/>
                    </a:cubicBezTo>
                    <a:cubicBezTo>
                      <a:pt x="162" y="387"/>
                      <a:pt x="163" y="388"/>
                      <a:pt x="165" y="389"/>
                    </a:cubicBezTo>
                    <a:cubicBezTo>
                      <a:pt x="164" y="388"/>
                      <a:pt x="162" y="387"/>
                      <a:pt x="161" y="385"/>
                    </a:cubicBezTo>
                    <a:cubicBezTo>
                      <a:pt x="160" y="386"/>
                      <a:pt x="161" y="388"/>
                      <a:pt x="160" y="385"/>
                    </a:cubicBezTo>
                    <a:cubicBezTo>
                      <a:pt x="159" y="386"/>
                      <a:pt x="159" y="387"/>
                      <a:pt x="160" y="387"/>
                    </a:cubicBezTo>
                    <a:cubicBezTo>
                      <a:pt x="158" y="385"/>
                      <a:pt x="155" y="384"/>
                      <a:pt x="153" y="382"/>
                    </a:cubicBezTo>
                    <a:cubicBezTo>
                      <a:pt x="154" y="381"/>
                      <a:pt x="157" y="385"/>
                      <a:pt x="158" y="385"/>
                    </a:cubicBezTo>
                    <a:cubicBezTo>
                      <a:pt x="158" y="384"/>
                      <a:pt x="156" y="383"/>
                      <a:pt x="156" y="383"/>
                    </a:cubicBezTo>
                    <a:cubicBezTo>
                      <a:pt x="155" y="383"/>
                      <a:pt x="155" y="383"/>
                      <a:pt x="155" y="383"/>
                    </a:cubicBezTo>
                    <a:cubicBezTo>
                      <a:pt x="156" y="382"/>
                      <a:pt x="155" y="382"/>
                      <a:pt x="155" y="382"/>
                    </a:cubicBezTo>
                    <a:cubicBezTo>
                      <a:pt x="156" y="382"/>
                      <a:pt x="157" y="383"/>
                      <a:pt x="159" y="384"/>
                    </a:cubicBezTo>
                    <a:cubicBezTo>
                      <a:pt x="159" y="384"/>
                      <a:pt x="159" y="383"/>
                      <a:pt x="159" y="382"/>
                    </a:cubicBezTo>
                    <a:cubicBezTo>
                      <a:pt x="157" y="383"/>
                      <a:pt x="155" y="381"/>
                      <a:pt x="152" y="379"/>
                    </a:cubicBezTo>
                    <a:cubicBezTo>
                      <a:pt x="152" y="380"/>
                      <a:pt x="155" y="381"/>
                      <a:pt x="154" y="382"/>
                    </a:cubicBezTo>
                    <a:cubicBezTo>
                      <a:pt x="152" y="381"/>
                      <a:pt x="153" y="380"/>
                      <a:pt x="152" y="379"/>
                    </a:cubicBezTo>
                    <a:cubicBezTo>
                      <a:pt x="151" y="380"/>
                      <a:pt x="153" y="381"/>
                      <a:pt x="152" y="381"/>
                    </a:cubicBezTo>
                    <a:cubicBezTo>
                      <a:pt x="151" y="380"/>
                      <a:pt x="151" y="380"/>
                      <a:pt x="150" y="379"/>
                    </a:cubicBezTo>
                    <a:cubicBezTo>
                      <a:pt x="151" y="379"/>
                      <a:pt x="152" y="379"/>
                      <a:pt x="152" y="378"/>
                    </a:cubicBezTo>
                    <a:cubicBezTo>
                      <a:pt x="151" y="377"/>
                      <a:pt x="150" y="378"/>
                      <a:pt x="150" y="379"/>
                    </a:cubicBezTo>
                    <a:cubicBezTo>
                      <a:pt x="148" y="377"/>
                      <a:pt x="148" y="378"/>
                      <a:pt x="147" y="376"/>
                    </a:cubicBezTo>
                    <a:cubicBezTo>
                      <a:pt x="147" y="376"/>
                      <a:pt x="148" y="376"/>
                      <a:pt x="147" y="375"/>
                    </a:cubicBezTo>
                    <a:cubicBezTo>
                      <a:pt x="148" y="375"/>
                      <a:pt x="149" y="377"/>
                      <a:pt x="149" y="377"/>
                    </a:cubicBezTo>
                    <a:cubicBezTo>
                      <a:pt x="149" y="376"/>
                      <a:pt x="149" y="377"/>
                      <a:pt x="150" y="375"/>
                    </a:cubicBezTo>
                    <a:cubicBezTo>
                      <a:pt x="151" y="378"/>
                      <a:pt x="153" y="378"/>
                      <a:pt x="155" y="377"/>
                    </a:cubicBezTo>
                    <a:cubicBezTo>
                      <a:pt x="155" y="378"/>
                      <a:pt x="155" y="379"/>
                      <a:pt x="155" y="380"/>
                    </a:cubicBezTo>
                    <a:cubicBezTo>
                      <a:pt x="157" y="383"/>
                      <a:pt x="158" y="380"/>
                      <a:pt x="160" y="383"/>
                    </a:cubicBezTo>
                    <a:cubicBezTo>
                      <a:pt x="160" y="382"/>
                      <a:pt x="161" y="382"/>
                      <a:pt x="159" y="381"/>
                    </a:cubicBezTo>
                    <a:cubicBezTo>
                      <a:pt x="162" y="381"/>
                      <a:pt x="160" y="385"/>
                      <a:pt x="163" y="386"/>
                    </a:cubicBezTo>
                    <a:cubicBezTo>
                      <a:pt x="163" y="384"/>
                      <a:pt x="160" y="379"/>
                      <a:pt x="156" y="378"/>
                    </a:cubicBezTo>
                    <a:cubicBezTo>
                      <a:pt x="155" y="377"/>
                      <a:pt x="155" y="375"/>
                      <a:pt x="155" y="374"/>
                    </a:cubicBezTo>
                    <a:cubicBezTo>
                      <a:pt x="157" y="378"/>
                      <a:pt x="162" y="380"/>
                      <a:pt x="163" y="379"/>
                    </a:cubicBezTo>
                    <a:cubicBezTo>
                      <a:pt x="164" y="381"/>
                      <a:pt x="165" y="382"/>
                      <a:pt x="166" y="384"/>
                    </a:cubicBezTo>
                    <a:cubicBezTo>
                      <a:pt x="166" y="382"/>
                      <a:pt x="164" y="380"/>
                      <a:pt x="163" y="378"/>
                    </a:cubicBezTo>
                    <a:close/>
                    <a:moveTo>
                      <a:pt x="180" y="403"/>
                    </a:moveTo>
                    <a:cubicBezTo>
                      <a:pt x="180" y="403"/>
                      <a:pt x="179" y="403"/>
                      <a:pt x="178" y="402"/>
                    </a:cubicBezTo>
                    <a:cubicBezTo>
                      <a:pt x="179" y="402"/>
                      <a:pt x="179" y="401"/>
                      <a:pt x="179" y="401"/>
                    </a:cubicBezTo>
                    <a:cubicBezTo>
                      <a:pt x="181" y="402"/>
                      <a:pt x="180" y="403"/>
                      <a:pt x="180" y="403"/>
                    </a:cubicBezTo>
                    <a:close/>
                    <a:moveTo>
                      <a:pt x="119" y="324"/>
                    </a:moveTo>
                    <a:cubicBezTo>
                      <a:pt x="119" y="324"/>
                      <a:pt x="119" y="324"/>
                      <a:pt x="119" y="323"/>
                    </a:cubicBezTo>
                    <a:cubicBezTo>
                      <a:pt x="119" y="323"/>
                      <a:pt x="120" y="324"/>
                      <a:pt x="120" y="324"/>
                    </a:cubicBezTo>
                    <a:cubicBezTo>
                      <a:pt x="121" y="326"/>
                      <a:pt x="120" y="326"/>
                      <a:pt x="119" y="324"/>
                    </a:cubicBezTo>
                    <a:close/>
                    <a:moveTo>
                      <a:pt x="550" y="219"/>
                    </a:moveTo>
                    <a:cubicBezTo>
                      <a:pt x="550" y="220"/>
                      <a:pt x="550" y="221"/>
                      <a:pt x="550" y="222"/>
                    </a:cubicBezTo>
                    <a:cubicBezTo>
                      <a:pt x="549" y="222"/>
                      <a:pt x="550" y="221"/>
                      <a:pt x="549" y="221"/>
                    </a:cubicBezTo>
                    <a:cubicBezTo>
                      <a:pt x="549" y="220"/>
                      <a:pt x="550" y="221"/>
                      <a:pt x="550" y="219"/>
                    </a:cubicBezTo>
                    <a:close/>
                    <a:moveTo>
                      <a:pt x="590" y="178"/>
                    </a:moveTo>
                    <a:cubicBezTo>
                      <a:pt x="591" y="178"/>
                      <a:pt x="590" y="183"/>
                      <a:pt x="591" y="181"/>
                    </a:cubicBezTo>
                    <a:cubicBezTo>
                      <a:pt x="592" y="182"/>
                      <a:pt x="590" y="184"/>
                      <a:pt x="590" y="184"/>
                    </a:cubicBezTo>
                    <a:cubicBezTo>
                      <a:pt x="590" y="183"/>
                      <a:pt x="590" y="181"/>
                      <a:pt x="590" y="181"/>
                    </a:cubicBezTo>
                    <a:cubicBezTo>
                      <a:pt x="590" y="180"/>
                      <a:pt x="590" y="181"/>
                      <a:pt x="590" y="180"/>
                    </a:cubicBezTo>
                    <a:cubicBezTo>
                      <a:pt x="590" y="179"/>
                      <a:pt x="590" y="179"/>
                      <a:pt x="590" y="178"/>
                    </a:cubicBezTo>
                    <a:close/>
                    <a:moveTo>
                      <a:pt x="599" y="180"/>
                    </a:moveTo>
                    <a:cubicBezTo>
                      <a:pt x="599" y="180"/>
                      <a:pt x="599" y="183"/>
                      <a:pt x="598" y="183"/>
                    </a:cubicBezTo>
                    <a:cubicBezTo>
                      <a:pt x="598" y="181"/>
                      <a:pt x="598" y="181"/>
                      <a:pt x="599" y="180"/>
                    </a:cubicBezTo>
                    <a:close/>
                    <a:moveTo>
                      <a:pt x="618" y="141"/>
                    </a:moveTo>
                    <a:cubicBezTo>
                      <a:pt x="618" y="142"/>
                      <a:pt x="618" y="142"/>
                      <a:pt x="618" y="144"/>
                    </a:cubicBezTo>
                    <a:cubicBezTo>
                      <a:pt x="618" y="144"/>
                      <a:pt x="617" y="143"/>
                      <a:pt x="617" y="142"/>
                    </a:cubicBezTo>
                    <a:cubicBezTo>
                      <a:pt x="617" y="142"/>
                      <a:pt x="617" y="142"/>
                      <a:pt x="617" y="143"/>
                    </a:cubicBezTo>
                    <a:cubicBezTo>
                      <a:pt x="617" y="143"/>
                      <a:pt x="617" y="143"/>
                      <a:pt x="617" y="142"/>
                    </a:cubicBezTo>
                    <a:cubicBezTo>
                      <a:pt x="616" y="141"/>
                      <a:pt x="616" y="141"/>
                      <a:pt x="616" y="141"/>
                    </a:cubicBezTo>
                    <a:cubicBezTo>
                      <a:pt x="617" y="142"/>
                      <a:pt x="617" y="141"/>
                      <a:pt x="618" y="141"/>
                    </a:cubicBezTo>
                    <a:close/>
                    <a:moveTo>
                      <a:pt x="708" y="170"/>
                    </a:moveTo>
                    <a:cubicBezTo>
                      <a:pt x="708" y="173"/>
                      <a:pt x="708" y="175"/>
                      <a:pt x="708" y="179"/>
                    </a:cubicBezTo>
                    <a:cubicBezTo>
                      <a:pt x="707" y="179"/>
                      <a:pt x="706" y="182"/>
                      <a:pt x="706" y="179"/>
                    </a:cubicBezTo>
                    <a:cubicBezTo>
                      <a:pt x="706" y="177"/>
                      <a:pt x="707" y="177"/>
                      <a:pt x="707" y="176"/>
                    </a:cubicBezTo>
                    <a:cubicBezTo>
                      <a:pt x="707" y="174"/>
                      <a:pt x="707" y="173"/>
                      <a:pt x="707" y="171"/>
                    </a:cubicBezTo>
                    <a:cubicBezTo>
                      <a:pt x="708" y="171"/>
                      <a:pt x="708" y="170"/>
                      <a:pt x="708" y="170"/>
                    </a:cubicBezTo>
                    <a:close/>
                    <a:moveTo>
                      <a:pt x="683" y="394"/>
                    </a:moveTo>
                    <a:cubicBezTo>
                      <a:pt x="682" y="395"/>
                      <a:pt x="681" y="396"/>
                      <a:pt x="680" y="397"/>
                    </a:cubicBezTo>
                    <a:cubicBezTo>
                      <a:pt x="680" y="396"/>
                      <a:pt x="678" y="399"/>
                      <a:pt x="678" y="400"/>
                    </a:cubicBezTo>
                    <a:cubicBezTo>
                      <a:pt x="679" y="397"/>
                      <a:pt x="678" y="398"/>
                      <a:pt x="680" y="394"/>
                    </a:cubicBezTo>
                    <a:cubicBezTo>
                      <a:pt x="681" y="395"/>
                      <a:pt x="682" y="394"/>
                      <a:pt x="683" y="394"/>
                    </a:cubicBezTo>
                    <a:close/>
                    <a:moveTo>
                      <a:pt x="50" y="377"/>
                    </a:moveTo>
                    <a:cubicBezTo>
                      <a:pt x="48" y="377"/>
                      <a:pt x="47" y="373"/>
                      <a:pt x="48" y="373"/>
                    </a:cubicBezTo>
                    <a:cubicBezTo>
                      <a:pt x="50" y="375"/>
                      <a:pt x="48" y="375"/>
                      <a:pt x="50" y="377"/>
                    </a:cubicBezTo>
                    <a:close/>
                    <a:moveTo>
                      <a:pt x="7" y="152"/>
                    </a:moveTo>
                    <a:cubicBezTo>
                      <a:pt x="8" y="152"/>
                      <a:pt x="7" y="155"/>
                      <a:pt x="7" y="157"/>
                    </a:cubicBezTo>
                    <a:cubicBezTo>
                      <a:pt x="6" y="157"/>
                      <a:pt x="7" y="154"/>
                      <a:pt x="7" y="152"/>
                    </a:cubicBezTo>
                    <a:close/>
                    <a:moveTo>
                      <a:pt x="3" y="183"/>
                    </a:moveTo>
                    <a:cubicBezTo>
                      <a:pt x="4" y="185"/>
                      <a:pt x="3" y="187"/>
                      <a:pt x="3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86"/>
                      <a:pt x="2" y="184"/>
                      <a:pt x="3" y="183"/>
                    </a:cubicBezTo>
                    <a:close/>
                    <a:moveTo>
                      <a:pt x="11" y="216"/>
                    </a:moveTo>
                    <a:cubicBezTo>
                      <a:pt x="11" y="220"/>
                      <a:pt x="10" y="219"/>
                      <a:pt x="11" y="223"/>
                    </a:cubicBezTo>
                    <a:cubicBezTo>
                      <a:pt x="10" y="224"/>
                      <a:pt x="11" y="220"/>
                      <a:pt x="10" y="221"/>
                    </a:cubicBezTo>
                    <a:cubicBezTo>
                      <a:pt x="9" y="221"/>
                      <a:pt x="11" y="226"/>
                      <a:pt x="10" y="225"/>
                    </a:cubicBezTo>
                    <a:cubicBezTo>
                      <a:pt x="9" y="222"/>
                      <a:pt x="10" y="220"/>
                      <a:pt x="9" y="217"/>
                    </a:cubicBezTo>
                    <a:cubicBezTo>
                      <a:pt x="9" y="215"/>
                      <a:pt x="10" y="217"/>
                      <a:pt x="11" y="216"/>
                    </a:cubicBezTo>
                    <a:close/>
                    <a:moveTo>
                      <a:pt x="11" y="227"/>
                    </a:moveTo>
                    <a:cubicBezTo>
                      <a:pt x="10" y="228"/>
                      <a:pt x="11" y="230"/>
                      <a:pt x="11" y="232"/>
                    </a:cubicBezTo>
                    <a:cubicBezTo>
                      <a:pt x="10" y="232"/>
                      <a:pt x="9" y="227"/>
                      <a:pt x="11" y="227"/>
                    </a:cubicBezTo>
                    <a:close/>
                    <a:moveTo>
                      <a:pt x="6" y="234"/>
                    </a:moveTo>
                    <a:cubicBezTo>
                      <a:pt x="6" y="233"/>
                      <a:pt x="7" y="240"/>
                      <a:pt x="7" y="239"/>
                    </a:cubicBezTo>
                    <a:cubicBezTo>
                      <a:pt x="6" y="240"/>
                      <a:pt x="6" y="236"/>
                      <a:pt x="6" y="234"/>
                    </a:cubicBezTo>
                    <a:close/>
                    <a:moveTo>
                      <a:pt x="5" y="248"/>
                    </a:moveTo>
                    <a:cubicBezTo>
                      <a:pt x="6" y="249"/>
                      <a:pt x="6" y="254"/>
                      <a:pt x="6" y="256"/>
                    </a:cubicBezTo>
                    <a:cubicBezTo>
                      <a:pt x="4" y="256"/>
                      <a:pt x="5" y="250"/>
                      <a:pt x="5" y="248"/>
                    </a:cubicBezTo>
                    <a:close/>
                    <a:moveTo>
                      <a:pt x="20" y="245"/>
                    </a:moveTo>
                    <a:cubicBezTo>
                      <a:pt x="21" y="247"/>
                      <a:pt x="21" y="251"/>
                      <a:pt x="20" y="252"/>
                    </a:cubicBezTo>
                    <a:cubicBezTo>
                      <a:pt x="21" y="250"/>
                      <a:pt x="19" y="247"/>
                      <a:pt x="20" y="245"/>
                    </a:cubicBezTo>
                    <a:close/>
                    <a:moveTo>
                      <a:pt x="34" y="250"/>
                    </a:moveTo>
                    <a:cubicBezTo>
                      <a:pt x="35" y="252"/>
                      <a:pt x="36" y="251"/>
                      <a:pt x="37" y="250"/>
                    </a:cubicBezTo>
                    <a:cubicBezTo>
                      <a:pt x="37" y="254"/>
                      <a:pt x="36" y="255"/>
                      <a:pt x="38" y="257"/>
                    </a:cubicBezTo>
                    <a:cubicBezTo>
                      <a:pt x="38" y="260"/>
                      <a:pt x="36" y="264"/>
                      <a:pt x="35" y="259"/>
                    </a:cubicBezTo>
                    <a:cubicBezTo>
                      <a:pt x="36" y="259"/>
                      <a:pt x="35" y="257"/>
                      <a:pt x="35" y="256"/>
                    </a:cubicBezTo>
                    <a:cubicBezTo>
                      <a:pt x="35" y="254"/>
                      <a:pt x="34" y="251"/>
                      <a:pt x="34" y="250"/>
                    </a:cubicBezTo>
                    <a:close/>
                    <a:moveTo>
                      <a:pt x="22" y="259"/>
                    </a:moveTo>
                    <a:cubicBezTo>
                      <a:pt x="23" y="259"/>
                      <a:pt x="23" y="263"/>
                      <a:pt x="24" y="264"/>
                    </a:cubicBezTo>
                    <a:cubicBezTo>
                      <a:pt x="22" y="264"/>
                      <a:pt x="22" y="260"/>
                      <a:pt x="22" y="259"/>
                    </a:cubicBezTo>
                    <a:close/>
                    <a:moveTo>
                      <a:pt x="32" y="255"/>
                    </a:moveTo>
                    <a:cubicBezTo>
                      <a:pt x="33" y="254"/>
                      <a:pt x="33" y="258"/>
                      <a:pt x="34" y="257"/>
                    </a:cubicBezTo>
                    <a:cubicBezTo>
                      <a:pt x="34" y="258"/>
                      <a:pt x="34" y="259"/>
                      <a:pt x="34" y="261"/>
                    </a:cubicBezTo>
                    <a:cubicBezTo>
                      <a:pt x="33" y="262"/>
                      <a:pt x="32" y="257"/>
                      <a:pt x="32" y="255"/>
                    </a:cubicBezTo>
                    <a:close/>
                    <a:moveTo>
                      <a:pt x="16" y="267"/>
                    </a:moveTo>
                    <a:cubicBezTo>
                      <a:pt x="16" y="265"/>
                      <a:pt x="17" y="272"/>
                      <a:pt x="18" y="268"/>
                    </a:cubicBezTo>
                    <a:cubicBezTo>
                      <a:pt x="18" y="271"/>
                      <a:pt x="18" y="272"/>
                      <a:pt x="19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9" y="278"/>
                      <a:pt x="20" y="279"/>
                      <a:pt x="20" y="282"/>
                    </a:cubicBezTo>
                    <a:cubicBezTo>
                      <a:pt x="20" y="283"/>
                      <a:pt x="20" y="282"/>
                      <a:pt x="21" y="283"/>
                    </a:cubicBezTo>
                    <a:cubicBezTo>
                      <a:pt x="21" y="285"/>
                      <a:pt x="20" y="282"/>
                      <a:pt x="20" y="283"/>
                    </a:cubicBezTo>
                    <a:cubicBezTo>
                      <a:pt x="19" y="279"/>
                      <a:pt x="17" y="276"/>
                      <a:pt x="17" y="272"/>
                    </a:cubicBezTo>
                    <a:cubicBezTo>
                      <a:pt x="18" y="272"/>
                      <a:pt x="17" y="270"/>
                      <a:pt x="16" y="267"/>
                    </a:cubicBezTo>
                    <a:close/>
                    <a:moveTo>
                      <a:pt x="24" y="266"/>
                    </a:moveTo>
                    <a:cubicBezTo>
                      <a:pt x="25" y="268"/>
                      <a:pt x="25" y="269"/>
                      <a:pt x="25" y="270"/>
                    </a:cubicBezTo>
                    <a:cubicBezTo>
                      <a:pt x="24" y="271"/>
                      <a:pt x="23" y="270"/>
                      <a:pt x="23" y="268"/>
                    </a:cubicBezTo>
                    <a:cubicBezTo>
                      <a:pt x="23" y="267"/>
                      <a:pt x="23" y="266"/>
                      <a:pt x="24" y="266"/>
                    </a:cubicBezTo>
                    <a:close/>
                    <a:moveTo>
                      <a:pt x="25" y="273"/>
                    </a:moveTo>
                    <a:cubicBezTo>
                      <a:pt x="27" y="275"/>
                      <a:pt x="28" y="284"/>
                      <a:pt x="30" y="287"/>
                    </a:cubicBezTo>
                    <a:cubicBezTo>
                      <a:pt x="31" y="291"/>
                      <a:pt x="31" y="291"/>
                      <a:pt x="31" y="294"/>
                    </a:cubicBezTo>
                    <a:cubicBezTo>
                      <a:pt x="30" y="294"/>
                      <a:pt x="30" y="291"/>
                      <a:pt x="30" y="290"/>
                    </a:cubicBezTo>
                    <a:cubicBezTo>
                      <a:pt x="27" y="287"/>
                      <a:pt x="27" y="282"/>
                      <a:pt x="26" y="278"/>
                    </a:cubicBezTo>
                    <a:cubicBezTo>
                      <a:pt x="27" y="277"/>
                      <a:pt x="25" y="275"/>
                      <a:pt x="25" y="273"/>
                    </a:cubicBezTo>
                    <a:close/>
                    <a:moveTo>
                      <a:pt x="30" y="283"/>
                    </a:moveTo>
                    <a:cubicBezTo>
                      <a:pt x="31" y="282"/>
                      <a:pt x="32" y="288"/>
                      <a:pt x="32" y="289"/>
                    </a:cubicBezTo>
                    <a:cubicBezTo>
                      <a:pt x="30" y="289"/>
                      <a:pt x="31" y="286"/>
                      <a:pt x="30" y="283"/>
                    </a:cubicBezTo>
                    <a:close/>
                    <a:moveTo>
                      <a:pt x="37" y="291"/>
                    </a:moveTo>
                    <a:cubicBezTo>
                      <a:pt x="39" y="294"/>
                      <a:pt x="37" y="292"/>
                      <a:pt x="37" y="294"/>
                    </a:cubicBezTo>
                    <a:cubicBezTo>
                      <a:pt x="37" y="293"/>
                      <a:pt x="36" y="291"/>
                      <a:pt x="36" y="290"/>
                    </a:cubicBezTo>
                    <a:cubicBezTo>
                      <a:pt x="36" y="290"/>
                      <a:pt x="37" y="291"/>
                      <a:pt x="37" y="291"/>
                    </a:cubicBezTo>
                    <a:cubicBezTo>
                      <a:pt x="37" y="292"/>
                      <a:pt x="38" y="292"/>
                      <a:pt x="37" y="291"/>
                    </a:cubicBezTo>
                    <a:close/>
                    <a:moveTo>
                      <a:pt x="36" y="295"/>
                    </a:moveTo>
                    <a:cubicBezTo>
                      <a:pt x="37" y="294"/>
                      <a:pt x="37" y="297"/>
                      <a:pt x="38" y="298"/>
                    </a:cubicBezTo>
                    <a:cubicBezTo>
                      <a:pt x="38" y="298"/>
                      <a:pt x="38" y="298"/>
                      <a:pt x="38" y="297"/>
                    </a:cubicBezTo>
                    <a:cubicBezTo>
                      <a:pt x="40" y="301"/>
                      <a:pt x="36" y="298"/>
                      <a:pt x="36" y="295"/>
                    </a:cubicBezTo>
                    <a:close/>
                    <a:moveTo>
                      <a:pt x="36" y="303"/>
                    </a:moveTo>
                    <a:cubicBezTo>
                      <a:pt x="36" y="306"/>
                      <a:pt x="35" y="299"/>
                      <a:pt x="35" y="302"/>
                    </a:cubicBezTo>
                    <a:cubicBezTo>
                      <a:pt x="35" y="301"/>
                      <a:pt x="35" y="299"/>
                      <a:pt x="34" y="297"/>
                    </a:cubicBezTo>
                    <a:cubicBezTo>
                      <a:pt x="34" y="297"/>
                      <a:pt x="35" y="298"/>
                      <a:pt x="35" y="299"/>
                    </a:cubicBezTo>
                    <a:cubicBezTo>
                      <a:pt x="35" y="300"/>
                      <a:pt x="36" y="299"/>
                      <a:pt x="36" y="300"/>
                    </a:cubicBezTo>
                    <a:cubicBezTo>
                      <a:pt x="37" y="300"/>
                      <a:pt x="35" y="300"/>
                      <a:pt x="36" y="303"/>
                    </a:cubicBezTo>
                    <a:close/>
                    <a:moveTo>
                      <a:pt x="26" y="306"/>
                    </a:moveTo>
                    <a:cubicBezTo>
                      <a:pt x="27" y="305"/>
                      <a:pt x="28" y="307"/>
                      <a:pt x="29" y="307"/>
                    </a:cubicBezTo>
                    <a:cubicBezTo>
                      <a:pt x="29" y="309"/>
                      <a:pt x="30" y="311"/>
                      <a:pt x="29" y="312"/>
                    </a:cubicBezTo>
                    <a:cubicBezTo>
                      <a:pt x="28" y="310"/>
                      <a:pt x="27" y="308"/>
                      <a:pt x="26" y="306"/>
                    </a:cubicBezTo>
                    <a:close/>
                    <a:moveTo>
                      <a:pt x="31" y="310"/>
                    </a:moveTo>
                    <a:cubicBezTo>
                      <a:pt x="31" y="316"/>
                      <a:pt x="33" y="322"/>
                      <a:pt x="35" y="327"/>
                    </a:cubicBezTo>
                    <a:cubicBezTo>
                      <a:pt x="34" y="326"/>
                      <a:pt x="33" y="323"/>
                      <a:pt x="32" y="320"/>
                    </a:cubicBezTo>
                    <a:cubicBezTo>
                      <a:pt x="31" y="318"/>
                      <a:pt x="30" y="315"/>
                      <a:pt x="29" y="313"/>
                    </a:cubicBezTo>
                    <a:cubicBezTo>
                      <a:pt x="31" y="315"/>
                      <a:pt x="29" y="310"/>
                      <a:pt x="31" y="310"/>
                    </a:cubicBezTo>
                    <a:close/>
                    <a:moveTo>
                      <a:pt x="62" y="307"/>
                    </a:moveTo>
                    <a:cubicBezTo>
                      <a:pt x="62" y="307"/>
                      <a:pt x="63" y="307"/>
                      <a:pt x="63" y="307"/>
                    </a:cubicBezTo>
                    <a:cubicBezTo>
                      <a:pt x="64" y="309"/>
                      <a:pt x="65" y="311"/>
                      <a:pt x="63" y="311"/>
                    </a:cubicBezTo>
                    <a:cubicBezTo>
                      <a:pt x="63" y="310"/>
                      <a:pt x="63" y="308"/>
                      <a:pt x="62" y="307"/>
                    </a:cubicBezTo>
                    <a:close/>
                    <a:moveTo>
                      <a:pt x="37" y="328"/>
                    </a:moveTo>
                    <a:cubicBezTo>
                      <a:pt x="37" y="331"/>
                      <a:pt x="37" y="330"/>
                      <a:pt x="38" y="333"/>
                    </a:cubicBezTo>
                    <a:cubicBezTo>
                      <a:pt x="38" y="334"/>
                      <a:pt x="36" y="328"/>
                      <a:pt x="37" y="328"/>
                    </a:cubicBezTo>
                    <a:close/>
                    <a:moveTo>
                      <a:pt x="40" y="327"/>
                    </a:moveTo>
                    <a:cubicBezTo>
                      <a:pt x="40" y="327"/>
                      <a:pt x="42" y="330"/>
                      <a:pt x="42" y="331"/>
                    </a:cubicBezTo>
                    <a:cubicBezTo>
                      <a:pt x="41" y="331"/>
                      <a:pt x="41" y="329"/>
                      <a:pt x="40" y="327"/>
                    </a:cubicBezTo>
                    <a:close/>
                    <a:moveTo>
                      <a:pt x="64" y="311"/>
                    </a:moveTo>
                    <a:cubicBezTo>
                      <a:pt x="66" y="313"/>
                      <a:pt x="65" y="314"/>
                      <a:pt x="66" y="316"/>
                    </a:cubicBezTo>
                    <a:cubicBezTo>
                      <a:pt x="66" y="316"/>
                      <a:pt x="66" y="315"/>
                      <a:pt x="65" y="315"/>
                    </a:cubicBezTo>
                    <a:cubicBezTo>
                      <a:pt x="66" y="318"/>
                      <a:pt x="68" y="322"/>
                      <a:pt x="66" y="321"/>
                    </a:cubicBezTo>
                    <a:cubicBezTo>
                      <a:pt x="65" y="320"/>
                      <a:pt x="66" y="319"/>
                      <a:pt x="66" y="318"/>
                    </a:cubicBezTo>
                    <a:cubicBezTo>
                      <a:pt x="65" y="317"/>
                      <a:pt x="65" y="316"/>
                      <a:pt x="63" y="313"/>
                    </a:cubicBezTo>
                    <a:cubicBezTo>
                      <a:pt x="64" y="312"/>
                      <a:pt x="65" y="314"/>
                      <a:pt x="65" y="315"/>
                    </a:cubicBezTo>
                    <a:cubicBezTo>
                      <a:pt x="66" y="315"/>
                      <a:pt x="63" y="311"/>
                      <a:pt x="64" y="311"/>
                    </a:cubicBezTo>
                    <a:close/>
                    <a:moveTo>
                      <a:pt x="66" y="313"/>
                    </a:moveTo>
                    <a:cubicBezTo>
                      <a:pt x="67" y="313"/>
                      <a:pt x="67" y="313"/>
                      <a:pt x="67" y="314"/>
                    </a:cubicBezTo>
                    <a:cubicBezTo>
                      <a:pt x="69" y="317"/>
                      <a:pt x="67" y="318"/>
                      <a:pt x="69" y="321"/>
                    </a:cubicBezTo>
                    <a:cubicBezTo>
                      <a:pt x="68" y="321"/>
                      <a:pt x="68" y="319"/>
                      <a:pt x="67" y="319"/>
                    </a:cubicBezTo>
                    <a:cubicBezTo>
                      <a:pt x="66" y="316"/>
                      <a:pt x="68" y="318"/>
                      <a:pt x="66" y="313"/>
                    </a:cubicBezTo>
                    <a:close/>
                    <a:moveTo>
                      <a:pt x="94" y="299"/>
                    </a:moveTo>
                    <a:cubicBezTo>
                      <a:pt x="95" y="299"/>
                      <a:pt x="96" y="301"/>
                      <a:pt x="96" y="299"/>
                    </a:cubicBezTo>
                    <a:cubicBezTo>
                      <a:pt x="97" y="300"/>
                      <a:pt x="97" y="300"/>
                      <a:pt x="97" y="300"/>
                    </a:cubicBezTo>
                    <a:cubicBezTo>
                      <a:pt x="96" y="300"/>
                      <a:pt x="96" y="301"/>
                      <a:pt x="97" y="301"/>
                    </a:cubicBezTo>
                    <a:cubicBezTo>
                      <a:pt x="96" y="300"/>
                      <a:pt x="95" y="301"/>
                      <a:pt x="94" y="299"/>
                    </a:cubicBezTo>
                    <a:close/>
                    <a:moveTo>
                      <a:pt x="68" y="323"/>
                    </a:moveTo>
                    <a:cubicBezTo>
                      <a:pt x="70" y="324"/>
                      <a:pt x="72" y="331"/>
                      <a:pt x="73" y="334"/>
                    </a:cubicBezTo>
                    <a:cubicBezTo>
                      <a:pt x="71" y="332"/>
                      <a:pt x="70" y="328"/>
                      <a:pt x="68" y="323"/>
                    </a:cubicBezTo>
                    <a:close/>
                    <a:moveTo>
                      <a:pt x="49" y="342"/>
                    </a:moveTo>
                    <a:cubicBezTo>
                      <a:pt x="50" y="342"/>
                      <a:pt x="52" y="343"/>
                      <a:pt x="53" y="346"/>
                    </a:cubicBezTo>
                    <a:cubicBezTo>
                      <a:pt x="55" y="348"/>
                      <a:pt x="56" y="351"/>
                      <a:pt x="57" y="353"/>
                    </a:cubicBezTo>
                    <a:cubicBezTo>
                      <a:pt x="56" y="354"/>
                      <a:pt x="55" y="352"/>
                      <a:pt x="53" y="351"/>
                    </a:cubicBezTo>
                    <a:cubicBezTo>
                      <a:pt x="51" y="347"/>
                      <a:pt x="50" y="344"/>
                      <a:pt x="49" y="342"/>
                    </a:cubicBezTo>
                    <a:close/>
                    <a:moveTo>
                      <a:pt x="98" y="309"/>
                    </a:moveTo>
                    <a:cubicBezTo>
                      <a:pt x="99" y="309"/>
                      <a:pt x="102" y="315"/>
                      <a:pt x="102" y="317"/>
                    </a:cubicBezTo>
                    <a:cubicBezTo>
                      <a:pt x="100" y="316"/>
                      <a:pt x="98" y="310"/>
                      <a:pt x="98" y="309"/>
                    </a:cubicBezTo>
                    <a:close/>
                    <a:moveTo>
                      <a:pt x="74" y="337"/>
                    </a:moveTo>
                    <a:cubicBezTo>
                      <a:pt x="75" y="336"/>
                      <a:pt x="74" y="336"/>
                      <a:pt x="73" y="334"/>
                    </a:cubicBezTo>
                    <a:cubicBezTo>
                      <a:pt x="75" y="335"/>
                      <a:pt x="75" y="338"/>
                      <a:pt x="76" y="338"/>
                    </a:cubicBezTo>
                    <a:cubicBezTo>
                      <a:pt x="77" y="340"/>
                      <a:pt x="75" y="338"/>
                      <a:pt x="74" y="337"/>
                    </a:cubicBezTo>
                    <a:close/>
                    <a:moveTo>
                      <a:pt x="57" y="355"/>
                    </a:moveTo>
                    <a:cubicBezTo>
                      <a:pt x="58" y="354"/>
                      <a:pt x="58" y="354"/>
                      <a:pt x="58" y="354"/>
                    </a:cubicBezTo>
                    <a:cubicBezTo>
                      <a:pt x="59" y="356"/>
                      <a:pt x="58" y="356"/>
                      <a:pt x="58" y="357"/>
                    </a:cubicBezTo>
                    <a:cubicBezTo>
                      <a:pt x="58" y="357"/>
                      <a:pt x="57" y="356"/>
                      <a:pt x="57" y="355"/>
                    </a:cubicBezTo>
                    <a:close/>
                    <a:moveTo>
                      <a:pt x="76" y="340"/>
                    </a:moveTo>
                    <a:cubicBezTo>
                      <a:pt x="77" y="340"/>
                      <a:pt x="80" y="343"/>
                      <a:pt x="80" y="345"/>
                    </a:cubicBezTo>
                    <a:cubicBezTo>
                      <a:pt x="78" y="344"/>
                      <a:pt x="78" y="342"/>
                      <a:pt x="76" y="340"/>
                    </a:cubicBezTo>
                    <a:close/>
                    <a:moveTo>
                      <a:pt x="103" y="320"/>
                    </a:moveTo>
                    <a:cubicBezTo>
                      <a:pt x="103" y="320"/>
                      <a:pt x="104" y="322"/>
                      <a:pt x="105" y="323"/>
                    </a:cubicBezTo>
                    <a:cubicBezTo>
                      <a:pt x="104" y="324"/>
                      <a:pt x="103" y="321"/>
                      <a:pt x="103" y="320"/>
                    </a:cubicBezTo>
                    <a:close/>
                    <a:moveTo>
                      <a:pt x="68" y="351"/>
                    </a:moveTo>
                    <a:cubicBezTo>
                      <a:pt x="68" y="351"/>
                      <a:pt x="69" y="351"/>
                      <a:pt x="69" y="352"/>
                    </a:cubicBezTo>
                    <a:cubicBezTo>
                      <a:pt x="72" y="355"/>
                      <a:pt x="69" y="355"/>
                      <a:pt x="68" y="351"/>
                    </a:cubicBezTo>
                    <a:close/>
                    <a:moveTo>
                      <a:pt x="79" y="357"/>
                    </a:moveTo>
                    <a:cubicBezTo>
                      <a:pt x="77" y="356"/>
                      <a:pt x="76" y="353"/>
                      <a:pt x="74" y="352"/>
                    </a:cubicBezTo>
                    <a:cubicBezTo>
                      <a:pt x="73" y="350"/>
                      <a:pt x="75" y="350"/>
                      <a:pt x="74" y="348"/>
                    </a:cubicBezTo>
                    <a:cubicBezTo>
                      <a:pt x="76" y="350"/>
                      <a:pt x="78" y="352"/>
                      <a:pt x="79" y="352"/>
                    </a:cubicBezTo>
                    <a:cubicBezTo>
                      <a:pt x="77" y="350"/>
                      <a:pt x="76" y="350"/>
                      <a:pt x="74" y="346"/>
                    </a:cubicBezTo>
                    <a:cubicBezTo>
                      <a:pt x="74" y="346"/>
                      <a:pt x="75" y="347"/>
                      <a:pt x="76" y="347"/>
                    </a:cubicBezTo>
                    <a:cubicBezTo>
                      <a:pt x="77" y="348"/>
                      <a:pt x="76" y="348"/>
                      <a:pt x="77" y="350"/>
                    </a:cubicBezTo>
                    <a:cubicBezTo>
                      <a:pt x="77" y="348"/>
                      <a:pt x="78" y="350"/>
                      <a:pt x="80" y="352"/>
                    </a:cubicBezTo>
                    <a:cubicBezTo>
                      <a:pt x="81" y="354"/>
                      <a:pt x="82" y="356"/>
                      <a:pt x="83" y="358"/>
                    </a:cubicBezTo>
                    <a:cubicBezTo>
                      <a:pt x="82" y="358"/>
                      <a:pt x="81" y="356"/>
                      <a:pt x="80" y="354"/>
                    </a:cubicBezTo>
                    <a:cubicBezTo>
                      <a:pt x="79" y="353"/>
                      <a:pt x="79" y="355"/>
                      <a:pt x="79" y="354"/>
                    </a:cubicBezTo>
                    <a:cubicBezTo>
                      <a:pt x="78" y="354"/>
                      <a:pt x="80" y="356"/>
                      <a:pt x="81" y="358"/>
                    </a:cubicBezTo>
                    <a:cubicBezTo>
                      <a:pt x="82" y="360"/>
                      <a:pt x="80" y="358"/>
                      <a:pt x="81" y="360"/>
                    </a:cubicBezTo>
                    <a:cubicBezTo>
                      <a:pt x="81" y="360"/>
                      <a:pt x="79" y="357"/>
                      <a:pt x="79" y="357"/>
                    </a:cubicBezTo>
                    <a:close/>
                    <a:moveTo>
                      <a:pt x="138" y="308"/>
                    </a:moveTo>
                    <a:cubicBezTo>
                      <a:pt x="138" y="308"/>
                      <a:pt x="139" y="309"/>
                      <a:pt x="138" y="308"/>
                    </a:cubicBezTo>
                    <a:cubicBezTo>
                      <a:pt x="139" y="308"/>
                      <a:pt x="140" y="309"/>
                      <a:pt x="141" y="310"/>
                    </a:cubicBezTo>
                    <a:cubicBezTo>
                      <a:pt x="140" y="312"/>
                      <a:pt x="138" y="308"/>
                      <a:pt x="139" y="309"/>
                    </a:cubicBezTo>
                    <a:cubicBezTo>
                      <a:pt x="138" y="310"/>
                      <a:pt x="138" y="308"/>
                      <a:pt x="138" y="308"/>
                    </a:cubicBezTo>
                    <a:close/>
                    <a:moveTo>
                      <a:pt x="85" y="360"/>
                    </a:moveTo>
                    <a:cubicBezTo>
                      <a:pt x="85" y="360"/>
                      <a:pt x="85" y="360"/>
                      <a:pt x="84" y="359"/>
                    </a:cubicBezTo>
                    <a:cubicBezTo>
                      <a:pt x="84" y="360"/>
                      <a:pt x="85" y="361"/>
                      <a:pt x="84" y="361"/>
                    </a:cubicBezTo>
                    <a:cubicBezTo>
                      <a:pt x="82" y="358"/>
                      <a:pt x="85" y="358"/>
                      <a:pt x="82" y="355"/>
                    </a:cubicBezTo>
                    <a:cubicBezTo>
                      <a:pt x="84" y="357"/>
                      <a:pt x="86" y="360"/>
                      <a:pt x="88" y="364"/>
                    </a:cubicBezTo>
                    <a:cubicBezTo>
                      <a:pt x="90" y="367"/>
                      <a:pt x="93" y="371"/>
                      <a:pt x="96" y="374"/>
                    </a:cubicBezTo>
                    <a:cubicBezTo>
                      <a:pt x="95" y="374"/>
                      <a:pt x="96" y="374"/>
                      <a:pt x="96" y="375"/>
                    </a:cubicBezTo>
                    <a:cubicBezTo>
                      <a:pt x="95" y="374"/>
                      <a:pt x="94" y="373"/>
                      <a:pt x="93" y="374"/>
                    </a:cubicBezTo>
                    <a:cubicBezTo>
                      <a:pt x="92" y="373"/>
                      <a:pt x="93" y="372"/>
                      <a:pt x="93" y="372"/>
                    </a:cubicBezTo>
                    <a:cubicBezTo>
                      <a:pt x="92" y="371"/>
                      <a:pt x="91" y="371"/>
                      <a:pt x="89" y="369"/>
                    </a:cubicBezTo>
                    <a:cubicBezTo>
                      <a:pt x="90" y="365"/>
                      <a:pt x="85" y="363"/>
                      <a:pt x="85" y="360"/>
                    </a:cubicBezTo>
                    <a:close/>
                    <a:moveTo>
                      <a:pt x="82" y="362"/>
                    </a:moveTo>
                    <a:cubicBezTo>
                      <a:pt x="83" y="363"/>
                      <a:pt x="82" y="362"/>
                      <a:pt x="83" y="362"/>
                    </a:cubicBezTo>
                    <a:cubicBezTo>
                      <a:pt x="83" y="365"/>
                      <a:pt x="90" y="371"/>
                      <a:pt x="90" y="373"/>
                    </a:cubicBezTo>
                    <a:cubicBezTo>
                      <a:pt x="87" y="371"/>
                      <a:pt x="84" y="365"/>
                      <a:pt x="82" y="362"/>
                    </a:cubicBezTo>
                    <a:close/>
                    <a:moveTo>
                      <a:pt x="80" y="373"/>
                    </a:moveTo>
                    <a:cubicBezTo>
                      <a:pt x="80" y="372"/>
                      <a:pt x="82" y="376"/>
                      <a:pt x="84" y="378"/>
                    </a:cubicBezTo>
                    <a:cubicBezTo>
                      <a:pt x="83" y="379"/>
                      <a:pt x="81" y="375"/>
                      <a:pt x="80" y="373"/>
                    </a:cubicBezTo>
                    <a:close/>
                    <a:moveTo>
                      <a:pt x="84" y="369"/>
                    </a:moveTo>
                    <a:cubicBezTo>
                      <a:pt x="85" y="368"/>
                      <a:pt x="85" y="368"/>
                      <a:pt x="85" y="368"/>
                    </a:cubicBezTo>
                    <a:cubicBezTo>
                      <a:pt x="87" y="371"/>
                      <a:pt x="86" y="373"/>
                      <a:pt x="84" y="369"/>
                    </a:cubicBezTo>
                    <a:close/>
                    <a:moveTo>
                      <a:pt x="142" y="319"/>
                    </a:moveTo>
                    <a:cubicBezTo>
                      <a:pt x="143" y="319"/>
                      <a:pt x="144" y="320"/>
                      <a:pt x="146" y="321"/>
                    </a:cubicBezTo>
                    <a:cubicBezTo>
                      <a:pt x="146" y="323"/>
                      <a:pt x="145" y="322"/>
                      <a:pt x="144" y="322"/>
                    </a:cubicBezTo>
                    <a:lnTo>
                      <a:pt x="142" y="319"/>
                    </a:lnTo>
                    <a:close/>
                    <a:moveTo>
                      <a:pt x="89" y="374"/>
                    </a:moveTo>
                    <a:cubicBezTo>
                      <a:pt x="88" y="373"/>
                      <a:pt x="89" y="375"/>
                      <a:pt x="88" y="374"/>
                    </a:cubicBezTo>
                    <a:cubicBezTo>
                      <a:pt x="86" y="373"/>
                      <a:pt x="88" y="371"/>
                      <a:pt x="89" y="374"/>
                    </a:cubicBezTo>
                    <a:close/>
                    <a:moveTo>
                      <a:pt x="83" y="379"/>
                    </a:moveTo>
                    <a:cubicBezTo>
                      <a:pt x="84" y="379"/>
                      <a:pt x="87" y="383"/>
                      <a:pt x="86" y="383"/>
                    </a:cubicBezTo>
                    <a:cubicBezTo>
                      <a:pt x="84" y="382"/>
                      <a:pt x="83" y="380"/>
                      <a:pt x="83" y="379"/>
                    </a:cubicBezTo>
                    <a:close/>
                    <a:moveTo>
                      <a:pt x="146" y="324"/>
                    </a:moveTo>
                    <a:cubicBezTo>
                      <a:pt x="145" y="323"/>
                      <a:pt x="147" y="324"/>
                      <a:pt x="146" y="323"/>
                    </a:cubicBezTo>
                    <a:cubicBezTo>
                      <a:pt x="147" y="323"/>
                      <a:pt x="148" y="326"/>
                      <a:pt x="148" y="325"/>
                    </a:cubicBezTo>
                    <a:cubicBezTo>
                      <a:pt x="149" y="326"/>
                      <a:pt x="148" y="326"/>
                      <a:pt x="149" y="327"/>
                    </a:cubicBezTo>
                    <a:cubicBezTo>
                      <a:pt x="150" y="328"/>
                      <a:pt x="149" y="326"/>
                      <a:pt x="150" y="327"/>
                    </a:cubicBezTo>
                    <a:cubicBezTo>
                      <a:pt x="150" y="327"/>
                      <a:pt x="150" y="328"/>
                      <a:pt x="151" y="329"/>
                    </a:cubicBezTo>
                    <a:cubicBezTo>
                      <a:pt x="150" y="328"/>
                      <a:pt x="150" y="329"/>
                      <a:pt x="150" y="329"/>
                    </a:cubicBezTo>
                    <a:cubicBezTo>
                      <a:pt x="152" y="330"/>
                      <a:pt x="151" y="329"/>
                      <a:pt x="152" y="332"/>
                    </a:cubicBezTo>
                    <a:cubicBezTo>
                      <a:pt x="152" y="332"/>
                      <a:pt x="151" y="331"/>
                      <a:pt x="150" y="330"/>
                    </a:cubicBezTo>
                    <a:cubicBezTo>
                      <a:pt x="150" y="330"/>
                      <a:pt x="150" y="331"/>
                      <a:pt x="150" y="331"/>
                    </a:cubicBezTo>
                    <a:cubicBezTo>
                      <a:pt x="149" y="331"/>
                      <a:pt x="150" y="329"/>
                      <a:pt x="148" y="327"/>
                    </a:cubicBezTo>
                    <a:cubicBezTo>
                      <a:pt x="149" y="327"/>
                      <a:pt x="147" y="326"/>
                      <a:pt x="146" y="324"/>
                    </a:cubicBezTo>
                    <a:close/>
                    <a:moveTo>
                      <a:pt x="119" y="351"/>
                    </a:moveTo>
                    <a:cubicBezTo>
                      <a:pt x="120" y="350"/>
                      <a:pt x="120" y="352"/>
                      <a:pt x="122" y="353"/>
                    </a:cubicBezTo>
                    <a:cubicBezTo>
                      <a:pt x="122" y="355"/>
                      <a:pt x="120" y="352"/>
                      <a:pt x="119" y="351"/>
                    </a:cubicBezTo>
                    <a:close/>
                    <a:moveTo>
                      <a:pt x="94" y="377"/>
                    </a:moveTo>
                    <a:cubicBezTo>
                      <a:pt x="95" y="376"/>
                      <a:pt x="96" y="378"/>
                      <a:pt x="97" y="379"/>
                    </a:cubicBezTo>
                    <a:cubicBezTo>
                      <a:pt x="97" y="380"/>
                      <a:pt x="95" y="379"/>
                      <a:pt x="94" y="377"/>
                    </a:cubicBezTo>
                    <a:close/>
                    <a:moveTo>
                      <a:pt x="99" y="375"/>
                    </a:moveTo>
                    <a:cubicBezTo>
                      <a:pt x="100" y="377"/>
                      <a:pt x="100" y="377"/>
                      <a:pt x="102" y="380"/>
                    </a:cubicBezTo>
                    <a:cubicBezTo>
                      <a:pt x="100" y="381"/>
                      <a:pt x="98" y="375"/>
                      <a:pt x="99" y="375"/>
                    </a:cubicBezTo>
                    <a:close/>
                    <a:moveTo>
                      <a:pt x="130" y="344"/>
                    </a:moveTo>
                    <a:cubicBezTo>
                      <a:pt x="130" y="344"/>
                      <a:pt x="130" y="344"/>
                      <a:pt x="131" y="345"/>
                    </a:cubicBezTo>
                    <a:cubicBezTo>
                      <a:pt x="131" y="344"/>
                      <a:pt x="131" y="344"/>
                      <a:pt x="131" y="344"/>
                    </a:cubicBezTo>
                    <a:cubicBezTo>
                      <a:pt x="132" y="343"/>
                      <a:pt x="132" y="345"/>
                      <a:pt x="132" y="346"/>
                    </a:cubicBezTo>
                    <a:cubicBezTo>
                      <a:pt x="131" y="346"/>
                      <a:pt x="131" y="345"/>
                      <a:pt x="130" y="344"/>
                    </a:cubicBezTo>
                    <a:close/>
                    <a:moveTo>
                      <a:pt x="106" y="408"/>
                    </a:moveTo>
                    <a:cubicBezTo>
                      <a:pt x="104" y="407"/>
                      <a:pt x="111" y="414"/>
                      <a:pt x="107" y="411"/>
                    </a:cubicBezTo>
                    <a:cubicBezTo>
                      <a:pt x="108" y="412"/>
                      <a:pt x="108" y="412"/>
                      <a:pt x="109" y="413"/>
                    </a:cubicBezTo>
                    <a:cubicBezTo>
                      <a:pt x="109" y="413"/>
                      <a:pt x="109" y="412"/>
                      <a:pt x="109" y="412"/>
                    </a:cubicBezTo>
                    <a:cubicBezTo>
                      <a:pt x="111" y="414"/>
                      <a:pt x="113" y="417"/>
                      <a:pt x="114" y="416"/>
                    </a:cubicBezTo>
                    <a:cubicBezTo>
                      <a:pt x="115" y="418"/>
                      <a:pt x="115" y="418"/>
                      <a:pt x="118" y="420"/>
                    </a:cubicBezTo>
                    <a:cubicBezTo>
                      <a:pt x="117" y="420"/>
                      <a:pt x="117" y="420"/>
                      <a:pt x="116" y="419"/>
                    </a:cubicBezTo>
                    <a:cubicBezTo>
                      <a:pt x="115" y="418"/>
                      <a:pt x="114" y="417"/>
                      <a:pt x="114" y="417"/>
                    </a:cubicBezTo>
                    <a:cubicBezTo>
                      <a:pt x="115" y="420"/>
                      <a:pt x="117" y="420"/>
                      <a:pt x="118" y="422"/>
                    </a:cubicBezTo>
                    <a:cubicBezTo>
                      <a:pt x="119" y="422"/>
                      <a:pt x="116" y="420"/>
                      <a:pt x="117" y="420"/>
                    </a:cubicBezTo>
                    <a:cubicBezTo>
                      <a:pt x="119" y="422"/>
                      <a:pt x="119" y="423"/>
                      <a:pt x="121" y="425"/>
                    </a:cubicBezTo>
                    <a:cubicBezTo>
                      <a:pt x="122" y="427"/>
                      <a:pt x="119" y="424"/>
                      <a:pt x="119" y="424"/>
                    </a:cubicBezTo>
                    <a:cubicBezTo>
                      <a:pt x="119" y="425"/>
                      <a:pt x="121" y="426"/>
                      <a:pt x="122" y="427"/>
                    </a:cubicBezTo>
                    <a:cubicBezTo>
                      <a:pt x="123" y="428"/>
                      <a:pt x="120" y="425"/>
                      <a:pt x="123" y="426"/>
                    </a:cubicBezTo>
                    <a:cubicBezTo>
                      <a:pt x="124" y="428"/>
                      <a:pt x="123" y="428"/>
                      <a:pt x="127" y="431"/>
                    </a:cubicBezTo>
                    <a:cubicBezTo>
                      <a:pt x="126" y="430"/>
                      <a:pt x="126" y="431"/>
                      <a:pt x="126" y="431"/>
                    </a:cubicBezTo>
                    <a:cubicBezTo>
                      <a:pt x="128" y="433"/>
                      <a:pt x="127" y="431"/>
                      <a:pt x="129" y="432"/>
                    </a:cubicBezTo>
                    <a:cubicBezTo>
                      <a:pt x="133" y="438"/>
                      <a:pt x="140" y="442"/>
                      <a:pt x="146" y="447"/>
                    </a:cubicBezTo>
                    <a:cubicBezTo>
                      <a:pt x="146" y="447"/>
                      <a:pt x="151" y="450"/>
                      <a:pt x="150" y="451"/>
                    </a:cubicBezTo>
                    <a:cubicBezTo>
                      <a:pt x="153" y="452"/>
                      <a:pt x="152" y="451"/>
                      <a:pt x="155" y="453"/>
                    </a:cubicBezTo>
                    <a:cubicBezTo>
                      <a:pt x="156" y="455"/>
                      <a:pt x="159" y="457"/>
                      <a:pt x="163" y="460"/>
                    </a:cubicBezTo>
                    <a:cubicBezTo>
                      <a:pt x="167" y="462"/>
                      <a:pt x="172" y="464"/>
                      <a:pt x="174" y="466"/>
                    </a:cubicBezTo>
                    <a:cubicBezTo>
                      <a:pt x="174" y="467"/>
                      <a:pt x="173" y="467"/>
                      <a:pt x="172" y="466"/>
                    </a:cubicBezTo>
                    <a:cubicBezTo>
                      <a:pt x="172" y="466"/>
                      <a:pt x="172" y="466"/>
                      <a:pt x="172" y="467"/>
                    </a:cubicBezTo>
                    <a:cubicBezTo>
                      <a:pt x="174" y="467"/>
                      <a:pt x="182" y="470"/>
                      <a:pt x="184" y="473"/>
                    </a:cubicBezTo>
                    <a:cubicBezTo>
                      <a:pt x="188" y="473"/>
                      <a:pt x="191" y="476"/>
                      <a:pt x="195" y="478"/>
                    </a:cubicBezTo>
                    <a:cubicBezTo>
                      <a:pt x="195" y="478"/>
                      <a:pt x="193" y="478"/>
                      <a:pt x="193" y="478"/>
                    </a:cubicBezTo>
                    <a:cubicBezTo>
                      <a:pt x="192" y="477"/>
                      <a:pt x="190" y="476"/>
                      <a:pt x="188" y="476"/>
                    </a:cubicBezTo>
                    <a:cubicBezTo>
                      <a:pt x="188" y="476"/>
                      <a:pt x="189" y="477"/>
                      <a:pt x="191" y="478"/>
                    </a:cubicBezTo>
                    <a:cubicBezTo>
                      <a:pt x="188" y="477"/>
                      <a:pt x="184" y="475"/>
                      <a:pt x="180" y="473"/>
                    </a:cubicBezTo>
                    <a:cubicBezTo>
                      <a:pt x="181" y="473"/>
                      <a:pt x="180" y="472"/>
                      <a:pt x="180" y="472"/>
                    </a:cubicBezTo>
                    <a:cubicBezTo>
                      <a:pt x="179" y="472"/>
                      <a:pt x="177" y="470"/>
                      <a:pt x="177" y="470"/>
                    </a:cubicBezTo>
                    <a:cubicBezTo>
                      <a:pt x="175" y="469"/>
                      <a:pt x="171" y="467"/>
                      <a:pt x="167" y="465"/>
                    </a:cubicBezTo>
                    <a:cubicBezTo>
                      <a:pt x="164" y="463"/>
                      <a:pt x="161" y="461"/>
                      <a:pt x="161" y="464"/>
                    </a:cubicBezTo>
                    <a:cubicBezTo>
                      <a:pt x="156" y="460"/>
                      <a:pt x="154" y="459"/>
                      <a:pt x="149" y="457"/>
                    </a:cubicBezTo>
                    <a:cubicBezTo>
                      <a:pt x="148" y="456"/>
                      <a:pt x="146" y="455"/>
                      <a:pt x="146" y="454"/>
                    </a:cubicBezTo>
                    <a:cubicBezTo>
                      <a:pt x="144" y="454"/>
                      <a:pt x="137" y="449"/>
                      <a:pt x="134" y="445"/>
                    </a:cubicBezTo>
                    <a:cubicBezTo>
                      <a:pt x="133" y="444"/>
                      <a:pt x="133" y="445"/>
                      <a:pt x="132" y="444"/>
                    </a:cubicBezTo>
                    <a:cubicBezTo>
                      <a:pt x="129" y="442"/>
                      <a:pt x="126" y="439"/>
                      <a:pt x="123" y="436"/>
                    </a:cubicBezTo>
                    <a:cubicBezTo>
                      <a:pt x="120" y="434"/>
                      <a:pt x="117" y="431"/>
                      <a:pt x="115" y="429"/>
                    </a:cubicBezTo>
                    <a:cubicBezTo>
                      <a:pt x="115" y="428"/>
                      <a:pt x="112" y="424"/>
                      <a:pt x="109" y="422"/>
                    </a:cubicBezTo>
                    <a:cubicBezTo>
                      <a:pt x="107" y="419"/>
                      <a:pt x="100" y="411"/>
                      <a:pt x="97" y="409"/>
                    </a:cubicBezTo>
                    <a:cubicBezTo>
                      <a:pt x="94" y="407"/>
                      <a:pt x="97" y="409"/>
                      <a:pt x="97" y="408"/>
                    </a:cubicBezTo>
                    <a:cubicBezTo>
                      <a:pt x="95" y="406"/>
                      <a:pt x="90" y="402"/>
                      <a:pt x="89" y="399"/>
                    </a:cubicBezTo>
                    <a:cubicBezTo>
                      <a:pt x="92" y="401"/>
                      <a:pt x="88" y="395"/>
                      <a:pt x="86" y="392"/>
                    </a:cubicBezTo>
                    <a:cubicBezTo>
                      <a:pt x="89" y="394"/>
                      <a:pt x="90" y="398"/>
                      <a:pt x="91" y="400"/>
                    </a:cubicBezTo>
                    <a:cubicBezTo>
                      <a:pt x="92" y="400"/>
                      <a:pt x="93" y="400"/>
                      <a:pt x="95" y="402"/>
                    </a:cubicBezTo>
                    <a:cubicBezTo>
                      <a:pt x="94" y="402"/>
                      <a:pt x="94" y="402"/>
                      <a:pt x="94" y="402"/>
                    </a:cubicBezTo>
                    <a:cubicBezTo>
                      <a:pt x="102" y="410"/>
                      <a:pt x="109" y="417"/>
                      <a:pt x="115" y="424"/>
                    </a:cubicBezTo>
                    <a:cubicBezTo>
                      <a:pt x="117" y="425"/>
                      <a:pt x="120" y="428"/>
                      <a:pt x="121" y="428"/>
                    </a:cubicBezTo>
                    <a:cubicBezTo>
                      <a:pt x="119" y="425"/>
                      <a:pt x="116" y="423"/>
                      <a:pt x="113" y="420"/>
                    </a:cubicBezTo>
                    <a:cubicBezTo>
                      <a:pt x="110" y="417"/>
                      <a:pt x="108" y="414"/>
                      <a:pt x="105" y="412"/>
                    </a:cubicBezTo>
                    <a:cubicBezTo>
                      <a:pt x="105" y="412"/>
                      <a:pt x="106" y="413"/>
                      <a:pt x="106" y="412"/>
                    </a:cubicBezTo>
                    <a:cubicBezTo>
                      <a:pt x="106" y="412"/>
                      <a:pt x="105" y="411"/>
                      <a:pt x="103" y="410"/>
                    </a:cubicBezTo>
                    <a:cubicBezTo>
                      <a:pt x="102" y="408"/>
                      <a:pt x="101" y="407"/>
                      <a:pt x="102" y="407"/>
                    </a:cubicBezTo>
                    <a:cubicBezTo>
                      <a:pt x="99" y="406"/>
                      <a:pt x="99" y="403"/>
                      <a:pt x="97" y="403"/>
                    </a:cubicBezTo>
                    <a:cubicBezTo>
                      <a:pt x="94" y="401"/>
                      <a:pt x="92" y="398"/>
                      <a:pt x="93" y="397"/>
                    </a:cubicBezTo>
                    <a:cubicBezTo>
                      <a:pt x="94" y="399"/>
                      <a:pt x="94" y="400"/>
                      <a:pt x="96" y="400"/>
                    </a:cubicBezTo>
                    <a:cubicBezTo>
                      <a:pt x="94" y="398"/>
                      <a:pt x="94" y="397"/>
                      <a:pt x="93" y="395"/>
                    </a:cubicBezTo>
                    <a:cubicBezTo>
                      <a:pt x="93" y="395"/>
                      <a:pt x="93" y="397"/>
                      <a:pt x="91" y="396"/>
                    </a:cubicBezTo>
                    <a:cubicBezTo>
                      <a:pt x="89" y="393"/>
                      <a:pt x="89" y="391"/>
                      <a:pt x="88" y="389"/>
                    </a:cubicBezTo>
                    <a:cubicBezTo>
                      <a:pt x="89" y="390"/>
                      <a:pt x="91" y="392"/>
                      <a:pt x="93" y="392"/>
                    </a:cubicBezTo>
                    <a:cubicBezTo>
                      <a:pt x="94" y="394"/>
                      <a:pt x="93" y="394"/>
                      <a:pt x="93" y="394"/>
                    </a:cubicBezTo>
                    <a:cubicBezTo>
                      <a:pt x="97" y="397"/>
                      <a:pt x="96" y="398"/>
                      <a:pt x="100" y="402"/>
                    </a:cubicBezTo>
                    <a:cubicBezTo>
                      <a:pt x="101" y="401"/>
                      <a:pt x="100" y="400"/>
                      <a:pt x="102" y="400"/>
                    </a:cubicBezTo>
                    <a:cubicBezTo>
                      <a:pt x="104" y="403"/>
                      <a:pt x="103" y="403"/>
                      <a:pt x="104" y="406"/>
                    </a:cubicBezTo>
                    <a:cubicBezTo>
                      <a:pt x="102" y="404"/>
                      <a:pt x="104" y="404"/>
                      <a:pt x="102" y="403"/>
                    </a:cubicBezTo>
                    <a:cubicBezTo>
                      <a:pt x="101" y="402"/>
                      <a:pt x="102" y="404"/>
                      <a:pt x="101" y="403"/>
                    </a:cubicBezTo>
                    <a:cubicBezTo>
                      <a:pt x="103" y="406"/>
                      <a:pt x="106" y="406"/>
                      <a:pt x="108" y="410"/>
                    </a:cubicBezTo>
                    <a:cubicBezTo>
                      <a:pt x="109" y="411"/>
                      <a:pt x="106" y="408"/>
                      <a:pt x="106" y="408"/>
                    </a:cubicBezTo>
                    <a:close/>
                    <a:moveTo>
                      <a:pt x="93" y="389"/>
                    </a:moveTo>
                    <a:cubicBezTo>
                      <a:pt x="94" y="390"/>
                      <a:pt x="95" y="391"/>
                      <a:pt x="96" y="393"/>
                    </a:cubicBezTo>
                    <a:cubicBezTo>
                      <a:pt x="95" y="392"/>
                      <a:pt x="93" y="391"/>
                      <a:pt x="93" y="389"/>
                    </a:cubicBezTo>
                    <a:close/>
                    <a:moveTo>
                      <a:pt x="104" y="379"/>
                    </a:moveTo>
                    <a:cubicBezTo>
                      <a:pt x="104" y="380"/>
                      <a:pt x="104" y="381"/>
                      <a:pt x="103" y="381"/>
                    </a:cubicBezTo>
                    <a:cubicBezTo>
                      <a:pt x="104" y="382"/>
                      <a:pt x="104" y="382"/>
                      <a:pt x="104" y="382"/>
                    </a:cubicBezTo>
                    <a:cubicBezTo>
                      <a:pt x="105" y="383"/>
                      <a:pt x="104" y="382"/>
                      <a:pt x="105" y="381"/>
                    </a:cubicBezTo>
                    <a:cubicBezTo>
                      <a:pt x="106" y="383"/>
                      <a:pt x="105" y="383"/>
                      <a:pt x="107" y="385"/>
                    </a:cubicBezTo>
                    <a:cubicBezTo>
                      <a:pt x="107" y="385"/>
                      <a:pt x="106" y="384"/>
                      <a:pt x="106" y="384"/>
                    </a:cubicBezTo>
                    <a:cubicBezTo>
                      <a:pt x="106" y="385"/>
                      <a:pt x="108" y="385"/>
                      <a:pt x="109" y="388"/>
                    </a:cubicBezTo>
                    <a:cubicBezTo>
                      <a:pt x="106" y="387"/>
                      <a:pt x="104" y="383"/>
                      <a:pt x="102" y="380"/>
                    </a:cubicBezTo>
                    <a:cubicBezTo>
                      <a:pt x="104" y="381"/>
                      <a:pt x="102" y="378"/>
                      <a:pt x="104" y="379"/>
                    </a:cubicBezTo>
                    <a:close/>
                    <a:moveTo>
                      <a:pt x="101" y="383"/>
                    </a:moveTo>
                    <a:cubicBezTo>
                      <a:pt x="102" y="382"/>
                      <a:pt x="106" y="388"/>
                      <a:pt x="106" y="389"/>
                    </a:cubicBezTo>
                    <a:cubicBezTo>
                      <a:pt x="104" y="387"/>
                      <a:pt x="103" y="385"/>
                      <a:pt x="101" y="383"/>
                    </a:cubicBezTo>
                    <a:close/>
                    <a:moveTo>
                      <a:pt x="94" y="393"/>
                    </a:moveTo>
                    <a:cubicBezTo>
                      <a:pt x="95" y="392"/>
                      <a:pt x="98" y="395"/>
                      <a:pt x="97" y="396"/>
                    </a:cubicBezTo>
                    <a:cubicBezTo>
                      <a:pt x="94" y="394"/>
                      <a:pt x="96" y="394"/>
                      <a:pt x="94" y="393"/>
                    </a:cubicBezTo>
                    <a:close/>
                    <a:moveTo>
                      <a:pt x="152" y="334"/>
                    </a:moveTo>
                    <a:cubicBezTo>
                      <a:pt x="151" y="334"/>
                      <a:pt x="151" y="333"/>
                      <a:pt x="151" y="332"/>
                    </a:cubicBezTo>
                    <a:cubicBezTo>
                      <a:pt x="151" y="332"/>
                      <a:pt x="152" y="333"/>
                      <a:pt x="152" y="333"/>
                    </a:cubicBezTo>
                    <a:cubicBezTo>
                      <a:pt x="153" y="334"/>
                      <a:pt x="153" y="333"/>
                      <a:pt x="154" y="335"/>
                    </a:cubicBezTo>
                    <a:cubicBezTo>
                      <a:pt x="154" y="335"/>
                      <a:pt x="154" y="335"/>
                      <a:pt x="154" y="335"/>
                    </a:cubicBezTo>
                    <a:cubicBezTo>
                      <a:pt x="153" y="334"/>
                      <a:pt x="152" y="334"/>
                      <a:pt x="152" y="334"/>
                    </a:cubicBezTo>
                    <a:close/>
                    <a:moveTo>
                      <a:pt x="97" y="393"/>
                    </a:moveTo>
                    <a:cubicBezTo>
                      <a:pt x="97" y="392"/>
                      <a:pt x="99" y="396"/>
                      <a:pt x="100" y="397"/>
                    </a:cubicBezTo>
                    <a:cubicBezTo>
                      <a:pt x="100" y="398"/>
                      <a:pt x="99" y="397"/>
                      <a:pt x="98" y="398"/>
                    </a:cubicBezTo>
                    <a:cubicBezTo>
                      <a:pt x="97" y="396"/>
                      <a:pt x="99" y="396"/>
                      <a:pt x="97" y="393"/>
                    </a:cubicBezTo>
                    <a:close/>
                    <a:moveTo>
                      <a:pt x="132" y="367"/>
                    </a:moveTo>
                    <a:cubicBezTo>
                      <a:pt x="132" y="366"/>
                      <a:pt x="130" y="364"/>
                      <a:pt x="130" y="363"/>
                    </a:cubicBezTo>
                    <a:cubicBezTo>
                      <a:pt x="130" y="362"/>
                      <a:pt x="132" y="365"/>
                      <a:pt x="133" y="365"/>
                    </a:cubicBezTo>
                    <a:cubicBezTo>
                      <a:pt x="132" y="366"/>
                      <a:pt x="133" y="367"/>
                      <a:pt x="132" y="368"/>
                    </a:cubicBezTo>
                    <a:cubicBezTo>
                      <a:pt x="134" y="368"/>
                      <a:pt x="135" y="368"/>
                      <a:pt x="136" y="370"/>
                    </a:cubicBezTo>
                    <a:cubicBezTo>
                      <a:pt x="135" y="371"/>
                      <a:pt x="133" y="368"/>
                      <a:pt x="134" y="371"/>
                    </a:cubicBezTo>
                    <a:cubicBezTo>
                      <a:pt x="133" y="371"/>
                      <a:pt x="133" y="371"/>
                      <a:pt x="132" y="369"/>
                    </a:cubicBezTo>
                    <a:cubicBezTo>
                      <a:pt x="132" y="369"/>
                      <a:pt x="133" y="369"/>
                      <a:pt x="133" y="369"/>
                    </a:cubicBezTo>
                    <a:cubicBezTo>
                      <a:pt x="132" y="368"/>
                      <a:pt x="130" y="368"/>
                      <a:pt x="129" y="366"/>
                    </a:cubicBezTo>
                    <a:cubicBezTo>
                      <a:pt x="131" y="368"/>
                      <a:pt x="130" y="365"/>
                      <a:pt x="132" y="367"/>
                    </a:cubicBezTo>
                    <a:close/>
                    <a:moveTo>
                      <a:pt x="104" y="404"/>
                    </a:moveTo>
                    <a:cubicBezTo>
                      <a:pt x="104" y="402"/>
                      <a:pt x="107" y="406"/>
                      <a:pt x="108" y="407"/>
                    </a:cubicBezTo>
                    <a:cubicBezTo>
                      <a:pt x="108" y="408"/>
                      <a:pt x="107" y="407"/>
                      <a:pt x="106" y="406"/>
                    </a:cubicBezTo>
                    <a:cubicBezTo>
                      <a:pt x="105" y="406"/>
                      <a:pt x="105" y="404"/>
                      <a:pt x="104" y="404"/>
                    </a:cubicBezTo>
                    <a:close/>
                    <a:moveTo>
                      <a:pt x="135" y="371"/>
                    </a:moveTo>
                    <a:cubicBezTo>
                      <a:pt x="136" y="371"/>
                      <a:pt x="137" y="371"/>
                      <a:pt x="137" y="371"/>
                    </a:cubicBezTo>
                    <a:cubicBezTo>
                      <a:pt x="139" y="372"/>
                      <a:pt x="138" y="373"/>
                      <a:pt x="139" y="374"/>
                    </a:cubicBezTo>
                    <a:cubicBezTo>
                      <a:pt x="139" y="374"/>
                      <a:pt x="136" y="371"/>
                      <a:pt x="137" y="373"/>
                    </a:cubicBezTo>
                    <a:cubicBezTo>
                      <a:pt x="137" y="373"/>
                      <a:pt x="136" y="372"/>
                      <a:pt x="135" y="371"/>
                    </a:cubicBezTo>
                    <a:close/>
                    <a:moveTo>
                      <a:pt x="139" y="375"/>
                    </a:moveTo>
                    <a:cubicBezTo>
                      <a:pt x="140" y="375"/>
                      <a:pt x="141" y="377"/>
                      <a:pt x="142" y="376"/>
                    </a:cubicBezTo>
                    <a:cubicBezTo>
                      <a:pt x="142" y="377"/>
                      <a:pt x="141" y="377"/>
                      <a:pt x="143" y="378"/>
                    </a:cubicBezTo>
                    <a:cubicBezTo>
                      <a:pt x="142" y="376"/>
                      <a:pt x="144" y="378"/>
                      <a:pt x="144" y="379"/>
                    </a:cubicBezTo>
                    <a:cubicBezTo>
                      <a:pt x="142" y="379"/>
                      <a:pt x="140" y="377"/>
                      <a:pt x="139" y="375"/>
                    </a:cubicBezTo>
                    <a:close/>
                    <a:moveTo>
                      <a:pt x="142" y="380"/>
                    </a:moveTo>
                    <a:cubicBezTo>
                      <a:pt x="142" y="380"/>
                      <a:pt x="141" y="379"/>
                      <a:pt x="140" y="378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41" y="378"/>
                      <a:pt x="141" y="378"/>
                      <a:pt x="142" y="379"/>
                    </a:cubicBezTo>
                    <a:cubicBezTo>
                      <a:pt x="140" y="379"/>
                      <a:pt x="141" y="379"/>
                      <a:pt x="142" y="380"/>
                    </a:cubicBezTo>
                    <a:close/>
                    <a:moveTo>
                      <a:pt x="114" y="415"/>
                    </a:moveTo>
                    <a:cubicBezTo>
                      <a:pt x="114" y="414"/>
                      <a:pt x="117" y="417"/>
                      <a:pt x="118" y="418"/>
                    </a:cubicBezTo>
                    <a:cubicBezTo>
                      <a:pt x="117" y="419"/>
                      <a:pt x="115" y="417"/>
                      <a:pt x="114" y="415"/>
                    </a:cubicBezTo>
                    <a:close/>
                    <a:moveTo>
                      <a:pt x="167" y="348"/>
                    </a:moveTo>
                    <a:cubicBezTo>
                      <a:pt x="168" y="347"/>
                      <a:pt x="168" y="348"/>
                      <a:pt x="169" y="347"/>
                    </a:cubicBezTo>
                    <a:cubicBezTo>
                      <a:pt x="170" y="348"/>
                      <a:pt x="172" y="350"/>
                      <a:pt x="172" y="351"/>
                    </a:cubicBezTo>
                    <a:cubicBezTo>
                      <a:pt x="169" y="347"/>
                      <a:pt x="169" y="349"/>
                      <a:pt x="167" y="348"/>
                    </a:cubicBezTo>
                    <a:close/>
                    <a:moveTo>
                      <a:pt x="150" y="371"/>
                    </a:moveTo>
                    <a:cubicBezTo>
                      <a:pt x="151" y="372"/>
                      <a:pt x="152" y="371"/>
                      <a:pt x="151" y="371"/>
                    </a:cubicBezTo>
                    <a:cubicBezTo>
                      <a:pt x="153" y="372"/>
                      <a:pt x="152" y="372"/>
                      <a:pt x="153" y="374"/>
                    </a:cubicBezTo>
                    <a:cubicBezTo>
                      <a:pt x="152" y="374"/>
                      <a:pt x="152" y="372"/>
                      <a:pt x="150" y="371"/>
                    </a:cubicBezTo>
                    <a:close/>
                    <a:moveTo>
                      <a:pt x="146" y="383"/>
                    </a:moveTo>
                    <a:cubicBezTo>
                      <a:pt x="147" y="382"/>
                      <a:pt x="149" y="385"/>
                      <a:pt x="149" y="384"/>
                    </a:cubicBezTo>
                    <a:cubicBezTo>
                      <a:pt x="151" y="386"/>
                      <a:pt x="149" y="385"/>
                      <a:pt x="150" y="386"/>
                    </a:cubicBezTo>
                    <a:cubicBezTo>
                      <a:pt x="151" y="387"/>
                      <a:pt x="153" y="389"/>
                      <a:pt x="154" y="390"/>
                    </a:cubicBezTo>
                    <a:cubicBezTo>
                      <a:pt x="151" y="389"/>
                      <a:pt x="149" y="386"/>
                      <a:pt x="146" y="383"/>
                    </a:cubicBezTo>
                    <a:close/>
                    <a:moveTo>
                      <a:pt x="149" y="384"/>
                    </a:moveTo>
                    <a:cubicBezTo>
                      <a:pt x="152" y="385"/>
                      <a:pt x="153" y="388"/>
                      <a:pt x="156" y="389"/>
                    </a:cubicBezTo>
                    <a:cubicBezTo>
                      <a:pt x="154" y="390"/>
                      <a:pt x="151" y="385"/>
                      <a:pt x="149" y="384"/>
                    </a:cubicBezTo>
                    <a:close/>
                    <a:moveTo>
                      <a:pt x="174" y="352"/>
                    </a:moveTo>
                    <a:cubicBezTo>
                      <a:pt x="175" y="353"/>
                      <a:pt x="174" y="354"/>
                      <a:pt x="175" y="355"/>
                    </a:cubicBezTo>
                    <a:cubicBezTo>
                      <a:pt x="174" y="355"/>
                      <a:pt x="173" y="351"/>
                      <a:pt x="174" y="352"/>
                    </a:cubicBezTo>
                    <a:close/>
                    <a:moveTo>
                      <a:pt x="166" y="373"/>
                    </a:moveTo>
                    <a:cubicBezTo>
                      <a:pt x="168" y="377"/>
                      <a:pt x="167" y="375"/>
                      <a:pt x="169" y="379"/>
                    </a:cubicBezTo>
                    <a:cubicBezTo>
                      <a:pt x="167" y="377"/>
                      <a:pt x="165" y="375"/>
                      <a:pt x="166" y="373"/>
                    </a:cubicBezTo>
                    <a:close/>
                    <a:moveTo>
                      <a:pt x="156" y="393"/>
                    </a:moveTo>
                    <a:cubicBezTo>
                      <a:pt x="157" y="393"/>
                      <a:pt x="160" y="395"/>
                      <a:pt x="162" y="396"/>
                    </a:cubicBezTo>
                    <a:cubicBezTo>
                      <a:pt x="161" y="396"/>
                      <a:pt x="164" y="399"/>
                      <a:pt x="167" y="401"/>
                    </a:cubicBezTo>
                    <a:cubicBezTo>
                      <a:pt x="167" y="401"/>
                      <a:pt x="166" y="401"/>
                      <a:pt x="166" y="402"/>
                    </a:cubicBezTo>
                    <a:cubicBezTo>
                      <a:pt x="164" y="401"/>
                      <a:pt x="165" y="400"/>
                      <a:pt x="164" y="399"/>
                    </a:cubicBezTo>
                    <a:cubicBezTo>
                      <a:pt x="163" y="400"/>
                      <a:pt x="161" y="397"/>
                      <a:pt x="160" y="398"/>
                    </a:cubicBezTo>
                    <a:cubicBezTo>
                      <a:pt x="160" y="397"/>
                      <a:pt x="159" y="394"/>
                      <a:pt x="158" y="395"/>
                    </a:cubicBezTo>
                    <a:cubicBezTo>
                      <a:pt x="157" y="394"/>
                      <a:pt x="157" y="394"/>
                      <a:pt x="156" y="393"/>
                    </a:cubicBezTo>
                    <a:close/>
                    <a:moveTo>
                      <a:pt x="165" y="385"/>
                    </a:moveTo>
                    <a:cubicBezTo>
                      <a:pt x="165" y="386"/>
                      <a:pt x="166" y="387"/>
                      <a:pt x="167" y="387"/>
                    </a:cubicBezTo>
                    <a:cubicBezTo>
                      <a:pt x="166" y="388"/>
                      <a:pt x="164" y="386"/>
                      <a:pt x="165" y="385"/>
                    </a:cubicBezTo>
                    <a:close/>
                    <a:moveTo>
                      <a:pt x="170" y="385"/>
                    </a:moveTo>
                    <a:cubicBezTo>
                      <a:pt x="171" y="384"/>
                      <a:pt x="173" y="387"/>
                      <a:pt x="176" y="389"/>
                    </a:cubicBezTo>
                    <a:cubicBezTo>
                      <a:pt x="174" y="389"/>
                      <a:pt x="173" y="387"/>
                      <a:pt x="170" y="385"/>
                    </a:cubicBezTo>
                    <a:close/>
                    <a:moveTo>
                      <a:pt x="168" y="389"/>
                    </a:moveTo>
                    <a:cubicBezTo>
                      <a:pt x="169" y="388"/>
                      <a:pt x="171" y="390"/>
                      <a:pt x="172" y="391"/>
                    </a:cubicBezTo>
                    <a:cubicBezTo>
                      <a:pt x="171" y="391"/>
                      <a:pt x="170" y="390"/>
                      <a:pt x="168" y="389"/>
                    </a:cubicBezTo>
                    <a:close/>
                    <a:moveTo>
                      <a:pt x="169" y="403"/>
                    </a:moveTo>
                    <a:cubicBezTo>
                      <a:pt x="170" y="404"/>
                      <a:pt x="171" y="404"/>
                      <a:pt x="171" y="404"/>
                    </a:cubicBezTo>
                    <a:cubicBezTo>
                      <a:pt x="173" y="406"/>
                      <a:pt x="168" y="405"/>
                      <a:pt x="169" y="403"/>
                    </a:cubicBezTo>
                    <a:close/>
                    <a:moveTo>
                      <a:pt x="174" y="398"/>
                    </a:moveTo>
                    <a:cubicBezTo>
                      <a:pt x="175" y="398"/>
                      <a:pt x="176" y="400"/>
                      <a:pt x="176" y="401"/>
                    </a:cubicBezTo>
                    <a:cubicBezTo>
                      <a:pt x="175" y="400"/>
                      <a:pt x="175" y="399"/>
                      <a:pt x="174" y="398"/>
                    </a:cubicBezTo>
                    <a:close/>
                    <a:moveTo>
                      <a:pt x="180" y="388"/>
                    </a:moveTo>
                    <a:cubicBezTo>
                      <a:pt x="182" y="389"/>
                      <a:pt x="185" y="391"/>
                      <a:pt x="188" y="392"/>
                    </a:cubicBezTo>
                    <a:cubicBezTo>
                      <a:pt x="187" y="393"/>
                      <a:pt x="184" y="390"/>
                      <a:pt x="184" y="392"/>
                    </a:cubicBezTo>
                    <a:cubicBezTo>
                      <a:pt x="183" y="391"/>
                      <a:pt x="181" y="390"/>
                      <a:pt x="180" y="388"/>
                    </a:cubicBezTo>
                    <a:close/>
                    <a:moveTo>
                      <a:pt x="185" y="392"/>
                    </a:moveTo>
                    <a:cubicBezTo>
                      <a:pt x="186" y="393"/>
                      <a:pt x="190" y="394"/>
                      <a:pt x="189" y="396"/>
                    </a:cubicBezTo>
                    <a:cubicBezTo>
                      <a:pt x="187" y="394"/>
                      <a:pt x="187" y="394"/>
                      <a:pt x="185" y="392"/>
                    </a:cubicBezTo>
                    <a:close/>
                    <a:moveTo>
                      <a:pt x="187" y="405"/>
                    </a:moveTo>
                    <a:cubicBezTo>
                      <a:pt x="188" y="406"/>
                      <a:pt x="188" y="407"/>
                      <a:pt x="190" y="408"/>
                    </a:cubicBezTo>
                    <a:cubicBezTo>
                      <a:pt x="190" y="409"/>
                      <a:pt x="189" y="408"/>
                      <a:pt x="188" y="408"/>
                    </a:cubicBezTo>
                    <a:cubicBezTo>
                      <a:pt x="186" y="407"/>
                      <a:pt x="186" y="407"/>
                      <a:pt x="186" y="407"/>
                    </a:cubicBezTo>
                    <a:cubicBezTo>
                      <a:pt x="185" y="406"/>
                      <a:pt x="186" y="405"/>
                      <a:pt x="187" y="405"/>
                    </a:cubicBezTo>
                    <a:close/>
                    <a:moveTo>
                      <a:pt x="170" y="441"/>
                    </a:moveTo>
                    <a:cubicBezTo>
                      <a:pt x="169" y="440"/>
                      <a:pt x="172" y="442"/>
                      <a:pt x="171" y="441"/>
                    </a:cubicBezTo>
                    <a:cubicBezTo>
                      <a:pt x="173" y="442"/>
                      <a:pt x="171" y="443"/>
                      <a:pt x="170" y="441"/>
                    </a:cubicBezTo>
                    <a:close/>
                    <a:moveTo>
                      <a:pt x="173" y="442"/>
                    </a:moveTo>
                    <a:cubicBezTo>
                      <a:pt x="177" y="445"/>
                      <a:pt x="176" y="444"/>
                      <a:pt x="181" y="446"/>
                    </a:cubicBezTo>
                    <a:cubicBezTo>
                      <a:pt x="181" y="447"/>
                      <a:pt x="181" y="447"/>
                      <a:pt x="181" y="448"/>
                    </a:cubicBezTo>
                    <a:cubicBezTo>
                      <a:pt x="180" y="447"/>
                      <a:pt x="178" y="446"/>
                      <a:pt x="176" y="445"/>
                    </a:cubicBezTo>
                    <a:cubicBezTo>
                      <a:pt x="175" y="445"/>
                      <a:pt x="173" y="444"/>
                      <a:pt x="172" y="443"/>
                    </a:cubicBezTo>
                    <a:cubicBezTo>
                      <a:pt x="173" y="442"/>
                      <a:pt x="173" y="441"/>
                      <a:pt x="175" y="443"/>
                    </a:cubicBezTo>
                    <a:cubicBezTo>
                      <a:pt x="175" y="443"/>
                      <a:pt x="174" y="443"/>
                      <a:pt x="173" y="442"/>
                    </a:cubicBezTo>
                    <a:close/>
                    <a:moveTo>
                      <a:pt x="193" y="410"/>
                    </a:moveTo>
                    <a:cubicBezTo>
                      <a:pt x="192" y="409"/>
                      <a:pt x="192" y="409"/>
                      <a:pt x="193" y="409"/>
                    </a:cubicBezTo>
                    <a:cubicBezTo>
                      <a:pt x="194" y="409"/>
                      <a:pt x="195" y="410"/>
                      <a:pt x="195" y="410"/>
                    </a:cubicBezTo>
                    <a:cubicBezTo>
                      <a:pt x="195" y="411"/>
                      <a:pt x="193" y="409"/>
                      <a:pt x="193" y="410"/>
                    </a:cubicBezTo>
                    <a:close/>
                    <a:moveTo>
                      <a:pt x="189" y="418"/>
                    </a:moveTo>
                    <a:cubicBezTo>
                      <a:pt x="188" y="417"/>
                      <a:pt x="191" y="419"/>
                      <a:pt x="191" y="419"/>
                    </a:cubicBezTo>
                    <a:cubicBezTo>
                      <a:pt x="192" y="420"/>
                      <a:pt x="190" y="418"/>
                      <a:pt x="192" y="418"/>
                    </a:cubicBezTo>
                    <a:cubicBezTo>
                      <a:pt x="193" y="419"/>
                      <a:pt x="193" y="420"/>
                      <a:pt x="193" y="421"/>
                    </a:cubicBezTo>
                    <a:cubicBezTo>
                      <a:pt x="191" y="420"/>
                      <a:pt x="190" y="419"/>
                      <a:pt x="189" y="418"/>
                    </a:cubicBezTo>
                    <a:close/>
                    <a:moveTo>
                      <a:pt x="194" y="420"/>
                    </a:moveTo>
                    <a:cubicBezTo>
                      <a:pt x="193" y="419"/>
                      <a:pt x="196" y="420"/>
                      <a:pt x="196" y="421"/>
                    </a:cubicBezTo>
                    <a:cubicBezTo>
                      <a:pt x="196" y="422"/>
                      <a:pt x="196" y="422"/>
                      <a:pt x="195" y="421"/>
                    </a:cubicBezTo>
                    <a:cubicBezTo>
                      <a:pt x="195" y="422"/>
                      <a:pt x="196" y="423"/>
                      <a:pt x="197" y="423"/>
                    </a:cubicBezTo>
                    <a:cubicBezTo>
                      <a:pt x="197" y="422"/>
                      <a:pt x="197" y="422"/>
                      <a:pt x="196" y="422"/>
                    </a:cubicBezTo>
                    <a:cubicBezTo>
                      <a:pt x="197" y="421"/>
                      <a:pt x="201" y="425"/>
                      <a:pt x="199" y="423"/>
                    </a:cubicBezTo>
                    <a:cubicBezTo>
                      <a:pt x="199" y="424"/>
                      <a:pt x="202" y="425"/>
                      <a:pt x="201" y="424"/>
                    </a:cubicBezTo>
                    <a:cubicBezTo>
                      <a:pt x="202" y="424"/>
                      <a:pt x="202" y="425"/>
                      <a:pt x="203" y="425"/>
                    </a:cubicBezTo>
                    <a:cubicBezTo>
                      <a:pt x="202" y="427"/>
                      <a:pt x="202" y="425"/>
                      <a:pt x="201" y="427"/>
                    </a:cubicBezTo>
                    <a:cubicBezTo>
                      <a:pt x="198" y="425"/>
                      <a:pt x="196" y="423"/>
                      <a:pt x="193" y="421"/>
                    </a:cubicBezTo>
                    <a:cubicBezTo>
                      <a:pt x="193" y="421"/>
                      <a:pt x="196" y="420"/>
                      <a:pt x="194" y="420"/>
                    </a:cubicBezTo>
                    <a:close/>
                    <a:moveTo>
                      <a:pt x="177" y="472"/>
                    </a:moveTo>
                    <a:cubicBezTo>
                      <a:pt x="177" y="473"/>
                      <a:pt x="177" y="473"/>
                      <a:pt x="177" y="473"/>
                    </a:cubicBezTo>
                    <a:cubicBezTo>
                      <a:pt x="174" y="472"/>
                      <a:pt x="174" y="470"/>
                      <a:pt x="177" y="472"/>
                    </a:cubicBezTo>
                    <a:close/>
                    <a:moveTo>
                      <a:pt x="177" y="473"/>
                    </a:moveTo>
                    <a:cubicBezTo>
                      <a:pt x="178" y="475"/>
                      <a:pt x="180" y="474"/>
                      <a:pt x="182" y="476"/>
                    </a:cubicBezTo>
                    <a:cubicBezTo>
                      <a:pt x="181" y="476"/>
                      <a:pt x="182" y="476"/>
                      <a:pt x="182" y="477"/>
                    </a:cubicBezTo>
                    <a:cubicBezTo>
                      <a:pt x="179" y="476"/>
                      <a:pt x="177" y="474"/>
                      <a:pt x="177" y="473"/>
                    </a:cubicBezTo>
                    <a:close/>
                    <a:moveTo>
                      <a:pt x="198" y="427"/>
                    </a:moveTo>
                    <a:cubicBezTo>
                      <a:pt x="199" y="427"/>
                      <a:pt x="199" y="427"/>
                      <a:pt x="199" y="427"/>
                    </a:cubicBezTo>
                    <a:cubicBezTo>
                      <a:pt x="201" y="427"/>
                      <a:pt x="200" y="428"/>
                      <a:pt x="201" y="428"/>
                    </a:cubicBezTo>
                    <a:cubicBezTo>
                      <a:pt x="201" y="429"/>
                      <a:pt x="199" y="428"/>
                      <a:pt x="198" y="427"/>
                    </a:cubicBezTo>
                    <a:close/>
                    <a:moveTo>
                      <a:pt x="213" y="433"/>
                    </a:moveTo>
                    <a:cubicBezTo>
                      <a:pt x="213" y="432"/>
                      <a:pt x="216" y="434"/>
                      <a:pt x="216" y="435"/>
                    </a:cubicBezTo>
                    <a:cubicBezTo>
                      <a:pt x="214" y="434"/>
                      <a:pt x="214" y="433"/>
                      <a:pt x="213" y="433"/>
                    </a:cubicBezTo>
                    <a:close/>
                    <a:moveTo>
                      <a:pt x="217" y="439"/>
                    </a:moveTo>
                    <a:cubicBezTo>
                      <a:pt x="218" y="440"/>
                      <a:pt x="221" y="441"/>
                      <a:pt x="221" y="442"/>
                    </a:cubicBezTo>
                    <a:cubicBezTo>
                      <a:pt x="218" y="441"/>
                      <a:pt x="217" y="440"/>
                      <a:pt x="217" y="439"/>
                    </a:cubicBezTo>
                    <a:close/>
                    <a:moveTo>
                      <a:pt x="222" y="441"/>
                    </a:moveTo>
                    <a:cubicBezTo>
                      <a:pt x="223" y="442"/>
                      <a:pt x="223" y="442"/>
                      <a:pt x="225" y="443"/>
                    </a:cubicBezTo>
                    <a:cubicBezTo>
                      <a:pt x="224" y="443"/>
                      <a:pt x="223" y="443"/>
                      <a:pt x="222" y="443"/>
                    </a:cubicBezTo>
                    <a:cubicBezTo>
                      <a:pt x="221" y="442"/>
                      <a:pt x="222" y="442"/>
                      <a:pt x="222" y="441"/>
                    </a:cubicBezTo>
                    <a:close/>
                    <a:moveTo>
                      <a:pt x="211" y="512"/>
                    </a:moveTo>
                    <a:cubicBezTo>
                      <a:pt x="212" y="512"/>
                      <a:pt x="212" y="513"/>
                      <a:pt x="212" y="513"/>
                    </a:cubicBezTo>
                    <a:cubicBezTo>
                      <a:pt x="214" y="514"/>
                      <a:pt x="214" y="513"/>
                      <a:pt x="216" y="514"/>
                    </a:cubicBezTo>
                    <a:cubicBezTo>
                      <a:pt x="215" y="515"/>
                      <a:pt x="210" y="513"/>
                      <a:pt x="211" y="512"/>
                    </a:cubicBezTo>
                    <a:close/>
                    <a:moveTo>
                      <a:pt x="234" y="441"/>
                    </a:moveTo>
                    <a:cubicBezTo>
                      <a:pt x="235" y="440"/>
                      <a:pt x="238" y="443"/>
                      <a:pt x="236" y="444"/>
                    </a:cubicBezTo>
                    <a:cubicBezTo>
                      <a:pt x="235" y="443"/>
                      <a:pt x="237" y="442"/>
                      <a:pt x="234" y="441"/>
                    </a:cubicBezTo>
                    <a:close/>
                    <a:moveTo>
                      <a:pt x="234" y="446"/>
                    </a:moveTo>
                    <a:cubicBezTo>
                      <a:pt x="236" y="448"/>
                      <a:pt x="237" y="447"/>
                      <a:pt x="239" y="449"/>
                    </a:cubicBezTo>
                    <a:cubicBezTo>
                      <a:pt x="239" y="450"/>
                      <a:pt x="236" y="448"/>
                      <a:pt x="237" y="449"/>
                    </a:cubicBezTo>
                    <a:cubicBezTo>
                      <a:pt x="236" y="448"/>
                      <a:pt x="234" y="447"/>
                      <a:pt x="234" y="446"/>
                    </a:cubicBezTo>
                    <a:close/>
                    <a:moveTo>
                      <a:pt x="227" y="521"/>
                    </a:moveTo>
                    <a:cubicBezTo>
                      <a:pt x="227" y="520"/>
                      <a:pt x="232" y="522"/>
                      <a:pt x="231" y="522"/>
                    </a:cubicBezTo>
                    <a:cubicBezTo>
                      <a:pt x="229" y="522"/>
                      <a:pt x="229" y="521"/>
                      <a:pt x="227" y="521"/>
                    </a:cubicBezTo>
                    <a:close/>
                    <a:moveTo>
                      <a:pt x="238" y="452"/>
                    </a:moveTo>
                    <a:cubicBezTo>
                      <a:pt x="239" y="452"/>
                      <a:pt x="239" y="452"/>
                      <a:pt x="239" y="451"/>
                    </a:cubicBezTo>
                    <a:cubicBezTo>
                      <a:pt x="242" y="452"/>
                      <a:pt x="241" y="454"/>
                      <a:pt x="238" y="452"/>
                    </a:cubicBezTo>
                    <a:close/>
                    <a:moveTo>
                      <a:pt x="239" y="455"/>
                    </a:moveTo>
                    <a:cubicBezTo>
                      <a:pt x="239" y="455"/>
                      <a:pt x="241" y="456"/>
                      <a:pt x="242" y="456"/>
                    </a:cubicBezTo>
                    <a:cubicBezTo>
                      <a:pt x="242" y="457"/>
                      <a:pt x="239" y="456"/>
                      <a:pt x="239" y="455"/>
                    </a:cubicBezTo>
                    <a:close/>
                    <a:moveTo>
                      <a:pt x="241" y="468"/>
                    </a:moveTo>
                    <a:cubicBezTo>
                      <a:pt x="243" y="470"/>
                      <a:pt x="247" y="470"/>
                      <a:pt x="246" y="472"/>
                    </a:cubicBezTo>
                    <a:cubicBezTo>
                      <a:pt x="245" y="470"/>
                      <a:pt x="241" y="470"/>
                      <a:pt x="241" y="468"/>
                    </a:cubicBezTo>
                    <a:close/>
                    <a:moveTo>
                      <a:pt x="235" y="520"/>
                    </a:moveTo>
                    <a:cubicBezTo>
                      <a:pt x="237" y="521"/>
                      <a:pt x="241" y="522"/>
                      <a:pt x="240" y="523"/>
                    </a:cubicBezTo>
                    <a:cubicBezTo>
                      <a:pt x="237" y="522"/>
                      <a:pt x="235" y="521"/>
                      <a:pt x="235" y="520"/>
                    </a:cubicBezTo>
                    <a:close/>
                    <a:moveTo>
                      <a:pt x="246" y="455"/>
                    </a:moveTo>
                    <a:cubicBezTo>
                      <a:pt x="249" y="455"/>
                      <a:pt x="248" y="456"/>
                      <a:pt x="249" y="457"/>
                    </a:cubicBezTo>
                    <a:cubicBezTo>
                      <a:pt x="249" y="457"/>
                      <a:pt x="247" y="456"/>
                      <a:pt x="246" y="456"/>
                    </a:cubicBezTo>
                    <a:cubicBezTo>
                      <a:pt x="245" y="455"/>
                      <a:pt x="247" y="456"/>
                      <a:pt x="246" y="455"/>
                    </a:cubicBezTo>
                    <a:close/>
                    <a:moveTo>
                      <a:pt x="251" y="457"/>
                    </a:moveTo>
                    <a:cubicBezTo>
                      <a:pt x="252" y="456"/>
                      <a:pt x="255" y="457"/>
                      <a:pt x="257" y="458"/>
                    </a:cubicBezTo>
                    <a:cubicBezTo>
                      <a:pt x="256" y="459"/>
                      <a:pt x="253" y="458"/>
                      <a:pt x="251" y="457"/>
                    </a:cubicBezTo>
                    <a:close/>
                    <a:moveTo>
                      <a:pt x="251" y="473"/>
                    </a:moveTo>
                    <a:cubicBezTo>
                      <a:pt x="251" y="472"/>
                      <a:pt x="251" y="471"/>
                      <a:pt x="254" y="472"/>
                    </a:cubicBezTo>
                    <a:cubicBezTo>
                      <a:pt x="253" y="473"/>
                      <a:pt x="253" y="473"/>
                      <a:pt x="251" y="473"/>
                    </a:cubicBezTo>
                    <a:close/>
                    <a:moveTo>
                      <a:pt x="252" y="465"/>
                    </a:moveTo>
                    <a:cubicBezTo>
                      <a:pt x="253" y="465"/>
                      <a:pt x="256" y="466"/>
                      <a:pt x="256" y="466"/>
                    </a:cubicBezTo>
                    <a:cubicBezTo>
                      <a:pt x="256" y="467"/>
                      <a:pt x="256" y="467"/>
                      <a:pt x="254" y="467"/>
                    </a:cubicBezTo>
                    <a:cubicBezTo>
                      <a:pt x="255" y="466"/>
                      <a:pt x="254" y="466"/>
                      <a:pt x="252" y="465"/>
                    </a:cubicBezTo>
                    <a:close/>
                    <a:moveTo>
                      <a:pt x="268" y="472"/>
                    </a:moveTo>
                    <a:cubicBezTo>
                      <a:pt x="265" y="472"/>
                      <a:pt x="265" y="472"/>
                      <a:pt x="265" y="472"/>
                    </a:cubicBezTo>
                    <a:cubicBezTo>
                      <a:pt x="265" y="471"/>
                      <a:pt x="267" y="471"/>
                      <a:pt x="268" y="471"/>
                    </a:cubicBezTo>
                    <a:cubicBezTo>
                      <a:pt x="269" y="472"/>
                      <a:pt x="266" y="471"/>
                      <a:pt x="268" y="472"/>
                    </a:cubicBezTo>
                    <a:close/>
                    <a:moveTo>
                      <a:pt x="277" y="532"/>
                    </a:moveTo>
                    <a:cubicBezTo>
                      <a:pt x="278" y="531"/>
                      <a:pt x="279" y="531"/>
                      <a:pt x="281" y="532"/>
                    </a:cubicBezTo>
                    <a:cubicBezTo>
                      <a:pt x="283" y="533"/>
                      <a:pt x="278" y="532"/>
                      <a:pt x="277" y="532"/>
                    </a:cubicBezTo>
                    <a:close/>
                    <a:moveTo>
                      <a:pt x="293" y="477"/>
                    </a:moveTo>
                    <a:cubicBezTo>
                      <a:pt x="293" y="475"/>
                      <a:pt x="298" y="477"/>
                      <a:pt x="297" y="478"/>
                    </a:cubicBezTo>
                    <a:cubicBezTo>
                      <a:pt x="295" y="478"/>
                      <a:pt x="295" y="477"/>
                      <a:pt x="293" y="477"/>
                    </a:cubicBezTo>
                    <a:close/>
                    <a:moveTo>
                      <a:pt x="296" y="511"/>
                    </a:moveTo>
                    <a:cubicBezTo>
                      <a:pt x="296" y="510"/>
                      <a:pt x="297" y="510"/>
                      <a:pt x="297" y="510"/>
                    </a:cubicBezTo>
                    <a:cubicBezTo>
                      <a:pt x="298" y="510"/>
                      <a:pt x="300" y="511"/>
                      <a:pt x="302" y="511"/>
                    </a:cubicBezTo>
                    <a:cubicBezTo>
                      <a:pt x="301" y="513"/>
                      <a:pt x="298" y="511"/>
                      <a:pt x="296" y="511"/>
                    </a:cubicBezTo>
                    <a:close/>
                    <a:moveTo>
                      <a:pt x="331" y="514"/>
                    </a:moveTo>
                    <a:cubicBezTo>
                      <a:pt x="332" y="514"/>
                      <a:pt x="333" y="513"/>
                      <a:pt x="334" y="513"/>
                    </a:cubicBezTo>
                    <a:cubicBezTo>
                      <a:pt x="334" y="514"/>
                      <a:pt x="334" y="514"/>
                      <a:pt x="334" y="514"/>
                    </a:cubicBezTo>
                    <a:lnTo>
                      <a:pt x="331" y="514"/>
                    </a:lnTo>
                    <a:close/>
                    <a:moveTo>
                      <a:pt x="350" y="548"/>
                    </a:moveTo>
                    <a:cubicBezTo>
                      <a:pt x="354" y="548"/>
                      <a:pt x="357" y="548"/>
                      <a:pt x="362" y="548"/>
                    </a:cubicBezTo>
                    <a:cubicBezTo>
                      <a:pt x="362" y="549"/>
                      <a:pt x="358" y="549"/>
                      <a:pt x="357" y="548"/>
                    </a:cubicBezTo>
                    <a:cubicBezTo>
                      <a:pt x="357" y="549"/>
                      <a:pt x="359" y="549"/>
                      <a:pt x="360" y="549"/>
                    </a:cubicBezTo>
                    <a:cubicBezTo>
                      <a:pt x="356" y="549"/>
                      <a:pt x="351" y="549"/>
                      <a:pt x="350" y="548"/>
                    </a:cubicBezTo>
                    <a:close/>
                    <a:moveTo>
                      <a:pt x="413" y="551"/>
                    </a:moveTo>
                    <a:cubicBezTo>
                      <a:pt x="412" y="550"/>
                      <a:pt x="414" y="549"/>
                      <a:pt x="416" y="549"/>
                    </a:cubicBezTo>
                    <a:cubicBezTo>
                      <a:pt x="417" y="550"/>
                      <a:pt x="415" y="551"/>
                      <a:pt x="413" y="551"/>
                    </a:cubicBezTo>
                    <a:close/>
                    <a:moveTo>
                      <a:pt x="484" y="456"/>
                    </a:moveTo>
                    <a:cubicBezTo>
                      <a:pt x="485" y="457"/>
                      <a:pt x="483" y="457"/>
                      <a:pt x="484" y="458"/>
                    </a:cubicBezTo>
                    <a:cubicBezTo>
                      <a:pt x="482" y="459"/>
                      <a:pt x="481" y="457"/>
                      <a:pt x="484" y="456"/>
                    </a:cubicBezTo>
                    <a:close/>
                    <a:moveTo>
                      <a:pt x="540" y="514"/>
                    </a:moveTo>
                    <a:cubicBezTo>
                      <a:pt x="538" y="514"/>
                      <a:pt x="544" y="510"/>
                      <a:pt x="545" y="511"/>
                    </a:cubicBezTo>
                    <a:cubicBezTo>
                      <a:pt x="542" y="512"/>
                      <a:pt x="543" y="512"/>
                      <a:pt x="540" y="514"/>
                    </a:cubicBezTo>
                    <a:close/>
                    <a:moveTo>
                      <a:pt x="562" y="519"/>
                    </a:moveTo>
                    <a:cubicBezTo>
                      <a:pt x="562" y="518"/>
                      <a:pt x="561" y="517"/>
                      <a:pt x="564" y="516"/>
                    </a:cubicBezTo>
                    <a:cubicBezTo>
                      <a:pt x="565" y="516"/>
                      <a:pt x="565" y="517"/>
                      <a:pt x="562" y="519"/>
                    </a:cubicBezTo>
                    <a:close/>
                    <a:moveTo>
                      <a:pt x="629" y="457"/>
                    </a:moveTo>
                    <a:cubicBezTo>
                      <a:pt x="627" y="457"/>
                      <a:pt x="630" y="455"/>
                      <a:pt x="631" y="453"/>
                    </a:cubicBezTo>
                    <a:cubicBezTo>
                      <a:pt x="633" y="454"/>
                      <a:pt x="630" y="455"/>
                      <a:pt x="629" y="457"/>
                    </a:cubicBezTo>
                    <a:close/>
                    <a:moveTo>
                      <a:pt x="501" y="311"/>
                    </a:moveTo>
                    <a:cubicBezTo>
                      <a:pt x="499" y="313"/>
                      <a:pt x="498" y="313"/>
                      <a:pt x="498" y="315"/>
                    </a:cubicBezTo>
                    <a:cubicBezTo>
                      <a:pt x="495" y="316"/>
                      <a:pt x="498" y="312"/>
                      <a:pt x="499" y="311"/>
                    </a:cubicBezTo>
                    <a:cubicBezTo>
                      <a:pt x="499" y="311"/>
                      <a:pt x="500" y="312"/>
                      <a:pt x="500" y="311"/>
                    </a:cubicBezTo>
                    <a:cubicBezTo>
                      <a:pt x="500" y="310"/>
                      <a:pt x="500" y="311"/>
                      <a:pt x="501" y="311"/>
                    </a:cubicBezTo>
                    <a:close/>
                    <a:moveTo>
                      <a:pt x="646" y="409"/>
                    </a:moveTo>
                    <a:cubicBezTo>
                      <a:pt x="644" y="411"/>
                      <a:pt x="647" y="406"/>
                      <a:pt x="647" y="405"/>
                    </a:cubicBezTo>
                    <a:cubicBezTo>
                      <a:pt x="649" y="404"/>
                      <a:pt x="646" y="408"/>
                      <a:pt x="646" y="409"/>
                    </a:cubicBezTo>
                    <a:close/>
                    <a:moveTo>
                      <a:pt x="650" y="403"/>
                    </a:moveTo>
                    <a:cubicBezTo>
                      <a:pt x="649" y="403"/>
                      <a:pt x="648" y="405"/>
                      <a:pt x="648" y="404"/>
                    </a:cubicBezTo>
                    <a:cubicBezTo>
                      <a:pt x="653" y="396"/>
                      <a:pt x="657" y="392"/>
                      <a:pt x="661" y="385"/>
                    </a:cubicBezTo>
                    <a:cubicBezTo>
                      <a:pt x="658" y="387"/>
                      <a:pt x="662" y="382"/>
                      <a:pt x="658" y="384"/>
                    </a:cubicBezTo>
                    <a:cubicBezTo>
                      <a:pt x="657" y="386"/>
                      <a:pt x="657" y="387"/>
                      <a:pt x="656" y="388"/>
                    </a:cubicBezTo>
                    <a:cubicBezTo>
                      <a:pt x="655" y="390"/>
                      <a:pt x="655" y="388"/>
                      <a:pt x="653" y="391"/>
                    </a:cubicBezTo>
                    <a:cubicBezTo>
                      <a:pt x="652" y="391"/>
                      <a:pt x="653" y="389"/>
                      <a:pt x="652" y="388"/>
                    </a:cubicBezTo>
                    <a:cubicBezTo>
                      <a:pt x="654" y="386"/>
                      <a:pt x="653" y="390"/>
                      <a:pt x="655" y="387"/>
                    </a:cubicBezTo>
                    <a:cubicBezTo>
                      <a:pt x="656" y="387"/>
                      <a:pt x="654" y="388"/>
                      <a:pt x="656" y="388"/>
                    </a:cubicBezTo>
                    <a:cubicBezTo>
                      <a:pt x="655" y="387"/>
                      <a:pt x="658" y="383"/>
                      <a:pt x="658" y="381"/>
                    </a:cubicBezTo>
                    <a:cubicBezTo>
                      <a:pt x="659" y="383"/>
                      <a:pt x="662" y="379"/>
                      <a:pt x="661" y="381"/>
                    </a:cubicBezTo>
                    <a:cubicBezTo>
                      <a:pt x="662" y="382"/>
                      <a:pt x="663" y="379"/>
                      <a:pt x="664" y="378"/>
                    </a:cubicBezTo>
                    <a:cubicBezTo>
                      <a:pt x="664" y="378"/>
                      <a:pt x="664" y="379"/>
                      <a:pt x="664" y="379"/>
                    </a:cubicBezTo>
                    <a:cubicBezTo>
                      <a:pt x="663" y="381"/>
                      <a:pt x="662" y="382"/>
                      <a:pt x="662" y="383"/>
                    </a:cubicBezTo>
                    <a:cubicBezTo>
                      <a:pt x="663" y="383"/>
                      <a:pt x="664" y="380"/>
                      <a:pt x="665" y="380"/>
                    </a:cubicBezTo>
                    <a:cubicBezTo>
                      <a:pt x="664" y="382"/>
                      <a:pt x="663" y="384"/>
                      <a:pt x="661" y="387"/>
                    </a:cubicBezTo>
                    <a:cubicBezTo>
                      <a:pt x="662" y="385"/>
                      <a:pt x="664" y="385"/>
                      <a:pt x="666" y="382"/>
                    </a:cubicBezTo>
                    <a:cubicBezTo>
                      <a:pt x="667" y="381"/>
                      <a:pt x="666" y="383"/>
                      <a:pt x="665" y="385"/>
                    </a:cubicBezTo>
                    <a:cubicBezTo>
                      <a:pt x="665" y="385"/>
                      <a:pt x="666" y="384"/>
                      <a:pt x="666" y="385"/>
                    </a:cubicBezTo>
                    <a:cubicBezTo>
                      <a:pt x="667" y="383"/>
                      <a:pt x="668" y="381"/>
                      <a:pt x="670" y="379"/>
                    </a:cubicBezTo>
                    <a:cubicBezTo>
                      <a:pt x="670" y="380"/>
                      <a:pt x="667" y="384"/>
                      <a:pt x="670" y="382"/>
                    </a:cubicBezTo>
                    <a:cubicBezTo>
                      <a:pt x="669" y="385"/>
                      <a:pt x="668" y="384"/>
                      <a:pt x="667" y="385"/>
                    </a:cubicBezTo>
                    <a:cubicBezTo>
                      <a:pt x="667" y="386"/>
                      <a:pt x="667" y="386"/>
                      <a:pt x="667" y="386"/>
                    </a:cubicBezTo>
                    <a:cubicBezTo>
                      <a:pt x="666" y="387"/>
                      <a:pt x="666" y="387"/>
                      <a:pt x="666" y="386"/>
                    </a:cubicBezTo>
                    <a:cubicBezTo>
                      <a:pt x="665" y="388"/>
                      <a:pt x="665" y="389"/>
                      <a:pt x="664" y="390"/>
                    </a:cubicBezTo>
                    <a:cubicBezTo>
                      <a:pt x="663" y="390"/>
                      <a:pt x="664" y="389"/>
                      <a:pt x="664" y="389"/>
                    </a:cubicBezTo>
                    <a:cubicBezTo>
                      <a:pt x="660" y="392"/>
                      <a:pt x="658" y="397"/>
                      <a:pt x="654" y="402"/>
                    </a:cubicBezTo>
                    <a:cubicBezTo>
                      <a:pt x="655" y="402"/>
                      <a:pt x="656" y="400"/>
                      <a:pt x="657" y="402"/>
                    </a:cubicBezTo>
                    <a:cubicBezTo>
                      <a:pt x="655" y="404"/>
                      <a:pt x="654" y="402"/>
                      <a:pt x="653" y="405"/>
                    </a:cubicBezTo>
                    <a:cubicBezTo>
                      <a:pt x="652" y="403"/>
                      <a:pt x="650" y="407"/>
                      <a:pt x="648" y="409"/>
                    </a:cubicBezTo>
                    <a:cubicBezTo>
                      <a:pt x="647" y="408"/>
                      <a:pt x="647" y="406"/>
                      <a:pt x="650" y="403"/>
                    </a:cubicBezTo>
                    <a:close/>
                    <a:moveTo>
                      <a:pt x="650" y="395"/>
                    </a:moveTo>
                    <a:cubicBezTo>
                      <a:pt x="650" y="395"/>
                      <a:pt x="649" y="394"/>
                      <a:pt x="650" y="393"/>
                    </a:cubicBezTo>
                    <a:cubicBezTo>
                      <a:pt x="652" y="390"/>
                      <a:pt x="652" y="390"/>
                      <a:pt x="652" y="390"/>
                    </a:cubicBezTo>
                    <a:cubicBezTo>
                      <a:pt x="653" y="391"/>
                      <a:pt x="650" y="393"/>
                      <a:pt x="650" y="395"/>
                    </a:cubicBezTo>
                    <a:close/>
                    <a:moveTo>
                      <a:pt x="646" y="399"/>
                    </a:moveTo>
                    <a:cubicBezTo>
                      <a:pt x="646" y="398"/>
                      <a:pt x="647" y="397"/>
                      <a:pt x="648" y="396"/>
                    </a:cubicBezTo>
                    <a:cubicBezTo>
                      <a:pt x="649" y="396"/>
                      <a:pt x="649" y="396"/>
                      <a:pt x="649" y="396"/>
                    </a:cubicBezTo>
                    <a:cubicBezTo>
                      <a:pt x="648" y="398"/>
                      <a:pt x="648" y="397"/>
                      <a:pt x="646" y="399"/>
                    </a:cubicBezTo>
                    <a:close/>
                    <a:moveTo>
                      <a:pt x="674" y="408"/>
                    </a:moveTo>
                    <a:cubicBezTo>
                      <a:pt x="673" y="407"/>
                      <a:pt x="674" y="405"/>
                      <a:pt x="675" y="403"/>
                    </a:cubicBezTo>
                    <a:cubicBezTo>
                      <a:pt x="676" y="404"/>
                      <a:pt x="675" y="406"/>
                      <a:pt x="674" y="408"/>
                    </a:cubicBezTo>
                    <a:close/>
                    <a:moveTo>
                      <a:pt x="504" y="307"/>
                    </a:moveTo>
                    <a:cubicBezTo>
                      <a:pt x="506" y="304"/>
                      <a:pt x="507" y="301"/>
                      <a:pt x="509" y="299"/>
                    </a:cubicBezTo>
                    <a:cubicBezTo>
                      <a:pt x="510" y="301"/>
                      <a:pt x="506" y="306"/>
                      <a:pt x="504" y="307"/>
                    </a:cubicBezTo>
                    <a:close/>
                    <a:moveTo>
                      <a:pt x="661" y="397"/>
                    </a:moveTo>
                    <a:cubicBezTo>
                      <a:pt x="661" y="396"/>
                      <a:pt x="662" y="394"/>
                      <a:pt x="664" y="392"/>
                    </a:cubicBezTo>
                    <a:cubicBezTo>
                      <a:pt x="665" y="391"/>
                      <a:pt x="664" y="393"/>
                      <a:pt x="665" y="393"/>
                    </a:cubicBezTo>
                    <a:cubicBezTo>
                      <a:pt x="663" y="395"/>
                      <a:pt x="663" y="394"/>
                      <a:pt x="661" y="397"/>
                    </a:cubicBezTo>
                    <a:close/>
                    <a:moveTo>
                      <a:pt x="667" y="391"/>
                    </a:moveTo>
                    <a:cubicBezTo>
                      <a:pt x="667" y="391"/>
                      <a:pt x="667" y="390"/>
                      <a:pt x="667" y="390"/>
                    </a:cubicBezTo>
                    <a:cubicBezTo>
                      <a:pt x="668" y="388"/>
                      <a:pt x="669" y="387"/>
                      <a:pt x="671" y="385"/>
                    </a:cubicBezTo>
                    <a:cubicBezTo>
                      <a:pt x="670" y="387"/>
                      <a:pt x="668" y="390"/>
                      <a:pt x="667" y="391"/>
                    </a:cubicBezTo>
                    <a:close/>
                    <a:moveTo>
                      <a:pt x="662" y="379"/>
                    </a:moveTo>
                    <a:cubicBezTo>
                      <a:pt x="661" y="379"/>
                      <a:pt x="663" y="377"/>
                      <a:pt x="662" y="377"/>
                    </a:cubicBezTo>
                    <a:cubicBezTo>
                      <a:pt x="663" y="376"/>
                      <a:pt x="663" y="377"/>
                      <a:pt x="664" y="377"/>
                    </a:cubicBezTo>
                    <a:cubicBezTo>
                      <a:pt x="663" y="378"/>
                      <a:pt x="663" y="378"/>
                      <a:pt x="662" y="379"/>
                    </a:cubicBezTo>
                    <a:close/>
                    <a:moveTo>
                      <a:pt x="511" y="296"/>
                    </a:moveTo>
                    <a:cubicBezTo>
                      <a:pt x="511" y="295"/>
                      <a:pt x="512" y="294"/>
                      <a:pt x="513" y="293"/>
                    </a:cubicBezTo>
                    <a:cubicBezTo>
                      <a:pt x="513" y="294"/>
                      <a:pt x="512" y="295"/>
                      <a:pt x="511" y="296"/>
                    </a:cubicBezTo>
                    <a:close/>
                    <a:moveTo>
                      <a:pt x="533" y="277"/>
                    </a:moveTo>
                    <a:cubicBezTo>
                      <a:pt x="532" y="275"/>
                      <a:pt x="535" y="272"/>
                      <a:pt x="536" y="269"/>
                    </a:cubicBezTo>
                    <a:cubicBezTo>
                      <a:pt x="537" y="270"/>
                      <a:pt x="534" y="275"/>
                      <a:pt x="533" y="277"/>
                    </a:cubicBezTo>
                    <a:close/>
                    <a:moveTo>
                      <a:pt x="698" y="315"/>
                    </a:moveTo>
                    <a:cubicBezTo>
                      <a:pt x="699" y="312"/>
                      <a:pt x="700" y="307"/>
                      <a:pt x="702" y="306"/>
                    </a:cubicBezTo>
                    <a:cubicBezTo>
                      <a:pt x="702" y="308"/>
                      <a:pt x="700" y="311"/>
                      <a:pt x="702" y="310"/>
                    </a:cubicBezTo>
                    <a:cubicBezTo>
                      <a:pt x="701" y="313"/>
                      <a:pt x="700" y="313"/>
                      <a:pt x="700" y="315"/>
                    </a:cubicBezTo>
                    <a:cubicBezTo>
                      <a:pt x="699" y="314"/>
                      <a:pt x="698" y="316"/>
                      <a:pt x="698" y="315"/>
                    </a:cubicBezTo>
                    <a:close/>
                    <a:moveTo>
                      <a:pt x="535" y="265"/>
                    </a:moveTo>
                    <a:cubicBezTo>
                      <a:pt x="534" y="264"/>
                      <a:pt x="535" y="262"/>
                      <a:pt x="536" y="261"/>
                    </a:cubicBezTo>
                    <a:cubicBezTo>
                      <a:pt x="537" y="262"/>
                      <a:pt x="536" y="264"/>
                      <a:pt x="535" y="265"/>
                    </a:cubicBezTo>
                    <a:close/>
                    <a:moveTo>
                      <a:pt x="696" y="312"/>
                    </a:moveTo>
                    <a:cubicBezTo>
                      <a:pt x="696" y="312"/>
                      <a:pt x="698" y="308"/>
                      <a:pt x="698" y="307"/>
                    </a:cubicBezTo>
                    <a:cubicBezTo>
                      <a:pt x="699" y="308"/>
                      <a:pt x="697" y="311"/>
                      <a:pt x="696" y="312"/>
                    </a:cubicBezTo>
                    <a:close/>
                    <a:moveTo>
                      <a:pt x="537" y="261"/>
                    </a:moveTo>
                    <a:cubicBezTo>
                      <a:pt x="538" y="259"/>
                      <a:pt x="538" y="259"/>
                      <a:pt x="538" y="259"/>
                    </a:cubicBezTo>
                    <a:cubicBezTo>
                      <a:pt x="539" y="259"/>
                      <a:pt x="538" y="261"/>
                      <a:pt x="537" y="261"/>
                    </a:cubicBezTo>
                    <a:close/>
                    <a:moveTo>
                      <a:pt x="542" y="245"/>
                    </a:moveTo>
                    <a:cubicBezTo>
                      <a:pt x="542" y="245"/>
                      <a:pt x="543" y="242"/>
                      <a:pt x="543" y="243"/>
                    </a:cubicBezTo>
                    <a:cubicBezTo>
                      <a:pt x="544" y="244"/>
                      <a:pt x="543" y="243"/>
                      <a:pt x="542" y="245"/>
                    </a:cubicBezTo>
                    <a:close/>
                    <a:moveTo>
                      <a:pt x="551" y="244"/>
                    </a:moveTo>
                    <a:cubicBezTo>
                      <a:pt x="551" y="243"/>
                      <a:pt x="551" y="241"/>
                      <a:pt x="551" y="240"/>
                    </a:cubicBezTo>
                    <a:cubicBezTo>
                      <a:pt x="551" y="239"/>
                      <a:pt x="552" y="238"/>
                      <a:pt x="552" y="237"/>
                    </a:cubicBezTo>
                    <a:cubicBezTo>
                      <a:pt x="552" y="235"/>
                      <a:pt x="553" y="233"/>
                      <a:pt x="552" y="231"/>
                    </a:cubicBezTo>
                    <a:cubicBezTo>
                      <a:pt x="552" y="229"/>
                      <a:pt x="553" y="231"/>
                      <a:pt x="553" y="229"/>
                    </a:cubicBezTo>
                    <a:cubicBezTo>
                      <a:pt x="555" y="230"/>
                      <a:pt x="555" y="231"/>
                      <a:pt x="556" y="232"/>
                    </a:cubicBezTo>
                    <a:cubicBezTo>
                      <a:pt x="554" y="234"/>
                      <a:pt x="555" y="237"/>
                      <a:pt x="555" y="239"/>
                    </a:cubicBezTo>
                    <a:cubicBezTo>
                      <a:pt x="555" y="240"/>
                      <a:pt x="554" y="240"/>
                      <a:pt x="553" y="242"/>
                    </a:cubicBezTo>
                    <a:cubicBezTo>
                      <a:pt x="552" y="242"/>
                      <a:pt x="554" y="241"/>
                      <a:pt x="553" y="239"/>
                    </a:cubicBezTo>
                    <a:cubicBezTo>
                      <a:pt x="552" y="240"/>
                      <a:pt x="552" y="240"/>
                      <a:pt x="552" y="241"/>
                    </a:cubicBezTo>
                    <a:cubicBezTo>
                      <a:pt x="551" y="242"/>
                      <a:pt x="551" y="243"/>
                      <a:pt x="551" y="244"/>
                    </a:cubicBezTo>
                    <a:close/>
                    <a:moveTo>
                      <a:pt x="544" y="238"/>
                    </a:moveTo>
                    <a:cubicBezTo>
                      <a:pt x="545" y="238"/>
                      <a:pt x="545" y="237"/>
                      <a:pt x="545" y="238"/>
                    </a:cubicBezTo>
                    <a:cubicBezTo>
                      <a:pt x="546" y="237"/>
                      <a:pt x="546" y="237"/>
                      <a:pt x="546" y="237"/>
                    </a:cubicBezTo>
                    <a:cubicBezTo>
                      <a:pt x="546" y="237"/>
                      <a:pt x="546" y="238"/>
                      <a:pt x="545" y="239"/>
                    </a:cubicBezTo>
                    <a:cubicBezTo>
                      <a:pt x="544" y="239"/>
                      <a:pt x="544" y="239"/>
                      <a:pt x="544" y="238"/>
                    </a:cubicBezTo>
                    <a:close/>
                    <a:moveTo>
                      <a:pt x="548" y="238"/>
                    </a:moveTo>
                    <a:cubicBezTo>
                      <a:pt x="547" y="237"/>
                      <a:pt x="547" y="236"/>
                      <a:pt x="548" y="235"/>
                    </a:cubicBezTo>
                    <a:cubicBezTo>
                      <a:pt x="549" y="236"/>
                      <a:pt x="548" y="237"/>
                      <a:pt x="548" y="238"/>
                    </a:cubicBezTo>
                    <a:close/>
                    <a:moveTo>
                      <a:pt x="577" y="243"/>
                    </a:moveTo>
                    <a:cubicBezTo>
                      <a:pt x="576" y="244"/>
                      <a:pt x="577" y="241"/>
                      <a:pt x="576" y="242"/>
                    </a:cubicBezTo>
                    <a:cubicBezTo>
                      <a:pt x="577" y="241"/>
                      <a:pt x="577" y="240"/>
                      <a:pt x="578" y="240"/>
                    </a:cubicBezTo>
                    <a:cubicBezTo>
                      <a:pt x="578" y="242"/>
                      <a:pt x="576" y="242"/>
                      <a:pt x="577" y="243"/>
                    </a:cubicBezTo>
                    <a:close/>
                    <a:moveTo>
                      <a:pt x="582" y="240"/>
                    </a:moveTo>
                    <a:cubicBezTo>
                      <a:pt x="581" y="240"/>
                      <a:pt x="582" y="238"/>
                      <a:pt x="581" y="240"/>
                    </a:cubicBezTo>
                    <a:cubicBezTo>
                      <a:pt x="580" y="235"/>
                      <a:pt x="584" y="237"/>
                      <a:pt x="583" y="237"/>
                    </a:cubicBezTo>
                    <a:cubicBezTo>
                      <a:pt x="584" y="237"/>
                      <a:pt x="584" y="237"/>
                      <a:pt x="584" y="237"/>
                    </a:cubicBezTo>
                    <a:cubicBezTo>
                      <a:pt x="584" y="237"/>
                      <a:pt x="584" y="237"/>
                      <a:pt x="584" y="237"/>
                    </a:cubicBezTo>
                    <a:cubicBezTo>
                      <a:pt x="583" y="239"/>
                      <a:pt x="583" y="239"/>
                      <a:pt x="582" y="240"/>
                    </a:cubicBezTo>
                    <a:close/>
                    <a:moveTo>
                      <a:pt x="550" y="233"/>
                    </a:moveTo>
                    <a:cubicBezTo>
                      <a:pt x="549" y="233"/>
                      <a:pt x="551" y="230"/>
                      <a:pt x="550" y="230"/>
                    </a:cubicBezTo>
                    <a:cubicBezTo>
                      <a:pt x="550" y="229"/>
                      <a:pt x="551" y="229"/>
                      <a:pt x="551" y="230"/>
                    </a:cubicBezTo>
                    <a:cubicBezTo>
                      <a:pt x="551" y="231"/>
                      <a:pt x="550" y="232"/>
                      <a:pt x="550" y="233"/>
                    </a:cubicBezTo>
                    <a:close/>
                    <a:moveTo>
                      <a:pt x="574" y="237"/>
                    </a:moveTo>
                    <a:cubicBezTo>
                      <a:pt x="573" y="237"/>
                      <a:pt x="574" y="233"/>
                      <a:pt x="575" y="234"/>
                    </a:cubicBezTo>
                    <a:cubicBezTo>
                      <a:pt x="575" y="236"/>
                      <a:pt x="575" y="236"/>
                      <a:pt x="574" y="237"/>
                    </a:cubicBezTo>
                    <a:close/>
                    <a:moveTo>
                      <a:pt x="554" y="226"/>
                    </a:moveTo>
                    <a:cubicBezTo>
                      <a:pt x="555" y="226"/>
                      <a:pt x="556" y="226"/>
                      <a:pt x="556" y="228"/>
                    </a:cubicBezTo>
                    <a:cubicBezTo>
                      <a:pt x="556" y="226"/>
                      <a:pt x="553" y="229"/>
                      <a:pt x="554" y="226"/>
                    </a:cubicBezTo>
                    <a:close/>
                    <a:moveTo>
                      <a:pt x="547" y="226"/>
                    </a:moveTo>
                    <a:cubicBezTo>
                      <a:pt x="548" y="226"/>
                      <a:pt x="548" y="223"/>
                      <a:pt x="547" y="222"/>
                    </a:cubicBezTo>
                    <a:cubicBezTo>
                      <a:pt x="549" y="222"/>
                      <a:pt x="549" y="226"/>
                      <a:pt x="548" y="227"/>
                    </a:cubicBezTo>
                    <a:cubicBezTo>
                      <a:pt x="547" y="227"/>
                      <a:pt x="548" y="225"/>
                      <a:pt x="547" y="226"/>
                    </a:cubicBezTo>
                    <a:close/>
                    <a:moveTo>
                      <a:pt x="560" y="227"/>
                    </a:moveTo>
                    <a:cubicBezTo>
                      <a:pt x="560" y="227"/>
                      <a:pt x="560" y="226"/>
                      <a:pt x="560" y="225"/>
                    </a:cubicBezTo>
                    <a:cubicBezTo>
                      <a:pt x="561" y="225"/>
                      <a:pt x="561" y="225"/>
                      <a:pt x="561" y="225"/>
                    </a:cubicBezTo>
                    <a:cubicBezTo>
                      <a:pt x="561" y="227"/>
                      <a:pt x="560" y="226"/>
                      <a:pt x="560" y="227"/>
                    </a:cubicBezTo>
                    <a:close/>
                    <a:moveTo>
                      <a:pt x="556" y="220"/>
                    </a:moveTo>
                    <a:cubicBezTo>
                      <a:pt x="556" y="221"/>
                      <a:pt x="557" y="218"/>
                      <a:pt x="557" y="218"/>
                    </a:cubicBezTo>
                    <a:cubicBezTo>
                      <a:pt x="559" y="219"/>
                      <a:pt x="560" y="219"/>
                      <a:pt x="560" y="221"/>
                    </a:cubicBezTo>
                    <a:cubicBezTo>
                      <a:pt x="559" y="223"/>
                      <a:pt x="558" y="223"/>
                      <a:pt x="556" y="225"/>
                    </a:cubicBezTo>
                    <a:cubicBezTo>
                      <a:pt x="556" y="223"/>
                      <a:pt x="556" y="222"/>
                      <a:pt x="557" y="220"/>
                    </a:cubicBezTo>
                    <a:cubicBezTo>
                      <a:pt x="557" y="220"/>
                      <a:pt x="557" y="219"/>
                      <a:pt x="556" y="220"/>
                    </a:cubicBezTo>
                    <a:close/>
                    <a:moveTo>
                      <a:pt x="555" y="221"/>
                    </a:moveTo>
                    <a:cubicBezTo>
                      <a:pt x="555" y="222"/>
                      <a:pt x="553" y="220"/>
                      <a:pt x="553" y="220"/>
                    </a:cubicBezTo>
                    <a:cubicBezTo>
                      <a:pt x="553" y="219"/>
                      <a:pt x="554" y="219"/>
                      <a:pt x="554" y="218"/>
                    </a:cubicBezTo>
                    <a:cubicBezTo>
                      <a:pt x="554" y="219"/>
                      <a:pt x="554" y="220"/>
                      <a:pt x="555" y="221"/>
                    </a:cubicBezTo>
                    <a:close/>
                    <a:moveTo>
                      <a:pt x="572" y="223"/>
                    </a:moveTo>
                    <a:cubicBezTo>
                      <a:pt x="572" y="224"/>
                      <a:pt x="571" y="222"/>
                      <a:pt x="570" y="223"/>
                    </a:cubicBezTo>
                    <a:cubicBezTo>
                      <a:pt x="570" y="221"/>
                      <a:pt x="571" y="221"/>
                      <a:pt x="572" y="220"/>
                    </a:cubicBezTo>
                    <a:cubicBezTo>
                      <a:pt x="573" y="220"/>
                      <a:pt x="572" y="223"/>
                      <a:pt x="572" y="223"/>
                    </a:cubicBezTo>
                    <a:close/>
                    <a:moveTo>
                      <a:pt x="553" y="217"/>
                    </a:moveTo>
                    <a:cubicBezTo>
                      <a:pt x="553" y="217"/>
                      <a:pt x="552" y="217"/>
                      <a:pt x="552" y="217"/>
                    </a:cubicBezTo>
                    <a:cubicBezTo>
                      <a:pt x="552" y="216"/>
                      <a:pt x="552" y="216"/>
                      <a:pt x="552" y="216"/>
                    </a:cubicBezTo>
                    <a:cubicBezTo>
                      <a:pt x="553" y="216"/>
                      <a:pt x="553" y="217"/>
                      <a:pt x="553" y="216"/>
                    </a:cubicBezTo>
                    <a:cubicBezTo>
                      <a:pt x="554" y="216"/>
                      <a:pt x="553" y="217"/>
                      <a:pt x="553" y="217"/>
                    </a:cubicBezTo>
                    <a:close/>
                    <a:moveTo>
                      <a:pt x="710" y="224"/>
                    </a:moveTo>
                    <a:cubicBezTo>
                      <a:pt x="709" y="224"/>
                      <a:pt x="710" y="219"/>
                      <a:pt x="710" y="217"/>
                    </a:cubicBezTo>
                    <a:cubicBezTo>
                      <a:pt x="710" y="219"/>
                      <a:pt x="710" y="223"/>
                      <a:pt x="710" y="224"/>
                    </a:cubicBezTo>
                    <a:close/>
                    <a:moveTo>
                      <a:pt x="725" y="204"/>
                    </a:moveTo>
                    <a:cubicBezTo>
                      <a:pt x="724" y="204"/>
                      <a:pt x="724" y="204"/>
                      <a:pt x="723" y="203"/>
                    </a:cubicBezTo>
                    <a:cubicBezTo>
                      <a:pt x="724" y="200"/>
                      <a:pt x="724" y="200"/>
                      <a:pt x="725" y="196"/>
                    </a:cubicBezTo>
                    <a:cubicBezTo>
                      <a:pt x="726" y="197"/>
                      <a:pt x="726" y="201"/>
                      <a:pt x="725" y="204"/>
                    </a:cubicBezTo>
                    <a:close/>
                    <a:moveTo>
                      <a:pt x="733" y="196"/>
                    </a:moveTo>
                    <a:cubicBezTo>
                      <a:pt x="731" y="196"/>
                      <a:pt x="732" y="194"/>
                      <a:pt x="732" y="190"/>
                    </a:cubicBezTo>
                    <a:cubicBezTo>
                      <a:pt x="733" y="191"/>
                      <a:pt x="733" y="193"/>
                      <a:pt x="733" y="196"/>
                    </a:cubicBezTo>
                    <a:close/>
                    <a:moveTo>
                      <a:pt x="711" y="197"/>
                    </a:moveTo>
                    <a:cubicBezTo>
                      <a:pt x="711" y="194"/>
                      <a:pt x="711" y="194"/>
                      <a:pt x="711" y="194"/>
                    </a:cubicBezTo>
                    <a:cubicBezTo>
                      <a:pt x="712" y="194"/>
                      <a:pt x="712" y="193"/>
                      <a:pt x="714" y="192"/>
                    </a:cubicBezTo>
                    <a:cubicBezTo>
                      <a:pt x="714" y="193"/>
                      <a:pt x="714" y="194"/>
                      <a:pt x="714" y="195"/>
                    </a:cubicBezTo>
                    <a:cubicBezTo>
                      <a:pt x="713" y="193"/>
                      <a:pt x="712" y="196"/>
                      <a:pt x="711" y="197"/>
                    </a:cubicBezTo>
                    <a:close/>
                    <a:moveTo>
                      <a:pt x="614" y="201"/>
                    </a:moveTo>
                    <a:cubicBezTo>
                      <a:pt x="615" y="199"/>
                      <a:pt x="615" y="198"/>
                      <a:pt x="616" y="196"/>
                    </a:cubicBezTo>
                    <a:cubicBezTo>
                      <a:pt x="616" y="195"/>
                      <a:pt x="616" y="195"/>
                      <a:pt x="616" y="194"/>
                    </a:cubicBezTo>
                    <a:cubicBezTo>
                      <a:pt x="615" y="194"/>
                      <a:pt x="615" y="194"/>
                      <a:pt x="614" y="195"/>
                    </a:cubicBezTo>
                    <a:cubicBezTo>
                      <a:pt x="614" y="196"/>
                      <a:pt x="615" y="195"/>
                      <a:pt x="615" y="195"/>
                    </a:cubicBezTo>
                    <a:cubicBezTo>
                      <a:pt x="615" y="196"/>
                      <a:pt x="615" y="196"/>
                      <a:pt x="615" y="198"/>
                    </a:cubicBezTo>
                    <a:cubicBezTo>
                      <a:pt x="614" y="198"/>
                      <a:pt x="614" y="196"/>
                      <a:pt x="613" y="196"/>
                    </a:cubicBezTo>
                    <a:cubicBezTo>
                      <a:pt x="612" y="197"/>
                      <a:pt x="614" y="199"/>
                      <a:pt x="613" y="199"/>
                    </a:cubicBezTo>
                    <a:cubicBezTo>
                      <a:pt x="612" y="199"/>
                      <a:pt x="613" y="195"/>
                      <a:pt x="612" y="196"/>
                    </a:cubicBezTo>
                    <a:cubicBezTo>
                      <a:pt x="611" y="194"/>
                      <a:pt x="612" y="194"/>
                      <a:pt x="612" y="192"/>
                    </a:cubicBezTo>
                    <a:cubicBezTo>
                      <a:pt x="611" y="192"/>
                      <a:pt x="611" y="194"/>
                      <a:pt x="611" y="195"/>
                    </a:cubicBezTo>
                    <a:cubicBezTo>
                      <a:pt x="610" y="195"/>
                      <a:pt x="610" y="195"/>
                      <a:pt x="610" y="195"/>
                    </a:cubicBezTo>
                    <a:cubicBezTo>
                      <a:pt x="610" y="193"/>
                      <a:pt x="610" y="192"/>
                      <a:pt x="611" y="190"/>
                    </a:cubicBezTo>
                    <a:cubicBezTo>
                      <a:pt x="611" y="189"/>
                      <a:pt x="610" y="188"/>
                      <a:pt x="610" y="190"/>
                    </a:cubicBezTo>
                    <a:cubicBezTo>
                      <a:pt x="610" y="187"/>
                      <a:pt x="610" y="184"/>
                      <a:pt x="611" y="181"/>
                    </a:cubicBezTo>
                    <a:cubicBezTo>
                      <a:pt x="611" y="179"/>
                      <a:pt x="610" y="183"/>
                      <a:pt x="610" y="181"/>
                    </a:cubicBezTo>
                    <a:cubicBezTo>
                      <a:pt x="610" y="180"/>
                      <a:pt x="612" y="179"/>
                      <a:pt x="613" y="179"/>
                    </a:cubicBezTo>
                    <a:cubicBezTo>
                      <a:pt x="612" y="183"/>
                      <a:pt x="611" y="185"/>
                      <a:pt x="611" y="188"/>
                    </a:cubicBezTo>
                    <a:cubicBezTo>
                      <a:pt x="612" y="188"/>
                      <a:pt x="612" y="186"/>
                      <a:pt x="612" y="184"/>
                    </a:cubicBezTo>
                    <a:cubicBezTo>
                      <a:pt x="613" y="185"/>
                      <a:pt x="613" y="183"/>
                      <a:pt x="613" y="182"/>
                    </a:cubicBezTo>
                    <a:cubicBezTo>
                      <a:pt x="615" y="183"/>
                      <a:pt x="614" y="186"/>
                      <a:pt x="614" y="189"/>
                    </a:cubicBezTo>
                    <a:cubicBezTo>
                      <a:pt x="615" y="188"/>
                      <a:pt x="615" y="183"/>
                      <a:pt x="614" y="180"/>
                    </a:cubicBezTo>
                    <a:cubicBezTo>
                      <a:pt x="615" y="179"/>
                      <a:pt x="615" y="182"/>
                      <a:pt x="616" y="181"/>
                    </a:cubicBezTo>
                    <a:cubicBezTo>
                      <a:pt x="617" y="180"/>
                      <a:pt x="616" y="179"/>
                      <a:pt x="616" y="177"/>
                    </a:cubicBezTo>
                    <a:cubicBezTo>
                      <a:pt x="617" y="177"/>
                      <a:pt x="617" y="180"/>
                      <a:pt x="617" y="183"/>
                    </a:cubicBezTo>
                    <a:cubicBezTo>
                      <a:pt x="617" y="181"/>
                      <a:pt x="616" y="181"/>
                      <a:pt x="616" y="183"/>
                    </a:cubicBezTo>
                    <a:cubicBezTo>
                      <a:pt x="617" y="185"/>
                      <a:pt x="617" y="187"/>
                      <a:pt x="618" y="190"/>
                    </a:cubicBezTo>
                    <a:cubicBezTo>
                      <a:pt x="619" y="188"/>
                      <a:pt x="617" y="186"/>
                      <a:pt x="617" y="183"/>
                    </a:cubicBezTo>
                    <a:cubicBezTo>
                      <a:pt x="618" y="184"/>
                      <a:pt x="617" y="182"/>
                      <a:pt x="618" y="181"/>
                    </a:cubicBezTo>
                    <a:cubicBezTo>
                      <a:pt x="619" y="181"/>
                      <a:pt x="620" y="182"/>
                      <a:pt x="620" y="183"/>
                    </a:cubicBezTo>
                    <a:cubicBezTo>
                      <a:pt x="620" y="183"/>
                      <a:pt x="619" y="183"/>
                      <a:pt x="619" y="182"/>
                    </a:cubicBezTo>
                    <a:cubicBezTo>
                      <a:pt x="618" y="189"/>
                      <a:pt x="619" y="192"/>
                      <a:pt x="618" y="194"/>
                    </a:cubicBezTo>
                    <a:cubicBezTo>
                      <a:pt x="616" y="194"/>
                      <a:pt x="616" y="194"/>
                      <a:pt x="616" y="194"/>
                    </a:cubicBezTo>
                    <a:cubicBezTo>
                      <a:pt x="617" y="197"/>
                      <a:pt x="616" y="197"/>
                      <a:pt x="616" y="199"/>
                    </a:cubicBezTo>
                    <a:cubicBezTo>
                      <a:pt x="615" y="198"/>
                      <a:pt x="615" y="201"/>
                      <a:pt x="614" y="201"/>
                    </a:cubicBezTo>
                    <a:close/>
                    <a:moveTo>
                      <a:pt x="608" y="197"/>
                    </a:moveTo>
                    <a:cubicBezTo>
                      <a:pt x="608" y="194"/>
                      <a:pt x="609" y="193"/>
                      <a:pt x="607" y="194"/>
                    </a:cubicBezTo>
                    <a:cubicBezTo>
                      <a:pt x="607" y="193"/>
                      <a:pt x="609" y="192"/>
                      <a:pt x="608" y="191"/>
                    </a:cubicBezTo>
                    <a:cubicBezTo>
                      <a:pt x="608" y="189"/>
                      <a:pt x="609" y="189"/>
                      <a:pt x="609" y="188"/>
                    </a:cubicBezTo>
                    <a:cubicBezTo>
                      <a:pt x="609" y="189"/>
                      <a:pt x="610" y="190"/>
                      <a:pt x="610" y="192"/>
                    </a:cubicBezTo>
                    <a:cubicBezTo>
                      <a:pt x="607" y="191"/>
                      <a:pt x="610" y="196"/>
                      <a:pt x="608" y="197"/>
                    </a:cubicBezTo>
                    <a:close/>
                    <a:moveTo>
                      <a:pt x="620" y="200"/>
                    </a:moveTo>
                    <a:cubicBezTo>
                      <a:pt x="619" y="199"/>
                      <a:pt x="619" y="197"/>
                      <a:pt x="620" y="196"/>
                    </a:cubicBezTo>
                    <a:cubicBezTo>
                      <a:pt x="621" y="196"/>
                      <a:pt x="620" y="198"/>
                      <a:pt x="620" y="200"/>
                    </a:cubicBezTo>
                    <a:close/>
                    <a:moveTo>
                      <a:pt x="607" y="190"/>
                    </a:moveTo>
                    <a:cubicBezTo>
                      <a:pt x="606" y="188"/>
                      <a:pt x="607" y="186"/>
                      <a:pt x="606" y="185"/>
                    </a:cubicBezTo>
                    <a:cubicBezTo>
                      <a:pt x="606" y="183"/>
                      <a:pt x="606" y="185"/>
                      <a:pt x="607" y="184"/>
                    </a:cubicBezTo>
                    <a:cubicBezTo>
                      <a:pt x="607" y="182"/>
                      <a:pt x="607" y="179"/>
                      <a:pt x="607" y="178"/>
                    </a:cubicBezTo>
                    <a:cubicBezTo>
                      <a:pt x="608" y="177"/>
                      <a:pt x="607" y="179"/>
                      <a:pt x="607" y="180"/>
                    </a:cubicBezTo>
                    <a:cubicBezTo>
                      <a:pt x="608" y="179"/>
                      <a:pt x="609" y="177"/>
                      <a:pt x="608" y="174"/>
                    </a:cubicBezTo>
                    <a:cubicBezTo>
                      <a:pt x="609" y="174"/>
                      <a:pt x="610" y="176"/>
                      <a:pt x="610" y="176"/>
                    </a:cubicBezTo>
                    <a:cubicBezTo>
                      <a:pt x="610" y="177"/>
                      <a:pt x="610" y="176"/>
                      <a:pt x="610" y="179"/>
                    </a:cubicBezTo>
                    <a:cubicBezTo>
                      <a:pt x="609" y="179"/>
                      <a:pt x="609" y="178"/>
                      <a:pt x="609" y="178"/>
                    </a:cubicBezTo>
                    <a:cubicBezTo>
                      <a:pt x="610" y="180"/>
                      <a:pt x="610" y="183"/>
                      <a:pt x="609" y="187"/>
                    </a:cubicBezTo>
                    <a:cubicBezTo>
                      <a:pt x="609" y="184"/>
                      <a:pt x="609" y="182"/>
                      <a:pt x="608" y="180"/>
                    </a:cubicBezTo>
                    <a:cubicBezTo>
                      <a:pt x="607" y="182"/>
                      <a:pt x="609" y="189"/>
                      <a:pt x="607" y="190"/>
                    </a:cubicBezTo>
                    <a:close/>
                    <a:moveTo>
                      <a:pt x="585" y="188"/>
                    </a:moveTo>
                    <a:cubicBezTo>
                      <a:pt x="584" y="187"/>
                      <a:pt x="585" y="184"/>
                      <a:pt x="586" y="184"/>
                    </a:cubicBezTo>
                    <a:cubicBezTo>
                      <a:pt x="586" y="186"/>
                      <a:pt x="585" y="187"/>
                      <a:pt x="585" y="188"/>
                    </a:cubicBezTo>
                    <a:close/>
                    <a:moveTo>
                      <a:pt x="703" y="172"/>
                    </a:moveTo>
                    <a:cubicBezTo>
                      <a:pt x="702" y="169"/>
                      <a:pt x="702" y="169"/>
                      <a:pt x="702" y="169"/>
                    </a:cubicBezTo>
                    <a:cubicBezTo>
                      <a:pt x="704" y="169"/>
                      <a:pt x="704" y="169"/>
                      <a:pt x="704" y="169"/>
                    </a:cubicBezTo>
                    <a:cubicBezTo>
                      <a:pt x="704" y="171"/>
                      <a:pt x="703" y="172"/>
                      <a:pt x="703" y="172"/>
                    </a:cubicBezTo>
                    <a:close/>
                    <a:moveTo>
                      <a:pt x="588" y="183"/>
                    </a:moveTo>
                    <a:cubicBezTo>
                      <a:pt x="588" y="183"/>
                      <a:pt x="589" y="182"/>
                      <a:pt x="589" y="182"/>
                    </a:cubicBezTo>
                    <a:cubicBezTo>
                      <a:pt x="589" y="182"/>
                      <a:pt x="589" y="184"/>
                      <a:pt x="589" y="184"/>
                    </a:cubicBezTo>
                    <a:cubicBezTo>
                      <a:pt x="589" y="183"/>
                      <a:pt x="587" y="184"/>
                      <a:pt x="588" y="182"/>
                    </a:cubicBezTo>
                    <a:cubicBezTo>
                      <a:pt x="588" y="182"/>
                      <a:pt x="588" y="183"/>
                      <a:pt x="588" y="183"/>
                    </a:cubicBezTo>
                    <a:close/>
                    <a:moveTo>
                      <a:pt x="611" y="179"/>
                    </a:moveTo>
                    <a:cubicBezTo>
                      <a:pt x="611" y="178"/>
                      <a:pt x="611" y="177"/>
                      <a:pt x="611" y="176"/>
                    </a:cubicBezTo>
                    <a:cubicBezTo>
                      <a:pt x="612" y="176"/>
                      <a:pt x="612" y="176"/>
                      <a:pt x="612" y="176"/>
                    </a:cubicBezTo>
                    <a:cubicBezTo>
                      <a:pt x="612" y="178"/>
                      <a:pt x="611" y="179"/>
                      <a:pt x="611" y="179"/>
                    </a:cubicBezTo>
                    <a:close/>
                    <a:moveTo>
                      <a:pt x="587" y="181"/>
                    </a:moveTo>
                    <a:cubicBezTo>
                      <a:pt x="586" y="180"/>
                      <a:pt x="588" y="176"/>
                      <a:pt x="588" y="177"/>
                    </a:cubicBezTo>
                    <a:cubicBezTo>
                      <a:pt x="588" y="179"/>
                      <a:pt x="588" y="180"/>
                      <a:pt x="587" y="181"/>
                    </a:cubicBezTo>
                    <a:close/>
                    <a:moveTo>
                      <a:pt x="621" y="172"/>
                    </a:moveTo>
                    <a:cubicBezTo>
                      <a:pt x="620" y="172"/>
                      <a:pt x="620" y="172"/>
                      <a:pt x="620" y="172"/>
                    </a:cubicBezTo>
                    <a:cubicBezTo>
                      <a:pt x="620" y="171"/>
                      <a:pt x="620" y="171"/>
                      <a:pt x="619" y="171"/>
                    </a:cubicBezTo>
                    <a:cubicBezTo>
                      <a:pt x="620" y="170"/>
                      <a:pt x="621" y="170"/>
                      <a:pt x="621" y="172"/>
                    </a:cubicBezTo>
                    <a:close/>
                    <a:moveTo>
                      <a:pt x="602" y="171"/>
                    </a:moveTo>
                    <a:cubicBezTo>
                      <a:pt x="601" y="171"/>
                      <a:pt x="601" y="168"/>
                      <a:pt x="602" y="168"/>
                    </a:cubicBezTo>
                    <a:cubicBezTo>
                      <a:pt x="603" y="169"/>
                      <a:pt x="602" y="170"/>
                      <a:pt x="602" y="171"/>
                    </a:cubicBezTo>
                    <a:close/>
                    <a:moveTo>
                      <a:pt x="601" y="166"/>
                    </a:moveTo>
                    <a:cubicBezTo>
                      <a:pt x="600" y="165"/>
                      <a:pt x="601" y="164"/>
                      <a:pt x="601" y="163"/>
                    </a:cubicBezTo>
                    <a:cubicBezTo>
                      <a:pt x="601" y="163"/>
                      <a:pt x="601" y="165"/>
                      <a:pt x="602" y="165"/>
                    </a:cubicBezTo>
                    <a:cubicBezTo>
                      <a:pt x="602" y="166"/>
                      <a:pt x="601" y="166"/>
                      <a:pt x="601" y="166"/>
                    </a:cubicBezTo>
                    <a:close/>
                    <a:moveTo>
                      <a:pt x="664" y="115"/>
                    </a:moveTo>
                    <a:cubicBezTo>
                      <a:pt x="663" y="114"/>
                      <a:pt x="664" y="119"/>
                      <a:pt x="662" y="118"/>
                    </a:cubicBezTo>
                    <a:cubicBezTo>
                      <a:pt x="662" y="113"/>
                      <a:pt x="659" y="108"/>
                      <a:pt x="659" y="102"/>
                    </a:cubicBezTo>
                    <a:cubicBezTo>
                      <a:pt x="660" y="102"/>
                      <a:pt x="661" y="101"/>
                      <a:pt x="660" y="98"/>
                    </a:cubicBezTo>
                    <a:cubicBezTo>
                      <a:pt x="661" y="99"/>
                      <a:pt x="661" y="98"/>
                      <a:pt x="663" y="97"/>
                    </a:cubicBezTo>
                    <a:cubicBezTo>
                      <a:pt x="663" y="99"/>
                      <a:pt x="662" y="100"/>
                      <a:pt x="662" y="102"/>
                    </a:cubicBezTo>
                    <a:cubicBezTo>
                      <a:pt x="664" y="105"/>
                      <a:pt x="664" y="109"/>
                      <a:pt x="665" y="110"/>
                    </a:cubicBezTo>
                    <a:cubicBezTo>
                      <a:pt x="665" y="112"/>
                      <a:pt x="665" y="112"/>
                      <a:pt x="664" y="113"/>
                    </a:cubicBezTo>
                    <a:cubicBezTo>
                      <a:pt x="665" y="115"/>
                      <a:pt x="665" y="117"/>
                      <a:pt x="664" y="118"/>
                    </a:cubicBezTo>
                    <a:cubicBezTo>
                      <a:pt x="664" y="118"/>
                      <a:pt x="663" y="116"/>
                      <a:pt x="664" y="115"/>
                    </a:cubicBezTo>
                    <a:close/>
                    <a:moveTo>
                      <a:pt x="665" y="117"/>
                    </a:moveTo>
                    <a:cubicBezTo>
                      <a:pt x="667" y="119"/>
                      <a:pt x="666" y="115"/>
                      <a:pt x="667" y="114"/>
                    </a:cubicBezTo>
                    <a:cubicBezTo>
                      <a:pt x="668" y="123"/>
                      <a:pt x="672" y="136"/>
                      <a:pt x="669" y="140"/>
                    </a:cubicBezTo>
                    <a:cubicBezTo>
                      <a:pt x="670" y="142"/>
                      <a:pt x="670" y="144"/>
                      <a:pt x="670" y="145"/>
                    </a:cubicBezTo>
                    <a:cubicBezTo>
                      <a:pt x="670" y="147"/>
                      <a:pt x="670" y="144"/>
                      <a:pt x="671" y="145"/>
                    </a:cubicBezTo>
                    <a:cubicBezTo>
                      <a:pt x="671" y="147"/>
                      <a:pt x="671" y="150"/>
                      <a:pt x="670" y="151"/>
                    </a:cubicBezTo>
                    <a:cubicBezTo>
                      <a:pt x="669" y="147"/>
                      <a:pt x="669" y="145"/>
                      <a:pt x="669" y="143"/>
                    </a:cubicBezTo>
                    <a:cubicBezTo>
                      <a:pt x="668" y="140"/>
                      <a:pt x="668" y="139"/>
                      <a:pt x="668" y="136"/>
                    </a:cubicBezTo>
                    <a:cubicBezTo>
                      <a:pt x="668" y="136"/>
                      <a:pt x="668" y="137"/>
                      <a:pt x="668" y="138"/>
                    </a:cubicBezTo>
                    <a:cubicBezTo>
                      <a:pt x="666" y="136"/>
                      <a:pt x="666" y="134"/>
                      <a:pt x="666" y="131"/>
                    </a:cubicBezTo>
                    <a:cubicBezTo>
                      <a:pt x="666" y="129"/>
                      <a:pt x="665" y="126"/>
                      <a:pt x="664" y="122"/>
                    </a:cubicBezTo>
                    <a:cubicBezTo>
                      <a:pt x="665" y="121"/>
                      <a:pt x="665" y="120"/>
                      <a:pt x="666" y="119"/>
                    </a:cubicBezTo>
                    <a:cubicBezTo>
                      <a:pt x="666" y="119"/>
                      <a:pt x="665" y="119"/>
                      <a:pt x="665" y="117"/>
                    </a:cubicBezTo>
                    <a:close/>
                    <a:moveTo>
                      <a:pt x="689" y="125"/>
                    </a:moveTo>
                    <a:cubicBezTo>
                      <a:pt x="688" y="126"/>
                      <a:pt x="687" y="122"/>
                      <a:pt x="688" y="122"/>
                    </a:cubicBezTo>
                    <a:lnTo>
                      <a:pt x="689" y="125"/>
                    </a:lnTo>
                    <a:close/>
                    <a:moveTo>
                      <a:pt x="618" y="146"/>
                    </a:moveTo>
                    <a:cubicBezTo>
                      <a:pt x="616" y="147"/>
                      <a:pt x="618" y="142"/>
                      <a:pt x="618" y="146"/>
                    </a:cubicBezTo>
                    <a:close/>
                    <a:moveTo>
                      <a:pt x="619" y="145"/>
                    </a:moveTo>
                    <a:cubicBezTo>
                      <a:pt x="619" y="145"/>
                      <a:pt x="618" y="142"/>
                      <a:pt x="619" y="142"/>
                    </a:cubicBezTo>
                    <a:cubicBezTo>
                      <a:pt x="620" y="144"/>
                      <a:pt x="619" y="144"/>
                      <a:pt x="619" y="145"/>
                    </a:cubicBezTo>
                    <a:close/>
                    <a:moveTo>
                      <a:pt x="690" y="122"/>
                    </a:moveTo>
                    <a:cubicBezTo>
                      <a:pt x="689" y="119"/>
                      <a:pt x="690" y="118"/>
                      <a:pt x="690" y="116"/>
                    </a:cubicBezTo>
                    <a:cubicBezTo>
                      <a:pt x="690" y="117"/>
                      <a:pt x="691" y="118"/>
                      <a:pt x="691" y="120"/>
                    </a:cubicBezTo>
                    <a:cubicBezTo>
                      <a:pt x="691" y="121"/>
                      <a:pt x="691" y="122"/>
                      <a:pt x="690" y="122"/>
                    </a:cubicBezTo>
                    <a:close/>
                    <a:moveTo>
                      <a:pt x="686" y="104"/>
                    </a:moveTo>
                    <a:cubicBezTo>
                      <a:pt x="685" y="104"/>
                      <a:pt x="684" y="102"/>
                      <a:pt x="683" y="101"/>
                    </a:cubicBezTo>
                    <a:cubicBezTo>
                      <a:pt x="682" y="102"/>
                      <a:pt x="684" y="103"/>
                      <a:pt x="683" y="104"/>
                    </a:cubicBezTo>
                    <a:cubicBezTo>
                      <a:pt x="682" y="105"/>
                      <a:pt x="682" y="100"/>
                      <a:pt x="681" y="99"/>
                    </a:cubicBezTo>
                    <a:cubicBezTo>
                      <a:pt x="683" y="98"/>
                      <a:pt x="681" y="95"/>
                      <a:pt x="682" y="94"/>
                    </a:cubicBezTo>
                    <a:cubicBezTo>
                      <a:pt x="683" y="97"/>
                      <a:pt x="684" y="100"/>
                      <a:pt x="685" y="100"/>
                    </a:cubicBezTo>
                    <a:cubicBezTo>
                      <a:pt x="686" y="102"/>
                      <a:pt x="685" y="103"/>
                      <a:pt x="686" y="104"/>
                    </a:cubicBezTo>
                    <a:close/>
                    <a:moveTo>
                      <a:pt x="618" y="122"/>
                    </a:moveTo>
                    <a:cubicBezTo>
                      <a:pt x="617" y="122"/>
                      <a:pt x="616" y="119"/>
                      <a:pt x="617" y="119"/>
                    </a:cubicBezTo>
                    <a:cubicBezTo>
                      <a:pt x="617" y="120"/>
                      <a:pt x="618" y="121"/>
                      <a:pt x="618" y="122"/>
                    </a:cubicBezTo>
                    <a:close/>
                    <a:moveTo>
                      <a:pt x="621" y="113"/>
                    </a:moveTo>
                    <a:cubicBezTo>
                      <a:pt x="621" y="114"/>
                      <a:pt x="622" y="116"/>
                      <a:pt x="621" y="116"/>
                    </a:cubicBezTo>
                    <a:cubicBezTo>
                      <a:pt x="621" y="115"/>
                      <a:pt x="620" y="113"/>
                      <a:pt x="621" y="113"/>
                    </a:cubicBezTo>
                    <a:close/>
                    <a:moveTo>
                      <a:pt x="618" y="110"/>
                    </a:moveTo>
                    <a:cubicBezTo>
                      <a:pt x="619" y="109"/>
                      <a:pt x="618" y="106"/>
                      <a:pt x="619" y="108"/>
                    </a:cubicBezTo>
                    <a:cubicBezTo>
                      <a:pt x="619" y="106"/>
                      <a:pt x="617" y="102"/>
                      <a:pt x="619" y="101"/>
                    </a:cubicBezTo>
                    <a:cubicBezTo>
                      <a:pt x="620" y="105"/>
                      <a:pt x="622" y="109"/>
                      <a:pt x="621" y="113"/>
                    </a:cubicBezTo>
                    <a:cubicBezTo>
                      <a:pt x="620" y="113"/>
                      <a:pt x="620" y="111"/>
                      <a:pt x="619" y="110"/>
                    </a:cubicBezTo>
                    <a:cubicBezTo>
                      <a:pt x="619" y="111"/>
                      <a:pt x="619" y="113"/>
                      <a:pt x="620" y="114"/>
                    </a:cubicBezTo>
                    <a:cubicBezTo>
                      <a:pt x="620" y="116"/>
                      <a:pt x="620" y="117"/>
                      <a:pt x="621" y="118"/>
                    </a:cubicBezTo>
                    <a:cubicBezTo>
                      <a:pt x="620" y="120"/>
                      <a:pt x="618" y="113"/>
                      <a:pt x="619" y="111"/>
                    </a:cubicBezTo>
                    <a:cubicBezTo>
                      <a:pt x="618" y="110"/>
                      <a:pt x="617" y="109"/>
                      <a:pt x="618" y="110"/>
                    </a:cubicBezTo>
                    <a:cubicBezTo>
                      <a:pt x="617" y="109"/>
                      <a:pt x="617" y="106"/>
                      <a:pt x="616" y="105"/>
                    </a:cubicBezTo>
                    <a:cubicBezTo>
                      <a:pt x="618" y="104"/>
                      <a:pt x="618" y="109"/>
                      <a:pt x="618" y="110"/>
                    </a:cubicBezTo>
                    <a:close/>
                    <a:moveTo>
                      <a:pt x="665" y="96"/>
                    </a:moveTo>
                    <a:cubicBezTo>
                      <a:pt x="663" y="96"/>
                      <a:pt x="663" y="93"/>
                      <a:pt x="662" y="92"/>
                    </a:cubicBezTo>
                    <a:cubicBezTo>
                      <a:pt x="662" y="92"/>
                      <a:pt x="663" y="95"/>
                      <a:pt x="662" y="96"/>
                    </a:cubicBezTo>
                    <a:cubicBezTo>
                      <a:pt x="661" y="96"/>
                      <a:pt x="660" y="95"/>
                      <a:pt x="660" y="92"/>
                    </a:cubicBezTo>
                    <a:cubicBezTo>
                      <a:pt x="660" y="88"/>
                      <a:pt x="662" y="90"/>
                      <a:pt x="663" y="86"/>
                    </a:cubicBezTo>
                    <a:cubicBezTo>
                      <a:pt x="664" y="89"/>
                      <a:pt x="665" y="87"/>
                      <a:pt x="665" y="90"/>
                    </a:cubicBezTo>
                    <a:cubicBezTo>
                      <a:pt x="664" y="90"/>
                      <a:pt x="663" y="90"/>
                      <a:pt x="663" y="92"/>
                    </a:cubicBezTo>
                    <a:cubicBezTo>
                      <a:pt x="664" y="94"/>
                      <a:pt x="665" y="94"/>
                      <a:pt x="665" y="96"/>
                    </a:cubicBezTo>
                    <a:close/>
                    <a:moveTo>
                      <a:pt x="616" y="102"/>
                    </a:moveTo>
                    <a:cubicBezTo>
                      <a:pt x="614" y="101"/>
                      <a:pt x="615" y="100"/>
                      <a:pt x="614" y="97"/>
                    </a:cubicBezTo>
                    <a:cubicBezTo>
                      <a:pt x="615" y="98"/>
                      <a:pt x="616" y="100"/>
                      <a:pt x="616" y="102"/>
                    </a:cubicBezTo>
                    <a:close/>
                    <a:moveTo>
                      <a:pt x="135" y="327"/>
                    </a:moveTo>
                    <a:cubicBezTo>
                      <a:pt x="136" y="330"/>
                      <a:pt x="138" y="331"/>
                      <a:pt x="138" y="332"/>
                    </a:cubicBezTo>
                    <a:cubicBezTo>
                      <a:pt x="138" y="333"/>
                      <a:pt x="137" y="331"/>
                      <a:pt x="137" y="332"/>
                    </a:cubicBezTo>
                    <a:cubicBezTo>
                      <a:pt x="137" y="331"/>
                      <a:pt x="134" y="329"/>
                      <a:pt x="135" y="327"/>
                    </a:cubicBezTo>
                    <a:close/>
                    <a:moveTo>
                      <a:pt x="142" y="344"/>
                    </a:moveTo>
                    <a:cubicBezTo>
                      <a:pt x="140" y="344"/>
                      <a:pt x="140" y="342"/>
                      <a:pt x="140" y="343"/>
                    </a:cubicBezTo>
                    <a:cubicBezTo>
                      <a:pt x="138" y="341"/>
                      <a:pt x="138" y="340"/>
                      <a:pt x="137" y="339"/>
                    </a:cubicBezTo>
                    <a:cubicBezTo>
                      <a:pt x="138" y="338"/>
                      <a:pt x="140" y="341"/>
                      <a:pt x="142" y="344"/>
                    </a:cubicBezTo>
                    <a:close/>
                    <a:moveTo>
                      <a:pt x="140" y="340"/>
                    </a:moveTo>
                    <a:cubicBezTo>
                      <a:pt x="138" y="337"/>
                      <a:pt x="141" y="340"/>
                      <a:pt x="142" y="341"/>
                    </a:cubicBezTo>
                    <a:cubicBezTo>
                      <a:pt x="141" y="341"/>
                      <a:pt x="140" y="341"/>
                      <a:pt x="139" y="340"/>
                    </a:cubicBezTo>
                    <a:cubicBezTo>
                      <a:pt x="139" y="339"/>
                      <a:pt x="138" y="338"/>
                      <a:pt x="137" y="337"/>
                    </a:cubicBezTo>
                    <a:cubicBezTo>
                      <a:pt x="139" y="336"/>
                      <a:pt x="138" y="338"/>
                      <a:pt x="140" y="3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</p:grpSp>
        <p:sp>
          <p:nvSpPr>
            <p:cNvPr id="56" name="文本框 55"/>
            <p:cNvSpPr txBox="1"/>
            <p:nvPr>
              <p:custDataLst>
                <p:tags r:id="rId36"/>
              </p:custDataLst>
            </p:nvPr>
          </p:nvSpPr>
          <p:spPr>
            <a:xfrm>
              <a:off x="9491231" y="3575883"/>
              <a:ext cx="6742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>
                <a:solidFill>
                  <a:schemeClr val="bg1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</p:grpSp>
      <p:grpSp>
        <p:nvGrpSpPr>
          <p:cNvPr id="12" name="组合 64"/>
          <p:cNvGrpSpPr/>
          <p:nvPr>
            <p:custDataLst>
              <p:tags r:id="rId10"/>
            </p:custDataLst>
          </p:nvPr>
        </p:nvGrpSpPr>
        <p:grpSpPr>
          <a:xfrm>
            <a:off x="7014949" y="4696915"/>
            <a:ext cx="1241945" cy="976955"/>
            <a:chOff x="7014949" y="4696915"/>
            <a:chExt cx="1241945" cy="976955"/>
          </a:xfrm>
        </p:grpSpPr>
        <p:grpSp>
          <p:nvGrpSpPr>
            <p:cNvPr id="13" name="组合 38"/>
            <p:cNvGrpSpPr/>
            <p:nvPr>
              <p:custDataLst>
                <p:tags r:id="rId30"/>
              </p:custDataLst>
            </p:nvPr>
          </p:nvGrpSpPr>
          <p:grpSpPr>
            <a:xfrm rot="9000000">
              <a:off x="7112399" y="4696915"/>
              <a:ext cx="995296" cy="976955"/>
              <a:chOff x="7389813" y="4141788"/>
              <a:chExt cx="1636712" cy="1606551"/>
            </a:xfrm>
            <a:solidFill>
              <a:srgbClr val="212121"/>
            </a:solidFill>
          </p:grpSpPr>
          <p:sp>
            <p:nvSpPr>
              <p:cNvPr id="40" name="MH_Other_10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7548564" y="4221163"/>
                <a:ext cx="1411287" cy="1395412"/>
              </a:xfrm>
              <a:custGeom>
                <a:avLst/>
                <a:gdLst>
                  <a:gd name="T0" fmla="*/ 2147483646 w 651"/>
                  <a:gd name="T1" fmla="*/ 2147483646 h 644"/>
                  <a:gd name="T2" fmla="*/ 2147483646 w 651"/>
                  <a:gd name="T3" fmla="*/ 2147483646 h 644"/>
                  <a:gd name="T4" fmla="*/ 2147483646 w 651"/>
                  <a:gd name="T5" fmla="*/ 2147483646 h 644"/>
                  <a:gd name="T6" fmla="*/ 2147483646 w 651"/>
                  <a:gd name="T7" fmla="*/ 2147483646 h 644"/>
                  <a:gd name="T8" fmla="*/ 2147483646 w 651"/>
                  <a:gd name="T9" fmla="*/ 2147483646 h 6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51" h="644">
                    <a:moveTo>
                      <a:pt x="284" y="623"/>
                    </a:moveTo>
                    <a:cubicBezTo>
                      <a:pt x="451" y="644"/>
                      <a:pt x="605" y="526"/>
                      <a:pt x="628" y="360"/>
                    </a:cubicBezTo>
                    <a:cubicBezTo>
                      <a:pt x="651" y="194"/>
                      <a:pt x="534" y="42"/>
                      <a:pt x="367" y="21"/>
                    </a:cubicBezTo>
                    <a:cubicBezTo>
                      <a:pt x="200" y="0"/>
                      <a:pt x="46" y="118"/>
                      <a:pt x="23" y="284"/>
                    </a:cubicBezTo>
                    <a:cubicBezTo>
                      <a:pt x="0" y="451"/>
                      <a:pt x="117" y="602"/>
                      <a:pt x="284" y="6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  <p:sp>
            <p:nvSpPr>
              <p:cNvPr id="41" name="MH_Other_11"/>
              <p:cNvSpPr>
                <a:spLocks noEditPoints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7389813" y="4141788"/>
                <a:ext cx="1598612" cy="1403350"/>
              </a:xfrm>
              <a:custGeom>
                <a:avLst/>
                <a:gdLst>
                  <a:gd name="T0" fmla="*/ 2147483646 w 737"/>
                  <a:gd name="T1" fmla="*/ 2147483646 h 648"/>
                  <a:gd name="T2" fmla="*/ 2147483646 w 737"/>
                  <a:gd name="T3" fmla="*/ 2147483646 h 648"/>
                  <a:gd name="T4" fmla="*/ 2147483646 w 737"/>
                  <a:gd name="T5" fmla="*/ 2147483646 h 648"/>
                  <a:gd name="T6" fmla="*/ 2147483646 w 737"/>
                  <a:gd name="T7" fmla="*/ 2147483646 h 648"/>
                  <a:gd name="T8" fmla="*/ 2147483646 w 737"/>
                  <a:gd name="T9" fmla="*/ 2147483646 h 648"/>
                  <a:gd name="T10" fmla="*/ 2147483646 w 737"/>
                  <a:gd name="T11" fmla="*/ 2147483646 h 648"/>
                  <a:gd name="T12" fmla="*/ 2147483646 w 737"/>
                  <a:gd name="T13" fmla="*/ 2147483646 h 648"/>
                  <a:gd name="T14" fmla="*/ 2147483646 w 737"/>
                  <a:gd name="T15" fmla="*/ 2147483646 h 648"/>
                  <a:gd name="T16" fmla="*/ 2147483646 w 737"/>
                  <a:gd name="T17" fmla="*/ 2147483646 h 648"/>
                  <a:gd name="T18" fmla="*/ 2147483646 w 737"/>
                  <a:gd name="T19" fmla="*/ 2147483646 h 648"/>
                  <a:gd name="T20" fmla="*/ 2147483646 w 737"/>
                  <a:gd name="T21" fmla="*/ 2147483646 h 648"/>
                  <a:gd name="T22" fmla="*/ 2147483646 w 737"/>
                  <a:gd name="T23" fmla="*/ 2147483646 h 648"/>
                  <a:gd name="T24" fmla="*/ 2147483646 w 737"/>
                  <a:gd name="T25" fmla="*/ 2147483646 h 648"/>
                  <a:gd name="T26" fmla="*/ 2147483646 w 737"/>
                  <a:gd name="T27" fmla="*/ 2147483646 h 648"/>
                  <a:gd name="T28" fmla="*/ 2147483646 w 737"/>
                  <a:gd name="T29" fmla="*/ 2147483646 h 648"/>
                  <a:gd name="T30" fmla="*/ 2147483646 w 737"/>
                  <a:gd name="T31" fmla="*/ 2147483646 h 648"/>
                  <a:gd name="T32" fmla="*/ 2147483646 w 737"/>
                  <a:gd name="T33" fmla="*/ 2147483646 h 648"/>
                  <a:gd name="T34" fmla="*/ 2147483646 w 737"/>
                  <a:gd name="T35" fmla="*/ 2147483646 h 648"/>
                  <a:gd name="T36" fmla="*/ 2147483646 w 737"/>
                  <a:gd name="T37" fmla="*/ 2147483646 h 648"/>
                  <a:gd name="T38" fmla="*/ 2147483646 w 737"/>
                  <a:gd name="T39" fmla="*/ 2147483646 h 648"/>
                  <a:gd name="T40" fmla="*/ 2147483646 w 737"/>
                  <a:gd name="T41" fmla="*/ 2147483646 h 648"/>
                  <a:gd name="T42" fmla="*/ 2147483646 w 737"/>
                  <a:gd name="T43" fmla="*/ 2147483646 h 648"/>
                  <a:gd name="T44" fmla="*/ 2147483646 w 737"/>
                  <a:gd name="T45" fmla="*/ 2147483646 h 648"/>
                  <a:gd name="T46" fmla="*/ 2147483646 w 737"/>
                  <a:gd name="T47" fmla="*/ 2147483646 h 648"/>
                  <a:gd name="T48" fmla="*/ 2147483646 w 737"/>
                  <a:gd name="T49" fmla="*/ 2147483646 h 648"/>
                  <a:gd name="T50" fmla="*/ 2147483646 w 737"/>
                  <a:gd name="T51" fmla="*/ 2147483646 h 648"/>
                  <a:gd name="T52" fmla="*/ 2147483646 w 737"/>
                  <a:gd name="T53" fmla="*/ 2147483646 h 648"/>
                  <a:gd name="T54" fmla="*/ 2147483646 w 737"/>
                  <a:gd name="T55" fmla="*/ 2147483646 h 648"/>
                  <a:gd name="T56" fmla="*/ 2147483646 w 737"/>
                  <a:gd name="T57" fmla="*/ 2147483646 h 648"/>
                  <a:gd name="T58" fmla="*/ 2147483646 w 737"/>
                  <a:gd name="T59" fmla="*/ 2147483646 h 648"/>
                  <a:gd name="T60" fmla="*/ 2147483646 w 737"/>
                  <a:gd name="T61" fmla="*/ 2147483646 h 648"/>
                  <a:gd name="T62" fmla="*/ 2147483646 w 737"/>
                  <a:gd name="T63" fmla="*/ 2147483646 h 648"/>
                  <a:gd name="T64" fmla="*/ 2147483646 w 737"/>
                  <a:gd name="T65" fmla="*/ 2147483646 h 648"/>
                  <a:gd name="T66" fmla="*/ 2147483646 w 737"/>
                  <a:gd name="T67" fmla="*/ 2147483646 h 648"/>
                  <a:gd name="T68" fmla="*/ 2147483646 w 737"/>
                  <a:gd name="T69" fmla="*/ 2147483646 h 648"/>
                  <a:gd name="T70" fmla="*/ 2147483646 w 737"/>
                  <a:gd name="T71" fmla="*/ 2147483646 h 648"/>
                  <a:gd name="T72" fmla="*/ 2147483646 w 737"/>
                  <a:gd name="T73" fmla="*/ 2147483646 h 648"/>
                  <a:gd name="T74" fmla="*/ 2147483646 w 737"/>
                  <a:gd name="T75" fmla="*/ 2147483646 h 648"/>
                  <a:gd name="T76" fmla="*/ 2147483646 w 737"/>
                  <a:gd name="T77" fmla="*/ 2147483646 h 648"/>
                  <a:gd name="T78" fmla="*/ 2147483646 w 737"/>
                  <a:gd name="T79" fmla="*/ 2147483646 h 648"/>
                  <a:gd name="T80" fmla="*/ 2147483646 w 737"/>
                  <a:gd name="T81" fmla="*/ 2147483646 h 648"/>
                  <a:gd name="T82" fmla="*/ 2147483646 w 737"/>
                  <a:gd name="T83" fmla="*/ 2147483646 h 648"/>
                  <a:gd name="T84" fmla="*/ 2147483646 w 737"/>
                  <a:gd name="T85" fmla="*/ 2147483646 h 648"/>
                  <a:gd name="T86" fmla="*/ 2147483646 w 737"/>
                  <a:gd name="T87" fmla="*/ 2147483646 h 648"/>
                  <a:gd name="T88" fmla="*/ 2147483646 w 737"/>
                  <a:gd name="T89" fmla="*/ 2147483646 h 648"/>
                  <a:gd name="T90" fmla="*/ 2147483646 w 737"/>
                  <a:gd name="T91" fmla="*/ 2147483646 h 648"/>
                  <a:gd name="T92" fmla="*/ 2147483646 w 737"/>
                  <a:gd name="T93" fmla="*/ 2147483646 h 648"/>
                  <a:gd name="T94" fmla="*/ 2147483646 w 737"/>
                  <a:gd name="T95" fmla="*/ 2147483646 h 648"/>
                  <a:gd name="T96" fmla="*/ 2147483646 w 737"/>
                  <a:gd name="T97" fmla="*/ 2147483646 h 648"/>
                  <a:gd name="T98" fmla="*/ 2147483646 w 737"/>
                  <a:gd name="T99" fmla="*/ 2147483646 h 648"/>
                  <a:gd name="T100" fmla="*/ 2147483646 w 737"/>
                  <a:gd name="T101" fmla="*/ 2147483646 h 648"/>
                  <a:gd name="T102" fmla="*/ 2147483646 w 737"/>
                  <a:gd name="T103" fmla="*/ 2147483646 h 648"/>
                  <a:gd name="T104" fmla="*/ 2147483646 w 737"/>
                  <a:gd name="T105" fmla="*/ 2147483646 h 648"/>
                  <a:gd name="T106" fmla="*/ 2147483646 w 737"/>
                  <a:gd name="T107" fmla="*/ 2147483646 h 648"/>
                  <a:gd name="T108" fmla="*/ 2147483646 w 737"/>
                  <a:gd name="T109" fmla="*/ 2147483646 h 648"/>
                  <a:gd name="T110" fmla="*/ 2147483646 w 737"/>
                  <a:gd name="T111" fmla="*/ 2147483646 h 648"/>
                  <a:gd name="T112" fmla="*/ 2147483646 w 737"/>
                  <a:gd name="T113" fmla="*/ 2147483646 h 648"/>
                  <a:gd name="T114" fmla="*/ 2147483646 w 737"/>
                  <a:gd name="T115" fmla="*/ 2147483646 h 648"/>
                  <a:gd name="T116" fmla="*/ 2147483646 w 737"/>
                  <a:gd name="T117" fmla="*/ 2147483646 h 648"/>
                  <a:gd name="T118" fmla="*/ 2147483646 w 737"/>
                  <a:gd name="T119" fmla="*/ 2147483646 h 648"/>
                  <a:gd name="T120" fmla="*/ 2147483646 w 737"/>
                  <a:gd name="T121" fmla="*/ 2147483646 h 648"/>
                  <a:gd name="T122" fmla="*/ 2147483646 w 737"/>
                  <a:gd name="T123" fmla="*/ 2147483646 h 648"/>
                  <a:gd name="T124" fmla="*/ 2147483646 w 737"/>
                  <a:gd name="T125" fmla="*/ 2147483646 h 64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37" h="648">
                    <a:moveTo>
                      <a:pt x="734" y="266"/>
                    </a:moveTo>
                    <a:cubicBezTo>
                      <a:pt x="734" y="264"/>
                      <a:pt x="733" y="262"/>
                      <a:pt x="733" y="262"/>
                    </a:cubicBezTo>
                    <a:cubicBezTo>
                      <a:pt x="734" y="265"/>
                      <a:pt x="734" y="261"/>
                      <a:pt x="734" y="261"/>
                    </a:cubicBezTo>
                    <a:cubicBezTo>
                      <a:pt x="735" y="262"/>
                      <a:pt x="735" y="263"/>
                      <a:pt x="735" y="264"/>
                    </a:cubicBezTo>
                    <a:cubicBezTo>
                      <a:pt x="737" y="263"/>
                      <a:pt x="733" y="256"/>
                      <a:pt x="732" y="253"/>
                    </a:cubicBezTo>
                    <a:cubicBezTo>
                      <a:pt x="730" y="249"/>
                      <a:pt x="733" y="250"/>
                      <a:pt x="731" y="245"/>
                    </a:cubicBezTo>
                    <a:cubicBezTo>
                      <a:pt x="731" y="245"/>
                      <a:pt x="731" y="247"/>
                      <a:pt x="731" y="247"/>
                    </a:cubicBezTo>
                    <a:cubicBezTo>
                      <a:pt x="729" y="244"/>
                      <a:pt x="727" y="240"/>
                      <a:pt x="728" y="237"/>
                    </a:cubicBezTo>
                    <a:cubicBezTo>
                      <a:pt x="729" y="240"/>
                      <a:pt x="729" y="237"/>
                      <a:pt x="728" y="235"/>
                    </a:cubicBezTo>
                    <a:cubicBezTo>
                      <a:pt x="727" y="234"/>
                      <a:pt x="727" y="233"/>
                      <a:pt x="725" y="230"/>
                    </a:cubicBezTo>
                    <a:cubicBezTo>
                      <a:pt x="727" y="232"/>
                      <a:pt x="723" y="226"/>
                      <a:pt x="726" y="228"/>
                    </a:cubicBezTo>
                    <a:cubicBezTo>
                      <a:pt x="724" y="224"/>
                      <a:pt x="725" y="227"/>
                      <a:pt x="723" y="225"/>
                    </a:cubicBezTo>
                    <a:cubicBezTo>
                      <a:pt x="723" y="222"/>
                      <a:pt x="723" y="225"/>
                      <a:pt x="722" y="222"/>
                    </a:cubicBezTo>
                    <a:cubicBezTo>
                      <a:pt x="722" y="221"/>
                      <a:pt x="721" y="219"/>
                      <a:pt x="722" y="220"/>
                    </a:cubicBezTo>
                    <a:cubicBezTo>
                      <a:pt x="721" y="216"/>
                      <a:pt x="719" y="214"/>
                      <a:pt x="718" y="211"/>
                    </a:cubicBezTo>
                    <a:cubicBezTo>
                      <a:pt x="717" y="210"/>
                      <a:pt x="716" y="210"/>
                      <a:pt x="716" y="209"/>
                    </a:cubicBezTo>
                    <a:cubicBezTo>
                      <a:pt x="714" y="206"/>
                      <a:pt x="713" y="203"/>
                      <a:pt x="711" y="199"/>
                    </a:cubicBezTo>
                    <a:cubicBezTo>
                      <a:pt x="713" y="198"/>
                      <a:pt x="707" y="187"/>
                      <a:pt x="706" y="183"/>
                    </a:cubicBezTo>
                    <a:cubicBezTo>
                      <a:pt x="706" y="183"/>
                      <a:pt x="706" y="184"/>
                      <a:pt x="705" y="183"/>
                    </a:cubicBezTo>
                    <a:cubicBezTo>
                      <a:pt x="704" y="181"/>
                      <a:pt x="705" y="180"/>
                      <a:pt x="703" y="179"/>
                    </a:cubicBezTo>
                    <a:cubicBezTo>
                      <a:pt x="702" y="179"/>
                      <a:pt x="705" y="182"/>
                      <a:pt x="704" y="182"/>
                    </a:cubicBezTo>
                    <a:cubicBezTo>
                      <a:pt x="701" y="178"/>
                      <a:pt x="697" y="172"/>
                      <a:pt x="695" y="168"/>
                    </a:cubicBezTo>
                    <a:cubicBezTo>
                      <a:pt x="696" y="171"/>
                      <a:pt x="698" y="171"/>
                      <a:pt x="697" y="170"/>
                    </a:cubicBezTo>
                    <a:cubicBezTo>
                      <a:pt x="696" y="169"/>
                      <a:pt x="694" y="168"/>
                      <a:pt x="693" y="166"/>
                    </a:cubicBezTo>
                    <a:cubicBezTo>
                      <a:pt x="693" y="166"/>
                      <a:pt x="694" y="165"/>
                      <a:pt x="695" y="166"/>
                    </a:cubicBezTo>
                    <a:cubicBezTo>
                      <a:pt x="692" y="162"/>
                      <a:pt x="689" y="158"/>
                      <a:pt x="687" y="156"/>
                    </a:cubicBezTo>
                    <a:cubicBezTo>
                      <a:pt x="688" y="156"/>
                      <a:pt x="688" y="156"/>
                      <a:pt x="689" y="157"/>
                    </a:cubicBezTo>
                    <a:cubicBezTo>
                      <a:pt x="693" y="161"/>
                      <a:pt x="697" y="170"/>
                      <a:pt x="700" y="171"/>
                    </a:cubicBezTo>
                    <a:cubicBezTo>
                      <a:pt x="698" y="169"/>
                      <a:pt x="696" y="166"/>
                      <a:pt x="694" y="163"/>
                    </a:cubicBezTo>
                    <a:cubicBezTo>
                      <a:pt x="692" y="160"/>
                      <a:pt x="690" y="157"/>
                      <a:pt x="688" y="154"/>
                    </a:cubicBezTo>
                    <a:cubicBezTo>
                      <a:pt x="689" y="153"/>
                      <a:pt x="681" y="146"/>
                      <a:pt x="681" y="143"/>
                    </a:cubicBezTo>
                    <a:cubicBezTo>
                      <a:pt x="678" y="140"/>
                      <a:pt x="674" y="135"/>
                      <a:pt x="670" y="131"/>
                    </a:cubicBezTo>
                    <a:cubicBezTo>
                      <a:pt x="667" y="127"/>
                      <a:pt x="663" y="122"/>
                      <a:pt x="662" y="119"/>
                    </a:cubicBezTo>
                    <a:cubicBezTo>
                      <a:pt x="662" y="120"/>
                      <a:pt x="663" y="120"/>
                      <a:pt x="663" y="120"/>
                    </a:cubicBezTo>
                    <a:cubicBezTo>
                      <a:pt x="661" y="118"/>
                      <a:pt x="660" y="117"/>
                      <a:pt x="659" y="116"/>
                    </a:cubicBezTo>
                    <a:cubicBezTo>
                      <a:pt x="660" y="117"/>
                      <a:pt x="660" y="118"/>
                      <a:pt x="660" y="118"/>
                    </a:cubicBezTo>
                    <a:cubicBezTo>
                      <a:pt x="656" y="114"/>
                      <a:pt x="655" y="113"/>
                      <a:pt x="652" y="110"/>
                    </a:cubicBezTo>
                    <a:cubicBezTo>
                      <a:pt x="653" y="110"/>
                      <a:pt x="653" y="111"/>
                      <a:pt x="654" y="111"/>
                    </a:cubicBezTo>
                    <a:cubicBezTo>
                      <a:pt x="650" y="107"/>
                      <a:pt x="651" y="106"/>
                      <a:pt x="647" y="103"/>
                    </a:cubicBezTo>
                    <a:cubicBezTo>
                      <a:pt x="647" y="104"/>
                      <a:pt x="649" y="106"/>
                      <a:pt x="646" y="104"/>
                    </a:cubicBezTo>
                    <a:cubicBezTo>
                      <a:pt x="647" y="104"/>
                      <a:pt x="645" y="102"/>
                      <a:pt x="644" y="101"/>
                    </a:cubicBezTo>
                    <a:cubicBezTo>
                      <a:pt x="643" y="101"/>
                      <a:pt x="645" y="103"/>
                      <a:pt x="642" y="101"/>
                    </a:cubicBezTo>
                    <a:cubicBezTo>
                      <a:pt x="639" y="98"/>
                      <a:pt x="638" y="98"/>
                      <a:pt x="634" y="95"/>
                    </a:cubicBezTo>
                    <a:cubicBezTo>
                      <a:pt x="635" y="94"/>
                      <a:pt x="631" y="90"/>
                      <a:pt x="633" y="91"/>
                    </a:cubicBezTo>
                    <a:cubicBezTo>
                      <a:pt x="629" y="88"/>
                      <a:pt x="629" y="86"/>
                      <a:pt x="626" y="86"/>
                    </a:cubicBezTo>
                    <a:cubicBezTo>
                      <a:pt x="627" y="86"/>
                      <a:pt x="625" y="84"/>
                      <a:pt x="628" y="84"/>
                    </a:cubicBezTo>
                    <a:cubicBezTo>
                      <a:pt x="626" y="83"/>
                      <a:pt x="626" y="84"/>
                      <a:pt x="625" y="83"/>
                    </a:cubicBezTo>
                    <a:cubicBezTo>
                      <a:pt x="625" y="83"/>
                      <a:pt x="626" y="85"/>
                      <a:pt x="623" y="84"/>
                    </a:cubicBezTo>
                    <a:cubicBezTo>
                      <a:pt x="617" y="78"/>
                      <a:pt x="608" y="70"/>
                      <a:pt x="602" y="68"/>
                    </a:cubicBezTo>
                    <a:cubicBezTo>
                      <a:pt x="602" y="68"/>
                      <a:pt x="602" y="67"/>
                      <a:pt x="603" y="68"/>
                    </a:cubicBezTo>
                    <a:cubicBezTo>
                      <a:pt x="600" y="65"/>
                      <a:pt x="600" y="65"/>
                      <a:pt x="600" y="65"/>
                    </a:cubicBezTo>
                    <a:cubicBezTo>
                      <a:pt x="600" y="66"/>
                      <a:pt x="599" y="66"/>
                      <a:pt x="597" y="65"/>
                    </a:cubicBezTo>
                    <a:cubicBezTo>
                      <a:pt x="599" y="65"/>
                      <a:pt x="596" y="63"/>
                      <a:pt x="596" y="62"/>
                    </a:cubicBezTo>
                    <a:cubicBezTo>
                      <a:pt x="600" y="63"/>
                      <a:pt x="602" y="66"/>
                      <a:pt x="606" y="69"/>
                    </a:cubicBezTo>
                    <a:cubicBezTo>
                      <a:pt x="608" y="69"/>
                      <a:pt x="617" y="76"/>
                      <a:pt x="617" y="77"/>
                    </a:cubicBezTo>
                    <a:cubicBezTo>
                      <a:pt x="617" y="76"/>
                      <a:pt x="614" y="73"/>
                      <a:pt x="610" y="70"/>
                    </a:cubicBezTo>
                    <a:cubicBezTo>
                      <a:pt x="607" y="68"/>
                      <a:pt x="604" y="66"/>
                      <a:pt x="602" y="65"/>
                    </a:cubicBezTo>
                    <a:cubicBezTo>
                      <a:pt x="600" y="63"/>
                      <a:pt x="599" y="62"/>
                      <a:pt x="597" y="60"/>
                    </a:cubicBezTo>
                    <a:cubicBezTo>
                      <a:pt x="595" y="58"/>
                      <a:pt x="592" y="57"/>
                      <a:pt x="590" y="55"/>
                    </a:cubicBezTo>
                    <a:cubicBezTo>
                      <a:pt x="590" y="56"/>
                      <a:pt x="588" y="55"/>
                      <a:pt x="587" y="55"/>
                    </a:cubicBezTo>
                    <a:cubicBezTo>
                      <a:pt x="586" y="55"/>
                      <a:pt x="588" y="56"/>
                      <a:pt x="587" y="57"/>
                    </a:cubicBezTo>
                    <a:cubicBezTo>
                      <a:pt x="590" y="59"/>
                      <a:pt x="589" y="57"/>
                      <a:pt x="591" y="58"/>
                    </a:cubicBezTo>
                    <a:cubicBezTo>
                      <a:pt x="589" y="59"/>
                      <a:pt x="594" y="61"/>
                      <a:pt x="592" y="61"/>
                    </a:cubicBezTo>
                    <a:cubicBezTo>
                      <a:pt x="589" y="59"/>
                      <a:pt x="585" y="55"/>
                      <a:pt x="583" y="56"/>
                    </a:cubicBezTo>
                    <a:cubicBezTo>
                      <a:pt x="582" y="55"/>
                      <a:pt x="581" y="55"/>
                      <a:pt x="579" y="54"/>
                    </a:cubicBezTo>
                    <a:cubicBezTo>
                      <a:pt x="580" y="54"/>
                      <a:pt x="581" y="53"/>
                      <a:pt x="581" y="53"/>
                    </a:cubicBezTo>
                    <a:cubicBezTo>
                      <a:pt x="577" y="51"/>
                      <a:pt x="582" y="55"/>
                      <a:pt x="577" y="53"/>
                    </a:cubicBezTo>
                    <a:cubicBezTo>
                      <a:pt x="576" y="52"/>
                      <a:pt x="576" y="51"/>
                      <a:pt x="574" y="51"/>
                    </a:cubicBezTo>
                    <a:cubicBezTo>
                      <a:pt x="572" y="49"/>
                      <a:pt x="576" y="50"/>
                      <a:pt x="575" y="49"/>
                    </a:cubicBezTo>
                    <a:cubicBezTo>
                      <a:pt x="575" y="49"/>
                      <a:pt x="570" y="47"/>
                      <a:pt x="570" y="46"/>
                    </a:cubicBezTo>
                    <a:cubicBezTo>
                      <a:pt x="570" y="46"/>
                      <a:pt x="570" y="45"/>
                      <a:pt x="572" y="46"/>
                    </a:cubicBezTo>
                    <a:cubicBezTo>
                      <a:pt x="570" y="47"/>
                      <a:pt x="576" y="48"/>
                      <a:pt x="578" y="49"/>
                    </a:cubicBezTo>
                    <a:cubicBezTo>
                      <a:pt x="579" y="50"/>
                      <a:pt x="579" y="51"/>
                      <a:pt x="580" y="52"/>
                    </a:cubicBezTo>
                    <a:cubicBezTo>
                      <a:pt x="581" y="51"/>
                      <a:pt x="584" y="54"/>
                      <a:pt x="585" y="55"/>
                    </a:cubicBezTo>
                    <a:cubicBezTo>
                      <a:pt x="585" y="53"/>
                      <a:pt x="581" y="51"/>
                      <a:pt x="579" y="49"/>
                    </a:cubicBezTo>
                    <a:cubicBezTo>
                      <a:pt x="580" y="49"/>
                      <a:pt x="582" y="51"/>
                      <a:pt x="583" y="50"/>
                    </a:cubicBezTo>
                    <a:cubicBezTo>
                      <a:pt x="580" y="49"/>
                      <a:pt x="577" y="48"/>
                      <a:pt x="576" y="46"/>
                    </a:cubicBezTo>
                    <a:cubicBezTo>
                      <a:pt x="575" y="47"/>
                      <a:pt x="571" y="43"/>
                      <a:pt x="572" y="45"/>
                    </a:cubicBezTo>
                    <a:cubicBezTo>
                      <a:pt x="574" y="47"/>
                      <a:pt x="576" y="46"/>
                      <a:pt x="576" y="48"/>
                    </a:cubicBezTo>
                    <a:cubicBezTo>
                      <a:pt x="573" y="47"/>
                      <a:pt x="572" y="45"/>
                      <a:pt x="569" y="43"/>
                    </a:cubicBezTo>
                    <a:cubicBezTo>
                      <a:pt x="568" y="44"/>
                      <a:pt x="571" y="45"/>
                      <a:pt x="570" y="45"/>
                    </a:cubicBezTo>
                    <a:cubicBezTo>
                      <a:pt x="569" y="45"/>
                      <a:pt x="569" y="45"/>
                      <a:pt x="569" y="45"/>
                    </a:cubicBezTo>
                    <a:cubicBezTo>
                      <a:pt x="565" y="43"/>
                      <a:pt x="564" y="42"/>
                      <a:pt x="562" y="40"/>
                    </a:cubicBezTo>
                    <a:cubicBezTo>
                      <a:pt x="559" y="39"/>
                      <a:pt x="563" y="41"/>
                      <a:pt x="562" y="41"/>
                    </a:cubicBezTo>
                    <a:cubicBezTo>
                      <a:pt x="561" y="40"/>
                      <a:pt x="560" y="40"/>
                      <a:pt x="560" y="40"/>
                    </a:cubicBezTo>
                    <a:cubicBezTo>
                      <a:pt x="559" y="39"/>
                      <a:pt x="557" y="39"/>
                      <a:pt x="558" y="38"/>
                    </a:cubicBezTo>
                    <a:cubicBezTo>
                      <a:pt x="558" y="37"/>
                      <a:pt x="561" y="39"/>
                      <a:pt x="560" y="38"/>
                    </a:cubicBezTo>
                    <a:cubicBezTo>
                      <a:pt x="557" y="37"/>
                      <a:pt x="556" y="36"/>
                      <a:pt x="554" y="35"/>
                    </a:cubicBezTo>
                    <a:cubicBezTo>
                      <a:pt x="553" y="34"/>
                      <a:pt x="553" y="35"/>
                      <a:pt x="550" y="34"/>
                    </a:cubicBezTo>
                    <a:cubicBezTo>
                      <a:pt x="549" y="33"/>
                      <a:pt x="549" y="33"/>
                      <a:pt x="547" y="32"/>
                    </a:cubicBezTo>
                    <a:cubicBezTo>
                      <a:pt x="546" y="32"/>
                      <a:pt x="541" y="30"/>
                      <a:pt x="538" y="28"/>
                    </a:cubicBezTo>
                    <a:cubicBezTo>
                      <a:pt x="537" y="29"/>
                      <a:pt x="535" y="28"/>
                      <a:pt x="534" y="28"/>
                    </a:cubicBezTo>
                    <a:cubicBezTo>
                      <a:pt x="538" y="30"/>
                      <a:pt x="539" y="30"/>
                      <a:pt x="541" y="31"/>
                    </a:cubicBezTo>
                    <a:cubicBezTo>
                      <a:pt x="540" y="31"/>
                      <a:pt x="539" y="31"/>
                      <a:pt x="538" y="31"/>
                    </a:cubicBezTo>
                    <a:cubicBezTo>
                      <a:pt x="540" y="32"/>
                      <a:pt x="541" y="31"/>
                      <a:pt x="542" y="32"/>
                    </a:cubicBezTo>
                    <a:cubicBezTo>
                      <a:pt x="541" y="33"/>
                      <a:pt x="547" y="34"/>
                      <a:pt x="547" y="35"/>
                    </a:cubicBezTo>
                    <a:cubicBezTo>
                      <a:pt x="547" y="35"/>
                      <a:pt x="546" y="35"/>
                      <a:pt x="546" y="36"/>
                    </a:cubicBezTo>
                    <a:cubicBezTo>
                      <a:pt x="551" y="37"/>
                      <a:pt x="558" y="40"/>
                      <a:pt x="560" y="42"/>
                    </a:cubicBezTo>
                    <a:cubicBezTo>
                      <a:pt x="560" y="40"/>
                      <a:pt x="568" y="46"/>
                      <a:pt x="564" y="45"/>
                    </a:cubicBezTo>
                    <a:cubicBezTo>
                      <a:pt x="568" y="47"/>
                      <a:pt x="566" y="45"/>
                      <a:pt x="568" y="46"/>
                    </a:cubicBezTo>
                    <a:cubicBezTo>
                      <a:pt x="568" y="47"/>
                      <a:pt x="570" y="48"/>
                      <a:pt x="569" y="48"/>
                    </a:cubicBezTo>
                    <a:cubicBezTo>
                      <a:pt x="562" y="46"/>
                      <a:pt x="558" y="43"/>
                      <a:pt x="552" y="39"/>
                    </a:cubicBezTo>
                    <a:cubicBezTo>
                      <a:pt x="547" y="38"/>
                      <a:pt x="546" y="36"/>
                      <a:pt x="542" y="35"/>
                    </a:cubicBezTo>
                    <a:cubicBezTo>
                      <a:pt x="542" y="35"/>
                      <a:pt x="542" y="35"/>
                      <a:pt x="542" y="35"/>
                    </a:cubicBezTo>
                    <a:cubicBezTo>
                      <a:pt x="542" y="35"/>
                      <a:pt x="534" y="31"/>
                      <a:pt x="536" y="33"/>
                    </a:cubicBezTo>
                    <a:cubicBezTo>
                      <a:pt x="538" y="33"/>
                      <a:pt x="543" y="36"/>
                      <a:pt x="543" y="37"/>
                    </a:cubicBezTo>
                    <a:cubicBezTo>
                      <a:pt x="538" y="35"/>
                      <a:pt x="536" y="33"/>
                      <a:pt x="531" y="32"/>
                    </a:cubicBezTo>
                    <a:cubicBezTo>
                      <a:pt x="532" y="31"/>
                      <a:pt x="531" y="31"/>
                      <a:pt x="529" y="30"/>
                    </a:cubicBezTo>
                    <a:cubicBezTo>
                      <a:pt x="529" y="31"/>
                      <a:pt x="524" y="29"/>
                      <a:pt x="525" y="29"/>
                    </a:cubicBezTo>
                    <a:cubicBezTo>
                      <a:pt x="522" y="28"/>
                      <a:pt x="518" y="26"/>
                      <a:pt x="515" y="25"/>
                    </a:cubicBezTo>
                    <a:cubicBezTo>
                      <a:pt x="511" y="23"/>
                      <a:pt x="507" y="22"/>
                      <a:pt x="502" y="21"/>
                    </a:cubicBezTo>
                    <a:cubicBezTo>
                      <a:pt x="502" y="20"/>
                      <a:pt x="500" y="20"/>
                      <a:pt x="499" y="19"/>
                    </a:cubicBezTo>
                    <a:cubicBezTo>
                      <a:pt x="497" y="19"/>
                      <a:pt x="495" y="18"/>
                      <a:pt x="494" y="18"/>
                    </a:cubicBezTo>
                    <a:cubicBezTo>
                      <a:pt x="494" y="18"/>
                      <a:pt x="494" y="18"/>
                      <a:pt x="495" y="18"/>
                    </a:cubicBezTo>
                    <a:cubicBezTo>
                      <a:pt x="491" y="17"/>
                      <a:pt x="491" y="16"/>
                      <a:pt x="490" y="16"/>
                    </a:cubicBezTo>
                    <a:cubicBezTo>
                      <a:pt x="487" y="16"/>
                      <a:pt x="493" y="18"/>
                      <a:pt x="491" y="17"/>
                    </a:cubicBezTo>
                    <a:cubicBezTo>
                      <a:pt x="488" y="17"/>
                      <a:pt x="486" y="16"/>
                      <a:pt x="485" y="15"/>
                    </a:cubicBezTo>
                    <a:cubicBezTo>
                      <a:pt x="482" y="14"/>
                      <a:pt x="478" y="14"/>
                      <a:pt x="473" y="13"/>
                    </a:cubicBezTo>
                    <a:cubicBezTo>
                      <a:pt x="469" y="12"/>
                      <a:pt x="465" y="11"/>
                      <a:pt x="462" y="10"/>
                    </a:cubicBezTo>
                    <a:cubicBezTo>
                      <a:pt x="460" y="10"/>
                      <a:pt x="451" y="9"/>
                      <a:pt x="445" y="9"/>
                    </a:cubicBezTo>
                    <a:cubicBezTo>
                      <a:pt x="439" y="8"/>
                      <a:pt x="435" y="7"/>
                      <a:pt x="440" y="7"/>
                    </a:cubicBezTo>
                    <a:cubicBezTo>
                      <a:pt x="434" y="6"/>
                      <a:pt x="427" y="6"/>
                      <a:pt x="423" y="6"/>
                    </a:cubicBezTo>
                    <a:cubicBezTo>
                      <a:pt x="427" y="6"/>
                      <a:pt x="422" y="6"/>
                      <a:pt x="423" y="5"/>
                    </a:cubicBezTo>
                    <a:cubicBezTo>
                      <a:pt x="421" y="5"/>
                      <a:pt x="420" y="5"/>
                      <a:pt x="419" y="4"/>
                    </a:cubicBezTo>
                    <a:cubicBezTo>
                      <a:pt x="419" y="6"/>
                      <a:pt x="413" y="4"/>
                      <a:pt x="412" y="5"/>
                    </a:cubicBezTo>
                    <a:cubicBezTo>
                      <a:pt x="412" y="5"/>
                      <a:pt x="413" y="5"/>
                      <a:pt x="412" y="5"/>
                    </a:cubicBezTo>
                    <a:cubicBezTo>
                      <a:pt x="411" y="4"/>
                      <a:pt x="411" y="4"/>
                      <a:pt x="410" y="3"/>
                    </a:cubicBezTo>
                    <a:cubicBezTo>
                      <a:pt x="412" y="2"/>
                      <a:pt x="413" y="3"/>
                      <a:pt x="416" y="3"/>
                    </a:cubicBezTo>
                    <a:cubicBezTo>
                      <a:pt x="414" y="2"/>
                      <a:pt x="416" y="2"/>
                      <a:pt x="417" y="1"/>
                    </a:cubicBezTo>
                    <a:cubicBezTo>
                      <a:pt x="411" y="1"/>
                      <a:pt x="409" y="1"/>
                      <a:pt x="407" y="1"/>
                    </a:cubicBezTo>
                    <a:cubicBezTo>
                      <a:pt x="405" y="1"/>
                      <a:pt x="403" y="1"/>
                      <a:pt x="398" y="0"/>
                    </a:cubicBezTo>
                    <a:cubicBezTo>
                      <a:pt x="398" y="2"/>
                      <a:pt x="402" y="1"/>
                      <a:pt x="403" y="2"/>
                    </a:cubicBezTo>
                    <a:cubicBezTo>
                      <a:pt x="401" y="2"/>
                      <a:pt x="400" y="2"/>
                      <a:pt x="399" y="2"/>
                    </a:cubicBezTo>
                    <a:cubicBezTo>
                      <a:pt x="399" y="2"/>
                      <a:pt x="399" y="3"/>
                      <a:pt x="401" y="3"/>
                    </a:cubicBezTo>
                    <a:cubicBezTo>
                      <a:pt x="400" y="2"/>
                      <a:pt x="403" y="3"/>
                      <a:pt x="404" y="2"/>
                    </a:cubicBezTo>
                    <a:cubicBezTo>
                      <a:pt x="405" y="2"/>
                      <a:pt x="407" y="2"/>
                      <a:pt x="406" y="3"/>
                    </a:cubicBezTo>
                    <a:cubicBezTo>
                      <a:pt x="405" y="3"/>
                      <a:pt x="402" y="3"/>
                      <a:pt x="403" y="4"/>
                    </a:cubicBezTo>
                    <a:cubicBezTo>
                      <a:pt x="405" y="3"/>
                      <a:pt x="407" y="3"/>
                      <a:pt x="408" y="4"/>
                    </a:cubicBezTo>
                    <a:cubicBezTo>
                      <a:pt x="406" y="4"/>
                      <a:pt x="402" y="4"/>
                      <a:pt x="398" y="4"/>
                    </a:cubicBezTo>
                    <a:cubicBezTo>
                      <a:pt x="396" y="4"/>
                      <a:pt x="394" y="4"/>
                      <a:pt x="392" y="4"/>
                    </a:cubicBezTo>
                    <a:cubicBezTo>
                      <a:pt x="390" y="5"/>
                      <a:pt x="388" y="5"/>
                      <a:pt x="387" y="5"/>
                    </a:cubicBezTo>
                    <a:cubicBezTo>
                      <a:pt x="385" y="5"/>
                      <a:pt x="381" y="5"/>
                      <a:pt x="377" y="5"/>
                    </a:cubicBezTo>
                    <a:cubicBezTo>
                      <a:pt x="373" y="5"/>
                      <a:pt x="369" y="6"/>
                      <a:pt x="369" y="7"/>
                    </a:cubicBezTo>
                    <a:cubicBezTo>
                      <a:pt x="368" y="6"/>
                      <a:pt x="368" y="6"/>
                      <a:pt x="367" y="6"/>
                    </a:cubicBezTo>
                    <a:cubicBezTo>
                      <a:pt x="369" y="5"/>
                      <a:pt x="376" y="5"/>
                      <a:pt x="376" y="4"/>
                    </a:cubicBezTo>
                    <a:cubicBezTo>
                      <a:pt x="372" y="5"/>
                      <a:pt x="366" y="6"/>
                      <a:pt x="369" y="4"/>
                    </a:cubicBezTo>
                    <a:cubicBezTo>
                      <a:pt x="367" y="4"/>
                      <a:pt x="368" y="5"/>
                      <a:pt x="366" y="5"/>
                    </a:cubicBezTo>
                    <a:cubicBezTo>
                      <a:pt x="365" y="4"/>
                      <a:pt x="365" y="4"/>
                      <a:pt x="365" y="4"/>
                    </a:cubicBezTo>
                    <a:cubicBezTo>
                      <a:pt x="367" y="4"/>
                      <a:pt x="373" y="3"/>
                      <a:pt x="370" y="3"/>
                    </a:cubicBezTo>
                    <a:cubicBezTo>
                      <a:pt x="369" y="4"/>
                      <a:pt x="365" y="3"/>
                      <a:pt x="363" y="3"/>
                    </a:cubicBezTo>
                    <a:cubicBezTo>
                      <a:pt x="363" y="4"/>
                      <a:pt x="360" y="4"/>
                      <a:pt x="357" y="5"/>
                    </a:cubicBezTo>
                    <a:cubicBezTo>
                      <a:pt x="355" y="5"/>
                      <a:pt x="352" y="5"/>
                      <a:pt x="351" y="4"/>
                    </a:cubicBezTo>
                    <a:cubicBezTo>
                      <a:pt x="351" y="4"/>
                      <a:pt x="352" y="4"/>
                      <a:pt x="353" y="3"/>
                    </a:cubicBezTo>
                    <a:cubicBezTo>
                      <a:pt x="356" y="3"/>
                      <a:pt x="360" y="3"/>
                      <a:pt x="360" y="2"/>
                    </a:cubicBezTo>
                    <a:cubicBezTo>
                      <a:pt x="362" y="2"/>
                      <a:pt x="362" y="3"/>
                      <a:pt x="361" y="4"/>
                    </a:cubicBezTo>
                    <a:cubicBezTo>
                      <a:pt x="365" y="3"/>
                      <a:pt x="361" y="3"/>
                      <a:pt x="363" y="2"/>
                    </a:cubicBezTo>
                    <a:cubicBezTo>
                      <a:pt x="364" y="3"/>
                      <a:pt x="366" y="3"/>
                      <a:pt x="367" y="2"/>
                    </a:cubicBezTo>
                    <a:cubicBezTo>
                      <a:pt x="366" y="2"/>
                      <a:pt x="362" y="2"/>
                      <a:pt x="357" y="2"/>
                    </a:cubicBezTo>
                    <a:cubicBezTo>
                      <a:pt x="352" y="3"/>
                      <a:pt x="348" y="3"/>
                      <a:pt x="345" y="4"/>
                    </a:cubicBezTo>
                    <a:cubicBezTo>
                      <a:pt x="343" y="4"/>
                      <a:pt x="340" y="5"/>
                      <a:pt x="337" y="5"/>
                    </a:cubicBezTo>
                    <a:cubicBezTo>
                      <a:pt x="334" y="6"/>
                      <a:pt x="331" y="6"/>
                      <a:pt x="330" y="5"/>
                    </a:cubicBezTo>
                    <a:cubicBezTo>
                      <a:pt x="327" y="6"/>
                      <a:pt x="323" y="7"/>
                      <a:pt x="322" y="6"/>
                    </a:cubicBezTo>
                    <a:cubicBezTo>
                      <a:pt x="319" y="6"/>
                      <a:pt x="321" y="7"/>
                      <a:pt x="318" y="8"/>
                    </a:cubicBezTo>
                    <a:cubicBezTo>
                      <a:pt x="313" y="8"/>
                      <a:pt x="314" y="7"/>
                      <a:pt x="311" y="6"/>
                    </a:cubicBezTo>
                    <a:cubicBezTo>
                      <a:pt x="312" y="7"/>
                      <a:pt x="305" y="9"/>
                      <a:pt x="302" y="9"/>
                    </a:cubicBezTo>
                    <a:cubicBezTo>
                      <a:pt x="302" y="9"/>
                      <a:pt x="303" y="8"/>
                      <a:pt x="303" y="8"/>
                    </a:cubicBezTo>
                    <a:cubicBezTo>
                      <a:pt x="300" y="8"/>
                      <a:pt x="300" y="11"/>
                      <a:pt x="297" y="10"/>
                    </a:cubicBezTo>
                    <a:cubicBezTo>
                      <a:pt x="295" y="10"/>
                      <a:pt x="301" y="8"/>
                      <a:pt x="298" y="9"/>
                    </a:cubicBezTo>
                    <a:cubicBezTo>
                      <a:pt x="296" y="10"/>
                      <a:pt x="294" y="9"/>
                      <a:pt x="293" y="11"/>
                    </a:cubicBezTo>
                    <a:cubicBezTo>
                      <a:pt x="291" y="11"/>
                      <a:pt x="291" y="11"/>
                      <a:pt x="290" y="11"/>
                    </a:cubicBezTo>
                    <a:cubicBezTo>
                      <a:pt x="288" y="12"/>
                      <a:pt x="273" y="18"/>
                      <a:pt x="274" y="15"/>
                    </a:cubicBezTo>
                    <a:cubicBezTo>
                      <a:pt x="273" y="16"/>
                      <a:pt x="271" y="17"/>
                      <a:pt x="269" y="17"/>
                    </a:cubicBezTo>
                    <a:cubicBezTo>
                      <a:pt x="267" y="18"/>
                      <a:pt x="265" y="19"/>
                      <a:pt x="262" y="20"/>
                    </a:cubicBezTo>
                    <a:cubicBezTo>
                      <a:pt x="258" y="22"/>
                      <a:pt x="254" y="23"/>
                      <a:pt x="249" y="25"/>
                    </a:cubicBezTo>
                    <a:cubicBezTo>
                      <a:pt x="245" y="27"/>
                      <a:pt x="240" y="29"/>
                      <a:pt x="236" y="30"/>
                    </a:cubicBezTo>
                    <a:cubicBezTo>
                      <a:pt x="232" y="32"/>
                      <a:pt x="228" y="34"/>
                      <a:pt x="225" y="36"/>
                    </a:cubicBezTo>
                    <a:cubicBezTo>
                      <a:pt x="225" y="35"/>
                      <a:pt x="225" y="35"/>
                      <a:pt x="227" y="34"/>
                    </a:cubicBezTo>
                    <a:cubicBezTo>
                      <a:pt x="227" y="34"/>
                      <a:pt x="229" y="34"/>
                      <a:pt x="230" y="32"/>
                    </a:cubicBezTo>
                    <a:cubicBezTo>
                      <a:pt x="229" y="33"/>
                      <a:pt x="228" y="33"/>
                      <a:pt x="228" y="32"/>
                    </a:cubicBezTo>
                    <a:cubicBezTo>
                      <a:pt x="230" y="31"/>
                      <a:pt x="233" y="31"/>
                      <a:pt x="234" y="29"/>
                    </a:cubicBezTo>
                    <a:cubicBezTo>
                      <a:pt x="232" y="30"/>
                      <a:pt x="226" y="33"/>
                      <a:pt x="224" y="34"/>
                    </a:cubicBezTo>
                    <a:cubicBezTo>
                      <a:pt x="224" y="34"/>
                      <a:pt x="225" y="35"/>
                      <a:pt x="223" y="36"/>
                    </a:cubicBezTo>
                    <a:cubicBezTo>
                      <a:pt x="223" y="34"/>
                      <a:pt x="220" y="38"/>
                      <a:pt x="218" y="38"/>
                    </a:cubicBezTo>
                    <a:cubicBezTo>
                      <a:pt x="220" y="36"/>
                      <a:pt x="217" y="36"/>
                      <a:pt x="217" y="38"/>
                    </a:cubicBezTo>
                    <a:cubicBezTo>
                      <a:pt x="218" y="36"/>
                      <a:pt x="217" y="38"/>
                      <a:pt x="216" y="39"/>
                    </a:cubicBezTo>
                    <a:cubicBezTo>
                      <a:pt x="213" y="40"/>
                      <a:pt x="211" y="38"/>
                      <a:pt x="209" y="41"/>
                    </a:cubicBezTo>
                    <a:cubicBezTo>
                      <a:pt x="209" y="41"/>
                      <a:pt x="212" y="39"/>
                      <a:pt x="212" y="40"/>
                    </a:cubicBezTo>
                    <a:cubicBezTo>
                      <a:pt x="212" y="41"/>
                      <a:pt x="207" y="43"/>
                      <a:pt x="205" y="44"/>
                    </a:cubicBezTo>
                    <a:cubicBezTo>
                      <a:pt x="205" y="45"/>
                      <a:pt x="204" y="46"/>
                      <a:pt x="203" y="47"/>
                    </a:cubicBezTo>
                    <a:cubicBezTo>
                      <a:pt x="202" y="49"/>
                      <a:pt x="200" y="50"/>
                      <a:pt x="198" y="51"/>
                    </a:cubicBezTo>
                    <a:cubicBezTo>
                      <a:pt x="201" y="49"/>
                      <a:pt x="199" y="50"/>
                      <a:pt x="198" y="49"/>
                    </a:cubicBezTo>
                    <a:cubicBezTo>
                      <a:pt x="194" y="52"/>
                      <a:pt x="191" y="54"/>
                      <a:pt x="186" y="56"/>
                    </a:cubicBezTo>
                    <a:cubicBezTo>
                      <a:pt x="187" y="55"/>
                      <a:pt x="193" y="52"/>
                      <a:pt x="191" y="53"/>
                    </a:cubicBezTo>
                    <a:cubicBezTo>
                      <a:pt x="187" y="55"/>
                      <a:pt x="186" y="55"/>
                      <a:pt x="188" y="53"/>
                    </a:cubicBezTo>
                    <a:cubicBezTo>
                      <a:pt x="185" y="56"/>
                      <a:pt x="184" y="55"/>
                      <a:pt x="182" y="58"/>
                    </a:cubicBezTo>
                    <a:cubicBezTo>
                      <a:pt x="181" y="58"/>
                      <a:pt x="180" y="58"/>
                      <a:pt x="180" y="58"/>
                    </a:cubicBezTo>
                    <a:cubicBezTo>
                      <a:pt x="180" y="57"/>
                      <a:pt x="181" y="56"/>
                      <a:pt x="183" y="55"/>
                    </a:cubicBezTo>
                    <a:cubicBezTo>
                      <a:pt x="179" y="56"/>
                      <a:pt x="178" y="57"/>
                      <a:pt x="175" y="58"/>
                    </a:cubicBezTo>
                    <a:cubicBezTo>
                      <a:pt x="175" y="59"/>
                      <a:pt x="179" y="56"/>
                      <a:pt x="177" y="58"/>
                    </a:cubicBezTo>
                    <a:cubicBezTo>
                      <a:pt x="174" y="60"/>
                      <a:pt x="175" y="61"/>
                      <a:pt x="172" y="62"/>
                    </a:cubicBezTo>
                    <a:cubicBezTo>
                      <a:pt x="172" y="61"/>
                      <a:pt x="168" y="64"/>
                      <a:pt x="167" y="65"/>
                    </a:cubicBezTo>
                    <a:cubicBezTo>
                      <a:pt x="169" y="62"/>
                      <a:pt x="173" y="61"/>
                      <a:pt x="174" y="59"/>
                    </a:cubicBezTo>
                    <a:cubicBezTo>
                      <a:pt x="172" y="60"/>
                      <a:pt x="169" y="62"/>
                      <a:pt x="169" y="61"/>
                    </a:cubicBezTo>
                    <a:cubicBezTo>
                      <a:pt x="171" y="59"/>
                      <a:pt x="175" y="57"/>
                      <a:pt x="175" y="56"/>
                    </a:cubicBezTo>
                    <a:cubicBezTo>
                      <a:pt x="171" y="58"/>
                      <a:pt x="168" y="61"/>
                      <a:pt x="166" y="60"/>
                    </a:cubicBezTo>
                    <a:cubicBezTo>
                      <a:pt x="166" y="62"/>
                      <a:pt x="160" y="65"/>
                      <a:pt x="159" y="68"/>
                    </a:cubicBezTo>
                    <a:cubicBezTo>
                      <a:pt x="157" y="68"/>
                      <a:pt x="159" y="67"/>
                      <a:pt x="157" y="67"/>
                    </a:cubicBezTo>
                    <a:cubicBezTo>
                      <a:pt x="155" y="70"/>
                      <a:pt x="153" y="69"/>
                      <a:pt x="153" y="70"/>
                    </a:cubicBezTo>
                    <a:cubicBezTo>
                      <a:pt x="155" y="69"/>
                      <a:pt x="154" y="71"/>
                      <a:pt x="153" y="71"/>
                    </a:cubicBezTo>
                    <a:cubicBezTo>
                      <a:pt x="153" y="71"/>
                      <a:pt x="151" y="73"/>
                      <a:pt x="149" y="74"/>
                    </a:cubicBezTo>
                    <a:cubicBezTo>
                      <a:pt x="149" y="73"/>
                      <a:pt x="147" y="75"/>
                      <a:pt x="147" y="74"/>
                    </a:cubicBezTo>
                    <a:cubicBezTo>
                      <a:pt x="144" y="77"/>
                      <a:pt x="141" y="80"/>
                      <a:pt x="138" y="82"/>
                    </a:cubicBezTo>
                    <a:cubicBezTo>
                      <a:pt x="135" y="84"/>
                      <a:pt x="132" y="86"/>
                      <a:pt x="129" y="89"/>
                    </a:cubicBezTo>
                    <a:cubicBezTo>
                      <a:pt x="129" y="89"/>
                      <a:pt x="129" y="88"/>
                      <a:pt x="128" y="89"/>
                    </a:cubicBezTo>
                    <a:cubicBezTo>
                      <a:pt x="127" y="91"/>
                      <a:pt x="125" y="93"/>
                      <a:pt x="123" y="95"/>
                    </a:cubicBezTo>
                    <a:cubicBezTo>
                      <a:pt x="123" y="94"/>
                      <a:pt x="124" y="93"/>
                      <a:pt x="124" y="93"/>
                    </a:cubicBezTo>
                    <a:cubicBezTo>
                      <a:pt x="121" y="95"/>
                      <a:pt x="112" y="106"/>
                      <a:pt x="114" y="101"/>
                    </a:cubicBezTo>
                    <a:cubicBezTo>
                      <a:pt x="112" y="104"/>
                      <a:pt x="108" y="111"/>
                      <a:pt x="106" y="109"/>
                    </a:cubicBezTo>
                    <a:cubicBezTo>
                      <a:pt x="105" y="112"/>
                      <a:pt x="107" y="110"/>
                      <a:pt x="107" y="111"/>
                    </a:cubicBezTo>
                    <a:cubicBezTo>
                      <a:pt x="103" y="114"/>
                      <a:pt x="99" y="118"/>
                      <a:pt x="96" y="122"/>
                    </a:cubicBezTo>
                    <a:cubicBezTo>
                      <a:pt x="93" y="126"/>
                      <a:pt x="90" y="130"/>
                      <a:pt x="87" y="133"/>
                    </a:cubicBezTo>
                    <a:cubicBezTo>
                      <a:pt x="88" y="134"/>
                      <a:pt x="81" y="139"/>
                      <a:pt x="81" y="142"/>
                    </a:cubicBezTo>
                    <a:cubicBezTo>
                      <a:pt x="80" y="143"/>
                      <a:pt x="79" y="144"/>
                      <a:pt x="79" y="144"/>
                    </a:cubicBezTo>
                    <a:cubicBezTo>
                      <a:pt x="82" y="139"/>
                      <a:pt x="84" y="135"/>
                      <a:pt x="87" y="131"/>
                    </a:cubicBezTo>
                    <a:cubicBezTo>
                      <a:pt x="89" y="128"/>
                      <a:pt x="92" y="124"/>
                      <a:pt x="96" y="120"/>
                    </a:cubicBezTo>
                    <a:cubicBezTo>
                      <a:pt x="94" y="118"/>
                      <a:pt x="92" y="123"/>
                      <a:pt x="90" y="122"/>
                    </a:cubicBezTo>
                    <a:cubicBezTo>
                      <a:pt x="101" y="105"/>
                      <a:pt x="112" y="90"/>
                      <a:pt x="127" y="79"/>
                    </a:cubicBezTo>
                    <a:cubicBezTo>
                      <a:pt x="141" y="64"/>
                      <a:pt x="159" y="52"/>
                      <a:pt x="173" y="38"/>
                    </a:cubicBezTo>
                    <a:cubicBezTo>
                      <a:pt x="178" y="34"/>
                      <a:pt x="184" y="30"/>
                      <a:pt x="190" y="26"/>
                    </a:cubicBezTo>
                    <a:cubicBezTo>
                      <a:pt x="196" y="22"/>
                      <a:pt x="203" y="18"/>
                      <a:pt x="209" y="15"/>
                    </a:cubicBezTo>
                    <a:cubicBezTo>
                      <a:pt x="206" y="15"/>
                      <a:pt x="202" y="18"/>
                      <a:pt x="197" y="21"/>
                    </a:cubicBezTo>
                    <a:cubicBezTo>
                      <a:pt x="195" y="22"/>
                      <a:pt x="193" y="24"/>
                      <a:pt x="190" y="25"/>
                    </a:cubicBezTo>
                    <a:cubicBezTo>
                      <a:pt x="188" y="26"/>
                      <a:pt x="186" y="27"/>
                      <a:pt x="185" y="28"/>
                    </a:cubicBezTo>
                    <a:cubicBezTo>
                      <a:pt x="185" y="27"/>
                      <a:pt x="184" y="26"/>
                      <a:pt x="185" y="25"/>
                    </a:cubicBezTo>
                    <a:cubicBezTo>
                      <a:pt x="179" y="28"/>
                      <a:pt x="175" y="30"/>
                      <a:pt x="171" y="30"/>
                    </a:cubicBezTo>
                    <a:cubicBezTo>
                      <a:pt x="163" y="37"/>
                      <a:pt x="153" y="42"/>
                      <a:pt x="147" y="45"/>
                    </a:cubicBezTo>
                    <a:cubicBezTo>
                      <a:pt x="144" y="47"/>
                      <a:pt x="146" y="47"/>
                      <a:pt x="144" y="49"/>
                    </a:cubicBezTo>
                    <a:cubicBezTo>
                      <a:pt x="143" y="48"/>
                      <a:pt x="142" y="50"/>
                      <a:pt x="142" y="49"/>
                    </a:cubicBezTo>
                    <a:cubicBezTo>
                      <a:pt x="140" y="51"/>
                      <a:pt x="137" y="53"/>
                      <a:pt x="136" y="53"/>
                    </a:cubicBezTo>
                    <a:cubicBezTo>
                      <a:pt x="132" y="58"/>
                      <a:pt x="131" y="56"/>
                      <a:pt x="128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3" y="64"/>
                      <a:pt x="119" y="67"/>
                      <a:pt x="116" y="70"/>
                    </a:cubicBezTo>
                    <a:cubicBezTo>
                      <a:pt x="113" y="72"/>
                      <a:pt x="109" y="75"/>
                      <a:pt x="106" y="79"/>
                    </a:cubicBezTo>
                    <a:cubicBezTo>
                      <a:pt x="106" y="79"/>
                      <a:pt x="105" y="79"/>
                      <a:pt x="105" y="79"/>
                    </a:cubicBezTo>
                    <a:cubicBezTo>
                      <a:pt x="101" y="83"/>
                      <a:pt x="99" y="85"/>
                      <a:pt x="97" y="86"/>
                    </a:cubicBezTo>
                    <a:cubicBezTo>
                      <a:pt x="94" y="89"/>
                      <a:pt x="92" y="92"/>
                      <a:pt x="89" y="95"/>
                    </a:cubicBezTo>
                    <a:cubicBezTo>
                      <a:pt x="87" y="98"/>
                      <a:pt x="84" y="101"/>
                      <a:pt x="82" y="104"/>
                    </a:cubicBezTo>
                    <a:cubicBezTo>
                      <a:pt x="77" y="109"/>
                      <a:pt x="72" y="115"/>
                      <a:pt x="68" y="123"/>
                    </a:cubicBezTo>
                    <a:cubicBezTo>
                      <a:pt x="67" y="123"/>
                      <a:pt x="66" y="124"/>
                      <a:pt x="65" y="125"/>
                    </a:cubicBezTo>
                    <a:cubicBezTo>
                      <a:pt x="64" y="128"/>
                      <a:pt x="61" y="132"/>
                      <a:pt x="59" y="136"/>
                    </a:cubicBezTo>
                    <a:cubicBezTo>
                      <a:pt x="56" y="140"/>
                      <a:pt x="53" y="145"/>
                      <a:pt x="52" y="148"/>
                    </a:cubicBezTo>
                    <a:cubicBezTo>
                      <a:pt x="52" y="149"/>
                      <a:pt x="52" y="150"/>
                      <a:pt x="52" y="151"/>
                    </a:cubicBezTo>
                    <a:cubicBezTo>
                      <a:pt x="50" y="154"/>
                      <a:pt x="52" y="149"/>
                      <a:pt x="50" y="153"/>
                    </a:cubicBezTo>
                    <a:cubicBezTo>
                      <a:pt x="49" y="156"/>
                      <a:pt x="53" y="151"/>
                      <a:pt x="51" y="153"/>
                    </a:cubicBezTo>
                    <a:cubicBezTo>
                      <a:pt x="51" y="154"/>
                      <a:pt x="50" y="155"/>
                      <a:pt x="49" y="156"/>
                    </a:cubicBezTo>
                    <a:cubicBezTo>
                      <a:pt x="50" y="156"/>
                      <a:pt x="48" y="160"/>
                      <a:pt x="46" y="163"/>
                    </a:cubicBezTo>
                    <a:cubicBezTo>
                      <a:pt x="46" y="166"/>
                      <a:pt x="45" y="169"/>
                      <a:pt x="44" y="173"/>
                    </a:cubicBezTo>
                    <a:cubicBezTo>
                      <a:pt x="43" y="176"/>
                      <a:pt x="42" y="180"/>
                      <a:pt x="42" y="182"/>
                    </a:cubicBezTo>
                    <a:cubicBezTo>
                      <a:pt x="36" y="193"/>
                      <a:pt x="36" y="200"/>
                      <a:pt x="36" y="207"/>
                    </a:cubicBezTo>
                    <a:cubicBezTo>
                      <a:pt x="34" y="208"/>
                      <a:pt x="35" y="210"/>
                      <a:pt x="34" y="211"/>
                    </a:cubicBezTo>
                    <a:cubicBezTo>
                      <a:pt x="36" y="209"/>
                      <a:pt x="36" y="208"/>
                      <a:pt x="37" y="209"/>
                    </a:cubicBezTo>
                    <a:cubicBezTo>
                      <a:pt x="37" y="210"/>
                      <a:pt x="37" y="210"/>
                      <a:pt x="37" y="212"/>
                    </a:cubicBezTo>
                    <a:cubicBezTo>
                      <a:pt x="36" y="212"/>
                      <a:pt x="36" y="210"/>
                      <a:pt x="36" y="210"/>
                    </a:cubicBezTo>
                    <a:cubicBezTo>
                      <a:pt x="36" y="214"/>
                      <a:pt x="35" y="215"/>
                      <a:pt x="35" y="218"/>
                    </a:cubicBezTo>
                    <a:cubicBezTo>
                      <a:pt x="37" y="213"/>
                      <a:pt x="35" y="222"/>
                      <a:pt x="34" y="223"/>
                    </a:cubicBezTo>
                    <a:cubicBezTo>
                      <a:pt x="36" y="221"/>
                      <a:pt x="37" y="217"/>
                      <a:pt x="37" y="214"/>
                    </a:cubicBezTo>
                    <a:cubicBezTo>
                      <a:pt x="38" y="215"/>
                      <a:pt x="39" y="214"/>
                      <a:pt x="38" y="215"/>
                    </a:cubicBezTo>
                    <a:cubicBezTo>
                      <a:pt x="36" y="221"/>
                      <a:pt x="34" y="225"/>
                      <a:pt x="32" y="232"/>
                    </a:cubicBezTo>
                    <a:cubicBezTo>
                      <a:pt x="32" y="233"/>
                      <a:pt x="34" y="230"/>
                      <a:pt x="32" y="235"/>
                    </a:cubicBezTo>
                    <a:cubicBezTo>
                      <a:pt x="31" y="235"/>
                      <a:pt x="30" y="239"/>
                      <a:pt x="30" y="235"/>
                    </a:cubicBezTo>
                    <a:cubicBezTo>
                      <a:pt x="29" y="239"/>
                      <a:pt x="30" y="238"/>
                      <a:pt x="29" y="242"/>
                    </a:cubicBezTo>
                    <a:cubicBezTo>
                      <a:pt x="28" y="242"/>
                      <a:pt x="28" y="242"/>
                      <a:pt x="28" y="242"/>
                    </a:cubicBezTo>
                    <a:cubicBezTo>
                      <a:pt x="27" y="245"/>
                      <a:pt x="28" y="244"/>
                      <a:pt x="27" y="246"/>
                    </a:cubicBezTo>
                    <a:cubicBezTo>
                      <a:pt x="26" y="248"/>
                      <a:pt x="25" y="250"/>
                      <a:pt x="24" y="252"/>
                    </a:cubicBezTo>
                    <a:cubicBezTo>
                      <a:pt x="23" y="253"/>
                      <a:pt x="22" y="255"/>
                      <a:pt x="21" y="257"/>
                    </a:cubicBezTo>
                    <a:cubicBezTo>
                      <a:pt x="23" y="252"/>
                      <a:pt x="23" y="247"/>
                      <a:pt x="25" y="244"/>
                    </a:cubicBezTo>
                    <a:cubicBezTo>
                      <a:pt x="25" y="246"/>
                      <a:pt x="24" y="249"/>
                      <a:pt x="25" y="250"/>
                    </a:cubicBezTo>
                    <a:cubicBezTo>
                      <a:pt x="27" y="245"/>
                      <a:pt x="25" y="244"/>
                      <a:pt x="27" y="240"/>
                    </a:cubicBezTo>
                    <a:cubicBezTo>
                      <a:pt x="28" y="232"/>
                      <a:pt x="34" y="225"/>
                      <a:pt x="33" y="221"/>
                    </a:cubicBezTo>
                    <a:cubicBezTo>
                      <a:pt x="30" y="228"/>
                      <a:pt x="24" y="233"/>
                      <a:pt x="26" y="236"/>
                    </a:cubicBezTo>
                    <a:cubicBezTo>
                      <a:pt x="25" y="236"/>
                      <a:pt x="27" y="231"/>
                      <a:pt x="27" y="232"/>
                    </a:cubicBezTo>
                    <a:cubicBezTo>
                      <a:pt x="28" y="233"/>
                      <a:pt x="28" y="233"/>
                      <a:pt x="27" y="236"/>
                    </a:cubicBezTo>
                    <a:cubicBezTo>
                      <a:pt x="25" y="238"/>
                      <a:pt x="26" y="239"/>
                      <a:pt x="24" y="244"/>
                    </a:cubicBezTo>
                    <a:cubicBezTo>
                      <a:pt x="24" y="242"/>
                      <a:pt x="22" y="249"/>
                      <a:pt x="23" y="244"/>
                    </a:cubicBezTo>
                    <a:cubicBezTo>
                      <a:pt x="21" y="246"/>
                      <a:pt x="21" y="252"/>
                      <a:pt x="19" y="252"/>
                    </a:cubicBezTo>
                    <a:cubicBezTo>
                      <a:pt x="20" y="250"/>
                      <a:pt x="21" y="246"/>
                      <a:pt x="21" y="246"/>
                    </a:cubicBezTo>
                    <a:cubicBezTo>
                      <a:pt x="20" y="249"/>
                      <a:pt x="21" y="242"/>
                      <a:pt x="20" y="246"/>
                    </a:cubicBezTo>
                    <a:cubicBezTo>
                      <a:pt x="19" y="250"/>
                      <a:pt x="17" y="251"/>
                      <a:pt x="17" y="255"/>
                    </a:cubicBezTo>
                    <a:cubicBezTo>
                      <a:pt x="16" y="255"/>
                      <a:pt x="17" y="254"/>
                      <a:pt x="16" y="255"/>
                    </a:cubicBezTo>
                    <a:cubicBezTo>
                      <a:pt x="16" y="257"/>
                      <a:pt x="16" y="257"/>
                      <a:pt x="15" y="259"/>
                    </a:cubicBezTo>
                    <a:cubicBezTo>
                      <a:pt x="15" y="260"/>
                      <a:pt x="16" y="256"/>
                      <a:pt x="17" y="256"/>
                    </a:cubicBezTo>
                    <a:cubicBezTo>
                      <a:pt x="14" y="266"/>
                      <a:pt x="14" y="269"/>
                      <a:pt x="11" y="273"/>
                    </a:cubicBezTo>
                    <a:cubicBezTo>
                      <a:pt x="11" y="272"/>
                      <a:pt x="12" y="271"/>
                      <a:pt x="11" y="271"/>
                    </a:cubicBezTo>
                    <a:cubicBezTo>
                      <a:pt x="11" y="272"/>
                      <a:pt x="11" y="273"/>
                      <a:pt x="10" y="273"/>
                    </a:cubicBezTo>
                    <a:cubicBezTo>
                      <a:pt x="9" y="277"/>
                      <a:pt x="10" y="278"/>
                      <a:pt x="10" y="281"/>
                    </a:cubicBezTo>
                    <a:cubicBezTo>
                      <a:pt x="9" y="283"/>
                      <a:pt x="8" y="286"/>
                      <a:pt x="7" y="290"/>
                    </a:cubicBezTo>
                    <a:cubicBezTo>
                      <a:pt x="6" y="293"/>
                      <a:pt x="5" y="296"/>
                      <a:pt x="4" y="300"/>
                    </a:cubicBezTo>
                    <a:cubicBezTo>
                      <a:pt x="3" y="307"/>
                      <a:pt x="2" y="315"/>
                      <a:pt x="1" y="324"/>
                    </a:cubicBezTo>
                    <a:cubicBezTo>
                      <a:pt x="1" y="324"/>
                      <a:pt x="1" y="322"/>
                      <a:pt x="0" y="322"/>
                    </a:cubicBezTo>
                    <a:cubicBezTo>
                      <a:pt x="0" y="327"/>
                      <a:pt x="1" y="330"/>
                      <a:pt x="2" y="327"/>
                    </a:cubicBezTo>
                    <a:cubicBezTo>
                      <a:pt x="2" y="329"/>
                      <a:pt x="2" y="329"/>
                      <a:pt x="2" y="331"/>
                    </a:cubicBezTo>
                    <a:cubicBezTo>
                      <a:pt x="4" y="331"/>
                      <a:pt x="4" y="331"/>
                      <a:pt x="4" y="331"/>
                    </a:cubicBezTo>
                    <a:cubicBezTo>
                      <a:pt x="3" y="335"/>
                      <a:pt x="4" y="337"/>
                      <a:pt x="5" y="337"/>
                    </a:cubicBezTo>
                    <a:cubicBezTo>
                      <a:pt x="6" y="335"/>
                      <a:pt x="7" y="337"/>
                      <a:pt x="8" y="334"/>
                    </a:cubicBezTo>
                    <a:cubicBezTo>
                      <a:pt x="7" y="332"/>
                      <a:pt x="7" y="330"/>
                      <a:pt x="8" y="327"/>
                    </a:cubicBezTo>
                    <a:cubicBezTo>
                      <a:pt x="7" y="327"/>
                      <a:pt x="6" y="328"/>
                      <a:pt x="6" y="324"/>
                    </a:cubicBezTo>
                    <a:cubicBezTo>
                      <a:pt x="8" y="327"/>
                      <a:pt x="7" y="325"/>
                      <a:pt x="8" y="321"/>
                    </a:cubicBezTo>
                    <a:cubicBezTo>
                      <a:pt x="9" y="322"/>
                      <a:pt x="10" y="327"/>
                      <a:pt x="8" y="330"/>
                    </a:cubicBezTo>
                    <a:cubicBezTo>
                      <a:pt x="9" y="330"/>
                      <a:pt x="9" y="330"/>
                      <a:pt x="9" y="330"/>
                    </a:cubicBezTo>
                    <a:cubicBezTo>
                      <a:pt x="10" y="325"/>
                      <a:pt x="10" y="322"/>
                      <a:pt x="9" y="319"/>
                    </a:cubicBezTo>
                    <a:cubicBezTo>
                      <a:pt x="10" y="319"/>
                      <a:pt x="10" y="322"/>
                      <a:pt x="10" y="323"/>
                    </a:cubicBezTo>
                    <a:cubicBezTo>
                      <a:pt x="11" y="321"/>
                      <a:pt x="11" y="318"/>
                      <a:pt x="11" y="314"/>
                    </a:cubicBezTo>
                    <a:cubicBezTo>
                      <a:pt x="12" y="313"/>
                      <a:pt x="12" y="311"/>
                      <a:pt x="12" y="309"/>
                    </a:cubicBezTo>
                    <a:cubicBezTo>
                      <a:pt x="12" y="307"/>
                      <a:pt x="13" y="306"/>
                      <a:pt x="13" y="304"/>
                    </a:cubicBezTo>
                    <a:cubicBezTo>
                      <a:pt x="14" y="297"/>
                      <a:pt x="16" y="292"/>
                      <a:pt x="18" y="293"/>
                    </a:cubicBezTo>
                    <a:cubicBezTo>
                      <a:pt x="19" y="289"/>
                      <a:pt x="20" y="285"/>
                      <a:pt x="21" y="281"/>
                    </a:cubicBezTo>
                    <a:cubicBezTo>
                      <a:pt x="20" y="280"/>
                      <a:pt x="19" y="283"/>
                      <a:pt x="19" y="283"/>
                    </a:cubicBezTo>
                    <a:cubicBezTo>
                      <a:pt x="19" y="279"/>
                      <a:pt x="20" y="276"/>
                      <a:pt x="22" y="274"/>
                    </a:cubicBezTo>
                    <a:cubicBezTo>
                      <a:pt x="21" y="275"/>
                      <a:pt x="22" y="269"/>
                      <a:pt x="23" y="268"/>
                    </a:cubicBezTo>
                    <a:cubicBezTo>
                      <a:pt x="22" y="268"/>
                      <a:pt x="23" y="263"/>
                      <a:pt x="24" y="262"/>
                    </a:cubicBezTo>
                    <a:cubicBezTo>
                      <a:pt x="24" y="263"/>
                      <a:pt x="24" y="263"/>
                      <a:pt x="24" y="263"/>
                    </a:cubicBezTo>
                    <a:cubicBezTo>
                      <a:pt x="24" y="264"/>
                      <a:pt x="23" y="266"/>
                      <a:pt x="24" y="267"/>
                    </a:cubicBezTo>
                    <a:cubicBezTo>
                      <a:pt x="25" y="264"/>
                      <a:pt x="25" y="263"/>
                      <a:pt x="26" y="263"/>
                    </a:cubicBezTo>
                    <a:cubicBezTo>
                      <a:pt x="26" y="261"/>
                      <a:pt x="26" y="260"/>
                      <a:pt x="26" y="259"/>
                    </a:cubicBezTo>
                    <a:cubicBezTo>
                      <a:pt x="25" y="260"/>
                      <a:pt x="26" y="262"/>
                      <a:pt x="25" y="263"/>
                    </a:cubicBezTo>
                    <a:cubicBezTo>
                      <a:pt x="24" y="262"/>
                      <a:pt x="24" y="261"/>
                      <a:pt x="24" y="258"/>
                    </a:cubicBezTo>
                    <a:cubicBezTo>
                      <a:pt x="28" y="253"/>
                      <a:pt x="28" y="256"/>
                      <a:pt x="26" y="267"/>
                    </a:cubicBezTo>
                    <a:cubicBezTo>
                      <a:pt x="25" y="269"/>
                      <a:pt x="24" y="270"/>
                      <a:pt x="23" y="274"/>
                    </a:cubicBezTo>
                    <a:cubicBezTo>
                      <a:pt x="24" y="275"/>
                      <a:pt x="25" y="271"/>
                      <a:pt x="25" y="274"/>
                    </a:cubicBezTo>
                    <a:cubicBezTo>
                      <a:pt x="24" y="276"/>
                      <a:pt x="23" y="277"/>
                      <a:pt x="24" y="279"/>
                    </a:cubicBezTo>
                    <a:cubicBezTo>
                      <a:pt x="25" y="280"/>
                      <a:pt x="24" y="275"/>
                      <a:pt x="25" y="276"/>
                    </a:cubicBezTo>
                    <a:cubicBezTo>
                      <a:pt x="26" y="280"/>
                      <a:pt x="24" y="283"/>
                      <a:pt x="24" y="287"/>
                    </a:cubicBezTo>
                    <a:cubicBezTo>
                      <a:pt x="24" y="287"/>
                      <a:pt x="23" y="287"/>
                      <a:pt x="23" y="288"/>
                    </a:cubicBezTo>
                    <a:cubicBezTo>
                      <a:pt x="23" y="292"/>
                      <a:pt x="22" y="298"/>
                      <a:pt x="21" y="306"/>
                    </a:cubicBezTo>
                    <a:cubicBezTo>
                      <a:pt x="20" y="305"/>
                      <a:pt x="20" y="309"/>
                      <a:pt x="19" y="309"/>
                    </a:cubicBezTo>
                    <a:cubicBezTo>
                      <a:pt x="20" y="314"/>
                      <a:pt x="19" y="319"/>
                      <a:pt x="19" y="321"/>
                    </a:cubicBezTo>
                    <a:cubicBezTo>
                      <a:pt x="18" y="318"/>
                      <a:pt x="18" y="313"/>
                      <a:pt x="19" y="308"/>
                    </a:cubicBezTo>
                    <a:cubicBezTo>
                      <a:pt x="19" y="304"/>
                      <a:pt x="20" y="300"/>
                      <a:pt x="21" y="296"/>
                    </a:cubicBezTo>
                    <a:cubicBezTo>
                      <a:pt x="20" y="298"/>
                      <a:pt x="19" y="303"/>
                      <a:pt x="18" y="305"/>
                    </a:cubicBezTo>
                    <a:cubicBezTo>
                      <a:pt x="18" y="308"/>
                      <a:pt x="19" y="307"/>
                      <a:pt x="18" y="310"/>
                    </a:cubicBezTo>
                    <a:cubicBezTo>
                      <a:pt x="17" y="311"/>
                      <a:pt x="16" y="314"/>
                      <a:pt x="16" y="310"/>
                    </a:cubicBezTo>
                    <a:cubicBezTo>
                      <a:pt x="16" y="313"/>
                      <a:pt x="15" y="314"/>
                      <a:pt x="17" y="317"/>
                    </a:cubicBezTo>
                    <a:cubicBezTo>
                      <a:pt x="17" y="315"/>
                      <a:pt x="16" y="314"/>
                      <a:pt x="17" y="313"/>
                    </a:cubicBezTo>
                    <a:cubicBezTo>
                      <a:pt x="18" y="315"/>
                      <a:pt x="16" y="320"/>
                      <a:pt x="16" y="322"/>
                    </a:cubicBezTo>
                    <a:cubicBezTo>
                      <a:pt x="17" y="322"/>
                      <a:pt x="17" y="318"/>
                      <a:pt x="18" y="318"/>
                    </a:cubicBezTo>
                    <a:cubicBezTo>
                      <a:pt x="17" y="321"/>
                      <a:pt x="17" y="322"/>
                      <a:pt x="17" y="326"/>
                    </a:cubicBezTo>
                    <a:cubicBezTo>
                      <a:pt x="17" y="326"/>
                      <a:pt x="18" y="325"/>
                      <a:pt x="18" y="325"/>
                    </a:cubicBezTo>
                    <a:cubicBezTo>
                      <a:pt x="19" y="330"/>
                      <a:pt x="18" y="338"/>
                      <a:pt x="19" y="340"/>
                    </a:cubicBezTo>
                    <a:cubicBezTo>
                      <a:pt x="20" y="339"/>
                      <a:pt x="20" y="337"/>
                      <a:pt x="21" y="336"/>
                    </a:cubicBezTo>
                    <a:cubicBezTo>
                      <a:pt x="21" y="340"/>
                      <a:pt x="18" y="346"/>
                      <a:pt x="18" y="350"/>
                    </a:cubicBezTo>
                    <a:cubicBezTo>
                      <a:pt x="18" y="349"/>
                      <a:pt x="18" y="346"/>
                      <a:pt x="18" y="343"/>
                    </a:cubicBezTo>
                    <a:cubicBezTo>
                      <a:pt x="16" y="346"/>
                      <a:pt x="17" y="349"/>
                      <a:pt x="18" y="351"/>
                    </a:cubicBezTo>
                    <a:cubicBezTo>
                      <a:pt x="18" y="353"/>
                      <a:pt x="16" y="353"/>
                      <a:pt x="17" y="353"/>
                    </a:cubicBezTo>
                    <a:cubicBezTo>
                      <a:pt x="17" y="356"/>
                      <a:pt x="18" y="351"/>
                      <a:pt x="18" y="354"/>
                    </a:cubicBezTo>
                    <a:cubicBezTo>
                      <a:pt x="18" y="356"/>
                      <a:pt x="18" y="356"/>
                      <a:pt x="18" y="356"/>
                    </a:cubicBezTo>
                    <a:cubicBezTo>
                      <a:pt x="17" y="355"/>
                      <a:pt x="16" y="356"/>
                      <a:pt x="16" y="357"/>
                    </a:cubicBezTo>
                    <a:cubicBezTo>
                      <a:pt x="17" y="357"/>
                      <a:pt x="17" y="359"/>
                      <a:pt x="17" y="359"/>
                    </a:cubicBezTo>
                    <a:cubicBezTo>
                      <a:pt x="17" y="357"/>
                      <a:pt x="17" y="357"/>
                      <a:pt x="17" y="356"/>
                    </a:cubicBezTo>
                    <a:cubicBezTo>
                      <a:pt x="18" y="360"/>
                      <a:pt x="17" y="361"/>
                      <a:pt x="18" y="365"/>
                    </a:cubicBezTo>
                    <a:cubicBezTo>
                      <a:pt x="17" y="365"/>
                      <a:pt x="16" y="370"/>
                      <a:pt x="17" y="372"/>
                    </a:cubicBezTo>
                    <a:cubicBezTo>
                      <a:pt x="17" y="370"/>
                      <a:pt x="17" y="368"/>
                      <a:pt x="18" y="367"/>
                    </a:cubicBezTo>
                    <a:cubicBezTo>
                      <a:pt x="17" y="371"/>
                      <a:pt x="19" y="375"/>
                      <a:pt x="20" y="378"/>
                    </a:cubicBezTo>
                    <a:cubicBezTo>
                      <a:pt x="21" y="379"/>
                      <a:pt x="21" y="376"/>
                      <a:pt x="21" y="375"/>
                    </a:cubicBezTo>
                    <a:cubicBezTo>
                      <a:pt x="20" y="374"/>
                      <a:pt x="21" y="378"/>
                      <a:pt x="20" y="376"/>
                    </a:cubicBezTo>
                    <a:cubicBezTo>
                      <a:pt x="20" y="371"/>
                      <a:pt x="20" y="368"/>
                      <a:pt x="19" y="364"/>
                    </a:cubicBezTo>
                    <a:cubicBezTo>
                      <a:pt x="20" y="362"/>
                      <a:pt x="22" y="363"/>
                      <a:pt x="22" y="360"/>
                    </a:cubicBezTo>
                    <a:cubicBezTo>
                      <a:pt x="22" y="362"/>
                      <a:pt x="23" y="360"/>
                      <a:pt x="23" y="362"/>
                    </a:cubicBezTo>
                    <a:cubicBezTo>
                      <a:pt x="23" y="359"/>
                      <a:pt x="24" y="358"/>
                      <a:pt x="24" y="360"/>
                    </a:cubicBezTo>
                    <a:cubicBezTo>
                      <a:pt x="24" y="357"/>
                      <a:pt x="24" y="357"/>
                      <a:pt x="24" y="355"/>
                    </a:cubicBezTo>
                    <a:cubicBezTo>
                      <a:pt x="25" y="354"/>
                      <a:pt x="26" y="352"/>
                      <a:pt x="27" y="348"/>
                    </a:cubicBezTo>
                    <a:cubicBezTo>
                      <a:pt x="26" y="348"/>
                      <a:pt x="25" y="352"/>
                      <a:pt x="25" y="350"/>
                    </a:cubicBezTo>
                    <a:cubicBezTo>
                      <a:pt x="25" y="348"/>
                      <a:pt x="26" y="348"/>
                      <a:pt x="26" y="345"/>
                    </a:cubicBezTo>
                    <a:cubicBezTo>
                      <a:pt x="25" y="345"/>
                      <a:pt x="25" y="348"/>
                      <a:pt x="24" y="350"/>
                    </a:cubicBezTo>
                    <a:cubicBezTo>
                      <a:pt x="24" y="352"/>
                      <a:pt x="24" y="355"/>
                      <a:pt x="23" y="354"/>
                    </a:cubicBezTo>
                    <a:cubicBezTo>
                      <a:pt x="23" y="351"/>
                      <a:pt x="24" y="350"/>
                      <a:pt x="23" y="347"/>
                    </a:cubicBezTo>
                    <a:cubicBezTo>
                      <a:pt x="25" y="347"/>
                      <a:pt x="25" y="342"/>
                      <a:pt x="26" y="339"/>
                    </a:cubicBezTo>
                    <a:cubicBezTo>
                      <a:pt x="26" y="341"/>
                      <a:pt x="25" y="343"/>
                      <a:pt x="26" y="344"/>
                    </a:cubicBezTo>
                    <a:cubicBezTo>
                      <a:pt x="27" y="340"/>
                      <a:pt x="26" y="346"/>
                      <a:pt x="27" y="345"/>
                    </a:cubicBezTo>
                    <a:cubicBezTo>
                      <a:pt x="27" y="345"/>
                      <a:pt x="28" y="343"/>
                      <a:pt x="28" y="344"/>
                    </a:cubicBezTo>
                    <a:cubicBezTo>
                      <a:pt x="27" y="351"/>
                      <a:pt x="29" y="358"/>
                      <a:pt x="30" y="362"/>
                    </a:cubicBezTo>
                    <a:cubicBezTo>
                      <a:pt x="30" y="359"/>
                      <a:pt x="28" y="350"/>
                      <a:pt x="29" y="347"/>
                    </a:cubicBezTo>
                    <a:cubicBezTo>
                      <a:pt x="29" y="346"/>
                      <a:pt x="32" y="346"/>
                      <a:pt x="32" y="346"/>
                    </a:cubicBezTo>
                    <a:cubicBezTo>
                      <a:pt x="31" y="344"/>
                      <a:pt x="32" y="343"/>
                      <a:pt x="32" y="341"/>
                    </a:cubicBezTo>
                    <a:cubicBezTo>
                      <a:pt x="32" y="341"/>
                      <a:pt x="31" y="341"/>
                      <a:pt x="32" y="339"/>
                    </a:cubicBezTo>
                    <a:cubicBezTo>
                      <a:pt x="33" y="339"/>
                      <a:pt x="33" y="339"/>
                      <a:pt x="33" y="339"/>
                    </a:cubicBezTo>
                    <a:cubicBezTo>
                      <a:pt x="33" y="344"/>
                      <a:pt x="32" y="348"/>
                      <a:pt x="33" y="350"/>
                    </a:cubicBezTo>
                    <a:cubicBezTo>
                      <a:pt x="33" y="349"/>
                      <a:pt x="33" y="349"/>
                      <a:pt x="33" y="349"/>
                    </a:cubicBezTo>
                    <a:cubicBezTo>
                      <a:pt x="34" y="351"/>
                      <a:pt x="33" y="351"/>
                      <a:pt x="34" y="354"/>
                    </a:cubicBezTo>
                    <a:cubicBezTo>
                      <a:pt x="31" y="356"/>
                      <a:pt x="33" y="365"/>
                      <a:pt x="31" y="370"/>
                    </a:cubicBezTo>
                    <a:cubicBezTo>
                      <a:pt x="31" y="366"/>
                      <a:pt x="30" y="367"/>
                      <a:pt x="30" y="367"/>
                    </a:cubicBezTo>
                    <a:cubicBezTo>
                      <a:pt x="31" y="368"/>
                      <a:pt x="31" y="374"/>
                      <a:pt x="30" y="373"/>
                    </a:cubicBezTo>
                    <a:cubicBezTo>
                      <a:pt x="29" y="370"/>
                      <a:pt x="30" y="371"/>
                      <a:pt x="30" y="369"/>
                    </a:cubicBezTo>
                    <a:cubicBezTo>
                      <a:pt x="29" y="369"/>
                      <a:pt x="29" y="372"/>
                      <a:pt x="29" y="374"/>
                    </a:cubicBezTo>
                    <a:cubicBezTo>
                      <a:pt x="30" y="373"/>
                      <a:pt x="31" y="375"/>
                      <a:pt x="31" y="377"/>
                    </a:cubicBezTo>
                    <a:cubicBezTo>
                      <a:pt x="30" y="377"/>
                      <a:pt x="30" y="380"/>
                      <a:pt x="29" y="380"/>
                    </a:cubicBezTo>
                    <a:cubicBezTo>
                      <a:pt x="30" y="386"/>
                      <a:pt x="29" y="384"/>
                      <a:pt x="28" y="386"/>
                    </a:cubicBezTo>
                    <a:cubicBezTo>
                      <a:pt x="28" y="390"/>
                      <a:pt x="29" y="385"/>
                      <a:pt x="29" y="387"/>
                    </a:cubicBezTo>
                    <a:cubicBezTo>
                      <a:pt x="30" y="394"/>
                      <a:pt x="29" y="397"/>
                      <a:pt x="30" y="402"/>
                    </a:cubicBezTo>
                    <a:cubicBezTo>
                      <a:pt x="29" y="402"/>
                      <a:pt x="29" y="402"/>
                      <a:pt x="28" y="401"/>
                    </a:cubicBezTo>
                    <a:cubicBezTo>
                      <a:pt x="29" y="404"/>
                      <a:pt x="28" y="408"/>
                      <a:pt x="28" y="407"/>
                    </a:cubicBezTo>
                    <a:cubicBezTo>
                      <a:pt x="27" y="405"/>
                      <a:pt x="29" y="404"/>
                      <a:pt x="27" y="403"/>
                    </a:cubicBezTo>
                    <a:cubicBezTo>
                      <a:pt x="27" y="404"/>
                      <a:pt x="27" y="405"/>
                      <a:pt x="27" y="405"/>
                    </a:cubicBezTo>
                    <a:cubicBezTo>
                      <a:pt x="28" y="408"/>
                      <a:pt x="28" y="409"/>
                      <a:pt x="27" y="411"/>
                    </a:cubicBezTo>
                    <a:cubicBezTo>
                      <a:pt x="28" y="412"/>
                      <a:pt x="28" y="419"/>
                      <a:pt x="28" y="421"/>
                    </a:cubicBezTo>
                    <a:cubicBezTo>
                      <a:pt x="27" y="422"/>
                      <a:pt x="27" y="418"/>
                      <a:pt x="26" y="417"/>
                    </a:cubicBezTo>
                    <a:cubicBezTo>
                      <a:pt x="26" y="419"/>
                      <a:pt x="26" y="420"/>
                      <a:pt x="26" y="420"/>
                    </a:cubicBezTo>
                    <a:cubicBezTo>
                      <a:pt x="25" y="419"/>
                      <a:pt x="25" y="418"/>
                      <a:pt x="25" y="418"/>
                    </a:cubicBezTo>
                    <a:cubicBezTo>
                      <a:pt x="25" y="420"/>
                      <a:pt x="25" y="422"/>
                      <a:pt x="26" y="423"/>
                    </a:cubicBezTo>
                    <a:cubicBezTo>
                      <a:pt x="27" y="421"/>
                      <a:pt x="28" y="422"/>
                      <a:pt x="28" y="424"/>
                    </a:cubicBezTo>
                    <a:cubicBezTo>
                      <a:pt x="29" y="426"/>
                      <a:pt x="30" y="428"/>
                      <a:pt x="30" y="429"/>
                    </a:cubicBezTo>
                    <a:cubicBezTo>
                      <a:pt x="30" y="431"/>
                      <a:pt x="31" y="433"/>
                      <a:pt x="31" y="436"/>
                    </a:cubicBezTo>
                    <a:cubicBezTo>
                      <a:pt x="32" y="434"/>
                      <a:pt x="33" y="435"/>
                      <a:pt x="34" y="438"/>
                    </a:cubicBezTo>
                    <a:cubicBezTo>
                      <a:pt x="36" y="436"/>
                      <a:pt x="38" y="437"/>
                      <a:pt x="38" y="441"/>
                    </a:cubicBezTo>
                    <a:cubicBezTo>
                      <a:pt x="38" y="440"/>
                      <a:pt x="39" y="440"/>
                      <a:pt x="39" y="440"/>
                    </a:cubicBezTo>
                    <a:cubicBezTo>
                      <a:pt x="39" y="438"/>
                      <a:pt x="37" y="435"/>
                      <a:pt x="38" y="434"/>
                    </a:cubicBezTo>
                    <a:cubicBezTo>
                      <a:pt x="39" y="435"/>
                      <a:pt x="38" y="436"/>
                      <a:pt x="39" y="438"/>
                    </a:cubicBezTo>
                    <a:cubicBezTo>
                      <a:pt x="39" y="437"/>
                      <a:pt x="40" y="441"/>
                      <a:pt x="40" y="439"/>
                    </a:cubicBezTo>
                    <a:cubicBezTo>
                      <a:pt x="40" y="437"/>
                      <a:pt x="39" y="434"/>
                      <a:pt x="40" y="434"/>
                    </a:cubicBezTo>
                    <a:cubicBezTo>
                      <a:pt x="39" y="429"/>
                      <a:pt x="37" y="428"/>
                      <a:pt x="37" y="423"/>
                    </a:cubicBezTo>
                    <a:cubicBezTo>
                      <a:pt x="37" y="422"/>
                      <a:pt x="37" y="423"/>
                      <a:pt x="37" y="423"/>
                    </a:cubicBezTo>
                    <a:cubicBezTo>
                      <a:pt x="36" y="419"/>
                      <a:pt x="36" y="415"/>
                      <a:pt x="34" y="411"/>
                    </a:cubicBezTo>
                    <a:cubicBezTo>
                      <a:pt x="34" y="411"/>
                      <a:pt x="34" y="410"/>
                      <a:pt x="34" y="410"/>
                    </a:cubicBezTo>
                    <a:cubicBezTo>
                      <a:pt x="36" y="411"/>
                      <a:pt x="35" y="412"/>
                      <a:pt x="37" y="413"/>
                    </a:cubicBezTo>
                    <a:cubicBezTo>
                      <a:pt x="36" y="415"/>
                      <a:pt x="38" y="415"/>
                      <a:pt x="37" y="417"/>
                    </a:cubicBezTo>
                    <a:cubicBezTo>
                      <a:pt x="37" y="417"/>
                      <a:pt x="37" y="420"/>
                      <a:pt x="38" y="419"/>
                    </a:cubicBezTo>
                    <a:cubicBezTo>
                      <a:pt x="38" y="418"/>
                      <a:pt x="38" y="415"/>
                      <a:pt x="39" y="416"/>
                    </a:cubicBezTo>
                    <a:cubicBezTo>
                      <a:pt x="38" y="413"/>
                      <a:pt x="37" y="411"/>
                      <a:pt x="38" y="410"/>
                    </a:cubicBezTo>
                    <a:cubicBezTo>
                      <a:pt x="38" y="412"/>
                      <a:pt x="38" y="413"/>
                      <a:pt x="39" y="414"/>
                    </a:cubicBezTo>
                    <a:cubicBezTo>
                      <a:pt x="38" y="415"/>
                      <a:pt x="39" y="419"/>
                      <a:pt x="39" y="415"/>
                    </a:cubicBezTo>
                    <a:cubicBezTo>
                      <a:pt x="40" y="419"/>
                      <a:pt x="40" y="420"/>
                      <a:pt x="40" y="422"/>
                    </a:cubicBezTo>
                    <a:cubicBezTo>
                      <a:pt x="40" y="421"/>
                      <a:pt x="41" y="419"/>
                      <a:pt x="41" y="421"/>
                    </a:cubicBezTo>
                    <a:cubicBezTo>
                      <a:pt x="42" y="423"/>
                      <a:pt x="41" y="424"/>
                      <a:pt x="41" y="426"/>
                    </a:cubicBezTo>
                    <a:cubicBezTo>
                      <a:pt x="41" y="427"/>
                      <a:pt x="41" y="424"/>
                      <a:pt x="42" y="427"/>
                    </a:cubicBezTo>
                    <a:cubicBezTo>
                      <a:pt x="41" y="425"/>
                      <a:pt x="42" y="429"/>
                      <a:pt x="42" y="431"/>
                    </a:cubicBezTo>
                    <a:cubicBezTo>
                      <a:pt x="44" y="430"/>
                      <a:pt x="43" y="432"/>
                      <a:pt x="44" y="434"/>
                    </a:cubicBezTo>
                    <a:cubicBezTo>
                      <a:pt x="46" y="435"/>
                      <a:pt x="49" y="436"/>
                      <a:pt x="51" y="441"/>
                    </a:cubicBezTo>
                    <a:cubicBezTo>
                      <a:pt x="52" y="443"/>
                      <a:pt x="52" y="442"/>
                      <a:pt x="52" y="446"/>
                    </a:cubicBezTo>
                    <a:cubicBezTo>
                      <a:pt x="53" y="447"/>
                      <a:pt x="54" y="445"/>
                      <a:pt x="54" y="447"/>
                    </a:cubicBezTo>
                    <a:cubicBezTo>
                      <a:pt x="54" y="447"/>
                      <a:pt x="53" y="448"/>
                      <a:pt x="53" y="449"/>
                    </a:cubicBezTo>
                    <a:cubicBezTo>
                      <a:pt x="54" y="450"/>
                      <a:pt x="54" y="449"/>
                      <a:pt x="55" y="450"/>
                    </a:cubicBezTo>
                    <a:cubicBezTo>
                      <a:pt x="55" y="453"/>
                      <a:pt x="53" y="451"/>
                      <a:pt x="54" y="455"/>
                    </a:cubicBezTo>
                    <a:cubicBezTo>
                      <a:pt x="54" y="455"/>
                      <a:pt x="54" y="453"/>
                      <a:pt x="55" y="454"/>
                    </a:cubicBezTo>
                    <a:cubicBezTo>
                      <a:pt x="56" y="459"/>
                      <a:pt x="57" y="461"/>
                      <a:pt x="58" y="466"/>
                    </a:cubicBezTo>
                    <a:cubicBezTo>
                      <a:pt x="56" y="466"/>
                      <a:pt x="57" y="469"/>
                      <a:pt x="57" y="471"/>
                    </a:cubicBezTo>
                    <a:cubicBezTo>
                      <a:pt x="55" y="470"/>
                      <a:pt x="56" y="469"/>
                      <a:pt x="56" y="473"/>
                    </a:cubicBezTo>
                    <a:cubicBezTo>
                      <a:pt x="55" y="472"/>
                      <a:pt x="55" y="470"/>
                      <a:pt x="54" y="470"/>
                    </a:cubicBezTo>
                    <a:cubicBezTo>
                      <a:pt x="55" y="472"/>
                      <a:pt x="54" y="473"/>
                      <a:pt x="53" y="473"/>
                    </a:cubicBezTo>
                    <a:cubicBezTo>
                      <a:pt x="53" y="472"/>
                      <a:pt x="53" y="470"/>
                      <a:pt x="52" y="470"/>
                    </a:cubicBezTo>
                    <a:cubicBezTo>
                      <a:pt x="54" y="474"/>
                      <a:pt x="50" y="472"/>
                      <a:pt x="52" y="476"/>
                    </a:cubicBezTo>
                    <a:cubicBezTo>
                      <a:pt x="52" y="474"/>
                      <a:pt x="55" y="476"/>
                      <a:pt x="57" y="478"/>
                    </a:cubicBezTo>
                    <a:cubicBezTo>
                      <a:pt x="56" y="477"/>
                      <a:pt x="56" y="476"/>
                      <a:pt x="56" y="476"/>
                    </a:cubicBezTo>
                    <a:cubicBezTo>
                      <a:pt x="58" y="481"/>
                      <a:pt x="60" y="479"/>
                      <a:pt x="62" y="485"/>
                    </a:cubicBezTo>
                    <a:cubicBezTo>
                      <a:pt x="62" y="486"/>
                      <a:pt x="61" y="486"/>
                      <a:pt x="62" y="487"/>
                    </a:cubicBezTo>
                    <a:cubicBezTo>
                      <a:pt x="64" y="488"/>
                      <a:pt x="66" y="490"/>
                      <a:pt x="68" y="493"/>
                    </a:cubicBezTo>
                    <a:cubicBezTo>
                      <a:pt x="68" y="495"/>
                      <a:pt x="68" y="496"/>
                      <a:pt x="68" y="498"/>
                    </a:cubicBezTo>
                    <a:cubicBezTo>
                      <a:pt x="68" y="497"/>
                      <a:pt x="67" y="497"/>
                      <a:pt x="67" y="496"/>
                    </a:cubicBezTo>
                    <a:cubicBezTo>
                      <a:pt x="69" y="500"/>
                      <a:pt x="68" y="502"/>
                      <a:pt x="66" y="500"/>
                    </a:cubicBezTo>
                    <a:cubicBezTo>
                      <a:pt x="68" y="504"/>
                      <a:pt x="69" y="504"/>
                      <a:pt x="70" y="507"/>
                    </a:cubicBezTo>
                    <a:cubicBezTo>
                      <a:pt x="69" y="507"/>
                      <a:pt x="71" y="509"/>
                      <a:pt x="70" y="510"/>
                    </a:cubicBezTo>
                    <a:cubicBezTo>
                      <a:pt x="69" y="509"/>
                      <a:pt x="67" y="504"/>
                      <a:pt x="66" y="503"/>
                    </a:cubicBezTo>
                    <a:cubicBezTo>
                      <a:pt x="66" y="507"/>
                      <a:pt x="61" y="494"/>
                      <a:pt x="60" y="493"/>
                    </a:cubicBezTo>
                    <a:cubicBezTo>
                      <a:pt x="58" y="495"/>
                      <a:pt x="62" y="498"/>
                      <a:pt x="64" y="502"/>
                    </a:cubicBezTo>
                    <a:cubicBezTo>
                      <a:pt x="64" y="504"/>
                      <a:pt x="64" y="506"/>
                      <a:pt x="63" y="505"/>
                    </a:cubicBezTo>
                    <a:cubicBezTo>
                      <a:pt x="65" y="509"/>
                      <a:pt x="68" y="512"/>
                      <a:pt x="69" y="517"/>
                    </a:cubicBezTo>
                    <a:cubicBezTo>
                      <a:pt x="70" y="519"/>
                      <a:pt x="69" y="515"/>
                      <a:pt x="70" y="517"/>
                    </a:cubicBezTo>
                    <a:cubicBezTo>
                      <a:pt x="70" y="518"/>
                      <a:pt x="71" y="519"/>
                      <a:pt x="71" y="520"/>
                    </a:cubicBezTo>
                    <a:cubicBezTo>
                      <a:pt x="70" y="518"/>
                      <a:pt x="70" y="518"/>
                      <a:pt x="69" y="518"/>
                    </a:cubicBezTo>
                    <a:cubicBezTo>
                      <a:pt x="70" y="520"/>
                      <a:pt x="71" y="522"/>
                      <a:pt x="71" y="524"/>
                    </a:cubicBezTo>
                    <a:cubicBezTo>
                      <a:pt x="71" y="523"/>
                      <a:pt x="73" y="527"/>
                      <a:pt x="73" y="528"/>
                    </a:cubicBezTo>
                    <a:cubicBezTo>
                      <a:pt x="72" y="527"/>
                      <a:pt x="72" y="527"/>
                      <a:pt x="72" y="526"/>
                    </a:cubicBezTo>
                    <a:cubicBezTo>
                      <a:pt x="69" y="522"/>
                      <a:pt x="68" y="519"/>
                      <a:pt x="66" y="519"/>
                    </a:cubicBezTo>
                    <a:cubicBezTo>
                      <a:pt x="66" y="521"/>
                      <a:pt x="66" y="523"/>
                      <a:pt x="67" y="525"/>
                    </a:cubicBezTo>
                    <a:cubicBezTo>
                      <a:pt x="67" y="527"/>
                      <a:pt x="67" y="529"/>
                      <a:pt x="68" y="532"/>
                    </a:cubicBezTo>
                    <a:cubicBezTo>
                      <a:pt x="66" y="528"/>
                      <a:pt x="66" y="527"/>
                      <a:pt x="66" y="526"/>
                    </a:cubicBezTo>
                    <a:cubicBezTo>
                      <a:pt x="65" y="526"/>
                      <a:pt x="65" y="522"/>
                      <a:pt x="64" y="523"/>
                    </a:cubicBezTo>
                    <a:cubicBezTo>
                      <a:pt x="64" y="525"/>
                      <a:pt x="66" y="528"/>
                      <a:pt x="65" y="530"/>
                    </a:cubicBezTo>
                    <a:cubicBezTo>
                      <a:pt x="65" y="531"/>
                      <a:pt x="64" y="528"/>
                      <a:pt x="63" y="528"/>
                    </a:cubicBezTo>
                    <a:cubicBezTo>
                      <a:pt x="64" y="532"/>
                      <a:pt x="66" y="537"/>
                      <a:pt x="64" y="537"/>
                    </a:cubicBezTo>
                    <a:cubicBezTo>
                      <a:pt x="65" y="540"/>
                      <a:pt x="66" y="538"/>
                      <a:pt x="67" y="540"/>
                    </a:cubicBezTo>
                    <a:cubicBezTo>
                      <a:pt x="67" y="542"/>
                      <a:pt x="64" y="540"/>
                      <a:pt x="65" y="542"/>
                    </a:cubicBezTo>
                    <a:cubicBezTo>
                      <a:pt x="66" y="543"/>
                      <a:pt x="67" y="543"/>
                      <a:pt x="69" y="545"/>
                    </a:cubicBezTo>
                    <a:cubicBezTo>
                      <a:pt x="68" y="545"/>
                      <a:pt x="69" y="546"/>
                      <a:pt x="69" y="547"/>
                    </a:cubicBezTo>
                    <a:cubicBezTo>
                      <a:pt x="68" y="547"/>
                      <a:pt x="66" y="542"/>
                      <a:pt x="66" y="544"/>
                    </a:cubicBezTo>
                    <a:cubicBezTo>
                      <a:pt x="67" y="546"/>
                      <a:pt x="67" y="547"/>
                      <a:pt x="68" y="550"/>
                    </a:cubicBezTo>
                    <a:cubicBezTo>
                      <a:pt x="69" y="548"/>
                      <a:pt x="68" y="546"/>
                      <a:pt x="70" y="549"/>
                    </a:cubicBezTo>
                    <a:cubicBezTo>
                      <a:pt x="71" y="551"/>
                      <a:pt x="71" y="552"/>
                      <a:pt x="71" y="554"/>
                    </a:cubicBezTo>
                    <a:cubicBezTo>
                      <a:pt x="71" y="551"/>
                      <a:pt x="73" y="550"/>
                      <a:pt x="75" y="551"/>
                    </a:cubicBezTo>
                    <a:cubicBezTo>
                      <a:pt x="74" y="549"/>
                      <a:pt x="75" y="549"/>
                      <a:pt x="75" y="548"/>
                    </a:cubicBezTo>
                    <a:cubicBezTo>
                      <a:pt x="76" y="550"/>
                      <a:pt x="78" y="553"/>
                      <a:pt x="78" y="552"/>
                    </a:cubicBezTo>
                    <a:cubicBezTo>
                      <a:pt x="76" y="549"/>
                      <a:pt x="77" y="550"/>
                      <a:pt x="76" y="547"/>
                    </a:cubicBezTo>
                    <a:cubicBezTo>
                      <a:pt x="75" y="549"/>
                      <a:pt x="71" y="545"/>
                      <a:pt x="70" y="542"/>
                    </a:cubicBezTo>
                    <a:cubicBezTo>
                      <a:pt x="71" y="543"/>
                      <a:pt x="72" y="543"/>
                      <a:pt x="72" y="542"/>
                    </a:cubicBezTo>
                    <a:cubicBezTo>
                      <a:pt x="71" y="539"/>
                      <a:pt x="69" y="540"/>
                      <a:pt x="70" y="538"/>
                    </a:cubicBezTo>
                    <a:cubicBezTo>
                      <a:pt x="72" y="542"/>
                      <a:pt x="70" y="537"/>
                      <a:pt x="70" y="536"/>
                    </a:cubicBezTo>
                    <a:cubicBezTo>
                      <a:pt x="72" y="535"/>
                      <a:pt x="72" y="535"/>
                      <a:pt x="72" y="535"/>
                    </a:cubicBezTo>
                    <a:cubicBezTo>
                      <a:pt x="73" y="538"/>
                      <a:pt x="76" y="541"/>
                      <a:pt x="77" y="543"/>
                    </a:cubicBezTo>
                    <a:cubicBezTo>
                      <a:pt x="76" y="544"/>
                      <a:pt x="74" y="539"/>
                      <a:pt x="74" y="540"/>
                    </a:cubicBezTo>
                    <a:cubicBezTo>
                      <a:pt x="75" y="543"/>
                      <a:pt x="76" y="545"/>
                      <a:pt x="77" y="548"/>
                    </a:cubicBezTo>
                    <a:cubicBezTo>
                      <a:pt x="78" y="548"/>
                      <a:pt x="79" y="549"/>
                      <a:pt x="79" y="549"/>
                    </a:cubicBezTo>
                    <a:cubicBezTo>
                      <a:pt x="79" y="548"/>
                      <a:pt x="78" y="546"/>
                      <a:pt x="79" y="546"/>
                    </a:cubicBezTo>
                    <a:cubicBezTo>
                      <a:pt x="79" y="547"/>
                      <a:pt x="79" y="547"/>
                      <a:pt x="80" y="549"/>
                    </a:cubicBezTo>
                    <a:cubicBezTo>
                      <a:pt x="80" y="548"/>
                      <a:pt x="80" y="548"/>
                      <a:pt x="80" y="548"/>
                    </a:cubicBezTo>
                    <a:cubicBezTo>
                      <a:pt x="80" y="548"/>
                      <a:pt x="81" y="548"/>
                      <a:pt x="80" y="547"/>
                    </a:cubicBezTo>
                    <a:cubicBezTo>
                      <a:pt x="79" y="545"/>
                      <a:pt x="77" y="543"/>
                      <a:pt x="76" y="541"/>
                    </a:cubicBezTo>
                    <a:cubicBezTo>
                      <a:pt x="75" y="539"/>
                      <a:pt x="75" y="537"/>
                      <a:pt x="75" y="536"/>
                    </a:cubicBezTo>
                    <a:cubicBezTo>
                      <a:pt x="76" y="540"/>
                      <a:pt x="76" y="538"/>
                      <a:pt x="79" y="543"/>
                    </a:cubicBezTo>
                    <a:cubicBezTo>
                      <a:pt x="78" y="543"/>
                      <a:pt x="78" y="543"/>
                      <a:pt x="78" y="543"/>
                    </a:cubicBezTo>
                    <a:cubicBezTo>
                      <a:pt x="80" y="545"/>
                      <a:pt x="80" y="545"/>
                      <a:pt x="81" y="548"/>
                    </a:cubicBezTo>
                    <a:cubicBezTo>
                      <a:pt x="81" y="545"/>
                      <a:pt x="79" y="544"/>
                      <a:pt x="81" y="543"/>
                    </a:cubicBezTo>
                    <a:cubicBezTo>
                      <a:pt x="80" y="542"/>
                      <a:pt x="78" y="540"/>
                      <a:pt x="77" y="539"/>
                    </a:cubicBezTo>
                    <a:cubicBezTo>
                      <a:pt x="76" y="537"/>
                      <a:pt x="75" y="535"/>
                      <a:pt x="74" y="533"/>
                    </a:cubicBezTo>
                    <a:cubicBezTo>
                      <a:pt x="76" y="537"/>
                      <a:pt x="77" y="533"/>
                      <a:pt x="77" y="533"/>
                    </a:cubicBezTo>
                    <a:cubicBezTo>
                      <a:pt x="75" y="530"/>
                      <a:pt x="74" y="533"/>
                      <a:pt x="73" y="528"/>
                    </a:cubicBezTo>
                    <a:cubicBezTo>
                      <a:pt x="74" y="530"/>
                      <a:pt x="75" y="530"/>
                      <a:pt x="75" y="529"/>
                    </a:cubicBezTo>
                    <a:cubicBezTo>
                      <a:pt x="74" y="527"/>
                      <a:pt x="74" y="526"/>
                      <a:pt x="74" y="525"/>
                    </a:cubicBezTo>
                    <a:cubicBezTo>
                      <a:pt x="75" y="527"/>
                      <a:pt x="76" y="527"/>
                      <a:pt x="77" y="528"/>
                    </a:cubicBezTo>
                    <a:cubicBezTo>
                      <a:pt x="76" y="525"/>
                      <a:pt x="79" y="531"/>
                      <a:pt x="78" y="528"/>
                    </a:cubicBezTo>
                    <a:cubicBezTo>
                      <a:pt x="77" y="526"/>
                      <a:pt x="76" y="525"/>
                      <a:pt x="75" y="524"/>
                    </a:cubicBezTo>
                    <a:cubicBezTo>
                      <a:pt x="76" y="523"/>
                      <a:pt x="74" y="517"/>
                      <a:pt x="76" y="520"/>
                    </a:cubicBezTo>
                    <a:cubicBezTo>
                      <a:pt x="77" y="522"/>
                      <a:pt x="78" y="523"/>
                      <a:pt x="79" y="526"/>
                    </a:cubicBezTo>
                    <a:cubicBezTo>
                      <a:pt x="80" y="526"/>
                      <a:pt x="79" y="524"/>
                      <a:pt x="80" y="523"/>
                    </a:cubicBezTo>
                    <a:cubicBezTo>
                      <a:pt x="81" y="525"/>
                      <a:pt x="83" y="528"/>
                      <a:pt x="84" y="529"/>
                    </a:cubicBezTo>
                    <a:cubicBezTo>
                      <a:pt x="84" y="528"/>
                      <a:pt x="85" y="526"/>
                      <a:pt x="85" y="527"/>
                    </a:cubicBezTo>
                    <a:cubicBezTo>
                      <a:pt x="85" y="530"/>
                      <a:pt x="89" y="534"/>
                      <a:pt x="90" y="536"/>
                    </a:cubicBezTo>
                    <a:cubicBezTo>
                      <a:pt x="88" y="534"/>
                      <a:pt x="90" y="534"/>
                      <a:pt x="91" y="535"/>
                    </a:cubicBezTo>
                    <a:cubicBezTo>
                      <a:pt x="90" y="533"/>
                      <a:pt x="88" y="531"/>
                      <a:pt x="89" y="531"/>
                    </a:cubicBezTo>
                    <a:cubicBezTo>
                      <a:pt x="90" y="534"/>
                      <a:pt x="93" y="537"/>
                      <a:pt x="94" y="539"/>
                    </a:cubicBezTo>
                    <a:cubicBezTo>
                      <a:pt x="94" y="540"/>
                      <a:pt x="94" y="541"/>
                      <a:pt x="93" y="542"/>
                    </a:cubicBezTo>
                    <a:cubicBezTo>
                      <a:pt x="94" y="543"/>
                      <a:pt x="95" y="544"/>
                      <a:pt x="96" y="544"/>
                    </a:cubicBezTo>
                    <a:cubicBezTo>
                      <a:pt x="94" y="541"/>
                      <a:pt x="97" y="543"/>
                      <a:pt x="97" y="542"/>
                    </a:cubicBezTo>
                    <a:cubicBezTo>
                      <a:pt x="99" y="544"/>
                      <a:pt x="99" y="543"/>
                      <a:pt x="101" y="545"/>
                    </a:cubicBezTo>
                    <a:cubicBezTo>
                      <a:pt x="100" y="546"/>
                      <a:pt x="100" y="549"/>
                      <a:pt x="98" y="547"/>
                    </a:cubicBezTo>
                    <a:cubicBezTo>
                      <a:pt x="100" y="550"/>
                      <a:pt x="100" y="551"/>
                      <a:pt x="102" y="553"/>
                    </a:cubicBezTo>
                    <a:cubicBezTo>
                      <a:pt x="101" y="554"/>
                      <a:pt x="102" y="557"/>
                      <a:pt x="103" y="561"/>
                    </a:cubicBezTo>
                    <a:cubicBezTo>
                      <a:pt x="105" y="561"/>
                      <a:pt x="103" y="559"/>
                      <a:pt x="105" y="561"/>
                    </a:cubicBezTo>
                    <a:cubicBezTo>
                      <a:pt x="105" y="562"/>
                      <a:pt x="107" y="564"/>
                      <a:pt x="106" y="565"/>
                    </a:cubicBezTo>
                    <a:cubicBezTo>
                      <a:pt x="104" y="563"/>
                      <a:pt x="105" y="561"/>
                      <a:pt x="104" y="562"/>
                    </a:cubicBezTo>
                    <a:cubicBezTo>
                      <a:pt x="107" y="566"/>
                      <a:pt x="107" y="568"/>
                      <a:pt x="108" y="571"/>
                    </a:cubicBezTo>
                    <a:cubicBezTo>
                      <a:pt x="106" y="569"/>
                      <a:pt x="101" y="566"/>
                      <a:pt x="101" y="562"/>
                    </a:cubicBezTo>
                    <a:cubicBezTo>
                      <a:pt x="101" y="562"/>
                      <a:pt x="102" y="564"/>
                      <a:pt x="103" y="563"/>
                    </a:cubicBezTo>
                    <a:cubicBezTo>
                      <a:pt x="101" y="560"/>
                      <a:pt x="100" y="560"/>
                      <a:pt x="99" y="557"/>
                    </a:cubicBezTo>
                    <a:cubicBezTo>
                      <a:pt x="98" y="557"/>
                      <a:pt x="98" y="556"/>
                      <a:pt x="97" y="557"/>
                    </a:cubicBezTo>
                    <a:cubicBezTo>
                      <a:pt x="98" y="558"/>
                      <a:pt x="99" y="559"/>
                      <a:pt x="99" y="559"/>
                    </a:cubicBezTo>
                    <a:cubicBezTo>
                      <a:pt x="98" y="561"/>
                      <a:pt x="96" y="558"/>
                      <a:pt x="94" y="555"/>
                    </a:cubicBezTo>
                    <a:cubicBezTo>
                      <a:pt x="96" y="559"/>
                      <a:pt x="94" y="561"/>
                      <a:pt x="92" y="561"/>
                    </a:cubicBezTo>
                    <a:cubicBezTo>
                      <a:pt x="93" y="563"/>
                      <a:pt x="94" y="565"/>
                      <a:pt x="96" y="567"/>
                    </a:cubicBezTo>
                    <a:cubicBezTo>
                      <a:pt x="93" y="565"/>
                      <a:pt x="97" y="570"/>
                      <a:pt x="97" y="571"/>
                    </a:cubicBezTo>
                    <a:cubicBezTo>
                      <a:pt x="95" y="569"/>
                      <a:pt x="96" y="570"/>
                      <a:pt x="97" y="572"/>
                    </a:cubicBezTo>
                    <a:cubicBezTo>
                      <a:pt x="96" y="573"/>
                      <a:pt x="94" y="570"/>
                      <a:pt x="94" y="570"/>
                    </a:cubicBezTo>
                    <a:cubicBezTo>
                      <a:pt x="94" y="572"/>
                      <a:pt x="96" y="574"/>
                      <a:pt x="96" y="575"/>
                    </a:cubicBezTo>
                    <a:cubicBezTo>
                      <a:pt x="97" y="574"/>
                      <a:pt x="97" y="574"/>
                      <a:pt x="99" y="574"/>
                    </a:cubicBezTo>
                    <a:cubicBezTo>
                      <a:pt x="97" y="571"/>
                      <a:pt x="99" y="571"/>
                      <a:pt x="97" y="569"/>
                    </a:cubicBezTo>
                    <a:cubicBezTo>
                      <a:pt x="98" y="568"/>
                      <a:pt x="99" y="572"/>
                      <a:pt x="100" y="571"/>
                    </a:cubicBezTo>
                    <a:cubicBezTo>
                      <a:pt x="99" y="570"/>
                      <a:pt x="99" y="569"/>
                      <a:pt x="98" y="568"/>
                    </a:cubicBezTo>
                    <a:cubicBezTo>
                      <a:pt x="98" y="568"/>
                      <a:pt x="98" y="569"/>
                      <a:pt x="97" y="568"/>
                    </a:cubicBezTo>
                    <a:cubicBezTo>
                      <a:pt x="96" y="566"/>
                      <a:pt x="96" y="564"/>
                      <a:pt x="96" y="562"/>
                    </a:cubicBezTo>
                    <a:cubicBezTo>
                      <a:pt x="100" y="567"/>
                      <a:pt x="97" y="567"/>
                      <a:pt x="101" y="571"/>
                    </a:cubicBezTo>
                    <a:cubicBezTo>
                      <a:pt x="100" y="571"/>
                      <a:pt x="101" y="572"/>
                      <a:pt x="100" y="573"/>
                    </a:cubicBezTo>
                    <a:cubicBezTo>
                      <a:pt x="102" y="576"/>
                      <a:pt x="102" y="573"/>
                      <a:pt x="104" y="576"/>
                    </a:cubicBezTo>
                    <a:cubicBezTo>
                      <a:pt x="105" y="578"/>
                      <a:pt x="103" y="577"/>
                      <a:pt x="104" y="578"/>
                    </a:cubicBezTo>
                    <a:cubicBezTo>
                      <a:pt x="106" y="579"/>
                      <a:pt x="104" y="577"/>
                      <a:pt x="105" y="578"/>
                    </a:cubicBezTo>
                    <a:cubicBezTo>
                      <a:pt x="104" y="576"/>
                      <a:pt x="103" y="575"/>
                      <a:pt x="104" y="574"/>
                    </a:cubicBezTo>
                    <a:cubicBezTo>
                      <a:pt x="107" y="577"/>
                      <a:pt x="107" y="581"/>
                      <a:pt x="110" y="582"/>
                    </a:cubicBezTo>
                    <a:cubicBezTo>
                      <a:pt x="109" y="581"/>
                      <a:pt x="108" y="580"/>
                      <a:pt x="107" y="579"/>
                    </a:cubicBezTo>
                    <a:cubicBezTo>
                      <a:pt x="108" y="578"/>
                      <a:pt x="107" y="576"/>
                      <a:pt x="108" y="578"/>
                    </a:cubicBezTo>
                    <a:cubicBezTo>
                      <a:pt x="109" y="580"/>
                      <a:pt x="111" y="580"/>
                      <a:pt x="112" y="581"/>
                    </a:cubicBezTo>
                    <a:cubicBezTo>
                      <a:pt x="111" y="579"/>
                      <a:pt x="111" y="579"/>
                      <a:pt x="110" y="576"/>
                    </a:cubicBezTo>
                    <a:cubicBezTo>
                      <a:pt x="112" y="578"/>
                      <a:pt x="111" y="575"/>
                      <a:pt x="112" y="576"/>
                    </a:cubicBezTo>
                    <a:cubicBezTo>
                      <a:pt x="113" y="578"/>
                      <a:pt x="111" y="579"/>
                      <a:pt x="113" y="580"/>
                    </a:cubicBezTo>
                    <a:cubicBezTo>
                      <a:pt x="112" y="578"/>
                      <a:pt x="114" y="579"/>
                      <a:pt x="114" y="577"/>
                    </a:cubicBezTo>
                    <a:cubicBezTo>
                      <a:pt x="112" y="575"/>
                      <a:pt x="111" y="575"/>
                      <a:pt x="111" y="574"/>
                    </a:cubicBezTo>
                    <a:cubicBezTo>
                      <a:pt x="112" y="574"/>
                      <a:pt x="113" y="576"/>
                      <a:pt x="114" y="577"/>
                    </a:cubicBezTo>
                    <a:cubicBezTo>
                      <a:pt x="115" y="578"/>
                      <a:pt x="116" y="580"/>
                      <a:pt x="116" y="580"/>
                    </a:cubicBezTo>
                    <a:cubicBezTo>
                      <a:pt x="115" y="578"/>
                      <a:pt x="115" y="577"/>
                      <a:pt x="115" y="576"/>
                    </a:cubicBezTo>
                    <a:cubicBezTo>
                      <a:pt x="117" y="578"/>
                      <a:pt x="118" y="578"/>
                      <a:pt x="121" y="581"/>
                    </a:cubicBezTo>
                    <a:cubicBezTo>
                      <a:pt x="118" y="580"/>
                      <a:pt x="123" y="584"/>
                      <a:pt x="123" y="585"/>
                    </a:cubicBezTo>
                    <a:cubicBezTo>
                      <a:pt x="122" y="586"/>
                      <a:pt x="121" y="583"/>
                      <a:pt x="118" y="580"/>
                    </a:cubicBezTo>
                    <a:cubicBezTo>
                      <a:pt x="119" y="582"/>
                      <a:pt x="119" y="582"/>
                      <a:pt x="117" y="582"/>
                    </a:cubicBezTo>
                    <a:cubicBezTo>
                      <a:pt x="120" y="584"/>
                      <a:pt x="120" y="586"/>
                      <a:pt x="119" y="586"/>
                    </a:cubicBezTo>
                    <a:cubicBezTo>
                      <a:pt x="122" y="588"/>
                      <a:pt x="123" y="592"/>
                      <a:pt x="128" y="597"/>
                    </a:cubicBezTo>
                    <a:cubicBezTo>
                      <a:pt x="129" y="595"/>
                      <a:pt x="130" y="599"/>
                      <a:pt x="131" y="599"/>
                    </a:cubicBezTo>
                    <a:cubicBezTo>
                      <a:pt x="131" y="599"/>
                      <a:pt x="130" y="596"/>
                      <a:pt x="132" y="598"/>
                    </a:cubicBezTo>
                    <a:cubicBezTo>
                      <a:pt x="133" y="599"/>
                      <a:pt x="133" y="599"/>
                      <a:pt x="133" y="600"/>
                    </a:cubicBezTo>
                    <a:cubicBezTo>
                      <a:pt x="134" y="599"/>
                      <a:pt x="136" y="601"/>
                      <a:pt x="137" y="600"/>
                    </a:cubicBezTo>
                    <a:cubicBezTo>
                      <a:pt x="137" y="600"/>
                      <a:pt x="136" y="599"/>
                      <a:pt x="136" y="599"/>
                    </a:cubicBezTo>
                    <a:cubicBezTo>
                      <a:pt x="138" y="601"/>
                      <a:pt x="140" y="604"/>
                      <a:pt x="142" y="605"/>
                    </a:cubicBezTo>
                    <a:cubicBezTo>
                      <a:pt x="139" y="605"/>
                      <a:pt x="139" y="609"/>
                      <a:pt x="141" y="612"/>
                    </a:cubicBezTo>
                    <a:cubicBezTo>
                      <a:pt x="140" y="611"/>
                      <a:pt x="135" y="608"/>
                      <a:pt x="136" y="610"/>
                    </a:cubicBezTo>
                    <a:cubicBezTo>
                      <a:pt x="137" y="611"/>
                      <a:pt x="138" y="611"/>
                      <a:pt x="140" y="613"/>
                    </a:cubicBezTo>
                    <a:cubicBezTo>
                      <a:pt x="139" y="613"/>
                      <a:pt x="137" y="612"/>
                      <a:pt x="139" y="614"/>
                    </a:cubicBezTo>
                    <a:cubicBezTo>
                      <a:pt x="142" y="616"/>
                      <a:pt x="141" y="613"/>
                      <a:pt x="143" y="614"/>
                    </a:cubicBezTo>
                    <a:cubicBezTo>
                      <a:pt x="143" y="613"/>
                      <a:pt x="142" y="612"/>
                      <a:pt x="142" y="611"/>
                    </a:cubicBezTo>
                    <a:cubicBezTo>
                      <a:pt x="144" y="613"/>
                      <a:pt x="145" y="613"/>
                      <a:pt x="146" y="615"/>
                    </a:cubicBezTo>
                    <a:cubicBezTo>
                      <a:pt x="149" y="614"/>
                      <a:pt x="150" y="612"/>
                      <a:pt x="154" y="613"/>
                    </a:cubicBezTo>
                    <a:cubicBezTo>
                      <a:pt x="152" y="611"/>
                      <a:pt x="151" y="613"/>
                      <a:pt x="150" y="611"/>
                    </a:cubicBezTo>
                    <a:cubicBezTo>
                      <a:pt x="150" y="610"/>
                      <a:pt x="152" y="612"/>
                      <a:pt x="152" y="611"/>
                    </a:cubicBezTo>
                    <a:cubicBezTo>
                      <a:pt x="152" y="610"/>
                      <a:pt x="150" y="609"/>
                      <a:pt x="151" y="609"/>
                    </a:cubicBezTo>
                    <a:cubicBezTo>
                      <a:pt x="152" y="609"/>
                      <a:pt x="153" y="610"/>
                      <a:pt x="153" y="610"/>
                    </a:cubicBezTo>
                    <a:cubicBezTo>
                      <a:pt x="153" y="609"/>
                      <a:pt x="152" y="607"/>
                      <a:pt x="152" y="606"/>
                    </a:cubicBezTo>
                    <a:cubicBezTo>
                      <a:pt x="156" y="610"/>
                      <a:pt x="157" y="608"/>
                      <a:pt x="154" y="604"/>
                    </a:cubicBezTo>
                    <a:cubicBezTo>
                      <a:pt x="155" y="604"/>
                      <a:pt x="157" y="605"/>
                      <a:pt x="160" y="606"/>
                    </a:cubicBezTo>
                    <a:cubicBezTo>
                      <a:pt x="161" y="609"/>
                      <a:pt x="159" y="607"/>
                      <a:pt x="158" y="609"/>
                    </a:cubicBezTo>
                    <a:cubicBezTo>
                      <a:pt x="162" y="613"/>
                      <a:pt x="163" y="608"/>
                      <a:pt x="161" y="607"/>
                    </a:cubicBezTo>
                    <a:cubicBezTo>
                      <a:pt x="162" y="607"/>
                      <a:pt x="163" y="608"/>
                      <a:pt x="164" y="610"/>
                    </a:cubicBezTo>
                    <a:cubicBezTo>
                      <a:pt x="164" y="609"/>
                      <a:pt x="167" y="611"/>
                      <a:pt x="167" y="611"/>
                    </a:cubicBezTo>
                    <a:cubicBezTo>
                      <a:pt x="166" y="609"/>
                      <a:pt x="165" y="608"/>
                      <a:pt x="165" y="608"/>
                    </a:cubicBezTo>
                    <a:cubicBezTo>
                      <a:pt x="166" y="608"/>
                      <a:pt x="167" y="610"/>
                      <a:pt x="168" y="610"/>
                    </a:cubicBezTo>
                    <a:cubicBezTo>
                      <a:pt x="168" y="607"/>
                      <a:pt x="169" y="608"/>
                      <a:pt x="171" y="606"/>
                    </a:cubicBezTo>
                    <a:cubicBezTo>
                      <a:pt x="170" y="604"/>
                      <a:pt x="168" y="603"/>
                      <a:pt x="168" y="602"/>
                    </a:cubicBezTo>
                    <a:cubicBezTo>
                      <a:pt x="169" y="602"/>
                      <a:pt x="170" y="602"/>
                      <a:pt x="170" y="600"/>
                    </a:cubicBezTo>
                    <a:cubicBezTo>
                      <a:pt x="171" y="601"/>
                      <a:pt x="171" y="602"/>
                      <a:pt x="172" y="602"/>
                    </a:cubicBezTo>
                    <a:cubicBezTo>
                      <a:pt x="173" y="602"/>
                      <a:pt x="171" y="600"/>
                      <a:pt x="172" y="599"/>
                    </a:cubicBezTo>
                    <a:cubicBezTo>
                      <a:pt x="174" y="601"/>
                      <a:pt x="176" y="603"/>
                      <a:pt x="176" y="604"/>
                    </a:cubicBezTo>
                    <a:cubicBezTo>
                      <a:pt x="177" y="603"/>
                      <a:pt x="177" y="604"/>
                      <a:pt x="178" y="603"/>
                    </a:cubicBezTo>
                    <a:cubicBezTo>
                      <a:pt x="176" y="601"/>
                      <a:pt x="174" y="601"/>
                      <a:pt x="174" y="600"/>
                    </a:cubicBezTo>
                    <a:cubicBezTo>
                      <a:pt x="174" y="599"/>
                      <a:pt x="176" y="601"/>
                      <a:pt x="177" y="602"/>
                    </a:cubicBezTo>
                    <a:cubicBezTo>
                      <a:pt x="178" y="601"/>
                      <a:pt x="181" y="603"/>
                      <a:pt x="182" y="603"/>
                    </a:cubicBezTo>
                    <a:cubicBezTo>
                      <a:pt x="184" y="603"/>
                      <a:pt x="185" y="603"/>
                      <a:pt x="182" y="600"/>
                    </a:cubicBezTo>
                    <a:cubicBezTo>
                      <a:pt x="183" y="600"/>
                      <a:pt x="184" y="600"/>
                      <a:pt x="185" y="601"/>
                    </a:cubicBezTo>
                    <a:cubicBezTo>
                      <a:pt x="185" y="600"/>
                      <a:pt x="185" y="600"/>
                      <a:pt x="184" y="598"/>
                    </a:cubicBezTo>
                    <a:cubicBezTo>
                      <a:pt x="185" y="599"/>
                      <a:pt x="186" y="598"/>
                      <a:pt x="186" y="599"/>
                    </a:cubicBezTo>
                    <a:cubicBezTo>
                      <a:pt x="188" y="600"/>
                      <a:pt x="188" y="600"/>
                      <a:pt x="189" y="601"/>
                    </a:cubicBezTo>
                    <a:cubicBezTo>
                      <a:pt x="191" y="602"/>
                      <a:pt x="192" y="600"/>
                      <a:pt x="191" y="598"/>
                    </a:cubicBezTo>
                    <a:cubicBezTo>
                      <a:pt x="191" y="597"/>
                      <a:pt x="189" y="595"/>
                      <a:pt x="186" y="593"/>
                    </a:cubicBezTo>
                    <a:cubicBezTo>
                      <a:pt x="186" y="592"/>
                      <a:pt x="187" y="592"/>
                      <a:pt x="188" y="593"/>
                    </a:cubicBezTo>
                    <a:cubicBezTo>
                      <a:pt x="190" y="595"/>
                      <a:pt x="192" y="597"/>
                      <a:pt x="194" y="599"/>
                    </a:cubicBezTo>
                    <a:cubicBezTo>
                      <a:pt x="197" y="605"/>
                      <a:pt x="199" y="611"/>
                      <a:pt x="191" y="608"/>
                    </a:cubicBezTo>
                    <a:cubicBezTo>
                      <a:pt x="189" y="607"/>
                      <a:pt x="187" y="605"/>
                      <a:pt x="185" y="605"/>
                    </a:cubicBezTo>
                    <a:cubicBezTo>
                      <a:pt x="188" y="608"/>
                      <a:pt x="189" y="608"/>
                      <a:pt x="190" y="610"/>
                    </a:cubicBezTo>
                    <a:cubicBezTo>
                      <a:pt x="191" y="609"/>
                      <a:pt x="193" y="610"/>
                      <a:pt x="195" y="612"/>
                    </a:cubicBezTo>
                    <a:cubicBezTo>
                      <a:pt x="197" y="613"/>
                      <a:pt x="199" y="616"/>
                      <a:pt x="201" y="616"/>
                    </a:cubicBezTo>
                    <a:cubicBezTo>
                      <a:pt x="202" y="617"/>
                      <a:pt x="201" y="618"/>
                      <a:pt x="203" y="619"/>
                    </a:cubicBezTo>
                    <a:cubicBezTo>
                      <a:pt x="204" y="619"/>
                      <a:pt x="205" y="620"/>
                      <a:pt x="206" y="620"/>
                    </a:cubicBezTo>
                    <a:cubicBezTo>
                      <a:pt x="208" y="623"/>
                      <a:pt x="213" y="624"/>
                      <a:pt x="218" y="628"/>
                    </a:cubicBezTo>
                    <a:cubicBezTo>
                      <a:pt x="218" y="629"/>
                      <a:pt x="217" y="628"/>
                      <a:pt x="217" y="629"/>
                    </a:cubicBezTo>
                    <a:cubicBezTo>
                      <a:pt x="220" y="631"/>
                      <a:pt x="224" y="633"/>
                      <a:pt x="227" y="635"/>
                    </a:cubicBezTo>
                    <a:cubicBezTo>
                      <a:pt x="230" y="637"/>
                      <a:pt x="233" y="639"/>
                      <a:pt x="237" y="639"/>
                    </a:cubicBezTo>
                    <a:cubicBezTo>
                      <a:pt x="240" y="641"/>
                      <a:pt x="241" y="642"/>
                      <a:pt x="244" y="644"/>
                    </a:cubicBezTo>
                    <a:cubicBezTo>
                      <a:pt x="244" y="645"/>
                      <a:pt x="244" y="646"/>
                      <a:pt x="245" y="647"/>
                    </a:cubicBezTo>
                    <a:cubicBezTo>
                      <a:pt x="255" y="648"/>
                      <a:pt x="253" y="638"/>
                      <a:pt x="241" y="631"/>
                    </a:cubicBezTo>
                    <a:cubicBezTo>
                      <a:pt x="238" y="628"/>
                      <a:pt x="235" y="625"/>
                      <a:pt x="231" y="622"/>
                    </a:cubicBezTo>
                    <a:cubicBezTo>
                      <a:pt x="228" y="620"/>
                      <a:pt x="224" y="617"/>
                      <a:pt x="220" y="614"/>
                    </a:cubicBezTo>
                    <a:cubicBezTo>
                      <a:pt x="219" y="613"/>
                      <a:pt x="220" y="614"/>
                      <a:pt x="220" y="612"/>
                    </a:cubicBezTo>
                    <a:cubicBezTo>
                      <a:pt x="215" y="609"/>
                      <a:pt x="213" y="607"/>
                      <a:pt x="212" y="605"/>
                    </a:cubicBezTo>
                    <a:cubicBezTo>
                      <a:pt x="211" y="605"/>
                      <a:pt x="211" y="604"/>
                      <a:pt x="210" y="603"/>
                    </a:cubicBezTo>
                    <a:cubicBezTo>
                      <a:pt x="210" y="604"/>
                      <a:pt x="211" y="606"/>
                      <a:pt x="212" y="607"/>
                    </a:cubicBezTo>
                    <a:cubicBezTo>
                      <a:pt x="205" y="603"/>
                      <a:pt x="203" y="603"/>
                      <a:pt x="198" y="598"/>
                    </a:cubicBezTo>
                    <a:cubicBezTo>
                      <a:pt x="201" y="597"/>
                      <a:pt x="206" y="600"/>
                      <a:pt x="207" y="597"/>
                    </a:cubicBezTo>
                    <a:cubicBezTo>
                      <a:pt x="207" y="596"/>
                      <a:pt x="205" y="594"/>
                      <a:pt x="206" y="593"/>
                    </a:cubicBezTo>
                    <a:cubicBezTo>
                      <a:pt x="205" y="592"/>
                      <a:pt x="204" y="592"/>
                      <a:pt x="203" y="592"/>
                    </a:cubicBezTo>
                    <a:cubicBezTo>
                      <a:pt x="203" y="590"/>
                      <a:pt x="202" y="589"/>
                      <a:pt x="200" y="587"/>
                    </a:cubicBezTo>
                    <a:cubicBezTo>
                      <a:pt x="199" y="585"/>
                      <a:pt x="197" y="584"/>
                      <a:pt x="194" y="582"/>
                    </a:cubicBezTo>
                    <a:cubicBezTo>
                      <a:pt x="194" y="581"/>
                      <a:pt x="195" y="581"/>
                      <a:pt x="193" y="580"/>
                    </a:cubicBezTo>
                    <a:cubicBezTo>
                      <a:pt x="193" y="578"/>
                      <a:pt x="195" y="581"/>
                      <a:pt x="195" y="580"/>
                    </a:cubicBezTo>
                    <a:cubicBezTo>
                      <a:pt x="195" y="579"/>
                      <a:pt x="195" y="579"/>
                      <a:pt x="195" y="579"/>
                    </a:cubicBezTo>
                    <a:cubicBezTo>
                      <a:pt x="194" y="578"/>
                      <a:pt x="193" y="577"/>
                      <a:pt x="193" y="577"/>
                    </a:cubicBezTo>
                    <a:cubicBezTo>
                      <a:pt x="192" y="573"/>
                      <a:pt x="181" y="562"/>
                      <a:pt x="189" y="565"/>
                    </a:cubicBezTo>
                    <a:cubicBezTo>
                      <a:pt x="190" y="566"/>
                      <a:pt x="192" y="568"/>
                      <a:pt x="193" y="569"/>
                    </a:cubicBezTo>
                    <a:cubicBezTo>
                      <a:pt x="195" y="569"/>
                      <a:pt x="197" y="573"/>
                      <a:pt x="200" y="574"/>
                    </a:cubicBezTo>
                    <a:cubicBezTo>
                      <a:pt x="196" y="570"/>
                      <a:pt x="196" y="569"/>
                      <a:pt x="192" y="568"/>
                    </a:cubicBezTo>
                    <a:cubicBezTo>
                      <a:pt x="194" y="567"/>
                      <a:pt x="192" y="564"/>
                      <a:pt x="195" y="566"/>
                    </a:cubicBezTo>
                    <a:cubicBezTo>
                      <a:pt x="192" y="563"/>
                      <a:pt x="192" y="562"/>
                      <a:pt x="191" y="560"/>
                    </a:cubicBezTo>
                    <a:cubicBezTo>
                      <a:pt x="193" y="562"/>
                      <a:pt x="191" y="559"/>
                      <a:pt x="192" y="559"/>
                    </a:cubicBezTo>
                    <a:cubicBezTo>
                      <a:pt x="194" y="562"/>
                      <a:pt x="195" y="562"/>
                      <a:pt x="197" y="562"/>
                    </a:cubicBezTo>
                    <a:cubicBezTo>
                      <a:pt x="197" y="564"/>
                      <a:pt x="199" y="566"/>
                      <a:pt x="201" y="569"/>
                    </a:cubicBezTo>
                    <a:cubicBezTo>
                      <a:pt x="202" y="569"/>
                      <a:pt x="202" y="568"/>
                      <a:pt x="202" y="568"/>
                    </a:cubicBezTo>
                    <a:cubicBezTo>
                      <a:pt x="203" y="570"/>
                      <a:pt x="204" y="572"/>
                      <a:pt x="207" y="574"/>
                    </a:cubicBezTo>
                    <a:cubicBezTo>
                      <a:pt x="207" y="572"/>
                      <a:pt x="209" y="573"/>
                      <a:pt x="209" y="571"/>
                    </a:cubicBezTo>
                    <a:cubicBezTo>
                      <a:pt x="214" y="574"/>
                      <a:pt x="210" y="567"/>
                      <a:pt x="215" y="570"/>
                    </a:cubicBezTo>
                    <a:cubicBezTo>
                      <a:pt x="212" y="570"/>
                      <a:pt x="210" y="565"/>
                      <a:pt x="207" y="565"/>
                    </a:cubicBezTo>
                    <a:cubicBezTo>
                      <a:pt x="207" y="563"/>
                      <a:pt x="207" y="562"/>
                      <a:pt x="205" y="560"/>
                    </a:cubicBezTo>
                    <a:cubicBezTo>
                      <a:pt x="203" y="562"/>
                      <a:pt x="199" y="555"/>
                      <a:pt x="199" y="554"/>
                    </a:cubicBezTo>
                    <a:cubicBezTo>
                      <a:pt x="198" y="552"/>
                      <a:pt x="196" y="552"/>
                      <a:pt x="194" y="551"/>
                    </a:cubicBezTo>
                    <a:cubicBezTo>
                      <a:pt x="195" y="550"/>
                      <a:pt x="194" y="550"/>
                      <a:pt x="194" y="550"/>
                    </a:cubicBezTo>
                    <a:cubicBezTo>
                      <a:pt x="196" y="549"/>
                      <a:pt x="197" y="550"/>
                      <a:pt x="199" y="552"/>
                    </a:cubicBezTo>
                    <a:cubicBezTo>
                      <a:pt x="198" y="551"/>
                      <a:pt x="198" y="550"/>
                      <a:pt x="198" y="550"/>
                    </a:cubicBezTo>
                    <a:cubicBezTo>
                      <a:pt x="197" y="549"/>
                      <a:pt x="195" y="548"/>
                      <a:pt x="195" y="547"/>
                    </a:cubicBezTo>
                    <a:cubicBezTo>
                      <a:pt x="196" y="547"/>
                      <a:pt x="198" y="550"/>
                      <a:pt x="198" y="549"/>
                    </a:cubicBezTo>
                    <a:cubicBezTo>
                      <a:pt x="195" y="547"/>
                      <a:pt x="199" y="548"/>
                      <a:pt x="198" y="546"/>
                    </a:cubicBezTo>
                    <a:cubicBezTo>
                      <a:pt x="200" y="547"/>
                      <a:pt x="201" y="549"/>
                      <a:pt x="202" y="550"/>
                    </a:cubicBezTo>
                    <a:cubicBezTo>
                      <a:pt x="203" y="550"/>
                      <a:pt x="202" y="549"/>
                      <a:pt x="203" y="549"/>
                    </a:cubicBezTo>
                    <a:cubicBezTo>
                      <a:pt x="208" y="554"/>
                      <a:pt x="211" y="556"/>
                      <a:pt x="214" y="559"/>
                    </a:cubicBezTo>
                    <a:cubicBezTo>
                      <a:pt x="212" y="557"/>
                      <a:pt x="215" y="558"/>
                      <a:pt x="216" y="559"/>
                    </a:cubicBezTo>
                    <a:cubicBezTo>
                      <a:pt x="216" y="561"/>
                      <a:pt x="219" y="561"/>
                      <a:pt x="219" y="562"/>
                    </a:cubicBezTo>
                    <a:cubicBezTo>
                      <a:pt x="218" y="562"/>
                      <a:pt x="218" y="562"/>
                      <a:pt x="216" y="560"/>
                    </a:cubicBezTo>
                    <a:cubicBezTo>
                      <a:pt x="215" y="560"/>
                      <a:pt x="216" y="561"/>
                      <a:pt x="214" y="561"/>
                    </a:cubicBezTo>
                    <a:cubicBezTo>
                      <a:pt x="216" y="563"/>
                      <a:pt x="215" y="560"/>
                      <a:pt x="216" y="561"/>
                    </a:cubicBezTo>
                    <a:cubicBezTo>
                      <a:pt x="217" y="562"/>
                      <a:pt x="218" y="563"/>
                      <a:pt x="218" y="563"/>
                    </a:cubicBezTo>
                    <a:cubicBezTo>
                      <a:pt x="218" y="563"/>
                      <a:pt x="217" y="562"/>
                      <a:pt x="217" y="563"/>
                    </a:cubicBezTo>
                    <a:cubicBezTo>
                      <a:pt x="219" y="565"/>
                      <a:pt x="219" y="566"/>
                      <a:pt x="218" y="566"/>
                    </a:cubicBezTo>
                    <a:cubicBezTo>
                      <a:pt x="219" y="567"/>
                      <a:pt x="219" y="567"/>
                      <a:pt x="220" y="569"/>
                    </a:cubicBezTo>
                    <a:cubicBezTo>
                      <a:pt x="220" y="568"/>
                      <a:pt x="220" y="568"/>
                      <a:pt x="220" y="567"/>
                    </a:cubicBezTo>
                    <a:cubicBezTo>
                      <a:pt x="221" y="568"/>
                      <a:pt x="222" y="569"/>
                      <a:pt x="223" y="569"/>
                    </a:cubicBezTo>
                    <a:cubicBezTo>
                      <a:pt x="221" y="568"/>
                      <a:pt x="223" y="572"/>
                      <a:pt x="225" y="572"/>
                    </a:cubicBezTo>
                    <a:cubicBezTo>
                      <a:pt x="224" y="571"/>
                      <a:pt x="224" y="570"/>
                      <a:pt x="224" y="570"/>
                    </a:cubicBezTo>
                    <a:cubicBezTo>
                      <a:pt x="227" y="572"/>
                      <a:pt x="226" y="574"/>
                      <a:pt x="229" y="574"/>
                    </a:cubicBezTo>
                    <a:cubicBezTo>
                      <a:pt x="228" y="573"/>
                      <a:pt x="228" y="573"/>
                      <a:pt x="228" y="572"/>
                    </a:cubicBezTo>
                    <a:cubicBezTo>
                      <a:pt x="229" y="574"/>
                      <a:pt x="231" y="575"/>
                      <a:pt x="232" y="575"/>
                    </a:cubicBezTo>
                    <a:cubicBezTo>
                      <a:pt x="231" y="574"/>
                      <a:pt x="229" y="574"/>
                      <a:pt x="229" y="572"/>
                    </a:cubicBezTo>
                    <a:cubicBezTo>
                      <a:pt x="232" y="574"/>
                      <a:pt x="230" y="569"/>
                      <a:pt x="228" y="569"/>
                    </a:cubicBezTo>
                    <a:cubicBezTo>
                      <a:pt x="233" y="572"/>
                      <a:pt x="227" y="571"/>
                      <a:pt x="229" y="570"/>
                    </a:cubicBezTo>
                    <a:cubicBezTo>
                      <a:pt x="228" y="569"/>
                      <a:pt x="228" y="571"/>
                      <a:pt x="227" y="570"/>
                    </a:cubicBezTo>
                    <a:cubicBezTo>
                      <a:pt x="227" y="568"/>
                      <a:pt x="228" y="568"/>
                      <a:pt x="229" y="569"/>
                    </a:cubicBezTo>
                    <a:cubicBezTo>
                      <a:pt x="230" y="569"/>
                      <a:pt x="232" y="570"/>
                      <a:pt x="233" y="570"/>
                    </a:cubicBezTo>
                    <a:cubicBezTo>
                      <a:pt x="232" y="569"/>
                      <a:pt x="230" y="569"/>
                      <a:pt x="229" y="567"/>
                    </a:cubicBezTo>
                    <a:cubicBezTo>
                      <a:pt x="230" y="564"/>
                      <a:pt x="227" y="559"/>
                      <a:pt x="223" y="556"/>
                    </a:cubicBezTo>
                    <a:cubicBezTo>
                      <a:pt x="225" y="558"/>
                      <a:pt x="226" y="557"/>
                      <a:pt x="227" y="557"/>
                    </a:cubicBezTo>
                    <a:cubicBezTo>
                      <a:pt x="225" y="555"/>
                      <a:pt x="225" y="555"/>
                      <a:pt x="225" y="553"/>
                    </a:cubicBezTo>
                    <a:cubicBezTo>
                      <a:pt x="224" y="552"/>
                      <a:pt x="223" y="552"/>
                      <a:pt x="222" y="550"/>
                    </a:cubicBezTo>
                    <a:cubicBezTo>
                      <a:pt x="221" y="550"/>
                      <a:pt x="221" y="551"/>
                      <a:pt x="220" y="550"/>
                    </a:cubicBezTo>
                    <a:cubicBezTo>
                      <a:pt x="219" y="549"/>
                      <a:pt x="217" y="547"/>
                      <a:pt x="219" y="547"/>
                    </a:cubicBezTo>
                    <a:cubicBezTo>
                      <a:pt x="216" y="546"/>
                      <a:pt x="215" y="543"/>
                      <a:pt x="213" y="544"/>
                    </a:cubicBezTo>
                    <a:cubicBezTo>
                      <a:pt x="213" y="544"/>
                      <a:pt x="214" y="545"/>
                      <a:pt x="214" y="545"/>
                    </a:cubicBezTo>
                    <a:cubicBezTo>
                      <a:pt x="213" y="545"/>
                      <a:pt x="213" y="545"/>
                      <a:pt x="213" y="544"/>
                    </a:cubicBezTo>
                    <a:cubicBezTo>
                      <a:pt x="214" y="549"/>
                      <a:pt x="206" y="544"/>
                      <a:pt x="206" y="541"/>
                    </a:cubicBezTo>
                    <a:cubicBezTo>
                      <a:pt x="207" y="541"/>
                      <a:pt x="209" y="544"/>
                      <a:pt x="208" y="542"/>
                    </a:cubicBezTo>
                    <a:cubicBezTo>
                      <a:pt x="207" y="541"/>
                      <a:pt x="206" y="541"/>
                      <a:pt x="207" y="540"/>
                    </a:cubicBezTo>
                    <a:cubicBezTo>
                      <a:pt x="208" y="541"/>
                      <a:pt x="209" y="542"/>
                      <a:pt x="210" y="542"/>
                    </a:cubicBezTo>
                    <a:cubicBezTo>
                      <a:pt x="208" y="540"/>
                      <a:pt x="208" y="539"/>
                      <a:pt x="208" y="538"/>
                    </a:cubicBezTo>
                    <a:cubicBezTo>
                      <a:pt x="205" y="538"/>
                      <a:pt x="201" y="533"/>
                      <a:pt x="198" y="531"/>
                    </a:cubicBezTo>
                    <a:cubicBezTo>
                      <a:pt x="198" y="530"/>
                      <a:pt x="197" y="530"/>
                      <a:pt x="197" y="529"/>
                    </a:cubicBezTo>
                    <a:cubicBezTo>
                      <a:pt x="198" y="530"/>
                      <a:pt x="199" y="531"/>
                      <a:pt x="199" y="530"/>
                    </a:cubicBezTo>
                    <a:cubicBezTo>
                      <a:pt x="197" y="527"/>
                      <a:pt x="196" y="528"/>
                      <a:pt x="194" y="526"/>
                    </a:cubicBezTo>
                    <a:cubicBezTo>
                      <a:pt x="194" y="525"/>
                      <a:pt x="193" y="523"/>
                      <a:pt x="193" y="525"/>
                    </a:cubicBezTo>
                    <a:cubicBezTo>
                      <a:pt x="191" y="523"/>
                      <a:pt x="191" y="521"/>
                      <a:pt x="192" y="521"/>
                    </a:cubicBezTo>
                    <a:cubicBezTo>
                      <a:pt x="195" y="523"/>
                      <a:pt x="193" y="522"/>
                      <a:pt x="195" y="523"/>
                    </a:cubicBezTo>
                    <a:cubicBezTo>
                      <a:pt x="194" y="522"/>
                      <a:pt x="195" y="521"/>
                      <a:pt x="194" y="520"/>
                    </a:cubicBezTo>
                    <a:cubicBezTo>
                      <a:pt x="194" y="519"/>
                      <a:pt x="195" y="521"/>
                      <a:pt x="195" y="521"/>
                    </a:cubicBezTo>
                    <a:cubicBezTo>
                      <a:pt x="194" y="518"/>
                      <a:pt x="193" y="520"/>
                      <a:pt x="192" y="518"/>
                    </a:cubicBezTo>
                    <a:cubicBezTo>
                      <a:pt x="191" y="518"/>
                      <a:pt x="190" y="517"/>
                      <a:pt x="190" y="516"/>
                    </a:cubicBezTo>
                    <a:cubicBezTo>
                      <a:pt x="190" y="516"/>
                      <a:pt x="191" y="515"/>
                      <a:pt x="190" y="515"/>
                    </a:cubicBezTo>
                    <a:cubicBezTo>
                      <a:pt x="189" y="515"/>
                      <a:pt x="189" y="516"/>
                      <a:pt x="188" y="515"/>
                    </a:cubicBezTo>
                    <a:cubicBezTo>
                      <a:pt x="187" y="514"/>
                      <a:pt x="188" y="514"/>
                      <a:pt x="188" y="513"/>
                    </a:cubicBezTo>
                    <a:cubicBezTo>
                      <a:pt x="187" y="513"/>
                      <a:pt x="187" y="513"/>
                      <a:pt x="186" y="512"/>
                    </a:cubicBezTo>
                    <a:cubicBezTo>
                      <a:pt x="185" y="512"/>
                      <a:pt x="183" y="512"/>
                      <a:pt x="185" y="514"/>
                    </a:cubicBezTo>
                    <a:cubicBezTo>
                      <a:pt x="186" y="514"/>
                      <a:pt x="185" y="512"/>
                      <a:pt x="186" y="513"/>
                    </a:cubicBezTo>
                    <a:cubicBezTo>
                      <a:pt x="187" y="514"/>
                      <a:pt x="187" y="515"/>
                      <a:pt x="187" y="516"/>
                    </a:cubicBezTo>
                    <a:cubicBezTo>
                      <a:pt x="185" y="515"/>
                      <a:pt x="183" y="511"/>
                      <a:pt x="182" y="510"/>
                    </a:cubicBezTo>
                    <a:cubicBezTo>
                      <a:pt x="183" y="511"/>
                      <a:pt x="182" y="511"/>
                      <a:pt x="181" y="510"/>
                    </a:cubicBezTo>
                    <a:cubicBezTo>
                      <a:pt x="182" y="509"/>
                      <a:pt x="183" y="510"/>
                      <a:pt x="183" y="509"/>
                    </a:cubicBezTo>
                    <a:cubicBezTo>
                      <a:pt x="182" y="507"/>
                      <a:pt x="181" y="507"/>
                      <a:pt x="180" y="505"/>
                    </a:cubicBezTo>
                    <a:cubicBezTo>
                      <a:pt x="180" y="505"/>
                      <a:pt x="179" y="504"/>
                      <a:pt x="180" y="504"/>
                    </a:cubicBezTo>
                    <a:cubicBezTo>
                      <a:pt x="181" y="505"/>
                      <a:pt x="175" y="499"/>
                      <a:pt x="174" y="498"/>
                    </a:cubicBezTo>
                    <a:cubicBezTo>
                      <a:pt x="174" y="498"/>
                      <a:pt x="174" y="497"/>
                      <a:pt x="174" y="497"/>
                    </a:cubicBezTo>
                    <a:cubicBezTo>
                      <a:pt x="175" y="498"/>
                      <a:pt x="176" y="497"/>
                      <a:pt x="177" y="498"/>
                    </a:cubicBezTo>
                    <a:cubicBezTo>
                      <a:pt x="178" y="499"/>
                      <a:pt x="178" y="501"/>
                      <a:pt x="179" y="501"/>
                    </a:cubicBezTo>
                    <a:cubicBezTo>
                      <a:pt x="178" y="499"/>
                      <a:pt x="177" y="498"/>
                      <a:pt x="177" y="497"/>
                    </a:cubicBezTo>
                    <a:cubicBezTo>
                      <a:pt x="179" y="499"/>
                      <a:pt x="179" y="497"/>
                      <a:pt x="181" y="498"/>
                    </a:cubicBezTo>
                    <a:cubicBezTo>
                      <a:pt x="181" y="499"/>
                      <a:pt x="182" y="504"/>
                      <a:pt x="182" y="503"/>
                    </a:cubicBezTo>
                    <a:cubicBezTo>
                      <a:pt x="182" y="502"/>
                      <a:pt x="182" y="502"/>
                      <a:pt x="182" y="502"/>
                    </a:cubicBezTo>
                    <a:cubicBezTo>
                      <a:pt x="184" y="504"/>
                      <a:pt x="185" y="507"/>
                      <a:pt x="187" y="508"/>
                    </a:cubicBezTo>
                    <a:cubicBezTo>
                      <a:pt x="186" y="506"/>
                      <a:pt x="184" y="504"/>
                      <a:pt x="183" y="502"/>
                    </a:cubicBezTo>
                    <a:cubicBezTo>
                      <a:pt x="184" y="502"/>
                      <a:pt x="185" y="503"/>
                      <a:pt x="186" y="505"/>
                    </a:cubicBezTo>
                    <a:cubicBezTo>
                      <a:pt x="187" y="506"/>
                      <a:pt x="187" y="507"/>
                      <a:pt x="188" y="508"/>
                    </a:cubicBezTo>
                    <a:cubicBezTo>
                      <a:pt x="189" y="509"/>
                      <a:pt x="189" y="506"/>
                      <a:pt x="191" y="507"/>
                    </a:cubicBezTo>
                    <a:cubicBezTo>
                      <a:pt x="190" y="506"/>
                      <a:pt x="190" y="505"/>
                      <a:pt x="189" y="504"/>
                    </a:cubicBezTo>
                    <a:cubicBezTo>
                      <a:pt x="189" y="503"/>
                      <a:pt x="188" y="502"/>
                      <a:pt x="188" y="502"/>
                    </a:cubicBezTo>
                    <a:cubicBezTo>
                      <a:pt x="188" y="503"/>
                      <a:pt x="188" y="504"/>
                      <a:pt x="189" y="505"/>
                    </a:cubicBezTo>
                    <a:cubicBezTo>
                      <a:pt x="184" y="501"/>
                      <a:pt x="186" y="498"/>
                      <a:pt x="188" y="497"/>
                    </a:cubicBezTo>
                    <a:cubicBezTo>
                      <a:pt x="187" y="496"/>
                      <a:pt x="186" y="495"/>
                      <a:pt x="186" y="494"/>
                    </a:cubicBezTo>
                    <a:cubicBezTo>
                      <a:pt x="187" y="493"/>
                      <a:pt x="189" y="497"/>
                      <a:pt x="190" y="496"/>
                    </a:cubicBezTo>
                    <a:cubicBezTo>
                      <a:pt x="190" y="494"/>
                      <a:pt x="188" y="495"/>
                      <a:pt x="189" y="494"/>
                    </a:cubicBezTo>
                    <a:cubicBezTo>
                      <a:pt x="190" y="496"/>
                      <a:pt x="190" y="492"/>
                      <a:pt x="191" y="494"/>
                    </a:cubicBezTo>
                    <a:cubicBezTo>
                      <a:pt x="191" y="495"/>
                      <a:pt x="191" y="495"/>
                      <a:pt x="191" y="495"/>
                    </a:cubicBezTo>
                    <a:cubicBezTo>
                      <a:pt x="192" y="498"/>
                      <a:pt x="193" y="494"/>
                      <a:pt x="194" y="496"/>
                    </a:cubicBezTo>
                    <a:cubicBezTo>
                      <a:pt x="194" y="496"/>
                      <a:pt x="195" y="499"/>
                      <a:pt x="196" y="498"/>
                    </a:cubicBezTo>
                    <a:cubicBezTo>
                      <a:pt x="197" y="498"/>
                      <a:pt x="194" y="496"/>
                      <a:pt x="195" y="495"/>
                    </a:cubicBezTo>
                    <a:cubicBezTo>
                      <a:pt x="196" y="495"/>
                      <a:pt x="197" y="497"/>
                      <a:pt x="197" y="496"/>
                    </a:cubicBezTo>
                    <a:cubicBezTo>
                      <a:pt x="196" y="495"/>
                      <a:pt x="198" y="497"/>
                      <a:pt x="198" y="495"/>
                    </a:cubicBezTo>
                    <a:cubicBezTo>
                      <a:pt x="197" y="494"/>
                      <a:pt x="196" y="493"/>
                      <a:pt x="197" y="491"/>
                    </a:cubicBezTo>
                    <a:cubicBezTo>
                      <a:pt x="195" y="493"/>
                      <a:pt x="195" y="491"/>
                      <a:pt x="195" y="493"/>
                    </a:cubicBezTo>
                    <a:cubicBezTo>
                      <a:pt x="195" y="492"/>
                      <a:pt x="194" y="490"/>
                      <a:pt x="195" y="490"/>
                    </a:cubicBezTo>
                    <a:cubicBezTo>
                      <a:pt x="194" y="489"/>
                      <a:pt x="194" y="488"/>
                      <a:pt x="193" y="487"/>
                    </a:cubicBezTo>
                    <a:cubicBezTo>
                      <a:pt x="192" y="486"/>
                      <a:pt x="192" y="485"/>
                      <a:pt x="191" y="484"/>
                    </a:cubicBezTo>
                    <a:cubicBezTo>
                      <a:pt x="190" y="482"/>
                      <a:pt x="189" y="480"/>
                      <a:pt x="188" y="479"/>
                    </a:cubicBezTo>
                    <a:cubicBezTo>
                      <a:pt x="188" y="478"/>
                      <a:pt x="188" y="476"/>
                      <a:pt x="188" y="475"/>
                    </a:cubicBezTo>
                    <a:cubicBezTo>
                      <a:pt x="189" y="474"/>
                      <a:pt x="189" y="476"/>
                      <a:pt x="190" y="476"/>
                    </a:cubicBezTo>
                    <a:cubicBezTo>
                      <a:pt x="190" y="476"/>
                      <a:pt x="190" y="476"/>
                      <a:pt x="191" y="476"/>
                    </a:cubicBezTo>
                    <a:cubicBezTo>
                      <a:pt x="190" y="474"/>
                      <a:pt x="190" y="473"/>
                      <a:pt x="190" y="471"/>
                    </a:cubicBezTo>
                    <a:cubicBezTo>
                      <a:pt x="191" y="474"/>
                      <a:pt x="192" y="472"/>
                      <a:pt x="193" y="475"/>
                    </a:cubicBezTo>
                    <a:cubicBezTo>
                      <a:pt x="192" y="475"/>
                      <a:pt x="194" y="479"/>
                      <a:pt x="195" y="479"/>
                    </a:cubicBezTo>
                    <a:cubicBezTo>
                      <a:pt x="195" y="477"/>
                      <a:pt x="193" y="475"/>
                      <a:pt x="194" y="474"/>
                    </a:cubicBezTo>
                    <a:cubicBezTo>
                      <a:pt x="195" y="475"/>
                      <a:pt x="196" y="477"/>
                      <a:pt x="197" y="477"/>
                    </a:cubicBezTo>
                    <a:cubicBezTo>
                      <a:pt x="195" y="475"/>
                      <a:pt x="196" y="473"/>
                      <a:pt x="196" y="471"/>
                    </a:cubicBezTo>
                    <a:cubicBezTo>
                      <a:pt x="196" y="472"/>
                      <a:pt x="199" y="479"/>
                      <a:pt x="200" y="479"/>
                    </a:cubicBezTo>
                    <a:cubicBezTo>
                      <a:pt x="199" y="476"/>
                      <a:pt x="199" y="474"/>
                      <a:pt x="200" y="472"/>
                    </a:cubicBezTo>
                    <a:cubicBezTo>
                      <a:pt x="199" y="471"/>
                      <a:pt x="198" y="471"/>
                      <a:pt x="198" y="470"/>
                    </a:cubicBezTo>
                    <a:cubicBezTo>
                      <a:pt x="199" y="472"/>
                      <a:pt x="198" y="467"/>
                      <a:pt x="197" y="467"/>
                    </a:cubicBezTo>
                    <a:cubicBezTo>
                      <a:pt x="198" y="469"/>
                      <a:pt x="197" y="469"/>
                      <a:pt x="196" y="468"/>
                    </a:cubicBezTo>
                    <a:cubicBezTo>
                      <a:pt x="197" y="468"/>
                      <a:pt x="197" y="467"/>
                      <a:pt x="197" y="466"/>
                    </a:cubicBezTo>
                    <a:cubicBezTo>
                      <a:pt x="196" y="463"/>
                      <a:pt x="194" y="460"/>
                      <a:pt x="192" y="459"/>
                    </a:cubicBezTo>
                    <a:cubicBezTo>
                      <a:pt x="193" y="460"/>
                      <a:pt x="193" y="461"/>
                      <a:pt x="194" y="462"/>
                    </a:cubicBezTo>
                    <a:cubicBezTo>
                      <a:pt x="193" y="464"/>
                      <a:pt x="192" y="464"/>
                      <a:pt x="193" y="466"/>
                    </a:cubicBezTo>
                    <a:cubicBezTo>
                      <a:pt x="192" y="464"/>
                      <a:pt x="192" y="464"/>
                      <a:pt x="190" y="463"/>
                    </a:cubicBezTo>
                    <a:cubicBezTo>
                      <a:pt x="191" y="463"/>
                      <a:pt x="192" y="464"/>
                      <a:pt x="191" y="462"/>
                    </a:cubicBezTo>
                    <a:cubicBezTo>
                      <a:pt x="189" y="462"/>
                      <a:pt x="188" y="458"/>
                      <a:pt x="188" y="456"/>
                    </a:cubicBezTo>
                    <a:cubicBezTo>
                      <a:pt x="186" y="454"/>
                      <a:pt x="181" y="447"/>
                      <a:pt x="183" y="445"/>
                    </a:cubicBezTo>
                    <a:cubicBezTo>
                      <a:pt x="183" y="445"/>
                      <a:pt x="182" y="444"/>
                      <a:pt x="182" y="444"/>
                    </a:cubicBezTo>
                    <a:cubicBezTo>
                      <a:pt x="181" y="443"/>
                      <a:pt x="183" y="445"/>
                      <a:pt x="181" y="445"/>
                    </a:cubicBezTo>
                    <a:cubicBezTo>
                      <a:pt x="181" y="444"/>
                      <a:pt x="181" y="444"/>
                      <a:pt x="181" y="444"/>
                    </a:cubicBezTo>
                    <a:cubicBezTo>
                      <a:pt x="181" y="443"/>
                      <a:pt x="182" y="441"/>
                      <a:pt x="181" y="441"/>
                    </a:cubicBezTo>
                    <a:cubicBezTo>
                      <a:pt x="179" y="441"/>
                      <a:pt x="176" y="433"/>
                      <a:pt x="174" y="430"/>
                    </a:cubicBezTo>
                    <a:cubicBezTo>
                      <a:pt x="175" y="429"/>
                      <a:pt x="174" y="426"/>
                      <a:pt x="173" y="426"/>
                    </a:cubicBezTo>
                    <a:cubicBezTo>
                      <a:pt x="174" y="426"/>
                      <a:pt x="173" y="427"/>
                      <a:pt x="173" y="426"/>
                    </a:cubicBezTo>
                    <a:cubicBezTo>
                      <a:pt x="172" y="425"/>
                      <a:pt x="173" y="424"/>
                      <a:pt x="172" y="424"/>
                    </a:cubicBezTo>
                    <a:cubicBezTo>
                      <a:pt x="172" y="424"/>
                      <a:pt x="172" y="425"/>
                      <a:pt x="172" y="424"/>
                    </a:cubicBezTo>
                    <a:cubicBezTo>
                      <a:pt x="171" y="422"/>
                      <a:pt x="172" y="421"/>
                      <a:pt x="173" y="420"/>
                    </a:cubicBezTo>
                    <a:cubicBezTo>
                      <a:pt x="174" y="419"/>
                      <a:pt x="175" y="422"/>
                      <a:pt x="175" y="420"/>
                    </a:cubicBezTo>
                    <a:cubicBezTo>
                      <a:pt x="174" y="419"/>
                      <a:pt x="174" y="414"/>
                      <a:pt x="175" y="412"/>
                    </a:cubicBezTo>
                    <a:cubicBezTo>
                      <a:pt x="176" y="414"/>
                      <a:pt x="178" y="415"/>
                      <a:pt x="178" y="418"/>
                    </a:cubicBezTo>
                    <a:cubicBezTo>
                      <a:pt x="179" y="418"/>
                      <a:pt x="179" y="419"/>
                      <a:pt x="180" y="421"/>
                    </a:cubicBezTo>
                    <a:cubicBezTo>
                      <a:pt x="179" y="420"/>
                      <a:pt x="179" y="421"/>
                      <a:pt x="179" y="422"/>
                    </a:cubicBezTo>
                    <a:cubicBezTo>
                      <a:pt x="180" y="421"/>
                      <a:pt x="181" y="422"/>
                      <a:pt x="180" y="423"/>
                    </a:cubicBezTo>
                    <a:cubicBezTo>
                      <a:pt x="182" y="422"/>
                      <a:pt x="181" y="425"/>
                      <a:pt x="182" y="424"/>
                    </a:cubicBezTo>
                    <a:cubicBezTo>
                      <a:pt x="182" y="421"/>
                      <a:pt x="180" y="421"/>
                      <a:pt x="180" y="419"/>
                    </a:cubicBezTo>
                    <a:cubicBezTo>
                      <a:pt x="182" y="421"/>
                      <a:pt x="183" y="425"/>
                      <a:pt x="185" y="425"/>
                    </a:cubicBezTo>
                    <a:cubicBezTo>
                      <a:pt x="186" y="428"/>
                      <a:pt x="186" y="429"/>
                      <a:pt x="187" y="431"/>
                    </a:cubicBezTo>
                    <a:cubicBezTo>
                      <a:pt x="187" y="429"/>
                      <a:pt x="188" y="433"/>
                      <a:pt x="189" y="433"/>
                    </a:cubicBezTo>
                    <a:cubicBezTo>
                      <a:pt x="190" y="433"/>
                      <a:pt x="189" y="432"/>
                      <a:pt x="190" y="432"/>
                    </a:cubicBezTo>
                    <a:cubicBezTo>
                      <a:pt x="190" y="431"/>
                      <a:pt x="189" y="429"/>
                      <a:pt x="189" y="429"/>
                    </a:cubicBezTo>
                    <a:cubicBezTo>
                      <a:pt x="191" y="431"/>
                      <a:pt x="191" y="433"/>
                      <a:pt x="192" y="435"/>
                    </a:cubicBezTo>
                    <a:cubicBezTo>
                      <a:pt x="192" y="434"/>
                      <a:pt x="194" y="436"/>
                      <a:pt x="195" y="437"/>
                    </a:cubicBezTo>
                    <a:cubicBezTo>
                      <a:pt x="194" y="436"/>
                      <a:pt x="195" y="436"/>
                      <a:pt x="195" y="436"/>
                    </a:cubicBezTo>
                    <a:cubicBezTo>
                      <a:pt x="195" y="435"/>
                      <a:pt x="195" y="435"/>
                      <a:pt x="195" y="434"/>
                    </a:cubicBezTo>
                    <a:cubicBezTo>
                      <a:pt x="196" y="436"/>
                      <a:pt x="195" y="433"/>
                      <a:pt x="196" y="433"/>
                    </a:cubicBezTo>
                    <a:cubicBezTo>
                      <a:pt x="197" y="433"/>
                      <a:pt x="197" y="435"/>
                      <a:pt x="198" y="434"/>
                    </a:cubicBezTo>
                    <a:cubicBezTo>
                      <a:pt x="198" y="433"/>
                      <a:pt x="197" y="430"/>
                      <a:pt x="196" y="430"/>
                    </a:cubicBezTo>
                    <a:cubicBezTo>
                      <a:pt x="197" y="433"/>
                      <a:pt x="194" y="432"/>
                      <a:pt x="193" y="431"/>
                    </a:cubicBezTo>
                    <a:cubicBezTo>
                      <a:pt x="194" y="430"/>
                      <a:pt x="193" y="428"/>
                      <a:pt x="193" y="427"/>
                    </a:cubicBezTo>
                    <a:cubicBezTo>
                      <a:pt x="193" y="426"/>
                      <a:pt x="192" y="424"/>
                      <a:pt x="193" y="424"/>
                    </a:cubicBezTo>
                    <a:cubicBezTo>
                      <a:pt x="193" y="423"/>
                      <a:pt x="192" y="423"/>
                      <a:pt x="192" y="423"/>
                    </a:cubicBezTo>
                    <a:cubicBezTo>
                      <a:pt x="191" y="420"/>
                      <a:pt x="191" y="419"/>
                      <a:pt x="193" y="419"/>
                    </a:cubicBezTo>
                    <a:cubicBezTo>
                      <a:pt x="193" y="418"/>
                      <a:pt x="193" y="418"/>
                      <a:pt x="193" y="417"/>
                    </a:cubicBezTo>
                    <a:cubicBezTo>
                      <a:pt x="194" y="418"/>
                      <a:pt x="195" y="421"/>
                      <a:pt x="194" y="421"/>
                    </a:cubicBezTo>
                    <a:cubicBezTo>
                      <a:pt x="194" y="422"/>
                      <a:pt x="195" y="422"/>
                      <a:pt x="195" y="423"/>
                    </a:cubicBezTo>
                    <a:cubicBezTo>
                      <a:pt x="196" y="424"/>
                      <a:pt x="196" y="424"/>
                      <a:pt x="197" y="425"/>
                    </a:cubicBezTo>
                    <a:cubicBezTo>
                      <a:pt x="197" y="427"/>
                      <a:pt x="198" y="427"/>
                      <a:pt x="199" y="429"/>
                    </a:cubicBezTo>
                    <a:cubicBezTo>
                      <a:pt x="201" y="428"/>
                      <a:pt x="201" y="428"/>
                      <a:pt x="201" y="428"/>
                    </a:cubicBezTo>
                    <a:cubicBezTo>
                      <a:pt x="201" y="426"/>
                      <a:pt x="199" y="426"/>
                      <a:pt x="200" y="426"/>
                    </a:cubicBezTo>
                    <a:cubicBezTo>
                      <a:pt x="201" y="427"/>
                      <a:pt x="202" y="427"/>
                      <a:pt x="202" y="426"/>
                    </a:cubicBezTo>
                    <a:cubicBezTo>
                      <a:pt x="203" y="426"/>
                      <a:pt x="203" y="427"/>
                      <a:pt x="203" y="428"/>
                    </a:cubicBezTo>
                    <a:cubicBezTo>
                      <a:pt x="203" y="426"/>
                      <a:pt x="204" y="426"/>
                      <a:pt x="205" y="427"/>
                    </a:cubicBezTo>
                    <a:cubicBezTo>
                      <a:pt x="205" y="425"/>
                      <a:pt x="205" y="425"/>
                      <a:pt x="205" y="424"/>
                    </a:cubicBezTo>
                    <a:cubicBezTo>
                      <a:pt x="205" y="424"/>
                      <a:pt x="205" y="424"/>
                      <a:pt x="204" y="423"/>
                    </a:cubicBezTo>
                    <a:cubicBezTo>
                      <a:pt x="205" y="423"/>
                      <a:pt x="205" y="422"/>
                      <a:pt x="205" y="422"/>
                    </a:cubicBezTo>
                    <a:cubicBezTo>
                      <a:pt x="206" y="423"/>
                      <a:pt x="207" y="423"/>
                      <a:pt x="209" y="423"/>
                    </a:cubicBezTo>
                    <a:cubicBezTo>
                      <a:pt x="209" y="423"/>
                      <a:pt x="209" y="423"/>
                      <a:pt x="209" y="423"/>
                    </a:cubicBezTo>
                    <a:cubicBezTo>
                      <a:pt x="208" y="421"/>
                      <a:pt x="209" y="420"/>
                      <a:pt x="208" y="420"/>
                    </a:cubicBezTo>
                    <a:cubicBezTo>
                      <a:pt x="209" y="419"/>
                      <a:pt x="209" y="419"/>
                      <a:pt x="210" y="419"/>
                    </a:cubicBezTo>
                    <a:cubicBezTo>
                      <a:pt x="210" y="420"/>
                      <a:pt x="210" y="421"/>
                      <a:pt x="211" y="420"/>
                    </a:cubicBezTo>
                    <a:cubicBezTo>
                      <a:pt x="210" y="419"/>
                      <a:pt x="210" y="417"/>
                      <a:pt x="208" y="417"/>
                    </a:cubicBezTo>
                    <a:cubicBezTo>
                      <a:pt x="208" y="416"/>
                      <a:pt x="208" y="414"/>
                      <a:pt x="209" y="415"/>
                    </a:cubicBezTo>
                    <a:cubicBezTo>
                      <a:pt x="209" y="415"/>
                      <a:pt x="209" y="415"/>
                      <a:pt x="209" y="415"/>
                    </a:cubicBezTo>
                    <a:cubicBezTo>
                      <a:pt x="210" y="414"/>
                      <a:pt x="209" y="413"/>
                      <a:pt x="209" y="412"/>
                    </a:cubicBezTo>
                    <a:cubicBezTo>
                      <a:pt x="210" y="412"/>
                      <a:pt x="209" y="409"/>
                      <a:pt x="210" y="410"/>
                    </a:cubicBezTo>
                    <a:cubicBezTo>
                      <a:pt x="210" y="408"/>
                      <a:pt x="208" y="410"/>
                      <a:pt x="208" y="408"/>
                    </a:cubicBezTo>
                    <a:cubicBezTo>
                      <a:pt x="209" y="407"/>
                      <a:pt x="208" y="405"/>
                      <a:pt x="207" y="402"/>
                    </a:cubicBezTo>
                    <a:cubicBezTo>
                      <a:pt x="207" y="400"/>
                      <a:pt x="206" y="398"/>
                      <a:pt x="204" y="395"/>
                    </a:cubicBezTo>
                    <a:cubicBezTo>
                      <a:pt x="205" y="396"/>
                      <a:pt x="205" y="396"/>
                      <a:pt x="204" y="396"/>
                    </a:cubicBezTo>
                    <a:cubicBezTo>
                      <a:pt x="204" y="394"/>
                      <a:pt x="204" y="392"/>
                      <a:pt x="204" y="390"/>
                    </a:cubicBezTo>
                    <a:cubicBezTo>
                      <a:pt x="204" y="388"/>
                      <a:pt x="204" y="386"/>
                      <a:pt x="202" y="385"/>
                    </a:cubicBezTo>
                    <a:cubicBezTo>
                      <a:pt x="202" y="384"/>
                      <a:pt x="203" y="385"/>
                      <a:pt x="203" y="384"/>
                    </a:cubicBezTo>
                    <a:cubicBezTo>
                      <a:pt x="203" y="384"/>
                      <a:pt x="203" y="383"/>
                      <a:pt x="203" y="383"/>
                    </a:cubicBezTo>
                    <a:cubicBezTo>
                      <a:pt x="203" y="384"/>
                      <a:pt x="203" y="384"/>
                      <a:pt x="204" y="384"/>
                    </a:cubicBezTo>
                    <a:cubicBezTo>
                      <a:pt x="204" y="385"/>
                      <a:pt x="203" y="385"/>
                      <a:pt x="205" y="385"/>
                    </a:cubicBezTo>
                    <a:cubicBezTo>
                      <a:pt x="204" y="382"/>
                      <a:pt x="204" y="379"/>
                      <a:pt x="204" y="375"/>
                    </a:cubicBezTo>
                    <a:cubicBezTo>
                      <a:pt x="203" y="372"/>
                      <a:pt x="203" y="369"/>
                      <a:pt x="203" y="366"/>
                    </a:cubicBezTo>
                    <a:cubicBezTo>
                      <a:pt x="203" y="365"/>
                      <a:pt x="202" y="364"/>
                      <a:pt x="203" y="363"/>
                    </a:cubicBezTo>
                    <a:cubicBezTo>
                      <a:pt x="203" y="363"/>
                      <a:pt x="203" y="364"/>
                      <a:pt x="203" y="364"/>
                    </a:cubicBezTo>
                    <a:cubicBezTo>
                      <a:pt x="202" y="363"/>
                      <a:pt x="202" y="363"/>
                      <a:pt x="202" y="362"/>
                    </a:cubicBezTo>
                    <a:cubicBezTo>
                      <a:pt x="203" y="361"/>
                      <a:pt x="202" y="358"/>
                      <a:pt x="201" y="355"/>
                    </a:cubicBezTo>
                    <a:cubicBezTo>
                      <a:pt x="203" y="350"/>
                      <a:pt x="200" y="346"/>
                      <a:pt x="202" y="342"/>
                    </a:cubicBezTo>
                    <a:cubicBezTo>
                      <a:pt x="202" y="340"/>
                      <a:pt x="202" y="337"/>
                      <a:pt x="203" y="334"/>
                    </a:cubicBezTo>
                    <a:cubicBezTo>
                      <a:pt x="204" y="332"/>
                      <a:pt x="204" y="328"/>
                      <a:pt x="203" y="326"/>
                    </a:cubicBezTo>
                    <a:cubicBezTo>
                      <a:pt x="203" y="326"/>
                      <a:pt x="203" y="325"/>
                      <a:pt x="204" y="326"/>
                    </a:cubicBezTo>
                    <a:cubicBezTo>
                      <a:pt x="204" y="324"/>
                      <a:pt x="203" y="325"/>
                      <a:pt x="203" y="323"/>
                    </a:cubicBezTo>
                    <a:cubicBezTo>
                      <a:pt x="203" y="322"/>
                      <a:pt x="204" y="322"/>
                      <a:pt x="204" y="321"/>
                    </a:cubicBezTo>
                    <a:cubicBezTo>
                      <a:pt x="204" y="320"/>
                      <a:pt x="204" y="319"/>
                      <a:pt x="203" y="319"/>
                    </a:cubicBezTo>
                    <a:cubicBezTo>
                      <a:pt x="204" y="318"/>
                      <a:pt x="205" y="318"/>
                      <a:pt x="205" y="317"/>
                    </a:cubicBezTo>
                    <a:cubicBezTo>
                      <a:pt x="204" y="316"/>
                      <a:pt x="206" y="314"/>
                      <a:pt x="206" y="313"/>
                    </a:cubicBezTo>
                    <a:cubicBezTo>
                      <a:pt x="207" y="307"/>
                      <a:pt x="209" y="300"/>
                      <a:pt x="210" y="292"/>
                    </a:cubicBezTo>
                    <a:cubicBezTo>
                      <a:pt x="209" y="293"/>
                      <a:pt x="209" y="296"/>
                      <a:pt x="208" y="294"/>
                    </a:cubicBezTo>
                    <a:cubicBezTo>
                      <a:pt x="209" y="296"/>
                      <a:pt x="207" y="298"/>
                      <a:pt x="208" y="300"/>
                    </a:cubicBezTo>
                    <a:cubicBezTo>
                      <a:pt x="207" y="301"/>
                      <a:pt x="207" y="304"/>
                      <a:pt x="207" y="306"/>
                    </a:cubicBezTo>
                    <a:cubicBezTo>
                      <a:pt x="206" y="307"/>
                      <a:pt x="206" y="307"/>
                      <a:pt x="206" y="309"/>
                    </a:cubicBezTo>
                    <a:cubicBezTo>
                      <a:pt x="206" y="309"/>
                      <a:pt x="205" y="310"/>
                      <a:pt x="205" y="310"/>
                    </a:cubicBezTo>
                    <a:cubicBezTo>
                      <a:pt x="204" y="308"/>
                      <a:pt x="205" y="307"/>
                      <a:pt x="205" y="305"/>
                    </a:cubicBezTo>
                    <a:cubicBezTo>
                      <a:pt x="206" y="303"/>
                      <a:pt x="206" y="301"/>
                      <a:pt x="206" y="299"/>
                    </a:cubicBezTo>
                    <a:cubicBezTo>
                      <a:pt x="205" y="302"/>
                      <a:pt x="204" y="303"/>
                      <a:pt x="204" y="305"/>
                    </a:cubicBezTo>
                    <a:cubicBezTo>
                      <a:pt x="204" y="307"/>
                      <a:pt x="203" y="309"/>
                      <a:pt x="203" y="312"/>
                    </a:cubicBezTo>
                    <a:cubicBezTo>
                      <a:pt x="202" y="312"/>
                      <a:pt x="202" y="312"/>
                      <a:pt x="201" y="313"/>
                    </a:cubicBezTo>
                    <a:cubicBezTo>
                      <a:pt x="202" y="314"/>
                      <a:pt x="202" y="316"/>
                      <a:pt x="201" y="319"/>
                    </a:cubicBezTo>
                    <a:cubicBezTo>
                      <a:pt x="201" y="322"/>
                      <a:pt x="200" y="324"/>
                      <a:pt x="199" y="325"/>
                    </a:cubicBezTo>
                    <a:cubicBezTo>
                      <a:pt x="199" y="329"/>
                      <a:pt x="200" y="332"/>
                      <a:pt x="198" y="334"/>
                    </a:cubicBezTo>
                    <a:cubicBezTo>
                      <a:pt x="199" y="334"/>
                      <a:pt x="200" y="340"/>
                      <a:pt x="198" y="340"/>
                    </a:cubicBezTo>
                    <a:cubicBezTo>
                      <a:pt x="197" y="340"/>
                      <a:pt x="198" y="339"/>
                      <a:pt x="197" y="339"/>
                    </a:cubicBezTo>
                    <a:cubicBezTo>
                      <a:pt x="197" y="340"/>
                      <a:pt x="198" y="343"/>
                      <a:pt x="197" y="344"/>
                    </a:cubicBezTo>
                    <a:cubicBezTo>
                      <a:pt x="197" y="344"/>
                      <a:pt x="197" y="345"/>
                      <a:pt x="197" y="346"/>
                    </a:cubicBezTo>
                    <a:cubicBezTo>
                      <a:pt x="197" y="346"/>
                      <a:pt x="197" y="347"/>
                      <a:pt x="197" y="349"/>
                    </a:cubicBezTo>
                    <a:cubicBezTo>
                      <a:pt x="197" y="351"/>
                      <a:pt x="197" y="353"/>
                      <a:pt x="198" y="354"/>
                    </a:cubicBezTo>
                    <a:cubicBezTo>
                      <a:pt x="198" y="356"/>
                      <a:pt x="197" y="356"/>
                      <a:pt x="196" y="355"/>
                    </a:cubicBezTo>
                    <a:cubicBezTo>
                      <a:pt x="197" y="357"/>
                      <a:pt x="197" y="358"/>
                      <a:pt x="198" y="361"/>
                    </a:cubicBezTo>
                    <a:cubicBezTo>
                      <a:pt x="197" y="361"/>
                      <a:pt x="197" y="362"/>
                      <a:pt x="196" y="364"/>
                    </a:cubicBezTo>
                    <a:cubicBezTo>
                      <a:pt x="196" y="365"/>
                      <a:pt x="196" y="366"/>
                      <a:pt x="197" y="368"/>
                    </a:cubicBezTo>
                    <a:cubicBezTo>
                      <a:pt x="197" y="371"/>
                      <a:pt x="197" y="373"/>
                      <a:pt x="196" y="375"/>
                    </a:cubicBezTo>
                    <a:cubicBezTo>
                      <a:pt x="196" y="373"/>
                      <a:pt x="196" y="372"/>
                      <a:pt x="195" y="370"/>
                    </a:cubicBezTo>
                    <a:cubicBezTo>
                      <a:pt x="195" y="368"/>
                      <a:pt x="195" y="366"/>
                      <a:pt x="195" y="364"/>
                    </a:cubicBezTo>
                    <a:cubicBezTo>
                      <a:pt x="194" y="359"/>
                      <a:pt x="194" y="355"/>
                      <a:pt x="193" y="351"/>
                    </a:cubicBezTo>
                    <a:cubicBezTo>
                      <a:pt x="193" y="353"/>
                      <a:pt x="193" y="354"/>
                      <a:pt x="193" y="356"/>
                    </a:cubicBezTo>
                    <a:cubicBezTo>
                      <a:pt x="193" y="357"/>
                      <a:pt x="193" y="358"/>
                      <a:pt x="194" y="359"/>
                    </a:cubicBezTo>
                    <a:cubicBezTo>
                      <a:pt x="192" y="359"/>
                      <a:pt x="193" y="363"/>
                      <a:pt x="192" y="363"/>
                    </a:cubicBezTo>
                    <a:cubicBezTo>
                      <a:pt x="192" y="361"/>
                      <a:pt x="192" y="358"/>
                      <a:pt x="191" y="356"/>
                    </a:cubicBezTo>
                    <a:cubicBezTo>
                      <a:pt x="191" y="353"/>
                      <a:pt x="192" y="351"/>
                      <a:pt x="193" y="350"/>
                    </a:cubicBezTo>
                    <a:cubicBezTo>
                      <a:pt x="192" y="350"/>
                      <a:pt x="192" y="352"/>
                      <a:pt x="191" y="352"/>
                    </a:cubicBezTo>
                    <a:cubicBezTo>
                      <a:pt x="191" y="351"/>
                      <a:pt x="191" y="349"/>
                      <a:pt x="192" y="348"/>
                    </a:cubicBezTo>
                    <a:cubicBezTo>
                      <a:pt x="192" y="346"/>
                      <a:pt x="192" y="345"/>
                      <a:pt x="191" y="343"/>
                    </a:cubicBezTo>
                    <a:cubicBezTo>
                      <a:pt x="192" y="343"/>
                      <a:pt x="192" y="343"/>
                      <a:pt x="193" y="342"/>
                    </a:cubicBezTo>
                    <a:cubicBezTo>
                      <a:pt x="193" y="338"/>
                      <a:pt x="193" y="333"/>
                      <a:pt x="194" y="331"/>
                    </a:cubicBezTo>
                    <a:cubicBezTo>
                      <a:pt x="194" y="330"/>
                      <a:pt x="196" y="328"/>
                      <a:pt x="196" y="326"/>
                    </a:cubicBezTo>
                    <a:cubicBezTo>
                      <a:pt x="196" y="325"/>
                      <a:pt x="195" y="324"/>
                      <a:pt x="196" y="323"/>
                    </a:cubicBezTo>
                    <a:cubicBezTo>
                      <a:pt x="196" y="321"/>
                      <a:pt x="198" y="318"/>
                      <a:pt x="197" y="319"/>
                    </a:cubicBezTo>
                    <a:cubicBezTo>
                      <a:pt x="198" y="317"/>
                      <a:pt x="199" y="315"/>
                      <a:pt x="198" y="313"/>
                    </a:cubicBezTo>
                    <a:cubicBezTo>
                      <a:pt x="199" y="313"/>
                      <a:pt x="199" y="309"/>
                      <a:pt x="200" y="309"/>
                    </a:cubicBezTo>
                    <a:cubicBezTo>
                      <a:pt x="200" y="307"/>
                      <a:pt x="199" y="307"/>
                      <a:pt x="200" y="305"/>
                    </a:cubicBezTo>
                    <a:cubicBezTo>
                      <a:pt x="201" y="304"/>
                      <a:pt x="202" y="304"/>
                      <a:pt x="202" y="302"/>
                    </a:cubicBezTo>
                    <a:cubicBezTo>
                      <a:pt x="203" y="298"/>
                      <a:pt x="202" y="295"/>
                      <a:pt x="205" y="290"/>
                    </a:cubicBezTo>
                    <a:cubicBezTo>
                      <a:pt x="205" y="289"/>
                      <a:pt x="204" y="290"/>
                      <a:pt x="205" y="289"/>
                    </a:cubicBezTo>
                    <a:cubicBezTo>
                      <a:pt x="205" y="287"/>
                      <a:pt x="205" y="285"/>
                      <a:pt x="206" y="284"/>
                    </a:cubicBezTo>
                    <a:cubicBezTo>
                      <a:pt x="206" y="282"/>
                      <a:pt x="207" y="281"/>
                      <a:pt x="208" y="280"/>
                    </a:cubicBezTo>
                    <a:cubicBezTo>
                      <a:pt x="207" y="278"/>
                      <a:pt x="209" y="276"/>
                      <a:pt x="210" y="275"/>
                    </a:cubicBezTo>
                    <a:cubicBezTo>
                      <a:pt x="211" y="272"/>
                      <a:pt x="212" y="267"/>
                      <a:pt x="214" y="268"/>
                    </a:cubicBezTo>
                    <a:cubicBezTo>
                      <a:pt x="214" y="267"/>
                      <a:pt x="213" y="267"/>
                      <a:pt x="213" y="265"/>
                    </a:cubicBezTo>
                    <a:cubicBezTo>
                      <a:pt x="214" y="266"/>
                      <a:pt x="215" y="265"/>
                      <a:pt x="215" y="264"/>
                    </a:cubicBezTo>
                    <a:cubicBezTo>
                      <a:pt x="214" y="262"/>
                      <a:pt x="218" y="258"/>
                      <a:pt x="218" y="256"/>
                    </a:cubicBezTo>
                    <a:cubicBezTo>
                      <a:pt x="220" y="255"/>
                      <a:pt x="221" y="253"/>
                      <a:pt x="222" y="250"/>
                    </a:cubicBezTo>
                    <a:cubicBezTo>
                      <a:pt x="222" y="249"/>
                      <a:pt x="223" y="248"/>
                      <a:pt x="223" y="247"/>
                    </a:cubicBezTo>
                    <a:cubicBezTo>
                      <a:pt x="224" y="246"/>
                      <a:pt x="224" y="245"/>
                      <a:pt x="225" y="244"/>
                    </a:cubicBezTo>
                    <a:cubicBezTo>
                      <a:pt x="226" y="244"/>
                      <a:pt x="226" y="245"/>
                      <a:pt x="227" y="244"/>
                    </a:cubicBezTo>
                    <a:cubicBezTo>
                      <a:pt x="226" y="243"/>
                      <a:pt x="225" y="244"/>
                      <a:pt x="226" y="243"/>
                    </a:cubicBezTo>
                    <a:cubicBezTo>
                      <a:pt x="227" y="241"/>
                      <a:pt x="228" y="240"/>
                      <a:pt x="229" y="239"/>
                    </a:cubicBezTo>
                    <a:cubicBezTo>
                      <a:pt x="228" y="239"/>
                      <a:pt x="227" y="240"/>
                      <a:pt x="228" y="238"/>
                    </a:cubicBezTo>
                    <a:cubicBezTo>
                      <a:pt x="229" y="237"/>
                      <a:pt x="233" y="234"/>
                      <a:pt x="232" y="233"/>
                    </a:cubicBezTo>
                    <a:cubicBezTo>
                      <a:pt x="233" y="231"/>
                      <a:pt x="234" y="230"/>
                      <a:pt x="235" y="229"/>
                    </a:cubicBezTo>
                    <a:cubicBezTo>
                      <a:pt x="236" y="228"/>
                      <a:pt x="237" y="227"/>
                      <a:pt x="237" y="226"/>
                    </a:cubicBezTo>
                    <a:cubicBezTo>
                      <a:pt x="239" y="224"/>
                      <a:pt x="240" y="222"/>
                      <a:pt x="242" y="220"/>
                    </a:cubicBezTo>
                    <a:cubicBezTo>
                      <a:pt x="243" y="220"/>
                      <a:pt x="246" y="216"/>
                      <a:pt x="247" y="214"/>
                    </a:cubicBezTo>
                    <a:cubicBezTo>
                      <a:pt x="249" y="214"/>
                      <a:pt x="250" y="214"/>
                      <a:pt x="251" y="213"/>
                    </a:cubicBezTo>
                    <a:cubicBezTo>
                      <a:pt x="252" y="212"/>
                      <a:pt x="254" y="209"/>
                      <a:pt x="256" y="208"/>
                    </a:cubicBezTo>
                    <a:cubicBezTo>
                      <a:pt x="260" y="205"/>
                      <a:pt x="260" y="203"/>
                      <a:pt x="265" y="200"/>
                    </a:cubicBezTo>
                    <a:cubicBezTo>
                      <a:pt x="265" y="200"/>
                      <a:pt x="263" y="201"/>
                      <a:pt x="264" y="201"/>
                    </a:cubicBezTo>
                    <a:cubicBezTo>
                      <a:pt x="265" y="200"/>
                      <a:pt x="265" y="199"/>
                      <a:pt x="266" y="198"/>
                    </a:cubicBezTo>
                    <a:cubicBezTo>
                      <a:pt x="267" y="198"/>
                      <a:pt x="270" y="194"/>
                      <a:pt x="270" y="196"/>
                    </a:cubicBezTo>
                    <a:cubicBezTo>
                      <a:pt x="272" y="195"/>
                      <a:pt x="271" y="194"/>
                      <a:pt x="273" y="192"/>
                    </a:cubicBezTo>
                    <a:cubicBezTo>
                      <a:pt x="274" y="192"/>
                      <a:pt x="274" y="192"/>
                      <a:pt x="276" y="191"/>
                    </a:cubicBezTo>
                    <a:cubicBezTo>
                      <a:pt x="275" y="191"/>
                      <a:pt x="276" y="190"/>
                      <a:pt x="277" y="189"/>
                    </a:cubicBezTo>
                    <a:cubicBezTo>
                      <a:pt x="278" y="189"/>
                      <a:pt x="278" y="189"/>
                      <a:pt x="278" y="189"/>
                    </a:cubicBezTo>
                    <a:cubicBezTo>
                      <a:pt x="280" y="187"/>
                      <a:pt x="282" y="186"/>
                      <a:pt x="283" y="185"/>
                    </a:cubicBezTo>
                    <a:cubicBezTo>
                      <a:pt x="285" y="184"/>
                      <a:pt x="287" y="184"/>
                      <a:pt x="289" y="182"/>
                    </a:cubicBezTo>
                    <a:cubicBezTo>
                      <a:pt x="289" y="182"/>
                      <a:pt x="288" y="181"/>
                      <a:pt x="290" y="181"/>
                    </a:cubicBezTo>
                    <a:cubicBezTo>
                      <a:pt x="290" y="182"/>
                      <a:pt x="294" y="180"/>
                      <a:pt x="296" y="179"/>
                    </a:cubicBezTo>
                    <a:cubicBezTo>
                      <a:pt x="295" y="178"/>
                      <a:pt x="293" y="180"/>
                      <a:pt x="293" y="179"/>
                    </a:cubicBezTo>
                    <a:cubicBezTo>
                      <a:pt x="295" y="178"/>
                      <a:pt x="295" y="179"/>
                      <a:pt x="295" y="177"/>
                    </a:cubicBezTo>
                    <a:cubicBezTo>
                      <a:pt x="296" y="177"/>
                      <a:pt x="296" y="178"/>
                      <a:pt x="297" y="178"/>
                    </a:cubicBezTo>
                    <a:cubicBezTo>
                      <a:pt x="297" y="177"/>
                      <a:pt x="296" y="176"/>
                      <a:pt x="298" y="176"/>
                    </a:cubicBezTo>
                    <a:cubicBezTo>
                      <a:pt x="298" y="177"/>
                      <a:pt x="299" y="176"/>
                      <a:pt x="299" y="177"/>
                    </a:cubicBezTo>
                    <a:cubicBezTo>
                      <a:pt x="302" y="174"/>
                      <a:pt x="306" y="172"/>
                      <a:pt x="310" y="170"/>
                    </a:cubicBezTo>
                    <a:cubicBezTo>
                      <a:pt x="314" y="168"/>
                      <a:pt x="319" y="166"/>
                      <a:pt x="323" y="163"/>
                    </a:cubicBezTo>
                    <a:cubicBezTo>
                      <a:pt x="328" y="162"/>
                      <a:pt x="335" y="161"/>
                      <a:pt x="338" y="158"/>
                    </a:cubicBezTo>
                    <a:cubicBezTo>
                      <a:pt x="341" y="157"/>
                      <a:pt x="343" y="156"/>
                      <a:pt x="345" y="156"/>
                    </a:cubicBezTo>
                    <a:cubicBezTo>
                      <a:pt x="348" y="155"/>
                      <a:pt x="350" y="154"/>
                      <a:pt x="353" y="153"/>
                    </a:cubicBezTo>
                    <a:cubicBezTo>
                      <a:pt x="354" y="153"/>
                      <a:pt x="355" y="154"/>
                      <a:pt x="357" y="153"/>
                    </a:cubicBezTo>
                    <a:cubicBezTo>
                      <a:pt x="356" y="153"/>
                      <a:pt x="356" y="152"/>
                      <a:pt x="357" y="152"/>
                    </a:cubicBezTo>
                    <a:cubicBezTo>
                      <a:pt x="358" y="152"/>
                      <a:pt x="359" y="152"/>
                      <a:pt x="360" y="153"/>
                    </a:cubicBezTo>
                    <a:cubicBezTo>
                      <a:pt x="360" y="152"/>
                      <a:pt x="361" y="152"/>
                      <a:pt x="361" y="152"/>
                    </a:cubicBezTo>
                    <a:cubicBezTo>
                      <a:pt x="364" y="153"/>
                      <a:pt x="366" y="149"/>
                      <a:pt x="370" y="150"/>
                    </a:cubicBezTo>
                    <a:cubicBezTo>
                      <a:pt x="371" y="150"/>
                      <a:pt x="373" y="149"/>
                      <a:pt x="374" y="149"/>
                    </a:cubicBezTo>
                    <a:cubicBezTo>
                      <a:pt x="376" y="148"/>
                      <a:pt x="378" y="148"/>
                      <a:pt x="380" y="148"/>
                    </a:cubicBezTo>
                    <a:cubicBezTo>
                      <a:pt x="382" y="148"/>
                      <a:pt x="384" y="147"/>
                      <a:pt x="386" y="147"/>
                    </a:cubicBezTo>
                    <a:cubicBezTo>
                      <a:pt x="387" y="147"/>
                      <a:pt x="389" y="146"/>
                      <a:pt x="390" y="145"/>
                    </a:cubicBezTo>
                    <a:cubicBezTo>
                      <a:pt x="388" y="145"/>
                      <a:pt x="388" y="147"/>
                      <a:pt x="386" y="146"/>
                    </a:cubicBezTo>
                    <a:cubicBezTo>
                      <a:pt x="387" y="145"/>
                      <a:pt x="389" y="144"/>
                      <a:pt x="392" y="144"/>
                    </a:cubicBezTo>
                    <a:cubicBezTo>
                      <a:pt x="393" y="144"/>
                      <a:pt x="394" y="144"/>
                      <a:pt x="395" y="144"/>
                    </a:cubicBezTo>
                    <a:cubicBezTo>
                      <a:pt x="397" y="143"/>
                      <a:pt x="398" y="143"/>
                      <a:pt x="400" y="143"/>
                    </a:cubicBezTo>
                    <a:cubicBezTo>
                      <a:pt x="399" y="142"/>
                      <a:pt x="399" y="142"/>
                      <a:pt x="399" y="142"/>
                    </a:cubicBezTo>
                    <a:cubicBezTo>
                      <a:pt x="401" y="141"/>
                      <a:pt x="406" y="141"/>
                      <a:pt x="407" y="142"/>
                    </a:cubicBezTo>
                    <a:cubicBezTo>
                      <a:pt x="409" y="141"/>
                      <a:pt x="411" y="141"/>
                      <a:pt x="414" y="142"/>
                    </a:cubicBezTo>
                    <a:cubicBezTo>
                      <a:pt x="415" y="142"/>
                      <a:pt x="417" y="142"/>
                      <a:pt x="418" y="142"/>
                    </a:cubicBezTo>
                    <a:cubicBezTo>
                      <a:pt x="420" y="142"/>
                      <a:pt x="421" y="142"/>
                      <a:pt x="422" y="142"/>
                    </a:cubicBezTo>
                    <a:cubicBezTo>
                      <a:pt x="422" y="143"/>
                      <a:pt x="423" y="143"/>
                      <a:pt x="424" y="142"/>
                    </a:cubicBezTo>
                    <a:cubicBezTo>
                      <a:pt x="424" y="143"/>
                      <a:pt x="424" y="144"/>
                      <a:pt x="425" y="144"/>
                    </a:cubicBezTo>
                    <a:cubicBezTo>
                      <a:pt x="425" y="143"/>
                      <a:pt x="427" y="144"/>
                      <a:pt x="429" y="144"/>
                    </a:cubicBezTo>
                    <a:cubicBezTo>
                      <a:pt x="431" y="144"/>
                      <a:pt x="432" y="145"/>
                      <a:pt x="433" y="144"/>
                    </a:cubicBezTo>
                    <a:cubicBezTo>
                      <a:pt x="434" y="145"/>
                      <a:pt x="436" y="145"/>
                      <a:pt x="438" y="145"/>
                    </a:cubicBezTo>
                    <a:cubicBezTo>
                      <a:pt x="439" y="146"/>
                      <a:pt x="441" y="146"/>
                      <a:pt x="442" y="146"/>
                    </a:cubicBezTo>
                    <a:cubicBezTo>
                      <a:pt x="443" y="145"/>
                      <a:pt x="448" y="146"/>
                      <a:pt x="450" y="147"/>
                    </a:cubicBezTo>
                    <a:cubicBezTo>
                      <a:pt x="450" y="146"/>
                      <a:pt x="450" y="146"/>
                      <a:pt x="450" y="145"/>
                    </a:cubicBezTo>
                    <a:cubicBezTo>
                      <a:pt x="451" y="146"/>
                      <a:pt x="451" y="145"/>
                      <a:pt x="452" y="145"/>
                    </a:cubicBezTo>
                    <a:cubicBezTo>
                      <a:pt x="455" y="145"/>
                      <a:pt x="455" y="146"/>
                      <a:pt x="457" y="146"/>
                    </a:cubicBezTo>
                    <a:cubicBezTo>
                      <a:pt x="456" y="146"/>
                      <a:pt x="456" y="148"/>
                      <a:pt x="457" y="147"/>
                    </a:cubicBezTo>
                    <a:cubicBezTo>
                      <a:pt x="457" y="145"/>
                      <a:pt x="462" y="146"/>
                      <a:pt x="464" y="147"/>
                    </a:cubicBezTo>
                    <a:cubicBezTo>
                      <a:pt x="464" y="146"/>
                      <a:pt x="466" y="148"/>
                      <a:pt x="467" y="147"/>
                    </a:cubicBezTo>
                    <a:cubicBezTo>
                      <a:pt x="467" y="146"/>
                      <a:pt x="466" y="146"/>
                      <a:pt x="465" y="145"/>
                    </a:cubicBezTo>
                    <a:cubicBezTo>
                      <a:pt x="465" y="145"/>
                      <a:pt x="465" y="146"/>
                      <a:pt x="464" y="146"/>
                    </a:cubicBezTo>
                    <a:cubicBezTo>
                      <a:pt x="462" y="145"/>
                      <a:pt x="461" y="143"/>
                      <a:pt x="459" y="142"/>
                    </a:cubicBezTo>
                    <a:cubicBezTo>
                      <a:pt x="461" y="143"/>
                      <a:pt x="462" y="143"/>
                      <a:pt x="462" y="143"/>
                    </a:cubicBezTo>
                    <a:cubicBezTo>
                      <a:pt x="458" y="142"/>
                      <a:pt x="457" y="142"/>
                      <a:pt x="452" y="141"/>
                    </a:cubicBezTo>
                    <a:cubicBezTo>
                      <a:pt x="452" y="140"/>
                      <a:pt x="451" y="140"/>
                      <a:pt x="451" y="139"/>
                    </a:cubicBezTo>
                    <a:cubicBezTo>
                      <a:pt x="449" y="139"/>
                      <a:pt x="448" y="139"/>
                      <a:pt x="446" y="139"/>
                    </a:cubicBezTo>
                    <a:cubicBezTo>
                      <a:pt x="446" y="139"/>
                      <a:pt x="444" y="138"/>
                      <a:pt x="442" y="138"/>
                    </a:cubicBezTo>
                    <a:cubicBezTo>
                      <a:pt x="440" y="137"/>
                      <a:pt x="438" y="137"/>
                      <a:pt x="436" y="136"/>
                    </a:cubicBezTo>
                    <a:cubicBezTo>
                      <a:pt x="434" y="136"/>
                      <a:pt x="431" y="137"/>
                      <a:pt x="430" y="135"/>
                    </a:cubicBezTo>
                    <a:cubicBezTo>
                      <a:pt x="429" y="135"/>
                      <a:pt x="429" y="136"/>
                      <a:pt x="428" y="136"/>
                    </a:cubicBezTo>
                    <a:cubicBezTo>
                      <a:pt x="427" y="136"/>
                      <a:pt x="428" y="134"/>
                      <a:pt x="426" y="134"/>
                    </a:cubicBezTo>
                    <a:cubicBezTo>
                      <a:pt x="426" y="135"/>
                      <a:pt x="425" y="134"/>
                      <a:pt x="424" y="135"/>
                    </a:cubicBezTo>
                    <a:cubicBezTo>
                      <a:pt x="423" y="134"/>
                      <a:pt x="420" y="134"/>
                      <a:pt x="419" y="133"/>
                    </a:cubicBezTo>
                    <a:cubicBezTo>
                      <a:pt x="421" y="132"/>
                      <a:pt x="425" y="132"/>
                      <a:pt x="423" y="131"/>
                    </a:cubicBezTo>
                    <a:cubicBezTo>
                      <a:pt x="420" y="134"/>
                      <a:pt x="412" y="133"/>
                      <a:pt x="410" y="130"/>
                    </a:cubicBezTo>
                    <a:cubicBezTo>
                      <a:pt x="408" y="130"/>
                      <a:pt x="411" y="131"/>
                      <a:pt x="410" y="131"/>
                    </a:cubicBezTo>
                    <a:cubicBezTo>
                      <a:pt x="408" y="130"/>
                      <a:pt x="407" y="130"/>
                      <a:pt x="407" y="128"/>
                    </a:cubicBezTo>
                    <a:cubicBezTo>
                      <a:pt x="407" y="128"/>
                      <a:pt x="408" y="128"/>
                      <a:pt x="409" y="128"/>
                    </a:cubicBezTo>
                    <a:cubicBezTo>
                      <a:pt x="409" y="127"/>
                      <a:pt x="408" y="126"/>
                      <a:pt x="407" y="126"/>
                    </a:cubicBezTo>
                    <a:cubicBezTo>
                      <a:pt x="406" y="126"/>
                      <a:pt x="404" y="126"/>
                      <a:pt x="402" y="126"/>
                    </a:cubicBezTo>
                    <a:cubicBezTo>
                      <a:pt x="403" y="124"/>
                      <a:pt x="405" y="124"/>
                      <a:pt x="407" y="124"/>
                    </a:cubicBezTo>
                    <a:cubicBezTo>
                      <a:pt x="409" y="124"/>
                      <a:pt x="411" y="125"/>
                      <a:pt x="414" y="125"/>
                    </a:cubicBezTo>
                    <a:cubicBezTo>
                      <a:pt x="414" y="124"/>
                      <a:pt x="413" y="124"/>
                      <a:pt x="412" y="123"/>
                    </a:cubicBezTo>
                    <a:cubicBezTo>
                      <a:pt x="414" y="123"/>
                      <a:pt x="417" y="123"/>
                      <a:pt x="419" y="124"/>
                    </a:cubicBezTo>
                    <a:cubicBezTo>
                      <a:pt x="421" y="124"/>
                      <a:pt x="423" y="124"/>
                      <a:pt x="425" y="123"/>
                    </a:cubicBezTo>
                    <a:cubicBezTo>
                      <a:pt x="424" y="123"/>
                      <a:pt x="422" y="123"/>
                      <a:pt x="420" y="122"/>
                    </a:cubicBezTo>
                    <a:cubicBezTo>
                      <a:pt x="425" y="123"/>
                      <a:pt x="429" y="123"/>
                      <a:pt x="432" y="123"/>
                    </a:cubicBezTo>
                    <a:cubicBezTo>
                      <a:pt x="436" y="124"/>
                      <a:pt x="440" y="125"/>
                      <a:pt x="445" y="125"/>
                    </a:cubicBezTo>
                    <a:cubicBezTo>
                      <a:pt x="444" y="126"/>
                      <a:pt x="444" y="126"/>
                      <a:pt x="443" y="126"/>
                    </a:cubicBezTo>
                    <a:cubicBezTo>
                      <a:pt x="446" y="126"/>
                      <a:pt x="447" y="125"/>
                      <a:pt x="449" y="126"/>
                    </a:cubicBezTo>
                    <a:cubicBezTo>
                      <a:pt x="449" y="126"/>
                      <a:pt x="449" y="126"/>
                      <a:pt x="450" y="127"/>
                    </a:cubicBezTo>
                    <a:cubicBezTo>
                      <a:pt x="450" y="126"/>
                      <a:pt x="451" y="127"/>
                      <a:pt x="451" y="127"/>
                    </a:cubicBezTo>
                    <a:cubicBezTo>
                      <a:pt x="452" y="126"/>
                      <a:pt x="449" y="126"/>
                      <a:pt x="450" y="125"/>
                    </a:cubicBezTo>
                    <a:cubicBezTo>
                      <a:pt x="451" y="125"/>
                      <a:pt x="453" y="125"/>
                      <a:pt x="455" y="126"/>
                    </a:cubicBezTo>
                    <a:cubicBezTo>
                      <a:pt x="457" y="126"/>
                      <a:pt x="459" y="127"/>
                      <a:pt x="462" y="127"/>
                    </a:cubicBezTo>
                    <a:cubicBezTo>
                      <a:pt x="463" y="128"/>
                      <a:pt x="465" y="128"/>
                      <a:pt x="467" y="129"/>
                    </a:cubicBezTo>
                    <a:cubicBezTo>
                      <a:pt x="467" y="128"/>
                      <a:pt x="466" y="127"/>
                      <a:pt x="469" y="127"/>
                    </a:cubicBezTo>
                    <a:cubicBezTo>
                      <a:pt x="469" y="129"/>
                      <a:pt x="472" y="131"/>
                      <a:pt x="468" y="131"/>
                    </a:cubicBezTo>
                    <a:cubicBezTo>
                      <a:pt x="469" y="131"/>
                      <a:pt x="468" y="132"/>
                      <a:pt x="469" y="132"/>
                    </a:cubicBezTo>
                    <a:cubicBezTo>
                      <a:pt x="469" y="130"/>
                      <a:pt x="472" y="132"/>
                      <a:pt x="475" y="133"/>
                    </a:cubicBezTo>
                    <a:cubicBezTo>
                      <a:pt x="475" y="131"/>
                      <a:pt x="479" y="132"/>
                      <a:pt x="479" y="133"/>
                    </a:cubicBezTo>
                    <a:cubicBezTo>
                      <a:pt x="480" y="132"/>
                      <a:pt x="480" y="132"/>
                      <a:pt x="482" y="133"/>
                    </a:cubicBezTo>
                    <a:cubicBezTo>
                      <a:pt x="484" y="135"/>
                      <a:pt x="481" y="134"/>
                      <a:pt x="480" y="135"/>
                    </a:cubicBezTo>
                    <a:cubicBezTo>
                      <a:pt x="482" y="135"/>
                      <a:pt x="484" y="136"/>
                      <a:pt x="485" y="136"/>
                    </a:cubicBezTo>
                    <a:cubicBezTo>
                      <a:pt x="482" y="134"/>
                      <a:pt x="488" y="136"/>
                      <a:pt x="485" y="134"/>
                    </a:cubicBezTo>
                    <a:cubicBezTo>
                      <a:pt x="484" y="134"/>
                      <a:pt x="485" y="135"/>
                      <a:pt x="483" y="134"/>
                    </a:cubicBezTo>
                    <a:cubicBezTo>
                      <a:pt x="483" y="133"/>
                      <a:pt x="484" y="133"/>
                      <a:pt x="486" y="133"/>
                    </a:cubicBezTo>
                    <a:cubicBezTo>
                      <a:pt x="487" y="134"/>
                      <a:pt x="487" y="136"/>
                      <a:pt x="487" y="137"/>
                    </a:cubicBezTo>
                    <a:cubicBezTo>
                      <a:pt x="489" y="137"/>
                      <a:pt x="491" y="138"/>
                      <a:pt x="493" y="138"/>
                    </a:cubicBezTo>
                    <a:cubicBezTo>
                      <a:pt x="490" y="138"/>
                      <a:pt x="486" y="135"/>
                      <a:pt x="488" y="134"/>
                    </a:cubicBezTo>
                    <a:cubicBezTo>
                      <a:pt x="491" y="135"/>
                      <a:pt x="489" y="136"/>
                      <a:pt x="490" y="136"/>
                    </a:cubicBezTo>
                    <a:cubicBezTo>
                      <a:pt x="491" y="136"/>
                      <a:pt x="495" y="137"/>
                      <a:pt x="493" y="138"/>
                    </a:cubicBezTo>
                    <a:cubicBezTo>
                      <a:pt x="495" y="139"/>
                      <a:pt x="495" y="138"/>
                      <a:pt x="495" y="137"/>
                    </a:cubicBezTo>
                    <a:cubicBezTo>
                      <a:pt x="497" y="137"/>
                      <a:pt x="497" y="138"/>
                      <a:pt x="495" y="139"/>
                    </a:cubicBezTo>
                    <a:cubicBezTo>
                      <a:pt x="497" y="139"/>
                      <a:pt x="496" y="139"/>
                      <a:pt x="497" y="140"/>
                    </a:cubicBezTo>
                    <a:cubicBezTo>
                      <a:pt x="499" y="140"/>
                      <a:pt x="497" y="138"/>
                      <a:pt x="498" y="138"/>
                    </a:cubicBezTo>
                    <a:cubicBezTo>
                      <a:pt x="499" y="138"/>
                      <a:pt x="499" y="139"/>
                      <a:pt x="499" y="139"/>
                    </a:cubicBezTo>
                    <a:cubicBezTo>
                      <a:pt x="501" y="140"/>
                      <a:pt x="502" y="139"/>
                      <a:pt x="505" y="141"/>
                    </a:cubicBezTo>
                    <a:cubicBezTo>
                      <a:pt x="505" y="143"/>
                      <a:pt x="508" y="142"/>
                      <a:pt x="509" y="145"/>
                    </a:cubicBezTo>
                    <a:cubicBezTo>
                      <a:pt x="509" y="144"/>
                      <a:pt x="509" y="143"/>
                      <a:pt x="510" y="144"/>
                    </a:cubicBezTo>
                    <a:cubicBezTo>
                      <a:pt x="511" y="144"/>
                      <a:pt x="510" y="145"/>
                      <a:pt x="511" y="145"/>
                    </a:cubicBezTo>
                    <a:cubicBezTo>
                      <a:pt x="511" y="145"/>
                      <a:pt x="512" y="144"/>
                      <a:pt x="513" y="144"/>
                    </a:cubicBezTo>
                    <a:cubicBezTo>
                      <a:pt x="513" y="145"/>
                      <a:pt x="513" y="145"/>
                      <a:pt x="513" y="145"/>
                    </a:cubicBezTo>
                    <a:cubicBezTo>
                      <a:pt x="513" y="145"/>
                      <a:pt x="512" y="145"/>
                      <a:pt x="512" y="145"/>
                    </a:cubicBezTo>
                    <a:cubicBezTo>
                      <a:pt x="518" y="148"/>
                      <a:pt x="520" y="148"/>
                      <a:pt x="523" y="152"/>
                    </a:cubicBezTo>
                    <a:cubicBezTo>
                      <a:pt x="524" y="152"/>
                      <a:pt x="527" y="154"/>
                      <a:pt x="528" y="155"/>
                    </a:cubicBezTo>
                    <a:cubicBezTo>
                      <a:pt x="528" y="154"/>
                      <a:pt x="529" y="154"/>
                      <a:pt x="530" y="154"/>
                    </a:cubicBezTo>
                    <a:cubicBezTo>
                      <a:pt x="527" y="153"/>
                      <a:pt x="529" y="152"/>
                      <a:pt x="529" y="152"/>
                    </a:cubicBezTo>
                    <a:cubicBezTo>
                      <a:pt x="528" y="151"/>
                      <a:pt x="527" y="151"/>
                      <a:pt x="525" y="149"/>
                    </a:cubicBezTo>
                    <a:cubicBezTo>
                      <a:pt x="525" y="150"/>
                      <a:pt x="523" y="149"/>
                      <a:pt x="522" y="149"/>
                    </a:cubicBezTo>
                    <a:cubicBezTo>
                      <a:pt x="522" y="148"/>
                      <a:pt x="521" y="147"/>
                      <a:pt x="520" y="146"/>
                    </a:cubicBezTo>
                    <a:cubicBezTo>
                      <a:pt x="520" y="147"/>
                      <a:pt x="516" y="145"/>
                      <a:pt x="516" y="145"/>
                    </a:cubicBezTo>
                    <a:cubicBezTo>
                      <a:pt x="517" y="144"/>
                      <a:pt x="520" y="147"/>
                      <a:pt x="520" y="145"/>
                    </a:cubicBezTo>
                    <a:cubicBezTo>
                      <a:pt x="517" y="145"/>
                      <a:pt x="518" y="144"/>
                      <a:pt x="520" y="144"/>
                    </a:cubicBezTo>
                    <a:cubicBezTo>
                      <a:pt x="513" y="141"/>
                      <a:pt x="513" y="141"/>
                      <a:pt x="508" y="139"/>
                    </a:cubicBezTo>
                    <a:cubicBezTo>
                      <a:pt x="508" y="138"/>
                      <a:pt x="509" y="138"/>
                      <a:pt x="509" y="137"/>
                    </a:cubicBezTo>
                    <a:cubicBezTo>
                      <a:pt x="507" y="138"/>
                      <a:pt x="504" y="135"/>
                      <a:pt x="502" y="134"/>
                    </a:cubicBezTo>
                    <a:cubicBezTo>
                      <a:pt x="503" y="134"/>
                      <a:pt x="504" y="135"/>
                      <a:pt x="504" y="134"/>
                    </a:cubicBezTo>
                    <a:cubicBezTo>
                      <a:pt x="504" y="133"/>
                      <a:pt x="503" y="134"/>
                      <a:pt x="502" y="133"/>
                    </a:cubicBezTo>
                    <a:cubicBezTo>
                      <a:pt x="503" y="133"/>
                      <a:pt x="502" y="132"/>
                      <a:pt x="502" y="132"/>
                    </a:cubicBezTo>
                    <a:cubicBezTo>
                      <a:pt x="501" y="132"/>
                      <a:pt x="501" y="133"/>
                      <a:pt x="500" y="133"/>
                    </a:cubicBezTo>
                    <a:cubicBezTo>
                      <a:pt x="498" y="132"/>
                      <a:pt x="495" y="131"/>
                      <a:pt x="493" y="129"/>
                    </a:cubicBezTo>
                    <a:cubicBezTo>
                      <a:pt x="490" y="128"/>
                      <a:pt x="488" y="126"/>
                      <a:pt x="488" y="124"/>
                    </a:cubicBezTo>
                    <a:cubicBezTo>
                      <a:pt x="490" y="126"/>
                      <a:pt x="492" y="125"/>
                      <a:pt x="495" y="127"/>
                    </a:cubicBezTo>
                    <a:cubicBezTo>
                      <a:pt x="495" y="127"/>
                      <a:pt x="496" y="127"/>
                      <a:pt x="496" y="126"/>
                    </a:cubicBezTo>
                    <a:cubicBezTo>
                      <a:pt x="492" y="124"/>
                      <a:pt x="490" y="124"/>
                      <a:pt x="486" y="122"/>
                    </a:cubicBezTo>
                    <a:cubicBezTo>
                      <a:pt x="487" y="122"/>
                      <a:pt x="487" y="121"/>
                      <a:pt x="486" y="121"/>
                    </a:cubicBezTo>
                    <a:cubicBezTo>
                      <a:pt x="486" y="121"/>
                      <a:pt x="486" y="121"/>
                      <a:pt x="485" y="121"/>
                    </a:cubicBezTo>
                    <a:cubicBezTo>
                      <a:pt x="485" y="121"/>
                      <a:pt x="485" y="120"/>
                      <a:pt x="484" y="120"/>
                    </a:cubicBezTo>
                    <a:cubicBezTo>
                      <a:pt x="485" y="121"/>
                      <a:pt x="482" y="120"/>
                      <a:pt x="481" y="119"/>
                    </a:cubicBezTo>
                    <a:cubicBezTo>
                      <a:pt x="485" y="120"/>
                      <a:pt x="482" y="118"/>
                      <a:pt x="485" y="118"/>
                    </a:cubicBezTo>
                    <a:cubicBezTo>
                      <a:pt x="487" y="119"/>
                      <a:pt x="486" y="120"/>
                      <a:pt x="487" y="120"/>
                    </a:cubicBezTo>
                    <a:cubicBezTo>
                      <a:pt x="487" y="119"/>
                      <a:pt x="488" y="119"/>
                      <a:pt x="486" y="118"/>
                    </a:cubicBezTo>
                    <a:cubicBezTo>
                      <a:pt x="487" y="119"/>
                      <a:pt x="490" y="118"/>
                      <a:pt x="490" y="119"/>
                    </a:cubicBezTo>
                    <a:cubicBezTo>
                      <a:pt x="489" y="120"/>
                      <a:pt x="490" y="121"/>
                      <a:pt x="491" y="122"/>
                    </a:cubicBezTo>
                    <a:cubicBezTo>
                      <a:pt x="490" y="120"/>
                      <a:pt x="491" y="120"/>
                      <a:pt x="492" y="119"/>
                    </a:cubicBezTo>
                    <a:cubicBezTo>
                      <a:pt x="494" y="120"/>
                      <a:pt x="498" y="121"/>
                      <a:pt x="498" y="122"/>
                    </a:cubicBezTo>
                    <a:cubicBezTo>
                      <a:pt x="497" y="122"/>
                      <a:pt x="497" y="122"/>
                      <a:pt x="496" y="123"/>
                    </a:cubicBezTo>
                    <a:cubicBezTo>
                      <a:pt x="498" y="124"/>
                      <a:pt x="497" y="122"/>
                      <a:pt x="498" y="123"/>
                    </a:cubicBezTo>
                    <a:cubicBezTo>
                      <a:pt x="499" y="123"/>
                      <a:pt x="500" y="124"/>
                      <a:pt x="501" y="123"/>
                    </a:cubicBezTo>
                    <a:cubicBezTo>
                      <a:pt x="500" y="122"/>
                      <a:pt x="498" y="123"/>
                      <a:pt x="498" y="122"/>
                    </a:cubicBezTo>
                    <a:cubicBezTo>
                      <a:pt x="500" y="123"/>
                      <a:pt x="500" y="122"/>
                      <a:pt x="502" y="123"/>
                    </a:cubicBezTo>
                    <a:cubicBezTo>
                      <a:pt x="502" y="124"/>
                      <a:pt x="503" y="124"/>
                      <a:pt x="503" y="125"/>
                    </a:cubicBezTo>
                    <a:cubicBezTo>
                      <a:pt x="501" y="124"/>
                      <a:pt x="502" y="126"/>
                      <a:pt x="502" y="126"/>
                    </a:cubicBezTo>
                    <a:cubicBezTo>
                      <a:pt x="502" y="125"/>
                      <a:pt x="506" y="127"/>
                      <a:pt x="504" y="126"/>
                    </a:cubicBezTo>
                    <a:cubicBezTo>
                      <a:pt x="503" y="126"/>
                      <a:pt x="503" y="126"/>
                      <a:pt x="502" y="125"/>
                    </a:cubicBezTo>
                    <a:cubicBezTo>
                      <a:pt x="503" y="126"/>
                      <a:pt x="503" y="125"/>
                      <a:pt x="504" y="125"/>
                    </a:cubicBezTo>
                    <a:cubicBezTo>
                      <a:pt x="505" y="125"/>
                      <a:pt x="506" y="126"/>
                      <a:pt x="506" y="127"/>
                    </a:cubicBezTo>
                    <a:cubicBezTo>
                      <a:pt x="506" y="127"/>
                      <a:pt x="505" y="126"/>
                      <a:pt x="505" y="127"/>
                    </a:cubicBezTo>
                    <a:cubicBezTo>
                      <a:pt x="505" y="127"/>
                      <a:pt x="506" y="127"/>
                      <a:pt x="508" y="127"/>
                    </a:cubicBezTo>
                    <a:cubicBezTo>
                      <a:pt x="509" y="128"/>
                      <a:pt x="510" y="128"/>
                      <a:pt x="510" y="129"/>
                    </a:cubicBezTo>
                    <a:cubicBezTo>
                      <a:pt x="509" y="129"/>
                      <a:pt x="507" y="128"/>
                      <a:pt x="507" y="128"/>
                    </a:cubicBezTo>
                    <a:cubicBezTo>
                      <a:pt x="509" y="130"/>
                      <a:pt x="511" y="130"/>
                      <a:pt x="513" y="132"/>
                    </a:cubicBezTo>
                    <a:cubicBezTo>
                      <a:pt x="513" y="131"/>
                      <a:pt x="513" y="131"/>
                      <a:pt x="514" y="131"/>
                    </a:cubicBezTo>
                    <a:cubicBezTo>
                      <a:pt x="514" y="132"/>
                      <a:pt x="516" y="133"/>
                      <a:pt x="517" y="133"/>
                    </a:cubicBezTo>
                    <a:cubicBezTo>
                      <a:pt x="518" y="134"/>
                      <a:pt x="517" y="134"/>
                      <a:pt x="517" y="135"/>
                    </a:cubicBezTo>
                    <a:cubicBezTo>
                      <a:pt x="518" y="134"/>
                      <a:pt x="521" y="136"/>
                      <a:pt x="521" y="135"/>
                    </a:cubicBezTo>
                    <a:cubicBezTo>
                      <a:pt x="520" y="135"/>
                      <a:pt x="520" y="135"/>
                      <a:pt x="520" y="134"/>
                    </a:cubicBezTo>
                    <a:cubicBezTo>
                      <a:pt x="521" y="134"/>
                      <a:pt x="521" y="135"/>
                      <a:pt x="523" y="136"/>
                    </a:cubicBezTo>
                    <a:cubicBezTo>
                      <a:pt x="524" y="135"/>
                      <a:pt x="521" y="134"/>
                      <a:pt x="521" y="134"/>
                    </a:cubicBezTo>
                    <a:cubicBezTo>
                      <a:pt x="524" y="135"/>
                      <a:pt x="522" y="133"/>
                      <a:pt x="522" y="133"/>
                    </a:cubicBezTo>
                    <a:cubicBezTo>
                      <a:pt x="523" y="133"/>
                      <a:pt x="525" y="135"/>
                      <a:pt x="525" y="136"/>
                    </a:cubicBezTo>
                    <a:cubicBezTo>
                      <a:pt x="524" y="134"/>
                      <a:pt x="527" y="135"/>
                      <a:pt x="525" y="133"/>
                    </a:cubicBezTo>
                    <a:cubicBezTo>
                      <a:pt x="524" y="134"/>
                      <a:pt x="523" y="132"/>
                      <a:pt x="521" y="132"/>
                    </a:cubicBezTo>
                    <a:cubicBezTo>
                      <a:pt x="521" y="131"/>
                      <a:pt x="521" y="131"/>
                      <a:pt x="520" y="130"/>
                    </a:cubicBezTo>
                    <a:cubicBezTo>
                      <a:pt x="519" y="130"/>
                      <a:pt x="521" y="132"/>
                      <a:pt x="519" y="131"/>
                    </a:cubicBezTo>
                    <a:cubicBezTo>
                      <a:pt x="514" y="129"/>
                      <a:pt x="518" y="128"/>
                      <a:pt x="522" y="130"/>
                    </a:cubicBezTo>
                    <a:cubicBezTo>
                      <a:pt x="521" y="128"/>
                      <a:pt x="521" y="129"/>
                      <a:pt x="519" y="128"/>
                    </a:cubicBezTo>
                    <a:cubicBezTo>
                      <a:pt x="521" y="128"/>
                      <a:pt x="518" y="127"/>
                      <a:pt x="517" y="126"/>
                    </a:cubicBezTo>
                    <a:cubicBezTo>
                      <a:pt x="519" y="126"/>
                      <a:pt x="523" y="129"/>
                      <a:pt x="524" y="128"/>
                    </a:cubicBezTo>
                    <a:cubicBezTo>
                      <a:pt x="520" y="126"/>
                      <a:pt x="517" y="125"/>
                      <a:pt x="515" y="124"/>
                    </a:cubicBezTo>
                    <a:cubicBezTo>
                      <a:pt x="518" y="123"/>
                      <a:pt x="522" y="126"/>
                      <a:pt x="526" y="127"/>
                    </a:cubicBezTo>
                    <a:cubicBezTo>
                      <a:pt x="526" y="128"/>
                      <a:pt x="526" y="128"/>
                      <a:pt x="527" y="129"/>
                    </a:cubicBezTo>
                    <a:cubicBezTo>
                      <a:pt x="529" y="129"/>
                      <a:pt x="531" y="131"/>
                      <a:pt x="533" y="131"/>
                    </a:cubicBezTo>
                    <a:cubicBezTo>
                      <a:pt x="533" y="132"/>
                      <a:pt x="536" y="133"/>
                      <a:pt x="537" y="134"/>
                    </a:cubicBezTo>
                    <a:cubicBezTo>
                      <a:pt x="537" y="133"/>
                      <a:pt x="538" y="132"/>
                      <a:pt x="536" y="131"/>
                    </a:cubicBezTo>
                    <a:cubicBezTo>
                      <a:pt x="537" y="132"/>
                      <a:pt x="536" y="132"/>
                      <a:pt x="535" y="132"/>
                    </a:cubicBezTo>
                    <a:cubicBezTo>
                      <a:pt x="534" y="132"/>
                      <a:pt x="534" y="131"/>
                      <a:pt x="533" y="131"/>
                    </a:cubicBezTo>
                    <a:cubicBezTo>
                      <a:pt x="533" y="130"/>
                      <a:pt x="531" y="130"/>
                      <a:pt x="530" y="128"/>
                    </a:cubicBezTo>
                    <a:cubicBezTo>
                      <a:pt x="530" y="129"/>
                      <a:pt x="530" y="129"/>
                      <a:pt x="530" y="129"/>
                    </a:cubicBezTo>
                    <a:cubicBezTo>
                      <a:pt x="525" y="126"/>
                      <a:pt x="523" y="125"/>
                      <a:pt x="519" y="123"/>
                    </a:cubicBezTo>
                    <a:cubicBezTo>
                      <a:pt x="516" y="123"/>
                      <a:pt x="510" y="120"/>
                      <a:pt x="508" y="118"/>
                    </a:cubicBezTo>
                    <a:cubicBezTo>
                      <a:pt x="507" y="118"/>
                      <a:pt x="508" y="119"/>
                      <a:pt x="507" y="119"/>
                    </a:cubicBezTo>
                    <a:cubicBezTo>
                      <a:pt x="506" y="117"/>
                      <a:pt x="505" y="117"/>
                      <a:pt x="502" y="116"/>
                    </a:cubicBezTo>
                    <a:cubicBezTo>
                      <a:pt x="502" y="116"/>
                      <a:pt x="502" y="115"/>
                      <a:pt x="501" y="115"/>
                    </a:cubicBezTo>
                    <a:cubicBezTo>
                      <a:pt x="501" y="116"/>
                      <a:pt x="498" y="115"/>
                      <a:pt x="498" y="114"/>
                    </a:cubicBezTo>
                    <a:cubicBezTo>
                      <a:pt x="498" y="114"/>
                      <a:pt x="498" y="114"/>
                      <a:pt x="497" y="114"/>
                    </a:cubicBezTo>
                    <a:cubicBezTo>
                      <a:pt x="497" y="113"/>
                      <a:pt x="500" y="114"/>
                      <a:pt x="499" y="113"/>
                    </a:cubicBezTo>
                    <a:cubicBezTo>
                      <a:pt x="498" y="114"/>
                      <a:pt x="496" y="112"/>
                      <a:pt x="496" y="113"/>
                    </a:cubicBezTo>
                    <a:cubicBezTo>
                      <a:pt x="497" y="114"/>
                      <a:pt x="497" y="114"/>
                      <a:pt x="497" y="115"/>
                    </a:cubicBezTo>
                    <a:cubicBezTo>
                      <a:pt x="495" y="114"/>
                      <a:pt x="494" y="114"/>
                      <a:pt x="492" y="113"/>
                    </a:cubicBezTo>
                    <a:cubicBezTo>
                      <a:pt x="493" y="115"/>
                      <a:pt x="491" y="115"/>
                      <a:pt x="494" y="116"/>
                    </a:cubicBezTo>
                    <a:cubicBezTo>
                      <a:pt x="494" y="115"/>
                      <a:pt x="493" y="115"/>
                      <a:pt x="493" y="114"/>
                    </a:cubicBezTo>
                    <a:cubicBezTo>
                      <a:pt x="495" y="115"/>
                      <a:pt x="499" y="116"/>
                      <a:pt x="498" y="117"/>
                    </a:cubicBezTo>
                    <a:cubicBezTo>
                      <a:pt x="498" y="116"/>
                      <a:pt x="504" y="120"/>
                      <a:pt x="502" y="118"/>
                    </a:cubicBezTo>
                    <a:cubicBezTo>
                      <a:pt x="503" y="118"/>
                      <a:pt x="504" y="119"/>
                      <a:pt x="504" y="119"/>
                    </a:cubicBezTo>
                    <a:cubicBezTo>
                      <a:pt x="504" y="120"/>
                      <a:pt x="503" y="120"/>
                      <a:pt x="503" y="121"/>
                    </a:cubicBezTo>
                    <a:cubicBezTo>
                      <a:pt x="504" y="122"/>
                      <a:pt x="505" y="122"/>
                      <a:pt x="506" y="123"/>
                    </a:cubicBezTo>
                    <a:cubicBezTo>
                      <a:pt x="505" y="123"/>
                      <a:pt x="506" y="124"/>
                      <a:pt x="505" y="124"/>
                    </a:cubicBezTo>
                    <a:cubicBezTo>
                      <a:pt x="503" y="123"/>
                      <a:pt x="502" y="124"/>
                      <a:pt x="502" y="122"/>
                    </a:cubicBezTo>
                    <a:cubicBezTo>
                      <a:pt x="502" y="122"/>
                      <a:pt x="504" y="123"/>
                      <a:pt x="504" y="122"/>
                    </a:cubicBezTo>
                    <a:cubicBezTo>
                      <a:pt x="502" y="122"/>
                      <a:pt x="503" y="121"/>
                      <a:pt x="500" y="120"/>
                    </a:cubicBezTo>
                    <a:cubicBezTo>
                      <a:pt x="499" y="121"/>
                      <a:pt x="490" y="119"/>
                      <a:pt x="492" y="117"/>
                    </a:cubicBezTo>
                    <a:cubicBezTo>
                      <a:pt x="489" y="117"/>
                      <a:pt x="488" y="117"/>
                      <a:pt x="490" y="118"/>
                    </a:cubicBezTo>
                    <a:cubicBezTo>
                      <a:pt x="488" y="117"/>
                      <a:pt x="484" y="116"/>
                      <a:pt x="485" y="117"/>
                    </a:cubicBezTo>
                    <a:cubicBezTo>
                      <a:pt x="485" y="117"/>
                      <a:pt x="483" y="116"/>
                      <a:pt x="483" y="116"/>
                    </a:cubicBezTo>
                    <a:cubicBezTo>
                      <a:pt x="484" y="115"/>
                      <a:pt x="487" y="117"/>
                      <a:pt x="486" y="116"/>
                    </a:cubicBezTo>
                    <a:cubicBezTo>
                      <a:pt x="486" y="115"/>
                      <a:pt x="482" y="115"/>
                      <a:pt x="482" y="114"/>
                    </a:cubicBezTo>
                    <a:cubicBezTo>
                      <a:pt x="484" y="115"/>
                      <a:pt x="483" y="113"/>
                      <a:pt x="485" y="114"/>
                    </a:cubicBezTo>
                    <a:cubicBezTo>
                      <a:pt x="483" y="114"/>
                      <a:pt x="486" y="115"/>
                      <a:pt x="487" y="115"/>
                    </a:cubicBezTo>
                    <a:cubicBezTo>
                      <a:pt x="486" y="115"/>
                      <a:pt x="487" y="116"/>
                      <a:pt x="489" y="117"/>
                    </a:cubicBezTo>
                    <a:cubicBezTo>
                      <a:pt x="487" y="115"/>
                      <a:pt x="488" y="115"/>
                      <a:pt x="490" y="115"/>
                    </a:cubicBezTo>
                    <a:cubicBezTo>
                      <a:pt x="488" y="115"/>
                      <a:pt x="487" y="114"/>
                      <a:pt x="485" y="113"/>
                    </a:cubicBezTo>
                    <a:cubicBezTo>
                      <a:pt x="483" y="113"/>
                      <a:pt x="482" y="112"/>
                      <a:pt x="480" y="112"/>
                    </a:cubicBezTo>
                    <a:cubicBezTo>
                      <a:pt x="481" y="112"/>
                      <a:pt x="478" y="112"/>
                      <a:pt x="478" y="112"/>
                    </a:cubicBezTo>
                    <a:cubicBezTo>
                      <a:pt x="476" y="112"/>
                      <a:pt x="475" y="111"/>
                      <a:pt x="473" y="111"/>
                    </a:cubicBezTo>
                    <a:cubicBezTo>
                      <a:pt x="472" y="110"/>
                      <a:pt x="471" y="110"/>
                      <a:pt x="468" y="109"/>
                    </a:cubicBezTo>
                    <a:cubicBezTo>
                      <a:pt x="470" y="109"/>
                      <a:pt x="468" y="108"/>
                      <a:pt x="469" y="108"/>
                    </a:cubicBezTo>
                    <a:cubicBezTo>
                      <a:pt x="469" y="109"/>
                      <a:pt x="474" y="110"/>
                      <a:pt x="474" y="110"/>
                    </a:cubicBezTo>
                    <a:cubicBezTo>
                      <a:pt x="473" y="109"/>
                      <a:pt x="474" y="109"/>
                      <a:pt x="474" y="109"/>
                    </a:cubicBezTo>
                    <a:cubicBezTo>
                      <a:pt x="468" y="109"/>
                      <a:pt x="468" y="105"/>
                      <a:pt x="473" y="107"/>
                    </a:cubicBezTo>
                    <a:cubicBezTo>
                      <a:pt x="473" y="107"/>
                      <a:pt x="473" y="108"/>
                      <a:pt x="474" y="108"/>
                    </a:cubicBezTo>
                    <a:cubicBezTo>
                      <a:pt x="475" y="108"/>
                      <a:pt x="478" y="110"/>
                      <a:pt x="477" y="108"/>
                    </a:cubicBezTo>
                    <a:cubicBezTo>
                      <a:pt x="473" y="108"/>
                      <a:pt x="476" y="106"/>
                      <a:pt x="473" y="105"/>
                    </a:cubicBezTo>
                    <a:cubicBezTo>
                      <a:pt x="472" y="105"/>
                      <a:pt x="473" y="106"/>
                      <a:pt x="471" y="106"/>
                    </a:cubicBezTo>
                    <a:cubicBezTo>
                      <a:pt x="470" y="105"/>
                      <a:pt x="471" y="104"/>
                      <a:pt x="470" y="104"/>
                    </a:cubicBezTo>
                    <a:cubicBezTo>
                      <a:pt x="468" y="103"/>
                      <a:pt x="469" y="105"/>
                      <a:pt x="468" y="105"/>
                    </a:cubicBezTo>
                    <a:cubicBezTo>
                      <a:pt x="466" y="104"/>
                      <a:pt x="464" y="103"/>
                      <a:pt x="467" y="103"/>
                    </a:cubicBezTo>
                    <a:cubicBezTo>
                      <a:pt x="466" y="103"/>
                      <a:pt x="465" y="103"/>
                      <a:pt x="464" y="102"/>
                    </a:cubicBezTo>
                    <a:cubicBezTo>
                      <a:pt x="465" y="102"/>
                      <a:pt x="465" y="102"/>
                      <a:pt x="466" y="102"/>
                    </a:cubicBezTo>
                    <a:cubicBezTo>
                      <a:pt x="469" y="102"/>
                      <a:pt x="471" y="103"/>
                      <a:pt x="474" y="104"/>
                    </a:cubicBezTo>
                    <a:cubicBezTo>
                      <a:pt x="476" y="104"/>
                      <a:pt x="478" y="105"/>
                      <a:pt x="480" y="106"/>
                    </a:cubicBezTo>
                    <a:cubicBezTo>
                      <a:pt x="479" y="106"/>
                      <a:pt x="477" y="105"/>
                      <a:pt x="479" y="105"/>
                    </a:cubicBezTo>
                    <a:cubicBezTo>
                      <a:pt x="480" y="106"/>
                      <a:pt x="482" y="106"/>
                      <a:pt x="482" y="107"/>
                    </a:cubicBezTo>
                    <a:cubicBezTo>
                      <a:pt x="482" y="106"/>
                      <a:pt x="483" y="106"/>
                      <a:pt x="484" y="107"/>
                    </a:cubicBezTo>
                    <a:cubicBezTo>
                      <a:pt x="484" y="106"/>
                      <a:pt x="484" y="106"/>
                      <a:pt x="484" y="105"/>
                    </a:cubicBezTo>
                    <a:cubicBezTo>
                      <a:pt x="488" y="106"/>
                      <a:pt x="491" y="107"/>
                      <a:pt x="492" y="108"/>
                    </a:cubicBezTo>
                    <a:cubicBezTo>
                      <a:pt x="490" y="108"/>
                      <a:pt x="492" y="110"/>
                      <a:pt x="493" y="111"/>
                    </a:cubicBezTo>
                    <a:cubicBezTo>
                      <a:pt x="491" y="111"/>
                      <a:pt x="488" y="110"/>
                      <a:pt x="486" y="109"/>
                    </a:cubicBezTo>
                    <a:cubicBezTo>
                      <a:pt x="484" y="108"/>
                      <a:pt x="482" y="107"/>
                      <a:pt x="480" y="107"/>
                    </a:cubicBezTo>
                    <a:cubicBezTo>
                      <a:pt x="481" y="108"/>
                      <a:pt x="484" y="109"/>
                      <a:pt x="485" y="110"/>
                    </a:cubicBezTo>
                    <a:cubicBezTo>
                      <a:pt x="481" y="109"/>
                      <a:pt x="480" y="107"/>
                      <a:pt x="477" y="106"/>
                    </a:cubicBezTo>
                    <a:cubicBezTo>
                      <a:pt x="477" y="107"/>
                      <a:pt x="479" y="108"/>
                      <a:pt x="481" y="110"/>
                    </a:cubicBezTo>
                    <a:cubicBezTo>
                      <a:pt x="482" y="112"/>
                      <a:pt x="476" y="109"/>
                      <a:pt x="474" y="110"/>
                    </a:cubicBezTo>
                    <a:cubicBezTo>
                      <a:pt x="478" y="111"/>
                      <a:pt x="481" y="111"/>
                      <a:pt x="484" y="111"/>
                    </a:cubicBezTo>
                    <a:cubicBezTo>
                      <a:pt x="485" y="113"/>
                      <a:pt x="488" y="113"/>
                      <a:pt x="491" y="115"/>
                    </a:cubicBezTo>
                    <a:cubicBezTo>
                      <a:pt x="490" y="113"/>
                      <a:pt x="489" y="114"/>
                      <a:pt x="491" y="113"/>
                    </a:cubicBezTo>
                    <a:cubicBezTo>
                      <a:pt x="489" y="112"/>
                      <a:pt x="488" y="113"/>
                      <a:pt x="488" y="112"/>
                    </a:cubicBezTo>
                    <a:cubicBezTo>
                      <a:pt x="489" y="112"/>
                      <a:pt x="491" y="113"/>
                      <a:pt x="492" y="112"/>
                    </a:cubicBezTo>
                    <a:cubicBezTo>
                      <a:pt x="493" y="113"/>
                      <a:pt x="494" y="113"/>
                      <a:pt x="495" y="113"/>
                    </a:cubicBezTo>
                    <a:cubicBezTo>
                      <a:pt x="496" y="113"/>
                      <a:pt x="492" y="111"/>
                      <a:pt x="495" y="111"/>
                    </a:cubicBezTo>
                    <a:cubicBezTo>
                      <a:pt x="497" y="113"/>
                      <a:pt x="496" y="111"/>
                      <a:pt x="498" y="112"/>
                    </a:cubicBezTo>
                    <a:cubicBezTo>
                      <a:pt x="500" y="113"/>
                      <a:pt x="498" y="113"/>
                      <a:pt x="500" y="114"/>
                    </a:cubicBezTo>
                    <a:cubicBezTo>
                      <a:pt x="500" y="113"/>
                      <a:pt x="504" y="113"/>
                      <a:pt x="505" y="115"/>
                    </a:cubicBezTo>
                    <a:cubicBezTo>
                      <a:pt x="504" y="115"/>
                      <a:pt x="503" y="114"/>
                      <a:pt x="504" y="115"/>
                    </a:cubicBezTo>
                    <a:cubicBezTo>
                      <a:pt x="506" y="115"/>
                      <a:pt x="508" y="117"/>
                      <a:pt x="508" y="115"/>
                    </a:cubicBezTo>
                    <a:cubicBezTo>
                      <a:pt x="510" y="117"/>
                      <a:pt x="512" y="116"/>
                      <a:pt x="514" y="118"/>
                    </a:cubicBezTo>
                    <a:cubicBezTo>
                      <a:pt x="515" y="118"/>
                      <a:pt x="514" y="117"/>
                      <a:pt x="515" y="118"/>
                    </a:cubicBezTo>
                    <a:cubicBezTo>
                      <a:pt x="516" y="119"/>
                      <a:pt x="519" y="118"/>
                      <a:pt x="520" y="120"/>
                    </a:cubicBezTo>
                    <a:cubicBezTo>
                      <a:pt x="519" y="119"/>
                      <a:pt x="518" y="119"/>
                      <a:pt x="518" y="119"/>
                    </a:cubicBezTo>
                    <a:cubicBezTo>
                      <a:pt x="522" y="120"/>
                      <a:pt x="518" y="120"/>
                      <a:pt x="520" y="121"/>
                    </a:cubicBezTo>
                    <a:cubicBezTo>
                      <a:pt x="521" y="121"/>
                      <a:pt x="524" y="121"/>
                      <a:pt x="526" y="122"/>
                    </a:cubicBezTo>
                    <a:cubicBezTo>
                      <a:pt x="527" y="123"/>
                      <a:pt x="529" y="125"/>
                      <a:pt x="527" y="126"/>
                    </a:cubicBezTo>
                    <a:cubicBezTo>
                      <a:pt x="526" y="125"/>
                      <a:pt x="524" y="124"/>
                      <a:pt x="525" y="125"/>
                    </a:cubicBezTo>
                    <a:cubicBezTo>
                      <a:pt x="525" y="125"/>
                      <a:pt x="527" y="126"/>
                      <a:pt x="527" y="126"/>
                    </a:cubicBezTo>
                    <a:cubicBezTo>
                      <a:pt x="529" y="125"/>
                      <a:pt x="530" y="125"/>
                      <a:pt x="532" y="127"/>
                    </a:cubicBezTo>
                    <a:cubicBezTo>
                      <a:pt x="532" y="127"/>
                      <a:pt x="530" y="127"/>
                      <a:pt x="531" y="128"/>
                    </a:cubicBezTo>
                    <a:cubicBezTo>
                      <a:pt x="532" y="127"/>
                      <a:pt x="533" y="130"/>
                      <a:pt x="534" y="130"/>
                    </a:cubicBezTo>
                    <a:cubicBezTo>
                      <a:pt x="534" y="129"/>
                      <a:pt x="536" y="129"/>
                      <a:pt x="537" y="129"/>
                    </a:cubicBezTo>
                    <a:cubicBezTo>
                      <a:pt x="537" y="129"/>
                      <a:pt x="534" y="127"/>
                      <a:pt x="536" y="127"/>
                    </a:cubicBezTo>
                    <a:cubicBezTo>
                      <a:pt x="537" y="128"/>
                      <a:pt x="537" y="129"/>
                      <a:pt x="538" y="129"/>
                    </a:cubicBezTo>
                    <a:cubicBezTo>
                      <a:pt x="538" y="130"/>
                      <a:pt x="538" y="130"/>
                      <a:pt x="538" y="130"/>
                    </a:cubicBezTo>
                    <a:cubicBezTo>
                      <a:pt x="543" y="131"/>
                      <a:pt x="545" y="133"/>
                      <a:pt x="549" y="136"/>
                    </a:cubicBezTo>
                    <a:cubicBezTo>
                      <a:pt x="550" y="136"/>
                      <a:pt x="551" y="138"/>
                      <a:pt x="552" y="138"/>
                    </a:cubicBezTo>
                    <a:cubicBezTo>
                      <a:pt x="552" y="137"/>
                      <a:pt x="550" y="135"/>
                      <a:pt x="551" y="136"/>
                    </a:cubicBezTo>
                    <a:cubicBezTo>
                      <a:pt x="554" y="137"/>
                      <a:pt x="554" y="139"/>
                      <a:pt x="556" y="140"/>
                    </a:cubicBezTo>
                    <a:cubicBezTo>
                      <a:pt x="556" y="140"/>
                      <a:pt x="556" y="141"/>
                      <a:pt x="556" y="141"/>
                    </a:cubicBezTo>
                    <a:cubicBezTo>
                      <a:pt x="557" y="140"/>
                      <a:pt x="559" y="143"/>
                      <a:pt x="558" y="141"/>
                    </a:cubicBezTo>
                    <a:cubicBezTo>
                      <a:pt x="559" y="142"/>
                      <a:pt x="560" y="142"/>
                      <a:pt x="561" y="143"/>
                    </a:cubicBezTo>
                    <a:cubicBezTo>
                      <a:pt x="563" y="144"/>
                      <a:pt x="560" y="143"/>
                      <a:pt x="561" y="145"/>
                    </a:cubicBezTo>
                    <a:cubicBezTo>
                      <a:pt x="563" y="144"/>
                      <a:pt x="567" y="149"/>
                      <a:pt x="569" y="148"/>
                    </a:cubicBezTo>
                    <a:cubicBezTo>
                      <a:pt x="569" y="149"/>
                      <a:pt x="567" y="148"/>
                      <a:pt x="568" y="150"/>
                    </a:cubicBezTo>
                    <a:cubicBezTo>
                      <a:pt x="571" y="150"/>
                      <a:pt x="574" y="153"/>
                      <a:pt x="577" y="155"/>
                    </a:cubicBezTo>
                    <a:cubicBezTo>
                      <a:pt x="575" y="153"/>
                      <a:pt x="573" y="151"/>
                      <a:pt x="571" y="149"/>
                    </a:cubicBezTo>
                    <a:cubicBezTo>
                      <a:pt x="569" y="147"/>
                      <a:pt x="566" y="145"/>
                      <a:pt x="564" y="145"/>
                    </a:cubicBezTo>
                    <a:cubicBezTo>
                      <a:pt x="562" y="143"/>
                      <a:pt x="560" y="141"/>
                      <a:pt x="558" y="140"/>
                    </a:cubicBezTo>
                    <a:cubicBezTo>
                      <a:pt x="556" y="138"/>
                      <a:pt x="554" y="137"/>
                      <a:pt x="552" y="135"/>
                    </a:cubicBezTo>
                    <a:cubicBezTo>
                      <a:pt x="550" y="135"/>
                      <a:pt x="549" y="134"/>
                      <a:pt x="548" y="133"/>
                    </a:cubicBezTo>
                    <a:cubicBezTo>
                      <a:pt x="547" y="132"/>
                      <a:pt x="546" y="132"/>
                      <a:pt x="545" y="131"/>
                    </a:cubicBezTo>
                    <a:cubicBezTo>
                      <a:pt x="543" y="130"/>
                      <a:pt x="540" y="128"/>
                      <a:pt x="538" y="126"/>
                    </a:cubicBezTo>
                    <a:cubicBezTo>
                      <a:pt x="538" y="126"/>
                      <a:pt x="539" y="127"/>
                      <a:pt x="538" y="127"/>
                    </a:cubicBezTo>
                    <a:cubicBezTo>
                      <a:pt x="535" y="126"/>
                      <a:pt x="534" y="124"/>
                      <a:pt x="532" y="123"/>
                    </a:cubicBezTo>
                    <a:cubicBezTo>
                      <a:pt x="531" y="124"/>
                      <a:pt x="534" y="124"/>
                      <a:pt x="533" y="125"/>
                    </a:cubicBezTo>
                    <a:cubicBezTo>
                      <a:pt x="531" y="125"/>
                      <a:pt x="529" y="123"/>
                      <a:pt x="526" y="122"/>
                    </a:cubicBezTo>
                    <a:cubicBezTo>
                      <a:pt x="527" y="121"/>
                      <a:pt x="526" y="120"/>
                      <a:pt x="526" y="120"/>
                    </a:cubicBezTo>
                    <a:cubicBezTo>
                      <a:pt x="525" y="119"/>
                      <a:pt x="524" y="119"/>
                      <a:pt x="523" y="119"/>
                    </a:cubicBezTo>
                    <a:cubicBezTo>
                      <a:pt x="525" y="119"/>
                      <a:pt x="523" y="120"/>
                      <a:pt x="523" y="119"/>
                    </a:cubicBezTo>
                    <a:cubicBezTo>
                      <a:pt x="521" y="118"/>
                      <a:pt x="519" y="118"/>
                      <a:pt x="519" y="117"/>
                    </a:cubicBezTo>
                    <a:cubicBezTo>
                      <a:pt x="521" y="118"/>
                      <a:pt x="523" y="119"/>
                      <a:pt x="523" y="118"/>
                    </a:cubicBezTo>
                    <a:cubicBezTo>
                      <a:pt x="519" y="116"/>
                      <a:pt x="518" y="116"/>
                      <a:pt x="516" y="114"/>
                    </a:cubicBezTo>
                    <a:cubicBezTo>
                      <a:pt x="516" y="115"/>
                      <a:pt x="516" y="115"/>
                      <a:pt x="514" y="114"/>
                    </a:cubicBezTo>
                    <a:cubicBezTo>
                      <a:pt x="513" y="112"/>
                      <a:pt x="508" y="112"/>
                      <a:pt x="506" y="112"/>
                    </a:cubicBezTo>
                    <a:cubicBezTo>
                      <a:pt x="505" y="111"/>
                      <a:pt x="504" y="110"/>
                      <a:pt x="503" y="109"/>
                    </a:cubicBezTo>
                    <a:cubicBezTo>
                      <a:pt x="503" y="109"/>
                      <a:pt x="504" y="110"/>
                      <a:pt x="503" y="110"/>
                    </a:cubicBezTo>
                    <a:cubicBezTo>
                      <a:pt x="501" y="109"/>
                      <a:pt x="500" y="108"/>
                      <a:pt x="499" y="107"/>
                    </a:cubicBezTo>
                    <a:cubicBezTo>
                      <a:pt x="499" y="109"/>
                      <a:pt x="497" y="107"/>
                      <a:pt x="494" y="107"/>
                    </a:cubicBezTo>
                    <a:cubicBezTo>
                      <a:pt x="495" y="106"/>
                      <a:pt x="495" y="107"/>
                      <a:pt x="496" y="106"/>
                    </a:cubicBezTo>
                    <a:cubicBezTo>
                      <a:pt x="494" y="105"/>
                      <a:pt x="490" y="105"/>
                      <a:pt x="489" y="104"/>
                    </a:cubicBezTo>
                    <a:cubicBezTo>
                      <a:pt x="489" y="103"/>
                      <a:pt x="490" y="104"/>
                      <a:pt x="491" y="103"/>
                    </a:cubicBezTo>
                    <a:cubicBezTo>
                      <a:pt x="490" y="103"/>
                      <a:pt x="488" y="103"/>
                      <a:pt x="489" y="102"/>
                    </a:cubicBezTo>
                    <a:cubicBezTo>
                      <a:pt x="488" y="102"/>
                      <a:pt x="486" y="101"/>
                      <a:pt x="485" y="101"/>
                    </a:cubicBezTo>
                    <a:cubicBezTo>
                      <a:pt x="486" y="102"/>
                      <a:pt x="488" y="103"/>
                      <a:pt x="488" y="104"/>
                    </a:cubicBezTo>
                    <a:cubicBezTo>
                      <a:pt x="486" y="103"/>
                      <a:pt x="488" y="103"/>
                      <a:pt x="486" y="104"/>
                    </a:cubicBezTo>
                    <a:cubicBezTo>
                      <a:pt x="486" y="103"/>
                      <a:pt x="483" y="102"/>
                      <a:pt x="486" y="102"/>
                    </a:cubicBezTo>
                    <a:cubicBezTo>
                      <a:pt x="484" y="101"/>
                      <a:pt x="482" y="101"/>
                      <a:pt x="482" y="100"/>
                    </a:cubicBezTo>
                    <a:cubicBezTo>
                      <a:pt x="483" y="100"/>
                      <a:pt x="485" y="100"/>
                      <a:pt x="486" y="101"/>
                    </a:cubicBezTo>
                    <a:cubicBezTo>
                      <a:pt x="485" y="99"/>
                      <a:pt x="487" y="100"/>
                      <a:pt x="489" y="100"/>
                    </a:cubicBezTo>
                    <a:cubicBezTo>
                      <a:pt x="487" y="99"/>
                      <a:pt x="485" y="99"/>
                      <a:pt x="484" y="99"/>
                    </a:cubicBezTo>
                    <a:cubicBezTo>
                      <a:pt x="485" y="100"/>
                      <a:pt x="485" y="100"/>
                      <a:pt x="485" y="100"/>
                    </a:cubicBezTo>
                    <a:cubicBezTo>
                      <a:pt x="483" y="100"/>
                      <a:pt x="482" y="100"/>
                      <a:pt x="482" y="99"/>
                    </a:cubicBezTo>
                    <a:cubicBezTo>
                      <a:pt x="481" y="99"/>
                      <a:pt x="482" y="100"/>
                      <a:pt x="481" y="100"/>
                    </a:cubicBezTo>
                    <a:cubicBezTo>
                      <a:pt x="480" y="100"/>
                      <a:pt x="480" y="99"/>
                      <a:pt x="479" y="99"/>
                    </a:cubicBezTo>
                    <a:cubicBezTo>
                      <a:pt x="481" y="98"/>
                      <a:pt x="484" y="98"/>
                      <a:pt x="488" y="99"/>
                    </a:cubicBezTo>
                    <a:cubicBezTo>
                      <a:pt x="489" y="99"/>
                      <a:pt x="488" y="97"/>
                      <a:pt x="489" y="98"/>
                    </a:cubicBezTo>
                    <a:cubicBezTo>
                      <a:pt x="489" y="98"/>
                      <a:pt x="490" y="98"/>
                      <a:pt x="490" y="99"/>
                    </a:cubicBezTo>
                    <a:cubicBezTo>
                      <a:pt x="490" y="100"/>
                      <a:pt x="488" y="100"/>
                      <a:pt x="490" y="100"/>
                    </a:cubicBezTo>
                    <a:cubicBezTo>
                      <a:pt x="492" y="98"/>
                      <a:pt x="500" y="102"/>
                      <a:pt x="502" y="103"/>
                    </a:cubicBezTo>
                    <a:cubicBezTo>
                      <a:pt x="504" y="104"/>
                      <a:pt x="501" y="102"/>
                      <a:pt x="503" y="102"/>
                    </a:cubicBezTo>
                    <a:cubicBezTo>
                      <a:pt x="506" y="104"/>
                      <a:pt x="508" y="105"/>
                      <a:pt x="510" y="106"/>
                    </a:cubicBezTo>
                    <a:cubicBezTo>
                      <a:pt x="510" y="106"/>
                      <a:pt x="510" y="107"/>
                      <a:pt x="510" y="107"/>
                    </a:cubicBezTo>
                    <a:cubicBezTo>
                      <a:pt x="512" y="106"/>
                      <a:pt x="514" y="107"/>
                      <a:pt x="517" y="109"/>
                    </a:cubicBezTo>
                    <a:cubicBezTo>
                      <a:pt x="519" y="110"/>
                      <a:pt x="522" y="112"/>
                      <a:pt x="523" y="112"/>
                    </a:cubicBezTo>
                    <a:cubicBezTo>
                      <a:pt x="522" y="112"/>
                      <a:pt x="522" y="111"/>
                      <a:pt x="523" y="111"/>
                    </a:cubicBezTo>
                    <a:cubicBezTo>
                      <a:pt x="525" y="112"/>
                      <a:pt x="523" y="113"/>
                      <a:pt x="525" y="114"/>
                    </a:cubicBezTo>
                    <a:cubicBezTo>
                      <a:pt x="526" y="114"/>
                      <a:pt x="523" y="112"/>
                      <a:pt x="525" y="112"/>
                    </a:cubicBezTo>
                    <a:cubicBezTo>
                      <a:pt x="526" y="114"/>
                      <a:pt x="526" y="113"/>
                      <a:pt x="527" y="113"/>
                    </a:cubicBezTo>
                    <a:cubicBezTo>
                      <a:pt x="528" y="114"/>
                      <a:pt x="530" y="115"/>
                      <a:pt x="530" y="116"/>
                    </a:cubicBezTo>
                    <a:cubicBezTo>
                      <a:pt x="535" y="116"/>
                      <a:pt x="539" y="121"/>
                      <a:pt x="542" y="122"/>
                    </a:cubicBezTo>
                    <a:cubicBezTo>
                      <a:pt x="542" y="123"/>
                      <a:pt x="544" y="125"/>
                      <a:pt x="546" y="126"/>
                    </a:cubicBezTo>
                    <a:cubicBezTo>
                      <a:pt x="546" y="125"/>
                      <a:pt x="543" y="124"/>
                      <a:pt x="543" y="123"/>
                    </a:cubicBezTo>
                    <a:cubicBezTo>
                      <a:pt x="546" y="125"/>
                      <a:pt x="549" y="126"/>
                      <a:pt x="552" y="128"/>
                    </a:cubicBezTo>
                    <a:cubicBezTo>
                      <a:pt x="555" y="129"/>
                      <a:pt x="559" y="131"/>
                      <a:pt x="561" y="132"/>
                    </a:cubicBezTo>
                    <a:cubicBezTo>
                      <a:pt x="561" y="133"/>
                      <a:pt x="560" y="132"/>
                      <a:pt x="560" y="132"/>
                    </a:cubicBezTo>
                    <a:cubicBezTo>
                      <a:pt x="562" y="134"/>
                      <a:pt x="561" y="132"/>
                      <a:pt x="563" y="133"/>
                    </a:cubicBezTo>
                    <a:cubicBezTo>
                      <a:pt x="565" y="136"/>
                      <a:pt x="567" y="140"/>
                      <a:pt x="571" y="140"/>
                    </a:cubicBezTo>
                    <a:cubicBezTo>
                      <a:pt x="570" y="139"/>
                      <a:pt x="569" y="139"/>
                      <a:pt x="569" y="138"/>
                    </a:cubicBezTo>
                    <a:cubicBezTo>
                      <a:pt x="570" y="139"/>
                      <a:pt x="575" y="141"/>
                      <a:pt x="576" y="144"/>
                    </a:cubicBezTo>
                    <a:cubicBezTo>
                      <a:pt x="575" y="144"/>
                      <a:pt x="575" y="144"/>
                      <a:pt x="574" y="143"/>
                    </a:cubicBezTo>
                    <a:cubicBezTo>
                      <a:pt x="574" y="143"/>
                      <a:pt x="573" y="142"/>
                      <a:pt x="572" y="141"/>
                    </a:cubicBezTo>
                    <a:cubicBezTo>
                      <a:pt x="572" y="142"/>
                      <a:pt x="570" y="141"/>
                      <a:pt x="570" y="142"/>
                    </a:cubicBezTo>
                    <a:cubicBezTo>
                      <a:pt x="572" y="143"/>
                      <a:pt x="571" y="142"/>
                      <a:pt x="573" y="143"/>
                    </a:cubicBezTo>
                    <a:cubicBezTo>
                      <a:pt x="572" y="144"/>
                      <a:pt x="572" y="143"/>
                      <a:pt x="572" y="144"/>
                    </a:cubicBezTo>
                    <a:cubicBezTo>
                      <a:pt x="573" y="144"/>
                      <a:pt x="577" y="146"/>
                      <a:pt x="576" y="145"/>
                    </a:cubicBezTo>
                    <a:cubicBezTo>
                      <a:pt x="577" y="147"/>
                      <a:pt x="582" y="149"/>
                      <a:pt x="583" y="151"/>
                    </a:cubicBezTo>
                    <a:cubicBezTo>
                      <a:pt x="582" y="152"/>
                      <a:pt x="580" y="149"/>
                      <a:pt x="580" y="150"/>
                    </a:cubicBezTo>
                    <a:cubicBezTo>
                      <a:pt x="581" y="151"/>
                      <a:pt x="583" y="152"/>
                      <a:pt x="584" y="153"/>
                    </a:cubicBezTo>
                    <a:cubicBezTo>
                      <a:pt x="585" y="152"/>
                      <a:pt x="583" y="152"/>
                      <a:pt x="583" y="152"/>
                    </a:cubicBezTo>
                    <a:cubicBezTo>
                      <a:pt x="584" y="150"/>
                      <a:pt x="588" y="155"/>
                      <a:pt x="588" y="153"/>
                    </a:cubicBezTo>
                    <a:cubicBezTo>
                      <a:pt x="584" y="152"/>
                      <a:pt x="581" y="147"/>
                      <a:pt x="580" y="148"/>
                    </a:cubicBezTo>
                    <a:cubicBezTo>
                      <a:pt x="579" y="146"/>
                      <a:pt x="577" y="144"/>
                      <a:pt x="577" y="143"/>
                    </a:cubicBezTo>
                    <a:cubicBezTo>
                      <a:pt x="578" y="144"/>
                      <a:pt x="578" y="144"/>
                      <a:pt x="581" y="146"/>
                    </a:cubicBezTo>
                    <a:cubicBezTo>
                      <a:pt x="581" y="147"/>
                      <a:pt x="584" y="152"/>
                      <a:pt x="585" y="150"/>
                    </a:cubicBezTo>
                    <a:cubicBezTo>
                      <a:pt x="583" y="149"/>
                      <a:pt x="583" y="148"/>
                      <a:pt x="583" y="147"/>
                    </a:cubicBezTo>
                    <a:cubicBezTo>
                      <a:pt x="584" y="149"/>
                      <a:pt x="586" y="148"/>
                      <a:pt x="587" y="150"/>
                    </a:cubicBezTo>
                    <a:cubicBezTo>
                      <a:pt x="588" y="149"/>
                      <a:pt x="583" y="147"/>
                      <a:pt x="582" y="146"/>
                    </a:cubicBezTo>
                    <a:cubicBezTo>
                      <a:pt x="582" y="146"/>
                      <a:pt x="583" y="146"/>
                      <a:pt x="583" y="146"/>
                    </a:cubicBezTo>
                    <a:cubicBezTo>
                      <a:pt x="580" y="144"/>
                      <a:pt x="577" y="141"/>
                      <a:pt x="575" y="139"/>
                    </a:cubicBezTo>
                    <a:cubicBezTo>
                      <a:pt x="572" y="137"/>
                      <a:pt x="570" y="135"/>
                      <a:pt x="568" y="132"/>
                    </a:cubicBezTo>
                    <a:cubicBezTo>
                      <a:pt x="567" y="134"/>
                      <a:pt x="571" y="136"/>
                      <a:pt x="570" y="137"/>
                    </a:cubicBezTo>
                    <a:cubicBezTo>
                      <a:pt x="570" y="137"/>
                      <a:pt x="569" y="137"/>
                      <a:pt x="569" y="137"/>
                    </a:cubicBezTo>
                    <a:cubicBezTo>
                      <a:pt x="569" y="136"/>
                      <a:pt x="568" y="134"/>
                      <a:pt x="566" y="133"/>
                    </a:cubicBezTo>
                    <a:cubicBezTo>
                      <a:pt x="566" y="132"/>
                      <a:pt x="565" y="131"/>
                      <a:pt x="565" y="130"/>
                    </a:cubicBezTo>
                    <a:cubicBezTo>
                      <a:pt x="561" y="131"/>
                      <a:pt x="557" y="126"/>
                      <a:pt x="554" y="124"/>
                    </a:cubicBezTo>
                    <a:cubicBezTo>
                      <a:pt x="555" y="123"/>
                      <a:pt x="555" y="124"/>
                      <a:pt x="556" y="124"/>
                    </a:cubicBezTo>
                    <a:cubicBezTo>
                      <a:pt x="552" y="121"/>
                      <a:pt x="550" y="120"/>
                      <a:pt x="549" y="121"/>
                    </a:cubicBezTo>
                    <a:cubicBezTo>
                      <a:pt x="550" y="120"/>
                      <a:pt x="545" y="119"/>
                      <a:pt x="545" y="118"/>
                    </a:cubicBezTo>
                    <a:cubicBezTo>
                      <a:pt x="546" y="118"/>
                      <a:pt x="548" y="119"/>
                      <a:pt x="546" y="117"/>
                    </a:cubicBezTo>
                    <a:cubicBezTo>
                      <a:pt x="545" y="118"/>
                      <a:pt x="542" y="116"/>
                      <a:pt x="540" y="115"/>
                    </a:cubicBezTo>
                    <a:cubicBezTo>
                      <a:pt x="540" y="114"/>
                      <a:pt x="540" y="113"/>
                      <a:pt x="538" y="113"/>
                    </a:cubicBezTo>
                    <a:cubicBezTo>
                      <a:pt x="537" y="112"/>
                      <a:pt x="539" y="114"/>
                      <a:pt x="537" y="114"/>
                    </a:cubicBezTo>
                    <a:cubicBezTo>
                      <a:pt x="536" y="112"/>
                      <a:pt x="532" y="111"/>
                      <a:pt x="531" y="109"/>
                    </a:cubicBezTo>
                    <a:cubicBezTo>
                      <a:pt x="531" y="110"/>
                      <a:pt x="530" y="110"/>
                      <a:pt x="529" y="109"/>
                    </a:cubicBezTo>
                    <a:cubicBezTo>
                      <a:pt x="529" y="108"/>
                      <a:pt x="531" y="107"/>
                      <a:pt x="529" y="108"/>
                    </a:cubicBezTo>
                    <a:cubicBezTo>
                      <a:pt x="529" y="109"/>
                      <a:pt x="524" y="106"/>
                      <a:pt x="525" y="106"/>
                    </a:cubicBezTo>
                    <a:cubicBezTo>
                      <a:pt x="530" y="108"/>
                      <a:pt x="527" y="105"/>
                      <a:pt x="532" y="106"/>
                    </a:cubicBezTo>
                    <a:cubicBezTo>
                      <a:pt x="531" y="107"/>
                      <a:pt x="532" y="107"/>
                      <a:pt x="532" y="107"/>
                    </a:cubicBezTo>
                    <a:cubicBezTo>
                      <a:pt x="532" y="108"/>
                      <a:pt x="530" y="107"/>
                      <a:pt x="530" y="108"/>
                    </a:cubicBezTo>
                    <a:cubicBezTo>
                      <a:pt x="533" y="109"/>
                      <a:pt x="533" y="110"/>
                      <a:pt x="535" y="110"/>
                    </a:cubicBezTo>
                    <a:cubicBezTo>
                      <a:pt x="536" y="111"/>
                      <a:pt x="537" y="112"/>
                      <a:pt x="536" y="112"/>
                    </a:cubicBezTo>
                    <a:cubicBezTo>
                      <a:pt x="538" y="113"/>
                      <a:pt x="537" y="111"/>
                      <a:pt x="539" y="112"/>
                    </a:cubicBezTo>
                    <a:cubicBezTo>
                      <a:pt x="541" y="113"/>
                      <a:pt x="541" y="114"/>
                      <a:pt x="543" y="114"/>
                    </a:cubicBezTo>
                    <a:cubicBezTo>
                      <a:pt x="542" y="115"/>
                      <a:pt x="542" y="115"/>
                      <a:pt x="542" y="115"/>
                    </a:cubicBezTo>
                    <a:cubicBezTo>
                      <a:pt x="546" y="116"/>
                      <a:pt x="544" y="116"/>
                      <a:pt x="547" y="117"/>
                    </a:cubicBezTo>
                    <a:cubicBezTo>
                      <a:pt x="549" y="118"/>
                      <a:pt x="549" y="119"/>
                      <a:pt x="549" y="120"/>
                    </a:cubicBezTo>
                    <a:cubicBezTo>
                      <a:pt x="550" y="121"/>
                      <a:pt x="549" y="119"/>
                      <a:pt x="551" y="119"/>
                    </a:cubicBezTo>
                    <a:cubicBezTo>
                      <a:pt x="554" y="121"/>
                      <a:pt x="555" y="121"/>
                      <a:pt x="557" y="123"/>
                    </a:cubicBezTo>
                    <a:cubicBezTo>
                      <a:pt x="557" y="124"/>
                      <a:pt x="556" y="123"/>
                      <a:pt x="555" y="123"/>
                    </a:cubicBezTo>
                    <a:cubicBezTo>
                      <a:pt x="558" y="124"/>
                      <a:pt x="558" y="124"/>
                      <a:pt x="558" y="124"/>
                    </a:cubicBezTo>
                    <a:cubicBezTo>
                      <a:pt x="558" y="124"/>
                      <a:pt x="557" y="123"/>
                      <a:pt x="558" y="123"/>
                    </a:cubicBezTo>
                    <a:cubicBezTo>
                      <a:pt x="555" y="121"/>
                      <a:pt x="552" y="120"/>
                      <a:pt x="550" y="118"/>
                    </a:cubicBezTo>
                    <a:cubicBezTo>
                      <a:pt x="547" y="116"/>
                      <a:pt x="545" y="114"/>
                      <a:pt x="542" y="113"/>
                    </a:cubicBezTo>
                    <a:cubicBezTo>
                      <a:pt x="541" y="113"/>
                      <a:pt x="541" y="112"/>
                      <a:pt x="542" y="112"/>
                    </a:cubicBezTo>
                    <a:cubicBezTo>
                      <a:pt x="539" y="111"/>
                      <a:pt x="536" y="109"/>
                      <a:pt x="539" y="112"/>
                    </a:cubicBezTo>
                    <a:cubicBezTo>
                      <a:pt x="539" y="111"/>
                      <a:pt x="538" y="111"/>
                      <a:pt x="537" y="111"/>
                    </a:cubicBezTo>
                    <a:cubicBezTo>
                      <a:pt x="537" y="110"/>
                      <a:pt x="534" y="108"/>
                      <a:pt x="534" y="109"/>
                    </a:cubicBezTo>
                    <a:cubicBezTo>
                      <a:pt x="534" y="108"/>
                      <a:pt x="532" y="109"/>
                      <a:pt x="532" y="108"/>
                    </a:cubicBezTo>
                    <a:cubicBezTo>
                      <a:pt x="532" y="106"/>
                      <a:pt x="536" y="109"/>
                      <a:pt x="538" y="109"/>
                    </a:cubicBezTo>
                    <a:cubicBezTo>
                      <a:pt x="536" y="107"/>
                      <a:pt x="531" y="106"/>
                      <a:pt x="529" y="105"/>
                    </a:cubicBezTo>
                    <a:cubicBezTo>
                      <a:pt x="531" y="105"/>
                      <a:pt x="524" y="103"/>
                      <a:pt x="524" y="102"/>
                    </a:cubicBezTo>
                    <a:cubicBezTo>
                      <a:pt x="524" y="102"/>
                      <a:pt x="528" y="103"/>
                      <a:pt x="526" y="102"/>
                    </a:cubicBezTo>
                    <a:cubicBezTo>
                      <a:pt x="523" y="102"/>
                      <a:pt x="521" y="100"/>
                      <a:pt x="518" y="100"/>
                    </a:cubicBezTo>
                    <a:cubicBezTo>
                      <a:pt x="517" y="99"/>
                      <a:pt x="514" y="98"/>
                      <a:pt x="511" y="97"/>
                    </a:cubicBezTo>
                    <a:cubicBezTo>
                      <a:pt x="510" y="97"/>
                      <a:pt x="508" y="96"/>
                      <a:pt x="507" y="96"/>
                    </a:cubicBezTo>
                    <a:cubicBezTo>
                      <a:pt x="505" y="95"/>
                      <a:pt x="504" y="95"/>
                      <a:pt x="503" y="94"/>
                    </a:cubicBezTo>
                    <a:cubicBezTo>
                      <a:pt x="502" y="94"/>
                      <a:pt x="499" y="93"/>
                      <a:pt x="497" y="92"/>
                    </a:cubicBezTo>
                    <a:cubicBezTo>
                      <a:pt x="498" y="91"/>
                      <a:pt x="501" y="93"/>
                      <a:pt x="500" y="91"/>
                    </a:cubicBezTo>
                    <a:cubicBezTo>
                      <a:pt x="498" y="91"/>
                      <a:pt x="496" y="91"/>
                      <a:pt x="495" y="91"/>
                    </a:cubicBezTo>
                    <a:cubicBezTo>
                      <a:pt x="494" y="91"/>
                      <a:pt x="494" y="90"/>
                      <a:pt x="493" y="89"/>
                    </a:cubicBezTo>
                    <a:cubicBezTo>
                      <a:pt x="493" y="90"/>
                      <a:pt x="490" y="90"/>
                      <a:pt x="490" y="89"/>
                    </a:cubicBezTo>
                    <a:cubicBezTo>
                      <a:pt x="490" y="89"/>
                      <a:pt x="491" y="89"/>
                      <a:pt x="492" y="89"/>
                    </a:cubicBezTo>
                    <a:cubicBezTo>
                      <a:pt x="492" y="89"/>
                      <a:pt x="491" y="88"/>
                      <a:pt x="490" y="88"/>
                    </a:cubicBezTo>
                    <a:cubicBezTo>
                      <a:pt x="490" y="88"/>
                      <a:pt x="490" y="89"/>
                      <a:pt x="489" y="89"/>
                    </a:cubicBezTo>
                    <a:cubicBezTo>
                      <a:pt x="488" y="87"/>
                      <a:pt x="485" y="85"/>
                      <a:pt x="481" y="83"/>
                    </a:cubicBezTo>
                    <a:cubicBezTo>
                      <a:pt x="481" y="85"/>
                      <a:pt x="477" y="82"/>
                      <a:pt x="478" y="84"/>
                    </a:cubicBezTo>
                    <a:cubicBezTo>
                      <a:pt x="480" y="84"/>
                      <a:pt x="484" y="84"/>
                      <a:pt x="481" y="85"/>
                    </a:cubicBezTo>
                    <a:cubicBezTo>
                      <a:pt x="483" y="86"/>
                      <a:pt x="485" y="85"/>
                      <a:pt x="486" y="87"/>
                    </a:cubicBezTo>
                    <a:cubicBezTo>
                      <a:pt x="486" y="87"/>
                      <a:pt x="486" y="87"/>
                      <a:pt x="486" y="87"/>
                    </a:cubicBezTo>
                    <a:cubicBezTo>
                      <a:pt x="483" y="86"/>
                      <a:pt x="480" y="84"/>
                      <a:pt x="477" y="84"/>
                    </a:cubicBezTo>
                    <a:cubicBezTo>
                      <a:pt x="478" y="84"/>
                      <a:pt x="479" y="85"/>
                      <a:pt x="479" y="85"/>
                    </a:cubicBezTo>
                    <a:cubicBezTo>
                      <a:pt x="478" y="85"/>
                      <a:pt x="478" y="85"/>
                      <a:pt x="478" y="85"/>
                    </a:cubicBezTo>
                    <a:cubicBezTo>
                      <a:pt x="476" y="85"/>
                      <a:pt x="477" y="84"/>
                      <a:pt x="475" y="83"/>
                    </a:cubicBezTo>
                    <a:cubicBezTo>
                      <a:pt x="477" y="86"/>
                      <a:pt x="468" y="82"/>
                      <a:pt x="468" y="84"/>
                    </a:cubicBezTo>
                    <a:cubicBezTo>
                      <a:pt x="467" y="83"/>
                      <a:pt x="467" y="84"/>
                      <a:pt x="464" y="83"/>
                    </a:cubicBezTo>
                    <a:cubicBezTo>
                      <a:pt x="465" y="83"/>
                      <a:pt x="464" y="83"/>
                      <a:pt x="464" y="83"/>
                    </a:cubicBezTo>
                    <a:cubicBezTo>
                      <a:pt x="464" y="82"/>
                      <a:pt x="467" y="82"/>
                      <a:pt x="465" y="81"/>
                    </a:cubicBezTo>
                    <a:cubicBezTo>
                      <a:pt x="465" y="82"/>
                      <a:pt x="461" y="81"/>
                      <a:pt x="461" y="82"/>
                    </a:cubicBezTo>
                    <a:cubicBezTo>
                      <a:pt x="462" y="82"/>
                      <a:pt x="464" y="83"/>
                      <a:pt x="463" y="82"/>
                    </a:cubicBezTo>
                    <a:cubicBezTo>
                      <a:pt x="460" y="82"/>
                      <a:pt x="460" y="80"/>
                      <a:pt x="457" y="81"/>
                    </a:cubicBezTo>
                    <a:cubicBezTo>
                      <a:pt x="458" y="81"/>
                      <a:pt x="459" y="82"/>
                      <a:pt x="458" y="82"/>
                    </a:cubicBezTo>
                    <a:cubicBezTo>
                      <a:pt x="455" y="80"/>
                      <a:pt x="453" y="80"/>
                      <a:pt x="449" y="80"/>
                    </a:cubicBezTo>
                    <a:cubicBezTo>
                      <a:pt x="451" y="79"/>
                      <a:pt x="454" y="80"/>
                      <a:pt x="455" y="79"/>
                    </a:cubicBezTo>
                    <a:cubicBezTo>
                      <a:pt x="452" y="79"/>
                      <a:pt x="450" y="78"/>
                      <a:pt x="449" y="78"/>
                    </a:cubicBezTo>
                    <a:cubicBezTo>
                      <a:pt x="449" y="79"/>
                      <a:pt x="451" y="79"/>
                      <a:pt x="449" y="79"/>
                    </a:cubicBezTo>
                    <a:cubicBezTo>
                      <a:pt x="449" y="78"/>
                      <a:pt x="445" y="79"/>
                      <a:pt x="445" y="78"/>
                    </a:cubicBezTo>
                    <a:cubicBezTo>
                      <a:pt x="446" y="79"/>
                      <a:pt x="443" y="79"/>
                      <a:pt x="444" y="79"/>
                    </a:cubicBezTo>
                    <a:cubicBezTo>
                      <a:pt x="446" y="79"/>
                      <a:pt x="445" y="80"/>
                      <a:pt x="446" y="80"/>
                    </a:cubicBezTo>
                    <a:cubicBezTo>
                      <a:pt x="445" y="80"/>
                      <a:pt x="449" y="80"/>
                      <a:pt x="449" y="81"/>
                    </a:cubicBezTo>
                    <a:cubicBezTo>
                      <a:pt x="447" y="80"/>
                      <a:pt x="444" y="81"/>
                      <a:pt x="446" y="81"/>
                    </a:cubicBezTo>
                    <a:cubicBezTo>
                      <a:pt x="446" y="80"/>
                      <a:pt x="448" y="81"/>
                      <a:pt x="447" y="82"/>
                    </a:cubicBezTo>
                    <a:cubicBezTo>
                      <a:pt x="446" y="82"/>
                      <a:pt x="446" y="81"/>
                      <a:pt x="444" y="81"/>
                    </a:cubicBezTo>
                    <a:cubicBezTo>
                      <a:pt x="443" y="82"/>
                      <a:pt x="446" y="82"/>
                      <a:pt x="444" y="82"/>
                    </a:cubicBezTo>
                    <a:cubicBezTo>
                      <a:pt x="440" y="82"/>
                      <a:pt x="437" y="80"/>
                      <a:pt x="432" y="81"/>
                    </a:cubicBezTo>
                    <a:cubicBezTo>
                      <a:pt x="434" y="80"/>
                      <a:pt x="428" y="79"/>
                      <a:pt x="430" y="79"/>
                    </a:cubicBezTo>
                    <a:cubicBezTo>
                      <a:pt x="432" y="79"/>
                      <a:pt x="436" y="80"/>
                      <a:pt x="437" y="79"/>
                    </a:cubicBezTo>
                    <a:cubicBezTo>
                      <a:pt x="434" y="79"/>
                      <a:pt x="428" y="79"/>
                      <a:pt x="426" y="77"/>
                    </a:cubicBezTo>
                    <a:cubicBezTo>
                      <a:pt x="430" y="77"/>
                      <a:pt x="431" y="78"/>
                      <a:pt x="434" y="79"/>
                    </a:cubicBezTo>
                    <a:cubicBezTo>
                      <a:pt x="433" y="77"/>
                      <a:pt x="435" y="77"/>
                      <a:pt x="435" y="75"/>
                    </a:cubicBezTo>
                    <a:cubicBezTo>
                      <a:pt x="433" y="75"/>
                      <a:pt x="431" y="76"/>
                      <a:pt x="432" y="76"/>
                    </a:cubicBezTo>
                    <a:cubicBezTo>
                      <a:pt x="433" y="76"/>
                      <a:pt x="434" y="75"/>
                      <a:pt x="434" y="76"/>
                    </a:cubicBezTo>
                    <a:cubicBezTo>
                      <a:pt x="434" y="77"/>
                      <a:pt x="433" y="77"/>
                      <a:pt x="431" y="77"/>
                    </a:cubicBezTo>
                    <a:cubicBezTo>
                      <a:pt x="429" y="76"/>
                      <a:pt x="428" y="77"/>
                      <a:pt x="426" y="76"/>
                    </a:cubicBezTo>
                    <a:cubicBezTo>
                      <a:pt x="427" y="75"/>
                      <a:pt x="424" y="75"/>
                      <a:pt x="423" y="75"/>
                    </a:cubicBezTo>
                    <a:cubicBezTo>
                      <a:pt x="425" y="74"/>
                      <a:pt x="425" y="75"/>
                      <a:pt x="427" y="75"/>
                    </a:cubicBezTo>
                    <a:cubicBezTo>
                      <a:pt x="426" y="73"/>
                      <a:pt x="424" y="75"/>
                      <a:pt x="422" y="75"/>
                    </a:cubicBezTo>
                    <a:cubicBezTo>
                      <a:pt x="422" y="74"/>
                      <a:pt x="422" y="74"/>
                      <a:pt x="423" y="73"/>
                    </a:cubicBezTo>
                    <a:cubicBezTo>
                      <a:pt x="421" y="73"/>
                      <a:pt x="420" y="74"/>
                      <a:pt x="420" y="74"/>
                    </a:cubicBezTo>
                    <a:cubicBezTo>
                      <a:pt x="423" y="74"/>
                      <a:pt x="420" y="77"/>
                      <a:pt x="416" y="76"/>
                    </a:cubicBezTo>
                    <a:cubicBezTo>
                      <a:pt x="415" y="75"/>
                      <a:pt x="415" y="75"/>
                      <a:pt x="415" y="74"/>
                    </a:cubicBezTo>
                    <a:cubicBezTo>
                      <a:pt x="414" y="74"/>
                      <a:pt x="414" y="75"/>
                      <a:pt x="413" y="75"/>
                    </a:cubicBezTo>
                    <a:cubicBezTo>
                      <a:pt x="413" y="74"/>
                      <a:pt x="410" y="74"/>
                      <a:pt x="410" y="73"/>
                    </a:cubicBezTo>
                    <a:cubicBezTo>
                      <a:pt x="407" y="73"/>
                      <a:pt x="407" y="73"/>
                      <a:pt x="406" y="74"/>
                    </a:cubicBezTo>
                    <a:cubicBezTo>
                      <a:pt x="407" y="75"/>
                      <a:pt x="408" y="74"/>
                      <a:pt x="409" y="74"/>
                    </a:cubicBezTo>
                    <a:cubicBezTo>
                      <a:pt x="409" y="75"/>
                      <a:pt x="406" y="76"/>
                      <a:pt x="405" y="75"/>
                    </a:cubicBezTo>
                    <a:cubicBezTo>
                      <a:pt x="405" y="74"/>
                      <a:pt x="406" y="73"/>
                      <a:pt x="403" y="73"/>
                    </a:cubicBezTo>
                    <a:cubicBezTo>
                      <a:pt x="405" y="75"/>
                      <a:pt x="402" y="73"/>
                      <a:pt x="401" y="74"/>
                    </a:cubicBezTo>
                    <a:cubicBezTo>
                      <a:pt x="402" y="74"/>
                      <a:pt x="404" y="75"/>
                      <a:pt x="404" y="76"/>
                    </a:cubicBezTo>
                    <a:cubicBezTo>
                      <a:pt x="400" y="76"/>
                      <a:pt x="398" y="76"/>
                      <a:pt x="396" y="76"/>
                    </a:cubicBezTo>
                    <a:cubicBezTo>
                      <a:pt x="398" y="75"/>
                      <a:pt x="401" y="75"/>
                      <a:pt x="401" y="75"/>
                    </a:cubicBezTo>
                    <a:cubicBezTo>
                      <a:pt x="398" y="74"/>
                      <a:pt x="394" y="75"/>
                      <a:pt x="391" y="74"/>
                    </a:cubicBezTo>
                    <a:cubicBezTo>
                      <a:pt x="394" y="75"/>
                      <a:pt x="394" y="73"/>
                      <a:pt x="396" y="73"/>
                    </a:cubicBezTo>
                    <a:cubicBezTo>
                      <a:pt x="396" y="73"/>
                      <a:pt x="397" y="74"/>
                      <a:pt x="399" y="73"/>
                    </a:cubicBezTo>
                    <a:cubicBezTo>
                      <a:pt x="399" y="72"/>
                      <a:pt x="399" y="73"/>
                      <a:pt x="401" y="73"/>
                    </a:cubicBezTo>
                    <a:cubicBezTo>
                      <a:pt x="401" y="72"/>
                      <a:pt x="402" y="72"/>
                      <a:pt x="403" y="72"/>
                    </a:cubicBezTo>
                    <a:cubicBezTo>
                      <a:pt x="405" y="73"/>
                      <a:pt x="404" y="73"/>
                      <a:pt x="407" y="73"/>
                    </a:cubicBezTo>
                    <a:cubicBezTo>
                      <a:pt x="406" y="72"/>
                      <a:pt x="404" y="72"/>
                      <a:pt x="402" y="71"/>
                    </a:cubicBezTo>
                    <a:cubicBezTo>
                      <a:pt x="403" y="72"/>
                      <a:pt x="401" y="72"/>
                      <a:pt x="400" y="73"/>
                    </a:cubicBezTo>
                    <a:cubicBezTo>
                      <a:pt x="399" y="72"/>
                      <a:pt x="399" y="72"/>
                      <a:pt x="398" y="71"/>
                    </a:cubicBezTo>
                    <a:cubicBezTo>
                      <a:pt x="398" y="72"/>
                      <a:pt x="398" y="73"/>
                      <a:pt x="396" y="73"/>
                    </a:cubicBezTo>
                    <a:cubicBezTo>
                      <a:pt x="394" y="72"/>
                      <a:pt x="397" y="72"/>
                      <a:pt x="395" y="71"/>
                    </a:cubicBezTo>
                    <a:cubicBezTo>
                      <a:pt x="395" y="72"/>
                      <a:pt x="394" y="72"/>
                      <a:pt x="393" y="73"/>
                    </a:cubicBezTo>
                    <a:cubicBezTo>
                      <a:pt x="393" y="72"/>
                      <a:pt x="389" y="72"/>
                      <a:pt x="390" y="71"/>
                    </a:cubicBezTo>
                    <a:cubicBezTo>
                      <a:pt x="387" y="72"/>
                      <a:pt x="383" y="73"/>
                      <a:pt x="379" y="72"/>
                    </a:cubicBezTo>
                    <a:cubicBezTo>
                      <a:pt x="380" y="71"/>
                      <a:pt x="382" y="72"/>
                      <a:pt x="382" y="71"/>
                    </a:cubicBezTo>
                    <a:cubicBezTo>
                      <a:pt x="381" y="71"/>
                      <a:pt x="381" y="71"/>
                      <a:pt x="382" y="71"/>
                    </a:cubicBezTo>
                    <a:cubicBezTo>
                      <a:pt x="383" y="71"/>
                      <a:pt x="382" y="72"/>
                      <a:pt x="384" y="72"/>
                    </a:cubicBezTo>
                    <a:cubicBezTo>
                      <a:pt x="385" y="70"/>
                      <a:pt x="390" y="70"/>
                      <a:pt x="392" y="69"/>
                    </a:cubicBezTo>
                    <a:cubicBezTo>
                      <a:pt x="392" y="70"/>
                      <a:pt x="394" y="70"/>
                      <a:pt x="395" y="70"/>
                    </a:cubicBezTo>
                    <a:cubicBezTo>
                      <a:pt x="394" y="69"/>
                      <a:pt x="398" y="69"/>
                      <a:pt x="395" y="69"/>
                    </a:cubicBezTo>
                    <a:cubicBezTo>
                      <a:pt x="394" y="70"/>
                      <a:pt x="393" y="68"/>
                      <a:pt x="392" y="69"/>
                    </a:cubicBezTo>
                    <a:cubicBezTo>
                      <a:pt x="391" y="70"/>
                      <a:pt x="387" y="69"/>
                      <a:pt x="384" y="70"/>
                    </a:cubicBezTo>
                    <a:cubicBezTo>
                      <a:pt x="384" y="69"/>
                      <a:pt x="384" y="69"/>
                      <a:pt x="385" y="69"/>
                    </a:cubicBezTo>
                    <a:cubicBezTo>
                      <a:pt x="385" y="69"/>
                      <a:pt x="387" y="69"/>
                      <a:pt x="387" y="68"/>
                    </a:cubicBezTo>
                    <a:cubicBezTo>
                      <a:pt x="386" y="68"/>
                      <a:pt x="385" y="68"/>
                      <a:pt x="383" y="69"/>
                    </a:cubicBezTo>
                    <a:cubicBezTo>
                      <a:pt x="383" y="69"/>
                      <a:pt x="382" y="69"/>
                      <a:pt x="381" y="69"/>
                    </a:cubicBezTo>
                    <a:cubicBezTo>
                      <a:pt x="382" y="70"/>
                      <a:pt x="381" y="70"/>
                      <a:pt x="380" y="71"/>
                    </a:cubicBezTo>
                    <a:cubicBezTo>
                      <a:pt x="379" y="70"/>
                      <a:pt x="381" y="70"/>
                      <a:pt x="379" y="70"/>
                    </a:cubicBezTo>
                    <a:cubicBezTo>
                      <a:pt x="378" y="71"/>
                      <a:pt x="376" y="72"/>
                      <a:pt x="375" y="73"/>
                    </a:cubicBezTo>
                    <a:cubicBezTo>
                      <a:pt x="375" y="72"/>
                      <a:pt x="373" y="72"/>
                      <a:pt x="373" y="72"/>
                    </a:cubicBezTo>
                    <a:cubicBezTo>
                      <a:pt x="374" y="72"/>
                      <a:pt x="374" y="72"/>
                      <a:pt x="374" y="72"/>
                    </a:cubicBezTo>
                    <a:cubicBezTo>
                      <a:pt x="371" y="72"/>
                      <a:pt x="375" y="70"/>
                      <a:pt x="373" y="71"/>
                    </a:cubicBezTo>
                    <a:cubicBezTo>
                      <a:pt x="372" y="73"/>
                      <a:pt x="371" y="71"/>
                      <a:pt x="368" y="73"/>
                    </a:cubicBezTo>
                    <a:cubicBezTo>
                      <a:pt x="369" y="72"/>
                      <a:pt x="369" y="72"/>
                      <a:pt x="367" y="72"/>
                    </a:cubicBezTo>
                    <a:cubicBezTo>
                      <a:pt x="371" y="71"/>
                      <a:pt x="368" y="72"/>
                      <a:pt x="368" y="71"/>
                    </a:cubicBezTo>
                    <a:cubicBezTo>
                      <a:pt x="369" y="71"/>
                      <a:pt x="369" y="71"/>
                      <a:pt x="369" y="70"/>
                    </a:cubicBezTo>
                    <a:cubicBezTo>
                      <a:pt x="368" y="71"/>
                      <a:pt x="372" y="71"/>
                      <a:pt x="372" y="70"/>
                    </a:cubicBezTo>
                    <a:cubicBezTo>
                      <a:pt x="370" y="70"/>
                      <a:pt x="371" y="69"/>
                      <a:pt x="371" y="69"/>
                    </a:cubicBezTo>
                    <a:cubicBezTo>
                      <a:pt x="369" y="70"/>
                      <a:pt x="367" y="70"/>
                      <a:pt x="366" y="71"/>
                    </a:cubicBezTo>
                    <a:cubicBezTo>
                      <a:pt x="363" y="71"/>
                      <a:pt x="360" y="71"/>
                      <a:pt x="361" y="70"/>
                    </a:cubicBezTo>
                    <a:cubicBezTo>
                      <a:pt x="362" y="70"/>
                      <a:pt x="362" y="70"/>
                      <a:pt x="363" y="70"/>
                    </a:cubicBezTo>
                    <a:cubicBezTo>
                      <a:pt x="366" y="69"/>
                      <a:pt x="369" y="69"/>
                      <a:pt x="370" y="68"/>
                    </a:cubicBezTo>
                    <a:cubicBezTo>
                      <a:pt x="369" y="69"/>
                      <a:pt x="368" y="67"/>
                      <a:pt x="369" y="67"/>
                    </a:cubicBezTo>
                    <a:cubicBezTo>
                      <a:pt x="372" y="67"/>
                      <a:pt x="375" y="67"/>
                      <a:pt x="374" y="66"/>
                    </a:cubicBezTo>
                    <a:cubicBezTo>
                      <a:pt x="376" y="68"/>
                      <a:pt x="380" y="67"/>
                      <a:pt x="381" y="68"/>
                    </a:cubicBezTo>
                    <a:cubicBezTo>
                      <a:pt x="383" y="68"/>
                      <a:pt x="383" y="67"/>
                      <a:pt x="384" y="67"/>
                    </a:cubicBezTo>
                    <a:cubicBezTo>
                      <a:pt x="384" y="67"/>
                      <a:pt x="387" y="67"/>
                      <a:pt x="388" y="67"/>
                    </a:cubicBezTo>
                    <a:cubicBezTo>
                      <a:pt x="387" y="68"/>
                      <a:pt x="389" y="68"/>
                      <a:pt x="389" y="69"/>
                    </a:cubicBezTo>
                    <a:cubicBezTo>
                      <a:pt x="389" y="68"/>
                      <a:pt x="394" y="69"/>
                      <a:pt x="392" y="68"/>
                    </a:cubicBezTo>
                    <a:cubicBezTo>
                      <a:pt x="391" y="68"/>
                      <a:pt x="391" y="68"/>
                      <a:pt x="390" y="68"/>
                    </a:cubicBezTo>
                    <a:cubicBezTo>
                      <a:pt x="392" y="68"/>
                      <a:pt x="393" y="67"/>
                      <a:pt x="394" y="67"/>
                    </a:cubicBezTo>
                    <a:cubicBezTo>
                      <a:pt x="394" y="66"/>
                      <a:pt x="391" y="67"/>
                      <a:pt x="392" y="65"/>
                    </a:cubicBezTo>
                    <a:cubicBezTo>
                      <a:pt x="393" y="65"/>
                      <a:pt x="394" y="65"/>
                      <a:pt x="395" y="66"/>
                    </a:cubicBezTo>
                    <a:cubicBezTo>
                      <a:pt x="393" y="66"/>
                      <a:pt x="397" y="66"/>
                      <a:pt x="397" y="67"/>
                    </a:cubicBezTo>
                    <a:cubicBezTo>
                      <a:pt x="400" y="66"/>
                      <a:pt x="400" y="67"/>
                      <a:pt x="404" y="66"/>
                    </a:cubicBezTo>
                    <a:cubicBezTo>
                      <a:pt x="403" y="65"/>
                      <a:pt x="400" y="66"/>
                      <a:pt x="397" y="66"/>
                    </a:cubicBezTo>
                    <a:cubicBezTo>
                      <a:pt x="397" y="65"/>
                      <a:pt x="396" y="64"/>
                      <a:pt x="394" y="64"/>
                    </a:cubicBezTo>
                    <a:cubicBezTo>
                      <a:pt x="392" y="64"/>
                      <a:pt x="390" y="63"/>
                      <a:pt x="390" y="63"/>
                    </a:cubicBezTo>
                    <a:cubicBezTo>
                      <a:pt x="387" y="63"/>
                      <a:pt x="388" y="64"/>
                      <a:pt x="386" y="63"/>
                    </a:cubicBezTo>
                    <a:cubicBezTo>
                      <a:pt x="386" y="65"/>
                      <a:pt x="386" y="65"/>
                      <a:pt x="386" y="65"/>
                    </a:cubicBezTo>
                    <a:cubicBezTo>
                      <a:pt x="388" y="65"/>
                      <a:pt x="387" y="64"/>
                      <a:pt x="390" y="64"/>
                    </a:cubicBezTo>
                    <a:cubicBezTo>
                      <a:pt x="391" y="64"/>
                      <a:pt x="393" y="64"/>
                      <a:pt x="393" y="64"/>
                    </a:cubicBezTo>
                    <a:cubicBezTo>
                      <a:pt x="391" y="65"/>
                      <a:pt x="390" y="65"/>
                      <a:pt x="387" y="65"/>
                    </a:cubicBezTo>
                    <a:cubicBezTo>
                      <a:pt x="388" y="64"/>
                      <a:pt x="384" y="65"/>
                      <a:pt x="384" y="65"/>
                    </a:cubicBezTo>
                    <a:cubicBezTo>
                      <a:pt x="385" y="67"/>
                      <a:pt x="390" y="65"/>
                      <a:pt x="393" y="67"/>
                    </a:cubicBezTo>
                    <a:cubicBezTo>
                      <a:pt x="389" y="67"/>
                      <a:pt x="384" y="67"/>
                      <a:pt x="380" y="65"/>
                    </a:cubicBezTo>
                    <a:cubicBezTo>
                      <a:pt x="379" y="65"/>
                      <a:pt x="381" y="65"/>
                      <a:pt x="380" y="65"/>
                    </a:cubicBezTo>
                    <a:cubicBezTo>
                      <a:pt x="380" y="65"/>
                      <a:pt x="378" y="65"/>
                      <a:pt x="378" y="66"/>
                    </a:cubicBezTo>
                    <a:cubicBezTo>
                      <a:pt x="380" y="65"/>
                      <a:pt x="382" y="66"/>
                      <a:pt x="381" y="66"/>
                    </a:cubicBezTo>
                    <a:cubicBezTo>
                      <a:pt x="379" y="66"/>
                      <a:pt x="376" y="66"/>
                      <a:pt x="375" y="66"/>
                    </a:cubicBezTo>
                    <a:cubicBezTo>
                      <a:pt x="375" y="65"/>
                      <a:pt x="377" y="65"/>
                      <a:pt x="377" y="65"/>
                    </a:cubicBezTo>
                    <a:cubicBezTo>
                      <a:pt x="376" y="65"/>
                      <a:pt x="376" y="64"/>
                      <a:pt x="375" y="64"/>
                    </a:cubicBezTo>
                    <a:cubicBezTo>
                      <a:pt x="375" y="65"/>
                      <a:pt x="373" y="66"/>
                      <a:pt x="371" y="66"/>
                    </a:cubicBezTo>
                    <a:cubicBezTo>
                      <a:pt x="375" y="65"/>
                      <a:pt x="364" y="66"/>
                      <a:pt x="367" y="64"/>
                    </a:cubicBezTo>
                    <a:cubicBezTo>
                      <a:pt x="365" y="65"/>
                      <a:pt x="365" y="65"/>
                      <a:pt x="362" y="65"/>
                    </a:cubicBezTo>
                    <a:cubicBezTo>
                      <a:pt x="363" y="64"/>
                      <a:pt x="361" y="65"/>
                      <a:pt x="360" y="65"/>
                    </a:cubicBezTo>
                    <a:cubicBezTo>
                      <a:pt x="363" y="64"/>
                      <a:pt x="368" y="63"/>
                      <a:pt x="372" y="63"/>
                    </a:cubicBezTo>
                    <a:cubicBezTo>
                      <a:pt x="376" y="62"/>
                      <a:pt x="379" y="62"/>
                      <a:pt x="381" y="63"/>
                    </a:cubicBezTo>
                    <a:cubicBezTo>
                      <a:pt x="385" y="62"/>
                      <a:pt x="387" y="62"/>
                      <a:pt x="390" y="62"/>
                    </a:cubicBezTo>
                    <a:cubicBezTo>
                      <a:pt x="389" y="62"/>
                      <a:pt x="390" y="61"/>
                      <a:pt x="390" y="61"/>
                    </a:cubicBezTo>
                    <a:cubicBezTo>
                      <a:pt x="388" y="61"/>
                      <a:pt x="388" y="60"/>
                      <a:pt x="386" y="60"/>
                    </a:cubicBezTo>
                    <a:cubicBezTo>
                      <a:pt x="387" y="61"/>
                      <a:pt x="387" y="61"/>
                      <a:pt x="387" y="62"/>
                    </a:cubicBezTo>
                    <a:cubicBezTo>
                      <a:pt x="385" y="62"/>
                      <a:pt x="383" y="63"/>
                      <a:pt x="382" y="62"/>
                    </a:cubicBezTo>
                    <a:cubicBezTo>
                      <a:pt x="382" y="62"/>
                      <a:pt x="384" y="61"/>
                      <a:pt x="386" y="61"/>
                    </a:cubicBezTo>
                    <a:cubicBezTo>
                      <a:pt x="385" y="60"/>
                      <a:pt x="381" y="59"/>
                      <a:pt x="378" y="60"/>
                    </a:cubicBezTo>
                    <a:cubicBezTo>
                      <a:pt x="380" y="60"/>
                      <a:pt x="381" y="60"/>
                      <a:pt x="381" y="61"/>
                    </a:cubicBezTo>
                    <a:cubicBezTo>
                      <a:pt x="372" y="61"/>
                      <a:pt x="361" y="64"/>
                      <a:pt x="360" y="61"/>
                    </a:cubicBezTo>
                    <a:cubicBezTo>
                      <a:pt x="359" y="62"/>
                      <a:pt x="356" y="60"/>
                      <a:pt x="355" y="62"/>
                    </a:cubicBezTo>
                    <a:cubicBezTo>
                      <a:pt x="356" y="62"/>
                      <a:pt x="357" y="61"/>
                      <a:pt x="357" y="62"/>
                    </a:cubicBezTo>
                    <a:cubicBezTo>
                      <a:pt x="354" y="63"/>
                      <a:pt x="358" y="62"/>
                      <a:pt x="358" y="63"/>
                    </a:cubicBezTo>
                    <a:cubicBezTo>
                      <a:pt x="353" y="64"/>
                      <a:pt x="353" y="64"/>
                      <a:pt x="353" y="64"/>
                    </a:cubicBezTo>
                    <a:cubicBezTo>
                      <a:pt x="354" y="65"/>
                      <a:pt x="357" y="64"/>
                      <a:pt x="358" y="65"/>
                    </a:cubicBezTo>
                    <a:cubicBezTo>
                      <a:pt x="355" y="65"/>
                      <a:pt x="351" y="64"/>
                      <a:pt x="348" y="64"/>
                    </a:cubicBezTo>
                    <a:cubicBezTo>
                      <a:pt x="346" y="64"/>
                      <a:pt x="343" y="65"/>
                      <a:pt x="343" y="66"/>
                    </a:cubicBezTo>
                    <a:cubicBezTo>
                      <a:pt x="342" y="67"/>
                      <a:pt x="342" y="67"/>
                      <a:pt x="342" y="67"/>
                    </a:cubicBezTo>
                    <a:cubicBezTo>
                      <a:pt x="341" y="66"/>
                      <a:pt x="344" y="65"/>
                      <a:pt x="341" y="65"/>
                    </a:cubicBezTo>
                    <a:cubicBezTo>
                      <a:pt x="341" y="66"/>
                      <a:pt x="341" y="66"/>
                      <a:pt x="339" y="67"/>
                    </a:cubicBezTo>
                    <a:cubicBezTo>
                      <a:pt x="339" y="66"/>
                      <a:pt x="336" y="68"/>
                      <a:pt x="334" y="67"/>
                    </a:cubicBezTo>
                    <a:cubicBezTo>
                      <a:pt x="336" y="65"/>
                      <a:pt x="342" y="64"/>
                      <a:pt x="347" y="63"/>
                    </a:cubicBezTo>
                    <a:cubicBezTo>
                      <a:pt x="347" y="63"/>
                      <a:pt x="347" y="63"/>
                      <a:pt x="348" y="63"/>
                    </a:cubicBezTo>
                    <a:cubicBezTo>
                      <a:pt x="349" y="61"/>
                      <a:pt x="345" y="62"/>
                      <a:pt x="346" y="61"/>
                    </a:cubicBezTo>
                    <a:cubicBezTo>
                      <a:pt x="348" y="61"/>
                      <a:pt x="347" y="61"/>
                      <a:pt x="349" y="60"/>
                    </a:cubicBezTo>
                    <a:cubicBezTo>
                      <a:pt x="350" y="61"/>
                      <a:pt x="352" y="61"/>
                      <a:pt x="355" y="60"/>
                    </a:cubicBezTo>
                    <a:cubicBezTo>
                      <a:pt x="354" y="59"/>
                      <a:pt x="352" y="61"/>
                      <a:pt x="351" y="60"/>
                    </a:cubicBezTo>
                    <a:cubicBezTo>
                      <a:pt x="354" y="59"/>
                      <a:pt x="357" y="59"/>
                      <a:pt x="359" y="58"/>
                    </a:cubicBezTo>
                    <a:cubicBezTo>
                      <a:pt x="360" y="58"/>
                      <a:pt x="362" y="58"/>
                      <a:pt x="363" y="58"/>
                    </a:cubicBezTo>
                    <a:cubicBezTo>
                      <a:pt x="364" y="58"/>
                      <a:pt x="366" y="58"/>
                      <a:pt x="368" y="57"/>
                    </a:cubicBezTo>
                    <a:cubicBezTo>
                      <a:pt x="368" y="56"/>
                      <a:pt x="371" y="56"/>
                      <a:pt x="371" y="55"/>
                    </a:cubicBezTo>
                    <a:cubicBezTo>
                      <a:pt x="372" y="56"/>
                      <a:pt x="374" y="56"/>
                      <a:pt x="371" y="57"/>
                    </a:cubicBezTo>
                    <a:cubicBezTo>
                      <a:pt x="374" y="57"/>
                      <a:pt x="376" y="56"/>
                      <a:pt x="374" y="56"/>
                    </a:cubicBezTo>
                    <a:cubicBezTo>
                      <a:pt x="373" y="56"/>
                      <a:pt x="376" y="55"/>
                      <a:pt x="372" y="55"/>
                    </a:cubicBezTo>
                    <a:cubicBezTo>
                      <a:pt x="373" y="54"/>
                      <a:pt x="374" y="54"/>
                      <a:pt x="376" y="54"/>
                    </a:cubicBezTo>
                    <a:cubicBezTo>
                      <a:pt x="378" y="54"/>
                      <a:pt x="376" y="54"/>
                      <a:pt x="376" y="55"/>
                    </a:cubicBezTo>
                    <a:cubicBezTo>
                      <a:pt x="379" y="55"/>
                      <a:pt x="379" y="55"/>
                      <a:pt x="381" y="55"/>
                    </a:cubicBezTo>
                    <a:cubicBezTo>
                      <a:pt x="383" y="54"/>
                      <a:pt x="380" y="54"/>
                      <a:pt x="382" y="53"/>
                    </a:cubicBezTo>
                    <a:cubicBezTo>
                      <a:pt x="383" y="54"/>
                      <a:pt x="385" y="54"/>
                      <a:pt x="387" y="54"/>
                    </a:cubicBezTo>
                    <a:cubicBezTo>
                      <a:pt x="389" y="53"/>
                      <a:pt x="391" y="53"/>
                      <a:pt x="394" y="53"/>
                    </a:cubicBezTo>
                    <a:cubicBezTo>
                      <a:pt x="396" y="53"/>
                      <a:pt x="399" y="53"/>
                      <a:pt x="401" y="53"/>
                    </a:cubicBezTo>
                    <a:cubicBezTo>
                      <a:pt x="401" y="53"/>
                      <a:pt x="403" y="55"/>
                      <a:pt x="404" y="54"/>
                    </a:cubicBezTo>
                    <a:cubicBezTo>
                      <a:pt x="402" y="53"/>
                      <a:pt x="402" y="53"/>
                      <a:pt x="401" y="52"/>
                    </a:cubicBezTo>
                    <a:cubicBezTo>
                      <a:pt x="404" y="53"/>
                      <a:pt x="404" y="53"/>
                      <a:pt x="407" y="52"/>
                    </a:cubicBezTo>
                    <a:cubicBezTo>
                      <a:pt x="407" y="54"/>
                      <a:pt x="411" y="52"/>
                      <a:pt x="412" y="53"/>
                    </a:cubicBezTo>
                    <a:cubicBezTo>
                      <a:pt x="413" y="53"/>
                      <a:pt x="411" y="52"/>
                      <a:pt x="413" y="52"/>
                    </a:cubicBezTo>
                    <a:cubicBezTo>
                      <a:pt x="414" y="52"/>
                      <a:pt x="414" y="52"/>
                      <a:pt x="414" y="52"/>
                    </a:cubicBezTo>
                    <a:cubicBezTo>
                      <a:pt x="414" y="53"/>
                      <a:pt x="413" y="53"/>
                      <a:pt x="413" y="54"/>
                    </a:cubicBezTo>
                    <a:cubicBezTo>
                      <a:pt x="416" y="55"/>
                      <a:pt x="413" y="53"/>
                      <a:pt x="416" y="54"/>
                    </a:cubicBezTo>
                    <a:cubicBezTo>
                      <a:pt x="416" y="53"/>
                      <a:pt x="415" y="53"/>
                      <a:pt x="415" y="52"/>
                    </a:cubicBezTo>
                    <a:cubicBezTo>
                      <a:pt x="418" y="52"/>
                      <a:pt x="422" y="51"/>
                      <a:pt x="425" y="53"/>
                    </a:cubicBezTo>
                    <a:cubicBezTo>
                      <a:pt x="426" y="52"/>
                      <a:pt x="428" y="52"/>
                      <a:pt x="429" y="52"/>
                    </a:cubicBezTo>
                    <a:cubicBezTo>
                      <a:pt x="430" y="53"/>
                      <a:pt x="429" y="54"/>
                      <a:pt x="431" y="54"/>
                    </a:cubicBezTo>
                    <a:cubicBezTo>
                      <a:pt x="431" y="53"/>
                      <a:pt x="432" y="53"/>
                      <a:pt x="432" y="52"/>
                    </a:cubicBezTo>
                    <a:cubicBezTo>
                      <a:pt x="431" y="52"/>
                      <a:pt x="430" y="52"/>
                      <a:pt x="431" y="52"/>
                    </a:cubicBezTo>
                    <a:cubicBezTo>
                      <a:pt x="433" y="50"/>
                      <a:pt x="440" y="52"/>
                      <a:pt x="444" y="52"/>
                    </a:cubicBezTo>
                    <a:cubicBezTo>
                      <a:pt x="445" y="53"/>
                      <a:pt x="451" y="52"/>
                      <a:pt x="448" y="54"/>
                    </a:cubicBezTo>
                    <a:cubicBezTo>
                      <a:pt x="450" y="54"/>
                      <a:pt x="453" y="54"/>
                      <a:pt x="452" y="55"/>
                    </a:cubicBezTo>
                    <a:cubicBezTo>
                      <a:pt x="451" y="55"/>
                      <a:pt x="450" y="54"/>
                      <a:pt x="448" y="54"/>
                    </a:cubicBezTo>
                    <a:cubicBezTo>
                      <a:pt x="448" y="55"/>
                      <a:pt x="446" y="55"/>
                      <a:pt x="446" y="55"/>
                    </a:cubicBezTo>
                    <a:cubicBezTo>
                      <a:pt x="449" y="56"/>
                      <a:pt x="445" y="56"/>
                      <a:pt x="448" y="56"/>
                    </a:cubicBezTo>
                    <a:cubicBezTo>
                      <a:pt x="450" y="57"/>
                      <a:pt x="446" y="55"/>
                      <a:pt x="449" y="55"/>
                    </a:cubicBezTo>
                    <a:cubicBezTo>
                      <a:pt x="450" y="55"/>
                      <a:pt x="451" y="55"/>
                      <a:pt x="452" y="56"/>
                    </a:cubicBezTo>
                    <a:cubicBezTo>
                      <a:pt x="450" y="56"/>
                      <a:pt x="451" y="56"/>
                      <a:pt x="450" y="57"/>
                    </a:cubicBezTo>
                    <a:cubicBezTo>
                      <a:pt x="451" y="57"/>
                      <a:pt x="455" y="58"/>
                      <a:pt x="456" y="58"/>
                    </a:cubicBezTo>
                    <a:cubicBezTo>
                      <a:pt x="455" y="57"/>
                      <a:pt x="452" y="57"/>
                      <a:pt x="452" y="57"/>
                    </a:cubicBezTo>
                    <a:cubicBezTo>
                      <a:pt x="452" y="56"/>
                      <a:pt x="454" y="54"/>
                      <a:pt x="453" y="56"/>
                    </a:cubicBezTo>
                    <a:cubicBezTo>
                      <a:pt x="456" y="56"/>
                      <a:pt x="454" y="54"/>
                      <a:pt x="457" y="55"/>
                    </a:cubicBezTo>
                    <a:cubicBezTo>
                      <a:pt x="457" y="56"/>
                      <a:pt x="456" y="56"/>
                      <a:pt x="457" y="56"/>
                    </a:cubicBezTo>
                    <a:cubicBezTo>
                      <a:pt x="460" y="57"/>
                      <a:pt x="457" y="55"/>
                      <a:pt x="459" y="55"/>
                    </a:cubicBezTo>
                    <a:cubicBezTo>
                      <a:pt x="461" y="56"/>
                      <a:pt x="461" y="57"/>
                      <a:pt x="461" y="57"/>
                    </a:cubicBezTo>
                    <a:cubicBezTo>
                      <a:pt x="464" y="57"/>
                      <a:pt x="470" y="59"/>
                      <a:pt x="466" y="57"/>
                    </a:cubicBezTo>
                    <a:cubicBezTo>
                      <a:pt x="468" y="57"/>
                      <a:pt x="469" y="57"/>
                      <a:pt x="470" y="58"/>
                    </a:cubicBezTo>
                    <a:cubicBezTo>
                      <a:pt x="468" y="58"/>
                      <a:pt x="469" y="58"/>
                      <a:pt x="469" y="59"/>
                    </a:cubicBezTo>
                    <a:cubicBezTo>
                      <a:pt x="473" y="59"/>
                      <a:pt x="475" y="61"/>
                      <a:pt x="478" y="62"/>
                    </a:cubicBezTo>
                    <a:cubicBezTo>
                      <a:pt x="479" y="61"/>
                      <a:pt x="477" y="60"/>
                      <a:pt x="478" y="60"/>
                    </a:cubicBezTo>
                    <a:cubicBezTo>
                      <a:pt x="479" y="61"/>
                      <a:pt x="480" y="60"/>
                      <a:pt x="481" y="61"/>
                    </a:cubicBezTo>
                    <a:cubicBezTo>
                      <a:pt x="481" y="61"/>
                      <a:pt x="481" y="62"/>
                      <a:pt x="482" y="62"/>
                    </a:cubicBezTo>
                    <a:cubicBezTo>
                      <a:pt x="483" y="63"/>
                      <a:pt x="485" y="63"/>
                      <a:pt x="486" y="63"/>
                    </a:cubicBezTo>
                    <a:cubicBezTo>
                      <a:pt x="488" y="64"/>
                      <a:pt x="489" y="64"/>
                      <a:pt x="489" y="65"/>
                    </a:cubicBezTo>
                    <a:cubicBezTo>
                      <a:pt x="488" y="65"/>
                      <a:pt x="485" y="63"/>
                      <a:pt x="485" y="64"/>
                    </a:cubicBezTo>
                    <a:cubicBezTo>
                      <a:pt x="488" y="66"/>
                      <a:pt x="490" y="65"/>
                      <a:pt x="492" y="66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5" y="66"/>
                      <a:pt x="498" y="65"/>
                      <a:pt x="498" y="67"/>
                    </a:cubicBezTo>
                    <a:cubicBezTo>
                      <a:pt x="495" y="66"/>
                      <a:pt x="492" y="67"/>
                      <a:pt x="493" y="68"/>
                    </a:cubicBezTo>
                    <a:cubicBezTo>
                      <a:pt x="495" y="69"/>
                      <a:pt x="498" y="69"/>
                      <a:pt x="499" y="70"/>
                    </a:cubicBezTo>
                    <a:cubicBezTo>
                      <a:pt x="501" y="70"/>
                      <a:pt x="498" y="69"/>
                      <a:pt x="500" y="69"/>
                    </a:cubicBezTo>
                    <a:cubicBezTo>
                      <a:pt x="502" y="70"/>
                      <a:pt x="508" y="71"/>
                      <a:pt x="511" y="72"/>
                    </a:cubicBezTo>
                    <a:cubicBezTo>
                      <a:pt x="511" y="72"/>
                      <a:pt x="508" y="71"/>
                      <a:pt x="508" y="70"/>
                    </a:cubicBezTo>
                    <a:cubicBezTo>
                      <a:pt x="511" y="70"/>
                      <a:pt x="513" y="72"/>
                      <a:pt x="516" y="73"/>
                    </a:cubicBezTo>
                    <a:cubicBezTo>
                      <a:pt x="518" y="74"/>
                      <a:pt x="520" y="75"/>
                      <a:pt x="522" y="76"/>
                    </a:cubicBezTo>
                    <a:cubicBezTo>
                      <a:pt x="521" y="75"/>
                      <a:pt x="519" y="74"/>
                      <a:pt x="518" y="73"/>
                    </a:cubicBezTo>
                    <a:cubicBezTo>
                      <a:pt x="522" y="74"/>
                      <a:pt x="524" y="76"/>
                      <a:pt x="529" y="78"/>
                    </a:cubicBezTo>
                    <a:cubicBezTo>
                      <a:pt x="528" y="78"/>
                      <a:pt x="528" y="79"/>
                      <a:pt x="527" y="79"/>
                    </a:cubicBezTo>
                    <a:cubicBezTo>
                      <a:pt x="530" y="81"/>
                      <a:pt x="531" y="80"/>
                      <a:pt x="532" y="80"/>
                    </a:cubicBezTo>
                    <a:cubicBezTo>
                      <a:pt x="531" y="79"/>
                      <a:pt x="530" y="79"/>
                      <a:pt x="529" y="78"/>
                    </a:cubicBezTo>
                    <a:cubicBezTo>
                      <a:pt x="530" y="79"/>
                      <a:pt x="530" y="78"/>
                      <a:pt x="531" y="78"/>
                    </a:cubicBezTo>
                    <a:cubicBezTo>
                      <a:pt x="533" y="79"/>
                      <a:pt x="536" y="83"/>
                      <a:pt x="537" y="84"/>
                    </a:cubicBezTo>
                    <a:cubicBezTo>
                      <a:pt x="538" y="82"/>
                      <a:pt x="535" y="81"/>
                      <a:pt x="533" y="79"/>
                    </a:cubicBezTo>
                    <a:cubicBezTo>
                      <a:pt x="537" y="80"/>
                      <a:pt x="537" y="82"/>
                      <a:pt x="540" y="83"/>
                    </a:cubicBezTo>
                    <a:cubicBezTo>
                      <a:pt x="540" y="82"/>
                      <a:pt x="537" y="81"/>
                      <a:pt x="538" y="80"/>
                    </a:cubicBezTo>
                    <a:cubicBezTo>
                      <a:pt x="535" y="79"/>
                      <a:pt x="532" y="78"/>
                      <a:pt x="530" y="77"/>
                    </a:cubicBezTo>
                    <a:cubicBezTo>
                      <a:pt x="527" y="76"/>
                      <a:pt x="525" y="75"/>
                      <a:pt x="523" y="73"/>
                    </a:cubicBezTo>
                    <a:cubicBezTo>
                      <a:pt x="527" y="76"/>
                      <a:pt x="525" y="74"/>
                      <a:pt x="527" y="74"/>
                    </a:cubicBezTo>
                    <a:cubicBezTo>
                      <a:pt x="529" y="75"/>
                      <a:pt x="532" y="77"/>
                      <a:pt x="533" y="78"/>
                    </a:cubicBezTo>
                    <a:cubicBezTo>
                      <a:pt x="532" y="77"/>
                      <a:pt x="532" y="77"/>
                      <a:pt x="532" y="77"/>
                    </a:cubicBezTo>
                    <a:cubicBezTo>
                      <a:pt x="535" y="77"/>
                      <a:pt x="538" y="80"/>
                      <a:pt x="538" y="79"/>
                    </a:cubicBezTo>
                    <a:cubicBezTo>
                      <a:pt x="537" y="79"/>
                      <a:pt x="536" y="78"/>
                      <a:pt x="536" y="78"/>
                    </a:cubicBezTo>
                    <a:cubicBezTo>
                      <a:pt x="542" y="80"/>
                      <a:pt x="545" y="82"/>
                      <a:pt x="549" y="83"/>
                    </a:cubicBezTo>
                    <a:cubicBezTo>
                      <a:pt x="548" y="85"/>
                      <a:pt x="559" y="88"/>
                      <a:pt x="558" y="90"/>
                    </a:cubicBezTo>
                    <a:cubicBezTo>
                      <a:pt x="552" y="87"/>
                      <a:pt x="549" y="85"/>
                      <a:pt x="544" y="83"/>
                    </a:cubicBezTo>
                    <a:cubicBezTo>
                      <a:pt x="545" y="84"/>
                      <a:pt x="542" y="82"/>
                      <a:pt x="541" y="82"/>
                    </a:cubicBezTo>
                    <a:cubicBezTo>
                      <a:pt x="544" y="85"/>
                      <a:pt x="549" y="86"/>
                      <a:pt x="553" y="87"/>
                    </a:cubicBezTo>
                    <a:cubicBezTo>
                      <a:pt x="552" y="88"/>
                      <a:pt x="553" y="88"/>
                      <a:pt x="553" y="88"/>
                    </a:cubicBezTo>
                    <a:cubicBezTo>
                      <a:pt x="551" y="87"/>
                      <a:pt x="550" y="87"/>
                      <a:pt x="548" y="86"/>
                    </a:cubicBezTo>
                    <a:cubicBezTo>
                      <a:pt x="548" y="87"/>
                      <a:pt x="547" y="88"/>
                      <a:pt x="549" y="88"/>
                    </a:cubicBezTo>
                    <a:cubicBezTo>
                      <a:pt x="549" y="88"/>
                      <a:pt x="549" y="87"/>
                      <a:pt x="549" y="87"/>
                    </a:cubicBezTo>
                    <a:cubicBezTo>
                      <a:pt x="551" y="88"/>
                      <a:pt x="552" y="89"/>
                      <a:pt x="554" y="90"/>
                    </a:cubicBezTo>
                    <a:cubicBezTo>
                      <a:pt x="555" y="92"/>
                      <a:pt x="553" y="91"/>
                      <a:pt x="552" y="93"/>
                    </a:cubicBezTo>
                    <a:cubicBezTo>
                      <a:pt x="551" y="93"/>
                      <a:pt x="551" y="92"/>
                      <a:pt x="550" y="92"/>
                    </a:cubicBezTo>
                    <a:cubicBezTo>
                      <a:pt x="550" y="94"/>
                      <a:pt x="546" y="92"/>
                      <a:pt x="543" y="92"/>
                    </a:cubicBezTo>
                    <a:cubicBezTo>
                      <a:pt x="545" y="94"/>
                      <a:pt x="546" y="92"/>
                      <a:pt x="549" y="94"/>
                    </a:cubicBezTo>
                    <a:cubicBezTo>
                      <a:pt x="549" y="95"/>
                      <a:pt x="548" y="94"/>
                      <a:pt x="549" y="95"/>
                    </a:cubicBezTo>
                    <a:cubicBezTo>
                      <a:pt x="549" y="94"/>
                      <a:pt x="552" y="97"/>
                      <a:pt x="552" y="95"/>
                    </a:cubicBezTo>
                    <a:cubicBezTo>
                      <a:pt x="550" y="94"/>
                      <a:pt x="549" y="94"/>
                      <a:pt x="549" y="93"/>
                    </a:cubicBezTo>
                    <a:cubicBezTo>
                      <a:pt x="550" y="93"/>
                      <a:pt x="550" y="93"/>
                      <a:pt x="550" y="93"/>
                    </a:cubicBezTo>
                    <a:cubicBezTo>
                      <a:pt x="553" y="94"/>
                      <a:pt x="552" y="95"/>
                      <a:pt x="553" y="95"/>
                    </a:cubicBezTo>
                    <a:cubicBezTo>
                      <a:pt x="554" y="95"/>
                      <a:pt x="554" y="95"/>
                      <a:pt x="554" y="95"/>
                    </a:cubicBezTo>
                    <a:cubicBezTo>
                      <a:pt x="555" y="94"/>
                      <a:pt x="552" y="94"/>
                      <a:pt x="553" y="93"/>
                    </a:cubicBezTo>
                    <a:cubicBezTo>
                      <a:pt x="554" y="93"/>
                      <a:pt x="555" y="92"/>
                      <a:pt x="556" y="92"/>
                    </a:cubicBezTo>
                    <a:cubicBezTo>
                      <a:pt x="557" y="91"/>
                      <a:pt x="558" y="91"/>
                      <a:pt x="560" y="93"/>
                    </a:cubicBezTo>
                    <a:cubicBezTo>
                      <a:pt x="561" y="96"/>
                      <a:pt x="564" y="96"/>
                      <a:pt x="568" y="98"/>
                    </a:cubicBezTo>
                    <a:cubicBezTo>
                      <a:pt x="567" y="99"/>
                      <a:pt x="567" y="99"/>
                      <a:pt x="567" y="99"/>
                    </a:cubicBezTo>
                    <a:cubicBezTo>
                      <a:pt x="568" y="99"/>
                      <a:pt x="573" y="104"/>
                      <a:pt x="573" y="103"/>
                    </a:cubicBezTo>
                    <a:cubicBezTo>
                      <a:pt x="574" y="102"/>
                      <a:pt x="572" y="102"/>
                      <a:pt x="570" y="101"/>
                    </a:cubicBezTo>
                    <a:cubicBezTo>
                      <a:pt x="571" y="100"/>
                      <a:pt x="569" y="99"/>
                      <a:pt x="569" y="98"/>
                    </a:cubicBezTo>
                    <a:cubicBezTo>
                      <a:pt x="575" y="101"/>
                      <a:pt x="575" y="102"/>
                      <a:pt x="575" y="104"/>
                    </a:cubicBezTo>
                    <a:cubicBezTo>
                      <a:pt x="578" y="106"/>
                      <a:pt x="580" y="108"/>
                      <a:pt x="582" y="109"/>
                    </a:cubicBezTo>
                    <a:cubicBezTo>
                      <a:pt x="584" y="111"/>
                      <a:pt x="587" y="113"/>
                      <a:pt x="591" y="116"/>
                    </a:cubicBezTo>
                    <a:cubicBezTo>
                      <a:pt x="592" y="116"/>
                      <a:pt x="590" y="114"/>
                      <a:pt x="591" y="115"/>
                    </a:cubicBezTo>
                    <a:cubicBezTo>
                      <a:pt x="593" y="117"/>
                      <a:pt x="594" y="117"/>
                      <a:pt x="596" y="119"/>
                    </a:cubicBezTo>
                    <a:cubicBezTo>
                      <a:pt x="596" y="119"/>
                      <a:pt x="595" y="119"/>
                      <a:pt x="596" y="120"/>
                    </a:cubicBezTo>
                    <a:cubicBezTo>
                      <a:pt x="599" y="121"/>
                      <a:pt x="599" y="123"/>
                      <a:pt x="600" y="123"/>
                    </a:cubicBezTo>
                    <a:cubicBezTo>
                      <a:pt x="602" y="124"/>
                      <a:pt x="601" y="125"/>
                      <a:pt x="602" y="126"/>
                    </a:cubicBezTo>
                    <a:cubicBezTo>
                      <a:pt x="602" y="126"/>
                      <a:pt x="603" y="125"/>
                      <a:pt x="604" y="125"/>
                    </a:cubicBezTo>
                    <a:cubicBezTo>
                      <a:pt x="601" y="123"/>
                      <a:pt x="599" y="120"/>
                      <a:pt x="600" y="120"/>
                    </a:cubicBezTo>
                    <a:cubicBezTo>
                      <a:pt x="599" y="119"/>
                      <a:pt x="595" y="117"/>
                      <a:pt x="594" y="116"/>
                    </a:cubicBezTo>
                    <a:cubicBezTo>
                      <a:pt x="597" y="116"/>
                      <a:pt x="610" y="127"/>
                      <a:pt x="604" y="125"/>
                    </a:cubicBezTo>
                    <a:cubicBezTo>
                      <a:pt x="605" y="126"/>
                      <a:pt x="606" y="127"/>
                      <a:pt x="606" y="128"/>
                    </a:cubicBezTo>
                    <a:cubicBezTo>
                      <a:pt x="607" y="128"/>
                      <a:pt x="607" y="127"/>
                      <a:pt x="608" y="127"/>
                    </a:cubicBezTo>
                    <a:cubicBezTo>
                      <a:pt x="606" y="126"/>
                      <a:pt x="606" y="125"/>
                      <a:pt x="606" y="124"/>
                    </a:cubicBezTo>
                    <a:cubicBezTo>
                      <a:pt x="604" y="122"/>
                      <a:pt x="604" y="123"/>
                      <a:pt x="602" y="122"/>
                    </a:cubicBezTo>
                    <a:cubicBezTo>
                      <a:pt x="603" y="121"/>
                      <a:pt x="603" y="121"/>
                      <a:pt x="603" y="121"/>
                    </a:cubicBezTo>
                    <a:cubicBezTo>
                      <a:pt x="605" y="122"/>
                      <a:pt x="605" y="123"/>
                      <a:pt x="606" y="123"/>
                    </a:cubicBezTo>
                    <a:cubicBezTo>
                      <a:pt x="604" y="120"/>
                      <a:pt x="601" y="121"/>
                      <a:pt x="598" y="117"/>
                    </a:cubicBezTo>
                    <a:cubicBezTo>
                      <a:pt x="601" y="119"/>
                      <a:pt x="599" y="116"/>
                      <a:pt x="600" y="117"/>
                    </a:cubicBezTo>
                    <a:cubicBezTo>
                      <a:pt x="597" y="114"/>
                      <a:pt x="590" y="106"/>
                      <a:pt x="597" y="111"/>
                    </a:cubicBezTo>
                    <a:cubicBezTo>
                      <a:pt x="598" y="111"/>
                      <a:pt x="597" y="110"/>
                      <a:pt x="596" y="108"/>
                    </a:cubicBezTo>
                    <a:cubicBezTo>
                      <a:pt x="596" y="109"/>
                      <a:pt x="595" y="109"/>
                      <a:pt x="593" y="108"/>
                    </a:cubicBezTo>
                    <a:cubicBezTo>
                      <a:pt x="593" y="108"/>
                      <a:pt x="593" y="110"/>
                      <a:pt x="592" y="109"/>
                    </a:cubicBezTo>
                    <a:cubicBezTo>
                      <a:pt x="590" y="108"/>
                      <a:pt x="589" y="106"/>
                      <a:pt x="587" y="106"/>
                    </a:cubicBezTo>
                    <a:cubicBezTo>
                      <a:pt x="585" y="104"/>
                      <a:pt x="582" y="102"/>
                      <a:pt x="579" y="100"/>
                    </a:cubicBezTo>
                    <a:cubicBezTo>
                      <a:pt x="577" y="98"/>
                      <a:pt x="574" y="96"/>
                      <a:pt x="571" y="94"/>
                    </a:cubicBezTo>
                    <a:cubicBezTo>
                      <a:pt x="565" y="91"/>
                      <a:pt x="559" y="87"/>
                      <a:pt x="554" y="84"/>
                    </a:cubicBezTo>
                    <a:cubicBezTo>
                      <a:pt x="556" y="85"/>
                      <a:pt x="556" y="85"/>
                      <a:pt x="559" y="87"/>
                    </a:cubicBezTo>
                    <a:cubicBezTo>
                      <a:pt x="559" y="85"/>
                      <a:pt x="562" y="88"/>
                      <a:pt x="563" y="88"/>
                    </a:cubicBezTo>
                    <a:cubicBezTo>
                      <a:pt x="561" y="87"/>
                      <a:pt x="565" y="89"/>
                      <a:pt x="563" y="87"/>
                    </a:cubicBezTo>
                    <a:cubicBezTo>
                      <a:pt x="568" y="90"/>
                      <a:pt x="572" y="93"/>
                      <a:pt x="576" y="94"/>
                    </a:cubicBezTo>
                    <a:cubicBezTo>
                      <a:pt x="571" y="91"/>
                      <a:pt x="579" y="93"/>
                      <a:pt x="575" y="91"/>
                    </a:cubicBezTo>
                    <a:cubicBezTo>
                      <a:pt x="572" y="91"/>
                      <a:pt x="568" y="89"/>
                      <a:pt x="565" y="86"/>
                    </a:cubicBezTo>
                    <a:cubicBezTo>
                      <a:pt x="565" y="86"/>
                      <a:pt x="565" y="86"/>
                      <a:pt x="564" y="86"/>
                    </a:cubicBezTo>
                    <a:cubicBezTo>
                      <a:pt x="562" y="84"/>
                      <a:pt x="567" y="87"/>
                      <a:pt x="568" y="87"/>
                    </a:cubicBezTo>
                    <a:cubicBezTo>
                      <a:pt x="566" y="85"/>
                      <a:pt x="564" y="83"/>
                      <a:pt x="561" y="82"/>
                    </a:cubicBezTo>
                    <a:cubicBezTo>
                      <a:pt x="562" y="82"/>
                      <a:pt x="563" y="81"/>
                      <a:pt x="564" y="82"/>
                    </a:cubicBezTo>
                    <a:cubicBezTo>
                      <a:pt x="567" y="84"/>
                      <a:pt x="566" y="84"/>
                      <a:pt x="569" y="85"/>
                    </a:cubicBezTo>
                    <a:cubicBezTo>
                      <a:pt x="569" y="86"/>
                      <a:pt x="568" y="86"/>
                      <a:pt x="568" y="86"/>
                    </a:cubicBezTo>
                    <a:cubicBezTo>
                      <a:pt x="570" y="87"/>
                      <a:pt x="570" y="86"/>
                      <a:pt x="572" y="87"/>
                    </a:cubicBezTo>
                    <a:cubicBezTo>
                      <a:pt x="571" y="89"/>
                      <a:pt x="571" y="89"/>
                      <a:pt x="571" y="89"/>
                    </a:cubicBezTo>
                    <a:cubicBezTo>
                      <a:pt x="574" y="89"/>
                      <a:pt x="577" y="90"/>
                      <a:pt x="580" y="91"/>
                    </a:cubicBezTo>
                    <a:cubicBezTo>
                      <a:pt x="576" y="88"/>
                      <a:pt x="572" y="83"/>
                      <a:pt x="568" y="82"/>
                    </a:cubicBezTo>
                    <a:cubicBezTo>
                      <a:pt x="568" y="82"/>
                      <a:pt x="567" y="79"/>
                      <a:pt x="569" y="80"/>
                    </a:cubicBezTo>
                    <a:cubicBezTo>
                      <a:pt x="571" y="82"/>
                      <a:pt x="571" y="82"/>
                      <a:pt x="574" y="83"/>
                    </a:cubicBezTo>
                    <a:cubicBezTo>
                      <a:pt x="574" y="84"/>
                      <a:pt x="573" y="83"/>
                      <a:pt x="573" y="84"/>
                    </a:cubicBezTo>
                    <a:cubicBezTo>
                      <a:pt x="579" y="87"/>
                      <a:pt x="575" y="87"/>
                      <a:pt x="580" y="91"/>
                    </a:cubicBezTo>
                    <a:cubicBezTo>
                      <a:pt x="582" y="91"/>
                      <a:pt x="582" y="90"/>
                      <a:pt x="584" y="91"/>
                    </a:cubicBezTo>
                    <a:cubicBezTo>
                      <a:pt x="583" y="90"/>
                      <a:pt x="585" y="90"/>
                      <a:pt x="585" y="90"/>
                    </a:cubicBezTo>
                    <a:cubicBezTo>
                      <a:pt x="586" y="92"/>
                      <a:pt x="587" y="93"/>
                      <a:pt x="587" y="91"/>
                    </a:cubicBezTo>
                    <a:cubicBezTo>
                      <a:pt x="588" y="92"/>
                      <a:pt x="590" y="93"/>
                      <a:pt x="591" y="94"/>
                    </a:cubicBezTo>
                    <a:cubicBezTo>
                      <a:pt x="593" y="96"/>
                      <a:pt x="595" y="97"/>
                      <a:pt x="595" y="98"/>
                    </a:cubicBezTo>
                    <a:cubicBezTo>
                      <a:pt x="595" y="99"/>
                      <a:pt x="594" y="98"/>
                      <a:pt x="594" y="99"/>
                    </a:cubicBezTo>
                    <a:cubicBezTo>
                      <a:pt x="590" y="98"/>
                      <a:pt x="584" y="93"/>
                      <a:pt x="580" y="91"/>
                    </a:cubicBezTo>
                    <a:cubicBezTo>
                      <a:pt x="580" y="91"/>
                      <a:pt x="580" y="92"/>
                      <a:pt x="581" y="93"/>
                    </a:cubicBezTo>
                    <a:cubicBezTo>
                      <a:pt x="581" y="92"/>
                      <a:pt x="582" y="92"/>
                      <a:pt x="583" y="93"/>
                    </a:cubicBezTo>
                    <a:cubicBezTo>
                      <a:pt x="584" y="94"/>
                      <a:pt x="583" y="94"/>
                      <a:pt x="583" y="95"/>
                    </a:cubicBezTo>
                    <a:cubicBezTo>
                      <a:pt x="584" y="96"/>
                      <a:pt x="586" y="96"/>
                      <a:pt x="586" y="97"/>
                    </a:cubicBezTo>
                    <a:cubicBezTo>
                      <a:pt x="583" y="96"/>
                      <a:pt x="583" y="96"/>
                      <a:pt x="583" y="96"/>
                    </a:cubicBezTo>
                    <a:cubicBezTo>
                      <a:pt x="582" y="97"/>
                      <a:pt x="587" y="100"/>
                      <a:pt x="589" y="101"/>
                    </a:cubicBezTo>
                    <a:cubicBezTo>
                      <a:pt x="588" y="100"/>
                      <a:pt x="587" y="100"/>
                      <a:pt x="587" y="99"/>
                    </a:cubicBezTo>
                    <a:cubicBezTo>
                      <a:pt x="588" y="100"/>
                      <a:pt x="588" y="99"/>
                      <a:pt x="589" y="100"/>
                    </a:cubicBezTo>
                    <a:cubicBezTo>
                      <a:pt x="591" y="102"/>
                      <a:pt x="589" y="101"/>
                      <a:pt x="590" y="103"/>
                    </a:cubicBezTo>
                    <a:cubicBezTo>
                      <a:pt x="592" y="103"/>
                      <a:pt x="591" y="104"/>
                      <a:pt x="591" y="104"/>
                    </a:cubicBezTo>
                    <a:cubicBezTo>
                      <a:pt x="592" y="104"/>
                      <a:pt x="593" y="104"/>
                      <a:pt x="594" y="105"/>
                    </a:cubicBezTo>
                    <a:cubicBezTo>
                      <a:pt x="594" y="105"/>
                      <a:pt x="593" y="106"/>
                      <a:pt x="594" y="106"/>
                    </a:cubicBezTo>
                    <a:cubicBezTo>
                      <a:pt x="601" y="108"/>
                      <a:pt x="603" y="115"/>
                      <a:pt x="610" y="118"/>
                    </a:cubicBezTo>
                    <a:cubicBezTo>
                      <a:pt x="610" y="119"/>
                      <a:pt x="612" y="120"/>
                      <a:pt x="613" y="122"/>
                    </a:cubicBezTo>
                    <a:cubicBezTo>
                      <a:pt x="613" y="121"/>
                      <a:pt x="612" y="119"/>
                      <a:pt x="612" y="118"/>
                    </a:cubicBezTo>
                    <a:cubicBezTo>
                      <a:pt x="610" y="116"/>
                      <a:pt x="604" y="112"/>
                      <a:pt x="603" y="109"/>
                    </a:cubicBezTo>
                    <a:cubicBezTo>
                      <a:pt x="605" y="110"/>
                      <a:pt x="607" y="112"/>
                      <a:pt x="608" y="113"/>
                    </a:cubicBezTo>
                    <a:cubicBezTo>
                      <a:pt x="608" y="113"/>
                      <a:pt x="608" y="112"/>
                      <a:pt x="609" y="113"/>
                    </a:cubicBezTo>
                    <a:cubicBezTo>
                      <a:pt x="611" y="114"/>
                      <a:pt x="612" y="116"/>
                      <a:pt x="614" y="117"/>
                    </a:cubicBezTo>
                    <a:cubicBezTo>
                      <a:pt x="616" y="119"/>
                      <a:pt x="618" y="120"/>
                      <a:pt x="620" y="122"/>
                    </a:cubicBezTo>
                    <a:cubicBezTo>
                      <a:pt x="623" y="125"/>
                      <a:pt x="627" y="128"/>
                      <a:pt x="629" y="131"/>
                    </a:cubicBezTo>
                    <a:cubicBezTo>
                      <a:pt x="628" y="130"/>
                      <a:pt x="629" y="129"/>
                      <a:pt x="629" y="128"/>
                    </a:cubicBezTo>
                    <a:cubicBezTo>
                      <a:pt x="626" y="127"/>
                      <a:pt x="623" y="125"/>
                      <a:pt x="622" y="122"/>
                    </a:cubicBezTo>
                    <a:cubicBezTo>
                      <a:pt x="620" y="121"/>
                      <a:pt x="617" y="119"/>
                      <a:pt x="615" y="117"/>
                    </a:cubicBezTo>
                    <a:cubicBezTo>
                      <a:pt x="612" y="114"/>
                      <a:pt x="610" y="112"/>
                      <a:pt x="608" y="111"/>
                    </a:cubicBezTo>
                    <a:cubicBezTo>
                      <a:pt x="608" y="109"/>
                      <a:pt x="603" y="105"/>
                      <a:pt x="605" y="104"/>
                    </a:cubicBezTo>
                    <a:cubicBezTo>
                      <a:pt x="603" y="103"/>
                      <a:pt x="599" y="101"/>
                      <a:pt x="599" y="100"/>
                    </a:cubicBezTo>
                    <a:cubicBezTo>
                      <a:pt x="601" y="101"/>
                      <a:pt x="601" y="100"/>
                      <a:pt x="603" y="101"/>
                    </a:cubicBezTo>
                    <a:cubicBezTo>
                      <a:pt x="601" y="100"/>
                      <a:pt x="600" y="99"/>
                      <a:pt x="598" y="97"/>
                    </a:cubicBezTo>
                    <a:cubicBezTo>
                      <a:pt x="598" y="96"/>
                      <a:pt x="600" y="97"/>
                      <a:pt x="598" y="95"/>
                    </a:cubicBezTo>
                    <a:cubicBezTo>
                      <a:pt x="593" y="92"/>
                      <a:pt x="586" y="88"/>
                      <a:pt x="582" y="83"/>
                    </a:cubicBezTo>
                    <a:cubicBezTo>
                      <a:pt x="583" y="82"/>
                      <a:pt x="588" y="86"/>
                      <a:pt x="590" y="87"/>
                    </a:cubicBezTo>
                    <a:cubicBezTo>
                      <a:pt x="588" y="85"/>
                      <a:pt x="593" y="89"/>
                      <a:pt x="593" y="88"/>
                    </a:cubicBezTo>
                    <a:cubicBezTo>
                      <a:pt x="591" y="87"/>
                      <a:pt x="592" y="85"/>
                      <a:pt x="594" y="86"/>
                    </a:cubicBezTo>
                    <a:cubicBezTo>
                      <a:pt x="595" y="87"/>
                      <a:pt x="596" y="88"/>
                      <a:pt x="595" y="89"/>
                    </a:cubicBezTo>
                    <a:cubicBezTo>
                      <a:pt x="597" y="90"/>
                      <a:pt x="598" y="91"/>
                      <a:pt x="599" y="91"/>
                    </a:cubicBezTo>
                    <a:cubicBezTo>
                      <a:pt x="595" y="88"/>
                      <a:pt x="599" y="89"/>
                      <a:pt x="597" y="88"/>
                    </a:cubicBezTo>
                    <a:cubicBezTo>
                      <a:pt x="597" y="88"/>
                      <a:pt x="596" y="88"/>
                      <a:pt x="595" y="87"/>
                    </a:cubicBezTo>
                    <a:cubicBezTo>
                      <a:pt x="596" y="86"/>
                      <a:pt x="592" y="85"/>
                      <a:pt x="590" y="85"/>
                    </a:cubicBezTo>
                    <a:cubicBezTo>
                      <a:pt x="589" y="82"/>
                      <a:pt x="581" y="80"/>
                      <a:pt x="578" y="76"/>
                    </a:cubicBezTo>
                    <a:cubicBezTo>
                      <a:pt x="580" y="77"/>
                      <a:pt x="582" y="77"/>
                      <a:pt x="584" y="79"/>
                    </a:cubicBezTo>
                    <a:cubicBezTo>
                      <a:pt x="585" y="78"/>
                      <a:pt x="587" y="79"/>
                      <a:pt x="590" y="80"/>
                    </a:cubicBezTo>
                    <a:cubicBezTo>
                      <a:pt x="591" y="82"/>
                      <a:pt x="589" y="81"/>
                      <a:pt x="589" y="81"/>
                    </a:cubicBezTo>
                    <a:cubicBezTo>
                      <a:pt x="591" y="82"/>
                      <a:pt x="594" y="82"/>
                      <a:pt x="595" y="85"/>
                    </a:cubicBezTo>
                    <a:cubicBezTo>
                      <a:pt x="594" y="84"/>
                      <a:pt x="590" y="83"/>
                      <a:pt x="592" y="84"/>
                    </a:cubicBezTo>
                    <a:cubicBezTo>
                      <a:pt x="594" y="84"/>
                      <a:pt x="596" y="85"/>
                      <a:pt x="598" y="86"/>
                    </a:cubicBezTo>
                    <a:cubicBezTo>
                      <a:pt x="600" y="86"/>
                      <a:pt x="602" y="87"/>
                      <a:pt x="603" y="88"/>
                    </a:cubicBezTo>
                    <a:cubicBezTo>
                      <a:pt x="604" y="88"/>
                      <a:pt x="604" y="87"/>
                      <a:pt x="603" y="87"/>
                    </a:cubicBezTo>
                    <a:cubicBezTo>
                      <a:pt x="606" y="89"/>
                      <a:pt x="609" y="90"/>
                      <a:pt x="612" y="92"/>
                    </a:cubicBezTo>
                    <a:cubicBezTo>
                      <a:pt x="615" y="94"/>
                      <a:pt x="617" y="96"/>
                      <a:pt x="618" y="97"/>
                    </a:cubicBezTo>
                    <a:cubicBezTo>
                      <a:pt x="620" y="99"/>
                      <a:pt x="624" y="102"/>
                      <a:pt x="625" y="102"/>
                    </a:cubicBezTo>
                    <a:cubicBezTo>
                      <a:pt x="623" y="101"/>
                      <a:pt x="624" y="99"/>
                      <a:pt x="622" y="98"/>
                    </a:cubicBezTo>
                    <a:cubicBezTo>
                      <a:pt x="624" y="100"/>
                      <a:pt x="626" y="100"/>
                      <a:pt x="628" y="101"/>
                    </a:cubicBezTo>
                    <a:cubicBezTo>
                      <a:pt x="628" y="102"/>
                      <a:pt x="632" y="105"/>
                      <a:pt x="633" y="106"/>
                    </a:cubicBezTo>
                    <a:cubicBezTo>
                      <a:pt x="633" y="107"/>
                      <a:pt x="630" y="103"/>
                      <a:pt x="630" y="105"/>
                    </a:cubicBezTo>
                    <a:cubicBezTo>
                      <a:pt x="633" y="108"/>
                      <a:pt x="637" y="112"/>
                      <a:pt x="641" y="116"/>
                    </a:cubicBezTo>
                    <a:cubicBezTo>
                      <a:pt x="645" y="120"/>
                      <a:pt x="649" y="124"/>
                      <a:pt x="652" y="128"/>
                    </a:cubicBezTo>
                    <a:cubicBezTo>
                      <a:pt x="650" y="127"/>
                      <a:pt x="647" y="122"/>
                      <a:pt x="646" y="123"/>
                    </a:cubicBezTo>
                    <a:cubicBezTo>
                      <a:pt x="646" y="124"/>
                      <a:pt x="648" y="125"/>
                      <a:pt x="649" y="127"/>
                    </a:cubicBezTo>
                    <a:cubicBezTo>
                      <a:pt x="650" y="128"/>
                      <a:pt x="651" y="130"/>
                      <a:pt x="653" y="132"/>
                    </a:cubicBezTo>
                    <a:cubicBezTo>
                      <a:pt x="652" y="133"/>
                      <a:pt x="651" y="132"/>
                      <a:pt x="649" y="130"/>
                    </a:cubicBezTo>
                    <a:cubicBezTo>
                      <a:pt x="650" y="128"/>
                      <a:pt x="642" y="122"/>
                      <a:pt x="646" y="122"/>
                    </a:cubicBezTo>
                    <a:cubicBezTo>
                      <a:pt x="643" y="120"/>
                      <a:pt x="639" y="117"/>
                      <a:pt x="638" y="114"/>
                    </a:cubicBezTo>
                    <a:cubicBezTo>
                      <a:pt x="637" y="113"/>
                      <a:pt x="637" y="115"/>
                      <a:pt x="635" y="113"/>
                    </a:cubicBezTo>
                    <a:cubicBezTo>
                      <a:pt x="635" y="112"/>
                      <a:pt x="636" y="113"/>
                      <a:pt x="637" y="113"/>
                    </a:cubicBezTo>
                    <a:cubicBezTo>
                      <a:pt x="635" y="112"/>
                      <a:pt x="631" y="109"/>
                      <a:pt x="628" y="106"/>
                    </a:cubicBezTo>
                    <a:cubicBezTo>
                      <a:pt x="624" y="103"/>
                      <a:pt x="620" y="100"/>
                      <a:pt x="617" y="99"/>
                    </a:cubicBezTo>
                    <a:cubicBezTo>
                      <a:pt x="617" y="98"/>
                      <a:pt x="617" y="97"/>
                      <a:pt x="617" y="97"/>
                    </a:cubicBezTo>
                    <a:cubicBezTo>
                      <a:pt x="616" y="97"/>
                      <a:pt x="614" y="96"/>
                      <a:pt x="613" y="96"/>
                    </a:cubicBezTo>
                    <a:cubicBezTo>
                      <a:pt x="616" y="97"/>
                      <a:pt x="615" y="98"/>
                      <a:pt x="616" y="99"/>
                    </a:cubicBezTo>
                    <a:cubicBezTo>
                      <a:pt x="616" y="99"/>
                      <a:pt x="620" y="101"/>
                      <a:pt x="620" y="102"/>
                    </a:cubicBezTo>
                    <a:cubicBezTo>
                      <a:pt x="620" y="103"/>
                      <a:pt x="618" y="101"/>
                      <a:pt x="618" y="101"/>
                    </a:cubicBezTo>
                    <a:cubicBezTo>
                      <a:pt x="618" y="102"/>
                      <a:pt x="619" y="102"/>
                      <a:pt x="619" y="102"/>
                    </a:cubicBezTo>
                    <a:cubicBezTo>
                      <a:pt x="618" y="102"/>
                      <a:pt x="617" y="101"/>
                      <a:pt x="617" y="102"/>
                    </a:cubicBezTo>
                    <a:cubicBezTo>
                      <a:pt x="620" y="104"/>
                      <a:pt x="625" y="105"/>
                      <a:pt x="625" y="108"/>
                    </a:cubicBezTo>
                    <a:cubicBezTo>
                      <a:pt x="623" y="106"/>
                      <a:pt x="624" y="108"/>
                      <a:pt x="622" y="107"/>
                    </a:cubicBezTo>
                    <a:cubicBezTo>
                      <a:pt x="620" y="104"/>
                      <a:pt x="615" y="101"/>
                      <a:pt x="613" y="101"/>
                    </a:cubicBezTo>
                    <a:cubicBezTo>
                      <a:pt x="618" y="103"/>
                      <a:pt x="616" y="105"/>
                      <a:pt x="618" y="107"/>
                    </a:cubicBezTo>
                    <a:cubicBezTo>
                      <a:pt x="615" y="105"/>
                      <a:pt x="617" y="105"/>
                      <a:pt x="615" y="104"/>
                    </a:cubicBezTo>
                    <a:cubicBezTo>
                      <a:pt x="614" y="105"/>
                      <a:pt x="615" y="107"/>
                      <a:pt x="617" y="109"/>
                    </a:cubicBezTo>
                    <a:cubicBezTo>
                      <a:pt x="615" y="107"/>
                      <a:pt x="615" y="109"/>
                      <a:pt x="614" y="108"/>
                    </a:cubicBezTo>
                    <a:cubicBezTo>
                      <a:pt x="616" y="110"/>
                      <a:pt x="619" y="112"/>
                      <a:pt x="617" y="112"/>
                    </a:cubicBezTo>
                    <a:cubicBezTo>
                      <a:pt x="618" y="113"/>
                      <a:pt x="621" y="116"/>
                      <a:pt x="621" y="116"/>
                    </a:cubicBezTo>
                    <a:cubicBezTo>
                      <a:pt x="620" y="116"/>
                      <a:pt x="616" y="112"/>
                      <a:pt x="616" y="113"/>
                    </a:cubicBezTo>
                    <a:cubicBezTo>
                      <a:pt x="622" y="116"/>
                      <a:pt x="625" y="120"/>
                      <a:pt x="627" y="124"/>
                    </a:cubicBezTo>
                    <a:cubicBezTo>
                      <a:pt x="630" y="129"/>
                      <a:pt x="632" y="133"/>
                      <a:pt x="638" y="136"/>
                    </a:cubicBezTo>
                    <a:cubicBezTo>
                      <a:pt x="636" y="137"/>
                      <a:pt x="638" y="139"/>
                      <a:pt x="639" y="140"/>
                    </a:cubicBezTo>
                    <a:cubicBezTo>
                      <a:pt x="637" y="140"/>
                      <a:pt x="635" y="139"/>
                      <a:pt x="633" y="138"/>
                    </a:cubicBezTo>
                    <a:cubicBezTo>
                      <a:pt x="633" y="137"/>
                      <a:pt x="632" y="137"/>
                      <a:pt x="631" y="136"/>
                    </a:cubicBezTo>
                    <a:cubicBezTo>
                      <a:pt x="629" y="134"/>
                      <a:pt x="632" y="135"/>
                      <a:pt x="630" y="133"/>
                    </a:cubicBezTo>
                    <a:cubicBezTo>
                      <a:pt x="629" y="134"/>
                      <a:pt x="629" y="134"/>
                      <a:pt x="630" y="135"/>
                    </a:cubicBezTo>
                    <a:cubicBezTo>
                      <a:pt x="627" y="133"/>
                      <a:pt x="627" y="131"/>
                      <a:pt x="623" y="128"/>
                    </a:cubicBezTo>
                    <a:cubicBezTo>
                      <a:pt x="621" y="128"/>
                      <a:pt x="620" y="126"/>
                      <a:pt x="620" y="128"/>
                    </a:cubicBezTo>
                    <a:cubicBezTo>
                      <a:pt x="624" y="131"/>
                      <a:pt x="625" y="133"/>
                      <a:pt x="629" y="135"/>
                    </a:cubicBezTo>
                    <a:cubicBezTo>
                      <a:pt x="627" y="135"/>
                      <a:pt x="629" y="140"/>
                      <a:pt x="631" y="139"/>
                    </a:cubicBezTo>
                    <a:cubicBezTo>
                      <a:pt x="630" y="138"/>
                      <a:pt x="629" y="137"/>
                      <a:pt x="629" y="137"/>
                    </a:cubicBezTo>
                    <a:cubicBezTo>
                      <a:pt x="629" y="137"/>
                      <a:pt x="629" y="136"/>
                      <a:pt x="630" y="136"/>
                    </a:cubicBezTo>
                    <a:cubicBezTo>
                      <a:pt x="632" y="139"/>
                      <a:pt x="634" y="139"/>
                      <a:pt x="634" y="141"/>
                    </a:cubicBezTo>
                    <a:cubicBezTo>
                      <a:pt x="633" y="140"/>
                      <a:pt x="632" y="138"/>
                      <a:pt x="631" y="139"/>
                    </a:cubicBezTo>
                    <a:cubicBezTo>
                      <a:pt x="633" y="141"/>
                      <a:pt x="631" y="139"/>
                      <a:pt x="632" y="141"/>
                    </a:cubicBezTo>
                    <a:cubicBezTo>
                      <a:pt x="634" y="142"/>
                      <a:pt x="638" y="146"/>
                      <a:pt x="639" y="148"/>
                    </a:cubicBezTo>
                    <a:cubicBezTo>
                      <a:pt x="638" y="149"/>
                      <a:pt x="638" y="149"/>
                      <a:pt x="638" y="149"/>
                    </a:cubicBezTo>
                    <a:cubicBezTo>
                      <a:pt x="636" y="146"/>
                      <a:pt x="633" y="146"/>
                      <a:pt x="635" y="147"/>
                    </a:cubicBezTo>
                    <a:cubicBezTo>
                      <a:pt x="639" y="151"/>
                      <a:pt x="642" y="151"/>
                      <a:pt x="643" y="151"/>
                    </a:cubicBezTo>
                    <a:cubicBezTo>
                      <a:pt x="645" y="152"/>
                      <a:pt x="643" y="152"/>
                      <a:pt x="644" y="153"/>
                    </a:cubicBezTo>
                    <a:cubicBezTo>
                      <a:pt x="645" y="153"/>
                      <a:pt x="648" y="155"/>
                      <a:pt x="649" y="156"/>
                    </a:cubicBezTo>
                    <a:cubicBezTo>
                      <a:pt x="648" y="156"/>
                      <a:pt x="648" y="154"/>
                      <a:pt x="650" y="155"/>
                    </a:cubicBezTo>
                    <a:cubicBezTo>
                      <a:pt x="651" y="157"/>
                      <a:pt x="653" y="160"/>
                      <a:pt x="655" y="162"/>
                    </a:cubicBezTo>
                    <a:cubicBezTo>
                      <a:pt x="657" y="165"/>
                      <a:pt x="659" y="167"/>
                      <a:pt x="660" y="169"/>
                    </a:cubicBezTo>
                    <a:cubicBezTo>
                      <a:pt x="659" y="169"/>
                      <a:pt x="658" y="168"/>
                      <a:pt x="659" y="170"/>
                    </a:cubicBezTo>
                    <a:cubicBezTo>
                      <a:pt x="660" y="169"/>
                      <a:pt x="662" y="175"/>
                      <a:pt x="664" y="176"/>
                    </a:cubicBezTo>
                    <a:cubicBezTo>
                      <a:pt x="665" y="176"/>
                      <a:pt x="663" y="174"/>
                      <a:pt x="664" y="173"/>
                    </a:cubicBezTo>
                    <a:cubicBezTo>
                      <a:pt x="666" y="177"/>
                      <a:pt x="666" y="175"/>
                      <a:pt x="668" y="177"/>
                    </a:cubicBezTo>
                    <a:cubicBezTo>
                      <a:pt x="669" y="180"/>
                      <a:pt x="675" y="188"/>
                      <a:pt x="677" y="190"/>
                    </a:cubicBezTo>
                    <a:cubicBezTo>
                      <a:pt x="677" y="188"/>
                      <a:pt x="674" y="187"/>
                      <a:pt x="674" y="185"/>
                    </a:cubicBezTo>
                    <a:cubicBezTo>
                      <a:pt x="676" y="186"/>
                      <a:pt x="676" y="184"/>
                      <a:pt x="678" y="185"/>
                    </a:cubicBezTo>
                    <a:cubicBezTo>
                      <a:pt x="678" y="187"/>
                      <a:pt x="681" y="190"/>
                      <a:pt x="682" y="191"/>
                    </a:cubicBezTo>
                    <a:cubicBezTo>
                      <a:pt x="680" y="188"/>
                      <a:pt x="680" y="187"/>
                      <a:pt x="682" y="189"/>
                    </a:cubicBezTo>
                    <a:cubicBezTo>
                      <a:pt x="679" y="183"/>
                      <a:pt x="676" y="181"/>
                      <a:pt x="673" y="175"/>
                    </a:cubicBezTo>
                    <a:cubicBezTo>
                      <a:pt x="672" y="175"/>
                      <a:pt x="672" y="175"/>
                      <a:pt x="671" y="175"/>
                    </a:cubicBezTo>
                    <a:cubicBezTo>
                      <a:pt x="671" y="174"/>
                      <a:pt x="669" y="172"/>
                      <a:pt x="669" y="171"/>
                    </a:cubicBezTo>
                    <a:cubicBezTo>
                      <a:pt x="670" y="171"/>
                      <a:pt x="672" y="175"/>
                      <a:pt x="673" y="174"/>
                    </a:cubicBezTo>
                    <a:cubicBezTo>
                      <a:pt x="672" y="172"/>
                      <a:pt x="667" y="167"/>
                      <a:pt x="668" y="167"/>
                    </a:cubicBezTo>
                    <a:cubicBezTo>
                      <a:pt x="666" y="164"/>
                      <a:pt x="666" y="164"/>
                      <a:pt x="666" y="164"/>
                    </a:cubicBezTo>
                    <a:cubicBezTo>
                      <a:pt x="665" y="165"/>
                      <a:pt x="659" y="157"/>
                      <a:pt x="662" y="158"/>
                    </a:cubicBezTo>
                    <a:cubicBezTo>
                      <a:pt x="660" y="155"/>
                      <a:pt x="656" y="151"/>
                      <a:pt x="657" y="149"/>
                    </a:cubicBezTo>
                    <a:cubicBezTo>
                      <a:pt x="660" y="154"/>
                      <a:pt x="662" y="156"/>
                      <a:pt x="665" y="159"/>
                    </a:cubicBezTo>
                    <a:cubicBezTo>
                      <a:pt x="664" y="158"/>
                      <a:pt x="665" y="157"/>
                      <a:pt x="663" y="155"/>
                    </a:cubicBezTo>
                    <a:cubicBezTo>
                      <a:pt x="663" y="156"/>
                      <a:pt x="662" y="155"/>
                      <a:pt x="661" y="154"/>
                    </a:cubicBezTo>
                    <a:cubicBezTo>
                      <a:pt x="661" y="153"/>
                      <a:pt x="659" y="151"/>
                      <a:pt x="659" y="151"/>
                    </a:cubicBezTo>
                    <a:cubicBezTo>
                      <a:pt x="660" y="150"/>
                      <a:pt x="659" y="149"/>
                      <a:pt x="659" y="148"/>
                    </a:cubicBezTo>
                    <a:cubicBezTo>
                      <a:pt x="662" y="150"/>
                      <a:pt x="664" y="154"/>
                      <a:pt x="666" y="157"/>
                    </a:cubicBezTo>
                    <a:cubicBezTo>
                      <a:pt x="666" y="157"/>
                      <a:pt x="666" y="156"/>
                      <a:pt x="665" y="155"/>
                    </a:cubicBezTo>
                    <a:cubicBezTo>
                      <a:pt x="664" y="154"/>
                      <a:pt x="663" y="153"/>
                      <a:pt x="664" y="153"/>
                    </a:cubicBezTo>
                    <a:cubicBezTo>
                      <a:pt x="664" y="152"/>
                      <a:pt x="665" y="154"/>
                      <a:pt x="666" y="154"/>
                    </a:cubicBezTo>
                    <a:cubicBezTo>
                      <a:pt x="665" y="153"/>
                      <a:pt x="662" y="150"/>
                      <a:pt x="662" y="149"/>
                    </a:cubicBezTo>
                    <a:cubicBezTo>
                      <a:pt x="663" y="150"/>
                      <a:pt x="665" y="152"/>
                      <a:pt x="666" y="152"/>
                    </a:cubicBezTo>
                    <a:cubicBezTo>
                      <a:pt x="668" y="154"/>
                      <a:pt x="669" y="156"/>
                      <a:pt x="670" y="159"/>
                    </a:cubicBezTo>
                    <a:cubicBezTo>
                      <a:pt x="669" y="157"/>
                      <a:pt x="673" y="161"/>
                      <a:pt x="675" y="160"/>
                    </a:cubicBezTo>
                    <a:cubicBezTo>
                      <a:pt x="671" y="158"/>
                      <a:pt x="667" y="155"/>
                      <a:pt x="667" y="150"/>
                    </a:cubicBezTo>
                    <a:cubicBezTo>
                      <a:pt x="664" y="148"/>
                      <a:pt x="660" y="143"/>
                      <a:pt x="659" y="140"/>
                    </a:cubicBezTo>
                    <a:cubicBezTo>
                      <a:pt x="660" y="142"/>
                      <a:pt x="662" y="143"/>
                      <a:pt x="663" y="143"/>
                    </a:cubicBezTo>
                    <a:cubicBezTo>
                      <a:pt x="663" y="141"/>
                      <a:pt x="658" y="139"/>
                      <a:pt x="657" y="136"/>
                    </a:cubicBezTo>
                    <a:cubicBezTo>
                      <a:pt x="658" y="137"/>
                      <a:pt x="658" y="138"/>
                      <a:pt x="658" y="137"/>
                    </a:cubicBezTo>
                    <a:cubicBezTo>
                      <a:pt x="657" y="135"/>
                      <a:pt x="656" y="135"/>
                      <a:pt x="655" y="135"/>
                    </a:cubicBezTo>
                    <a:cubicBezTo>
                      <a:pt x="654" y="134"/>
                      <a:pt x="653" y="131"/>
                      <a:pt x="655" y="132"/>
                    </a:cubicBezTo>
                    <a:cubicBezTo>
                      <a:pt x="657" y="134"/>
                      <a:pt x="658" y="136"/>
                      <a:pt x="660" y="138"/>
                    </a:cubicBezTo>
                    <a:cubicBezTo>
                      <a:pt x="661" y="139"/>
                      <a:pt x="663" y="141"/>
                      <a:pt x="664" y="143"/>
                    </a:cubicBezTo>
                    <a:cubicBezTo>
                      <a:pt x="667" y="147"/>
                      <a:pt x="670" y="151"/>
                      <a:pt x="673" y="155"/>
                    </a:cubicBezTo>
                    <a:cubicBezTo>
                      <a:pt x="672" y="154"/>
                      <a:pt x="671" y="153"/>
                      <a:pt x="670" y="152"/>
                    </a:cubicBezTo>
                    <a:cubicBezTo>
                      <a:pt x="669" y="150"/>
                      <a:pt x="668" y="149"/>
                      <a:pt x="667" y="148"/>
                    </a:cubicBezTo>
                    <a:cubicBezTo>
                      <a:pt x="666" y="145"/>
                      <a:pt x="664" y="144"/>
                      <a:pt x="662" y="143"/>
                    </a:cubicBezTo>
                    <a:cubicBezTo>
                      <a:pt x="665" y="145"/>
                      <a:pt x="665" y="148"/>
                      <a:pt x="667" y="148"/>
                    </a:cubicBezTo>
                    <a:cubicBezTo>
                      <a:pt x="669" y="151"/>
                      <a:pt x="668" y="153"/>
                      <a:pt x="671" y="155"/>
                    </a:cubicBezTo>
                    <a:cubicBezTo>
                      <a:pt x="669" y="153"/>
                      <a:pt x="671" y="154"/>
                      <a:pt x="672" y="154"/>
                    </a:cubicBezTo>
                    <a:cubicBezTo>
                      <a:pt x="673" y="156"/>
                      <a:pt x="673" y="156"/>
                      <a:pt x="675" y="159"/>
                    </a:cubicBezTo>
                    <a:cubicBezTo>
                      <a:pt x="676" y="158"/>
                      <a:pt x="680" y="165"/>
                      <a:pt x="681" y="164"/>
                    </a:cubicBezTo>
                    <a:cubicBezTo>
                      <a:pt x="675" y="159"/>
                      <a:pt x="672" y="150"/>
                      <a:pt x="668" y="145"/>
                    </a:cubicBezTo>
                    <a:cubicBezTo>
                      <a:pt x="667" y="143"/>
                      <a:pt x="668" y="147"/>
                      <a:pt x="667" y="145"/>
                    </a:cubicBezTo>
                    <a:cubicBezTo>
                      <a:pt x="666" y="144"/>
                      <a:pt x="666" y="143"/>
                      <a:pt x="666" y="143"/>
                    </a:cubicBezTo>
                    <a:cubicBezTo>
                      <a:pt x="668" y="143"/>
                      <a:pt x="666" y="142"/>
                      <a:pt x="666" y="139"/>
                    </a:cubicBezTo>
                    <a:cubicBezTo>
                      <a:pt x="669" y="142"/>
                      <a:pt x="667" y="142"/>
                      <a:pt x="669" y="144"/>
                    </a:cubicBezTo>
                    <a:cubicBezTo>
                      <a:pt x="670" y="146"/>
                      <a:pt x="673" y="147"/>
                      <a:pt x="674" y="148"/>
                    </a:cubicBezTo>
                    <a:cubicBezTo>
                      <a:pt x="673" y="149"/>
                      <a:pt x="672" y="148"/>
                      <a:pt x="672" y="148"/>
                    </a:cubicBezTo>
                    <a:cubicBezTo>
                      <a:pt x="673" y="149"/>
                      <a:pt x="673" y="150"/>
                      <a:pt x="674" y="151"/>
                    </a:cubicBezTo>
                    <a:cubicBezTo>
                      <a:pt x="674" y="150"/>
                      <a:pt x="675" y="150"/>
                      <a:pt x="675" y="151"/>
                    </a:cubicBezTo>
                    <a:cubicBezTo>
                      <a:pt x="675" y="153"/>
                      <a:pt x="675" y="155"/>
                      <a:pt x="678" y="158"/>
                    </a:cubicBezTo>
                    <a:cubicBezTo>
                      <a:pt x="678" y="158"/>
                      <a:pt x="677" y="157"/>
                      <a:pt x="678" y="157"/>
                    </a:cubicBezTo>
                    <a:cubicBezTo>
                      <a:pt x="679" y="160"/>
                      <a:pt x="682" y="164"/>
                      <a:pt x="683" y="166"/>
                    </a:cubicBezTo>
                    <a:cubicBezTo>
                      <a:pt x="684" y="167"/>
                      <a:pt x="685" y="169"/>
                      <a:pt x="687" y="171"/>
                    </a:cubicBezTo>
                    <a:cubicBezTo>
                      <a:pt x="686" y="172"/>
                      <a:pt x="691" y="177"/>
                      <a:pt x="690" y="178"/>
                    </a:cubicBezTo>
                    <a:cubicBezTo>
                      <a:pt x="690" y="178"/>
                      <a:pt x="691" y="178"/>
                      <a:pt x="691" y="179"/>
                    </a:cubicBezTo>
                    <a:cubicBezTo>
                      <a:pt x="694" y="178"/>
                      <a:pt x="686" y="169"/>
                      <a:pt x="686" y="166"/>
                    </a:cubicBezTo>
                    <a:cubicBezTo>
                      <a:pt x="688" y="170"/>
                      <a:pt x="688" y="168"/>
                      <a:pt x="687" y="166"/>
                    </a:cubicBezTo>
                    <a:cubicBezTo>
                      <a:pt x="689" y="169"/>
                      <a:pt x="691" y="172"/>
                      <a:pt x="692" y="174"/>
                    </a:cubicBezTo>
                    <a:cubicBezTo>
                      <a:pt x="693" y="177"/>
                      <a:pt x="693" y="179"/>
                      <a:pt x="694" y="178"/>
                    </a:cubicBezTo>
                    <a:cubicBezTo>
                      <a:pt x="695" y="180"/>
                      <a:pt x="697" y="185"/>
                      <a:pt x="697" y="184"/>
                    </a:cubicBezTo>
                    <a:cubicBezTo>
                      <a:pt x="696" y="181"/>
                      <a:pt x="697" y="184"/>
                      <a:pt x="698" y="183"/>
                    </a:cubicBezTo>
                    <a:cubicBezTo>
                      <a:pt x="698" y="181"/>
                      <a:pt x="695" y="179"/>
                      <a:pt x="695" y="177"/>
                    </a:cubicBezTo>
                    <a:cubicBezTo>
                      <a:pt x="695" y="177"/>
                      <a:pt x="698" y="182"/>
                      <a:pt x="697" y="179"/>
                    </a:cubicBezTo>
                    <a:cubicBezTo>
                      <a:pt x="695" y="176"/>
                      <a:pt x="695" y="176"/>
                      <a:pt x="693" y="175"/>
                    </a:cubicBezTo>
                    <a:cubicBezTo>
                      <a:pt x="693" y="174"/>
                      <a:pt x="693" y="173"/>
                      <a:pt x="693" y="172"/>
                    </a:cubicBezTo>
                    <a:cubicBezTo>
                      <a:pt x="692" y="171"/>
                      <a:pt x="692" y="173"/>
                      <a:pt x="691" y="171"/>
                    </a:cubicBezTo>
                    <a:cubicBezTo>
                      <a:pt x="692" y="168"/>
                      <a:pt x="685" y="160"/>
                      <a:pt x="683" y="155"/>
                    </a:cubicBezTo>
                    <a:cubicBezTo>
                      <a:pt x="687" y="160"/>
                      <a:pt x="690" y="164"/>
                      <a:pt x="693" y="168"/>
                    </a:cubicBezTo>
                    <a:cubicBezTo>
                      <a:pt x="696" y="173"/>
                      <a:pt x="698" y="177"/>
                      <a:pt x="701" y="180"/>
                    </a:cubicBezTo>
                    <a:cubicBezTo>
                      <a:pt x="700" y="179"/>
                      <a:pt x="700" y="179"/>
                      <a:pt x="701" y="180"/>
                    </a:cubicBezTo>
                    <a:cubicBezTo>
                      <a:pt x="702" y="182"/>
                      <a:pt x="702" y="182"/>
                      <a:pt x="702" y="182"/>
                    </a:cubicBezTo>
                    <a:cubicBezTo>
                      <a:pt x="702" y="182"/>
                      <a:pt x="702" y="183"/>
                      <a:pt x="702" y="184"/>
                    </a:cubicBezTo>
                    <a:cubicBezTo>
                      <a:pt x="704" y="186"/>
                      <a:pt x="703" y="187"/>
                      <a:pt x="704" y="190"/>
                    </a:cubicBezTo>
                    <a:cubicBezTo>
                      <a:pt x="706" y="192"/>
                      <a:pt x="709" y="197"/>
                      <a:pt x="711" y="202"/>
                    </a:cubicBezTo>
                    <a:cubicBezTo>
                      <a:pt x="714" y="207"/>
                      <a:pt x="715" y="211"/>
                      <a:pt x="716" y="214"/>
                    </a:cubicBezTo>
                    <a:cubicBezTo>
                      <a:pt x="717" y="215"/>
                      <a:pt x="717" y="216"/>
                      <a:pt x="718" y="218"/>
                    </a:cubicBezTo>
                    <a:cubicBezTo>
                      <a:pt x="719" y="220"/>
                      <a:pt x="720" y="222"/>
                      <a:pt x="721" y="224"/>
                    </a:cubicBezTo>
                    <a:cubicBezTo>
                      <a:pt x="722" y="228"/>
                      <a:pt x="724" y="233"/>
                      <a:pt x="724" y="235"/>
                    </a:cubicBezTo>
                    <a:cubicBezTo>
                      <a:pt x="724" y="235"/>
                      <a:pt x="725" y="234"/>
                      <a:pt x="725" y="235"/>
                    </a:cubicBezTo>
                    <a:cubicBezTo>
                      <a:pt x="726" y="237"/>
                      <a:pt x="727" y="241"/>
                      <a:pt x="728" y="245"/>
                    </a:cubicBezTo>
                    <a:cubicBezTo>
                      <a:pt x="728" y="246"/>
                      <a:pt x="729" y="248"/>
                      <a:pt x="729" y="249"/>
                    </a:cubicBezTo>
                    <a:cubicBezTo>
                      <a:pt x="729" y="250"/>
                      <a:pt x="730" y="251"/>
                      <a:pt x="730" y="251"/>
                    </a:cubicBezTo>
                    <a:cubicBezTo>
                      <a:pt x="730" y="251"/>
                      <a:pt x="730" y="250"/>
                      <a:pt x="731" y="251"/>
                    </a:cubicBezTo>
                    <a:cubicBezTo>
                      <a:pt x="731" y="253"/>
                      <a:pt x="730" y="253"/>
                      <a:pt x="731" y="255"/>
                    </a:cubicBezTo>
                    <a:cubicBezTo>
                      <a:pt x="733" y="258"/>
                      <a:pt x="732" y="264"/>
                      <a:pt x="735" y="269"/>
                    </a:cubicBezTo>
                    <a:cubicBezTo>
                      <a:pt x="736" y="267"/>
                      <a:pt x="734" y="265"/>
                      <a:pt x="734" y="266"/>
                    </a:cubicBezTo>
                    <a:close/>
                    <a:moveTo>
                      <a:pt x="635" y="109"/>
                    </a:moveTo>
                    <a:cubicBezTo>
                      <a:pt x="634" y="107"/>
                      <a:pt x="640" y="113"/>
                      <a:pt x="638" y="111"/>
                    </a:cubicBezTo>
                    <a:cubicBezTo>
                      <a:pt x="640" y="111"/>
                      <a:pt x="639" y="112"/>
                      <a:pt x="640" y="113"/>
                    </a:cubicBezTo>
                    <a:cubicBezTo>
                      <a:pt x="639" y="113"/>
                      <a:pt x="637" y="111"/>
                      <a:pt x="635" y="109"/>
                    </a:cubicBezTo>
                    <a:close/>
                    <a:moveTo>
                      <a:pt x="555" y="80"/>
                    </a:moveTo>
                    <a:cubicBezTo>
                      <a:pt x="553" y="78"/>
                      <a:pt x="551" y="78"/>
                      <a:pt x="550" y="77"/>
                    </a:cubicBezTo>
                    <a:cubicBezTo>
                      <a:pt x="550" y="76"/>
                      <a:pt x="554" y="78"/>
                      <a:pt x="556" y="79"/>
                    </a:cubicBezTo>
                    <a:cubicBezTo>
                      <a:pt x="554" y="76"/>
                      <a:pt x="548" y="75"/>
                      <a:pt x="545" y="74"/>
                    </a:cubicBezTo>
                    <a:cubicBezTo>
                      <a:pt x="544" y="73"/>
                      <a:pt x="545" y="73"/>
                      <a:pt x="544" y="72"/>
                    </a:cubicBezTo>
                    <a:cubicBezTo>
                      <a:pt x="545" y="72"/>
                      <a:pt x="547" y="74"/>
                      <a:pt x="545" y="74"/>
                    </a:cubicBezTo>
                    <a:cubicBezTo>
                      <a:pt x="548" y="73"/>
                      <a:pt x="554" y="77"/>
                      <a:pt x="554" y="75"/>
                    </a:cubicBezTo>
                    <a:cubicBezTo>
                      <a:pt x="556" y="77"/>
                      <a:pt x="558" y="78"/>
                      <a:pt x="560" y="79"/>
                    </a:cubicBezTo>
                    <a:cubicBezTo>
                      <a:pt x="561" y="79"/>
                      <a:pt x="565" y="80"/>
                      <a:pt x="566" y="82"/>
                    </a:cubicBezTo>
                    <a:cubicBezTo>
                      <a:pt x="563" y="82"/>
                      <a:pt x="559" y="80"/>
                      <a:pt x="555" y="80"/>
                    </a:cubicBezTo>
                    <a:close/>
                    <a:moveTo>
                      <a:pt x="595" y="115"/>
                    </a:moveTo>
                    <a:cubicBezTo>
                      <a:pt x="593" y="113"/>
                      <a:pt x="593" y="113"/>
                      <a:pt x="589" y="111"/>
                    </a:cubicBezTo>
                    <a:cubicBezTo>
                      <a:pt x="591" y="111"/>
                      <a:pt x="591" y="112"/>
                      <a:pt x="590" y="110"/>
                    </a:cubicBezTo>
                    <a:cubicBezTo>
                      <a:pt x="591" y="109"/>
                      <a:pt x="591" y="110"/>
                      <a:pt x="593" y="111"/>
                    </a:cubicBezTo>
                    <a:cubicBezTo>
                      <a:pt x="593" y="113"/>
                      <a:pt x="594" y="113"/>
                      <a:pt x="596" y="115"/>
                    </a:cubicBezTo>
                    <a:cubicBezTo>
                      <a:pt x="596" y="116"/>
                      <a:pt x="595" y="115"/>
                      <a:pt x="595" y="115"/>
                    </a:cubicBezTo>
                    <a:close/>
                    <a:moveTo>
                      <a:pt x="529" y="74"/>
                    </a:moveTo>
                    <a:cubicBezTo>
                      <a:pt x="532" y="75"/>
                      <a:pt x="532" y="75"/>
                      <a:pt x="536" y="77"/>
                    </a:cubicBezTo>
                    <a:cubicBezTo>
                      <a:pt x="535" y="77"/>
                      <a:pt x="533" y="77"/>
                      <a:pt x="532" y="76"/>
                    </a:cubicBezTo>
                    <a:cubicBezTo>
                      <a:pt x="530" y="76"/>
                      <a:pt x="529" y="75"/>
                      <a:pt x="529" y="74"/>
                    </a:cubicBezTo>
                    <a:close/>
                    <a:moveTo>
                      <a:pt x="358" y="58"/>
                    </a:moveTo>
                    <a:cubicBezTo>
                      <a:pt x="358" y="58"/>
                      <a:pt x="359" y="57"/>
                      <a:pt x="361" y="56"/>
                    </a:cubicBezTo>
                    <a:cubicBezTo>
                      <a:pt x="362" y="58"/>
                      <a:pt x="362" y="58"/>
                      <a:pt x="362" y="58"/>
                    </a:cubicBezTo>
                    <a:cubicBezTo>
                      <a:pt x="360" y="58"/>
                      <a:pt x="359" y="58"/>
                      <a:pt x="358" y="58"/>
                    </a:cubicBezTo>
                    <a:close/>
                    <a:moveTo>
                      <a:pt x="342" y="68"/>
                    </a:moveTo>
                    <a:cubicBezTo>
                      <a:pt x="341" y="68"/>
                      <a:pt x="341" y="68"/>
                      <a:pt x="340" y="69"/>
                    </a:cubicBezTo>
                    <a:cubicBezTo>
                      <a:pt x="338" y="68"/>
                      <a:pt x="335" y="68"/>
                      <a:pt x="333" y="70"/>
                    </a:cubicBezTo>
                    <a:cubicBezTo>
                      <a:pt x="334" y="67"/>
                      <a:pt x="337" y="68"/>
                      <a:pt x="340" y="67"/>
                    </a:cubicBezTo>
                    <a:cubicBezTo>
                      <a:pt x="342" y="67"/>
                      <a:pt x="342" y="67"/>
                      <a:pt x="342" y="68"/>
                    </a:cubicBezTo>
                    <a:close/>
                    <a:moveTo>
                      <a:pt x="370" y="66"/>
                    </a:moveTo>
                    <a:cubicBezTo>
                      <a:pt x="367" y="67"/>
                      <a:pt x="368" y="65"/>
                      <a:pt x="365" y="66"/>
                    </a:cubicBezTo>
                    <a:cubicBezTo>
                      <a:pt x="366" y="65"/>
                      <a:pt x="370" y="65"/>
                      <a:pt x="370" y="66"/>
                    </a:cubicBezTo>
                    <a:close/>
                    <a:moveTo>
                      <a:pt x="456" y="81"/>
                    </a:moveTo>
                    <a:cubicBezTo>
                      <a:pt x="456" y="82"/>
                      <a:pt x="453" y="82"/>
                      <a:pt x="453" y="82"/>
                    </a:cubicBezTo>
                    <a:cubicBezTo>
                      <a:pt x="451" y="82"/>
                      <a:pt x="453" y="82"/>
                      <a:pt x="452" y="81"/>
                    </a:cubicBezTo>
                    <a:cubicBezTo>
                      <a:pt x="453" y="82"/>
                      <a:pt x="454" y="81"/>
                      <a:pt x="456" y="81"/>
                    </a:cubicBezTo>
                    <a:close/>
                    <a:moveTo>
                      <a:pt x="469" y="102"/>
                    </a:moveTo>
                    <a:cubicBezTo>
                      <a:pt x="469" y="102"/>
                      <a:pt x="466" y="101"/>
                      <a:pt x="468" y="101"/>
                    </a:cubicBezTo>
                    <a:cubicBezTo>
                      <a:pt x="466" y="101"/>
                      <a:pt x="465" y="101"/>
                      <a:pt x="465" y="100"/>
                    </a:cubicBezTo>
                    <a:cubicBezTo>
                      <a:pt x="464" y="100"/>
                      <a:pt x="464" y="101"/>
                      <a:pt x="464" y="101"/>
                    </a:cubicBezTo>
                    <a:cubicBezTo>
                      <a:pt x="462" y="100"/>
                      <a:pt x="462" y="100"/>
                      <a:pt x="460" y="100"/>
                    </a:cubicBezTo>
                    <a:cubicBezTo>
                      <a:pt x="460" y="99"/>
                      <a:pt x="461" y="99"/>
                      <a:pt x="463" y="99"/>
                    </a:cubicBezTo>
                    <a:cubicBezTo>
                      <a:pt x="461" y="98"/>
                      <a:pt x="459" y="97"/>
                      <a:pt x="457" y="96"/>
                    </a:cubicBezTo>
                    <a:cubicBezTo>
                      <a:pt x="455" y="96"/>
                      <a:pt x="458" y="97"/>
                      <a:pt x="456" y="97"/>
                    </a:cubicBezTo>
                    <a:cubicBezTo>
                      <a:pt x="454" y="97"/>
                      <a:pt x="454" y="96"/>
                      <a:pt x="452" y="96"/>
                    </a:cubicBezTo>
                    <a:cubicBezTo>
                      <a:pt x="454" y="96"/>
                      <a:pt x="457" y="95"/>
                      <a:pt x="459" y="97"/>
                    </a:cubicBezTo>
                    <a:cubicBezTo>
                      <a:pt x="460" y="97"/>
                      <a:pt x="461" y="96"/>
                      <a:pt x="462" y="97"/>
                    </a:cubicBezTo>
                    <a:cubicBezTo>
                      <a:pt x="462" y="96"/>
                      <a:pt x="467" y="98"/>
                      <a:pt x="466" y="96"/>
                    </a:cubicBezTo>
                    <a:cubicBezTo>
                      <a:pt x="464" y="96"/>
                      <a:pt x="468" y="97"/>
                      <a:pt x="465" y="96"/>
                    </a:cubicBezTo>
                    <a:cubicBezTo>
                      <a:pt x="465" y="95"/>
                      <a:pt x="464" y="95"/>
                      <a:pt x="464" y="94"/>
                    </a:cubicBezTo>
                    <a:cubicBezTo>
                      <a:pt x="460" y="94"/>
                      <a:pt x="456" y="93"/>
                      <a:pt x="453" y="92"/>
                    </a:cubicBezTo>
                    <a:cubicBezTo>
                      <a:pt x="452" y="92"/>
                      <a:pt x="453" y="92"/>
                      <a:pt x="452" y="93"/>
                    </a:cubicBezTo>
                    <a:cubicBezTo>
                      <a:pt x="449" y="91"/>
                      <a:pt x="446" y="91"/>
                      <a:pt x="444" y="91"/>
                    </a:cubicBezTo>
                    <a:cubicBezTo>
                      <a:pt x="442" y="90"/>
                      <a:pt x="439" y="90"/>
                      <a:pt x="437" y="89"/>
                    </a:cubicBezTo>
                    <a:cubicBezTo>
                      <a:pt x="436" y="87"/>
                      <a:pt x="440" y="88"/>
                      <a:pt x="440" y="87"/>
                    </a:cubicBezTo>
                    <a:cubicBezTo>
                      <a:pt x="443" y="88"/>
                      <a:pt x="439" y="88"/>
                      <a:pt x="438" y="88"/>
                    </a:cubicBezTo>
                    <a:cubicBezTo>
                      <a:pt x="440" y="90"/>
                      <a:pt x="444" y="88"/>
                      <a:pt x="443" y="90"/>
                    </a:cubicBezTo>
                    <a:cubicBezTo>
                      <a:pt x="444" y="90"/>
                      <a:pt x="444" y="90"/>
                      <a:pt x="446" y="90"/>
                    </a:cubicBezTo>
                    <a:cubicBezTo>
                      <a:pt x="448" y="90"/>
                      <a:pt x="445" y="90"/>
                      <a:pt x="446" y="89"/>
                    </a:cubicBezTo>
                    <a:cubicBezTo>
                      <a:pt x="448" y="90"/>
                      <a:pt x="449" y="90"/>
                      <a:pt x="453" y="91"/>
                    </a:cubicBezTo>
                    <a:cubicBezTo>
                      <a:pt x="453" y="90"/>
                      <a:pt x="451" y="89"/>
                      <a:pt x="450" y="89"/>
                    </a:cubicBezTo>
                    <a:cubicBezTo>
                      <a:pt x="451" y="89"/>
                      <a:pt x="454" y="89"/>
                      <a:pt x="455" y="90"/>
                    </a:cubicBezTo>
                    <a:cubicBezTo>
                      <a:pt x="456" y="90"/>
                      <a:pt x="454" y="89"/>
                      <a:pt x="456" y="89"/>
                    </a:cubicBezTo>
                    <a:cubicBezTo>
                      <a:pt x="458" y="89"/>
                      <a:pt x="460" y="90"/>
                      <a:pt x="463" y="91"/>
                    </a:cubicBezTo>
                    <a:cubicBezTo>
                      <a:pt x="464" y="91"/>
                      <a:pt x="461" y="90"/>
                      <a:pt x="461" y="90"/>
                    </a:cubicBezTo>
                    <a:cubicBezTo>
                      <a:pt x="462" y="89"/>
                      <a:pt x="462" y="91"/>
                      <a:pt x="465" y="91"/>
                    </a:cubicBezTo>
                    <a:cubicBezTo>
                      <a:pt x="465" y="91"/>
                      <a:pt x="464" y="91"/>
                      <a:pt x="464" y="92"/>
                    </a:cubicBezTo>
                    <a:cubicBezTo>
                      <a:pt x="465" y="93"/>
                      <a:pt x="466" y="91"/>
                      <a:pt x="468" y="92"/>
                    </a:cubicBezTo>
                    <a:cubicBezTo>
                      <a:pt x="466" y="93"/>
                      <a:pt x="464" y="93"/>
                      <a:pt x="462" y="93"/>
                    </a:cubicBezTo>
                    <a:cubicBezTo>
                      <a:pt x="464" y="94"/>
                      <a:pt x="465" y="93"/>
                      <a:pt x="468" y="95"/>
                    </a:cubicBezTo>
                    <a:cubicBezTo>
                      <a:pt x="468" y="94"/>
                      <a:pt x="466" y="93"/>
                      <a:pt x="469" y="94"/>
                    </a:cubicBezTo>
                    <a:cubicBezTo>
                      <a:pt x="469" y="93"/>
                      <a:pt x="469" y="92"/>
                      <a:pt x="468" y="92"/>
                    </a:cubicBezTo>
                    <a:cubicBezTo>
                      <a:pt x="471" y="93"/>
                      <a:pt x="474" y="92"/>
                      <a:pt x="477" y="94"/>
                    </a:cubicBezTo>
                    <a:cubicBezTo>
                      <a:pt x="475" y="95"/>
                      <a:pt x="472" y="92"/>
                      <a:pt x="470" y="93"/>
                    </a:cubicBezTo>
                    <a:cubicBezTo>
                      <a:pt x="470" y="94"/>
                      <a:pt x="473" y="94"/>
                      <a:pt x="473" y="94"/>
                    </a:cubicBezTo>
                    <a:cubicBezTo>
                      <a:pt x="474" y="94"/>
                      <a:pt x="474" y="94"/>
                      <a:pt x="474" y="94"/>
                    </a:cubicBezTo>
                    <a:cubicBezTo>
                      <a:pt x="474" y="94"/>
                      <a:pt x="474" y="95"/>
                      <a:pt x="475" y="95"/>
                    </a:cubicBezTo>
                    <a:cubicBezTo>
                      <a:pt x="474" y="95"/>
                      <a:pt x="472" y="95"/>
                      <a:pt x="470" y="94"/>
                    </a:cubicBezTo>
                    <a:cubicBezTo>
                      <a:pt x="470" y="95"/>
                      <a:pt x="471" y="95"/>
                      <a:pt x="471" y="96"/>
                    </a:cubicBezTo>
                    <a:cubicBezTo>
                      <a:pt x="472" y="95"/>
                      <a:pt x="475" y="95"/>
                      <a:pt x="478" y="96"/>
                    </a:cubicBezTo>
                    <a:cubicBezTo>
                      <a:pt x="479" y="95"/>
                      <a:pt x="475" y="95"/>
                      <a:pt x="476" y="94"/>
                    </a:cubicBezTo>
                    <a:cubicBezTo>
                      <a:pt x="478" y="95"/>
                      <a:pt x="477" y="95"/>
                      <a:pt x="479" y="95"/>
                    </a:cubicBezTo>
                    <a:cubicBezTo>
                      <a:pt x="479" y="95"/>
                      <a:pt x="477" y="95"/>
                      <a:pt x="477" y="94"/>
                    </a:cubicBezTo>
                    <a:cubicBezTo>
                      <a:pt x="479" y="94"/>
                      <a:pt x="479" y="95"/>
                      <a:pt x="480" y="95"/>
                    </a:cubicBezTo>
                    <a:cubicBezTo>
                      <a:pt x="480" y="95"/>
                      <a:pt x="478" y="96"/>
                      <a:pt x="479" y="97"/>
                    </a:cubicBezTo>
                    <a:cubicBezTo>
                      <a:pt x="481" y="97"/>
                      <a:pt x="481" y="96"/>
                      <a:pt x="481" y="95"/>
                    </a:cubicBezTo>
                    <a:cubicBezTo>
                      <a:pt x="483" y="96"/>
                      <a:pt x="483" y="95"/>
                      <a:pt x="485" y="96"/>
                    </a:cubicBezTo>
                    <a:cubicBezTo>
                      <a:pt x="485" y="96"/>
                      <a:pt x="484" y="96"/>
                      <a:pt x="485" y="97"/>
                    </a:cubicBezTo>
                    <a:cubicBezTo>
                      <a:pt x="484" y="97"/>
                      <a:pt x="482" y="96"/>
                      <a:pt x="482" y="96"/>
                    </a:cubicBezTo>
                    <a:cubicBezTo>
                      <a:pt x="483" y="97"/>
                      <a:pt x="482" y="97"/>
                      <a:pt x="482" y="98"/>
                    </a:cubicBezTo>
                    <a:cubicBezTo>
                      <a:pt x="480" y="97"/>
                      <a:pt x="478" y="98"/>
                      <a:pt x="477" y="99"/>
                    </a:cubicBezTo>
                    <a:cubicBezTo>
                      <a:pt x="477" y="98"/>
                      <a:pt x="476" y="97"/>
                      <a:pt x="476" y="96"/>
                    </a:cubicBezTo>
                    <a:cubicBezTo>
                      <a:pt x="472" y="95"/>
                      <a:pt x="473" y="97"/>
                      <a:pt x="469" y="96"/>
                    </a:cubicBezTo>
                    <a:cubicBezTo>
                      <a:pt x="470" y="97"/>
                      <a:pt x="470" y="97"/>
                      <a:pt x="472" y="98"/>
                    </a:cubicBezTo>
                    <a:cubicBezTo>
                      <a:pt x="469" y="98"/>
                      <a:pt x="468" y="95"/>
                      <a:pt x="466" y="95"/>
                    </a:cubicBezTo>
                    <a:cubicBezTo>
                      <a:pt x="467" y="97"/>
                      <a:pt x="471" y="100"/>
                      <a:pt x="475" y="99"/>
                    </a:cubicBezTo>
                    <a:cubicBezTo>
                      <a:pt x="477" y="99"/>
                      <a:pt x="478" y="100"/>
                      <a:pt x="479" y="102"/>
                    </a:cubicBezTo>
                    <a:cubicBezTo>
                      <a:pt x="477" y="100"/>
                      <a:pt x="474" y="100"/>
                      <a:pt x="472" y="100"/>
                    </a:cubicBezTo>
                    <a:cubicBezTo>
                      <a:pt x="470" y="100"/>
                      <a:pt x="469" y="100"/>
                      <a:pt x="469" y="101"/>
                    </a:cubicBezTo>
                    <a:cubicBezTo>
                      <a:pt x="467" y="100"/>
                      <a:pt x="466" y="99"/>
                      <a:pt x="463" y="98"/>
                    </a:cubicBezTo>
                    <a:cubicBezTo>
                      <a:pt x="464" y="100"/>
                      <a:pt x="467" y="101"/>
                      <a:pt x="469" y="102"/>
                    </a:cubicBezTo>
                    <a:close/>
                    <a:moveTo>
                      <a:pt x="442" y="88"/>
                    </a:moveTo>
                    <a:cubicBezTo>
                      <a:pt x="443" y="88"/>
                      <a:pt x="443" y="88"/>
                      <a:pt x="444" y="88"/>
                    </a:cubicBezTo>
                    <a:cubicBezTo>
                      <a:pt x="443" y="88"/>
                      <a:pt x="444" y="89"/>
                      <a:pt x="444" y="89"/>
                    </a:cubicBezTo>
                    <a:cubicBezTo>
                      <a:pt x="442" y="89"/>
                      <a:pt x="442" y="88"/>
                      <a:pt x="442" y="88"/>
                    </a:cubicBezTo>
                    <a:close/>
                    <a:moveTo>
                      <a:pt x="535" y="128"/>
                    </a:moveTo>
                    <a:cubicBezTo>
                      <a:pt x="535" y="128"/>
                      <a:pt x="535" y="128"/>
                      <a:pt x="536" y="129"/>
                    </a:cubicBezTo>
                    <a:cubicBezTo>
                      <a:pt x="536" y="129"/>
                      <a:pt x="535" y="128"/>
                      <a:pt x="534" y="129"/>
                    </a:cubicBezTo>
                    <a:cubicBezTo>
                      <a:pt x="533" y="128"/>
                      <a:pt x="534" y="127"/>
                      <a:pt x="535" y="128"/>
                    </a:cubicBezTo>
                    <a:close/>
                    <a:moveTo>
                      <a:pt x="208" y="418"/>
                    </a:moveTo>
                    <a:cubicBezTo>
                      <a:pt x="207" y="417"/>
                      <a:pt x="207" y="417"/>
                      <a:pt x="206" y="416"/>
                    </a:cubicBezTo>
                    <a:cubicBezTo>
                      <a:pt x="207" y="415"/>
                      <a:pt x="207" y="417"/>
                      <a:pt x="208" y="416"/>
                    </a:cubicBezTo>
                    <a:cubicBezTo>
                      <a:pt x="208" y="417"/>
                      <a:pt x="207" y="417"/>
                      <a:pt x="208" y="418"/>
                    </a:cubicBezTo>
                    <a:close/>
                    <a:moveTo>
                      <a:pt x="196" y="475"/>
                    </a:moveTo>
                    <a:cubicBezTo>
                      <a:pt x="195" y="475"/>
                      <a:pt x="193" y="470"/>
                      <a:pt x="193" y="472"/>
                    </a:cubicBezTo>
                    <a:cubicBezTo>
                      <a:pt x="192" y="472"/>
                      <a:pt x="193" y="470"/>
                      <a:pt x="193" y="469"/>
                    </a:cubicBezTo>
                    <a:cubicBezTo>
                      <a:pt x="193" y="470"/>
                      <a:pt x="195" y="472"/>
                      <a:pt x="194" y="472"/>
                    </a:cubicBezTo>
                    <a:cubicBezTo>
                      <a:pt x="194" y="473"/>
                      <a:pt x="195" y="472"/>
                      <a:pt x="195" y="472"/>
                    </a:cubicBezTo>
                    <a:cubicBezTo>
                      <a:pt x="196" y="473"/>
                      <a:pt x="195" y="474"/>
                      <a:pt x="196" y="475"/>
                    </a:cubicBezTo>
                    <a:close/>
                    <a:moveTo>
                      <a:pt x="188" y="477"/>
                    </a:moveTo>
                    <a:cubicBezTo>
                      <a:pt x="187" y="477"/>
                      <a:pt x="186" y="475"/>
                      <a:pt x="187" y="475"/>
                    </a:cubicBezTo>
                    <a:cubicBezTo>
                      <a:pt x="188" y="476"/>
                      <a:pt x="187" y="476"/>
                      <a:pt x="188" y="477"/>
                    </a:cubicBezTo>
                    <a:close/>
                    <a:moveTo>
                      <a:pt x="192" y="521"/>
                    </a:moveTo>
                    <a:cubicBezTo>
                      <a:pt x="191" y="520"/>
                      <a:pt x="191" y="520"/>
                      <a:pt x="190" y="519"/>
                    </a:cubicBezTo>
                    <a:cubicBezTo>
                      <a:pt x="190" y="519"/>
                      <a:pt x="191" y="519"/>
                      <a:pt x="192" y="520"/>
                    </a:cubicBezTo>
                    <a:cubicBezTo>
                      <a:pt x="192" y="519"/>
                      <a:pt x="192" y="519"/>
                      <a:pt x="191" y="519"/>
                    </a:cubicBezTo>
                    <a:cubicBezTo>
                      <a:pt x="191" y="519"/>
                      <a:pt x="192" y="519"/>
                      <a:pt x="192" y="519"/>
                    </a:cubicBezTo>
                    <a:cubicBezTo>
                      <a:pt x="193" y="520"/>
                      <a:pt x="193" y="520"/>
                      <a:pt x="193" y="520"/>
                    </a:cubicBezTo>
                    <a:cubicBezTo>
                      <a:pt x="192" y="520"/>
                      <a:pt x="192" y="520"/>
                      <a:pt x="192" y="521"/>
                    </a:cubicBezTo>
                    <a:close/>
                    <a:moveTo>
                      <a:pt x="99" y="543"/>
                    </a:moveTo>
                    <a:cubicBezTo>
                      <a:pt x="98" y="540"/>
                      <a:pt x="97" y="539"/>
                      <a:pt x="95" y="535"/>
                    </a:cubicBezTo>
                    <a:cubicBezTo>
                      <a:pt x="96" y="534"/>
                      <a:pt x="95" y="531"/>
                      <a:pt x="97" y="534"/>
                    </a:cubicBezTo>
                    <a:cubicBezTo>
                      <a:pt x="98" y="536"/>
                      <a:pt x="97" y="536"/>
                      <a:pt x="97" y="538"/>
                    </a:cubicBezTo>
                    <a:cubicBezTo>
                      <a:pt x="98" y="539"/>
                      <a:pt x="99" y="540"/>
                      <a:pt x="100" y="542"/>
                    </a:cubicBezTo>
                    <a:cubicBezTo>
                      <a:pt x="99" y="542"/>
                      <a:pt x="100" y="543"/>
                      <a:pt x="99" y="543"/>
                    </a:cubicBezTo>
                    <a:close/>
                    <a:moveTo>
                      <a:pt x="4" y="336"/>
                    </a:moveTo>
                    <a:cubicBezTo>
                      <a:pt x="5" y="333"/>
                      <a:pt x="5" y="333"/>
                      <a:pt x="5" y="333"/>
                    </a:cubicBezTo>
                    <a:cubicBezTo>
                      <a:pt x="5" y="333"/>
                      <a:pt x="5" y="330"/>
                      <a:pt x="6" y="329"/>
                    </a:cubicBezTo>
                    <a:cubicBezTo>
                      <a:pt x="5" y="332"/>
                      <a:pt x="7" y="330"/>
                      <a:pt x="6" y="335"/>
                    </a:cubicBezTo>
                    <a:cubicBezTo>
                      <a:pt x="5" y="335"/>
                      <a:pt x="5" y="336"/>
                      <a:pt x="4" y="336"/>
                    </a:cubicBezTo>
                    <a:close/>
                    <a:moveTo>
                      <a:pt x="569" y="48"/>
                    </a:moveTo>
                    <a:cubicBezTo>
                      <a:pt x="571" y="48"/>
                      <a:pt x="573" y="50"/>
                      <a:pt x="573" y="51"/>
                    </a:cubicBezTo>
                    <a:cubicBezTo>
                      <a:pt x="570" y="49"/>
                      <a:pt x="571" y="49"/>
                      <a:pt x="569" y="48"/>
                    </a:cubicBezTo>
                    <a:close/>
                    <a:moveTo>
                      <a:pt x="721" y="219"/>
                    </a:moveTo>
                    <a:cubicBezTo>
                      <a:pt x="720" y="219"/>
                      <a:pt x="719" y="217"/>
                      <a:pt x="718" y="215"/>
                    </a:cubicBezTo>
                    <a:cubicBezTo>
                      <a:pt x="719" y="214"/>
                      <a:pt x="721" y="217"/>
                      <a:pt x="721" y="219"/>
                    </a:cubicBezTo>
                    <a:close/>
                    <a:moveTo>
                      <a:pt x="708" y="191"/>
                    </a:moveTo>
                    <a:cubicBezTo>
                      <a:pt x="706" y="189"/>
                      <a:pt x="706" y="187"/>
                      <a:pt x="705" y="185"/>
                    </a:cubicBezTo>
                    <a:cubicBezTo>
                      <a:pt x="706" y="184"/>
                      <a:pt x="706" y="184"/>
                      <a:pt x="706" y="184"/>
                    </a:cubicBezTo>
                    <a:cubicBezTo>
                      <a:pt x="707" y="187"/>
                      <a:pt x="708" y="189"/>
                      <a:pt x="708" y="191"/>
                    </a:cubicBezTo>
                    <a:close/>
                    <a:moveTo>
                      <a:pt x="684" y="166"/>
                    </a:moveTo>
                    <a:cubicBezTo>
                      <a:pt x="682" y="163"/>
                      <a:pt x="683" y="164"/>
                      <a:pt x="680" y="161"/>
                    </a:cubicBezTo>
                    <a:cubicBezTo>
                      <a:pt x="680" y="159"/>
                      <a:pt x="682" y="163"/>
                      <a:pt x="683" y="162"/>
                    </a:cubicBezTo>
                    <a:cubicBezTo>
                      <a:pt x="683" y="162"/>
                      <a:pt x="679" y="158"/>
                      <a:pt x="681" y="158"/>
                    </a:cubicBezTo>
                    <a:cubicBezTo>
                      <a:pt x="683" y="161"/>
                      <a:pt x="683" y="163"/>
                      <a:pt x="685" y="165"/>
                    </a:cubicBezTo>
                    <a:cubicBezTo>
                      <a:pt x="686" y="167"/>
                      <a:pt x="685" y="165"/>
                      <a:pt x="684" y="166"/>
                    </a:cubicBezTo>
                    <a:close/>
                    <a:moveTo>
                      <a:pt x="679" y="157"/>
                    </a:moveTo>
                    <a:cubicBezTo>
                      <a:pt x="678" y="156"/>
                      <a:pt x="677" y="154"/>
                      <a:pt x="676" y="153"/>
                    </a:cubicBezTo>
                    <a:cubicBezTo>
                      <a:pt x="677" y="152"/>
                      <a:pt x="680" y="157"/>
                      <a:pt x="679" y="157"/>
                    </a:cubicBezTo>
                    <a:close/>
                    <a:moveTo>
                      <a:pt x="679" y="148"/>
                    </a:moveTo>
                    <a:cubicBezTo>
                      <a:pt x="679" y="149"/>
                      <a:pt x="675" y="144"/>
                      <a:pt x="676" y="145"/>
                    </a:cubicBezTo>
                    <a:cubicBezTo>
                      <a:pt x="676" y="143"/>
                      <a:pt x="678" y="147"/>
                      <a:pt x="679" y="148"/>
                    </a:cubicBezTo>
                    <a:close/>
                    <a:moveTo>
                      <a:pt x="673" y="136"/>
                    </a:moveTo>
                    <a:cubicBezTo>
                      <a:pt x="671" y="136"/>
                      <a:pt x="669" y="132"/>
                      <a:pt x="668" y="130"/>
                    </a:cubicBezTo>
                    <a:cubicBezTo>
                      <a:pt x="669" y="129"/>
                      <a:pt x="672" y="135"/>
                      <a:pt x="673" y="136"/>
                    </a:cubicBezTo>
                    <a:close/>
                    <a:moveTo>
                      <a:pt x="661" y="146"/>
                    </a:moveTo>
                    <a:cubicBezTo>
                      <a:pt x="659" y="145"/>
                      <a:pt x="657" y="142"/>
                      <a:pt x="657" y="141"/>
                    </a:cubicBezTo>
                    <a:cubicBezTo>
                      <a:pt x="658" y="143"/>
                      <a:pt x="661" y="145"/>
                      <a:pt x="661" y="146"/>
                    </a:cubicBezTo>
                    <a:close/>
                    <a:moveTo>
                      <a:pt x="646" y="149"/>
                    </a:moveTo>
                    <a:cubicBezTo>
                      <a:pt x="645" y="149"/>
                      <a:pt x="645" y="149"/>
                      <a:pt x="645" y="151"/>
                    </a:cubicBezTo>
                    <a:cubicBezTo>
                      <a:pt x="642" y="148"/>
                      <a:pt x="642" y="146"/>
                      <a:pt x="640" y="146"/>
                    </a:cubicBezTo>
                    <a:cubicBezTo>
                      <a:pt x="638" y="143"/>
                      <a:pt x="638" y="138"/>
                      <a:pt x="641" y="142"/>
                    </a:cubicBezTo>
                    <a:cubicBezTo>
                      <a:pt x="640" y="143"/>
                      <a:pt x="646" y="147"/>
                      <a:pt x="646" y="149"/>
                    </a:cubicBezTo>
                    <a:close/>
                    <a:moveTo>
                      <a:pt x="652" y="136"/>
                    </a:moveTo>
                    <a:cubicBezTo>
                      <a:pt x="652" y="136"/>
                      <a:pt x="650" y="133"/>
                      <a:pt x="648" y="132"/>
                    </a:cubicBezTo>
                    <a:cubicBezTo>
                      <a:pt x="649" y="131"/>
                      <a:pt x="652" y="134"/>
                      <a:pt x="652" y="136"/>
                    </a:cubicBezTo>
                    <a:close/>
                    <a:moveTo>
                      <a:pt x="646" y="144"/>
                    </a:moveTo>
                    <a:cubicBezTo>
                      <a:pt x="645" y="145"/>
                      <a:pt x="643" y="142"/>
                      <a:pt x="644" y="143"/>
                    </a:cubicBezTo>
                    <a:cubicBezTo>
                      <a:pt x="643" y="143"/>
                      <a:pt x="642" y="142"/>
                      <a:pt x="641" y="140"/>
                    </a:cubicBezTo>
                    <a:cubicBezTo>
                      <a:pt x="642" y="138"/>
                      <a:pt x="645" y="143"/>
                      <a:pt x="646" y="144"/>
                    </a:cubicBezTo>
                    <a:close/>
                    <a:moveTo>
                      <a:pt x="653" y="126"/>
                    </a:moveTo>
                    <a:cubicBezTo>
                      <a:pt x="654" y="127"/>
                      <a:pt x="650" y="122"/>
                      <a:pt x="651" y="125"/>
                    </a:cubicBezTo>
                    <a:cubicBezTo>
                      <a:pt x="649" y="123"/>
                      <a:pt x="649" y="122"/>
                      <a:pt x="647" y="120"/>
                    </a:cubicBezTo>
                    <a:cubicBezTo>
                      <a:pt x="648" y="120"/>
                      <a:pt x="648" y="120"/>
                      <a:pt x="648" y="120"/>
                    </a:cubicBezTo>
                    <a:cubicBezTo>
                      <a:pt x="646" y="118"/>
                      <a:pt x="644" y="117"/>
                      <a:pt x="642" y="115"/>
                    </a:cubicBezTo>
                    <a:cubicBezTo>
                      <a:pt x="642" y="114"/>
                      <a:pt x="642" y="115"/>
                      <a:pt x="642" y="115"/>
                    </a:cubicBezTo>
                    <a:cubicBezTo>
                      <a:pt x="640" y="113"/>
                      <a:pt x="642" y="115"/>
                      <a:pt x="642" y="114"/>
                    </a:cubicBezTo>
                    <a:cubicBezTo>
                      <a:pt x="650" y="121"/>
                      <a:pt x="650" y="121"/>
                      <a:pt x="650" y="121"/>
                    </a:cubicBezTo>
                    <a:cubicBezTo>
                      <a:pt x="649" y="123"/>
                      <a:pt x="651" y="124"/>
                      <a:pt x="653" y="126"/>
                    </a:cubicBezTo>
                    <a:close/>
                    <a:moveTo>
                      <a:pt x="647" y="130"/>
                    </a:moveTo>
                    <a:cubicBezTo>
                      <a:pt x="646" y="129"/>
                      <a:pt x="645" y="128"/>
                      <a:pt x="644" y="127"/>
                    </a:cubicBezTo>
                    <a:cubicBezTo>
                      <a:pt x="645" y="127"/>
                      <a:pt x="646" y="127"/>
                      <a:pt x="647" y="128"/>
                    </a:cubicBezTo>
                    <a:cubicBezTo>
                      <a:pt x="647" y="129"/>
                      <a:pt x="647" y="130"/>
                      <a:pt x="647" y="130"/>
                    </a:cubicBezTo>
                    <a:close/>
                    <a:moveTo>
                      <a:pt x="643" y="126"/>
                    </a:moveTo>
                    <a:cubicBezTo>
                      <a:pt x="640" y="124"/>
                      <a:pt x="635" y="117"/>
                      <a:pt x="631" y="115"/>
                    </a:cubicBezTo>
                    <a:cubicBezTo>
                      <a:pt x="628" y="113"/>
                      <a:pt x="628" y="113"/>
                      <a:pt x="627" y="110"/>
                    </a:cubicBezTo>
                    <a:cubicBezTo>
                      <a:pt x="628" y="109"/>
                      <a:pt x="630" y="112"/>
                      <a:pt x="630" y="113"/>
                    </a:cubicBezTo>
                    <a:cubicBezTo>
                      <a:pt x="631" y="113"/>
                      <a:pt x="633" y="115"/>
                      <a:pt x="635" y="116"/>
                    </a:cubicBezTo>
                    <a:cubicBezTo>
                      <a:pt x="637" y="118"/>
                      <a:pt x="638" y="120"/>
                      <a:pt x="640" y="121"/>
                    </a:cubicBezTo>
                    <a:cubicBezTo>
                      <a:pt x="639" y="123"/>
                      <a:pt x="642" y="124"/>
                      <a:pt x="643" y="126"/>
                    </a:cubicBezTo>
                    <a:close/>
                    <a:moveTo>
                      <a:pt x="633" y="118"/>
                    </a:moveTo>
                    <a:cubicBezTo>
                      <a:pt x="633" y="120"/>
                      <a:pt x="629" y="115"/>
                      <a:pt x="628" y="115"/>
                    </a:cubicBezTo>
                    <a:cubicBezTo>
                      <a:pt x="630" y="114"/>
                      <a:pt x="631" y="117"/>
                      <a:pt x="633" y="118"/>
                    </a:cubicBezTo>
                    <a:close/>
                    <a:moveTo>
                      <a:pt x="623" y="116"/>
                    </a:moveTo>
                    <a:cubicBezTo>
                      <a:pt x="620" y="114"/>
                      <a:pt x="622" y="115"/>
                      <a:pt x="621" y="113"/>
                    </a:cubicBezTo>
                    <a:cubicBezTo>
                      <a:pt x="622" y="114"/>
                      <a:pt x="624" y="115"/>
                      <a:pt x="625" y="116"/>
                    </a:cubicBezTo>
                    <a:cubicBezTo>
                      <a:pt x="624" y="117"/>
                      <a:pt x="623" y="116"/>
                      <a:pt x="623" y="115"/>
                    </a:cubicBezTo>
                    <a:cubicBezTo>
                      <a:pt x="623" y="115"/>
                      <a:pt x="622" y="116"/>
                      <a:pt x="623" y="116"/>
                    </a:cubicBezTo>
                    <a:close/>
                    <a:moveTo>
                      <a:pt x="622" y="112"/>
                    </a:moveTo>
                    <a:cubicBezTo>
                      <a:pt x="622" y="112"/>
                      <a:pt x="620" y="110"/>
                      <a:pt x="619" y="110"/>
                    </a:cubicBezTo>
                    <a:cubicBezTo>
                      <a:pt x="619" y="110"/>
                      <a:pt x="619" y="110"/>
                      <a:pt x="619" y="111"/>
                    </a:cubicBezTo>
                    <a:cubicBezTo>
                      <a:pt x="615" y="109"/>
                      <a:pt x="620" y="109"/>
                      <a:pt x="622" y="112"/>
                    </a:cubicBezTo>
                    <a:close/>
                    <a:moveTo>
                      <a:pt x="618" y="105"/>
                    </a:moveTo>
                    <a:cubicBezTo>
                      <a:pt x="616" y="103"/>
                      <a:pt x="621" y="108"/>
                      <a:pt x="619" y="105"/>
                    </a:cubicBezTo>
                    <a:cubicBezTo>
                      <a:pt x="620" y="106"/>
                      <a:pt x="622" y="108"/>
                      <a:pt x="623" y="109"/>
                    </a:cubicBezTo>
                    <a:cubicBezTo>
                      <a:pt x="623" y="109"/>
                      <a:pt x="622" y="108"/>
                      <a:pt x="621" y="108"/>
                    </a:cubicBezTo>
                    <a:cubicBezTo>
                      <a:pt x="620" y="107"/>
                      <a:pt x="620" y="108"/>
                      <a:pt x="619" y="107"/>
                    </a:cubicBezTo>
                    <a:cubicBezTo>
                      <a:pt x="619" y="107"/>
                      <a:pt x="620" y="107"/>
                      <a:pt x="618" y="105"/>
                    </a:cubicBezTo>
                    <a:close/>
                    <a:moveTo>
                      <a:pt x="624" y="97"/>
                    </a:moveTo>
                    <a:cubicBezTo>
                      <a:pt x="624" y="98"/>
                      <a:pt x="623" y="98"/>
                      <a:pt x="622" y="98"/>
                    </a:cubicBezTo>
                    <a:cubicBezTo>
                      <a:pt x="620" y="96"/>
                      <a:pt x="619" y="95"/>
                      <a:pt x="620" y="94"/>
                    </a:cubicBezTo>
                    <a:cubicBezTo>
                      <a:pt x="621" y="95"/>
                      <a:pt x="623" y="96"/>
                      <a:pt x="624" y="97"/>
                    </a:cubicBezTo>
                    <a:close/>
                    <a:moveTo>
                      <a:pt x="619" y="96"/>
                    </a:moveTo>
                    <a:cubicBezTo>
                      <a:pt x="616" y="91"/>
                      <a:pt x="611" y="87"/>
                      <a:pt x="606" y="84"/>
                    </a:cubicBezTo>
                    <a:cubicBezTo>
                      <a:pt x="611" y="85"/>
                      <a:pt x="615" y="91"/>
                      <a:pt x="619" y="93"/>
                    </a:cubicBezTo>
                    <a:cubicBezTo>
                      <a:pt x="616" y="92"/>
                      <a:pt x="620" y="95"/>
                      <a:pt x="619" y="96"/>
                    </a:cubicBezTo>
                    <a:close/>
                    <a:moveTo>
                      <a:pt x="594" y="115"/>
                    </a:moveTo>
                    <a:cubicBezTo>
                      <a:pt x="593" y="115"/>
                      <a:pt x="593" y="115"/>
                      <a:pt x="593" y="115"/>
                    </a:cubicBezTo>
                    <a:cubicBezTo>
                      <a:pt x="591" y="114"/>
                      <a:pt x="589" y="113"/>
                      <a:pt x="590" y="112"/>
                    </a:cubicBezTo>
                    <a:cubicBezTo>
                      <a:pt x="591" y="113"/>
                      <a:pt x="592" y="114"/>
                      <a:pt x="594" y="115"/>
                    </a:cubicBezTo>
                    <a:close/>
                    <a:moveTo>
                      <a:pt x="605" y="83"/>
                    </a:moveTo>
                    <a:cubicBezTo>
                      <a:pt x="603" y="82"/>
                      <a:pt x="604" y="82"/>
                      <a:pt x="601" y="80"/>
                    </a:cubicBezTo>
                    <a:cubicBezTo>
                      <a:pt x="601" y="79"/>
                      <a:pt x="606" y="83"/>
                      <a:pt x="605" y="83"/>
                    </a:cubicBezTo>
                    <a:close/>
                    <a:moveTo>
                      <a:pt x="603" y="86"/>
                    </a:moveTo>
                    <a:cubicBezTo>
                      <a:pt x="602" y="87"/>
                      <a:pt x="599" y="84"/>
                      <a:pt x="598" y="84"/>
                    </a:cubicBezTo>
                    <a:cubicBezTo>
                      <a:pt x="599" y="84"/>
                      <a:pt x="601" y="85"/>
                      <a:pt x="603" y="86"/>
                    </a:cubicBezTo>
                    <a:close/>
                    <a:moveTo>
                      <a:pt x="589" y="112"/>
                    </a:moveTo>
                    <a:cubicBezTo>
                      <a:pt x="587" y="111"/>
                      <a:pt x="587" y="110"/>
                      <a:pt x="585" y="109"/>
                    </a:cubicBezTo>
                    <a:cubicBezTo>
                      <a:pt x="585" y="108"/>
                      <a:pt x="586" y="109"/>
                      <a:pt x="586" y="109"/>
                    </a:cubicBezTo>
                    <a:cubicBezTo>
                      <a:pt x="586" y="108"/>
                      <a:pt x="584" y="107"/>
                      <a:pt x="583" y="106"/>
                    </a:cubicBezTo>
                    <a:cubicBezTo>
                      <a:pt x="582" y="105"/>
                      <a:pt x="582" y="104"/>
                      <a:pt x="583" y="104"/>
                    </a:cubicBezTo>
                    <a:cubicBezTo>
                      <a:pt x="584" y="105"/>
                      <a:pt x="584" y="106"/>
                      <a:pt x="584" y="107"/>
                    </a:cubicBezTo>
                    <a:cubicBezTo>
                      <a:pt x="586" y="107"/>
                      <a:pt x="587" y="108"/>
                      <a:pt x="589" y="110"/>
                    </a:cubicBezTo>
                    <a:cubicBezTo>
                      <a:pt x="589" y="111"/>
                      <a:pt x="588" y="110"/>
                      <a:pt x="587" y="109"/>
                    </a:cubicBezTo>
                    <a:cubicBezTo>
                      <a:pt x="586" y="110"/>
                      <a:pt x="591" y="112"/>
                      <a:pt x="589" y="112"/>
                    </a:cubicBezTo>
                    <a:close/>
                    <a:moveTo>
                      <a:pt x="587" y="111"/>
                    </a:moveTo>
                    <a:cubicBezTo>
                      <a:pt x="586" y="111"/>
                      <a:pt x="586" y="111"/>
                      <a:pt x="585" y="111"/>
                    </a:cubicBezTo>
                    <a:cubicBezTo>
                      <a:pt x="582" y="109"/>
                      <a:pt x="584" y="108"/>
                      <a:pt x="581" y="106"/>
                    </a:cubicBezTo>
                    <a:cubicBezTo>
                      <a:pt x="581" y="105"/>
                      <a:pt x="583" y="107"/>
                      <a:pt x="583" y="106"/>
                    </a:cubicBezTo>
                    <a:cubicBezTo>
                      <a:pt x="585" y="109"/>
                      <a:pt x="582" y="108"/>
                      <a:pt x="587" y="111"/>
                    </a:cubicBezTo>
                    <a:close/>
                    <a:moveTo>
                      <a:pt x="569" y="137"/>
                    </a:moveTo>
                    <a:cubicBezTo>
                      <a:pt x="569" y="138"/>
                      <a:pt x="568" y="137"/>
                      <a:pt x="568" y="138"/>
                    </a:cubicBezTo>
                    <a:cubicBezTo>
                      <a:pt x="567" y="138"/>
                      <a:pt x="567" y="138"/>
                      <a:pt x="567" y="138"/>
                    </a:cubicBezTo>
                    <a:cubicBezTo>
                      <a:pt x="567" y="137"/>
                      <a:pt x="567" y="137"/>
                      <a:pt x="567" y="137"/>
                    </a:cubicBezTo>
                    <a:cubicBezTo>
                      <a:pt x="567" y="137"/>
                      <a:pt x="568" y="136"/>
                      <a:pt x="569" y="137"/>
                    </a:cubicBezTo>
                    <a:close/>
                    <a:moveTo>
                      <a:pt x="580" y="103"/>
                    </a:moveTo>
                    <a:cubicBezTo>
                      <a:pt x="578" y="103"/>
                      <a:pt x="573" y="99"/>
                      <a:pt x="570" y="97"/>
                    </a:cubicBezTo>
                    <a:cubicBezTo>
                      <a:pt x="573" y="97"/>
                      <a:pt x="576" y="101"/>
                      <a:pt x="580" y="103"/>
                    </a:cubicBezTo>
                    <a:close/>
                    <a:moveTo>
                      <a:pt x="587" y="78"/>
                    </a:moveTo>
                    <a:cubicBezTo>
                      <a:pt x="585" y="79"/>
                      <a:pt x="578" y="74"/>
                      <a:pt x="575" y="72"/>
                    </a:cubicBezTo>
                    <a:cubicBezTo>
                      <a:pt x="575" y="71"/>
                      <a:pt x="577" y="72"/>
                      <a:pt x="579" y="72"/>
                    </a:cubicBezTo>
                    <a:cubicBezTo>
                      <a:pt x="583" y="75"/>
                      <a:pt x="585" y="76"/>
                      <a:pt x="587" y="78"/>
                    </a:cubicBezTo>
                    <a:close/>
                    <a:moveTo>
                      <a:pt x="562" y="131"/>
                    </a:moveTo>
                    <a:cubicBezTo>
                      <a:pt x="560" y="131"/>
                      <a:pt x="555" y="127"/>
                      <a:pt x="554" y="126"/>
                    </a:cubicBezTo>
                    <a:cubicBezTo>
                      <a:pt x="556" y="126"/>
                      <a:pt x="561" y="130"/>
                      <a:pt x="562" y="131"/>
                    </a:cubicBezTo>
                    <a:close/>
                    <a:moveTo>
                      <a:pt x="568" y="95"/>
                    </a:moveTo>
                    <a:cubicBezTo>
                      <a:pt x="568" y="96"/>
                      <a:pt x="569" y="95"/>
                      <a:pt x="570" y="96"/>
                    </a:cubicBezTo>
                    <a:cubicBezTo>
                      <a:pt x="568" y="97"/>
                      <a:pt x="567" y="94"/>
                      <a:pt x="565" y="95"/>
                    </a:cubicBezTo>
                    <a:cubicBezTo>
                      <a:pt x="564" y="94"/>
                      <a:pt x="567" y="94"/>
                      <a:pt x="568" y="95"/>
                    </a:cubicBezTo>
                    <a:close/>
                    <a:moveTo>
                      <a:pt x="574" y="71"/>
                    </a:moveTo>
                    <a:cubicBezTo>
                      <a:pt x="574" y="72"/>
                      <a:pt x="574" y="72"/>
                      <a:pt x="574" y="72"/>
                    </a:cubicBezTo>
                    <a:cubicBezTo>
                      <a:pt x="571" y="71"/>
                      <a:pt x="572" y="70"/>
                      <a:pt x="572" y="69"/>
                    </a:cubicBezTo>
                    <a:cubicBezTo>
                      <a:pt x="572" y="69"/>
                      <a:pt x="573" y="70"/>
                      <a:pt x="574" y="71"/>
                    </a:cubicBezTo>
                    <a:close/>
                    <a:moveTo>
                      <a:pt x="565" y="93"/>
                    </a:moveTo>
                    <a:cubicBezTo>
                      <a:pt x="564" y="93"/>
                      <a:pt x="560" y="92"/>
                      <a:pt x="559" y="91"/>
                    </a:cubicBezTo>
                    <a:cubicBezTo>
                      <a:pt x="561" y="90"/>
                      <a:pt x="562" y="92"/>
                      <a:pt x="565" y="93"/>
                    </a:cubicBezTo>
                    <a:close/>
                    <a:moveTo>
                      <a:pt x="552" y="123"/>
                    </a:moveTo>
                    <a:cubicBezTo>
                      <a:pt x="551" y="124"/>
                      <a:pt x="549" y="123"/>
                      <a:pt x="548" y="122"/>
                    </a:cubicBezTo>
                    <a:cubicBezTo>
                      <a:pt x="548" y="121"/>
                      <a:pt x="550" y="123"/>
                      <a:pt x="552" y="123"/>
                    </a:cubicBezTo>
                    <a:close/>
                    <a:moveTo>
                      <a:pt x="566" y="79"/>
                    </a:moveTo>
                    <a:cubicBezTo>
                      <a:pt x="566" y="80"/>
                      <a:pt x="566" y="80"/>
                      <a:pt x="565" y="80"/>
                    </a:cubicBezTo>
                    <a:cubicBezTo>
                      <a:pt x="561" y="78"/>
                      <a:pt x="563" y="76"/>
                      <a:pt x="566" y="79"/>
                    </a:cubicBezTo>
                    <a:close/>
                    <a:moveTo>
                      <a:pt x="553" y="80"/>
                    </a:moveTo>
                    <a:cubicBezTo>
                      <a:pt x="555" y="80"/>
                      <a:pt x="558" y="82"/>
                      <a:pt x="560" y="82"/>
                    </a:cubicBezTo>
                    <a:cubicBezTo>
                      <a:pt x="562" y="83"/>
                      <a:pt x="560" y="84"/>
                      <a:pt x="563" y="85"/>
                    </a:cubicBezTo>
                    <a:cubicBezTo>
                      <a:pt x="560" y="84"/>
                      <a:pt x="557" y="83"/>
                      <a:pt x="556" y="84"/>
                    </a:cubicBezTo>
                    <a:cubicBezTo>
                      <a:pt x="559" y="85"/>
                      <a:pt x="560" y="84"/>
                      <a:pt x="564" y="87"/>
                    </a:cubicBezTo>
                    <a:cubicBezTo>
                      <a:pt x="563" y="87"/>
                      <a:pt x="562" y="87"/>
                      <a:pt x="562" y="87"/>
                    </a:cubicBezTo>
                    <a:cubicBezTo>
                      <a:pt x="560" y="86"/>
                      <a:pt x="561" y="86"/>
                      <a:pt x="559" y="85"/>
                    </a:cubicBezTo>
                    <a:cubicBezTo>
                      <a:pt x="561" y="87"/>
                      <a:pt x="552" y="83"/>
                      <a:pt x="550" y="81"/>
                    </a:cubicBezTo>
                    <a:cubicBezTo>
                      <a:pt x="551" y="80"/>
                      <a:pt x="552" y="82"/>
                      <a:pt x="554" y="83"/>
                    </a:cubicBezTo>
                    <a:cubicBezTo>
                      <a:pt x="555" y="83"/>
                      <a:pt x="555" y="82"/>
                      <a:pt x="556" y="82"/>
                    </a:cubicBezTo>
                    <a:cubicBezTo>
                      <a:pt x="556" y="82"/>
                      <a:pt x="553" y="81"/>
                      <a:pt x="552" y="80"/>
                    </a:cubicBezTo>
                    <a:cubicBezTo>
                      <a:pt x="550" y="79"/>
                      <a:pt x="552" y="79"/>
                      <a:pt x="550" y="78"/>
                    </a:cubicBezTo>
                    <a:cubicBezTo>
                      <a:pt x="551" y="77"/>
                      <a:pt x="553" y="79"/>
                      <a:pt x="553" y="80"/>
                    </a:cubicBezTo>
                    <a:close/>
                    <a:moveTo>
                      <a:pt x="527" y="152"/>
                    </a:moveTo>
                    <a:cubicBezTo>
                      <a:pt x="527" y="152"/>
                      <a:pt x="526" y="151"/>
                      <a:pt x="527" y="152"/>
                    </a:cubicBezTo>
                    <a:cubicBezTo>
                      <a:pt x="526" y="152"/>
                      <a:pt x="524" y="151"/>
                      <a:pt x="524" y="151"/>
                    </a:cubicBezTo>
                    <a:cubicBezTo>
                      <a:pt x="523" y="149"/>
                      <a:pt x="527" y="152"/>
                      <a:pt x="525" y="151"/>
                    </a:cubicBezTo>
                    <a:cubicBezTo>
                      <a:pt x="526" y="150"/>
                      <a:pt x="527" y="151"/>
                      <a:pt x="527" y="152"/>
                    </a:cubicBezTo>
                    <a:close/>
                    <a:moveTo>
                      <a:pt x="547" y="80"/>
                    </a:moveTo>
                    <a:cubicBezTo>
                      <a:pt x="547" y="80"/>
                      <a:pt x="547" y="80"/>
                      <a:pt x="548" y="80"/>
                    </a:cubicBezTo>
                    <a:cubicBezTo>
                      <a:pt x="548" y="80"/>
                      <a:pt x="546" y="79"/>
                      <a:pt x="547" y="79"/>
                    </a:cubicBezTo>
                    <a:cubicBezTo>
                      <a:pt x="551" y="81"/>
                      <a:pt x="548" y="82"/>
                      <a:pt x="552" y="83"/>
                    </a:cubicBezTo>
                    <a:cubicBezTo>
                      <a:pt x="546" y="81"/>
                      <a:pt x="539" y="76"/>
                      <a:pt x="531" y="73"/>
                    </a:cubicBezTo>
                    <a:cubicBezTo>
                      <a:pt x="531" y="73"/>
                      <a:pt x="530" y="73"/>
                      <a:pt x="530" y="73"/>
                    </a:cubicBezTo>
                    <a:cubicBezTo>
                      <a:pt x="531" y="72"/>
                      <a:pt x="533" y="73"/>
                      <a:pt x="533" y="72"/>
                    </a:cubicBezTo>
                    <a:cubicBezTo>
                      <a:pt x="534" y="72"/>
                      <a:pt x="534" y="73"/>
                      <a:pt x="534" y="73"/>
                    </a:cubicBezTo>
                    <a:cubicBezTo>
                      <a:pt x="536" y="74"/>
                      <a:pt x="536" y="73"/>
                      <a:pt x="539" y="75"/>
                    </a:cubicBezTo>
                    <a:cubicBezTo>
                      <a:pt x="540" y="78"/>
                      <a:pt x="546" y="78"/>
                      <a:pt x="547" y="80"/>
                    </a:cubicBezTo>
                    <a:close/>
                    <a:moveTo>
                      <a:pt x="548" y="76"/>
                    </a:moveTo>
                    <a:cubicBezTo>
                      <a:pt x="547" y="76"/>
                      <a:pt x="548" y="77"/>
                      <a:pt x="548" y="78"/>
                    </a:cubicBezTo>
                    <a:cubicBezTo>
                      <a:pt x="546" y="75"/>
                      <a:pt x="537" y="73"/>
                      <a:pt x="536" y="72"/>
                    </a:cubicBezTo>
                    <a:cubicBezTo>
                      <a:pt x="540" y="72"/>
                      <a:pt x="545" y="76"/>
                      <a:pt x="548" y="76"/>
                    </a:cubicBezTo>
                    <a:close/>
                    <a:moveTo>
                      <a:pt x="544" y="66"/>
                    </a:moveTo>
                    <a:cubicBezTo>
                      <a:pt x="545" y="67"/>
                      <a:pt x="542" y="65"/>
                      <a:pt x="540" y="64"/>
                    </a:cubicBezTo>
                    <a:cubicBezTo>
                      <a:pt x="540" y="63"/>
                      <a:pt x="543" y="65"/>
                      <a:pt x="544" y="66"/>
                    </a:cubicBezTo>
                    <a:close/>
                    <a:moveTo>
                      <a:pt x="544" y="72"/>
                    </a:moveTo>
                    <a:cubicBezTo>
                      <a:pt x="543" y="73"/>
                      <a:pt x="543" y="73"/>
                      <a:pt x="543" y="73"/>
                    </a:cubicBezTo>
                    <a:cubicBezTo>
                      <a:pt x="539" y="71"/>
                      <a:pt x="540" y="70"/>
                      <a:pt x="544" y="72"/>
                    </a:cubicBezTo>
                    <a:close/>
                    <a:moveTo>
                      <a:pt x="517" y="144"/>
                    </a:moveTo>
                    <a:cubicBezTo>
                      <a:pt x="516" y="144"/>
                      <a:pt x="515" y="144"/>
                      <a:pt x="514" y="144"/>
                    </a:cubicBezTo>
                    <a:cubicBezTo>
                      <a:pt x="512" y="143"/>
                      <a:pt x="514" y="143"/>
                      <a:pt x="514" y="142"/>
                    </a:cubicBezTo>
                    <a:cubicBezTo>
                      <a:pt x="515" y="143"/>
                      <a:pt x="516" y="143"/>
                      <a:pt x="517" y="144"/>
                    </a:cubicBezTo>
                    <a:close/>
                    <a:moveTo>
                      <a:pt x="536" y="70"/>
                    </a:moveTo>
                    <a:cubicBezTo>
                      <a:pt x="538" y="70"/>
                      <a:pt x="536" y="69"/>
                      <a:pt x="538" y="69"/>
                    </a:cubicBezTo>
                    <a:cubicBezTo>
                      <a:pt x="539" y="69"/>
                      <a:pt x="539" y="72"/>
                      <a:pt x="536" y="70"/>
                    </a:cubicBezTo>
                    <a:close/>
                    <a:moveTo>
                      <a:pt x="539" y="62"/>
                    </a:moveTo>
                    <a:cubicBezTo>
                      <a:pt x="539" y="63"/>
                      <a:pt x="534" y="61"/>
                      <a:pt x="535" y="60"/>
                    </a:cubicBezTo>
                    <a:cubicBezTo>
                      <a:pt x="537" y="61"/>
                      <a:pt x="538" y="62"/>
                      <a:pt x="539" y="62"/>
                    </a:cubicBezTo>
                    <a:close/>
                    <a:moveTo>
                      <a:pt x="512" y="141"/>
                    </a:moveTo>
                    <a:cubicBezTo>
                      <a:pt x="513" y="142"/>
                      <a:pt x="511" y="141"/>
                      <a:pt x="512" y="142"/>
                    </a:cubicBezTo>
                    <a:cubicBezTo>
                      <a:pt x="512" y="143"/>
                      <a:pt x="509" y="141"/>
                      <a:pt x="509" y="142"/>
                    </a:cubicBezTo>
                    <a:cubicBezTo>
                      <a:pt x="508" y="141"/>
                      <a:pt x="508" y="141"/>
                      <a:pt x="507" y="140"/>
                    </a:cubicBezTo>
                    <a:cubicBezTo>
                      <a:pt x="506" y="140"/>
                      <a:pt x="508" y="141"/>
                      <a:pt x="506" y="141"/>
                    </a:cubicBezTo>
                    <a:cubicBezTo>
                      <a:pt x="506" y="140"/>
                      <a:pt x="506" y="140"/>
                      <a:pt x="505" y="140"/>
                    </a:cubicBezTo>
                    <a:cubicBezTo>
                      <a:pt x="505" y="140"/>
                      <a:pt x="506" y="139"/>
                      <a:pt x="506" y="139"/>
                    </a:cubicBezTo>
                    <a:cubicBezTo>
                      <a:pt x="503" y="139"/>
                      <a:pt x="505" y="139"/>
                      <a:pt x="502" y="138"/>
                    </a:cubicBezTo>
                    <a:cubicBezTo>
                      <a:pt x="502" y="137"/>
                      <a:pt x="504" y="138"/>
                      <a:pt x="505" y="138"/>
                    </a:cubicBezTo>
                    <a:cubicBezTo>
                      <a:pt x="505" y="138"/>
                      <a:pt x="505" y="137"/>
                      <a:pt x="504" y="137"/>
                    </a:cubicBezTo>
                    <a:cubicBezTo>
                      <a:pt x="506" y="137"/>
                      <a:pt x="506" y="139"/>
                      <a:pt x="509" y="139"/>
                    </a:cubicBezTo>
                    <a:cubicBezTo>
                      <a:pt x="507" y="140"/>
                      <a:pt x="510" y="140"/>
                      <a:pt x="512" y="141"/>
                    </a:cubicBezTo>
                    <a:close/>
                    <a:moveTo>
                      <a:pt x="522" y="105"/>
                    </a:moveTo>
                    <a:cubicBezTo>
                      <a:pt x="521" y="106"/>
                      <a:pt x="520" y="104"/>
                      <a:pt x="518" y="104"/>
                    </a:cubicBezTo>
                    <a:cubicBezTo>
                      <a:pt x="518" y="103"/>
                      <a:pt x="520" y="105"/>
                      <a:pt x="522" y="105"/>
                    </a:cubicBezTo>
                    <a:close/>
                    <a:moveTo>
                      <a:pt x="530" y="70"/>
                    </a:moveTo>
                    <a:cubicBezTo>
                      <a:pt x="531" y="71"/>
                      <a:pt x="528" y="70"/>
                      <a:pt x="527" y="69"/>
                    </a:cubicBezTo>
                    <a:cubicBezTo>
                      <a:pt x="527" y="69"/>
                      <a:pt x="529" y="69"/>
                      <a:pt x="530" y="70"/>
                    </a:cubicBezTo>
                    <a:close/>
                    <a:moveTo>
                      <a:pt x="527" y="74"/>
                    </a:moveTo>
                    <a:cubicBezTo>
                      <a:pt x="526" y="73"/>
                      <a:pt x="526" y="72"/>
                      <a:pt x="523" y="71"/>
                    </a:cubicBezTo>
                    <a:cubicBezTo>
                      <a:pt x="523" y="69"/>
                      <a:pt x="528" y="73"/>
                      <a:pt x="527" y="74"/>
                    </a:cubicBezTo>
                    <a:close/>
                    <a:moveTo>
                      <a:pt x="516" y="116"/>
                    </a:moveTo>
                    <a:cubicBezTo>
                      <a:pt x="516" y="116"/>
                      <a:pt x="515" y="116"/>
                      <a:pt x="515" y="116"/>
                    </a:cubicBezTo>
                    <a:cubicBezTo>
                      <a:pt x="514" y="116"/>
                      <a:pt x="515" y="116"/>
                      <a:pt x="515" y="117"/>
                    </a:cubicBezTo>
                    <a:cubicBezTo>
                      <a:pt x="514" y="117"/>
                      <a:pt x="513" y="116"/>
                      <a:pt x="513" y="115"/>
                    </a:cubicBezTo>
                    <a:cubicBezTo>
                      <a:pt x="513" y="115"/>
                      <a:pt x="515" y="116"/>
                      <a:pt x="516" y="116"/>
                    </a:cubicBezTo>
                    <a:close/>
                    <a:moveTo>
                      <a:pt x="505" y="48"/>
                    </a:moveTo>
                    <a:cubicBezTo>
                      <a:pt x="507" y="48"/>
                      <a:pt x="498" y="46"/>
                      <a:pt x="503" y="46"/>
                    </a:cubicBezTo>
                    <a:cubicBezTo>
                      <a:pt x="502" y="45"/>
                      <a:pt x="501" y="46"/>
                      <a:pt x="500" y="45"/>
                    </a:cubicBezTo>
                    <a:cubicBezTo>
                      <a:pt x="500" y="45"/>
                      <a:pt x="501" y="46"/>
                      <a:pt x="501" y="46"/>
                    </a:cubicBezTo>
                    <a:cubicBezTo>
                      <a:pt x="498" y="45"/>
                      <a:pt x="495" y="44"/>
                      <a:pt x="495" y="45"/>
                    </a:cubicBezTo>
                    <a:cubicBezTo>
                      <a:pt x="493" y="44"/>
                      <a:pt x="492" y="44"/>
                      <a:pt x="489" y="44"/>
                    </a:cubicBezTo>
                    <a:cubicBezTo>
                      <a:pt x="489" y="42"/>
                      <a:pt x="493" y="44"/>
                      <a:pt x="494" y="44"/>
                    </a:cubicBezTo>
                    <a:cubicBezTo>
                      <a:pt x="492" y="42"/>
                      <a:pt x="490" y="43"/>
                      <a:pt x="488" y="41"/>
                    </a:cubicBezTo>
                    <a:cubicBezTo>
                      <a:pt x="487" y="42"/>
                      <a:pt x="491" y="42"/>
                      <a:pt x="490" y="43"/>
                    </a:cubicBezTo>
                    <a:cubicBezTo>
                      <a:pt x="487" y="42"/>
                      <a:pt x="486" y="41"/>
                      <a:pt x="484" y="41"/>
                    </a:cubicBezTo>
                    <a:cubicBezTo>
                      <a:pt x="482" y="39"/>
                      <a:pt x="486" y="41"/>
                      <a:pt x="486" y="40"/>
                    </a:cubicBezTo>
                    <a:cubicBezTo>
                      <a:pt x="485" y="39"/>
                      <a:pt x="483" y="40"/>
                      <a:pt x="482" y="39"/>
                    </a:cubicBezTo>
                    <a:cubicBezTo>
                      <a:pt x="480" y="39"/>
                      <a:pt x="485" y="41"/>
                      <a:pt x="482" y="41"/>
                    </a:cubicBezTo>
                    <a:cubicBezTo>
                      <a:pt x="480" y="39"/>
                      <a:pt x="480" y="39"/>
                      <a:pt x="476" y="38"/>
                    </a:cubicBezTo>
                    <a:cubicBezTo>
                      <a:pt x="477" y="38"/>
                      <a:pt x="477" y="38"/>
                      <a:pt x="477" y="37"/>
                    </a:cubicBezTo>
                    <a:cubicBezTo>
                      <a:pt x="474" y="37"/>
                      <a:pt x="476" y="38"/>
                      <a:pt x="474" y="38"/>
                    </a:cubicBezTo>
                    <a:cubicBezTo>
                      <a:pt x="467" y="34"/>
                      <a:pt x="459" y="35"/>
                      <a:pt x="452" y="33"/>
                    </a:cubicBezTo>
                    <a:cubicBezTo>
                      <a:pt x="451" y="34"/>
                      <a:pt x="445" y="33"/>
                      <a:pt x="446" y="31"/>
                    </a:cubicBezTo>
                    <a:cubicBezTo>
                      <a:pt x="443" y="32"/>
                      <a:pt x="444" y="32"/>
                      <a:pt x="440" y="32"/>
                    </a:cubicBezTo>
                    <a:cubicBezTo>
                      <a:pt x="439" y="30"/>
                      <a:pt x="435" y="30"/>
                      <a:pt x="430" y="30"/>
                    </a:cubicBezTo>
                    <a:cubicBezTo>
                      <a:pt x="426" y="30"/>
                      <a:pt x="421" y="30"/>
                      <a:pt x="418" y="29"/>
                    </a:cubicBezTo>
                    <a:cubicBezTo>
                      <a:pt x="418" y="28"/>
                      <a:pt x="419" y="28"/>
                      <a:pt x="420" y="28"/>
                    </a:cubicBezTo>
                    <a:cubicBezTo>
                      <a:pt x="420" y="28"/>
                      <a:pt x="419" y="28"/>
                      <a:pt x="419" y="28"/>
                    </a:cubicBezTo>
                    <a:cubicBezTo>
                      <a:pt x="417" y="29"/>
                      <a:pt x="409" y="29"/>
                      <a:pt x="406" y="28"/>
                    </a:cubicBezTo>
                    <a:cubicBezTo>
                      <a:pt x="402" y="29"/>
                      <a:pt x="399" y="28"/>
                      <a:pt x="394" y="28"/>
                    </a:cubicBezTo>
                    <a:cubicBezTo>
                      <a:pt x="394" y="28"/>
                      <a:pt x="396" y="28"/>
                      <a:pt x="396" y="27"/>
                    </a:cubicBezTo>
                    <a:cubicBezTo>
                      <a:pt x="396" y="28"/>
                      <a:pt x="399" y="28"/>
                      <a:pt x="400" y="27"/>
                    </a:cubicBezTo>
                    <a:cubicBezTo>
                      <a:pt x="400" y="27"/>
                      <a:pt x="399" y="27"/>
                      <a:pt x="397" y="27"/>
                    </a:cubicBezTo>
                    <a:cubicBezTo>
                      <a:pt x="400" y="26"/>
                      <a:pt x="405" y="26"/>
                      <a:pt x="410" y="26"/>
                    </a:cubicBezTo>
                    <a:cubicBezTo>
                      <a:pt x="409" y="27"/>
                      <a:pt x="409" y="27"/>
                      <a:pt x="410" y="27"/>
                    </a:cubicBezTo>
                    <a:cubicBezTo>
                      <a:pt x="411" y="27"/>
                      <a:pt x="413" y="27"/>
                      <a:pt x="414" y="27"/>
                    </a:cubicBezTo>
                    <a:cubicBezTo>
                      <a:pt x="415" y="27"/>
                      <a:pt x="420" y="27"/>
                      <a:pt x="424" y="27"/>
                    </a:cubicBezTo>
                    <a:cubicBezTo>
                      <a:pt x="428" y="27"/>
                      <a:pt x="431" y="27"/>
                      <a:pt x="430" y="25"/>
                    </a:cubicBezTo>
                    <a:cubicBezTo>
                      <a:pt x="437" y="26"/>
                      <a:pt x="438" y="26"/>
                      <a:pt x="445" y="25"/>
                    </a:cubicBezTo>
                    <a:cubicBezTo>
                      <a:pt x="446" y="26"/>
                      <a:pt x="448" y="26"/>
                      <a:pt x="448" y="27"/>
                    </a:cubicBezTo>
                    <a:cubicBezTo>
                      <a:pt x="450" y="26"/>
                      <a:pt x="458" y="27"/>
                      <a:pt x="462" y="29"/>
                    </a:cubicBezTo>
                    <a:cubicBezTo>
                      <a:pt x="464" y="29"/>
                      <a:pt x="464" y="29"/>
                      <a:pt x="466" y="29"/>
                    </a:cubicBezTo>
                    <a:cubicBezTo>
                      <a:pt x="469" y="29"/>
                      <a:pt x="473" y="30"/>
                      <a:pt x="477" y="31"/>
                    </a:cubicBezTo>
                    <a:cubicBezTo>
                      <a:pt x="481" y="32"/>
                      <a:pt x="485" y="33"/>
                      <a:pt x="488" y="34"/>
                    </a:cubicBezTo>
                    <a:cubicBezTo>
                      <a:pt x="488" y="35"/>
                      <a:pt x="492" y="37"/>
                      <a:pt x="496" y="37"/>
                    </a:cubicBezTo>
                    <a:cubicBezTo>
                      <a:pt x="499" y="39"/>
                      <a:pt x="509" y="43"/>
                      <a:pt x="513" y="43"/>
                    </a:cubicBezTo>
                    <a:cubicBezTo>
                      <a:pt x="516" y="44"/>
                      <a:pt x="513" y="43"/>
                      <a:pt x="513" y="44"/>
                    </a:cubicBezTo>
                    <a:cubicBezTo>
                      <a:pt x="516" y="45"/>
                      <a:pt x="522" y="46"/>
                      <a:pt x="524" y="48"/>
                    </a:cubicBezTo>
                    <a:cubicBezTo>
                      <a:pt x="522" y="48"/>
                      <a:pt x="523" y="49"/>
                      <a:pt x="525" y="50"/>
                    </a:cubicBezTo>
                    <a:cubicBezTo>
                      <a:pt x="527" y="51"/>
                      <a:pt x="529" y="52"/>
                      <a:pt x="530" y="53"/>
                    </a:cubicBezTo>
                    <a:cubicBezTo>
                      <a:pt x="527" y="52"/>
                      <a:pt x="524" y="50"/>
                      <a:pt x="522" y="49"/>
                    </a:cubicBezTo>
                    <a:cubicBezTo>
                      <a:pt x="521" y="48"/>
                      <a:pt x="520" y="49"/>
                      <a:pt x="518" y="48"/>
                    </a:cubicBezTo>
                    <a:cubicBezTo>
                      <a:pt x="518" y="48"/>
                      <a:pt x="519" y="48"/>
                      <a:pt x="519" y="48"/>
                    </a:cubicBezTo>
                    <a:cubicBezTo>
                      <a:pt x="513" y="46"/>
                      <a:pt x="508" y="45"/>
                      <a:pt x="503" y="43"/>
                    </a:cubicBezTo>
                    <a:cubicBezTo>
                      <a:pt x="499" y="42"/>
                      <a:pt x="494" y="40"/>
                      <a:pt x="490" y="39"/>
                    </a:cubicBezTo>
                    <a:cubicBezTo>
                      <a:pt x="488" y="39"/>
                      <a:pt x="483" y="37"/>
                      <a:pt x="482" y="38"/>
                    </a:cubicBezTo>
                    <a:cubicBezTo>
                      <a:pt x="485" y="39"/>
                      <a:pt x="489" y="40"/>
                      <a:pt x="493" y="41"/>
                    </a:cubicBezTo>
                    <a:cubicBezTo>
                      <a:pt x="497" y="42"/>
                      <a:pt x="501" y="43"/>
                      <a:pt x="504" y="44"/>
                    </a:cubicBezTo>
                    <a:cubicBezTo>
                      <a:pt x="504" y="44"/>
                      <a:pt x="503" y="44"/>
                      <a:pt x="503" y="45"/>
                    </a:cubicBezTo>
                    <a:cubicBezTo>
                      <a:pt x="503" y="45"/>
                      <a:pt x="511" y="46"/>
                      <a:pt x="509" y="48"/>
                    </a:cubicBezTo>
                    <a:cubicBezTo>
                      <a:pt x="512" y="47"/>
                      <a:pt x="514" y="49"/>
                      <a:pt x="516" y="48"/>
                    </a:cubicBezTo>
                    <a:cubicBezTo>
                      <a:pt x="519" y="49"/>
                      <a:pt x="523" y="50"/>
                      <a:pt x="522" y="51"/>
                    </a:cubicBezTo>
                    <a:cubicBezTo>
                      <a:pt x="520" y="51"/>
                      <a:pt x="519" y="50"/>
                      <a:pt x="518" y="50"/>
                    </a:cubicBezTo>
                    <a:cubicBezTo>
                      <a:pt x="520" y="51"/>
                      <a:pt x="521" y="52"/>
                      <a:pt x="523" y="53"/>
                    </a:cubicBezTo>
                    <a:cubicBezTo>
                      <a:pt x="523" y="53"/>
                      <a:pt x="522" y="52"/>
                      <a:pt x="524" y="52"/>
                    </a:cubicBezTo>
                    <a:cubicBezTo>
                      <a:pt x="528" y="53"/>
                      <a:pt x="529" y="55"/>
                      <a:pt x="531" y="56"/>
                    </a:cubicBezTo>
                    <a:cubicBezTo>
                      <a:pt x="529" y="56"/>
                      <a:pt x="526" y="55"/>
                      <a:pt x="524" y="55"/>
                    </a:cubicBezTo>
                    <a:cubicBezTo>
                      <a:pt x="523" y="55"/>
                      <a:pt x="523" y="55"/>
                      <a:pt x="523" y="54"/>
                    </a:cubicBezTo>
                    <a:cubicBezTo>
                      <a:pt x="519" y="53"/>
                      <a:pt x="519" y="53"/>
                      <a:pt x="513" y="51"/>
                    </a:cubicBezTo>
                    <a:cubicBezTo>
                      <a:pt x="513" y="52"/>
                      <a:pt x="515" y="53"/>
                      <a:pt x="513" y="53"/>
                    </a:cubicBezTo>
                    <a:cubicBezTo>
                      <a:pt x="509" y="52"/>
                      <a:pt x="510" y="51"/>
                      <a:pt x="508" y="49"/>
                    </a:cubicBezTo>
                    <a:cubicBezTo>
                      <a:pt x="510" y="50"/>
                      <a:pt x="509" y="50"/>
                      <a:pt x="511" y="51"/>
                    </a:cubicBezTo>
                    <a:cubicBezTo>
                      <a:pt x="513" y="51"/>
                      <a:pt x="511" y="50"/>
                      <a:pt x="512" y="51"/>
                    </a:cubicBezTo>
                    <a:cubicBezTo>
                      <a:pt x="511" y="49"/>
                      <a:pt x="509" y="49"/>
                      <a:pt x="507" y="49"/>
                    </a:cubicBezTo>
                    <a:cubicBezTo>
                      <a:pt x="506" y="49"/>
                      <a:pt x="504" y="49"/>
                      <a:pt x="502" y="48"/>
                    </a:cubicBezTo>
                    <a:cubicBezTo>
                      <a:pt x="502" y="47"/>
                      <a:pt x="506" y="48"/>
                      <a:pt x="505" y="48"/>
                    </a:cubicBezTo>
                    <a:close/>
                    <a:moveTo>
                      <a:pt x="526" y="58"/>
                    </a:moveTo>
                    <a:cubicBezTo>
                      <a:pt x="525" y="58"/>
                      <a:pt x="523" y="58"/>
                      <a:pt x="521" y="57"/>
                    </a:cubicBezTo>
                    <a:cubicBezTo>
                      <a:pt x="522" y="57"/>
                      <a:pt x="525" y="57"/>
                      <a:pt x="526" y="58"/>
                    </a:cubicBezTo>
                    <a:close/>
                    <a:moveTo>
                      <a:pt x="521" y="73"/>
                    </a:moveTo>
                    <a:cubicBezTo>
                      <a:pt x="520" y="72"/>
                      <a:pt x="520" y="71"/>
                      <a:pt x="521" y="71"/>
                    </a:cubicBezTo>
                    <a:cubicBezTo>
                      <a:pt x="519" y="70"/>
                      <a:pt x="519" y="70"/>
                      <a:pt x="519" y="70"/>
                    </a:cubicBezTo>
                    <a:cubicBezTo>
                      <a:pt x="518" y="70"/>
                      <a:pt x="519" y="71"/>
                      <a:pt x="519" y="71"/>
                    </a:cubicBezTo>
                    <a:cubicBezTo>
                      <a:pt x="518" y="70"/>
                      <a:pt x="518" y="70"/>
                      <a:pt x="516" y="69"/>
                    </a:cubicBezTo>
                    <a:cubicBezTo>
                      <a:pt x="516" y="69"/>
                      <a:pt x="517" y="69"/>
                      <a:pt x="517" y="69"/>
                    </a:cubicBezTo>
                    <a:cubicBezTo>
                      <a:pt x="517" y="68"/>
                      <a:pt x="515" y="69"/>
                      <a:pt x="512" y="68"/>
                    </a:cubicBezTo>
                    <a:cubicBezTo>
                      <a:pt x="514" y="67"/>
                      <a:pt x="516" y="68"/>
                      <a:pt x="517" y="68"/>
                    </a:cubicBezTo>
                    <a:cubicBezTo>
                      <a:pt x="519" y="69"/>
                      <a:pt x="521" y="70"/>
                      <a:pt x="522" y="71"/>
                    </a:cubicBezTo>
                    <a:cubicBezTo>
                      <a:pt x="520" y="71"/>
                      <a:pt x="523" y="73"/>
                      <a:pt x="521" y="73"/>
                    </a:cubicBezTo>
                    <a:close/>
                    <a:moveTo>
                      <a:pt x="522" y="68"/>
                    </a:moveTo>
                    <a:cubicBezTo>
                      <a:pt x="521" y="69"/>
                      <a:pt x="520" y="68"/>
                      <a:pt x="518" y="67"/>
                    </a:cubicBezTo>
                    <a:cubicBezTo>
                      <a:pt x="516" y="67"/>
                      <a:pt x="514" y="66"/>
                      <a:pt x="514" y="65"/>
                    </a:cubicBezTo>
                    <a:cubicBezTo>
                      <a:pt x="516" y="66"/>
                      <a:pt x="517" y="66"/>
                      <a:pt x="518" y="67"/>
                    </a:cubicBezTo>
                    <a:cubicBezTo>
                      <a:pt x="519" y="67"/>
                      <a:pt x="520" y="68"/>
                      <a:pt x="522" y="68"/>
                    </a:cubicBezTo>
                    <a:close/>
                    <a:moveTo>
                      <a:pt x="523" y="56"/>
                    </a:moveTo>
                    <a:cubicBezTo>
                      <a:pt x="523" y="57"/>
                      <a:pt x="518" y="56"/>
                      <a:pt x="519" y="54"/>
                    </a:cubicBezTo>
                    <a:cubicBezTo>
                      <a:pt x="522" y="55"/>
                      <a:pt x="521" y="56"/>
                      <a:pt x="523" y="56"/>
                    </a:cubicBezTo>
                    <a:close/>
                    <a:moveTo>
                      <a:pt x="501" y="135"/>
                    </a:moveTo>
                    <a:cubicBezTo>
                      <a:pt x="502" y="135"/>
                      <a:pt x="502" y="136"/>
                      <a:pt x="503" y="136"/>
                    </a:cubicBezTo>
                    <a:cubicBezTo>
                      <a:pt x="503" y="137"/>
                      <a:pt x="502" y="136"/>
                      <a:pt x="501" y="136"/>
                    </a:cubicBezTo>
                    <a:cubicBezTo>
                      <a:pt x="500" y="136"/>
                      <a:pt x="501" y="137"/>
                      <a:pt x="499" y="136"/>
                    </a:cubicBezTo>
                    <a:cubicBezTo>
                      <a:pt x="499" y="135"/>
                      <a:pt x="499" y="135"/>
                      <a:pt x="499" y="135"/>
                    </a:cubicBezTo>
                    <a:cubicBezTo>
                      <a:pt x="500" y="136"/>
                      <a:pt x="501" y="136"/>
                      <a:pt x="501" y="135"/>
                    </a:cubicBezTo>
                    <a:close/>
                    <a:moveTo>
                      <a:pt x="520" y="57"/>
                    </a:moveTo>
                    <a:cubicBezTo>
                      <a:pt x="520" y="58"/>
                      <a:pt x="517" y="56"/>
                      <a:pt x="516" y="55"/>
                    </a:cubicBezTo>
                    <a:cubicBezTo>
                      <a:pt x="516" y="54"/>
                      <a:pt x="517" y="54"/>
                      <a:pt x="517" y="54"/>
                    </a:cubicBezTo>
                    <a:cubicBezTo>
                      <a:pt x="519" y="55"/>
                      <a:pt x="517" y="56"/>
                      <a:pt x="520" y="57"/>
                    </a:cubicBezTo>
                    <a:close/>
                    <a:moveTo>
                      <a:pt x="502" y="96"/>
                    </a:moveTo>
                    <a:cubicBezTo>
                      <a:pt x="503" y="97"/>
                      <a:pt x="506" y="98"/>
                      <a:pt x="506" y="99"/>
                    </a:cubicBezTo>
                    <a:cubicBezTo>
                      <a:pt x="506" y="100"/>
                      <a:pt x="504" y="99"/>
                      <a:pt x="503" y="98"/>
                    </a:cubicBezTo>
                    <a:cubicBezTo>
                      <a:pt x="503" y="98"/>
                      <a:pt x="501" y="97"/>
                      <a:pt x="502" y="96"/>
                    </a:cubicBezTo>
                    <a:cubicBezTo>
                      <a:pt x="500" y="97"/>
                      <a:pt x="499" y="97"/>
                      <a:pt x="497" y="96"/>
                    </a:cubicBezTo>
                    <a:cubicBezTo>
                      <a:pt x="497" y="95"/>
                      <a:pt x="501" y="96"/>
                      <a:pt x="498" y="94"/>
                    </a:cubicBezTo>
                    <a:cubicBezTo>
                      <a:pt x="499" y="94"/>
                      <a:pt x="500" y="94"/>
                      <a:pt x="501" y="95"/>
                    </a:cubicBezTo>
                    <a:cubicBezTo>
                      <a:pt x="501" y="95"/>
                      <a:pt x="500" y="95"/>
                      <a:pt x="500" y="96"/>
                    </a:cubicBezTo>
                    <a:cubicBezTo>
                      <a:pt x="502" y="96"/>
                      <a:pt x="504" y="95"/>
                      <a:pt x="506" y="96"/>
                    </a:cubicBezTo>
                    <a:cubicBezTo>
                      <a:pt x="503" y="96"/>
                      <a:pt x="505" y="98"/>
                      <a:pt x="502" y="96"/>
                    </a:cubicBezTo>
                    <a:close/>
                    <a:moveTo>
                      <a:pt x="509" y="51"/>
                    </a:moveTo>
                    <a:cubicBezTo>
                      <a:pt x="510" y="52"/>
                      <a:pt x="506" y="50"/>
                      <a:pt x="504" y="50"/>
                    </a:cubicBezTo>
                    <a:cubicBezTo>
                      <a:pt x="504" y="49"/>
                      <a:pt x="507" y="50"/>
                      <a:pt x="509" y="51"/>
                    </a:cubicBezTo>
                    <a:close/>
                    <a:moveTo>
                      <a:pt x="497" y="94"/>
                    </a:moveTo>
                    <a:cubicBezTo>
                      <a:pt x="496" y="95"/>
                      <a:pt x="496" y="95"/>
                      <a:pt x="496" y="96"/>
                    </a:cubicBezTo>
                    <a:cubicBezTo>
                      <a:pt x="493" y="95"/>
                      <a:pt x="494" y="95"/>
                      <a:pt x="493" y="94"/>
                    </a:cubicBezTo>
                    <a:cubicBezTo>
                      <a:pt x="493" y="94"/>
                      <a:pt x="497" y="95"/>
                      <a:pt x="495" y="94"/>
                    </a:cubicBezTo>
                    <a:cubicBezTo>
                      <a:pt x="495" y="93"/>
                      <a:pt x="496" y="94"/>
                      <a:pt x="497" y="94"/>
                    </a:cubicBezTo>
                    <a:close/>
                    <a:moveTo>
                      <a:pt x="492" y="93"/>
                    </a:moveTo>
                    <a:cubicBezTo>
                      <a:pt x="492" y="94"/>
                      <a:pt x="489" y="93"/>
                      <a:pt x="490" y="94"/>
                    </a:cubicBezTo>
                    <a:cubicBezTo>
                      <a:pt x="488" y="93"/>
                      <a:pt x="490" y="92"/>
                      <a:pt x="487" y="92"/>
                    </a:cubicBezTo>
                    <a:cubicBezTo>
                      <a:pt x="489" y="94"/>
                      <a:pt x="487" y="93"/>
                      <a:pt x="486" y="92"/>
                    </a:cubicBezTo>
                    <a:cubicBezTo>
                      <a:pt x="487" y="91"/>
                      <a:pt x="490" y="92"/>
                      <a:pt x="492" y="93"/>
                    </a:cubicBezTo>
                    <a:close/>
                    <a:moveTo>
                      <a:pt x="487" y="90"/>
                    </a:moveTo>
                    <a:cubicBezTo>
                      <a:pt x="487" y="90"/>
                      <a:pt x="488" y="90"/>
                      <a:pt x="490" y="91"/>
                    </a:cubicBezTo>
                    <a:cubicBezTo>
                      <a:pt x="490" y="91"/>
                      <a:pt x="490" y="91"/>
                      <a:pt x="490" y="92"/>
                    </a:cubicBezTo>
                    <a:cubicBezTo>
                      <a:pt x="489" y="91"/>
                      <a:pt x="489" y="91"/>
                      <a:pt x="488" y="91"/>
                    </a:cubicBezTo>
                    <a:cubicBezTo>
                      <a:pt x="489" y="91"/>
                      <a:pt x="489" y="91"/>
                      <a:pt x="487" y="90"/>
                    </a:cubicBezTo>
                    <a:close/>
                    <a:moveTo>
                      <a:pt x="495" y="46"/>
                    </a:moveTo>
                    <a:cubicBezTo>
                      <a:pt x="495" y="47"/>
                      <a:pt x="492" y="46"/>
                      <a:pt x="490" y="45"/>
                    </a:cubicBezTo>
                    <a:cubicBezTo>
                      <a:pt x="490" y="44"/>
                      <a:pt x="493" y="45"/>
                      <a:pt x="495" y="46"/>
                    </a:cubicBezTo>
                    <a:close/>
                    <a:moveTo>
                      <a:pt x="481" y="130"/>
                    </a:moveTo>
                    <a:cubicBezTo>
                      <a:pt x="481" y="131"/>
                      <a:pt x="479" y="131"/>
                      <a:pt x="480" y="132"/>
                    </a:cubicBezTo>
                    <a:cubicBezTo>
                      <a:pt x="478" y="131"/>
                      <a:pt x="475" y="131"/>
                      <a:pt x="475" y="130"/>
                    </a:cubicBezTo>
                    <a:cubicBezTo>
                      <a:pt x="479" y="132"/>
                      <a:pt x="478" y="130"/>
                      <a:pt x="481" y="130"/>
                    </a:cubicBezTo>
                    <a:close/>
                    <a:moveTo>
                      <a:pt x="484" y="102"/>
                    </a:moveTo>
                    <a:cubicBezTo>
                      <a:pt x="483" y="102"/>
                      <a:pt x="483" y="102"/>
                      <a:pt x="484" y="103"/>
                    </a:cubicBezTo>
                    <a:cubicBezTo>
                      <a:pt x="481" y="103"/>
                      <a:pt x="482" y="101"/>
                      <a:pt x="481" y="101"/>
                    </a:cubicBezTo>
                    <a:cubicBezTo>
                      <a:pt x="481" y="100"/>
                      <a:pt x="482" y="102"/>
                      <a:pt x="484" y="102"/>
                    </a:cubicBezTo>
                    <a:close/>
                    <a:moveTo>
                      <a:pt x="482" y="89"/>
                    </a:moveTo>
                    <a:cubicBezTo>
                      <a:pt x="482" y="91"/>
                      <a:pt x="479" y="89"/>
                      <a:pt x="478" y="90"/>
                    </a:cubicBezTo>
                    <a:cubicBezTo>
                      <a:pt x="476" y="89"/>
                      <a:pt x="478" y="89"/>
                      <a:pt x="477" y="88"/>
                    </a:cubicBezTo>
                    <a:cubicBezTo>
                      <a:pt x="476" y="89"/>
                      <a:pt x="473" y="88"/>
                      <a:pt x="471" y="87"/>
                    </a:cubicBezTo>
                    <a:cubicBezTo>
                      <a:pt x="475" y="86"/>
                      <a:pt x="478" y="88"/>
                      <a:pt x="482" y="89"/>
                    </a:cubicBezTo>
                    <a:close/>
                    <a:moveTo>
                      <a:pt x="479" y="90"/>
                    </a:moveTo>
                    <a:cubicBezTo>
                      <a:pt x="476" y="91"/>
                      <a:pt x="473" y="88"/>
                      <a:pt x="470" y="88"/>
                    </a:cubicBezTo>
                    <a:cubicBezTo>
                      <a:pt x="472" y="87"/>
                      <a:pt x="476" y="90"/>
                      <a:pt x="479" y="90"/>
                    </a:cubicBezTo>
                    <a:close/>
                    <a:moveTo>
                      <a:pt x="472" y="130"/>
                    </a:moveTo>
                    <a:cubicBezTo>
                      <a:pt x="471" y="130"/>
                      <a:pt x="471" y="129"/>
                      <a:pt x="470" y="128"/>
                    </a:cubicBezTo>
                    <a:cubicBezTo>
                      <a:pt x="471" y="128"/>
                      <a:pt x="474" y="130"/>
                      <a:pt x="472" y="130"/>
                    </a:cubicBezTo>
                    <a:close/>
                    <a:moveTo>
                      <a:pt x="469" y="107"/>
                    </a:moveTo>
                    <a:cubicBezTo>
                      <a:pt x="465" y="106"/>
                      <a:pt x="467" y="106"/>
                      <a:pt x="464" y="104"/>
                    </a:cubicBezTo>
                    <a:cubicBezTo>
                      <a:pt x="467" y="105"/>
                      <a:pt x="470" y="106"/>
                      <a:pt x="469" y="107"/>
                    </a:cubicBezTo>
                    <a:close/>
                    <a:moveTo>
                      <a:pt x="468" y="85"/>
                    </a:moveTo>
                    <a:cubicBezTo>
                      <a:pt x="468" y="86"/>
                      <a:pt x="467" y="86"/>
                      <a:pt x="465" y="86"/>
                    </a:cubicBezTo>
                    <a:cubicBezTo>
                      <a:pt x="464" y="86"/>
                      <a:pt x="463" y="85"/>
                      <a:pt x="462" y="86"/>
                    </a:cubicBezTo>
                    <a:cubicBezTo>
                      <a:pt x="463" y="85"/>
                      <a:pt x="459" y="84"/>
                      <a:pt x="455" y="83"/>
                    </a:cubicBezTo>
                    <a:cubicBezTo>
                      <a:pt x="455" y="83"/>
                      <a:pt x="455" y="83"/>
                      <a:pt x="455" y="82"/>
                    </a:cubicBezTo>
                    <a:cubicBezTo>
                      <a:pt x="457" y="82"/>
                      <a:pt x="457" y="83"/>
                      <a:pt x="459" y="84"/>
                    </a:cubicBezTo>
                    <a:cubicBezTo>
                      <a:pt x="458" y="82"/>
                      <a:pt x="462" y="84"/>
                      <a:pt x="463" y="83"/>
                    </a:cubicBezTo>
                    <a:cubicBezTo>
                      <a:pt x="463" y="83"/>
                      <a:pt x="465" y="86"/>
                      <a:pt x="466" y="84"/>
                    </a:cubicBezTo>
                    <a:cubicBezTo>
                      <a:pt x="467" y="85"/>
                      <a:pt x="467" y="85"/>
                      <a:pt x="468" y="85"/>
                    </a:cubicBezTo>
                    <a:close/>
                    <a:moveTo>
                      <a:pt x="464" y="96"/>
                    </a:moveTo>
                    <a:cubicBezTo>
                      <a:pt x="463" y="96"/>
                      <a:pt x="463" y="96"/>
                      <a:pt x="462" y="96"/>
                    </a:cubicBezTo>
                    <a:cubicBezTo>
                      <a:pt x="461" y="94"/>
                      <a:pt x="465" y="95"/>
                      <a:pt x="464" y="96"/>
                    </a:cubicBezTo>
                    <a:close/>
                    <a:moveTo>
                      <a:pt x="460" y="99"/>
                    </a:moveTo>
                    <a:cubicBezTo>
                      <a:pt x="459" y="100"/>
                      <a:pt x="456" y="98"/>
                      <a:pt x="453" y="98"/>
                    </a:cubicBezTo>
                    <a:cubicBezTo>
                      <a:pt x="455" y="97"/>
                      <a:pt x="456" y="98"/>
                      <a:pt x="460" y="99"/>
                    </a:cubicBezTo>
                    <a:close/>
                    <a:moveTo>
                      <a:pt x="459" y="95"/>
                    </a:moveTo>
                    <a:cubicBezTo>
                      <a:pt x="460" y="96"/>
                      <a:pt x="457" y="95"/>
                      <a:pt x="455" y="95"/>
                    </a:cubicBezTo>
                    <a:cubicBezTo>
                      <a:pt x="456" y="94"/>
                      <a:pt x="458" y="95"/>
                      <a:pt x="459" y="95"/>
                    </a:cubicBezTo>
                    <a:close/>
                    <a:moveTo>
                      <a:pt x="451" y="83"/>
                    </a:moveTo>
                    <a:cubicBezTo>
                      <a:pt x="450" y="83"/>
                      <a:pt x="450" y="82"/>
                      <a:pt x="449" y="83"/>
                    </a:cubicBezTo>
                    <a:cubicBezTo>
                      <a:pt x="447" y="82"/>
                      <a:pt x="452" y="81"/>
                      <a:pt x="451" y="83"/>
                    </a:cubicBezTo>
                    <a:close/>
                    <a:moveTo>
                      <a:pt x="450" y="90"/>
                    </a:moveTo>
                    <a:cubicBezTo>
                      <a:pt x="449" y="90"/>
                      <a:pt x="447" y="89"/>
                      <a:pt x="447" y="88"/>
                    </a:cubicBezTo>
                    <a:cubicBezTo>
                      <a:pt x="449" y="88"/>
                      <a:pt x="449" y="89"/>
                      <a:pt x="450" y="90"/>
                    </a:cubicBezTo>
                    <a:close/>
                    <a:moveTo>
                      <a:pt x="449" y="101"/>
                    </a:moveTo>
                    <a:cubicBezTo>
                      <a:pt x="447" y="101"/>
                      <a:pt x="444" y="100"/>
                      <a:pt x="440" y="101"/>
                    </a:cubicBezTo>
                    <a:cubicBezTo>
                      <a:pt x="441" y="100"/>
                      <a:pt x="445" y="101"/>
                      <a:pt x="444" y="100"/>
                    </a:cubicBezTo>
                    <a:cubicBezTo>
                      <a:pt x="446" y="100"/>
                      <a:pt x="448" y="100"/>
                      <a:pt x="449" y="101"/>
                    </a:cubicBezTo>
                    <a:close/>
                    <a:moveTo>
                      <a:pt x="443" y="99"/>
                    </a:moveTo>
                    <a:cubicBezTo>
                      <a:pt x="442" y="100"/>
                      <a:pt x="437" y="100"/>
                      <a:pt x="437" y="99"/>
                    </a:cubicBezTo>
                    <a:cubicBezTo>
                      <a:pt x="440" y="99"/>
                      <a:pt x="440" y="99"/>
                      <a:pt x="443" y="99"/>
                    </a:cubicBezTo>
                    <a:close/>
                    <a:moveTo>
                      <a:pt x="435" y="89"/>
                    </a:moveTo>
                    <a:cubicBezTo>
                      <a:pt x="433" y="89"/>
                      <a:pt x="433" y="89"/>
                      <a:pt x="431" y="89"/>
                    </a:cubicBezTo>
                    <a:cubicBezTo>
                      <a:pt x="431" y="88"/>
                      <a:pt x="432" y="88"/>
                      <a:pt x="432" y="87"/>
                    </a:cubicBezTo>
                    <a:cubicBezTo>
                      <a:pt x="435" y="87"/>
                      <a:pt x="435" y="87"/>
                      <a:pt x="435" y="87"/>
                    </a:cubicBezTo>
                    <a:cubicBezTo>
                      <a:pt x="436" y="88"/>
                      <a:pt x="436" y="88"/>
                      <a:pt x="435" y="89"/>
                    </a:cubicBezTo>
                    <a:close/>
                    <a:moveTo>
                      <a:pt x="433" y="49"/>
                    </a:moveTo>
                    <a:cubicBezTo>
                      <a:pt x="434" y="50"/>
                      <a:pt x="431" y="50"/>
                      <a:pt x="432" y="51"/>
                    </a:cubicBezTo>
                    <a:cubicBezTo>
                      <a:pt x="430" y="50"/>
                      <a:pt x="431" y="49"/>
                      <a:pt x="433" y="49"/>
                    </a:cubicBezTo>
                    <a:close/>
                    <a:moveTo>
                      <a:pt x="430" y="50"/>
                    </a:moveTo>
                    <a:cubicBezTo>
                      <a:pt x="425" y="49"/>
                      <a:pt x="427" y="50"/>
                      <a:pt x="421" y="50"/>
                    </a:cubicBezTo>
                    <a:cubicBezTo>
                      <a:pt x="421" y="50"/>
                      <a:pt x="420" y="49"/>
                      <a:pt x="420" y="49"/>
                    </a:cubicBezTo>
                    <a:cubicBezTo>
                      <a:pt x="422" y="49"/>
                      <a:pt x="424" y="49"/>
                      <a:pt x="425" y="49"/>
                    </a:cubicBezTo>
                    <a:cubicBezTo>
                      <a:pt x="427" y="49"/>
                      <a:pt x="429" y="49"/>
                      <a:pt x="430" y="49"/>
                    </a:cubicBezTo>
                    <a:cubicBezTo>
                      <a:pt x="430" y="50"/>
                      <a:pt x="430" y="51"/>
                      <a:pt x="428" y="51"/>
                    </a:cubicBezTo>
                    <a:cubicBezTo>
                      <a:pt x="427" y="50"/>
                      <a:pt x="428" y="50"/>
                      <a:pt x="430" y="50"/>
                    </a:cubicBezTo>
                    <a:close/>
                    <a:moveTo>
                      <a:pt x="428" y="88"/>
                    </a:moveTo>
                    <a:cubicBezTo>
                      <a:pt x="428" y="88"/>
                      <a:pt x="428" y="88"/>
                      <a:pt x="428" y="89"/>
                    </a:cubicBezTo>
                    <a:cubicBezTo>
                      <a:pt x="427" y="89"/>
                      <a:pt x="426" y="89"/>
                      <a:pt x="425" y="88"/>
                    </a:cubicBezTo>
                    <a:cubicBezTo>
                      <a:pt x="425" y="87"/>
                      <a:pt x="428" y="88"/>
                      <a:pt x="428" y="88"/>
                    </a:cubicBezTo>
                    <a:close/>
                    <a:moveTo>
                      <a:pt x="427" y="78"/>
                    </a:moveTo>
                    <a:cubicBezTo>
                      <a:pt x="428" y="79"/>
                      <a:pt x="425" y="79"/>
                      <a:pt x="425" y="79"/>
                    </a:cubicBezTo>
                    <a:cubicBezTo>
                      <a:pt x="423" y="79"/>
                      <a:pt x="426" y="80"/>
                      <a:pt x="425" y="80"/>
                    </a:cubicBezTo>
                    <a:cubicBezTo>
                      <a:pt x="423" y="80"/>
                      <a:pt x="423" y="79"/>
                      <a:pt x="422" y="78"/>
                    </a:cubicBezTo>
                    <a:cubicBezTo>
                      <a:pt x="424" y="78"/>
                      <a:pt x="426" y="78"/>
                      <a:pt x="427" y="78"/>
                    </a:cubicBezTo>
                    <a:close/>
                    <a:moveTo>
                      <a:pt x="421" y="79"/>
                    </a:moveTo>
                    <a:cubicBezTo>
                      <a:pt x="423" y="80"/>
                      <a:pt x="420" y="80"/>
                      <a:pt x="419" y="80"/>
                    </a:cubicBezTo>
                    <a:cubicBezTo>
                      <a:pt x="419" y="79"/>
                      <a:pt x="419" y="78"/>
                      <a:pt x="420" y="78"/>
                    </a:cubicBezTo>
                    <a:cubicBezTo>
                      <a:pt x="420" y="78"/>
                      <a:pt x="419" y="78"/>
                      <a:pt x="418" y="78"/>
                    </a:cubicBezTo>
                    <a:cubicBezTo>
                      <a:pt x="418" y="79"/>
                      <a:pt x="418" y="79"/>
                      <a:pt x="419" y="79"/>
                    </a:cubicBezTo>
                    <a:cubicBezTo>
                      <a:pt x="419" y="80"/>
                      <a:pt x="413" y="78"/>
                      <a:pt x="416" y="78"/>
                    </a:cubicBezTo>
                    <a:cubicBezTo>
                      <a:pt x="415" y="78"/>
                      <a:pt x="412" y="78"/>
                      <a:pt x="413" y="79"/>
                    </a:cubicBezTo>
                    <a:cubicBezTo>
                      <a:pt x="413" y="79"/>
                      <a:pt x="412" y="79"/>
                      <a:pt x="411" y="79"/>
                    </a:cubicBezTo>
                    <a:cubicBezTo>
                      <a:pt x="411" y="77"/>
                      <a:pt x="412" y="78"/>
                      <a:pt x="412" y="77"/>
                    </a:cubicBezTo>
                    <a:cubicBezTo>
                      <a:pt x="416" y="76"/>
                      <a:pt x="418" y="77"/>
                      <a:pt x="422" y="78"/>
                    </a:cubicBezTo>
                    <a:cubicBezTo>
                      <a:pt x="422" y="78"/>
                      <a:pt x="420" y="80"/>
                      <a:pt x="421" y="79"/>
                    </a:cubicBezTo>
                    <a:close/>
                    <a:moveTo>
                      <a:pt x="413" y="26"/>
                    </a:moveTo>
                    <a:cubicBezTo>
                      <a:pt x="412" y="24"/>
                      <a:pt x="412" y="24"/>
                      <a:pt x="412" y="24"/>
                    </a:cubicBezTo>
                    <a:cubicBezTo>
                      <a:pt x="415" y="24"/>
                      <a:pt x="416" y="26"/>
                      <a:pt x="413" y="26"/>
                    </a:cubicBezTo>
                    <a:close/>
                    <a:moveTo>
                      <a:pt x="412" y="24"/>
                    </a:moveTo>
                    <a:cubicBezTo>
                      <a:pt x="410" y="24"/>
                      <a:pt x="409" y="25"/>
                      <a:pt x="406" y="24"/>
                    </a:cubicBezTo>
                    <a:cubicBezTo>
                      <a:pt x="407" y="24"/>
                      <a:pt x="406" y="24"/>
                      <a:pt x="406" y="23"/>
                    </a:cubicBezTo>
                    <a:cubicBezTo>
                      <a:pt x="409" y="23"/>
                      <a:pt x="411" y="23"/>
                      <a:pt x="412" y="24"/>
                    </a:cubicBezTo>
                    <a:close/>
                    <a:moveTo>
                      <a:pt x="414" y="75"/>
                    </a:moveTo>
                    <a:cubicBezTo>
                      <a:pt x="414" y="76"/>
                      <a:pt x="414" y="76"/>
                      <a:pt x="414" y="76"/>
                    </a:cubicBezTo>
                    <a:cubicBezTo>
                      <a:pt x="412" y="76"/>
                      <a:pt x="412" y="75"/>
                      <a:pt x="411" y="75"/>
                    </a:cubicBezTo>
                    <a:cubicBezTo>
                      <a:pt x="411" y="75"/>
                      <a:pt x="413" y="75"/>
                      <a:pt x="414" y="75"/>
                    </a:cubicBezTo>
                    <a:close/>
                    <a:moveTo>
                      <a:pt x="399" y="77"/>
                    </a:moveTo>
                    <a:cubicBezTo>
                      <a:pt x="398" y="77"/>
                      <a:pt x="395" y="77"/>
                      <a:pt x="395" y="76"/>
                    </a:cubicBezTo>
                    <a:cubicBezTo>
                      <a:pt x="397" y="76"/>
                      <a:pt x="397" y="77"/>
                      <a:pt x="399" y="77"/>
                    </a:cubicBezTo>
                    <a:close/>
                    <a:moveTo>
                      <a:pt x="392" y="73"/>
                    </a:moveTo>
                    <a:cubicBezTo>
                      <a:pt x="391" y="73"/>
                      <a:pt x="388" y="73"/>
                      <a:pt x="388" y="72"/>
                    </a:cubicBezTo>
                    <a:cubicBezTo>
                      <a:pt x="390" y="72"/>
                      <a:pt x="392" y="72"/>
                      <a:pt x="392" y="73"/>
                    </a:cubicBezTo>
                    <a:close/>
                    <a:moveTo>
                      <a:pt x="386" y="74"/>
                    </a:moveTo>
                    <a:cubicBezTo>
                      <a:pt x="385" y="74"/>
                      <a:pt x="385" y="73"/>
                      <a:pt x="383" y="73"/>
                    </a:cubicBezTo>
                    <a:cubicBezTo>
                      <a:pt x="384" y="73"/>
                      <a:pt x="384" y="72"/>
                      <a:pt x="386" y="72"/>
                    </a:cubicBezTo>
                    <a:cubicBezTo>
                      <a:pt x="387" y="73"/>
                      <a:pt x="386" y="73"/>
                      <a:pt x="386" y="74"/>
                    </a:cubicBezTo>
                    <a:close/>
                    <a:moveTo>
                      <a:pt x="364" y="5"/>
                    </a:moveTo>
                    <a:cubicBezTo>
                      <a:pt x="363" y="6"/>
                      <a:pt x="362" y="5"/>
                      <a:pt x="362" y="5"/>
                    </a:cubicBezTo>
                    <a:cubicBezTo>
                      <a:pt x="360" y="5"/>
                      <a:pt x="361" y="6"/>
                      <a:pt x="358" y="6"/>
                    </a:cubicBezTo>
                    <a:cubicBezTo>
                      <a:pt x="359" y="5"/>
                      <a:pt x="364" y="4"/>
                      <a:pt x="364" y="5"/>
                    </a:cubicBezTo>
                    <a:close/>
                    <a:moveTo>
                      <a:pt x="375" y="79"/>
                    </a:moveTo>
                    <a:cubicBezTo>
                      <a:pt x="375" y="80"/>
                      <a:pt x="372" y="79"/>
                      <a:pt x="372" y="78"/>
                    </a:cubicBezTo>
                    <a:cubicBezTo>
                      <a:pt x="374" y="78"/>
                      <a:pt x="373" y="80"/>
                      <a:pt x="375" y="79"/>
                    </a:cubicBezTo>
                    <a:close/>
                    <a:moveTo>
                      <a:pt x="374" y="74"/>
                    </a:moveTo>
                    <a:cubicBezTo>
                      <a:pt x="371" y="74"/>
                      <a:pt x="371" y="75"/>
                      <a:pt x="368" y="75"/>
                    </a:cubicBezTo>
                    <a:cubicBezTo>
                      <a:pt x="368" y="74"/>
                      <a:pt x="371" y="74"/>
                      <a:pt x="370" y="73"/>
                    </a:cubicBezTo>
                    <a:cubicBezTo>
                      <a:pt x="371" y="74"/>
                      <a:pt x="373" y="74"/>
                      <a:pt x="374" y="74"/>
                    </a:cubicBezTo>
                    <a:close/>
                    <a:moveTo>
                      <a:pt x="346" y="5"/>
                    </a:moveTo>
                    <a:cubicBezTo>
                      <a:pt x="346" y="6"/>
                      <a:pt x="341" y="6"/>
                      <a:pt x="341" y="5"/>
                    </a:cubicBezTo>
                    <a:cubicBezTo>
                      <a:pt x="343" y="5"/>
                      <a:pt x="343" y="6"/>
                      <a:pt x="346" y="5"/>
                    </a:cubicBezTo>
                    <a:close/>
                    <a:moveTo>
                      <a:pt x="367" y="71"/>
                    </a:moveTo>
                    <a:cubicBezTo>
                      <a:pt x="367" y="72"/>
                      <a:pt x="367" y="72"/>
                      <a:pt x="367" y="73"/>
                    </a:cubicBezTo>
                    <a:cubicBezTo>
                      <a:pt x="363" y="73"/>
                      <a:pt x="364" y="71"/>
                      <a:pt x="367" y="71"/>
                    </a:cubicBezTo>
                    <a:close/>
                    <a:moveTo>
                      <a:pt x="365" y="69"/>
                    </a:moveTo>
                    <a:cubicBezTo>
                      <a:pt x="365" y="70"/>
                      <a:pt x="363" y="69"/>
                      <a:pt x="362" y="69"/>
                    </a:cubicBezTo>
                    <a:cubicBezTo>
                      <a:pt x="362" y="68"/>
                      <a:pt x="365" y="68"/>
                      <a:pt x="365" y="69"/>
                    </a:cubicBezTo>
                    <a:close/>
                    <a:moveTo>
                      <a:pt x="357" y="58"/>
                    </a:moveTo>
                    <a:cubicBezTo>
                      <a:pt x="355" y="58"/>
                      <a:pt x="351" y="59"/>
                      <a:pt x="351" y="57"/>
                    </a:cubicBezTo>
                    <a:cubicBezTo>
                      <a:pt x="353" y="58"/>
                      <a:pt x="356" y="56"/>
                      <a:pt x="357" y="58"/>
                    </a:cubicBezTo>
                    <a:close/>
                    <a:moveTo>
                      <a:pt x="338" y="9"/>
                    </a:moveTo>
                    <a:cubicBezTo>
                      <a:pt x="336" y="10"/>
                      <a:pt x="333" y="10"/>
                      <a:pt x="333" y="9"/>
                    </a:cubicBezTo>
                    <a:cubicBezTo>
                      <a:pt x="336" y="8"/>
                      <a:pt x="338" y="8"/>
                      <a:pt x="338" y="9"/>
                    </a:cubicBezTo>
                    <a:close/>
                    <a:moveTo>
                      <a:pt x="359" y="73"/>
                    </a:moveTo>
                    <a:cubicBezTo>
                      <a:pt x="356" y="74"/>
                      <a:pt x="357" y="72"/>
                      <a:pt x="355" y="73"/>
                    </a:cubicBezTo>
                    <a:cubicBezTo>
                      <a:pt x="355" y="72"/>
                      <a:pt x="357" y="72"/>
                      <a:pt x="358" y="71"/>
                    </a:cubicBezTo>
                    <a:cubicBezTo>
                      <a:pt x="360" y="72"/>
                      <a:pt x="358" y="72"/>
                      <a:pt x="359" y="73"/>
                    </a:cubicBezTo>
                    <a:close/>
                    <a:moveTo>
                      <a:pt x="353" y="73"/>
                    </a:moveTo>
                    <a:cubicBezTo>
                      <a:pt x="353" y="74"/>
                      <a:pt x="350" y="74"/>
                      <a:pt x="348" y="75"/>
                    </a:cubicBezTo>
                    <a:cubicBezTo>
                      <a:pt x="349" y="73"/>
                      <a:pt x="352" y="73"/>
                      <a:pt x="353" y="73"/>
                    </a:cubicBezTo>
                    <a:close/>
                    <a:moveTo>
                      <a:pt x="346" y="59"/>
                    </a:moveTo>
                    <a:cubicBezTo>
                      <a:pt x="346" y="60"/>
                      <a:pt x="347" y="60"/>
                      <a:pt x="344" y="60"/>
                    </a:cubicBezTo>
                    <a:cubicBezTo>
                      <a:pt x="344" y="60"/>
                      <a:pt x="344" y="59"/>
                      <a:pt x="346" y="59"/>
                    </a:cubicBezTo>
                    <a:close/>
                    <a:moveTo>
                      <a:pt x="348" y="66"/>
                    </a:moveTo>
                    <a:cubicBezTo>
                      <a:pt x="348" y="67"/>
                      <a:pt x="345" y="67"/>
                      <a:pt x="344" y="67"/>
                    </a:cubicBezTo>
                    <a:cubicBezTo>
                      <a:pt x="345" y="66"/>
                      <a:pt x="344" y="66"/>
                      <a:pt x="347" y="65"/>
                    </a:cubicBezTo>
                    <a:cubicBezTo>
                      <a:pt x="346" y="66"/>
                      <a:pt x="346" y="66"/>
                      <a:pt x="348" y="66"/>
                    </a:cubicBezTo>
                    <a:close/>
                    <a:moveTo>
                      <a:pt x="331" y="67"/>
                    </a:moveTo>
                    <a:cubicBezTo>
                      <a:pt x="334" y="66"/>
                      <a:pt x="334" y="66"/>
                      <a:pt x="334" y="66"/>
                    </a:cubicBezTo>
                    <a:cubicBezTo>
                      <a:pt x="334" y="67"/>
                      <a:pt x="332" y="67"/>
                      <a:pt x="332" y="68"/>
                    </a:cubicBezTo>
                    <a:cubicBezTo>
                      <a:pt x="331" y="68"/>
                      <a:pt x="333" y="67"/>
                      <a:pt x="331" y="67"/>
                    </a:cubicBezTo>
                    <a:close/>
                    <a:moveTo>
                      <a:pt x="296" y="18"/>
                    </a:moveTo>
                    <a:cubicBezTo>
                      <a:pt x="295" y="19"/>
                      <a:pt x="294" y="20"/>
                      <a:pt x="292" y="20"/>
                    </a:cubicBezTo>
                    <a:cubicBezTo>
                      <a:pt x="290" y="20"/>
                      <a:pt x="295" y="18"/>
                      <a:pt x="296" y="18"/>
                    </a:cubicBezTo>
                    <a:close/>
                    <a:moveTo>
                      <a:pt x="307" y="75"/>
                    </a:moveTo>
                    <a:cubicBezTo>
                      <a:pt x="308" y="76"/>
                      <a:pt x="302" y="77"/>
                      <a:pt x="303" y="76"/>
                    </a:cubicBezTo>
                    <a:cubicBezTo>
                      <a:pt x="305" y="74"/>
                      <a:pt x="305" y="76"/>
                      <a:pt x="307" y="75"/>
                    </a:cubicBezTo>
                    <a:close/>
                    <a:moveTo>
                      <a:pt x="289" y="45"/>
                    </a:moveTo>
                    <a:cubicBezTo>
                      <a:pt x="289" y="46"/>
                      <a:pt x="288" y="46"/>
                      <a:pt x="288" y="47"/>
                    </a:cubicBezTo>
                    <a:cubicBezTo>
                      <a:pt x="287" y="47"/>
                      <a:pt x="285" y="47"/>
                      <a:pt x="283" y="48"/>
                    </a:cubicBezTo>
                    <a:cubicBezTo>
                      <a:pt x="283" y="46"/>
                      <a:pt x="287" y="46"/>
                      <a:pt x="289" y="45"/>
                    </a:cubicBezTo>
                    <a:close/>
                    <a:moveTo>
                      <a:pt x="255" y="58"/>
                    </a:moveTo>
                    <a:cubicBezTo>
                      <a:pt x="255" y="59"/>
                      <a:pt x="255" y="60"/>
                      <a:pt x="253" y="61"/>
                    </a:cubicBezTo>
                    <a:cubicBezTo>
                      <a:pt x="252" y="60"/>
                      <a:pt x="252" y="60"/>
                      <a:pt x="252" y="60"/>
                    </a:cubicBezTo>
                    <a:lnTo>
                      <a:pt x="255" y="58"/>
                    </a:lnTo>
                    <a:close/>
                    <a:moveTo>
                      <a:pt x="223" y="37"/>
                    </a:moveTo>
                    <a:cubicBezTo>
                      <a:pt x="219" y="39"/>
                      <a:pt x="217" y="40"/>
                      <a:pt x="212" y="43"/>
                    </a:cubicBezTo>
                    <a:cubicBezTo>
                      <a:pt x="212" y="42"/>
                      <a:pt x="215" y="40"/>
                      <a:pt x="216" y="40"/>
                    </a:cubicBezTo>
                    <a:cubicBezTo>
                      <a:pt x="216" y="39"/>
                      <a:pt x="215" y="40"/>
                      <a:pt x="214" y="41"/>
                    </a:cubicBezTo>
                    <a:cubicBezTo>
                      <a:pt x="215" y="40"/>
                      <a:pt x="217" y="39"/>
                      <a:pt x="219" y="38"/>
                    </a:cubicBezTo>
                    <a:cubicBezTo>
                      <a:pt x="221" y="37"/>
                      <a:pt x="222" y="37"/>
                      <a:pt x="223" y="37"/>
                    </a:cubicBezTo>
                    <a:close/>
                    <a:moveTo>
                      <a:pt x="165" y="64"/>
                    </a:moveTo>
                    <a:cubicBezTo>
                      <a:pt x="166" y="65"/>
                      <a:pt x="165" y="66"/>
                      <a:pt x="163" y="67"/>
                    </a:cubicBezTo>
                    <a:cubicBezTo>
                      <a:pt x="162" y="67"/>
                      <a:pt x="164" y="65"/>
                      <a:pt x="165" y="64"/>
                    </a:cubicBezTo>
                    <a:close/>
                    <a:moveTo>
                      <a:pt x="147" y="181"/>
                    </a:moveTo>
                    <a:cubicBezTo>
                      <a:pt x="145" y="181"/>
                      <a:pt x="146" y="180"/>
                      <a:pt x="146" y="180"/>
                    </a:cubicBezTo>
                    <a:cubicBezTo>
                      <a:pt x="147" y="178"/>
                      <a:pt x="148" y="179"/>
                      <a:pt x="147" y="181"/>
                    </a:cubicBezTo>
                    <a:close/>
                    <a:moveTo>
                      <a:pt x="69" y="158"/>
                    </a:moveTo>
                    <a:cubicBezTo>
                      <a:pt x="71" y="158"/>
                      <a:pt x="67" y="164"/>
                      <a:pt x="67" y="163"/>
                    </a:cubicBezTo>
                    <a:cubicBezTo>
                      <a:pt x="69" y="161"/>
                      <a:pt x="68" y="161"/>
                      <a:pt x="69" y="158"/>
                    </a:cubicBezTo>
                    <a:close/>
                    <a:moveTo>
                      <a:pt x="48" y="165"/>
                    </a:moveTo>
                    <a:cubicBezTo>
                      <a:pt x="48" y="166"/>
                      <a:pt x="49" y="165"/>
                      <a:pt x="48" y="168"/>
                    </a:cubicBezTo>
                    <a:cubicBezTo>
                      <a:pt x="47" y="169"/>
                      <a:pt x="46" y="167"/>
                      <a:pt x="48" y="165"/>
                    </a:cubicBezTo>
                    <a:close/>
                    <a:moveTo>
                      <a:pt x="19" y="253"/>
                    </a:moveTo>
                    <a:cubicBezTo>
                      <a:pt x="20" y="253"/>
                      <a:pt x="19" y="256"/>
                      <a:pt x="19" y="258"/>
                    </a:cubicBezTo>
                    <a:cubicBezTo>
                      <a:pt x="17" y="259"/>
                      <a:pt x="19" y="255"/>
                      <a:pt x="19" y="253"/>
                    </a:cubicBezTo>
                    <a:close/>
                    <a:moveTo>
                      <a:pt x="203" y="316"/>
                    </a:moveTo>
                    <a:cubicBezTo>
                      <a:pt x="203" y="313"/>
                      <a:pt x="205" y="312"/>
                      <a:pt x="204" y="311"/>
                    </a:cubicBezTo>
                    <a:cubicBezTo>
                      <a:pt x="206" y="308"/>
                      <a:pt x="205" y="314"/>
                      <a:pt x="205" y="315"/>
                    </a:cubicBezTo>
                    <a:cubicBezTo>
                      <a:pt x="205" y="314"/>
                      <a:pt x="203" y="314"/>
                      <a:pt x="204" y="315"/>
                    </a:cubicBezTo>
                    <a:cubicBezTo>
                      <a:pt x="204" y="316"/>
                      <a:pt x="204" y="315"/>
                      <a:pt x="203" y="316"/>
                    </a:cubicBezTo>
                    <a:close/>
                    <a:moveTo>
                      <a:pt x="28" y="304"/>
                    </a:moveTo>
                    <a:cubicBezTo>
                      <a:pt x="29" y="301"/>
                      <a:pt x="29" y="307"/>
                      <a:pt x="29" y="308"/>
                    </a:cubicBezTo>
                    <a:cubicBezTo>
                      <a:pt x="28" y="311"/>
                      <a:pt x="28" y="305"/>
                      <a:pt x="28" y="304"/>
                    </a:cubicBezTo>
                    <a:close/>
                    <a:moveTo>
                      <a:pt x="28" y="312"/>
                    </a:moveTo>
                    <a:cubicBezTo>
                      <a:pt x="28" y="312"/>
                      <a:pt x="29" y="309"/>
                      <a:pt x="29" y="310"/>
                    </a:cubicBezTo>
                    <a:cubicBezTo>
                      <a:pt x="29" y="315"/>
                      <a:pt x="29" y="319"/>
                      <a:pt x="28" y="322"/>
                    </a:cubicBezTo>
                    <a:cubicBezTo>
                      <a:pt x="28" y="326"/>
                      <a:pt x="27" y="329"/>
                      <a:pt x="28" y="333"/>
                    </a:cubicBezTo>
                    <a:cubicBezTo>
                      <a:pt x="29" y="329"/>
                      <a:pt x="29" y="336"/>
                      <a:pt x="30" y="333"/>
                    </a:cubicBezTo>
                    <a:cubicBezTo>
                      <a:pt x="30" y="331"/>
                      <a:pt x="30" y="329"/>
                      <a:pt x="30" y="328"/>
                    </a:cubicBezTo>
                    <a:cubicBezTo>
                      <a:pt x="30" y="325"/>
                      <a:pt x="31" y="328"/>
                      <a:pt x="31" y="323"/>
                    </a:cubicBezTo>
                    <a:cubicBezTo>
                      <a:pt x="32" y="324"/>
                      <a:pt x="32" y="325"/>
                      <a:pt x="33" y="326"/>
                    </a:cubicBezTo>
                    <a:cubicBezTo>
                      <a:pt x="33" y="329"/>
                      <a:pt x="32" y="325"/>
                      <a:pt x="32" y="328"/>
                    </a:cubicBezTo>
                    <a:cubicBezTo>
                      <a:pt x="31" y="329"/>
                      <a:pt x="32" y="327"/>
                      <a:pt x="31" y="328"/>
                    </a:cubicBezTo>
                    <a:cubicBezTo>
                      <a:pt x="32" y="328"/>
                      <a:pt x="31" y="333"/>
                      <a:pt x="32" y="335"/>
                    </a:cubicBezTo>
                    <a:cubicBezTo>
                      <a:pt x="30" y="334"/>
                      <a:pt x="30" y="339"/>
                      <a:pt x="29" y="336"/>
                    </a:cubicBezTo>
                    <a:cubicBezTo>
                      <a:pt x="29" y="336"/>
                      <a:pt x="29" y="339"/>
                      <a:pt x="29" y="341"/>
                    </a:cubicBezTo>
                    <a:cubicBezTo>
                      <a:pt x="28" y="341"/>
                      <a:pt x="28" y="340"/>
                      <a:pt x="28" y="340"/>
                    </a:cubicBezTo>
                    <a:cubicBezTo>
                      <a:pt x="28" y="338"/>
                      <a:pt x="28" y="336"/>
                      <a:pt x="28" y="335"/>
                    </a:cubicBezTo>
                    <a:cubicBezTo>
                      <a:pt x="27" y="336"/>
                      <a:pt x="27" y="339"/>
                      <a:pt x="27" y="339"/>
                    </a:cubicBezTo>
                    <a:cubicBezTo>
                      <a:pt x="26" y="337"/>
                      <a:pt x="27" y="335"/>
                      <a:pt x="27" y="332"/>
                    </a:cubicBezTo>
                    <a:cubicBezTo>
                      <a:pt x="26" y="334"/>
                      <a:pt x="25" y="334"/>
                      <a:pt x="25" y="339"/>
                    </a:cubicBezTo>
                    <a:cubicBezTo>
                      <a:pt x="24" y="340"/>
                      <a:pt x="24" y="337"/>
                      <a:pt x="24" y="335"/>
                    </a:cubicBezTo>
                    <a:cubicBezTo>
                      <a:pt x="24" y="335"/>
                      <a:pt x="23" y="337"/>
                      <a:pt x="23" y="336"/>
                    </a:cubicBezTo>
                    <a:cubicBezTo>
                      <a:pt x="23" y="338"/>
                      <a:pt x="23" y="340"/>
                      <a:pt x="23" y="343"/>
                    </a:cubicBezTo>
                    <a:cubicBezTo>
                      <a:pt x="22" y="342"/>
                      <a:pt x="23" y="338"/>
                      <a:pt x="21" y="340"/>
                    </a:cubicBezTo>
                    <a:cubicBezTo>
                      <a:pt x="21" y="337"/>
                      <a:pt x="22" y="337"/>
                      <a:pt x="22" y="336"/>
                    </a:cubicBezTo>
                    <a:cubicBezTo>
                      <a:pt x="22" y="335"/>
                      <a:pt x="22" y="336"/>
                      <a:pt x="21" y="336"/>
                    </a:cubicBezTo>
                    <a:cubicBezTo>
                      <a:pt x="22" y="334"/>
                      <a:pt x="22" y="334"/>
                      <a:pt x="22" y="335"/>
                    </a:cubicBezTo>
                    <a:cubicBezTo>
                      <a:pt x="22" y="333"/>
                      <a:pt x="22" y="332"/>
                      <a:pt x="22" y="330"/>
                    </a:cubicBezTo>
                    <a:cubicBezTo>
                      <a:pt x="23" y="330"/>
                      <a:pt x="23" y="331"/>
                      <a:pt x="23" y="331"/>
                    </a:cubicBezTo>
                    <a:cubicBezTo>
                      <a:pt x="25" y="327"/>
                      <a:pt x="24" y="321"/>
                      <a:pt x="25" y="315"/>
                    </a:cubicBezTo>
                    <a:cubicBezTo>
                      <a:pt x="24" y="315"/>
                      <a:pt x="24" y="317"/>
                      <a:pt x="23" y="316"/>
                    </a:cubicBezTo>
                    <a:cubicBezTo>
                      <a:pt x="23" y="314"/>
                      <a:pt x="24" y="314"/>
                      <a:pt x="24" y="311"/>
                    </a:cubicBezTo>
                    <a:cubicBezTo>
                      <a:pt x="26" y="313"/>
                      <a:pt x="26" y="308"/>
                      <a:pt x="27" y="306"/>
                    </a:cubicBezTo>
                    <a:cubicBezTo>
                      <a:pt x="28" y="306"/>
                      <a:pt x="28" y="308"/>
                      <a:pt x="28" y="312"/>
                    </a:cubicBezTo>
                    <a:close/>
                    <a:moveTo>
                      <a:pt x="32" y="318"/>
                    </a:moveTo>
                    <a:cubicBezTo>
                      <a:pt x="32" y="319"/>
                      <a:pt x="33" y="319"/>
                      <a:pt x="33" y="320"/>
                    </a:cubicBezTo>
                    <a:cubicBezTo>
                      <a:pt x="33" y="324"/>
                      <a:pt x="33" y="324"/>
                      <a:pt x="33" y="324"/>
                    </a:cubicBezTo>
                    <a:cubicBezTo>
                      <a:pt x="31" y="324"/>
                      <a:pt x="33" y="320"/>
                      <a:pt x="32" y="318"/>
                    </a:cubicBezTo>
                    <a:close/>
                    <a:moveTo>
                      <a:pt x="33" y="313"/>
                    </a:moveTo>
                    <a:cubicBezTo>
                      <a:pt x="33" y="314"/>
                      <a:pt x="33" y="315"/>
                      <a:pt x="33" y="317"/>
                    </a:cubicBezTo>
                    <a:cubicBezTo>
                      <a:pt x="32" y="317"/>
                      <a:pt x="32" y="317"/>
                      <a:pt x="32" y="317"/>
                    </a:cubicBezTo>
                    <a:cubicBezTo>
                      <a:pt x="32" y="315"/>
                      <a:pt x="33" y="315"/>
                      <a:pt x="33" y="313"/>
                    </a:cubicBezTo>
                    <a:close/>
                    <a:moveTo>
                      <a:pt x="5" y="320"/>
                    </a:moveTo>
                    <a:cubicBezTo>
                      <a:pt x="6" y="320"/>
                      <a:pt x="6" y="322"/>
                      <a:pt x="6" y="324"/>
                    </a:cubicBezTo>
                    <a:cubicBezTo>
                      <a:pt x="5" y="325"/>
                      <a:pt x="5" y="322"/>
                      <a:pt x="5" y="320"/>
                    </a:cubicBezTo>
                    <a:close/>
                    <a:moveTo>
                      <a:pt x="202" y="321"/>
                    </a:moveTo>
                    <a:cubicBezTo>
                      <a:pt x="202" y="322"/>
                      <a:pt x="202" y="324"/>
                      <a:pt x="202" y="325"/>
                    </a:cubicBezTo>
                    <a:cubicBezTo>
                      <a:pt x="202" y="327"/>
                      <a:pt x="202" y="328"/>
                      <a:pt x="202" y="330"/>
                    </a:cubicBezTo>
                    <a:cubicBezTo>
                      <a:pt x="201" y="329"/>
                      <a:pt x="201" y="327"/>
                      <a:pt x="201" y="325"/>
                    </a:cubicBezTo>
                    <a:cubicBezTo>
                      <a:pt x="201" y="323"/>
                      <a:pt x="202" y="322"/>
                      <a:pt x="202" y="321"/>
                    </a:cubicBezTo>
                    <a:close/>
                    <a:moveTo>
                      <a:pt x="22" y="323"/>
                    </a:moveTo>
                    <a:cubicBezTo>
                      <a:pt x="22" y="324"/>
                      <a:pt x="22" y="326"/>
                      <a:pt x="22" y="329"/>
                    </a:cubicBezTo>
                    <a:cubicBezTo>
                      <a:pt x="21" y="329"/>
                      <a:pt x="21" y="328"/>
                      <a:pt x="20" y="328"/>
                    </a:cubicBezTo>
                    <a:cubicBezTo>
                      <a:pt x="20" y="325"/>
                      <a:pt x="22" y="326"/>
                      <a:pt x="22" y="323"/>
                    </a:cubicBezTo>
                    <a:close/>
                    <a:moveTo>
                      <a:pt x="19" y="331"/>
                    </a:moveTo>
                    <a:cubicBezTo>
                      <a:pt x="19" y="331"/>
                      <a:pt x="19" y="332"/>
                      <a:pt x="20" y="332"/>
                    </a:cubicBezTo>
                    <a:cubicBezTo>
                      <a:pt x="20" y="334"/>
                      <a:pt x="19" y="336"/>
                      <a:pt x="19" y="338"/>
                    </a:cubicBezTo>
                    <a:cubicBezTo>
                      <a:pt x="19" y="335"/>
                      <a:pt x="19" y="333"/>
                      <a:pt x="19" y="331"/>
                    </a:cubicBezTo>
                    <a:close/>
                    <a:moveTo>
                      <a:pt x="29" y="339"/>
                    </a:moveTo>
                    <a:cubicBezTo>
                      <a:pt x="30" y="338"/>
                      <a:pt x="30" y="341"/>
                      <a:pt x="31" y="340"/>
                    </a:cubicBezTo>
                    <a:cubicBezTo>
                      <a:pt x="31" y="342"/>
                      <a:pt x="29" y="341"/>
                      <a:pt x="29" y="342"/>
                    </a:cubicBezTo>
                    <a:cubicBezTo>
                      <a:pt x="29" y="341"/>
                      <a:pt x="29" y="340"/>
                      <a:pt x="29" y="339"/>
                    </a:cubicBezTo>
                    <a:close/>
                    <a:moveTo>
                      <a:pt x="202" y="334"/>
                    </a:moveTo>
                    <a:cubicBezTo>
                      <a:pt x="203" y="334"/>
                      <a:pt x="202" y="336"/>
                      <a:pt x="202" y="336"/>
                    </a:cubicBezTo>
                    <a:cubicBezTo>
                      <a:pt x="201" y="336"/>
                      <a:pt x="201" y="334"/>
                      <a:pt x="202" y="334"/>
                    </a:cubicBezTo>
                    <a:close/>
                    <a:moveTo>
                      <a:pt x="193" y="360"/>
                    </a:moveTo>
                    <a:cubicBezTo>
                      <a:pt x="195" y="361"/>
                      <a:pt x="193" y="366"/>
                      <a:pt x="194" y="369"/>
                    </a:cubicBezTo>
                    <a:cubicBezTo>
                      <a:pt x="194" y="368"/>
                      <a:pt x="193" y="367"/>
                      <a:pt x="193" y="365"/>
                    </a:cubicBezTo>
                    <a:cubicBezTo>
                      <a:pt x="193" y="363"/>
                      <a:pt x="193" y="361"/>
                      <a:pt x="193" y="360"/>
                    </a:cubicBezTo>
                    <a:close/>
                    <a:moveTo>
                      <a:pt x="32" y="413"/>
                    </a:moveTo>
                    <a:cubicBezTo>
                      <a:pt x="32" y="416"/>
                      <a:pt x="35" y="421"/>
                      <a:pt x="33" y="423"/>
                    </a:cubicBezTo>
                    <a:cubicBezTo>
                      <a:pt x="32" y="421"/>
                      <a:pt x="32" y="418"/>
                      <a:pt x="31" y="419"/>
                    </a:cubicBezTo>
                    <a:cubicBezTo>
                      <a:pt x="30" y="417"/>
                      <a:pt x="31" y="416"/>
                      <a:pt x="31" y="414"/>
                    </a:cubicBezTo>
                    <a:cubicBezTo>
                      <a:pt x="32" y="414"/>
                      <a:pt x="31" y="413"/>
                      <a:pt x="32" y="413"/>
                    </a:cubicBezTo>
                    <a:close/>
                    <a:moveTo>
                      <a:pt x="197" y="372"/>
                    </a:moveTo>
                    <a:cubicBezTo>
                      <a:pt x="199" y="371"/>
                      <a:pt x="198" y="374"/>
                      <a:pt x="198" y="375"/>
                    </a:cubicBezTo>
                    <a:cubicBezTo>
                      <a:pt x="197" y="375"/>
                      <a:pt x="197" y="373"/>
                      <a:pt x="197" y="372"/>
                    </a:cubicBezTo>
                    <a:close/>
                    <a:moveTo>
                      <a:pt x="35" y="415"/>
                    </a:moveTo>
                    <a:cubicBezTo>
                      <a:pt x="36" y="415"/>
                      <a:pt x="36" y="419"/>
                      <a:pt x="36" y="420"/>
                    </a:cubicBezTo>
                    <a:cubicBezTo>
                      <a:pt x="35" y="420"/>
                      <a:pt x="35" y="416"/>
                      <a:pt x="35" y="415"/>
                    </a:cubicBezTo>
                    <a:close/>
                    <a:moveTo>
                      <a:pt x="198" y="376"/>
                    </a:moveTo>
                    <a:cubicBezTo>
                      <a:pt x="198" y="378"/>
                      <a:pt x="198" y="378"/>
                      <a:pt x="198" y="378"/>
                    </a:cubicBezTo>
                    <a:cubicBezTo>
                      <a:pt x="197" y="378"/>
                      <a:pt x="197" y="376"/>
                      <a:pt x="198" y="376"/>
                    </a:cubicBezTo>
                    <a:close/>
                    <a:moveTo>
                      <a:pt x="201" y="392"/>
                    </a:moveTo>
                    <a:cubicBezTo>
                      <a:pt x="202" y="392"/>
                      <a:pt x="203" y="395"/>
                      <a:pt x="201" y="394"/>
                    </a:cubicBezTo>
                    <a:cubicBezTo>
                      <a:pt x="201" y="394"/>
                      <a:pt x="202" y="393"/>
                      <a:pt x="201" y="392"/>
                    </a:cubicBezTo>
                    <a:close/>
                    <a:moveTo>
                      <a:pt x="195" y="397"/>
                    </a:moveTo>
                    <a:cubicBezTo>
                      <a:pt x="198" y="401"/>
                      <a:pt x="197" y="407"/>
                      <a:pt x="200" y="409"/>
                    </a:cubicBezTo>
                    <a:cubicBezTo>
                      <a:pt x="201" y="410"/>
                      <a:pt x="199" y="410"/>
                      <a:pt x="200" y="411"/>
                    </a:cubicBezTo>
                    <a:cubicBezTo>
                      <a:pt x="199" y="411"/>
                      <a:pt x="198" y="410"/>
                      <a:pt x="196" y="410"/>
                    </a:cubicBezTo>
                    <a:cubicBezTo>
                      <a:pt x="196" y="409"/>
                      <a:pt x="196" y="407"/>
                      <a:pt x="195" y="406"/>
                    </a:cubicBezTo>
                    <a:cubicBezTo>
                      <a:pt x="195" y="405"/>
                      <a:pt x="194" y="405"/>
                      <a:pt x="194" y="404"/>
                    </a:cubicBezTo>
                    <a:cubicBezTo>
                      <a:pt x="193" y="402"/>
                      <a:pt x="194" y="402"/>
                      <a:pt x="193" y="400"/>
                    </a:cubicBezTo>
                    <a:cubicBezTo>
                      <a:pt x="195" y="399"/>
                      <a:pt x="194" y="401"/>
                      <a:pt x="195" y="402"/>
                    </a:cubicBezTo>
                    <a:cubicBezTo>
                      <a:pt x="197" y="401"/>
                      <a:pt x="194" y="399"/>
                      <a:pt x="195" y="397"/>
                    </a:cubicBezTo>
                    <a:close/>
                    <a:moveTo>
                      <a:pt x="203" y="399"/>
                    </a:moveTo>
                    <a:cubicBezTo>
                      <a:pt x="203" y="399"/>
                      <a:pt x="203" y="400"/>
                      <a:pt x="202" y="399"/>
                    </a:cubicBezTo>
                    <a:cubicBezTo>
                      <a:pt x="203" y="400"/>
                      <a:pt x="203" y="400"/>
                      <a:pt x="203" y="400"/>
                    </a:cubicBezTo>
                    <a:cubicBezTo>
                      <a:pt x="202" y="401"/>
                      <a:pt x="203" y="396"/>
                      <a:pt x="203" y="399"/>
                    </a:cubicBezTo>
                    <a:close/>
                    <a:moveTo>
                      <a:pt x="200" y="401"/>
                    </a:moveTo>
                    <a:cubicBezTo>
                      <a:pt x="201" y="401"/>
                      <a:pt x="201" y="402"/>
                      <a:pt x="201" y="403"/>
                    </a:cubicBezTo>
                    <a:cubicBezTo>
                      <a:pt x="201" y="403"/>
                      <a:pt x="200" y="402"/>
                      <a:pt x="200" y="401"/>
                    </a:cubicBezTo>
                    <a:close/>
                    <a:moveTo>
                      <a:pt x="173" y="412"/>
                    </a:moveTo>
                    <a:cubicBezTo>
                      <a:pt x="173" y="410"/>
                      <a:pt x="174" y="413"/>
                      <a:pt x="174" y="412"/>
                    </a:cubicBezTo>
                    <a:cubicBezTo>
                      <a:pt x="174" y="413"/>
                      <a:pt x="174" y="414"/>
                      <a:pt x="173" y="415"/>
                    </a:cubicBezTo>
                    <a:cubicBezTo>
                      <a:pt x="172" y="413"/>
                      <a:pt x="174" y="412"/>
                      <a:pt x="173" y="412"/>
                    </a:cubicBezTo>
                    <a:close/>
                    <a:moveTo>
                      <a:pt x="170" y="416"/>
                    </a:moveTo>
                    <a:cubicBezTo>
                      <a:pt x="170" y="416"/>
                      <a:pt x="172" y="418"/>
                      <a:pt x="171" y="416"/>
                    </a:cubicBezTo>
                    <a:cubicBezTo>
                      <a:pt x="174" y="420"/>
                      <a:pt x="170" y="420"/>
                      <a:pt x="171" y="420"/>
                    </a:cubicBezTo>
                    <a:cubicBezTo>
                      <a:pt x="170" y="421"/>
                      <a:pt x="170" y="420"/>
                      <a:pt x="170" y="420"/>
                    </a:cubicBezTo>
                    <a:cubicBezTo>
                      <a:pt x="170" y="420"/>
                      <a:pt x="170" y="420"/>
                      <a:pt x="170" y="420"/>
                    </a:cubicBezTo>
                    <a:cubicBezTo>
                      <a:pt x="169" y="419"/>
                      <a:pt x="170" y="418"/>
                      <a:pt x="170" y="416"/>
                    </a:cubicBezTo>
                    <a:close/>
                    <a:moveTo>
                      <a:pt x="201" y="406"/>
                    </a:moveTo>
                    <a:cubicBezTo>
                      <a:pt x="202" y="406"/>
                      <a:pt x="202" y="409"/>
                      <a:pt x="203" y="409"/>
                    </a:cubicBezTo>
                    <a:cubicBezTo>
                      <a:pt x="203" y="410"/>
                      <a:pt x="201" y="408"/>
                      <a:pt x="201" y="406"/>
                    </a:cubicBezTo>
                    <a:close/>
                    <a:moveTo>
                      <a:pt x="179" y="415"/>
                    </a:moveTo>
                    <a:cubicBezTo>
                      <a:pt x="180" y="415"/>
                      <a:pt x="181" y="419"/>
                      <a:pt x="179" y="418"/>
                    </a:cubicBezTo>
                    <a:cubicBezTo>
                      <a:pt x="179" y="417"/>
                      <a:pt x="179" y="417"/>
                      <a:pt x="179" y="415"/>
                    </a:cubicBezTo>
                    <a:close/>
                    <a:moveTo>
                      <a:pt x="202" y="414"/>
                    </a:moveTo>
                    <a:cubicBezTo>
                      <a:pt x="200" y="415"/>
                      <a:pt x="199" y="415"/>
                      <a:pt x="199" y="413"/>
                    </a:cubicBezTo>
                    <a:cubicBezTo>
                      <a:pt x="200" y="415"/>
                      <a:pt x="201" y="411"/>
                      <a:pt x="202" y="414"/>
                    </a:cubicBezTo>
                    <a:close/>
                    <a:moveTo>
                      <a:pt x="207" y="410"/>
                    </a:moveTo>
                    <a:cubicBezTo>
                      <a:pt x="207" y="411"/>
                      <a:pt x="208" y="414"/>
                      <a:pt x="209" y="414"/>
                    </a:cubicBezTo>
                    <a:cubicBezTo>
                      <a:pt x="207" y="415"/>
                      <a:pt x="206" y="411"/>
                      <a:pt x="206" y="410"/>
                    </a:cubicBezTo>
                    <a:cubicBezTo>
                      <a:pt x="206" y="410"/>
                      <a:pt x="207" y="412"/>
                      <a:pt x="207" y="410"/>
                    </a:cubicBezTo>
                    <a:close/>
                    <a:moveTo>
                      <a:pt x="196" y="416"/>
                    </a:moveTo>
                    <a:cubicBezTo>
                      <a:pt x="196" y="416"/>
                      <a:pt x="196" y="417"/>
                      <a:pt x="197" y="418"/>
                    </a:cubicBezTo>
                    <a:cubicBezTo>
                      <a:pt x="196" y="418"/>
                      <a:pt x="196" y="418"/>
                      <a:pt x="196" y="418"/>
                    </a:cubicBezTo>
                    <a:cubicBezTo>
                      <a:pt x="195" y="417"/>
                      <a:pt x="196" y="418"/>
                      <a:pt x="196" y="416"/>
                    </a:cubicBezTo>
                    <a:close/>
                    <a:moveTo>
                      <a:pt x="202" y="421"/>
                    </a:moveTo>
                    <a:cubicBezTo>
                      <a:pt x="203" y="419"/>
                      <a:pt x="203" y="422"/>
                      <a:pt x="203" y="423"/>
                    </a:cubicBezTo>
                    <a:cubicBezTo>
                      <a:pt x="201" y="422"/>
                      <a:pt x="200" y="423"/>
                      <a:pt x="198" y="422"/>
                    </a:cubicBezTo>
                    <a:cubicBezTo>
                      <a:pt x="199" y="420"/>
                      <a:pt x="200" y="419"/>
                      <a:pt x="200" y="417"/>
                    </a:cubicBezTo>
                    <a:cubicBezTo>
                      <a:pt x="201" y="418"/>
                      <a:pt x="202" y="419"/>
                      <a:pt x="202" y="420"/>
                    </a:cubicBezTo>
                    <a:cubicBezTo>
                      <a:pt x="202" y="421"/>
                      <a:pt x="203" y="421"/>
                      <a:pt x="202" y="421"/>
                    </a:cubicBezTo>
                    <a:close/>
                    <a:moveTo>
                      <a:pt x="203" y="419"/>
                    </a:moveTo>
                    <a:cubicBezTo>
                      <a:pt x="203" y="418"/>
                      <a:pt x="205" y="419"/>
                      <a:pt x="205" y="418"/>
                    </a:cubicBezTo>
                    <a:cubicBezTo>
                      <a:pt x="206" y="420"/>
                      <a:pt x="205" y="420"/>
                      <a:pt x="206" y="421"/>
                    </a:cubicBezTo>
                    <a:cubicBezTo>
                      <a:pt x="205" y="421"/>
                      <a:pt x="204" y="419"/>
                      <a:pt x="203" y="419"/>
                    </a:cubicBezTo>
                    <a:close/>
                    <a:moveTo>
                      <a:pt x="187" y="426"/>
                    </a:moveTo>
                    <a:cubicBezTo>
                      <a:pt x="187" y="425"/>
                      <a:pt x="189" y="426"/>
                      <a:pt x="189" y="425"/>
                    </a:cubicBezTo>
                    <a:cubicBezTo>
                      <a:pt x="190" y="427"/>
                      <a:pt x="189" y="427"/>
                      <a:pt x="189" y="428"/>
                    </a:cubicBezTo>
                    <a:cubicBezTo>
                      <a:pt x="188" y="429"/>
                      <a:pt x="188" y="426"/>
                      <a:pt x="187" y="426"/>
                    </a:cubicBezTo>
                    <a:close/>
                    <a:moveTo>
                      <a:pt x="206" y="421"/>
                    </a:moveTo>
                    <a:cubicBezTo>
                      <a:pt x="207" y="422"/>
                      <a:pt x="207" y="421"/>
                      <a:pt x="208" y="420"/>
                    </a:cubicBezTo>
                    <a:cubicBezTo>
                      <a:pt x="208" y="422"/>
                      <a:pt x="208" y="422"/>
                      <a:pt x="208" y="422"/>
                    </a:cubicBezTo>
                    <a:cubicBezTo>
                      <a:pt x="208" y="422"/>
                      <a:pt x="207" y="421"/>
                      <a:pt x="207" y="423"/>
                    </a:cubicBezTo>
                    <a:cubicBezTo>
                      <a:pt x="207" y="423"/>
                      <a:pt x="207" y="422"/>
                      <a:pt x="206" y="421"/>
                    </a:cubicBezTo>
                    <a:close/>
                    <a:moveTo>
                      <a:pt x="69" y="497"/>
                    </a:moveTo>
                    <a:cubicBezTo>
                      <a:pt x="71" y="497"/>
                      <a:pt x="72" y="502"/>
                      <a:pt x="73" y="504"/>
                    </a:cubicBezTo>
                    <a:cubicBezTo>
                      <a:pt x="72" y="503"/>
                      <a:pt x="70" y="499"/>
                      <a:pt x="69" y="497"/>
                    </a:cubicBezTo>
                    <a:close/>
                    <a:moveTo>
                      <a:pt x="67" y="523"/>
                    </a:moveTo>
                    <a:cubicBezTo>
                      <a:pt x="67" y="522"/>
                      <a:pt x="68" y="522"/>
                      <a:pt x="69" y="522"/>
                    </a:cubicBezTo>
                    <a:cubicBezTo>
                      <a:pt x="70" y="526"/>
                      <a:pt x="70" y="526"/>
                      <a:pt x="71" y="529"/>
                    </a:cubicBezTo>
                    <a:cubicBezTo>
                      <a:pt x="70" y="529"/>
                      <a:pt x="68" y="526"/>
                      <a:pt x="67" y="523"/>
                    </a:cubicBezTo>
                    <a:close/>
                    <a:moveTo>
                      <a:pt x="65" y="533"/>
                    </a:moveTo>
                    <a:cubicBezTo>
                      <a:pt x="66" y="532"/>
                      <a:pt x="66" y="535"/>
                      <a:pt x="68" y="538"/>
                    </a:cubicBezTo>
                    <a:cubicBezTo>
                      <a:pt x="67" y="538"/>
                      <a:pt x="67" y="536"/>
                      <a:pt x="65" y="533"/>
                    </a:cubicBezTo>
                    <a:close/>
                    <a:moveTo>
                      <a:pt x="83" y="521"/>
                    </a:moveTo>
                    <a:cubicBezTo>
                      <a:pt x="84" y="524"/>
                      <a:pt x="84" y="524"/>
                      <a:pt x="84" y="524"/>
                    </a:cubicBezTo>
                    <a:cubicBezTo>
                      <a:pt x="83" y="525"/>
                      <a:pt x="84" y="525"/>
                      <a:pt x="83" y="527"/>
                    </a:cubicBezTo>
                    <a:cubicBezTo>
                      <a:pt x="81" y="524"/>
                      <a:pt x="81" y="524"/>
                      <a:pt x="81" y="524"/>
                    </a:cubicBezTo>
                    <a:cubicBezTo>
                      <a:pt x="84" y="526"/>
                      <a:pt x="82" y="522"/>
                      <a:pt x="83" y="521"/>
                    </a:cubicBezTo>
                    <a:close/>
                    <a:moveTo>
                      <a:pt x="164" y="467"/>
                    </a:moveTo>
                    <a:cubicBezTo>
                      <a:pt x="164" y="469"/>
                      <a:pt x="164" y="470"/>
                      <a:pt x="164" y="472"/>
                    </a:cubicBezTo>
                    <a:cubicBezTo>
                      <a:pt x="165" y="473"/>
                      <a:pt x="165" y="473"/>
                      <a:pt x="165" y="474"/>
                    </a:cubicBezTo>
                    <a:cubicBezTo>
                      <a:pt x="166" y="474"/>
                      <a:pt x="166" y="473"/>
                      <a:pt x="166" y="472"/>
                    </a:cubicBezTo>
                    <a:cubicBezTo>
                      <a:pt x="166" y="471"/>
                      <a:pt x="166" y="473"/>
                      <a:pt x="165" y="473"/>
                    </a:cubicBezTo>
                    <a:cubicBezTo>
                      <a:pt x="165" y="472"/>
                      <a:pt x="165" y="471"/>
                      <a:pt x="165" y="470"/>
                    </a:cubicBezTo>
                    <a:cubicBezTo>
                      <a:pt x="165" y="469"/>
                      <a:pt x="166" y="472"/>
                      <a:pt x="166" y="471"/>
                    </a:cubicBezTo>
                    <a:cubicBezTo>
                      <a:pt x="167" y="469"/>
                      <a:pt x="165" y="469"/>
                      <a:pt x="165" y="468"/>
                    </a:cubicBezTo>
                    <a:cubicBezTo>
                      <a:pt x="166" y="467"/>
                      <a:pt x="167" y="472"/>
                      <a:pt x="168" y="470"/>
                    </a:cubicBezTo>
                    <a:cubicBezTo>
                      <a:pt x="169" y="472"/>
                      <a:pt x="169" y="472"/>
                      <a:pt x="169" y="473"/>
                    </a:cubicBezTo>
                    <a:cubicBezTo>
                      <a:pt x="170" y="473"/>
                      <a:pt x="169" y="472"/>
                      <a:pt x="169" y="471"/>
                    </a:cubicBezTo>
                    <a:cubicBezTo>
                      <a:pt x="170" y="470"/>
                      <a:pt x="170" y="470"/>
                      <a:pt x="170" y="470"/>
                    </a:cubicBezTo>
                    <a:cubicBezTo>
                      <a:pt x="171" y="472"/>
                      <a:pt x="171" y="473"/>
                      <a:pt x="172" y="475"/>
                    </a:cubicBezTo>
                    <a:cubicBezTo>
                      <a:pt x="172" y="475"/>
                      <a:pt x="174" y="476"/>
                      <a:pt x="173" y="474"/>
                    </a:cubicBezTo>
                    <a:cubicBezTo>
                      <a:pt x="174" y="477"/>
                      <a:pt x="176" y="480"/>
                      <a:pt x="176" y="482"/>
                    </a:cubicBezTo>
                    <a:cubicBezTo>
                      <a:pt x="177" y="484"/>
                      <a:pt x="177" y="481"/>
                      <a:pt x="177" y="482"/>
                    </a:cubicBezTo>
                    <a:cubicBezTo>
                      <a:pt x="177" y="483"/>
                      <a:pt x="177" y="485"/>
                      <a:pt x="176" y="485"/>
                    </a:cubicBezTo>
                    <a:cubicBezTo>
                      <a:pt x="174" y="482"/>
                      <a:pt x="174" y="479"/>
                      <a:pt x="173" y="476"/>
                    </a:cubicBezTo>
                    <a:cubicBezTo>
                      <a:pt x="172" y="477"/>
                      <a:pt x="173" y="479"/>
                      <a:pt x="174" y="481"/>
                    </a:cubicBezTo>
                    <a:cubicBezTo>
                      <a:pt x="173" y="481"/>
                      <a:pt x="174" y="482"/>
                      <a:pt x="174" y="483"/>
                    </a:cubicBezTo>
                    <a:cubicBezTo>
                      <a:pt x="172" y="483"/>
                      <a:pt x="171" y="480"/>
                      <a:pt x="170" y="478"/>
                    </a:cubicBezTo>
                    <a:cubicBezTo>
                      <a:pt x="169" y="479"/>
                      <a:pt x="172" y="483"/>
                      <a:pt x="174" y="486"/>
                    </a:cubicBezTo>
                    <a:cubicBezTo>
                      <a:pt x="173" y="486"/>
                      <a:pt x="173" y="484"/>
                      <a:pt x="172" y="486"/>
                    </a:cubicBezTo>
                    <a:cubicBezTo>
                      <a:pt x="172" y="487"/>
                      <a:pt x="173" y="487"/>
                      <a:pt x="174" y="489"/>
                    </a:cubicBezTo>
                    <a:cubicBezTo>
                      <a:pt x="173" y="489"/>
                      <a:pt x="171" y="487"/>
                      <a:pt x="170" y="485"/>
                    </a:cubicBezTo>
                    <a:cubicBezTo>
                      <a:pt x="171" y="485"/>
                      <a:pt x="172" y="485"/>
                      <a:pt x="172" y="484"/>
                    </a:cubicBezTo>
                    <a:cubicBezTo>
                      <a:pt x="169" y="482"/>
                      <a:pt x="168" y="480"/>
                      <a:pt x="166" y="478"/>
                    </a:cubicBezTo>
                    <a:cubicBezTo>
                      <a:pt x="166" y="481"/>
                      <a:pt x="169" y="481"/>
                      <a:pt x="170" y="484"/>
                    </a:cubicBezTo>
                    <a:cubicBezTo>
                      <a:pt x="169" y="484"/>
                      <a:pt x="170" y="485"/>
                      <a:pt x="170" y="486"/>
                    </a:cubicBezTo>
                    <a:cubicBezTo>
                      <a:pt x="169" y="487"/>
                      <a:pt x="169" y="486"/>
                      <a:pt x="168" y="485"/>
                    </a:cubicBezTo>
                    <a:cubicBezTo>
                      <a:pt x="168" y="485"/>
                      <a:pt x="168" y="485"/>
                      <a:pt x="169" y="486"/>
                    </a:cubicBezTo>
                    <a:cubicBezTo>
                      <a:pt x="166" y="480"/>
                      <a:pt x="164" y="478"/>
                      <a:pt x="163" y="475"/>
                    </a:cubicBezTo>
                    <a:cubicBezTo>
                      <a:pt x="165" y="474"/>
                      <a:pt x="165" y="474"/>
                      <a:pt x="165" y="474"/>
                    </a:cubicBezTo>
                    <a:cubicBezTo>
                      <a:pt x="163" y="472"/>
                      <a:pt x="164" y="471"/>
                      <a:pt x="163" y="469"/>
                    </a:cubicBezTo>
                    <a:cubicBezTo>
                      <a:pt x="164" y="470"/>
                      <a:pt x="163" y="468"/>
                      <a:pt x="164" y="467"/>
                    </a:cubicBezTo>
                    <a:close/>
                    <a:moveTo>
                      <a:pt x="171" y="468"/>
                    </a:moveTo>
                    <a:cubicBezTo>
                      <a:pt x="172" y="470"/>
                      <a:pt x="172" y="471"/>
                      <a:pt x="173" y="469"/>
                    </a:cubicBezTo>
                    <a:cubicBezTo>
                      <a:pt x="173" y="471"/>
                      <a:pt x="172" y="472"/>
                      <a:pt x="174" y="472"/>
                    </a:cubicBezTo>
                    <a:cubicBezTo>
                      <a:pt x="175" y="474"/>
                      <a:pt x="174" y="474"/>
                      <a:pt x="175" y="476"/>
                    </a:cubicBezTo>
                    <a:cubicBezTo>
                      <a:pt x="174" y="474"/>
                      <a:pt x="172" y="474"/>
                      <a:pt x="171" y="472"/>
                    </a:cubicBezTo>
                    <a:cubicBezTo>
                      <a:pt x="174" y="472"/>
                      <a:pt x="169" y="469"/>
                      <a:pt x="171" y="468"/>
                    </a:cubicBezTo>
                    <a:close/>
                    <a:moveTo>
                      <a:pt x="159" y="471"/>
                    </a:moveTo>
                    <a:cubicBezTo>
                      <a:pt x="160" y="471"/>
                      <a:pt x="161" y="473"/>
                      <a:pt x="161" y="474"/>
                    </a:cubicBezTo>
                    <a:cubicBezTo>
                      <a:pt x="160" y="475"/>
                      <a:pt x="159" y="473"/>
                      <a:pt x="159" y="471"/>
                    </a:cubicBezTo>
                    <a:close/>
                    <a:moveTo>
                      <a:pt x="175" y="473"/>
                    </a:moveTo>
                    <a:cubicBezTo>
                      <a:pt x="177" y="474"/>
                      <a:pt x="177" y="477"/>
                      <a:pt x="178" y="476"/>
                    </a:cubicBezTo>
                    <a:cubicBezTo>
                      <a:pt x="180" y="478"/>
                      <a:pt x="178" y="477"/>
                      <a:pt x="178" y="478"/>
                    </a:cubicBezTo>
                    <a:cubicBezTo>
                      <a:pt x="180" y="479"/>
                      <a:pt x="181" y="483"/>
                      <a:pt x="182" y="483"/>
                    </a:cubicBezTo>
                    <a:cubicBezTo>
                      <a:pt x="181" y="484"/>
                      <a:pt x="181" y="482"/>
                      <a:pt x="180" y="482"/>
                    </a:cubicBezTo>
                    <a:cubicBezTo>
                      <a:pt x="179" y="483"/>
                      <a:pt x="181" y="485"/>
                      <a:pt x="182" y="487"/>
                    </a:cubicBezTo>
                    <a:cubicBezTo>
                      <a:pt x="181" y="487"/>
                      <a:pt x="180" y="486"/>
                      <a:pt x="180" y="487"/>
                    </a:cubicBezTo>
                    <a:cubicBezTo>
                      <a:pt x="179" y="485"/>
                      <a:pt x="180" y="486"/>
                      <a:pt x="178" y="484"/>
                    </a:cubicBezTo>
                    <a:cubicBezTo>
                      <a:pt x="179" y="484"/>
                      <a:pt x="180" y="485"/>
                      <a:pt x="180" y="484"/>
                    </a:cubicBezTo>
                    <a:cubicBezTo>
                      <a:pt x="178" y="483"/>
                      <a:pt x="176" y="480"/>
                      <a:pt x="175" y="477"/>
                    </a:cubicBezTo>
                    <a:cubicBezTo>
                      <a:pt x="176" y="479"/>
                      <a:pt x="178" y="481"/>
                      <a:pt x="180" y="482"/>
                    </a:cubicBezTo>
                    <a:cubicBezTo>
                      <a:pt x="179" y="480"/>
                      <a:pt x="174" y="475"/>
                      <a:pt x="175" y="473"/>
                    </a:cubicBezTo>
                    <a:close/>
                    <a:moveTo>
                      <a:pt x="195" y="463"/>
                    </a:moveTo>
                    <a:cubicBezTo>
                      <a:pt x="196" y="463"/>
                      <a:pt x="197" y="466"/>
                      <a:pt x="196" y="466"/>
                    </a:cubicBezTo>
                    <a:cubicBezTo>
                      <a:pt x="195" y="465"/>
                      <a:pt x="195" y="464"/>
                      <a:pt x="195" y="463"/>
                    </a:cubicBezTo>
                    <a:close/>
                    <a:moveTo>
                      <a:pt x="103" y="538"/>
                    </a:moveTo>
                    <a:cubicBezTo>
                      <a:pt x="104" y="540"/>
                      <a:pt x="104" y="540"/>
                      <a:pt x="104" y="540"/>
                    </a:cubicBezTo>
                    <a:cubicBezTo>
                      <a:pt x="103" y="542"/>
                      <a:pt x="103" y="542"/>
                      <a:pt x="103" y="542"/>
                    </a:cubicBezTo>
                    <a:cubicBezTo>
                      <a:pt x="102" y="540"/>
                      <a:pt x="102" y="539"/>
                      <a:pt x="103" y="538"/>
                    </a:cubicBezTo>
                    <a:close/>
                    <a:moveTo>
                      <a:pt x="195" y="469"/>
                    </a:moveTo>
                    <a:cubicBezTo>
                      <a:pt x="195" y="469"/>
                      <a:pt x="195" y="470"/>
                      <a:pt x="195" y="471"/>
                    </a:cubicBezTo>
                    <a:cubicBezTo>
                      <a:pt x="194" y="471"/>
                      <a:pt x="193" y="469"/>
                      <a:pt x="193" y="468"/>
                    </a:cubicBezTo>
                    <a:cubicBezTo>
                      <a:pt x="194" y="469"/>
                      <a:pt x="195" y="468"/>
                      <a:pt x="196" y="469"/>
                    </a:cubicBezTo>
                    <a:cubicBezTo>
                      <a:pt x="195" y="470"/>
                      <a:pt x="195" y="469"/>
                      <a:pt x="195" y="469"/>
                    </a:cubicBezTo>
                    <a:close/>
                    <a:moveTo>
                      <a:pt x="178" y="485"/>
                    </a:moveTo>
                    <a:cubicBezTo>
                      <a:pt x="179" y="487"/>
                      <a:pt x="179" y="487"/>
                      <a:pt x="179" y="487"/>
                    </a:cubicBezTo>
                    <a:cubicBezTo>
                      <a:pt x="178" y="487"/>
                      <a:pt x="178" y="487"/>
                      <a:pt x="178" y="487"/>
                    </a:cubicBezTo>
                    <a:cubicBezTo>
                      <a:pt x="177" y="486"/>
                      <a:pt x="177" y="485"/>
                      <a:pt x="178" y="485"/>
                    </a:cubicBezTo>
                    <a:close/>
                    <a:moveTo>
                      <a:pt x="197" y="471"/>
                    </a:moveTo>
                    <a:cubicBezTo>
                      <a:pt x="198" y="470"/>
                      <a:pt x="199" y="475"/>
                      <a:pt x="198" y="474"/>
                    </a:cubicBezTo>
                    <a:cubicBezTo>
                      <a:pt x="197" y="473"/>
                      <a:pt x="197" y="472"/>
                      <a:pt x="197" y="471"/>
                    </a:cubicBezTo>
                    <a:close/>
                    <a:moveTo>
                      <a:pt x="173" y="496"/>
                    </a:moveTo>
                    <a:cubicBezTo>
                      <a:pt x="174" y="495"/>
                      <a:pt x="174" y="495"/>
                      <a:pt x="174" y="495"/>
                    </a:cubicBezTo>
                    <a:cubicBezTo>
                      <a:pt x="174" y="496"/>
                      <a:pt x="174" y="496"/>
                      <a:pt x="175" y="496"/>
                    </a:cubicBezTo>
                    <a:cubicBezTo>
                      <a:pt x="175" y="497"/>
                      <a:pt x="173" y="497"/>
                      <a:pt x="173" y="496"/>
                    </a:cubicBezTo>
                    <a:close/>
                    <a:moveTo>
                      <a:pt x="189" y="487"/>
                    </a:moveTo>
                    <a:cubicBezTo>
                      <a:pt x="190" y="486"/>
                      <a:pt x="191" y="489"/>
                      <a:pt x="190" y="489"/>
                    </a:cubicBezTo>
                    <a:cubicBezTo>
                      <a:pt x="190" y="488"/>
                      <a:pt x="190" y="488"/>
                      <a:pt x="189" y="487"/>
                    </a:cubicBezTo>
                    <a:close/>
                    <a:moveTo>
                      <a:pt x="193" y="490"/>
                    </a:moveTo>
                    <a:cubicBezTo>
                      <a:pt x="194" y="491"/>
                      <a:pt x="194" y="492"/>
                      <a:pt x="195" y="493"/>
                    </a:cubicBezTo>
                    <a:cubicBezTo>
                      <a:pt x="194" y="493"/>
                      <a:pt x="193" y="491"/>
                      <a:pt x="193" y="492"/>
                    </a:cubicBezTo>
                    <a:cubicBezTo>
                      <a:pt x="192" y="491"/>
                      <a:pt x="192" y="490"/>
                      <a:pt x="193" y="490"/>
                    </a:cubicBezTo>
                    <a:close/>
                    <a:moveTo>
                      <a:pt x="165" y="567"/>
                    </a:moveTo>
                    <a:cubicBezTo>
                      <a:pt x="167" y="568"/>
                      <a:pt x="164" y="564"/>
                      <a:pt x="165" y="563"/>
                    </a:cubicBezTo>
                    <a:cubicBezTo>
                      <a:pt x="167" y="566"/>
                      <a:pt x="169" y="568"/>
                      <a:pt x="171" y="570"/>
                    </a:cubicBezTo>
                    <a:cubicBezTo>
                      <a:pt x="173" y="571"/>
                      <a:pt x="175" y="573"/>
                      <a:pt x="176" y="576"/>
                    </a:cubicBezTo>
                    <a:cubicBezTo>
                      <a:pt x="176" y="577"/>
                      <a:pt x="175" y="578"/>
                      <a:pt x="177" y="579"/>
                    </a:cubicBezTo>
                    <a:cubicBezTo>
                      <a:pt x="176" y="579"/>
                      <a:pt x="177" y="581"/>
                      <a:pt x="176" y="582"/>
                    </a:cubicBezTo>
                    <a:cubicBezTo>
                      <a:pt x="175" y="580"/>
                      <a:pt x="175" y="579"/>
                      <a:pt x="174" y="577"/>
                    </a:cubicBezTo>
                    <a:cubicBezTo>
                      <a:pt x="171" y="576"/>
                      <a:pt x="169" y="573"/>
                      <a:pt x="167" y="572"/>
                    </a:cubicBezTo>
                    <a:cubicBezTo>
                      <a:pt x="166" y="571"/>
                      <a:pt x="166" y="570"/>
                      <a:pt x="167" y="569"/>
                    </a:cubicBezTo>
                    <a:cubicBezTo>
                      <a:pt x="164" y="567"/>
                      <a:pt x="163" y="566"/>
                      <a:pt x="164" y="564"/>
                    </a:cubicBezTo>
                    <a:cubicBezTo>
                      <a:pt x="165" y="565"/>
                      <a:pt x="166" y="566"/>
                      <a:pt x="165" y="567"/>
                    </a:cubicBezTo>
                    <a:close/>
                    <a:moveTo>
                      <a:pt x="164" y="566"/>
                    </a:moveTo>
                    <a:cubicBezTo>
                      <a:pt x="161" y="565"/>
                      <a:pt x="164" y="568"/>
                      <a:pt x="163" y="569"/>
                    </a:cubicBezTo>
                    <a:cubicBezTo>
                      <a:pt x="161" y="566"/>
                      <a:pt x="157" y="562"/>
                      <a:pt x="154" y="558"/>
                    </a:cubicBezTo>
                    <a:cubicBezTo>
                      <a:pt x="150" y="554"/>
                      <a:pt x="148" y="551"/>
                      <a:pt x="148" y="548"/>
                    </a:cubicBezTo>
                    <a:cubicBezTo>
                      <a:pt x="146" y="547"/>
                      <a:pt x="145" y="546"/>
                      <a:pt x="145" y="544"/>
                    </a:cubicBezTo>
                    <a:cubicBezTo>
                      <a:pt x="143" y="543"/>
                      <a:pt x="145" y="545"/>
                      <a:pt x="144" y="545"/>
                    </a:cubicBezTo>
                    <a:cubicBezTo>
                      <a:pt x="143" y="543"/>
                      <a:pt x="142" y="540"/>
                      <a:pt x="142" y="539"/>
                    </a:cubicBezTo>
                    <a:cubicBezTo>
                      <a:pt x="147" y="545"/>
                      <a:pt x="148" y="547"/>
                      <a:pt x="151" y="551"/>
                    </a:cubicBezTo>
                    <a:cubicBezTo>
                      <a:pt x="151" y="551"/>
                      <a:pt x="151" y="550"/>
                      <a:pt x="150" y="549"/>
                    </a:cubicBezTo>
                    <a:cubicBezTo>
                      <a:pt x="155" y="551"/>
                      <a:pt x="155" y="556"/>
                      <a:pt x="162" y="561"/>
                    </a:cubicBezTo>
                    <a:cubicBezTo>
                      <a:pt x="162" y="563"/>
                      <a:pt x="162" y="564"/>
                      <a:pt x="162" y="564"/>
                    </a:cubicBezTo>
                    <a:cubicBezTo>
                      <a:pt x="162" y="565"/>
                      <a:pt x="163" y="564"/>
                      <a:pt x="164" y="566"/>
                    </a:cubicBezTo>
                    <a:close/>
                    <a:moveTo>
                      <a:pt x="139" y="571"/>
                    </a:moveTo>
                    <a:cubicBezTo>
                      <a:pt x="139" y="569"/>
                      <a:pt x="142" y="573"/>
                      <a:pt x="141" y="573"/>
                    </a:cubicBezTo>
                    <a:lnTo>
                      <a:pt x="139" y="571"/>
                    </a:lnTo>
                    <a:close/>
                    <a:moveTo>
                      <a:pt x="188" y="517"/>
                    </a:moveTo>
                    <a:cubicBezTo>
                      <a:pt x="190" y="515"/>
                      <a:pt x="191" y="520"/>
                      <a:pt x="188" y="517"/>
                    </a:cubicBezTo>
                    <a:close/>
                    <a:moveTo>
                      <a:pt x="188" y="518"/>
                    </a:moveTo>
                    <a:cubicBezTo>
                      <a:pt x="189" y="517"/>
                      <a:pt x="191" y="520"/>
                      <a:pt x="190" y="521"/>
                    </a:cubicBezTo>
                    <a:cubicBezTo>
                      <a:pt x="189" y="520"/>
                      <a:pt x="189" y="519"/>
                      <a:pt x="188" y="518"/>
                    </a:cubicBezTo>
                    <a:close/>
                    <a:moveTo>
                      <a:pt x="140" y="575"/>
                    </a:moveTo>
                    <a:cubicBezTo>
                      <a:pt x="142" y="577"/>
                      <a:pt x="141" y="578"/>
                      <a:pt x="143" y="579"/>
                    </a:cubicBezTo>
                    <a:cubicBezTo>
                      <a:pt x="142" y="579"/>
                      <a:pt x="141" y="578"/>
                      <a:pt x="139" y="577"/>
                    </a:cubicBezTo>
                    <a:cubicBezTo>
                      <a:pt x="139" y="576"/>
                      <a:pt x="139" y="575"/>
                      <a:pt x="140" y="575"/>
                    </a:cubicBezTo>
                    <a:close/>
                    <a:moveTo>
                      <a:pt x="153" y="587"/>
                    </a:moveTo>
                    <a:cubicBezTo>
                      <a:pt x="154" y="587"/>
                      <a:pt x="155" y="588"/>
                      <a:pt x="157" y="589"/>
                    </a:cubicBezTo>
                    <a:cubicBezTo>
                      <a:pt x="157" y="588"/>
                      <a:pt x="155" y="588"/>
                      <a:pt x="155" y="587"/>
                    </a:cubicBezTo>
                    <a:cubicBezTo>
                      <a:pt x="155" y="585"/>
                      <a:pt x="158" y="589"/>
                      <a:pt x="159" y="590"/>
                    </a:cubicBezTo>
                    <a:cubicBezTo>
                      <a:pt x="158" y="591"/>
                      <a:pt x="161" y="593"/>
                      <a:pt x="161" y="594"/>
                    </a:cubicBezTo>
                    <a:cubicBezTo>
                      <a:pt x="159" y="592"/>
                      <a:pt x="156" y="590"/>
                      <a:pt x="156" y="591"/>
                    </a:cubicBezTo>
                    <a:cubicBezTo>
                      <a:pt x="154" y="589"/>
                      <a:pt x="154" y="589"/>
                      <a:pt x="153" y="587"/>
                    </a:cubicBezTo>
                    <a:close/>
                    <a:moveTo>
                      <a:pt x="202" y="537"/>
                    </a:moveTo>
                    <a:cubicBezTo>
                      <a:pt x="203" y="537"/>
                      <a:pt x="205" y="539"/>
                      <a:pt x="204" y="540"/>
                    </a:cubicBezTo>
                    <a:cubicBezTo>
                      <a:pt x="203" y="539"/>
                      <a:pt x="202" y="538"/>
                      <a:pt x="202" y="537"/>
                    </a:cubicBezTo>
                    <a:close/>
                    <a:moveTo>
                      <a:pt x="204" y="547"/>
                    </a:moveTo>
                    <a:cubicBezTo>
                      <a:pt x="203" y="546"/>
                      <a:pt x="201" y="545"/>
                      <a:pt x="202" y="544"/>
                    </a:cubicBezTo>
                    <a:cubicBezTo>
                      <a:pt x="203" y="545"/>
                      <a:pt x="205" y="546"/>
                      <a:pt x="204" y="547"/>
                    </a:cubicBezTo>
                    <a:close/>
                    <a:moveTo>
                      <a:pt x="208" y="548"/>
                    </a:moveTo>
                    <a:cubicBezTo>
                      <a:pt x="208" y="549"/>
                      <a:pt x="210" y="551"/>
                      <a:pt x="207" y="550"/>
                    </a:cubicBezTo>
                    <a:cubicBezTo>
                      <a:pt x="209" y="552"/>
                      <a:pt x="213" y="554"/>
                      <a:pt x="212" y="556"/>
                    </a:cubicBezTo>
                    <a:cubicBezTo>
                      <a:pt x="208" y="553"/>
                      <a:pt x="205" y="550"/>
                      <a:pt x="204" y="547"/>
                    </a:cubicBezTo>
                    <a:cubicBezTo>
                      <a:pt x="204" y="547"/>
                      <a:pt x="206" y="548"/>
                      <a:pt x="207" y="549"/>
                    </a:cubicBezTo>
                    <a:cubicBezTo>
                      <a:pt x="206" y="546"/>
                      <a:pt x="203" y="544"/>
                      <a:pt x="201" y="542"/>
                    </a:cubicBezTo>
                    <a:cubicBezTo>
                      <a:pt x="201" y="540"/>
                      <a:pt x="206" y="545"/>
                      <a:pt x="207" y="548"/>
                    </a:cubicBezTo>
                    <a:cubicBezTo>
                      <a:pt x="207" y="548"/>
                      <a:pt x="209" y="548"/>
                      <a:pt x="208" y="547"/>
                    </a:cubicBezTo>
                    <a:cubicBezTo>
                      <a:pt x="209" y="548"/>
                      <a:pt x="211" y="551"/>
                      <a:pt x="212" y="552"/>
                    </a:cubicBezTo>
                    <a:cubicBezTo>
                      <a:pt x="211" y="553"/>
                      <a:pt x="209" y="549"/>
                      <a:pt x="208" y="548"/>
                    </a:cubicBezTo>
                    <a:close/>
                    <a:moveTo>
                      <a:pt x="175" y="583"/>
                    </a:moveTo>
                    <a:cubicBezTo>
                      <a:pt x="176" y="583"/>
                      <a:pt x="177" y="585"/>
                      <a:pt x="179" y="586"/>
                    </a:cubicBezTo>
                    <a:cubicBezTo>
                      <a:pt x="179" y="585"/>
                      <a:pt x="177" y="584"/>
                      <a:pt x="177" y="583"/>
                    </a:cubicBezTo>
                    <a:cubicBezTo>
                      <a:pt x="178" y="582"/>
                      <a:pt x="179" y="583"/>
                      <a:pt x="181" y="584"/>
                    </a:cubicBezTo>
                    <a:cubicBezTo>
                      <a:pt x="183" y="588"/>
                      <a:pt x="180" y="587"/>
                      <a:pt x="182" y="592"/>
                    </a:cubicBezTo>
                    <a:cubicBezTo>
                      <a:pt x="179" y="589"/>
                      <a:pt x="180" y="592"/>
                      <a:pt x="177" y="589"/>
                    </a:cubicBezTo>
                    <a:cubicBezTo>
                      <a:pt x="179" y="589"/>
                      <a:pt x="179" y="589"/>
                      <a:pt x="178" y="587"/>
                    </a:cubicBezTo>
                    <a:cubicBezTo>
                      <a:pt x="176" y="586"/>
                      <a:pt x="176" y="585"/>
                      <a:pt x="175" y="583"/>
                    </a:cubicBezTo>
                    <a:close/>
                    <a:moveTo>
                      <a:pt x="214" y="554"/>
                    </a:moveTo>
                    <a:cubicBezTo>
                      <a:pt x="216" y="554"/>
                      <a:pt x="216" y="555"/>
                      <a:pt x="218" y="557"/>
                    </a:cubicBezTo>
                    <a:cubicBezTo>
                      <a:pt x="216" y="557"/>
                      <a:pt x="215" y="556"/>
                      <a:pt x="214" y="554"/>
                    </a:cubicBezTo>
                    <a:close/>
                    <a:moveTo>
                      <a:pt x="520" y="133"/>
                    </a:moveTo>
                    <a:cubicBezTo>
                      <a:pt x="517" y="132"/>
                      <a:pt x="515" y="131"/>
                      <a:pt x="514" y="130"/>
                    </a:cubicBezTo>
                    <a:cubicBezTo>
                      <a:pt x="514" y="130"/>
                      <a:pt x="516" y="130"/>
                      <a:pt x="515" y="129"/>
                    </a:cubicBezTo>
                    <a:cubicBezTo>
                      <a:pt x="516" y="131"/>
                      <a:pt x="519" y="131"/>
                      <a:pt x="520" y="133"/>
                    </a:cubicBezTo>
                    <a:close/>
                    <a:moveTo>
                      <a:pt x="505" y="122"/>
                    </a:moveTo>
                    <a:cubicBezTo>
                      <a:pt x="506" y="122"/>
                      <a:pt x="507" y="123"/>
                      <a:pt x="508" y="122"/>
                    </a:cubicBezTo>
                    <a:cubicBezTo>
                      <a:pt x="510" y="123"/>
                      <a:pt x="510" y="123"/>
                      <a:pt x="512" y="124"/>
                    </a:cubicBezTo>
                    <a:cubicBezTo>
                      <a:pt x="512" y="124"/>
                      <a:pt x="511" y="124"/>
                      <a:pt x="509" y="124"/>
                    </a:cubicBezTo>
                    <a:cubicBezTo>
                      <a:pt x="508" y="123"/>
                      <a:pt x="507" y="123"/>
                      <a:pt x="505" y="122"/>
                    </a:cubicBezTo>
                    <a:close/>
                    <a:moveTo>
                      <a:pt x="509" y="124"/>
                    </a:moveTo>
                    <a:cubicBezTo>
                      <a:pt x="512" y="126"/>
                      <a:pt x="508" y="125"/>
                      <a:pt x="506" y="124"/>
                    </a:cubicBezTo>
                    <a:cubicBezTo>
                      <a:pt x="507" y="124"/>
                      <a:pt x="508" y="124"/>
                      <a:pt x="509" y="124"/>
                    </a:cubicBezTo>
                    <a:cubicBezTo>
                      <a:pt x="510" y="125"/>
                      <a:pt x="512" y="125"/>
                      <a:pt x="513" y="126"/>
                    </a:cubicBezTo>
                    <a:cubicBezTo>
                      <a:pt x="511" y="127"/>
                      <a:pt x="511" y="125"/>
                      <a:pt x="509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  <p:sp>
            <p:nvSpPr>
              <p:cNvPr id="42" name="MH_Other_12"/>
              <p:cNvSpPr>
                <a:spLocks noEditPoints="1"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7427913" y="4494214"/>
                <a:ext cx="1598612" cy="1254125"/>
              </a:xfrm>
              <a:custGeom>
                <a:avLst/>
                <a:gdLst>
                  <a:gd name="T0" fmla="*/ 2147483646 w 738"/>
                  <a:gd name="T1" fmla="*/ 2147483646 h 578"/>
                  <a:gd name="T2" fmla="*/ 2147483646 w 738"/>
                  <a:gd name="T3" fmla="*/ 2147483646 h 578"/>
                  <a:gd name="T4" fmla="*/ 2147483646 w 738"/>
                  <a:gd name="T5" fmla="*/ 2147483646 h 578"/>
                  <a:gd name="T6" fmla="*/ 2147483646 w 738"/>
                  <a:gd name="T7" fmla="*/ 2147483646 h 578"/>
                  <a:gd name="T8" fmla="*/ 2147483646 w 738"/>
                  <a:gd name="T9" fmla="*/ 2147483646 h 578"/>
                  <a:gd name="T10" fmla="*/ 2147483646 w 738"/>
                  <a:gd name="T11" fmla="*/ 2147483646 h 578"/>
                  <a:gd name="T12" fmla="*/ 2147483646 w 738"/>
                  <a:gd name="T13" fmla="*/ 2147483646 h 578"/>
                  <a:gd name="T14" fmla="*/ 2147483646 w 738"/>
                  <a:gd name="T15" fmla="*/ 2147483646 h 578"/>
                  <a:gd name="T16" fmla="*/ 2147483646 w 738"/>
                  <a:gd name="T17" fmla="*/ 2147483646 h 578"/>
                  <a:gd name="T18" fmla="*/ 2147483646 w 738"/>
                  <a:gd name="T19" fmla="*/ 2147483646 h 578"/>
                  <a:gd name="T20" fmla="*/ 2147483646 w 738"/>
                  <a:gd name="T21" fmla="*/ 2147483646 h 578"/>
                  <a:gd name="T22" fmla="*/ 2147483646 w 738"/>
                  <a:gd name="T23" fmla="*/ 2147483646 h 578"/>
                  <a:gd name="T24" fmla="*/ 2147483646 w 738"/>
                  <a:gd name="T25" fmla="*/ 2147483646 h 578"/>
                  <a:gd name="T26" fmla="*/ 2147483646 w 738"/>
                  <a:gd name="T27" fmla="*/ 2147483646 h 578"/>
                  <a:gd name="T28" fmla="*/ 2147483646 w 738"/>
                  <a:gd name="T29" fmla="*/ 2147483646 h 578"/>
                  <a:gd name="T30" fmla="*/ 2147483646 w 738"/>
                  <a:gd name="T31" fmla="*/ 2147483646 h 578"/>
                  <a:gd name="T32" fmla="*/ 2147483646 w 738"/>
                  <a:gd name="T33" fmla="*/ 2147483646 h 578"/>
                  <a:gd name="T34" fmla="*/ 2147483646 w 738"/>
                  <a:gd name="T35" fmla="*/ 2147483646 h 578"/>
                  <a:gd name="T36" fmla="*/ 2147483646 w 738"/>
                  <a:gd name="T37" fmla="*/ 2147483646 h 578"/>
                  <a:gd name="T38" fmla="*/ 2147483646 w 738"/>
                  <a:gd name="T39" fmla="*/ 2147483646 h 578"/>
                  <a:gd name="T40" fmla="*/ 2147483646 w 738"/>
                  <a:gd name="T41" fmla="*/ 2147483646 h 578"/>
                  <a:gd name="T42" fmla="*/ 2147483646 w 738"/>
                  <a:gd name="T43" fmla="*/ 2147483646 h 578"/>
                  <a:gd name="T44" fmla="*/ 2147483646 w 738"/>
                  <a:gd name="T45" fmla="*/ 2147483646 h 578"/>
                  <a:gd name="T46" fmla="*/ 2147483646 w 738"/>
                  <a:gd name="T47" fmla="*/ 2147483646 h 578"/>
                  <a:gd name="T48" fmla="*/ 2147483646 w 738"/>
                  <a:gd name="T49" fmla="*/ 2147483646 h 578"/>
                  <a:gd name="T50" fmla="*/ 2147483646 w 738"/>
                  <a:gd name="T51" fmla="*/ 2147483646 h 578"/>
                  <a:gd name="T52" fmla="*/ 2147483646 w 738"/>
                  <a:gd name="T53" fmla="*/ 2147483646 h 578"/>
                  <a:gd name="T54" fmla="*/ 2147483646 w 738"/>
                  <a:gd name="T55" fmla="*/ 2147483646 h 578"/>
                  <a:gd name="T56" fmla="*/ 2147483646 w 738"/>
                  <a:gd name="T57" fmla="*/ 2147483646 h 578"/>
                  <a:gd name="T58" fmla="*/ 2147483646 w 738"/>
                  <a:gd name="T59" fmla="*/ 2147483646 h 578"/>
                  <a:gd name="T60" fmla="*/ 2147483646 w 738"/>
                  <a:gd name="T61" fmla="*/ 2147483646 h 578"/>
                  <a:gd name="T62" fmla="*/ 2147483646 w 738"/>
                  <a:gd name="T63" fmla="*/ 2147483646 h 578"/>
                  <a:gd name="T64" fmla="*/ 2147483646 w 738"/>
                  <a:gd name="T65" fmla="*/ 2147483646 h 578"/>
                  <a:gd name="T66" fmla="*/ 2147483646 w 738"/>
                  <a:gd name="T67" fmla="*/ 2147483646 h 578"/>
                  <a:gd name="T68" fmla="*/ 2147483646 w 738"/>
                  <a:gd name="T69" fmla="*/ 2147483646 h 578"/>
                  <a:gd name="T70" fmla="*/ 2147483646 w 738"/>
                  <a:gd name="T71" fmla="*/ 2147483646 h 578"/>
                  <a:gd name="T72" fmla="*/ 2147483646 w 738"/>
                  <a:gd name="T73" fmla="*/ 2147483646 h 578"/>
                  <a:gd name="T74" fmla="*/ 2147483646 w 738"/>
                  <a:gd name="T75" fmla="*/ 2147483646 h 578"/>
                  <a:gd name="T76" fmla="*/ 2147483646 w 738"/>
                  <a:gd name="T77" fmla="*/ 2147483646 h 578"/>
                  <a:gd name="T78" fmla="*/ 2147483646 w 738"/>
                  <a:gd name="T79" fmla="*/ 2147483646 h 578"/>
                  <a:gd name="T80" fmla="*/ 2147483646 w 738"/>
                  <a:gd name="T81" fmla="*/ 2147483646 h 578"/>
                  <a:gd name="T82" fmla="*/ 2147483646 w 738"/>
                  <a:gd name="T83" fmla="*/ 2147483646 h 578"/>
                  <a:gd name="T84" fmla="*/ 2147483646 w 738"/>
                  <a:gd name="T85" fmla="*/ 2147483646 h 578"/>
                  <a:gd name="T86" fmla="*/ 2147483646 w 738"/>
                  <a:gd name="T87" fmla="*/ 2147483646 h 578"/>
                  <a:gd name="T88" fmla="*/ 2147483646 w 738"/>
                  <a:gd name="T89" fmla="*/ 2147483646 h 578"/>
                  <a:gd name="T90" fmla="*/ 2147483646 w 738"/>
                  <a:gd name="T91" fmla="*/ 2147483646 h 578"/>
                  <a:gd name="T92" fmla="*/ 2147483646 w 738"/>
                  <a:gd name="T93" fmla="*/ 2147483646 h 578"/>
                  <a:gd name="T94" fmla="*/ 2147483646 w 738"/>
                  <a:gd name="T95" fmla="*/ 2147483646 h 578"/>
                  <a:gd name="T96" fmla="*/ 2147483646 w 738"/>
                  <a:gd name="T97" fmla="*/ 2147483646 h 578"/>
                  <a:gd name="T98" fmla="*/ 2147483646 w 738"/>
                  <a:gd name="T99" fmla="*/ 2147483646 h 578"/>
                  <a:gd name="T100" fmla="*/ 2147483646 w 738"/>
                  <a:gd name="T101" fmla="*/ 2147483646 h 578"/>
                  <a:gd name="T102" fmla="*/ 2147483646 w 738"/>
                  <a:gd name="T103" fmla="*/ 2147483646 h 578"/>
                  <a:gd name="T104" fmla="*/ 2147483646 w 738"/>
                  <a:gd name="T105" fmla="*/ 2147483646 h 578"/>
                  <a:gd name="T106" fmla="*/ 2147483646 w 738"/>
                  <a:gd name="T107" fmla="*/ 2147483646 h 578"/>
                  <a:gd name="T108" fmla="*/ 2147483646 w 738"/>
                  <a:gd name="T109" fmla="*/ 2147483646 h 578"/>
                  <a:gd name="T110" fmla="*/ 2147483646 w 738"/>
                  <a:gd name="T111" fmla="*/ 2147483646 h 578"/>
                  <a:gd name="T112" fmla="*/ 2147483646 w 738"/>
                  <a:gd name="T113" fmla="*/ 2147483646 h 578"/>
                  <a:gd name="T114" fmla="*/ 2147483646 w 738"/>
                  <a:gd name="T115" fmla="*/ 2147483646 h 578"/>
                  <a:gd name="T116" fmla="*/ 2147483646 w 738"/>
                  <a:gd name="T117" fmla="*/ 2147483646 h 578"/>
                  <a:gd name="T118" fmla="*/ 2147483646 w 738"/>
                  <a:gd name="T119" fmla="*/ 2147483646 h 578"/>
                  <a:gd name="T120" fmla="*/ 2147483646 w 738"/>
                  <a:gd name="T121" fmla="*/ 2147483646 h 578"/>
                  <a:gd name="T122" fmla="*/ 2147483646 w 738"/>
                  <a:gd name="T123" fmla="*/ 2147483646 h 578"/>
                  <a:gd name="T124" fmla="*/ 2147483646 w 738"/>
                  <a:gd name="T125" fmla="*/ 2147483646 h 57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38" h="578">
                    <a:moveTo>
                      <a:pt x="20" y="106"/>
                    </a:moveTo>
                    <a:cubicBezTo>
                      <a:pt x="20" y="107"/>
                      <a:pt x="19" y="109"/>
                      <a:pt x="19" y="110"/>
                    </a:cubicBezTo>
                    <a:cubicBezTo>
                      <a:pt x="20" y="106"/>
                      <a:pt x="18" y="110"/>
                      <a:pt x="18" y="110"/>
                    </a:cubicBezTo>
                    <a:cubicBezTo>
                      <a:pt x="18" y="108"/>
                      <a:pt x="18" y="108"/>
                      <a:pt x="19" y="106"/>
                    </a:cubicBezTo>
                    <a:cubicBezTo>
                      <a:pt x="17" y="106"/>
                      <a:pt x="17" y="108"/>
                      <a:pt x="16" y="111"/>
                    </a:cubicBezTo>
                    <a:cubicBezTo>
                      <a:pt x="16" y="113"/>
                      <a:pt x="16" y="116"/>
                      <a:pt x="15" y="118"/>
                    </a:cubicBezTo>
                    <a:cubicBezTo>
                      <a:pt x="15" y="122"/>
                      <a:pt x="13" y="120"/>
                      <a:pt x="12" y="125"/>
                    </a:cubicBezTo>
                    <a:cubicBezTo>
                      <a:pt x="12" y="125"/>
                      <a:pt x="13" y="123"/>
                      <a:pt x="13" y="123"/>
                    </a:cubicBezTo>
                    <a:cubicBezTo>
                      <a:pt x="13" y="125"/>
                      <a:pt x="13" y="127"/>
                      <a:pt x="12" y="129"/>
                    </a:cubicBezTo>
                    <a:cubicBezTo>
                      <a:pt x="12" y="130"/>
                      <a:pt x="12" y="132"/>
                      <a:pt x="11" y="133"/>
                    </a:cubicBezTo>
                    <a:cubicBezTo>
                      <a:pt x="11" y="130"/>
                      <a:pt x="10" y="133"/>
                      <a:pt x="9" y="135"/>
                    </a:cubicBezTo>
                    <a:cubicBezTo>
                      <a:pt x="10" y="136"/>
                      <a:pt x="9" y="138"/>
                      <a:pt x="9" y="141"/>
                    </a:cubicBezTo>
                    <a:cubicBezTo>
                      <a:pt x="8" y="138"/>
                      <a:pt x="8" y="145"/>
                      <a:pt x="7" y="142"/>
                    </a:cubicBezTo>
                    <a:cubicBezTo>
                      <a:pt x="7" y="146"/>
                      <a:pt x="8" y="144"/>
                      <a:pt x="8" y="146"/>
                    </a:cubicBezTo>
                    <a:cubicBezTo>
                      <a:pt x="6" y="148"/>
                      <a:pt x="8" y="146"/>
                      <a:pt x="8" y="149"/>
                    </a:cubicBezTo>
                    <a:cubicBezTo>
                      <a:pt x="7" y="150"/>
                      <a:pt x="7" y="152"/>
                      <a:pt x="7" y="150"/>
                    </a:cubicBezTo>
                    <a:cubicBezTo>
                      <a:pt x="6" y="155"/>
                      <a:pt x="6" y="157"/>
                      <a:pt x="5" y="161"/>
                    </a:cubicBezTo>
                    <a:cubicBezTo>
                      <a:pt x="6" y="162"/>
                      <a:pt x="6" y="162"/>
                      <a:pt x="6" y="163"/>
                    </a:cubicBezTo>
                    <a:cubicBezTo>
                      <a:pt x="6" y="166"/>
                      <a:pt x="5" y="170"/>
                      <a:pt x="5" y="175"/>
                    </a:cubicBezTo>
                    <a:cubicBezTo>
                      <a:pt x="3" y="174"/>
                      <a:pt x="2" y="187"/>
                      <a:pt x="1" y="191"/>
                    </a:cubicBezTo>
                    <a:cubicBezTo>
                      <a:pt x="1" y="191"/>
                      <a:pt x="2" y="190"/>
                      <a:pt x="2" y="191"/>
                    </a:cubicBezTo>
                    <a:cubicBezTo>
                      <a:pt x="1" y="194"/>
                      <a:pt x="0" y="193"/>
                      <a:pt x="1" y="196"/>
                    </a:cubicBezTo>
                    <a:cubicBezTo>
                      <a:pt x="2" y="196"/>
                      <a:pt x="1" y="192"/>
                      <a:pt x="2" y="193"/>
                    </a:cubicBezTo>
                    <a:cubicBezTo>
                      <a:pt x="2" y="197"/>
                      <a:pt x="4" y="205"/>
                      <a:pt x="3" y="209"/>
                    </a:cubicBezTo>
                    <a:cubicBezTo>
                      <a:pt x="3" y="206"/>
                      <a:pt x="2" y="205"/>
                      <a:pt x="2" y="206"/>
                    </a:cubicBezTo>
                    <a:cubicBezTo>
                      <a:pt x="2" y="208"/>
                      <a:pt x="3" y="209"/>
                      <a:pt x="3" y="213"/>
                    </a:cubicBezTo>
                    <a:cubicBezTo>
                      <a:pt x="3" y="212"/>
                      <a:pt x="2" y="212"/>
                      <a:pt x="2" y="211"/>
                    </a:cubicBezTo>
                    <a:cubicBezTo>
                      <a:pt x="1" y="216"/>
                      <a:pt x="3" y="220"/>
                      <a:pt x="3" y="224"/>
                    </a:cubicBezTo>
                    <a:cubicBezTo>
                      <a:pt x="2" y="223"/>
                      <a:pt x="2" y="223"/>
                      <a:pt x="2" y="222"/>
                    </a:cubicBezTo>
                    <a:cubicBezTo>
                      <a:pt x="1" y="219"/>
                      <a:pt x="1" y="215"/>
                      <a:pt x="1" y="212"/>
                    </a:cubicBezTo>
                    <a:cubicBezTo>
                      <a:pt x="1" y="209"/>
                      <a:pt x="1" y="205"/>
                      <a:pt x="0" y="204"/>
                    </a:cubicBezTo>
                    <a:cubicBezTo>
                      <a:pt x="1" y="210"/>
                      <a:pt x="0" y="217"/>
                      <a:pt x="1" y="225"/>
                    </a:cubicBezTo>
                    <a:cubicBezTo>
                      <a:pt x="0" y="225"/>
                      <a:pt x="3" y="236"/>
                      <a:pt x="2" y="238"/>
                    </a:cubicBezTo>
                    <a:cubicBezTo>
                      <a:pt x="2" y="240"/>
                      <a:pt x="3" y="243"/>
                      <a:pt x="3" y="245"/>
                    </a:cubicBezTo>
                    <a:cubicBezTo>
                      <a:pt x="4" y="248"/>
                      <a:pt x="4" y="251"/>
                      <a:pt x="4" y="254"/>
                    </a:cubicBezTo>
                    <a:cubicBezTo>
                      <a:pt x="5" y="257"/>
                      <a:pt x="5" y="259"/>
                      <a:pt x="5" y="262"/>
                    </a:cubicBezTo>
                    <a:cubicBezTo>
                      <a:pt x="6" y="264"/>
                      <a:pt x="6" y="266"/>
                      <a:pt x="6" y="268"/>
                    </a:cubicBezTo>
                    <a:cubicBezTo>
                      <a:pt x="6" y="267"/>
                      <a:pt x="5" y="267"/>
                      <a:pt x="5" y="267"/>
                    </a:cubicBezTo>
                    <a:cubicBezTo>
                      <a:pt x="6" y="270"/>
                      <a:pt x="6" y="271"/>
                      <a:pt x="7" y="272"/>
                    </a:cubicBezTo>
                    <a:cubicBezTo>
                      <a:pt x="7" y="271"/>
                      <a:pt x="6" y="270"/>
                      <a:pt x="7" y="270"/>
                    </a:cubicBezTo>
                    <a:cubicBezTo>
                      <a:pt x="8" y="276"/>
                      <a:pt x="8" y="278"/>
                      <a:pt x="9" y="281"/>
                    </a:cubicBezTo>
                    <a:cubicBezTo>
                      <a:pt x="9" y="281"/>
                      <a:pt x="8" y="280"/>
                      <a:pt x="8" y="280"/>
                    </a:cubicBezTo>
                    <a:cubicBezTo>
                      <a:pt x="10" y="284"/>
                      <a:pt x="8" y="285"/>
                      <a:pt x="10" y="290"/>
                    </a:cubicBezTo>
                    <a:cubicBezTo>
                      <a:pt x="11" y="289"/>
                      <a:pt x="10" y="287"/>
                      <a:pt x="11" y="289"/>
                    </a:cubicBezTo>
                    <a:cubicBezTo>
                      <a:pt x="11" y="289"/>
                      <a:pt x="11" y="291"/>
                      <a:pt x="11" y="293"/>
                    </a:cubicBezTo>
                    <a:cubicBezTo>
                      <a:pt x="12" y="294"/>
                      <a:pt x="12" y="291"/>
                      <a:pt x="13" y="294"/>
                    </a:cubicBezTo>
                    <a:cubicBezTo>
                      <a:pt x="15" y="299"/>
                      <a:pt x="15" y="299"/>
                      <a:pt x="17" y="304"/>
                    </a:cubicBezTo>
                    <a:cubicBezTo>
                      <a:pt x="16" y="304"/>
                      <a:pt x="17" y="309"/>
                      <a:pt x="16" y="307"/>
                    </a:cubicBezTo>
                    <a:cubicBezTo>
                      <a:pt x="17" y="312"/>
                      <a:pt x="17" y="313"/>
                      <a:pt x="19" y="315"/>
                    </a:cubicBezTo>
                    <a:cubicBezTo>
                      <a:pt x="18" y="315"/>
                      <a:pt x="19" y="318"/>
                      <a:pt x="17" y="316"/>
                    </a:cubicBezTo>
                    <a:cubicBezTo>
                      <a:pt x="18" y="317"/>
                      <a:pt x="18" y="317"/>
                      <a:pt x="19" y="319"/>
                    </a:cubicBezTo>
                    <a:cubicBezTo>
                      <a:pt x="19" y="318"/>
                      <a:pt x="19" y="316"/>
                      <a:pt x="21" y="318"/>
                    </a:cubicBezTo>
                    <a:cubicBezTo>
                      <a:pt x="21" y="321"/>
                      <a:pt x="22" y="323"/>
                      <a:pt x="23" y="325"/>
                    </a:cubicBezTo>
                    <a:cubicBezTo>
                      <a:pt x="24" y="328"/>
                      <a:pt x="25" y="330"/>
                      <a:pt x="25" y="332"/>
                    </a:cubicBezTo>
                    <a:cubicBezTo>
                      <a:pt x="27" y="337"/>
                      <a:pt x="29" y="341"/>
                      <a:pt x="31" y="343"/>
                    </a:cubicBezTo>
                    <a:cubicBezTo>
                      <a:pt x="31" y="343"/>
                      <a:pt x="31" y="343"/>
                      <a:pt x="30" y="343"/>
                    </a:cubicBezTo>
                    <a:cubicBezTo>
                      <a:pt x="32" y="347"/>
                      <a:pt x="32" y="347"/>
                      <a:pt x="32" y="347"/>
                    </a:cubicBezTo>
                    <a:cubicBezTo>
                      <a:pt x="32" y="346"/>
                      <a:pt x="33" y="346"/>
                      <a:pt x="34" y="348"/>
                    </a:cubicBezTo>
                    <a:cubicBezTo>
                      <a:pt x="32" y="347"/>
                      <a:pt x="34" y="350"/>
                      <a:pt x="33" y="351"/>
                    </a:cubicBezTo>
                    <a:cubicBezTo>
                      <a:pt x="31" y="348"/>
                      <a:pt x="30" y="344"/>
                      <a:pt x="28" y="340"/>
                    </a:cubicBezTo>
                    <a:cubicBezTo>
                      <a:pt x="26" y="339"/>
                      <a:pt x="22" y="329"/>
                      <a:pt x="23" y="327"/>
                    </a:cubicBezTo>
                    <a:cubicBezTo>
                      <a:pt x="22" y="331"/>
                      <a:pt x="27" y="342"/>
                      <a:pt x="30" y="345"/>
                    </a:cubicBezTo>
                    <a:cubicBezTo>
                      <a:pt x="30" y="348"/>
                      <a:pt x="31" y="350"/>
                      <a:pt x="32" y="353"/>
                    </a:cubicBezTo>
                    <a:cubicBezTo>
                      <a:pt x="33" y="355"/>
                      <a:pt x="34" y="358"/>
                      <a:pt x="36" y="361"/>
                    </a:cubicBezTo>
                    <a:cubicBezTo>
                      <a:pt x="36" y="360"/>
                      <a:pt x="37" y="362"/>
                      <a:pt x="37" y="362"/>
                    </a:cubicBezTo>
                    <a:cubicBezTo>
                      <a:pt x="39" y="362"/>
                      <a:pt x="37" y="360"/>
                      <a:pt x="38" y="360"/>
                    </a:cubicBezTo>
                    <a:cubicBezTo>
                      <a:pt x="37" y="357"/>
                      <a:pt x="37" y="360"/>
                      <a:pt x="36" y="357"/>
                    </a:cubicBezTo>
                    <a:cubicBezTo>
                      <a:pt x="38" y="357"/>
                      <a:pt x="35" y="354"/>
                      <a:pt x="36" y="354"/>
                    </a:cubicBezTo>
                    <a:cubicBezTo>
                      <a:pt x="38" y="357"/>
                      <a:pt x="40" y="363"/>
                      <a:pt x="42" y="363"/>
                    </a:cubicBezTo>
                    <a:cubicBezTo>
                      <a:pt x="42" y="364"/>
                      <a:pt x="43" y="365"/>
                      <a:pt x="44" y="367"/>
                    </a:cubicBezTo>
                    <a:cubicBezTo>
                      <a:pt x="43" y="366"/>
                      <a:pt x="43" y="367"/>
                      <a:pt x="42" y="366"/>
                    </a:cubicBezTo>
                    <a:cubicBezTo>
                      <a:pt x="44" y="370"/>
                      <a:pt x="43" y="364"/>
                      <a:pt x="45" y="369"/>
                    </a:cubicBezTo>
                    <a:cubicBezTo>
                      <a:pt x="46" y="370"/>
                      <a:pt x="45" y="371"/>
                      <a:pt x="47" y="372"/>
                    </a:cubicBezTo>
                    <a:cubicBezTo>
                      <a:pt x="47" y="375"/>
                      <a:pt x="45" y="371"/>
                      <a:pt x="45" y="373"/>
                    </a:cubicBezTo>
                    <a:cubicBezTo>
                      <a:pt x="46" y="373"/>
                      <a:pt x="49" y="378"/>
                      <a:pt x="48" y="378"/>
                    </a:cubicBezTo>
                    <a:cubicBezTo>
                      <a:pt x="48" y="379"/>
                      <a:pt x="47" y="379"/>
                      <a:pt x="47" y="377"/>
                    </a:cubicBezTo>
                    <a:cubicBezTo>
                      <a:pt x="49" y="378"/>
                      <a:pt x="44" y="373"/>
                      <a:pt x="42" y="371"/>
                    </a:cubicBezTo>
                    <a:cubicBezTo>
                      <a:pt x="42" y="370"/>
                      <a:pt x="43" y="369"/>
                      <a:pt x="42" y="368"/>
                    </a:cubicBezTo>
                    <a:cubicBezTo>
                      <a:pt x="41" y="369"/>
                      <a:pt x="40" y="364"/>
                      <a:pt x="39" y="363"/>
                    </a:cubicBezTo>
                    <a:cubicBezTo>
                      <a:pt x="38" y="365"/>
                      <a:pt x="41" y="369"/>
                      <a:pt x="42" y="371"/>
                    </a:cubicBezTo>
                    <a:cubicBezTo>
                      <a:pt x="41" y="371"/>
                      <a:pt x="40" y="368"/>
                      <a:pt x="39" y="368"/>
                    </a:cubicBezTo>
                    <a:cubicBezTo>
                      <a:pt x="41" y="371"/>
                      <a:pt x="43" y="373"/>
                      <a:pt x="43" y="375"/>
                    </a:cubicBezTo>
                    <a:cubicBezTo>
                      <a:pt x="44" y="375"/>
                      <a:pt x="46" y="380"/>
                      <a:pt x="46" y="378"/>
                    </a:cubicBezTo>
                    <a:cubicBezTo>
                      <a:pt x="45" y="376"/>
                      <a:pt x="43" y="375"/>
                      <a:pt x="43" y="374"/>
                    </a:cubicBezTo>
                    <a:cubicBezTo>
                      <a:pt x="46" y="376"/>
                      <a:pt x="46" y="378"/>
                      <a:pt x="48" y="381"/>
                    </a:cubicBezTo>
                    <a:cubicBezTo>
                      <a:pt x="49" y="381"/>
                      <a:pt x="46" y="379"/>
                      <a:pt x="48" y="379"/>
                    </a:cubicBezTo>
                    <a:cubicBezTo>
                      <a:pt x="48" y="380"/>
                      <a:pt x="48" y="380"/>
                      <a:pt x="49" y="380"/>
                    </a:cubicBezTo>
                    <a:cubicBezTo>
                      <a:pt x="51" y="384"/>
                      <a:pt x="51" y="385"/>
                      <a:pt x="52" y="388"/>
                    </a:cubicBezTo>
                    <a:cubicBezTo>
                      <a:pt x="54" y="390"/>
                      <a:pt x="52" y="387"/>
                      <a:pt x="53" y="387"/>
                    </a:cubicBezTo>
                    <a:cubicBezTo>
                      <a:pt x="53" y="388"/>
                      <a:pt x="54" y="388"/>
                      <a:pt x="54" y="389"/>
                    </a:cubicBezTo>
                    <a:cubicBezTo>
                      <a:pt x="55" y="390"/>
                      <a:pt x="55" y="391"/>
                      <a:pt x="55" y="391"/>
                    </a:cubicBezTo>
                    <a:cubicBezTo>
                      <a:pt x="54" y="392"/>
                      <a:pt x="53" y="389"/>
                      <a:pt x="53" y="390"/>
                    </a:cubicBezTo>
                    <a:cubicBezTo>
                      <a:pt x="55" y="393"/>
                      <a:pt x="55" y="394"/>
                      <a:pt x="56" y="396"/>
                    </a:cubicBezTo>
                    <a:cubicBezTo>
                      <a:pt x="58" y="397"/>
                      <a:pt x="58" y="396"/>
                      <a:pt x="60" y="398"/>
                    </a:cubicBezTo>
                    <a:cubicBezTo>
                      <a:pt x="61" y="400"/>
                      <a:pt x="60" y="400"/>
                      <a:pt x="61" y="402"/>
                    </a:cubicBezTo>
                    <a:cubicBezTo>
                      <a:pt x="62" y="402"/>
                      <a:pt x="66" y="406"/>
                      <a:pt x="68" y="410"/>
                    </a:cubicBezTo>
                    <a:cubicBezTo>
                      <a:pt x="69" y="410"/>
                      <a:pt x="70" y="411"/>
                      <a:pt x="71" y="412"/>
                    </a:cubicBezTo>
                    <a:cubicBezTo>
                      <a:pt x="69" y="409"/>
                      <a:pt x="67" y="408"/>
                      <a:pt x="67" y="406"/>
                    </a:cubicBezTo>
                    <a:cubicBezTo>
                      <a:pt x="67" y="406"/>
                      <a:pt x="68" y="407"/>
                      <a:pt x="69" y="407"/>
                    </a:cubicBezTo>
                    <a:cubicBezTo>
                      <a:pt x="67" y="405"/>
                      <a:pt x="67" y="405"/>
                      <a:pt x="66" y="404"/>
                    </a:cubicBezTo>
                    <a:cubicBezTo>
                      <a:pt x="67" y="404"/>
                      <a:pt x="62" y="400"/>
                      <a:pt x="62" y="399"/>
                    </a:cubicBezTo>
                    <a:cubicBezTo>
                      <a:pt x="63" y="399"/>
                      <a:pt x="64" y="400"/>
                      <a:pt x="64" y="399"/>
                    </a:cubicBezTo>
                    <a:cubicBezTo>
                      <a:pt x="60" y="396"/>
                      <a:pt x="56" y="390"/>
                      <a:pt x="55" y="386"/>
                    </a:cubicBezTo>
                    <a:cubicBezTo>
                      <a:pt x="54" y="388"/>
                      <a:pt x="50" y="379"/>
                      <a:pt x="53" y="382"/>
                    </a:cubicBezTo>
                    <a:cubicBezTo>
                      <a:pt x="51" y="378"/>
                      <a:pt x="52" y="381"/>
                      <a:pt x="50" y="379"/>
                    </a:cubicBezTo>
                    <a:cubicBezTo>
                      <a:pt x="50" y="378"/>
                      <a:pt x="49" y="377"/>
                      <a:pt x="50" y="377"/>
                    </a:cubicBezTo>
                    <a:cubicBezTo>
                      <a:pt x="53" y="379"/>
                      <a:pt x="54" y="382"/>
                      <a:pt x="56" y="384"/>
                    </a:cubicBezTo>
                    <a:cubicBezTo>
                      <a:pt x="57" y="387"/>
                      <a:pt x="59" y="390"/>
                      <a:pt x="60" y="393"/>
                    </a:cubicBezTo>
                    <a:cubicBezTo>
                      <a:pt x="64" y="397"/>
                      <a:pt x="65" y="399"/>
                      <a:pt x="67" y="401"/>
                    </a:cubicBezTo>
                    <a:cubicBezTo>
                      <a:pt x="67" y="402"/>
                      <a:pt x="67" y="402"/>
                      <a:pt x="67" y="402"/>
                    </a:cubicBezTo>
                    <a:cubicBezTo>
                      <a:pt x="68" y="402"/>
                      <a:pt x="73" y="409"/>
                      <a:pt x="72" y="406"/>
                    </a:cubicBezTo>
                    <a:cubicBezTo>
                      <a:pt x="70" y="405"/>
                      <a:pt x="67" y="401"/>
                      <a:pt x="67" y="400"/>
                    </a:cubicBezTo>
                    <a:cubicBezTo>
                      <a:pt x="71" y="404"/>
                      <a:pt x="72" y="406"/>
                      <a:pt x="76" y="410"/>
                    </a:cubicBezTo>
                    <a:cubicBezTo>
                      <a:pt x="74" y="410"/>
                      <a:pt x="75" y="411"/>
                      <a:pt x="76" y="413"/>
                    </a:cubicBezTo>
                    <a:cubicBezTo>
                      <a:pt x="77" y="411"/>
                      <a:pt x="80" y="416"/>
                      <a:pt x="79" y="416"/>
                    </a:cubicBezTo>
                    <a:cubicBezTo>
                      <a:pt x="81" y="418"/>
                      <a:pt x="84" y="421"/>
                      <a:pt x="86" y="424"/>
                    </a:cubicBezTo>
                    <a:cubicBezTo>
                      <a:pt x="89" y="427"/>
                      <a:pt x="92" y="430"/>
                      <a:pt x="95" y="433"/>
                    </a:cubicBezTo>
                    <a:cubicBezTo>
                      <a:pt x="96" y="435"/>
                      <a:pt x="99" y="439"/>
                      <a:pt x="102" y="440"/>
                    </a:cubicBezTo>
                    <a:cubicBezTo>
                      <a:pt x="102" y="440"/>
                      <a:pt x="101" y="440"/>
                      <a:pt x="101" y="440"/>
                    </a:cubicBezTo>
                    <a:cubicBezTo>
                      <a:pt x="103" y="442"/>
                      <a:pt x="104" y="443"/>
                      <a:pt x="104" y="444"/>
                    </a:cubicBezTo>
                    <a:cubicBezTo>
                      <a:pt x="107" y="446"/>
                      <a:pt x="102" y="441"/>
                      <a:pt x="104" y="442"/>
                    </a:cubicBezTo>
                    <a:cubicBezTo>
                      <a:pt x="106" y="444"/>
                      <a:pt x="108" y="446"/>
                      <a:pt x="108" y="447"/>
                    </a:cubicBezTo>
                    <a:cubicBezTo>
                      <a:pt x="110" y="449"/>
                      <a:pt x="114" y="452"/>
                      <a:pt x="117" y="455"/>
                    </a:cubicBezTo>
                    <a:cubicBezTo>
                      <a:pt x="121" y="457"/>
                      <a:pt x="124" y="460"/>
                      <a:pt x="126" y="462"/>
                    </a:cubicBezTo>
                    <a:cubicBezTo>
                      <a:pt x="128" y="463"/>
                      <a:pt x="135" y="468"/>
                      <a:pt x="140" y="471"/>
                    </a:cubicBezTo>
                    <a:cubicBezTo>
                      <a:pt x="145" y="475"/>
                      <a:pt x="149" y="478"/>
                      <a:pt x="144" y="476"/>
                    </a:cubicBezTo>
                    <a:cubicBezTo>
                      <a:pt x="149" y="479"/>
                      <a:pt x="155" y="482"/>
                      <a:pt x="158" y="484"/>
                    </a:cubicBezTo>
                    <a:cubicBezTo>
                      <a:pt x="155" y="482"/>
                      <a:pt x="159" y="485"/>
                      <a:pt x="158" y="485"/>
                    </a:cubicBezTo>
                    <a:cubicBezTo>
                      <a:pt x="160" y="486"/>
                      <a:pt x="160" y="486"/>
                      <a:pt x="161" y="488"/>
                    </a:cubicBezTo>
                    <a:cubicBezTo>
                      <a:pt x="162" y="486"/>
                      <a:pt x="166" y="491"/>
                      <a:pt x="168" y="491"/>
                    </a:cubicBezTo>
                    <a:cubicBezTo>
                      <a:pt x="168" y="490"/>
                      <a:pt x="167" y="490"/>
                      <a:pt x="168" y="490"/>
                    </a:cubicBezTo>
                    <a:cubicBezTo>
                      <a:pt x="168" y="491"/>
                      <a:pt x="168" y="491"/>
                      <a:pt x="169" y="493"/>
                    </a:cubicBezTo>
                    <a:cubicBezTo>
                      <a:pt x="167" y="493"/>
                      <a:pt x="167" y="492"/>
                      <a:pt x="164" y="491"/>
                    </a:cubicBezTo>
                    <a:cubicBezTo>
                      <a:pt x="165" y="492"/>
                      <a:pt x="163" y="491"/>
                      <a:pt x="162" y="492"/>
                    </a:cubicBezTo>
                    <a:cubicBezTo>
                      <a:pt x="164" y="493"/>
                      <a:pt x="166" y="494"/>
                      <a:pt x="167" y="494"/>
                    </a:cubicBezTo>
                    <a:cubicBezTo>
                      <a:pt x="169" y="495"/>
                      <a:pt x="169" y="496"/>
                      <a:pt x="170" y="496"/>
                    </a:cubicBezTo>
                    <a:cubicBezTo>
                      <a:pt x="172" y="497"/>
                      <a:pt x="174" y="498"/>
                      <a:pt x="178" y="501"/>
                    </a:cubicBezTo>
                    <a:cubicBezTo>
                      <a:pt x="179" y="500"/>
                      <a:pt x="174" y="498"/>
                      <a:pt x="174" y="498"/>
                    </a:cubicBezTo>
                    <a:cubicBezTo>
                      <a:pt x="178" y="499"/>
                      <a:pt x="178" y="499"/>
                      <a:pt x="178" y="499"/>
                    </a:cubicBezTo>
                    <a:cubicBezTo>
                      <a:pt x="178" y="499"/>
                      <a:pt x="178" y="498"/>
                      <a:pt x="177" y="498"/>
                    </a:cubicBezTo>
                    <a:cubicBezTo>
                      <a:pt x="177" y="499"/>
                      <a:pt x="175" y="496"/>
                      <a:pt x="174" y="497"/>
                    </a:cubicBezTo>
                    <a:cubicBezTo>
                      <a:pt x="173" y="496"/>
                      <a:pt x="171" y="495"/>
                      <a:pt x="172" y="495"/>
                    </a:cubicBezTo>
                    <a:cubicBezTo>
                      <a:pt x="173" y="495"/>
                      <a:pt x="176" y="497"/>
                      <a:pt x="175" y="496"/>
                    </a:cubicBezTo>
                    <a:cubicBezTo>
                      <a:pt x="173" y="495"/>
                      <a:pt x="172" y="494"/>
                      <a:pt x="171" y="493"/>
                    </a:cubicBezTo>
                    <a:cubicBezTo>
                      <a:pt x="175" y="494"/>
                      <a:pt x="184" y="500"/>
                      <a:pt x="190" y="502"/>
                    </a:cubicBezTo>
                    <a:cubicBezTo>
                      <a:pt x="191" y="503"/>
                      <a:pt x="195" y="505"/>
                      <a:pt x="199" y="507"/>
                    </a:cubicBezTo>
                    <a:cubicBezTo>
                      <a:pt x="203" y="508"/>
                      <a:pt x="207" y="509"/>
                      <a:pt x="206" y="508"/>
                    </a:cubicBezTo>
                    <a:cubicBezTo>
                      <a:pt x="208" y="510"/>
                      <a:pt x="208" y="509"/>
                      <a:pt x="209" y="511"/>
                    </a:cubicBezTo>
                    <a:cubicBezTo>
                      <a:pt x="206" y="510"/>
                      <a:pt x="200" y="507"/>
                      <a:pt x="200" y="508"/>
                    </a:cubicBezTo>
                    <a:cubicBezTo>
                      <a:pt x="203" y="509"/>
                      <a:pt x="209" y="511"/>
                      <a:pt x="205" y="511"/>
                    </a:cubicBezTo>
                    <a:cubicBezTo>
                      <a:pt x="207" y="512"/>
                      <a:pt x="207" y="511"/>
                      <a:pt x="209" y="512"/>
                    </a:cubicBezTo>
                    <a:cubicBezTo>
                      <a:pt x="209" y="513"/>
                      <a:pt x="209" y="513"/>
                      <a:pt x="209" y="513"/>
                    </a:cubicBezTo>
                    <a:cubicBezTo>
                      <a:pt x="207" y="512"/>
                      <a:pt x="201" y="510"/>
                      <a:pt x="204" y="512"/>
                    </a:cubicBezTo>
                    <a:cubicBezTo>
                      <a:pt x="206" y="511"/>
                      <a:pt x="209" y="513"/>
                      <a:pt x="210" y="514"/>
                    </a:cubicBezTo>
                    <a:cubicBezTo>
                      <a:pt x="211" y="514"/>
                      <a:pt x="214" y="515"/>
                      <a:pt x="216" y="516"/>
                    </a:cubicBezTo>
                    <a:cubicBezTo>
                      <a:pt x="219" y="517"/>
                      <a:pt x="221" y="518"/>
                      <a:pt x="221" y="519"/>
                    </a:cubicBezTo>
                    <a:cubicBezTo>
                      <a:pt x="221" y="519"/>
                      <a:pt x="220" y="519"/>
                      <a:pt x="220" y="519"/>
                    </a:cubicBezTo>
                    <a:cubicBezTo>
                      <a:pt x="218" y="518"/>
                      <a:pt x="217" y="518"/>
                      <a:pt x="215" y="517"/>
                    </a:cubicBezTo>
                    <a:cubicBezTo>
                      <a:pt x="214" y="517"/>
                      <a:pt x="213" y="516"/>
                      <a:pt x="213" y="517"/>
                    </a:cubicBezTo>
                    <a:cubicBezTo>
                      <a:pt x="212" y="516"/>
                      <a:pt x="212" y="515"/>
                      <a:pt x="213" y="515"/>
                    </a:cubicBezTo>
                    <a:cubicBezTo>
                      <a:pt x="209" y="514"/>
                      <a:pt x="212" y="516"/>
                      <a:pt x="210" y="515"/>
                    </a:cubicBezTo>
                    <a:cubicBezTo>
                      <a:pt x="209" y="514"/>
                      <a:pt x="208" y="513"/>
                      <a:pt x="206" y="514"/>
                    </a:cubicBezTo>
                    <a:cubicBezTo>
                      <a:pt x="207" y="514"/>
                      <a:pt x="211" y="516"/>
                      <a:pt x="215" y="518"/>
                    </a:cubicBezTo>
                    <a:cubicBezTo>
                      <a:pt x="220" y="520"/>
                      <a:pt x="224" y="521"/>
                      <a:pt x="227" y="522"/>
                    </a:cubicBezTo>
                    <a:cubicBezTo>
                      <a:pt x="230" y="524"/>
                      <a:pt x="240" y="525"/>
                      <a:pt x="241" y="528"/>
                    </a:cubicBezTo>
                    <a:cubicBezTo>
                      <a:pt x="243" y="528"/>
                      <a:pt x="248" y="530"/>
                      <a:pt x="248" y="531"/>
                    </a:cubicBezTo>
                    <a:cubicBezTo>
                      <a:pt x="251" y="532"/>
                      <a:pt x="250" y="530"/>
                      <a:pt x="253" y="531"/>
                    </a:cubicBezTo>
                    <a:cubicBezTo>
                      <a:pt x="257" y="533"/>
                      <a:pt x="256" y="534"/>
                      <a:pt x="258" y="536"/>
                    </a:cubicBezTo>
                    <a:cubicBezTo>
                      <a:pt x="258" y="534"/>
                      <a:pt x="265" y="536"/>
                      <a:pt x="268" y="537"/>
                    </a:cubicBezTo>
                    <a:cubicBezTo>
                      <a:pt x="267" y="537"/>
                      <a:pt x="266" y="537"/>
                      <a:pt x="266" y="537"/>
                    </a:cubicBezTo>
                    <a:cubicBezTo>
                      <a:pt x="269" y="539"/>
                      <a:pt x="270" y="537"/>
                      <a:pt x="273" y="538"/>
                    </a:cubicBezTo>
                    <a:cubicBezTo>
                      <a:pt x="274" y="540"/>
                      <a:pt x="268" y="538"/>
                      <a:pt x="271" y="539"/>
                    </a:cubicBezTo>
                    <a:cubicBezTo>
                      <a:pt x="274" y="539"/>
                      <a:pt x="275" y="541"/>
                      <a:pt x="277" y="540"/>
                    </a:cubicBezTo>
                    <a:cubicBezTo>
                      <a:pt x="278" y="540"/>
                      <a:pt x="278" y="541"/>
                      <a:pt x="279" y="541"/>
                    </a:cubicBezTo>
                    <a:cubicBezTo>
                      <a:pt x="281" y="541"/>
                      <a:pt x="297" y="542"/>
                      <a:pt x="295" y="544"/>
                    </a:cubicBezTo>
                    <a:cubicBezTo>
                      <a:pt x="310" y="545"/>
                      <a:pt x="333" y="549"/>
                      <a:pt x="348" y="548"/>
                    </a:cubicBezTo>
                    <a:cubicBezTo>
                      <a:pt x="347" y="549"/>
                      <a:pt x="348" y="549"/>
                      <a:pt x="345" y="549"/>
                    </a:cubicBezTo>
                    <a:cubicBezTo>
                      <a:pt x="345" y="549"/>
                      <a:pt x="344" y="548"/>
                      <a:pt x="342" y="549"/>
                    </a:cubicBezTo>
                    <a:cubicBezTo>
                      <a:pt x="343" y="549"/>
                      <a:pt x="344" y="549"/>
                      <a:pt x="344" y="550"/>
                    </a:cubicBezTo>
                    <a:cubicBezTo>
                      <a:pt x="341" y="550"/>
                      <a:pt x="338" y="549"/>
                      <a:pt x="337" y="550"/>
                    </a:cubicBezTo>
                    <a:cubicBezTo>
                      <a:pt x="339" y="550"/>
                      <a:pt x="345" y="551"/>
                      <a:pt x="347" y="551"/>
                    </a:cubicBezTo>
                    <a:cubicBezTo>
                      <a:pt x="348" y="550"/>
                      <a:pt x="347" y="549"/>
                      <a:pt x="349" y="549"/>
                    </a:cubicBezTo>
                    <a:cubicBezTo>
                      <a:pt x="348" y="551"/>
                      <a:pt x="353" y="549"/>
                      <a:pt x="355" y="550"/>
                    </a:cubicBezTo>
                    <a:cubicBezTo>
                      <a:pt x="352" y="550"/>
                      <a:pt x="355" y="551"/>
                      <a:pt x="356" y="551"/>
                    </a:cubicBezTo>
                    <a:cubicBezTo>
                      <a:pt x="354" y="551"/>
                      <a:pt x="356" y="550"/>
                      <a:pt x="357" y="550"/>
                    </a:cubicBezTo>
                    <a:cubicBezTo>
                      <a:pt x="360" y="550"/>
                      <a:pt x="361" y="553"/>
                      <a:pt x="364" y="551"/>
                    </a:cubicBezTo>
                    <a:cubicBezTo>
                      <a:pt x="364" y="551"/>
                      <a:pt x="360" y="552"/>
                      <a:pt x="361" y="551"/>
                    </a:cubicBezTo>
                    <a:cubicBezTo>
                      <a:pt x="362" y="549"/>
                      <a:pt x="366" y="550"/>
                      <a:pt x="369" y="550"/>
                    </a:cubicBezTo>
                    <a:cubicBezTo>
                      <a:pt x="370" y="548"/>
                      <a:pt x="374" y="547"/>
                      <a:pt x="379" y="547"/>
                    </a:cubicBezTo>
                    <a:cubicBezTo>
                      <a:pt x="375" y="548"/>
                      <a:pt x="377" y="548"/>
                      <a:pt x="377" y="549"/>
                    </a:cubicBezTo>
                    <a:cubicBezTo>
                      <a:pt x="383" y="548"/>
                      <a:pt x="386" y="548"/>
                      <a:pt x="391" y="548"/>
                    </a:cubicBezTo>
                    <a:cubicBezTo>
                      <a:pt x="390" y="548"/>
                      <a:pt x="383" y="549"/>
                      <a:pt x="385" y="549"/>
                    </a:cubicBezTo>
                    <a:cubicBezTo>
                      <a:pt x="390" y="548"/>
                      <a:pt x="390" y="549"/>
                      <a:pt x="388" y="550"/>
                    </a:cubicBezTo>
                    <a:cubicBezTo>
                      <a:pt x="392" y="549"/>
                      <a:pt x="393" y="550"/>
                      <a:pt x="396" y="549"/>
                    </a:cubicBezTo>
                    <a:cubicBezTo>
                      <a:pt x="396" y="549"/>
                      <a:pt x="397" y="549"/>
                      <a:pt x="397" y="549"/>
                    </a:cubicBezTo>
                    <a:cubicBezTo>
                      <a:pt x="397" y="550"/>
                      <a:pt x="396" y="550"/>
                      <a:pt x="394" y="551"/>
                    </a:cubicBezTo>
                    <a:cubicBezTo>
                      <a:pt x="397" y="551"/>
                      <a:pt x="398" y="551"/>
                      <a:pt x="401" y="552"/>
                    </a:cubicBezTo>
                    <a:cubicBezTo>
                      <a:pt x="402" y="551"/>
                      <a:pt x="398" y="551"/>
                      <a:pt x="400" y="551"/>
                    </a:cubicBezTo>
                    <a:cubicBezTo>
                      <a:pt x="404" y="550"/>
                      <a:pt x="403" y="549"/>
                      <a:pt x="406" y="549"/>
                    </a:cubicBezTo>
                    <a:cubicBezTo>
                      <a:pt x="406" y="551"/>
                      <a:pt x="410" y="549"/>
                      <a:pt x="412" y="549"/>
                    </a:cubicBezTo>
                    <a:cubicBezTo>
                      <a:pt x="411" y="550"/>
                      <a:pt x="409" y="550"/>
                      <a:pt x="407" y="550"/>
                    </a:cubicBezTo>
                    <a:cubicBezTo>
                      <a:pt x="405" y="550"/>
                      <a:pt x="404" y="550"/>
                      <a:pt x="403" y="551"/>
                    </a:cubicBezTo>
                    <a:cubicBezTo>
                      <a:pt x="405" y="551"/>
                      <a:pt x="409" y="551"/>
                      <a:pt x="408" y="552"/>
                    </a:cubicBezTo>
                    <a:cubicBezTo>
                      <a:pt x="406" y="553"/>
                      <a:pt x="402" y="553"/>
                      <a:pt x="401" y="554"/>
                    </a:cubicBezTo>
                    <a:cubicBezTo>
                      <a:pt x="406" y="553"/>
                      <a:pt x="409" y="552"/>
                      <a:pt x="411" y="554"/>
                    </a:cubicBezTo>
                    <a:cubicBezTo>
                      <a:pt x="411" y="552"/>
                      <a:pt x="417" y="552"/>
                      <a:pt x="420" y="551"/>
                    </a:cubicBezTo>
                    <a:cubicBezTo>
                      <a:pt x="422" y="551"/>
                      <a:pt x="420" y="551"/>
                      <a:pt x="422" y="552"/>
                    </a:cubicBezTo>
                    <a:cubicBezTo>
                      <a:pt x="424" y="551"/>
                      <a:pt x="426" y="552"/>
                      <a:pt x="426" y="551"/>
                    </a:cubicBezTo>
                    <a:cubicBezTo>
                      <a:pt x="424" y="551"/>
                      <a:pt x="426" y="550"/>
                      <a:pt x="427" y="550"/>
                    </a:cubicBezTo>
                    <a:cubicBezTo>
                      <a:pt x="427" y="551"/>
                      <a:pt x="430" y="550"/>
                      <a:pt x="432" y="549"/>
                    </a:cubicBezTo>
                    <a:cubicBezTo>
                      <a:pt x="432" y="550"/>
                      <a:pt x="434" y="550"/>
                      <a:pt x="434" y="551"/>
                    </a:cubicBezTo>
                    <a:cubicBezTo>
                      <a:pt x="438" y="549"/>
                      <a:pt x="441" y="548"/>
                      <a:pt x="445" y="548"/>
                    </a:cubicBezTo>
                    <a:cubicBezTo>
                      <a:pt x="448" y="547"/>
                      <a:pt x="452" y="547"/>
                      <a:pt x="456" y="545"/>
                    </a:cubicBezTo>
                    <a:cubicBezTo>
                      <a:pt x="457" y="545"/>
                      <a:pt x="456" y="547"/>
                      <a:pt x="457" y="546"/>
                    </a:cubicBezTo>
                    <a:cubicBezTo>
                      <a:pt x="459" y="545"/>
                      <a:pt x="461" y="544"/>
                      <a:pt x="464" y="544"/>
                    </a:cubicBezTo>
                    <a:cubicBezTo>
                      <a:pt x="464" y="544"/>
                      <a:pt x="462" y="544"/>
                      <a:pt x="462" y="545"/>
                    </a:cubicBezTo>
                    <a:cubicBezTo>
                      <a:pt x="466" y="544"/>
                      <a:pt x="478" y="539"/>
                      <a:pt x="475" y="542"/>
                    </a:cubicBezTo>
                    <a:cubicBezTo>
                      <a:pt x="476" y="541"/>
                      <a:pt x="479" y="540"/>
                      <a:pt x="481" y="539"/>
                    </a:cubicBezTo>
                    <a:cubicBezTo>
                      <a:pt x="483" y="538"/>
                      <a:pt x="485" y="538"/>
                      <a:pt x="485" y="539"/>
                    </a:cubicBezTo>
                    <a:cubicBezTo>
                      <a:pt x="488" y="537"/>
                      <a:pt x="485" y="537"/>
                      <a:pt x="486" y="537"/>
                    </a:cubicBezTo>
                    <a:cubicBezTo>
                      <a:pt x="491" y="536"/>
                      <a:pt x="495" y="534"/>
                      <a:pt x="500" y="532"/>
                    </a:cubicBezTo>
                    <a:cubicBezTo>
                      <a:pt x="504" y="530"/>
                      <a:pt x="509" y="528"/>
                      <a:pt x="513" y="527"/>
                    </a:cubicBezTo>
                    <a:cubicBezTo>
                      <a:pt x="513" y="526"/>
                      <a:pt x="521" y="525"/>
                      <a:pt x="522" y="522"/>
                    </a:cubicBezTo>
                    <a:cubicBezTo>
                      <a:pt x="524" y="522"/>
                      <a:pt x="525" y="521"/>
                      <a:pt x="525" y="522"/>
                    </a:cubicBezTo>
                    <a:cubicBezTo>
                      <a:pt x="515" y="528"/>
                      <a:pt x="510" y="530"/>
                      <a:pt x="499" y="535"/>
                    </a:cubicBezTo>
                    <a:cubicBezTo>
                      <a:pt x="500" y="536"/>
                      <a:pt x="504" y="534"/>
                      <a:pt x="505" y="535"/>
                    </a:cubicBezTo>
                    <a:cubicBezTo>
                      <a:pt x="488" y="545"/>
                      <a:pt x="471" y="552"/>
                      <a:pt x="453" y="555"/>
                    </a:cubicBezTo>
                    <a:cubicBezTo>
                      <a:pt x="434" y="562"/>
                      <a:pt x="413" y="565"/>
                      <a:pt x="394" y="570"/>
                    </a:cubicBezTo>
                    <a:cubicBezTo>
                      <a:pt x="389" y="571"/>
                      <a:pt x="381" y="572"/>
                      <a:pt x="374" y="573"/>
                    </a:cubicBezTo>
                    <a:cubicBezTo>
                      <a:pt x="367" y="574"/>
                      <a:pt x="359" y="574"/>
                      <a:pt x="352" y="574"/>
                    </a:cubicBezTo>
                    <a:cubicBezTo>
                      <a:pt x="355" y="575"/>
                      <a:pt x="360" y="575"/>
                      <a:pt x="365" y="574"/>
                    </a:cubicBezTo>
                    <a:cubicBezTo>
                      <a:pt x="368" y="574"/>
                      <a:pt x="371" y="574"/>
                      <a:pt x="373" y="574"/>
                    </a:cubicBezTo>
                    <a:cubicBezTo>
                      <a:pt x="376" y="574"/>
                      <a:pt x="378" y="574"/>
                      <a:pt x="380" y="574"/>
                    </a:cubicBezTo>
                    <a:cubicBezTo>
                      <a:pt x="379" y="575"/>
                      <a:pt x="379" y="576"/>
                      <a:pt x="379" y="576"/>
                    </a:cubicBezTo>
                    <a:cubicBezTo>
                      <a:pt x="384" y="576"/>
                      <a:pt x="389" y="577"/>
                      <a:pt x="392" y="578"/>
                    </a:cubicBezTo>
                    <a:cubicBezTo>
                      <a:pt x="397" y="577"/>
                      <a:pt x="403" y="576"/>
                      <a:pt x="408" y="576"/>
                    </a:cubicBezTo>
                    <a:cubicBezTo>
                      <a:pt x="413" y="576"/>
                      <a:pt x="417" y="576"/>
                      <a:pt x="421" y="576"/>
                    </a:cubicBezTo>
                    <a:cubicBezTo>
                      <a:pt x="424" y="575"/>
                      <a:pt x="422" y="575"/>
                      <a:pt x="425" y="574"/>
                    </a:cubicBezTo>
                    <a:cubicBezTo>
                      <a:pt x="425" y="575"/>
                      <a:pt x="427" y="575"/>
                      <a:pt x="426" y="575"/>
                    </a:cubicBezTo>
                    <a:cubicBezTo>
                      <a:pt x="429" y="575"/>
                      <a:pt x="433" y="574"/>
                      <a:pt x="434" y="574"/>
                    </a:cubicBezTo>
                    <a:cubicBezTo>
                      <a:pt x="439" y="572"/>
                      <a:pt x="439" y="574"/>
                      <a:pt x="445" y="571"/>
                    </a:cubicBezTo>
                    <a:cubicBezTo>
                      <a:pt x="445" y="572"/>
                      <a:pt x="445" y="572"/>
                      <a:pt x="445" y="572"/>
                    </a:cubicBezTo>
                    <a:cubicBezTo>
                      <a:pt x="450" y="571"/>
                      <a:pt x="454" y="570"/>
                      <a:pt x="458" y="569"/>
                    </a:cubicBezTo>
                    <a:cubicBezTo>
                      <a:pt x="463" y="568"/>
                      <a:pt x="467" y="567"/>
                      <a:pt x="471" y="565"/>
                    </a:cubicBezTo>
                    <a:cubicBezTo>
                      <a:pt x="471" y="566"/>
                      <a:pt x="473" y="566"/>
                      <a:pt x="473" y="566"/>
                    </a:cubicBezTo>
                    <a:cubicBezTo>
                      <a:pt x="478" y="564"/>
                      <a:pt x="480" y="563"/>
                      <a:pt x="483" y="563"/>
                    </a:cubicBezTo>
                    <a:cubicBezTo>
                      <a:pt x="485" y="563"/>
                      <a:pt x="486" y="562"/>
                      <a:pt x="488" y="561"/>
                    </a:cubicBezTo>
                    <a:cubicBezTo>
                      <a:pt x="490" y="561"/>
                      <a:pt x="492" y="560"/>
                      <a:pt x="494" y="559"/>
                    </a:cubicBezTo>
                    <a:cubicBezTo>
                      <a:pt x="497" y="558"/>
                      <a:pt x="501" y="557"/>
                      <a:pt x="504" y="556"/>
                    </a:cubicBezTo>
                    <a:cubicBezTo>
                      <a:pt x="511" y="553"/>
                      <a:pt x="518" y="550"/>
                      <a:pt x="525" y="545"/>
                    </a:cubicBezTo>
                    <a:cubicBezTo>
                      <a:pt x="526" y="546"/>
                      <a:pt x="527" y="545"/>
                      <a:pt x="528" y="545"/>
                    </a:cubicBezTo>
                    <a:cubicBezTo>
                      <a:pt x="530" y="543"/>
                      <a:pt x="535" y="541"/>
                      <a:pt x="539" y="538"/>
                    </a:cubicBezTo>
                    <a:cubicBezTo>
                      <a:pt x="543" y="536"/>
                      <a:pt x="547" y="533"/>
                      <a:pt x="550" y="532"/>
                    </a:cubicBezTo>
                    <a:cubicBezTo>
                      <a:pt x="551" y="530"/>
                      <a:pt x="551" y="529"/>
                      <a:pt x="552" y="528"/>
                    </a:cubicBezTo>
                    <a:cubicBezTo>
                      <a:pt x="554" y="527"/>
                      <a:pt x="551" y="530"/>
                      <a:pt x="554" y="528"/>
                    </a:cubicBezTo>
                    <a:cubicBezTo>
                      <a:pt x="557" y="526"/>
                      <a:pt x="551" y="529"/>
                      <a:pt x="553" y="527"/>
                    </a:cubicBezTo>
                    <a:cubicBezTo>
                      <a:pt x="554" y="527"/>
                      <a:pt x="555" y="526"/>
                      <a:pt x="557" y="526"/>
                    </a:cubicBezTo>
                    <a:cubicBezTo>
                      <a:pt x="555" y="525"/>
                      <a:pt x="560" y="523"/>
                      <a:pt x="562" y="521"/>
                    </a:cubicBezTo>
                    <a:cubicBezTo>
                      <a:pt x="565" y="517"/>
                      <a:pt x="573" y="511"/>
                      <a:pt x="575" y="507"/>
                    </a:cubicBezTo>
                    <a:cubicBezTo>
                      <a:pt x="580" y="503"/>
                      <a:pt x="584" y="500"/>
                      <a:pt x="586" y="497"/>
                    </a:cubicBezTo>
                    <a:cubicBezTo>
                      <a:pt x="589" y="494"/>
                      <a:pt x="590" y="491"/>
                      <a:pt x="592" y="489"/>
                    </a:cubicBezTo>
                    <a:cubicBezTo>
                      <a:pt x="594" y="488"/>
                      <a:pt x="594" y="486"/>
                      <a:pt x="596" y="486"/>
                    </a:cubicBezTo>
                    <a:cubicBezTo>
                      <a:pt x="593" y="486"/>
                      <a:pt x="593" y="487"/>
                      <a:pt x="592" y="486"/>
                    </a:cubicBezTo>
                    <a:cubicBezTo>
                      <a:pt x="592" y="485"/>
                      <a:pt x="592" y="485"/>
                      <a:pt x="593" y="484"/>
                    </a:cubicBezTo>
                    <a:cubicBezTo>
                      <a:pt x="594" y="484"/>
                      <a:pt x="593" y="485"/>
                      <a:pt x="594" y="485"/>
                    </a:cubicBezTo>
                    <a:cubicBezTo>
                      <a:pt x="596" y="482"/>
                      <a:pt x="596" y="482"/>
                      <a:pt x="598" y="480"/>
                    </a:cubicBezTo>
                    <a:cubicBezTo>
                      <a:pt x="596" y="481"/>
                      <a:pt x="596" y="480"/>
                      <a:pt x="597" y="479"/>
                    </a:cubicBezTo>
                    <a:cubicBezTo>
                      <a:pt x="599" y="477"/>
                      <a:pt x="600" y="476"/>
                      <a:pt x="601" y="475"/>
                    </a:cubicBezTo>
                    <a:cubicBezTo>
                      <a:pt x="600" y="476"/>
                      <a:pt x="598" y="477"/>
                      <a:pt x="597" y="478"/>
                    </a:cubicBezTo>
                    <a:cubicBezTo>
                      <a:pt x="596" y="479"/>
                      <a:pt x="595" y="480"/>
                      <a:pt x="594" y="481"/>
                    </a:cubicBezTo>
                    <a:cubicBezTo>
                      <a:pt x="594" y="481"/>
                      <a:pt x="593" y="481"/>
                      <a:pt x="594" y="480"/>
                    </a:cubicBezTo>
                    <a:cubicBezTo>
                      <a:pt x="598" y="476"/>
                      <a:pt x="602" y="474"/>
                      <a:pt x="607" y="469"/>
                    </a:cubicBezTo>
                    <a:cubicBezTo>
                      <a:pt x="608" y="467"/>
                      <a:pt x="605" y="469"/>
                      <a:pt x="609" y="466"/>
                    </a:cubicBezTo>
                    <a:cubicBezTo>
                      <a:pt x="609" y="467"/>
                      <a:pt x="612" y="464"/>
                      <a:pt x="610" y="467"/>
                    </a:cubicBezTo>
                    <a:cubicBezTo>
                      <a:pt x="614" y="465"/>
                      <a:pt x="612" y="464"/>
                      <a:pt x="615" y="462"/>
                    </a:cubicBezTo>
                    <a:cubicBezTo>
                      <a:pt x="616" y="462"/>
                      <a:pt x="616" y="462"/>
                      <a:pt x="616" y="462"/>
                    </a:cubicBezTo>
                    <a:cubicBezTo>
                      <a:pt x="618" y="461"/>
                      <a:pt x="616" y="461"/>
                      <a:pt x="618" y="459"/>
                    </a:cubicBezTo>
                    <a:cubicBezTo>
                      <a:pt x="622" y="457"/>
                      <a:pt x="625" y="455"/>
                      <a:pt x="628" y="453"/>
                    </a:cubicBezTo>
                    <a:cubicBezTo>
                      <a:pt x="625" y="456"/>
                      <a:pt x="622" y="460"/>
                      <a:pt x="619" y="462"/>
                    </a:cubicBezTo>
                    <a:cubicBezTo>
                      <a:pt x="620" y="460"/>
                      <a:pt x="622" y="458"/>
                      <a:pt x="622" y="457"/>
                    </a:cubicBezTo>
                    <a:cubicBezTo>
                      <a:pt x="618" y="460"/>
                      <a:pt x="619" y="462"/>
                      <a:pt x="615" y="464"/>
                    </a:cubicBezTo>
                    <a:cubicBezTo>
                      <a:pt x="611" y="470"/>
                      <a:pt x="603" y="474"/>
                      <a:pt x="601" y="478"/>
                    </a:cubicBezTo>
                    <a:cubicBezTo>
                      <a:pt x="607" y="473"/>
                      <a:pt x="614" y="471"/>
                      <a:pt x="615" y="468"/>
                    </a:cubicBezTo>
                    <a:cubicBezTo>
                      <a:pt x="615" y="469"/>
                      <a:pt x="611" y="472"/>
                      <a:pt x="611" y="471"/>
                    </a:cubicBezTo>
                    <a:cubicBezTo>
                      <a:pt x="611" y="470"/>
                      <a:pt x="611" y="470"/>
                      <a:pt x="613" y="468"/>
                    </a:cubicBezTo>
                    <a:cubicBezTo>
                      <a:pt x="616" y="467"/>
                      <a:pt x="616" y="466"/>
                      <a:pt x="620" y="462"/>
                    </a:cubicBezTo>
                    <a:cubicBezTo>
                      <a:pt x="619" y="464"/>
                      <a:pt x="624" y="459"/>
                      <a:pt x="621" y="463"/>
                    </a:cubicBezTo>
                    <a:cubicBezTo>
                      <a:pt x="623" y="462"/>
                      <a:pt x="626" y="457"/>
                      <a:pt x="628" y="458"/>
                    </a:cubicBezTo>
                    <a:cubicBezTo>
                      <a:pt x="627" y="459"/>
                      <a:pt x="623" y="462"/>
                      <a:pt x="624" y="463"/>
                    </a:cubicBezTo>
                    <a:cubicBezTo>
                      <a:pt x="626" y="461"/>
                      <a:pt x="622" y="466"/>
                      <a:pt x="625" y="463"/>
                    </a:cubicBezTo>
                    <a:cubicBezTo>
                      <a:pt x="627" y="460"/>
                      <a:pt x="630" y="460"/>
                      <a:pt x="632" y="456"/>
                    </a:cubicBezTo>
                    <a:cubicBezTo>
                      <a:pt x="632" y="457"/>
                      <a:pt x="631" y="458"/>
                      <a:pt x="632" y="458"/>
                    </a:cubicBezTo>
                    <a:cubicBezTo>
                      <a:pt x="634" y="455"/>
                      <a:pt x="634" y="456"/>
                      <a:pt x="635" y="455"/>
                    </a:cubicBezTo>
                    <a:cubicBezTo>
                      <a:pt x="635" y="453"/>
                      <a:pt x="633" y="457"/>
                      <a:pt x="632" y="456"/>
                    </a:cubicBezTo>
                    <a:cubicBezTo>
                      <a:pt x="639" y="448"/>
                      <a:pt x="640" y="446"/>
                      <a:pt x="645" y="444"/>
                    </a:cubicBezTo>
                    <a:cubicBezTo>
                      <a:pt x="645" y="445"/>
                      <a:pt x="644" y="446"/>
                      <a:pt x="644" y="446"/>
                    </a:cubicBezTo>
                    <a:cubicBezTo>
                      <a:pt x="645" y="445"/>
                      <a:pt x="645" y="445"/>
                      <a:pt x="646" y="445"/>
                    </a:cubicBezTo>
                    <a:cubicBezTo>
                      <a:pt x="649" y="442"/>
                      <a:pt x="649" y="440"/>
                      <a:pt x="650" y="439"/>
                    </a:cubicBezTo>
                    <a:cubicBezTo>
                      <a:pt x="654" y="435"/>
                      <a:pt x="660" y="430"/>
                      <a:pt x="664" y="425"/>
                    </a:cubicBezTo>
                    <a:cubicBezTo>
                      <a:pt x="669" y="419"/>
                      <a:pt x="675" y="413"/>
                      <a:pt x="679" y="406"/>
                    </a:cubicBezTo>
                    <a:cubicBezTo>
                      <a:pt x="680" y="406"/>
                      <a:pt x="678" y="408"/>
                      <a:pt x="679" y="408"/>
                    </a:cubicBezTo>
                    <a:cubicBezTo>
                      <a:pt x="681" y="404"/>
                      <a:pt x="682" y="401"/>
                      <a:pt x="679" y="403"/>
                    </a:cubicBezTo>
                    <a:cubicBezTo>
                      <a:pt x="680" y="401"/>
                      <a:pt x="681" y="402"/>
                      <a:pt x="682" y="400"/>
                    </a:cubicBezTo>
                    <a:cubicBezTo>
                      <a:pt x="680" y="399"/>
                      <a:pt x="680" y="399"/>
                      <a:pt x="680" y="399"/>
                    </a:cubicBezTo>
                    <a:cubicBezTo>
                      <a:pt x="683" y="396"/>
                      <a:pt x="683" y="394"/>
                      <a:pt x="682" y="393"/>
                    </a:cubicBezTo>
                    <a:cubicBezTo>
                      <a:pt x="681" y="394"/>
                      <a:pt x="680" y="392"/>
                      <a:pt x="678" y="394"/>
                    </a:cubicBezTo>
                    <a:cubicBezTo>
                      <a:pt x="678" y="397"/>
                      <a:pt x="677" y="398"/>
                      <a:pt x="675" y="400"/>
                    </a:cubicBezTo>
                    <a:cubicBezTo>
                      <a:pt x="675" y="401"/>
                      <a:pt x="677" y="400"/>
                      <a:pt x="675" y="403"/>
                    </a:cubicBezTo>
                    <a:cubicBezTo>
                      <a:pt x="675" y="400"/>
                      <a:pt x="674" y="402"/>
                      <a:pt x="672" y="405"/>
                    </a:cubicBezTo>
                    <a:cubicBezTo>
                      <a:pt x="671" y="404"/>
                      <a:pt x="673" y="399"/>
                      <a:pt x="676" y="397"/>
                    </a:cubicBezTo>
                    <a:cubicBezTo>
                      <a:pt x="675" y="397"/>
                      <a:pt x="675" y="397"/>
                      <a:pt x="675" y="397"/>
                    </a:cubicBezTo>
                    <a:cubicBezTo>
                      <a:pt x="672" y="401"/>
                      <a:pt x="671" y="403"/>
                      <a:pt x="669" y="407"/>
                    </a:cubicBezTo>
                    <a:cubicBezTo>
                      <a:pt x="669" y="406"/>
                      <a:pt x="670" y="404"/>
                      <a:pt x="671" y="402"/>
                    </a:cubicBezTo>
                    <a:cubicBezTo>
                      <a:pt x="669" y="404"/>
                      <a:pt x="668" y="406"/>
                      <a:pt x="666" y="409"/>
                    </a:cubicBezTo>
                    <a:cubicBezTo>
                      <a:pt x="663" y="412"/>
                      <a:pt x="661" y="414"/>
                      <a:pt x="659" y="417"/>
                    </a:cubicBezTo>
                    <a:cubicBezTo>
                      <a:pt x="657" y="419"/>
                      <a:pt x="655" y="422"/>
                      <a:pt x="653" y="423"/>
                    </a:cubicBezTo>
                    <a:cubicBezTo>
                      <a:pt x="651" y="424"/>
                      <a:pt x="650" y="425"/>
                      <a:pt x="649" y="424"/>
                    </a:cubicBezTo>
                    <a:cubicBezTo>
                      <a:pt x="647" y="426"/>
                      <a:pt x="643" y="429"/>
                      <a:pt x="641" y="433"/>
                    </a:cubicBezTo>
                    <a:cubicBezTo>
                      <a:pt x="641" y="434"/>
                      <a:pt x="643" y="432"/>
                      <a:pt x="644" y="432"/>
                    </a:cubicBezTo>
                    <a:cubicBezTo>
                      <a:pt x="642" y="435"/>
                      <a:pt x="639" y="437"/>
                      <a:pt x="637" y="438"/>
                    </a:cubicBezTo>
                    <a:cubicBezTo>
                      <a:pt x="638" y="438"/>
                      <a:pt x="634" y="442"/>
                      <a:pt x="633" y="442"/>
                    </a:cubicBezTo>
                    <a:cubicBezTo>
                      <a:pt x="633" y="444"/>
                      <a:pt x="630" y="447"/>
                      <a:pt x="629" y="447"/>
                    </a:cubicBezTo>
                    <a:cubicBezTo>
                      <a:pt x="629" y="447"/>
                      <a:pt x="629" y="446"/>
                      <a:pt x="629" y="446"/>
                    </a:cubicBezTo>
                    <a:cubicBezTo>
                      <a:pt x="630" y="445"/>
                      <a:pt x="631" y="444"/>
                      <a:pt x="631" y="443"/>
                    </a:cubicBezTo>
                    <a:cubicBezTo>
                      <a:pt x="629" y="445"/>
                      <a:pt x="629" y="445"/>
                      <a:pt x="628" y="445"/>
                    </a:cubicBezTo>
                    <a:cubicBezTo>
                      <a:pt x="627" y="447"/>
                      <a:pt x="626" y="448"/>
                      <a:pt x="626" y="449"/>
                    </a:cubicBezTo>
                    <a:cubicBezTo>
                      <a:pt x="627" y="448"/>
                      <a:pt x="627" y="446"/>
                      <a:pt x="629" y="446"/>
                    </a:cubicBezTo>
                    <a:cubicBezTo>
                      <a:pt x="628" y="447"/>
                      <a:pt x="628" y="448"/>
                      <a:pt x="626" y="451"/>
                    </a:cubicBezTo>
                    <a:cubicBezTo>
                      <a:pt x="621" y="453"/>
                      <a:pt x="623" y="450"/>
                      <a:pt x="629" y="442"/>
                    </a:cubicBezTo>
                    <a:cubicBezTo>
                      <a:pt x="631" y="441"/>
                      <a:pt x="633" y="440"/>
                      <a:pt x="635" y="438"/>
                    </a:cubicBezTo>
                    <a:cubicBezTo>
                      <a:pt x="635" y="436"/>
                      <a:pt x="632" y="439"/>
                      <a:pt x="634" y="437"/>
                    </a:cubicBezTo>
                    <a:cubicBezTo>
                      <a:pt x="635" y="435"/>
                      <a:pt x="637" y="435"/>
                      <a:pt x="637" y="433"/>
                    </a:cubicBezTo>
                    <a:cubicBezTo>
                      <a:pt x="637" y="431"/>
                      <a:pt x="635" y="436"/>
                      <a:pt x="635" y="434"/>
                    </a:cubicBezTo>
                    <a:cubicBezTo>
                      <a:pt x="636" y="431"/>
                      <a:pt x="639" y="430"/>
                      <a:pt x="641" y="426"/>
                    </a:cubicBezTo>
                    <a:cubicBezTo>
                      <a:pt x="641" y="426"/>
                      <a:pt x="641" y="426"/>
                      <a:pt x="642" y="426"/>
                    </a:cubicBezTo>
                    <a:cubicBezTo>
                      <a:pt x="643" y="424"/>
                      <a:pt x="645" y="422"/>
                      <a:pt x="647" y="419"/>
                    </a:cubicBezTo>
                    <a:cubicBezTo>
                      <a:pt x="648" y="417"/>
                      <a:pt x="651" y="415"/>
                      <a:pt x="653" y="411"/>
                    </a:cubicBezTo>
                    <a:cubicBezTo>
                      <a:pt x="653" y="412"/>
                      <a:pt x="655" y="409"/>
                      <a:pt x="656" y="410"/>
                    </a:cubicBezTo>
                    <a:cubicBezTo>
                      <a:pt x="657" y="408"/>
                      <a:pt x="658" y="406"/>
                      <a:pt x="660" y="404"/>
                    </a:cubicBezTo>
                    <a:cubicBezTo>
                      <a:pt x="661" y="402"/>
                      <a:pt x="662" y="401"/>
                      <a:pt x="663" y="400"/>
                    </a:cubicBezTo>
                    <a:cubicBezTo>
                      <a:pt x="661" y="403"/>
                      <a:pt x="659" y="407"/>
                      <a:pt x="656" y="410"/>
                    </a:cubicBezTo>
                    <a:cubicBezTo>
                      <a:pt x="653" y="414"/>
                      <a:pt x="650" y="417"/>
                      <a:pt x="648" y="419"/>
                    </a:cubicBezTo>
                    <a:cubicBezTo>
                      <a:pt x="650" y="418"/>
                      <a:pt x="653" y="414"/>
                      <a:pt x="655" y="413"/>
                    </a:cubicBezTo>
                    <a:cubicBezTo>
                      <a:pt x="657" y="411"/>
                      <a:pt x="655" y="412"/>
                      <a:pt x="657" y="409"/>
                    </a:cubicBezTo>
                    <a:cubicBezTo>
                      <a:pt x="659" y="409"/>
                      <a:pt x="661" y="407"/>
                      <a:pt x="659" y="410"/>
                    </a:cubicBezTo>
                    <a:cubicBezTo>
                      <a:pt x="661" y="408"/>
                      <a:pt x="662" y="407"/>
                      <a:pt x="662" y="404"/>
                    </a:cubicBezTo>
                    <a:cubicBezTo>
                      <a:pt x="661" y="405"/>
                      <a:pt x="661" y="407"/>
                      <a:pt x="660" y="407"/>
                    </a:cubicBezTo>
                    <a:cubicBezTo>
                      <a:pt x="660" y="405"/>
                      <a:pt x="664" y="402"/>
                      <a:pt x="666" y="400"/>
                    </a:cubicBezTo>
                    <a:cubicBezTo>
                      <a:pt x="665" y="400"/>
                      <a:pt x="663" y="403"/>
                      <a:pt x="662" y="403"/>
                    </a:cubicBezTo>
                    <a:cubicBezTo>
                      <a:pt x="664" y="400"/>
                      <a:pt x="664" y="400"/>
                      <a:pt x="666" y="397"/>
                    </a:cubicBezTo>
                    <a:cubicBezTo>
                      <a:pt x="666" y="396"/>
                      <a:pt x="665" y="396"/>
                      <a:pt x="665" y="397"/>
                    </a:cubicBezTo>
                    <a:cubicBezTo>
                      <a:pt x="667" y="392"/>
                      <a:pt x="672" y="386"/>
                      <a:pt x="672" y="383"/>
                    </a:cubicBezTo>
                    <a:cubicBezTo>
                      <a:pt x="671" y="384"/>
                      <a:pt x="670" y="386"/>
                      <a:pt x="668" y="386"/>
                    </a:cubicBezTo>
                    <a:cubicBezTo>
                      <a:pt x="671" y="383"/>
                      <a:pt x="675" y="379"/>
                      <a:pt x="677" y="375"/>
                    </a:cubicBezTo>
                    <a:cubicBezTo>
                      <a:pt x="677" y="376"/>
                      <a:pt x="675" y="379"/>
                      <a:pt x="674" y="381"/>
                    </a:cubicBezTo>
                    <a:cubicBezTo>
                      <a:pt x="677" y="379"/>
                      <a:pt x="678" y="376"/>
                      <a:pt x="678" y="374"/>
                    </a:cubicBezTo>
                    <a:cubicBezTo>
                      <a:pt x="679" y="373"/>
                      <a:pt x="681" y="374"/>
                      <a:pt x="680" y="373"/>
                    </a:cubicBezTo>
                    <a:cubicBezTo>
                      <a:pt x="682" y="371"/>
                      <a:pt x="678" y="375"/>
                      <a:pt x="680" y="372"/>
                    </a:cubicBezTo>
                    <a:cubicBezTo>
                      <a:pt x="681" y="371"/>
                      <a:pt x="681" y="371"/>
                      <a:pt x="681" y="371"/>
                    </a:cubicBezTo>
                    <a:cubicBezTo>
                      <a:pt x="681" y="372"/>
                      <a:pt x="682" y="372"/>
                      <a:pt x="683" y="371"/>
                    </a:cubicBezTo>
                    <a:cubicBezTo>
                      <a:pt x="682" y="370"/>
                      <a:pt x="684" y="368"/>
                      <a:pt x="683" y="368"/>
                    </a:cubicBezTo>
                    <a:cubicBezTo>
                      <a:pt x="682" y="370"/>
                      <a:pt x="682" y="371"/>
                      <a:pt x="681" y="371"/>
                    </a:cubicBezTo>
                    <a:cubicBezTo>
                      <a:pt x="683" y="368"/>
                      <a:pt x="684" y="366"/>
                      <a:pt x="685" y="362"/>
                    </a:cubicBezTo>
                    <a:cubicBezTo>
                      <a:pt x="686" y="363"/>
                      <a:pt x="689" y="360"/>
                      <a:pt x="689" y="357"/>
                    </a:cubicBezTo>
                    <a:cubicBezTo>
                      <a:pt x="688" y="359"/>
                      <a:pt x="687" y="361"/>
                      <a:pt x="687" y="361"/>
                    </a:cubicBezTo>
                    <a:cubicBezTo>
                      <a:pt x="689" y="358"/>
                      <a:pt x="690" y="354"/>
                      <a:pt x="691" y="351"/>
                    </a:cubicBezTo>
                    <a:cubicBezTo>
                      <a:pt x="690" y="350"/>
                      <a:pt x="688" y="352"/>
                      <a:pt x="687" y="353"/>
                    </a:cubicBezTo>
                    <a:cubicBezTo>
                      <a:pt x="688" y="354"/>
                      <a:pt x="689" y="351"/>
                      <a:pt x="689" y="353"/>
                    </a:cubicBezTo>
                    <a:cubicBezTo>
                      <a:pt x="687" y="357"/>
                      <a:pt x="685" y="359"/>
                      <a:pt x="684" y="363"/>
                    </a:cubicBezTo>
                    <a:cubicBezTo>
                      <a:pt x="682" y="365"/>
                      <a:pt x="681" y="363"/>
                      <a:pt x="680" y="365"/>
                    </a:cubicBezTo>
                    <a:cubicBezTo>
                      <a:pt x="680" y="363"/>
                      <a:pt x="679" y="364"/>
                      <a:pt x="679" y="363"/>
                    </a:cubicBezTo>
                    <a:cubicBezTo>
                      <a:pt x="678" y="365"/>
                      <a:pt x="677" y="365"/>
                      <a:pt x="677" y="364"/>
                    </a:cubicBezTo>
                    <a:cubicBezTo>
                      <a:pt x="676" y="367"/>
                      <a:pt x="676" y="366"/>
                      <a:pt x="675" y="368"/>
                    </a:cubicBezTo>
                    <a:cubicBezTo>
                      <a:pt x="673" y="369"/>
                      <a:pt x="671" y="370"/>
                      <a:pt x="669" y="373"/>
                    </a:cubicBezTo>
                    <a:cubicBezTo>
                      <a:pt x="669" y="373"/>
                      <a:pt x="672" y="370"/>
                      <a:pt x="672" y="372"/>
                    </a:cubicBezTo>
                    <a:cubicBezTo>
                      <a:pt x="670" y="374"/>
                      <a:pt x="670" y="373"/>
                      <a:pt x="669" y="375"/>
                    </a:cubicBezTo>
                    <a:cubicBezTo>
                      <a:pt x="669" y="377"/>
                      <a:pt x="675" y="368"/>
                      <a:pt x="675" y="370"/>
                    </a:cubicBezTo>
                    <a:cubicBezTo>
                      <a:pt x="674" y="372"/>
                      <a:pt x="673" y="372"/>
                      <a:pt x="671" y="375"/>
                    </a:cubicBezTo>
                    <a:cubicBezTo>
                      <a:pt x="670" y="374"/>
                      <a:pt x="667" y="379"/>
                      <a:pt x="665" y="380"/>
                    </a:cubicBezTo>
                    <a:cubicBezTo>
                      <a:pt x="666" y="379"/>
                      <a:pt x="668" y="378"/>
                      <a:pt x="668" y="377"/>
                    </a:cubicBezTo>
                    <a:cubicBezTo>
                      <a:pt x="665" y="379"/>
                      <a:pt x="668" y="375"/>
                      <a:pt x="668" y="375"/>
                    </a:cubicBezTo>
                    <a:cubicBezTo>
                      <a:pt x="668" y="375"/>
                      <a:pt x="666" y="376"/>
                      <a:pt x="666" y="375"/>
                    </a:cubicBezTo>
                    <a:cubicBezTo>
                      <a:pt x="670" y="370"/>
                      <a:pt x="673" y="363"/>
                      <a:pt x="674" y="359"/>
                    </a:cubicBezTo>
                    <a:cubicBezTo>
                      <a:pt x="672" y="362"/>
                      <a:pt x="669" y="371"/>
                      <a:pt x="666" y="373"/>
                    </a:cubicBezTo>
                    <a:cubicBezTo>
                      <a:pt x="666" y="373"/>
                      <a:pt x="664" y="372"/>
                      <a:pt x="664" y="372"/>
                    </a:cubicBezTo>
                    <a:cubicBezTo>
                      <a:pt x="664" y="374"/>
                      <a:pt x="662" y="374"/>
                      <a:pt x="661" y="376"/>
                    </a:cubicBezTo>
                    <a:cubicBezTo>
                      <a:pt x="661" y="376"/>
                      <a:pt x="662" y="376"/>
                      <a:pt x="661" y="378"/>
                    </a:cubicBezTo>
                    <a:cubicBezTo>
                      <a:pt x="660" y="377"/>
                      <a:pt x="660" y="377"/>
                      <a:pt x="660" y="377"/>
                    </a:cubicBezTo>
                    <a:cubicBezTo>
                      <a:pt x="662" y="373"/>
                      <a:pt x="664" y="370"/>
                      <a:pt x="665" y="368"/>
                    </a:cubicBezTo>
                    <a:cubicBezTo>
                      <a:pt x="665" y="368"/>
                      <a:pt x="664" y="369"/>
                      <a:pt x="664" y="369"/>
                    </a:cubicBezTo>
                    <a:cubicBezTo>
                      <a:pt x="665" y="367"/>
                      <a:pt x="666" y="367"/>
                      <a:pt x="666" y="364"/>
                    </a:cubicBezTo>
                    <a:cubicBezTo>
                      <a:pt x="669" y="364"/>
                      <a:pt x="672" y="355"/>
                      <a:pt x="676" y="352"/>
                    </a:cubicBezTo>
                    <a:cubicBezTo>
                      <a:pt x="675" y="356"/>
                      <a:pt x="676" y="355"/>
                      <a:pt x="676" y="355"/>
                    </a:cubicBezTo>
                    <a:cubicBezTo>
                      <a:pt x="676" y="353"/>
                      <a:pt x="679" y="349"/>
                      <a:pt x="680" y="350"/>
                    </a:cubicBezTo>
                    <a:cubicBezTo>
                      <a:pt x="678" y="353"/>
                      <a:pt x="678" y="351"/>
                      <a:pt x="677" y="353"/>
                    </a:cubicBezTo>
                    <a:cubicBezTo>
                      <a:pt x="678" y="354"/>
                      <a:pt x="679" y="351"/>
                      <a:pt x="680" y="349"/>
                    </a:cubicBezTo>
                    <a:cubicBezTo>
                      <a:pt x="679" y="349"/>
                      <a:pt x="679" y="348"/>
                      <a:pt x="680" y="346"/>
                    </a:cubicBezTo>
                    <a:cubicBezTo>
                      <a:pt x="681" y="346"/>
                      <a:pt x="682" y="344"/>
                      <a:pt x="683" y="345"/>
                    </a:cubicBezTo>
                    <a:cubicBezTo>
                      <a:pt x="686" y="339"/>
                      <a:pt x="686" y="341"/>
                      <a:pt x="687" y="340"/>
                    </a:cubicBezTo>
                    <a:cubicBezTo>
                      <a:pt x="689" y="336"/>
                      <a:pt x="686" y="341"/>
                      <a:pt x="687" y="338"/>
                    </a:cubicBezTo>
                    <a:cubicBezTo>
                      <a:pt x="690" y="333"/>
                      <a:pt x="692" y="331"/>
                      <a:pt x="694" y="326"/>
                    </a:cubicBezTo>
                    <a:cubicBezTo>
                      <a:pt x="695" y="326"/>
                      <a:pt x="695" y="326"/>
                      <a:pt x="695" y="327"/>
                    </a:cubicBezTo>
                    <a:cubicBezTo>
                      <a:pt x="696" y="324"/>
                      <a:pt x="699" y="322"/>
                      <a:pt x="698" y="323"/>
                    </a:cubicBezTo>
                    <a:cubicBezTo>
                      <a:pt x="698" y="325"/>
                      <a:pt x="696" y="324"/>
                      <a:pt x="697" y="326"/>
                    </a:cubicBezTo>
                    <a:cubicBezTo>
                      <a:pt x="697" y="325"/>
                      <a:pt x="698" y="324"/>
                      <a:pt x="698" y="324"/>
                    </a:cubicBezTo>
                    <a:cubicBezTo>
                      <a:pt x="699" y="322"/>
                      <a:pt x="700" y="320"/>
                      <a:pt x="701" y="320"/>
                    </a:cubicBezTo>
                    <a:cubicBezTo>
                      <a:pt x="701" y="318"/>
                      <a:pt x="704" y="312"/>
                      <a:pt x="705" y="310"/>
                    </a:cubicBezTo>
                    <a:cubicBezTo>
                      <a:pt x="706" y="310"/>
                      <a:pt x="705" y="314"/>
                      <a:pt x="705" y="314"/>
                    </a:cubicBezTo>
                    <a:cubicBezTo>
                      <a:pt x="706" y="313"/>
                      <a:pt x="707" y="312"/>
                      <a:pt x="707" y="312"/>
                    </a:cubicBezTo>
                    <a:cubicBezTo>
                      <a:pt x="707" y="313"/>
                      <a:pt x="706" y="314"/>
                      <a:pt x="707" y="315"/>
                    </a:cubicBezTo>
                    <a:cubicBezTo>
                      <a:pt x="707" y="313"/>
                      <a:pt x="708" y="311"/>
                      <a:pt x="708" y="310"/>
                    </a:cubicBezTo>
                    <a:cubicBezTo>
                      <a:pt x="704" y="312"/>
                      <a:pt x="708" y="304"/>
                      <a:pt x="708" y="303"/>
                    </a:cubicBezTo>
                    <a:cubicBezTo>
                      <a:pt x="709" y="301"/>
                      <a:pt x="709" y="299"/>
                      <a:pt x="710" y="296"/>
                    </a:cubicBezTo>
                    <a:cubicBezTo>
                      <a:pt x="709" y="297"/>
                      <a:pt x="709" y="296"/>
                      <a:pt x="709" y="293"/>
                    </a:cubicBezTo>
                    <a:cubicBezTo>
                      <a:pt x="707" y="293"/>
                      <a:pt x="705" y="292"/>
                      <a:pt x="707" y="288"/>
                    </a:cubicBezTo>
                    <a:cubicBezTo>
                      <a:pt x="706" y="289"/>
                      <a:pt x="706" y="289"/>
                      <a:pt x="706" y="289"/>
                    </a:cubicBezTo>
                    <a:cubicBezTo>
                      <a:pt x="705" y="290"/>
                      <a:pt x="705" y="294"/>
                      <a:pt x="704" y="294"/>
                    </a:cubicBezTo>
                    <a:cubicBezTo>
                      <a:pt x="704" y="293"/>
                      <a:pt x="704" y="293"/>
                      <a:pt x="705" y="290"/>
                    </a:cubicBezTo>
                    <a:cubicBezTo>
                      <a:pt x="704" y="291"/>
                      <a:pt x="706" y="288"/>
                      <a:pt x="704" y="289"/>
                    </a:cubicBezTo>
                    <a:cubicBezTo>
                      <a:pt x="704" y="291"/>
                      <a:pt x="703" y="293"/>
                      <a:pt x="702" y="293"/>
                    </a:cubicBezTo>
                    <a:cubicBezTo>
                      <a:pt x="700" y="298"/>
                      <a:pt x="701" y="300"/>
                      <a:pt x="699" y="305"/>
                    </a:cubicBezTo>
                    <a:cubicBezTo>
                      <a:pt x="699" y="305"/>
                      <a:pt x="699" y="304"/>
                      <a:pt x="699" y="304"/>
                    </a:cubicBezTo>
                    <a:cubicBezTo>
                      <a:pt x="697" y="308"/>
                      <a:pt x="696" y="312"/>
                      <a:pt x="695" y="316"/>
                    </a:cubicBezTo>
                    <a:cubicBezTo>
                      <a:pt x="695" y="316"/>
                      <a:pt x="695" y="316"/>
                      <a:pt x="694" y="316"/>
                    </a:cubicBezTo>
                    <a:cubicBezTo>
                      <a:pt x="693" y="315"/>
                      <a:pt x="695" y="314"/>
                      <a:pt x="694" y="313"/>
                    </a:cubicBezTo>
                    <a:cubicBezTo>
                      <a:pt x="696" y="311"/>
                      <a:pt x="694" y="310"/>
                      <a:pt x="696" y="309"/>
                    </a:cubicBezTo>
                    <a:cubicBezTo>
                      <a:pt x="696" y="309"/>
                      <a:pt x="697" y="307"/>
                      <a:pt x="696" y="307"/>
                    </a:cubicBezTo>
                    <a:cubicBezTo>
                      <a:pt x="695" y="308"/>
                      <a:pt x="694" y="311"/>
                      <a:pt x="694" y="309"/>
                    </a:cubicBezTo>
                    <a:cubicBezTo>
                      <a:pt x="693" y="312"/>
                      <a:pt x="693" y="314"/>
                      <a:pt x="691" y="315"/>
                    </a:cubicBezTo>
                    <a:cubicBezTo>
                      <a:pt x="693" y="313"/>
                      <a:pt x="692" y="312"/>
                      <a:pt x="692" y="311"/>
                    </a:cubicBezTo>
                    <a:cubicBezTo>
                      <a:pt x="693" y="310"/>
                      <a:pt x="695" y="306"/>
                      <a:pt x="693" y="309"/>
                    </a:cubicBezTo>
                    <a:cubicBezTo>
                      <a:pt x="694" y="306"/>
                      <a:pt x="695" y="305"/>
                      <a:pt x="695" y="303"/>
                    </a:cubicBezTo>
                    <a:cubicBezTo>
                      <a:pt x="695" y="304"/>
                      <a:pt x="693" y="306"/>
                      <a:pt x="694" y="304"/>
                    </a:cubicBezTo>
                    <a:cubicBezTo>
                      <a:pt x="695" y="301"/>
                      <a:pt x="696" y="302"/>
                      <a:pt x="697" y="300"/>
                    </a:cubicBezTo>
                    <a:cubicBezTo>
                      <a:pt x="697" y="298"/>
                      <a:pt x="696" y="301"/>
                      <a:pt x="696" y="298"/>
                    </a:cubicBezTo>
                    <a:cubicBezTo>
                      <a:pt x="696" y="301"/>
                      <a:pt x="698" y="296"/>
                      <a:pt x="698" y="294"/>
                    </a:cubicBezTo>
                    <a:cubicBezTo>
                      <a:pt x="697" y="295"/>
                      <a:pt x="698" y="293"/>
                      <a:pt x="699" y="291"/>
                    </a:cubicBezTo>
                    <a:cubicBezTo>
                      <a:pt x="697" y="289"/>
                      <a:pt x="695" y="287"/>
                      <a:pt x="696" y="282"/>
                    </a:cubicBezTo>
                    <a:cubicBezTo>
                      <a:pt x="697" y="280"/>
                      <a:pt x="696" y="280"/>
                      <a:pt x="697" y="277"/>
                    </a:cubicBezTo>
                    <a:cubicBezTo>
                      <a:pt x="698" y="275"/>
                      <a:pt x="696" y="277"/>
                      <a:pt x="696" y="275"/>
                    </a:cubicBezTo>
                    <a:cubicBezTo>
                      <a:pt x="697" y="275"/>
                      <a:pt x="698" y="275"/>
                      <a:pt x="698" y="274"/>
                    </a:cubicBezTo>
                    <a:cubicBezTo>
                      <a:pt x="698" y="273"/>
                      <a:pt x="697" y="273"/>
                      <a:pt x="697" y="272"/>
                    </a:cubicBezTo>
                    <a:cubicBezTo>
                      <a:pt x="699" y="269"/>
                      <a:pt x="700" y="272"/>
                      <a:pt x="701" y="268"/>
                    </a:cubicBezTo>
                    <a:cubicBezTo>
                      <a:pt x="701" y="268"/>
                      <a:pt x="700" y="270"/>
                      <a:pt x="700" y="269"/>
                    </a:cubicBezTo>
                    <a:cubicBezTo>
                      <a:pt x="701" y="264"/>
                      <a:pt x="701" y="261"/>
                      <a:pt x="703" y="257"/>
                    </a:cubicBezTo>
                    <a:cubicBezTo>
                      <a:pt x="705" y="258"/>
                      <a:pt x="705" y="255"/>
                      <a:pt x="706" y="253"/>
                    </a:cubicBezTo>
                    <a:cubicBezTo>
                      <a:pt x="708" y="255"/>
                      <a:pt x="706" y="255"/>
                      <a:pt x="709" y="252"/>
                    </a:cubicBezTo>
                    <a:cubicBezTo>
                      <a:pt x="709" y="253"/>
                      <a:pt x="708" y="255"/>
                      <a:pt x="708" y="256"/>
                    </a:cubicBezTo>
                    <a:cubicBezTo>
                      <a:pt x="709" y="254"/>
                      <a:pt x="710" y="253"/>
                      <a:pt x="711" y="253"/>
                    </a:cubicBezTo>
                    <a:cubicBezTo>
                      <a:pt x="711" y="254"/>
                      <a:pt x="710" y="256"/>
                      <a:pt x="710" y="256"/>
                    </a:cubicBezTo>
                    <a:cubicBezTo>
                      <a:pt x="711" y="252"/>
                      <a:pt x="713" y="256"/>
                      <a:pt x="714" y="252"/>
                    </a:cubicBezTo>
                    <a:cubicBezTo>
                      <a:pt x="712" y="253"/>
                      <a:pt x="711" y="250"/>
                      <a:pt x="711" y="247"/>
                    </a:cubicBezTo>
                    <a:cubicBezTo>
                      <a:pt x="710" y="248"/>
                      <a:pt x="710" y="250"/>
                      <a:pt x="710" y="250"/>
                    </a:cubicBezTo>
                    <a:cubicBezTo>
                      <a:pt x="711" y="244"/>
                      <a:pt x="708" y="245"/>
                      <a:pt x="710" y="238"/>
                    </a:cubicBezTo>
                    <a:cubicBezTo>
                      <a:pt x="710" y="237"/>
                      <a:pt x="711" y="238"/>
                      <a:pt x="711" y="237"/>
                    </a:cubicBezTo>
                    <a:cubicBezTo>
                      <a:pt x="710" y="235"/>
                      <a:pt x="709" y="232"/>
                      <a:pt x="709" y="228"/>
                    </a:cubicBezTo>
                    <a:cubicBezTo>
                      <a:pt x="710" y="227"/>
                      <a:pt x="711" y="226"/>
                      <a:pt x="711" y="224"/>
                    </a:cubicBezTo>
                    <a:cubicBezTo>
                      <a:pt x="711" y="225"/>
                      <a:pt x="712" y="226"/>
                      <a:pt x="712" y="227"/>
                    </a:cubicBezTo>
                    <a:cubicBezTo>
                      <a:pt x="712" y="222"/>
                      <a:pt x="714" y="221"/>
                      <a:pt x="714" y="223"/>
                    </a:cubicBezTo>
                    <a:cubicBezTo>
                      <a:pt x="715" y="220"/>
                      <a:pt x="714" y="219"/>
                      <a:pt x="714" y="216"/>
                    </a:cubicBezTo>
                    <a:cubicBezTo>
                      <a:pt x="715" y="217"/>
                      <a:pt x="715" y="214"/>
                      <a:pt x="715" y="213"/>
                    </a:cubicBezTo>
                    <a:cubicBezTo>
                      <a:pt x="717" y="215"/>
                      <a:pt x="715" y="219"/>
                      <a:pt x="715" y="221"/>
                    </a:cubicBezTo>
                    <a:cubicBezTo>
                      <a:pt x="718" y="218"/>
                      <a:pt x="715" y="231"/>
                      <a:pt x="716" y="233"/>
                    </a:cubicBezTo>
                    <a:cubicBezTo>
                      <a:pt x="718" y="232"/>
                      <a:pt x="717" y="228"/>
                      <a:pt x="717" y="223"/>
                    </a:cubicBezTo>
                    <a:cubicBezTo>
                      <a:pt x="718" y="221"/>
                      <a:pt x="719" y="220"/>
                      <a:pt x="719" y="221"/>
                    </a:cubicBezTo>
                    <a:cubicBezTo>
                      <a:pt x="719" y="216"/>
                      <a:pt x="719" y="212"/>
                      <a:pt x="721" y="208"/>
                    </a:cubicBezTo>
                    <a:cubicBezTo>
                      <a:pt x="720" y="206"/>
                      <a:pt x="720" y="209"/>
                      <a:pt x="720" y="207"/>
                    </a:cubicBezTo>
                    <a:cubicBezTo>
                      <a:pt x="720" y="206"/>
                      <a:pt x="720" y="205"/>
                      <a:pt x="720" y="205"/>
                    </a:cubicBezTo>
                    <a:cubicBezTo>
                      <a:pt x="720" y="206"/>
                      <a:pt x="720" y="207"/>
                      <a:pt x="721" y="207"/>
                    </a:cubicBezTo>
                    <a:cubicBezTo>
                      <a:pt x="721" y="205"/>
                      <a:pt x="721" y="202"/>
                      <a:pt x="723" y="201"/>
                    </a:cubicBezTo>
                    <a:cubicBezTo>
                      <a:pt x="722" y="201"/>
                      <a:pt x="722" y="197"/>
                      <a:pt x="723" y="197"/>
                    </a:cubicBezTo>
                    <a:cubicBezTo>
                      <a:pt x="723" y="198"/>
                      <a:pt x="723" y="197"/>
                      <a:pt x="723" y="198"/>
                    </a:cubicBezTo>
                    <a:cubicBezTo>
                      <a:pt x="723" y="203"/>
                      <a:pt x="723" y="207"/>
                      <a:pt x="724" y="208"/>
                    </a:cubicBezTo>
                    <a:cubicBezTo>
                      <a:pt x="726" y="204"/>
                      <a:pt x="728" y="201"/>
                      <a:pt x="729" y="196"/>
                    </a:cubicBezTo>
                    <a:cubicBezTo>
                      <a:pt x="729" y="200"/>
                      <a:pt x="728" y="201"/>
                      <a:pt x="727" y="201"/>
                    </a:cubicBezTo>
                    <a:cubicBezTo>
                      <a:pt x="728" y="202"/>
                      <a:pt x="727" y="205"/>
                      <a:pt x="728" y="205"/>
                    </a:cubicBezTo>
                    <a:cubicBezTo>
                      <a:pt x="729" y="203"/>
                      <a:pt x="729" y="200"/>
                      <a:pt x="730" y="199"/>
                    </a:cubicBezTo>
                    <a:cubicBezTo>
                      <a:pt x="731" y="198"/>
                      <a:pt x="731" y="201"/>
                      <a:pt x="731" y="202"/>
                    </a:cubicBezTo>
                    <a:cubicBezTo>
                      <a:pt x="732" y="200"/>
                      <a:pt x="732" y="197"/>
                      <a:pt x="733" y="196"/>
                    </a:cubicBezTo>
                    <a:cubicBezTo>
                      <a:pt x="734" y="194"/>
                      <a:pt x="734" y="193"/>
                      <a:pt x="735" y="193"/>
                    </a:cubicBezTo>
                    <a:cubicBezTo>
                      <a:pt x="735" y="190"/>
                      <a:pt x="734" y="192"/>
                      <a:pt x="735" y="189"/>
                    </a:cubicBezTo>
                    <a:cubicBezTo>
                      <a:pt x="736" y="188"/>
                      <a:pt x="736" y="191"/>
                      <a:pt x="737" y="189"/>
                    </a:cubicBezTo>
                    <a:cubicBezTo>
                      <a:pt x="736" y="187"/>
                      <a:pt x="735" y="187"/>
                      <a:pt x="735" y="184"/>
                    </a:cubicBezTo>
                    <a:cubicBezTo>
                      <a:pt x="736" y="184"/>
                      <a:pt x="736" y="183"/>
                      <a:pt x="736" y="182"/>
                    </a:cubicBezTo>
                    <a:cubicBezTo>
                      <a:pt x="737" y="183"/>
                      <a:pt x="736" y="188"/>
                      <a:pt x="737" y="187"/>
                    </a:cubicBezTo>
                    <a:cubicBezTo>
                      <a:pt x="737" y="185"/>
                      <a:pt x="738" y="183"/>
                      <a:pt x="738" y="180"/>
                    </a:cubicBezTo>
                    <a:cubicBezTo>
                      <a:pt x="737" y="181"/>
                      <a:pt x="736" y="184"/>
                      <a:pt x="736" y="180"/>
                    </a:cubicBezTo>
                    <a:cubicBezTo>
                      <a:pt x="737" y="178"/>
                      <a:pt x="738" y="177"/>
                      <a:pt x="738" y="175"/>
                    </a:cubicBezTo>
                    <a:cubicBezTo>
                      <a:pt x="736" y="178"/>
                      <a:pt x="735" y="178"/>
                      <a:pt x="733" y="175"/>
                    </a:cubicBezTo>
                    <a:cubicBezTo>
                      <a:pt x="733" y="178"/>
                      <a:pt x="732" y="177"/>
                      <a:pt x="732" y="178"/>
                    </a:cubicBezTo>
                    <a:cubicBezTo>
                      <a:pt x="732" y="176"/>
                      <a:pt x="732" y="173"/>
                      <a:pt x="731" y="174"/>
                    </a:cubicBezTo>
                    <a:cubicBezTo>
                      <a:pt x="731" y="177"/>
                      <a:pt x="731" y="176"/>
                      <a:pt x="730" y="178"/>
                    </a:cubicBezTo>
                    <a:cubicBezTo>
                      <a:pt x="732" y="177"/>
                      <a:pt x="734" y="183"/>
                      <a:pt x="732" y="186"/>
                    </a:cubicBezTo>
                    <a:cubicBezTo>
                      <a:pt x="732" y="185"/>
                      <a:pt x="731" y="184"/>
                      <a:pt x="731" y="185"/>
                    </a:cubicBezTo>
                    <a:cubicBezTo>
                      <a:pt x="731" y="188"/>
                      <a:pt x="732" y="188"/>
                      <a:pt x="731" y="190"/>
                    </a:cubicBezTo>
                    <a:cubicBezTo>
                      <a:pt x="731" y="185"/>
                      <a:pt x="730" y="190"/>
                      <a:pt x="729" y="191"/>
                    </a:cubicBezTo>
                    <a:cubicBezTo>
                      <a:pt x="728" y="191"/>
                      <a:pt x="728" y="191"/>
                      <a:pt x="728" y="191"/>
                    </a:cubicBezTo>
                    <a:cubicBezTo>
                      <a:pt x="728" y="188"/>
                      <a:pt x="727" y="184"/>
                      <a:pt x="728" y="181"/>
                    </a:cubicBezTo>
                    <a:cubicBezTo>
                      <a:pt x="728" y="182"/>
                      <a:pt x="728" y="186"/>
                      <a:pt x="729" y="186"/>
                    </a:cubicBezTo>
                    <a:cubicBezTo>
                      <a:pt x="729" y="182"/>
                      <a:pt x="729" y="180"/>
                      <a:pt x="730" y="178"/>
                    </a:cubicBezTo>
                    <a:cubicBezTo>
                      <a:pt x="729" y="176"/>
                      <a:pt x="729" y="176"/>
                      <a:pt x="729" y="175"/>
                    </a:cubicBezTo>
                    <a:cubicBezTo>
                      <a:pt x="728" y="176"/>
                      <a:pt x="728" y="178"/>
                      <a:pt x="728" y="178"/>
                    </a:cubicBezTo>
                    <a:cubicBezTo>
                      <a:pt x="728" y="177"/>
                      <a:pt x="728" y="177"/>
                      <a:pt x="728" y="175"/>
                    </a:cubicBezTo>
                    <a:cubicBezTo>
                      <a:pt x="727" y="175"/>
                      <a:pt x="727" y="175"/>
                      <a:pt x="727" y="175"/>
                    </a:cubicBezTo>
                    <a:cubicBezTo>
                      <a:pt x="727" y="176"/>
                      <a:pt x="727" y="176"/>
                      <a:pt x="727" y="176"/>
                    </a:cubicBezTo>
                    <a:cubicBezTo>
                      <a:pt x="727" y="182"/>
                      <a:pt x="726" y="187"/>
                      <a:pt x="725" y="189"/>
                    </a:cubicBezTo>
                    <a:cubicBezTo>
                      <a:pt x="726" y="185"/>
                      <a:pt x="725" y="186"/>
                      <a:pt x="725" y="181"/>
                    </a:cubicBezTo>
                    <a:cubicBezTo>
                      <a:pt x="726" y="181"/>
                      <a:pt x="726" y="181"/>
                      <a:pt x="726" y="181"/>
                    </a:cubicBezTo>
                    <a:cubicBezTo>
                      <a:pt x="726" y="178"/>
                      <a:pt x="726" y="178"/>
                      <a:pt x="726" y="175"/>
                    </a:cubicBezTo>
                    <a:cubicBezTo>
                      <a:pt x="726" y="177"/>
                      <a:pt x="726" y="179"/>
                      <a:pt x="724" y="179"/>
                    </a:cubicBezTo>
                    <a:cubicBezTo>
                      <a:pt x="725" y="182"/>
                      <a:pt x="725" y="188"/>
                      <a:pt x="724" y="191"/>
                    </a:cubicBezTo>
                    <a:cubicBezTo>
                      <a:pt x="725" y="187"/>
                      <a:pt x="722" y="190"/>
                      <a:pt x="722" y="190"/>
                    </a:cubicBezTo>
                    <a:cubicBezTo>
                      <a:pt x="723" y="194"/>
                      <a:pt x="725" y="192"/>
                      <a:pt x="723" y="197"/>
                    </a:cubicBezTo>
                    <a:cubicBezTo>
                      <a:pt x="723" y="194"/>
                      <a:pt x="723" y="194"/>
                      <a:pt x="722" y="194"/>
                    </a:cubicBezTo>
                    <a:cubicBezTo>
                      <a:pt x="722" y="197"/>
                      <a:pt x="721" y="197"/>
                      <a:pt x="720" y="199"/>
                    </a:cubicBezTo>
                    <a:cubicBezTo>
                      <a:pt x="721" y="196"/>
                      <a:pt x="720" y="196"/>
                      <a:pt x="720" y="195"/>
                    </a:cubicBezTo>
                    <a:cubicBezTo>
                      <a:pt x="719" y="196"/>
                      <a:pt x="719" y="195"/>
                      <a:pt x="719" y="194"/>
                    </a:cubicBezTo>
                    <a:cubicBezTo>
                      <a:pt x="719" y="193"/>
                      <a:pt x="719" y="192"/>
                      <a:pt x="718" y="194"/>
                    </a:cubicBezTo>
                    <a:cubicBezTo>
                      <a:pt x="719" y="196"/>
                      <a:pt x="719" y="197"/>
                      <a:pt x="719" y="199"/>
                    </a:cubicBezTo>
                    <a:cubicBezTo>
                      <a:pt x="717" y="199"/>
                      <a:pt x="716" y="206"/>
                      <a:pt x="715" y="202"/>
                    </a:cubicBezTo>
                    <a:cubicBezTo>
                      <a:pt x="716" y="199"/>
                      <a:pt x="716" y="198"/>
                      <a:pt x="716" y="195"/>
                    </a:cubicBezTo>
                    <a:cubicBezTo>
                      <a:pt x="715" y="195"/>
                      <a:pt x="715" y="197"/>
                      <a:pt x="715" y="197"/>
                    </a:cubicBezTo>
                    <a:cubicBezTo>
                      <a:pt x="715" y="194"/>
                      <a:pt x="715" y="191"/>
                      <a:pt x="714" y="189"/>
                    </a:cubicBezTo>
                    <a:cubicBezTo>
                      <a:pt x="714" y="191"/>
                      <a:pt x="712" y="191"/>
                      <a:pt x="712" y="191"/>
                    </a:cubicBezTo>
                    <a:cubicBezTo>
                      <a:pt x="714" y="189"/>
                      <a:pt x="712" y="183"/>
                      <a:pt x="713" y="181"/>
                    </a:cubicBezTo>
                    <a:cubicBezTo>
                      <a:pt x="713" y="183"/>
                      <a:pt x="712" y="182"/>
                      <a:pt x="711" y="181"/>
                    </a:cubicBezTo>
                    <a:cubicBezTo>
                      <a:pt x="711" y="183"/>
                      <a:pt x="712" y="186"/>
                      <a:pt x="710" y="185"/>
                    </a:cubicBezTo>
                    <a:cubicBezTo>
                      <a:pt x="711" y="182"/>
                      <a:pt x="711" y="179"/>
                      <a:pt x="710" y="176"/>
                    </a:cubicBezTo>
                    <a:cubicBezTo>
                      <a:pt x="711" y="175"/>
                      <a:pt x="711" y="174"/>
                      <a:pt x="713" y="174"/>
                    </a:cubicBezTo>
                    <a:cubicBezTo>
                      <a:pt x="712" y="172"/>
                      <a:pt x="712" y="171"/>
                      <a:pt x="712" y="171"/>
                    </a:cubicBezTo>
                    <a:cubicBezTo>
                      <a:pt x="712" y="174"/>
                      <a:pt x="710" y="171"/>
                      <a:pt x="709" y="172"/>
                    </a:cubicBezTo>
                    <a:cubicBezTo>
                      <a:pt x="709" y="169"/>
                      <a:pt x="708" y="170"/>
                      <a:pt x="708" y="167"/>
                    </a:cubicBezTo>
                    <a:cubicBezTo>
                      <a:pt x="709" y="167"/>
                      <a:pt x="710" y="164"/>
                      <a:pt x="711" y="167"/>
                    </a:cubicBezTo>
                    <a:cubicBezTo>
                      <a:pt x="711" y="164"/>
                      <a:pt x="711" y="163"/>
                      <a:pt x="711" y="160"/>
                    </a:cubicBezTo>
                    <a:cubicBezTo>
                      <a:pt x="712" y="159"/>
                      <a:pt x="713" y="157"/>
                      <a:pt x="714" y="153"/>
                    </a:cubicBezTo>
                    <a:cubicBezTo>
                      <a:pt x="713" y="151"/>
                      <a:pt x="713" y="154"/>
                      <a:pt x="713" y="151"/>
                    </a:cubicBezTo>
                    <a:cubicBezTo>
                      <a:pt x="713" y="150"/>
                      <a:pt x="713" y="148"/>
                      <a:pt x="714" y="148"/>
                    </a:cubicBezTo>
                    <a:cubicBezTo>
                      <a:pt x="714" y="150"/>
                      <a:pt x="713" y="152"/>
                      <a:pt x="714" y="151"/>
                    </a:cubicBezTo>
                    <a:cubicBezTo>
                      <a:pt x="714" y="146"/>
                      <a:pt x="715" y="144"/>
                      <a:pt x="715" y="141"/>
                    </a:cubicBezTo>
                    <a:cubicBezTo>
                      <a:pt x="716" y="144"/>
                      <a:pt x="718" y="149"/>
                      <a:pt x="717" y="153"/>
                    </a:cubicBezTo>
                    <a:cubicBezTo>
                      <a:pt x="716" y="153"/>
                      <a:pt x="716" y="151"/>
                      <a:pt x="716" y="151"/>
                    </a:cubicBezTo>
                    <a:cubicBezTo>
                      <a:pt x="715" y="154"/>
                      <a:pt x="716" y="155"/>
                      <a:pt x="716" y="158"/>
                    </a:cubicBezTo>
                    <a:cubicBezTo>
                      <a:pt x="716" y="159"/>
                      <a:pt x="717" y="159"/>
                      <a:pt x="717" y="159"/>
                    </a:cubicBezTo>
                    <a:cubicBezTo>
                      <a:pt x="717" y="158"/>
                      <a:pt x="717" y="156"/>
                      <a:pt x="717" y="156"/>
                    </a:cubicBezTo>
                    <a:cubicBezTo>
                      <a:pt x="719" y="156"/>
                      <a:pt x="719" y="159"/>
                      <a:pt x="719" y="162"/>
                    </a:cubicBezTo>
                    <a:cubicBezTo>
                      <a:pt x="720" y="158"/>
                      <a:pt x="722" y="157"/>
                      <a:pt x="724" y="158"/>
                    </a:cubicBezTo>
                    <a:cubicBezTo>
                      <a:pt x="724" y="156"/>
                      <a:pt x="724" y="154"/>
                      <a:pt x="724" y="151"/>
                    </a:cubicBezTo>
                    <a:cubicBezTo>
                      <a:pt x="725" y="154"/>
                      <a:pt x="724" y="148"/>
                      <a:pt x="724" y="147"/>
                    </a:cubicBezTo>
                    <a:cubicBezTo>
                      <a:pt x="725" y="150"/>
                      <a:pt x="725" y="148"/>
                      <a:pt x="726" y="146"/>
                    </a:cubicBezTo>
                    <a:cubicBezTo>
                      <a:pt x="726" y="146"/>
                      <a:pt x="726" y="149"/>
                      <a:pt x="727" y="149"/>
                    </a:cubicBezTo>
                    <a:cubicBezTo>
                      <a:pt x="727" y="148"/>
                      <a:pt x="727" y="145"/>
                      <a:pt x="728" y="144"/>
                    </a:cubicBezTo>
                    <a:cubicBezTo>
                      <a:pt x="726" y="145"/>
                      <a:pt x="726" y="145"/>
                      <a:pt x="725" y="144"/>
                    </a:cubicBezTo>
                    <a:cubicBezTo>
                      <a:pt x="725" y="147"/>
                      <a:pt x="723" y="146"/>
                      <a:pt x="724" y="148"/>
                    </a:cubicBezTo>
                    <a:cubicBezTo>
                      <a:pt x="723" y="149"/>
                      <a:pt x="723" y="145"/>
                      <a:pt x="723" y="145"/>
                    </a:cubicBezTo>
                    <a:cubicBezTo>
                      <a:pt x="722" y="147"/>
                      <a:pt x="722" y="148"/>
                      <a:pt x="722" y="149"/>
                    </a:cubicBezTo>
                    <a:cubicBezTo>
                      <a:pt x="723" y="149"/>
                      <a:pt x="723" y="148"/>
                      <a:pt x="723" y="149"/>
                    </a:cubicBezTo>
                    <a:cubicBezTo>
                      <a:pt x="723" y="151"/>
                      <a:pt x="722" y="154"/>
                      <a:pt x="721" y="155"/>
                    </a:cubicBezTo>
                    <a:cubicBezTo>
                      <a:pt x="720" y="150"/>
                      <a:pt x="722" y="150"/>
                      <a:pt x="722" y="145"/>
                    </a:cubicBezTo>
                    <a:cubicBezTo>
                      <a:pt x="722" y="146"/>
                      <a:pt x="722" y="144"/>
                      <a:pt x="723" y="143"/>
                    </a:cubicBezTo>
                    <a:cubicBezTo>
                      <a:pt x="723" y="140"/>
                      <a:pt x="722" y="143"/>
                      <a:pt x="722" y="139"/>
                    </a:cubicBezTo>
                    <a:cubicBezTo>
                      <a:pt x="722" y="137"/>
                      <a:pt x="723" y="139"/>
                      <a:pt x="723" y="137"/>
                    </a:cubicBezTo>
                    <a:cubicBezTo>
                      <a:pt x="722" y="136"/>
                      <a:pt x="722" y="138"/>
                      <a:pt x="721" y="137"/>
                    </a:cubicBezTo>
                    <a:cubicBezTo>
                      <a:pt x="721" y="140"/>
                      <a:pt x="721" y="141"/>
                      <a:pt x="720" y="141"/>
                    </a:cubicBezTo>
                    <a:cubicBezTo>
                      <a:pt x="719" y="137"/>
                      <a:pt x="722" y="133"/>
                      <a:pt x="720" y="131"/>
                    </a:cubicBezTo>
                    <a:cubicBezTo>
                      <a:pt x="720" y="133"/>
                      <a:pt x="720" y="134"/>
                      <a:pt x="720" y="135"/>
                    </a:cubicBezTo>
                    <a:cubicBezTo>
                      <a:pt x="719" y="135"/>
                      <a:pt x="719" y="138"/>
                      <a:pt x="719" y="135"/>
                    </a:cubicBezTo>
                    <a:cubicBezTo>
                      <a:pt x="720" y="133"/>
                      <a:pt x="718" y="133"/>
                      <a:pt x="717" y="130"/>
                    </a:cubicBezTo>
                    <a:cubicBezTo>
                      <a:pt x="716" y="133"/>
                      <a:pt x="717" y="134"/>
                      <a:pt x="716" y="136"/>
                    </a:cubicBezTo>
                    <a:cubicBezTo>
                      <a:pt x="716" y="134"/>
                      <a:pt x="715" y="137"/>
                      <a:pt x="715" y="135"/>
                    </a:cubicBezTo>
                    <a:cubicBezTo>
                      <a:pt x="715" y="133"/>
                      <a:pt x="717" y="132"/>
                      <a:pt x="715" y="131"/>
                    </a:cubicBezTo>
                    <a:cubicBezTo>
                      <a:pt x="715" y="133"/>
                      <a:pt x="714" y="132"/>
                      <a:pt x="714" y="133"/>
                    </a:cubicBezTo>
                    <a:cubicBezTo>
                      <a:pt x="714" y="136"/>
                      <a:pt x="715" y="136"/>
                      <a:pt x="714" y="137"/>
                    </a:cubicBezTo>
                    <a:cubicBezTo>
                      <a:pt x="713" y="135"/>
                      <a:pt x="714" y="130"/>
                      <a:pt x="713" y="130"/>
                    </a:cubicBezTo>
                    <a:cubicBezTo>
                      <a:pt x="713" y="131"/>
                      <a:pt x="712" y="133"/>
                      <a:pt x="712" y="134"/>
                    </a:cubicBezTo>
                    <a:cubicBezTo>
                      <a:pt x="711" y="131"/>
                      <a:pt x="710" y="130"/>
                      <a:pt x="710" y="127"/>
                    </a:cubicBezTo>
                    <a:cubicBezTo>
                      <a:pt x="711" y="128"/>
                      <a:pt x="709" y="122"/>
                      <a:pt x="710" y="121"/>
                    </a:cubicBezTo>
                    <a:cubicBezTo>
                      <a:pt x="711" y="122"/>
                      <a:pt x="711" y="125"/>
                      <a:pt x="711" y="128"/>
                    </a:cubicBezTo>
                    <a:cubicBezTo>
                      <a:pt x="712" y="126"/>
                      <a:pt x="712" y="126"/>
                      <a:pt x="713" y="127"/>
                    </a:cubicBezTo>
                    <a:cubicBezTo>
                      <a:pt x="712" y="124"/>
                      <a:pt x="712" y="122"/>
                      <a:pt x="714" y="123"/>
                    </a:cubicBezTo>
                    <a:cubicBezTo>
                      <a:pt x="712" y="120"/>
                      <a:pt x="713" y="115"/>
                      <a:pt x="711" y="108"/>
                    </a:cubicBezTo>
                    <a:cubicBezTo>
                      <a:pt x="710" y="110"/>
                      <a:pt x="710" y="106"/>
                      <a:pt x="711" y="105"/>
                    </a:cubicBezTo>
                    <a:cubicBezTo>
                      <a:pt x="710" y="105"/>
                      <a:pt x="710" y="108"/>
                      <a:pt x="709" y="106"/>
                    </a:cubicBezTo>
                    <a:cubicBezTo>
                      <a:pt x="708" y="105"/>
                      <a:pt x="709" y="105"/>
                      <a:pt x="708" y="103"/>
                    </a:cubicBezTo>
                    <a:cubicBezTo>
                      <a:pt x="707" y="104"/>
                      <a:pt x="706" y="101"/>
                      <a:pt x="705" y="101"/>
                    </a:cubicBezTo>
                    <a:cubicBezTo>
                      <a:pt x="705" y="102"/>
                      <a:pt x="706" y="103"/>
                      <a:pt x="705" y="103"/>
                    </a:cubicBezTo>
                    <a:cubicBezTo>
                      <a:pt x="705" y="100"/>
                      <a:pt x="704" y="97"/>
                      <a:pt x="704" y="94"/>
                    </a:cubicBezTo>
                    <a:cubicBezTo>
                      <a:pt x="706" y="96"/>
                      <a:pt x="708" y="93"/>
                      <a:pt x="708" y="89"/>
                    </a:cubicBezTo>
                    <a:cubicBezTo>
                      <a:pt x="708" y="90"/>
                      <a:pt x="709" y="91"/>
                      <a:pt x="710" y="92"/>
                    </a:cubicBezTo>
                    <a:cubicBezTo>
                      <a:pt x="711" y="94"/>
                      <a:pt x="711" y="94"/>
                      <a:pt x="712" y="93"/>
                    </a:cubicBezTo>
                    <a:cubicBezTo>
                      <a:pt x="711" y="92"/>
                      <a:pt x="710" y="92"/>
                      <a:pt x="710" y="89"/>
                    </a:cubicBezTo>
                    <a:cubicBezTo>
                      <a:pt x="710" y="89"/>
                      <a:pt x="712" y="91"/>
                      <a:pt x="711" y="88"/>
                    </a:cubicBezTo>
                    <a:cubicBezTo>
                      <a:pt x="710" y="85"/>
                      <a:pt x="709" y="88"/>
                      <a:pt x="707" y="86"/>
                    </a:cubicBezTo>
                    <a:cubicBezTo>
                      <a:pt x="707" y="87"/>
                      <a:pt x="708" y="89"/>
                      <a:pt x="707" y="89"/>
                    </a:cubicBezTo>
                    <a:cubicBezTo>
                      <a:pt x="706" y="86"/>
                      <a:pt x="705" y="86"/>
                      <a:pt x="705" y="84"/>
                    </a:cubicBezTo>
                    <a:cubicBezTo>
                      <a:pt x="703" y="83"/>
                      <a:pt x="700" y="84"/>
                      <a:pt x="698" y="81"/>
                    </a:cubicBezTo>
                    <a:cubicBezTo>
                      <a:pt x="698" y="84"/>
                      <a:pt x="700" y="83"/>
                      <a:pt x="700" y="86"/>
                    </a:cubicBezTo>
                    <a:cubicBezTo>
                      <a:pt x="699" y="86"/>
                      <a:pt x="698" y="84"/>
                      <a:pt x="698" y="84"/>
                    </a:cubicBezTo>
                    <a:cubicBezTo>
                      <a:pt x="698" y="85"/>
                      <a:pt x="699" y="87"/>
                      <a:pt x="698" y="87"/>
                    </a:cubicBezTo>
                    <a:cubicBezTo>
                      <a:pt x="698" y="86"/>
                      <a:pt x="697" y="84"/>
                      <a:pt x="697" y="84"/>
                    </a:cubicBezTo>
                    <a:cubicBezTo>
                      <a:pt x="696" y="86"/>
                      <a:pt x="697" y="88"/>
                      <a:pt x="696" y="89"/>
                    </a:cubicBezTo>
                    <a:cubicBezTo>
                      <a:pt x="694" y="83"/>
                      <a:pt x="692" y="85"/>
                      <a:pt x="693" y="89"/>
                    </a:cubicBezTo>
                    <a:cubicBezTo>
                      <a:pt x="692" y="89"/>
                      <a:pt x="691" y="87"/>
                      <a:pt x="689" y="85"/>
                    </a:cubicBezTo>
                    <a:cubicBezTo>
                      <a:pt x="690" y="82"/>
                      <a:pt x="691" y="84"/>
                      <a:pt x="692" y="83"/>
                    </a:cubicBezTo>
                    <a:cubicBezTo>
                      <a:pt x="691" y="80"/>
                      <a:pt x="690" y="80"/>
                      <a:pt x="689" y="80"/>
                    </a:cubicBezTo>
                    <a:cubicBezTo>
                      <a:pt x="688" y="80"/>
                      <a:pt x="688" y="82"/>
                      <a:pt x="689" y="83"/>
                    </a:cubicBezTo>
                    <a:cubicBezTo>
                      <a:pt x="688" y="82"/>
                      <a:pt x="687" y="81"/>
                      <a:pt x="687" y="79"/>
                    </a:cubicBezTo>
                    <a:cubicBezTo>
                      <a:pt x="686" y="80"/>
                      <a:pt x="686" y="76"/>
                      <a:pt x="685" y="77"/>
                    </a:cubicBezTo>
                    <a:cubicBezTo>
                      <a:pt x="686" y="79"/>
                      <a:pt x="686" y="80"/>
                      <a:pt x="686" y="80"/>
                    </a:cubicBezTo>
                    <a:cubicBezTo>
                      <a:pt x="685" y="80"/>
                      <a:pt x="684" y="78"/>
                      <a:pt x="684" y="77"/>
                    </a:cubicBezTo>
                    <a:cubicBezTo>
                      <a:pt x="682" y="79"/>
                      <a:pt x="682" y="78"/>
                      <a:pt x="679" y="79"/>
                    </a:cubicBezTo>
                    <a:cubicBezTo>
                      <a:pt x="679" y="81"/>
                      <a:pt x="680" y="83"/>
                      <a:pt x="680" y="84"/>
                    </a:cubicBezTo>
                    <a:cubicBezTo>
                      <a:pt x="679" y="83"/>
                      <a:pt x="678" y="83"/>
                      <a:pt x="678" y="84"/>
                    </a:cubicBezTo>
                    <a:cubicBezTo>
                      <a:pt x="677" y="83"/>
                      <a:pt x="677" y="82"/>
                      <a:pt x="677" y="82"/>
                    </a:cubicBezTo>
                    <a:cubicBezTo>
                      <a:pt x="675" y="81"/>
                      <a:pt x="676" y="84"/>
                      <a:pt x="675" y="84"/>
                    </a:cubicBezTo>
                    <a:cubicBezTo>
                      <a:pt x="674" y="82"/>
                      <a:pt x="673" y="79"/>
                      <a:pt x="673" y="78"/>
                    </a:cubicBezTo>
                    <a:cubicBezTo>
                      <a:pt x="673" y="78"/>
                      <a:pt x="673" y="77"/>
                      <a:pt x="672" y="78"/>
                    </a:cubicBezTo>
                    <a:cubicBezTo>
                      <a:pt x="673" y="80"/>
                      <a:pt x="674" y="81"/>
                      <a:pt x="674" y="83"/>
                    </a:cubicBezTo>
                    <a:cubicBezTo>
                      <a:pt x="673" y="83"/>
                      <a:pt x="672" y="81"/>
                      <a:pt x="672" y="80"/>
                    </a:cubicBezTo>
                    <a:cubicBezTo>
                      <a:pt x="670" y="79"/>
                      <a:pt x="665" y="70"/>
                      <a:pt x="666" y="78"/>
                    </a:cubicBezTo>
                    <a:cubicBezTo>
                      <a:pt x="666" y="77"/>
                      <a:pt x="665" y="77"/>
                      <a:pt x="665" y="76"/>
                    </a:cubicBezTo>
                    <a:cubicBezTo>
                      <a:pt x="664" y="77"/>
                      <a:pt x="664" y="77"/>
                      <a:pt x="664" y="79"/>
                    </a:cubicBezTo>
                    <a:cubicBezTo>
                      <a:pt x="663" y="78"/>
                      <a:pt x="663" y="78"/>
                      <a:pt x="662" y="77"/>
                    </a:cubicBezTo>
                    <a:cubicBezTo>
                      <a:pt x="661" y="75"/>
                      <a:pt x="662" y="75"/>
                      <a:pt x="661" y="73"/>
                    </a:cubicBezTo>
                    <a:cubicBezTo>
                      <a:pt x="660" y="72"/>
                      <a:pt x="658" y="73"/>
                      <a:pt x="658" y="75"/>
                    </a:cubicBezTo>
                    <a:cubicBezTo>
                      <a:pt x="658" y="77"/>
                      <a:pt x="658" y="80"/>
                      <a:pt x="660" y="82"/>
                    </a:cubicBezTo>
                    <a:cubicBezTo>
                      <a:pt x="659" y="83"/>
                      <a:pt x="659" y="83"/>
                      <a:pt x="658" y="81"/>
                    </a:cubicBezTo>
                    <a:cubicBezTo>
                      <a:pt x="657" y="79"/>
                      <a:pt x="657" y="76"/>
                      <a:pt x="656" y="73"/>
                    </a:cubicBezTo>
                    <a:cubicBezTo>
                      <a:pt x="656" y="67"/>
                      <a:pt x="658" y="61"/>
                      <a:pt x="663" y="67"/>
                    </a:cubicBezTo>
                    <a:cubicBezTo>
                      <a:pt x="665" y="69"/>
                      <a:pt x="665" y="72"/>
                      <a:pt x="667" y="72"/>
                    </a:cubicBezTo>
                    <a:cubicBezTo>
                      <a:pt x="666" y="69"/>
                      <a:pt x="665" y="68"/>
                      <a:pt x="665" y="66"/>
                    </a:cubicBezTo>
                    <a:cubicBezTo>
                      <a:pt x="663" y="68"/>
                      <a:pt x="661" y="57"/>
                      <a:pt x="659" y="55"/>
                    </a:cubicBezTo>
                    <a:cubicBezTo>
                      <a:pt x="659" y="54"/>
                      <a:pt x="659" y="54"/>
                      <a:pt x="658" y="52"/>
                    </a:cubicBezTo>
                    <a:cubicBezTo>
                      <a:pt x="658" y="51"/>
                      <a:pt x="657" y="50"/>
                      <a:pt x="656" y="49"/>
                    </a:cubicBezTo>
                    <a:cubicBezTo>
                      <a:pt x="656" y="47"/>
                      <a:pt x="655" y="46"/>
                      <a:pt x="654" y="43"/>
                    </a:cubicBezTo>
                    <a:cubicBezTo>
                      <a:pt x="653" y="41"/>
                      <a:pt x="651" y="39"/>
                      <a:pt x="650" y="36"/>
                    </a:cubicBezTo>
                    <a:cubicBezTo>
                      <a:pt x="650" y="36"/>
                      <a:pt x="651" y="36"/>
                      <a:pt x="651" y="36"/>
                    </a:cubicBezTo>
                    <a:cubicBezTo>
                      <a:pt x="649" y="33"/>
                      <a:pt x="647" y="29"/>
                      <a:pt x="645" y="26"/>
                    </a:cubicBezTo>
                    <a:cubicBezTo>
                      <a:pt x="644" y="23"/>
                      <a:pt x="642" y="19"/>
                      <a:pt x="639" y="17"/>
                    </a:cubicBezTo>
                    <a:cubicBezTo>
                      <a:pt x="638" y="14"/>
                      <a:pt x="637" y="13"/>
                      <a:pt x="635" y="9"/>
                    </a:cubicBezTo>
                    <a:cubicBezTo>
                      <a:pt x="636" y="9"/>
                      <a:pt x="636" y="8"/>
                      <a:pt x="636" y="7"/>
                    </a:cubicBezTo>
                    <a:cubicBezTo>
                      <a:pt x="627" y="0"/>
                      <a:pt x="624" y="10"/>
                      <a:pt x="632" y="22"/>
                    </a:cubicBezTo>
                    <a:cubicBezTo>
                      <a:pt x="633" y="26"/>
                      <a:pt x="634" y="30"/>
                      <a:pt x="636" y="34"/>
                    </a:cubicBezTo>
                    <a:cubicBezTo>
                      <a:pt x="637" y="38"/>
                      <a:pt x="639" y="43"/>
                      <a:pt x="642" y="47"/>
                    </a:cubicBezTo>
                    <a:cubicBezTo>
                      <a:pt x="641" y="49"/>
                      <a:pt x="641" y="47"/>
                      <a:pt x="641" y="49"/>
                    </a:cubicBezTo>
                    <a:cubicBezTo>
                      <a:pt x="643" y="54"/>
                      <a:pt x="644" y="57"/>
                      <a:pt x="643" y="59"/>
                    </a:cubicBezTo>
                    <a:cubicBezTo>
                      <a:pt x="644" y="59"/>
                      <a:pt x="644" y="61"/>
                      <a:pt x="645" y="62"/>
                    </a:cubicBezTo>
                    <a:cubicBezTo>
                      <a:pt x="645" y="60"/>
                      <a:pt x="644" y="59"/>
                      <a:pt x="645" y="57"/>
                    </a:cubicBezTo>
                    <a:cubicBezTo>
                      <a:pt x="648" y="64"/>
                      <a:pt x="651" y="65"/>
                      <a:pt x="652" y="72"/>
                    </a:cubicBezTo>
                    <a:cubicBezTo>
                      <a:pt x="649" y="72"/>
                      <a:pt x="646" y="67"/>
                      <a:pt x="643" y="68"/>
                    </a:cubicBezTo>
                    <a:cubicBezTo>
                      <a:pt x="643" y="69"/>
                      <a:pt x="644" y="72"/>
                      <a:pt x="643" y="72"/>
                    </a:cubicBezTo>
                    <a:cubicBezTo>
                      <a:pt x="643" y="74"/>
                      <a:pt x="644" y="74"/>
                      <a:pt x="644" y="75"/>
                    </a:cubicBezTo>
                    <a:cubicBezTo>
                      <a:pt x="644" y="76"/>
                      <a:pt x="644" y="78"/>
                      <a:pt x="644" y="80"/>
                    </a:cubicBezTo>
                    <a:cubicBezTo>
                      <a:pt x="645" y="83"/>
                      <a:pt x="646" y="85"/>
                      <a:pt x="647" y="87"/>
                    </a:cubicBezTo>
                    <a:cubicBezTo>
                      <a:pt x="647" y="89"/>
                      <a:pt x="646" y="88"/>
                      <a:pt x="647" y="90"/>
                    </a:cubicBezTo>
                    <a:cubicBezTo>
                      <a:pt x="646" y="91"/>
                      <a:pt x="646" y="88"/>
                      <a:pt x="645" y="89"/>
                    </a:cubicBezTo>
                    <a:cubicBezTo>
                      <a:pt x="645" y="90"/>
                      <a:pt x="645" y="90"/>
                      <a:pt x="645" y="90"/>
                    </a:cubicBezTo>
                    <a:cubicBezTo>
                      <a:pt x="645" y="91"/>
                      <a:pt x="646" y="92"/>
                      <a:pt x="646" y="93"/>
                    </a:cubicBezTo>
                    <a:cubicBezTo>
                      <a:pt x="644" y="96"/>
                      <a:pt x="648" y="111"/>
                      <a:pt x="643" y="105"/>
                    </a:cubicBezTo>
                    <a:cubicBezTo>
                      <a:pt x="643" y="103"/>
                      <a:pt x="642" y="100"/>
                      <a:pt x="642" y="99"/>
                    </a:cubicBezTo>
                    <a:cubicBezTo>
                      <a:pt x="640" y="99"/>
                      <a:pt x="640" y="94"/>
                      <a:pt x="638" y="92"/>
                    </a:cubicBezTo>
                    <a:cubicBezTo>
                      <a:pt x="640" y="96"/>
                      <a:pt x="639" y="98"/>
                      <a:pt x="641" y="101"/>
                    </a:cubicBezTo>
                    <a:cubicBezTo>
                      <a:pt x="639" y="101"/>
                      <a:pt x="640" y="104"/>
                      <a:pt x="638" y="101"/>
                    </a:cubicBezTo>
                    <a:cubicBezTo>
                      <a:pt x="639" y="105"/>
                      <a:pt x="639" y="106"/>
                      <a:pt x="639" y="108"/>
                    </a:cubicBezTo>
                    <a:cubicBezTo>
                      <a:pt x="638" y="106"/>
                      <a:pt x="638" y="109"/>
                      <a:pt x="637" y="108"/>
                    </a:cubicBezTo>
                    <a:cubicBezTo>
                      <a:pt x="637" y="105"/>
                      <a:pt x="636" y="105"/>
                      <a:pt x="635" y="104"/>
                    </a:cubicBezTo>
                    <a:cubicBezTo>
                      <a:pt x="636" y="102"/>
                      <a:pt x="635" y="99"/>
                      <a:pt x="634" y="95"/>
                    </a:cubicBezTo>
                    <a:cubicBezTo>
                      <a:pt x="634" y="95"/>
                      <a:pt x="633" y="96"/>
                      <a:pt x="633" y="95"/>
                    </a:cubicBezTo>
                    <a:cubicBezTo>
                      <a:pt x="633" y="93"/>
                      <a:pt x="633" y="92"/>
                      <a:pt x="632" y="88"/>
                    </a:cubicBezTo>
                    <a:cubicBezTo>
                      <a:pt x="631" y="90"/>
                      <a:pt x="629" y="88"/>
                      <a:pt x="629" y="90"/>
                    </a:cubicBezTo>
                    <a:cubicBezTo>
                      <a:pt x="626" y="85"/>
                      <a:pt x="626" y="92"/>
                      <a:pt x="623" y="87"/>
                    </a:cubicBezTo>
                    <a:cubicBezTo>
                      <a:pt x="625" y="89"/>
                      <a:pt x="625" y="94"/>
                      <a:pt x="627" y="96"/>
                    </a:cubicBezTo>
                    <a:cubicBezTo>
                      <a:pt x="627" y="97"/>
                      <a:pt x="626" y="99"/>
                      <a:pt x="626" y="101"/>
                    </a:cubicBezTo>
                    <a:cubicBezTo>
                      <a:pt x="629" y="100"/>
                      <a:pt x="629" y="108"/>
                      <a:pt x="628" y="109"/>
                    </a:cubicBezTo>
                    <a:cubicBezTo>
                      <a:pt x="629" y="111"/>
                      <a:pt x="630" y="113"/>
                      <a:pt x="631" y="114"/>
                    </a:cubicBezTo>
                    <a:cubicBezTo>
                      <a:pt x="630" y="115"/>
                      <a:pt x="631" y="115"/>
                      <a:pt x="630" y="115"/>
                    </a:cubicBezTo>
                    <a:cubicBezTo>
                      <a:pt x="629" y="115"/>
                      <a:pt x="628" y="113"/>
                      <a:pt x="628" y="111"/>
                    </a:cubicBezTo>
                    <a:cubicBezTo>
                      <a:pt x="628" y="113"/>
                      <a:pt x="628" y="113"/>
                      <a:pt x="627" y="113"/>
                    </a:cubicBezTo>
                    <a:cubicBezTo>
                      <a:pt x="628" y="114"/>
                      <a:pt x="629" y="117"/>
                      <a:pt x="628" y="117"/>
                    </a:cubicBezTo>
                    <a:cubicBezTo>
                      <a:pt x="627" y="116"/>
                      <a:pt x="627" y="113"/>
                      <a:pt x="627" y="114"/>
                    </a:cubicBezTo>
                    <a:cubicBezTo>
                      <a:pt x="628" y="117"/>
                      <a:pt x="626" y="114"/>
                      <a:pt x="625" y="116"/>
                    </a:cubicBezTo>
                    <a:cubicBezTo>
                      <a:pt x="624" y="115"/>
                      <a:pt x="625" y="113"/>
                      <a:pt x="624" y="111"/>
                    </a:cubicBezTo>
                    <a:cubicBezTo>
                      <a:pt x="623" y="111"/>
                      <a:pt x="623" y="112"/>
                      <a:pt x="623" y="111"/>
                    </a:cubicBezTo>
                    <a:cubicBezTo>
                      <a:pt x="621" y="105"/>
                      <a:pt x="620" y="101"/>
                      <a:pt x="618" y="97"/>
                    </a:cubicBezTo>
                    <a:cubicBezTo>
                      <a:pt x="619" y="100"/>
                      <a:pt x="617" y="98"/>
                      <a:pt x="616" y="96"/>
                    </a:cubicBezTo>
                    <a:cubicBezTo>
                      <a:pt x="617" y="95"/>
                      <a:pt x="615" y="93"/>
                      <a:pt x="615" y="92"/>
                    </a:cubicBezTo>
                    <a:cubicBezTo>
                      <a:pt x="617" y="93"/>
                      <a:pt x="617" y="93"/>
                      <a:pt x="617" y="96"/>
                    </a:cubicBezTo>
                    <a:cubicBezTo>
                      <a:pt x="618" y="96"/>
                      <a:pt x="618" y="95"/>
                      <a:pt x="619" y="96"/>
                    </a:cubicBezTo>
                    <a:cubicBezTo>
                      <a:pt x="619" y="93"/>
                      <a:pt x="618" y="96"/>
                      <a:pt x="617" y="94"/>
                    </a:cubicBezTo>
                    <a:cubicBezTo>
                      <a:pt x="617" y="93"/>
                      <a:pt x="616" y="92"/>
                      <a:pt x="617" y="92"/>
                    </a:cubicBezTo>
                    <a:cubicBezTo>
                      <a:pt x="617" y="92"/>
                      <a:pt x="618" y="93"/>
                      <a:pt x="618" y="93"/>
                    </a:cubicBezTo>
                    <a:cubicBezTo>
                      <a:pt x="617" y="90"/>
                      <a:pt x="618" y="89"/>
                      <a:pt x="619" y="89"/>
                    </a:cubicBezTo>
                    <a:cubicBezTo>
                      <a:pt x="618" y="88"/>
                      <a:pt x="619" y="88"/>
                      <a:pt x="618" y="86"/>
                    </a:cubicBezTo>
                    <a:cubicBezTo>
                      <a:pt x="618" y="86"/>
                      <a:pt x="618" y="87"/>
                      <a:pt x="618" y="87"/>
                    </a:cubicBezTo>
                    <a:cubicBezTo>
                      <a:pt x="617" y="87"/>
                      <a:pt x="616" y="85"/>
                      <a:pt x="616" y="85"/>
                    </a:cubicBezTo>
                    <a:cubicBezTo>
                      <a:pt x="617" y="86"/>
                      <a:pt x="617" y="82"/>
                      <a:pt x="615" y="81"/>
                    </a:cubicBezTo>
                    <a:cubicBezTo>
                      <a:pt x="615" y="82"/>
                      <a:pt x="615" y="83"/>
                      <a:pt x="615" y="83"/>
                    </a:cubicBezTo>
                    <a:cubicBezTo>
                      <a:pt x="614" y="80"/>
                      <a:pt x="615" y="79"/>
                      <a:pt x="614" y="77"/>
                    </a:cubicBezTo>
                    <a:cubicBezTo>
                      <a:pt x="614" y="78"/>
                      <a:pt x="613" y="78"/>
                      <a:pt x="613" y="79"/>
                    </a:cubicBezTo>
                    <a:cubicBezTo>
                      <a:pt x="613" y="77"/>
                      <a:pt x="612" y="75"/>
                      <a:pt x="611" y="75"/>
                    </a:cubicBezTo>
                    <a:cubicBezTo>
                      <a:pt x="612" y="77"/>
                      <a:pt x="613" y="77"/>
                      <a:pt x="612" y="78"/>
                    </a:cubicBezTo>
                    <a:cubicBezTo>
                      <a:pt x="610" y="76"/>
                      <a:pt x="609" y="81"/>
                      <a:pt x="611" y="82"/>
                    </a:cubicBezTo>
                    <a:cubicBezTo>
                      <a:pt x="609" y="77"/>
                      <a:pt x="613" y="80"/>
                      <a:pt x="611" y="80"/>
                    </a:cubicBezTo>
                    <a:cubicBezTo>
                      <a:pt x="612" y="82"/>
                      <a:pt x="612" y="80"/>
                      <a:pt x="613" y="82"/>
                    </a:cubicBezTo>
                    <a:cubicBezTo>
                      <a:pt x="611" y="85"/>
                      <a:pt x="610" y="79"/>
                      <a:pt x="608" y="79"/>
                    </a:cubicBezTo>
                    <a:cubicBezTo>
                      <a:pt x="609" y="80"/>
                      <a:pt x="610" y="81"/>
                      <a:pt x="609" y="83"/>
                    </a:cubicBezTo>
                    <a:cubicBezTo>
                      <a:pt x="608" y="84"/>
                      <a:pt x="608" y="86"/>
                      <a:pt x="608" y="88"/>
                    </a:cubicBezTo>
                    <a:cubicBezTo>
                      <a:pt x="608" y="89"/>
                      <a:pt x="608" y="90"/>
                      <a:pt x="608" y="92"/>
                    </a:cubicBezTo>
                    <a:cubicBezTo>
                      <a:pt x="608" y="93"/>
                      <a:pt x="609" y="94"/>
                      <a:pt x="609" y="95"/>
                    </a:cubicBezTo>
                    <a:cubicBezTo>
                      <a:pt x="608" y="92"/>
                      <a:pt x="607" y="93"/>
                      <a:pt x="606" y="93"/>
                    </a:cubicBezTo>
                    <a:cubicBezTo>
                      <a:pt x="607" y="95"/>
                      <a:pt x="607" y="95"/>
                      <a:pt x="606" y="97"/>
                    </a:cubicBezTo>
                    <a:cubicBezTo>
                      <a:pt x="607" y="98"/>
                      <a:pt x="607" y="99"/>
                      <a:pt x="607" y="101"/>
                    </a:cubicBezTo>
                    <a:cubicBezTo>
                      <a:pt x="608" y="101"/>
                      <a:pt x="608" y="100"/>
                      <a:pt x="609" y="102"/>
                    </a:cubicBezTo>
                    <a:cubicBezTo>
                      <a:pt x="609" y="103"/>
                      <a:pt x="610" y="106"/>
                      <a:pt x="608" y="105"/>
                    </a:cubicBezTo>
                    <a:cubicBezTo>
                      <a:pt x="609" y="107"/>
                      <a:pt x="610" y="111"/>
                      <a:pt x="611" y="111"/>
                    </a:cubicBezTo>
                    <a:cubicBezTo>
                      <a:pt x="611" y="110"/>
                      <a:pt x="611" y="109"/>
                      <a:pt x="611" y="109"/>
                    </a:cubicBezTo>
                    <a:cubicBezTo>
                      <a:pt x="612" y="110"/>
                      <a:pt x="612" y="110"/>
                      <a:pt x="612" y="111"/>
                    </a:cubicBezTo>
                    <a:cubicBezTo>
                      <a:pt x="613" y="106"/>
                      <a:pt x="618" y="114"/>
                      <a:pt x="616" y="117"/>
                    </a:cubicBezTo>
                    <a:cubicBezTo>
                      <a:pt x="616" y="116"/>
                      <a:pt x="615" y="113"/>
                      <a:pt x="615" y="115"/>
                    </a:cubicBezTo>
                    <a:cubicBezTo>
                      <a:pt x="616" y="116"/>
                      <a:pt x="615" y="117"/>
                      <a:pt x="615" y="117"/>
                    </a:cubicBezTo>
                    <a:cubicBezTo>
                      <a:pt x="615" y="116"/>
                      <a:pt x="614" y="114"/>
                      <a:pt x="613" y="114"/>
                    </a:cubicBezTo>
                    <a:cubicBezTo>
                      <a:pt x="614" y="116"/>
                      <a:pt x="613" y="117"/>
                      <a:pt x="613" y="118"/>
                    </a:cubicBezTo>
                    <a:cubicBezTo>
                      <a:pt x="614" y="119"/>
                      <a:pt x="615" y="121"/>
                      <a:pt x="615" y="123"/>
                    </a:cubicBezTo>
                    <a:cubicBezTo>
                      <a:pt x="616" y="125"/>
                      <a:pt x="617" y="128"/>
                      <a:pt x="618" y="130"/>
                    </a:cubicBezTo>
                    <a:cubicBezTo>
                      <a:pt x="617" y="130"/>
                      <a:pt x="617" y="131"/>
                      <a:pt x="617" y="131"/>
                    </a:cubicBezTo>
                    <a:cubicBezTo>
                      <a:pt x="617" y="130"/>
                      <a:pt x="617" y="129"/>
                      <a:pt x="616" y="129"/>
                    </a:cubicBezTo>
                    <a:cubicBezTo>
                      <a:pt x="616" y="133"/>
                      <a:pt x="618" y="133"/>
                      <a:pt x="618" y="136"/>
                    </a:cubicBezTo>
                    <a:cubicBezTo>
                      <a:pt x="617" y="136"/>
                      <a:pt x="617" y="138"/>
                      <a:pt x="618" y="137"/>
                    </a:cubicBezTo>
                    <a:cubicBezTo>
                      <a:pt x="619" y="139"/>
                      <a:pt x="619" y="141"/>
                      <a:pt x="618" y="141"/>
                    </a:cubicBezTo>
                    <a:cubicBezTo>
                      <a:pt x="617" y="138"/>
                      <a:pt x="617" y="139"/>
                      <a:pt x="616" y="137"/>
                    </a:cubicBezTo>
                    <a:cubicBezTo>
                      <a:pt x="616" y="139"/>
                      <a:pt x="616" y="139"/>
                      <a:pt x="616" y="141"/>
                    </a:cubicBezTo>
                    <a:cubicBezTo>
                      <a:pt x="615" y="141"/>
                      <a:pt x="615" y="139"/>
                      <a:pt x="615" y="139"/>
                    </a:cubicBezTo>
                    <a:cubicBezTo>
                      <a:pt x="614" y="142"/>
                      <a:pt x="616" y="141"/>
                      <a:pt x="616" y="143"/>
                    </a:cubicBezTo>
                    <a:cubicBezTo>
                      <a:pt x="617" y="146"/>
                      <a:pt x="617" y="146"/>
                      <a:pt x="617" y="146"/>
                    </a:cubicBezTo>
                    <a:cubicBezTo>
                      <a:pt x="616" y="146"/>
                      <a:pt x="616" y="146"/>
                      <a:pt x="616" y="147"/>
                    </a:cubicBezTo>
                    <a:cubicBezTo>
                      <a:pt x="617" y="147"/>
                      <a:pt x="617" y="147"/>
                      <a:pt x="618" y="147"/>
                    </a:cubicBezTo>
                    <a:cubicBezTo>
                      <a:pt x="618" y="149"/>
                      <a:pt x="617" y="148"/>
                      <a:pt x="617" y="149"/>
                    </a:cubicBezTo>
                    <a:cubicBezTo>
                      <a:pt x="618" y="149"/>
                      <a:pt x="618" y="150"/>
                      <a:pt x="618" y="151"/>
                    </a:cubicBezTo>
                    <a:cubicBezTo>
                      <a:pt x="619" y="151"/>
                      <a:pt x="620" y="153"/>
                      <a:pt x="620" y="150"/>
                    </a:cubicBezTo>
                    <a:cubicBezTo>
                      <a:pt x="619" y="150"/>
                      <a:pt x="619" y="152"/>
                      <a:pt x="618" y="150"/>
                    </a:cubicBezTo>
                    <a:cubicBezTo>
                      <a:pt x="618" y="149"/>
                      <a:pt x="619" y="149"/>
                      <a:pt x="619" y="148"/>
                    </a:cubicBezTo>
                    <a:cubicBezTo>
                      <a:pt x="620" y="148"/>
                      <a:pt x="620" y="150"/>
                      <a:pt x="620" y="151"/>
                    </a:cubicBezTo>
                    <a:cubicBezTo>
                      <a:pt x="620" y="153"/>
                      <a:pt x="620" y="154"/>
                      <a:pt x="620" y="155"/>
                    </a:cubicBezTo>
                    <a:cubicBezTo>
                      <a:pt x="620" y="154"/>
                      <a:pt x="621" y="154"/>
                      <a:pt x="621" y="155"/>
                    </a:cubicBezTo>
                    <a:cubicBezTo>
                      <a:pt x="620" y="156"/>
                      <a:pt x="620" y="155"/>
                      <a:pt x="619" y="155"/>
                    </a:cubicBezTo>
                    <a:cubicBezTo>
                      <a:pt x="619" y="158"/>
                      <a:pt x="620" y="159"/>
                      <a:pt x="620" y="160"/>
                    </a:cubicBezTo>
                    <a:cubicBezTo>
                      <a:pt x="620" y="161"/>
                      <a:pt x="620" y="161"/>
                      <a:pt x="619" y="161"/>
                    </a:cubicBezTo>
                    <a:cubicBezTo>
                      <a:pt x="619" y="160"/>
                      <a:pt x="619" y="162"/>
                      <a:pt x="620" y="164"/>
                    </a:cubicBezTo>
                    <a:cubicBezTo>
                      <a:pt x="620" y="166"/>
                      <a:pt x="621" y="168"/>
                      <a:pt x="621" y="169"/>
                    </a:cubicBezTo>
                    <a:cubicBezTo>
                      <a:pt x="621" y="169"/>
                      <a:pt x="621" y="170"/>
                      <a:pt x="621" y="170"/>
                    </a:cubicBezTo>
                    <a:cubicBezTo>
                      <a:pt x="620" y="169"/>
                      <a:pt x="619" y="169"/>
                      <a:pt x="619" y="168"/>
                    </a:cubicBezTo>
                    <a:cubicBezTo>
                      <a:pt x="618" y="166"/>
                      <a:pt x="619" y="165"/>
                      <a:pt x="618" y="164"/>
                    </a:cubicBezTo>
                    <a:cubicBezTo>
                      <a:pt x="619" y="166"/>
                      <a:pt x="618" y="168"/>
                      <a:pt x="617" y="169"/>
                    </a:cubicBezTo>
                    <a:cubicBezTo>
                      <a:pt x="617" y="166"/>
                      <a:pt x="616" y="168"/>
                      <a:pt x="615" y="166"/>
                    </a:cubicBezTo>
                    <a:cubicBezTo>
                      <a:pt x="616" y="164"/>
                      <a:pt x="617" y="161"/>
                      <a:pt x="616" y="161"/>
                    </a:cubicBezTo>
                    <a:cubicBezTo>
                      <a:pt x="616" y="162"/>
                      <a:pt x="616" y="162"/>
                      <a:pt x="616" y="162"/>
                    </a:cubicBezTo>
                    <a:cubicBezTo>
                      <a:pt x="615" y="159"/>
                      <a:pt x="617" y="156"/>
                      <a:pt x="615" y="154"/>
                    </a:cubicBezTo>
                    <a:cubicBezTo>
                      <a:pt x="615" y="156"/>
                      <a:pt x="616" y="159"/>
                      <a:pt x="615" y="161"/>
                    </a:cubicBezTo>
                    <a:cubicBezTo>
                      <a:pt x="615" y="160"/>
                      <a:pt x="614" y="159"/>
                      <a:pt x="614" y="157"/>
                    </a:cubicBezTo>
                    <a:cubicBezTo>
                      <a:pt x="614" y="156"/>
                      <a:pt x="614" y="155"/>
                      <a:pt x="615" y="154"/>
                    </a:cubicBezTo>
                    <a:cubicBezTo>
                      <a:pt x="614" y="152"/>
                      <a:pt x="612" y="155"/>
                      <a:pt x="611" y="153"/>
                    </a:cubicBezTo>
                    <a:cubicBezTo>
                      <a:pt x="611" y="155"/>
                      <a:pt x="611" y="158"/>
                      <a:pt x="611" y="159"/>
                    </a:cubicBezTo>
                    <a:cubicBezTo>
                      <a:pt x="611" y="158"/>
                      <a:pt x="612" y="157"/>
                      <a:pt x="612" y="156"/>
                    </a:cubicBezTo>
                    <a:cubicBezTo>
                      <a:pt x="614" y="161"/>
                      <a:pt x="610" y="163"/>
                      <a:pt x="609" y="163"/>
                    </a:cubicBezTo>
                    <a:cubicBezTo>
                      <a:pt x="609" y="165"/>
                      <a:pt x="609" y="166"/>
                      <a:pt x="608" y="167"/>
                    </a:cubicBezTo>
                    <a:cubicBezTo>
                      <a:pt x="607" y="167"/>
                      <a:pt x="608" y="162"/>
                      <a:pt x="606" y="163"/>
                    </a:cubicBezTo>
                    <a:cubicBezTo>
                      <a:pt x="606" y="164"/>
                      <a:pt x="607" y="165"/>
                      <a:pt x="607" y="165"/>
                    </a:cubicBezTo>
                    <a:cubicBezTo>
                      <a:pt x="606" y="163"/>
                      <a:pt x="605" y="166"/>
                      <a:pt x="604" y="163"/>
                    </a:cubicBezTo>
                    <a:cubicBezTo>
                      <a:pt x="606" y="163"/>
                      <a:pt x="606" y="163"/>
                      <a:pt x="606" y="163"/>
                    </a:cubicBezTo>
                    <a:cubicBezTo>
                      <a:pt x="605" y="160"/>
                      <a:pt x="603" y="163"/>
                      <a:pt x="603" y="161"/>
                    </a:cubicBezTo>
                    <a:cubicBezTo>
                      <a:pt x="603" y="160"/>
                      <a:pt x="603" y="158"/>
                      <a:pt x="602" y="158"/>
                    </a:cubicBezTo>
                    <a:cubicBezTo>
                      <a:pt x="601" y="158"/>
                      <a:pt x="603" y="161"/>
                      <a:pt x="601" y="160"/>
                    </a:cubicBezTo>
                    <a:cubicBezTo>
                      <a:pt x="601" y="160"/>
                      <a:pt x="601" y="159"/>
                      <a:pt x="601" y="159"/>
                    </a:cubicBezTo>
                    <a:cubicBezTo>
                      <a:pt x="601" y="161"/>
                      <a:pt x="600" y="158"/>
                      <a:pt x="599" y="159"/>
                    </a:cubicBezTo>
                    <a:cubicBezTo>
                      <a:pt x="599" y="161"/>
                      <a:pt x="600" y="163"/>
                      <a:pt x="598" y="163"/>
                    </a:cubicBezTo>
                    <a:cubicBezTo>
                      <a:pt x="600" y="163"/>
                      <a:pt x="599" y="165"/>
                      <a:pt x="600" y="163"/>
                    </a:cubicBezTo>
                    <a:cubicBezTo>
                      <a:pt x="600" y="164"/>
                      <a:pt x="600" y="166"/>
                      <a:pt x="599" y="165"/>
                    </a:cubicBezTo>
                    <a:cubicBezTo>
                      <a:pt x="599" y="170"/>
                      <a:pt x="599" y="174"/>
                      <a:pt x="599" y="179"/>
                    </a:cubicBezTo>
                    <a:cubicBezTo>
                      <a:pt x="598" y="179"/>
                      <a:pt x="598" y="181"/>
                      <a:pt x="597" y="182"/>
                    </a:cubicBezTo>
                    <a:cubicBezTo>
                      <a:pt x="596" y="182"/>
                      <a:pt x="596" y="179"/>
                      <a:pt x="596" y="179"/>
                    </a:cubicBezTo>
                    <a:cubicBezTo>
                      <a:pt x="596" y="180"/>
                      <a:pt x="596" y="180"/>
                      <a:pt x="595" y="179"/>
                    </a:cubicBezTo>
                    <a:cubicBezTo>
                      <a:pt x="595" y="181"/>
                      <a:pt x="594" y="183"/>
                      <a:pt x="593" y="184"/>
                    </a:cubicBezTo>
                    <a:cubicBezTo>
                      <a:pt x="594" y="181"/>
                      <a:pt x="592" y="182"/>
                      <a:pt x="592" y="179"/>
                    </a:cubicBezTo>
                    <a:cubicBezTo>
                      <a:pt x="593" y="179"/>
                      <a:pt x="594" y="175"/>
                      <a:pt x="593" y="174"/>
                    </a:cubicBezTo>
                    <a:cubicBezTo>
                      <a:pt x="592" y="176"/>
                      <a:pt x="593" y="179"/>
                      <a:pt x="591" y="179"/>
                    </a:cubicBezTo>
                    <a:cubicBezTo>
                      <a:pt x="592" y="178"/>
                      <a:pt x="592" y="175"/>
                      <a:pt x="591" y="175"/>
                    </a:cubicBezTo>
                    <a:cubicBezTo>
                      <a:pt x="590" y="178"/>
                      <a:pt x="589" y="179"/>
                      <a:pt x="589" y="181"/>
                    </a:cubicBezTo>
                    <a:cubicBezTo>
                      <a:pt x="589" y="180"/>
                      <a:pt x="589" y="178"/>
                      <a:pt x="589" y="176"/>
                    </a:cubicBezTo>
                    <a:cubicBezTo>
                      <a:pt x="590" y="174"/>
                      <a:pt x="590" y="172"/>
                      <a:pt x="589" y="172"/>
                    </a:cubicBezTo>
                    <a:cubicBezTo>
                      <a:pt x="589" y="175"/>
                      <a:pt x="587" y="177"/>
                      <a:pt x="586" y="178"/>
                    </a:cubicBezTo>
                    <a:cubicBezTo>
                      <a:pt x="585" y="179"/>
                      <a:pt x="587" y="180"/>
                      <a:pt x="586" y="181"/>
                    </a:cubicBezTo>
                    <a:cubicBezTo>
                      <a:pt x="586" y="178"/>
                      <a:pt x="584" y="183"/>
                      <a:pt x="585" y="183"/>
                    </a:cubicBezTo>
                    <a:cubicBezTo>
                      <a:pt x="585" y="181"/>
                      <a:pt x="587" y="182"/>
                      <a:pt x="587" y="183"/>
                    </a:cubicBezTo>
                    <a:cubicBezTo>
                      <a:pt x="586" y="182"/>
                      <a:pt x="585" y="184"/>
                      <a:pt x="585" y="184"/>
                    </a:cubicBezTo>
                    <a:cubicBezTo>
                      <a:pt x="584" y="188"/>
                      <a:pt x="584" y="191"/>
                      <a:pt x="585" y="193"/>
                    </a:cubicBezTo>
                    <a:cubicBezTo>
                      <a:pt x="585" y="191"/>
                      <a:pt x="586" y="191"/>
                      <a:pt x="585" y="190"/>
                    </a:cubicBezTo>
                    <a:cubicBezTo>
                      <a:pt x="587" y="188"/>
                      <a:pt x="587" y="189"/>
                      <a:pt x="588" y="186"/>
                    </a:cubicBezTo>
                    <a:cubicBezTo>
                      <a:pt x="588" y="189"/>
                      <a:pt x="588" y="189"/>
                      <a:pt x="589" y="190"/>
                    </a:cubicBezTo>
                    <a:cubicBezTo>
                      <a:pt x="588" y="190"/>
                      <a:pt x="588" y="189"/>
                      <a:pt x="588" y="191"/>
                    </a:cubicBezTo>
                    <a:cubicBezTo>
                      <a:pt x="589" y="192"/>
                      <a:pt x="588" y="195"/>
                      <a:pt x="587" y="197"/>
                    </a:cubicBezTo>
                    <a:cubicBezTo>
                      <a:pt x="587" y="200"/>
                      <a:pt x="589" y="209"/>
                      <a:pt x="586" y="209"/>
                    </a:cubicBezTo>
                    <a:cubicBezTo>
                      <a:pt x="586" y="210"/>
                      <a:pt x="586" y="210"/>
                      <a:pt x="586" y="211"/>
                    </a:cubicBezTo>
                    <a:cubicBezTo>
                      <a:pt x="586" y="212"/>
                      <a:pt x="586" y="209"/>
                      <a:pt x="587" y="210"/>
                    </a:cubicBezTo>
                    <a:cubicBezTo>
                      <a:pt x="587" y="211"/>
                      <a:pt x="587" y="211"/>
                      <a:pt x="587" y="211"/>
                    </a:cubicBezTo>
                    <a:cubicBezTo>
                      <a:pt x="587" y="212"/>
                      <a:pt x="585" y="213"/>
                      <a:pt x="585" y="214"/>
                    </a:cubicBezTo>
                    <a:cubicBezTo>
                      <a:pt x="586" y="214"/>
                      <a:pt x="586" y="217"/>
                      <a:pt x="586" y="220"/>
                    </a:cubicBezTo>
                    <a:cubicBezTo>
                      <a:pt x="586" y="222"/>
                      <a:pt x="585" y="225"/>
                      <a:pt x="585" y="227"/>
                    </a:cubicBezTo>
                    <a:cubicBezTo>
                      <a:pt x="585" y="227"/>
                      <a:pt x="583" y="230"/>
                      <a:pt x="584" y="231"/>
                    </a:cubicBezTo>
                    <a:cubicBezTo>
                      <a:pt x="584" y="230"/>
                      <a:pt x="585" y="229"/>
                      <a:pt x="585" y="230"/>
                    </a:cubicBezTo>
                    <a:cubicBezTo>
                      <a:pt x="585" y="232"/>
                      <a:pt x="583" y="232"/>
                      <a:pt x="584" y="233"/>
                    </a:cubicBezTo>
                    <a:cubicBezTo>
                      <a:pt x="584" y="233"/>
                      <a:pt x="584" y="232"/>
                      <a:pt x="584" y="233"/>
                    </a:cubicBezTo>
                    <a:cubicBezTo>
                      <a:pt x="584" y="235"/>
                      <a:pt x="582" y="235"/>
                      <a:pt x="581" y="236"/>
                    </a:cubicBezTo>
                    <a:cubicBezTo>
                      <a:pt x="580" y="236"/>
                      <a:pt x="580" y="233"/>
                      <a:pt x="579" y="234"/>
                    </a:cubicBezTo>
                    <a:cubicBezTo>
                      <a:pt x="580" y="236"/>
                      <a:pt x="577" y="240"/>
                      <a:pt x="575" y="241"/>
                    </a:cubicBezTo>
                    <a:cubicBezTo>
                      <a:pt x="576" y="240"/>
                      <a:pt x="575" y="239"/>
                      <a:pt x="575" y="238"/>
                    </a:cubicBezTo>
                    <a:cubicBezTo>
                      <a:pt x="575" y="237"/>
                      <a:pt x="575" y="236"/>
                      <a:pt x="576" y="235"/>
                    </a:cubicBezTo>
                    <a:cubicBezTo>
                      <a:pt x="575" y="234"/>
                      <a:pt x="575" y="233"/>
                      <a:pt x="576" y="231"/>
                    </a:cubicBezTo>
                    <a:cubicBezTo>
                      <a:pt x="576" y="232"/>
                      <a:pt x="576" y="231"/>
                      <a:pt x="577" y="230"/>
                    </a:cubicBezTo>
                    <a:cubicBezTo>
                      <a:pt x="575" y="231"/>
                      <a:pt x="575" y="230"/>
                      <a:pt x="576" y="230"/>
                    </a:cubicBezTo>
                    <a:cubicBezTo>
                      <a:pt x="575" y="229"/>
                      <a:pt x="577" y="228"/>
                      <a:pt x="576" y="228"/>
                    </a:cubicBezTo>
                    <a:cubicBezTo>
                      <a:pt x="574" y="230"/>
                      <a:pt x="576" y="231"/>
                      <a:pt x="574" y="233"/>
                    </a:cubicBezTo>
                    <a:cubicBezTo>
                      <a:pt x="574" y="230"/>
                      <a:pt x="576" y="226"/>
                      <a:pt x="573" y="225"/>
                    </a:cubicBezTo>
                    <a:cubicBezTo>
                      <a:pt x="574" y="222"/>
                      <a:pt x="574" y="221"/>
                      <a:pt x="575" y="219"/>
                    </a:cubicBezTo>
                    <a:cubicBezTo>
                      <a:pt x="574" y="220"/>
                      <a:pt x="575" y="217"/>
                      <a:pt x="575" y="216"/>
                    </a:cubicBezTo>
                    <a:cubicBezTo>
                      <a:pt x="574" y="215"/>
                      <a:pt x="574" y="217"/>
                      <a:pt x="573" y="217"/>
                    </a:cubicBezTo>
                    <a:cubicBezTo>
                      <a:pt x="572" y="218"/>
                      <a:pt x="573" y="220"/>
                      <a:pt x="572" y="220"/>
                    </a:cubicBezTo>
                    <a:cubicBezTo>
                      <a:pt x="572" y="217"/>
                      <a:pt x="573" y="215"/>
                      <a:pt x="573" y="213"/>
                    </a:cubicBezTo>
                    <a:cubicBezTo>
                      <a:pt x="572" y="214"/>
                      <a:pt x="572" y="211"/>
                      <a:pt x="571" y="210"/>
                    </a:cubicBezTo>
                    <a:cubicBezTo>
                      <a:pt x="571" y="211"/>
                      <a:pt x="571" y="211"/>
                      <a:pt x="571" y="210"/>
                    </a:cubicBezTo>
                    <a:cubicBezTo>
                      <a:pt x="571" y="211"/>
                      <a:pt x="570" y="212"/>
                      <a:pt x="570" y="213"/>
                    </a:cubicBezTo>
                    <a:cubicBezTo>
                      <a:pt x="570" y="210"/>
                      <a:pt x="569" y="213"/>
                      <a:pt x="568" y="213"/>
                    </a:cubicBezTo>
                    <a:cubicBezTo>
                      <a:pt x="568" y="213"/>
                      <a:pt x="568" y="211"/>
                      <a:pt x="567" y="211"/>
                    </a:cubicBezTo>
                    <a:cubicBezTo>
                      <a:pt x="567" y="212"/>
                      <a:pt x="566" y="214"/>
                      <a:pt x="567" y="215"/>
                    </a:cubicBezTo>
                    <a:cubicBezTo>
                      <a:pt x="567" y="212"/>
                      <a:pt x="569" y="215"/>
                      <a:pt x="569" y="216"/>
                    </a:cubicBezTo>
                    <a:cubicBezTo>
                      <a:pt x="568" y="217"/>
                      <a:pt x="568" y="222"/>
                      <a:pt x="566" y="222"/>
                    </a:cubicBezTo>
                    <a:cubicBezTo>
                      <a:pt x="566" y="223"/>
                      <a:pt x="566" y="223"/>
                      <a:pt x="567" y="224"/>
                    </a:cubicBezTo>
                    <a:cubicBezTo>
                      <a:pt x="566" y="226"/>
                      <a:pt x="565" y="227"/>
                      <a:pt x="564" y="226"/>
                    </a:cubicBezTo>
                    <a:cubicBezTo>
                      <a:pt x="563" y="227"/>
                      <a:pt x="563" y="227"/>
                      <a:pt x="562" y="227"/>
                    </a:cubicBezTo>
                    <a:cubicBezTo>
                      <a:pt x="562" y="227"/>
                      <a:pt x="563" y="224"/>
                      <a:pt x="564" y="224"/>
                    </a:cubicBezTo>
                    <a:cubicBezTo>
                      <a:pt x="564" y="223"/>
                      <a:pt x="564" y="222"/>
                      <a:pt x="564" y="221"/>
                    </a:cubicBezTo>
                    <a:cubicBezTo>
                      <a:pt x="564" y="221"/>
                      <a:pt x="563" y="220"/>
                      <a:pt x="563" y="219"/>
                    </a:cubicBezTo>
                    <a:cubicBezTo>
                      <a:pt x="564" y="217"/>
                      <a:pt x="563" y="217"/>
                      <a:pt x="564" y="215"/>
                    </a:cubicBezTo>
                    <a:cubicBezTo>
                      <a:pt x="562" y="215"/>
                      <a:pt x="562" y="215"/>
                      <a:pt x="562" y="215"/>
                    </a:cubicBezTo>
                    <a:cubicBezTo>
                      <a:pt x="561" y="216"/>
                      <a:pt x="562" y="217"/>
                      <a:pt x="561" y="217"/>
                    </a:cubicBezTo>
                    <a:cubicBezTo>
                      <a:pt x="561" y="216"/>
                      <a:pt x="560" y="214"/>
                      <a:pt x="559" y="215"/>
                    </a:cubicBezTo>
                    <a:cubicBezTo>
                      <a:pt x="559" y="215"/>
                      <a:pt x="559" y="214"/>
                      <a:pt x="559" y="214"/>
                    </a:cubicBezTo>
                    <a:cubicBezTo>
                      <a:pt x="559" y="214"/>
                      <a:pt x="557" y="215"/>
                      <a:pt x="557" y="213"/>
                    </a:cubicBezTo>
                    <a:cubicBezTo>
                      <a:pt x="557" y="215"/>
                      <a:pt x="557" y="215"/>
                      <a:pt x="556" y="215"/>
                    </a:cubicBezTo>
                    <a:cubicBezTo>
                      <a:pt x="556" y="216"/>
                      <a:pt x="556" y="216"/>
                      <a:pt x="556" y="217"/>
                    </a:cubicBezTo>
                    <a:cubicBezTo>
                      <a:pt x="555" y="217"/>
                      <a:pt x="555" y="217"/>
                      <a:pt x="554" y="217"/>
                    </a:cubicBezTo>
                    <a:cubicBezTo>
                      <a:pt x="555" y="216"/>
                      <a:pt x="553" y="215"/>
                      <a:pt x="552" y="214"/>
                    </a:cubicBezTo>
                    <a:cubicBezTo>
                      <a:pt x="552" y="214"/>
                      <a:pt x="552" y="215"/>
                      <a:pt x="552" y="215"/>
                    </a:cubicBezTo>
                    <a:cubicBezTo>
                      <a:pt x="552" y="216"/>
                      <a:pt x="550" y="216"/>
                      <a:pt x="551" y="218"/>
                    </a:cubicBezTo>
                    <a:cubicBezTo>
                      <a:pt x="550" y="218"/>
                      <a:pt x="550" y="218"/>
                      <a:pt x="549" y="217"/>
                    </a:cubicBezTo>
                    <a:cubicBezTo>
                      <a:pt x="549" y="217"/>
                      <a:pt x="550" y="216"/>
                      <a:pt x="549" y="216"/>
                    </a:cubicBezTo>
                    <a:cubicBezTo>
                      <a:pt x="549" y="217"/>
                      <a:pt x="549" y="219"/>
                      <a:pt x="549" y="220"/>
                    </a:cubicBezTo>
                    <a:cubicBezTo>
                      <a:pt x="549" y="221"/>
                      <a:pt x="548" y="223"/>
                      <a:pt x="548" y="221"/>
                    </a:cubicBezTo>
                    <a:cubicBezTo>
                      <a:pt x="548" y="221"/>
                      <a:pt x="548" y="221"/>
                      <a:pt x="548" y="221"/>
                    </a:cubicBezTo>
                    <a:cubicBezTo>
                      <a:pt x="547" y="221"/>
                      <a:pt x="546" y="223"/>
                      <a:pt x="546" y="224"/>
                    </a:cubicBezTo>
                    <a:cubicBezTo>
                      <a:pt x="545" y="224"/>
                      <a:pt x="545" y="227"/>
                      <a:pt x="544" y="225"/>
                    </a:cubicBezTo>
                    <a:cubicBezTo>
                      <a:pt x="544" y="227"/>
                      <a:pt x="546" y="226"/>
                      <a:pt x="545" y="227"/>
                    </a:cubicBezTo>
                    <a:cubicBezTo>
                      <a:pt x="544" y="228"/>
                      <a:pt x="543" y="230"/>
                      <a:pt x="543" y="233"/>
                    </a:cubicBezTo>
                    <a:cubicBezTo>
                      <a:pt x="542" y="235"/>
                      <a:pt x="542" y="238"/>
                      <a:pt x="541" y="240"/>
                    </a:cubicBezTo>
                    <a:cubicBezTo>
                      <a:pt x="541" y="240"/>
                      <a:pt x="542" y="239"/>
                      <a:pt x="542" y="240"/>
                    </a:cubicBezTo>
                    <a:cubicBezTo>
                      <a:pt x="541" y="241"/>
                      <a:pt x="540" y="243"/>
                      <a:pt x="539" y="245"/>
                    </a:cubicBezTo>
                    <a:cubicBezTo>
                      <a:pt x="538" y="247"/>
                      <a:pt x="537" y="249"/>
                      <a:pt x="538" y="251"/>
                    </a:cubicBezTo>
                    <a:cubicBezTo>
                      <a:pt x="537" y="252"/>
                      <a:pt x="537" y="250"/>
                      <a:pt x="537" y="251"/>
                    </a:cubicBezTo>
                    <a:cubicBezTo>
                      <a:pt x="537" y="251"/>
                      <a:pt x="537" y="252"/>
                      <a:pt x="536" y="252"/>
                    </a:cubicBezTo>
                    <a:cubicBezTo>
                      <a:pt x="536" y="251"/>
                      <a:pt x="536" y="251"/>
                      <a:pt x="536" y="251"/>
                    </a:cubicBezTo>
                    <a:cubicBezTo>
                      <a:pt x="536" y="250"/>
                      <a:pt x="537" y="249"/>
                      <a:pt x="536" y="249"/>
                    </a:cubicBezTo>
                    <a:cubicBezTo>
                      <a:pt x="535" y="252"/>
                      <a:pt x="533" y="255"/>
                      <a:pt x="532" y="258"/>
                    </a:cubicBezTo>
                    <a:cubicBezTo>
                      <a:pt x="530" y="261"/>
                      <a:pt x="529" y="264"/>
                      <a:pt x="527" y="266"/>
                    </a:cubicBezTo>
                    <a:cubicBezTo>
                      <a:pt x="526" y="267"/>
                      <a:pt x="527" y="269"/>
                      <a:pt x="525" y="269"/>
                    </a:cubicBezTo>
                    <a:cubicBezTo>
                      <a:pt x="526" y="269"/>
                      <a:pt x="526" y="269"/>
                      <a:pt x="527" y="269"/>
                    </a:cubicBezTo>
                    <a:cubicBezTo>
                      <a:pt x="526" y="269"/>
                      <a:pt x="527" y="270"/>
                      <a:pt x="526" y="271"/>
                    </a:cubicBezTo>
                    <a:cubicBezTo>
                      <a:pt x="526" y="271"/>
                      <a:pt x="525" y="272"/>
                      <a:pt x="524" y="273"/>
                    </a:cubicBezTo>
                    <a:cubicBezTo>
                      <a:pt x="524" y="274"/>
                      <a:pt x="523" y="276"/>
                      <a:pt x="523" y="277"/>
                    </a:cubicBezTo>
                    <a:cubicBezTo>
                      <a:pt x="521" y="279"/>
                      <a:pt x="520" y="281"/>
                      <a:pt x="519" y="283"/>
                    </a:cubicBezTo>
                    <a:cubicBezTo>
                      <a:pt x="518" y="285"/>
                      <a:pt x="517" y="287"/>
                      <a:pt x="515" y="288"/>
                    </a:cubicBezTo>
                    <a:cubicBezTo>
                      <a:pt x="515" y="289"/>
                      <a:pt x="514" y="290"/>
                      <a:pt x="514" y="291"/>
                    </a:cubicBezTo>
                    <a:cubicBezTo>
                      <a:pt x="513" y="292"/>
                      <a:pt x="512" y="293"/>
                      <a:pt x="511" y="294"/>
                    </a:cubicBezTo>
                    <a:cubicBezTo>
                      <a:pt x="509" y="297"/>
                      <a:pt x="507" y="299"/>
                      <a:pt x="506" y="301"/>
                    </a:cubicBezTo>
                    <a:cubicBezTo>
                      <a:pt x="506" y="302"/>
                      <a:pt x="505" y="302"/>
                      <a:pt x="505" y="302"/>
                    </a:cubicBezTo>
                    <a:cubicBezTo>
                      <a:pt x="504" y="303"/>
                      <a:pt x="506" y="303"/>
                      <a:pt x="504" y="305"/>
                    </a:cubicBezTo>
                    <a:cubicBezTo>
                      <a:pt x="504" y="305"/>
                      <a:pt x="503" y="304"/>
                      <a:pt x="503" y="305"/>
                    </a:cubicBezTo>
                    <a:cubicBezTo>
                      <a:pt x="502" y="307"/>
                      <a:pt x="502" y="307"/>
                      <a:pt x="502" y="307"/>
                    </a:cubicBezTo>
                    <a:cubicBezTo>
                      <a:pt x="501" y="308"/>
                      <a:pt x="501" y="308"/>
                      <a:pt x="499" y="309"/>
                    </a:cubicBezTo>
                    <a:cubicBezTo>
                      <a:pt x="500" y="310"/>
                      <a:pt x="498" y="311"/>
                      <a:pt x="497" y="311"/>
                    </a:cubicBezTo>
                    <a:cubicBezTo>
                      <a:pt x="496" y="313"/>
                      <a:pt x="495" y="314"/>
                      <a:pt x="494" y="315"/>
                    </a:cubicBezTo>
                    <a:cubicBezTo>
                      <a:pt x="493" y="317"/>
                      <a:pt x="491" y="318"/>
                      <a:pt x="490" y="319"/>
                    </a:cubicBezTo>
                    <a:cubicBezTo>
                      <a:pt x="489" y="321"/>
                      <a:pt x="487" y="322"/>
                      <a:pt x="486" y="324"/>
                    </a:cubicBezTo>
                    <a:cubicBezTo>
                      <a:pt x="485" y="325"/>
                      <a:pt x="483" y="327"/>
                      <a:pt x="482" y="329"/>
                    </a:cubicBezTo>
                    <a:cubicBezTo>
                      <a:pt x="484" y="328"/>
                      <a:pt x="486" y="326"/>
                      <a:pt x="485" y="328"/>
                    </a:cubicBezTo>
                    <a:cubicBezTo>
                      <a:pt x="485" y="325"/>
                      <a:pt x="488" y="324"/>
                      <a:pt x="488" y="322"/>
                    </a:cubicBezTo>
                    <a:cubicBezTo>
                      <a:pt x="490" y="322"/>
                      <a:pt x="492" y="319"/>
                      <a:pt x="492" y="317"/>
                    </a:cubicBezTo>
                    <a:cubicBezTo>
                      <a:pt x="494" y="317"/>
                      <a:pt x="494" y="317"/>
                      <a:pt x="495" y="315"/>
                    </a:cubicBezTo>
                    <a:cubicBezTo>
                      <a:pt x="495" y="316"/>
                      <a:pt x="496" y="315"/>
                      <a:pt x="496" y="315"/>
                    </a:cubicBezTo>
                    <a:cubicBezTo>
                      <a:pt x="496" y="316"/>
                      <a:pt x="496" y="317"/>
                      <a:pt x="495" y="317"/>
                    </a:cubicBezTo>
                    <a:cubicBezTo>
                      <a:pt x="495" y="318"/>
                      <a:pt x="494" y="319"/>
                      <a:pt x="493" y="319"/>
                    </a:cubicBezTo>
                    <a:cubicBezTo>
                      <a:pt x="492" y="321"/>
                      <a:pt x="491" y="322"/>
                      <a:pt x="489" y="324"/>
                    </a:cubicBezTo>
                    <a:cubicBezTo>
                      <a:pt x="494" y="321"/>
                      <a:pt x="496" y="318"/>
                      <a:pt x="499" y="314"/>
                    </a:cubicBezTo>
                    <a:cubicBezTo>
                      <a:pt x="500" y="315"/>
                      <a:pt x="500" y="315"/>
                      <a:pt x="501" y="314"/>
                    </a:cubicBezTo>
                    <a:cubicBezTo>
                      <a:pt x="501" y="313"/>
                      <a:pt x="502" y="311"/>
                      <a:pt x="504" y="309"/>
                    </a:cubicBezTo>
                    <a:cubicBezTo>
                      <a:pt x="506" y="307"/>
                      <a:pt x="508" y="305"/>
                      <a:pt x="509" y="305"/>
                    </a:cubicBezTo>
                    <a:cubicBezTo>
                      <a:pt x="510" y="304"/>
                      <a:pt x="510" y="303"/>
                      <a:pt x="511" y="302"/>
                    </a:cubicBezTo>
                    <a:cubicBezTo>
                      <a:pt x="511" y="301"/>
                      <a:pt x="511" y="301"/>
                      <a:pt x="512" y="300"/>
                    </a:cubicBezTo>
                    <a:cubicBezTo>
                      <a:pt x="512" y="299"/>
                      <a:pt x="513" y="298"/>
                      <a:pt x="515" y="297"/>
                    </a:cubicBezTo>
                    <a:cubicBezTo>
                      <a:pt x="514" y="297"/>
                      <a:pt x="517" y="291"/>
                      <a:pt x="518" y="292"/>
                    </a:cubicBezTo>
                    <a:cubicBezTo>
                      <a:pt x="519" y="292"/>
                      <a:pt x="518" y="293"/>
                      <a:pt x="518" y="293"/>
                    </a:cubicBezTo>
                    <a:cubicBezTo>
                      <a:pt x="519" y="292"/>
                      <a:pt x="519" y="290"/>
                      <a:pt x="521" y="290"/>
                    </a:cubicBezTo>
                    <a:cubicBezTo>
                      <a:pt x="520" y="288"/>
                      <a:pt x="522" y="287"/>
                      <a:pt x="523" y="285"/>
                    </a:cubicBezTo>
                    <a:cubicBezTo>
                      <a:pt x="524" y="283"/>
                      <a:pt x="526" y="281"/>
                      <a:pt x="525" y="279"/>
                    </a:cubicBezTo>
                    <a:cubicBezTo>
                      <a:pt x="526" y="278"/>
                      <a:pt x="527" y="279"/>
                      <a:pt x="527" y="279"/>
                    </a:cubicBezTo>
                    <a:cubicBezTo>
                      <a:pt x="528" y="277"/>
                      <a:pt x="528" y="277"/>
                      <a:pt x="529" y="274"/>
                    </a:cubicBezTo>
                    <a:cubicBezTo>
                      <a:pt x="531" y="274"/>
                      <a:pt x="532" y="271"/>
                      <a:pt x="534" y="268"/>
                    </a:cubicBezTo>
                    <a:cubicBezTo>
                      <a:pt x="535" y="266"/>
                      <a:pt x="536" y="263"/>
                      <a:pt x="538" y="262"/>
                    </a:cubicBezTo>
                    <a:cubicBezTo>
                      <a:pt x="537" y="264"/>
                      <a:pt x="536" y="265"/>
                      <a:pt x="536" y="267"/>
                    </a:cubicBezTo>
                    <a:cubicBezTo>
                      <a:pt x="535" y="269"/>
                      <a:pt x="534" y="271"/>
                      <a:pt x="533" y="273"/>
                    </a:cubicBezTo>
                    <a:cubicBezTo>
                      <a:pt x="531" y="277"/>
                      <a:pt x="529" y="281"/>
                      <a:pt x="528" y="285"/>
                    </a:cubicBezTo>
                    <a:cubicBezTo>
                      <a:pt x="529" y="282"/>
                      <a:pt x="532" y="280"/>
                      <a:pt x="532" y="278"/>
                    </a:cubicBezTo>
                    <a:cubicBezTo>
                      <a:pt x="533" y="279"/>
                      <a:pt x="534" y="275"/>
                      <a:pt x="535" y="275"/>
                    </a:cubicBezTo>
                    <a:cubicBezTo>
                      <a:pt x="535" y="276"/>
                      <a:pt x="534" y="277"/>
                      <a:pt x="534" y="278"/>
                    </a:cubicBezTo>
                    <a:cubicBezTo>
                      <a:pt x="533" y="279"/>
                      <a:pt x="532" y="280"/>
                      <a:pt x="532" y="281"/>
                    </a:cubicBezTo>
                    <a:cubicBezTo>
                      <a:pt x="531" y="284"/>
                      <a:pt x="529" y="285"/>
                      <a:pt x="528" y="286"/>
                    </a:cubicBezTo>
                    <a:cubicBezTo>
                      <a:pt x="529" y="286"/>
                      <a:pt x="530" y="285"/>
                      <a:pt x="530" y="285"/>
                    </a:cubicBezTo>
                    <a:cubicBezTo>
                      <a:pt x="529" y="288"/>
                      <a:pt x="525" y="289"/>
                      <a:pt x="525" y="293"/>
                    </a:cubicBezTo>
                    <a:cubicBezTo>
                      <a:pt x="525" y="292"/>
                      <a:pt x="525" y="292"/>
                      <a:pt x="524" y="293"/>
                    </a:cubicBezTo>
                    <a:cubicBezTo>
                      <a:pt x="522" y="296"/>
                      <a:pt x="518" y="300"/>
                      <a:pt x="517" y="302"/>
                    </a:cubicBezTo>
                    <a:cubicBezTo>
                      <a:pt x="516" y="303"/>
                      <a:pt x="514" y="304"/>
                      <a:pt x="513" y="305"/>
                    </a:cubicBezTo>
                    <a:cubicBezTo>
                      <a:pt x="512" y="306"/>
                      <a:pt x="512" y="307"/>
                      <a:pt x="511" y="308"/>
                    </a:cubicBezTo>
                    <a:cubicBezTo>
                      <a:pt x="510" y="309"/>
                      <a:pt x="507" y="312"/>
                      <a:pt x="508" y="311"/>
                    </a:cubicBezTo>
                    <a:cubicBezTo>
                      <a:pt x="506" y="312"/>
                      <a:pt x="504" y="314"/>
                      <a:pt x="504" y="316"/>
                    </a:cubicBezTo>
                    <a:cubicBezTo>
                      <a:pt x="503" y="315"/>
                      <a:pt x="501" y="319"/>
                      <a:pt x="500" y="318"/>
                    </a:cubicBezTo>
                    <a:cubicBezTo>
                      <a:pt x="499" y="320"/>
                      <a:pt x="500" y="321"/>
                      <a:pt x="498" y="322"/>
                    </a:cubicBezTo>
                    <a:cubicBezTo>
                      <a:pt x="497" y="322"/>
                      <a:pt x="496" y="322"/>
                      <a:pt x="494" y="323"/>
                    </a:cubicBezTo>
                    <a:cubicBezTo>
                      <a:pt x="493" y="325"/>
                      <a:pt x="492" y="326"/>
                      <a:pt x="491" y="328"/>
                    </a:cubicBezTo>
                    <a:cubicBezTo>
                      <a:pt x="490" y="330"/>
                      <a:pt x="488" y="331"/>
                      <a:pt x="485" y="333"/>
                    </a:cubicBezTo>
                    <a:cubicBezTo>
                      <a:pt x="486" y="333"/>
                      <a:pt x="486" y="333"/>
                      <a:pt x="486" y="334"/>
                    </a:cubicBezTo>
                    <a:cubicBezTo>
                      <a:pt x="483" y="337"/>
                      <a:pt x="481" y="340"/>
                      <a:pt x="478" y="340"/>
                    </a:cubicBezTo>
                    <a:cubicBezTo>
                      <a:pt x="478" y="342"/>
                      <a:pt x="475" y="343"/>
                      <a:pt x="473" y="344"/>
                    </a:cubicBezTo>
                    <a:cubicBezTo>
                      <a:pt x="471" y="345"/>
                      <a:pt x="468" y="350"/>
                      <a:pt x="467" y="348"/>
                    </a:cubicBezTo>
                    <a:cubicBezTo>
                      <a:pt x="466" y="349"/>
                      <a:pt x="467" y="350"/>
                      <a:pt x="466" y="350"/>
                    </a:cubicBezTo>
                    <a:cubicBezTo>
                      <a:pt x="466" y="350"/>
                      <a:pt x="464" y="350"/>
                      <a:pt x="464" y="351"/>
                    </a:cubicBezTo>
                    <a:cubicBezTo>
                      <a:pt x="464" y="353"/>
                      <a:pt x="458" y="355"/>
                      <a:pt x="457" y="356"/>
                    </a:cubicBezTo>
                    <a:cubicBezTo>
                      <a:pt x="452" y="357"/>
                      <a:pt x="450" y="362"/>
                      <a:pt x="445" y="364"/>
                    </a:cubicBezTo>
                    <a:cubicBezTo>
                      <a:pt x="444" y="363"/>
                      <a:pt x="444" y="363"/>
                      <a:pt x="443" y="363"/>
                    </a:cubicBezTo>
                    <a:cubicBezTo>
                      <a:pt x="444" y="364"/>
                      <a:pt x="445" y="364"/>
                      <a:pt x="444" y="365"/>
                    </a:cubicBezTo>
                    <a:cubicBezTo>
                      <a:pt x="442" y="366"/>
                      <a:pt x="441" y="366"/>
                      <a:pt x="439" y="366"/>
                    </a:cubicBezTo>
                    <a:cubicBezTo>
                      <a:pt x="440" y="367"/>
                      <a:pt x="441" y="367"/>
                      <a:pt x="439" y="368"/>
                    </a:cubicBezTo>
                    <a:cubicBezTo>
                      <a:pt x="438" y="368"/>
                      <a:pt x="433" y="369"/>
                      <a:pt x="433" y="370"/>
                    </a:cubicBezTo>
                    <a:cubicBezTo>
                      <a:pt x="430" y="372"/>
                      <a:pt x="427" y="373"/>
                      <a:pt x="425" y="374"/>
                    </a:cubicBezTo>
                    <a:cubicBezTo>
                      <a:pt x="422" y="375"/>
                      <a:pt x="420" y="376"/>
                      <a:pt x="418" y="377"/>
                    </a:cubicBezTo>
                    <a:cubicBezTo>
                      <a:pt x="417" y="376"/>
                      <a:pt x="413" y="379"/>
                      <a:pt x="410" y="379"/>
                    </a:cubicBezTo>
                    <a:cubicBezTo>
                      <a:pt x="409" y="380"/>
                      <a:pt x="408" y="379"/>
                      <a:pt x="406" y="379"/>
                    </a:cubicBezTo>
                    <a:cubicBezTo>
                      <a:pt x="405" y="379"/>
                      <a:pt x="402" y="381"/>
                      <a:pt x="400" y="381"/>
                    </a:cubicBezTo>
                    <a:cubicBezTo>
                      <a:pt x="395" y="382"/>
                      <a:pt x="393" y="383"/>
                      <a:pt x="388" y="384"/>
                    </a:cubicBezTo>
                    <a:cubicBezTo>
                      <a:pt x="388" y="384"/>
                      <a:pt x="390" y="384"/>
                      <a:pt x="389" y="383"/>
                    </a:cubicBezTo>
                    <a:cubicBezTo>
                      <a:pt x="388" y="384"/>
                      <a:pt x="388" y="385"/>
                      <a:pt x="386" y="385"/>
                    </a:cubicBezTo>
                    <a:cubicBezTo>
                      <a:pt x="385" y="385"/>
                      <a:pt x="380" y="387"/>
                      <a:pt x="381" y="385"/>
                    </a:cubicBezTo>
                    <a:cubicBezTo>
                      <a:pt x="379" y="385"/>
                      <a:pt x="379" y="387"/>
                      <a:pt x="377" y="387"/>
                    </a:cubicBezTo>
                    <a:cubicBezTo>
                      <a:pt x="376" y="388"/>
                      <a:pt x="376" y="387"/>
                      <a:pt x="374" y="387"/>
                    </a:cubicBezTo>
                    <a:cubicBezTo>
                      <a:pt x="374" y="388"/>
                      <a:pt x="373" y="388"/>
                      <a:pt x="371" y="388"/>
                    </a:cubicBezTo>
                    <a:cubicBezTo>
                      <a:pt x="371" y="388"/>
                      <a:pt x="371" y="388"/>
                      <a:pt x="371" y="388"/>
                    </a:cubicBezTo>
                    <a:cubicBezTo>
                      <a:pt x="368" y="389"/>
                      <a:pt x="366" y="389"/>
                      <a:pt x="364" y="389"/>
                    </a:cubicBezTo>
                    <a:cubicBezTo>
                      <a:pt x="362" y="389"/>
                      <a:pt x="361" y="388"/>
                      <a:pt x="358" y="389"/>
                    </a:cubicBezTo>
                    <a:cubicBezTo>
                      <a:pt x="358" y="389"/>
                      <a:pt x="358" y="390"/>
                      <a:pt x="356" y="390"/>
                    </a:cubicBezTo>
                    <a:cubicBezTo>
                      <a:pt x="357" y="389"/>
                      <a:pt x="352" y="389"/>
                      <a:pt x="351" y="389"/>
                    </a:cubicBezTo>
                    <a:cubicBezTo>
                      <a:pt x="350" y="390"/>
                      <a:pt x="353" y="388"/>
                      <a:pt x="353" y="390"/>
                    </a:cubicBezTo>
                    <a:cubicBezTo>
                      <a:pt x="351" y="390"/>
                      <a:pt x="350" y="389"/>
                      <a:pt x="350" y="390"/>
                    </a:cubicBezTo>
                    <a:cubicBezTo>
                      <a:pt x="349" y="390"/>
                      <a:pt x="350" y="389"/>
                      <a:pt x="348" y="389"/>
                    </a:cubicBezTo>
                    <a:cubicBezTo>
                      <a:pt x="348" y="390"/>
                      <a:pt x="348" y="391"/>
                      <a:pt x="347" y="391"/>
                    </a:cubicBezTo>
                    <a:cubicBezTo>
                      <a:pt x="347" y="390"/>
                      <a:pt x="346" y="390"/>
                      <a:pt x="346" y="389"/>
                    </a:cubicBezTo>
                    <a:cubicBezTo>
                      <a:pt x="344" y="390"/>
                      <a:pt x="342" y="390"/>
                      <a:pt x="340" y="390"/>
                    </a:cubicBezTo>
                    <a:cubicBezTo>
                      <a:pt x="339" y="390"/>
                      <a:pt x="338" y="390"/>
                      <a:pt x="337" y="390"/>
                    </a:cubicBezTo>
                    <a:cubicBezTo>
                      <a:pt x="336" y="390"/>
                      <a:pt x="335" y="390"/>
                      <a:pt x="333" y="390"/>
                    </a:cubicBezTo>
                    <a:cubicBezTo>
                      <a:pt x="331" y="390"/>
                      <a:pt x="329" y="390"/>
                      <a:pt x="326" y="390"/>
                    </a:cubicBezTo>
                    <a:cubicBezTo>
                      <a:pt x="324" y="390"/>
                      <a:pt x="321" y="390"/>
                      <a:pt x="318" y="390"/>
                    </a:cubicBezTo>
                    <a:cubicBezTo>
                      <a:pt x="316" y="390"/>
                      <a:pt x="313" y="389"/>
                      <a:pt x="311" y="388"/>
                    </a:cubicBezTo>
                    <a:cubicBezTo>
                      <a:pt x="309" y="388"/>
                      <a:pt x="308" y="388"/>
                      <a:pt x="307" y="388"/>
                    </a:cubicBezTo>
                    <a:cubicBezTo>
                      <a:pt x="305" y="388"/>
                      <a:pt x="304" y="388"/>
                      <a:pt x="303" y="388"/>
                    </a:cubicBezTo>
                    <a:cubicBezTo>
                      <a:pt x="300" y="387"/>
                      <a:pt x="298" y="387"/>
                      <a:pt x="296" y="387"/>
                    </a:cubicBezTo>
                    <a:cubicBezTo>
                      <a:pt x="293" y="386"/>
                      <a:pt x="291" y="386"/>
                      <a:pt x="288" y="386"/>
                    </a:cubicBezTo>
                    <a:cubicBezTo>
                      <a:pt x="287" y="385"/>
                      <a:pt x="286" y="384"/>
                      <a:pt x="284" y="384"/>
                    </a:cubicBezTo>
                    <a:cubicBezTo>
                      <a:pt x="285" y="385"/>
                      <a:pt x="284" y="385"/>
                      <a:pt x="284" y="385"/>
                    </a:cubicBezTo>
                    <a:cubicBezTo>
                      <a:pt x="283" y="384"/>
                      <a:pt x="283" y="384"/>
                      <a:pt x="282" y="383"/>
                    </a:cubicBezTo>
                    <a:cubicBezTo>
                      <a:pt x="281" y="383"/>
                      <a:pt x="281" y="383"/>
                      <a:pt x="280" y="383"/>
                    </a:cubicBezTo>
                    <a:cubicBezTo>
                      <a:pt x="279" y="382"/>
                      <a:pt x="278" y="382"/>
                      <a:pt x="276" y="382"/>
                    </a:cubicBezTo>
                    <a:cubicBezTo>
                      <a:pt x="275" y="382"/>
                      <a:pt x="273" y="382"/>
                      <a:pt x="272" y="380"/>
                    </a:cubicBezTo>
                    <a:cubicBezTo>
                      <a:pt x="270" y="381"/>
                      <a:pt x="269" y="380"/>
                      <a:pt x="267" y="380"/>
                    </a:cubicBezTo>
                    <a:cubicBezTo>
                      <a:pt x="265" y="379"/>
                      <a:pt x="264" y="379"/>
                      <a:pt x="262" y="378"/>
                    </a:cubicBezTo>
                    <a:cubicBezTo>
                      <a:pt x="260" y="377"/>
                      <a:pt x="258" y="377"/>
                      <a:pt x="257" y="376"/>
                    </a:cubicBezTo>
                    <a:cubicBezTo>
                      <a:pt x="255" y="376"/>
                      <a:pt x="254" y="376"/>
                      <a:pt x="252" y="376"/>
                    </a:cubicBezTo>
                    <a:cubicBezTo>
                      <a:pt x="254" y="377"/>
                      <a:pt x="255" y="375"/>
                      <a:pt x="256" y="377"/>
                    </a:cubicBezTo>
                    <a:cubicBezTo>
                      <a:pt x="254" y="378"/>
                      <a:pt x="252" y="377"/>
                      <a:pt x="250" y="376"/>
                    </a:cubicBezTo>
                    <a:cubicBezTo>
                      <a:pt x="248" y="376"/>
                      <a:pt x="246" y="375"/>
                      <a:pt x="243" y="374"/>
                    </a:cubicBezTo>
                    <a:cubicBezTo>
                      <a:pt x="243" y="374"/>
                      <a:pt x="243" y="374"/>
                      <a:pt x="243" y="375"/>
                    </a:cubicBezTo>
                    <a:cubicBezTo>
                      <a:pt x="241" y="375"/>
                      <a:pt x="236" y="373"/>
                      <a:pt x="236" y="371"/>
                    </a:cubicBezTo>
                    <a:cubicBezTo>
                      <a:pt x="234" y="371"/>
                      <a:pt x="232" y="370"/>
                      <a:pt x="230" y="368"/>
                    </a:cubicBezTo>
                    <a:cubicBezTo>
                      <a:pt x="229" y="368"/>
                      <a:pt x="227" y="367"/>
                      <a:pt x="226" y="366"/>
                    </a:cubicBezTo>
                    <a:cubicBezTo>
                      <a:pt x="225" y="365"/>
                      <a:pt x="224" y="365"/>
                      <a:pt x="223" y="364"/>
                    </a:cubicBezTo>
                    <a:cubicBezTo>
                      <a:pt x="223" y="363"/>
                      <a:pt x="222" y="363"/>
                      <a:pt x="222" y="363"/>
                    </a:cubicBezTo>
                    <a:cubicBezTo>
                      <a:pt x="222" y="363"/>
                      <a:pt x="222" y="362"/>
                      <a:pt x="222" y="361"/>
                    </a:cubicBezTo>
                    <a:cubicBezTo>
                      <a:pt x="221" y="362"/>
                      <a:pt x="219" y="361"/>
                      <a:pt x="218" y="360"/>
                    </a:cubicBezTo>
                    <a:cubicBezTo>
                      <a:pt x="217" y="359"/>
                      <a:pt x="215" y="357"/>
                      <a:pt x="214" y="358"/>
                    </a:cubicBezTo>
                    <a:cubicBezTo>
                      <a:pt x="213" y="355"/>
                      <a:pt x="209" y="354"/>
                      <a:pt x="208" y="351"/>
                    </a:cubicBezTo>
                    <a:cubicBezTo>
                      <a:pt x="206" y="352"/>
                      <a:pt x="203" y="349"/>
                      <a:pt x="201" y="348"/>
                    </a:cubicBezTo>
                    <a:cubicBezTo>
                      <a:pt x="201" y="348"/>
                      <a:pt x="201" y="349"/>
                      <a:pt x="201" y="349"/>
                    </a:cubicBezTo>
                    <a:cubicBezTo>
                      <a:pt x="200" y="348"/>
                      <a:pt x="200" y="349"/>
                      <a:pt x="199" y="349"/>
                    </a:cubicBezTo>
                    <a:cubicBezTo>
                      <a:pt x="196" y="347"/>
                      <a:pt x="197" y="346"/>
                      <a:pt x="195" y="345"/>
                    </a:cubicBezTo>
                    <a:cubicBezTo>
                      <a:pt x="196" y="345"/>
                      <a:pt x="197" y="344"/>
                      <a:pt x="196" y="344"/>
                    </a:cubicBezTo>
                    <a:cubicBezTo>
                      <a:pt x="195" y="345"/>
                      <a:pt x="194" y="345"/>
                      <a:pt x="193" y="344"/>
                    </a:cubicBezTo>
                    <a:cubicBezTo>
                      <a:pt x="192" y="344"/>
                      <a:pt x="191" y="343"/>
                      <a:pt x="191" y="343"/>
                    </a:cubicBezTo>
                    <a:cubicBezTo>
                      <a:pt x="190" y="342"/>
                      <a:pt x="189" y="341"/>
                      <a:pt x="189" y="341"/>
                    </a:cubicBezTo>
                    <a:cubicBezTo>
                      <a:pt x="189" y="342"/>
                      <a:pt x="188" y="339"/>
                      <a:pt x="187" y="340"/>
                    </a:cubicBezTo>
                    <a:cubicBezTo>
                      <a:pt x="186" y="340"/>
                      <a:pt x="187" y="341"/>
                      <a:pt x="187" y="342"/>
                    </a:cubicBezTo>
                    <a:cubicBezTo>
                      <a:pt x="188" y="342"/>
                      <a:pt x="188" y="342"/>
                      <a:pt x="189" y="342"/>
                    </a:cubicBezTo>
                    <a:cubicBezTo>
                      <a:pt x="190" y="344"/>
                      <a:pt x="190" y="345"/>
                      <a:pt x="191" y="347"/>
                    </a:cubicBezTo>
                    <a:cubicBezTo>
                      <a:pt x="190" y="346"/>
                      <a:pt x="189" y="345"/>
                      <a:pt x="189" y="346"/>
                    </a:cubicBezTo>
                    <a:cubicBezTo>
                      <a:pt x="192" y="349"/>
                      <a:pt x="193" y="349"/>
                      <a:pt x="196" y="352"/>
                    </a:cubicBezTo>
                    <a:cubicBezTo>
                      <a:pt x="196" y="353"/>
                      <a:pt x="197" y="353"/>
                      <a:pt x="197" y="354"/>
                    </a:cubicBezTo>
                    <a:cubicBezTo>
                      <a:pt x="198" y="355"/>
                      <a:pt x="199" y="355"/>
                      <a:pt x="201" y="356"/>
                    </a:cubicBezTo>
                    <a:cubicBezTo>
                      <a:pt x="201" y="357"/>
                      <a:pt x="202" y="358"/>
                      <a:pt x="204" y="359"/>
                    </a:cubicBezTo>
                    <a:cubicBezTo>
                      <a:pt x="205" y="361"/>
                      <a:pt x="207" y="362"/>
                      <a:pt x="208" y="363"/>
                    </a:cubicBezTo>
                    <a:cubicBezTo>
                      <a:pt x="210" y="364"/>
                      <a:pt x="213" y="365"/>
                      <a:pt x="213" y="367"/>
                    </a:cubicBezTo>
                    <a:cubicBezTo>
                      <a:pt x="214" y="368"/>
                      <a:pt x="214" y="367"/>
                      <a:pt x="215" y="367"/>
                    </a:cubicBezTo>
                    <a:cubicBezTo>
                      <a:pt x="216" y="368"/>
                      <a:pt x="214" y="369"/>
                      <a:pt x="215" y="369"/>
                    </a:cubicBezTo>
                    <a:cubicBezTo>
                      <a:pt x="216" y="369"/>
                      <a:pt x="217" y="370"/>
                      <a:pt x="218" y="370"/>
                    </a:cubicBezTo>
                    <a:cubicBezTo>
                      <a:pt x="218" y="371"/>
                      <a:pt x="221" y="372"/>
                      <a:pt x="221" y="374"/>
                    </a:cubicBezTo>
                    <a:cubicBezTo>
                      <a:pt x="219" y="373"/>
                      <a:pt x="216" y="372"/>
                      <a:pt x="217" y="374"/>
                    </a:cubicBezTo>
                    <a:cubicBezTo>
                      <a:pt x="221" y="373"/>
                      <a:pt x="227" y="377"/>
                      <a:pt x="227" y="381"/>
                    </a:cubicBezTo>
                    <a:cubicBezTo>
                      <a:pt x="229" y="381"/>
                      <a:pt x="227" y="379"/>
                      <a:pt x="228" y="380"/>
                    </a:cubicBezTo>
                    <a:cubicBezTo>
                      <a:pt x="229" y="381"/>
                      <a:pt x="230" y="382"/>
                      <a:pt x="230" y="383"/>
                    </a:cubicBezTo>
                    <a:cubicBezTo>
                      <a:pt x="229" y="383"/>
                      <a:pt x="228" y="383"/>
                      <a:pt x="228" y="383"/>
                    </a:cubicBezTo>
                    <a:cubicBezTo>
                      <a:pt x="226" y="385"/>
                      <a:pt x="230" y="386"/>
                      <a:pt x="233" y="388"/>
                    </a:cubicBezTo>
                    <a:cubicBezTo>
                      <a:pt x="231" y="389"/>
                      <a:pt x="230" y="388"/>
                      <a:pt x="228" y="387"/>
                    </a:cubicBezTo>
                    <a:cubicBezTo>
                      <a:pt x="226" y="386"/>
                      <a:pt x="224" y="385"/>
                      <a:pt x="222" y="383"/>
                    </a:cubicBezTo>
                    <a:cubicBezTo>
                      <a:pt x="221" y="384"/>
                      <a:pt x="222" y="384"/>
                      <a:pt x="223" y="385"/>
                    </a:cubicBezTo>
                    <a:cubicBezTo>
                      <a:pt x="221" y="385"/>
                      <a:pt x="219" y="384"/>
                      <a:pt x="217" y="382"/>
                    </a:cubicBezTo>
                    <a:cubicBezTo>
                      <a:pt x="215" y="381"/>
                      <a:pt x="214" y="379"/>
                      <a:pt x="212" y="380"/>
                    </a:cubicBezTo>
                    <a:cubicBezTo>
                      <a:pt x="213" y="380"/>
                      <a:pt x="214" y="381"/>
                      <a:pt x="215" y="383"/>
                    </a:cubicBezTo>
                    <a:cubicBezTo>
                      <a:pt x="211" y="380"/>
                      <a:pt x="208" y="378"/>
                      <a:pt x="205" y="376"/>
                    </a:cubicBezTo>
                    <a:cubicBezTo>
                      <a:pt x="203" y="374"/>
                      <a:pt x="200" y="372"/>
                      <a:pt x="196" y="369"/>
                    </a:cubicBezTo>
                    <a:cubicBezTo>
                      <a:pt x="196" y="369"/>
                      <a:pt x="197" y="369"/>
                      <a:pt x="197" y="369"/>
                    </a:cubicBezTo>
                    <a:cubicBezTo>
                      <a:pt x="195" y="368"/>
                      <a:pt x="194" y="368"/>
                      <a:pt x="192" y="367"/>
                    </a:cubicBezTo>
                    <a:cubicBezTo>
                      <a:pt x="192" y="366"/>
                      <a:pt x="192" y="366"/>
                      <a:pt x="192" y="365"/>
                    </a:cubicBezTo>
                    <a:cubicBezTo>
                      <a:pt x="192" y="366"/>
                      <a:pt x="191" y="365"/>
                      <a:pt x="191" y="365"/>
                    </a:cubicBezTo>
                    <a:cubicBezTo>
                      <a:pt x="190" y="365"/>
                      <a:pt x="192" y="366"/>
                      <a:pt x="191" y="367"/>
                    </a:cubicBezTo>
                    <a:cubicBezTo>
                      <a:pt x="190" y="366"/>
                      <a:pt x="188" y="365"/>
                      <a:pt x="187" y="364"/>
                    </a:cubicBezTo>
                    <a:cubicBezTo>
                      <a:pt x="185" y="362"/>
                      <a:pt x="184" y="361"/>
                      <a:pt x="182" y="360"/>
                    </a:cubicBezTo>
                    <a:cubicBezTo>
                      <a:pt x="181" y="358"/>
                      <a:pt x="179" y="357"/>
                      <a:pt x="179" y="355"/>
                    </a:cubicBezTo>
                    <a:cubicBezTo>
                      <a:pt x="177" y="356"/>
                      <a:pt x="178" y="357"/>
                      <a:pt x="176" y="356"/>
                    </a:cubicBezTo>
                    <a:cubicBezTo>
                      <a:pt x="176" y="354"/>
                      <a:pt x="175" y="352"/>
                      <a:pt x="178" y="353"/>
                    </a:cubicBezTo>
                    <a:cubicBezTo>
                      <a:pt x="178" y="353"/>
                      <a:pt x="178" y="352"/>
                      <a:pt x="178" y="352"/>
                    </a:cubicBezTo>
                    <a:cubicBezTo>
                      <a:pt x="177" y="353"/>
                      <a:pt x="175" y="350"/>
                      <a:pt x="173" y="349"/>
                    </a:cubicBezTo>
                    <a:cubicBezTo>
                      <a:pt x="172" y="350"/>
                      <a:pt x="169" y="347"/>
                      <a:pt x="170" y="346"/>
                    </a:cubicBezTo>
                    <a:cubicBezTo>
                      <a:pt x="169" y="347"/>
                      <a:pt x="168" y="346"/>
                      <a:pt x="167" y="345"/>
                    </a:cubicBezTo>
                    <a:cubicBezTo>
                      <a:pt x="167" y="342"/>
                      <a:pt x="169" y="345"/>
                      <a:pt x="169" y="344"/>
                    </a:cubicBezTo>
                    <a:cubicBezTo>
                      <a:pt x="168" y="343"/>
                      <a:pt x="167" y="341"/>
                      <a:pt x="166" y="341"/>
                    </a:cubicBezTo>
                    <a:cubicBezTo>
                      <a:pt x="168" y="344"/>
                      <a:pt x="164" y="339"/>
                      <a:pt x="165" y="342"/>
                    </a:cubicBezTo>
                    <a:cubicBezTo>
                      <a:pt x="165" y="343"/>
                      <a:pt x="165" y="342"/>
                      <a:pt x="167" y="343"/>
                    </a:cubicBezTo>
                    <a:cubicBezTo>
                      <a:pt x="166" y="344"/>
                      <a:pt x="165" y="344"/>
                      <a:pt x="164" y="343"/>
                    </a:cubicBezTo>
                    <a:cubicBezTo>
                      <a:pt x="163" y="341"/>
                      <a:pt x="164" y="340"/>
                      <a:pt x="164" y="340"/>
                    </a:cubicBezTo>
                    <a:cubicBezTo>
                      <a:pt x="163" y="339"/>
                      <a:pt x="162" y="336"/>
                      <a:pt x="160" y="336"/>
                    </a:cubicBezTo>
                    <a:cubicBezTo>
                      <a:pt x="162" y="337"/>
                      <a:pt x="162" y="338"/>
                      <a:pt x="163" y="339"/>
                    </a:cubicBezTo>
                    <a:cubicBezTo>
                      <a:pt x="163" y="340"/>
                      <a:pt x="163" y="341"/>
                      <a:pt x="162" y="341"/>
                    </a:cubicBezTo>
                    <a:cubicBezTo>
                      <a:pt x="161" y="339"/>
                      <a:pt x="163" y="340"/>
                      <a:pt x="162" y="339"/>
                    </a:cubicBezTo>
                    <a:cubicBezTo>
                      <a:pt x="161" y="338"/>
                      <a:pt x="158" y="336"/>
                      <a:pt x="160" y="335"/>
                    </a:cubicBezTo>
                    <a:cubicBezTo>
                      <a:pt x="158" y="334"/>
                      <a:pt x="158" y="335"/>
                      <a:pt x="158" y="336"/>
                    </a:cubicBezTo>
                    <a:cubicBezTo>
                      <a:pt x="156" y="334"/>
                      <a:pt x="157" y="334"/>
                      <a:pt x="158" y="334"/>
                    </a:cubicBezTo>
                    <a:cubicBezTo>
                      <a:pt x="157" y="333"/>
                      <a:pt x="158" y="333"/>
                      <a:pt x="157" y="332"/>
                    </a:cubicBezTo>
                    <a:cubicBezTo>
                      <a:pt x="156" y="332"/>
                      <a:pt x="157" y="334"/>
                      <a:pt x="156" y="334"/>
                    </a:cubicBezTo>
                    <a:cubicBezTo>
                      <a:pt x="155" y="333"/>
                      <a:pt x="156" y="332"/>
                      <a:pt x="156" y="332"/>
                    </a:cubicBezTo>
                    <a:cubicBezTo>
                      <a:pt x="154" y="330"/>
                      <a:pt x="153" y="330"/>
                      <a:pt x="152" y="328"/>
                    </a:cubicBezTo>
                    <a:cubicBezTo>
                      <a:pt x="152" y="326"/>
                      <a:pt x="149" y="325"/>
                      <a:pt x="150" y="322"/>
                    </a:cubicBezTo>
                    <a:cubicBezTo>
                      <a:pt x="149" y="323"/>
                      <a:pt x="149" y="324"/>
                      <a:pt x="148" y="323"/>
                    </a:cubicBezTo>
                    <a:cubicBezTo>
                      <a:pt x="148" y="322"/>
                      <a:pt x="149" y="322"/>
                      <a:pt x="148" y="321"/>
                    </a:cubicBezTo>
                    <a:cubicBezTo>
                      <a:pt x="148" y="321"/>
                      <a:pt x="147" y="322"/>
                      <a:pt x="147" y="321"/>
                    </a:cubicBezTo>
                    <a:cubicBezTo>
                      <a:pt x="147" y="321"/>
                      <a:pt x="147" y="320"/>
                      <a:pt x="146" y="320"/>
                    </a:cubicBezTo>
                    <a:cubicBezTo>
                      <a:pt x="147" y="320"/>
                      <a:pt x="147" y="321"/>
                      <a:pt x="148" y="320"/>
                    </a:cubicBezTo>
                    <a:cubicBezTo>
                      <a:pt x="143" y="315"/>
                      <a:pt x="142" y="314"/>
                      <a:pt x="142" y="309"/>
                    </a:cubicBezTo>
                    <a:cubicBezTo>
                      <a:pt x="140" y="309"/>
                      <a:pt x="139" y="306"/>
                      <a:pt x="139" y="305"/>
                    </a:cubicBezTo>
                    <a:cubicBezTo>
                      <a:pt x="138" y="306"/>
                      <a:pt x="137" y="305"/>
                      <a:pt x="137" y="305"/>
                    </a:cubicBezTo>
                    <a:cubicBezTo>
                      <a:pt x="138" y="307"/>
                      <a:pt x="137" y="306"/>
                      <a:pt x="136" y="307"/>
                    </a:cubicBezTo>
                    <a:cubicBezTo>
                      <a:pt x="137" y="308"/>
                      <a:pt x="138" y="309"/>
                      <a:pt x="138" y="311"/>
                    </a:cubicBezTo>
                    <a:cubicBezTo>
                      <a:pt x="139" y="310"/>
                      <a:pt x="140" y="312"/>
                      <a:pt x="141" y="313"/>
                    </a:cubicBezTo>
                    <a:cubicBezTo>
                      <a:pt x="140" y="313"/>
                      <a:pt x="141" y="315"/>
                      <a:pt x="141" y="315"/>
                    </a:cubicBezTo>
                    <a:cubicBezTo>
                      <a:pt x="141" y="315"/>
                      <a:pt x="144" y="318"/>
                      <a:pt x="144" y="319"/>
                    </a:cubicBezTo>
                    <a:cubicBezTo>
                      <a:pt x="143" y="319"/>
                      <a:pt x="142" y="315"/>
                      <a:pt x="141" y="317"/>
                    </a:cubicBezTo>
                    <a:cubicBezTo>
                      <a:pt x="143" y="319"/>
                      <a:pt x="142" y="319"/>
                      <a:pt x="141" y="318"/>
                    </a:cubicBezTo>
                    <a:cubicBezTo>
                      <a:pt x="144" y="324"/>
                      <a:pt x="144" y="324"/>
                      <a:pt x="148" y="328"/>
                    </a:cubicBezTo>
                    <a:cubicBezTo>
                      <a:pt x="148" y="329"/>
                      <a:pt x="146" y="328"/>
                      <a:pt x="146" y="329"/>
                    </a:cubicBezTo>
                    <a:cubicBezTo>
                      <a:pt x="148" y="329"/>
                      <a:pt x="149" y="333"/>
                      <a:pt x="150" y="335"/>
                    </a:cubicBezTo>
                    <a:cubicBezTo>
                      <a:pt x="150" y="335"/>
                      <a:pt x="149" y="333"/>
                      <a:pt x="149" y="334"/>
                    </a:cubicBezTo>
                    <a:cubicBezTo>
                      <a:pt x="149" y="335"/>
                      <a:pt x="150" y="335"/>
                      <a:pt x="150" y="336"/>
                    </a:cubicBezTo>
                    <a:cubicBezTo>
                      <a:pt x="149" y="335"/>
                      <a:pt x="149" y="336"/>
                      <a:pt x="149" y="337"/>
                    </a:cubicBezTo>
                    <a:cubicBezTo>
                      <a:pt x="151" y="337"/>
                      <a:pt x="151" y="336"/>
                      <a:pt x="151" y="336"/>
                    </a:cubicBezTo>
                    <a:cubicBezTo>
                      <a:pt x="153" y="338"/>
                      <a:pt x="155" y="341"/>
                      <a:pt x="156" y="343"/>
                    </a:cubicBezTo>
                    <a:cubicBezTo>
                      <a:pt x="157" y="346"/>
                      <a:pt x="159" y="348"/>
                      <a:pt x="158" y="350"/>
                    </a:cubicBezTo>
                    <a:cubicBezTo>
                      <a:pt x="157" y="347"/>
                      <a:pt x="154" y="347"/>
                      <a:pt x="154" y="344"/>
                    </a:cubicBezTo>
                    <a:cubicBezTo>
                      <a:pt x="153" y="345"/>
                      <a:pt x="152" y="344"/>
                      <a:pt x="152" y="345"/>
                    </a:cubicBezTo>
                    <a:cubicBezTo>
                      <a:pt x="154" y="348"/>
                      <a:pt x="156" y="349"/>
                      <a:pt x="158" y="353"/>
                    </a:cubicBezTo>
                    <a:cubicBezTo>
                      <a:pt x="157" y="353"/>
                      <a:pt x="157" y="353"/>
                      <a:pt x="158" y="354"/>
                    </a:cubicBezTo>
                    <a:cubicBezTo>
                      <a:pt x="158" y="354"/>
                      <a:pt x="158" y="353"/>
                      <a:pt x="159" y="354"/>
                    </a:cubicBezTo>
                    <a:cubicBezTo>
                      <a:pt x="158" y="354"/>
                      <a:pt x="158" y="354"/>
                      <a:pt x="159" y="355"/>
                    </a:cubicBezTo>
                    <a:cubicBezTo>
                      <a:pt x="159" y="355"/>
                      <a:pt x="161" y="356"/>
                      <a:pt x="161" y="357"/>
                    </a:cubicBezTo>
                    <a:cubicBezTo>
                      <a:pt x="158" y="355"/>
                      <a:pt x="159" y="358"/>
                      <a:pt x="157" y="357"/>
                    </a:cubicBezTo>
                    <a:cubicBezTo>
                      <a:pt x="156" y="355"/>
                      <a:pt x="158" y="354"/>
                      <a:pt x="156" y="354"/>
                    </a:cubicBezTo>
                    <a:cubicBezTo>
                      <a:pt x="157" y="355"/>
                      <a:pt x="155" y="354"/>
                      <a:pt x="156" y="356"/>
                    </a:cubicBezTo>
                    <a:cubicBezTo>
                      <a:pt x="156" y="355"/>
                      <a:pt x="153" y="354"/>
                      <a:pt x="153" y="353"/>
                    </a:cubicBezTo>
                    <a:cubicBezTo>
                      <a:pt x="155" y="353"/>
                      <a:pt x="154" y="352"/>
                      <a:pt x="154" y="351"/>
                    </a:cubicBezTo>
                    <a:cubicBezTo>
                      <a:pt x="154" y="352"/>
                      <a:pt x="153" y="352"/>
                      <a:pt x="152" y="353"/>
                    </a:cubicBezTo>
                    <a:cubicBezTo>
                      <a:pt x="151" y="352"/>
                      <a:pt x="150" y="350"/>
                      <a:pt x="149" y="350"/>
                    </a:cubicBezTo>
                    <a:cubicBezTo>
                      <a:pt x="149" y="349"/>
                      <a:pt x="148" y="348"/>
                      <a:pt x="148" y="347"/>
                    </a:cubicBezTo>
                    <a:cubicBezTo>
                      <a:pt x="149" y="348"/>
                      <a:pt x="149" y="347"/>
                      <a:pt x="150" y="347"/>
                    </a:cubicBezTo>
                    <a:cubicBezTo>
                      <a:pt x="149" y="345"/>
                      <a:pt x="149" y="348"/>
                      <a:pt x="148" y="346"/>
                    </a:cubicBezTo>
                    <a:cubicBezTo>
                      <a:pt x="148" y="346"/>
                      <a:pt x="147" y="345"/>
                      <a:pt x="146" y="345"/>
                    </a:cubicBezTo>
                    <a:cubicBezTo>
                      <a:pt x="147" y="346"/>
                      <a:pt x="148" y="346"/>
                      <a:pt x="148" y="347"/>
                    </a:cubicBezTo>
                    <a:cubicBezTo>
                      <a:pt x="147" y="346"/>
                      <a:pt x="146" y="346"/>
                      <a:pt x="145" y="345"/>
                    </a:cubicBezTo>
                    <a:cubicBezTo>
                      <a:pt x="146" y="344"/>
                      <a:pt x="145" y="343"/>
                      <a:pt x="146" y="342"/>
                    </a:cubicBezTo>
                    <a:cubicBezTo>
                      <a:pt x="147" y="344"/>
                      <a:pt x="147" y="342"/>
                      <a:pt x="147" y="342"/>
                    </a:cubicBezTo>
                    <a:cubicBezTo>
                      <a:pt x="146" y="342"/>
                      <a:pt x="144" y="339"/>
                      <a:pt x="145" y="341"/>
                    </a:cubicBezTo>
                    <a:cubicBezTo>
                      <a:pt x="145" y="341"/>
                      <a:pt x="146" y="342"/>
                      <a:pt x="146" y="342"/>
                    </a:cubicBezTo>
                    <a:cubicBezTo>
                      <a:pt x="145" y="341"/>
                      <a:pt x="145" y="343"/>
                      <a:pt x="144" y="342"/>
                    </a:cubicBezTo>
                    <a:cubicBezTo>
                      <a:pt x="144" y="341"/>
                      <a:pt x="143" y="340"/>
                      <a:pt x="143" y="339"/>
                    </a:cubicBezTo>
                    <a:cubicBezTo>
                      <a:pt x="143" y="339"/>
                      <a:pt x="144" y="340"/>
                      <a:pt x="145" y="340"/>
                    </a:cubicBezTo>
                    <a:cubicBezTo>
                      <a:pt x="144" y="338"/>
                      <a:pt x="140" y="337"/>
                      <a:pt x="141" y="335"/>
                    </a:cubicBezTo>
                    <a:cubicBezTo>
                      <a:pt x="142" y="336"/>
                      <a:pt x="143" y="338"/>
                      <a:pt x="143" y="337"/>
                    </a:cubicBezTo>
                    <a:cubicBezTo>
                      <a:pt x="143" y="335"/>
                      <a:pt x="141" y="334"/>
                      <a:pt x="140" y="332"/>
                    </a:cubicBezTo>
                    <a:cubicBezTo>
                      <a:pt x="140" y="332"/>
                      <a:pt x="139" y="332"/>
                      <a:pt x="139" y="332"/>
                    </a:cubicBezTo>
                    <a:cubicBezTo>
                      <a:pt x="139" y="331"/>
                      <a:pt x="138" y="329"/>
                      <a:pt x="137" y="328"/>
                    </a:cubicBezTo>
                    <a:cubicBezTo>
                      <a:pt x="137" y="327"/>
                      <a:pt x="138" y="328"/>
                      <a:pt x="138" y="327"/>
                    </a:cubicBezTo>
                    <a:cubicBezTo>
                      <a:pt x="137" y="327"/>
                      <a:pt x="135" y="324"/>
                      <a:pt x="135" y="325"/>
                    </a:cubicBezTo>
                    <a:cubicBezTo>
                      <a:pt x="135" y="325"/>
                      <a:pt x="136" y="326"/>
                      <a:pt x="135" y="326"/>
                    </a:cubicBezTo>
                    <a:cubicBezTo>
                      <a:pt x="134" y="325"/>
                      <a:pt x="135" y="325"/>
                      <a:pt x="133" y="323"/>
                    </a:cubicBezTo>
                    <a:cubicBezTo>
                      <a:pt x="132" y="323"/>
                      <a:pt x="134" y="325"/>
                      <a:pt x="134" y="326"/>
                    </a:cubicBezTo>
                    <a:cubicBezTo>
                      <a:pt x="132" y="323"/>
                      <a:pt x="133" y="326"/>
                      <a:pt x="133" y="326"/>
                    </a:cubicBezTo>
                    <a:cubicBezTo>
                      <a:pt x="131" y="326"/>
                      <a:pt x="132" y="323"/>
                      <a:pt x="132" y="323"/>
                    </a:cubicBezTo>
                    <a:cubicBezTo>
                      <a:pt x="131" y="324"/>
                      <a:pt x="129" y="323"/>
                      <a:pt x="130" y="325"/>
                    </a:cubicBezTo>
                    <a:cubicBezTo>
                      <a:pt x="132" y="325"/>
                      <a:pt x="131" y="327"/>
                      <a:pt x="133" y="328"/>
                    </a:cubicBezTo>
                    <a:cubicBezTo>
                      <a:pt x="133" y="328"/>
                      <a:pt x="132" y="329"/>
                      <a:pt x="133" y="329"/>
                    </a:cubicBezTo>
                    <a:cubicBezTo>
                      <a:pt x="134" y="330"/>
                      <a:pt x="133" y="328"/>
                      <a:pt x="135" y="329"/>
                    </a:cubicBezTo>
                    <a:cubicBezTo>
                      <a:pt x="137" y="334"/>
                      <a:pt x="133" y="333"/>
                      <a:pt x="131" y="329"/>
                    </a:cubicBezTo>
                    <a:cubicBezTo>
                      <a:pt x="132" y="331"/>
                      <a:pt x="132" y="331"/>
                      <a:pt x="133" y="332"/>
                    </a:cubicBezTo>
                    <a:cubicBezTo>
                      <a:pt x="131" y="331"/>
                      <a:pt x="133" y="334"/>
                      <a:pt x="133" y="335"/>
                    </a:cubicBezTo>
                    <a:cubicBezTo>
                      <a:pt x="132" y="334"/>
                      <a:pt x="130" y="330"/>
                      <a:pt x="129" y="330"/>
                    </a:cubicBezTo>
                    <a:cubicBezTo>
                      <a:pt x="131" y="333"/>
                      <a:pt x="133" y="336"/>
                      <a:pt x="134" y="337"/>
                    </a:cubicBezTo>
                    <a:cubicBezTo>
                      <a:pt x="133" y="337"/>
                      <a:pt x="131" y="336"/>
                      <a:pt x="130" y="334"/>
                    </a:cubicBezTo>
                    <a:cubicBezTo>
                      <a:pt x="129" y="332"/>
                      <a:pt x="128" y="331"/>
                      <a:pt x="126" y="329"/>
                    </a:cubicBezTo>
                    <a:cubicBezTo>
                      <a:pt x="127" y="329"/>
                      <a:pt x="127" y="328"/>
                      <a:pt x="126" y="327"/>
                    </a:cubicBezTo>
                    <a:cubicBezTo>
                      <a:pt x="125" y="327"/>
                      <a:pt x="124" y="324"/>
                      <a:pt x="122" y="323"/>
                    </a:cubicBezTo>
                    <a:cubicBezTo>
                      <a:pt x="123" y="322"/>
                      <a:pt x="121" y="319"/>
                      <a:pt x="120" y="318"/>
                    </a:cubicBezTo>
                    <a:cubicBezTo>
                      <a:pt x="120" y="319"/>
                      <a:pt x="119" y="320"/>
                      <a:pt x="120" y="321"/>
                    </a:cubicBezTo>
                    <a:cubicBezTo>
                      <a:pt x="119" y="320"/>
                      <a:pt x="121" y="320"/>
                      <a:pt x="121" y="321"/>
                    </a:cubicBezTo>
                    <a:cubicBezTo>
                      <a:pt x="122" y="322"/>
                      <a:pt x="122" y="322"/>
                      <a:pt x="122" y="322"/>
                    </a:cubicBezTo>
                    <a:cubicBezTo>
                      <a:pt x="122" y="324"/>
                      <a:pt x="124" y="325"/>
                      <a:pt x="123" y="327"/>
                    </a:cubicBezTo>
                    <a:cubicBezTo>
                      <a:pt x="124" y="326"/>
                      <a:pt x="124" y="326"/>
                      <a:pt x="124" y="325"/>
                    </a:cubicBezTo>
                    <a:cubicBezTo>
                      <a:pt x="127" y="331"/>
                      <a:pt x="128" y="333"/>
                      <a:pt x="130" y="336"/>
                    </a:cubicBezTo>
                    <a:cubicBezTo>
                      <a:pt x="133" y="338"/>
                      <a:pt x="137" y="343"/>
                      <a:pt x="138" y="346"/>
                    </a:cubicBezTo>
                    <a:cubicBezTo>
                      <a:pt x="138" y="346"/>
                      <a:pt x="138" y="345"/>
                      <a:pt x="138" y="346"/>
                    </a:cubicBezTo>
                    <a:cubicBezTo>
                      <a:pt x="138" y="347"/>
                      <a:pt x="140" y="348"/>
                      <a:pt x="142" y="350"/>
                    </a:cubicBezTo>
                    <a:cubicBezTo>
                      <a:pt x="141" y="350"/>
                      <a:pt x="141" y="351"/>
                      <a:pt x="142" y="352"/>
                    </a:cubicBezTo>
                    <a:cubicBezTo>
                      <a:pt x="143" y="350"/>
                      <a:pt x="144" y="354"/>
                      <a:pt x="144" y="354"/>
                    </a:cubicBezTo>
                    <a:cubicBezTo>
                      <a:pt x="144" y="354"/>
                      <a:pt x="145" y="354"/>
                      <a:pt x="145" y="354"/>
                    </a:cubicBezTo>
                    <a:cubicBezTo>
                      <a:pt x="145" y="355"/>
                      <a:pt x="142" y="353"/>
                      <a:pt x="143" y="354"/>
                    </a:cubicBezTo>
                    <a:cubicBezTo>
                      <a:pt x="144" y="354"/>
                      <a:pt x="145" y="356"/>
                      <a:pt x="145" y="356"/>
                    </a:cubicBezTo>
                    <a:cubicBezTo>
                      <a:pt x="145" y="355"/>
                      <a:pt x="145" y="354"/>
                      <a:pt x="145" y="354"/>
                    </a:cubicBezTo>
                    <a:cubicBezTo>
                      <a:pt x="149" y="357"/>
                      <a:pt x="149" y="357"/>
                      <a:pt x="149" y="357"/>
                    </a:cubicBezTo>
                    <a:cubicBezTo>
                      <a:pt x="149" y="356"/>
                      <a:pt x="150" y="356"/>
                      <a:pt x="149" y="354"/>
                    </a:cubicBezTo>
                    <a:cubicBezTo>
                      <a:pt x="148" y="355"/>
                      <a:pt x="149" y="356"/>
                      <a:pt x="148" y="356"/>
                    </a:cubicBezTo>
                    <a:cubicBezTo>
                      <a:pt x="147" y="355"/>
                      <a:pt x="145" y="352"/>
                      <a:pt x="146" y="352"/>
                    </a:cubicBezTo>
                    <a:cubicBezTo>
                      <a:pt x="145" y="352"/>
                      <a:pt x="142" y="346"/>
                      <a:pt x="143" y="349"/>
                    </a:cubicBezTo>
                    <a:cubicBezTo>
                      <a:pt x="142" y="348"/>
                      <a:pt x="141" y="347"/>
                      <a:pt x="141" y="347"/>
                    </a:cubicBezTo>
                    <a:cubicBezTo>
                      <a:pt x="142" y="346"/>
                      <a:pt x="143" y="346"/>
                      <a:pt x="143" y="346"/>
                    </a:cubicBezTo>
                    <a:cubicBezTo>
                      <a:pt x="142" y="344"/>
                      <a:pt x="142" y="343"/>
                      <a:pt x="142" y="342"/>
                    </a:cubicBezTo>
                    <a:cubicBezTo>
                      <a:pt x="142" y="343"/>
                      <a:pt x="142" y="342"/>
                      <a:pt x="143" y="343"/>
                    </a:cubicBezTo>
                    <a:cubicBezTo>
                      <a:pt x="144" y="344"/>
                      <a:pt x="145" y="344"/>
                      <a:pt x="145" y="345"/>
                    </a:cubicBezTo>
                    <a:cubicBezTo>
                      <a:pt x="144" y="345"/>
                      <a:pt x="143" y="343"/>
                      <a:pt x="143" y="344"/>
                    </a:cubicBezTo>
                    <a:cubicBezTo>
                      <a:pt x="144" y="345"/>
                      <a:pt x="144" y="346"/>
                      <a:pt x="145" y="348"/>
                    </a:cubicBezTo>
                    <a:cubicBezTo>
                      <a:pt x="146" y="347"/>
                      <a:pt x="148" y="349"/>
                      <a:pt x="150" y="351"/>
                    </a:cubicBezTo>
                    <a:cubicBezTo>
                      <a:pt x="151" y="352"/>
                      <a:pt x="152" y="354"/>
                      <a:pt x="151" y="354"/>
                    </a:cubicBezTo>
                    <a:cubicBezTo>
                      <a:pt x="153" y="355"/>
                      <a:pt x="154" y="356"/>
                      <a:pt x="153" y="354"/>
                    </a:cubicBezTo>
                    <a:cubicBezTo>
                      <a:pt x="154" y="356"/>
                      <a:pt x="157" y="359"/>
                      <a:pt x="157" y="357"/>
                    </a:cubicBezTo>
                    <a:cubicBezTo>
                      <a:pt x="157" y="358"/>
                      <a:pt x="158" y="359"/>
                      <a:pt x="158" y="359"/>
                    </a:cubicBezTo>
                    <a:cubicBezTo>
                      <a:pt x="157" y="360"/>
                      <a:pt x="155" y="357"/>
                      <a:pt x="155" y="358"/>
                    </a:cubicBezTo>
                    <a:cubicBezTo>
                      <a:pt x="155" y="358"/>
                      <a:pt x="156" y="359"/>
                      <a:pt x="156" y="360"/>
                    </a:cubicBezTo>
                    <a:cubicBezTo>
                      <a:pt x="157" y="360"/>
                      <a:pt x="158" y="361"/>
                      <a:pt x="158" y="361"/>
                    </a:cubicBezTo>
                    <a:cubicBezTo>
                      <a:pt x="157" y="360"/>
                      <a:pt x="157" y="362"/>
                      <a:pt x="155" y="360"/>
                    </a:cubicBezTo>
                    <a:cubicBezTo>
                      <a:pt x="157" y="361"/>
                      <a:pt x="155" y="359"/>
                      <a:pt x="154" y="358"/>
                    </a:cubicBezTo>
                    <a:cubicBezTo>
                      <a:pt x="155" y="359"/>
                      <a:pt x="155" y="357"/>
                      <a:pt x="153" y="356"/>
                    </a:cubicBezTo>
                    <a:cubicBezTo>
                      <a:pt x="154" y="358"/>
                      <a:pt x="153" y="358"/>
                      <a:pt x="151" y="357"/>
                    </a:cubicBezTo>
                    <a:cubicBezTo>
                      <a:pt x="153" y="358"/>
                      <a:pt x="154" y="359"/>
                      <a:pt x="155" y="361"/>
                    </a:cubicBezTo>
                    <a:cubicBezTo>
                      <a:pt x="156" y="362"/>
                      <a:pt x="157" y="363"/>
                      <a:pt x="158" y="364"/>
                    </a:cubicBezTo>
                    <a:cubicBezTo>
                      <a:pt x="157" y="363"/>
                      <a:pt x="160" y="365"/>
                      <a:pt x="160" y="365"/>
                    </a:cubicBezTo>
                    <a:cubicBezTo>
                      <a:pt x="164" y="367"/>
                      <a:pt x="164" y="369"/>
                      <a:pt x="167" y="372"/>
                    </a:cubicBezTo>
                    <a:cubicBezTo>
                      <a:pt x="166" y="371"/>
                      <a:pt x="167" y="374"/>
                      <a:pt x="166" y="373"/>
                    </a:cubicBezTo>
                    <a:cubicBezTo>
                      <a:pt x="167" y="372"/>
                      <a:pt x="163" y="369"/>
                      <a:pt x="163" y="369"/>
                    </a:cubicBezTo>
                    <a:cubicBezTo>
                      <a:pt x="163" y="370"/>
                      <a:pt x="163" y="370"/>
                      <a:pt x="162" y="370"/>
                    </a:cubicBezTo>
                    <a:cubicBezTo>
                      <a:pt x="167" y="373"/>
                      <a:pt x="166" y="376"/>
                      <a:pt x="162" y="372"/>
                    </a:cubicBezTo>
                    <a:cubicBezTo>
                      <a:pt x="162" y="372"/>
                      <a:pt x="162" y="371"/>
                      <a:pt x="162" y="371"/>
                    </a:cubicBezTo>
                    <a:cubicBezTo>
                      <a:pt x="161" y="370"/>
                      <a:pt x="160" y="368"/>
                      <a:pt x="159" y="369"/>
                    </a:cubicBezTo>
                    <a:cubicBezTo>
                      <a:pt x="163" y="372"/>
                      <a:pt x="159" y="371"/>
                      <a:pt x="161" y="374"/>
                    </a:cubicBezTo>
                    <a:cubicBezTo>
                      <a:pt x="162" y="374"/>
                      <a:pt x="162" y="373"/>
                      <a:pt x="164" y="374"/>
                    </a:cubicBezTo>
                    <a:cubicBezTo>
                      <a:pt x="164" y="375"/>
                      <a:pt x="162" y="375"/>
                      <a:pt x="163" y="376"/>
                    </a:cubicBezTo>
                    <a:cubicBezTo>
                      <a:pt x="165" y="377"/>
                      <a:pt x="164" y="376"/>
                      <a:pt x="165" y="376"/>
                    </a:cubicBezTo>
                    <a:cubicBezTo>
                      <a:pt x="167" y="377"/>
                      <a:pt x="168" y="379"/>
                      <a:pt x="165" y="378"/>
                    </a:cubicBezTo>
                    <a:cubicBezTo>
                      <a:pt x="167" y="379"/>
                      <a:pt x="167" y="380"/>
                      <a:pt x="167" y="380"/>
                    </a:cubicBezTo>
                    <a:cubicBezTo>
                      <a:pt x="167" y="380"/>
                      <a:pt x="167" y="380"/>
                      <a:pt x="166" y="380"/>
                    </a:cubicBezTo>
                    <a:cubicBezTo>
                      <a:pt x="164" y="378"/>
                      <a:pt x="162" y="376"/>
                      <a:pt x="160" y="374"/>
                    </a:cubicBezTo>
                    <a:cubicBezTo>
                      <a:pt x="159" y="373"/>
                      <a:pt x="157" y="371"/>
                      <a:pt x="156" y="369"/>
                    </a:cubicBezTo>
                    <a:cubicBezTo>
                      <a:pt x="157" y="370"/>
                      <a:pt x="157" y="372"/>
                      <a:pt x="156" y="371"/>
                    </a:cubicBezTo>
                    <a:cubicBezTo>
                      <a:pt x="155" y="370"/>
                      <a:pt x="154" y="369"/>
                      <a:pt x="154" y="368"/>
                    </a:cubicBezTo>
                    <a:cubicBezTo>
                      <a:pt x="154" y="369"/>
                      <a:pt x="154" y="368"/>
                      <a:pt x="153" y="367"/>
                    </a:cubicBezTo>
                    <a:cubicBezTo>
                      <a:pt x="152" y="367"/>
                      <a:pt x="153" y="368"/>
                      <a:pt x="152" y="368"/>
                    </a:cubicBezTo>
                    <a:cubicBezTo>
                      <a:pt x="149" y="366"/>
                      <a:pt x="147" y="364"/>
                      <a:pt x="146" y="362"/>
                    </a:cubicBezTo>
                    <a:cubicBezTo>
                      <a:pt x="148" y="363"/>
                      <a:pt x="147" y="360"/>
                      <a:pt x="147" y="359"/>
                    </a:cubicBezTo>
                    <a:cubicBezTo>
                      <a:pt x="149" y="360"/>
                      <a:pt x="150" y="362"/>
                      <a:pt x="152" y="364"/>
                    </a:cubicBezTo>
                    <a:cubicBezTo>
                      <a:pt x="153" y="366"/>
                      <a:pt x="155" y="368"/>
                      <a:pt x="156" y="368"/>
                    </a:cubicBezTo>
                    <a:cubicBezTo>
                      <a:pt x="156" y="367"/>
                      <a:pt x="153" y="365"/>
                      <a:pt x="153" y="364"/>
                    </a:cubicBezTo>
                    <a:cubicBezTo>
                      <a:pt x="156" y="367"/>
                      <a:pt x="156" y="369"/>
                      <a:pt x="158" y="371"/>
                    </a:cubicBezTo>
                    <a:cubicBezTo>
                      <a:pt x="159" y="370"/>
                      <a:pt x="157" y="368"/>
                      <a:pt x="156" y="366"/>
                    </a:cubicBezTo>
                    <a:cubicBezTo>
                      <a:pt x="157" y="364"/>
                      <a:pt x="160" y="369"/>
                      <a:pt x="163" y="368"/>
                    </a:cubicBezTo>
                    <a:cubicBezTo>
                      <a:pt x="160" y="366"/>
                      <a:pt x="157" y="365"/>
                      <a:pt x="155" y="364"/>
                    </a:cubicBezTo>
                    <a:cubicBezTo>
                      <a:pt x="154" y="361"/>
                      <a:pt x="153" y="360"/>
                      <a:pt x="151" y="357"/>
                    </a:cubicBezTo>
                    <a:cubicBezTo>
                      <a:pt x="151" y="359"/>
                      <a:pt x="152" y="358"/>
                      <a:pt x="150" y="359"/>
                    </a:cubicBezTo>
                    <a:cubicBezTo>
                      <a:pt x="151" y="360"/>
                      <a:pt x="152" y="360"/>
                      <a:pt x="152" y="360"/>
                    </a:cubicBezTo>
                    <a:cubicBezTo>
                      <a:pt x="151" y="360"/>
                      <a:pt x="149" y="358"/>
                      <a:pt x="148" y="359"/>
                    </a:cubicBezTo>
                    <a:cubicBezTo>
                      <a:pt x="148" y="357"/>
                      <a:pt x="148" y="357"/>
                      <a:pt x="146" y="356"/>
                    </a:cubicBezTo>
                    <a:cubicBezTo>
                      <a:pt x="146" y="356"/>
                      <a:pt x="148" y="359"/>
                      <a:pt x="145" y="358"/>
                    </a:cubicBezTo>
                    <a:cubicBezTo>
                      <a:pt x="144" y="356"/>
                      <a:pt x="145" y="358"/>
                      <a:pt x="143" y="356"/>
                    </a:cubicBezTo>
                    <a:cubicBezTo>
                      <a:pt x="142" y="354"/>
                      <a:pt x="144" y="355"/>
                      <a:pt x="142" y="353"/>
                    </a:cubicBezTo>
                    <a:cubicBezTo>
                      <a:pt x="142" y="354"/>
                      <a:pt x="139" y="352"/>
                      <a:pt x="139" y="350"/>
                    </a:cubicBezTo>
                    <a:cubicBezTo>
                      <a:pt x="139" y="350"/>
                      <a:pt x="140" y="352"/>
                      <a:pt x="140" y="350"/>
                    </a:cubicBezTo>
                    <a:cubicBezTo>
                      <a:pt x="138" y="350"/>
                      <a:pt x="137" y="347"/>
                      <a:pt x="136" y="348"/>
                    </a:cubicBezTo>
                    <a:cubicBezTo>
                      <a:pt x="135" y="345"/>
                      <a:pt x="133" y="346"/>
                      <a:pt x="132" y="342"/>
                    </a:cubicBezTo>
                    <a:cubicBezTo>
                      <a:pt x="131" y="342"/>
                      <a:pt x="132" y="343"/>
                      <a:pt x="131" y="343"/>
                    </a:cubicBezTo>
                    <a:cubicBezTo>
                      <a:pt x="131" y="341"/>
                      <a:pt x="128" y="341"/>
                      <a:pt x="128" y="339"/>
                    </a:cubicBezTo>
                    <a:cubicBezTo>
                      <a:pt x="128" y="339"/>
                      <a:pt x="129" y="340"/>
                      <a:pt x="129" y="340"/>
                    </a:cubicBezTo>
                    <a:cubicBezTo>
                      <a:pt x="127" y="337"/>
                      <a:pt x="130" y="339"/>
                      <a:pt x="129" y="337"/>
                    </a:cubicBezTo>
                    <a:cubicBezTo>
                      <a:pt x="126" y="338"/>
                      <a:pt x="121" y="330"/>
                      <a:pt x="125" y="330"/>
                    </a:cubicBezTo>
                    <a:cubicBezTo>
                      <a:pt x="125" y="331"/>
                      <a:pt x="127" y="333"/>
                      <a:pt x="126" y="331"/>
                    </a:cubicBezTo>
                    <a:cubicBezTo>
                      <a:pt x="126" y="332"/>
                      <a:pt x="125" y="330"/>
                      <a:pt x="125" y="330"/>
                    </a:cubicBezTo>
                    <a:cubicBezTo>
                      <a:pt x="123" y="329"/>
                      <a:pt x="122" y="329"/>
                      <a:pt x="121" y="327"/>
                    </a:cubicBezTo>
                    <a:cubicBezTo>
                      <a:pt x="121" y="327"/>
                      <a:pt x="123" y="328"/>
                      <a:pt x="123" y="326"/>
                    </a:cubicBezTo>
                    <a:cubicBezTo>
                      <a:pt x="121" y="327"/>
                      <a:pt x="121" y="324"/>
                      <a:pt x="121" y="323"/>
                    </a:cubicBezTo>
                    <a:cubicBezTo>
                      <a:pt x="120" y="324"/>
                      <a:pt x="119" y="323"/>
                      <a:pt x="118" y="322"/>
                    </a:cubicBezTo>
                    <a:cubicBezTo>
                      <a:pt x="118" y="323"/>
                      <a:pt x="119" y="326"/>
                      <a:pt x="118" y="325"/>
                    </a:cubicBezTo>
                    <a:cubicBezTo>
                      <a:pt x="117" y="323"/>
                      <a:pt x="118" y="323"/>
                      <a:pt x="117" y="322"/>
                    </a:cubicBezTo>
                    <a:cubicBezTo>
                      <a:pt x="118" y="321"/>
                      <a:pt x="118" y="321"/>
                      <a:pt x="118" y="321"/>
                    </a:cubicBezTo>
                    <a:cubicBezTo>
                      <a:pt x="116" y="320"/>
                      <a:pt x="115" y="318"/>
                      <a:pt x="114" y="316"/>
                    </a:cubicBezTo>
                    <a:cubicBezTo>
                      <a:pt x="113" y="315"/>
                      <a:pt x="112" y="312"/>
                      <a:pt x="111" y="310"/>
                    </a:cubicBezTo>
                    <a:cubicBezTo>
                      <a:pt x="110" y="310"/>
                      <a:pt x="110" y="308"/>
                      <a:pt x="109" y="308"/>
                    </a:cubicBezTo>
                    <a:cubicBezTo>
                      <a:pt x="109" y="308"/>
                      <a:pt x="110" y="311"/>
                      <a:pt x="109" y="309"/>
                    </a:cubicBezTo>
                    <a:cubicBezTo>
                      <a:pt x="108" y="307"/>
                      <a:pt x="109" y="306"/>
                      <a:pt x="107" y="304"/>
                    </a:cubicBezTo>
                    <a:cubicBezTo>
                      <a:pt x="108" y="304"/>
                      <a:pt x="108" y="303"/>
                      <a:pt x="107" y="302"/>
                    </a:cubicBezTo>
                    <a:cubicBezTo>
                      <a:pt x="106" y="303"/>
                      <a:pt x="106" y="300"/>
                      <a:pt x="106" y="302"/>
                    </a:cubicBezTo>
                    <a:cubicBezTo>
                      <a:pt x="106" y="301"/>
                      <a:pt x="104" y="300"/>
                      <a:pt x="104" y="299"/>
                    </a:cubicBezTo>
                    <a:cubicBezTo>
                      <a:pt x="103" y="297"/>
                      <a:pt x="106" y="299"/>
                      <a:pt x="105" y="297"/>
                    </a:cubicBezTo>
                    <a:cubicBezTo>
                      <a:pt x="104" y="297"/>
                      <a:pt x="102" y="291"/>
                      <a:pt x="100" y="291"/>
                    </a:cubicBezTo>
                    <a:cubicBezTo>
                      <a:pt x="100" y="290"/>
                      <a:pt x="101" y="291"/>
                      <a:pt x="102" y="290"/>
                    </a:cubicBezTo>
                    <a:cubicBezTo>
                      <a:pt x="99" y="288"/>
                      <a:pt x="99" y="284"/>
                      <a:pt x="96" y="281"/>
                    </a:cubicBezTo>
                    <a:cubicBezTo>
                      <a:pt x="97" y="283"/>
                      <a:pt x="98" y="286"/>
                      <a:pt x="99" y="289"/>
                    </a:cubicBezTo>
                    <a:cubicBezTo>
                      <a:pt x="100" y="291"/>
                      <a:pt x="101" y="294"/>
                      <a:pt x="103" y="296"/>
                    </a:cubicBezTo>
                    <a:cubicBezTo>
                      <a:pt x="104" y="301"/>
                      <a:pt x="106" y="306"/>
                      <a:pt x="109" y="310"/>
                    </a:cubicBezTo>
                    <a:cubicBezTo>
                      <a:pt x="110" y="312"/>
                      <a:pt x="111" y="315"/>
                      <a:pt x="112" y="317"/>
                    </a:cubicBezTo>
                    <a:cubicBezTo>
                      <a:pt x="113" y="319"/>
                      <a:pt x="115" y="322"/>
                      <a:pt x="116" y="324"/>
                    </a:cubicBezTo>
                    <a:cubicBezTo>
                      <a:pt x="116" y="324"/>
                      <a:pt x="116" y="323"/>
                      <a:pt x="116" y="324"/>
                    </a:cubicBezTo>
                    <a:cubicBezTo>
                      <a:pt x="117" y="325"/>
                      <a:pt x="117" y="326"/>
                      <a:pt x="118" y="327"/>
                    </a:cubicBezTo>
                    <a:cubicBezTo>
                      <a:pt x="118" y="328"/>
                      <a:pt x="119" y="329"/>
                      <a:pt x="120" y="330"/>
                    </a:cubicBezTo>
                    <a:cubicBezTo>
                      <a:pt x="121" y="329"/>
                      <a:pt x="118" y="328"/>
                      <a:pt x="119" y="328"/>
                    </a:cubicBezTo>
                    <a:cubicBezTo>
                      <a:pt x="121" y="329"/>
                      <a:pt x="122" y="331"/>
                      <a:pt x="123" y="334"/>
                    </a:cubicBezTo>
                    <a:cubicBezTo>
                      <a:pt x="122" y="334"/>
                      <a:pt x="123" y="337"/>
                      <a:pt x="125" y="338"/>
                    </a:cubicBezTo>
                    <a:cubicBezTo>
                      <a:pt x="124" y="337"/>
                      <a:pt x="125" y="337"/>
                      <a:pt x="126" y="338"/>
                    </a:cubicBezTo>
                    <a:cubicBezTo>
                      <a:pt x="126" y="340"/>
                      <a:pt x="128" y="340"/>
                      <a:pt x="128" y="342"/>
                    </a:cubicBezTo>
                    <a:cubicBezTo>
                      <a:pt x="127" y="340"/>
                      <a:pt x="125" y="338"/>
                      <a:pt x="124" y="339"/>
                    </a:cubicBezTo>
                    <a:cubicBezTo>
                      <a:pt x="127" y="342"/>
                      <a:pt x="128" y="343"/>
                      <a:pt x="129" y="345"/>
                    </a:cubicBezTo>
                    <a:cubicBezTo>
                      <a:pt x="129" y="345"/>
                      <a:pt x="130" y="345"/>
                      <a:pt x="130" y="346"/>
                    </a:cubicBezTo>
                    <a:cubicBezTo>
                      <a:pt x="130" y="349"/>
                      <a:pt x="135" y="351"/>
                      <a:pt x="136" y="352"/>
                    </a:cubicBezTo>
                    <a:cubicBezTo>
                      <a:pt x="136" y="353"/>
                      <a:pt x="137" y="355"/>
                      <a:pt x="137" y="356"/>
                    </a:cubicBezTo>
                    <a:cubicBezTo>
                      <a:pt x="138" y="356"/>
                      <a:pt x="137" y="355"/>
                      <a:pt x="138" y="356"/>
                    </a:cubicBezTo>
                    <a:cubicBezTo>
                      <a:pt x="139" y="357"/>
                      <a:pt x="139" y="358"/>
                      <a:pt x="140" y="359"/>
                    </a:cubicBezTo>
                    <a:cubicBezTo>
                      <a:pt x="141" y="358"/>
                      <a:pt x="141" y="360"/>
                      <a:pt x="144" y="362"/>
                    </a:cubicBezTo>
                    <a:cubicBezTo>
                      <a:pt x="143" y="362"/>
                      <a:pt x="143" y="362"/>
                      <a:pt x="142" y="362"/>
                    </a:cubicBezTo>
                    <a:cubicBezTo>
                      <a:pt x="144" y="363"/>
                      <a:pt x="147" y="366"/>
                      <a:pt x="147" y="367"/>
                    </a:cubicBezTo>
                    <a:cubicBezTo>
                      <a:pt x="147" y="368"/>
                      <a:pt x="146" y="367"/>
                      <a:pt x="145" y="367"/>
                    </a:cubicBezTo>
                    <a:cubicBezTo>
                      <a:pt x="146" y="368"/>
                      <a:pt x="147" y="369"/>
                      <a:pt x="146" y="369"/>
                    </a:cubicBezTo>
                    <a:cubicBezTo>
                      <a:pt x="147" y="369"/>
                      <a:pt x="148" y="371"/>
                      <a:pt x="149" y="371"/>
                    </a:cubicBezTo>
                    <a:cubicBezTo>
                      <a:pt x="149" y="370"/>
                      <a:pt x="147" y="368"/>
                      <a:pt x="148" y="367"/>
                    </a:cubicBezTo>
                    <a:cubicBezTo>
                      <a:pt x="149" y="369"/>
                      <a:pt x="148" y="368"/>
                      <a:pt x="150" y="369"/>
                    </a:cubicBezTo>
                    <a:cubicBezTo>
                      <a:pt x="149" y="369"/>
                      <a:pt x="151" y="372"/>
                      <a:pt x="149" y="370"/>
                    </a:cubicBezTo>
                    <a:cubicBezTo>
                      <a:pt x="150" y="372"/>
                      <a:pt x="152" y="373"/>
                      <a:pt x="151" y="373"/>
                    </a:cubicBezTo>
                    <a:cubicBezTo>
                      <a:pt x="150" y="373"/>
                      <a:pt x="149" y="372"/>
                      <a:pt x="148" y="371"/>
                    </a:cubicBezTo>
                    <a:cubicBezTo>
                      <a:pt x="148" y="373"/>
                      <a:pt x="147" y="372"/>
                      <a:pt x="145" y="371"/>
                    </a:cubicBezTo>
                    <a:cubicBezTo>
                      <a:pt x="146" y="373"/>
                      <a:pt x="148" y="373"/>
                      <a:pt x="149" y="373"/>
                    </a:cubicBezTo>
                    <a:cubicBezTo>
                      <a:pt x="148" y="372"/>
                      <a:pt x="148" y="372"/>
                      <a:pt x="149" y="372"/>
                    </a:cubicBezTo>
                    <a:cubicBezTo>
                      <a:pt x="150" y="373"/>
                      <a:pt x="151" y="373"/>
                      <a:pt x="151" y="375"/>
                    </a:cubicBezTo>
                    <a:cubicBezTo>
                      <a:pt x="151" y="375"/>
                      <a:pt x="151" y="374"/>
                      <a:pt x="152" y="374"/>
                    </a:cubicBezTo>
                    <a:cubicBezTo>
                      <a:pt x="153" y="375"/>
                      <a:pt x="153" y="376"/>
                      <a:pt x="153" y="376"/>
                    </a:cubicBezTo>
                    <a:cubicBezTo>
                      <a:pt x="151" y="376"/>
                      <a:pt x="148" y="375"/>
                      <a:pt x="145" y="372"/>
                    </a:cubicBezTo>
                    <a:cubicBezTo>
                      <a:pt x="145" y="372"/>
                      <a:pt x="145" y="374"/>
                      <a:pt x="144" y="373"/>
                    </a:cubicBezTo>
                    <a:cubicBezTo>
                      <a:pt x="144" y="372"/>
                      <a:pt x="143" y="372"/>
                      <a:pt x="143" y="371"/>
                    </a:cubicBezTo>
                    <a:cubicBezTo>
                      <a:pt x="144" y="370"/>
                      <a:pt x="145" y="371"/>
                      <a:pt x="144" y="369"/>
                    </a:cubicBezTo>
                    <a:cubicBezTo>
                      <a:pt x="141" y="371"/>
                      <a:pt x="137" y="364"/>
                      <a:pt x="135" y="362"/>
                    </a:cubicBezTo>
                    <a:cubicBezTo>
                      <a:pt x="134" y="360"/>
                      <a:pt x="136" y="363"/>
                      <a:pt x="134" y="362"/>
                    </a:cubicBezTo>
                    <a:cubicBezTo>
                      <a:pt x="133" y="360"/>
                      <a:pt x="131" y="357"/>
                      <a:pt x="130" y="355"/>
                    </a:cubicBezTo>
                    <a:cubicBezTo>
                      <a:pt x="130" y="355"/>
                      <a:pt x="130" y="355"/>
                      <a:pt x="130" y="354"/>
                    </a:cubicBezTo>
                    <a:cubicBezTo>
                      <a:pt x="127" y="355"/>
                      <a:pt x="124" y="345"/>
                      <a:pt x="121" y="344"/>
                    </a:cubicBezTo>
                    <a:cubicBezTo>
                      <a:pt x="122" y="345"/>
                      <a:pt x="122" y="345"/>
                      <a:pt x="122" y="345"/>
                    </a:cubicBezTo>
                    <a:cubicBezTo>
                      <a:pt x="120" y="343"/>
                      <a:pt x="122" y="343"/>
                      <a:pt x="121" y="341"/>
                    </a:cubicBezTo>
                    <a:cubicBezTo>
                      <a:pt x="120" y="341"/>
                      <a:pt x="121" y="344"/>
                      <a:pt x="120" y="343"/>
                    </a:cubicBezTo>
                    <a:cubicBezTo>
                      <a:pt x="120" y="341"/>
                      <a:pt x="119" y="342"/>
                      <a:pt x="118" y="341"/>
                    </a:cubicBezTo>
                    <a:cubicBezTo>
                      <a:pt x="118" y="340"/>
                      <a:pt x="117" y="338"/>
                      <a:pt x="117" y="337"/>
                    </a:cubicBezTo>
                    <a:cubicBezTo>
                      <a:pt x="115" y="336"/>
                      <a:pt x="114" y="334"/>
                      <a:pt x="113" y="332"/>
                    </a:cubicBezTo>
                    <a:cubicBezTo>
                      <a:pt x="112" y="330"/>
                      <a:pt x="111" y="327"/>
                      <a:pt x="110" y="326"/>
                    </a:cubicBezTo>
                    <a:cubicBezTo>
                      <a:pt x="111" y="325"/>
                      <a:pt x="110" y="323"/>
                      <a:pt x="109" y="321"/>
                    </a:cubicBezTo>
                    <a:cubicBezTo>
                      <a:pt x="108" y="321"/>
                      <a:pt x="110" y="324"/>
                      <a:pt x="109" y="325"/>
                    </a:cubicBezTo>
                    <a:cubicBezTo>
                      <a:pt x="107" y="319"/>
                      <a:pt x="102" y="313"/>
                      <a:pt x="99" y="308"/>
                    </a:cubicBezTo>
                    <a:cubicBezTo>
                      <a:pt x="99" y="307"/>
                      <a:pt x="100" y="309"/>
                      <a:pt x="100" y="309"/>
                    </a:cubicBezTo>
                    <a:cubicBezTo>
                      <a:pt x="99" y="306"/>
                      <a:pt x="99" y="308"/>
                      <a:pt x="98" y="306"/>
                    </a:cubicBezTo>
                    <a:cubicBezTo>
                      <a:pt x="97" y="303"/>
                      <a:pt x="97" y="299"/>
                      <a:pt x="94" y="297"/>
                    </a:cubicBezTo>
                    <a:cubicBezTo>
                      <a:pt x="95" y="297"/>
                      <a:pt x="95" y="299"/>
                      <a:pt x="95" y="299"/>
                    </a:cubicBezTo>
                    <a:cubicBezTo>
                      <a:pt x="94" y="298"/>
                      <a:pt x="91" y="294"/>
                      <a:pt x="92" y="291"/>
                    </a:cubicBezTo>
                    <a:cubicBezTo>
                      <a:pt x="92" y="291"/>
                      <a:pt x="93" y="291"/>
                      <a:pt x="93" y="292"/>
                    </a:cubicBezTo>
                    <a:cubicBezTo>
                      <a:pt x="93" y="293"/>
                      <a:pt x="93" y="294"/>
                      <a:pt x="94" y="295"/>
                    </a:cubicBezTo>
                    <a:cubicBezTo>
                      <a:pt x="95" y="294"/>
                      <a:pt x="95" y="296"/>
                      <a:pt x="96" y="296"/>
                    </a:cubicBezTo>
                    <a:cubicBezTo>
                      <a:pt x="95" y="293"/>
                      <a:pt x="95" y="295"/>
                      <a:pt x="94" y="293"/>
                    </a:cubicBezTo>
                    <a:cubicBezTo>
                      <a:pt x="95" y="293"/>
                      <a:pt x="95" y="294"/>
                      <a:pt x="95" y="292"/>
                    </a:cubicBezTo>
                    <a:cubicBezTo>
                      <a:pt x="94" y="292"/>
                      <a:pt x="93" y="288"/>
                      <a:pt x="92" y="290"/>
                    </a:cubicBezTo>
                    <a:cubicBezTo>
                      <a:pt x="93" y="287"/>
                      <a:pt x="89" y="284"/>
                      <a:pt x="90" y="281"/>
                    </a:cubicBezTo>
                    <a:cubicBezTo>
                      <a:pt x="91" y="281"/>
                      <a:pt x="90" y="284"/>
                      <a:pt x="92" y="284"/>
                    </a:cubicBezTo>
                    <a:cubicBezTo>
                      <a:pt x="91" y="282"/>
                      <a:pt x="91" y="280"/>
                      <a:pt x="90" y="279"/>
                    </a:cubicBezTo>
                    <a:cubicBezTo>
                      <a:pt x="89" y="279"/>
                      <a:pt x="91" y="280"/>
                      <a:pt x="90" y="280"/>
                    </a:cubicBezTo>
                    <a:cubicBezTo>
                      <a:pt x="89" y="281"/>
                      <a:pt x="87" y="275"/>
                      <a:pt x="87" y="277"/>
                    </a:cubicBezTo>
                    <a:cubicBezTo>
                      <a:pt x="89" y="280"/>
                      <a:pt x="89" y="286"/>
                      <a:pt x="91" y="286"/>
                    </a:cubicBezTo>
                    <a:cubicBezTo>
                      <a:pt x="91" y="287"/>
                      <a:pt x="92" y="290"/>
                      <a:pt x="91" y="291"/>
                    </a:cubicBezTo>
                    <a:cubicBezTo>
                      <a:pt x="90" y="289"/>
                      <a:pt x="90" y="290"/>
                      <a:pt x="88" y="286"/>
                    </a:cubicBezTo>
                    <a:cubicBezTo>
                      <a:pt x="89" y="285"/>
                      <a:pt x="89" y="280"/>
                      <a:pt x="87" y="281"/>
                    </a:cubicBezTo>
                    <a:cubicBezTo>
                      <a:pt x="88" y="283"/>
                      <a:pt x="88" y="284"/>
                      <a:pt x="87" y="284"/>
                    </a:cubicBezTo>
                    <a:cubicBezTo>
                      <a:pt x="87" y="282"/>
                      <a:pt x="86" y="282"/>
                      <a:pt x="86" y="280"/>
                    </a:cubicBezTo>
                    <a:cubicBezTo>
                      <a:pt x="85" y="280"/>
                      <a:pt x="87" y="285"/>
                      <a:pt x="88" y="286"/>
                    </a:cubicBezTo>
                    <a:cubicBezTo>
                      <a:pt x="88" y="286"/>
                      <a:pt x="87" y="285"/>
                      <a:pt x="87" y="285"/>
                    </a:cubicBezTo>
                    <a:cubicBezTo>
                      <a:pt x="90" y="293"/>
                      <a:pt x="91" y="298"/>
                      <a:pt x="93" y="305"/>
                    </a:cubicBezTo>
                    <a:cubicBezTo>
                      <a:pt x="95" y="304"/>
                      <a:pt x="92" y="300"/>
                      <a:pt x="93" y="299"/>
                    </a:cubicBezTo>
                    <a:cubicBezTo>
                      <a:pt x="94" y="300"/>
                      <a:pt x="94" y="300"/>
                      <a:pt x="94" y="300"/>
                    </a:cubicBezTo>
                    <a:cubicBezTo>
                      <a:pt x="93" y="301"/>
                      <a:pt x="94" y="303"/>
                      <a:pt x="95" y="305"/>
                    </a:cubicBezTo>
                    <a:cubicBezTo>
                      <a:pt x="94" y="305"/>
                      <a:pt x="95" y="307"/>
                      <a:pt x="95" y="308"/>
                    </a:cubicBezTo>
                    <a:cubicBezTo>
                      <a:pt x="97" y="309"/>
                      <a:pt x="99" y="315"/>
                      <a:pt x="100" y="319"/>
                    </a:cubicBezTo>
                    <a:cubicBezTo>
                      <a:pt x="100" y="319"/>
                      <a:pt x="100" y="318"/>
                      <a:pt x="99" y="318"/>
                    </a:cubicBezTo>
                    <a:cubicBezTo>
                      <a:pt x="101" y="322"/>
                      <a:pt x="102" y="324"/>
                      <a:pt x="103" y="324"/>
                    </a:cubicBezTo>
                    <a:cubicBezTo>
                      <a:pt x="103" y="324"/>
                      <a:pt x="106" y="327"/>
                      <a:pt x="105" y="328"/>
                    </a:cubicBezTo>
                    <a:cubicBezTo>
                      <a:pt x="105" y="328"/>
                      <a:pt x="103" y="326"/>
                      <a:pt x="104" y="328"/>
                    </a:cubicBezTo>
                    <a:cubicBezTo>
                      <a:pt x="105" y="328"/>
                      <a:pt x="107" y="331"/>
                      <a:pt x="108" y="333"/>
                    </a:cubicBezTo>
                    <a:cubicBezTo>
                      <a:pt x="108" y="334"/>
                      <a:pt x="108" y="335"/>
                      <a:pt x="108" y="336"/>
                    </a:cubicBezTo>
                    <a:cubicBezTo>
                      <a:pt x="110" y="337"/>
                      <a:pt x="109" y="334"/>
                      <a:pt x="110" y="335"/>
                    </a:cubicBezTo>
                    <a:cubicBezTo>
                      <a:pt x="110" y="337"/>
                      <a:pt x="113" y="340"/>
                      <a:pt x="113" y="343"/>
                    </a:cubicBezTo>
                    <a:cubicBezTo>
                      <a:pt x="114" y="342"/>
                      <a:pt x="114" y="342"/>
                      <a:pt x="115" y="344"/>
                    </a:cubicBezTo>
                    <a:cubicBezTo>
                      <a:pt x="115" y="344"/>
                      <a:pt x="113" y="344"/>
                      <a:pt x="114" y="345"/>
                    </a:cubicBezTo>
                    <a:cubicBezTo>
                      <a:pt x="115" y="344"/>
                      <a:pt x="118" y="348"/>
                      <a:pt x="117" y="348"/>
                    </a:cubicBezTo>
                    <a:cubicBezTo>
                      <a:pt x="114" y="344"/>
                      <a:pt x="114" y="348"/>
                      <a:pt x="111" y="345"/>
                    </a:cubicBezTo>
                    <a:cubicBezTo>
                      <a:pt x="112" y="344"/>
                      <a:pt x="111" y="344"/>
                      <a:pt x="111" y="344"/>
                    </a:cubicBezTo>
                    <a:cubicBezTo>
                      <a:pt x="112" y="343"/>
                      <a:pt x="113" y="345"/>
                      <a:pt x="113" y="344"/>
                    </a:cubicBezTo>
                    <a:cubicBezTo>
                      <a:pt x="112" y="341"/>
                      <a:pt x="112" y="341"/>
                      <a:pt x="110" y="340"/>
                    </a:cubicBezTo>
                    <a:cubicBezTo>
                      <a:pt x="110" y="338"/>
                      <a:pt x="109" y="337"/>
                      <a:pt x="111" y="338"/>
                    </a:cubicBezTo>
                    <a:cubicBezTo>
                      <a:pt x="109" y="335"/>
                      <a:pt x="109" y="337"/>
                      <a:pt x="108" y="336"/>
                    </a:cubicBezTo>
                    <a:cubicBezTo>
                      <a:pt x="107" y="335"/>
                      <a:pt x="107" y="334"/>
                      <a:pt x="106" y="332"/>
                    </a:cubicBezTo>
                    <a:cubicBezTo>
                      <a:pt x="106" y="332"/>
                      <a:pt x="106" y="332"/>
                      <a:pt x="106" y="332"/>
                    </a:cubicBezTo>
                    <a:cubicBezTo>
                      <a:pt x="104" y="329"/>
                      <a:pt x="106" y="330"/>
                      <a:pt x="103" y="328"/>
                    </a:cubicBezTo>
                    <a:cubicBezTo>
                      <a:pt x="102" y="326"/>
                      <a:pt x="103" y="325"/>
                      <a:pt x="103" y="324"/>
                    </a:cubicBezTo>
                    <a:cubicBezTo>
                      <a:pt x="103" y="323"/>
                      <a:pt x="102" y="326"/>
                      <a:pt x="101" y="324"/>
                    </a:cubicBezTo>
                    <a:cubicBezTo>
                      <a:pt x="99" y="321"/>
                      <a:pt x="98" y="320"/>
                      <a:pt x="98" y="317"/>
                    </a:cubicBezTo>
                    <a:cubicBezTo>
                      <a:pt x="98" y="317"/>
                      <a:pt x="99" y="319"/>
                      <a:pt x="99" y="319"/>
                    </a:cubicBezTo>
                    <a:cubicBezTo>
                      <a:pt x="98" y="316"/>
                      <a:pt x="98" y="316"/>
                      <a:pt x="98" y="316"/>
                    </a:cubicBezTo>
                    <a:cubicBezTo>
                      <a:pt x="97" y="317"/>
                      <a:pt x="98" y="318"/>
                      <a:pt x="97" y="317"/>
                    </a:cubicBezTo>
                    <a:cubicBezTo>
                      <a:pt x="100" y="323"/>
                      <a:pt x="102" y="329"/>
                      <a:pt x="106" y="334"/>
                    </a:cubicBezTo>
                    <a:cubicBezTo>
                      <a:pt x="106" y="334"/>
                      <a:pt x="106" y="335"/>
                      <a:pt x="105" y="335"/>
                    </a:cubicBezTo>
                    <a:cubicBezTo>
                      <a:pt x="107" y="338"/>
                      <a:pt x="109" y="340"/>
                      <a:pt x="107" y="336"/>
                    </a:cubicBezTo>
                    <a:cubicBezTo>
                      <a:pt x="108" y="337"/>
                      <a:pt x="108" y="337"/>
                      <a:pt x="109" y="338"/>
                    </a:cubicBezTo>
                    <a:cubicBezTo>
                      <a:pt x="108" y="339"/>
                      <a:pt x="110" y="342"/>
                      <a:pt x="110" y="341"/>
                    </a:cubicBezTo>
                    <a:cubicBezTo>
                      <a:pt x="110" y="342"/>
                      <a:pt x="112" y="342"/>
                      <a:pt x="111" y="343"/>
                    </a:cubicBezTo>
                    <a:cubicBezTo>
                      <a:pt x="111" y="344"/>
                      <a:pt x="109" y="341"/>
                      <a:pt x="107" y="339"/>
                    </a:cubicBezTo>
                    <a:cubicBezTo>
                      <a:pt x="108" y="342"/>
                      <a:pt x="111" y="345"/>
                      <a:pt x="113" y="347"/>
                    </a:cubicBezTo>
                    <a:cubicBezTo>
                      <a:pt x="111" y="346"/>
                      <a:pt x="116" y="351"/>
                      <a:pt x="116" y="352"/>
                    </a:cubicBezTo>
                    <a:cubicBezTo>
                      <a:pt x="115" y="352"/>
                      <a:pt x="113" y="349"/>
                      <a:pt x="114" y="351"/>
                    </a:cubicBezTo>
                    <a:cubicBezTo>
                      <a:pt x="116" y="353"/>
                      <a:pt x="117" y="356"/>
                      <a:pt x="120" y="356"/>
                    </a:cubicBezTo>
                    <a:cubicBezTo>
                      <a:pt x="120" y="359"/>
                      <a:pt x="122" y="360"/>
                      <a:pt x="125" y="362"/>
                    </a:cubicBezTo>
                    <a:cubicBezTo>
                      <a:pt x="127" y="364"/>
                      <a:pt x="129" y="367"/>
                      <a:pt x="130" y="370"/>
                    </a:cubicBezTo>
                    <a:cubicBezTo>
                      <a:pt x="131" y="370"/>
                      <a:pt x="133" y="372"/>
                      <a:pt x="134" y="374"/>
                    </a:cubicBezTo>
                    <a:cubicBezTo>
                      <a:pt x="133" y="374"/>
                      <a:pt x="131" y="371"/>
                      <a:pt x="131" y="373"/>
                    </a:cubicBezTo>
                    <a:cubicBezTo>
                      <a:pt x="133" y="374"/>
                      <a:pt x="134" y="375"/>
                      <a:pt x="135" y="375"/>
                    </a:cubicBezTo>
                    <a:cubicBezTo>
                      <a:pt x="136" y="376"/>
                      <a:pt x="136" y="377"/>
                      <a:pt x="136" y="378"/>
                    </a:cubicBezTo>
                    <a:cubicBezTo>
                      <a:pt x="137" y="377"/>
                      <a:pt x="140" y="379"/>
                      <a:pt x="139" y="380"/>
                    </a:cubicBezTo>
                    <a:cubicBezTo>
                      <a:pt x="139" y="380"/>
                      <a:pt x="138" y="379"/>
                      <a:pt x="138" y="379"/>
                    </a:cubicBezTo>
                    <a:cubicBezTo>
                      <a:pt x="137" y="379"/>
                      <a:pt x="138" y="380"/>
                      <a:pt x="138" y="381"/>
                    </a:cubicBezTo>
                    <a:cubicBezTo>
                      <a:pt x="139" y="381"/>
                      <a:pt x="139" y="380"/>
                      <a:pt x="140" y="380"/>
                    </a:cubicBezTo>
                    <a:cubicBezTo>
                      <a:pt x="139" y="382"/>
                      <a:pt x="142" y="385"/>
                      <a:pt x="144" y="389"/>
                    </a:cubicBezTo>
                    <a:cubicBezTo>
                      <a:pt x="145" y="388"/>
                      <a:pt x="146" y="392"/>
                      <a:pt x="147" y="390"/>
                    </a:cubicBezTo>
                    <a:cubicBezTo>
                      <a:pt x="145" y="388"/>
                      <a:pt x="142" y="386"/>
                      <a:pt x="145" y="388"/>
                    </a:cubicBezTo>
                    <a:cubicBezTo>
                      <a:pt x="144" y="386"/>
                      <a:pt x="142" y="385"/>
                      <a:pt x="141" y="384"/>
                    </a:cubicBezTo>
                    <a:cubicBezTo>
                      <a:pt x="142" y="383"/>
                      <a:pt x="142" y="383"/>
                      <a:pt x="142" y="383"/>
                    </a:cubicBezTo>
                    <a:cubicBezTo>
                      <a:pt x="144" y="385"/>
                      <a:pt x="145" y="389"/>
                      <a:pt x="148" y="390"/>
                    </a:cubicBezTo>
                    <a:cubicBezTo>
                      <a:pt x="147" y="389"/>
                      <a:pt x="146" y="389"/>
                      <a:pt x="147" y="388"/>
                    </a:cubicBezTo>
                    <a:cubicBezTo>
                      <a:pt x="147" y="389"/>
                      <a:pt x="147" y="389"/>
                      <a:pt x="148" y="389"/>
                    </a:cubicBezTo>
                    <a:cubicBezTo>
                      <a:pt x="149" y="390"/>
                      <a:pt x="147" y="390"/>
                      <a:pt x="149" y="391"/>
                    </a:cubicBezTo>
                    <a:cubicBezTo>
                      <a:pt x="149" y="389"/>
                      <a:pt x="154" y="396"/>
                      <a:pt x="155" y="394"/>
                    </a:cubicBezTo>
                    <a:cubicBezTo>
                      <a:pt x="156" y="396"/>
                      <a:pt x="156" y="395"/>
                      <a:pt x="158" y="397"/>
                    </a:cubicBezTo>
                    <a:cubicBezTo>
                      <a:pt x="158" y="397"/>
                      <a:pt x="159" y="397"/>
                      <a:pt x="159" y="397"/>
                    </a:cubicBezTo>
                    <a:cubicBezTo>
                      <a:pt x="158" y="398"/>
                      <a:pt x="155" y="396"/>
                      <a:pt x="157" y="398"/>
                    </a:cubicBezTo>
                    <a:cubicBezTo>
                      <a:pt x="157" y="398"/>
                      <a:pt x="160" y="401"/>
                      <a:pt x="160" y="400"/>
                    </a:cubicBezTo>
                    <a:cubicBezTo>
                      <a:pt x="159" y="399"/>
                      <a:pt x="158" y="397"/>
                      <a:pt x="160" y="398"/>
                    </a:cubicBezTo>
                    <a:cubicBezTo>
                      <a:pt x="162" y="400"/>
                      <a:pt x="161" y="402"/>
                      <a:pt x="163" y="402"/>
                    </a:cubicBezTo>
                    <a:cubicBezTo>
                      <a:pt x="163" y="402"/>
                      <a:pt x="162" y="401"/>
                      <a:pt x="163" y="401"/>
                    </a:cubicBezTo>
                    <a:cubicBezTo>
                      <a:pt x="165" y="404"/>
                      <a:pt x="167" y="405"/>
                      <a:pt x="170" y="407"/>
                    </a:cubicBezTo>
                    <a:cubicBezTo>
                      <a:pt x="168" y="406"/>
                      <a:pt x="166" y="404"/>
                      <a:pt x="165" y="405"/>
                    </a:cubicBezTo>
                    <a:cubicBezTo>
                      <a:pt x="167" y="406"/>
                      <a:pt x="168" y="408"/>
                      <a:pt x="169" y="409"/>
                    </a:cubicBezTo>
                    <a:cubicBezTo>
                      <a:pt x="170" y="408"/>
                      <a:pt x="168" y="406"/>
                      <a:pt x="170" y="407"/>
                    </a:cubicBezTo>
                    <a:cubicBezTo>
                      <a:pt x="170" y="408"/>
                      <a:pt x="173" y="410"/>
                      <a:pt x="173" y="411"/>
                    </a:cubicBezTo>
                    <a:cubicBezTo>
                      <a:pt x="172" y="409"/>
                      <a:pt x="175" y="411"/>
                      <a:pt x="174" y="410"/>
                    </a:cubicBezTo>
                    <a:cubicBezTo>
                      <a:pt x="172" y="409"/>
                      <a:pt x="174" y="409"/>
                      <a:pt x="173" y="408"/>
                    </a:cubicBezTo>
                    <a:cubicBezTo>
                      <a:pt x="173" y="409"/>
                      <a:pt x="170" y="407"/>
                      <a:pt x="171" y="406"/>
                    </a:cubicBezTo>
                    <a:cubicBezTo>
                      <a:pt x="172" y="407"/>
                      <a:pt x="175" y="409"/>
                      <a:pt x="174" y="407"/>
                    </a:cubicBezTo>
                    <a:cubicBezTo>
                      <a:pt x="173" y="408"/>
                      <a:pt x="172" y="406"/>
                      <a:pt x="172" y="406"/>
                    </a:cubicBezTo>
                    <a:cubicBezTo>
                      <a:pt x="174" y="406"/>
                      <a:pt x="174" y="407"/>
                      <a:pt x="176" y="408"/>
                    </a:cubicBezTo>
                    <a:cubicBezTo>
                      <a:pt x="176" y="408"/>
                      <a:pt x="174" y="406"/>
                      <a:pt x="176" y="407"/>
                    </a:cubicBezTo>
                    <a:cubicBezTo>
                      <a:pt x="179" y="410"/>
                      <a:pt x="181" y="412"/>
                      <a:pt x="186" y="414"/>
                    </a:cubicBezTo>
                    <a:cubicBezTo>
                      <a:pt x="183" y="414"/>
                      <a:pt x="188" y="417"/>
                      <a:pt x="186" y="417"/>
                    </a:cubicBezTo>
                    <a:cubicBezTo>
                      <a:pt x="185" y="415"/>
                      <a:pt x="182" y="413"/>
                      <a:pt x="180" y="413"/>
                    </a:cubicBezTo>
                    <a:cubicBezTo>
                      <a:pt x="183" y="415"/>
                      <a:pt x="188" y="418"/>
                      <a:pt x="190" y="420"/>
                    </a:cubicBezTo>
                    <a:cubicBezTo>
                      <a:pt x="186" y="418"/>
                      <a:pt x="185" y="417"/>
                      <a:pt x="183" y="415"/>
                    </a:cubicBezTo>
                    <a:cubicBezTo>
                      <a:pt x="183" y="417"/>
                      <a:pt x="181" y="416"/>
                      <a:pt x="180" y="417"/>
                    </a:cubicBezTo>
                    <a:cubicBezTo>
                      <a:pt x="182" y="419"/>
                      <a:pt x="184" y="419"/>
                      <a:pt x="184" y="419"/>
                    </a:cubicBezTo>
                    <a:cubicBezTo>
                      <a:pt x="182" y="417"/>
                      <a:pt x="181" y="419"/>
                      <a:pt x="181" y="417"/>
                    </a:cubicBezTo>
                    <a:cubicBezTo>
                      <a:pt x="182" y="417"/>
                      <a:pt x="183" y="417"/>
                      <a:pt x="185" y="418"/>
                    </a:cubicBezTo>
                    <a:cubicBezTo>
                      <a:pt x="186" y="419"/>
                      <a:pt x="187" y="419"/>
                      <a:pt x="189" y="421"/>
                    </a:cubicBezTo>
                    <a:cubicBezTo>
                      <a:pt x="188" y="422"/>
                      <a:pt x="190" y="423"/>
                      <a:pt x="190" y="423"/>
                    </a:cubicBezTo>
                    <a:cubicBezTo>
                      <a:pt x="189" y="423"/>
                      <a:pt x="189" y="422"/>
                      <a:pt x="187" y="422"/>
                    </a:cubicBezTo>
                    <a:cubicBezTo>
                      <a:pt x="187" y="424"/>
                      <a:pt x="190" y="423"/>
                      <a:pt x="191" y="424"/>
                    </a:cubicBezTo>
                    <a:cubicBezTo>
                      <a:pt x="191" y="424"/>
                      <a:pt x="191" y="425"/>
                      <a:pt x="190" y="425"/>
                    </a:cubicBezTo>
                    <a:cubicBezTo>
                      <a:pt x="191" y="425"/>
                      <a:pt x="192" y="426"/>
                      <a:pt x="193" y="425"/>
                    </a:cubicBezTo>
                    <a:cubicBezTo>
                      <a:pt x="190" y="424"/>
                      <a:pt x="194" y="423"/>
                      <a:pt x="197" y="425"/>
                    </a:cubicBezTo>
                    <a:cubicBezTo>
                      <a:pt x="198" y="427"/>
                      <a:pt x="198" y="427"/>
                      <a:pt x="197" y="427"/>
                    </a:cubicBezTo>
                    <a:cubicBezTo>
                      <a:pt x="198" y="428"/>
                      <a:pt x="199" y="428"/>
                      <a:pt x="200" y="428"/>
                    </a:cubicBezTo>
                    <a:cubicBezTo>
                      <a:pt x="199" y="429"/>
                      <a:pt x="202" y="430"/>
                      <a:pt x="201" y="431"/>
                    </a:cubicBezTo>
                    <a:cubicBezTo>
                      <a:pt x="204" y="432"/>
                      <a:pt x="204" y="433"/>
                      <a:pt x="205" y="432"/>
                    </a:cubicBezTo>
                    <a:cubicBezTo>
                      <a:pt x="205" y="431"/>
                      <a:pt x="203" y="431"/>
                      <a:pt x="203" y="430"/>
                    </a:cubicBezTo>
                    <a:cubicBezTo>
                      <a:pt x="203" y="430"/>
                      <a:pt x="206" y="431"/>
                      <a:pt x="207" y="432"/>
                    </a:cubicBezTo>
                    <a:cubicBezTo>
                      <a:pt x="206" y="433"/>
                      <a:pt x="205" y="432"/>
                      <a:pt x="207" y="434"/>
                    </a:cubicBezTo>
                    <a:cubicBezTo>
                      <a:pt x="206" y="432"/>
                      <a:pt x="208" y="434"/>
                      <a:pt x="209" y="434"/>
                    </a:cubicBezTo>
                    <a:cubicBezTo>
                      <a:pt x="209" y="433"/>
                      <a:pt x="207" y="432"/>
                      <a:pt x="208" y="431"/>
                    </a:cubicBezTo>
                    <a:cubicBezTo>
                      <a:pt x="212" y="433"/>
                      <a:pt x="213" y="434"/>
                      <a:pt x="214" y="435"/>
                    </a:cubicBezTo>
                    <a:cubicBezTo>
                      <a:pt x="213" y="434"/>
                      <a:pt x="210" y="433"/>
                      <a:pt x="209" y="433"/>
                    </a:cubicBezTo>
                    <a:cubicBezTo>
                      <a:pt x="212" y="436"/>
                      <a:pt x="217" y="436"/>
                      <a:pt x="218" y="438"/>
                    </a:cubicBezTo>
                    <a:cubicBezTo>
                      <a:pt x="216" y="437"/>
                      <a:pt x="215" y="438"/>
                      <a:pt x="214" y="438"/>
                    </a:cubicBezTo>
                    <a:cubicBezTo>
                      <a:pt x="213" y="437"/>
                      <a:pt x="213" y="436"/>
                      <a:pt x="211" y="436"/>
                    </a:cubicBezTo>
                    <a:cubicBezTo>
                      <a:pt x="211" y="437"/>
                      <a:pt x="211" y="436"/>
                      <a:pt x="209" y="435"/>
                    </a:cubicBezTo>
                    <a:cubicBezTo>
                      <a:pt x="209" y="436"/>
                      <a:pt x="208" y="436"/>
                      <a:pt x="207" y="435"/>
                    </a:cubicBezTo>
                    <a:cubicBezTo>
                      <a:pt x="206" y="434"/>
                      <a:pt x="206" y="434"/>
                      <a:pt x="204" y="433"/>
                    </a:cubicBezTo>
                    <a:cubicBezTo>
                      <a:pt x="204" y="434"/>
                      <a:pt x="206" y="435"/>
                      <a:pt x="207" y="436"/>
                    </a:cubicBezTo>
                    <a:cubicBezTo>
                      <a:pt x="207" y="435"/>
                      <a:pt x="209" y="436"/>
                      <a:pt x="209" y="436"/>
                    </a:cubicBezTo>
                    <a:cubicBezTo>
                      <a:pt x="211" y="437"/>
                      <a:pt x="210" y="437"/>
                      <a:pt x="211" y="438"/>
                    </a:cubicBezTo>
                    <a:cubicBezTo>
                      <a:pt x="211" y="437"/>
                      <a:pt x="212" y="437"/>
                      <a:pt x="214" y="438"/>
                    </a:cubicBezTo>
                    <a:cubicBezTo>
                      <a:pt x="215" y="439"/>
                      <a:pt x="212" y="438"/>
                      <a:pt x="214" y="439"/>
                    </a:cubicBezTo>
                    <a:cubicBezTo>
                      <a:pt x="214" y="438"/>
                      <a:pt x="215" y="439"/>
                      <a:pt x="216" y="439"/>
                    </a:cubicBezTo>
                    <a:cubicBezTo>
                      <a:pt x="216" y="440"/>
                      <a:pt x="219" y="442"/>
                      <a:pt x="218" y="442"/>
                    </a:cubicBezTo>
                    <a:cubicBezTo>
                      <a:pt x="221" y="443"/>
                      <a:pt x="225" y="443"/>
                      <a:pt x="228" y="446"/>
                    </a:cubicBezTo>
                    <a:cubicBezTo>
                      <a:pt x="226" y="446"/>
                      <a:pt x="226" y="445"/>
                      <a:pt x="225" y="445"/>
                    </a:cubicBezTo>
                    <a:cubicBezTo>
                      <a:pt x="226" y="445"/>
                      <a:pt x="226" y="446"/>
                      <a:pt x="225" y="446"/>
                    </a:cubicBezTo>
                    <a:cubicBezTo>
                      <a:pt x="224" y="445"/>
                      <a:pt x="226" y="444"/>
                      <a:pt x="224" y="444"/>
                    </a:cubicBezTo>
                    <a:cubicBezTo>
                      <a:pt x="222" y="445"/>
                      <a:pt x="218" y="443"/>
                      <a:pt x="215" y="442"/>
                    </a:cubicBezTo>
                    <a:cubicBezTo>
                      <a:pt x="216" y="442"/>
                      <a:pt x="214" y="441"/>
                      <a:pt x="213" y="441"/>
                    </a:cubicBezTo>
                    <a:cubicBezTo>
                      <a:pt x="214" y="442"/>
                      <a:pt x="210" y="440"/>
                      <a:pt x="212" y="442"/>
                    </a:cubicBezTo>
                    <a:cubicBezTo>
                      <a:pt x="214" y="441"/>
                      <a:pt x="214" y="443"/>
                      <a:pt x="215" y="443"/>
                    </a:cubicBezTo>
                    <a:cubicBezTo>
                      <a:pt x="216" y="442"/>
                      <a:pt x="220" y="445"/>
                      <a:pt x="222" y="445"/>
                    </a:cubicBezTo>
                    <a:cubicBezTo>
                      <a:pt x="222" y="446"/>
                      <a:pt x="222" y="447"/>
                      <a:pt x="222" y="446"/>
                    </a:cubicBezTo>
                    <a:cubicBezTo>
                      <a:pt x="221" y="446"/>
                      <a:pt x="219" y="445"/>
                      <a:pt x="219" y="445"/>
                    </a:cubicBezTo>
                    <a:cubicBezTo>
                      <a:pt x="220" y="446"/>
                      <a:pt x="221" y="447"/>
                      <a:pt x="223" y="447"/>
                    </a:cubicBezTo>
                    <a:cubicBezTo>
                      <a:pt x="223" y="447"/>
                      <a:pt x="224" y="447"/>
                      <a:pt x="225" y="448"/>
                    </a:cubicBezTo>
                    <a:cubicBezTo>
                      <a:pt x="225" y="446"/>
                      <a:pt x="225" y="446"/>
                      <a:pt x="227" y="447"/>
                    </a:cubicBezTo>
                    <a:cubicBezTo>
                      <a:pt x="227" y="448"/>
                      <a:pt x="225" y="447"/>
                      <a:pt x="227" y="448"/>
                    </a:cubicBezTo>
                    <a:cubicBezTo>
                      <a:pt x="228" y="447"/>
                      <a:pt x="230" y="447"/>
                      <a:pt x="232" y="447"/>
                    </a:cubicBezTo>
                    <a:cubicBezTo>
                      <a:pt x="231" y="448"/>
                      <a:pt x="233" y="448"/>
                      <a:pt x="233" y="449"/>
                    </a:cubicBezTo>
                    <a:cubicBezTo>
                      <a:pt x="233" y="449"/>
                      <a:pt x="232" y="448"/>
                      <a:pt x="232" y="449"/>
                    </a:cubicBezTo>
                    <a:cubicBezTo>
                      <a:pt x="235" y="449"/>
                      <a:pt x="231" y="449"/>
                      <a:pt x="233" y="450"/>
                    </a:cubicBezTo>
                    <a:cubicBezTo>
                      <a:pt x="234" y="449"/>
                      <a:pt x="235" y="450"/>
                      <a:pt x="238" y="450"/>
                    </a:cubicBezTo>
                    <a:cubicBezTo>
                      <a:pt x="237" y="451"/>
                      <a:pt x="237" y="450"/>
                      <a:pt x="238" y="451"/>
                    </a:cubicBezTo>
                    <a:cubicBezTo>
                      <a:pt x="235" y="450"/>
                      <a:pt x="238" y="451"/>
                      <a:pt x="237" y="452"/>
                    </a:cubicBezTo>
                    <a:cubicBezTo>
                      <a:pt x="237" y="452"/>
                      <a:pt x="237" y="452"/>
                      <a:pt x="236" y="452"/>
                    </a:cubicBezTo>
                    <a:cubicBezTo>
                      <a:pt x="237" y="451"/>
                      <a:pt x="233" y="450"/>
                      <a:pt x="234" y="451"/>
                    </a:cubicBezTo>
                    <a:cubicBezTo>
                      <a:pt x="235" y="451"/>
                      <a:pt x="234" y="452"/>
                      <a:pt x="233" y="452"/>
                    </a:cubicBezTo>
                    <a:cubicBezTo>
                      <a:pt x="236" y="453"/>
                      <a:pt x="238" y="454"/>
                      <a:pt x="239" y="453"/>
                    </a:cubicBezTo>
                    <a:cubicBezTo>
                      <a:pt x="242" y="454"/>
                      <a:pt x="245" y="455"/>
                      <a:pt x="243" y="456"/>
                    </a:cubicBezTo>
                    <a:cubicBezTo>
                      <a:pt x="242" y="456"/>
                      <a:pt x="242" y="455"/>
                      <a:pt x="241" y="455"/>
                    </a:cubicBezTo>
                    <a:cubicBezTo>
                      <a:pt x="238" y="454"/>
                      <a:pt x="235" y="454"/>
                      <a:pt x="234" y="454"/>
                    </a:cubicBezTo>
                    <a:cubicBezTo>
                      <a:pt x="236" y="454"/>
                      <a:pt x="235" y="455"/>
                      <a:pt x="234" y="455"/>
                    </a:cubicBezTo>
                    <a:cubicBezTo>
                      <a:pt x="232" y="454"/>
                      <a:pt x="230" y="452"/>
                      <a:pt x="230" y="453"/>
                    </a:cubicBezTo>
                    <a:cubicBezTo>
                      <a:pt x="229" y="451"/>
                      <a:pt x="224" y="450"/>
                      <a:pt x="224" y="449"/>
                    </a:cubicBezTo>
                    <a:cubicBezTo>
                      <a:pt x="222" y="448"/>
                      <a:pt x="222" y="448"/>
                      <a:pt x="221" y="448"/>
                    </a:cubicBezTo>
                    <a:cubicBezTo>
                      <a:pt x="221" y="448"/>
                      <a:pt x="219" y="447"/>
                      <a:pt x="218" y="446"/>
                    </a:cubicBezTo>
                    <a:cubicBezTo>
                      <a:pt x="219" y="446"/>
                      <a:pt x="218" y="445"/>
                      <a:pt x="217" y="444"/>
                    </a:cubicBezTo>
                    <a:cubicBezTo>
                      <a:pt x="217" y="445"/>
                      <a:pt x="213" y="442"/>
                      <a:pt x="215" y="443"/>
                    </a:cubicBezTo>
                    <a:cubicBezTo>
                      <a:pt x="215" y="444"/>
                      <a:pt x="216" y="444"/>
                      <a:pt x="216" y="445"/>
                    </a:cubicBezTo>
                    <a:cubicBezTo>
                      <a:pt x="214" y="444"/>
                      <a:pt x="214" y="444"/>
                      <a:pt x="212" y="444"/>
                    </a:cubicBezTo>
                    <a:cubicBezTo>
                      <a:pt x="212" y="445"/>
                      <a:pt x="215" y="445"/>
                      <a:pt x="214" y="446"/>
                    </a:cubicBezTo>
                    <a:cubicBezTo>
                      <a:pt x="213" y="446"/>
                      <a:pt x="211" y="445"/>
                      <a:pt x="211" y="444"/>
                    </a:cubicBezTo>
                    <a:cubicBezTo>
                      <a:pt x="212" y="445"/>
                      <a:pt x="209" y="443"/>
                      <a:pt x="210" y="443"/>
                    </a:cubicBezTo>
                    <a:cubicBezTo>
                      <a:pt x="207" y="442"/>
                      <a:pt x="207" y="441"/>
                      <a:pt x="204" y="440"/>
                    </a:cubicBezTo>
                    <a:cubicBezTo>
                      <a:pt x="203" y="441"/>
                      <a:pt x="207" y="441"/>
                      <a:pt x="209" y="443"/>
                    </a:cubicBezTo>
                    <a:cubicBezTo>
                      <a:pt x="209" y="444"/>
                      <a:pt x="210" y="445"/>
                      <a:pt x="211" y="446"/>
                    </a:cubicBezTo>
                    <a:cubicBezTo>
                      <a:pt x="213" y="447"/>
                      <a:pt x="214" y="448"/>
                      <a:pt x="214" y="450"/>
                    </a:cubicBezTo>
                    <a:cubicBezTo>
                      <a:pt x="217" y="450"/>
                      <a:pt x="217" y="449"/>
                      <a:pt x="218" y="451"/>
                    </a:cubicBezTo>
                    <a:cubicBezTo>
                      <a:pt x="219" y="449"/>
                      <a:pt x="219" y="449"/>
                      <a:pt x="219" y="449"/>
                    </a:cubicBezTo>
                    <a:cubicBezTo>
                      <a:pt x="217" y="448"/>
                      <a:pt x="217" y="450"/>
                      <a:pt x="215" y="448"/>
                    </a:cubicBezTo>
                    <a:cubicBezTo>
                      <a:pt x="214" y="448"/>
                      <a:pt x="212" y="447"/>
                      <a:pt x="212" y="446"/>
                    </a:cubicBezTo>
                    <a:cubicBezTo>
                      <a:pt x="214" y="447"/>
                      <a:pt x="215" y="447"/>
                      <a:pt x="218" y="448"/>
                    </a:cubicBezTo>
                    <a:cubicBezTo>
                      <a:pt x="217" y="449"/>
                      <a:pt x="221" y="450"/>
                      <a:pt x="220" y="450"/>
                    </a:cubicBezTo>
                    <a:cubicBezTo>
                      <a:pt x="220" y="448"/>
                      <a:pt x="215" y="447"/>
                      <a:pt x="214" y="444"/>
                    </a:cubicBezTo>
                    <a:cubicBezTo>
                      <a:pt x="217" y="446"/>
                      <a:pt x="221" y="448"/>
                      <a:pt x="224" y="452"/>
                    </a:cubicBezTo>
                    <a:cubicBezTo>
                      <a:pt x="225" y="452"/>
                      <a:pt x="223" y="451"/>
                      <a:pt x="224" y="451"/>
                    </a:cubicBezTo>
                    <a:cubicBezTo>
                      <a:pt x="224" y="452"/>
                      <a:pt x="225" y="452"/>
                      <a:pt x="226" y="452"/>
                    </a:cubicBezTo>
                    <a:cubicBezTo>
                      <a:pt x="224" y="452"/>
                      <a:pt x="223" y="450"/>
                      <a:pt x="224" y="450"/>
                    </a:cubicBezTo>
                    <a:cubicBezTo>
                      <a:pt x="225" y="451"/>
                      <a:pt x="228" y="452"/>
                      <a:pt x="229" y="453"/>
                    </a:cubicBezTo>
                    <a:cubicBezTo>
                      <a:pt x="228" y="454"/>
                      <a:pt x="226" y="453"/>
                      <a:pt x="226" y="453"/>
                    </a:cubicBezTo>
                    <a:cubicBezTo>
                      <a:pt x="227" y="454"/>
                      <a:pt x="228" y="454"/>
                      <a:pt x="228" y="455"/>
                    </a:cubicBezTo>
                    <a:cubicBezTo>
                      <a:pt x="229" y="454"/>
                      <a:pt x="231" y="454"/>
                      <a:pt x="232" y="455"/>
                    </a:cubicBezTo>
                    <a:cubicBezTo>
                      <a:pt x="228" y="454"/>
                      <a:pt x="238" y="458"/>
                      <a:pt x="235" y="459"/>
                    </a:cubicBezTo>
                    <a:cubicBezTo>
                      <a:pt x="237" y="459"/>
                      <a:pt x="237" y="458"/>
                      <a:pt x="240" y="460"/>
                    </a:cubicBezTo>
                    <a:cubicBezTo>
                      <a:pt x="238" y="460"/>
                      <a:pt x="241" y="460"/>
                      <a:pt x="242" y="461"/>
                    </a:cubicBezTo>
                    <a:cubicBezTo>
                      <a:pt x="240" y="461"/>
                      <a:pt x="238" y="460"/>
                      <a:pt x="236" y="460"/>
                    </a:cubicBezTo>
                    <a:cubicBezTo>
                      <a:pt x="234" y="459"/>
                      <a:pt x="232" y="458"/>
                      <a:pt x="230" y="458"/>
                    </a:cubicBezTo>
                    <a:cubicBezTo>
                      <a:pt x="226" y="456"/>
                      <a:pt x="223" y="455"/>
                      <a:pt x="223" y="453"/>
                    </a:cubicBezTo>
                    <a:cubicBezTo>
                      <a:pt x="218" y="452"/>
                      <a:pt x="217" y="451"/>
                      <a:pt x="214" y="450"/>
                    </a:cubicBezTo>
                    <a:cubicBezTo>
                      <a:pt x="214" y="450"/>
                      <a:pt x="214" y="451"/>
                      <a:pt x="213" y="451"/>
                    </a:cubicBezTo>
                    <a:cubicBezTo>
                      <a:pt x="215" y="452"/>
                      <a:pt x="214" y="453"/>
                      <a:pt x="216" y="453"/>
                    </a:cubicBezTo>
                    <a:cubicBezTo>
                      <a:pt x="216" y="452"/>
                      <a:pt x="216" y="452"/>
                      <a:pt x="217" y="452"/>
                    </a:cubicBezTo>
                    <a:cubicBezTo>
                      <a:pt x="218" y="453"/>
                      <a:pt x="220" y="452"/>
                      <a:pt x="221" y="454"/>
                    </a:cubicBezTo>
                    <a:cubicBezTo>
                      <a:pt x="220" y="454"/>
                      <a:pt x="219" y="453"/>
                      <a:pt x="217" y="452"/>
                    </a:cubicBezTo>
                    <a:cubicBezTo>
                      <a:pt x="218" y="454"/>
                      <a:pt x="221" y="457"/>
                      <a:pt x="224" y="457"/>
                    </a:cubicBezTo>
                    <a:cubicBezTo>
                      <a:pt x="222" y="456"/>
                      <a:pt x="220" y="456"/>
                      <a:pt x="221" y="455"/>
                    </a:cubicBezTo>
                    <a:cubicBezTo>
                      <a:pt x="229" y="459"/>
                      <a:pt x="240" y="461"/>
                      <a:pt x="240" y="464"/>
                    </a:cubicBezTo>
                    <a:cubicBezTo>
                      <a:pt x="241" y="464"/>
                      <a:pt x="242" y="467"/>
                      <a:pt x="245" y="466"/>
                    </a:cubicBezTo>
                    <a:cubicBezTo>
                      <a:pt x="244" y="466"/>
                      <a:pt x="242" y="465"/>
                      <a:pt x="243" y="465"/>
                    </a:cubicBezTo>
                    <a:cubicBezTo>
                      <a:pt x="246" y="466"/>
                      <a:pt x="242" y="464"/>
                      <a:pt x="243" y="464"/>
                    </a:cubicBezTo>
                    <a:cubicBezTo>
                      <a:pt x="247" y="465"/>
                      <a:pt x="247" y="465"/>
                      <a:pt x="247" y="465"/>
                    </a:cubicBezTo>
                    <a:cubicBezTo>
                      <a:pt x="247" y="464"/>
                      <a:pt x="244" y="463"/>
                      <a:pt x="244" y="462"/>
                    </a:cubicBezTo>
                    <a:cubicBezTo>
                      <a:pt x="246" y="463"/>
                      <a:pt x="249" y="465"/>
                      <a:pt x="251" y="467"/>
                    </a:cubicBezTo>
                    <a:cubicBezTo>
                      <a:pt x="254" y="468"/>
                      <a:pt x="256" y="469"/>
                      <a:pt x="257" y="467"/>
                    </a:cubicBezTo>
                    <a:cubicBezTo>
                      <a:pt x="258" y="468"/>
                      <a:pt x="258" y="468"/>
                      <a:pt x="258" y="468"/>
                    </a:cubicBezTo>
                    <a:cubicBezTo>
                      <a:pt x="259" y="469"/>
                      <a:pt x="256" y="468"/>
                      <a:pt x="258" y="469"/>
                    </a:cubicBezTo>
                    <a:cubicBezTo>
                      <a:pt x="259" y="469"/>
                      <a:pt x="259" y="468"/>
                      <a:pt x="261" y="469"/>
                    </a:cubicBezTo>
                    <a:cubicBezTo>
                      <a:pt x="261" y="470"/>
                      <a:pt x="264" y="469"/>
                      <a:pt x="266" y="471"/>
                    </a:cubicBezTo>
                    <a:cubicBezTo>
                      <a:pt x="263" y="471"/>
                      <a:pt x="257" y="470"/>
                      <a:pt x="253" y="468"/>
                    </a:cubicBezTo>
                    <a:cubicBezTo>
                      <a:pt x="252" y="469"/>
                      <a:pt x="252" y="469"/>
                      <a:pt x="251" y="469"/>
                    </a:cubicBezTo>
                    <a:cubicBezTo>
                      <a:pt x="250" y="469"/>
                      <a:pt x="254" y="471"/>
                      <a:pt x="252" y="471"/>
                    </a:cubicBezTo>
                    <a:cubicBezTo>
                      <a:pt x="250" y="470"/>
                      <a:pt x="251" y="470"/>
                      <a:pt x="250" y="470"/>
                    </a:cubicBezTo>
                    <a:cubicBezTo>
                      <a:pt x="249" y="469"/>
                      <a:pt x="247" y="468"/>
                      <a:pt x="244" y="467"/>
                    </a:cubicBezTo>
                    <a:cubicBezTo>
                      <a:pt x="244" y="469"/>
                      <a:pt x="247" y="468"/>
                      <a:pt x="248" y="469"/>
                    </a:cubicBezTo>
                    <a:cubicBezTo>
                      <a:pt x="244" y="469"/>
                      <a:pt x="242" y="468"/>
                      <a:pt x="239" y="467"/>
                    </a:cubicBezTo>
                    <a:cubicBezTo>
                      <a:pt x="237" y="466"/>
                      <a:pt x="235" y="465"/>
                      <a:pt x="231" y="464"/>
                    </a:cubicBezTo>
                    <a:cubicBezTo>
                      <a:pt x="230" y="465"/>
                      <a:pt x="228" y="464"/>
                      <a:pt x="228" y="465"/>
                    </a:cubicBezTo>
                    <a:cubicBezTo>
                      <a:pt x="227" y="464"/>
                      <a:pt x="225" y="462"/>
                      <a:pt x="228" y="463"/>
                    </a:cubicBezTo>
                    <a:cubicBezTo>
                      <a:pt x="226" y="462"/>
                      <a:pt x="223" y="462"/>
                      <a:pt x="225" y="463"/>
                    </a:cubicBezTo>
                    <a:cubicBezTo>
                      <a:pt x="226" y="463"/>
                      <a:pt x="223" y="463"/>
                      <a:pt x="226" y="464"/>
                    </a:cubicBezTo>
                    <a:cubicBezTo>
                      <a:pt x="225" y="464"/>
                      <a:pt x="224" y="464"/>
                      <a:pt x="222" y="464"/>
                    </a:cubicBezTo>
                    <a:cubicBezTo>
                      <a:pt x="221" y="463"/>
                      <a:pt x="223" y="463"/>
                      <a:pt x="223" y="462"/>
                    </a:cubicBezTo>
                    <a:cubicBezTo>
                      <a:pt x="220" y="461"/>
                      <a:pt x="221" y="461"/>
                      <a:pt x="218" y="460"/>
                    </a:cubicBezTo>
                    <a:cubicBezTo>
                      <a:pt x="216" y="460"/>
                      <a:pt x="219" y="462"/>
                      <a:pt x="217" y="462"/>
                    </a:cubicBezTo>
                    <a:cubicBezTo>
                      <a:pt x="216" y="460"/>
                      <a:pt x="214" y="459"/>
                      <a:pt x="213" y="458"/>
                    </a:cubicBezTo>
                    <a:cubicBezTo>
                      <a:pt x="211" y="458"/>
                      <a:pt x="209" y="458"/>
                      <a:pt x="206" y="457"/>
                    </a:cubicBezTo>
                    <a:cubicBezTo>
                      <a:pt x="204" y="455"/>
                      <a:pt x="202" y="454"/>
                      <a:pt x="199" y="453"/>
                    </a:cubicBezTo>
                    <a:cubicBezTo>
                      <a:pt x="200" y="452"/>
                      <a:pt x="199" y="450"/>
                      <a:pt x="198" y="451"/>
                    </a:cubicBezTo>
                    <a:cubicBezTo>
                      <a:pt x="199" y="452"/>
                      <a:pt x="199" y="453"/>
                      <a:pt x="199" y="453"/>
                    </a:cubicBezTo>
                    <a:cubicBezTo>
                      <a:pt x="197" y="452"/>
                      <a:pt x="197" y="451"/>
                      <a:pt x="194" y="451"/>
                    </a:cubicBezTo>
                    <a:cubicBezTo>
                      <a:pt x="195" y="449"/>
                      <a:pt x="191" y="449"/>
                      <a:pt x="190" y="447"/>
                    </a:cubicBezTo>
                    <a:cubicBezTo>
                      <a:pt x="190" y="447"/>
                      <a:pt x="190" y="449"/>
                      <a:pt x="189" y="448"/>
                    </a:cubicBezTo>
                    <a:cubicBezTo>
                      <a:pt x="188" y="448"/>
                      <a:pt x="188" y="448"/>
                      <a:pt x="188" y="448"/>
                    </a:cubicBezTo>
                    <a:cubicBezTo>
                      <a:pt x="188" y="447"/>
                      <a:pt x="189" y="447"/>
                      <a:pt x="190" y="446"/>
                    </a:cubicBezTo>
                    <a:cubicBezTo>
                      <a:pt x="188" y="444"/>
                      <a:pt x="189" y="447"/>
                      <a:pt x="187" y="446"/>
                    </a:cubicBezTo>
                    <a:cubicBezTo>
                      <a:pt x="186" y="446"/>
                      <a:pt x="188" y="447"/>
                      <a:pt x="187" y="447"/>
                    </a:cubicBezTo>
                    <a:cubicBezTo>
                      <a:pt x="185" y="445"/>
                      <a:pt x="181" y="445"/>
                      <a:pt x="179" y="442"/>
                    </a:cubicBezTo>
                    <a:cubicBezTo>
                      <a:pt x="178" y="443"/>
                      <a:pt x="176" y="441"/>
                      <a:pt x="175" y="440"/>
                    </a:cubicBezTo>
                    <a:cubicBezTo>
                      <a:pt x="174" y="440"/>
                      <a:pt x="175" y="439"/>
                      <a:pt x="173" y="438"/>
                    </a:cubicBezTo>
                    <a:cubicBezTo>
                      <a:pt x="173" y="439"/>
                      <a:pt x="172" y="438"/>
                      <a:pt x="172" y="439"/>
                    </a:cubicBezTo>
                    <a:cubicBezTo>
                      <a:pt x="173" y="439"/>
                      <a:pt x="174" y="440"/>
                      <a:pt x="173" y="440"/>
                    </a:cubicBezTo>
                    <a:cubicBezTo>
                      <a:pt x="172" y="441"/>
                      <a:pt x="170" y="439"/>
                      <a:pt x="168" y="438"/>
                    </a:cubicBezTo>
                    <a:cubicBezTo>
                      <a:pt x="166" y="437"/>
                      <a:pt x="164" y="435"/>
                      <a:pt x="162" y="434"/>
                    </a:cubicBezTo>
                    <a:cubicBezTo>
                      <a:pt x="161" y="433"/>
                      <a:pt x="156" y="431"/>
                      <a:pt x="159" y="430"/>
                    </a:cubicBezTo>
                    <a:cubicBezTo>
                      <a:pt x="157" y="430"/>
                      <a:pt x="155" y="428"/>
                      <a:pt x="156" y="427"/>
                    </a:cubicBezTo>
                    <a:cubicBezTo>
                      <a:pt x="157" y="428"/>
                      <a:pt x="157" y="429"/>
                      <a:pt x="159" y="430"/>
                    </a:cubicBezTo>
                    <a:cubicBezTo>
                      <a:pt x="159" y="429"/>
                      <a:pt x="161" y="430"/>
                      <a:pt x="162" y="430"/>
                    </a:cubicBezTo>
                    <a:cubicBezTo>
                      <a:pt x="159" y="428"/>
                      <a:pt x="163" y="430"/>
                      <a:pt x="160" y="428"/>
                    </a:cubicBezTo>
                    <a:cubicBezTo>
                      <a:pt x="158" y="427"/>
                      <a:pt x="161" y="431"/>
                      <a:pt x="159" y="429"/>
                    </a:cubicBezTo>
                    <a:cubicBezTo>
                      <a:pt x="158" y="428"/>
                      <a:pt x="157" y="427"/>
                      <a:pt x="157" y="427"/>
                    </a:cubicBezTo>
                    <a:cubicBezTo>
                      <a:pt x="158" y="427"/>
                      <a:pt x="158" y="427"/>
                      <a:pt x="158" y="427"/>
                    </a:cubicBezTo>
                    <a:cubicBezTo>
                      <a:pt x="157" y="426"/>
                      <a:pt x="155" y="423"/>
                      <a:pt x="154" y="423"/>
                    </a:cubicBezTo>
                    <a:cubicBezTo>
                      <a:pt x="154" y="424"/>
                      <a:pt x="157" y="425"/>
                      <a:pt x="156" y="426"/>
                    </a:cubicBezTo>
                    <a:cubicBezTo>
                      <a:pt x="156" y="426"/>
                      <a:pt x="154" y="427"/>
                      <a:pt x="156" y="426"/>
                    </a:cubicBezTo>
                    <a:cubicBezTo>
                      <a:pt x="153" y="424"/>
                      <a:pt x="154" y="427"/>
                      <a:pt x="152" y="425"/>
                    </a:cubicBezTo>
                    <a:cubicBezTo>
                      <a:pt x="152" y="424"/>
                      <a:pt x="153" y="425"/>
                      <a:pt x="152" y="424"/>
                    </a:cubicBezTo>
                    <a:cubicBezTo>
                      <a:pt x="150" y="422"/>
                      <a:pt x="152" y="425"/>
                      <a:pt x="150" y="423"/>
                    </a:cubicBezTo>
                    <a:cubicBezTo>
                      <a:pt x="148" y="422"/>
                      <a:pt x="149" y="422"/>
                      <a:pt x="149" y="421"/>
                    </a:cubicBezTo>
                    <a:cubicBezTo>
                      <a:pt x="146" y="420"/>
                      <a:pt x="142" y="415"/>
                      <a:pt x="144" y="419"/>
                    </a:cubicBezTo>
                    <a:cubicBezTo>
                      <a:pt x="143" y="418"/>
                      <a:pt x="142" y="417"/>
                      <a:pt x="141" y="416"/>
                    </a:cubicBezTo>
                    <a:cubicBezTo>
                      <a:pt x="143" y="417"/>
                      <a:pt x="142" y="416"/>
                      <a:pt x="143" y="416"/>
                    </a:cubicBezTo>
                    <a:cubicBezTo>
                      <a:pt x="139" y="413"/>
                      <a:pt x="138" y="411"/>
                      <a:pt x="136" y="409"/>
                    </a:cubicBezTo>
                    <a:cubicBezTo>
                      <a:pt x="135" y="409"/>
                      <a:pt x="137" y="411"/>
                      <a:pt x="135" y="410"/>
                    </a:cubicBezTo>
                    <a:cubicBezTo>
                      <a:pt x="135" y="409"/>
                      <a:pt x="134" y="410"/>
                      <a:pt x="133" y="408"/>
                    </a:cubicBezTo>
                    <a:cubicBezTo>
                      <a:pt x="133" y="408"/>
                      <a:pt x="134" y="408"/>
                      <a:pt x="133" y="407"/>
                    </a:cubicBezTo>
                    <a:cubicBezTo>
                      <a:pt x="131" y="405"/>
                      <a:pt x="128" y="403"/>
                      <a:pt x="128" y="402"/>
                    </a:cubicBezTo>
                    <a:cubicBezTo>
                      <a:pt x="129" y="402"/>
                      <a:pt x="131" y="404"/>
                      <a:pt x="131" y="404"/>
                    </a:cubicBezTo>
                    <a:cubicBezTo>
                      <a:pt x="129" y="401"/>
                      <a:pt x="127" y="401"/>
                      <a:pt x="126" y="399"/>
                    </a:cubicBezTo>
                    <a:cubicBezTo>
                      <a:pt x="125" y="400"/>
                      <a:pt x="125" y="400"/>
                      <a:pt x="125" y="400"/>
                    </a:cubicBezTo>
                    <a:cubicBezTo>
                      <a:pt x="123" y="398"/>
                      <a:pt x="121" y="397"/>
                      <a:pt x="122" y="395"/>
                    </a:cubicBezTo>
                    <a:cubicBezTo>
                      <a:pt x="123" y="398"/>
                      <a:pt x="126" y="398"/>
                      <a:pt x="126" y="396"/>
                    </a:cubicBezTo>
                    <a:cubicBezTo>
                      <a:pt x="124" y="395"/>
                      <a:pt x="122" y="393"/>
                      <a:pt x="122" y="392"/>
                    </a:cubicBezTo>
                    <a:cubicBezTo>
                      <a:pt x="120" y="391"/>
                      <a:pt x="122" y="394"/>
                      <a:pt x="121" y="393"/>
                    </a:cubicBezTo>
                    <a:cubicBezTo>
                      <a:pt x="119" y="390"/>
                      <a:pt x="114" y="387"/>
                      <a:pt x="112" y="384"/>
                    </a:cubicBezTo>
                    <a:cubicBezTo>
                      <a:pt x="112" y="385"/>
                      <a:pt x="115" y="387"/>
                      <a:pt x="114" y="387"/>
                    </a:cubicBezTo>
                    <a:cubicBezTo>
                      <a:pt x="112" y="386"/>
                      <a:pt x="110" y="384"/>
                      <a:pt x="109" y="382"/>
                    </a:cubicBezTo>
                    <a:cubicBezTo>
                      <a:pt x="107" y="380"/>
                      <a:pt x="106" y="377"/>
                      <a:pt x="105" y="376"/>
                    </a:cubicBezTo>
                    <a:cubicBezTo>
                      <a:pt x="105" y="377"/>
                      <a:pt x="106" y="379"/>
                      <a:pt x="107" y="380"/>
                    </a:cubicBezTo>
                    <a:cubicBezTo>
                      <a:pt x="104" y="377"/>
                      <a:pt x="103" y="374"/>
                      <a:pt x="100" y="370"/>
                    </a:cubicBezTo>
                    <a:cubicBezTo>
                      <a:pt x="100" y="371"/>
                      <a:pt x="101" y="370"/>
                      <a:pt x="102" y="370"/>
                    </a:cubicBezTo>
                    <a:cubicBezTo>
                      <a:pt x="100" y="367"/>
                      <a:pt x="99" y="368"/>
                      <a:pt x="98" y="367"/>
                    </a:cubicBezTo>
                    <a:cubicBezTo>
                      <a:pt x="99" y="369"/>
                      <a:pt x="99" y="369"/>
                      <a:pt x="100" y="370"/>
                    </a:cubicBezTo>
                    <a:cubicBezTo>
                      <a:pt x="99" y="370"/>
                      <a:pt x="99" y="370"/>
                      <a:pt x="98" y="370"/>
                    </a:cubicBezTo>
                    <a:cubicBezTo>
                      <a:pt x="97" y="367"/>
                      <a:pt x="95" y="363"/>
                      <a:pt x="96" y="361"/>
                    </a:cubicBezTo>
                    <a:cubicBezTo>
                      <a:pt x="94" y="362"/>
                      <a:pt x="96" y="365"/>
                      <a:pt x="97" y="367"/>
                    </a:cubicBezTo>
                    <a:cubicBezTo>
                      <a:pt x="94" y="365"/>
                      <a:pt x="94" y="363"/>
                      <a:pt x="92" y="361"/>
                    </a:cubicBezTo>
                    <a:cubicBezTo>
                      <a:pt x="92" y="362"/>
                      <a:pt x="94" y="364"/>
                      <a:pt x="93" y="364"/>
                    </a:cubicBezTo>
                    <a:cubicBezTo>
                      <a:pt x="95" y="366"/>
                      <a:pt x="97" y="368"/>
                      <a:pt x="99" y="371"/>
                    </a:cubicBezTo>
                    <a:cubicBezTo>
                      <a:pt x="100" y="373"/>
                      <a:pt x="102" y="375"/>
                      <a:pt x="103" y="377"/>
                    </a:cubicBezTo>
                    <a:cubicBezTo>
                      <a:pt x="100" y="373"/>
                      <a:pt x="102" y="376"/>
                      <a:pt x="99" y="375"/>
                    </a:cubicBezTo>
                    <a:cubicBezTo>
                      <a:pt x="98" y="373"/>
                      <a:pt x="97" y="369"/>
                      <a:pt x="96" y="369"/>
                    </a:cubicBezTo>
                    <a:cubicBezTo>
                      <a:pt x="96" y="370"/>
                      <a:pt x="96" y="370"/>
                      <a:pt x="96" y="370"/>
                    </a:cubicBezTo>
                    <a:cubicBezTo>
                      <a:pt x="94" y="369"/>
                      <a:pt x="93" y="364"/>
                      <a:pt x="93" y="365"/>
                    </a:cubicBezTo>
                    <a:cubicBezTo>
                      <a:pt x="93" y="366"/>
                      <a:pt x="93" y="367"/>
                      <a:pt x="93" y="368"/>
                    </a:cubicBezTo>
                    <a:cubicBezTo>
                      <a:pt x="91" y="365"/>
                      <a:pt x="90" y="363"/>
                      <a:pt x="89" y="361"/>
                    </a:cubicBezTo>
                    <a:cubicBezTo>
                      <a:pt x="88" y="359"/>
                      <a:pt x="87" y="358"/>
                      <a:pt x="85" y="357"/>
                    </a:cubicBezTo>
                    <a:cubicBezTo>
                      <a:pt x="86" y="355"/>
                      <a:pt x="79" y="348"/>
                      <a:pt x="80" y="346"/>
                    </a:cubicBezTo>
                    <a:cubicBezTo>
                      <a:pt x="82" y="349"/>
                      <a:pt x="83" y="351"/>
                      <a:pt x="85" y="353"/>
                    </a:cubicBezTo>
                    <a:cubicBezTo>
                      <a:pt x="86" y="355"/>
                      <a:pt x="87" y="357"/>
                      <a:pt x="89" y="359"/>
                    </a:cubicBezTo>
                    <a:cubicBezTo>
                      <a:pt x="89" y="358"/>
                      <a:pt x="90" y="361"/>
                      <a:pt x="91" y="361"/>
                    </a:cubicBezTo>
                    <a:cubicBezTo>
                      <a:pt x="90" y="357"/>
                      <a:pt x="86" y="354"/>
                      <a:pt x="84" y="351"/>
                    </a:cubicBezTo>
                    <a:cubicBezTo>
                      <a:pt x="84" y="351"/>
                      <a:pt x="83" y="350"/>
                      <a:pt x="84" y="350"/>
                    </a:cubicBezTo>
                    <a:cubicBezTo>
                      <a:pt x="85" y="352"/>
                      <a:pt x="86" y="352"/>
                      <a:pt x="87" y="354"/>
                    </a:cubicBezTo>
                    <a:cubicBezTo>
                      <a:pt x="87" y="354"/>
                      <a:pt x="89" y="353"/>
                      <a:pt x="87" y="352"/>
                    </a:cubicBezTo>
                    <a:cubicBezTo>
                      <a:pt x="87" y="352"/>
                      <a:pt x="87" y="353"/>
                      <a:pt x="87" y="353"/>
                    </a:cubicBezTo>
                    <a:cubicBezTo>
                      <a:pt x="86" y="351"/>
                      <a:pt x="85" y="350"/>
                      <a:pt x="84" y="348"/>
                    </a:cubicBezTo>
                    <a:cubicBezTo>
                      <a:pt x="84" y="346"/>
                      <a:pt x="85" y="347"/>
                      <a:pt x="87" y="346"/>
                    </a:cubicBezTo>
                    <a:cubicBezTo>
                      <a:pt x="87" y="347"/>
                      <a:pt x="87" y="347"/>
                      <a:pt x="88" y="348"/>
                    </a:cubicBezTo>
                    <a:cubicBezTo>
                      <a:pt x="89" y="347"/>
                      <a:pt x="92" y="350"/>
                      <a:pt x="94" y="351"/>
                    </a:cubicBezTo>
                    <a:cubicBezTo>
                      <a:pt x="93" y="349"/>
                      <a:pt x="92" y="350"/>
                      <a:pt x="90" y="347"/>
                    </a:cubicBezTo>
                    <a:cubicBezTo>
                      <a:pt x="90" y="346"/>
                      <a:pt x="91" y="347"/>
                      <a:pt x="91" y="346"/>
                    </a:cubicBezTo>
                    <a:cubicBezTo>
                      <a:pt x="90" y="347"/>
                      <a:pt x="89" y="343"/>
                      <a:pt x="88" y="344"/>
                    </a:cubicBezTo>
                    <a:cubicBezTo>
                      <a:pt x="89" y="346"/>
                      <a:pt x="90" y="347"/>
                      <a:pt x="90" y="348"/>
                    </a:cubicBezTo>
                    <a:cubicBezTo>
                      <a:pt x="89" y="347"/>
                      <a:pt x="89" y="347"/>
                      <a:pt x="88" y="347"/>
                    </a:cubicBezTo>
                    <a:cubicBezTo>
                      <a:pt x="87" y="345"/>
                      <a:pt x="88" y="345"/>
                      <a:pt x="87" y="344"/>
                    </a:cubicBezTo>
                    <a:cubicBezTo>
                      <a:pt x="87" y="344"/>
                      <a:pt x="86" y="344"/>
                      <a:pt x="86" y="343"/>
                    </a:cubicBezTo>
                    <a:cubicBezTo>
                      <a:pt x="85" y="344"/>
                      <a:pt x="88" y="345"/>
                      <a:pt x="86" y="346"/>
                    </a:cubicBezTo>
                    <a:cubicBezTo>
                      <a:pt x="83" y="344"/>
                      <a:pt x="83" y="348"/>
                      <a:pt x="80" y="342"/>
                    </a:cubicBezTo>
                    <a:cubicBezTo>
                      <a:pt x="80" y="339"/>
                      <a:pt x="78" y="337"/>
                      <a:pt x="76" y="334"/>
                    </a:cubicBezTo>
                    <a:cubicBezTo>
                      <a:pt x="76" y="334"/>
                      <a:pt x="77" y="334"/>
                      <a:pt x="77" y="334"/>
                    </a:cubicBezTo>
                    <a:cubicBezTo>
                      <a:pt x="77" y="333"/>
                      <a:pt x="74" y="327"/>
                      <a:pt x="73" y="327"/>
                    </a:cubicBezTo>
                    <a:cubicBezTo>
                      <a:pt x="73" y="328"/>
                      <a:pt x="74" y="329"/>
                      <a:pt x="75" y="331"/>
                    </a:cubicBezTo>
                    <a:cubicBezTo>
                      <a:pt x="74" y="331"/>
                      <a:pt x="76" y="333"/>
                      <a:pt x="75" y="333"/>
                    </a:cubicBezTo>
                    <a:cubicBezTo>
                      <a:pt x="72" y="328"/>
                      <a:pt x="72" y="327"/>
                      <a:pt x="73" y="325"/>
                    </a:cubicBezTo>
                    <a:cubicBezTo>
                      <a:pt x="71" y="322"/>
                      <a:pt x="70" y="320"/>
                      <a:pt x="69" y="317"/>
                    </a:cubicBezTo>
                    <a:cubicBezTo>
                      <a:pt x="68" y="314"/>
                      <a:pt x="67" y="311"/>
                      <a:pt x="65" y="307"/>
                    </a:cubicBezTo>
                    <a:cubicBezTo>
                      <a:pt x="64" y="306"/>
                      <a:pt x="65" y="309"/>
                      <a:pt x="64" y="308"/>
                    </a:cubicBezTo>
                    <a:cubicBezTo>
                      <a:pt x="64" y="305"/>
                      <a:pt x="63" y="305"/>
                      <a:pt x="62" y="302"/>
                    </a:cubicBezTo>
                    <a:cubicBezTo>
                      <a:pt x="63" y="302"/>
                      <a:pt x="63" y="302"/>
                      <a:pt x="62" y="301"/>
                    </a:cubicBezTo>
                    <a:cubicBezTo>
                      <a:pt x="61" y="299"/>
                      <a:pt x="62" y="297"/>
                      <a:pt x="60" y="297"/>
                    </a:cubicBezTo>
                    <a:cubicBezTo>
                      <a:pt x="60" y="295"/>
                      <a:pt x="60" y="294"/>
                      <a:pt x="60" y="293"/>
                    </a:cubicBezTo>
                    <a:cubicBezTo>
                      <a:pt x="60" y="293"/>
                      <a:pt x="59" y="293"/>
                      <a:pt x="59" y="293"/>
                    </a:cubicBezTo>
                    <a:cubicBezTo>
                      <a:pt x="59" y="296"/>
                      <a:pt x="60" y="299"/>
                      <a:pt x="59" y="299"/>
                    </a:cubicBezTo>
                    <a:cubicBezTo>
                      <a:pt x="60" y="300"/>
                      <a:pt x="62" y="304"/>
                      <a:pt x="62" y="306"/>
                    </a:cubicBezTo>
                    <a:cubicBezTo>
                      <a:pt x="61" y="305"/>
                      <a:pt x="59" y="301"/>
                      <a:pt x="58" y="297"/>
                    </a:cubicBezTo>
                    <a:cubicBezTo>
                      <a:pt x="57" y="293"/>
                      <a:pt x="57" y="290"/>
                      <a:pt x="59" y="293"/>
                    </a:cubicBezTo>
                    <a:cubicBezTo>
                      <a:pt x="58" y="291"/>
                      <a:pt x="58" y="290"/>
                      <a:pt x="58" y="289"/>
                    </a:cubicBezTo>
                    <a:cubicBezTo>
                      <a:pt x="57" y="289"/>
                      <a:pt x="57" y="289"/>
                      <a:pt x="56" y="289"/>
                    </a:cubicBezTo>
                    <a:cubicBezTo>
                      <a:pt x="57" y="291"/>
                      <a:pt x="56" y="292"/>
                      <a:pt x="56" y="293"/>
                    </a:cubicBezTo>
                    <a:cubicBezTo>
                      <a:pt x="57" y="295"/>
                      <a:pt x="57" y="294"/>
                      <a:pt x="58" y="297"/>
                    </a:cubicBezTo>
                    <a:cubicBezTo>
                      <a:pt x="57" y="297"/>
                      <a:pt x="57" y="297"/>
                      <a:pt x="57" y="297"/>
                    </a:cubicBezTo>
                    <a:cubicBezTo>
                      <a:pt x="56" y="295"/>
                      <a:pt x="56" y="294"/>
                      <a:pt x="55" y="294"/>
                    </a:cubicBezTo>
                    <a:cubicBezTo>
                      <a:pt x="55" y="297"/>
                      <a:pt x="59" y="298"/>
                      <a:pt x="60" y="303"/>
                    </a:cubicBezTo>
                    <a:cubicBezTo>
                      <a:pt x="58" y="299"/>
                      <a:pt x="59" y="303"/>
                      <a:pt x="58" y="302"/>
                    </a:cubicBezTo>
                    <a:cubicBezTo>
                      <a:pt x="59" y="306"/>
                      <a:pt x="60" y="316"/>
                      <a:pt x="57" y="308"/>
                    </a:cubicBezTo>
                    <a:cubicBezTo>
                      <a:pt x="56" y="308"/>
                      <a:pt x="56" y="310"/>
                      <a:pt x="57" y="311"/>
                    </a:cubicBezTo>
                    <a:cubicBezTo>
                      <a:pt x="58" y="310"/>
                      <a:pt x="58" y="311"/>
                      <a:pt x="59" y="313"/>
                    </a:cubicBezTo>
                    <a:cubicBezTo>
                      <a:pt x="59" y="313"/>
                      <a:pt x="60" y="311"/>
                      <a:pt x="61" y="312"/>
                    </a:cubicBezTo>
                    <a:cubicBezTo>
                      <a:pt x="61" y="314"/>
                      <a:pt x="62" y="317"/>
                      <a:pt x="63" y="318"/>
                    </a:cubicBezTo>
                    <a:cubicBezTo>
                      <a:pt x="65" y="324"/>
                      <a:pt x="68" y="330"/>
                      <a:pt x="71" y="336"/>
                    </a:cubicBezTo>
                    <a:cubicBezTo>
                      <a:pt x="73" y="339"/>
                      <a:pt x="75" y="341"/>
                      <a:pt x="76" y="344"/>
                    </a:cubicBezTo>
                    <a:cubicBezTo>
                      <a:pt x="78" y="347"/>
                      <a:pt x="80" y="350"/>
                      <a:pt x="81" y="353"/>
                    </a:cubicBezTo>
                    <a:cubicBezTo>
                      <a:pt x="80" y="351"/>
                      <a:pt x="80" y="351"/>
                      <a:pt x="78" y="348"/>
                    </a:cubicBezTo>
                    <a:cubicBezTo>
                      <a:pt x="77" y="349"/>
                      <a:pt x="76" y="345"/>
                      <a:pt x="75" y="345"/>
                    </a:cubicBezTo>
                    <a:cubicBezTo>
                      <a:pt x="76" y="347"/>
                      <a:pt x="74" y="343"/>
                      <a:pt x="75" y="346"/>
                    </a:cubicBezTo>
                    <a:cubicBezTo>
                      <a:pt x="73" y="343"/>
                      <a:pt x="72" y="341"/>
                      <a:pt x="71" y="339"/>
                    </a:cubicBezTo>
                    <a:cubicBezTo>
                      <a:pt x="69" y="337"/>
                      <a:pt x="68" y="335"/>
                      <a:pt x="67" y="334"/>
                    </a:cubicBezTo>
                    <a:cubicBezTo>
                      <a:pt x="70" y="339"/>
                      <a:pt x="64" y="333"/>
                      <a:pt x="66" y="336"/>
                    </a:cubicBezTo>
                    <a:cubicBezTo>
                      <a:pt x="69" y="338"/>
                      <a:pt x="71" y="342"/>
                      <a:pt x="72" y="346"/>
                    </a:cubicBezTo>
                    <a:cubicBezTo>
                      <a:pt x="73" y="346"/>
                      <a:pt x="73" y="346"/>
                      <a:pt x="73" y="346"/>
                    </a:cubicBezTo>
                    <a:cubicBezTo>
                      <a:pt x="74" y="349"/>
                      <a:pt x="71" y="345"/>
                      <a:pt x="70" y="344"/>
                    </a:cubicBezTo>
                    <a:cubicBezTo>
                      <a:pt x="71" y="346"/>
                      <a:pt x="72" y="349"/>
                      <a:pt x="73" y="351"/>
                    </a:cubicBezTo>
                    <a:cubicBezTo>
                      <a:pt x="73" y="351"/>
                      <a:pt x="72" y="351"/>
                      <a:pt x="71" y="349"/>
                    </a:cubicBezTo>
                    <a:cubicBezTo>
                      <a:pt x="70" y="347"/>
                      <a:pt x="70" y="347"/>
                      <a:pt x="68" y="345"/>
                    </a:cubicBezTo>
                    <a:cubicBezTo>
                      <a:pt x="69" y="344"/>
                      <a:pt x="69" y="345"/>
                      <a:pt x="70" y="345"/>
                    </a:cubicBezTo>
                    <a:cubicBezTo>
                      <a:pt x="69" y="343"/>
                      <a:pt x="68" y="343"/>
                      <a:pt x="67" y="341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6" y="339"/>
                      <a:pt x="64" y="337"/>
                      <a:pt x="62" y="334"/>
                    </a:cubicBezTo>
                    <a:cubicBezTo>
                      <a:pt x="63" y="336"/>
                      <a:pt x="63" y="339"/>
                      <a:pt x="64" y="341"/>
                    </a:cubicBezTo>
                    <a:cubicBezTo>
                      <a:pt x="65" y="344"/>
                      <a:pt x="66" y="346"/>
                      <a:pt x="67" y="348"/>
                    </a:cubicBezTo>
                    <a:cubicBezTo>
                      <a:pt x="67" y="348"/>
                      <a:pt x="67" y="351"/>
                      <a:pt x="66" y="350"/>
                    </a:cubicBezTo>
                    <a:cubicBezTo>
                      <a:pt x="65" y="346"/>
                      <a:pt x="65" y="346"/>
                      <a:pt x="63" y="343"/>
                    </a:cubicBezTo>
                    <a:cubicBezTo>
                      <a:pt x="63" y="343"/>
                      <a:pt x="64" y="344"/>
                      <a:pt x="64" y="344"/>
                    </a:cubicBezTo>
                    <a:cubicBezTo>
                      <a:pt x="61" y="338"/>
                      <a:pt x="64" y="340"/>
                      <a:pt x="61" y="334"/>
                    </a:cubicBezTo>
                    <a:cubicBezTo>
                      <a:pt x="60" y="333"/>
                      <a:pt x="59" y="333"/>
                      <a:pt x="58" y="332"/>
                    </a:cubicBezTo>
                    <a:cubicBezTo>
                      <a:pt x="59" y="334"/>
                      <a:pt x="57" y="333"/>
                      <a:pt x="57" y="332"/>
                    </a:cubicBezTo>
                    <a:cubicBezTo>
                      <a:pt x="57" y="330"/>
                      <a:pt x="56" y="329"/>
                      <a:pt x="56" y="331"/>
                    </a:cubicBezTo>
                    <a:cubicBezTo>
                      <a:pt x="55" y="328"/>
                      <a:pt x="52" y="323"/>
                      <a:pt x="52" y="320"/>
                    </a:cubicBezTo>
                    <a:cubicBezTo>
                      <a:pt x="53" y="320"/>
                      <a:pt x="54" y="321"/>
                      <a:pt x="54" y="320"/>
                    </a:cubicBezTo>
                    <a:cubicBezTo>
                      <a:pt x="55" y="322"/>
                      <a:pt x="57" y="324"/>
                      <a:pt x="58" y="327"/>
                    </a:cubicBezTo>
                    <a:cubicBezTo>
                      <a:pt x="59" y="329"/>
                      <a:pt x="60" y="332"/>
                      <a:pt x="62" y="334"/>
                    </a:cubicBezTo>
                    <a:cubicBezTo>
                      <a:pt x="62" y="334"/>
                      <a:pt x="62" y="333"/>
                      <a:pt x="62" y="332"/>
                    </a:cubicBezTo>
                    <a:cubicBezTo>
                      <a:pt x="61" y="333"/>
                      <a:pt x="61" y="332"/>
                      <a:pt x="60" y="331"/>
                    </a:cubicBezTo>
                    <a:cubicBezTo>
                      <a:pt x="60" y="330"/>
                      <a:pt x="60" y="330"/>
                      <a:pt x="61" y="330"/>
                    </a:cubicBezTo>
                    <a:cubicBezTo>
                      <a:pt x="60" y="328"/>
                      <a:pt x="59" y="327"/>
                      <a:pt x="60" y="326"/>
                    </a:cubicBezTo>
                    <a:cubicBezTo>
                      <a:pt x="60" y="327"/>
                      <a:pt x="61" y="328"/>
                      <a:pt x="61" y="329"/>
                    </a:cubicBezTo>
                    <a:cubicBezTo>
                      <a:pt x="62" y="328"/>
                      <a:pt x="62" y="327"/>
                      <a:pt x="61" y="325"/>
                    </a:cubicBezTo>
                    <a:cubicBezTo>
                      <a:pt x="61" y="324"/>
                      <a:pt x="60" y="322"/>
                      <a:pt x="60" y="321"/>
                    </a:cubicBezTo>
                    <a:cubicBezTo>
                      <a:pt x="60" y="322"/>
                      <a:pt x="60" y="323"/>
                      <a:pt x="60" y="324"/>
                    </a:cubicBezTo>
                    <a:cubicBezTo>
                      <a:pt x="59" y="323"/>
                      <a:pt x="59" y="323"/>
                      <a:pt x="58" y="322"/>
                    </a:cubicBezTo>
                    <a:cubicBezTo>
                      <a:pt x="57" y="319"/>
                      <a:pt x="59" y="320"/>
                      <a:pt x="59" y="319"/>
                    </a:cubicBezTo>
                    <a:cubicBezTo>
                      <a:pt x="57" y="318"/>
                      <a:pt x="59" y="318"/>
                      <a:pt x="59" y="317"/>
                    </a:cubicBezTo>
                    <a:cubicBezTo>
                      <a:pt x="58" y="317"/>
                      <a:pt x="57" y="317"/>
                      <a:pt x="57" y="315"/>
                    </a:cubicBezTo>
                    <a:cubicBezTo>
                      <a:pt x="57" y="315"/>
                      <a:pt x="58" y="315"/>
                      <a:pt x="57" y="314"/>
                    </a:cubicBezTo>
                    <a:cubicBezTo>
                      <a:pt x="55" y="311"/>
                      <a:pt x="54" y="308"/>
                      <a:pt x="53" y="305"/>
                    </a:cubicBezTo>
                    <a:cubicBezTo>
                      <a:pt x="53" y="302"/>
                      <a:pt x="52" y="299"/>
                      <a:pt x="49" y="295"/>
                    </a:cubicBezTo>
                    <a:cubicBezTo>
                      <a:pt x="50" y="295"/>
                      <a:pt x="49" y="293"/>
                      <a:pt x="49" y="291"/>
                    </a:cubicBezTo>
                    <a:cubicBezTo>
                      <a:pt x="48" y="292"/>
                      <a:pt x="48" y="294"/>
                      <a:pt x="48" y="295"/>
                    </a:cubicBezTo>
                    <a:cubicBezTo>
                      <a:pt x="49" y="298"/>
                      <a:pt x="51" y="304"/>
                      <a:pt x="51" y="306"/>
                    </a:cubicBezTo>
                    <a:cubicBezTo>
                      <a:pt x="50" y="305"/>
                      <a:pt x="49" y="302"/>
                      <a:pt x="49" y="301"/>
                    </a:cubicBezTo>
                    <a:cubicBezTo>
                      <a:pt x="48" y="301"/>
                      <a:pt x="48" y="302"/>
                      <a:pt x="48" y="301"/>
                    </a:cubicBezTo>
                    <a:cubicBezTo>
                      <a:pt x="46" y="297"/>
                      <a:pt x="45" y="292"/>
                      <a:pt x="43" y="288"/>
                    </a:cubicBezTo>
                    <a:cubicBezTo>
                      <a:pt x="41" y="283"/>
                      <a:pt x="40" y="279"/>
                      <a:pt x="40" y="275"/>
                    </a:cubicBezTo>
                    <a:cubicBezTo>
                      <a:pt x="40" y="277"/>
                      <a:pt x="39" y="276"/>
                      <a:pt x="39" y="277"/>
                    </a:cubicBezTo>
                    <a:cubicBezTo>
                      <a:pt x="41" y="280"/>
                      <a:pt x="41" y="283"/>
                      <a:pt x="41" y="286"/>
                    </a:cubicBezTo>
                    <a:cubicBezTo>
                      <a:pt x="42" y="288"/>
                      <a:pt x="44" y="291"/>
                      <a:pt x="45" y="295"/>
                    </a:cubicBezTo>
                    <a:cubicBezTo>
                      <a:pt x="45" y="296"/>
                      <a:pt x="46" y="298"/>
                      <a:pt x="46" y="299"/>
                    </a:cubicBezTo>
                    <a:cubicBezTo>
                      <a:pt x="47" y="301"/>
                      <a:pt x="47" y="302"/>
                      <a:pt x="48" y="303"/>
                    </a:cubicBezTo>
                    <a:cubicBezTo>
                      <a:pt x="47" y="304"/>
                      <a:pt x="49" y="311"/>
                      <a:pt x="47" y="310"/>
                    </a:cubicBezTo>
                    <a:cubicBezTo>
                      <a:pt x="48" y="312"/>
                      <a:pt x="50" y="316"/>
                      <a:pt x="50" y="317"/>
                    </a:cubicBezTo>
                    <a:cubicBezTo>
                      <a:pt x="49" y="315"/>
                      <a:pt x="48" y="315"/>
                      <a:pt x="47" y="314"/>
                    </a:cubicBezTo>
                    <a:cubicBezTo>
                      <a:pt x="48" y="316"/>
                      <a:pt x="48" y="317"/>
                      <a:pt x="49" y="320"/>
                    </a:cubicBezTo>
                    <a:cubicBezTo>
                      <a:pt x="49" y="320"/>
                      <a:pt x="48" y="319"/>
                      <a:pt x="48" y="321"/>
                    </a:cubicBezTo>
                    <a:cubicBezTo>
                      <a:pt x="50" y="324"/>
                      <a:pt x="51" y="327"/>
                      <a:pt x="53" y="330"/>
                    </a:cubicBezTo>
                    <a:cubicBezTo>
                      <a:pt x="54" y="333"/>
                      <a:pt x="56" y="337"/>
                      <a:pt x="56" y="340"/>
                    </a:cubicBezTo>
                    <a:cubicBezTo>
                      <a:pt x="54" y="340"/>
                      <a:pt x="53" y="335"/>
                      <a:pt x="51" y="333"/>
                    </a:cubicBezTo>
                    <a:cubicBezTo>
                      <a:pt x="52" y="335"/>
                      <a:pt x="49" y="329"/>
                      <a:pt x="49" y="330"/>
                    </a:cubicBezTo>
                    <a:cubicBezTo>
                      <a:pt x="50" y="332"/>
                      <a:pt x="48" y="333"/>
                      <a:pt x="47" y="331"/>
                    </a:cubicBezTo>
                    <a:cubicBezTo>
                      <a:pt x="47" y="330"/>
                      <a:pt x="47" y="328"/>
                      <a:pt x="48" y="328"/>
                    </a:cubicBezTo>
                    <a:cubicBezTo>
                      <a:pt x="47" y="326"/>
                      <a:pt x="46" y="325"/>
                      <a:pt x="45" y="325"/>
                    </a:cubicBezTo>
                    <a:cubicBezTo>
                      <a:pt x="48" y="329"/>
                      <a:pt x="44" y="327"/>
                      <a:pt x="45" y="328"/>
                    </a:cubicBezTo>
                    <a:cubicBezTo>
                      <a:pt x="46" y="328"/>
                      <a:pt x="46" y="329"/>
                      <a:pt x="47" y="330"/>
                    </a:cubicBezTo>
                    <a:cubicBezTo>
                      <a:pt x="46" y="330"/>
                      <a:pt x="47" y="331"/>
                      <a:pt x="47" y="332"/>
                    </a:cubicBezTo>
                    <a:cubicBezTo>
                      <a:pt x="48" y="333"/>
                      <a:pt x="49" y="334"/>
                      <a:pt x="50" y="334"/>
                    </a:cubicBezTo>
                    <a:cubicBezTo>
                      <a:pt x="50" y="337"/>
                      <a:pt x="55" y="344"/>
                      <a:pt x="56" y="348"/>
                    </a:cubicBezTo>
                    <a:cubicBezTo>
                      <a:pt x="54" y="346"/>
                      <a:pt x="53" y="345"/>
                      <a:pt x="53" y="343"/>
                    </a:cubicBezTo>
                    <a:cubicBezTo>
                      <a:pt x="51" y="343"/>
                      <a:pt x="50" y="341"/>
                      <a:pt x="48" y="339"/>
                    </a:cubicBezTo>
                    <a:cubicBezTo>
                      <a:pt x="48" y="337"/>
                      <a:pt x="49" y="338"/>
                      <a:pt x="49" y="339"/>
                    </a:cubicBezTo>
                    <a:cubicBezTo>
                      <a:pt x="48" y="337"/>
                      <a:pt x="45" y="335"/>
                      <a:pt x="46" y="332"/>
                    </a:cubicBezTo>
                    <a:cubicBezTo>
                      <a:pt x="46" y="334"/>
                      <a:pt x="49" y="336"/>
                      <a:pt x="48" y="335"/>
                    </a:cubicBezTo>
                    <a:cubicBezTo>
                      <a:pt x="45" y="331"/>
                      <a:pt x="42" y="329"/>
                      <a:pt x="40" y="325"/>
                    </a:cubicBezTo>
                    <a:cubicBezTo>
                      <a:pt x="40" y="325"/>
                      <a:pt x="40" y="326"/>
                      <a:pt x="40" y="326"/>
                    </a:cubicBezTo>
                    <a:cubicBezTo>
                      <a:pt x="36" y="320"/>
                      <a:pt x="32" y="314"/>
                      <a:pt x="32" y="310"/>
                    </a:cubicBezTo>
                    <a:cubicBezTo>
                      <a:pt x="32" y="308"/>
                      <a:pt x="31" y="307"/>
                      <a:pt x="30" y="305"/>
                    </a:cubicBezTo>
                    <a:cubicBezTo>
                      <a:pt x="30" y="303"/>
                      <a:pt x="29" y="302"/>
                      <a:pt x="29" y="301"/>
                    </a:cubicBezTo>
                    <a:cubicBezTo>
                      <a:pt x="29" y="304"/>
                      <a:pt x="28" y="305"/>
                      <a:pt x="29" y="307"/>
                    </a:cubicBezTo>
                    <a:cubicBezTo>
                      <a:pt x="28" y="304"/>
                      <a:pt x="27" y="303"/>
                      <a:pt x="25" y="302"/>
                    </a:cubicBezTo>
                    <a:cubicBezTo>
                      <a:pt x="26" y="300"/>
                      <a:pt x="24" y="296"/>
                      <a:pt x="24" y="294"/>
                    </a:cubicBezTo>
                    <a:cubicBezTo>
                      <a:pt x="24" y="293"/>
                      <a:pt x="25" y="298"/>
                      <a:pt x="25" y="297"/>
                    </a:cubicBezTo>
                    <a:cubicBezTo>
                      <a:pt x="25" y="295"/>
                      <a:pt x="25" y="292"/>
                      <a:pt x="24" y="290"/>
                    </a:cubicBezTo>
                    <a:cubicBezTo>
                      <a:pt x="23" y="287"/>
                      <a:pt x="23" y="284"/>
                      <a:pt x="22" y="282"/>
                    </a:cubicBezTo>
                    <a:cubicBezTo>
                      <a:pt x="21" y="279"/>
                      <a:pt x="20" y="276"/>
                      <a:pt x="20" y="273"/>
                    </a:cubicBezTo>
                    <a:cubicBezTo>
                      <a:pt x="19" y="271"/>
                      <a:pt x="19" y="268"/>
                      <a:pt x="19" y="266"/>
                    </a:cubicBezTo>
                    <a:cubicBezTo>
                      <a:pt x="20" y="267"/>
                      <a:pt x="20" y="273"/>
                      <a:pt x="21" y="274"/>
                    </a:cubicBezTo>
                    <a:cubicBezTo>
                      <a:pt x="21" y="270"/>
                      <a:pt x="20" y="267"/>
                      <a:pt x="20" y="262"/>
                    </a:cubicBezTo>
                    <a:cubicBezTo>
                      <a:pt x="21" y="261"/>
                      <a:pt x="21" y="263"/>
                      <a:pt x="22" y="266"/>
                    </a:cubicBezTo>
                    <a:cubicBezTo>
                      <a:pt x="20" y="266"/>
                      <a:pt x="24" y="276"/>
                      <a:pt x="21" y="274"/>
                    </a:cubicBezTo>
                    <a:cubicBezTo>
                      <a:pt x="22" y="277"/>
                      <a:pt x="24" y="282"/>
                      <a:pt x="24" y="285"/>
                    </a:cubicBezTo>
                    <a:cubicBezTo>
                      <a:pt x="24" y="286"/>
                      <a:pt x="25" y="285"/>
                      <a:pt x="25" y="287"/>
                    </a:cubicBezTo>
                    <a:cubicBezTo>
                      <a:pt x="25" y="288"/>
                      <a:pt x="24" y="287"/>
                      <a:pt x="24" y="286"/>
                    </a:cubicBezTo>
                    <a:cubicBezTo>
                      <a:pt x="25" y="288"/>
                      <a:pt x="27" y="293"/>
                      <a:pt x="28" y="297"/>
                    </a:cubicBezTo>
                    <a:cubicBezTo>
                      <a:pt x="29" y="299"/>
                      <a:pt x="30" y="302"/>
                      <a:pt x="31" y="304"/>
                    </a:cubicBezTo>
                    <a:cubicBezTo>
                      <a:pt x="32" y="306"/>
                      <a:pt x="33" y="308"/>
                      <a:pt x="33" y="309"/>
                    </a:cubicBezTo>
                    <a:cubicBezTo>
                      <a:pt x="33" y="309"/>
                      <a:pt x="33" y="310"/>
                      <a:pt x="33" y="311"/>
                    </a:cubicBezTo>
                    <a:cubicBezTo>
                      <a:pt x="34" y="311"/>
                      <a:pt x="35" y="313"/>
                      <a:pt x="35" y="313"/>
                    </a:cubicBezTo>
                    <a:cubicBezTo>
                      <a:pt x="34" y="310"/>
                      <a:pt x="35" y="310"/>
                      <a:pt x="35" y="309"/>
                    </a:cubicBezTo>
                    <a:cubicBezTo>
                      <a:pt x="34" y="309"/>
                      <a:pt x="32" y="306"/>
                      <a:pt x="33" y="305"/>
                    </a:cubicBezTo>
                    <a:cubicBezTo>
                      <a:pt x="33" y="304"/>
                      <a:pt x="34" y="307"/>
                      <a:pt x="34" y="306"/>
                    </a:cubicBezTo>
                    <a:cubicBezTo>
                      <a:pt x="34" y="306"/>
                      <a:pt x="34" y="305"/>
                      <a:pt x="34" y="305"/>
                    </a:cubicBezTo>
                    <a:cubicBezTo>
                      <a:pt x="34" y="305"/>
                      <a:pt x="35" y="306"/>
                      <a:pt x="35" y="306"/>
                    </a:cubicBezTo>
                    <a:cubicBezTo>
                      <a:pt x="34" y="303"/>
                      <a:pt x="31" y="299"/>
                      <a:pt x="31" y="297"/>
                    </a:cubicBezTo>
                    <a:cubicBezTo>
                      <a:pt x="32" y="300"/>
                      <a:pt x="33" y="298"/>
                      <a:pt x="33" y="299"/>
                    </a:cubicBezTo>
                    <a:cubicBezTo>
                      <a:pt x="34" y="303"/>
                      <a:pt x="37" y="308"/>
                      <a:pt x="38" y="309"/>
                    </a:cubicBezTo>
                    <a:cubicBezTo>
                      <a:pt x="36" y="304"/>
                      <a:pt x="38" y="304"/>
                      <a:pt x="37" y="301"/>
                    </a:cubicBezTo>
                    <a:cubicBezTo>
                      <a:pt x="38" y="304"/>
                      <a:pt x="37" y="303"/>
                      <a:pt x="38" y="305"/>
                    </a:cubicBezTo>
                    <a:cubicBezTo>
                      <a:pt x="40" y="305"/>
                      <a:pt x="39" y="303"/>
                      <a:pt x="39" y="300"/>
                    </a:cubicBezTo>
                    <a:cubicBezTo>
                      <a:pt x="40" y="302"/>
                      <a:pt x="40" y="301"/>
                      <a:pt x="41" y="302"/>
                    </a:cubicBezTo>
                    <a:cubicBezTo>
                      <a:pt x="40" y="300"/>
                      <a:pt x="39" y="296"/>
                      <a:pt x="41" y="298"/>
                    </a:cubicBezTo>
                    <a:cubicBezTo>
                      <a:pt x="40" y="295"/>
                      <a:pt x="38" y="292"/>
                      <a:pt x="39" y="291"/>
                    </a:cubicBezTo>
                    <a:cubicBezTo>
                      <a:pt x="40" y="293"/>
                      <a:pt x="41" y="298"/>
                      <a:pt x="42" y="297"/>
                    </a:cubicBezTo>
                    <a:cubicBezTo>
                      <a:pt x="39" y="291"/>
                      <a:pt x="38" y="286"/>
                      <a:pt x="38" y="281"/>
                    </a:cubicBezTo>
                    <a:cubicBezTo>
                      <a:pt x="38" y="276"/>
                      <a:pt x="38" y="272"/>
                      <a:pt x="35" y="266"/>
                    </a:cubicBezTo>
                    <a:cubicBezTo>
                      <a:pt x="37" y="266"/>
                      <a:pt x="36" y="264"/>
                      <a:pt x="36" y="262"/>
                    </a:cubicBezTo>
                    <a:cubicBezTo>
                      <a:pt x="37" y="263"/>
                      <a:pt x="39" y="265"/>
                      <a:pt x="40" y="266"/>
                    </a:cubicBezTo>
                    <a:cubicBezTo>
                      <a:pt x="40" y="268"/>
                      <a:pt x="40" y="268"/>
                      <a:pt x="41" y="270"/>
                    </a:cubicBezTo>
                    <a:cubicBezTo>
                      <a:pt x="41" y="272"/>
                      <a:pt x="40" y="270"/>
                      <a:pt x="40" y="273"/>
                    </a:cubicBezTo>
                    <a:cubicBezTo>
                      <a:pt x="41" y="272"/>
                      <a:pt x="41" y="272"/>
                      <a:pt x="41" y="271"/>
                    </a:cubicBezTo>
                    <a:cubicBezTo>
                      <a:pt x="42" y="275"/>
                      <a:pt x="42" y="276"/>
                      <a:pt x="43" y="281"/>
                    </a:cubicBezTo>
                    <a:cubicBezTo>
                      <a:pt x="45" y="282"/>
                      <a:pt x="45" y="284"/>
                      <a:pt x="46" y="282"/>
                    </a:cubicBezTo>
                    <a:cubicBezTo>
                      <a:pt x="44" y="278"/>
                      <a:pt x="45" y="275"/>
                      <a:pt x="42" y="271"/>
                    </a:cubicBezTo>
                    <a:cubicBezTo>
                      <a:pt x="43" y="273"/>
                      <a:pt x="44" y="268"/>
                      <a:pt x="42" y="267"/>
                    </a:cubicBezTo>
                    <a:cubicBezTo>
                      <a:pt x="43" y="268"/>
                      <a:pt x="43" y="270"/>
                      <a:pt x="43" y="270"/>
                    </a:cubicBezTo>
                    <a:cubicBezTo>
                      <a:pt x="42" y="270"/>
                      <a:pt x="42" y="271"/>
                      <a:pt x="42" y="270"/>
                    </a:cubicBezTo>
                    <a:cubicBezTo>
                      <a:pt x="41" y="267"/>
                      <a:pt x="40" y="265"/>
                      <a:pt x="41" y="264"/>
                    </a:cubicBezTo>
                    <a:cubicBezTo>
                      <a:pt x="41" y="265"/>
                      <a:pt x="41" y="267"/>
                      <a:pt x="42" y="267"/>
                    </a:cubicBezTo>
                    <a:cubicBezTo>
                      <a:pt x="41" y="265"/>
                      <a:pt x="42" y="267"/>
                      <a:pt x="42" y="265"/>
                    </a:cubicBezTo>
                    <a:cubicBezTo>
                      <a:pt x="41" y="263"/>
                      <a:pt x="40" y="257"/>
                      <a:pt x="40" y="255"/>
                    </a:cubicBezTo>
                    <a:cubicBezTo>
                      <a:pt x="41" y="255"/>
                      <a:pt x="41" y="255"/>
                      <a:pt x="41" y="255"/>
                    </a:cubicBezTo>
                    <a:cubicBezTo>
                      <a:pt x="41" y="258"/>
                      <a:pt x="44" y="259"/>
                      <a:pt x="42" y="258"/>
                    </a:cubicBezTo>
                    <a:cubicBezTo>
                      <a:pt x="42" y="253"/>
                      <a:pt x="39" y="251"/>
                      <a:pt x="38" y="251"/>
                    </a:cubicBezTo>
                    <a:cubicBezTo>
                      <a:pt x="37" y="249"/>
                      <a:pt x="39" y="249"/>
                      <a:pt x="39" y="248"/>
                    </a:cubicBezTo>
                    <a:cubicBezTo>
                      <a:pt x="37" y="248"/>
                      <a:pt x="37" y="244"/>
                      <a:pt x="35" y="243"/>
                    </a:cubicBezTo>
                    <a:cubicBezTo>
                      <a:pt x="36" y="244"/>
                      <a:pt x="35" y="246"/>
                      <a:pt x="34" y="244"/>
                    </a:cubicBezTo>
                    <a:cubicBezTo>
                      <a:pt x="34" y="242"/>
                      <a:pt x="34" y="238"/>
                      <a:pt x="33" y="235"/>
                    </a:cubicBezTo>
                    <a:cubicBezTo>
                      <a:pt x="33" y="232"/>
                      <a:pt x="33" y="228"/>
                      <a:pt x="33" y="227"/>
                    </a:cubicBezTo>
                    <a:cubicBezTo>
                      <a:pt x="34" y="227"/>
                      <a:pt x="34" y="229"/>
                      <a:pt x="34" y="226"/>
                    </a:cubicBezTo>
                    <a:cubicBezTo>
                      <a:pt x="32" y="226"/>
                      <a:pt x="34" y="220"/>
                      <a:pt x="33" y="218"/>
                    </a:cubicBezTo>
                    <a:cubicBezTo>
                      <a:pt x="32" y="218"/>
                      <a:pt x="33" y="221"/>
                      <a:pt x="32" y="221"/>
                    </a:cubicBezTo>
                    <a:cubicBezTo>
                      <a:pt x="32" y="217"/>
                      <a:pt x="30" y="218"/>
                      <a:pt x="30" y="216"/>
                    </a:cubicBezTo>
                    <a:cubicBezTo>
                      <a:pt x="31" y="212"/>
                      <a:pt x="30" y="203"/>
                      <a:pt x="30" y="200"/>
                    </a:cubicBezTo>
                    <a:cubicBezTo>
                      <a:pt x="29" y="201"/>
                      <a:pt x="30" y="204"/>
                      <a:pt x="29" y="205"/>
                    </a:cubicBezTo>
                    <a:cubicBezTo>
                      <a:pt x="28" y="204"/>
                      <a:pt x="27" y="205"/>
                      <a:pt x="26" y="204"/>
                    </a:cubicBezTo>
                    <a:cubicBezTo>
                      <a:pt x="27" y="202"/>
                      <a:pt x="26" y="198"/>
                      <a:pt x="26" y="197"/>
                    </a:cubicBezTo>
                    <a:cubicBezTo>
                      <a:pt x="25" y="200"/>
                      <a:pt x="25" y="201"/>
                      <a:pt x="24" y="198"/>
                    </a:cubicBezTo>
                    <a:cubicBezTo>
                      <a:pt x="24" y="201"/>
                      <a:pt x="24" y="204"/>
                      <a:pt x="25" y="206"/>
                    </a:cubicBezTo>
                    <a:cubicBezTo>
                      <a:pt x="25" y="209"/>
                      <a:pt x="25" y="211"/>
                      <a:pt x="25" y="215"/>
                    </a:cubicBezTo>
                    <a:cubicBezTo>
                      <a:pt x="26" y="215"/>
                      <a:pt x="26" y="215"/>
                      <a:pt x="26" y="216"/>
                    </a:cubicBezTo>
                    <a:cubicBezTo>
                      <a:pt x="26" y="216"/>
                      <a:pt x="27" y="219"/>
                      <a:pt x="26" y="220"/>
                    </a:cubicBezTo>
                    <a:cubicBezTo>
                      <a:pt x="25" y="220"/>
                      <a:pt x="25" y="215"/>
                      <a:pt x="24" y="216"/>
                    </a:cubicBezTo>
                    <a:cubicBezTo>
                      <a:pt x="24" y="218"/>
                      <a:pt x="26" y="225"/>
                      <a:pt x="24" y="224"/>
                    </a:cubicBezTo>
                    <a:cubicBezTo>
                      <a:pt x="25" y="225"/>
                      <a:pt x="25" y="227"/>
                      <a:pt x="25" y="228"/>
                    </a:cubicBezTo>
                    <a:cubicBezTo>
                      <a:pt x="27" y="227"/>
                      <a:pt x="27" y="237"/>
                      <a:pt x="25" y="235"/>
                    </a:cubicBezTo>
                    <a:cubicBezTo>
                      <a:pt x="25" y="237"/>
                      <a:pt x="26" y="239"/>
                      <a:pt x="26" y="241"/>
                    </a:cubicBezTo>
                    <a:cubicBezTo>
                      <a:pt x="26" y="243"/>
                      <a:pt x="26" y="244"/>
                      <a:pt x="25" y="245"/>
                    </a:cubicBezTo>
                    <a:cubicBezTo>
                      <a:pt x="25" y="240"/>
                      <a:pt x="24" y="236"/>
                      <a:pt x="23" y="232"/>
                    </a:cubicBezTo>
                    <a:cubicBezTo>
                      <a:pt x="23" y="234"/>
                      <a:pt x="22" y="234"/>
                      <a:pt x="23" y="236"/>
                    </a:cubicBezTo>
                    <a:cubicBezTo>
                      <a:pt x="24" y="236"/>
                      <a:pt x="24" y="238"/>
                      <a:pt x="24" y="239"/>
                    </a:cubicBezTo>
                    <a:cubicBezTo>
                      <a:pt x="24" y="239"/>
                      <a:pt x="24" y="242"/>
                      <a:pt x="24" y="243"/>
                    </a:cubicBezTo>
                    <a:cubicBezTo>
                      <a:pt x="23" y="242"/>
                      <a:pt x="23" y="244"/>
                      <a:pt x="23" y="245"/>
                    </a:cubicBezTo>
                    <a:cubicBezTo>
                      <a:pt x="21" y="241"/>
                      <a:pt x="22" y="237"/>
                      <a:pt x="22" y="234"/>
                    </a:cubicBezTo>
                    <a:cubicBezTo>
                      <a:pt x="21" y="234"/>
                      <a:pt x="22" y="238"/>
                      <a:pt x="21" y="239"/>
                    </a:cubicBezTo>
                    <a:cubicBezTo>
                      <a:pt x="21" y="239"/>
                      <a:pt x="21" y="237"/>
                      <a:pt x="20" y="237"/>
                    </a:cubicBezTo>
                    <a:cubicBezTo>
                      <a:pt x="20" y="238"/>
                      <a:pt x="21" y="242"/>
                      <a:pt x="21" y="243"/>
                    </a:cubicBezTo>
                    <a:cubicBezTo>
                      <a:pt x="20" y="241"/>
                      <a:pt x="20" y="238"/>
                      <a:pt x="19" y="238"/>
                    </a:cubicBezTo>
                    <a:cubicBezTo>
                      <a:pt x="19" y="235"/>
                      <a:pt x="19" y="233"/>
                      <a:pt x="19" y="230"/>
                    </a:cubicBezTo>
                    <a:cubicBezTo>
                      <a:pt x="18" y="232"/>
                      <a:pt x="17" y="227"/>
                      <a:pt x="16" y="227"/>
                    </a:cubicBezTo>
                    <a:cubicBezTo>
                      <a:pt x="17" y="230"/>
                      <a:pt x="19" y="235"/>
                      <a:pt x="18" y="239"/>
                    </a:cubicBezTo>
                    <a:cubicBezTo>
                      <a:pt x="18" y="243"/>
                      <a:pt x="20" y="249"/>
                      <a:pt x="19" y="252"/>
                    </a:cubicBezTo>
                    <a:cubicBezTo>
                      <a:pt x="19" y="250"/>
                      <a:pt x="18" y="248"/>
                      <a:pt x="17" y="247"/>
                    </a:cubicBezTo>
                    <a:cubicBezTo>
                      <a:pt x="16" y="250"/>
                      <a:pt x="19" y="253"/>
                      <a:pt x="18" y="256"/>
                    </a:cubicBezTo>
                    <a:cubicBezTo>
                      <a:pt x="18" y="255"/>
                      <a:pt x="18" y="254"/>
                      <a:pt x="18" y="255"/>
                    </a:cubicBezTo>
                    <a:cubicBezTo>
                      <a:pt x="18" y="257"/>
                      <a:pt x="19" y="257"/>
                      <a:pt x="19" y="258"/>
                    </a:cubicBezTo>
                    <a:cubicBezTo>
                      <a:pt x="19" y="260"/>
                      <a:pt x="19" y="263"/>
                      <a:pt x="18" y="261"/>
                    </a:cubicBezTo>
                    <a:cubicBezTo>
                      <a:pt x="17" y="251"/>
                      <a:pt x="14" y="242"/>
                      <a:pt x="15" y="232"/>
                    </a:cubicBezTo>
                    <a:cubicBezTo>
                      <a:pt x="16" y="238"/>
                      <a:pt x="15" y="245"/>
                      <a:pt x="17" y="247"/>
                    </a:cubicBezTo>
                    <a:cubicBezTo>
                      <a:pt x="16" y="244"/>
                      <a:pt x="17" y="242"/>
                      <a:pt x="16" y="240"/>
                    </a:cubicBezTo>
                    <a:cubicBezTo>
                      <a:pt x="16" y="237"/>
                      <a:pt x="17" y="236"/>
                      <a:pt x="16" y="233"/>
                    </a:cubicBezTo>
                    <a:cubicBezTo>
                      <a:pt x="17" y="236"/>
                      <a:pt x="16" y="234"/>
                      <a:pt x="15" y="233"/>
                    </a:cubicBezTo>
                    <a:cubicBezTo>
                      <a:pt x="15" y="231"/>
                      <a:pt x="15" y="231"/>
                      <a:pt x="15" y="227"/>
                    </a:cubicBezTo>
                    <a:cubicBezTo>
                      <a:pt x="14" y="227"/>
                      <a:pt x="14" y="220"/>
                      <a:pt x="12" y="220"/>
                    </a:cubicBezTo>
                    <a:cubicBezTo>
                      <a:pt x="14" y="228"/>
                      <a:pt x="14" y="236"/>
                      <a:pt x="13" y="243"/>
                    </a:cubicBezTo>
                    <a:cubicBezTo>
                      <a:pt x="14" y="245"/>
                      <a:pt x="14" y="241"/>
                      <a:pt x="15" y="243"/>
                    </a:cubicBezTo>
                    <a:cubicBezTo>
                      <a:pt x="15" y="244"/>
                      <a:pt x="15" y="245"/>
                      <a:pt x="14" y="246"/>
                    </a:cubicBezTo>
                    <a:cubicBezTo>
                      <a:pt x="12" y="244"/>
                      <a:pt x="13" y="247"/>
                      <a:pt x="12" y="249"/>
                    </a:cubicBezTo>
                    <a:cubicBezTo>
                      <a:pt x="11" y="245"/>
                      <a:pt x="13" y="246"/>
                      <a:pt x="12" y="243"/>
                    </a:cubicBezTo>
                    <a:cubicBezTo>
                      <a:pt x="12" y="241"/>
                      <a:pt x="10" y="238"/>
                      <a:pt x="11" y="237"/>
                    </a:cubicBezTo>
                    <a:cubicBezTo>
                      <a:pt x="11" y="237"/>
                      <a:pt x="11" y="238"/>
                      <a:pt x="12" y="238"/>
                    </a:cubicBezTo>
                    <a:cubicBezTo>
                      <a:pt x="12" y="237"/>
                      <a:pt x="12" y="236"/>
                      <a:pt x="12" y="235"/>
                    </a:cubicBezTo>
                    <a:cubicBezTo>
                      <a:pt x="11" y="236"/>
                      <a:pt x="11" y="235"/>
                      <a:pt x="10" y="234"/>
                    </a:cubicBezTo>
                    <a:cubicBezTo>
                      <a:pt x="12" y="233"/>
                      <a:pt x="12" y="231"/>
                      <a:pt x="12" y="227"/>
                    </a:cubicBezTo>
                    <a:cubicBezTo>
                      <a:pt x="12" y="227"/>
                      <a:pt x="11" y="228"/>
                      <a:pt x="11" y="227"/>
                    </a:cubicBezTo>
                    <a:cubicBezTo>
                      <a:pt x="12" y="224"/>
                      <a:pt x="11" y="220"/>
                      <a:pt x="12" y="217"/>
                    </a:cubicBezTo>
                    <a:cubicBezTo>
                      <a:pt x="11" y="216"/>
                      <a:pt x="12" y="213"/>
                      <a:pt x="11" y="211"/>
                    </a:cubicBezTo>
                    <a:cubicBezTo>
                      <a:pt x="12" y="211"/>
                      <a:pt x="10" y="204"/>
                      <a:pt x="12" y="203"/>
                    </a:cubicBezTo>
                    <a:cubicBezTo>
                      <a:pt x="11" y="203"/>
                      <a:pt x="11" y="203"/>
                      <a:pt x="11" y="202"/>
                    </a:cubicBezTo>
                    <a:cubicBezTo>
                      <a:pt x="8" y="201"/>
                      <a:pt x="11" y="213"/>
                      <a:pt x="9" y="215"/>
                    </a:cubicBezTo>
                    <a:cubicBezTo>
                      <a:pt x="9" y="211"/>
                      <a:pt x="8" y="212"/>
                      <a:pt x="8" y="215"/>
                    </a:cubicBezTo>
                    <a:cubicBezTo>
                      <a:pt x="7" y="212"/>
                      <a:pt x="8" y="208"/>
                      <a:pt x="8" y="206"/>
                    </a:cubicBezTo>
                    <a:cubicBezTo>
                      <a:pt x="9" y="203"/>
                      <a:pt x="9" y="201"/>
                      <a:pt x="8" y="201"/>
                    </a:cubicBezTo>
                    <a:cubicBezTo>
                      <a:pt x="8" y="199"/>
                      <a:pt x="10" y="193"/>
                      <a:pt x="9" y="194"/>
                    </a:cubicBezTo>
                    <a:cubicBezTo>
                      <a:pt x="9" y="198"/>
                      <a:pt x="9" y="195"/>
                      <a:pt x="8" y="195"/>
                    </a:cubicBezTo>
                    <a:cubicBezTo>
                      <a:pt x="7" y="196"/>
                      <a:pt x="8" y="200"/>
                      <a:pt x="7" y="202"/>
                    </a:cubicBezTo>
                    <a:cubicBezTo>
                      <a:pt x="7" y="202"/>
                      <a:pt x="7" y="196"/>
                      <a:pt x="7" y="199"/>
                    </a:cubicBezTo>
                    <a:cubicBezTo>
                      <a:pt x="7" y="202"/>
                      <a:pt x="7" y="202"/>
                      <a:pt x="8" y="204"/>
                    </a:cubicBezTo>
                    <a:cubicBezTo>
                      <a:pt x="7" y="205"/>
                      <a:pt x="6" y="206"/>
                      <a:pt x="6" y="207"/>
                    </a:cubicBezTo>
                    <a:cubicBezTo>
                      <a:pt x="6" y="208"/>
                      <a:pt x="8" y="206"/>
                      <a:pt x="7" y="209"/>
                    </a:cubicBezTo>
                    <a:cubicBezTo>
                      <a:pt x="4" y="211"/>
                      <a:pt x="7" y="221"/>
                      <a:pt x="6" y="226"/>
                    </a:cubicBezTo>
                    <a:cubicBezTo>
                      <a:pt x="5" y="220"/>
                      <a:pt x="4" y="215"/>
                      <a:pt x="4" y="210"/>
                    </a:cubicBezTo>
                    <a:cubicBezTo>
                      <a:pt x="4" y="205"/>
                      <a:pt x="4" y="200"/>
                      <a:pt x="4" y="196"/>
                    </a:cubicBezTo>
                    <a:cubicBezTo>
                      <a:pt x="4" y="197"/>
                      <a:pt x="3" y="197"/>
                      <a:pt x="3" y="196"/>
                    </a:cubicBezTo>
                    <a:cubicBezTo>
                      <a:pt x="3" y="195"/>
                      <a:pt x="3" y="194"/>
                      <a:pt x="3" y="194"/>
                    </a:cubicBezTo>
                    <a:cubicBezTo>
                      <a:pt x="4" y="194"/>
                      <a:pt x="5" y="193"/>
                      <a:pt x="5" y="192"/>
                    </a:cubicBezTo>
                    <a:cubicBezTo>
                      <a:pt x="4" y="189"/>
                      <a:pt x="6" y="189"/>
                      <a:pt x="6" y="186"/>
                    </a:cubicBezTo>
                    <a:cubicBezTo>
                      <a:pt x="5" y="180"/>
                      <a:pt x="7" y="164"/>
                      <a:pt x="8" y="159"/>
                    </a:cubicBezTo>
                    <a:cubicBezTo>
                      <a:pt x="9" y="157"/>
                      <a:pt x="9" y="153"/>
                      <a:pt x="10" y="148"/>
                    </a:cubicBezTo>
                    <a:cubicBezTo>
                      <a:pt x="10" y="144"/>
                      <a:pt x="12" y="139"/>
                      <a:pt x="13" y="137"/>
                    </a:cubicBezTo>
                    <a:cubicBezTo>
                      <a:pt x="13" y="137"/>
                      <a:pt x="12" y="138"/>
                      <a:pt x="12" y="137"/>
                    </a:cubicBezTo>
                    <a:cubicBezTo>
                      <a:pt x="12" y="135"/>
                      <a:pt x="13" y="131"/>
                      <a:pt x="14" y="127"/>
                    </a:cubicBezTo>
                    <a:cubicBezTo>
                      <a:pt x="16" y="124"/>
                      <a:pt x="16" y="121"/>
                      <a:pt x="16" y="121"/>
                    </a:cubicBezTo>
                    <a:cubicBezTo>
                      <a:pt x="16" y="120"/>
                      <a:pt x="15" y="121"/>
                      <a:pt x="15" y="120"/>
                    </a:cubicBezTo>
                    <a:cubicBezTo>
                      <a:pt x="16" y="118"/>
                      <a:pt x="17" y="118"/>
                      <a:pt x="18" y="117"/>
                    </a:cubicBezTo>
                    <a:cubicBezTo>
                      <a:pt x="16" y="113"/>
                      <a:pt x="21" y="108"/>
                      <a:pt x="21" y="103"/>
                    </a:cubicBezTo>
                    <a:cubicBezTo>
                      <a:pt x="19" y="103"/>
                      <a:pt x="20" y="106"/>
                      <a:pt x="20" y="106"/>
                    </a:cubicBezTo>
                    <a:close/>
                    <a:moveTo>
                      <a:pt x="24" y="291"/>
                    </a:moveTo>
                    <a:cubicBezTo>
                      <a:pt x="23" y="293"/>
                      <a:pt x="21" y="285"/>
                      <a:pt x="21" y="288"/>
                    </a:cubicBezTo>
                    <a:cubicBezTo>
                      <a:pt x="20" y="287"/>
                      <a:pt x="21" y="286"/>
                      <a:pt x="21" y="285"/>
                    </a:cubicBezTo>
                    <a:cubicBezTo>
                      <a:pt x="22" y="285"/>
                      <a:pt x="23" y="289"/>
                      <a:pt x="24" y="291"/>
                    </a:cubicBezTo>
                    <a:close/>
                    <a:moveTo>
                      <a:pt x="78" y="356"/>
                    </a:moveTo>
                    <a:cubicBezTo>
                      <a:pt x="79" y="358"/>
                      <a:pt x="80" y="360"/>
                      <a:pt x="81" y="361"/>
                    </a:cubicBezTo>
                    <a:cubicBezTo>
                      <a:pt x="81" y="362"/>
                      <a:pt x="78" y="359"/>
                      <a:pt x="76" y="356"/>
                    </a:cubicBezTo>
                    <a:cubicBezTo>
                      <a:pt x="77" y="360"/>
                      <a:pt x="82" y="364"/>
                      <a:pt x="84" y="367"/>
                    </a:cubicBezTo>
                    <a:cubicBezTo>
                      <a:pt x="84" y="368"/>
                      <a:pt x="83" y="367"/>
                      <a:pt x="83" y="368"/>
                    </a:cubicBezTo>
                    <a:cubicBezTo>
                      <a:pt x="82" y="368"/>
                      <a:pt x="82" y="365"/>
                      <a:pt x="83" y="366"/>
                    </a:cubicBezTo>
                    <a:cubicBezTo>
                      <a:pt x="81" y="366"/>
                      <a:pt x="78" y="359"/>
                      <a:pt x="76" y="361"/>
                    </a:cubicBezTo>
                    <a:cubicBezTo>
                      <a:pt x="76" y="359"/>
                      <a:pt x="74" y="357"/>
                      <a:pt x="73" y="354"/>
                    </a:cubicBezTo>
                    <a:cubicBezTo>
                      <a:pt x="72" y="354"/>
                      <a:pt x="70" y="351"/>
                      <a:pt x="69" y="349"/>
                    </a:cubicBezTo>
                    <a:cubicBezTo>
                      <a:pt x="72" y="351"/>
                      <a:pt x="74" y="355"/>
                      <a:pt x="78" y="356"/>
                    </a:cubicBezTo>
                    <a:close/>
                    <a:moveTo>
                      <a:pt x="61" y="305"/>
                    </a:moveTo>
                    <a:cubicBezTo>
                      <a:pt x="62" y="308"/>
                      <a:pt x="62" y="308"/>
                      <a:pt x="64" y="312"/>
                    </a:cubicBezTo>
                    <a:cubicBezTo>
                      <a:pt x="62" y="311"/>
                      <a:pt x="62" y="310"/>
                      <a:pt x="62" y="313"/>
                    </a:cubicBezTo>
                    <a:cubicBezTo>
                      <a:pt x="61" y="313"/>
                      <a:pt x="62" y="312"/>
                      <a:pt x="60" y="310"/>
                    </a:cubicBezTo>
                    <a:cubicBezTo>
                      <a:pt x="61" y="309"/>
                      <a:pt x="61" y="308"/>
                      <a:pt x="60" y="305"/>
                    </a:cubicBezTo>
                    <a:cubicBezTo>
                      <a:pt x="60" y="305"/>
                      <a:pt x="61" y="305"/>
                      <a:pt x="61" y="305"/>
                    </a:cubicBezTo>
                    <a:close/>
                    <a:moveTo>
                      <a:pt x="98" y="374"/>
                    </a:moveTo>
                    <a:cubicBezTo>
                      <a:pt x="96" y="372"/>
                      <a:pt x="95" y="371"/>
                      <a:pt x="93" y="368"/>
                    </a:cubicBezTo>
                    <a:cubicBezTo>
                      <a:pt x="95" y="369"/>
                      <a:pt x="99" y="373"/>
                      <a:pt x="98" y="374"/>
                    </a:cubicBezTo>
                    <a:close/>
                    <a:moveTo>
                      <a:pt x="241" y="468"/>
                    </a:moveTo>
                    <a:cubicBezTo>
                      <a:pt x="240" y="469"/>
                      <a:pt x="239" y="468"/>
                      <a:pt x="236" y="468"/>
                    </a:cubicBezTo>
                    <a:cubicBezTo>
                      <a:pt x="237" y="467"/>
                      <a:pt x="237" y="467"/>
                      <a:pt x="237" y="467"/>
                    </a:cubicBezTo>
                    <a:cubicBezTo>
                      <a:pt x="238" y="467"/>
                      <a:pt x="239" y="467"/>
                      <a:pt x="241" y="468"/>
                    </a:cubicBezTo>
                    <a:close/>
                    <a:moveTo>
                      <a:pt x="258" y="467"/>
                    </a:moveTo>
                    <a:cubicBezTo>
                      <a:pt x="260" y="467"/>
                      <a:pt x="260" y="467"/>
                      <a:pt x="261" y="467"/>
                    </a:cubicBezTo>
                    <a:cubicBezTo>
                      <a:pt x="262" y="469"/>
                      <a:pt x="265" y="469"/>
                      <a:pt x="268" y="469"/>
                    </a:cubicBezTo>
                    <a:cubicBezTo>
                      <a:pt x="267" y="470"/>
                      <a:pt x="266" y="470"/>
                      <a:pt x="264" y="469"/>
                    </a:cubicBezTo>
                    <a:cubicBezTo>
                      <a:pt x="263" y="469"/>
                      <a:pt x="261" y="469"/>
                      <a:pt x="260" y="468"/>
                    </a:cubicBezTo>
                    <a:cubicBezTo>
                      <a:pt x="259" y="468"/>
                      <a:pt x="258" y="467"/>
                      <a:pt x="258" y="467"/>
                    </a:cubicBezTo>
                    <a:close/>
                    <a:moveTo>
                      <a:pt x="233" y="455"/>
                    </a:moveTo>
                    <a:cubicBezTo>
                      <a:pt x="237" y="456"/>
                      <a:pt x="235" y="457"/>
                      <a:pt x="238" y="458"/>
                    </a:cubicBezTo>
                    <a:cubicBezTo>
                      <a:pt x="236" y="458"/>
                      <a:pt x="233" y="456"/>
                      <a:pt x="233" y="455"/>
                    </a:cubicBezTo>
                    <a:close/>
                    <a:moveTo>
                      <a:pt x="165" y="402"/>
                    </a:moveTo>
                    <a:cubicBezTo>
                      <a:pt x="165" y="401"/>
                      <a:pt x="167" y="403"/>
                      <a:pt x="168" y="403"/>
                    </a:cubicBezTo>
                    <a:cubicBezTo>
                      <a:pt x="169" y="404"/>
                      <a:pt x="167" y="403"/>
                      <a:pt x="168" y="405"/>
                    </a:cubicBezTo>
                    <a:cubicBezTo>
                      <a:pt x="167" y="403"/>
                      <a:pt x="166" y="404"/>
                      <a:pt x="165" y="402"/>
                    </a:cubicBezTo>
                    <a:close/>
                    <a:moveTo>
                      <a:pt x="163" y="378"/>
                    </a:moveTo>
                    <a:cubicBezTo>
                      <a:pt x="164" y="378"/>
                      <a:pt x="165" y="380"/>
                      <a:pt x="164" y="379"/>
                    </a:cubicBezTo>
                    <a:cubicBezTo>
                      <a:pt x="165" y="380"/>
                      <a:pt x="167" y="381"/>
                      <a:pt x="166" y="382"/>
                    </a:cubicBezTo>
                    <a:cubicBezTo>
                      <a:pt x="167" y="382"/>
                      <a:pt x="167" y="382"/>
                      <a:pt x="167" y="381"/>
                    </a:cubicBezTo>
                    <a:cubicBezTo>
                      <a:pt x="169" y="383"/>
                      <a:pt x="169" y="383"/>
                      <a:pt x="170" y="384"/>
                    </a:cubicBezTo>
                    <a:cubicBezTo>
                      <a:pt x="170" y="385"/>
                      <a:pt x="168" y="385"/>
                      <a:pt x="167" y="384"/>
                    </a:cubicBezTo>
                    <a:cubicBezTo>
                      <a:pt x="169" y="386"/>
                      <a:pt x="170" y="387"/>
                      <a:pt x="171" y="389"/>
                    </a:cubicBezTo>
                    <a:cubicBezTo>
                      <a:pt x="173" y="390"/>
                      <a:pt x="171" y="388"/>
                      <a:pt x="172" y="388"/>
                    </a:cubicBezTo>
                    <a:cubicBezTo>
                      <a:pt x="174" y="389"/>
                      <a:pt x="174" y="390"/>
                      <a:pt x="175" y="391"/>
                    </a:cubicBezTo>
                    <a:cubicBezTo>
                      <a:pt x="173" y="390"/>
                      <a:pt x="170" y="390"/>
                      <a:pt x="170" y="388"/>
                    </a:cubicBezTo>
                    <a:cubicBezTo>
                      <a:pt x="169" y="387"/>
                      <a:pt x="167" y="387"/>
                      <a:pt x="167" y="386"/>
                    </a:cubicBezTo>
                    <a:cubicBezTo>
                      <a:pt x="166" y="387"/>
                      <a:pt x="163" y="382"/>
                      <a:pt x="163" y="385"/>
                    </a:cubicBezTo>
                    <a:cubicBezTo>
                      <a:pt x="164" y="386"/>
                      <a:pt x="162" y="383"/>
                      <a:pt x="164" y="385"/>
                    </a:cubicBezTo>
                    <a:cubicBezTo>
                      <a:pt x="163" y="386"/>
                      <a:pt x="164" y="387"/>
                      <a:pt x="164" y="387"/>
                    </a:cubicBezTo>
                    <a:cubicBezTo>
                      <a:pt x="167" y="389"/>
                      <a:pt x="171" y="392"/>
                      <a:pt x="172" y="395"/>
                    </a:cubicBezTo>
                    <a:cubicBezTo>
                      <a:pt x="173" y="395"/>
                      <a:pt x="173" y="394"/>
                      <a:pt x="173" y="394"/>
                    </a:cubicBezTo>
                    <a:cubicBezTo>
                      <a:pt x="176" y="397"/>
                      <a:pt x="178" y="398"/>
                      <a:pt x="180" y="399"/>
                    </a:cubicBezTo>
                    <a:cubicBezTo>
                      <a:pt x="182" y="401"/>
                      <a:pt x="183" y="402"/>
                      <a:pt x="185" y="404"/>
                    </a:cubicBezTo>
                    <a:cubicBezTo>
                      <a:pt x="185" y="406"/>
                      <a:pt x="182" y="404"/>
                      <a:pt x="181" y="404"/>
                    </a:cubicBezTo>
                    <a:cubicBezTo>
                      <a:pt x="180" y="402"/>
                      <a:pt x="183" y="404"/>
                      <a:pt x="184" y="405"/>
                    </a:cubicBezTo>
                    <a:cubicBezTo>
                      <a:pt x="183" y="403"/>
                      <a:pt x="179" y="402"/>
                      <a:pt x="180" y="401"/>
                    </a:cubicBezTo>
                    <a:cubicBezTo>
                      <a:pt x="179" y="400"/>
                      <a:pt x="179" y="400"/>
                      <a:pt x="178" y="399"/>
                    </a:cubicBezTo>
                    <a:cubicBezTo>
                      <a:pt x="176" y="398"/>
                      <a:pt x="178" y="400"/>
                      <a:pt x="177" y="400"/>
                    </a:cubicBezTo>
                    <a:cubicBezTo>
                      <a:pt x="176" y="398"/>
                      <a:pt x="175" y="397"/>
                      <a:pt x="172" y="395"/>
                    </a:cubicBezTo>
                    <a:cubicBezTo>
                      <a:pt x="172" y="396"/>
                      <a:pt x="173" y="397"/>
                      <a:pt x="174" y="399"/>
                    </a:cubicBezTo>
                    <a:cubicBezTo>
                      <a:pt x="172" y="398"/>
                      <a:pt x="170" y="397"/>
                      <a:pt x="170" y="395"/>
                    </a:cubicBezTo>
                    <a:cubicBezTo>
                      <a:pt x="169" y="395"/>
                      <a:pt x="170" y="397"/>
                      <a:pt x="168" y="396"/>
                    </a:cubicBezTo>
                    <a:cubicBezTo>
                      <a:pt x="167" y="394"/>
                      <a:pt x="165" y="393"/>
                      <a:pt x="164" y="391"/>
                    </a:cubicBezTo>
                    <a:cubicBezTo>
                      <a:pt x="162" y="390"/>
                      <a:pt x="165" y="392"/>
                      <a:pt x="164" y="393"/>
                    </a:cubicBezTo>
                    <a:cubicBezTo>
                      <a:pt x="163" y="393"/>
                      <a:pt x="164" y="391"/>
                      <a:pt x="161" y="389"/>
                    </a:cubicBezTo>
                    <a:cubicBezTo>
                      <a:pt x="162" y="389"/>
                      <a:pt x="163" y="390"/>
                      <a:pt x="163" y="389"/>
                    </a:cubicBezTo>
                    <a:cubicBezTo>
                      <a:pt x="163" y="388"/>
                      <a:pt x="160" y="389"/>
                      <a:pt x="160" y="387"/>
                    </a:cubicBezTo>
                    <a:cubicBezTo>
                      <a:pt x="162" y="387"/>
                      <a:pt x="163" y="388"/>
                      <a:pt x="165" y="389"/>
                    </a:cubicBezTo>
                    <a:cubicBezTo>
                      <a:pt x="164" y="388"/>
                      <a:pt x="162" y="387"/>
                      <a:pt x="161" y="385"/>
                    </a:cubicBezTo>
                    <a:cubicBezTo>
                      <a:pt x="160" y="386"/>
                      <a:pt x="161" y="388"/>
                      <a:pt x="160" y="385"/>
                    </a:cubicBezTo>
                    <a:cubicBezTo>
                      <a:pt x="159" y="386"/>
                      <a:pt x="159" y="387"/>
                      <a:pt x="160" y="387"/>
                    </a:cubicBezTo>
                    <a:cubicBezTo>
                      <a:pt x="158" y="385"/>
                      <a:pt x="155" y="384"/>
                      <a:pt x="153" y="382"/>
                    </a:cubicBezTo>
                    <a:cubicBezTo>
                      <a:pt x="154" y="381"/>
                      <a:pt x="157" y="385"/>
                      <a:pt x="158" y="385"/>
                    </a:cubicBezTo>
                    <a:cubicBezTo>
                      <a:pt x="158" y="384"/>
                      <a:pt x="156" y="383"/>
                      <a:pt x="156" y="383"/>
                    </a:cubicBezTo>
                    <a:cubicBezTo>
                      <a:pt x="155" y="383"/>
                      <a:pt x="155" y="383"/>
                      <a:pt x="155" y="383"/>
                    </a:cubicBezTo>
                    <a:cubicBezTo>
                      <a:pt x="156" y="382"/>
                      <a:pt x="155" y="382"/>
                      <a:pt x="155" y="382"/>
                    </a:cubicBezTo>
                    <a:cubicBezTo>
                      <a:pt x="156" y="382"/>
                      <a:pt x="157" y="383"/>
                      <a:pt x="159" y="384"/>
                    </a:cubicBezTo>
                    <a:cubicBezTo>
                      <a:pt x="159" y="384"/>
                      <a:pt x="159" y="383"/>
                      <a:pt x="159" y="382"/>
                    </a:cubicBezTo>
                    <a:cubicBezTo>
                      <a:pt x="157" y="383"/>
                      <a:pt x="155" y="381"/>
                      <a:pt x="152" y="379"/>
                    </a:cubicBezTo>
                    <a:cubicBezTo>
                      <a:pt x="152" y="380"/>
                      <a:pt x="155" y="381"/>
                      <a:pt x="154" y="382"/>
                    </a:cubicBezTo>
                    <a:cubicBezTo>
                      <a:pt x="152" y="381"/>
                      <a:pt x="153" y="380"/>
                      <a:pt x="152" y="379"/>
                    </a:cubicBezTo>
                    <a:cubicBezTo>
                      <a:pt x="151" y="380"/>
                      <a:pt x="153" y="381"/>
                      <a:pt x="152" y="381"/>
                    </a:cubicBezTo>
                    <a:cubicBezTo>
                      <a:pt x="151" y="380"/>
                      <a:pt x="151" y="380"/>
                      <a:pt x="150" y="379"/>
                    </a:cubicBezTo>
                    <a:cubicBezTo>
                      <a:pt x="151" y="379"/>
                      <a:pt x="152" y="379"/>
                      <a:pt x="152" y="378"/>
                    </a:cubicBezTo>
                    <a:cubicBezTo>
                      <a:pt x="151" y="377"/>
                      <a:pt x="150" y="378"/>
                      <a:pt x="150" y="379"/>
                    </a:cubicBezTo>
                    <a:cubicBezTo>
                      <a:pt x="148" y="377"/>
                      <a:pt x="148" y="378"/>
                      <a:pt x="147" y="376"/>
                    </a:cubicBezTo>
                    <a:cubicBezTo>
                      <a:pt x="147" y="376"/>
                      <a:pt x="148" y="376"/>
                      <a:pt x="147" y="375"/>
                    </a:cubicBezTo>
                    <a:cubicBezTo>
                      <a:pt x="148" y="375"/>
                      <a:pt x="149" y="377"/>
                      <a:pt x="149" y="377"/>
                    </a:cubicBezTo>
                    <a:cubicBezTo>
                      <a:pt x="149" y="376"/>
                      <a:pt x="149" y="377"/>
                      <a:pt x="150" y="375"/>
                    </a:cubicBezTo>
                    <a:cubicBezTo>
                      <a:pt x="151" y="378"/>
                      <a:pt x="153" y="378"/>
                      <a:pt x="155" y="377"/>
                    </a:cubicBezTo>
                    <a:cubicBezTo>
                      <a:pt x="155" y="378"/>
                      <a:pt x="155" y="379"/>
                      <a:pt x="155" y="380"/>
                    </a:cubicBezTo>
                    <a:cubicBezTo>
                      <a:pt x="157" y="383"/>
                      <a:pt x="158" y="380"/>
                      <a:pt x="160" y="383"/>
                    </a:cubicBezTo>
                    <a:cubicBezTo>
                      <a:pt x="160" y="382"/>
                      <a:pt x="161" y="382"/>
                      <a:pt x="159" y="381"/>
                    </a:cubicBezTo>
                    <a:cubicBezTo>
                      <a:pt x="162" y="381"/>
                      <a:pt x="160" y="385"/>
                      <a:pt x="163" y="386"/>
                    </a:cubicBezTo>
                    <a:cubicBezTo>
                      <a:pt x="163" y="384"/>
                      <a:pt x="160" y="379"/>
                      <a:pt x="156" y="378"/>
                    </a:cubicBezTo>
                    <a:cubicBezTo>
                      <a:pt x="155" y="377"/>
                      <a:pt x="155" y="375"/>
                      <a:pt x="155" y="374"/>
                    </a:cubicBezTo>
                    <a:cubicBezTo>
                      <a:pt x="157" y="378"/>
                      <a:pt x="162" y="380"/>
                      <a:pt x="163" y="379"/>
                    </a:cubicBezTo>
                    <a:cubicBezTo>
                      <a:pt x="164" y="381"/>
                      <a:pt x="165" y="382"/>
                      <a:pt x="166" y="384"/>
                    </a:cubicBezTo>
                    <a:cubicBezTo>
                      <a:pt x="166" y="382"/>
                      <a:pt x="164" y="380"/>
                      <a:pt x="163" y="378"/>
                    </a:cubicBezTo>
                    <a:close/>
                    <a:moveTo>
                      <a:pt x="180" y="403"/>
                    </a:moveTo>
                    <a:cubicBezTo>
                      <a:pt x="180" y="403"/>
                      <a:pt x="179" y="403"/>
                      <a:pt x="178" y="402"/>
                    </a:cubicBezTo>
                    <a:cubicBezTo>
                      <a:pt x="179" y="402"/>
                      <a:pt x="179" y="401"/>
                      <a:pt x="179" y="401"/>
                    </a:cubicBezTo>
                    <a:cubicBezTo>
                      <a:pt x="181" y="402"/>
                      <a:pt x="180" y="403"/>
                      <a:pt x="180" y="403"/>
                    </a:cubicBezTo>
                    <a:close/>
                    <a:moveTo>
                      <a:pt x="119" y="324"/>
                    </a:moveTo>
                    <a:cubicBezTo>
                      <a:pt x="119" y="324"/>
                      <a:pt x="119" y="324"/>
                      <a:pt x="119" y="323"/>
                    </a:cubicBezTo>
                    <a:cubicBezTo>
                      <a:pt x="119" y="323"/>
                      <a:pt x="120" y="324"/>
                      <a:pt x="120" y="324"/>
                    </a:cubicBezTo>
                    <a:cubicBezTo>
                      <a:pt x="121" y="326"/>
                      <a:pt x="120" y="326"/>
                      <a:pt x="119" y="324"/>
                    </a:cubicBezTo>
                    <a:close/>
                    <a:moveTo>
                      <a:pt x="550" y="219"/>
                    </a:moveTo>
                    <a:cubicBezTo>
                      <a:pt x="550" y="220"/>
                      <a:pt x="550" y="221"/>
                      <a:pt x="550" y="222"/>
                    </a:cubicBezTo>
                    <a:cubicBezTo>
                      <a:pt x="549" y="222"/>
                      <a:pt x="550" y="221"/>
                      <a:pt x="549" y="221"/>
                    </a:cubicBezTo>
                    <a:cubicBezTo>
                      <a:pt x="549" y="220"/>
                      <a:pt x="550" y="221"/>
                      <a:pt x="550" y="219"/>
                    </a:cubicBezTo>
                    <a:close/>
                    <a:moveTo>
                      <a:pt x="590" y="178"/>
                    </a:moveTo>
                    <a:cubicBezTo>
                      <a:pt x="591" y="178"/>
                      <a:pt x="590" y="183"/>
                      <a:pt x="591" y="181"/>
                    </a:cubicBezTo>
                    <a:cubicBezTo>
                      <a:pt x="592" y="182"/>
                      <a:pt x="590" y="184"/>
                      <a:pt x="590" y="184"/>
                    </a:cubicBezTo>
                    <a:cubicBezTo>
                      <a:pt x="590" y="183"/>
                      <a:pt x="590" y="181"/>
                      <a:pt x="590" y="181"/>
                    </a:cubicBezTo>
                    <a:cubicBezTo>
                      <a:pt x="590" y="180"/>
                      <a:pt x="590" y="181"/>
                      <a:pt x="590" y="180"/>
                    </a:cubicBezTo>
                    <a:cubicBezTo>
                      <a:pt x="590" y="179"/>
                      <a:pt x="590" y="179"/>
                      <a:pt x="590" y="178"/>
                    </a:cubicBezTo>
                    <a:close/>
                    <a:moveTo>
                      <a:pt x="599" y="180"/>
                    </a:moveTo>
                    <a:cubicBezTo>
                      <a:pt x="599" y="180"/>
                      <a:pt x="599" y="183"/>
                      <a:pt x="598" y="183"/>
                    </a:cubicBezTo>
                    <a:cubicBezTo>
                      <a:pt x="598" y="181"/>
                      <a:pt x="598" y="181"/>
                      <a:pt x="599" y="180"/>
                    </a:cubicBezTo>
                    <a:close/>
                    <a:moveTo>
                      <a:pt x="618" y="141"/>
                    </a:moveTo>
                    <a:cubicBezTo>
                      <a:pt x="618" y="142"/>
                      <a:pt x="618" y="142"/>
                      <a:pt x="618" y="144"/>
                    </a:cubicBezTo>
                    <a:cubicBezTo>
                      <a:pt x="618" y="144"/>
                      <a:pt x="617" y="143"/>
                      <a:pt x="617" y="142"/>
                    </a:cubicBezTo>
                    <a:cubicBezTo>
                      <a:pt x="617" y="142"/>
                      <a:pt x="617" y="142"/>
                      <a:pt x="617" y="143"/>
                    </a:cubicBezTo>
                    <a:cubicBezTo>
                      <a:pt x="617" y="143"/>
                      <a:pt x="617" y="143"/>
                      <a:pt x="617" y="142"/>
                    </a:cubicBezTo>
                    <a:cubicBezTo>
                      <a:pt x="616" y="141"/>
                      <a:pt x="616" y="141"/>
                      <a:pt x="616" y="141"/>
                    </a:cubicBezTo>
                    <a:cubicBezTo>
                      <a:pt x="617" y="142"/>
                      <a:pt x="617" y="141"/>
                      <a:pt x="618" y="141"/>
                    </a:cubicBezTo>
                    <a:close/>
                    <a:moveTo>
                      <a:pt x="708" y="170"/>
                    </a:moveTo>
                    <a:cubicBezTo>
                      <a:pt x="708" y="173"/>
                      <a:pt x="708" y="175"/>
                      <a:pt x="708" y="179"/>
                    </a:cubicBezTo>
                    <a:cubicBezTo>
                      <a:pt x="707" y="179"/>
                      <a:pt x="706" y="182"/>
                      <a:pt x="706" y="179"/>
                    </a:cubicBezTo>
                    <a:cubicBezTo>
                      <a:pt x="706" y="177"/>
                      <a:pt x="707" y="177"/>
                      <a:pt x="707" y="176"/>
                    </a:cubicBezTo>
                    <a:cubicBezTo>
                      <a:pt x="707" y="174"/>
                      <a:pt x="707" y="173"/>
                      <a:pt x="707" y="171"/>
                    </a:cubicBezTo>
                    <a:cubicBezTo>
                      <a:pt x="708" y="171"/>
                      <a:pt x="708" y="170"/>
                      <a:pt x="708" y="170"/>
                    </a:cubicBezTo>
                    <a:close/>
                    <a:moveTo>
                      <a:pt x="683" y="394"/>
                    </a:moveTo>
                    <a:cubicBezTo>
                      <a:pt x="682" y="395"/>
                      <a:pt x="681" y="396"/>
                      <a:pt x="680" y="397"/>
                    </a:cubicBezTo>
                    <a:cubicBezTo>
                      <a:pt x="680" y="396"/>
                      <a:pt x="678" y="399"/>
                      <a:pt x="678" y="400"/>
                    </a:cubicBezTo>
                    <a:cubicBezTo>
                      <a:pt x="679" y="397"/>
                      <a:pt x="678" y="398"/>
                      <a:pt x="680" y="394"/>
                    </a:cubicBezTo>
                    <a:cubicBezTo>
                      <a:pt x="681" y="395"/>
                      <a:pt x="682" y="394"/>
                      <a:pt x="683" y="394"/>
                    </a:cubicBezTo>
                    <a:close/>
                    <a:moveTo>
                      <a:pt x="50" y="377"/>
                    </a:moveTo>
                    <a:cubicBezTo>
                      <a:pt x="48" y="377"/>
                      <a:pt x="47" y="373"/>
                      <a:pt x="48" y="373"/>
                    </a:cubicBezTo>
                    <a:cubicBezTo>
                      <a:pt x="50" y="375"/>
                      <a:pt x="48" y="375"/>
                      <a:pt x="50" y="377"/>
                    </a:cubicBezTo>
                    <a:close/>
                    <a:moveTo>
                      <a:pt x="7" y="152"/>
                    </a:moveTo>
                    <a:cubicBezTo>
                      <a:pt x="8" y="152"/>
                      <a:pt x="7" y="155"/>
                      <a:pt x="7" y="157"/>
                    </a:cubicBezTo>
                    <a:cubicBezTo>
                      <a:pt x="6" y="157"/>
                      <a:pt x="7" y="154"/>
                      <a:pt x="7" y="152"/>
                    </a:cubicBezTo>
                    <a:close/>
                    <a:moveTo>
                      <a:pt x="3" y="183"/>
                    </a:moveTo>
                    <a:cubicBezTo>
                      <a:pt x="4" y="185"/>
                      <a:pt x="3" y="187"/>
                      <a:pt x="3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86"/>
                      <a:pt x="2" y="184"/>
                      <a:pt x="3" y="183"/>
                    </a:cubicBezTo>
                    <a:close/>
                    <a:moveTo>
                      <a:pt x="11" y="216"/>
                    </a:moveTo>
                    <a:cubicBezTo>
                      <a:pt x="11" y="220"/>
                      <a:pt x="10" y="219"/>
                      <a:pt x="11" y="223"/>
                    </a:cubicBezTo>
                    <a:cubicBezTo>
                      <a:pt x="10" y="224"/>
                      <a:pt x="11" y="220"/>
                      <a:pt x="10" y="221"/>
                    </a:cubicBezTo>
                    <a:cubicBezTo>
                      <a:pt x="9" y="221"/>
                      <a:pt x="11" y="226"/>
                      <a:pt x="10" y="225"/>
                    </a:cubicBezTo>
                    <a:cubicBezTo>
                      <a:pt x="9" y="222"/>
                      <a:pt x="10" y="220"/>
                      <a:pt x="9" y="217"/>
                    </a:cubicBezTo>
                    <a:cubicBezTo>
                      <a:pt x="9" y="215"/>
                      <a:pt x="10" y="217"/>
                      <a:pt x="11" y="216"/>
                    </a:cubicBezTo>
                    <a:close/>
                    <a:moveTo>
                      <a:pt x="11" y="227"/>
                    </a:moveTo>
                    <a:cubicBezTo>
                      <a:pt x="10" y="228"/>
                      <a:pt x="11" y="230"/>
                      <a:pt x="11" y="232"/>
                    </a:cubicBezTo>
                    <a:cubicBezTo>
                      <a:pt x="10" y="232"/>
                      <a:pt x="9" y="227"/>
                      <a:pt x="11" y="227"/>
                    </a:cubicBezTo>
                    <a:close/>
                    <a:moveTo>
                      <a:pt x="6" y="234"/>
                    </a:moveTo>
                    <a:cubicBezTo>
                      <a:pt x="6" y="233"/>
                      <a:pt x="7" y="240"/>
                      <a:pt x="7" y="239"/>
                    </a:cubicBezTo>
                    <a:cubicBezTo>
                      <a:pt x="6" y="240"/>
                      <a:pt x="6" y="236"/>
                      <a:pt x="6" y="234"/>
                    </a:cubicBezTo>
                    <a:close/>
                    <a:moveTo>
                      <a:pt x="5" y="248"/>
                    </a:moveTo>
                    <a:cubicBezTo>
                      <a:pt x="6" y="249"/>
                      <a:pt x="6" y="254"/>
                      <a:pt x="6" y="256"/>
                    </a:cubicBezTo>
                    <a:cubicBezTo>
                      <a:pt x="4" y="256"/>
                      <a:pt x="5" y="250"/>
                      <a:pt x="5" y="248"/>
                    </a:cubicBezTo>
                    <a:close/>
                    <a:moveTo>
                      <a:pt x="20" y="245"/>
                    </a:moveTo>
                    <a:cubicBezTo>
                      <a:pt x="21" y="247"/>
                      <a:pt x="21" y="251"/>
                      <a:pt x="20" y="252"/>
                    </a:cubicBezTo>
                    <a:cubicBezTo>
                      <a:pt x="21" y="250"/>
                      <a:pt x="19" y="247"/>
                      <a:pt x="20" y="245"/>
                    </a:cubicBezTo>
                    <a:close/>
                    <a:moveTo>
                      <a:pt x="34" y="250"/>
                    </a:moveTo>
                    <a:cubicBezTo>
                      <a:pt x="35" y="252"/>
                      <a:pt x="36" y="251"/>
                      <a:pt x="37" y="250"/>
                    </a:cubicBezTo>
                    <a:cubicBezTo>
                      <a:pt x="37" y="254"/>
                      <a:pt x="36" y="255"/>
                      <a:pt x="38" y="257"/>
                    </a:cubicBezTo>
                    <a:cubicBezTo>
                      <a:pt x="38" y="260"/>
                      <a:pt x="36" y="264"/>
                      <a:pt x="35" y="259"/>
                    </a:cubicBezTo>
                    <a:cubicBezTo>
                      <a:pt x="36" y="259"/>
                      <a:pt x="35" y="257"/>
                      <a:pt x="35" y="256"/>
                    </a:cubicBezTo>
                    <a:cubicBezTo>
                      <a:pt x="35" y="254"/>
                      <a:pt x="34" y="251"/>
                      <a:pt x="34" y="250"/>
                    </a:cubicBezTo>
                    <a:close/>
                    <a:moveTo>
                      <a:pt x="22" y="259"/>
                    </a:moveTo>
                    <a:cubicBezTo>
                      <a:pt x="23" y="259"/>
                      <a:pt x="23" y="263"/>
                      <a:pt x="24" y="264"/>
                    </a:cubicBezTo>
                    <a:cubicBezTo>
                      <a:pt x="22" y="264"/>
                      <a:pt x="22" y="260"/>
                      <a:pt x="22" y="259"/>
                    </a:cubicBezTo>
                    <a:close/>
                    <a:moveTo>
                      <a:pt x="32" y="255"/>
                    </a:moveTo>
                    <a:cubicBezTo>
                      <a:pt x="33" y="254"/>
                      <a:pt x="33" y="258"/>
                      <a:pt x="34" y="257"/>
                    </a:cubicBezTo>
                    <a:cubicBezTo>
                      <a:pt x="34" y="258"/>
                      <a:pt x="34" y="259"/>
                      <a:pt x="34" y="261"/>
                    </a:cubicBezTo>
                    <a:cubicBezTo>
                      <a:pt x="33" y="262"/>
                      <a:pt x="32" y="257"/>
                      <a:pt x="32" y="255"/>
                    </a:cubicBezTo>
                    <a:close/>
                    <a:moveTo>
                      <a:pt x="16" y="267"/>
                    </a:moveTo>
                    <a:cubicBezTo>
                      <a:pt x="16" y="265"/>
                      <a:pt x="17" y="272"/>
                      <a:pt x="18" y="268"/>
                    </a:cubicBezTo>
                    <a:cubicBezTo>
                      <a:pt x="18" y="271"/>
                      <a:pt x="18" y="272"/>
                      <a:pt x="19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9" y="278"/>
                      <a:pt x="20" y="279"/>
                      <a:pt x="20" y="282"/>
                    </a:cubicBezTo>
                    <a:cubicBezTo>
                      <a:pt x="20" y="283"/>
                      <a:pt x="20" y="282"/>
                      <a:pt x="21" y="283"/>
                    </a:cubicBezTo>
                    <a:cubicBezTo>
                      <a:pt x="21" y="285"/>
                      <a:pt x="20" y="282"/>
                      <a:pt x="20" y="283"/>
                    </a:cubicBezTo>
                    <a:cubicBezTo>
                      <a:pt x="19" y="279"/>
                      <a:pt x="17" y="276"/>
                      <a:pt x="17" y="272"/>
                    </a:cubicBezTo>
                    <a:cubicBezTo>
                      <a:pt x="18" y="272"/>
                      <a:pt x="17" y="270"/>
                      <a:pt x="16" y="267"/>
                    </a:cubicBezTo>
                    <a:close/>
                    <a:moveTo>
                      <a:pt x="24" y="266"/>
                    </a:moveTo>
                    <a:cubicBezTo>
                      <a:pt x="25" y="268"/>
                      <a:pt x="25" y="269"/>
                      <a:pt x="25" y="270"/>
                    </a:cubicBezTo>
                    <a:cubicBezTo>
                      <a:pt x="24" y="271"/>
                      <a:pt x="23" y="270"/>
                      <a:pt x="23" y="268"/>
                    </a:cubicBezTo>
                    <a:cubicBezTo>
                      <a:pt x="23" y="267"/>
                      <a:pt x="23" y="266"/>
                      <a:pt x="24" y="266"/>
                    </a:cubicBezTo>
                    <a:close/>
                    <a:moveTo>
                      <a:pt x="25" y="273"/>
                    </a:moveTo>
                    <a:cubicBezTo>
                      <a:pt x="27" y="275"/>
                      <a:pt x="28" y="284"/>
                      <a:pt x="30" y="287"/>
                    </a:cubicBezTo>
                    <a:cubicBezTo>
                      <a:pt x="31" y="291"/>
                      <a:pt x="31" y="291"/>
                      <a:pt x="31" y="294"/>
                    </a:cubicBezTo>
                    <a:cubicBezTo>
                      <a:pt x="30" y="294"/>
                      <a:pt x="30" y="291"/>
                      <a:pt x="30" y="290"/>
                    </a:cubicBezTo>
                    <a:cubicBezTo>
                      <a:pt x="27" y="287"/>
                      <a:pt x="27" y="282"/>
                      <a:pt x="26" y="278"/>
                    </a:cubicBezTo>
                    <a:cubicBezTo>
                      <a:pt x="27" y="277"/>
                      <a:pt x="25" y="275"/>
                      <a:pt x="25" y="273"/>
                    </a:cubicBezTo>
                    <a:close/>
                    <a:moveTo>
                      <a:pt x="30" y="283"/>
                    </a:moveTo>
                    <a:cubicBezTo>
                      <a:pt x="31" y="282"/>
                      <a:pt x="32" y="288"/>
                      <a:pt x="32" y="289"/>
                    </a:cubicBezTo>
                    <a:cubicBezTo>
                      <a:pt x="30" y="289"/>
                      <a:pt x="31" y="286"/>
                      <a:pt x="30" y="283"/>
                    </a:cubicBezTo>
                    <a:close/>
                    <a:moveTo>
                      <a:pt x="37" y="291"/>
                    </a:moveTo>
                    <a:cubicBezTo>
                      <a:pt x="39" y="294"/>
                      <a:pt x="37" y="292"/>
                      <a:pt x="37" y="294"/>
                    </a:cubicBezTo>
                    <a:cubicBezTo>
                      <a:pt x="37" y="293"/>
                      <a:pt x="36" y="291"/>
                      <a:pt x="36" y="290"/>
                    </a:cubicBezTo>
                    <a:cubicBezTo>
                      <a:pt x="36" y="290"/>
                      <a:pt x="37" y="291"/>
                      <a:pt x="37" y="291"/>
                    </a:cubicBezTo>
                    <a:cubicBezTo>
                      <a:pt x="37" y="292"/>
                      <a:pt x="38" y="292"/>
                      <a:pt x="37" y="291"/>
                    </a:cubicBezTo>
                    <a:close/>
                    <a:moveTo>
                      <a:pt x="36" y="295"/>
                    </a:moveTo>
                    <a:cubicBezTo>
                      <a:pt x="37" y="294"/>
                      <a:pt x="37" y="297"/>
                      <a:pt x="38" y="298"/>
                    </a:cubicBezTo>
                    <a:cubicBezTo>
                      <a:pt x="38" y="298"/>
                      <a:pt x="38" y="298"/>
                      <a:pt x="38" y="297"/>
                    </a:cubicBezTo>
                    <a:cubicBezTo>
                      <a:pt x="40" y="301"/>
                      <a:pt x="36" y="298"/>
                      <a:pt x="36" y="295"/>
                    </a:cubicBezTo>
                    <a:close/>
                    <a:moveTo>
                      <a:pt x="36" y="303"/>
                    </a:moveTo>
                    <a:cubicBezTo>
                      <a:pt x="36" y="306"/>
                      <a:pt x="35" y="299"/>
                      <a:pt x="35" y="302"/>
                    </a:cubicBezTo>
                    <a:cubicBezTo>
                      <a:pt x="35" y="301"/>
                      <a:pt x="35" y="299"/>
                      <a:pt x="34" y="297"/>
                    </a:cubicBezTo>
                    <a:cubicBezTo>
                      <a:pt x="34" y="297"/>
                      <a:pt x="35" y="298"/>
                      <a:pt x="35" y="299"/>
                    </a:cubicBezTo>
                    <a:cubicBezTo>
                      <a:pt x="35" y="300"/>
                      <a:pt x="36" y="299"/>
                      <a:pt x="36" y="300"/>
                    </a:cubicBezTo>
                    <a:cubicBezTo>
                      <a:pt x="37" y="300"/>
                      <a:pt x="35" y="300"/>
                      <a:pt x="36" y="303"/>
                    </a:cubicBezTo>
                    <a:close/>
                    <a:moveTo>
                      <a:pt x="26" y="306"/>
                    </a:moveTo>
                    <a:cubicBezTo>
                      <a:pt x="27" y="305"/>
                      <a:pt x="28" y="307"/>
                      <a:pt x="29" y="307"/>
                    </a:cubicBezTo>
                    <a:cubicBezTo>
                      <a:pt x="29" y="309"/>
                      <a:pt x="30" y="311"/>
                      <a:pt x="29" y="312"/>
                    </a:cubicBezTo>
                    <a:cubicBezTo>
                      <a:pt x="28" y="310"/>
                      <a:pt x="27" y="308"/>
                      <a:pt x="26" y="306"/>
                    </a:cubicBezTo>
                    <a:close/>
                    <a:moveTo>
                      <a:pt x="31" y="310"/>
                    </a:moveTo>
                    <a:cubicBezTo>
                      <a:pt x="31" y="316"/>
                      <a:pt x="33" y="322"/>
                      <a:pt x="35" y="327"/>
                    </a:cubicBezTo>
                    <a:cubicBezTo>
                      <a:pt x="34" y="326"/>
                      <a:pt x="33" y="323"/>
                      <a:pt x="32" y="320"/>
                    </a:cubicBezTo>
                    <a:cubicBezTo>
                      <a:pt x="31" y="318"/>
                      <a:pt x="30" y="315"/>
                      <a:pt x="29" y="313"/>
                    </a:cubicBezTo>
                    <a:cubicBezTo>
                      <a:pt x="31" y="315"/>
                      <a:pt x="29" y="310"/>
                      <a:pt x="31" y="310"/>
                    </a:cubicBezTo>
                    <a:close/>
                    <a:moveTo>
                      <a:pt x="62" y="307"/>
                    </a:moveTo>
                    <a:cubicBezTo>
                      <a:pt x="62" y="307"/>
                      <a:pt x="63" y="307"/>
                      <a:pt x="63" y="307"/>
                    </a:cubicBezTo>
                    <a:cubicBezTo>
                      <a:pt x="64" y="309"/>
                      <a:pt x="65" y="311"/>
                      <a:pt x="63" y="311"/>
                    </a:cubicBezTo>
                    <a:cubicBezTo>
                      <a:pt x="63" y="310"/>
                      <a:pt x="63" y="308"/>
                      <a:pt x="62" y="307"/>
                    </a:cubicBezTo>
                    <a:close/>
                    <a:moveTo>
                      <a:pt x="37" y="328"/>
                    </a:moveTo>
                    <a:cubicBezTo>
                      <a:pt x="37" y="331"/>
                      <a:pt x="37" y="330"/>
                      <a:pt x="38" y="333"/>
                    </a:cubicBezTo>
                    <a:cubicBezTo>
                      <a:pt x="38" y="334"/>
                      <a:pt x="36" y="328"/>
                      <a:pt x="37" y="328"/>
                    </a:cubicBezTo>
                    <a:close/>
                    <a:moveTo>
                      <a:pt x="40" y="327"/>
                    </a:moveTo>
                    <a:cubicBezTo>
                      <a:pt x="40" y="327"/>
                      <a:pt x="42" y="330"/>
                      <a:pt x="42" y="331"/>
                    </a:cubicBezTo>
                    <a:cubicBezTo>
                      <a:pt x="41" y="331"/>
                      <a:pt x="41" y="329"/>
                      <a:pt x="40" y="327"/>
                    </a:cubicBezTo>
                    <a:close/>
                    <a:moveTo>
                      <a:pt x="64" y="311"/>
                    </a:moveTo>
                    <a:cubicBezTo>
                      <a:pt x="66" y="313"/>
                      <a:pt x="65" y="314"/>
                      <a:pt x="66" y="316"/>
                    </a:cubicBezTo>
                    <a:cubicBezTo>
                      <a:pt x="66" y="316"/>
                      <a:pt x="66" y="315"/>
                      <a:pt x="65" y="315"/>
                    </a:cubicBezTo>
                    <a:cubicBezTo>
                      <a:pt x="66" y="318"/>
                      <a:pt x="68" y="322"/>
                      <a:pt x="66" y="321"/>
                    </a:cubicBezTo>
                    <a:cubicBezTo>
                      <a:pt x="65" y="320"/>
                      <a:pt x="66" y="319"/>
                      <a:pt x="66" y="318"/>
                    </a:cubicBezTo>
                    <a:cubicBezTo>
                      <a:pt x="65" y="317"/>
                      <a:pt x="65" y="316"/>
                      <a:pt x="63" y="313"/>
                    </a:cubicBezTo>
                    <a:cubicBezTo>
                      <a:pt x="64" y="312"/>
                      <a:pt x="65" y="314"/>
                      <a:pt x="65" y="315"/>
                    </a:cubicBezTo>
                    <a:cubicBezTo>
                      <a:pt x="66" y="315"/>
                      <a:pt x="63" y="311"/>
                      <a:pt x="64" y="311"/>
                    </a:cubicBezTo>
                    <a:close/>
                    <a:moveTo>
                      <a:pt x="66" y="313"/>
                    </a:moveTo>
                    <a:cubicBezTo>
                      <a:pt x="67" y="313"/>
                      <a:pt x="67" y="313"/>
                      <a:pt x="67" y="314"/>
                    </a:cubicBezTo>
                    <a:cubicBezTo>
                      <a:pt x="69" y="317"/>
                      <a:pt x="67" y="318"/>
                      <a:pt x="69" y="321"/>
                    </a:cubicBezTo>
                    <a:cubicBezTo>
                      <a:pt x="68" y="321"/>
                      <a:pt x="68" y="319"/>
                      <a:pt x="67" y="319"/>
                    </a:cubicBezTo>
                    <a:cubicBezTo>
                      <a:pt x="66" y="316"/>
                      <a:pt x="68" y="318"/>
                      <a:pt x="66" y="313"/>
                    </a:cubicBezTo>
                    <a:close/>
                    <a:moveTo>
                      <a:pt x="94" y="299"/>
                    </a:moveTo>
                    <a:cubicBezTo>
                      <a:pt x="95" y="299"/>
                      <a:pt x="96" y="301"/>
                      <a:pt x="96" y="299"/>
                    </a:cubicBezTo>
                    <a:cubicBezTo>
                      <a:pt x="97" y="300"/>
                      <a:pt x="97" y="300"/>
                      <a:pt x="97" y="300"/>
                    </a:cubicBezTo>
                    <a:cubicBezTo>
                      <a:pt x="96" y="300"/>
                      <a:pt x="96" y="301"/>
                      <a:pt x="97" y="301"/>
                    </a:cubicBezTo>
                    <a:cubicBezTo>
                      <a:pt x="96" y="300"/>
                      <a:pt x="95" y="301"/>
                      <a:pt x="94" y="299"/>
                    </a:cubicBezTo>
                    <a:close/>
                    <a:moveTo>
                      <a:pt x="68" y="323"/>
                    </a:moveTo>
                    <a:cubicBezTo>
                      <a:pt x="70" y="324"/>
                      <a:pt x="72" y="331"/>
                      <a:pt x="73" y="334"/>
                    </a:cubicBezTo>
                    <a:cubicBezTo>
                      <a:pt x="71" y="332"/>
                      <a:pt x="70" y="328"/>
                      <a:pt x="68" y="323"/>
                    </a:cubicBezTo>
                    <a:close/>
                    <a:moveTo>
                      <a:pt x="49" y="342"/>
                    </a:moveTo>
                    <a:cubicBezTo>
                      <a:pt x="50" y="342"/>
                      <a:pt x="52" y="343"/>
                      <a:pt x="53" y="346"/>
                    </a:cubicBezTo>
                    <a:cubicBezTo>
                      <a:pt x="55" y="348"/>
                      <a:pt x="56" y="351"/>
                      <a:pt x="57" y="353"/>
                    </a:cubicBezTo>
                    <a:cubicBezTo>
                      <a:pt x="56" y="354"/>
                      <a:pt x="55" y="352"/>
                      <a:pt x="53" y="351"/>
                    </a:cubicBezTo>
                    <a:cubicBezTo>
                      <a:pt x="51" y="347"/>
                      <a:pt x="50" y="344"/>
                      <a:pt x="49" y="342"/>
                    </a:cubicBezTo>
                    <a:close/>
                    <a:moveTo>
                      <a:pt x="98" y="309"/>
                    </a:moveTo>
                    <a:cubicBezTo>
                      <a:pt x="99" y="309"/>
                      <a:pt x="102" y="315"/>
                      <a:pt x="102" y="317"/>
                    </a:cubicBezTo>
                    <a:cubicBezTo>
                      <a:pt x="100" y="316"/>
                      <a:pt x="98" y="310"/>
                      <a:pt x="98" y="309"/>
                    </a:cubicBezTo>
                    <a:close/>
                    <a:moveTo>
                      <a:pt x="74" y="337"/>
                    </a:moveTo>
                    <a:cubicBezTo>
                      <a:pt x="75" y="336"/>
                      <a:pt x="74" y="336"/>
                      <a:pt x="73" y="334"/>
                    </a:cubicBezTo>
                    <a:cubicBezTo>
                      <a:pt x="75" y="335"/>
                      <a:pt x="75" y="338"/>
                      <a:pt x="76" y="338"/>
                    </a:cubicBezTo>
                    <a:cubicBezTo>
                      <a:pt x="77" y="340"/>
                      <a:pt x="75" y="338"/>
                      <a:pt x="74" y="337"/>
                    </a:cubicBezTo>
                    <a:close/>
                    <a:moveTo>
                      <a:pt x="57" y="355"/>
                    </a:moveTo>
                    <a:cubicBezTo>
                      <a:pt x="58" y="354"/>
                      <a:pt x="58" y="354"/>
                      <a:pt x="58" y="354"/>
                    </a:cubicBezTo>
                    <a:cubicBezTo>
                      <a:pt x="59" y="356"/>
                      <a:pt x="58" y="356"/>
                      <a:pt x="58" y="357"/>
                    </a:cubicBezTo>
                    <a:cubicBezTo>
                      <a:pt x="58" y="357"/>
                      <a:pt x="57" y="356"/>
                      <a:pt x="57" y="355"/>
                    </a:cubicBezTo>
                    <a:close/>
                    <a:moveTo>
                      <a:pt x="76" y="340"/>
                    </a:moveTo>
                    <a:cubicBezTo>
                      <a:pt x="77" y="340"/>
                      <a:pt x="80" y="343"/>
                      <a:pt x="80" y="345"/>
                    </a:cubicBezTo>
                    <a:cubicBezTo>
                      <a:pt x="78" y="344"/>
                      <a:pt x="78" y="342"/>
                      <a:pt x="76" y="340"/>
                    </a:cubicBezTo>
                    <a:close/>
                    <a:moveTo>
                      <a:pt x="103" y="320"/>
                    </a:moveTo>
                    <a:cubicBezTo>
                      <a:pt x="103" y="320"/>
                      <a:pt x="104" y="322"/>
                      <a:pt x="105" y="323"/>
                    </a:cubicBezTo>
                    <a:cubicBezTo>
                      <a:pt x="104" y="324"/>
                      <a:pt x="103" y="321"/>
                      <a:pt x="103" y="320"/>
                    </a:cubicBezTo>
                    <a:close/>
                    <a:moveTo>
                      <a:pt x="68" y="351"/>
                    </a:moveTo>
                    <a:cubicBezTo>
                      <a:pt x="68" y="351"/>
                      <a:pt x="69" y="351"/>
                      <a:pt x="69" y="352"/>
                    </a:cubicBezTo>
                    <a:cubicBezTo>
                      <a:pt x="72" y="355"/>
                      <a:pt x="69" y="355"/>
                      <a:pt x="68" y="351"/>
                    </a:cubicBezTo>
                    <a:close/>
                    <a:moveTo>
                      <a:pt x="79" y="357"/>
                    </a:moveTo>
                    <a:cubicBezTo>
                      <a:pt x="77" y="356"/>
                      <a:pt x="76" y="353"/>
                      <a:pt x="74" y="352"/>
                    </a:cubicBezTo>
                    <a:cubicBezTo>
                      <a:pt x="73" y="350"/>
                      <a:pt x="75" y="350"/>
                      <a:pt x="74" y="348"/>
                    </a:cubicBezTo>
                    <a:cubicBezTo>
                      <a:pt x="76" y="350"/>
                      <a:pt x="78" y="352"/>
                      <a:pt x="79" y="352"/>
                    </a:cubicBezTo>
                    <a:cubicBezTo>
                      <a:pt x="77" y="350"/>
                      <a:pt x="76" y="350"/>
                      <a:pt x="74" y="346"/>
                    </a:cubicBezTo>
                    <a:cubicBezTo>
                      <a:pt x="74" y="346"/>
                      <a:pt x="75" y="347"/>
                      <a:pt x="76" y="347"/>
                    </a:cubicBezTo>
                    <a:cubicBezTo>
                      <a:pt x="77" y="348"/>
                      <a:pt x="76" y="348"/>
                      <a:pt x="77" y="350"/>
                    </a:cubicBezTo>
                    <a:cubicBezTo>
                      <a:pt x="77" y="348"/>
                      <a:pt x="78" y="350"/>
                      <a:pt x="80" y="352"/>
                    </a:cubicBezTo>
                    <a:cubicBezTo>
                      <a:pt x="81" y="354"/>
                      <a:pt x="82" y="356"/>
                      <a:pt x="83" y="358"/>
                    </a:cubicBezTo>
                    <a:cubicBezTo>
                      <a:pt x="82" y="358"/>
                      <a:pt x="81" y="356"/>
                      <a:pt x="80" y="354"/>
                    </a:cubicBezTo>
                    <a:cubicBezTo>
                      <a:pt x="79" y="353"/>
                      <a:pt x="79" y="355"/>
                      <a:pt x="79" y="354"/>
                    </a:cubicBezTo>
                    <a:cubicBezTo>
                      <a:pt x="78" y="354"/>
                      <a:pt x="80" y="356"/>
                      <a:pt x="81" y="358"/>
                    </a:cubicBezTo>
                    <a:cubicBezTo>
                      <a:pt x="82" y="360"/>
                      <a:pt x="80" y="358"/>
                      <a:pt x="81" y="360"/>
                    </a:cubicBezTo>
                    <a:cubicBezTo>
                      <a:pt x="81" y="360"/>
                      <a:pt x="79" y="357"/>
                      <a:pt x="79" y="357"/>
                    </a:cubicBezTo>
                    <a:close/>
                    <a:moveTo>
                      <a:pt x="138" y="308"/>
                    </a:moveTo>
                    <a:cubicBezTo>
                      <a:pt x="138" y="308"/>
                      <a:pt x="139" y="309"/>
                      <a:pt x="138" y="308"/>
                    </a:cubicBezTo>
                    <a:cubicBezTo>
                      <a:pt x="139" y="308"/>
                      <a:pt x="140" y="309"/>
                      <a:pt x="141" y="310"/>
                    </a:cubicBezTo>
                    <a:cubicBezTo>
                      <a:pt x="140" y="312"/>
                      <a:pt x="138" y="308"/>
                      <a:pt x="139" y="309"/>
                    </a:cubicBezTo>
                    <a:cubicBezTo>
                      <a:pt x="138" y="310"/>
                      <a:pt x="138" y="308"/>
                      <a:pt x="138" y="308"/>
                    </a:cubicBezTo>
                    <a:close/>
                    <a:moveTo>
                      <a:pt x="85" y="360"/>
                    </a:moveTo>
                    <a:cubicBezTo>
                      <a:pt x="85" y="360"/>
                      <a:pt x="85" y="360"/>
                      <a:pt x="84" y="359"/>
                    </a:cubicBezTo>
                    <a:cubicBezTo>
                      <a:pt x="84" y="360"/>
                      <a:pt x="85" y="361"/>
                      <a:pt x="84" y="361"/>
                    </a:cubicBezTo>
                    <a:cubicBezTo>
                      <a:pt x="82" y="358"/>
                      <a:pt x="85" y="358"/>
                      <a:pt x="82" y="355"/>
                    </a:cubicBezTo>
                    <a:cubicBezTo>
                      <a:pt x="84" y="357"/>
                      <a:pt x="86" y="360"/>
                      <a:pt x="88" y="364"/>
                    </a:cubicBezTo>
                    <a:cubicBezTo>
                      <a:pt x="90" y="367"/>
                      <a:pt x="93" y="371"/>
                      <a:pt x="96" y="374"/>
                    </a:cubicBezTo>
                    <a:cubicBezTo>
                      <a:pt x="95" y="374"/>
                      <a:pt x="96" y="374"/>
                      <a:pt x="96" y="375"/>
                    </a:cubicBezTo>
                    <a:cubicBezTo>
                      <a:pt x="95" y="374"/>
                      <a:pt x="94" y="373"/>
                      <a:pt x="93" y="374"/>
                    </a:cubicBezTo>
                    <a:cubicBezTo>
                      <a:pt x="92" y="373"/>
                      <a:pt x="93" y="372"/>
                      <a:pt x="93" y="372"/>
                    </a:cubicBezTo>
                    <a:cubicBezTo>
                      <a:pt x="92" y="371"/>
                      <a:pt x="91" y="371"/>
                      <a:pt x="89" y="369"/>
                    </a:cubicBezTo>
                    <a:cubicBezTo>
                      <a:pt x="90" y="365"/>
                      <a:pt x="85" y="363"/>
                      <a:pt x="85" y="360"/>
                    </a:cubicBezTo>
                    <a:close/>
                    <a:moveTo>
                      <a:pt x="82" y="362"/>
                    </a:moveTo>
                    <a:cubicBezTo>
                      <a:pt x="83" y="363"/>
                      <a:pt x="82" y="362"/>
                      <a:pt x="83" y="362"/>
                    </a:cubicBezTo>
                    <a:cubicBezTo>
                      <a:pt x="83" y="365"/>
                      <a:pt x="90" y="371"/>
                      <a:pt x="90" y="373"/>
                    </a:cubicBezTo>
                    <a:cubicBezTo>
                      <a:pt x="87" y="371"/>
                      <a:pt x="84" y="365"/>
                      <a:pt x="82" y="362"/>
                    </a:cubicBezTo>
                    <a:close/>
                    <a:moveTo>
                      <a:pt x="80" y="373"/>
                    </a:moveTo>
                    <a:cubicBezTo>
                      <a:pt x="80" y="372"/>
                      <a:pt x="82" y="376"/>
                      <a:pt x="84" y="378"/>
                    </a:cubicBezTo>
                    <a:cubicBezTo>
                      <a:pt x="83" y="379"/>
                      <a:pt x="81" y="375"/>
                      <a:pt x="80" y="373"/>
                    </a:cubicBezTo>
                    <a:close/>
                    <a:moveTo>
                      <a:pt x="84" y="369"/>
                    </a:moveTo>
                    <a:cubicBezTo>
                      <a:pt x="85" y="368"/>
                      <a:pt x="85" y="368"/>
                      <a:pt x="85" y="368"/>
                    </a:cubicBezTo>
                    <a:cubicBezTo>
                      <a:pt x="87" y="371"/>
                      <a:pt x="86" y="373"/>
                      <a:pt x="84" y="369"/>
                    </a:cubicBezTo>
                    <a:close/>
                    <a:moveTo>
                      <a:pt x="142" y="319"/>
                    </a:moveTo>
                    <a:cubicBezTo>
                      <a:pt x="143" y="319"/>
                      <a:pt x="144" y="320"/>
                      <a:pt x="146" y="321"/>
                    </a:cubicBezTo>
                    <a:cubicBezTo>
                      <a:pt x="146" y="323"/>
                      <a:pt x="145" y="322"/>
                      <a:pt x="144" y="322"/>
                    </a:cubicBezTo>
                    <a:lnTo>
                      <a:pt x="142" y="319"/>
                    </a:lnTo>
                    <a:close/>
                    <a:moveTo>
                      <a:pt x="89" y="374"/>
                    </a:moveTo>
                    <a:cubicBezTo>
                      <a:pt x="88" y="373"/>
                      <a:pt x="89" y="375"/>
                      <a:pt x="88" y="374"/>
                    </a:cubicBezTo>
                    <a:cubicBezTo>
                      <a:pt x="86" y="373"/>
                      <a:pt x="88" y="371"/>
                      <a:pt x="89" y="374"/>
                    </a:cubicBezTo>
                    <a:close/>
                    <a:moveTo>
                      <a:pt x="83" y="379"/>
                    </a:moveTo>
                    <a:cubicBezTo>
                      <a:pt x="84" y="379"/>
                      <a:pt x="87" y="383"/>
                      <a:pt x="86" y="383"/>
                    </a:cubicBezTo>
                    <a:cubicBezTo>
                      <a:pt x="84" y="382"/>
                      <a:pt x="83" y="380"/>
                      <a:pt x="83" y="379"/>
                    </a:cubicBezTo>
                    <a:close/>
                    <a:moveTo>
                      <a:pt x="146" y="324"/>
                    </a:moveTo>
                    <a:cubicBezTo>
                      <a:pt x="145" y="323"/>
                      <a:pt x="147" y="324"/>
                      <a:pt x="146" y="323"/>
                    </a:cubicBezTo>
                    <a:cubicBezTo>
                      <a:pt x="147" y="323"/>
                      <a:pt x="148" y="326"/>
                      <a:pt x="148" y="325"/>
                    </a:cubicBezTo>
                    <a:cubicBezTo>
                      <a:pt x="149" y="326"/>
                      <a:pt x="148" y="326"/>
                      <a:pt x="149" y="327"/>
                    </a:cubicBezTo>
                    <a:cubicBezTo>
                      <a:pt x="150" y="328"/>
                      <a:pt x="149" y="326"/>
                      <a:pt x="150" y="327"/>
                    </a:cubicBezTo>
                    <a:cubicBezTo>
                      <a:pt x="150" y="327"/>
                      <a:pt x="150" y="328"/>
                      <a:pt x="151" y="329"/>
                    </a:cubicBezTo>
                    <a:cubicBezTo>
                      <a:pt x="150" y="328"/>
                      <a:pt x="150" y="329"/>
                      <a:pt x="150" y="329"/>
                    </a:cubicBezTo>
                    <a:cubicBezTo>
                      <a:pt x="152" y="330"/>
                      <a:pt x="151" y="329"/>
                      <a:pt x="152" y="332"/>
                    </a:cubicBezTo>
                    <a:cubicBezTo>
                      <a:pt x="152" y="332"/>
                      <a:pt x="151" y="331"/>
                      <a:pt x="150" y="330"/>
                    </a:cubicBezTo>
                    <a:cubicBezTo>
                      <a:pt x="150" y="330"/>
                      <a:pt x="150" y="331"/>
                      <a:pt x="150" y="331"/>
                    </a:cubicBezTo>
                    <a:cubicBezTo>
                      <a:pt x="149" y="331"/>
                      <a:pt x="150" y="329"/>
                      <a:pt x="148" y="327"/>
                    </a:cubicBezTo>
                    <a:cubicBezTo>
                      <a:pt x="149" y="327"/>
                      <a:pt x="147" y="326"/>
                      <a:pt x="146" y="324"/>
                    </a:cubicBezTo>
                    <a:close/>
                    <a:moveTo>
                      <a:pt x="119" y="351"/>
                    </a:moveTo>
                    <a:cubicBezTo>
                      <a:pt x="120" y="350"/>
                      <a:pt x="120" y="352"/>
                      <a:pt x="122" y="353"/>
                    </a:cubicBezTo>
                    <a:cubicBezTo>
                      <a:pt x="122" y="355"/>
                      <a:pt x="120" y="352"/>
                      <a:pt x="119" y="351"/>
                    </a:cubicBezTo>
                    <a:close/>
                    <a:moveTo>
                      <a:pt x="94" y="377"/>
                    </a:moveTo>
                    <a:cubicBezTo>
                      <a:pt x="95" y="376"/>
                      <a:pt x="96" y="378"/>
                      <a:pt x="97" y="379"/>
                    </a:cubicBezTo>
                    <a:cubicBezTo>
                      <a:pt x="97" y="380"/>
                      <a:pt x="95" y="379"/>
                      <a:pt x="94" y="377"/>
                    </a:cubicBezTo>
                    <a:close/>
                    <a:moveTo>
                      <a:pt x="99" y="375"/>
                    </a:moveTo>
                    <a:cubicBezTo>
                      <a:pt x="100" y="377"/>
                      <a:pt x="100" y="377"/>
                      <a:pt x="102" y="380"/>
                    </a:cubicBezTo>
                    <a:cubicBezTo>
                      <a:pt x="100" y="381"/>
                      <a:pt x="98" y="375"/>
                      <a:pt x="99" y="375"/>
                    </a:cubicBezTo>
                    <a:close/>
                    <a:moveTo>
                      <a:pt x="130" y="344"/>
                    </a:moveTo>
                    <a:cubicBezTo>
                      <a:pt x="130" y="344"/>
                      <a:pt x="130" y="344"/>
                      <a:pt x="131" y="345"/>
                    </a:cubicBezTo>
                    <a:cubicBezTo>
                      <a:pt x="131" y="344"/>
                      <a:pt x="131" y="344"/>
                      <a:pt x="131" y="344"/>
                    </a:cubicBezTo>
                    <a:cubicBezTo>
                      <a:pt x="132" y="343"/>
                      <a:pt x="132" y="345"/>
                      <a:pt x="132" y="346"/>
                    </a:cubicBezTo>
                    <a:cubicBezTo>
                      <a:pt x="131" y="346"/>
                      <a:pt x="131" y="345"/>
                      <a:pt x="130" y="344"/>
                    </a:cubicBezTo>
                    <a:close/>
                    <a:moveTo>
                      <a:pt x="106" y="408"/>
                    </a:moveTo>
                    <a:cubicBezTo>
                      <a:pt x="104" y="407"/>
                      <a:pt x="111" y="414"/>
                      <a:pt x="107" y="411"/>
                    </a:cubicBezTo>
                    <a:cubicBezTo>
                      <a:pt x="108" y="412"/>
                      <a:pt x="108" y="412"/>
                      <a:pt x="109" y="413"/>
                    </a:cubicBezTo>
                    <a:cubicBezTo>
                      <a:pt x="109" y="413"/>
                      <a:pt x="109" y="412"/>
                      <a:pt x="109" y="412"/>
                    </a:cubicBezTo>
                    <a:cubicBezTo>
                      <a:pt x="111" y="414"/>
                      <a:pt x="113" y="417"/>
                      <a:pt x="114" y="416"/>
                    </a:cubicBezTo>
                    <a:cubicBezTo>
                      <a:pt x="115" y="418"/>
                      <a:pt x="115" y="418"/>
                      <a:pt x="118" y="420"/>
                    </a:cubicBezTo>
                    <a:cubicBezTo>
                      <a:pt x="117" y="420"/>
                      <a:pt x="117" y="420"/>
                      <a:pt x="116" y="419"/>
                    </a:cubicBezTo>
                    <a:cubicBezTo>
                      <a:pt x="115" y="418"/>
                      <a:pt x="114" y="417"/>
                      <a:pt x="114" y="417"/>
                    </a:cubicBezTo>
                    <a:cubicBezTo>
                      <a:pt x="115" y="420"/>
                      <a:pt x="117" y="420"/>
                      <a:pt x="118" y="422"/>
                    </a:cubicBezTo>
                    <a:cubicBezTo>
                      <a:pt x="119" y="422"/>
                      <a:pt x="116" y="420"/>
                      <a:pt x="117" y="420"/>
                    </a:cubicBezTo>
                    <a:cubicBezTo>
                      <a:pt x="119" y="422"/>
                      <a:pt x="119" y="423"/>
                      <a:pt x="121" y="425"/>
                    </a:cubicBezTo>
                    <a:cubicBezTo>
                      <a:pt x="122" y="427"/>
                      <a:pt x="119" y="424"/>
                      <a:pt x="119" y="424"/>
                    </a:cubicBezTo>
                    <a:cubicBezTo>
                      <a:pt x="119" y="425"/>
                      <a:pt x="121" y="426"/>
                      <a:pt x="122" y="427"/>
                    </a:cubicBezTo>
                    <a:cubicBezTo>
                      <a:pt x="123" y="428"/>
                      <a:pt x="120" y="425"/>
                      <a:pt x="123" y="426"/>
                    </a:cubicBezTo>
                    <a:cubicBezTo>
                      <a:pt x="124" y="428"/>
                      <a:pt x="123" y="428"/>
                      <a:pt x="127" y="431"/>
                    </a:cubicBezTo>
                    <a:cubicBezTo>
                      <a:pt x="126" y="430"/>
                      <a:pt x="126" y="431"/>
                      <a:pt x="126" y="431"/>
                    </a:cubicBezTo>
                    <a:cubicBezTo>
                      <a:pt x="128" y="433"/>
                      <a:pt x="127" y="431"/>
                      <a:pt x="129" y="432"/>
                    </a:cubicBezTo>
                    <a:cubicBezTo>
                      <a:pt x="133" y="438"/>
                      <a:pt x="140" y="442"/>
                      <a:pt x="146" y="447"/>
                    </a:cubicBezTo>
                    <a:cubicBezTo>
                      <a:pt x="146" y="447"/>
                      <a:pt x="151" y="450"/>
                      <a:pt x="150" y="451"/>
                    </a:cubicBezTo>
                    <a:cubicBezTo>
                      <a:pt x="153" y="452"/>
                      <a:pt x="152" y="451"/>
                      <a:pt x="155" y="453"/>
                    </a:cubicBezTo>
                    <a:cubicBezTo>
                      <a:pt x="156" y="455"/>
                      <a:pt x="159" y="457"/>
                      <a:pt x="163" y="460"/>
                    </a:cubicBezTo>
                    <a:cubicBezTo>
                      <a:pt x="167" y="462"/>
                      <a:pt x="172" y="464"/>
                      <a:pt x="174" y="466"/>
                    </a:cubicBezTo>
                    <a:cubicBezTo>
                      <a:pt x="174" y="467"/>
                      <a:pt x="173" y="467"/>
                      <a:pt x="172" y="466"/>
                    </a:cubicBezTo>
                    <a:cubicBezTo>
                      <a:pt x="172" y="466"/>
                      <a:pt x="172" y="466"/>
                      <a:pt x="172" y="467"/>
                    </a:cubicBezTo>
                    <a:cubicBezTo>
                      <a:pt x="174" y="467"/>
                      <a:pt x="182" y="470"/>
                      <a:pt x="184" y="473"/>
                    </a:cubicBezTo>
                    <a:cubicBezTo>
                      <a:pt x="188" y="473"/>
                      <a:pt x="191" y="476"/>
                      <a:pt x="195" y="478"/>
                    </a:cubicBezTo>
                    <a:cubicBezTo>
                      <a:pt x="195" y="478"/>
                      <a:pt x="193" y="478"/>
                      <a:pt x="193" y="478"/>
                    </a:cubicBezTo>
                    <a:cubicBezTo>
                      <a:pt x="192" y="477"/>
                      <a:pt x="190" y="476"/>
                      <a:pt x="188" y="476"/>
                    </a:cubicBezTo>
                    <a:cubicBezTo>
                      <a:pt x="188" y="476"/>
                      <a:pt x="189" y="477"/>
                      <a:pt x="191" y="478"/>
                    </a:cubicBezTo>
                    <a:cubicBezTo>
                      <a:pt x="188" y="477"/>
                      <a:pt x="184" y="475"/>
                      <a:pt x="180" y="473"/>
                    </a:cubicBezTo>
                    <a:cubicBezTo>
                      <a:pt x="181" y="473"/>
                      <a:pt x="180" y="472"/>
                      <a:pt x="180" y="472"/>
                    </a:cubicBezTo>
                    <a:cubicBezTo>
                      <a:pt x="179" y="472"/>
                      <a:pt x="177" y="470"/>
                      <a:pt x="177" y="470"/>
                    </a:cubicBezTo>
                    <a:cubicBezTo>
                      <a:pt x="175" y="469"/>
                      <a:pt x="171" y="467"/>
                      <a:pt x="167" y="465"/>
                    </a:cubicBezTo>
                    <a:cubicBezTo>
                      <a:pt x="164" y="463"/>
                      <a:pt x="161" y="461"/>
                      <a:pt x="161" y="464"/>
                    </a:cubicBezTo>
                    <a:cubicBezTo>
                      <a:pt x="156" y="460"/>
                      <a:pt x="154" y="459"/>
                      <a:pt x="149" y="457"/>
                    </a:cubicBezTo>
                    <a:cubicBezTo>
                      <a:pt x="148" y="456"/>
                      <a:pt x="146" y="455"/>
                      <a:pt x="146" y="454"/>
                    </a:cubicBezTo>
                    <a:cubicBezTo>
                      <a:pt x="144" y="454"/>
                      <a:pt x="137" y="449"/>
                      <a:pt x="134" y="445"/>
                    </a:cubicBezTo>
                    <a:cubicBezTo>
                      <a:pt x="133" y="444"/>
                      <a:pt x="133" y="445"/>
                      <a:pt x="132" y="444"/>
                    </a:cubicBezTo>
                    <a:cubicBezTo>
                      <a:pt x="129" y="442"/>
                      <a:pt x="126" y="439"/>
                      <a:pt x="123" y="436"/>
                    </a:cubicBezTo>
                    <a:cubicBezTo>
                      <a:pt x="120" y="434"/>
                      <a:pt x="117" y="431"/>
                      <a:pt x="115" y="429"/>
                    </a:cubicBezTo>
                    <a:cubicBezTo>
                      <a:pt x="115" y="428"/>
                      <a:pt x="112" y="424"/>
                      <a:pt x="109" y="422"/>
                    </a:cubicBezTo>
                    <a:cubicBezTo>
                      <a:pt x="107" y="419"/>
                      <a:pt x="100" y="411"/>
                      <a:pt x="97" y="409"/>
                    </a:cubicBezTo>
                    <a:cubicBezTo>
                      <a:pt x="94" y="407"/>
                      <a:pt x="97" y="409"/>
                      <a:pt x="97" y="408"/>
                    </a:cubicBezTo>
                    <a:cubicBezTo>
                      <a:pt x="95" y="406"/>
                      <a:pt x="90" y="402"/>
                      <a:pt x="89" y="399"/>
                    </a:cubicBezTo>
                    <a:cubicBezTo>
                      <a:pt x="92" y="401"/>
                      <a:pt x="88" y="395"/>
                      <a:pt x="86" y="392"/>
                    </a:cubicBezTo>
                    <a:cubicBezTo>
                      <a:pt x="89" y="394"/>
                      <a:pt x="90" y="398"/>
                      <a:pt x="91" y="400"/>
                    </a:cubicBezTo>
                    <a:cubicBezTo>
                      <a:pt x="92" y="400"/>
                      <a:pt x="93" y="400"/>
                      <a:pt x="95" y="402"/>
                    </a:cubicBezTo>
                    <a:cubicBezTo>
                      <a:pt x="94" y="402"/>
                      <a:pt x="94" y="402"/>
                      <a:pt x="94" y="402"/>
                    </a:cubicBezTo>
                    <a:cubicBezTo>
                      <a:pt x="102" y="410"/>
                      <a:pt x="109" y="417"/>
                      <a:pt x="115" y="424"/>
                    </a:cubicBezTo>
                    <a:cubicBezTo>
                      <a:pt x="117" y="425"/>
                      <a:pt x="120" y="428"/>
                      <a:pt x="121" y="428"/>
                    </a:cubicBezTo>
                    <a:cubicBezTo>
                      <a:pt x="119" y="425"/>
                      <a:pt x="116" y="423"/>
                      <a:pt x="113" y="420"/>
                    </a:cubicBezTo>
                    <a:cubicBezTo>
                      <a:pt x="110" y="417"/>
                      <a:pt x="108" y="414"/>
                      <a:pt x="105" y="412"/>
                    </a:cubicBezTo>
                    <a:cubicBezTo>
                      <a:pt x="105" y="412"/>
                      <a:pt x="106" y="413"/>
                      <a:pt x="106" y="412"/>
                    </a:cubicBezTo>
                    <a:cubicBezTo>
                      <a:pt x="106" y="412"/>
                      <a:pt x="105" y="411"/>
                      <a:pt x="103" y="410"/>
                    </a:cubicBezTo>
                    <a:cubicBezTo>
                      <a:pt x="102" y="408"/>
                      <a:pt x="101" y="407"/>
                      <a:pt x="102" y="407"/>
                    </a:cubicBezTo>
                    <a:cubicBezTo>
                      <a:pt x="99" y="406"/>
                      <a:pt x="99" y="403"/>
                      <a:pt x="97" y="403"/>
                    </a:cubicBezTo>
                    <a:cubicBezTo>
                      <a:pt x="94" y="401"/>
                      <a:pt x="92" y="398"/>
                      <a:pt x="93" y="397"/>
                    </a:cubicBezTo>
                    <a:cubicBezTo>
                      <a:pt x="94" y="399"/>
                      <a:pt x="94" y="400"/>
                      <a:pt x="96" y="400"/>
                    </a:cubicBezTo>
                    <a:cubicBezTo>
                      <a:pt x="94" y="398"/>
                      <a:pt x="94" y="397"/>
                      <a:pt x="93" y="395"/>
                    </a:cubicBezTo>
                    <a:cubicBezTo>
                      <a:pt x="93" y="395"/>
                      <a:pt x="93" y="397"/>
                      <a:pt x="91" y="396"/>
                    </a:cubicBezTo>
                    <a:cubicBezTo>
                      <a:pt x="89" y="393"/>
                      <a:pt x="89" y="391"/>
                      <a:pt x="88" y="389"/>
                    </a:cubicBezTo>
                    <a:cubicBezTo>
                      <a:pt x="89" y="390"/>
                      <a:pt x="91" y="392"/>
                      <a:pt x="93" y="392"/>
                    </a:cubicBezTo>
                    <a:cubicBezTo>
                      <a:pt x="94" y="394"/>
                      <a:pt x="93" y="394"/>
                      <a:pt x="93" y="394"/>
                    </a:cubicBezTo>
                    <a:cubicBezTo>
                      <a:pt x="97" y="397"/>
                      <a:pt x="96" y="398"/>
                      <a:pt x="100" y="402"/>
                    </a:cubicBezTo>
                    <a:cubicBezTo>
                      <a:pt x="101" y="401"/>
                      <a:pt x="100" y="400"/>
                      <a:pt x="102" y="400"/>
                    </a:cubicBezTo>
                    <a:cubicBezTo>
                      <a:pt x="104" y="403"/>
                      <a:pt x="103" y="403"/>
                      <a:pt x="104" y="406"/>
                    </a:cubicBezTo>
                    <a:cubicBezTo>
                      <a:pt x="102" y="404"/>
                      <a:pt x="104" y="404"/>
                      <a:pt x="102" y="403"/>
                    </a:cubicBezTo>
                    <a:cubicBezTo>
                      <a:pt x="101" y="402"/>
                      <a:pt x="102" y="404"/>
                      <a:pt x="101" y="403"/>
                    </a:cubicBezTo>
                    <a:cubicBezTo>
                      <a:pt x="103" y="406"/>
                      <a:pt x="106" y="406"/>
                      <a:pt x="108" y="410"/>
                    </a:cubicBezTo>
                    <a:cubicBezTo>
                      <a:pt x="109" y="411"/>
                      <a:pt x="106" y="408"/>
                      <a:pt x="106" y="408"/>
                    </a:cubicBezTo>
                    <a:close/>
                    <a:moveTo>
                      <a:pt x="93" y="389"/>
                    </a:moveTo>
                    <a:cubicBezTo>
                      <a:pt x="94" y="390"/>
                      <a:pt x="95" y="391"/>
                      <a:pt x="96" y="393"/>
                    </a:cubicBezTo>
                    <a:cubicBezTo>
                      <a:pt x="95" y="392"/>
                      <a:pt x="93" y="391"/>
                      <a:pt x="93" y="389"/>
                    </a:cubicBezTo>
                    <a:close/>
                    <a:moveTo>
                      <a:pt x="104" y="379"/>
                    </a:moveTo>
                    <a:cubicBezTo>
                      <a:pt x="104" y="380"/>
                      <a:pt x="104" y="381"/>
                      <a:pt x="103" y="381"/>
                    </a:cubicBezTo>
                    <a:cubicBezTo>
                      <a:pt x="104" y="382"/>
                      <a:pt x="104" y="382"/>
                      <a:pt x="104" y="382"/>
                    </a:cubicBezTo>
                    <a:cubicBezTo>
                      <a:pt x="105" y="383"/>
                      <a:pt x="104" y="382"/>
                      <a:pt x="105" y="381"/>
                    </a:cubicBezTo>
                    <a:cubicBezTo>
                      <a:pt x="106" y="383"/>
                      <a:pt x="105" y="383"/>
                      <a:pt x="107" y="385"/>
                    </a:cubicBezTo>
                    <a:cubicBezTo>
                      <a:pt x="107" y="385"/>
                      <a:pt x="106" y="384"/>
                      <a:pt x="106" y="384"/>
                    </a:cubicBezTo>
                    <a:cubicBezTo>
                      <a:pt x="106" y="385"/>
                      <a:pt x="108" y="385"/>
                      <a:pt x="109" y="388"/>
                    </a:cubicBezTo>
                    <a:cubicBezTo>
                      <a:pt x="106" y="387"/>
                      <a:pt x="104" y="383"/>
                      <a:pt x="102" y="380"/>
                    </a:cubicBezTo>
                    <a:cubicBezTo>
                      <a:pt x="104" y="381"/>
                      <a:pt x="102" y="378"/>
                      <a:pt x="104" y="379"/>
                    </a:cubicBezTo>
                    <a:close/>
                    <a:moveTo>
                      <a:pt x="101" y="383"/>
                    </a:moveTo>
                    <a:cubicBezTo>
                      <a:pt x="102" y="382"/>
                      <a:pt x="106" y="388"/>
                      <a:pt x="106" y="389"/>
                    </a:cubicBezTo>
                    <a:cubicBezTo>
                      <a:pt x="104" y="387"/>
                      <a:pt x="103" y="385"/>
                      <a:pt x="101" y="383"/>
                    </a:cubicBezTo>
                    <a:close/>
                    <a:moveTo>
                      <a:pt x="94" y="393"/>
                    </a:moveTo>
                    <a:cubicBezTo>
                      <a:pt x="95" y="392"/>
                      <a:pt x="98" y="395"/>
                      <a:pt x="97" y="396"/>
                    </a:cubicBezTo>
                    <a:cubicBezTo>
                      <a:pt x="94" y="394"/>
                      <a:pt x="96" y="394"/>
                      <a:pt x="94" y="393"/>
                    </a:cubicBezTo>
                    <a:close/>
                    <a:moveTo>
                      <a:pt x="152" y="334"/>
                    </a:moveTo>
                    <a:cubicBezTo>
                      <a:pt x="151" y="334"/>
                      <a:pt x="151" y="333"/>
                      <a:pt x="151" y="332"/>
                    </a:cubicBezTo>
                    <a:cubicBezTo>
                      <a:pt x="151" y="332"/>
                      <a:pt x="152" y="333"/>
                      <a:pt x="152" y="333"/>
                    </a:cubicBezTo>
                    <a:cubicBezTo>
                      <a:pt x="153" y="334"/>
                      <a:pt x="153" y="333"/>
                      <a:pt x="154" y="335"/>
                    </a:cubicBezTo>
                    <a:cubicBezTo>
                      <a:pt x="154" y="335"/>
                      <a:pt x="154" y="335"/>
                      <a:pt x="154" y="335"/>
                    </a:cubicBezTo>
                    <a:cubicBezTo>
                      <a:pt x="153" y="334"/>
                      <a:pt x="152" y="334"/>
                      <a:pt x="152" y="334"/>
                    </a:cubicBezTo>
                    <a:close/>
                    <a:moveTo>
                      <a:pt x="97" y="393"/>
                    </a:moveTo>
                    <a:cubicBezTo>
                      <a:pt x="97" y="392"/>
                      <a:pt x="99" y="396"/>
                      <a:pt x="100" y="397"/>
                    </a:cubicBezTo>
                    <a:cubicBezTo>
                      <a:pt x="100" y="398"/>
                      <a:pt x="99" y="397"/>
                      <a:pt x="98" y="398"/>
                    </a:cubicBezTo>
                    <a:cubicBezTo>
                      <a:pt x="97" y="396"/>
                      <a:pt x="99" y="396"/>
                      <a:pt x="97" y="393"/>
                    </a:cubicBezTo>
                    <a:close/>
                    <a:moveTo>
                      <a:pt x="132" y="367"/>
                    </a:moveTo>
                    <a:cubicBezTo>
                      <a:pt x="132" y="366"/>
                      <a:pt x="130" y="364"/>
                      <a:pt x="130" y="363"/>
                    </a:cubicBezTo>
                    <a:cubicBezTo>
                      <a:pt x="130" y="362"/>
                      <a:pt x="132" y="365"/>
                      <a:pt x="133" y="365"/>
                    </a:cubicBezTo>
                    <a:cubicBezTo>
                      <a:pt x="132" y="366"/>
                      <a:pt x="133" y="367"/>
                      <a:pt x="132" y="368"/>
                    </a:cubicBezTo>
                    <a:cubicBezTo>
                      <a:pt x="134" y="368"/>
                      <a:pt x="135" y="368"/>
                      <a:pt x="136" y="370"/>
                    </a:cubicBezTo>
                    <a:cubicBezTo>
                      <a:pt x="135" y="371"/>
                      <a:pt x="133" y="368"/>
                      <a:pt x="134" y="371"/>
                    </a:cubicBezTo>
                    <a:cubicBezTo>
                      <a:pt x="133" y="371"/>
                      <a:pt x="133" y="371"/>
                      <a:pt x="132" y="369"/>
                    </a:cubicBezTo>
                    <a:cubicBezTo>
                      <a:pt x="132" y="369"/>
                      <a:pt x="133" y="369"/>
                      <a:pt x="133" y="369"/>
                    </a:cubicBezTo>
                    <a:cubicBezTo>
                      <a:pt x="132" y="368"/>
                      <a:pt x="130" y="368"/>
                      <a:pt x="129" y="366"/>
                    </a:cubicBezTo>
                    <a:cubicBezTo>
                      <a:pt x="131" y="368"/>
                      <a:pt x="130" y="365"/>
                      <a:pt x="132" y="367"/>
                    </a:cubicBezTo>
                    <a:close/>
                    <a:moveTo>
                      <a:pt x="104" y="404"/>
                    </a:moveTo>
                    <a:cubicBezTo>
                      <a:pt x="104" y="402"/>
                      <a:pt x="107" y="406"/>
                      <a:pt x="108" y="407"/>
                    </a:cubicBezTo>
                    <a:cubicBezTo>
                      <a:pt x="108" y="408"/>
                      <a:pt x="107" y="407"/>
                      <a:pt x="106" y="406"/>
                    </a:cubicBezTo>
                    <a:cubicBezTo>
                      <a:pt x="105" y="406"/>
                      <a:pt x="105" y="404"/>
                      <a:pt x="104" y="404"/>
                    </a:cubicBezTo>
                    <a:close/>
                    <a:moveTo>
                      <a:pt x="135" y="371"/>
                    </a:moveTo>
                    <a:cubicBezTo>
                      <a:pt x="136" y="371"/>
                      <a:pt x="137" y="371"/>
                      <a:pt x="137" y="371"/>
                    </a:cubicBezTo>
                    <a:cubicBezTo>
                      <a:pt x="139" y="372"/>
                      <a:pt x="138" y="373"/>
                      <a:pt x="139" y="374"/>
                    </a:cubicBezTo>
                    <a:cubicBezTo>
                      <a:pt x="139" y="374"/>
                      <a:pt x="136" y="371"/>
                      <a:pt x="137" y="373"/>
                    </a:cubicBezTo>
                    <a:cubicBezTo>
                      <a:pt x="137" y="373"/>
                      <a:pt x="136" y="372"/>
                      <a:pt x="135" y="371"/>
                    </a:cubicBezTo>
                    <a:close/>
                    <a:moveTo>
                      <a:pt x="139" y="375"/>
                    </a:moveTo>
                    <a:cubicBezTo>
                      <a:pt x="140" y="375"/>
                      <a:pt x="141" y="377"/>
                      <a:pt x="142" y="376"/>
                    </a:cubicBezTo>
                    <a:cubicBezTo>
                      <a:pt x="142" y="377"/>
                      <a:pt x="141" y="377"/>
                      <a:pt x="143" y="378"/>
                    </a:cubicBezTo>
                    <a:cubicBezTo>
                      <a:pt x="142" y="376"/>
                      <a:pt x="144" y="378"/>
                      <a:pt x="144" y="379"/>
                    </a:cubicBezTo>
                    <a:cubicBezTo>
                      <a:pt x="142" y="379"/>
                      <a:pt x="140" y="377"/>
                      <a:pt x="139" y="375"/>
                    </a:cubicBezTo>
                    <a:close/>
                    <a:moveTo>
                      <a:pt x="142" y="380"/>
                    </a:moveTo>
                    <a:cubicBezTo>
                      <a:pt x="142" y="380"/>
                      <a:pt x="141" y="379"/>
                      <a:pt x="140" y="378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41" y="378"/>
                      <a:pt x="141" y="378"/>
                      <a:pt x="142" y="379"/>
                    </a:cubicBezTo>
                    <a:cubicBezTo>
                      <a:pt x="140" y="379"/>
                      <a:pt x="141" y="379"/>
                      <a:pt x="142" y="380"/>
                    </a:cubicBezTo>
                    <a:close/>
                    <a:moveTo>
                      <a:pt x="114" y="415"/>
                    </a:moveTo>
                    <a:cubicBezTo>
                      <a:pt x="114" y="414"/>
                      <a:pt x="117" y="417"/>
                      <a:pt x="118" y="418"/>
                    </a:cubicBezTo>
                    <a:cubicBezTo>
                      <a:pt x="117" y="419"/>
                      <a:pt x="115" y="417"/>
                      <a:pt x="114" y="415"/>
                    </a:cubicBezTo>
                    <a:close/>
                    <a:moveTo>
                      <a:pt x="167" y="348"/>
                    </a:moveTo>
                    <a:cubicBezTo>
                      <a:pt x="168" y="347"/>
                      <a:pt x="168" y="348"/>
                      <a:pt x="169" y="347"/>
                    </a:cubicBezTo>
                    <a:cubicBezTo>
                      <a:pt x="170" y="348"/>
                      <a:pt x="172" y="350"/>
                      <a:pt x="172" y="351"/>
                    </a:cubicBezTo>
                    <a:cubicBezTo>
                      <a:pt x="169" y="347"/>
                      <a:pt x="169" y="349"/>
                      <a:pt x="167" y="348"/>
                    </a:cubicBezTo>
                    <a:close/>
                    <a:moveTo>
                      <a:pt x="150" y="371"/>
                    </a:moveTo>
                    <a:cubicBezTo>
                      <a:pt x="151" y="372"/>
                      <a:pt x="152" y="371"/>
                      <a:pt x="151" y="371"/>
                    </a:cubicBezTo>
                    <a:cubicBezTo>
                      <a:pt x="153" y="372"/>
                      <a:pt x="152" y="372"/>
                      <a:pt x="153" y="374"/>
                    </a:cubicBezTo>
                    <a:cubicBezTo>
                      <a:pt x="152" y="374"/>
                      <a:pt x="152" y="372"/>
                      <a:pt x="150" y="371"/>
                    </a:cubicBezTo>
                    <a:close/>
                    <a:moveTo>
                      <a:pt x="146" y="383"/>
                    </a:moveTo>
                    <a:cubicBezTo>
                      <a:pt x="147" y="382"/>
                      <a:pt x="149" y="385"/>
                      <a:pt x="149" y="384"/>
                    </a:cubicBezTo>
                    <a:cubicBezTo>
                      <a:pt x="151" y="386"/>
                      <a:pt x="149" y="385"/>
                      <a:pt x="150" y="386"/>
                    </a:cubicBezTo>
                    <a:cubicBezTo>
                      <a:pt x="151" y="387"/>
                      <a:pt x="153" y="389"/>
                      <a:pt x="154" y="390"/>
                    </a:cubicBezTo>
                    <a:cubicBezTo>
                      <a:pt x="151" y="389"/>
                      <a:pt x="149" y="386"/>
                      <a:pt x="146" y="383"/>
                    </a:cubicBezTo>
                    <a:close/>
                    <a:moveTo>
                      <a:pt x="149" y="384"/>
                    </a:moveTo>
                    <a:cubicBezTo>
                      <a:pt x="152" y="385"/>
                      <a:pt x="153" y="388"/>
                      <a:pt x="156" y="389"/>
                    </a:cubicBezTo>
                    <a:cubicBezTo>
                      <a:pt x="154" y="390"/>
                      <a:pt x="151" y="385"/>
                      <a:pt x="149" y="384"/>
                    </a:cubicBezTo>
                    <a:close/>
                    <a:moveTo>
                      <a:pt x="174" y="352"/>
                    </a:moveTo>
                    <a:cubicBezTo>
                      <a:pt x="175" y="353"/>
                      <a:pt x="174" y="354"/>
                      <a:pt x="175" y="355"/>
                    </a:cubicBezTo>
                    <a:cubicBezTo>
                      <a:pt x="174" y="355"/>
                      <a:pt x="173" y="351"/>
                      <a:pt x="174" y="352"/>
                    </a:cubicBezTo>
                    <a:close/>
                    <a:moveTo>
                      <a:pt x="166" y="373"/>
                    </a:moveTo>
                    <a:cubicBezTo>
                      <a:pt x="168" y="377"/>
                      <a:pt x="167" y="375"/>
                      <a:pt x="169" y="379"/>
                    </a:cubicBezTo>
                    <a:cubicBezTo>
                      <a:pt x="167" y="377"/>
                      <a:pt x="165" y="375"/>
                      <a:pt x="166" y="373"/>
                    </a:cubicBezTo>
                    <a:close/>
                    <a:moveTo>
                      <a:pt x="156" y="393"/>
                    </a:moveTo>
                    <a:cubicBezTo>
                      <a:pt x="157" y="393"/>
                      <a:pt x="160" y="395"/>
                      <a:pt x="162" y="396"/>
                    </a:cubicBezTo>
                    <a:cubicBezTo>
                      <a:pt x="161" y="396"/>
                      <a:pt x="164" y="399"/>
                      <a:pt x="167" y="401"/>
                    </a:cubicBezTo>
                    <a:cubicBezTo>
                      <a:pt x="167" y="401"/>
                      <a:pt x="166" y="401"/>
                      <a:pt x="166" y="402"/>
                    </a:cubicBezTo>
                    <a:cubicBezTo>
                      <a:pt x="164" y="401"/>
                      <a:pt x="165" y="400"/>
                      <a:pt x="164" y="399"/>
                    </a:cubicBezTo>
                    <a:cubicBezTo>
                      <a:pt x="163" y="400"/>
                      <a:pt x="161" y="397"/>
                      <a:pt x="160" y="398"/>
                    </a:cubicBezTo>
                    <a:cubicBezTo>
                      <a:pt x="160" y="397"/>
                      <a:pt x="159" y="394"/>
                      <a:pt x="158" y="395"/>
                    </a:cubicBezTo>
                    <a:cubicBezTo>
                      <a:pt x="157" y="394"/>
                      <a:pt x="157" y="394"/>
                      <a:pt x="156" y="393"/>
                    </a:cubicBezTo>
                    <a:close/>
                    <a:moveTo>
                      <a:pt x="165" y="385"/>
                    </a:moveTo>
                    <a:cubicBezTo>
                      <a:pt x="165" y="386"/>
                      <a:pt x="166" y="387"/>
                      <a:pt x="167" y="387"/>
                    </a:cubicBezTo>
                    <a:cubicBezTo>
                      <a:pt x="166" y="388"/>
                      <a:pt x="164" y="386"/>
                      <a:pt x="165" y="385"/>
                    </a:cubicBezTo>
                    <a:close/>
                    <a:moveTo>
                      <a:pt x="170" y="385"/>
                    </a:moveTo>
                    <a:cubicBezTo>
                      <a:pt x="171" y="384"/>
                      <a:pt x="173" y="387"/>
                      <a:pt x="176" y="389"/>
                    </a:cubicBezTo>
                    <a:cubicBezTo>
                      <a:pt x="174" y="389"/>
                      <a:pt x="173" y="387"/>
                      <a:pt x="170" y="385"/>
                    </a:cubicBezTo>
                    <a:close/>
                    <a:moveTo>
                      <a:pt x="168" y="389"/>
                    </a:moveTo>
                    <a:cubicBezTo>
                      <a:pt x="169" y="388"/>
                      <a:pt x="171" y="390"/>
                      <a:pt x="172" y="391"/>
                    </a:cubicBezTo>
                    <a:cubicBezTo>
                      <a:pt x="171" y="391"/>
                      <a:pt x="170" y="390"/>
                      <a:pt x="168" y="389"/>
                    </a:cubicBezTo>
                    <a:close/>
                    <a:moveTo>
                      <a:pt x="169" y="403"/>
                    </a:moveTo>
                    <a:cubicBezTo>
                      <a:pt x="170" y="404"/>
                      <a:pt x="171" y="404"/>
                      <a:pt x="171" y="404"/>
                    </a:cubicBezTo>
                    <a:cubicBezTo>
                      <a:pt x="173" y="406"/>
                      <a:pt x="168" y="405"/>
                      <a:pt x="169" y="403"/>
                    </a:cubicBezTo>
                    <a:close/>
                    <a:moveTo>
                      <a:pt x="174" y="398"/>
                    </a:moveTo>
                    <a:cubicBezTo>
                      <a:pt x="175" y="398"/>
                      <a:pt x="176" y="400"/>
                      <a:pt x="176" y="401"/>
                    </a:cubicBezTo>
                    <a:cubicBezTo>
                      <a:pt x="175" y="400"/>
                      <a:pt x="175" y="399"/>
                      <a:pt x="174" y="398"/>
                    </a:cubicBezTo>
                    <a:close/>
                    <a:moveTo>
                      <a:pt x="180" y="388"/>
                    </a:moveTo>
                    <a:cubicBezTo>
                      <a:pt x="182" y="389"/>
                      <a:pt x="185" y="391"/>
                      <a:pt x="188" y="392"/>
                    </a:cubicBezTo>
                    <a:cubicBezTo>
                      <a:pt x="187" y="393"/>
                      <a:pt x="184" y="390"/>
                      <a:pt x="184" y="392"/>
                    </a:cubicBezTo>
                    <a:cubicBezTo>
                      <a:pt x="183" y="391"/>
                      <a:pt x="181" y="390"/>
                      <a:pt x="180" y="388"/>
                    </a:cubicBezTo>
                    <a:close/>
                    <a:moveTo>
                      <a:pt x="185" y="392"/>
                    </a:moveTo>
                    <a:cubicBezTo>
                      <a:pt x="186" y="393"/>
                      <a:pt x="190" y="394"/>
                      <a:pt x="189" y="396"/>
                    </a:cubicBezTo>
                    <a:cubicBezTo>
                      <a:pt x="187" y="394"/>
                      <a:pt x="187" y="394"/>
                      <a:pt x="185" y="392"/>
                    </a:cubicBezTo>
                    <a:close/>
                    <a:moveTo>
                      <a:pt x="187" y="405"/>
                    </a:moveTo>
                    <a:cubicBezTo>
                      <a:pt x="188" y="406"/>
                      <a:pt x="188" y="407"/>
                      <a:pt x="190" y="408"/>
                    </a:cubicBezTo>
                    <a:cubicBezTo>
                      <a:pt x="190" y="409"/>
                      <a:pt x="189" y="408"/>
                      <a:pt x="188" y="408"/>
                    </a:cubicBezTo>
                    <a:cubicBezTo>
                      <a:pt x="186" y="407"/>
                      <a:pt x="186" y="407"/>
                      <a:pt x="186" y="407"/>
                    </a:cubicBezTo>
                    <a:cubicBezTo>
                      <a:pt x="185" y="406"/>
                      <a:pt x="186" y="405"/>
                      <a:pt x="187" y="405"/>
                    </a:cubicBezTo>
                    <a:close/>
                    <a:moveTo>
                      <a:pt x="170" y="441"/>
                    </a:moveTo>
                    <a:cubicBezTo>
                      <a:pt x="169" y="440"/>
                      <a:pt x="172" y="442"/>
                      <a:pt x="171" y="441"/>
                    </a:cubicBezTo>
                    <a:cubicBezTo>
                      <a:pt x="173" y="442"/>
                      <a:pt x="171" y="443"/>
                      <a:pt x="170" y="441"/>
                    </a:cubicBezTo>
                    <a:close/>
                    <a:moveTo>
                      <a:pt x="173" y="442"/>
                    </a:moveTo>
                    <a:cubicBezTo>
                      <a:pt x="177" y="445"/>
                      <a:pt x="176" y="444"/>
                      <a:pt x="181" y="446"/>
                    </a:cubicBezTo>
                    <a:cubicBezTo>
                      <a:pt x="181" y="447"/>
                      <a:pt x="181" y="447"/>
                      <a:pt x="181" y="448"/>
                    </a:cubicBezTo>
                    <a:cubicBezTo>
                      <a:pt x="180" y="447"/>
                      <a:pt x="178" y="446"/>
                      <a:pt x="176" y="445"/>
                    </a:cubicBezTo>
                    <a:cubicBezTo>
                      <a:pt x="175" y="445"/>
                      <a:pt x="173" y="444"/>
                      <a:pt x="172" y="443"/>
                    </a:cubicBezTo>
                    <a:cubicBezTo>
                      <a:pt x="173" y="442"/>
                      <a:pt x="173" y="441"/>
                      <a:pt x="175" y="443"/>
                    </a:cubicBezTo>
                    <a:cubicBezTo>
                      <a:pt x="175" y="443"/>
                      <a:pt x="174" y="443"/>
                      <a:pt x="173" y="442"/>
                    </a:cubicBezTo>
                    <a:close/>
                    <a:moveTo>
                      <a:pt x="193" y="410"/>
                    </a:moveTo>
                    <a:cubicBezTo>
                      <a:pt x="192" y="409"/>
                      <a:pt x="192" y="409"/>
                      <a:pt x="193" y="409"/>
                    </a:cubicBezTo>
                    <a:cubicBezTo>
                      <a:pt x="194" y="409"/>
                      <a:pt x="195" y="410"/>
                      <a:pt x="195" y="410"/>
                    </a:cubicBezTo>
                    <a:cubicBezTo>
                      <a:pt x="195" y="411"/>
                      <a:pt x="193" y="409"/>
                      <a:pt x="193" y="410"/>
                    </a:cubicBezTo>
                    <a:close/>
                    <a:moveTo>
                      <a:pt x="189" y="418"/>
                    </a:moveTo>
                    <a:cubicBezTo>
                      <a:pt x="188" y="417"/>
                      <a:pt x="191" y="419"/>
                      <a:pt x="191" y="419"/>
                    </a:cubicBezTo>
                    <a:cubicBezTo>
                      <a:pt x="192" y="420"/>
                      <a:pt x="190" y="418"/>
                      <a:pt x="192" y="418"/>
                    </a:cubicBezTo>
                    <a:cubicBezTo>
                      <a:pt x="193" y="419"/>
                      <a:pt x="193" y="420"/>
                      <a:pt x="193" y="421"/>
                    </a:cubicBezTo>
                    <a:cubicBezTo>
                      <a:pt x="191" y="420"/>
                      <a:pt x="190" y="419"/>
                      <a:pt x="189" y="418"/>
                    </a:cubicBezTo>
                    <a:close/>
                    <a:moveTo>
                      <a:pt x="194" y="420"/>
                    </a:moveTo>
                    <a:cubicBezTo>
                      <a:pt x="193" y="419"/>
                      <a:pt x="196" y="420"/>
                      <a:pt x="196" y="421"/>
                    </a:cubicBezTo>
                    <a:cubicBezTo>
                      <a:pt x="196" y="422"/>
                      <a:pt x="196" y="422"/>
                      <a:pt x="195" y="421"/>
                    </a:cubicBezTo>
                    <a:cubicBezTo>
                      <a:pt x="195" y="422"/>
                      <a:pt x="196" y="423"/>
                      <a:pt x="197" y="423"/>
                    </a:cubicBezTo>
                    <a:cubicBezTo>
                      <a:pt x="197" y="422"/>
                      <a:pt x="197" y="422"/>
                      <a:pt x="196" y="422"/>
                    </a:cubicBezTo>
                    <a:cubicBezTo>
                      <a:pt x="197" y="421"/>
                      <a:pt x="201" y="425"/>
                      <a:pt x="199" y="423"/>
                    </a:cubicBezTo>
                    <a:cubicBezTo>
                      <a:pt x="199" y="424"/>
                      <a:pt x="202" y="425"/>
                      <a:pt x="201" y="424"/>
                    </a:cubicBezTo>
                    <a:cubicBezTo>
                      <a:pt x="202" y="424"/>
                      <a:pt x="202" y="425"/>
                      <a:pt x="203" y="425"/>
                    </a:cubicBezTo>
                    <a:cubicBezTo>
                      <a:pt x="202" y="427"/>
                      <a:pt x="202" y="425"/>
                      <a:pt x="201" y="427"/>
                    </a:cubicBezTo>
                    <a:cubicBezTo>
                      <a:pt x="198" y="425"/>
                      <a:pt x="196" y="423"/>
                      <a:pt x="193" y="421"/>
                    </a:cubicBezTo>
                    <a:cubicBezTo>
                      <a:pt x="193" y="421"/>
                      <a:pt x="196" y="420"/>
                      <a:pt x="194" y="420"/>
                    </a:cubicBezTo>
                    <a:close/>
                    <a:moveTo>
                      <a:pt x="177" y="472"/>
                    </a:moveTo>
                    <a:cubicBezTo>
                      <a:pt x="177" y="473"/>
                      <a:pt x="177" y="473"/>
                      <a:pt x="177" y="473"/>
                    </a:cubicBezTo>
                    <a:cubicBezTo>
                      <a:pt x="174" y="472"/>
                      <a:pt x="174" y="470"/>
                      <a:pt x="177" y="472"/>
                    </a:cubicBezTo>
                    <a:close/>
                    <a:moveTo>
                      <a:pt x="177" y="473"/>
                    </a:moveTo>
                    <a:cubicBezTo>
                      <a:pt x="178" y="475"/>
                      <a:pt x="180" y="474"/>
                      <a:pt x="182" y="476"/>
                    </a:cubicBezTo>
                    <a:cubicBezTo>
                      <a:pt x="181" y="476"/>
                      <a:pt x="182" y="476"/>
                      <a:pt x="182" y="477"/>
                    </a:cubicBezTo>
                    <a:cubicBezTo>
                      <a:pt x="179" y="476"/>
                      <a:pt x="177" y="474"/>
                      <a:pt x="177" y="473"/>
                    </a:cubicBezTo>
                    <a:close/>
                    <a:moveTo>
                      <a:pt x="198" y="427"/>
                    </a:moveTo>
                    <a:cubicBezTo>
                      <a:pt x="199" y="427"/>
                      <a:pt x="199" y="427"/>
                      <a:pt x="199" y="427"/>
                    </a:cubicBezTo>
                    <a:cubicBezTo>
                      <a:pt x="201" y="427"/>
                      <a:pt x="200" y="428"/>
                      <a:pt x="201" y="428"/>
                    </a:cubicBezTo>
                    <a:cubicBezTo>
                      <a:pt x="201" y="429"/>
                      <a:pt x="199" y="428"/>
                      <a:pt x="198" y="427"/>
                    </a:cubicBezTo>
                    <a:close/>
                    <a:moveTo>
                      <a:pt x="213" y="433"/>
                    </a:moveTo>
                    <a:cubicBezTo>
                      <a:pt x="213" y="432"/>
                      <a:pt x="216" y="434"/>
                      <a:pt x="216" y="435"/>
                    </a:cubicBezTo>
                    <a:cubicBezTo>
                      <a:pt x="214" y="434"/>
                      <a:pt x="214" y="433"/>
                      <a:pt x="213" y="433"/>
                    </a:cubicBezTo>
                    <a:close/>
                    <a:moveTo>
                      <a:pt x="217" y="439"/>
                    </a:moveTo>
                    <a:cubicBezTo>
                      <a:pt x="218" y="440"/>
                      <a:pt x="221" y="441"/>
                      <a:pt x="221" y="442"/>
                    </a:cubicBezTo>
                    <a:cubicBezTo>
                      <a:pt x="218" y="441"/>
                      <a:pt x="217" y="440"/>
                      <a:pt x="217" y="439"/>
                    </a:cubicBezTo>
                    <a:close/>
                    <a:moveTo>
                      <a:pt x="222" y="441"/>
                    </a:moveTo>
                    <a:cubicBezTo>
                      <a:pt x="223" y="442"/>
                      <a:pt x="223" y="442"/>
                      <a:pt x="225" y="443"/>
                    </a:cubicBezTo>
                    <a:cubicBezTo>
                      <a:pt x="224" y="443"/>
                      <a:pt x="223" y="443"/>
                      <a:pt x="222" y="443"/>
                    </a:cubicBezTo>
                    <a:cubicBezTo>
                      <a:pt x="221" y="442"/>
                      <a:pt x="222" y="442"/>
                      <a:pt x="222" y="441"/>
                    </a:cubicBezTo>
                    <a:close/>
                    <a:moveTo>
                      <a:pt x="211" y="512"/>
                    </a:moveTo>
                    <a:cubicBezTo>
                      <a:pt x="212" y="512"/>
                      <a:pt x="212" y="513"/>
                      <a:pt x="212" y="513"/>
                    </a:cubicBezTo>
                    <a:cubicBezTo>
                      <a:pt x="214" y="514"/>
                      <a:pt x="214" y="513"/>
                      <a:pt x="216" y="514"/>
                    </a:cubicBezTo>
                    <a:cubicBezTo>
                      <a:pt x="215" y="515"/>
                      <a:pt x="210" y="513"/>
                      <a:pt x="211" y="512"/>
                    </a:cubicBezTo>
                    <a:close/>
                    <a:moveTo>
                      <a:pt x="234" y="441"/>
                    </a:moveTo>
                    <a:cubicBezTo>
                      <a:pt x="235" y="440"/>
                      <a:pt x="238" y="443"/>
                      <a:pt x="236" y="444"/>
                    </a:cubicBezTo>
                    <a:cubicBezTo>
                      <a:pt x="235" y="443"/>
                      <a:pt x="237" y="442"/>
                      <a:pt x="234" y="441"/>
                    </a:cubicBezTo>
                    <a:close/>
                    <a:moveTo>
                      <a:pt x="234" y="446"/>
                    </a:moveTo>
                    <a:cubicBezTo>
                      <a:pt x="236" y="448"/>
                      <a:pt x="237" y="447"/>
                      <a:pt x="239" y="449"/>
                    </a:cubicBezTo>
                    <a:cubicBezTo>
                      <a:pt x="239" y="450"/>
                      <a:pt x="236" y="448"/>
                      <a:pt x="237" y="449"/>
                    </a:cubicBezTo>
                    <a:cubicBezTo>
                      <a:pt x="236" y="448"/>
                      <a:pt x="234" y="447"/>
                      <a:pt x="234" y="446"/>
                    </a:cubicBezTo>
                    <a:close/>
                    <a:moveTo>
                      <a:pt x="227" y="521"/>
                    </a:moveTo>
                    <a:cubicBezTo>
                      <a:pt x="227" y="520"/>
                      <a:pt x="232" y="522"/>
                      <a:pt x="231" y="522"/>
                    </a:cubicBezTo>
                    <a:cubicBezTo>
                      <a:pt x="229" y="522"/>
                      <a:pt x="229" y="521"/>
                      <a:pt x="227" y="521"/>
                    </a:cubicBezTo>
                    <a:close/>
                    <a:moveTo>
                      <a:pt x="238" y="452"/>
                    </a:moveTo>
                    <a:cubicBezTo>
                      <a:pt x="239" y="452"/>
                      <a:pt x="239" y="452"/>
                      <a:pt x="239" y="451"/>
                    </a:cubicBezTo>
                    <a:cubicBezTo>
                      <a:pt x="242" y="452"/>
                      <a:pt x="241" y="454"/>
                      <a:pt x="238" y="452"/>
                    </a:cubicBezTo>
                    <a:close/>
                    <a:moveTo>
                      <a:pt x="239" y="455"/>
                    </a:moveTo>
                    <a:cubicBezTo>
                      <a:pt x="239" y="455"/>
                      <a:pt x="241" y="456"/>
                      <a:pt x="242" y="456"/>
                    </a:cubicBezTo>
                    <a:cubicBezTo>
                      <a:pt x="242" y="457"/>
                      <a:pt x="239" y="456"/>
                      <a:pt x="239" y="455"/>
                    </a:cubicBezTo>
                    <a:close/>
                    <a:moveTo>
                      <a:pt x="241" y="468"/>
                    </a:moveTo>
                    <a:cubicBezTo>
                      <a:pt x="243" y="470"/>
                      <a:pt x="247" y="470"/>
                      <a:pt x="246" y="472"/>
                    </a:cubicBezTo>
                    <a:cubicBezTo>
                      <a:pt x="245" y="470"/>
                      <a:pt x="241" y="470"/>
                      <a:pt x="241" y="468"/>
                    </a:cubicBezTo>
                    <a:close/>
                    <a:moveTo>
                      <a:pt x="235" y="520"/>
                    </a:moveTo>
                    <a:cubicBezTo>
                      <a:pt x="237" y="521"/>
                      <a:pt x="241" y="522"/>
                      <a:pt x="240" y="523"/>
                    </a:cubicBezTo>
                    <a:cubicBezTo>
                      <a:pt x="237" y="522"/>
                      <a:pt x="235" y="521"/>
                      <a:pt x="235" y="520"/>
                    </a:cubicBezTo>
                    <a:close/>
                    <a:moveTo>
                      <a:pt x="246" y="455"/>
                    </a:moveTo>
                    <a:cubicBezTo>
                      <a:pt x="249" y="455"/>
                      <a:pt x="248" y="456"/>
                      <a:pt x="249" y="457"/>
                    </a:cubicBezTo>
                    <a:cubicBezTo>
                      <a:pt x="249" y="457"/>
                      <a:pt x="247" y="456"/>
                      <a:pt x="246" y="456"/>
                    </a:cubicBezTo>
                    <a:cubicBezTo>
                      <a:pt x="245" y="455"/>
                      <a:pt x="247" y="456"/>
                      <a:pt x="246" y="455"/>
                    </a:cubicBezTo>
                    <a:close/>
                    <a:moveTo>
                      <a:pt x="251" y="457"/>
                    </a:moveTo>
                    <a:cubicBezTo>
                      <a:pt x="252" y="456"/>
                      <a:pt x="255" y="457"/>
                      <a:pt x="257" y="458"/>
                    </a:cubicBezTo>
                    <a:cubicBezTo>
                      <a:pt x="256" y="459"/>
                      <a:pt x="253" y="458"/>
                      <a:pt x="251" y="457"/>
                    </a:cubicBezTo>
                    <a:close/>
                    <a:moveTo>
                      <a:pt x="251" y="473"/>
                    </a:moveTo>
                    <a:cubicBezTo>
                      <a:pt x="251" y="472"/>
                      <a:pt x="251" y="471"/>
                      <a:pt x="254" y="472"/>
                    </a:cubicBezTo>
                    <a:cubicBezTo>
                      <a:pt x="253" y="473"/>
                      <a:pt x="253" y="473"/>
                      <a:pt x="251" y="473"/>
                    </a:cubicBezTo>
                    <a:close/>
                    <a:moveTo>
                      <a:pt x="252" y="465"/>
                    </a:moveTo>
                    <a:cubicBezTo>
                      <a:pt x="253" y="465"/>
                      <a:pt x="256" y="466"/>
                      <a:pt x="256" y="466"/>
                    </a:cubicBezTo>
                    <a:cubicBezTo>
                      <a:pt x="256" y="467"/>
                      <a:pt x="256" y="467"/>
                      <a:pt x="254" y="467"/>
                    </a:cubicBezTo>
                    <a:cubicBezTo>
                      <a:pt x="255" y="466"/>
                      <a:pt x="254" y="466"/>
                      <a:pt x="252" y="465"/>
                    </a:cubicBezTo>
                    <a:close/>
                    <a:moveTo>
                      <a:pt x="268" y="472"/>
                    </a:moveTo>
                    <a:cubicBezTo>
                      <a:pt x="265" y="472"/>
                      <a:pt x="265" y="472"/>
                      <a:pt x="265" y="472"/>
                    </a:cubicBezTo>
                    <a:cubicBezTo>
                      <a:pt x="265" y="471"/>
                      <a:pt x="267" y="471"/>
                      <a:pt x="268" y="471"/>
                    </a:cubicBezTo>
                    <a:cubicBezTo>
                      <a:pt x="269" y="472"/>
                      <a:pt x="266" y="471"/>
                      <a:pt x="268" y="472"/>
                    </a:cubicBezTo>
                    <a:close/>
                    <a:moveTo>
                      <a:pt x="277" y="532"/>
                    </a:moveTo>
                    <a:cubicBezTo>
                      <a:pt x="278" y="531"/>
                      <a:pt x="279" y="531"/>
                      <a:pt x="281" y="532"/>
                    </a:cubicBezTo>
                    <a:cubicBezTo>
                      <a:pt x="283" y="533"/>
                      <a:pt x="278" y="532"/>
                      <a:pt x="277" y="532"/>
                    </a:cubicBezTo>
                    <a:close/>
                    <a:moveTo>
                      <a:pt x="293" y="477"/>
                    </a:moveTo>
                    <a:cubicBezTo>
                      <a:pt x="293" y="475"/>
                      <a:pt x="298" y="477"/>
                      <a:pt x="297" y="478"/>
                    </a:cubicBezTo>
                    <a:cubicBezTo>
                      <a:pt x="295" y="478"/>
                      <a:pt x="295" y="477"/>
                      <a:pt x="293" y="477"/>
                    </a:cubicBezTo>
                    <a:close/>
                    <a:moveTo>
                      <a:pt x="296" y="511"/>
                    </a:moveTo>
                    <a:cubicBezTo>
                      <a:pt x="296" y="510"/>
                      <a:pt x="297" y="510"/>
                      <a:pt x="297" y="510"/>
                    </a:cubicBezTo>
                    <a:cubicBezTo>
                      <a:pt x="298" y="510"/>
                      <a:pt x="300" y="511"/>
                      <a:pt x="302" y="511"/>
                    </a:cubicBezTo>
                    <a:cubicBezTo>
                      <a:pt x="301" y="513"/>
                      <a:pt x="298" y="511"/>
                      <a:pt x="296" y="511"/>
                    </a:cubicBezTo>
                    <a:close/>
                    <a:moveTo>
                      <a:pt x="331" y="514"/>
                    </a:moveTo>
                    <a:cubicBezTo>
                      <a:pt x="332" y="514"/>
                      <a:pt x="333" y="513"/>
                      <a:pt x="334" y="513"/>
                    </a:cubicBezTo>
                    <a:cubicBezTo>
                      <a:pt x="334" y="514"/>
                      <a:pt x="334" y="514"/>
                      <a:pt x="334" y="514"/>
                    </a:cubicBezTo>
                    <a:lnTo>
                      <a:pt x="331" y="514"/>
                    </a:lnTo>
                    <a:close/>
                    <a:moveTo>
                      <a:pt x="350" y="548"/>
                    </a:moveTo>
                    <a:cubicBezTo>
                      <a:pt x="354" y="548"/>
                      <a:pt x="357" y="548"/>
                      <a:pt x="362" y="548"/>
                    </a:cubicBezTo>
                    <a:cubicBezTo>
                      <a:pt x="362" y="549"/>
                      <a:pt x="358" y="549"/>
                      <a:pt x="357" y="548"/>
                    </a:cubicBezTo>
                    <a:cubicBezTo>
                      <a:pt x="357" y="549"/>
                      <a:pt x="359" y="549"/>
                      <a:pt x="360" y="549"/>
                    </a:cubicBezTo>
                    <a:cubicBezTo>
                      <a:pt x="356" y="549"/>
                      <a:pt x="351" y="549"/>
                      <a:pt x="350" y="548"/>
                    </a:cubicBezTo>
                    <a:close/>
                    <a:moveTo>
                      <a:pt x="413" y="551"/>
                    </a:moveTo>
                    <a:cubicBezTo>
                      <a:pt x="412" y="550"/>
                      <a:pt x="414" y="549"/>
                      <a:pt x="416" y="549"/>
                    </a:cubicBezTo>
                    <a:cubicBezTo>
                      <a:pt x="417" y="550"/>
                      <a:pt x="415" y="551"/>
                      <a:pt x="413" y="551"/>
                    </a:cubicBezTo>
                    <a:close/>
                    <a:moveTo>
                      <a:pt x="484" y="456"/>
                    </a:moveTo>
                    <a:cubicBezTo>
                      <a:pt x="485" y="457"/>
                      <a:pt x="483" y="457"/>
                      <a:pt x="484" y="458"/>
                    </a:cubicBezTo>
                    <a:cubicBezTo>
                      <a:pt x="482" y="459"/>
                      <a:pt x="481" y="457"/>
                      <a:pt x="484" y="456"/>
                    </a:cubicBezTo>
                    <a:close/>
                    <a:moveTo>
                      <a:pt x="540" y="514"/>
                    </a:moveTo>
                    <a:cubicBezTo>
                      <a:pt x="538" y="514"/>
                      <a:pt x="544" y="510"/>
                      <a:pt x="545" y="511"/>
                    </a:cubicBezTo>
                    <a:cubicBezTo>
                      <a:pt x="542" y="512"/>
                      <a:pt x="543" y="512"/>
                      <a:pt x="540" y="514"/>
                    </a:cubicBezTo>
                    <a:close/>
                    <a:moveTo>
                      <a:pt x="562" y="519"/>
                    </a:moveTo>
                    <a:cubicBezTo>
                      <a:pt x="562" y="518"/>
                      <a:pt x="561" y="517"/>
                      <a:pt x="564" y="516"/>
                    </a:cubicBezTo>
                    <a:cubicBezTo>
                      <a:pt x="565" y="516"/>
                      <a:pt x="565" y="517"/>
                      <a:pt x="562" y="519"/>
                    </a:cubicBezTo>
                    <a:close/>
                    <a:moveTo>
                      <a:pt x="629" y="457"/>
                    </a:moveTo>
                    <a:cubicBezTo>
                      <a:pt x="627" y="457"/>
                      <a:pt x="630" y="455"/>
                      <a:pt x="631" y="453"/>
                    </a:cubicBezTo>
                    <a:cubicBezTo>
                      <a:pt x="633" y="454"/>
                      <a:pt x="630" y="455"/>
                      <a:pt x="629" y="457"/>
                    </a:cubicBezTo>
                    <a:close/>
                    <a:moveTo>
                      <a:pt x="501" y="311"/>
                    </a:moveTo>
                    <a:cubicBezTo>
                      <a:pt x="499" y="313"/>
                      <a:pt x="498" y="313"/>
                      <a:pt x="498" y="315"/>
                    </a:cubicBezTo>
                    <a:cubicBezTo>
                      <a:pt x="495" y="316"/>
                      <a:pt x="498" y="312"/>
                      <a:pt x="499" y="311"/>
                    </a:cubicBezTo>
                    <a:cubicBezTo>
                      <a:pt x="499" y="311"/>
                      <a:pt x="500" y="312"/>
                      <a:pt x="500" y="311"/>
                    </a:cubicBezTo>
                    <a:cubicBezTo>
                      <a:pt x="500" y="310"/>
                      <a:pt x="500" y="311"/>
                      <a:pt x="501" y="311"/>
                    </a:cubicBezTo>
                    <a:close/>
                    <a:moveTo>
                      <a:pt x="646" y="409"/>
                    </a:moveTo>
                    <a:cubicBezTo>
                      <a:pt x="644" y="411"/>
                      <a:pt x="647" y="406"/>
                      <a:pt x="647" y="405"/>
                    </a:cubicBezTo>
                    <a:cubicBezTo>
                      <a:pt x="649" y="404"/>
                      <a:pt x="646" y="408"/>
                      <a:pt x="646" y="409"/>
                    </a:cubicBezTo>
                    <a:close/>
                    <a:moveTo>
                      <a:pt x="650" y="403"/>
                    </a:moveTo>
                    <a:cubicBezTo>
                      <a:pt x="649" y="403"/>
                      <a:pt x="648" y="405"/>
                      <a:pt x="648" y="404"/>
                    </a:cubicBezTo>
                    <a:cubicBezTo>
                      <a:pt x="653" y="396"/>
                      <a:pt x="657" y="392"/>
                      <a:pt x="661" y="385"/>
                    </a:cubicBezTo>
                    <a:cubicBezTo>
                      <a:pt x="658" y="387"/>
                      <a:pt x="662" y="382"/>
                      <a:pt x="658" y="384"/>
                    </a:cubicBezTo>
                    <a:cubicBezTo>
                      <a:pt x="657" y="386"/>
                      <a:pt x="657" y="387"/>
                      <a:pt x="656" y="388"/>
                    </a:cubicBezTo>
                    <a:cubicBezTo>
                      <a:pt x="655" y="390"/>
                      <a:pt x="655" y="388"/>
                      <a:pt x="653" y="391"/>
                    </a:cubicBezTo>
                    <a:cubicBezTo>
                      <a:pt x="652" y="391"/>
                      <a:pt x="653" y="389"/>
                      <a:pt x="652" y="388"/>
                    </a:cubicBezTo>
                    <a:cubicBezTo>
                      <a:pt x="654" y="386"/>
                      <a:pt x="653" y="390"/>
                      <a:pt x="655" y="387"/>
                    </a:cubicBezTo>
                    <a:cubicBezTo>
                      <a:pt x="656" y="387"/>
                      <a:pt x="654" y="388"/>
                      <a:pt x="656" y="388"/>
                    </a:cubicBezTo>
                    <a:cubicBezTo>
                      <a:pt x="655" y="387"/>
                      <a:pt x="658" y="383"/>
                      <a:pt x="658" y="381"/>
                    </a:cubicBezTo>
                    <a:cubicBezTo>
                      <a:pt x="659" y="383"/>
                      <a:pt x="662" y="379"/>
                      <a:pt x="661" y="381"/>
                    </a:cubicBezTo>
                    <a:cubicBezTo>
                      <a:pt x="662" y="382"/>
                      <a:pt x="663" y="379"/>
                      <a:pt x="664" y="378"/>
                    </a:cubicBezTo>
                    <a:cubicBezTo>
                      <a:pt x="664" y="378"/>
                      <a:pt x="664" y="379"/>
                      <a:pt x="664" y="379"/>
                    </a:cubicBezTo>
                    <a:cubicBezTo>
                      <a:pt x="663" y="381"/>
                      <a:pt x="662" y="382"/>
                      <a:pt x="662" y="383"/>
                    </a:cubicBezTo>
                    <a:cubicBezTo>
                      <a:pt x="663" y="383"/>
                      <a:pt x="664" y="380"/>
                      <a:pt x="665" y="380"/>
                    </a:cubicBezTo>
                    <a:cubicBezTo>
                      <a:pt x="664" y="382"/>
                      <a:pt x="663" y="384"/>
                      <a:pt x="661" y="387"/>
                    </a:cubicBezTo>
                    <a:cubicBezTo>
                      <a:pt x="662" y="385"/>
                      <a:pt x="664" y="385"/>
                      <a:pt x="666" y="382"/>
                    </a:cubicBezTo>
                    <a:cubicBezTo>
                      <a:pt x="667" y="381"/>
                      <a:pt x="666" y="383"/>
                      <a:pt x="665" y="385"/>
                    </a:cubicBezTo>
                    <a:cubicBezTo>
                      <a:pt x="665" y="385"/>
                      <a:pt x="666" y="384"/>
                      <a:pt x="666" y="385"/>
                    </a:cubicBezTo>
                    <a:cubicBezTo>
                      <a:pt x="667" y="383"/>
                      <a:pt x="668" y="381"/>
                      <a:pt x="670" y="379"/>
                    </a:cubicBezTo>
                    <a:cubicBezTo>
                      <a:pt x="670" y="380"/>
                      <a:pt x="667" y="384"/>
                      <a:pt x="670" y="382"/>
                    </a:cubicBezTo>
                    <a:cubicBezTo>
                      <a:pt x="669" y="385"/>
                      <a:pt x="668" y="384"/>
                      <a:pt x="667" y="385"/>
                    </a:cubicBezTo>
                    <a:cubicBezTo>
                      <a:pt x="667" y="386"/>
                      <a:pt x="667" y="386"/>
                      <a:pt x="667" y="386"/>
                    </a:cubicBezTo>
                    <a:cubicBezTo>
                      <a:pt x="666" y="387"/>
                      <a:pt x="666" y="387"/>
                      <a:pt x="666" y="386"/>
                    </a:cubicBezTo>
                    <a:cubicBezTo>
                      <a:pt x="665" y="388"/>
                      <a:pt x="665" y="389"/>
                      <a:pt x="664" y="390"/>
                    </a:cubicBezTo>
                    <a:cubicBezTo>
                      <a:pt x="663" y="390"/>
                      <a:pt x="664" y="389"/>
                      <a:pt x="664" y="389"/>
                    </a:cubicBezTo>
                    <a:cubicBezTo>
                      <a:pt x="660" y="392"/>
                      <a:pt x="658" y="397"/>
                      <a:pt x="654" y="402"/>
                    </a:cubicBezTo>
                    <a:cubicBezTo>
                      <a:pt x="655" y="402"/>
                      <a:pt x="656" y="400"/>
                      <a:pt x="657" y="402"/>
                    </a:cubicBezTo>
                    <a:cubicBezTo>
                      <a:pt x="655" y="404"/>
                      <a:pt x="654" y="402"/>
                      <a:pt x="653" y="405"/>
                    </a:cubicBezTo>
                    <a:cubicBezTo>
                      <a:pt x="652" y="403"/>
                      <a:pt x="650" y="407"/>
                      <a:pt x="648" y="409"/>
                    </a:cubicBezTo>
                    <a:cubicBezTo>
                      <a:pt x="647" y="408"/>
                      <a:pt x="647" y="406"/>
                      <a:pt x="650" y="403"/>
                    </a:cubicBezTo>
                    <a:close/>
                    <a:moveTo>
                      <a:pt x="650" y="395"/>
                    </a:moveTo>
                    <a:cubicBezTo>
                      <a:pt x="650" y="395"/>
                      <a:pt x="649" y="394"/>
                      <a:pt x="650" y="393"/>
                    </a:cubicBezTo>
                    <a:cubicBezTo>
                      <a:pt x="652" y="390"/>
                      <a:pt x="652" y="390"/>
                      <a:pt x="652" y="390"/>
                    </a:cubicBezTo>
                    <a:cubicBezTo>
                      <a:pt x="653" y="391"/>
                      <a:pt x="650" y="393"/>
                      <a:pt x="650" y="395"/>
                    </a:cubicBezTo>
                    <a:close/>
                    <a:moveTo>
                      <a:pt x="646" y="399"/>
                    </a:moveTo>
                    <a:cubicBezTo>
                      <a:pt x="646" y="398"/>
                      <a:pt x="647" y="397"/>
                      <a:pt x="648" y="396"/>
                    </a:cubicBezTo>
                    <a:cubicBezTo>
                      <a:pt x="649" y="396"/>
                      <a:pt x="649" y="396"/>
                      <a:pt x="649" y="396"/>
                    </a:cubicBezTo>
                    <a:cubicBezTo>
                      <a:pt x="648" y="398"/>
                      <a:pt x="648" y="397"/>
                      <a:pt x="646" y="399"/>
                    </a:cubicBezTo>
                    <a:close/>
                    <a:moveTo>
                      <a:pt x="674" y="408"/>
                    </a:moveTo>
                    <a:cubicBezTo>
                      <a:pt x="673" y="407"/>
                      <a:pt x="674" y="405"/>
                      <a:pt x="675" y="403"/>
                    </a:cubicBezTo>
                    <a:cubicBezTo>
                      <a:pt x="676" y="404"/>
                      <a:pt x="675" y="406"/>
                      <a:pt x="674" y="408"/>
                    </a:cubicBezTo>
                    <a:close/>
                    <a:moveTo>
                      <a:pt x="504" y="307"/>
                    </a:moveTo>
                    <a:cubicBezTo>
                      <a:pt x="506" y="304"/>
                      <a:pt x="507" y="301"/>
                      <a:pt x="509" y="299"/>
                    </a:cubicBezTo>
                    <a:cubicBezTo>
                      <a:pt x="510" y="301"/>
                      <a:pt x="506" y="306"/>
                      <a:pt x="504" y="307"/>
                    </a:cubicBezTo>
                    <a:close/>
                    <a:moveTo>
                      <a:pt x="661" y="397"/>
                    </a:moveTo>
                    <a:cubicBezTo>
                      <a:pt x="661" y="396"/>
                      <a:pt x="662" y="394"/>
                      <a:pt x="664" y="392"/>
                    </a:cubicBezTo>
                    <a:cubicBezTo>
                      <a:pt x="665" y="391"/>
                      <a:pt x="664" y="393"/>
                      <a:pt x="665" y="393"/>
                    </a:cubicBezTo>
                    <a:cubicBezTo>
                      <a:pt x="663" y="395"/>
                      <a:pt x="663" y="394"/>
                      <a:pt x="661" y="397"/>
                    </a:cubicBezTo>
                    <a:close/>
                    <a:moveTo>
                      <a:pt x="667" y="391"/>
                    </a:moveTo>
                    <a:cubicBezTo>
                      <a:pt x="667" y="391"/>
                      <a:pt x="667" y="390"/>
                      <a:pt x="667" y="390"/>
                    </a:cubicBezTo>
                    <a:cubicBezTo>
                      <a:pt x="668" y="388"/>
                      <a:pt x="669" y="387"/>
                      <a:pt x="671" y="385"/>
                    </a:cubicBezTo>
                    <a:cubicBezTo>
                      <a:pt x="670" y="387"/>
                      <a:pt x="668" y="390"/>
                      <a:pt x="667" y="391"/>
                    </a:cubicBezTo>
                    <a:close/>
                    <a:moveTo>
                      <a:pt x="662" y="379"/>
                    </a:moveTo>
                    <a:cubicBezTo>
                      <a:pt x="661" y="379"/>
                      <a:pt x="663" y="377"/>
                      <a:pt x="662" y="377"/>
                    </a:cubicBezTo>
                    <a:cubicBezTo>
                      <a:pt x="663" y="376"/>
                      <a:pt x="663" y="377"/>
                      <a:pt x="664" y="377"/>
                    </a:cubicBezTo>
                    <a:cubicBezTo>
                      <a:pt x="663" y="378"/>
                      <a:pt x="663" y="378"/>
                      <a:pt x="662" y="379"/>
                    </a:cubicBezTo>
                    <a:close/>
                    <a:moveTo>
                      <a:pt x="511" y="296"/>
                    </a:moveTo>
                    <a:cubicBezTo>
                      <a:pt x="511" y="295"/>
                      <a:pt x="512" y="294"/>
                      <a:pt x="513" y="293"/>
                    </a:cubicBezTo>
                    <a:cubicBezTo>
                      <a:pt x="513" y="294"/>
                      <a:pt x="512" y="295"/>
                      <a:pt x="511" y="296"/>
                    </a:cubicBezTo>
                    <a:close/>
                    <a:moveTo>
                      <a:pt x="533" y="277"/>
                    </a:moveTo>
                    <a:cubicBezTo>
                      <a:pt x="532" y="275"/>
                      <a:pt x="535" y="272"/>
                      <a:pt x="536" y="269"/>
                    </a:cubicBezTo>
                    <a:cubicBezTo>
                      <a:pt x="537" y="270"/>
                      <a:pt x="534" y="275"/>
                      <a:pt x="533" y="277"/>
                    </a:cubicBezTo>
                    <a:close/>
                    <a:moveTo>
                      <a:pt x="698" y="315"/>
                    </a:moveTo>
                    <a:cubicBezTo>
                      <a:pt x="699" y="312"/>
                      <a:pt x="700" y="307"/>
                      <a:pt x="702" y="306"/>
                    </a:cubicBezTo>
                    <a:cubicBezTo>
                      <a:pt x="702" y="308"/>
                      <a:pt x="700" y="311"/>
                      <a:pt x="702" y="310"/>
                    </a:cubicBezTo>
                    <a:cubicBezTo>
                      <a:pt x="701" y="313"/>
                      <a:pt x="700" y="313"/>
                      <a:pt x="700" y="315"/>
                    </a:cubicBezTo>
                    <a:cubicBezTo>
                      <a:pt x="699" y="314"/>
                      <a:pt x="698" y="316"/>
                      <a:pt x="698" y="315"/>
                    </a:cubicBezTo>
                    <a:close/>
                    <a:moveTo>
                      <a:pt x="535" y="265"/>
                    </a:moveTo>
                    <a:cubicBezTo>
                      <a:pt x="534" y="264"/>
                      <a:pt x="535" y="262"/>
                      <a:pt x="536" y="261"/>
                    </a:cubicBezTo>
                    <a:cubicBezTo>
                      <a:pt x="537" y="262"/>
                      <a:pt x="536" y="264"/>
                      <a:pt x="535" y="265"/>
                    </a:cubicBezTo>
                    <a:close/>
                    <a:moveTo>
                      <a:pt x="696" y="312"/>
                    </a:moveTo>
                    <a:cubicBezTo>
                      <a:pt x="696" y="312"/>
                      <a:pt x="698" y="308"/>
                      <a:pt x="698" y="307"/>
                    </a:cubicBezTo>
                    <a:cubicBezTo>
                      <a:pt x="699" y="308"/>
                      <a:pt x="697" y="311"/>
                      <a:pt x="696" y="312"/>
                    </a:cubicBezTo>
                    <a:close/>
                    <a:moveTo>
                      <a:pt x="537" y="261"/>
                    </a:moveTo>
                    <a:cubicBezTo>
                      <a:pt x="538" y="259"/>
                      <a:pt x="538" y="259"/>
                      <a:pt x="538" y="259"/>
                    </a:cubicBezTo>
                    <a:cubicBezTo>
                      <a:pt x="539" y="259"/>
                      <a:pt x="538" y="261"/>
                      <a:pt x="537" y="261"/>
                    </a:cubicBezTo>
                    <a:close/>
                    <a:moveTo>
                      <a:pt x="542" y="245"/>
                    </a:moveTo>
                    <a:cubicBezTo>
                      <a:pt x="542" y="245"/>
                      <a:pt x="543" y="242"/>
                      <a:pt x="543" y="243"/>
                    </a:cubicBezTo>
                    <a:cubicBezTo>
                      <a:pt x="544" y="244"/>
                      <a:pt x="543" y="243"/>
                      <a:pt x="542" y="245"/>
                    </a:cubicBezTo>
                    <a:close/>
                    <a:moveTo>
                      <a:pt x="551" y="244"/>
                    </a:moveTo>
                    <a:cubicBezTo>
                      <a:pt x="551" y="243"/>
                      <a:pt x="551" y="241"/>
                      <a:pt x="551" y="240"/>
                    </a:cubicBezTo>
                    <a:cubicBezTo>
                      <a:pt x="551" y="239"/>
                      <a:pt x="552" y="238"/>
                      <a:pt x="552" y="237"/>
                    </a:cubicBezTo>
                    <a:cubicBezTo>
                      <a:pt x="552" y="235"/>
                      <a:pt x="553" y="233"/>
                      <a:pt x="552" y="231"/>
                    </a:cubicBezTo>
                    <a:cubicBezTo>
                      <a:pt x="552" y="229"/>
                      <a:pt x="553" y="231"/>
                      <a:pt x="553" y="229"/>
                    </a:cubicBezTo>
                    <a:cubicBezTo>
                      <a:pt x="555" y="230"/>
                      <a:pt x="555" y="231"/>
                      <a:pt x="556" y="232"/>
                    </a:cubicBezTo>
                    <a:cubicBezTo>
                      <a:pt x="554" y="234"/>
                      <a:pt x="555" y="237"/>
                      <a:pt x="555" y="239"/>
                    </a:cubicBezTo>
                    <a:cubicBezTo>
                      <a:pt x="555" y="240"/>
                      <a:pt x="554" y="240"/>
                      <a:pt x="553" y="242"/>
                    </a:cubicBezTo>
                    <a:cubicBezTo>
                      <a:pt x="552" y="242"/>
                      <a:pt x="554" y="241"/>
                      <a:pt x="553" y="239"/>
                    </a:cubicBezTo>
                    <a:cubicBezTo>
                      <a:pt x="552" y="240"/>
                      <a:pt x="552" y="240"/>
                      <a:pt x="552" y="241"/>
                    </a:cubicBezTo>
                    <a:cubicBezTo>
                      <a:pt x="551" y="242"/>
                      <a:pt x="551" y="243"/>
                      <a:pt x="551" y="244"/>
                    </a:cubicBezTo>
                    <a:close/>
                    <a:moveTo>
                      <a:pt x="544" y="238"/>
                    </a:moveTo>
                    <a:cubicBezTo>
                      <a:pt x="545" y="238"/>
                      <a:pt x="545" y="237"/>
                      <a:pt x="545" y="238"/>
                    </a:cubicBezTo>
                    <a:cubicBezTo>
                      <a:pt x="546" y="237"/>
                      <a:pt x="546" y="237"/>
                      <a:pt x="546" y="237"/>
                    </a:cubicBezTo>
                    <a:cubicBezTo>
                      <a:pt x="546" y="237"/>
                      <a:pt x="546" y="238"/>
                      <a:pt x="545" y="239"/>
                    </a:cubicBezTo>
                    <a:cubicBezTo>
                      <a:pt x="544" y="239"/>
                      <a:pt x="544" y="239"/>
                      <a:pt x="544" y="238"/>
                    </a:cubicBezTo>
                    <a:close/>
                    <a:moveTo>
                      <a:pt x="548" y="238"/>
                    </a:moveTo>
                    <a:cubicBezTo>
                      <a:pt x="547" y="237"/>
                      <a:pt x="547" y="236"/>
                      <a:pt x="548" y="235"/>
                    </a:cubicBezTo>
                    <a:cubicBezTo>
                      <a:pt x="549" y="236"/>
                      <a:pt x="548" y="237"/>
                      <a:pt x="548" y="238"/>
                    </a:cubicBezTo>
                    <a:close/>
                    <a:moveTo>
                      <a:pt x="577" y="243"/>
                    </a:moveTo>
                    <a:cubicBezTo>
                      <a:pt x="576" y="244"/>
                      <a:pt x="577" y="241"/>
                      <a:pt x="576" y="242"/>
                    </a:cubicBezTo>
                    <a:cubicBezTo>
                      <a:pt x="577" y="241"/>
                      <a:pt x="577" y="240"/>
                      <a:pt x="578" y="240"/>
                    </a:cubicBezTo>
                    <a:cubicBezTo>
                      <a:pt x="578" y="242"/>
                      <a:pt x="576" y="242"/>
                      <a:pt x="577" y="243"/>
                    </a:cubicBezTo>
                    <a:close/>
                    <a:moveTo>
                      <a:pt x="582" y="240"/>
                    </a:moveTo>
                    <a:cubicBezTo>
                      <a:pt x="581" y="240"/>
                      <a:pt x="582" y="238"/>
                      <a:pt x="581" y="240"/>
                    </a:cubicBezTo>
                    <a:cubicBezTo>
                      <a:pt x="580" y="235"/>
                      <a:pt x="584" y="237"/>
                      <a:pt x="583" y="237"/>
                    </a:cubicBezTo>
                    <a:cubicBezTo>
                      <a:pt x="584" y="237"/>
                      <a:pt x="584" y="237"/>
                      <a:pt x="584" y="237"/>
                    </a:cubicBezTo>
                    <a:cubicBezTo>
                      <a:pt x="584" y="237"/>
                      <a:pt x="584" y="237"/>
                      <a:pt x="584" y="237"/>
                    </a:cubicBezTo>
                    <a:cubicBezTo>
                      <a:pt x="583" y="239"/>
                      <a:pt x="583" y="239"/>
                      <a:pt x="582" y="240"/>
                    </a:cubicBezTo>
                    <a:close/>
                    <a:moveTo>
                      <a:pt x="550" y="233"/>
                    </a:moveTo>
                    <a:cubicBezTo>
                      <a:pt x="549" y="233"/>
                      <a:pt x="551" y="230"/>
                      <a:pt x="550" y="230"/>
                    </a:cubicBezTo>
                    <a:cubicBezTo>
                      <a:pt x="550" y="229"/>
                      <a:pt x="551" y="229"/>
                      <a:pt x="551" y="230"/>
                    </a:cubicBezTo>
                    <a:cubicBezTo>
                      <a:pt x="551" y="231"/>
                      <a:pt x="550" y="232"/>
                      <a:pt x="550" y="233"/>
                    </a:cubicBezTo>
                    <a:close/>
                    <a:moveTo>
                      <a:pt x="574" y="237"/>
                    </a:moveTo>
                    <a:cubicBezTo>
                      <a:pt x="573" y="237"/>
                      <a:pt x="574" y="233"/>
                      <a:pt x="575" y="234"/>
                    </a:cubicBezTo>
                    <a:cubicBezTo>
                      <a:pt x="575" y="236"/>
                      <a:pt x="575" y="236"/>
                      <a:pt x="574" y="237"/>
                    </a:cubicBezTo>
                    <a:close/>
                    <a:moveTo>
                      <a:pt x="554" y="226"/>
                    </a:moveTo>
                    <a:cubicBezTo>
                      <a:pt x="555" y="226"/>
                      <a:pt x="556" y="226"/>
                      <a:pt x="556" y="228"/>
                    </a:cubicBezTo>
                    <a:cubicBezTo>
                      <a:pt x="556" y="226"/>
                      <a:pt x="553" y="229"/>
                      <a:pt x="554" y="226"/>
                    </a:cubicBezTo>
                    <a:close/>
                    <a:moveTo>
                      <a:pt x="547" y="226"/>
                    </a:moveTo>
                    <a:cubicBezTo>
                      <a:pt x="548" y="226"/>
                      <a:pt x="548" y="223"/>
                      <a:pt x="547" y="222"/>
                    </a:cubicBezTo>
                    <a:cubicBezTo>
                      <a:pt x="549" y="222"/>
                      <a:pt x="549" y="226"/>
                      <a:pt x="548" y="227"/>
                    </a:cubicBezTo>
                    <a:cubicBezTo>
                      <a:pt x="547" y="227"/>
                      <a:pt x="548" y="225"/>
                      <a:pt x="547" y="226"/>
                    </a:cubicBezTo>
                    <a:close/>
                    <a:moveTo>
                      <a:pt x="560" y="227"/>
                    </a:moveTo>
                    <a:cubicBezTo>
                      <a:pt x="560" y="227"/>
                      <a:pt x="560" y="226"/>
                      <a:pt x="560" y="225"/>
                    </a:cubicBezTo>
                    <a:cubicBezTo>
                      <a:pt x="561" y="225"/>
                      <a:pt x="561" y="225"/>
                      <a:pt x="561" y="225"/>
                    </a:cubicBezTo>
                    <a:cubicBezTo>
                      <a:pt x="561" y="227"/>
                      <a:pt x="560" y="226"/>
                      <a:pt x="560" y="227"/>
                    </a:cubicBezTo>
                    <a:close/>
                    <a:moveTo>
                      <a:pt x="556" y="220"/>
                    </a:moveTo>
                    <a:cubicBezTo>
                      <a:pt x="556" y="221"/>
                      <a:pt x="557" y="218"/>
                      <a:pt x="557" y="218"/>
                    </a:cubicBezTo>
                    <a:cubicBezTo>
                      <a:pt x="559" y="219"/>
                      <a:pt x="560" y="219"/>
                      <a:pt x="560" y="221"/>
                    </a:cubicBezTo>
                    <a:cubicBezTo>
                      <a:pt x="559" y="223"/>
                      <a:pt x="558" y="223"/>
                      <a:pt x="556" y="225"/>
                    </a:cubicBezTo>
                    <a:cubicBezTo>
                      <a:pt x="556" y="223"/>
                      <a:pt x="556" y="222"/>
                      <a:pt x="557" y="220"/>
                    </a:cubicBezTo>
                    <a:cubicBezTo>
                      <a:pt x="557" y="220"/>
                      <a:pt x="557" y="219"/>
                      <a:pt x="556" y="220"/>
                    </a:cubicBezTo>
                    <a:close/>
                    <a:moveTo>
                      <a:pt x="555" y="221"/>
                    </a:moveTo>
                    <a:cubicBezTo>
                      <a:pt x="555" y="222"/>
                      <a:pt x="553" y="220"/>
                      <a:pt x="553" y="220"/>
                    </a:cubicBezTo>
                    <a:cubicBezTo>
                      <a:pt x="553" y="219"/>
                      <a:pt x="554" y="219"/>
                      <a:pt x="554" y="218"/>
                    </a:cubicBezTo>
                    <a:cubicBezTo>
                      <a:pt x="554" y="219"/>
                      <a:pt x="554" y="220"/>
                      <a:pt x="555" y="221"/>
                    </a:cubicBezTo>
                    <a:close/>
                    <a:moveTo>
                      <a:pt x="572" y="223"/>
                    </a:moveTo>
                    <a:cubicBezTo>
                      <a:pt x="572" y="224"/>
                      <a:pt x="571" y="222"/>
                      <a:pt x="570" y="223"/>
                    </a:cubicBezTo>
                    <a:cubicBezTo>
                      <a:pt x="570" y="221"/>
                      <a:pt x="571" y="221"/>
                      <a:pt x="572" y="220"/>
                    </a:cubicBezTo>
                    <a:cubicBezTo>
                      <a:pt x="573" y="220"/>
                      <a:pt x="572" y="223"/>
                      <a:pt x="572" y="223"/>
                    </a:cubicBezTo>
                    <a:close/>
                    <a:moveTo>
                      <a:pt x="553" y="217"/>
                    </a:moveTo>
                    <a:cubicBezTo>
                      <a:pt x="553" y="217"/>
                      <a:pt x="552" y="217"/>
                      <a:pt x="552" y="217"/>
                    </a:cubicBezTo>
                    <a:cubicBezTo>
                      <a:pt x="552" y="216"/>
                      <a:pt x="552" y="216"/>
                      <a:pt x="552" y="216"/>
                    </a:cubicBezTo>
                    <a:cubicBezTo>
                      <a:pt x="553" y="216"/>
                      <a:pt x="553" y="217"/>
                      <a:pt x="553" y="216"/>
                    </a:cubicBezTo>
                    <a:cubicBezTo>
                      <a:pt x="554" y="216"/>
                      <a:pt x="553" y="217"/>
                      <a:pt x="553" y="217"/>
                    </a:cubicBezTo>
                    <a:close/>
                    <a:moveTo>
                      <a:pt x="710" y="224"/>
                    </a:moveTo>
                    <a:cubicBezTo>
                      <a:pt x="709" y="224"/>
                      <a:pt x="710" y="219"/>
                      <a:pt x="710" y="217"/>
                    </a:cubicBezTo>
                    <a:cubicBezTo>
                      <a:pt x="710" y="219"/>
                      <a:pt x="710" y="223"/>
                      <a:pt x="710" y="224"/>
                    </a:cubicBezTo>
                    <a:close/>
                    <a:moveTo>
                      <a:pt x="725" y="204"/>
                    </a:moveTo>
                    <a:cubicBezTo>
                      <a:pt x="724" y="204"/>
                      <a:pt x="724" y="204"/>
                      <a:pt x="723" y="203"/>
                    </a:cubicBezTo>
                    <a:cubicBezTo>
                      <a:pt x="724" y="200"/>
                      <a:pt x="724" y="200"/>
                      <a:pt x="725" y="196"/>
                    </a:cubicBezTo>
                    <a:cubicBezTo>
                      <a:pt x="726" y="197"/>
                      <a:pt x="726" y="201"/>
                      <a:pt x="725" y="204"/>
                    </a:cubicBezTo>
                    <a:close/>
                    <a:moveTo>
                      <a:pt x="733" y="196"/>
                    </a:moveTo>
                    <a:cubicBezTo>
                      <a:pt x="731" y="196"/>
                      <a:pt x="732" y="194"/>
                      <a:pt x="732" y="190"/>
                    </a:cubicBezTo>
                    <a:cubicBezTo>
                      <a:pt x="733" y="191"/>
                      <a:pt x="733" y="193"/>
                      <a:pt x="733" y="196"/>
                    </a:cubicBezTo>
                    <a:close/>
                    <a:moveTo>
                      <a:pt x="711" y="197"/>
                    </a:moveTo>
                    <a:cubicBezTo>
                      <a:pt x="711" y="194"/>
                      <a:pt x="711" y="194"/>
                      <a:pt x="711" y="194"/>
                    </a:cubicBezTo>
                    <a:cubicBezTo>
                      <a:pt x="712" y="194"/>
                      <a:pt x="712" y="193"/>
                      <a:pt x="714" y="192"/>
                    </a:cubicBezTo>
                    <a:cubicBezTo>
                      <a:pt x="714" y="193"/>
                      <a:pt x="714" y="194"/>
                      <a:pt x="714" y="195"/>
                    </a:cubicBezTo>
                    <a:cubicBezTo>
                      <a:pt x="713" y="193"/>
                      <a:pt x="712" y="196"/>
                      <a:pt x="711" y="197"/>
                    </a:cubicBezTo>
                    <a:close/>
                    <a:moveTo>
                      <a:pt x="614" y="201"/>
                    </a:moveTo>
                    <a:cubicBezTo>
                      <a:pt x="615" y="199"/>
                      <a:pt x="615" y="198"/>
                      <a:pt x="616" y="196"/>
                    </a:cubicBezTo>
                    <a:cubicBezTo>
                      <a:pt x="616" y="195"/>
                      <a:pt x="616" y="195"/>
                      <a:pt x="616" y="194"/>
                    </a:cubicBezTo>
                    <a:cubicBezTo>
                      <a:pt x="615" y="194"/>
                      <a:pt x="615" y="194"/>
                      <a:pt x="614" y="195"/>
                    </a:cubicBezTo>
                    <a:cubicBezTo>
                      <a:pt x="614" y="196"/>
                      <a:pt x="615" y="195"/>
                      <a:pt x="615" y="195"/>
                    </a:cubicBezTo>
                    <a:cubicBezTo>
                      <a:pt x="615" y="196"/>
                      <a:pt x="615" y="196"/>
                      <a:pt x="615" y="198"/>
                    </a:cubicBezTo>
                    <a:cubicBezTo>
                      <a:pt x="614" y="198"/>
                      <a:pt x="614" y="196"/>
                      <a:pt x="613" y="196"/>
                    </a:cubicBezTo>
                    <a:cubicBezTo>
                      <a:pt x="612" y="197"/>
                      <a:pt x="614" y="199"/>
                      <a:pt x="613" y="199"/>
                    </a:cubicBezTo>
                    <a:cubicBezTo>
                      <a:pt x="612" y="199"/>
                      <a:pt x="613" y="195"/>
                      <a:pt x="612" y="196"/>
                    </a:cubicBezTo>
                    <a:cubicBezTo>
                      <a:pt x="611" y="194"/>
                      <a:pt x="612" y="194"/>
                      <a:pt x="612" y="192"/>
                    </a:cubicBezTo>
                    <a:cubicBezTo>
                      <a:pt x="611" y="192"/>
                      <a:pt x="611" y="194"/>
                      <a:pt x="611" y="195"/>
                    </a:cubicBezTo>
                    <a:cubicBezTo>
                      <a:pt x="610" y="195"/>
                      <a:pt x="610" y="195"/>
                      <a:pt x="610" y="195"/>
                    </a:cubicBezTo>
                    <a:cubicBezTo>
                      <a:pt x="610" y="193"/>
                      <a:pt x="610" y="192"/>
                      <a:pt x="611" y="190"/>
                    </a:cubicBezTo>
                    <a:cubicBezTo>
                      <a:pt x="611" y="189"/>
                      <a:pt x="610" y="188"/>
                      <a:pt x="610" y="190"/>
                    </a:cubicBezTo>
                    <a:cubicBezTo>
                      <a:pt x="610" y="187"/>
                      <a:pt x="610" y="184"/>
                      <a:pt x="611" y="181"/>
                    </a:cubicBezTo>
                    <a:cubicBezTo>
                      <a:pt x="611" y="179"/>
                      <a:pt x="610" y="183"/>
                      <a:pt x="610" y="181"/>
                    </a:cubicBezTo>
                    <a:cubicBezTo>
                      <a:pt x="610" y="180"/>
                      <a:pt x="612" y="179"/>
                      <a:pt x="613" y="179"/>
                    </a:cubicBezTo>
                    <a:cubicBezTo>
                      <a:pt x="612" y="183"/>
                      <a:pt x="611" y="185"/>
                      <a:pt x="611" y="188"/>
                    </a:cubicBezTo>
                    <a:cubicBezTo>
                      <a:pt x="612" y="188"/>
                      <a:pt x="612" y="186"/>
                      <a:pt x="612" y="184"/>
                    </a:cubicBezTo>
                    <a:cubicBezTo>
                      <a:pt x="613" y="185"/>
                      <a:pt x="613" y="183"/>
                      <a:pt x="613" y="182"/>
                    </a:cubicBezTo>
                    <a:cubicBezTo>
                      <a:pt x="615" y="183"/>
                      <a:pt x="614" y="186"/>
                      <a:pt x="614" y="189"/>
                    </a:cubicBezTo>
                    <a:cubicBezTo>
                      <a:pt x="615" y="188"/>
                      <a:pt x="615" y="183"/>
                      <a:pt x="614" y="180"/>
                    </a:cubicBezTo>
                    <a:cubicBezTo>
                      <a:pt x="615" y="179"/>
                      <a:pt x="615" y="182"/>
                      <a:pt x="616" y="181"/>
                    </a:cubicBezTo>
                    <a:cubicBezTo>
                      <a:pt x="617" y="180"/>
                      <a:pt x="616" y="179"/>
                      <a:pt x="616" y="177"/>
                    </a:cubicBezTo>
                    <a:cubicBezTo>
                      <a:pt x="617" y="177"/>
                      <a:pt x="617" y="180"/>
                      <a:pt x="617" y="183"/>
                    </a:cubicBezTo>
                    <a:cubicBezTo>
                      <a:pt x="617" y="181"/>
                      <a:pt x="616" y="181"/>
                      <a:pt x="616" y="183"/>
                    </a:cubicBezTo>
                    <a:cubicBezTo>
                      <a:pt x="617" y="185"/>
                      <a:pt x="617" y="187"/>
                      <a:pt x="618" y="190"/>
                    </a:cubicBezTo>
                    <a:cubicBezTo>
                      <a:pt x="619" y="188"/>
                      <a:pt x="617" y="186"/>
                      <a:pt x="617" y="183"/>
                    </a:cubicBezTo>
                    <a:cubicBezTo>
                      <a:pt x="618" y="184"/>
                      <a:pt x="617" y="182"/>
                      <a:pt x="618" y="181"/>
                    </a:cubicBezTo>
                    <a:cubicBezTo>
                      <a:pt x="619" y="181"/>
                      <a:pt x="620" y="182"/>
                      <a:pt x="620" y="183"/>
                    </a:cubicBezTo>
                    <a:cubicBezTo>
                      <a:pt x="620" y="183"/>
                      <a:pt x="619" y="183"/>
                      <a:pt x="619" y="182"/>
                    </a:cubicBezTo>
                    <a:cubicBezTo>
                      <a:pt x="618" y="189"/>
                      <a:pt x="619" y="192"/>
                      <a:pt x="618" y="194"/>
                    </a:cubicBezTo>
                    <a:cubicBezTo>
                      <a:pt x="616" y="194"/>
                      <a:pt x="616" y="194"/>
                      <a:pt x="616" y="194"/>
                    </a:cubicBezTo>
                    <a:cubicBezTo>
                      <a:pt x="617" y="197"/>
                      <a:pt x="616" y="197"/>
                      <a:pt x="616" y="199"/>
                    </a:cubicBezTo>
                    <a:cubicBezTo>
                      <a:pt x="615" y="198"/>
                      <a:pt x="615" y="201"/>
                      <a:pt x="614" y="201"/>
                    </a:cubicBezTo>
                    <a:close/>
                    <a:moveTo>
                      <a:pt x="608" y="197"/>
                    </a:moveTo>
                    <a:cubicBezTo>
                      <a:pt x="608" y="194"/>
                      <a:pt x="609" y="193"/>
                      <a:pt x="607" y="194"/>
                    </a:cubicBezTo>
                    <a:cubicBezTo>
                      <a:pt x="607" y="193"/>
                      <a:pt x="609" y="192"/>
                      <a:pt x="608" y="191"/>
                    </a:cubicBezTo>
                    <a:cubicBezTo>
                      <a:pt x="608" y="189"/>
                      <a:pt x="609" y="189"/>
                      <a:pt x="609" y="188"/>
                    </a:cubicBezTo>
                    <a:cubicBezTo>
                      <a:pt x="609" y="189"/>
                      <a:pt x="610" y="190"/>
                      <a:pt x="610" y="192"/>
                    </a:cubicBezTo>
                    <a:cubicBezTo>
                      <a:pt x="607" y="191"/>
                      <a:pt x="610" y="196"/>
                      <a:pt x="608" y="197"/>
                    </a:cubicBezTo>
                    <a:close/>
                    <a:moveTo>
                      <a:pt x="620" y="200"/>
                    </a:moveTo>
                    <a:cubicBezTo>
                      <a:pt x="619" y="199"/>
                      <a:pt x="619" y="197"/>
                      <a:pt x="620" y="196"/>
                    </a:cubicBezTo>
                    <a:cubicBezTo>
                      <a:pt x="621" y="196"/>
                      <a:pt x="620" y="198"/>
                      <a:pt x="620" y="200"/>
                    </a:cubicBezTo>
                    <a:close/>
                    <a:moveTo>
                      <a:pt x="607" y="190"/>
                    </a:moveTo>
                    <a:cubicBezTo>
                      <a:pt x="606" y="188"/>
                      <a:pt x="607" y="186"/>
                      <a:pt x="606" y="185"/>
                    </a:cubicBezTo>
                    <a:cubicBezTo>
                      <a:pt x="606" y="183"/>
                      <a:pt x="606" y="185"/>
                      <a:pt x="607" y="184"/>
                    </a:cubicBezTo>
                    <a:cubicBezTo>
                      <a:pt x="607" y="182"/>
                      <a:pt x="607" y="179"/>
                      <a:pt x="607" y="178"/>
                    </a:cubicBezTo>
                    <a:cubicBezTo>
                      <a:pt x="608" y="177"/>
                      <a:pt x="607" y="179"/>
                      <a:pt x="607" y="180"/>
                    </a:cubicBezTo>
                    <a:cubicBezTo>
                      <a:pt x="608" y="179"/>
                      <a:pt x="609" y="177"/>
                      <a:pt x="608" y="174"/>
                    </a:cubicBezTo>
                    <a:cubicBezTo>
                      <a:pt x="609" y="174"/>
                      <a:pt x="610" y="176"/>
                      <a:pt x="610" y="176"/>
                    </a:cubicBezTo>
                    <a:cubicBezTo>
                      <a:pt x="610" y="177"/>
                      <a:pt x="610" y="176"/>
                      <a:pt x="610" y="179"/>
                    </a:cubicBezTo>
                    <a:cubicBezTo>
                      <a:pt x="609" y="179"/>
                      <a:pt x="609" y="178"/>
                      <a:pt x="609" y="178"/>
                    </a:cubicBezTo>
                    <a:cubicBezTo>
                      <a:pt x="610" y="180"/>
                      <a:pt x="610" y="183"/>
                      <a:pt x="609" y="187"/>
                    </a:cubicBezTo>
                    <a:cubicBezTo>
                      <a:pt x="609" y="184"/>
                      <a:pt x="609" y="182"/>
                      <a:pt x="608" y="180"/>
                    </a:cubicBezTo>
                    <a:cubicBezTo>
                      <a:pt x="607" y="182"/>
                      <a:pt x="609" y="189"/>
                      <a:pt x="607" y="190"/>
                    </a:cubicBezTo>
                    <a:close/>
                    <a:moveTo>
                      <a:pt x="585" y="188"/>
                    </a:moveTo>
                    <a:cubicBezTo>
                      <a:pt x="584" y="187"/>
                      <a:pt x="585" y="184"/>
                      <a:pt x="586" y="184"/>
                    </a:cubicBezTo>
                    <a:cubicBezTo>
                      <a:pt x="586" y="186"/>
                      <a:pt x="585" y="187"/>
                      <a:pt x="585" y="188"/>
                    </a:cubicBezTo>
                    <a:close/>
                    <a:moveTo>
                      <a:pt x="703" y="172"/>
                    </a:moveTo>
                    <a:cubicBezTo>
                      <a:pt x="702" y="169"/>
                      <a:pt x="702" y="169"/>
                      <a:pt x="702" y="169"/>
                    </a:cubicBezTo>
                    <a:cubicBezTo>
                      <a:pt x="704" y="169"/>
                      <a:pt x="704" y="169"/>
                      <a:pt x="704" y="169"/>
                    </a:cubicBezTo>
                    <a:cubicBezTo>
                      <a:pt x="704" y="171"/>
                      <a:pt x="703" y="172"/>
                      <a:pt x="703" y="172"/>
                    </a:cubicBezTo>
                    <a:close/>
                    <a:moveTo>
                      <a:pt x="588" y="183"/>
                    </a:moveTo>
                    <a:cubicBezTo>
                      <a:pt x="588" y="183"/>
                      <a:pt x="589" y="182"/>
                      <a:pt x="589" y="182"/>
                    </a:cubicBezTo>
                    <a:cubicBezTo>
                      <a:pt x="589" y="182"/>
                      <a:pt x="589" y="184"/>
                      <a:pt x="589" y="184"/>
                    </a:cubicBezTo>
                    <a:cubicBezTo>
                      <a:pt x="589" y="183"/>
                      <a:pt x="587" y="184"/>
                      <a:pt x="588" y="182"/>
                    </a:cubicBezTo>
                    <a:cubicBezTo>
                      <a:pt x="588" y="182"/>
                      <a:pt x="588" y="183"/>
                      <a:pt x="588" y="183"/>
                    </a:cubicBezTo>
                    <a:close/>
                    <a:moveTo>
                      <a:pt x="611" y="179"/>
                    </a:moveTo>
                    <a:cubicBezTo>
                      <a:pt x="611" y="178"/>
                      <a:pt x="611" y="177"/>
                      <a:pt x="611" y="176"/>
                    </a:cubicBezTo>
                    <a:cubicBezTo>
                      <a:pt x="612" y="176"/>
                      <a:pt x="612" y="176"/>
                      <a:pt x="612" y="176"/>
                    </a:cubicBezTo>
                    <a:cubicBezTo>
                      <a:pt x="612" y="178"/>
                      <a:pt x="611" y="179"/>
                      <a:pt x="611" y="179"/>
                    </a:cubicBezTo>
                    <a:close/>
                    <a:moveTo>
                      <a:pt x="587" y="181"/>
                    </a:moveTo>
                    <a:cubicBezTo>
                      <a:pt x="586" y="180"/>
                      <a:pt x="588" y="176"/>
                      <a:pt x="588" y="177"/>
                    </a:cubicBezTo>
                    <a:cubicBezTo>
                      <a:pt x="588" y="179"/>
                      <a:pt x="588" y="180"/>
                      <a:pt x="587" y="181"/>
                    </a:cubicBezTo>
                    <a:close/>
                    <a:moveTo>
                      <a:pt x="621" y="172"/>
                    </a:moveTo>
                    <a:cubicBezTo>
                      <a:pt x="620" y="172"/>
                      <a:pt x="620" y="172"/>
                      <a:pt x="620" y="172"/>
                    </a:cubicBezTo>
                    <a:cubicBezTo>
                      <a:pt x="620" y="171"/>
                      <a:pt x="620" y="171"/>
                      <a:pt x="619" y="171"/>
                    </a:cubicBezTo>
                    <a:cubicBezTo>
                      <a:pt x="620" y="170"/>
                      <a:pt x="621" y="170"/>
                      <a:pt x="621" y="172"/>
                    </a:cubicBezTo>
                    <a:close/>
                    <a:moveTo>
                      <a:pt x="602" y="171"/>
                    </a:moveTo>
                    <a:cubicBezTo>
                      <a:pt x="601" y="171"/>
                      <a:pt x="601" y="168"/>
                      <a:pt x="602" y="168"/>
                    </a:cubicBezTo>
                    <a:cubicBezTo>
                      <a:pt x="603" y="169"/>
                      <a:pt x="602" y="170"/>
                      <a:pt x="602" y="171"/>
                    </a:cubicBezTo>
                    <a:close/>
                    <a:moveTo>
                      <a:pt x="601" y="166"/>
                    </a:moveTo>
                    <a:cubicBezTo>
                      <a:pt x="600" y="165"/>
                      <a:pt x="601" y="164"/>
                      <a:pt x="601" y="163"/>
                    </a:cubicBezTo>
                    <a:cubicBezTo>
                      <a:pt x="601" y="163"/>
                      <a:pt x="601" y="165"/>
                      <a:pt x="602" y="165"/>
                    </a:cubicBezTo>
                    <a:cubicBezTo>
                      <a:pt x="602" y="166"/>
                      <a:pt x="601" y="166"/>
                      <a:pt x="601" y="166"/>
                    </a:cubicBezTo>
                    <a:close/>
                    <a:moveTo>
                      <a:pt x="664" y="115"/>
                    </a:moveTo>
                    <a:cubicBezTo>
                      <a:pt x="663" y="114"/>
                      <a:pt x="664" y="119"/>
                      <a:pt x="662" y="118"/>
                    </a:cubicBezTo>
                    <a:cubicBezTo>
                      <a:pt x="662" y="113"/>
                      <a:pt x="659" y="108"/>
                      <a:pt x="659" y="102"/>
                    </a:cubicBezTo>
                    <a:cubicBezTo>
                      <a:pt x="660" y="102"/>
                      <a:pt x="661" y="101"/>
                      <a:pt x="660" y="98"/>
                    </a:cubicBezTo>
                    <a:cubicBezTo>
                      <a:pt x="661" y="99"/>
                      <a:pt x="661" y="98"/>
                      <a:pt x="663" y="97"/>
                    </a:cubicBezTo>
                    <a:cubicBezTo>
                      <a:pt x="663" y="99"/>
                      <a:pt x="662" y="100"/>
                      <a:pt x="662" y="102"/>
                    </a:cubicBezTo>
                    <a:cubicBezTo>
                      <a:pt x="664" y="105"/>
                      <a:pt x="664" y="109"/>
                      <a:pt x="665" y="110"/>
                    </a:cubicBezTo>
                    <a:cubicBezTo>
                      <a:pt x="665" y="112"/>
                      <a:pt x="665" y="112"/>
                      <a:pt x="664" y="113"/>
                    </a:cubicBezTo>
                    <a:cubicBezTo>
                      <a:pt x="665" y="115"/>
                      <a:pt x="665" y="117"/>
                      <a:pt x="664" y="118"/>
                    </a:cubicBezTo>
                    <a:cubicBezTo>
                      <a:pt x="664" y="118"/>
                      <a:pt x="663" y="116"/>
                      <a:pt x="664" y="115"/>
                    </a:cubicBezTo>
                    <a:close/>
                    <a:moveTo>
                      <a:pt x="665" y="117"/>
                    </a:moveTo>
                    <a:cubicBezTo>
                      <a:pt x="667" y="119"/>
                      <a:pt x="666" y="115"/>
                      <a:pt x="667" y="114"/>
                    </a:cubicBezTo>
                    <a:cubicBezTo>
                      <a:pt x="668" y="123"/>
                      <a:pt x="672" y="136"/>
                      <a:pt x="669" y="140"/>
                    </a:cubicBezTo>
                    <a:cubicBezTo>
                      <a:pt x="670" y="142"/>
                      <a:pt x="670" y="144"/>
                      <a:pt x="670" y="145"/>
                    </a:cubicBezTo>
                    <a:cubicBezTo>
                      <a:pt x="670" y="147"/>
                      <a:pt x="670" y="144"/>
                      <a:pt x="671" y="145"/>
                    </a:cubicBezTo>
                    <a:cubicBezTo>
                      <a:pt x="671" y="147"/>
                      <a:pt x="671" y="150"/>
                      <a:pt x="670" y="151"/>
                    </a:cubicBezTo>
                    <a:cubicBezTo>
                      <a:pt x="669" y="147"/>
                      <a:pt x="669" y="145"/>
                      <a:pt x="669" y="143"/>
                    </a:cubicBezTo>
                    <a:cubicBezTo>
                      <a:pt x="668" y="140"/>
                      <a:pt x="668" y="139"/>
                      <a:pt x="668" y="136"/>
                    </a:cubicBezTo>
                    <a:cubicBezTo>
                      <a:pt x="668" y="136"/>
                      <a:pt x="668" y="137"/>
                      <a:pt x="668" y="138"/>
                    </a:cubicBezTo>
                    <a:cubicBezTo>
                      <a:pt x="666" y="136"/>
                      <a:pt x="666" y="134"/>
                      <a:pt x="666" y="131"/>
                    </a:cubicBezTo>
                    <a:cubicBezTo>
                      <a:pt x="666" y="129"/>
                      <a:pt x="665" y="126"/>
                      <a:pt x="664" y="122"/>
                    </a:cubicBezTo>
                    <a:cubicBezTo>
                      <a:pt x="665" y="121"/>
                      <a:pt x="665" y="120"/>
                      <a:pt x="666" y="119"/>
                    </a:cubicBezTo>
                    <a:cubicBezTo>
                      <a:pt x="666" y="119"/>
                      <a:pt x="665" y="119"/>
                      <a:pt x="665" y="117"/>
                    </a:cubicBezTo>
                    <a:close/>
                    <a:moveTo>
                      <a:pt x="689" y="125"/>
                    </a:moveTo>
                    <a:cubicBezTo>
                      <a:pt x="688" y="126"/>
                      <a:pt x="687" y="122"/>
                      <a:pt x="688" y="122"/>
                    </a:cubicBezTo>
                    <a:lnTo>
                      <a:pt x="689" y="125"/>
                    </a:lnTo>
                    <a:close/>
                    <a:moveTo>
                      <a:pt x="618" y="146"/>
                    </a:moveTo>
                    <a:cubicBezTo>
                      <a:pt x="616" y="147"/>
                      <a:pt x="618" y="142"/>
                      <a:pt x="618" y="146"/>
                    </a:cubicBezTo>
                    <a:close/>
                    <a:moveTo>
                      <a:pt x="619" y="145"/>
                    </a:moveTo>
                    <a:cubicBezTo>
                      <a:pt x="619" y="145"/>
                      <a:pt x="618" y="142"/>
                      <a:pt x="619" y="142"/>
                    </a:cubicBezTo>
                    <a:cubicBezTo>
                      <a:pt x="620" y="144"/>
                      <a:pt x="619" y="144"/>
                      <a:pt x="619" y="145"/>
                    </a:cubicBezTo>
                    <a:close/>
                    <a:moveTo>
                      <a:pt x="690" y="122"/>
                    </a:moveTo>
                    <a:cubicBezTo>
                      <a:pt x="689" y="119"/>
                      <a:pt x="690" y="118"/>
                      <a:pt x="690" y="116"/>
                    </a:cubicBezTo>
                    <a:cubicBezTo>
                      <a:pt x="690" y="117"/>
                      <a:pt x="691" y="118"/>
                      <a:pt x="691" y="120"/>
                    </a:cubicBezTo>
                    <a:cubicBezTo>
                      <a:pt x="691" y="121"/>
                      <a:pt x="691" y="122"/>
                      <a:pt x="690" y="122"/>
                    </a:cubicBezTo>
                    <a:close/>
                    <a:moveTo>
                      <a:pt x="686" y="104"/>
                    </a:moveTo>
                    <a:cubicBezTo>
                      <a:pt x="685" y="104"/>
                      <a:pt x="684" y="102"/>
                      <a:pt x="683" y="101"/>
                    </a:cubicBezTo>
                    <a:cubicBezTo>
                      <a:pt x="682" y="102"/>
                      <a:pt x="684" y="103"/>
                      <a:pt x="683" y="104"/>
                    </a:cubicBezTo>
                    <a:cubicBezTo>
                      <a:pt x="682" y="105"/>
                      <a:pt x="682" y="100"/>
                      <a:pt x="681" y="99"/>
                    </a:cubicBezTo>
                    <a:cubicBezTo>
                      <a:pt x="683" y="98"/>
                      <a:pt x="681" y="95"/>
                      <a:pt x="682" y="94"/>
                    </a:cubicBezTo>
                    <a:cubicBezTo>
                      <a:pt x="683" y="97"/>
                      <a:pt x="684" y="100"/>
                      <a:pt x="685" y="100"/>
                    </a:cubicBezTo>
                    <a:cubicBezTo>
                      <a:pt x="686" y="102"/>
                      <a:pt x="685" y="103"/>
                      <a:pt x="686" y="104"/>
                    </a:cubicBezTo>
                    <a:close/>
                    <a:moveTo>
                      <a:pt x="618" y="122"/>
                    </a:moveTo>
                    <a:cubicBezTo>
                      <a:pt x="617" y="122"/>
                      <a:pt x="616" y="119"/>
                      <a:pt x="617" y="119"/>
                    </a:cubicBezTo>
                    <a:cubicBezTo>
                      <a:pt x="617" y="120"/>
                      <a:pt x="618" y="121"/>
                      <a:pt x="618" y="122"/>
                    </a:cubicBezTo>
                    <a:close/>
                    <a:moveTo>
                      <a:pt x="621" y="113"/>
                    </a:moveTo>
                    <a:cubicBezTo>
                      <a:pt x="621" y="114"/>
                      <a:pt x="622" y="116"/>
                      <a:pt x="621" y="116"/>
                    </a:cubicBezTo>
                    <a:cubicBezTo>
                      <a:pt x="621" y="115"/>
                      <a:pt x="620" y="113"/>
                      <a:pt x="621" y="113"/>
                    </a:cubicBezTo>
                    <a:close/>
                    <a:moveTo>
                      <a:pt x="618" y="110"/>
                    </a:moveTo>
                    <a:cubicBezTo>
                      <a:pt x="619" y="109"/>
                      <a:pt x="618" y="106"/>
                      <a:pt x="619" y="108"/>
                    </a:cubicBezTo>
                    <a:cubicBezTo>
                      <a:pt x="619" y="106"/>
                      <a:pt x="617" y="102"/>
                      <a:pt x="619" y="101"/>
                    </a:cubicBezTo>
                    <a:cubicBezTo>
                      <a:pt x="620" y="105"/>
                      <a:pt x="622" y="109"/>
                      <a:pt x="621" y="113"/>
                    </a:cubicBezTo>
                    <a:cubicBezTo>
                      <a:pt x="620" y="113"/>
                      <a:pt x="620" y="111"/>
                      <a:pt x="619" y="110"/>
                    </a:cubicBezTo>
                    <a:cubicBezTo>
                      <a:pt x="619" y="111"/>
                      <a:pt x="619" y="113"/>
                      <a:pt x="620" y="114"/>
                    </a:cubicBezTo>
                    <a:cubicBezTo>
                      <a:pt x="620" y="116"/>
                      <a:pt x="620" y="117"/>
                      <a:pt x="621" y="118"/>
                    </a:cubicBezTo>
                    <a:cubicBezTo>
                      <a:pt x="620" y="120"/>
                      <a:pt x="618" y="113"/>
                      <a:pt x="619" y="111"/>
                    </a:cubicBezTo>
                    <a:cubicBezTo>
                      <a:pt x="618" y="110"/>
                      <a:pt x="617" y="109"/>
                      <a:pt x="618" y="110"/>
                    </a:cubicBezTo>
                    <a:cubicBezTo>
                      <a:pt x="617" y="109"/>
                      <a:pt x="617" y="106"/>
                      <a:pt x="616" y="105"/>
                    </a:cubicBezTo>
                    <a:cubicBezTo>
                      <a:pt x="618" y="104"/>
                      <a:pt x="618" y="109"/>
                      <a:pt x="618" y="110"/>
                    </a:cubicBezTo>
                    <a:close/>
                    <a:moveTo>
                      <a:pt x="665" y="96"/>
                    </a:moveTo>
                    <a:cubicBezTo>
                      <a:pt x="663" y="96"/>
                      <a:pt x="663" y="93"/>
                      <a:pt x="662" y="92"/>
                    </a:cubicBezTo>
                    <a:cubicBezTo>
                      <a:pt x="662" y="92"/>
                      <a:pt x="663" y="95"/>
                      <a:pt x="662" y="96"/>
                    </a:cubicBezTo>
                    <a:cubicBezTo>
                      <a:pt x="661" y="96"/>
                      <a:pt x="660" y="95"/>
                      <a:pt x="660" y="92"/>
                    </a:cubicBezTo>
                    <a:cubicBezTo>
                      <a:pt x="660" y="88"/>
                      <a:pt x="662" y="90"/>
                      <a:pt x="663" y="86"/>
                    </a:cubicBezTo>
                    <a:cubicBezTo>
                      <a:pt x="664" y="89"/>
                      <a:pt x="665" y="87"/>
                      <a:pt x="665" y="90"/>
                    </a:cubicBezTo>
                    <a:cubicBezTo>
                      <a:pt x="664" y="90"/>
                      <a:pt x="663" y="90"/>
                      <a:pt x="663" y="92"/>
                    </a:cubicBezTo>
                    <a:cubicBezTo>
                      <a:pt x="664" y="94"/>
                      <a:pt x="665" y="94"/>
                      <a:pt x="665" y="96"/>
                    </a:cubicBezTo>
                    <a:close/>
                    <a:moveTo>
                      <a:pt x="616" y="102"/>
                    </a:moveTo>
                    <a:cubicBezTo>
                      <a:pt x="614" y="101"/>
                      <a:pt x="615" y="100"/>
                      <a:pt x="614" y="97"/>
                    </a:cubicBezTo>
                    <a:cubicBezTo>
                      <a:pt x="615" y="98"/>
                      <a:pt x="616" y="100"/>
                      <a:pt x="616" y="102"/>
                    </a:cubicBezTo>
                    <a:close/>
                    <a:moveTo>
                      <a:pt x="135" y="327"/>
                    </a:moveTo>
                    <a:cubicBezTo>
                      <a:pt x="136" y="330"/>
                      <a:pt x="138" y="331"/>
                      <a:pt x="138" y="332"/>
                    </a:cubicBezTo>
                    <a:cubicBezTo>
                      <a:pt x="138" y="333"/>
                      <a:pt x="137" y="331"/>
                      <a:pt x="137" y="332"/>
                    </a:cubicBezTo>
                    <a:cubicBezTo>
                      <a:pt x="137" y="331"/>
                      <a:pt x="134" y="329"/>
                      <a:pt x="135" y="327"/>
                    </a:cubicBezTo>
                    <a:close/>
                    <a:moveTo>
                      <a:pt x="142" y="344"/>
                    </a:moveTo>
                    <a:cubicBezTo>
                      <a:pt x="140" y="344"/>
                      <a:pt x="140" y="342"/>
                      <a:pt x="140" y="343"/>
                    </a:cubicBezTo>
                    <a:cubicBezTo>
                      <a:pt x="138" y="341"/>
                      <a:pt x="138" y="340"/>
                      <a:pt x="137" y="339"/>
                    </a:cubicBezTo>
                    <a:cubicBezTo>
                      <a:pt x="138" y="338"/>
                      <a:pt x="140" y="341"/>
                      <a:pt x="142" y="344"/>
                    </a:cubicBezTo>
                    <a:close/>
                    <a:moveTo>
                      <a:pt x="140" y="340"/>
                    </a:moveTo>
                    <a:cubicBezTo>
                      <a:pt x="138" y="337"/>
                      <a:pt x="141" y="340"/>
                      <a:pt x="142" y="341"/>
                    </a:cubicBezTo>
                    <a:cubicBezTo>
                      <a:pt x="141" y="341"/>
                      <a:pt x="140" y="341"/>
                      <a:pt x="139" y="340"/>
                    </a:cubicBezTo>
                    <a:cubicBezTo>
                      <a:pt x="139" y="339"/>
                      <a:pt x="138" y="338"/>
                      <a:pt x="137" y="337"/>
                    </a:cubicBezTo>
                    <a:cubicBezTo>
                      <a:pt x="139" y="336"/>
                      <a:pt x="138" y="338"/>
                      <a:pt x="140" y="3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</p:grpSp>
        <p:sp>
          <p:nvSpPr>
            <p:cNvPr id="57" name="文本框 56"/>
            <p:cNvSpPr txBox="1"/>
            <p:nvPr>
              <p:custDataLst>
                <p:tags r:id="rId31"/>
              </p:custDataLst>
            </p:nvPr>
          </p:nvSpPr>
          <p:spPr>
            <a:xfrm>
              <a:off x="7014949" y="4857884"/>
              <a:ext cx="12419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solidFill>
                    <a:schemeClr val="bg1"/>
                  </a:solidFill>
                  <a:latin typeface="汉仪行楷简" panose="02010609000101010101" pitchFamily="49" charset="-122"/>
                  <a:ea typeface="汉仪行楷简" panose="02010609000101010101" pitchFamily="49" charset="-122"/>
                </a:rPr>
                <a:t>仁德</a:t>
              </a:r>
              <a:endParaRPr lang="zh-CN" altLang="en-US" sz="3200" b="1">
                <a:solidFill>
                  <a:schemeClr val="bg1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</p:grpSp>
      <p:grpSp>
        <p:nvGrpSpPr>
          <p:cNvPr id="14" name="组合 65"/>
          <p:cNvGrpSpPr/>
          <p:nvPr>
            <p:custDataLst>
              <p:tags r:id="rId11"/>
            </p:custDataLst>
          </p:nvPr>
        </p:nvGrpSpPr>
        <p:grpSpPr>
          <a:xfrm>
            <a:off x="4056965" y="4714795"/>
            <a:ext cx="1197421" cy="976955"/>
            <a:chOff x="4056965" y="4714795"/>
            <a:chExt cx="1197421" cy="976955"/>
          </a:xfrm>
        </p:grpSpPr>
        <p:grpSp>
          <p:nvGrpSpPr>
            <p:cNvPr id="15" name="组合 6"/>
            <p:cNvGrpSpPr/>
            <p:nvPr>
              <p:custDataLst>
                <p:tags r:id="rId25"/>
              </p:custDataLst>
            </p:nvPr>
          </p:nvGrpSpPr>
          <p:grpSpPr>
            <a:xfrm rot="12600000">
              <a:off x="4056965" y="4714795"/>
              <a:ext cx="995296" cy="976955"/>
              <a:chOff x="7389813" y="4141788"/>
              <a:chExt cx="1636712" cy="1606551"/>
            </a:xfrm>
            <a:solidFill>
              <a:srgbClr val="212121"/>
            </a:solidFill>
          </p:grpSpPr>
          <p:sp>
            <p:nvSpPr>
              <p:cNvPr id="8" name="MH_Other_10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7548564" y="4221163"/>
                <a:ext cx="1411287" cy="1395412"/>
              </a:xfrm>
              <a:custGeom>
                <a:avLst/>
                <a:gdLst>
                  <a:gd name="T0" fmla="*/ 2147483646 w 651"/>
                  <a:gd name="T1" fmla="*/ 2147483646 h 644"/>
                  <a:gd name="T2" fmla="*/ 2147483646 w 651"/>
                  <a:gd name="T3" fmla="*/ 2147483646 h 644"/>
                  <a:gd name="T4" fmla="*/ 2147483646 w 651"/>
                  <a:gd name="T5" fmla="*/ 2147483646 h 644"/>
                  <a:gd name="T6" fmla="*/ 2147483646 w 651"/>
                  <a:gd name="T7" fmla="*/ 2147483646 h 644"/>
                  <a:gd name="T8" fmla="*/ 2147483646 w 651"/>
                  <a:gd name="T9" fmla="*/ 2147483646 h 6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51" h="644">
                    <a:moveTo>
                      <a:pt x="284" y="623"/>
                    </a:moveTo>
                    <a:cubicBezTo>
                      <a:pt x="451" y="644"/>
                      <a:pt x="605" y="526"/>
                      <a:pt x="628" y="360"/>
                    </a:cubicBezTo>
                    <a:cubicBezTo>
                      <a:pt x="651" y="194"/>
                      <a:pt x="534" y="42"/>
                      <a:pt x="367" y="21"/>
                    </a:cubicBezTo>
                    <a:cubicBezTo>
                      <a:pt x="200" y="0"/>
                      <a:pt x="46" y="118"/>
                      <a:pt x="23" y="284"/>
                    </a:cubicBezTo>
                    <a:cubicBezTo>
                      <a:pt x="0" y="451"/>
                      <a:pt x="117" y="602"/>
                      <a:pt x="284" y="6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  <p:sp>
            <p:nvSpPr>
              <p:cNvPr id="9" name="MH_Other_11"/>
              <p:cNvSpPr>
                <a:spLocks noEditPoints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7389813" y="4141788"/>
                <a:ext cx="1598612" cy="1403350"/>
              </a:xfrm>
              <a:custGeom>
                <a:avLst/>
                <a:gdLst>
                  <a:gd name="T0" fmla="*/ 2147483646 w 737"/>
                  <a:gd name="T1" fmla="*/ 2147483646 h 648"/>
                  <a:gd name="T2" fmla="*/ 2147483646 w 737"/>
                  <a:gd name="T3" fmla="*/ 2147483646 h 648"/>
                  <a:gd name="T4" fmla="*/ 2147483646 w 737"/>
                  <a:gd name="T5" fmla="*/ 2147483646 h 648"/>
                  <a:gd name="T6" fmla="*/ 2147483646 w 737"/>
                  <a:gd name="T7" fmla="*/ 2147483646 h 648"/>
                  <a:gd name="T8" fmla="*/ 2147483646 w 737"/>
                  <a:gd name="T9" fmla="*/ 2147483646 h 648"/>
                  <a:gd name="T10" fmla="*/ 2147483646 w 737"/>
                  <a:gd name="T11" fmla="*/ 2147483646 h 648"/>
                  <a:gd name="T12" fmla="*/ 2147483646 w 737"/>
                  <a:gd name="T13" fmla="*/ 2147483646 h 648"/>
                  <a:gd name="T14" fmla="*/ 2147483646 w 737"/>
                  <a:gd name="T15" fmla="*/ 2147483646 h 648"/>
                  <a:gd name="T16" fmla="*/ 2147483646 w 737"/>
                  <a:gd name="T17" fmla="*/ 2147483646 h 648"/>
                  <a:gd name="T18" fmla="*/ 2147483646 w 737"/>
                  <a:gd name="T19" fmla="*/ 2147483646 h 648"/>
                  <a:gd name="T20" fmla="*/ 2147483646 w 737"/>
                  <a:gd name="T21" fmla="*/ 2147483646 h 648"/>
                  <a:gd name="T22" fmla="*/ 2147483646 w 737"/>
                  <a:gd name="T23" fmla="*/ 2147483646 h 648"/>
                  <a:gd name="T24" fmla="*/ 2147483646 w 737"/>
                  <a:gd name="T25" fmla="*/ 2147483646 h 648"/>
                  <a:gd name="T26" fmla="*/ 2147483646 w 737"/>
                  <a:gd name="T27" fmla="*/ 2147483646 h 648"/>
                  <a:gd name="T28" fmla="*/ 2147483646 w 737"/>
                  <a:gd name="T29" fmla="*/ 2147483646 h 648"/>
                  <a:gd name="T30" fmla="*/ 2147483646 w 737"/>
                  <a:gd name="T31" fmla="*/ 2147483646 h 648"/>
                  <a:gd name="T32" fmla="*/ 2147483646 w 737"/>
                  <a:gd name="T33" fmla="*/ 2147483646 h 648"/>
                  <a:gd name="T34" fmla="*/ 2147483646 w 737"/>
                  <a:gd name="T35" fmla="*/ 2147483646 h 648"/>
                  <a:gd name="T36" fmla="*/ 2147483646 w 737"/>
                  <a:gd name="T37" fmla="*/ 2147483646 h 648"/>
                  <a:gd name="T38" fmla="*/ 2147483646 w 737"/>
                  <a:gd name="T39" fmla="*/ 2147483646 h 648"/>
                  <a:gd name="T40" fmla="*/ 2147483646 w 737"/>
                  <a:gd name="T41" fmla="*/ 2147483646 h 648"/>
                  <a:gd name="T42" fmla="*/ 2147483646 w 737"/>
                  <a:gd name="T43" fmla="*/ 2147483646 h 648"/>
                  <a:gd name="T44" fmla="*/ 2147483646 w 737"/>
                  <a:gd name="T45" fmla="*/ 2147483646 h 648"/>
                  <a:gd name="T46" fmla="*/ 2147483646 w 737"/>
                  <a:gd name="T47" fmla="*/ 2147483646 h 648"/>
                  <a:gd name="T48" fmla="*/ 2147483646 w 737"/>
                  <a:gd name="T49" fmla="*/ 2147483646 h 648"/>
                  <a:gd name="T50" fmla="*/ 2147483646 w 737"/>
                  <a:gd name="T51" fmla="*/ 2147483646 h 648"/>
                  <a:gd name="T52" fmla="*/ 2147483646 w 737"/>
                  <a:gd name="T53" fmla="*/ 2147483646 h 648"/>
                  <a:gd name="T54" fmla="*/ 2147483646 w 737"/>
                  <a:gd name="T55" fmla="*/ 2147483646 h 648"/>
                  <a:gd name="T56" fmla="*/ 2147483646 w 737"/>
                  <a:gd name="T57" fmla="*/ 2147483646 h 648"/>
                  <a:gd name="T58" fmla="*/ 2147483646 w 737"/>
                  <a:gd name="T59" fmla="*/ 2147483646 h 648"/>
                  <a:gd name="T60" fmla="*/ 2147483646 w 737"/>
                  <a:gd name="T61" fmla="*/ 2147483646 h 648"/>
                  <a:gd name="T62" fmla="*/ 2147483646 w 737"/>
                  <a:gd name="T63" fmla="*/ 2147483646 h 648"/>
                  <a:gd name="T64" fmla="*/ 2147483646 w 737"/>
                  <a:gd name="T65" fmla="*/ 2147483646 h 648"/>
                  <a:gd name="T66" fmla="*/ 2147483646 w 737"/>
                  <a:gd name="T67" fmla="*/ 2147483646 h 648"/>
                  <a:gd name="T68" fmla="*/ 2147483646 w 737"/>
                  <a:gd name="T69" fmla="*/ 2147483646 h 648"/>
                  <a:gd name="T70" fmla="*/ 2147483646 w 737"/>
                  <a:gd name="T71" fmla="*/ 2147483646 h 648"/>
                  <a:gd name="T72" fmla="*/ 2147483646 w 737"/>
                  <a:gd name="T73" fmla="*/ 2147483646 h 648"/>
                  <a:gd name="T74" fmla="*/ 2147483646 w 737"/>
                  <a:gd name="T75" fmla="*/ 2147483646 h 648"/>
                  <a:gd name="T76" fmla="*/ 2147483646 w 737"/>
                  <a:gd name="T77" fmla="*/ 2147483646 h 648"/>
                  <a:gd name="T78" fmla="*/ 2147483646 w 737"/>
                  <a:gd name="T79" fmla="*/ 2147483646 h 648"/>
                  <a:gd name="T80" fmla="*/ 2147483646 w 737"/>
                  <a:gd name="T81" fmla="*/ 2147483646 h 648"/>
                  <a:gd name="T82" fmla="*/ 2147483646 w 737"/>
                  <a:gd name="T83" fmla="*/ 2147483646 h 648"/>
                  <a:gd name="T84" fmla="*/ 2147483646 w 737"/>
                  <a:gd name="T85" fmla="*/ 2147483646 h 648"/>
                  <a:gd name="T86" fmla="*/ 2147483646 w 737"/>
                  <a:gd name="T87" fmla="*/ 2147483646 h 648"/>
                  <a:gd name="T88" fmla="*/ 2147483646 w 737"/>
                  <a:gd name="T89" fmla="*/ 2147483646 h 648"/>
                  <a:gd name="T90" fmla="*/ 2147483646 w 737"/>
                  <a:gd name="T91" fmla="*/ 2147483646 h 648"/>
                  <a:gd name="T92" fmla="*/ 2147483646 w 737"/>
                  <a:gd name="T93" fmla="*/ 2147483646 h 648"/>
                  <a:gd name="T94" fmla="*/ 2147483646 w 737"/>
                  <a:gd name="T95" fmla="*/ 2147483646 h 648"/>
                  <a:gd name="T96" fmla="*/ 2147483646 w 737"/>
                  <a:gd name="T97" fmla="*/ 2147483646 h 648"/>
                  <a:gd name="T98" fmla="*/ 2147483646 w 737"/>
                  <a:gd name="T99" fmla="*/ 2147483646 h 648"/>
                  <a:gd name="T100" fmla="*/ 2147483646 w 737"/>
                  <a:gd name="T101" fmla="*/ 2147483646 h 648"/>
                  <a:gd name="T102" fmla="*/ 2147483646 w 737"/>
                  <a:gd name="T103" fmla="*/ 2147483646 h 648"/>
                  <a:gd name="T104" fmla="*/ 2147483646 w 737"/>
                  <a:gd name="T105" fmla="*/ 2147483646 h 648"/>
                  <a:gd name="T106" fmla="*/ 2147483646 w 737"/>
                  <a:gd name="T107" fmla="*/ 2147483646 h 648"/>
                  <a:gd name="T108" fmla="*/ 2147483646 w 737"/>
                  <a:gd name="T109" fmla="*/ 2147483646 h 648"/>
                  <a:gd name="T110" fmla="*/ 2147483646 w 737"/>
                  <a:gd name="T111" fmla="*/ 2147483646 h 648"/>
                  <a:gd name="T112" fmla="*/ 2147483646 w 737"/>
                  <a:gd name="T113" fmla="*/ 2147483646 h 648"/>
                  <a:gd name="T114" fmla="*/ 2147483646 w 737"/>
                  <a:gd name="T115" fmla="*/ 2147483646 h 648"/>
                  <a:gd name="T116" fmla="*/ 2147483646 w 737"/>
                  <a:gd name="T117" fmla="*/ 2147483646 h 648"/>
                  <a:gd name="T118" fmla="*/ 2147483646 w 737"/>
                  <a:gd name="T119" fmla="*/ 2147483646 h 648"/>
                  <a:gd name="T120" fmla="*/ 2147483646 w 737"/>
                  <a:gd name="T121" fmla="*/ 2147483646 h 648"/>
                  <a:gd name="T122" fmla="*/ 2147483646 w 737"/>
                  <a:gd name="T123" fmla="*/ 2147483646 h 648"/>
                  <a:gd name="T124" fmla="*/ 2147483646 w 737"/>
                  <a:gd name="T125" fmla="*/ 2147483646 h 64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37" h="648">
                    <a:moveTo>
                      <a:pt x="734" y="266"/>
                    </a:moveTo>
                    <a:cubicBezTo>
                      <a:pt x="734" y="264"/>
                      <a:pt x="733" y="262"/>
                      <a:pt x="733" y="262"/>
                    </a:cubicBezTo>
                    <a:cubicBezTo>
                      <a:pt x="734" y="265"/>
                      <a:pt x="734" y="261"/>
                      <a:pt x="734" y="261"/>
                    </a:cubicBezTo>
                    <a:cubicBezTo>
                      <a:pt x="735" y="262"/>
                      <a:pt x="735" y="263"/>
                      <a:pt x="735" y="264"/>
                    </a:cubicBezTo>
                    <a:cubicBezTo>
                      <a:pt x="737" y="263"/>
                      <a:pt x="733" y="256"/>
                      <a:pt x="732" y="253"/>
                    </a:cubicBezTo>
                    <a:cubicBezTo>
                      <a:pt x="730" y="249"/>
                      <a:pt x="733" y="250"/>
                      <a:pt x="731" y="245"/>
                    </a:cubicBezTo>
                    <a:cubicBezTo>
                      <a:pt x="731" y="245"/>
                      <a:pt x="731" y="247"/>
                      <a:pt x="731" y="247"/>
                    </a:cubicBezTo>
                    <a:cubicBezTo>
                      <a:pt x="729" y="244"/>
                      <a:pt x="727" y="240"/>
                      <a:pt x="728" y="237"/>
                    </a:cubicBezTo>
                    <a:cubicBezTo>
                      <a:pt x="729" y="240"/>
                      <a:pt x="729" y="237"/>
                      <a:pt x="728" y="235"/>
                    </a:cubicBezTo>
                    <a:cubicBezTo>
                      <a:pt x="727" y="234"/>
                      <a:pt x="727" y="233"/>
                      <a:pt x="725" y="230"/>
                    </a:cubicBezTo>
                    <a:cubicBezTo>
                      <a:pt x="727" y="232"/>
                      <a:pt x="723" y="226"/>
                      <a:pt x="726" y="228"/>
                    </a:cubicBezTo>
                    <a:cubicBezTo>
                      <a:pt x="724" y="224"/>
                      <a:pt x="725" y="227"/>
                      <a:pt x="723" y="225"/>
                    </a:cubicBezTo>
                    <a:cubicBezTo>
                      <a:pt x="723" y="222"/>
                      <a:pt x="723" y="225"/>
                      <a:pt x="722" y="222"/>
                    </a:cubicBezTo>
                    <a:cubicBezTo>
                      <a:pt x="722" y="221"/>
                      <a:pt x="721" y="219"/>
                      <a:pt x="722" y="220"/>
                    </a:cubicBezTo>
                    <a:cubicBezTo>
                      <a:pt x="721" y="216"/>
                      <a:pt x="719" y="214"/>
                      <a:pt x="718" y="211"/>
                    </a:cubicBezTo>
                    <a:cubicBezTo>
                      <a:pt x="717" y="210"/>
                      <a:pt x="716" y="210"/>
                      <a:pt x="716" y="209"/>
                    </a:cubicBezTo>
                    <a:cubicBezTo>
                      <a:pt x="714" y="206"/>
                      <a:pt x="713" y="203"/>
                      <a:pt x="711" y="199"/>
                    </a:cubicBezTo>
                    <a:cubicBezTo>
                      <a:pt x="713" y="198"/>
                      <a:pt x="707" y="187"/>
                      <a:pt x="706" y="183"/>
                    </a:cubicBezTo>
                    <a:cubicBezTo>
                      <a:pt x="706" y="183"/>
                      <a:pt x="706" y="184"/>
                      <a:pt x="705" y="183"/>
                    </a:cubicBezTo>
                    <a:cubicBezTo>
                      <a:pt x="704" y="181"/>
                      <a:pt x="705" y="180"/>
                      <a:pt x="703" y="179"/>
                    </a:cubicBezTo>
                    <a:cubicBezTo>
                      <a:pt x="702" y="179"/>
                      <a:pt x="705" y="182"/>
                      <a:pt x="704" y="182"/>
                    </a:cubicBezTo>
                    <a:cubicBezTo>
                      <a:pt x="701" y="178"/>
                      <a:pt x="697" y="172"/>
                      <a:pt x="695" y="168"/>
                    </a:cubicBezTo>
                    <a:cubicBezTo>
                      <a:pt x="696" y="171"/>
                      <a:pt x="698" y="171"/>
                      <a:pt x="697" y="170"/>
                    </a:cubicBezTo>
                    <a:cubicBezTo>
                      <a:pt x="696" y="169"/>
                      <a:pt x="694" y="168"/>
                      <a:pt x="693" y="166"/>
                    </a:cubicBezTo>
                    <a:cubicBezTo>
                      <a:pt x="693" y="166"/>
                      <a:pt x="694" y="165"/>
                      <a:pt x="695" y="166"/>
                    </a:cubicBezTo>
                    <a:cubicBezTo>
                      <a:pt x="692" y="162"/>
                      <a:pt x="689" y="158"/>
                      <a:pt x="687" y="156"/>
                    </a:cubicBezTo>
                    <a:cubicBezTo>
                      <a:pt x="688" y="156"/>
                      <a:pt x="688" y="156"/>
                      <a:pt x="689" y="157"/>
                    </a:cubicBezTo>
                    <a:cubicBezTo>
                      <a:pt x="693" y="161"/>
                      <a:pt x="697" y="170"/>
                      <a:pt x="700" y="171"/>
                    </a:cubicBezTo>
                    <a:cubicBezTo>
                      <a:pt x="698" y="169"/>
                      <a:pt x="696" y="166"/>
                      <a:pt x="694" y="163"/>
                    </a:cubicBezTo>
                    <a:cubicBezTo>
                      <a:pt x="692" y="160"/>
                      <a:pt x="690" y="157"/>
                      <a:pt x="688" y="154"/>
                    </a:cubicBezTo>
                    <a:cubicBezTo>
                      <a:pt x="689" y="153"/>
                      <a:pt x="681" y="146"/>
                      <a:pt x="681" y="143"/>
                    </a:cubicBezTo>
                    <a:cubicBezTo>
                      <a:pt x="678" y="140"/>
                      <a:pt x="674" y="135"/>
                      <a:pt x="670" y="131"/>
                    </a:cubicBezTo>
                    <a:cubicBezTo>
                      <a:pt x="667" y="127"/>
                      <a:pt x="663" y="122"/>
                      <a:pt x="662" y="119"/>
                    </a:cubicBezTo>
                    <a:cubicBezTo>
                      <a:pt x="662" y="120"/>
                      <a:pt x="663" y="120"/>
                      <a:pt x="663" y="120"/>
                    </a:cubicBezTo>
                    <a:cubicBezTo>
                      <a:pt x="661" y="118"/>
                      <a:pt x="660" y="117"/>
                      <a:pt x="659" y="116"/>
                    </a:cubicBezTo>
                    <a:cubicBezTo>
                      <a:pt x="660" y="117"/>
                      <a:pt x="660" y="118"/>
                      <a:pt x="660" y="118"/>
                    </a:cubicBezTo>
                    <a:cubicBezTo>
                      <a:pt x="656" y="114"/>
                      <a:pt x="655" y="113"/>
                      <a:pt x="652" y="110"/>
                    </a:cubicBezTo>
                    <a:cubicBezTo>
                      <a:pt x="653" y="110"/>
                      <a:pt x="653" y="111"/>
                      <a:pt x="654" y="111"/>
                    </a:cubicBezTo>
                    <a:cubicBezTo>
                      <a:pt x="650" y="107"/>
                      <a:pt x="651" y="106"/>
                      <a:pt x="647" y="103"/>
                    </a:cubicBezTo>
                    <a:cubicBezTo>
                      <a:pt x="647" y="104"/>
                      <a:pt x="649" y="106"/>
                      <a:pt x="646" y="104"/>
                    </a:cubicBezTo>
                    <a:cubicBezTo>
                      <a:pt x="647" y="104"/>
                      <a:pt x="645" y="102"/>
                      <a:pt x="644" y="101"/>
                    </a:cubicBezTo>
                    <a:cubicBezTo>
                      <a:pt x="643" y="101"/>
                      <a:pt x="645" y="103"/>
                      <a:pt x="642" y="101"/>
                    </a:cubicBezTo>
                    <a:cubicBezTo>
                      <a:pt x="639" y="98"/>
                      <a:pt x="638" y="98"/>
                      <a:pt x="634" y="95"/>
                    </a:cubicBezTo>
                    <a:cubicBezTo>
                      <a:pt x="635" y="94"/>
                      <a:pt x="631" y="90"/>
                      <a:pt x="633" y="91"/>
                    </a:cubicBezTo>
                    <a:cubicBezTo>
                      <a:pt x="629" y="88"/>
                      <a:pt x="629" y="86"/>
                      <a:pt x="626" y="86"/>
                    </a:cubicBezTo>
                    <a:cubicBezTo>
                      <a:pt x="627" y="86"/>
                      <a:pt x="625" y="84"/>
                      <a:pt x="628" y="84"/>
                    </a:cubicBezTo>
                    <a:cubicBezTo>
                      <a:pt x="626" y="83"/>
                      <a:pt x="626" y="84"/>
                      <a:pt x="625" y="83"/>
                    </a:cubicBezTo>
                    <a:cubicBezTo>
                      <a:pt x="625" y="83"/>
                      <a:pt x="626" y="85"/>
                      <a:pt x="623" y="84"/>
                    </a:cubicBezTo>
                    <a:cubicBezTo>
                      <a:pt x="617" y="78"/>
                      <a:pt x="608" y="70"/>
                      <a:pt x="602" y="68"/>
                    </a:cubicBezTo>
                    <a:cubicBezTo>
                      <a:pt x="602" y="68"/>
                      <a:pt x="602" y="67"/>
                      <a:pt x="603" y="68"/>
                    </a:cubicBezTo>
                    <a:cubicBezTo>
                      <a:pt x="600" y="65"/>
                      <a:pt x="600" y="65"/>
                      <a:pt x="600" y="65"/>
                    </a:cubicBezTo>
                    <a:cubicBezTo>
                      <a:pt x="600" y="66"/>
                      <a:pt x="599" y="66"/>
                      <a:pt x="597" y="65"/>
                    </a:cubicBezTo>
                    <a:cubicBezTo>
                      <a:pt x="599" y="65"/>
                      <a:pt x="596" y="63"/>
                      <a:pt x="596" y="62"/>
                    </a:cubicBezTo>
                    <a:cubicBezTo>
                      <a:pt x="600" y="63"/>
                      <a:pt x="602" y="66"/>
                      <a:pt x="606" y="69"/>
                    </a:cubicBezTo>
                    <a:cubicBezTo>
                      <a:pt x="608" y="69"/>
                      <a:pt x="617" y="76"/>
                      <a:pt x="617" y="77"/>
                    </a:cubicBezTo>
                    <a:cubicBezTo>
                      <a:pt x="617" y="76"/>
                      <a:pt x="614" y="73"/>
                      <a:pt x="610" y="70"/>
                    </a:cubicBezTo>
                    <a:cubicBezTo>
                      <a:pt x="607" y="68"/>
                      <a:pt x="604" y="66"/>
                      <a:pt x="602" y="65"/>
                    </a:cubicBezTo>
                    <a:cubicBezTo>
                      <a:pt x="600" y="63"/>
                      <a:pt x="599" y="62"/>
                      <a:pt x="597" y="60"/>
                    </a:cubicBezTo>
                    <a:cubicBezTo>
                      <a:pt x="595" y="58"/>
                      <a:pt x="592" y="57"/>
                      <a:pt x="590" y="55"/>
                    </a:cubicBezTo>
                    <a:cubicBezTo>
                      <a:pt x="590" y="56"/>
                      <a:pt x="588" y="55"/>
                      <a:pt x="587" y="55"/>
                    </a:cubicBezTo>
                    <a:cubicBezTo>
                      <a:pt x="586" y="55"/>
                      <a:pt x="588" y="56"/>
                      <a:pt x="587" y="57"/>
                    </a:cubicBezTo>
                    <a:cubicBezTo>
                      <a:pt x="590" y="59"/>
                      <a:pt x="589" y="57"/>
                      <a:pt x="591" y="58"/>
                    </a:cubicBezTo>
                    <a:cubicBezTo>
                      <a:pt x="589" y="59"/>
                      <a:pt x="594" y="61"/>
                      <a:pt x="592" y="61"/>
                    </a:cubicBezTo>
                    <a:cubicBezTo>
                      <a:pt x="589" y="59"/>
                      <a:pt x="585" y="55"/>
                      <a:pt x="583" y="56"/>
                    </a:cubicBezTo>
                    <a:cubicBezTo>
                      <a:pt x="582" y="55"/>
                      <a:pt x="581" y="55"/>
                      <a:pt x="579" y="54"/>
                    </a:cubicBezTo>
                    <a:cubicBezTo>
                      <a:pt x="580" y="54"/>
                      <a:pt x="581" y="53"/>
                      <a:pt x="581" y="53"/>
                    </a:cubicBezTo>
                    <a:cubicBezTo>
                      <a:pt x="577" y="51"/>
                      <a:pt x="582" y="55"/>
                      <a:pt x="577" y="53"/>
                    </a:cubicBezTo>
                    <a:cubicBezTo>
                      <a:pt x="576" y="52"/>
                      <a:pt x="576" y="51"/>
                      <a:pt x="574" y="51"/>
                    </a:cubicBezTo>
                    <a:cubicBezTo>
                      <a:pt x="572" y="49"/>
                      <a:pt x="576" y="50"/>
                      <a:pt x="575" y="49"/>
                    </a:cubicBezTo>
                    <a:cubicBezTo>
                      <a:pt x="575" y="49"/>
                      <a:pt x="570" y="47"/>
                      <a:pt x="570" y="46"/>
                    </a:cubicBezTo>
                    <a:cubicBezTo>
                      <a:pt x="570" y="46"/>
                      <a:pt x="570" y="45"/>
                      <a:pt x="572" y="46"/>
                    </a:cubicBezTo>
                    <a:cubicBezTo>
                      <a:pt x="570" y="47"/>
                      <a:pt x="576" y="48"/>
                      <a:pt x="578" y="49"/>
                    </a:cubicBezTo>
                    <a:cubicBezTo>
                      <a:pt x="579" y="50"/>
                      <a:pt x="579" y="51"/>
                      <a:pt x="580" y="52"/>
                    </a:cubicBezTo>
                    <a:cubicBezTo>
                      <a:pt x="581" y="51"/>
                      <a:pt x="584" y="54"/>
                      <a:pt x="585" y="55"/>
                    </a:cubicBezTo>
                    <a:cubicBezTo>
                      <a:pt x="585" y="53"/>
                      <a:pt x="581" y="51"/>
                      <a:pt x="579" y="49"/>
                    </a:cubicBezTo>
                    <a:cubicBezTo>
                      <a:pt x="580" y="49"/>
                      <a:pt x="582" y="51"/>
                      <a:pt x="583" y="50"/>
                    </a:cubicBezTo>
                    <a:cubicBezTo>
                      <a:pt x="580" y="49"/>
                      <a:pt x="577" y="48"/>
                      <a:pt x="576" y="46"/>
                    </a:cubicBezTo>
                    <a:cubicBezTo>
                      <a:pt x="575" y="47"/>
                      <a:pt x="571" y="43"/>
                      <a:pt x="572" y="45"/>
                    </a:cubicBezTo>
                    <a:cubicBezTo>
                      <a:pt x="574" y="47"/>
                      <a:pt x="576" y="46"/>
                      <a:pt x="576" y="48"/>
                    </a:cubicBezTo>
                    <a:cubicBezTo>
                      <a:pt x="573" y="47"/>
                      <a:pt x="572" y="45"/>
                      <a:pt x="569" y="43"/>
                    </a:cubicBezTo>
                    <a:cubicBezTo>
                      <a:pt x="568" y="44"/>
                      <a:pt x="571" y="45"/>
                      <a:pt x="570" y="45"/>
                    </a:cubicBezTo>
                    <a:cubicBezTo>
                      <a:pt x="569" y="45"/>
                      <a:pt x="569" y="45"/>
                      <a:pt x="569" y="45"/>
                    </a:cubicBezTo>
                    <a:cubicBezTo>
                      <a:pt x="565" y="43"/>
                      <a:pt x="564" y="42"/>
                      <a:pt x="562" y="40"/>
                    </a:cubicBezTo>
                    <a:cubicBezTo>
                      <a:pt x="559" y="39"/>
                      <a:pt x="563" y="41"/>
                      <a:pt x="562" y="41"/>
                    </a:cubicBezTo>
                    <a:cubicBezTo>
                      <a:pt x="561" y="40"/>
                      <a:pt x="560" y="40"/>
                      <a:pt x="560" y="40"/>
                    </a:cubicBezTo>
                    <a:cubicBezTo>
                      <a:pt x="559" y="39"/>
                      <a:pt x="557" y="39"/>
                      <a:pt x="558" y="38"/>
                    </a:cubicBezTo>
                    <a:cubicBezTo>
                      <a:pt x="558" y="37"/>
                      <a:pt x="561" y="39"/>
                      <a:pt x="560" y="38"/>
                    </a:cubicBezTo>
                    <a:cubicBezTo>
                      <a:pt x="557" y="37"/>
                      <a:pt x="556" y="36"/>
                      <a:pt x="554" y="35"/>
                    </a:cubicBezTo>
                    <a:cubicBezTo>
                      <a:pt x="553" y="34"/>
                      <a:pt x="553" y="35"/>
                      <a:pt x="550" y="34"/>
                    </a:cubicBezTo>
                    <a:cubicBezTo>
                      <a:pt x="549" y="33"/>
                      <a:pt x="549" y="33"/>
                      <a:pt x="547" y="32"/>
                    </a:cubicBezTo>
                    <a:cubicBezTo>
                      <a:pt x="546" y="32"/>
                      <a:pt x="541" y="30"/>
                      <a:pt x="538" y="28"/>
                    </a:cubicBezTo>
                    <a:cubicBezTo>
                      <a:pt x="537" y="29"/>
                      <a:pt x="535" y="28"/>
                      <a:pt x="534" y="28"/>
                    </a:cubicBezTo>
                    <a:cubicBezTo>
                      <a:pt x="538" y="30"/>
                      <a:pt x="539" y="30"/>
                      <a:pt x="541" y="31"/>
                    </a:cubicBezTo>
                    <a:cubicBezTo>
                      <a:pt x="540" y="31"/>
                      <a:pt x="539" y="31"/>
                      <a:pt x="538" y="31"/>
                    </a:cubicBezTo>
                    <a:cubicBezTo>
                      <a:pt x="540" y="32"/>
                      <a:pt x="541" y="31"/>
                      <a:pt x="542" y="32"/>
                    </a:cubicBezTo>
                    <a:cubicBezTo>
                      <a:pt x="541" y="33"/>
                      <a:pt x="547" y="34"/>
                      <a:pt x="547" y="35"/>
                    </a:cubicBezTo>
                    <a:cubicBezTo>
                      <a:pt x="547" y="35"/>
                      <a:pt x="546" y="35"/>
                      <a:pt x="546" y="36"/>
                    </a:cubicBezTo>
                    <a:cubicBezTo>
                      <a:pt x="551" y="37"/>
                      <a:pt x="558" y="40"/>
                      <a:pt x="560" y="42"/>
                    </a:cubicBezTo>
                    <a:cubicBezTo>
                      <a:pt x="560" y="40"/>
                      <a:pt x="568" y="46"/>
                      <a:pt x="564" y="45"/>
                    </a:cubicBezTo>
                    <a:cubicBezTo>
                      <a:pt x="568" y="47"/>
                      <a:pt x="566" y="45"/>
                      <a:pt x="568" y="46"/>
                    </a:cubicBezTo>
                    <a:cubicBezTo>
                      <a:pt x="568" y="47"/>
                      <a:pt x="570" y="48"/>
                      <a:pt x="569" y="48"/>
                    </a:cubicBezTo>
                    <a:cubicBezTo>
                      <a:pt x="562" y="46"/>
                      <a:pt x="558" y="43"/>
                      <a:pt x="552" y="39"/>
                    </a:cubicBezTo>
                    <a:cubicBezTo>
                      <a:pt x="547" y="38"/>
                      <a:pt x="546" y="36"/>
                      <a:pt x="542" y="35"/>
                    </a:cubicBezTo>
                    <a:cubicBezTo>
                      <a:pt x="542" y="35"/>
                      <a:pt x="542" y="35"/>
                      <a:pt x="542" y="35"/>
                    </a:cubicBezTo>
                    <a:cubicBezTo>
                      <a:pt x="542" y="35"/>
                      <a:pt x="534" y="31"/>
                      <a:pt x="536" y="33"/>
                    </a:cubicBezTo>
                    <a:cubicBezTo>
                      <a:pt x="538" y="33"/>
                      <a:pt x="543" y="36"/>
                      <a:pt x="543" y="37"/>
                    </a:cubicBezTo>
                    <a:cubicBezTo>
                      <a:pt x="538" y="35"/>
                      <a:pt x="536" y="33"/>
                      <a:pt x="531" y="32"/>
                    </a:cubicBezTo>
                    <a:cubicBezTo>
                      <a:pt x="532" y="31"/>
                      <a:pt x="531" y="31"/>
                      <a:pt x="529" y="30"/>
                    </a:cubicBezTo>
                    <a:cubicBezTo>
                      <a:pt x="529" y="31"/>
                      <a:pt x="524" y="29"/>
                      <a:pt x="525" y="29"/>
                    </a:cubicBezTo>
                    <a:cubicBezTo>
                      <a:pt x="522" y="28"/>
                      <a:pt x="518" y="26"/>
                      <a:pt x="515" y="25"/>
                    </a:cubicBezTo>
                    <a:cubicBezTo>
                      <a:pt x="511" y="23"/>
                      <a:pt x="507" y="22"/>
                      <a:pt x="502" y="21"/>
                    </a:cubicBezTo>
                    <a:cubicBezTo>
                      <a:pt x="502" y="20"/>
                      <a:pt x="500" y="20"/>
                      <a:pt x="499" y="19"/>
                    </a:cubicBezTo>
                    <a:cubicBezTo>
                      <a:pt x="497" y="19"/>
                      <a:pt x="495" y="18"/>
                      <a:pt x="494" y="18"/>
                    </a:cubicBezTo>
                    <a:cubicBezTo>
                      <a:pt x="494" y="18"/>
                      <a:pt x="494" y="18"/>
                      <a:pt x="495" y="18"/>
                    </a:cubicBezTo>
                    <a:cubicBezTo>
                      <a:pt x="491" y="17"/>
                      <a:pt x="491" y="16"/>
                      <a:pt x="490" y="16"/>
                    </a:cubicBezTo>
                    <a:cubicBezTo>
                      <a:pt x="487" y="16"/>
                      <a:pt x="493" y="18"/>
                      <a:pt x="491" y="17"/>
                    </a:cubicBezTo>
                    <a:cubicBezTo>
                      <a:pt x="488" y="17"/>
                      <a:pt x="486" y="16"/>
                      <a:pt x="485" y="15"/>
                    </a:cubicBezTo>
                    <a:cubicBezTo>
                      <a:pt x="482" y="14"/>
                      <a:pt x="478" y="14"/>
                      <a:pt x="473" y="13"/>
                    </a:cubicBezTo>
                    <a:cubicBezTo>
                      <a:pt x="469" y="12"/>
                      <a:pt x="465" y="11"/>
                      <a:pt x="462" y="10"/>
                    </a:cubicBezTo>
                    <a:cubicBezTo>
                      <a:pt x="460" y="10"/>
                      <a:pt x="451" y="9"/>
                      <a:pt x="445" y="9"/>
                    </a:cubicBezTo>
                    <a:cubicBezTo>
                      <a:pt x="439" y="8"/>
                      <a:pt x="435" y="7"/>
                      <a:pt x="440" y="7"/>
                    </a:cubicBezTo>
                    <a:cubicBezTo>
                      <a:pt x="434" y="6"/>
                      <a:pt x="427" y="6"/>
                      <a:pt x="423" y="6"/>
                    </a:cubicBezTo>
                    <a:cubicBezTo>
                      <a:pt x="427" y="6"/>
                      <a:pt x="422" y="6"/>
                      <a:pt x="423" y="5"/>
                    </a:cubicBezTo>
                    <a:cubicBezTo>
                      <a:pt x="421" y="5"/>
                      <a:pt x="420" y="5"/>
                      <a:pt x="419" y="4"/>
                    </a:cubicBezTo>
                    <a:cubicBezTo>
                      <a:pt x="419" y="6"/>
                      <a:pt x="413" y="4"/>
                      <a:pt x="412" y="5"/>
                    </a:cubicBezTo>
                    <a:cubicBezTo>
                      <a:pt x="412" y="5"/>
                      <a:pt x="413" y="5"/>
                      <a:pt x="412" y="5"/>
                    </a:cubicBezTo>
                    <a:cubicBezTo>
                      <a:pt x="411" y="4"/>
                      <a:pt x="411" y="4"/>
                      <a:pt x="410" y="3"/>
                    </a:cubicBezTo>
                    <a:cubicBezTo>
                      <a:pt x="412" y="2"/>
                      <a:pt x="413" y="3"/>
                      <a:pt x="416" y="3"/>
                    </a:cubicBezTo>
                    <a:cubicBezTo>
                      <a:pt x="414" y="2"/>
                      <a:pt x="416" y="2"/>
                      <a:pt x="417" y="1"/>
                    </a:cubicBezTo>
                    <a:cubicBezTo>
                      <a:pt x="411" y="1"/>
                      <a:pt x="409" y="1"/>
                      <a:pt x="407" y="1"/>
                    </a:cubicBezTo>
                    <a:cubicBezTo>
                      <a:pt x="405" y="1"/>
                      <a:pt x="403" y="1"/>
                      <a:pt x="398" y="0"/>
                    </a:cubicBezTo>
                    <a:cubicBezTo>
                      <a:pt x="398" y="2"/>
                      <a:pt x="402" y="1"/>
                      <a:pt x="403" y="2"/>
                    </a:cubicBezTo>
                    <a:cubicBezTo>
                      <a:pt x="401" y="2"/>
                      <a:pt x="400" y="2"/>
                      <a:pt x="399" y="2"/>
                    </a:cubicBezTo>
                    <a:cubicBezTo>
                      <a:pt x="399" y="2"/>
                      <a:pt x="399" y="3"/>
                      <a:pt x="401" y="3"/>
                    </a:cubicBezTo>
                    <a:cubicBezTo>
                      <a:pt x="400" y="2"/>
                      <a:pt x="403" y="3"/>
                      <a:pt x="404" y="2"/>
                    </a:cubicBezTo>
                    <a:cubicBezTo>
                      <a:pt x="405" y="2"/>
                      <a:pt x="407" y="2"/>
                      <a:pt x="406" y="3"/>
                    </a:cubicBezTo>
                    <a:cubicBezTo>
                      <a:pt x="405" y="3"/>
                      <a:pt x="402" y="3"/>
                      <a:pt x="403" y="4"/>
                    </a:cubicBezTo>
                    <a:cubicBezTo>
                      <a:pt x="405" y="3"/>
                      <a:pt x="407" y="3"/>
                      <a:pt x="408" y="4"/>
                    </a:cubicBezTo>
                    <a:cubicBezTo>
                      <a:pt x="406" y="4"/>
                      <a:pt x="402" y="4"/>
                      <a:pt x="398" y="4"/>
                    </a:cubicBezTo>
                    <a:cubicBezTo>
                      <a:pt x="396" y="4"/>
                      <a:pt x="394" y="4"/>
                      <a:pt x="392" y="4"/>
                    </a:cubicBezTo>
                    <a:cubicBezTo>
                      <a:pt x="390" y="5"/>
                      <a:pt x="388" y="5"/>
                      <a:pt x="387" y="5"/>
                    </a:cubicBezTo>
                    <a:cubicBezTo>
                      <a:pt x="385" y="5"/>
                      <a:pt x="381" y="5"/>
                      <a:pt x="377" y="5"/>
                    </a:cubicBezTo>
                    <a:cubicBezTo>
                      <a:pt x="373" y="5"/>
                      <a:pt x="369" y="6"/>
                      <a:pt x="369" y="7"/>
                    </a:cubicBezTo>
                    <a:cubicBezTo>
                      <a:pt x="368" y="6"/>
                      <a:pt x="368" y="6"/>
                      <a:pt x="367" y="6"/>
                    </a:cubicBezTo>
                    <a:cubicBezTo>
                      <a:pt x="369" y="5"/>
                      <a:pt x="376" y="5"/>
                      <a:pt x="376" y="4"/>
                    </a:cubicBezTo>
                    <a:cubicBezTo>
                      <a:pt x="372" y="5"/>
                      <a:pt x="366" y="6"/>
                      <a:pt x="369" y="4"/>
                    </a:cubicBezTo>
                    <a:cubicBezTo>
                      <a:pt x="367" y="4"/>
                      <a:pt x="368" y="5"/>
                      <a:pt x="366" y="5"/>
                    </a:cubicBezTo>
                    <a:cubicBezTo>
                      <a:pt x="365" y="4"/>
                      <a:pt x="365" y="4"/>
                      <a:pt x="365" y="4"/>
                    </a:cubicBezTo>
                    <a:cubicBezTo>
                      <a:pt x="367" y="4"/>
                      <a:pt x="373" y="3"/>
                      <a:pt x="370" y="3"/>
                    </a:cubicBezTo>
                    <a:cubicBezTo>
                      <a:pt x="369" y="4"/>
                      <a:pt x="365" y="3"/>
                      <a:pt x="363" y="3"/>
                    </a:cubicBezTo>
                    <a:cubicBezTo>
                      <a:pt x="363" y="4"/>
                      <a:pt x="360" y="4"/>
                      <a:pt x="357" y="5"/>
                    </a:cubicBezTo>
                    <a:cubicBezTo>
                      <a:pt x="355" y="5"/>
                      <a:pt x="352" y="5"/>
                      <a:pt x="351" y="4"/>
                    </a:cubicBezTo>
                    <a:cubicBezTo>
                      <a:pt x="351" y="4"/>
                      <a:pt x="352" y="4"/>
                      <a:pt x="353" y="3"/>
                    </a:cubicBezTo>
                    <a:cubicBezTo>
                      <a:pt x="356" y="3"/>
                      <a:pt x="360" y="3"/>
                      <a:pt x="360" y="2"/>
                    </a:cubicBezTo>
                    <a:cubicBezTo>
                      <a:pt x="362" y="2"/>
                      <a:pt x="362" y="3"/>
                      <a:pt x="361" y="4"/>
                    </a:cubicBezTo>
                    <a:cubicBezTo>
                      <a:pt x="365" y="3"/>
                      <a:pt x="361" y="3"/>
                      <a:pt x="363" y="2"/>
                    </a:cubicBezTo>
                    <a:cubicBezTo>
                      <a:pt x="364" y="3"/>
                      <a:pt x="366" y="3"/>
                      <a:pt x="367" y="2"/>
                    </a:cubicBezTo>
                    <a:cubicBezTo>
                      <a:pt x="366" y="2"/>
                      <a:pt x="362" y="2"/>
                      <a:pt x="357" y="2"/>
                    </a:cubicBezTo>
                    <a:cubicBezTo>
                      <a:pt x="352" y="3"/>
                      <a:pt x="348" y="3"/>
                      <a:pt x="345" y="4"/>
                    </a:cubicBezTo>
                    <a:cubicBezTo>
                      <a:pt x="343" y="4"/>
                      <a:pt x="340" y="5"/>
                      <a:pt x="337" y="5"/>
                    </a:cubicBezTo>
                    <a:cubicBezTo>
                      <a:pt x="334" y="6"/>
                      <a:pt x="331" y="6"/>
                      <a:pt x="330" y="5"/>
                    </a:cubicBezTo>
                    <a:cubicBezTo>
                      <a:pt x="327" y="6"/>
                      <a:pt x="323" y="7"/>
                      <a:pt x="322" y="6"/>
                    </a:cubicBezTo>
                    <a:cubicBezTo>
                      <a:pt x="319" y="6"/>
                      <a:pt x="321" y="7"/>
                      <a:pt x="318" y="8"/>
                    </a:cubicBezTo>
                    <a:cubicBezTo>
                      <a:pt x="313" y="8"/>
                      <a:pt x="314" y="7"/>
                      <a:pt x="311" y="6"/>
                    </a:cubicBezTo>
                    <a:cubicBezTo>
                      <a:pt x="312" y="7"/>
                      <a:pt x="305" y="9"/>
                      <a:pt x="302" y="9"/>
                    </a:cubicBezTo>
                    <a:cubicBezTo>
                      <a:pt x="302" y="9"/>
                      <a:pt x="303" y="8"/>
                      <a:pt x="303" y="8"/>
                    </a:cubicBezTo>
                    <a:cubicBezTo>
                      <a:pt x="300" y="8"/>
                      <a:pt x="300" y="11"/>
                      <a:pt x="297" y="10"/>
                    </a:cubicBezTo>
                    <a:cubicBezTo>
                      <a:pt x="295" y="10"/>
                      <a:pt x="301" y="8"/>
                      <a:pt x="298" y="9"/>
                    </a:cubicBezTo>
                    <a:cubicBezTo>
                      <a:pt x="296" y="10"/>
                      <a:pt x="294" y="9"/>
                      <a:pt x="293" y="11"/>
                    </a:cubicBezTo>
                    <a:cubicBezTo>
                      <a:pt x="291" y="11"/>
                      <a:pt x="291" y="11"/>
                      <a:pt x="290" y="11"/>
                    </a:cubicBezTo>
                    <a:cubicBezTo>
                      <a:pt x="288" y="12"/>
                      <a:pt x="273" y="18"/>
                      <a:pt x="274" y="15"/>
                    </a:cubicBezTo>
                    <a:cubicBezTo>
                      <a:pt x="273" y="16"/>
                      <a:pt x="271" y="17"/>
                      <a:pt x="269" y="17"/>
                    </a:cubicBezTo>
                    <a:cubicBezTo>
                      <a:pt x="267" y="18"/>
                      <a:pt x="265" y="19"/>
                      <a:pt x="262" y="20"/>
                    </a:cubicBezTo>
                    <a:cubicBezTo>
                      <a:pt x="258" y="22"/>
                      <a:pt x="254" y="23"/>
                      <a:pt x="249" y="25"/>
                    </a:cubicBezTo>
                    <a:cubicBezTo>
                      <a:pt x="245" y="27"/>
                      <a:pt x="240" y="29"/>
                      <a:pt x="236" y="30"/>
                    </a:cubicBezTo>
                    <a:cubicBezTo>
                      <a:pt x="232" y="32"/>
                      <a:pt x="228" y="34"/>
                      <a:pt x="225" y="36"/>
                    </a:cubicBezTo>
                    <a:cubicBezTo>
                      <a:pt x="225" y="35"/>
                      <a:pt x="225" y="35"/>
                      <a:pt x="227" y="34"/>
                    </a:cubicBezTo>
                    <a:cubicBezTo>
                      <a:pt x="227" y="34"/>
                      <a:pt x="229" y="34"/>
                      <a:pt x="230" y="32"/>
                    </a:cubicBezTo>
                    <a:cubicBezTo>
                      <a:pt x="229" y="33"/>
                      <a:pt x="228" y="33"/>
                      <a:pt x="228" y="32"/>
                    </a:cubicBezTo>
                    <a:cubicBezTo>
                      <a:pt x="230" y="31"/>
                      <a:pt x="233" y="31"/>
                      <a:pt x="234" y="29"/>
                    </a:cubicBezTo>
                    <a:cubicBezTo>
                      <a:pt x="232" y="30"/>
                      <a:pt x="226" y="33"/>
                      <a:pt x="224" y="34"/>
                    </a:cubicBezTo>
                    <a:cubicBezTo>
                      <a:pt x="224" y="34"/>
                      <a:pt x="225" y="35"/>
                      <a:pt x="223" y="36"/>
                    </a:cubicBezTo>
                    <a:cubicBezTo>
                      <a:pt x="223" y="34"/>
                      <a:pt x="220" y="38"/>
                      <a:pt x="218" y="38"/>
                    </a:cubicBezTo>
                    <a:cubicBezTo>
                      <a:pt x="220" y="36"/>
                      <a:pt x="217" y="36"/>
                      <a:pt x="217" y="38"/>
                    </a:cubicBezTo>
                    <a:cubicBezTo>
                      <a:pt x="218" y="36"/>
                      <a:pt x="217" y="38"/>
                      <a:pt x="216" y="39"/>
                    </a:cubicBezTo>
                    <a:cubicBezTo>
                      <a:pt x="213" y="40"/>
                      <a:pt x="211" y="38"/>
                      <a:pt x="209" y="41"/>
                    </a:cubicBezTo>
                    <a:cubicBezTo>
                      <a:pt x="209" y="41"/>
                      <a:pt x="212" y="39"/>
                      <a:pt x="212" y="40"/>
                    </a:cubicBezTo>
                    <a:cubicBezTo>
                      <a:pt x="212" y="41"/>
                      <a:pt x="207" y="43"/>
                      <a:pt x="205" y="44"/>
                    </a:cubicBezTo>
                    <a:cubicBezTo>
                      <a:pt x="205" y="45"/>
                      <a:pt x="204" y="46"/>
                      <a:pt x="203" y="47"/>
                    </a:cubicBezTo>
                    <a:cubicBezTo>
                      <a:pt x="202" y="49"/>
                      <a:pt x="200" y="50"/>
                      <a:pt x="198" y="51"/>
                    </a:cubicBezTo>
                    <a:cubicBezTo>
                      <a:pt x="201" y="49"/>
                      <a:pt x="199" y="50"/>
                      <a:pt x="198" y="49"/>
                    </a:cubicBezTo>
                    <a:cubicBezTo>
                      <a:pt x="194" y="52"/>
                      <a:pt x="191" y="54"/>
                      <a:pt x="186" y="56"/>
                    </a:cubicBezTo>
                    <a:cubicBezTo>
                      <a:pt x="187" y="55"/>
                      <a:pt x="193" y="52"/>
                      <a:pt x="191" y="53"/>
                    </a:cubicBezTo>
                    <a:cubicBezTo>
                      <a:pt x="187" y="55"/>
                      <a:pt x="186" y="55"/>
                      <a:pt x="188" y="53"/>
                    </a:cubicBezTo>
                    <a:cubicBezTo>
                      <a:pt x="185" y="56"/>
                      <a:pt x="184" y="55"/>
                      <a:pt x="182" y="58"/>
                    </a:cubicBezTo>
                    <a:cubicBezTo>
                      <a:pt x="181" y="58"/>
                      <a:pt x="180" y="58"/>
                      <a:pt x="180" y="58"/>
                    </a:cubicBezTo>
                    <a:cubicBezTo>
                      <a:pt x="180" y="57"/>
                      <a:pt x="181" y="56"/>
                      <a:pt x="183" y="55"/>
                    </a:cubicBezTo>
                    <a:cubicBezTo>
                      <a:pt x="179" y="56"/>
                      <a:pt x="178" y="57"/>
                      <a:pt x="175" y="58"/>
                    </a:cubicBezTo>
                    <a:cubicBezTo>
                      <a:pt x="175" y="59"/>
                      <a:pt x="179" y="56"/>
                      <a:pt x="177" y="58"/>
                    </a:cubicBezTo>
                    <a:cubicBezTo>
                      <a:pt x="174" y="60"/>
                      <a:pt x="175" y="61"/>
                      <a:pt x="172" y="62"/>
                    </a:cubicBezTo>
                    <a:cubicBezTo>
                      <a:pt x="172" y="61"/>
                      <a:pt x="168" y="64"/>
                      <a:pt x="167" y="65"/>
                    </a:cubicBezTo>
                    <a:cubicBezTo>
                      <a:pt x="169" y="62"/>
                      <a:pt x="173" y="61"/>
                      <a:pt x="174" y="59"/>
                    </a:cubicBezTo>
                    <a:cubicBezTo>
                      <a:pt x="172" y="60"/>
                      <a:pt x="169" y="62"/>
                      <a:pt x="169" y="61"/>
                    </a:cubicBezTo>
                    <a:cubicBezTo>
                      <a:pt x="171" y="59"/>
                      <a:pt x="175" y="57"/>
                      <a:pt x="175" y="56"/>
                    </a:cubicBezTo>
                    <a:cubicBezTo>
                      <a:pt x="171" y="58"/>
                      <a:pt x="168" y="61"/>
                      <a:pt x="166" y="60"/>
                    </a:cubicBezTo>
                    <a:cubicBezTo>
                      <a:pt x="166" y="62"/>
                      <a:pt x="160" y="65"/>
                      <a:pt x="159" y="68"/>
                    </a:cubicBezTo>
                    <a:cubicBezTo>
                      <a:pt x="157" y="68"/>
                      <a:pt x="159" y="67"/>
                      <a:pt x="157" y="67"/>
                    </a:cubicBezTo>
                    <a:cubicBezTo>
                      <a:pt x="155" y="70"/>
                      <a:pt x="153" y="69"/>
                      <a:pt x="153" y="70"/>
                    </a:cubicBezTo>
                    <a:cubicBezTo>
                      <a:pt x="155" y="69"/>
                      <a:pt x="154" y="71"/>
                      <a:pt x="153" y="71"/>
                    </a:cubicBezTo>
                    <a:cubicBezTo>
                      <a:pt x="153" y="71"/>
                      <a:pt x="151" y="73"/>
                      <a:pt x="149" y="74"/>
                    </a:cubicBezTo>
                    <a:cubicBezTo>
                      <a:pt x="149" y="73"/>
                      <a:pt x="147" y="75"/>
                      <a:pt x="147" y="74"/>
                    </a:cubicBezTo>
                    <a:cubicBezTo>
                      <a:pt x="144" y="77"/>
                      <a:pt x="141" y="80"/>
                      <a:pt x="138" y="82"/>
                    </a:cubicBezTo>
                    <a:cubicBezTo>
                      <a:pt x="135" y="84"/>
                      <a:pt x="132" y="86"/>
                      <a:pt x="129" y="89"/>
                    </a:cubicBezTo>
                    <a:cubicBezTo>
                      <a:pt x="129" y="89"/>
                      <a:pt x="129" y="88"/>
                      <a:pt x="128" y="89"/>
                    </a:cubicBezTo>
                    <a:cubicBezTo>
                      <a:pt x="127" y="91"/>
                      <a:pt x="125" y="93"/>
                      <a:pt x="123" y="95"/>
                    </a:cubicBezTo>
                    <a:cubicBezTo>
                      <a:pt x="123" y="94"/>
                      <a:pt x="124" y="93"/>
                      <a:pt x="124" y="93"/>
                    </a:cubicBezTo>
                    <a:cubicBezTo>
                      <a:pt x="121" y="95"/>
                      <a:pt x="112" y="106"/>
                      <a:pt x="114" y="101"/>
                    </a:cubicBezTo>
                    <a:cubicBezTo>
                      <a:pt x="112" y="104"/>
                      <a:pt x="108" y="111"/>
                      <a:pt x="106" y="109"/>
                    </a:cubicBezTo>
                    <a:cubicBezTo>
                      <a:pt x="105" y="112"/>
                      <a:pt x="107" y="110"/>
                      <a:pt x="107" y="111"/>
                    </a:cubicBezTo>
                    <a:cubicBezTo>
                      <a:pt x="103" y="114"/>
                      <a:pt x="99" y="118"/>
                      <a:pt x="96" y="122"/>
                    </a:cubicBezTo>
                    <a:cubicBezTo>
                      <a:pt x="93" y="126"/>
                      <a:pt x="90" y="130"/>
                      <a:pt x="87" y="133"/>
                    </a:cubicBezTo>
                    <a:cubicBezTo>
                      <a:pt x="88" y="134"/>
                      <a:pt x="81" y="139"/>
                      <a:pt x="81" y="142"/>
                    </a:cubicBezTo>
                    <a:cubicBezTo>
                      <a:pt x="80" y="143"/>
                      <a:pt x="79" y="144"/>
                      <a:pt x="79" y="144"/>
                    </a:cubicBezTo>
                    <a:cubicBezTo>
                      <a:pt x="82" y="139"/>
                      <a:pt x="84" y="135"/>
                      <a:pt x="87" y="131"/>
                    </a:cubicBezTo>
                    <a:cubicBezTo>
                      <a:pt x="89" y="128"/>
                      <a:pt x="92" y="124"/>
                      <a:pt x="96" y="120"/>
                    </a:cubicBezTo>
                    <a:cubicBezTo>
                      <a:pt x="94" y="118"/>
                      <a:pt x="92" y="123"/>
                      <a:pt x="90" y="122"/>
                    </a:cubicBezTo>
                    <a:cubicBezTo>
                      <a:pt x="101" y="105"/>
                      <a:pt x="112" y="90"/>
                      <a:pt x="127" y="79"/>
                    </a:cubicBezTo>
                    <a:cubicBezTo>
                      <a:pt x="141" y="64"/>
                      <a:pt x="159" y="52"/>
                      <a:pt x="173" y="38"/>
                    </a:cubicBezTo>
                    <a:cubicBezTo>
                      <a:pt x="178" y="34"/>
                      <a:pt x="184" y="30"/>
                      <a:pt x="190" y="26"/>
                    </a:cubicBezTo>
                    <a:cubicBezTo>
                      <a:pt x="196" y="22"/>
                      <a:pt x="203" y="18"/>
                      <a:pt x="209" y="15"/>
                    </a:cubicBezTo>
                    <a:cubicBezTo>
                      <a:pt x="206" y="15"/>
                      <a:pt x="202" y="18"/>
                      <a:pt x="197" y="21"/>
                    </a:cubicBezTo>
                    <a:cubicBezTo>
                      <a:pt x="195" y="22"/>
                      <a:pt x="193" y="24"/>
                      <a:pt x="190" y="25"/>
                    </a:cubicBezTo>
                    <a:cubicBezTo>
                      <a:pt x="188" y="26"/>
                      <a:pt x="186" y="27"/>
                      <a:pt x="185" y="28"/>
                    </a:cubicBezTo>
                    <a:cubicBezTo>
                      <a:pt x="185" y="27"/>
                      <a:pt x="184" y="26"/>
                      <a:pt x="185" y="25"/>
                    </a:cubicBezTo>
                    <a:cubicBezTo>
                      <a:pt x="179" y="28"/>
                      <a:pt x="175" y="30"/>
                      <a:pt x="171" y="30"/>
                    </a:cubicBezTo>
                    <a:cubicBezTo>
                      <a:pt x="163" y="37"/>
                      <a:pt x="153" y="42"/>
                      <a:pt x="147" y="45"/>
                    </a:cubicBezTo>
                    <a:cubicBezTo>
                      <a:pt x="144" y="47"/>
                      <a:pt x="146" y="47"/>
                      <a:pt x="144" y="49"/>
                    </a:cubicBezTo>
                    <a:cubicBezTo>
                      <a:pt x="143" y="48"/>
                      <a:pt x="142" y="50"/>
                      <a:pt x="142" y="49"/>
                    </a:cubicBezTo>
                    <a:cubicBezTo>
                      <a:pt x="140" y="51"/>
                      <a:pt x="137" y="53"/>
                      <a:pt x="136" y="53"/>
                    </a:cubicBezTo>
                    <a:cubicBezTo>
                      <a:pt x="132" y="58"/>
                      <a:pt x="131" y="56"/>
                      <a:pt x="128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3" y="64"/>
                      <a:pt x="119" y="67"/>
                      <a:pt x="116" y="70"/>
                    </a:cubicBezTo>
                    <a:cubicBezTo>
                      <a:pt x="113" y="72"/>
                      <a:pt x="109" y="75"/>
                      <a:pt x="106" y="79"/>
                    </a:cubicBezTo>
                    <a:cubicBezTo>
                      <a:pt x="106" y="79"/>
                      <a:pt x="105" y="79"/>
                      <a:pt x="105" y="79"/>
                    </a:cubicBezTo>
                    <a:cubicBezTo>
                      <a:pt x="101" y="83"/>
                      <a:pt x="99" y="85"/>
                      <a:pt x="97" y="86"/>
                    </a:cubicBezTo>
                    <a:cubicBezTo>
                      <a:pt x="94" y="89"/>
                      <a:pt x="92" y="92"/>
                      <a:pt x="89" y="95"/>
                    </a:cubicBezTo>
                    <a:cubicBezTo>
                      <a:pt x="87" y="98"/>
                      <a:pt x="84" y="101"/>
                      <a:pt x="82" y="104"/>
                    </a:cubicBezTo>
                    <a:cubicBezTo>
                      <a:pt x="77" y="109"/>
                      <a:pt x="72" y="115"/>
                      <a:pt x="68" y="123"/>
                    </a:cubicBezTo>
                    <a:cubicBezTo>
                      <a:pt x="67" y="123"/>
                      <a:pt x="66" y="124"/>
                      <a:pt x="65" y="125"/>
                    </a:cubicBezTo>
                    <a:cubicBezTo>
                      <a:pt x="64" y="128"/>
                      <a:pt x="61" y="132"/>
                      <a:pt x="59" y="136"/>
                    </a:cubicBezTo>
                    <a:cubicBezTo>
                      <a:pt x="56" y="140"/>
                      <a:pt x="53" y="145"/>
                      <a:pt x="52" y="148"/>
                    </a:cubicBezTo>
                    <a:cubicBezTo>
                      <a:pt x="52" y="149"/>
                      <a:pt x="52" y="150"/>
                      <a:pt x="52" y="151"/>
                    </a:cubicBezTo>
                    <a:cubicBezTo>
                      <a:pt x="50" y="154"/>
                      <a:pt x="52" y="149"/>
                      <a:pt x="50" y="153"/>
                    </a:cubicBezTo>
                    <a:cubicBezTo>
                      <a:pt x="49" y="156"/>
                      <a:pt x="53" y="151"/>
                      <a:pt x="51" y="153"/>
                    </a:cubicBezTo>
                    <a:cubicBezTo>
                      <a:pt x="51" y="154"/>
                      <a:pt x="50" y="155"/>
                      <a:pt x="49" y="156"/>
                    </a:cubicBezTo>
                    <a:cubicBezTo>
                      <a:pt x="50" y="156"/>
                      <a:pt x="48" y="160"/>
                      <a:pt x="46" y="163"/>
                    </a:cubicBezTo>
                    <a:cubicBezTo>
                      <a:pt x="46" y="166"/>
                      <a:pt x="45" y="169"/>
                      <a:pt x="44" y="173"/>
                    </a:cubicBezTo>
                    <a:cubicBezTo>
                      <a:pt x="43" y="176"/>
                      <a:pt x="42" y="180"/>
                      <a:pt x="42" y="182"/>
                    </a:cubicBezTo>
                    <a:cubicBezTo>
                      <a:pt x="36" y="193"/>
                      <a:pt x="36" y="200"/>
                      <a:pt x="36" y="207"/>
                    </a:cubicBezTo>
                    <a:cubicBezTo>
                      <a:pt x="34" y="208"/>
                      <a:pt x="35" y="210"/>
                      <a:pt x="34" y="211"/>
                    </a:cubicBezTo>
                    <a:cubicBezTo>
                      <a:pt x="36" y="209"/>
                      <a:pt x="36" y="208"/>
                      <a:pt x="37" y="209"/>
                    </a:cubicBezTo>
                    <a:cubicBezTo>
                      <a:pt x="37" y="210"/>
                      <a:pt x="37" y="210"/>
                      <a:pt x="37" y="212"/>
                    </a:cubicBezTo>
                    <a:cubicBezTo>
                      <a:pt x="36" y="212"/>
                      <a:pt x="36" y="210"/>
                      <a:pt x="36" y="210"/>
                    </a:cubicBezTo>
                    <a:cubicBezTo>
                      <a:pt x="36" y="214"/>
                      <a:pt x="35" y="215"/>
                      <a:pt x="35" y="218"/>
                    </a:cubicBezTo>
                    <a:cubicBezTo>
                      <a:pt x="37" y="213"/>
                      <a:pt x="35" y="222"/>
                      <a:pt x="34" y="223"/>
                    </a:cubicBezTo>
                    <a:cubicBezTo>
                      <a:pt x="36" y="221"/>
                      <a:pt x="37" y="217"/>
                      <a:pt x="37" y="214"/>
                    </a:cubicBezTo>
                    <a:cubicBezTo>
                      <a:pt x="38" y="215"/>
                      <a:pt x="39" y="214"/>
                      <a:pt x="38" y="215"/>
                    </a:cubicBezTo>
                    <a:cubicBezTo>
                      <a:pt x="36" y="221"/>
                      <a:pt x="34" y="225"/>
                      <a:pt x="32" y="232"/>
                    </a:cubicBezTo>
                    <a:cubicBezTo>
                      <a:pt x="32" y="233"/>
                      <a:pt x="34" y="230"/>
                      <a:pt x="32" y="235"/>
                    </a:cubicBezTo>
                    <a:cubicBezTo>
                      <a:pt x="31" y="235"/>
                      <a:pt x="30" y="239"/>
                      <a:pt x="30" y="235"/>
                    </a:cubicBezTo>
                    <a:cubicBezTo>
                      <a:pt x="29" y="239"/>
                      <a:pt x="30" y="238"/>
                      <a:pt x="29" y="242"/>
                    </a:cubicBezTo>
                    <a:cubicBezTo>
                      <a:pt x="28" y="242"/>
                      <a:pt x="28" y="242"/>
                      <a:pt x="28" y="242"/>
                    </a:cubicBezTo>
                    <a:cubicBezTo>
                      <a:pt x="27" y="245"/>
                      <a:pt x="28" y="244"/>
                      <a:pt x="27" y="246"/>
                    </a:cubicBezTo>
                    <a:cubicBezTo>
                      <a:pt x="26" y="248"/>
                      <a:pt x="25" y="250"/>
                      <a:pt x="24" y="252"/>
                    </a:cubicBezTo>
                    <a:cubicBezTo>
                      <a:pt x="23" y="253"/>
                      <a:pt x="22" y="255"/>
                      <a:pt x="21" y="257"/>
                    </a:cubicBezTo>
                    <a:cubicBezTo>
                      <a:pt x="23" y="252"/>
                      <a:pt x="23" y="247"/>
                      <a:pt x="25" y="244"/>
                    </a:cubicBezTo>
                    <a:cubicBezTo>
                      <a:pt x="25" y="246"/>
                      <a:pt x="24" y="249"/>
                      <a:pt x="25" y="250"/>
                    </a:cubicBezTo>
                    <a:cubicBezTo>
                      <a:pt x="27" y="245"/>
                      <a:pt x="25" y="244"/>
                      <a:pt x="27" y="240"/>
                    </a:cubicBezTo>
                    <a:cubicBezTo>
                      <a:pt x="28" y="232"/>
                      <a:pt x="34" y="225"/>
                      <a:pt x="33" y="221"/>
                    </a:cubicBezTo>
                    <a:cubicBezTo>
                      <a:pt x="30" y="228"/>
                      <a:pt x="24" y="233"/>
                      <a:pt x="26" y="236"/>
                    </a:cubicBezTo>
                    <a:cubicBezTo>
                      <a:pt x="25" y="236"/>
                      <a:pt x="27" y="231"/>
                      <a:pt x="27" y="232"/>
                    </a:cubicBezTo>
                    <a:cubicBezTo>
                      <a:pt x="28" y="233"/>
                      <a:pt x="28" y="233"/>
                      <a:pt x="27" y="236"/>
                    </a:cubicBezTo>
                    <a:cubicBezTo>
                      <a:pt x="25" y="238"/>
                      <a:pt x="26" y="239"/>
                      <a:pt x="24" y="244"/>
                    </a:cubicBezTo>
                    <a:cubicBezTo>
                      <a:pt x="24" y="242"/>
                      <a:pt x="22" y="249"/>
                      <a:pt x="23" y="244"/>
                    </a:cubicBezTo>
                    <a:cubicBezTo>
                      <a:pt x="21" y="246"/>
                      <a:pt x="21" y="252"/>
                      <a:pt x="19" y="252"/>
                    </a:cubicBezTo>
                    <a:cubicBezTo>
                      <a:pt x="20" y="250"/>
                      <a:pt x="21" y="246"/>
                      <a:pt x="21" y="246"/>
                    </a:cubicBezTo>
                    <a:cubicBezTo>
                      <a:pt x="20" y="249"/>
                      <a:pt x="21" y="242"/>
                      <a:pt x="20" y="246"/>
                    </a:cubicBezTo>
                    <a:cubicBezTo>
                      <a:pt x="19" y="250"/>
                      <a:pt x="17" y="251"/>
                      <a:pt x="17" y="255"/>
                    </a:cubicBezTo>
                    <a:cubicBezTo>
                      <a:pt x="16" y="255"/>
                      <a:pt x="17" y="254"/>
                      <a:pt x="16" y="255"/>
                    </a:cubicBezTo>
                    <a:cubicBezTo>
                      <a:pt x="16" y="257"/>
                      <a:pt x="16" y="257"/>
                      <a:pt x="15" y="259"/>
                    </a:cubicBezTo>
                    <a:cubicBezTo>
                      <a:pt x="15" y="260"/>
                      <a:pt x="16" y="256"/>
                      <a:pt x="17" y="256"/>
                    </a:cubicBezTo>
                    <a:cubicBezTo>
                      <a:pt x="14" y="266"/>
                      <a:pt x="14" y="269"/>
                      <a:pt x="11" y="273"/>
                    </a:cubicBezTo>
                    <a:cubicBezTo>
                      <a:pt x="11" y="272"/>
                      <a:pt x="12" y="271"/>
                      <a:pt x="11" y="271"/>
                    </a:cubicBezTo>
                    <a:cubicBezTo>
                      <a:pt x="11" y="272"/>
                      <a:pt x="11" y="273"/>
                      <a:pt x="10" y="273"/>
                    </a:cubicBezTo>
                    <a:cubicBezTo>
                      <a:pt x="9" y="277"/>
                      <a:pt x="10" y="278"/>
                      <a:pt x="10" y="281"/>
                    </a:cubicBezTo>
                    <a:cubicBezTo>
                      <a:pt x="9" y="283"/>
                      <a:pt x="8" y="286"/>
                      <a:pt x="7" y="290"/>
                    </a:cubicBezTo>
                    <a:cubicBezTo>
                      <a:pt x="6" y="293"/>
                      <a:pt x="5" y="296"/>
                      <a:pt x="4" y="300"/>
                    </a:cubicBezTo>
                    <a:cubicBezTo>
                      <a:pt x="3" y="307"/>
                      <a:pt x="2" y="315"/>
                      <a:pt x="1" y="324"/>
                    </a:cubicBezTo>
                    <a:cubicBezTo>
                      <a:pt x="1" y="324"/>
                      <a:pt x="1" y="322"/>
                      <a:pt x="0" y="322"/>
                    </a:cubicBezTo>
                    <a:cubicBezTo>
                      <a:pt x="0" y="327"/>
                      <a:pt x="1" y="330"/>
                      <a:pt x="2" y="327"/>
                    </a:cubicBezTo>
                    <a:cubicBezTo>
                      <a:pt x="2" y="329"/>
                      <a:pt x="2" y="329"/>
                      <a:pt x="2" y="331"/>
                    </a:cubicBezTo>
                    <a:cubicBezTo>
                      <a:pt x="4" y="331"/>
                      <a:pt x="4" y="331"/>
                      <a:pt x="4" y="331"/>
                    </a:cubicBezTo>
                    <a:cubicBezTo>
                      <a:pt x="3" y="335"/>
                      <a:pt x="4" y="337"/>
                      <a:pt x="5" y="337"/>
                    </a:cubicBezTo>
                    <a:cubicBezTo>
                      <a:pt x="6" y="335"/>
                      <a:pt x="7" y="337"/>
                      <a:pt x="8" y="334"/>
                    </a:cubicBezTo>
                    <a:cubicBezTo>
                      <a:pt x="7" y="332"/>
                      <a:pt x="7" y="330"/>
                      <a:pt x="8" y="327"/>
                    </a:cubicBezTo>
                    <a:cubicBezTo>
                      <a:pt x="7" y="327"/>
                      <a:pt x="6" y="328"/>
                      <a:pt x="6" y="324"/>
                    </a:cubicBezTo>
                    <a:cubicBezTo>
                      <a:pt x="8" y="327"/>
                      <a:pt x="7" y="325"/>
                      <a:pt x="8" y="321"/>
                    </a:cubicBezTo>
                    <a:cubicBezTo>
                      <a:pt x="9" y="322"/>
                      <a:pt x="10" y="327"/>
                      <a:pt x="8" y="330"/>
                    </a:cubicBezTo>
                    <a:cubicBezTo>
                      <a:pt x="9" y="330"/>
                      <a:pt x="9" y="330"/>
                      <a:pt x="9" y="330"/>
                    </a:cubicBezTo>
                    <a:cubicBezTo>
                      <a:pt x="10" y="325"/>
                      <a:pt x="10" y="322"/>
                      <a:pt x="9" y="319"/>
                    </a:cubicBezTo>
                    <a:cubicBezTo>
                      <a:pt x="10" y="319"/>
                      <a:pt x="10" y="322"/>
                      <a:pt x="10" y="323"/>
                    </a:cubicBezTo>
                    <a:cubicBezTo>
                      <a:pt x="11" y="321"/>
                      <a:pt x="11" y="318"/>
                      <a:pt x="11" y="314"/>
                    </a:cubicBezTo>
                    <a:cubicBezTo>
                      <a:pt x="12" y="313"/>
                      <a:pt x="12" y="311"/>
                      <a:pt x="12" y="309"/>
                    </a:cubicBezTo>
                    <a:cubicBezTo>
                      <a:pt x="12" y="307"/>
                      <a:pt x="13" y="306"/>
                      <a:pt x="13" y="304"/>
                    </a:cubicBezTo>
                    <a:cubicBezTo>
                      <a:pt x="14" y="297"/>
                      <a:pt x="16" y="292"/>
                      <a:pt x="18" y="293"/>
                    </a:cubicBezTo>
                    <a:cubicBezTo>
                      <a:pt x="19" y="289"/>
                      <a:pt x="20" y="285"/>
                      <a:pt x="21" y="281"/>
                    </a:cubicBezTo>
                    <a:cubicBezTo>
                      <a:pt x="20" y="280"/>
                      <a:pt x="19" y="283"/>
                      <a:pt x="19" y="283"/>
                    </a:cubicBezTo>
                    <a:cubicBezTo>
                      <a:pt x="19" y="279"/>
                      <a:pt x="20" y="276"/>
                      <a:pt x="22" y="274"/>
                    </a:cubicBezTo>
                    <a:cubicBezTo>
                      <a:pt x="21" y="275"/>
                      <a:pt x="22" y="269"/>
                      <a:pt x="23" y="268"/>
                    </a:cubicBezTo>
                    <a:cubicBezTo>
                      <a:pt x="22" y="268"/>
                      <a:pt x="23" y="263"/>
                      <a:pt x="24" y="262"/>
                    </a:cubicBezTo>
                    <a:cubicBezTo>
                      <a:pt x="24" y="263"/>
                      <a:pt x="24" y="263"/>
                      <a:pt x="24" y="263"/>
                    </a:cubicBezTo>
                    <a:cubicBezTo>
                      <a:pt x="24" y="264"/>
                      <a:pt x="23" y="266"/>
                      <a:pt x="24" y="267"/>
                    </a:cubicBezTo>
                    <a:cubicBezTo>
                      <a:pt x="25" y="264"/>
                      <a:pt x="25" y="263"/>
                      <a:pt x="26" y="263"/>
                    </a:cubicBezTo>
                    <a:cubicBezTo>
                      <a:pt x="26" y="261"/>
                      <a:pt x="26" y="260"/>
                      <a:pt x="26" y="259"/>
                    </a:cubicBezTo>
                    <a:cubicBezTo>
                      <a:pt x="25" y="260"/>
                      <a:pt x="26" y="262"/>
                      <a:pt x="25" y="263"/>
                    </a:cubicBezTo>
                    <a:cubicBezTo>
                      <a:pt x="24" y="262"/>
                      <a:pt x="24" y="261"/>
                      <a:pt x="24" y="258"/>
                    </a:cubicBezTo>
                    <a:cubicBezTo>
                      <a:pt x="28" y="253"/>
                      <a:pt x="28" y="256"/>
                      <a:pt x="26" y="267"/>
                    </a:cubicBezTo>
                    <a:cubicBezTo>
                      <a:pt x="25" y="269"/>
                      <a:pt x="24" y="270"/>
                      <a:pt x="23" y="274"/>
                    </a:cubicBezTo>
                    <a:cubicBezTo>
                      <a:pt x="24" y="275"/>
                      <a:pt x="25" y="271"/>
                      <a:pt x="25" y="274"/>
                    </a:cubicBezTo>
                    <a:cubicBezTo>
                      <a:pt x="24" y="276"/>
                      <a:pt x="23" y="277"/>
                      <a:pt x="24" y="279"/>
                    </a:cubicBezTo>
                    <a:cubicBezTo>
                      <a:pt x="25" y="280"/>
                      <a:pt x="24" y="275"/>
                      <a:pt x="25" y="276"/>
                    </a:cubicBezTo>
                    <a:cubicBezTo>
                      <a:pt x="26" y="280"/>
                      <a:pt x="24" y="283"/>
                      <a:pt x="24" y="287"/>
                    </a:cubicBezTo>
                    <a:cubicBezTo>
                      <a:pt x="24" y="287"/>
                      <a:pt x="23" y="287"/>
                      <a:pt x="23" y="288"/>
                    </a:cubicBezTo>
                    <a:cubicBezTo>
                      <a:pt x="23" y="292"/>
                      <a:pt x="22" y="298"/>
                      <a:pt x="21" y="306"/>
                    </a:cubicBezTo>
                    <a:cubicBezTo>
                      <a:pt x="20" y="305"/>
                      <a:pt x="20" y="309"/>
                      <a:pt x="19" y="309"/>
                    </a:cubicBezTo>
                    <a:cubicBezTo>
                      <a:pt x="20" y="314"/>
                      <a:pt x="19" y="319"/>
                      <a:pt x="19" y="321"/>
                    </a:cubicBezTo>
                    <a:cubicBezTo>
                      <a:pt x="18" y="318"/>
                      <a:pt x="18" y="313"/>
                      <a:pt x="19" y="308"/>
                    </a:cubicBezTo>
                    <a:cubicBezTo>
                      <a:pt x="19" y="304"/>
                      <a:pt x="20" y="300"/>
                      <a:pt x="21" y="296"/>
                    </a:cubicBezTo>
                    <a:cubicBezTo>
                      <a:pt x="20" y="298"/>
                      <a:pt x="19" y="303"/>
                      <a:pt x="18" y="305"/>
                    </a:cubicBezTo>
                    <a:cubicBezTo>
                      <a:pt x="18" y="308"/>
                      <a:pt x="19" y="307"/>
                      <a:pt x="18" y="310"/>
                    </a:cubicBezTo>
                    <a:cubicBezTo>
                      <a:pt x="17" y="311"/>
                      <a:pt x="16" y="314"/>
                      <a:pt x="16" y="310"/>
                    </a:cubicBezTo>
                    <a:cubicBezTo>
                      <a:pt x="16" y="313"/>
                      <a:pt x="15" y="314"/>
                      <a:pt x="17" y="317"/>
                    </a:cubicBezTo>
                    <a:cubicBezTo>
                      <a:pt x="17" y="315"/>
                      <a:pt x="16" y="314"/>
                      <a:pt x="17" y="313"/>
                    </a:cubicBezTo>
                    <a:cubicBezTo>
                      <a:pt x="18" y="315"/>
                      <a:pt x="16" y="320"/>
                      <a:pt x="16" y="322"/>
                    </a:cubicBezTo>
                    <a:cubicBezTo>
                      <a:pt x="17" y="322"/>
                      <a:pt x="17" y="318"/>
                      <a:pt x="18" y="318"/>
                    </a:cubicBezTo>
                    <a:cubicBezTo>
                      <a:pt x="17" y="321"/>
                      <a:pt x="17" y="322"/>
                      <a:pt x="17" y="326"/>
                    </a:cubicBezTo>
                    <a:cubicBezTo>
                      <a:pt x="17" y="326"/>
                      <a:pt x="18" y="325"/>
                      <a:pt x="18" y="325"/>
                    </a:cubicBezTo>
                    <a:cubicBezTo>
                      <a:pt x="19" y="330"/>
                      <a:pt x="18" y="338"/>
                      <a:pt x="19" y="340"/>
                    </a:cubicBezTo>
                    <a:cubicBezTo>
                      <a:pt x="20" y="339"/>
                      <a:pt x="20" y="337"/>
                      <a:pt x="21" y="336"/>
                    </a:cubicBezTo>
                    <a:cubicBezTo>
                      <a:pt x="21" y="340"/>
                      <a:pt x="18" y="346"/>
                      <a:pt x="18" y="350"/>
                    </a:cubicBezTo>
                    <a:cubicBezTo>
                      <a:pt x="18" y="349"/>
                      <a:pt x="18" y="346"/>
                      <a:pt x="18" y="343"/>
                    </a:cubicBezTo>
                    <a:cubicBezTo>
                      <a:pt x="16" y="346"/>
                      <a:pt x="17" y="349"/>
                      <a:pt x="18" y="351"/>
                    </a:cubicBezTo>
                    <a:cubicBezTo>
                      <a:pt x="18" y="353"/>
                      <a:pt x="16" y="353"/>
                      <a:pt x="17" y="353"/>
                    </a:cubicBezTo>
                    <a:cubicBezTo>
                      <a:pt x="17" y="356"/>
                      <a:pt x="18" y="351"/>
                      <a:pt x="18" y="354"/>
                    </a:cubicBezTo>
                    <a:cubicBezTo>
                      <a:pt x="18" y="356"/>
                      <a:pt x="18" y="356"/>
                      <a:pt x="18" y="356"/>
                    </a:cubicBezTo>
                    <a:cubicBezTo>
                      <a:pt x="17" y="355"/>
                      <a:pt x="16" y="356"/>
                      <a:pt x="16" y="357"/>
                    </a:cubicBezTo>
                    <a:cubicBezTo>
                      <a:pt x="17" y="357"/>
                      <a:pt x="17" y="359"/>
                      <a:pt x="17" y="359"/>
                    </a:cubicBezTo>
                    <a:cubicBezTo>
                      <a:pt x="17" y="357"/>
                      <a:pt x="17" y="357"/>
                      <a:pt x="17" y="356"/>
                    </a:cubicBezTo>
                    <a:cubicBezTo>
                      <a:pt x="18" y="360"/>
                      <a:pt x="17" y="361"/>
                      <a:pt x="18" y="365"/>
                    </a:cubicBezTo>
                    <a:cubicBezTo>
                      <a:pt x="17" y="365"/>
                      <a:pt x="16" y="370"/>
                      <a:pt x="17" y="372"/>
                    </a:cubicBezTo>
                    <a:cubicBezTo>
                      <a:pt x="17" y="370"/>
                      <a:pt x="17" y="368"/>
                      <a:pt x="18" y="367"/>
                    </a:cubicBezTo>
                    <a:cubicBezTo>
                      <a:pt x="17" y="371"/>
                      <a:pt x="19" y="375"/>
                      <a:pt x="20" y="378"/>
                    </a:cubicBezTo>
                    <a:cubicBezTo>
                      <a:pt x="21" y="379"/>
                      <a:pt x="21" y="376"/>
                      <a:pt x="21" y="375"/>
                    </a:cubicBezTo>
                    <a:cubicBezTo>
                      <a:pt x="20" y="374"/>
                      <a:pt x="21" y="378"/>
                      <a:pt x="20" y="376"/>
                    </a:cubicBezTo>
                    <a:cubicBezTo>
                      <a:pt x="20" y="371"/>
                      <a:pt x="20" y="368"/>
                      <a:pt x="19" y="364"/>
                    </a:cubicBezTo>
                    <a:cubicBezTo>
                      <a:pt x="20" y="362"/>
                      <a:pt x="22" y="363"/>
                      <a:pt x="22" y="360"/>
                    </a:cubicBezTo>
                    <a:cubicBezTo>
                      <a:pt x="22" y="362"/>
                      <a:pt x="23" y="360"/>
                      <a:pt x="23" y="362"/>
                    </a:cubicBezTo>
                    <a:cubicBezTo>
                      <a:pt x="23" y="359"/>
                      <a:pt x="24" y="358"/>
                      <a:pt x="24" y="360"/>
                    </a:cubicBezTo>
                    <a:cubicBezTo>
                      <a:pt x="24" y="357"/>
                      <a:pt x="24" y="357"/>
                      <a:pt x="24" y="355"/>
                    </a:cubicBezTo>
                    <a:cubicBezTo>
                      <a:pt x="25" y="354"/>
                      <a:pt x="26" y="352"/>
                      <a:pt x="27" y="348"/>
                    </a:cubicBezTo>
                    <a:cubicBezTo>
                      <a:pt x="26" y="348"/>
                      <a:pt x="25" y="352"/>
                      <a:pt x="25" y="350"/>
                    </a:cubicBezTo>
                    <a:cubicBezTo>
                      <a:pt x="25" y="348"/>
                      <a:pt x="26" y="348"/>
                      <a:pt x="26" y="345"/>
                    </a:cubicBezTo>
                    <a:cubicBezTo>
                      <a:pt x="25" y="345"/>
                      <a:pt x="25" y="348"/>
                      <a:pt x="24" y="350"/>
                    </a:cubicBezTo>
                    <a:cubicBezTo>
                      <a:pt x="24" y="352"/>
                      <a:pt x="24" y="355"/>
                      <a:pt x="23" y="354"/>
                    </a:cubicBezTo>
                    <a:cubicBezTo>
                      <a:pt x="23" y="351"/>
                      <a:pt x="24" y="350"/>
                      <a:pt x="23" y="347"/>
                    </a:cubicBezTo>
                    <a:cubicBezTo>
                      <a:pt x="25" y="347"/>
                      <a:pt x="25" y="342"/>
                      <a:pt x="26" y="339"/>
                    </a:cubicBezTo>
                    <a:cubicBezTo>
                      <a:pt x="26" y="341"/>
                      <a:pt x="25" y="343"/>
                      <a:pt x="26" y="344"/>
                    </a:cubicBezTo>
                    <a:cubicBezTo>
                      <a:pt x="27" y="340"/>
                      <a:pt x="26" y="346"/>
                      <a:pt x="27" y="345"/>
                    </a:cubicBezTo>
                    <a:cubicBezTo>
                      <a:pt x="27" y="345"/>
                      <a:pt x="28" y="343"/>
                      <a:pt x="28" y="344"/>
                    </a:cubicBezTo>
                    <a:cubicBezTo>
                      <a:pt x="27" y="351"/>
                      <a:pt x="29" y="358"/>
                      <a:pt x="30" y="362"/>
                    </a:cubicBezTo>
                    <a:cubicBezTo>
                      <a:pt x="30" y="359"/>
                      <a:pt x="28" y="350"/>
                      <a:pt x="29" y="347"/>
                    </a:cubicBezTo>
                    <a:cubicBezTo>
                      <a:pt x="29" y="346"/>
                      <a:pt x="32" y="346"/>
                      <a:pt x="32" y="346"/>
                    </a:cubicBezTo>
                    <a:cubicBezTo>
                      <a:pt x="31" y="344"/>
                      <a:pt x="32" y="343"/>
                      <a:pt x="32" y="341"/>
                    </a:cubicBezTo>
                    <a:cubicBezTo>
                      <a:pt x="32" y="341"/>
                      <a:pt x="31" y="341"/>
                      <a:pt x="32" y="339"/>
                    </a:cubicBezTo>
                    <a:cubicBezTo>
                      <a:pt x="33" y="339"/>
                      <a:pt x="33" y="339"/>
                      <a:pt x="33" y="339"/>
                    </a:cubicBezTo>
                    <a:cubicBezTo>
                      <a:pt x="33" y="344"/>
                      <a:pt x="32" y="348"/>
                      <a:pt x="33" y="350"/>
                    </a:cubicBezTo>
                    <a:cubicBezTo>
                      <a:pt x="33" y="349"/>
                      <a:pt x="33" y="349"/>
                      <a:pt x="33" y="349"/>
                    </a:cubicBezTo>
                    <a:cubicBezTo>
                      <a:pt x="34" y="351"/>
                      <a:pt x="33" y="351"/>
                      <a:pt x="34" y="354"/>
                    </a:cubicBezTo>
                    <a:cubicBezTo>
                      <a:pt x="31" y="356"/>
                      <a:pt x="33" y="365"/>
                      <a:pt x="31" y="370"/>
                    </a:cubicBezTo>
                    <a:cubicBezTo>
                      <a:pt x="31" y="366"/>
                      <a:pt x="30" y="367"/>
                      <a:pt x="30" y="367"/>
                    </a:cubicBezTo>
                    <a:cubicBezTo>
                      <a:pt x="31" y="368"/>
                      <a:pt x="31" y="374"/>
                      <a:pt x="30" y="373"/>
                    </a:cubicBezTo>
                    <a:cubicBezTo>
                      <a:pt x="29" y="370"/>
                      <a:pt x="30" y="371"/>
                      <a:pt x="30" y="369"/>
                    </a:cubicBezTo>
                    <a:cubicBezTo>
                      <a:pt x="29" y="369"/>
                      <a:pt x="29" y="372"/>
                      <a:pt x="29" y="374"/>
                    </a:cubicBezTo>
                    <a:cubicBezTo>
                      <a:pt x="30" y="373"/>
                      <a:pt x="31" y="375"/>
                      <a:pt x="31" y="377"/>
                    </a:cubicBezTo>
                    <a:cubicBezTo>
                      <a:pt x="30" y="377"/>
                      <a:pt x="30" y="380"/>
                      <a:pt x="29" y="380"/>
                    </a:cubicBezTo>
                    <a:cubicBezTo>
                      <a:pt x="30" y="386"/>
                      <a:pt x="29" y="384"/>
                      <a:pt x="28" y="386"/>
                    </a:cubicBezTo>
                    <a:cubicBezTo>
                      <a:pt x="28" y="390"/>
                      <a:pt x="29" y="385"/>
                      <a:pt x="29" y="387"/>
                    </a:cubicBezTo>
                    <a:cubicBezTo>
                      <a:pt x="30" y="394"/>
                      <a:pt x="29" y="397"/>
                      <a:pt x="30" y="402"/>
                    </a:cubicBezTo>
                    <a:cubicBezTo>
                      <a:pt x="29" y="402"/>
                      <a:pt x="29" y="402"/>
                      <a:pt x="28" y="401"/>
                    </a:cubicBezTo>
                    <a:cubicBezTo>
                      <a:pt x="29" y="404"/>
                      <a:pt x="28" y="408"/>
                      <a:pt x="28" y="407"/>
                    </a:cubicBezTo>
                    <a:cubicBezTo>
                      <a:pt x="27" y="405"/>
                      <a:pt x="29" y="404"/>
                      <a:pt x="27" y="403"/>
                    </a:cubicBezTo>
                    <a:cubicBezTo>
                      <a:pt x="27" y="404"/>
                      <a:pt x="27" y="405"/>
                      <a:pt x="27" y="405"/>
                    </a:cubicBezTo>
                    <a:cubicBezTo>
                      <a:pt x="28" y="408"/>
                      <a:pt x="28" y="409"/>
                      <a:pt x="27" y="411"/>
                    </a:cubicBezTo>
                    <a:cubicBezTo>
                      <a:pt x="28" y="412"/>
                      <a:pt x="28" y="419"/>
                      <a:pt x="28" y="421"/>
                    </a:cubicBezTo>
                    <a:cubicBezTo>
                      <a:pt x="27" y="422"/>
                      <a:pt x="27" y="418"/>
                      <a:pt x="26" y="417"/>
                    </a:cubicBezTo>
                    <a:cubicBezTo>
                      <a:pt x="26" y="419"/>
                      <a:pt x="26" y="420"/>
                      <a:pt x="26" y="420"/>
                    </a:cubicBezTo>
                    <a:cubicBezTo>
                      <a:pt x="25" y="419"/>
                      <a:pt x="25" y="418"/>
                      <a:pt x="25" y="418"/>
                    </a:cubicBezTo>
                    <a:cubicBezTo>
                      <a:pt x="25" y="420"/>
                      <a:pt x="25" y="422"/>
                      <a:pt x="26" y="423"/>
                    </a:cubicBezTo>
                    <a:cubicBezTo>
                      <a:pt x="27" y="421"/>
                      <a:pt x="28" y="422"/>
                      <a:pt x="28" y="424"/>
                    </a:cubicBezTo>
                    <a:cubicBezTo>
                      <a:pt x="29" y="426"/>
                      <a:pt x="30" y="428"/>
                      <a:pt x="30" y="429"/>
                    </a:cubicBezTo>
                    <a:cubicBezTo>
                      <a:pt x="30" y="431"/>
                      <a:pt x="31" y="433"/>
                      <a:pt x="31" y="436"/>
                    </a:cubicBezTo>
                    <a:cubicBezTo>
                      <a:pt x="32" y="434"/>
                      <a:pt x="33" y="435"/>
                      <a:pt x="34" y="438"/>
                    </a:cubicBezTo>
                    <a:cubicBezTo>
                      <a:pt x="36" y="436"/>
                      <a:pt x="38" y="437"/>
                      <a:pt x="38" y="441"/>
                    </a:cubicBezTo>
                    <a:cubicBezTo>
                      <a:pt x="38" y="440"/>
                      <a:pt x="39" y="440"/>
                      <a:pt x="39" y="440"/>
                    </a:cubicBezTo>
                    <a:cubicBezTo>
                      <a:pt x="39" y="438"/>
                      <a:pt x="37" y="435"/>
                      <a:pt x="38" y="434"/>
                    </a:cubicBezTo>
                    <a:cubicBezTo>
                      <a:pt x="39" y="435"/>
                      <a:pt x="38" y="436"/>
                      <a:pt x="39" y="438"/>
                    </a:cubicBezTo>
                    <a:cubicBezTo>
                      <a:pt x="39" y="437"/>
                      <a:pt x="40" y="441"/>
                      <a:pt x="40" y="439"/>
                    </a:cubicBezTo>
                    <a:cubicBezTo>
                      <a:pt x="40" y="437"/>
                      <a:pt x="39" y="434"/>
                      <a:pt x="40" y="434"/>
                    </a:cubicBezTo>
                    <a:cubicBezTo>
                      <a:pt x="39" y="429"/>
                      <a:pt x="37" y="428"/>
                      <a:pt x="37" y="423"/>
                    </a:cubicBezTo>
                    <a:cubicBezTo>
                      <a:pt x="37" y="422"/>
                      <a:pt x="37" y="423"/>
                      <a:pt x="37" y="423"/>
                    </a:cubicBezTo>
                    <a:cubicBezTo>
                      <a:pt x="36" y="419"/>
                      <a:pt x="36" y="415"/>
                      <a:pt x="34" y="411"/>
                    </a:cubicBezTo>
                    <a:cubicBezTo>
                      <a:pt x="34" y="411"/>
                      <a:pt x="34" y="410"/>
                      <a:pt x="34" y="410"/>
                    </a:cubicBezTo>
                    <a:cubicBezTo>
                      <a:pt x="36" y="411"/>
                      <a:pt x="35" y="412"/>
                      <a:pt x="37" y="413"/>
                    </a:cubicBezTo>
                    <a:cubicBezTo>
                      <a:pt x="36" y="415"/>
                      <a:pt x="38" y="415"/>
                      <a:pt x="37" y="417"/>
                    </a:cubicBezTo>
                    <a:cubicBezTo>
                      <a:pt x="37" y="417"/>
                      <a:pt x="37" y="420"/>
                      <a:pt x="38" y="419"/>
                    </a:cubicBezTo>
                    <a:cubicBezTo>
                      <a:pt x="38" y="418"/>
                      <a:pt x="38" y="415"/>
                      <a:pt x="39" y="416"/>
                    </a:cubicBezTo>
                    <a:cubicBezTo>
                      <a:pt x="38" y="413"/>
                      <a:pt x="37" y="411"/>
                      <a:pt x="38" y="410"/>
                    </a:cubicBezTo>
                    <a:cubicBezTo>
                      <a:pt x="38" y="412"/>
                      <a:pt x="38" y="413"/>
                      <a:pt x="39" y="414"/>
                    </a:cubicBezTo>
                    <a:cubicBezTo>
                      <a:pt x="38" y="415"/>
                      <a:pt x="39" y="419"/>
                      <a:pt x="39" y="415"/>
                    </a:cubicBezTo>
                    <a:cubicBezTo>
                      <a:pt x="40" y="419"/>
                      <a:pt x="40" y="420"/>
                      <a:pt x="40" y="422"/>
                    </a:cubicBezTo>
                    <a:cubicBezTo>
                      <a:pt x="40" y="421"/>
                      <a:pt x="41" y="419"/>
                      <a:pt x="41" y="421"/>
                    </a:cubicBezTo>
                    <a:cubicBezTo>
                      <a:pt x="42" y="423"/>
                      <a:pt x="41" y="424"/>
                      <a:pt x="41" y="426"/>
                    </a:cubicBezTo>
                    <a:cubicBezTo>
                      <a:pt x="41" y="427"/>
                      <a:pt x="41" y="424"/>
                      <a:pt x="42" y="427"/>
                    </a:cubicBezTo>
                    <a:cubicBezTo>
                      <a:pt x="41" y="425"/>
                      <a:pt x="42" y="429"/>
                      <a:pt x="42" y="431"/>
                    </a:cubicBezTo>
                    <a:cubicBezTo>
                      <a:pt x="44" y="430"/>
                      <a:pt x="43" y="432"/>
                      <a:pt x="44" y="434"/>
                    </a:cubicBezTo>
                    <a:cubicBezTo>
                      <a:pt x="46" y="435"/>
                      <a:pt x="49" y="436"/>
                      <a:pt x="51" y="441"/>
                    </a:cubicBezTo>
                    <a:cubicBezTo>
                      <a:pt x="52" y="443"/>
                      <a:pt x="52" y="442"/>
                      <a:pt x="52" y="446"/>
                    </a:cubicBezTo>
                    <a:cubicBezTo>
                      <a:pt x="53" y="447"/>
                      <a:pt x="54" y="445"/>
                      <a:pt x="54" y="447"/>
                    </a:cubicBezTo>
                    <a:cubicBezTo>
                      <a:pt x="54" y="447"/>
                      <a:pt x="53" y="448"/>
                      <a:pt x="53" y="449"/>
                    </a:cubicBezTo>
                    <a:cubicBezTo>
                      <a:pt x="54" y="450"/>
                      <a:pt x="54" y="449"/>
                      <a:pt x="55" y="450"/>
                    </a:cubicBezTo>
                    <a:cubicBezTo>
                      <a:pt x="55" y="453"/>
                      <a:pt x="53" y="451"/>
                      <a:pt x="54" y="455"/>
                    </a:cubicBezTo>
                    <a:cubicBezTo>
                      <a:pt x="54" y="455"/>
                      <a:pt x="54" y="453"/>
                      <a:pt x="55" y="454"/>
                    </a:cubicBezTo>
                    <a:cubicBezTo>
                      <a:pt x="56" y="459"/>
                      <a:pt x="57" y="461"/>
                      <a:pt x="58" y="466"/>
                    </a:cubicBezTo>
                    <a:cubicBezTo>
                      <a:pt x="56" y="466"/>
                      <a:pt x="57" y="469"/>
                      <a:pt x="57" y="471"/>
                    </a:cubicBezTo>
                    <a:cubicBezTo>
                      <a:pt x="55" y="470"/>
                      <a:pt x="56" y="469"/>
                      <a:pt x="56" y="473"/>
                    </a:cubicBezTo>
                    <a:cubicBezTo>
                      <a:pt x="55" y="472"/>
                      <a:pt x="55" y="470"/>
                      <a:pt x="54" y="470"/>
                    </a:cubicBezTo>
                    <a:cubicBezTo>
                      <a:pt x="55" y="472"/>
                      <a:pt x="54" y="473"/>
                      <a:pt x="53" y="473"/>
                    </a:cubicBezTo>
                    <a:cubicBezTo>
                      <a:pt x="53" y="472"/>
                      <a:pt x="53" y="470"/>
                      <a:pt x="52" y="470"/>
                    </a:cubicBezTo>
                    <a:cubicBezTo>
                      <a:pt x="54" y="474"/>
                      <a:pt x="50" y="472"/>
                      <a:pt x="52" y="476"/>
                    </a:cubicBezTo>
                    <a:cubicBezTo>
                      <a:pt x="52" y="474"/>
                      <a:pt x="55" y="476"/>
                      <a:pt x="57" y="478"/>
                    </a:cubicBezTo>
                    <a:cubicBezTo>
                      <a:pt x="56" y="477"/>
                      <a:pt x="56" y="476"/>
                      <a:pt x="56" y="476"/>
                    </a:cubicBezTo>
                    <a:cubicBezTo>
                      <a:pt x="58" y="481"/>
                      <a:pt x="60" y="479"/>
                      <a:pt x="62" y="485"/>
                    </a:cubicBezTo>
                    <a:cubicBezTo>
                      <a:pt x="62" y="486"/>
                      <a:pt x="61" y="486"/>
                      <a:pt x="62" y="487"/>
                    </a:cubicBezTo>
                    <a:cubicBezTo>
                      <a:pt x="64" y="488"/>
                      <a:pt x="66" y="490"/>
                      <a:pt x="68" y="493"/>
                    </a:cubicBezTo>
                    <a:cubicBezTo>
                      <a:pt x="68" y="495"/>
                      <a:pt x="68" y="496"/>
                      <a:pt x="68" y="498"/>
                    </a:cubicBezTo>
                    <a:cubicBezTo>
                      <a:pt x="68" y="497"/>
                      <a:pt x="67" y="497"/>
                      <a:pt x="67" y="496"/>
                    </a:cubicBezTo>
                    <a:cubicBezTo>
                      <a:pt x="69" y="500"/>
                      <a:pt x="68" y="502"/>
                      <a:pt x="66" y="500"/>
                    </a:cubicBezTo>
                    <a:cubicBezTo>
                      <a:pt x="68" y="504"/>
                      <a:pt x="69" y="504"/>
                      <a:pt x="70" y="507"/>
                    </a:cubicBezTo>
                    <a:cubicBezTo>
                      <a:pt x="69" y="507"/>
                      <a:pt x="71" y="509"/>
                      <a:pt x="70" y="510"/>
                    </a:cubicBezTo>
                    <a:cubicBezTo>
                      <a:pt x="69" y="509"/>
                      <a:pt x="67" y="504"/>
                      <a:pt x="66" y="503"/>
                    </a:cubicBezTo>
                    <a:cubicBezTo>
                      <a:pt x="66" y="507"/>
                      <a:pt x="61" y="494"/>
                      <a:pt x="60" y="493"/>
                    </a:cubicBezTo>
                    <a:cubicBezTo>
                      <a:pt x="58" y="495"/>
                      <a:pt x="62" y="498"/>
                      <a:pt x="64" y="502"/>
                    </a:cubicBezTo>
                    <a:cubicBezTo>
                      <a:pt x="64" y="504"/>
                      <a:pt x="64" y="506"/>
                      <a:pt x="63" y="505"/>
                    </a:cubicBezTo>
                    <a:cubicBezTo>
                      <a:pt x="65" y="509"/>
                      <a:pt x="68" y="512"/>
                      <a:pt x="69" y="517"/>
                    </a:cubicBezTo>
                    <a:cubicBezTo>
                      <a:pt x="70" y="519"/>
                      <a:pt x="69" y="515"/>
                      <a:pt x="70" y="517"/>
                    </a:cubicBezTo>
                    <a:cubicBezTo>
                      <a:pt x="70" y="518"/>
                      <a:pt x="71" y="519"/>
                      <a:pt x="71" y="520"/>
                    </a:cubicBezTo>
                    <a:cubicBezTo>
                      <a:pt x="70" y="518"/>
                      <a:pt x="70" y="518"/>
                      <a:pt x="69" y="518"/>
                    </a:cubicBezTo>
                    <a:cubicBezTo>
                      <a:pt x="70" y="520"/>
                      <a:pt x="71" y="522"/>
                      <a:pt x="71" y="524"/>
                    </a:cubicBezTo>
                    <a:cubicBezTo>
                      <a:pt x="71" y="523"/>
                      <a:pt x="73" y="527"/>
                      <a:pt x="73" y="528"/>
                    </a:cubicBezTo>
                    <a:cubicBezTo>
                      <a:pt x="72" y="527"/>
                      <a:pt x="72" y="527"/>
                      <a:pt x="72" y="526"/>
                    </a:cubicBezTo>
                    <a:cubicBezTo>
                      <a:pt x="69" y="522"/>
                      <a:pt x="68" y="519"/>
                      <a:pt x="66" y="519"/>
                    </a:cubicBezTo>
                    <a:cubicBezTo>
                      <a:pt x="66" y="521"/>
                      <a:pt x="66" y="523"/>
                      <a:pt x="67" y="525"/>
                    </a:cubicBezTo>
                    <a:cubicBezTo>
                      <a:pt x="67" y="527"/>
                      <a:pt x="67" y="529"/>
                      <a:pt x="68" y="532"/>
                    </a:cubicBezTo>
                    <a:cubicBezTo>
                      <a:pt x="66" y="528"/>
                      <a:pt x="66" y="527"/>
                      <a:pt x="66" y="526"/>
                    </a:cubicBezTo>
                    <a:cubicBezTo>
                      <a:pt x="65" y="526"/>
                      <a:pt x="65" y="522"/>
                      <a:pt x="64" y="523"/>
                    </a:cubicBezTo>
                    <a:cubicBezTo>
                      <a:pt x="64" y="525"/>
                      <a:pt x="66" y="528"/>
                      <a:pt x="65" y="530"/>
                    </a:cubicBezTo>
                    <a:cubicBezTo>
                      <a:pt x="65" y="531"/>
                      <a:pt x="64" y="528"/>
                      <a:pt x="63" y="528"/>
                    </a:cubicBezTo>
                    <a:cubicBezTo>
                      <a:pt x="64" y="532"/>
                      <a:pt x="66" y="537"/>
                      <a:pt x="64" y="537"/>
                    </a:cubicBezTo>
                    <a:cubicBezTo>
                      <a:pt x="65" y="540"/>
                      <a:pt x="66" y="538"/>
                      <a:pt x="67" y="540"/>
                    </a:cubicBezTo>
                    <a:cubicBezTo>
                      <a:pt x="67" y="542"/>
                      <a:pt x="64" y="540"/>
                      <a:pt x="65" y="542"/>
                    </a:cubicBezTo>
                    <a:cubicBezTo>
                      <a:pt x="66" y="543"/>
                      <a:pt x="67" y="543"/>
                      <a:pt x="69" y="545"/>
                    </a:cubicBezTo>
                    <a:cubicBezTo>
                      <a:pt x="68" y="545"/>
                      <a:pt x="69" y="546"/>
                      <a:pt x="69" y="547"/>
                    </a:cubicBezTo>
                    <a:cubicBezTo>
                      <a:pt x="68" y="547"/>
                      <a:pt x="66" y="542"/>
                      <a:pt x="66" y="544"/>
                    </a:cubicBezTo>
                    <a:cubicBezTo>
                      <a:pt x="67" y="546"/>
                      <a:pt x="67" y="547"/>
                      <a:pt x="68" y="550"/>
                    </a:cubicBezTo>
                    <a:cubicBezTo>
                      <a:pt x="69" y="548"/>
                      <a:pt x="68" y="546"/>
                      <a:pt x="70" y="549"/>
                    </a:cubicBezTo>
                    <a:cubicBezTo>
                      <a:pt x="71" y="551"/>
                      <a:pt x="71" y="552"/>
                      <a:pt x="71" y="554"/>
                    </a:cubicBezTo>
                    <a:cubicBezTo>
                      <a:pt x="71" y="551"/>
                      <a:pt x="73" y="550"/>
                      <a:pt x="75" y="551"/>
                    </a:cubicBezTo>
                    <a:cubicBezTo>
                      <a:pt x="74" y="549"/>
                      <a:pt x="75" y="549"/>
                      <a:pt x="75" y="548"/>
                    </a:cubicBezTo>
                    <a:cubicBezTo>
                      <a:pt x="76" y="550"/>
                      <a:pt x="78" y="553"/>
                      <a:pt x="78" y="552"/>
                    </a:cubicBezTo>
                    <a:cubicBezTo>
                      <a:pt x="76" y="549"/>
                      <a:pt x="77" y="550"/>
                      <a:pt x="76" y="547"/>
                    </a:cubicBezTo>
                    <a:cubicBezTo>
                      <a:pt x="75" y="549"/>
                      <a:pt x="71" y="545"/>
                      <a:pt x="70" y="542"/>
                    </a:cubicBezTo>
                    <a:cubicBezTo>
                      <a:pt x="71" y="543"/>
                      <a:pt x="72" y="543"/>
                      <a:pt x="72" y="542"/>
                    </a:cubicBezTo>
                    <a:cubicBezTo>
                      <a:pt x="71" y="539"/>
                      <a:pt x="69" y="540"/>
                      <a:pt x="70" y="538"/>
                    </a:cubicBezTo>
                    <a:cubicBezTo>
                      <a:pt x="72" y="542"/>
                      <a:pt x="70" y="537"/>
                      <a:pt x="70" y="536"/>
                    </a:cubicBezTo>
                    <a:cubicBezTo>
                      <a:pt x="72" y="535"/>
                      <a:pt x="72" y="535"/>
                      <a:pt x="72" y="535"/>
                    </a:cubicBezTo>
                    <a:cubicBezTo>
                      <a:pt x="73" y="538"/>
                      <a:pt x="76" y="541"/>
                      <a:pt x="77" y="543"/>
                    </a:cubicBezTo>
                    <a:cubicBezTo>
                      <a:pt x="76" y="544"/>
                      <a:pt x="74" y="539"/>
                      <a:pt x="74" y="540"/>
                    </a:cubicBezTo>
                    <a:cubicBezTo>
                      <a:pt x="75" y="543"/>
                      <a:pt x="76" y="545"/>
                      <a:pt x="77" y="548"/>
                    </a:cubicBezTo>
                    <a:cubicBezTo>
                      <a:pt x="78" y="548"/>
                      <a:pt x="79" y="549"/>
                      <a:pt x="79" y="549"/>
                    </a:cubicBezTo>
                    <a:cubicBezTo>
                      <a:pt x="79" y="548"/>
                      <a:pt x="78" y="546"/>
                      <a:pt x="79" y="546"/>
                    </a:cubicBezTo>
                    <a:cubicBezTo>
                      <a:pt x="79" y="547"/>
                      <a:pt x="79" y="547"/>
                      <a:pt x="80" y="549"/>
                    </a:cubicBezTo>
                    <a:cubicBezTo>
                      <a:pt x="80" y="548"/>
                      <a:pt x="80" y="548"/>
                      <a:pt x="80" y="548"/>
                    </a:cubicBezTo>
                    <a:cubicBezTo>
                      <a:pt x="80" y="548"/>
                      <a:pt x="81" y="548"/>
                      <a:pt x="80" y="547"/>
                    </a:cubicBezTo>
                    <a:cubicBezTo>
                      <a:pt x="79" y="545"/>
                      <a:pt x="77" y="543"/>
                      <a:pt x="76" y="541"/>
                    </a:cubicBezTo>
                    <a:cubicBezTo>
                      <a:pt x="75" y="539"/>
                      <a:pt x="75" y="537"/>
                      <a:pt x="75" y="536"/>
                    </a:cubicBezTo>
                    <a:cubicBezTo>
                      <a:pt x="76" y="540"/>
                      <a:pt x="76" y="538"/>
                      <a:pt x="79" y="543"/>
                    </a:cubicBezTo>
                    <a:cubicBezTo>
                      <a:pt x="78" y="543"/>
                      <a:pt x="78" y="543"/>
                      <a:pt x="78" y="543"/>
                    </a:cubicBezTo>
                    <a:cubicBezTo>
                      <a:pt x="80" y="545"/>
                      <a:pt x="80" y="545"/>
                      <a:pt x="81" y="548"/>
                    </a:cubicBezTo>
                    <a:cubicBezTo>
                      <a:pt x="81" y="545"/>
                      <a:pt x="79" y="544"/>
                      <a:pt x="81" y="543"/>
                    </a:cubicBezTo>
                    <a:cubicBezTo>
                      <a:pt x="80" y="542"/>
                      <a:pt x="78" y="540"/>
                      <a:pt x="77" y="539"/>
                    </a:cubicBezTo>
                    <a:cubicBezTo>
                      <a:pt x="76" y="537"/>
                      <a:pt x="75" y="535"/>
                      <a:pt x="74" y="533"/>
                    </a:cubicBezTo>
                    <a:cubicBezTo>
                      <a:pt x="76" y="537"/>
                      <a:pt x="77" y="533"/>
                      <a:pt x="77" y="533"/>
                    </a:cubicBezTo>
                    <a:cubicBezTo>
                      <a:pt x="75" y="530"/>
                      <a:pt x="74" y="533"/>
                      <a:pt x="73" y="528"/>
                    </a:cubicBezTo>
                    <a:cubicBezTo>
                      <a:pt x="74" y="530"/>
                      <a:pt x="75" y="530"/>
                      <a:pt x="75" y="529"/>
                    </a:cubicBezTo>
                    <a:cubicBezTo>
                      <a:pt x="74" y="527"/>
                      <a:pt x="74" y="526"/>
                      <a:pt x="74" y="525"/>
                    </a:cubicBezTo>
                    <a:cubicBezTo>
                      <a:pt x="75" y="527"/>
                      <a:pt x="76" y="527"/>
                      <a:pt x="77" y="528"/>
                    </a:cubicBezTo>
                    <a:cubicBezTo>
                      <a:pt x="76" y="525"/>
                      <a:pt x="79" y="531"/>
                      <a:pt x="78" y="528"/>
                    </a:cubicBezTo>
                    <a:cubicBezTo>
                      <a:pt x="77" y="526"/>
                      <a:pt x="76" y="525"/>
                      <a:pt x="75" y="524"/>
                    </a:cubicBezTo>
                    <a:cubicBezTo>
                      <a:pt x="76" y="523"/>
                      <a:pt x="74" y="517"/>
                      <a:pt x="76" y="520"/>
                    </a:cubicBezTo>
                    <a:cubicBezTo>
                      <a:pt x="77" y="522"/>
                      <a:pt x="78" y="523"/>
                      <a:pt x="79" y="526"/>
                    </a:cubicBezTo>
                    <a:cubicBezTo>
                      <a:pt x="80" y="526"/>
                      <a:pt x="79" y="524"/>
                      <a:pt x="80" y="523"/>
                    </a:cubicBezTo>
                    <a:cubicBezTo>
                      <a:pt x="81" y="525"/>
                      <a:pt x="83" y="528"/>
                      <a:pt x="84" y="529"/>
                    </a:cubicBezTo>
                    <a:cubicBezTo>
                      <a:pt x="84" y="528"/>
                      <a:pt x="85" y="526"/>
                      <a:pt x="85" y="527"/>
                    </a:cubicBezTo>
                    <a:cubicBezTo>
                      <a:pt x="85" y="530"/>
                      <a:pt x="89" y="534"/>
                      <a:pt x="90" y="536"/>
                    </a:cubicBezTo>
                    <a:cubicBezTo>
                      <a:pt x="88" y="534"/>
                      <a:pt x="90" y="534"/>
                      <a:pt x="91" y="535"/>
                    </a:cubicBezTo>
                    <a:cubicBezTo>
                      <a:pt x="90" y="533"/>
                      <a:pt x="88" y="531"/>
                      <a:pt x="89" y="531"/>
                    </a:cubicBezTo>
                    <a:cubicBezTo>
                      <a:pt x="90" y="534"/>
                      <a:pt x="93" y="537"/>
                      <a:pt x="94" y="539"/>
                    </a:cubicBezTo>
                    <a:cubicBezTo>
                      <a:pt x="94" y="540"/>
                      <a:pt x="94" y="541"/>
                      <a:pt x="93" y="542"/>
                    </a:cubicBezTo>
                    <a:cubicBezTo>
                      <a:pt x="94" y="543"/>
                      <a:pt x="95" y="544"/>
                      <a:pt x="96" y="544"/>
                    </a:cubicBezTo>
                    <a:cubicBezTo>
                      <a:pt x="94" y="541"/>
                      <a:pt x="97" y="543"/>
                      <a:pt x="97" y="542"/>
                    </a:cubicBezTo>
                    <a:cubicBezTo>
                      <a:pt x="99" y="544"/>
                      <a:pt x="99" y="543"/>
                      <a:pt x="101" y="545"/>
                    </a:cubicBezTo>
                    <a:cubicBezTo>
                      <a:pt x="100" y="546"/>
                      <a:pt x="100" y="549"/>
                      <a:pt x="98" y="547"/>
                    </a:cubicBezTo>
                    <a:cubicBezTo>
                      <a:pt x="100" y="550"/>
                      <a:pt x="100" y="551"/>
                      <a:pt x="102" y="553"/>
                    </a:cubicBezTo>
                    <a:cubicBezTo>
                      <a:pt x="101" y="554"/>
                      <a:pt x="102" y="557"/>
                      <a:pt x="103" y="561"/>
                    </a:cubicBezTo>
                    <a:cubicBezTo>
                      <a:pt x="105" y="561"/>
                      <a:pt x="103" y="559"/>
                      <a:pt x="105" y="561"/>
                    </a:cubicBezTo>
                    <a:cubicBezTo>
                      <a:pt x="105" y="562"/>
                      <a:pt x="107" y="564"/>
                      <a:pt x="106" y="565"/>
                    </a:cubicBezTo>
                    <a:cubicBezTo>
                      <a:pt x="104" y="563"/>
                      <a:pt x="105" y="561"/>
                      <a:pt x="104" y="562"/>
                    </a:cubicBezTo>
                    <a:cubicBezTo>
                      <a:pt x="107" y="566"/>
                      <a:pt x="107" y="568"/>
                      <a:pt x="108" y="571"/>
                    </a:cubicBezTo>
                    <a:cubicBezTo>
                      <a:pt x="106" y="569"/>
                      <a:pt x="101" y="566"/>
                      <a:pt x="101" y="562"/>
                    </a:cubicBezTo>
                    <a:cubicBezTo>
                      <a:pt x="101" y="562"/>
                      <a:pt x="102" y="564"/>
                      <a:pt x="103" y="563"/>
                    </a:cubicBezTo>
                    <a:cubicBezTo>
                      <a:pt x="101" y="560"/>
                      <a:pt x="100" y="560"/>
                      <a:pt x="99" y="557"/>
                    </a:cubicBezTo>
                    <a:cubicBezTo>
                      <a:pt x="98" y="557"/>
                      <a:pt x="98" y="556"/>
                      <a:pt x="97" y="557"/>
                    </a:cubicBezTo>
                    <a:cubicBezTo>
                      <a:pt x="98" y="558"/>
                      <a:pt x="99" y="559"/>
                      <a:pt x="99" y="559"/>
                    </a:cubicBezTo>
                    <a:cubicBezTo>
                      <a:pt x="98" y="561"/>
                      <a:pt x="96" y="558"/>
                      <a:pt x="94" y="555"/>
                    </a:cubicBezTo>
                    <a:cubicBezTo>
                      <a:pt x="96" y="559"/>
                      <a:pt x="94" y="561"/>
                      <a:pt x="92" y="561"/>
                    </a:cubicBezTo>
                    <a:cubicBezTo>
                      <a:pt x="93" y="563"/>
                      <a:pt x="94" y="565"/>
                      <a:pt x="96" y="567"/>
                    </a:cubicBezTo>
                    <a:cubicBezTo>
                      <a:pt x="93" y="565"/>
                      <a:pt x="97" y="570"/>
                      <a:pt x="97" y="571"/>
                    </a:cubicBezTo>
                    <a:cubicBezTo>
                      <a:pt x="95" y="569"/>
                      <a:pt x="96" y="570"/>
                      <a:pt x="97" y="572"/>
                    </a:cubicBezTo>
                    <a:cubicBezTo>
                      <a:pt x="96" y="573"/>
                      <a:pt x="94" y="570"/>
                      <a:pt x="94" y="570"/>
                    </a:cubicBezTo>
                    <a:cubicBezTo>
                      <a:pt x="94" y="572"/>
                      <a:pt x="96" y="574"/>
                      <a:pt x="96" y="575"/>
                    </a:cubicBezTo>
                    <a:cubicBezTo>
                      <a:pt x="97" y="574"/>
                      <a:pt x="97" y="574"/>
                      <a:pt x="99" y="574"/>
                    </a:cubicBezTo>
                    <a:cubicBezTo>
                      <a:pt x="97" y="571"/>
                      <a:pt x="99" y="571"/>
                      <a:pt x="97" y="569"/>
                    </a:cubicBezTo>
                    <a:cubicBezTo>
                      <a:pt x="98" y="568"/>
                      <a:pt x="99" y="572"/>
                      <a:pt x="100" y="571"/>
                    </a:cubicBezTo>
                    <a:cubicBezTo>
                      <a:pt x="99" y="570"/>
                      <a:pt x="99" y="569"/>
                      <a:pt x="98" y="568"/>
                    </a:cubicBezTo>
                    <a:cubicBezTo>
                      <a:pt x="98" y="568"/>
                      <a:pt x="98" y="569"/>
                      <a:pt x="97" y="568"/>
                    </a:cubicBezTo>
                    <a:cubicBezTo>
                      <a:pt x="96" y="566"/>
                      <a:pt x="96" y="564"/>
                      <a:pt x="96" y="562"/>
                    </a:cubicBezTo>
                    <a:cubicBezTo>
                      <a:pt x="100" y="567"/>
                      <a:pt x="97" y="567"/>
                      <a:pt x="101" y="571"/>
                    </a:cubicBezTo>
                    <a:cubicBezTo>
                      <a:pt x="100" y="571"/>
                      <a:pt x="101" y="572"/>
                      <a:pt x="100" y="573"/>
                    </a:cubicBezTo>
                    <a:cubicBezTo>
                      <a:pt x="102" y="576"/>
                      <a:pt x="102" y="573"/>
                      <a:pt x="104" y="576"/>
                    </a:cubicBezTo>
                    <a:cubicBezTo>
                      <a:pt x="105" y="578"/>
                      <a:pt x="103" y="577"/>
                      <a:pt x="104" y="578"/>
                    </a:cubicBezTo>
                    <a:cubicBezTo>
                      <a:pt x="106" y="579"/>
                      <a:pt x="104" y="577"/>
                      <a:pt x="105" y="578"/>
                    </a:cubicBezTo>
                    <a:cubicBezTo>
                      <a:pt x="104" y="576"/>
                      <a:pt x="103" y="575"/>
                      <a:pt x="104" y="574"/>
                    </a:cubicBezTo>
                    <a:cubicBezTo>
                      <a:pt x="107" y="577"/>
                      <a:pt x="107" y="581"/>
                      <a:pt x="110" y="582"/>
                    </a:cubicBezTo>
                    <a:cubicBezTo>
                      <a:pt x="109" y="581"/>
                      <a:pt x="108" y="580"/>
                      <a:pt x="107" y="579"/>
                    </a:cubicBezTo>
                    <a:cubicBezTo>
                      <a:pt x="108" y="578"/>
                      <a:pt x="107" y="576"/>
                      <a:pt x="108" y="578"/>
                    </a:cubicBezTo>
                    <a:cubicBezTo>
                      <a:pt x="109" y="580"/>
                      <a:pt x="111" y="580"/>
                      <a:pt x="112" y="581"/>
                    </a:cubicBezTo>
                    <a:cubicBezTo>
                      <a:pt x="111" y="579"/>
                      <a:pt x="111" y="579"/>
                      <a:pt x="110" y="576"/>
                    </a:cubicBezTo>
                    <a:cubicBezTo>
                      <a:pt x="112" y="578"/>
                      <a:pt x="111" y="575"/>
                      <a:pt x="112" y="576"/>
                    </a:cubicBezTo>
                    <a:cubicBezTo>
                      <a:pt x="113" y="578"/>
                      <a:pt x="111" y="579"/>
                      <a:pt x="113" y="580"/>
                    </a:cubicBezTo>
                    <a:cubicBezTo>
                      <a:pt x="112" y="578"/>
                      <a:pt x="114" y="579"/>
                      <a:pt x="114" y="577"/>
                    </a:cubicBezTo>
                    <a:cubicBezTo>
                      <a:pt x="112" y="575"/>
                      <a:pt x="111" y="575"/>
                      <a:pt x="111" y="574"/>
                    </a:cubicBezTo>
                    <a:cubicBezTo>
                      <a:pt x="112" y="574"/>
                      <a:pt x="113" y="576"/>
                      <a:pt x="114" y="577"/>
                    </a:cubicBezTo>
                    <a:cubicBezTo>
                      <a:pt x="115" y="578"/>
                      <a:pt x="116" y="580"/>
                      <a:pt x="116" y="580"/>
                    </a:cubicBezTo>
                    <a:cubicBezTo>
                      <a:pt x="115" y="578"/>
                      <a:pt x="115" y="577"/>
                      <a:pt x="115" y="576"/>
                    </a:cubicBezTo>
                    <a:cubicBezTo>
                      <a:pt x="117" y="578"/>
                      <a:pt x="118" y="578"/>
                      <a:pt x="121" y="581"/>
                    </a:cubicBezTo>
                    <a:cubicBezTo>
                      <a:pt x="118" y="580"/>
                      <a:pt x="123" y="584"/>
                      <a:pt x="123" y="585"/>
                    </a:cubicBezTo>
                    <a:cubicBezTo>
                      <a:pt x="122" y="586"/>
                      <a:pt x="121" y="583"/>
                      <a:pt x="118" y="580"/>
                    </a:cubicBezTo>
                    <a:cubicBezTo>
                      <a:pt x="119" y="582"/>
                      <a:pt x="119" y="582"/>
                      <a:pt x="117" y="582"/>
                    </a:cubicBezTo>
                    <a:cubicBezTo>
                      <a:pt x="120" y="584"/>
                      <a:pt x="120" y="586"/>
                      <a:pt x="119" y="586"/>
                    </a:cubicBezTo>
                    <a:cubicBezTo>
                      <a:pt x="122" y="588"/>
                      <a:pt x="123" y="592"/>
                      <a:pt x="128" y="597"/>
                    </a:cubicBezTo>
                    <a:cubicBezTo>
                      <a:pt x="129" y="595"/>
                      <a:pt x="130" y="599"/>
                      <a:pt x="131" y="599"/>
                    </a:cubicBezTo>
                    <a:cubicBezTo>
                      <a:pt x="131" y="599"/>
                      <a:pt x="130" y="596"/>
                      <a:pt x="132" y="598"/>
                    </a:cubicBezTo>
                    <a:cubicBezTo>
                      <a:pt x="133" y="599"/>
                      <a:pt x="133" y="599"/>
                      <a:pt x="133" y="600"/>
                    </a:cubicBezTo>
                    <a:cubicBezTo>
                      <a:pt x="134" y="599"/>
                      <a:pt x="136" y="601"/>
                      <a:pt x="137" y="600"/>
                    </a:cubicBezTo>
                    <a:cubicBezTo>
                      <a:pt x="137" y="600"/>
                      <a:pt x="136" y="599"/>
                      <a:pt x="136" y="599"/>
                    </a:cubicBezTo>
                    <a:cubicBezTo>
                      <a:pt x="138" y="601"/>
                      <a:pt x="140" y="604"/>
                      <a:pt x="142" y="605"/>
                    </a:cubicBezTo>
                    <a:cubicBezTo>
                      <a:pt x="139" y="605"/>
                      <a:pt x="139" y="609"/>
                      <a:pt x="141" y="612"/>
                    </a:cubicBezTo>
                    <a:cubicBezTo>
                      <a:pt x="140" y="611"/>
                      <a:pt x="135" y="608"/>
                      <a:pt x="136" y="610"/>
                    </a:cubicBezTo>
                    <a:cubicBezTo>
                      <a:pt x="137" y="611"/>
                      <a:pt x="138" y="611"/>
                      <a:pt x="140" y="613"/>
                    </a:cubicBezTo>
                    <a:cubicBezTo>
                      <a:pt x="139" y="613"/>
                      <a:pt x="137" y="612"/>
                      <a:pt x="139" y="614"/>
                    </a:cubicBezTo>
                    <a:cubicBezTo>
                      <a:pt x="142" y="616"/>
                      <a:pt x="141" y="613"/>
                      <a:pt x="143" y="614"/>
                    </a:cubicBezTo>
                    <a:cubicBezTo>
                      <a:pt x="143" y="613"/>
                      <a:pt x="142" y="612"/>
                      <a:pt x="142" y="611"/>
                    </a:cubicBezTo>
                    <a:cubicBezTo>
                      <a:pt x="144" y="613"/>
                      <a:pt x="145" y="613"/>
                      <a:pt x="146" y="615"/>
                    </a:cubicBezTo>
                    <a:cubicBezTo>
                      <a:pt x="149" y="614"/>
                      <a:pt x="150" y="612"/>
                      <a:pt x="154" y="613"/>
                    </a:cubicBezTo>
                    <a:cubicBezTo>
                      <a:pt x="152" y="611"/>
                      <a:pt x="151" y="613"/>
                      <a:pt x="150" y="611"/>
                    </a:cubicBezTo>
                    <a:cubicBezTo>
                      <a:pt x="150" y="610"/>
                      <a:pt x="152" y="612"/>
                      <a:pt x="152" y="611"/>
                    </a:cubicBezTo>
                    <a:cubicBezTo>
                      <a:pt x="152" y="610"/>
                      <a:pt x="150" y="609"/>
                      <a:pt x="151" y="609"/>
                    </a:cubicBezTo>
                    <a:cubicBezTo>
                      <a:pt x="152" y="609"/>
                      <a:pt x="153" y="610"/>
                      <a:pt x="153" y="610"/>
                    </a:cubicBezTo>
                    <a:cubicBezTo>
                      <a:pt x="153" y="609"/>
                      <a:pt x="152" y="607"/>
                      <a:pt x="152" y="606"/>
                    </a:cubicBezTo>
                    <a:cubicBezTo>
                      <a:pt x="156" y="610"/>
                      <a:pt x="157" y="608"/>
                      <a:pt x="154" y="604"/>
                    </a:cubicBezTo>
                    <a:cubicBezTo>
                      <a:pt x="155" y="604"/>
                      <a:pt x="157" y="605"/>
                      <a:pt x="160" y="606"/>
                    </a:cubicBezTo>
                    <a:cubicBezTo>
                      <a:pt x="161" y="609"/>
                      <a:pt x="159" y="607"/>
                      <a:pt x="158" y="609"/>
                    </a:cubicBezTo>
                    <a:cubicBezTo>
                      <a:pt x="162" y="613"/>
                      <a:pt x="163" y="608"/>
                      <a:pt x="161" y="607"/>
                    </a:cubicBezTo>
                    <a:cubicBezTo>
                      <a:pt x="162" y="607"/>
                      <a:pt x="163" y="608"/>
                      <a:pt x="164" y="610"/>
                    </a:cubicBezTo>
                    <a:cubicBezTo>
                      <a:pt x="164" y="609"/>
                      <a:pt x="167" y="611"/>
                      <a:pt x="167" y="611"/>
                    </a:cubicBezTo>
                    <a:cubicBezTo>
                      <a:pt x="166" y="609"/>
                      <a:pt x="165" y="608"/>
                      <a:pt x="165" y="608"/>
                    </a:cubicBezTo>
                    <a:cubicBezTo>
                      <a:pt x="166" y="608"/>
                      <a:pt x="167" y="610"/>
                      <a:pt x="168" y="610"/>
                    </a:cubicBezTo>
                    <a:cubicBezTo>
                      <a:pt x="168" y="607"/>
                      <a:pt x="169" y="608"/>
                      <a:pt x="171" y="606"/>
                    </a:cubicBezTo>
                    <a:cubicBezTo>
                      <a:pt x="170" y="604"/>
                      <a:pt x="168" y="603"/>
                      <a:pt x="168" y="602"/>
                    </a:cubicBezTo>
                    <a:cubicBezTo>
                      <a:pt x="169" y="602"/>
                      <a:pt x="170" y="602"/>
                      <a:pt x="170" y="600"/>
                    </a:cubicBezTo>
                    <a:cubicBezTo>
                      <a:pt x="171" y="601"/>
                      <a:pt x="171" y="602"/>
                      <a:pt x="172" y="602"/>
                    </a:cubicBezTo>
                    <a:cubicBezTo>
                      <a:pt x="173" y="602"/>
                      <a:pt x="171" y="600"/>
                      <a:pt x="172" y="599"/>
                    </a:cubicBezTo>
                    <a:cubicBezTo>
                      <a:pt x="174" y="601"/>
                      <a:pt x="176" y="603"/>
                      <a:pt x="176" y="604"/>
                    </a:cubicBezTo>
                    <a:cubicBezTo>
                      <a:pt x="177" y="603"/>
                      <a:pt x="177" y="604"/>
                      <a:pt x="178" y="603"/>
                    </a:cubicBezTo>
                    <a:cubicBezTo>
                      <a:pt x="176" y="601"/>
                      <a:pt x="174" y="601"/>
                      <a:pt x="174" y="600"/>
                    </a:cubicBezTo>
                    <a:cubicBezTo>
                      <a:pt x="174" y="599"/>
                      <a:pt x="176" y="601"/>
                      <a:pt x="177" y="602"/>
                    </a:cubicBezTo>
                    <a:cubicBezTo>
                      <a:pt x="178" y="601"/>
                      <a:pt x="181" y="603"/>
                      <a:pt x="182" y="603"/>
                    </a:cubicBezTo>
                    <a:cubicBezTo>
                      <a:pt x="184" y="603"/>
                      <a:pt x="185" y="603"/>
                      <a:pt x="182" y="600"/>
                    </a:cubicBezTo>
                    <a:cubicBezTo>
                      <a:pt x="183" y="600"/>
                      <a:pt x="184" y="600"/>
                      <a:pt x="185" y="601"/>
                    </a:cubicBezTo>
                    <a:cubicBezTo>
                      <a:pt x="185" y="600"/>
                      <a:pt x="185" y="600"/>
                      <a:pt x="184" y="598"/>
                    </a:cubicBezTo>
                    <a:cubicBezTo>
                      <a:pt x="185" y="599"/>
                      <a:pt x="186" y="598"/>
                      <a:pt x="186" y="599"/>
                    </a:cubicBezTo>
                    <a:cubicBezTo>
                      <a:pt x="188" y="600"/>
                      <a:pt x="188" y="600"/>
                      <a:pt x="189" y="601"/>
                    </a:cubicBezTo>
                    <a:cubicBezTo>
                      <a:pt x="191" y="602"/>
                      <a:pt x="192" y="600"/>
                      <a:pt x="191" y="598"/>
                    </a:cubicBezTo>
                    <a:cubicBezTo>
                      <a:pt x="191" y="597"/>
                      <a:pt x="189" y="595"/>
                      <a:pt x="186" y="593"/>
                    </a:cubicBezTo>
                    <a:cubicBezTo>
                      <a:pt x="186" y="592"/>
                      <a:pt x="187" y="592"/>
                      <a:pt x="188" y="593"/>
                    </a:cubicBezTo>
                    <a:cubicBezTo>
                      <a:pt x="190" y="595"/>
                      <a:pt x="192" y="597"/>
                      <a:pt x="194" y="599"/>
                    </a:cubicBezTo>
                    <a:cubicBezTo>
                      <a:pt x="197" y="605"/>
                      <a:pt x="199" y="611"/>
                      <a:pt x="191" y="608"/>
                    </a:cubicBezTo>
                    <a:cubicBezTo>
                      <a:pt x="189" y="607"/>
                      <a:pt x="187" y="605"/>
                      <a:pt x="185" y="605"/>
                    </a:cubicBezTo>
                    <a:cubicBezTo>
                      <a:pt x="188" y="608"/>
                      <a:pt x="189" y="608"/>
                      <a:pt x="190" y="610"/>
                    </a:cubicBezTo>
                    <a:cubicBezTo>
                      <a:pt x="191" y="609"/>
                      <a:pt x="193" y="610"/>
                      <a:pt x="195" y="612"/>
                    </a:cubicBezTo>
                    <a:cubicBezTo>
                      <a:pt x="197" y="613"/>
                      <a:pt x="199" y="616"/>
                      <a:pt x="201" y="616"/>
                    </a:cubicBezTo>
                    <a:cubicBezTo>
                      <a:pt x="202" y="617"/>
                      <a:pt x="201" y="618"/>
                      <a:pt x="203" y="619"/>
                    </a:cubicBezTo>
                    <a:cubicBezTo>
                      <a:pt x="204" y="619"/>
                      <a:pt x="205" y="620"/>
                      <a:pt x="206" y="620"/>
                    </a:cubicBezTo>
                    <a:cubicBezTo>
                      <a:pt x="208" y="623"/>
                      <a:pt x="213" y="624"/>
                      <a:pt x="218" y="628"/>
                    </a:cubicBezTo>
                    <a:cubicBezTo>
                      <a:pt x="218" y="629"/>
                      <a:pt x="217" y="628"/>
                      <a:pt x="217" y="629"/>
                    </a:cubicBezTo>
                    <a:cubicBezTo>
                      <a:pt x="220" y="631"/>
                      <a:pt x="224" y="633"/>
                      <a:pt x="227" y="635"/>
                    </a:cubicBezTo>
                    <a:cubicBezTo>
                      <a:pt x="230" y="637"/>
                      <a:pt x="233" y="639"/>
                      <a:pt x="237" y="639"/>
                    </a:cubicBezTo>
                    <a:cubicBezTo>
                      <a:pt x="240" y="641"/>
                      <a:pt x="241" y="642"/>
                      <a:pt x="244" y="644"/>
                    </a:cubicBezTo>
                    <a:cubicBezTo>
                      <a:pt x="244" y="645"/>
                      <a:pt x="244" y="646"/>
                      <a:pt x="245" y="647"/>
                    </a:cubicBezTo>
                    <a:cubicBezTo>
                      <a:pt x="255" y="648"/>
                      <a:pt x="253" y="638"/>
                      <a:pt x="241" y="631"/>
                    </a:cubicBezTo>
                    <a:cubicBezTo>
                      <a:pt x="238" y="628"/>
                      <a:pt x="235" y="625"/>
                      <a:pt x="231" y="622"/>
                    </a:cubicBezTo>
                    <a:cubicBezTo>
                      <a:pt x="228" y="620"/>
                      <a:pt x="224" y="617"/>
                      <a:pt x="220" y="614"/>
                    </a:cubicBezTo>
                    <a:cubicBezTo>
                      <a:pt x="219" y="613"/>
                      <a:pt x="220" y="614"/>
                      <a:pt x="220" y="612"/>
                    </a:cubicBezTo>
                    <a:cubicBezTo>
                      <a:pt x="215" y="609"/>
                      <a:pt x="213" y="607"/>
                      <a:pt x="212" y="605"/>
                    </a:cubicBezTo>
                    <a:cubicBezTo>
                      <a:pt x="211" y="605"/>
                      <a:pt x="211" y="604"/>
                      <a:pt x="210" y="603"/>
                    </a:cubicBezTo>
                    <a:cubicBezTo>
                      <a:pt x="210" y="604"/>
                      <a:pt x="211" y="606"/>
                      <a:pt x="212" y="607"/>
                    </a:cubicBezTo>
                    <a:cubicBezTo>
                      <a:pt x="205" y="603"/>
                      <a:pt x="203" y="603"/>
                      <a:pt x="198" y="598"/>
                    </a:cubicBezTo>
                    <a:cubicBezTo>
                      <a:pt x="201" y="597"/>
                      <a:pt x="206" y="600"/>
                      <a:pt x="207" y="597"/>
                    </a:cubicBezTo>
                    <a:cubicBezTo>
                      <a:pt x="207" y="596"/>
                      <a:pt x="205" y="594"/>
                      <a:pt x="206" y="593"/>
                    </a:cubicBezTo>
                    <a:cubicBezTo>
                      <a:pt x="205" y="592"/>
                      <a:pt x="204" y="592"/>
                      <a:pt x="203" y="592"/>
                    </a:cubicBezTo>
                    <a:cubicBezTo>
                      <a:pt x="203" y="590"/>
                      <a:pt x="202" y="589"/>
                      <a:pt x="200" y="587"/>
                    </a:cubicBezTo>
                    <a:cubicBezTo>
                      <a:pt x="199" y="585"/>
                      <a:pt x="197" y="584"/>
                      <a:pt x="194" y="582"/>
                    </a:cubicBezTo>
                    <a:cubicBezTo>
                      <a:pt x="194" y="581"/>
                      <a:pt x="195" y="581"/>
                      <a:pt x="193" y="580"/>
                    </a:cubicBezTo>
                    <a:cubicBezTo>
                      <a:pt x="193" y="578"/>
                      <a:pt x="195" y="581"/>
                      <a:pt x="195" y="580"/>
                    </a:cubicBezTo>
                    <a:cubicBezTo>
                      <a:pt x="195" y="579"/>
                      <a:pt x="195" y="579"/>
                      <a:pt x="195" y="579"/>
                    </a:cubicBezTo>
                    <a:cubicBezTo>
                      <a:pt x="194" y="578"/>
                      <a:pt x="193" y="577"/>
                      <a:pt x="193" y="577"/>
                    </a:cubicBezTo>
                    <a:cubicBezTo>
                      <a:pt x="192" y="573"/>
                      <a:pt x="181" y="562"/>
                      <a:pt x="189" y="565"/>
                    </a:cubicBezTo>
                    <a:cubicBezTo>
                      <a:pt x="190" y="566"/>
                      <a:pt x="192" y="568"/>
                      <a:pt x="193" y="569"/>
                    </a:cubicBezTo>
                    <a:cubicBezTo>
                      <a:pt x="195" y="569"/>
                      <a:pt x="197" y="573"/>
                      <a:pt x="200" y="574"/>
                    </a:cubicBezTo>
                    <a:cubicBezTo>
                      <a:pt x="196" y="570"/>
                      <a:pt x="196" y="569"/>
                      <a:pt x="192" y="568"/>
                    </a:cubicBezTo>
                    <a:cubicBezTo>
                      <a:pt x="194" y="567"/>
                      <a:pt x="192" y="564"/>
                      <a:pt x="195" y="566"/>
                    </a:cubicBezTo>
                    <a:cubicBezTo>
                      <a:pt x="192" y="563"/>
                      <a:pt x="192" y="562"/>
                      <a:pt x="191" y="560"/>
                    </a:cubicBezTo>
                    <a:cubicBezTo>
                      <a:pt x="193" y="562"/>
                      <a:pt x="191" y="559"/>
                      <a:pt x="192" y="559"/>
                    </a:cubicBezTo>
                    <a:cubicBezTo>
                      <a:pt x="194" y="562"/>
                      <a:pt x="195" y="562"/>
                      <a:pt x="197" y="562"/>
                    </a:cubicBezTo>
                    <a:cubicBezTo>
                      <a:pt x="197" y="564"/>
                      <a:pt x="199" y="566"/>
                      <a:pt x="201" y="569"/>
                    </a:cubicBezTo>
                    <a:cubicBezTo>
                      <a:pt x="202" y="569"/>
                      <a:pt x="202" y="568"/>
                      <a:pt x="202" y="568"/>
                    </a:cubicBezTo>
                    <a:cubicBezTo>
                      <a:pt x="203" y="570"/>
                      <a:pt x="204" y="572"/>
                      <a:pt x="207" y="574"/>
                    </a:cubicBezTo>
                    <a:cubicBezTo>
                      <a:pt x="207" y="572"/>
                      <a:pt x="209" y="573"/>
                      <a:pt x="209" y="571"/>
                    </a:cubicBezTo>
                    <a:cubicBezTo>
                      <a:pt x="214" y="574"/>
                      <a:pt x="210" y="567"/>
                      <a:pt x="215" y="570"/>
                    </a:cubicBezTo>
                    <a:cubicBezTo>
                      <a:pt x="212" y="570"/>
                      <a:pt x="210" y="565"/>
                      <a:pt x="207" y="565"/>
                    </a:cubicBezTo>
                    <a:cubicBezTo>
                      <a:pt x="207" y="563"/>
                      <a:pt x="207" y="562"/>
                      <a:pt x="205" y="560"/>
                    </a:cubicBezTo>
                    <a:cubicBezTo>
                      <a:pt x="203" y="562"/>
                      <a:pt x="199" y="555"/>
                      <a:pt x="199" y="554"/>
                    </a:cubicBezTo>
                    <a:cubicBezTo>
                      <a:pt x="198" y="552"/>
                      <a:pt x="196" y="552"/>
                      <a:pt x="194" y="551"/>
                    </a:cubicBezTo>
                    <a:cubicBezTo>
                      <a:pt x="195" y="550"/>
                      <a:pt x="194" y="550"/>
                      <a:pt x="194" y="550"/>
                    </a:cubicBezTo>
                    <a:cubicBezTo>
                      <a:pt x="196" y="549"/>
                      <a:pt x="197" y="550"/>
                      <a:pt x="199" y="552"/>
                    </a:cubicBezTo>
                    <a:cubicBezTo>
                      <a:pt x="198" y="551"/>
                      <a:pt x="198" y="550"/>
                      <a:pt x="198" y="550"/>
                    </a:cubicBezTo>
                    <a:cubicBezTo>
                      <a:pt x="197" y="549"/>
                      <a:pt x="195" y="548"/>
                      <a:pt x="195" y="547"/>
                    </a:cubicBezTo>
                    <a:cubicBezTo>
                      <a:pt x="196" y="547"/>
                      <a:pt x="198" y="550"/>
                      <a:pt x="198" y="549"/>
                    </a:cubicBezTo>
                    <a:cubicBezTo>
                      <a:pt x="195" y="547"/>
                      <a:pt x="199" y="548"/>
                      <a:pt x="198" y="546"/>
                    </a:cubicBezTo>
                    <a:cubicBezTo>
                      <a:pt x="200" y="547"/>
                      <a:pt x="201" y="549"/>
                      <a:pt x="202" y="550"/>
                    </a:cubicBezTo>
                    <a:cubicBezTo>
                      <a:pt x="203" y="550"/>
                      <a:pt x="202" y="549"/>
                      <a:pt x="203" y="549"/>
                    </a:cubicBezTo>
                    <a:cubicBezTo>
                      <a:pt x="208" y="554"/>
                      <a:pt x="211" y="556"/>
                      <a:pt x="214" y="559"/>
                    </a:cubicBezTo>
                    <a:cubicBezTo>
                      <a:pt x="212" y="557"/>
                      <a:pt x="215" y="558"/>
                      <a:pt x="216" y="559"/>
                    </a:cubicBezTo>
                    <a:cubicBezTo>
                      <a:pt x="216" y="561"/>
                      <a:pt x="219" y="561"/>
                      <a:pt x="219" y="562"/>
                    </a:cubicBezTo>
                    <a:cubicBezTo>
                      <a:pt x="218" y="562"/>
                      <a:pt x="218" y="562"/>
                      <a:pt x="216" y="560"/>
                    </a:cubicBezTo>
                    <a:cubicBezTo>
                      <a:pt x="215" y="560"/>
                      <a:pt x="216" y="561"/>
                      <a:pt x="214" y="561"/>
                    </a:cubicBezTo>
                    <a:cubicBezTo>
                      <a:pt x="216" y="563"/>
                      <a:pt x="215" y="560"/>
                      <a:pt x="216" y="561"/>
                    </a:cubicBezTo>
                    <a:cubicBezTo>
                      <a:pt x="217" y="562"/>
                      <a:pt x="218" y="563"/>
                      <a:pt x="218" y="563"/>
                    </a:cubicBezTo>
                    <a:cubicBezTo>
                      <a:pt x="218" y="563"/>
                      <a:pt x="217" y="562"/>
                      <a:pt x="217" y="563"/>
                    </a:cubicBezTo>
                    <a:cubicBezTo>
                      <a:pt x="219" y="565"/>
                      <a:pt x="219" y="566"/>
                      <a:pt x="218" y="566"/>
                    </a:cubicBezTo>
                    <a:cubicBezTo>
                      <a:pt x="219" y="567"/>
                      <a:pt x="219" y="567"/>
                      <a:pt x="220" y="569"/>
                    </a:cubicBezTo>
                    <a:cubicBezTo>
                      <a:pt x="220" y="568"/>
                      <a:pt x="220" y="568"/>
                      <a:pt x="220" y="567"/>
                    </a:cubicBezTo>
                    <a:cubicBezTo>
                      <a:pt x="221" y="568"/>
                      <a:pt x="222" y="569"/>
                      <a:pt x="223" y="569"/>
                    </a:cubicBezTo>
                    <a:cubicBezTo>
                      <a:pt x="221" y="568"/>
                      <a:pt x="223" y="572"/>
                      <a:pt x="225" y="572"/>
                    </a:cubicBezTo>
                    <a:cubicBezTo>
                      <a:pt x="224" y="571"/>
                      <a:pt x="224" y="570"/>
                      <a:pt x="224" y="570"/>
                    </a:cubicBezTo>
                    <a:cubicBezTo>
                      <a:pt x="227" y="572"/>
                      <a:pt x="226" y="574"/>
                      <a:pt x="229" y="574"/>
                    </a:cubicBezTo>
                    <a:cubicBezTo>
                      <a:pt x="228" y="573"/>
                      <a:pt x="228" y="573"/>
                      <a:pt x="228" y="572"/>
                    </a:cubicBezTo>
                    <a:cubicBezTo>
                      <a:pt x="229" y="574"/>
                      <a:pt x="231" y="575"/>
                      <a:pt x="232" y="575"/>
                    </a:cubicBezTo>
                    <a:cubicBezTo>
                      <a:pt x="231" y="574"/>
                      <a:pt x="229" y="574"/>
                      <a:pt x="229" y="572"/>
                    </a:cubicBezTo>
                    <a:cubicBezTo>
                      <a:pt x="232" y="574"/>
                      <a:pt x="230" y="569"/>
                      <a:pt x="228" y="569"/>
                    </a:cubicBezTo>
                    <a:cubicBezTo>
                      <a:pt x="233" y="572"/>
                      <a:pt x="227" y="571"/>
                      <a:pt x="229" y="570"/>
                    </a:cubicBezTo>
                    <a:cubicBezTo>
                      <a:pt x="228" y="569"/>
                      <a:pt x="228" y="571"/>
                      <a:pt x="227" y="570"/>
                    </a:cubicBezTo>
                    <a:cubicBezTo>
                      <a:pt x="227" y="568"/>
                      <a:pt x="228" y="568"/>
                      <a:pt x="229" y="569"/>
                    </a:cubicBezTo>
                    <a:cubicBezTo>
                      <a:pt x="230" y="569"/>
                      <a:pt x="232" y="570"/>
                      <a:pt x="233" y="570"/>
                    </a:cubicBezTo>
                    <a:cubicBezTo>
                      <a:pt x="232" y="569"/>
                      <a:pt x="230" y="569"/>
                      <a:pt x="229" y="567"/>
                    </a:cubicBezTo>
                    <a:cubicBezTo>
                      <a:pt x="230" y="564"/>
                      <a:pt x="227" y="559"/>
                      <a:pt x="223" y="556"/>
                    </a:cubicBezTo>
                    <a:cubicBezTo>
                      <a:pt x="225" y="558"/>
                      <a:pt x="226" y="557"/>
                      <a:pt x="227" y="557"/>
                    </a:cubicBezTo>
                    <a:cubicBezTo>
                      <a:pt x="225" y="555"/>
                      <a:pt x="225" y="555"/>
                      <a:pt x="225" y="553"/>
                    </a:cubicBezTo>
                    <a:cubicBezTo>
                      <a:pt x="224" y="552"/>
                      <a:pt x="223" y="552"/>
                      <a:pt x="222" y="550"/>
                    </a:cubicBezTo>
                    <a:cubicBezTo>
                      <a:pt x="221" y="550"/>
                      <a:pt x="221" y="551"/>
                      <a:pt x="220" y="550"/>
                    </a:cubicBezTo>
                    <a:cubicBezTo>
                      <a:pt x="219" y="549"/>
                      <a:pt x="217" y="547"/>
                      <a:pt x="219" y="547"/>
                    </a:cubicBezTo>
                    <a:cubicBezTo>
                      <a:pt x="216" y="546"/>
                      <a:pt x="215" y="543"/>
                      <a:pt x="213" y="544"/>
                    </a:cubicBezTo>
                    <a:cubicBezTo>
                      <a:pt x="213" y="544"/>
                      <a:pt x="214" y="545"/>
                      <a:pt x="214" y="545"/>
                    </a:cubicBezTo>
                    <a:cubicBezTo>
                      <a:pt x="213" y="545"/>
                      <a:pt x="213" y="545"/>
                      <a:pt x="213" y="544"/>
                    </a:cubicBezTo>
                    <a:cubicBezTo>
                      <a:pt x="214" y="549"/>
                      <a:pt x="206" y="544"/>
                      <a:pt x="206" y="541"/>
                    </a:cubicBezTo>
                    <a:cubicBezTo>
                      <a:pt x="207" y="541"/>
                      <a:pt x="209" y="544"/>
                      <a:pt x="208" y="542"/>
                    </a:cubicBezTo>
                    <a:cubicBezTo>
                      <a:pt x="207" y="541"/>
                      <a:pt x="206" y="541"/>
                      <a:pt x="207" y="540"/>
                    </a:cubicBezTo>
                    <a:cubicBezTo>
                      <a:pt x="208" y="541"/>
                      <a:pt x="209" y="542"/>
                      <a:pt x="210" y="542"/>
                    </a:cubicBezTo>
                    <a:cubicBezTo>
                      <a:pt x="208" y="540"/>
                      <a:pt x="208" y="539"/>
                      <a:pt x="208" y="538"/>
                    </a:cubicBezTo>
                    <a:cubicBezTo>
                      <a:pt x="205" y="538"/>
                      <a:pt x="201" y="533"/>
                      <a:pt x="198" y="531"/>
                    </a:cubicBezTo>
                    <a:cubicBezTo>
                      <a:pt x="198" y="530"/>
                      <a:pt x="197" y="530"/>
                      <a:pt x="197" y="529"/>
                    </a:cubicBezTo>
                    <a:cubicBezTo>
                      <a:pt x="198" y="530"/>
                      <a:pt x="199" y="531"/>
                      <a:pt x="199" y="530"/>
                    </a:cubicBezTo>
                    <a:cubicBezTo>
                      <a:pt x="197" y="527"/>
                      <a:pt x="196" y="528"/>
                      <a:pt x="194" y="526"/>
                    </a:cubicBezTo>
                    <a:cubicBezTo>
                      <a:pt x="194" y="525"/>
                      <a:pt x="193" y="523"/>
                      <a:pt x="193" y="525"/>
                    </a:cubicBezTo>
                    <a:cubicBezTo>
                      <a:pt x="191" y="523"/>
                      <a:pt x="191" y="521"/>
                      <a:pt x="192" y="521"/>
                    </a:cubicBezTo>
                    <a:cubicBezTo>
                      <a:pt x="195" y="523"/>
                      <a:pt x="193" y="522"/>
                      <a:pt x="195" y="523"/>
                    </a:cubicBezTo>
                    <a:cubicBezTo>
                      <a:pt x="194" y="522"/>
                      <a:pt x="195" y="521"/>
                      <a:pt x="194" y="520"/>
                    </a:cubicBezTo>
                    <a:cubicBezTo>
                      <a:pt x="194" y="519"/>
                      <a:pt x="195" y="521"/>
                      <a:pt x="195" y="521"/>
                    </a:cubicBezTo>
                    <a:cubicBezTo>
                      <a:pt x="194" y="518"/>
                      <a:pt x="193" y="520"/>
                      <a:pt x="192" y="518"/>
                    </a:cubicBezTo>
                    <a:cubicBezTo>
                      <a:pt x="191" y="518"/>
                      <a:pt x="190" y="517"/>
                      <a:pt x="190" y="516"/>
                    </a:cubicBezTo>
                    <a:cubicBezTo>
                      <a:pt x="190" y="516"/>
                      <a:pt x="191" y="515"/>
                      <a:pt x="190" y="515"/>
                    </a:cubicBezTo>
                    <a:cubicBezTo>
                      <a:pt x="189" y="515"/>
                      <a:pt x="189" y="516"/>
                      <a:pt x="188" y="515"/>
                    </a:cubicBezTo>
                    <a:cubicBezTo>
                      <a:pt x="187" y="514"/>
                      <a:pt x="188" y="514"/>
                      <a:pt x="188" y="513"/>
                    </a:cubicBezTo>
                    <a:cubicBezTo>
                      <a:pt x="187" y="513"/>
                      <a:pt x="187" y="513"/>
                      <a:pt x="186" y="512"/>
                    </a:cubicBezTo>
                    <a:cubicBezTo>
                      <a:pt x="185" y="512"/>
                      <a:pt x="183" y="512"/>
                      <a:pt x="185" y="514"/>
                    </a:cubicBezTo>
                    <a:cubicBezTo>
                      <a:pt x="186" y="514"/>
                      <a:pt x="185" y="512"/>
                      <a:pt x="186" y="513"/>
                    </a:cubicBezTo>
                    <a:cubicBezTo>
                      <a:pt x="187" y="514"/>
                      <a:pt x="187" y="515"/>
                      <a:pt x="187" y="516"/>
                    </a:cubicBezTo>
                    <a:cubicBezTo>
                      <a:pt x="185" y="515"/>
                      <a:pt x="183" y="511"/>
                      <a:pt x="182" y="510"/>
                    </a:cubicBezTo>
                    <a:cubicBezTo>
                      <a:pt x="183" y="511"/>
                      <a:pt x="182" y="511"/>
                      <a:pt x="181" y="510"/>
                    </a:cubicBezTo>
                    <a:cubicBezTo>
                      <a:pt x="182" y="509"/>
                      <a:pt x="183" y="510"/>
                      <a:pt x="183" y="509"/>
                    </a:cubicBezTo>
                    <a:cubicBezTo>
                      <a:pt x="182" y="507"/>
                      <a:pt x="181" y="507"/>
                      <a:pt x="180" y="505"/>
                    </a:cubicBezTo>
                    <a:cubicBezTo>
                      <a:pt x="180" y="505"/>
                      <a:pt x="179" y="504"/>
                      <a:pt x="180" y="504"/>
                    </a:cubicBezTo>
                    <a:cubicBezTo>
                      <a:pt x="181" y="505"/>
                      <a:pt x="175" y="499"/>
                      <a:pt x="174" y="498"/>
                    </a:cubicBezTo>
                    <a:cubicBezTo>
                      <a:pt x="174" y="498"/>
                      <a:pt x="174" y="497"/>
                      <a:pt x="174" y="497"/>
                    </a:cubicBezTo>
                    <a:cubicBezTo>
                      <a:pt x="175" y="498"/>
                      <a:pt x="176" y="497"/>
                      <a:pt x="177" y="498"/>
                    </a:cubicBezTo>
                    <a:cubicBezTo>
                      <a:pt x="178" y="499"/>
                      <a:pt x="178" y="501"/>
                      <a:pt x="179" y="501"/>
                    </a:cubicBezTo>
                    <a:cubicBezTo>
                      <a:pt x="178" y="499"/>
                      <a:pt x="177" y="498"/>
                      <a:pt x="177" y="497"/>
                    </a:cubicBezTo>
                    <a:cubicBezTo>
                      <a:pt x="179" y="499"/>
                      <a:pt x="179" y="497"/>
                      <a:pt x="181" y="498"/>
                    </a:cubicBezTo>
                    <a:cubicBezTo>
                      <a:pt x="181" y="499"/>
                      <a:pt x="182" y="504"/>
                      <a:pt x="182" y="503"/>
                    </a:cubicBezTo>
                    <a:cubicBezTo>
                      <a:pt x="182" y="502"/>
                      <a:pt x="182" y="502"/>
                      <a:pt x="182" y="502"/>
                    </a:cubicBezTo>
                    <a:cubicBezTo>
                      <a:pt x="184" y="504"/>
                      <a:pt x="185" y="507"/>
                      <a:pt x="187" y="508"/>
                    </a:cubicBezTo>
                    <a:cubicBezTo>
                      <a:pt x="186" y="506"/>
                      <a:pt x="184" y="504"/>
                      <a:pt x="183" y="502"/>
                    </a:cubicBezTo>
                    <a:cubicBezTo>
                      <a:pt x="184" y="502"/>
                      <a:pt x="185" y="503"/>
                      <a:pt x="186" y="505"/>
                    </a:cubicBezTo>
                    <a:cubicBezTo>
                      <a:pt x="187" y="506"/>
                      <a:pt x="187" y="507"/>
                      <a:pt x="188" y="508"/>
                    </a:cubicBezTo>
                    <a:cubicBezTo>
                      <a:pt x="189" y="509"/>
                      <a:pt x="189" y="506"/>
                      <a:pt x="191" y="507"/>
                    </a:cubicBezTo>
                    <a:cubicBezTo>
                      <a:pt x="190" y="506"/>
                      <a:pt x="190" y="505"/>
                      <a:pt x="189" y="504"/>
                    </a:cubicBezTo>
                    <a:cubicBezTo>
                      <a:pt x="189" y="503"/>
                      <a:pt x="188" y="502"/>
                      <a:pt x="188" y="502"/>
                    </a:cubicBezTo>
                    <a:cubicBezTo>
                      <a:pt x="188" y="503"/>
                      <a:pt x="188" y="504"/>
                      <a:pt x="189" y="505"/>
                    </a:cubicBezTo>
                    <a:cubicBezTo>
                      <a:pt x="184" y="501"/>
                      <a:pt x="186" y="498"/>
                      <a:pt x="188" y="497"/>
                    </a:cubicBezTo>
                    <a:cubicBezTo>
                      <a:pt x="187" y="496"/>
                      <a:pt x="186" y="495"/>
                      <a:pt x="186" y="494"/>
                    </a:cubicBezTo>
                    <a:cubicBezTo>
                      <a:pt x="187" y="493"/>
                      <a:pt x="189" y="497"/>
                      <a:pt x="190" y="496"/>
                    </a:cubicBezTo>
                    <a:cubicBezTo>
                      <a:pt x="190" y="494"/>
                      <a:pt x="188" y="495"/>
                      <a:pt x="189" y="494"/>
                    </a:cubicBezTo>
                    <a:cubicBezTo>
                      <a:pt x="190" y="496"/>
                      <a:pt x="190" y="492"/>
                      <a:pt x="191" y="494"/>
                    </a:cubicBezTo>
                    <a:cubicBezTo>
                      <a:pt x="191" y="495"/>
                      <a:pt x="191" y="495"/>
                      <a:pt x="191" y="495"/>
                    </a:cubicBezTo>
                    <a:cubicBezTo>
                      <a:pt x="192" y="498"/>
                      <a:pt x="193" y="494"/>
                      <a:pt x="194" y="496"/>
                    </a:cubicBezTo>
                    <a:cubicBezTo>
                      <a:pt x="194" y="496"/>
                      <a:pt x="195" y="499"/>
                      <a:pt x="196" y="498"/>
                    </a:cubicBezTo>
                    <a:cubicBezTo>
                      <a:pt x="197" y="498"/>
                      <a:pt x="194" y="496"/>
                      <a:pt x="195" y="495"/>
                    </a:cubicBezTo>
                    <a:cubicBezTo>
                      <a:pt x="196" y="495"/>
                      <a:pt x="197" y="497"/>
                      <a:pt x="197" y="496"/>
                    </a:cubicBezTo>
                    <a:cubicBezTo>
                      <a:pt x="196" y="495"/>
                      <a:pt x="198" y="497"/>
                      <a:pt x="198" y="495"/>
                    </a:cubicBezTo>
                    <a:cubicBezTo>
                      <a:pt x="197" y="494"/>
                      <a:pt x="196" y="493"/>
                      <a:pt x="197" y="491"/>
                    </a:cubicBezTo>
                    <a:cubicBezTo>
                      <a:pt x="195" y="493"/>
                      <a:pt x="195" y="491"/>
                      <a:pt x="195" y="493"/>
                    </a:cubicBezTo>
                    <a:cubicBezTo>
                      <a:pt x="195" y="492"/>
                      <a:pt x="194" y="490"/>
                      <a:pt x="195" y="490"/>
                    </a:cubicBezTo>
                    <a:cubicBezTo>
                      <a:pt x="194" y="489"/>
                      <a:pt x="194" y="488"/>
                      <a:pt x="193" y="487"/>
                    </a:cubicBezTo>
                    <a:cubicBezTo>
                      <a:pt x="192" y="486"/>
                      <a:pt x="192" y="485"/>
                      <a:pt x="191" y="484"/>
                    </a:cubicBezTo>
                    <a:cubicBezTo>
                      <a:pt x="190" y="482"/>
                      <a:pt x="189" y="480"/>
                      <a:pt x="188" y="479"/>
                    </a:cubicBezTo>
                    <a:cubicBezTo>
                      <a:pt x="188" y="478"/>
                      <a:pt x="188" y="476"/>
                      <a:pt x="188" y="475"/>
                    </a:cubicBezTo>
                    <a:cubicBezTo>
                      <a:pt x="189" y="474"/>
                      <a:pt x="189" y="476"/>
                      <a:pt x="190" y="476"/>
                    </a:cubicBezTo>
                    <a:cubicBezTo>
                      <a:pt x="190" y="476"/>
                      <a:pt x="190" y="476"/>
                      <a:pt x="191" y="476"/>
                    </a:cubicBezTo>
                    <a:cubicBezTo>
                      <a:pt x="190" y="474"/>
                      <a:pt x="190" y="473"/>
                      <a:pt x="190" y="471"/>
                    </a:cubicBezTo>
                    <a:cubicBezTo>
                      <a:pt x="191" y="474"/>
                      <a:pt x="192" y="472"/>
                      <a:pt x="193" y="475"/>
                    </a:cubicBezTo>
                    <a:cubicBezTo>
                      <a:pt x="192" y="475"/>
                      <a:pt x="194" y="479"/>
                      <a:pt x="195" y="479"/>
                    </a:cubicBezTo>
                    <a:cubicBezTo>
                      <a:pt x="195" y="477"/>
                      <a:pt x="193" y="475"/>
                      <a:pt x="194" y="474"/>
                    </a:cubicBezTo>
                    <a:cubicBezTo>
                      <a:pt x="195" y="475"/>
                      <a:pt x="196" y="477"/>
                      <a:pt x="197" y="477"/>
                    </a:cubicBezTo>
                    <a:cubicBezTo>
                      <a:pt x="195" y="475"/>
                      <a:pt x="196" y="473"/>
                      <a:pt x="196" y="471"/>
                    </a:cubicBezTo>
                    <a:cubicBezTo>
                      <a:pt x="196" y="472"/>
                      <a:pt x="199" y="479"/>
                      <a:pt x="200" y="479"/>
                    </a:cubicBezTo>
                    <a:cubicBezTo>
                      <a:pt x="199" y="476"/>
                      <a:pt x="199" y="474"/>
                      <a:pt x="200" y="472"/>
                    </a:cubicBezTo>
                    <a:cubicBezTo>
                      <a:pt x="199" y="471"/>
                      <a:pt x="198" y="471"/>
                      <a:pt x="198" y="470"/>
                    </a:cubicBezTo>
                    <a:cubicBezTo>
                      <a:pt x="199" y="472"/>
                      <a:pt x="198" y="467"/>
                      <a:pt x="197" y="467"/>
                    </a:cubicBezTo>
                    <a:cubicBezTo>
                      <a:pt x="198" y="469"/>
                      <a:pt x="197" y="469"/>
                      <a:pt x="196" y="468"/>
                    </a:cubicBezTo>
                    <a:cubicBezTo>
                      <a:pt x="197" y="468"/>
                      <a:pt x="197" y="467"/>
                      <a:pt x="197" y="466"/>
                    </a:cubicBezTo>
                    <a:cubicBezTo>
                      <a:pt x="196" y="463"/>
                      <a:pt x="194" y="460"/>
                      <a:pt x="192" y="459"/>
                    </a:cubicBezTo>
                    <a:cubicBezTo>
                      <a:pt x="193" y="460"/>
                      <a:pt x="193" y="461"/>
                      <a:pt x="194" y="462"/>
                    </a:cubicBezTo>
                    <a:cubicBezTo>
                      <a:pt x="193" y="464"/>
                      <a:pt x="192" y="464"/>
                      <a:pt x="193" y="466"/>
                    </a:cubicBezTo>
                    <a:cubicBezTo>
                      <a:pt x="192" y="464"/>
                      <a:pt x="192" y="464"/>
                      <a:pt x="190" y="463"/>
                    </a:cubicBezTo>
                    <a:cubicBezTo>
                      <a:pt x="191" y="463"/>
                      <a:pt x="192" y="464"/>
                      <a:pt x="191" y="462"/>
                    </a:cubicBezTo>
                    <a:cubicBezTo>
                      <a:pt x="189" y="462"/>
                      <a:pt x="188" y="458"/>
                      <a:pt x="188" y="456"/>
                    </a:cubicBezTo>
                    <a:cubicBezTo>
                      <a:pt x="186" y="454"/>
                      <a:pt x="181" y="447"/>
                      <a:pt x="183" y="445"/>
                    </a:cubicBezTo>
                    <a:cubicBezTo>
                      <a:pt x="183" y="445"/>
                      <a:pt x="182" y="444"/>
                      <a:pt x="182" y="444"/>
                    </a:cubicBezTo>
                    <a:cubicBezTo>
                      <a:pt x="181" y="443"/>
                      <a:pt x="183" y="445"/>
                      <a:pt x="181" y="445"/>
                    </a:cubicBezTo>
                    <a:cubicBezTo>
                      <a:pt x="181" y="444"/>
                      <a:pt x="181" y="444"/>
                      <a:pt x="181" y="444"/>
                    </a:cubicBezTo>
                    <a:cubicBezTo>
                      <a:pt x="181" y="443"/>
                      <a:pt x="182" y="441"/>
                      <a:pt x="181" y="441"/>
                    </a:cubicBezTo>
                    <a:cubicBezTo>
                      <a:pt x="179" y="441"/>
                      <a:pt x="176" y="433"/>
                      <a:pt x="174" y="430"/>
                    </a:cubicBezTo>
                    <a:cubicBezTo>
                      <a:pt x="175" y="429"/>
                      <a:pt x="174" y="426"/>
                      <a:pt x="173" y="426"/>
                    </a:cubicBezTo>
                    <a:cubicBezTo>
                      <a:pt x="174" y="426"/>
                      <a:pt x="173" y="427"/>
                      <a:pt x="173" y="426"/>
                    </a:cubicBezTo>
                    <a:cubicBezTo>
                      <a:pt x="172" y="425"/>
                      <a:pt x="173" y="424"/>
                      <a:pt x="172" y="424"/>
                    </a:cubicBezTo>
                    <a:cubicBezTo>
                      <a:pt x="172" y="424"/>
                      <a:pt x="172" y="425"/>
                      <a:pt x="172" y="424"/>
                    </a:cubicBezTo>
                    <a:cubicBezTo>
                      <a:pt x="171" y="422"/>
                      <a:pt x="172" y="421"/>
                      <a:pt x="173" y="420"/>
                    </a:cubicBezTo>
                    <a:cubicBezTo>
                      <a:pt x="174" y="419"/>
                      <a:pt x="175" y="422"/>
                      <a:pt x="175" y="420"/>
                    </a:cubicBezTo>
                    <a:cubicBezTo>
                      <a:pt x="174" y="419"/>
                      <a:pt x="174" y="414"/>
                      <a:pt x="175" y="412"/>
                    </a:cubicBezTo>
                    <a:cubicBezTo>
                      <a:pt x="176" y="414"/>
                      <a:pt x="178" y="415"/>
                      <a:pt x="178" y="418"/>
                    </a:cubicBezTo>
                    <a:cubicBezTo>
                      <a:pt x="179" y="418"/>
                      <a:pt x="179" y="419"/>
                      <a:pt x="180" y="421"/>
                    </a:cubicBezTo>
                    <a:cubicBezTo>
                      <a:pt x="179" y="420"/>
                      <a:pt x="179" y="421"/>
                      <a:pt x="179" y="422"/>
                    </a:cubicBezTo>
                    <a:cubicBezTo>
                      <a:pt x="180" y="421"/>
                      <a:pt x="181" y="422"/>
                      <a:pt x="180" y="423"/>
                    </a:cubicBezTo>
                    <a:cubicBezTo>
                      <a:pt x="182" y="422"/>
                      <a:pt x="181" y="425"/>
                      <a:pt x="182" y="424"/>
                    </a:cubicBezTo>
                    <a:cubicBezTo>
                      <a:pt x="182" y="421"/>
                      <a:pt x="180" y="421"/>
                      <a:pt x="180" y="419"/>
                    </a:cubicBezTo>
                    <a:cubicBezTo>
                      <a:pt x="182" y="421"/>
                      <a:pt x="183" y="425"/>
                      <a:pt x="185" y="425"/>
                    </a:cubicBezTo>
                    <a:cubicBezTo>
                      <a:pt x="186" y="428"/>
                      <a:pt x="186" y="429"/>
                      <a:pt x="187" y="431"/>
                    </a:cubicBezTo>
                    <a:cubicBezTo>
                      <a:pt x="187" y="429"/>
                      <a:pt x="188" y="433"/>
                      <a:pt x="189" y="433"/>
                    </a:cubicBezTo>
                    <a:cubicBezTo>
                      <a:pt x="190" y="433"/>
                      <a:pt x="189" y="432"/>
                      <a:pt x="190" y="432"/>
                    </a:cubicBezTo>
                    <a:cubicBezTo>
                      <a:pt x="190" y="431"/>
                      <a:pt x="189" y="429"/>
                      <a:pt x="189" y="429"/>
                    </a:cubicBezTo>
                    <a:cubicBezTo>
                      <a:pt x="191" y="431"/>
                      <a:pt x="191" y="433"/>
                      <a:pt x="192" y="435"/>
                    </a:cubicBezTo>
                    <a:cubicBezTo>
                      <a:pt x="192" y="434"/>
                      <a:pt x="194" y="436"/>
                      <a:pt x="195" y="437"/>
                    </a:cubicBezTo>
                    <a:cubicBezTo>
                      <a:pt x="194" y="436"/>
                      <a:pt x="195" y="436"/>
                      <a:pt x="195" y="436"/>
                    </a:cubicBezTo>
                    <a:cubicBezTo>
                      <a:pt x="195" y="435"/>
                      <a:pt x="195" y="435"/>
                      <a:pt x="195" y="434"/>
                    </a:cubicBezTo>
                    <a:cubicBezTo>
                      <a:pt x="196" y="436"/>
                      <a:pt x="195" y="433"/>
                      <a:pt x="196" y="433"/>
                    </a:cubicBezTo>
                    <a:cubicBezTo>
                      <a:pt x="197" y="433"/>
                      <a:pt x="197" y="435"/>
                      <a:pt x="198" y="434"/>
                    </a:cubicBezTo>
                    <a:cubicBezTo>
                      <a:pt x="198" y="433"/>
                      <a:pt x="197" y="430"/>
                      <a:pt x="196" y="430"/>
                    </a:cubicBezTo>
                    <a:cubicBezTo>
                      <a:pt x="197" y="433"/>
                      <a:pt x="194" y="432"/>
                      <a:pt x="193" y="431"/>
                    </a:cubicBezTo>
                    <a:cubicBezTo>
                      <a:pt x="194" y="430"/>
                      <a:pt x="193" y="428"/>
                      <a:pt x="193" y="427"/>
                    </a:cubicBezTo>
                    <a:cubicBezTo>
                      <a:pt x="193" y="426"/>
                      <a:pt x="192" y="424"/>
                      <a:pt x="193" y="424"/>
                    </a:cubicBezTo>
                    <a:cubicBezTo>
                      <a:pt x="193" y="423"/>
                      <a:pt x="192" y="423"/>
                      <a:pt x="192" y="423"/>
                    </a:cubicBezTo>
                    <a:cubicBezTo>
                      <a:pt x="191" y="420"/>
                      <a:pt x="191" y="419"/>
                      <a:pt x="193" y="419"/>
                    </a:cubicBezTo>
                    <a:cubicBezTo>
                      <a:pt x="193" y="418"/>
                      <a:pt x="193" y="418"/>
                      <a:pt x="193" y="417"/>
                    </a:cubicBezTo>
                    <a:cubicBezTo>
                      <a:pt x="194" y="418"/>
                      <a:pt x="195" y="421"/>
                      <a:pt x="194" y="421"/>
                    </a:cubicBezTo>
                    <a:cubicBezTo>
                      <a:pt x="194" y="422"/>
                      <a:pt x="195" y="422"/>
                      <a:pt x="195" y="423"/>
                    </a:cubicBezTo>
                    <a:cubicBezTo>
                      <a:pt x="196" y="424"/>
                      <a:pt x="196" y="424"/>
                      <a:pt x="197" y="425"/>
                    </a:cubicBezTo>
                    <a:cubicBezTo>
                      <a:pt x="197" y="427"/>
                      <a:pt x="198" y="427"/>
                      <a:pt x="199" y="429"/>
                    </a:cubicBezTo>
                    <a:cubicBezTo>
                      <a:pt x="201" y="428"/>
                      <a:pt x="201" y="428"/>
                      <a:pt x="201" y="428"/>
                    </a:cubicBezTo>
                    <a:cubicBezTo>
                      <a:pt x="201" y="426"/>
                      <a:pt x="199" y="426"/>
                      <a:pt x="200" y="426"/>
                    </a:cubicBezTo>
                    <a:cubicBezTo>
                      <a:pt x="201" y="427"/>
                      <a:pt x="202" y="427"/>
                      <a:pt x="202" y="426"/>
                    </a:cubicBezTo>
                    <a:cubicBezTo>
                      <a:pt x="203" y="426"/>
                      <a:pt x="203" y="427"/>
                      <a:pt x="203" y="428"/>
                    </a:cubicBezTo>
                    <a:cubicBezTo>
                      <a:pt x="203" y="426"/>
                      <a:pt x="204" y="426"/>
                      <a:pt x="205" y="427"/>
                    </a:cubicBezTo>
                    <a:cubicBezTo>
                      <a:pt x="205" y="425"/>
                      <a:pt x="205" y="425"/>
                      <a:pt x="205" y="424"/>
                    </a:cubicBezTo>
                    <a:cubicBezTo>
                      <a:pt x="205" y="424"/>
                      <a:pt x="205" y="424"/>
                      <a:pt x="204" y="423"/>
                    </a:cubicBezTo>
                    <a:cubicBezTo>
                      <a:pt x="205" y="423"/>
                      <a:pt x="205" y="422"/>
                      <a:pt x="205" y="422"/>
                    </a:cubicBezTo>
                    <a:cubicBezTo>
                      <a:pt x="206" y="423"/>
                      <a:pt x="207" y="423"/>
                      <a:pt x="209" y="423"/>
                    </a:cubicBezTo>
                    <a:cubicBezTo>
                      <a:pt x="209" y="423"/>
                      <a:pt x="209" y="423"/>
                      <a:pt x="209" y="423"/>
                    </a:cubicBezTo>
                    <a:cubicBezTo>
                      <a:pt x="208" y="421"/>
                      <a:pt x="209" y="420"/>
                      <a:pt x="208" y="420"/>
                    </a:cubicBezTo>
                    <a:cubicBezTo>
                      <a:pt x="209" y="419"/>
                      <a:pt x="209" y="419"/>
                      <a:pt x="210" y="419"/>
                    </a:cubicBezTo>
                    <a:cubicBezTo>
                      <a:pt x="210" y="420"/>
                      <a:pt x="210" y="421"/>
                      <a:pt x="211" y="420"/>
                    </a:cubicBezTo>
                    <a:cubicBezTo>
                      <a:pt x="210" y="419"/>
                      <a:pt x="210" y="417"/>
                      <a:pt x="208" y="417"/>
                    </a:cubicBezTo>
                    <a:cubicBezTo>
                      <a:pt x="208" y="416"/>
                      <a:pt x="208" y="414"/>
                      <a:pt x="209" y="415"/>
                    </a:cubicBezTo>
                    <a:cubicBezTo>
                      <a:pt x="209" y="415"/>
                      <a:pt x="209" y="415"/>
                      <a:pt x="209" y="415"/>
                    </a:cubicBezTo>
                    <a:cubicBezTo>
                      <a:pt x="210" y="414"/>
                      <a:pt x="209" y="413"/>
                      <a:pt x="209" y="412"/>
                    </a:cubicBezTo>
                    <a:cubicBezTo>
                      <a:pt x="210" y="412"/>
                      <a:pt x="209" y="409"/>
                      <a:pt x="210" y="410"/>
                    </a:cubicBezTo>
                    <a:cubicBezTo>
                      <a:pt x="210" y="408"/>
                      <a:pt x="208" y="410"/>
                      <a:pt x="208" y="408"/>
                    </a:cubicBezTo>
                    <a:cubicBezTo>
                      <a:pt x="209" y="407"/>
                      <a:pt x="208" y="405"/>
                      <a:pt x="207" y="402"/>
                    </a:cubicBezTo>
                    <a:cubicBezTo>
                      <a:pt x="207" y="400"/>
                      <a:pt x="206" y="398"/>
                      <a:pt x="204" y="395"/>
                    </a:cubicBezTo>
                    <a:cubicBezTo>
                      <a:pt x="205" y="396"/>
                      <a:pt x="205" y="396"/>
                      <a:pt x="204" y="396"/>
                    </a:cubicBezTo>
                    <a:cubicBezTo>
                      <a:pt x="204" y="394"/>
                      <a:pt x="204" y="392"/>
                      <a:pt x="204" y="390"/>
                    </a:cubicBezTo>
                    <a:cubicBezTo>
                      <a:pt x="204" y="388"/>
                      <a:pt x="204" y="386"/>
                      <a:pt x="202" y="385"/>
                    </a:cubicBezTo>
                    <a:cubicBezTo>
                      <a:pt x="202" y="384"/>
                      <a:pt x="203" y="385"/>
                      <a:pt x="203" y="384"/>
                    </a:cubicBezTo>
                    <a:cubicBezTo>
                      <a:pt x="203" y="384"/>
                      <a:pt x="203" y="383"/>
                      <a:pt x="203" y="383"/>
                    </a:cubicBezTo>
                    <a:cubicBezTo>
                      <a:pt x="203" y="384"/>
                      <a:pt x="203" y="384"/>
                      <a:pt x="204" y="384"/>
                    </a:cubicBezTo>
                    <a:cubicBezTo>
                      <a:pt x="204" y="385"/>
                      <a:pt x="203" y="385"/>
                      <a:pt x="205" y="385"/>
                    </a:cubicBezTo>
                    <a:cubicBezTo>
                      <a:pt x="204" y="382"/>
                      <a:pt x="204" y="379"/>
                      <a:pt x="204" y="375"/>
                    </a:cubicBezTo>
                    <a:cubicBezTo>
                      <a:pt x="203" y="372"/>
                      <a:pt x="203" y="369"/>
                      <a:pt x="203" y="366"/>
                    </a:cubicBezTo>
                    <a:cubicBezTo>
                      <a:pt x="203" y="365"/>
                      <a:pt x="202" y="364"/>
                      <a:pt x="203" y="363"/>
                    </a:cubicBezTo>
                    <a:cubicBezTo>
                      <a:pt x="203" y="363"/>
                      <a:pt x="203" y="364"/>
                      <a:pt x="203" y="364"/>
                    </a:cubicBezTo>
                    <a:cubicBezTo>
                      <a:pt x="202" y="363"/>
                      <a:pt x="202" y="363"/>
                      <a:pt x="202" y="362"/>
                    </a:cubicBezTo>
                    <a:cubicBezTo>
                      <a:pt x="203" y="361"/>
                      <a:pt x="202" y="358"/>
                      <a:pt x="201" y="355"/>
                    </a:cubicBezTo>
                    <a:cubicBezTo>
                      <a:pt x="203" y="350"/>
                      <a:pt x="200" y="346"/>
                      <a:pt x="202" y="342"/>
                    </a:cubicBezTo>
                    <a:cubicBezTo>
                      <a:pt x="202" y="340"/>
                      <a:pt x="202" y="337"/>
                      <a:pt x="203" y="334"/>
                    </a:cubicBezTo>
                    <a:cubicBezTo>
                      <a:pt x="204" y="332"/>
                      <a:pt x="204" y="328"/>
                      <a:pt x="203" y="326"/>
                    </a:cubicBezTo>
                    <a:cubicBezTo>
                      <a:pt x="203" y="326"/>
                      <a:pt x="203" y="325"/>
                      <a:pt x="204" y="326"/>
                    </a:cubicBezTo>
                    <a:cubicBezTo>
                      <a:pt x="204" y="324"/>
                      <a:pt x="203" y="325"/>
                      <a:pt x="203" y="323"/>
                    </a:cubicBezTo>
                    <a:cubicBezTo>
                      <a:pt x="203" y="322"/>
                      <a:pt x="204" y="322"/>
                      <a:pt x="204" y="321"/>
                    </a:cubicBezTo>
                    <a:cubicBezTo>
                      <a:pt x="204" y="320"/>
                      <a:pt x="204" y="319"/>
                      <a:pt x="203" y="319"/>
                    </a:cubicBezTo>
                    <a:cubicBezTo>
                      <a:pt x="204" y="318"/>
                      <a:pt x="205" y="318"/>
                      <a:pt x="205" y="317"/>
                    </a:cubicBezTo>
                    <a:cubicBezTo>
                      <a:pt x="204" y="316"/>
                      <a:pt x="206" y="314"/>
                      <a:pt x="206" y="313"/>
                    </a:cubicBezTo>
                    <a:cubicBezTo>
                      <a:pt x="207" y="307"/>
                      <a:pt x="209" y="300"/>
                      <a:pt x="210" y="292"/>
                    </a:cubicBezTo>
                    <a:cubicBezTo>
                      <a:pt x="209" y="293"/>
                      <a:pt x="209" y="296"/>
                      <a:pt x="208" y="294"/>
                    </a:cubicBezTo>
                    <a:cubicBezTo>
                      <a:pt x="209" y="296"/>
                      <a:pt x="207" y="298"/>
                      <a:pt x="208" y="300"/>
                    </a:cubicBezTo>
                    <a:cubicBezTo>
                      <a:pt x="207" y="301"/>
                      <a:pt x="207" y="304"/>
                      <a:pt x="207" y="306"/>
                    </a:cubicBezTo>
                    <a:cubicBezTo>
                      <a:pt x="206" y="307"/>
                      <a:pt x="206" y="307"/>
                      <a:pt x="206" y="309"/>
                    </a:cubicBezTo>
                    <a:cubicBezTo>
                      <a:pt x="206" y="309"/>
                      <a:pt x="205" y="310"/>
                      <a:pt x="205" y="310"/>
                    </a:cubicBezTo>
                    <a:cubicBezTo>
                      <a:pt x="204" y="308"/>
                      <a:pt x="205" y="307"/>
                      <a:pt x="205" y="305"/>
                    </a:cubicBezTo>
                    <a:cubicBezTo>
                      <a:pt x="206" y="303"/>
                      <a:pt x="206" y="301"/>
                      <a:pt x="206" y="299"/>
                    </a:cubicBezTo>
                    <a:cubicBezTo>
                      <a:pt x="205" y="302"/>
                      <a:pt x="204" y="303"/>
                      <a:pt x="204" y="305"/>
                    </a:cubicBezTo>
                    <a:cubicBezTo>
                      <a:pt x="204" y="307"/>
                      <a:pt x="203" y="309"/>
                      <a:pt x="203" y="312"/>
                    </a:cubicBezTo>
                    <a:cubicBezTo>
                      <a:pt x="202" y="312"/>
                      <a:pt x="202" y="312"/>
                      <a:pt x="201" y="313"/>
                    </a:cubicBezTo>
                    <a:cubicBezTo>
                      <a:pt x="202" y="314"/>
                      <a:pt x="202" y="316"/>
                      <a:pt x="201" y="319"/>
                    </a:cubicBezTo>
                    <a:cubicBezTo>
                      <a:pt x="201" y="322"/>
                      <a:pt x="200" y="324"/>
                      <a:pt x="199" y="325"/>
                    </a:cubicBezTo>
                    <a:cubicBezTo>
                      <a:pt x="199" y="329"/>
                      <a:pt x="200" y="332"/>
                      <a:pt x="198" y="334"/>
                    </a:cubicBezTo>
                    <a:cubicBezTo>
                      <a:pt x="199" y="334"/>
                      <a:pt x="200" y="340"/>
                      <a:pt x="198" y="340"/>
                    </a:cubicBezTo>
                    <a:cubicBezTo>
                      <a:pt x="197" y="340"/>
                      <a:pt x="198" y="339"/>
                      <a:pt x="197" y="339"/>
                    </a:cubicBezTo>
                    <a:cubicBezTo>
                      <a:pt x="197" y="340"/>
                      <a:pt x="198" y="343"/>
                      <a:pt x="197" y="344"/>
                    </a:cubicBezTo>
                    <a:cubicBezTo>
                      <a:pt x="197" y="344"/>
                      <a:pt x="197" y="345"/>
                      <a:pt x="197" y="346"/>
                    </a:cubicBezTo>
                    <a:cubicBezTo>
                      <a:pt x="197" y="346"/>
                      <a:pt x="197" y="347"/>
                      <a:pt x="197" y="349"/>
                    </a:cubicBezTo>
                    <a:cubicBezTo>
                      <a:pt x="197" y="351"/>
                      <a:pt x="197" y="353"/>
                      <a:pt x="198" y="354"/>
                    </a:cubicBezTo>
                    <a:cubicBezTo>
                      <a:pt x="198" y="356"/>
                      <a:pt x="197" y="356"/>
                      <a:pt x="196" y="355"/>
                    </a:cubicBezTo>
                    <a:cubicBezTo>
                      <a:pt x="197" y="357"/>
                      <a:pt x="197" y="358"/>
                      <a:pt x="198" y="361"/>
                    </a:cubicBezTo>
                    <a:cubicBezTo>
                      <a:pt x="197" y="361"/>
                      <a:pt x="197" y="362"/>
                      <a:pt x="196" y="364"/>
                    </a:cubicBezTo>
                    <a:cubicBezTo>
                      <a:pt x="196" y="365"/>
                      <a:pt x="196" y="366"/>
                      <a:pt x="197" y="368"/>
                    </a:cubicBezTo>
                    <a:cubicBezTo>
                      <a:pt x="197" y="371"/>
                      <a:pt x="197" y="373"/>
                      <a:pt x="196" y="375"/>
                    </a:cubicBezTo>
                    <a:cubicBezTo>
                      <a:pt x="196" y="373"/>
                      <a:pt x="196" y="372"/>
                      <a:pt x="195" y="370"/>
                    </a:cubicBezTo>
                    <a:cubicBezTo>
                      <a:pt x="195" y="368"/>
                      <a:pt x="195" y="366"/>
                      <a:pt x="195" y="364"/>
                    </a:cubicBezTo>
                    <a:cubicBezTo>
                      <a:pt x="194" y="359"/>
                      <a:pt x="194" y="355"/>
                      <a:pt x="193" y="351"/>
                    </a:cubicBezTo>
                    <a:cubicBezTo>
                      <a:pt x="193" y="353"/>
                      <a:pt x="193" y="354"/>
                      <a:pt x="193" y="356"/>
                    </a:cubicBezTo>
                    <a:cubicBezTo>
                      <a:pt x="193" y="357"/>
                      <a:pt x="193" y="358"/>
                      <a:pt x="194" y="359"/>
                    </a:cubicBezTo>
                    <a:cubicBezTo>
                      <a:pt x="192" y="359"/>
                      <a:pt x="193" y="363"/>
                      <a:pt x="192" y="363"/>
                    </a:cubicBezTo>
                    <a:cubicBezTo>
                      <a:pt x="192" y="361"/>
                      <a:pt x="192" y="358"/>
                      <a:pt x="191" y="356"/>
                    </a:cubicBezTo>
                    <a:cubicBezTo>
                      <a:pt x="191" y="353"/>
                      <a:pt x="192" y="351"/>
                      <a:pt x="193" y="350"/>
                    </a:cubicBezTo>
                    <a:cubicBezTo>
                      <a:pt x="192" y="350"/>
                      <a:pt x="192" y="352"/>
                      <a:pt x="191" y="352"/>
                    </a:cubicBezTo>
                    <a:cubicBezTo>
                      <a:pt x="191" y="351"/>
                      <a:pt x="191" y="349"/>
                      <a:pt x="192" y="348"/>
                    </a:cubicBezTo>
                    <a:cubicBezTo>
                      <a:pt x="192" y="346"/>
                      <a:pt x="192" y="345"/>
                      <a:pt x="191" y="343"/>
                    </a:cubicBezTo>
                    <a:cubicBezTo>
                      <a:pt x="192" y="343"/>
                      <a:pt x="192" y="343"/>
                      <a:pt x="193" y="342"/>
                    </a:cubicBezTo>
                    <a:cubicBezTo>
                      <a:pt x="193" y="338"/>
                      <a:pt x="193" y="333"/>
                      <a:pt x="194" y="331"/>
                    </a:cubicBezTo>
                    <a:cubicBezTo>
                      <a:pt x="194" y="330"/>
                      <a:pt x="196" y="328"/>
                      <a:pt x="196" y="326"/>
                    </a:cubicBezTo>
                    <a:cubicBezTo>
                      <a:pt x="196" y="325"/>
                      <a:pt x="195" y="324"/>
                      <a:pt x="196" y="323"/>
                    </a:cubicBezTo>
                    <a:cubicBezTo>
                      <a:pt x="196" y="321"/>
                      <a:pt x="198" y="318"/>
                      <a:pt x="197" y="319"/>
                    </a:cubicBezTo>
                    <a:cubicBezTo>
                      <a:pt x="198" y="317"/>
                      <a:pt x="199" y="315"/>
                      <a:pt x="198" y="313"/>
                    </a:cubicBezTo>
                    <a:cubicBezTo>
                      <a:pt x="199" y="313"/>
                      <a:pt x="199" y="309"/>
                      <a:pt x="200" y="309"/>
                    </a:cubicBezTo>
                    <a:cubicBezTo>
                      <a:pt x="200" y="307"/>
                      <a:pt x="199" y="307"/>
                      <a:pt x="200" y="305"/>
                    </a:cubicBezTo>
                    <a:cubicBezTo>
                      <a:pt x="201" y="304"/>
                      <a:pt x="202" y="304"/>
                      <a:pt x="202" y="302"/>
                    </a:cubicBezTo>
                    <a:cubicBezTo>
                      <a:pt x="203" y="298"/>
                      <a:pt x="202" y="295"/>
                      <a:pt x="205" y="290"/>
                    </a:cubicBezTo>
                    <a:cubicBezTo>
                      <a:pt x="205" y="289"/>
                      <a:pt x="204" y="290"/>
                      <a:pt x="205" y="289"/>
                    </a:cubicBezTo>
                    <a:cubicBezTo>
                      <a:pt x="205" y="287"/>
                      <a:pt x="205" y="285"/>
                      <a:pt x="206" y="284"/>
                    </a:cubicBezTo>
                    <a:cubicBezTo>
                      <a:pt x="206" y="282"/>
                      <a:pt x="207" y="281"/>
                      <a:pt x="208" y="280"/>
                    </a:cubicBezTo>
                    <a:cubicBezTo>
                      <a:pt x="207" y="278"/>
                      <a:pt x="209" y="276"/>
                      <a:pt x="210" y="275"/>
                    </a:cubicBezTo>
                    <a:cubicBezTo>
                      <a:pt x="211" y="272"/>
                      <a:pt x="212" y="267"/>
                      <a:pt x="214" y="268"/>
                    </a:cubicBezTo>
                    <a:cubicBezTo>
                      <a:pt x="214" y="267"/>
                      <a:pt x="213" y="267"/>
                      <a:pt x="213" y="265"/>
                    </a:cubicBezTo>
                    <a:cubicBezTo>
                      <a:pt x="214" y="266"/>
                      <a:pt x="215" y="265"/>
                      <a:pt x="215" y="264"/>
                    </a:cubicBezTo>
                    <a:cubicBezTo>
                      <a:pt x="214" y="262"/>
                      <a:pt x="218" y="258"/>
                      <a:pt x="218" y="256"/>
                    </a:cubicBezTo>
                    <a:cubicBezTo>
                      <a:pt x="220" y="255"/>
                      <a:pt x="221" y="253"/>
                      <a:pt x="222" y="250"/>
                    </a:cubicBezTo>
                    <a:cubicBezTo>
                      <a:pt x="222" y="249"/>
                      <a:pt x="223" y="248"/>
                      <a:pt x="223" y="247"/>
                    </a:cubicBezTo>
                    <a:cubicBezTo>
                      <a:pt x="224" y="246"/>
                      <a:pt x="224" y="245"/>
                      <a:pt x="225" y="244"/>
                    </a:cubicBezTo>
                    <a:cubicBezTo>
                      <a:pt x="226" y="244"/>
                      <a:pt x="226" y="245"/>
                      <a:pt x="227" y="244"/>
                    </a:cubicBezTo>
                    <a:cubicBezTo>
                      <a:pt x="226" y="243"/>
                      <a:pt x="225" y="244"/>
                      <a:pt x="226" y="243"/>
                    </a:cubicBezTo>
                    <a:cubicBezTo>
                      <a:pt x="227" y="241"/>
                      <a:pt x="228" y="240"/>
                      <a:pt x="229" y="239"/>
                    </a:cubicBezTo>
                    <a:cubicBezTo>
                      <a:pt x="228" y="239"/>
                      <a:pt x="227" y="240"/>
                      <a:pt x="228" y="238"/>
                    </a:cubicBezTo>
                    <a:cubicBezTo>
                      <a:pt x="229" y="237"/>
                      <a:pt x="233" y="234"/>
                      <a:pt x="232" y="233"/>
                    </a:cubicBezTo>
                    <a:cubicBezTo>
                      <a:pt x="233" y="231"/>
                      <a:pt x="234" y="230"/>
                      <a:pt x="235" y="229"/>
                    </a:cubicBezTo>
                    <a:cubicBezTo>
                      <a:pt x="236" y="228"/>
                      <a:pt x="237" y="227"/>
                      <a:pt x="237" y="226"/>
                    </a:cubicBezTo>
                    <a:cubicBezTo>
                      <a:pt x="239" y="224"/>
                      <a:pt x="240" y="222"/>
                      <a:pt x="242" y="220"/>
                    </a:cubicBezTo>
                    <a:cubicBezTo>
                      <a:pt x="243" y="220"/>
                      <a:pt x="246" y="216"/>
                      <a:pt x="247" y="214"/>
                    </a:cubicBezTo>
                    <a:cubicBezTo>
                      <a:pt x="249" y="214"/>
                      <a:pt x="250" y="214"/>
                      <a:pt x="251" y="213"/>
                    </a:cubicBezTo>
                    <a:cubicBezTo>
                      <a:pt x="252" y="212"/>
                      <a:pt x="254" y="209"/>
                      <a:pt x="256" y="208"/>
                    </a:cubicBezTo>
                    <a:cubicBezTo>
                      <a:pt x="260" y="205"/>
                      <a:pt x="260" y="203"/>
                      <a:pt x="265" y="200"/>
                    </a:cubicBezTo>
                    <a:cubicBezTo>
                      <a:pt x="265" y="200"/>
                      <a:pt x="263" y="201"/>
                      <a:pt x="264" y="201"/>
                    </a:cubicBezTo>
                    <a:cubicBezTo>
                      <a:pt x="265" y="200"/>
                      <a:pt x="265" y="199"/>
                      <a:pt x="266" y="198"/>
                    </a:cubicBezTo>
                    <a:cubicBezTo>
                      <a:pt x="267" y="198"/>
                      <a:pt x="270" y="194"/>
                      <a:pt x="270" y="196"/>
                    </a:cubicBezTo>
                    <a:cubicBezTo>
                      <a:pt x="272" y="195"/>
                      <a:pt x="271" y="194"/>
                      <a:pt x="273" y="192"/>
                    </a:cubicBezTo>
                    <a:cubicBezTo>
                      <a:pt x="274" y="192"/>
                      <a:pt x="274" y="192"/>
                      <a:pt x="276" y="191"/>
                    </a:cubicBezTo>
                    <a:cubicBezTo>
                      <a:pt x="275" y="191"/>
                      <a:pt x="276" y="190"/>
                      <a:pt x="277" y="189"/>
                    </a:cubicBezTo>
                    <a:cubicBezTo>
                      <a:pt x="278" y="189"/>
                      <a:pt x="278" y="189"/>
                      <a:pt x="278" y="189"/>
                    </a:cubicBezTo>
                    <a:cubicBezTo>
                      <a:pt x="280" y="187"/>
                      <a:pt x="282" y="186"/>
                      <a:pt x="283" y="185"/>
                    </a:cubicBezTo>
                    <a:cubicBezTo>
                      <a:pt x="285" y="184"/>
                      <a:pt x="287" y="184"/>
                      <a:pt x="289" y="182"/>
                    </a:cubicBezTo>
                    <a:cubicBezTo>
                      <a:pt x="289" y="182"/>
                      <a:pt x="288" y="181"/>
                      <a:pt x="290" y="181"/>
                    </a:cubicBezTo>
                    <a:cubicBezTo>
                      <a:pt x="290" y="182"/>
                      <a:pt x="294" y="180"/>
                      <a:pt x="296" y="179"/>
                    </a:cubicBezTo>
                    <a:cubicBezTo>
                      <a:pt x="295" y="178"/>
                      <a:pt x="293" y="180"/>
                      <a:pt x="293" y="179"/>
                    </a:cubicBezTo>
                    <a:cubicBezTo>
                      <a:pt x="295" y="178"/>
                      <a:pt x="295" y="179"/>
                      <a:pt x="295" y="177"/>
                    </a:cubicBezTo>
                    <a:cubicBezTo>
                      <a:pt x="296" y="177"/>
                      <a:pt x="296" y="178"/>
                      <a:pt x="297" y="178"/>
                    </a:cubicBezTo>
                    <a:cubicBezTo>
                      <a:pt x="297" y="177"/>
                      <a:pt x="296" y="176"/>
                      <a:pt x="298" y="176"/>
                    </a:cubicBezTo>
                    <a:cubicBezTo>
                      <a:pt x="298" y="177"/>
                      <a:pt x="299" y="176"/>
                      <a:pt x="299" y="177"/>
                    </a:cubicBezTo>
                    <a:cubicBezTo>
                      <a:pt x="302" y="174"/>
                      <a:pt x="306" y="172"/>
                      <a:pt x="310" y="170"/>
                    </a:cubicBezTo>
                    <a:cubicBezTo>
                      <a:pt x="314" y="168"/>
                      <a:pt x="319" y="166"/>
                      <a:pt x="323" y="163"/>
                    </a:cubicBezTo>
                    <a:cubicBezTo>
                      <a:pt x="328" y="162"/>
                      <a:pt x="335" y="161"/>
                      <a:pt x="338" y="158"/>
                    </a:cubicBezTo>
                    <a:cubicBezTo>
                      <a:pt x="341" y="157"/>
                      <a:pt x="343" y="156"/>
                      <a:pt x="345" y="156"/>
                    </a:cubicBezTo>
                    <a:cubicBezTo>
                      <a:pt x="348" y="155"/>
                      <a:pt x="350" y="154"/>
                      <a:pt x="353" y="153"/>
                    </a:cubicBezTo>
                    <a:cubicBezTo>
                      <a:pt x="354" y="153"/>
                      <a:pt x="355" y="154"/>
                      <a:pt x="357" y="153"/>
                    </a:cubicBezTo>
                    <a:cubicBezTo>
                      <a:pt x="356" y="153"/>
                      <a:pt x="356" y="152"/>
                      <a:pt x="357" y="152"/>
                    </a:cubicBezTo>
                    <a:cubicBezTo>
                      <a:pt x="358" y="152"/>
                      <a:pt x="359" y="152"/>
                      <a:pt x="360" y="153"/>
                    </a:cubicBezTo>
                    <a:cubicBezTo>
                      <a:pt x="360" y="152"/>
                      <a:pt x="361" y="152"/>
                      <a:pt x="361" y="152"/>
                    </a:cubicBezTo>
                    <a:cubicBezTo>
                      <a:pt x="364" y="153"/>
                      <a:pt x="366" y="149"/>
                      <a:pt x="370" y="150"/>
                    </a:cubicBezTo>
                    <a:cubicBezTo>
                      <a:pt x="371" y="150"/>
                      <a:pt x="373" y="149"/>
                      <a:pt x="374" y="149"/>
                    </a:cubicBezTo>
                    <a:cubicBezTo>
                      <a:pt x="376" y="148"/>
                      <a:pt x="378" y="148"/>
                      <a:pt x="380" y="148"/>
                    </a:cubicBezTo>
                    <a:cubicBezTo>
                      <a:pt x="382" y="148"/>
                      <a:pt x="384" y="147"/>
                      <a:pt x="386" y="147"/>
                    </a:cubicBezTo>
                    <a:cubicBezTo>
                      <a:pt x="387" y="147"/>
                      <a:pt x="389" y="146"/>
                      <a:pt x="390" y="145"/>
                    </a:cubicBezTo>
                    <a:cubicBezTo>
                      <a:pt x="388" y="145"/>
                      <a:pt x="388" y="147"/>
                      <a:pt x="386" y="146"/>
                    </a:cubicBezTo>
                    <a:cubicBezTo>
                      <a:pt x="387" y="145"/>
                      <a:pt x="389" y="144"/>
                      <a:pt x="392" y="144"/>
                    </a:cubicBezTo>
                    <a:cubicBezTo>
                      <a:pt x="393" y="144"/>
                      <a:pt x="394" y="144"/>
                      <a:pt x="395" y="144"/>
                    </a:cubicBezTo>
                    <a:cubicBezTo>
                      <a:pt x="397" y="143"/>
                      <a:pt x="398" y="143"/>
                      <a:pt x="400" y="143"/>
                    </a:cubicBezTo>
                    <a:cubicBezTo>
                      <a:pt x="399" y="142"/>
                      <a:pt x="399" y="142"/>
                      <a:pt x="399" y="142"/>
                    </a:cubicBezTo>
                    <a:cubicBezTo>
                      <a:pt x="401" y="141"/>
                      <a:pt x="406" y="141"/>
                      <a:pt x="407" y="142"/>
                    </a:cubicBezTo>
                    <a:cubicBezTo>
                      <a:pt x="409" y="141"/>
                      <a:pt x="411" y="141"/>
                      <a:pt x="414" y="142"/>
                    </a:cubicBezTo>
                    <a:cubicBezTo>
                      <a:pt x="415" y="142"/>
                      <a:pt x="417" y="142"/>
                      <a:pt x="418" y="142"/>
                    </a:cubicBezTo>
                    <a:cubicBezTo>
                      <a:pt x="420" y="142"/>
                      <a:pt x="421" y="142"/>
                      <a:pt x="422" y="142"/>
                    </a:cubicBezTo>
                    <a:cubicBezTo>
                      <a:pt x="422" y="143"/>
                      <a:pt x="423" y="143"/>
                      <a:pt x="424" y="142"/>
                    </a:cubicBezTo>
                    <a:cubicBezTo>
                      <a:pt x="424" y="143"/>
                      <a:pt x="424" y="144"/>
                      <a:pt x="425" y="144"/>
                    </a:cubicBezTo>
                    <a:cubicBezTo>
                      <a:pt x="425" y="143"/>
                      <a:pt x="427" y="144"/>
                      <a:pt x="429" y="144"/>
                    </a:cubicBezTo>
                    <a:cubicBezTo>
                      <a:pt x="431" y="144"/>
                      <a:pt x="432" y="145"/>
                      <a:pt x="433" y="144"/>
                    </a:cubicBezTo>
                    <a:cubicBezTo>
                      <a:pt x="434" y="145"/>
                      <a:pt x="436" y="145"/>
                      <a:pt x="438" y="145"/>
                    </a:cubicBezTo>
                    <a:cubicBezTo>
                      <a:pt x="439" y="146"/>
                      <a:pt x="441" y="146"/>
                      <a:pt x="442" y="146"/>
                    </a:cubicBezTo>
                    <a:cubicBezTo>
                      <a:pt x="443" y="145"/>
                      <a:pt x="448" y="146"/>
                      <a:pt x="450" y="147"/>
                    </a:cubicBezTo>
                    <a:cubicBezTo>
                      <a:pt x="450" y="146"/>
                      <a:pt x="450" y="146"/>
                      <a:pt x="450" y="145"/>
                    </a:cubicBezTo>
                    <a:cubicBezTo>
                      <a:pt x="451" y="146"/>
                      <a:pt x="451" y="145"/>
                      <a:pt x="452" y="145"/>
                    </a:cubicBezTo>
                    <a:cubicBezTo>
                      <a:pt x="455" y="145"/>
                      <a:pt x="455" y="146"/>
                      <a:pt x="457" y="146"/>
                    </a:cubicBezTo>
                    <a:cubicBezTo>
                      <a:pt x="456" y="146"/>
                      <a:pt x="456" y="148"/>
                      <a:pt x="457" y="147"/>
                    </a:cubicBezTo>
                    <a:cubicBezTo>
                      <a:pt x="457" y="145"/>
                      <a:pt x="462" y="146"/>
                      <a:pt x="464" y="147"/>
                    </a:cubicBezTo>
                    <a:cubicBezTo>
                      <a:pt x="464" y="146"/>
                      <a:pt x="466" y="148"/>
                      <a:pt x="467" y="147"/>
                    </a:cubicBezTo>
                    <a:cubicBezTo>
                      <a:pt x="467" y="146"/>
                      <a:pt x="466" y="146"/>
                      <a:pt x="465" y="145"/>
                    </a:cubicBezTo>
                    <a:cubicBezTo>
                      <a:pt x="465" y="145"/>
                      <a:pt x="465" y="146"/>
                      <a:pt x="464" y="146"/>
                    </a:cubicBezTo>
                    <a:cubicBezTo>
                      <a:pt x="462" y="145"/>
                      <a:pt x="461" y="143"/>
                      <a:pt x="459" y="142"/>
                    </a:cubicBezTo>
                    <a:cubicBezTo>
                      <a:pt x="461" y="143"/>
                      <a:pt x="462" y="143"/>
                      <a:pt x="462" y="143"/>
                    </a:cubicBezTo>
                    <a:cubicBezTo>
                      <a:pt x="458" y="142"/>
                      <a:pt x="457" y="142"/>
                      <a:pt x="452" y="141"/>
                    </a:cubicBezTo>
                    <a:cubicBezTo>
                      <a:pt x="452" y="140"/>
                      <a:pt x="451" y="140"/>
                      <a:pt x="451" y="139"/>
                    </a:cubicBezTo>
                    <a:cubicBezTo>
                      <a:pt x="449" y="139"/>
                      <a:pt x="448" y="139"/>
                      <a:pt x="446" y="139"/>
                    </a:cubicBezTo>
                    <a:cubicBezTo>
                      <a:pt x="446" y="139"/>
                      <a:pt x="444" y="138"/>
                      <a:pt x="442" y="138"/>
                    </a:cubicBezTo>
                    <a:cubicBezTo>
                      <a:pt x="440" y="137"/>
                      <a:pt x="438" y="137"/>
                      <a:pt x="436" y="136"/>
                    </a:cubicBezTo>
                    <a:cubicBezTo>
                      <a:pt x="434" y="136"/>
                      <a:pt x="431" y="137"/>
                      <a:pt x="430" y="135"/>
                    </a:cubicBezTo>
                    <a:cubicBezTo>
                      <a:pt x="429" y="135"/>
                      <a:pt x="429" y="136"/>
                      <a:pt x="428" y="136"/>
                    </a:cubicBezTo>
                    <a:cubicBezTo>
                      <a:pt x="427" y="136"/>
                      <a:pt x="428" y="134"/>
                      <a:pt x="426" y="134"/>
                    </a:cubicBezTo>
                    <a:cubicBezTo>
                      <a:pt x="426" y="135"/>
                      <a:pt x="425" y="134"/>
                      <a:pt x="424" y="135"/>
                    </a:cubicBezTo>
                    <a:cubicBezTo>
                      <a:pt x="423" y="134"/>
                      <a:pt x="420" y="134"/>
                      <a:pt x="419" y="133"/>
                    </a:cubicBezTo>
                    <a:cubicBezTo>
                      <a:pt x="421" y="132"/>
                      <a:pt x="425" y="132"/>
                      <a:pt x="423" y="131"/>
                    </a:cubicBezTo>
                    <a:cubicBezTo>
                      <a:pt x="420" y="134"/>
                      <a:pt x="412" y="133"/>
                      <a:pt x="410" y="130"/>
                    </a:cubicBezTo>
                    <a:cubicBezTo>
                      <a:pt x="408" y="130"/>
                      <a:pt x="411" y="131"/>
                      <a:pt x="410" y="131"/>
                    </a:cubicBezTo>
                    <a:cubicBezTo>
                      <a:pt x="408" y="130"/>
                      <a:pt x="407" y="130"/>
                      <a:pt x="407" y="128"/>
                    </a:cubicBezTo>
                    <a:cubicBezTo>
                      <a:pt x="407" y="128"/>
                      <a:pt x="408" y="128"/>
                      <a:pt x="409" y="128"/>
                    </a:cubicBezTo>
                    <a:cubicBezTo>
                      <a:pt x="409" y="127"/>
                      <a:pt x="408" y="126"/>
                      <a:pt x="407" y="126"/>
                    </a:cubicBezTo>
                    <a:cubicBezTo>
                      <a:pt x="406" y="126"/>
                      <a:pt x="404" y="126"/>
                      <a:pt x="402" y="126"/>
                    </a:cubicBezTo>
                    <a:cubicBezTo>
                      <a:pt x="403" y="124"/>
                      <a:pt x="405" y="124"/>
                      <a:pt x="407" y="124"/>
                    </a:cubicBezTo>
                    <a:cubicBezTo>
                      <a:pt x="409" y="124"/>
                      <a:pt x="411" y="125"/>
                      <a:pt x="414" y="125"/>
                    </a:cubicBezTo>
                    <a:cubicBezTo>
                      <a:pt x="414" y="124"/>
                      <a:pt x="413" y="124"/>
                      <a:pt x="412" y="123"/>
                    </a:cubicBezTo>
                    <a:cubicBezTo>
                      <a:pt x="414" y="123"/>
                      <a:pt x="417" y="123"/>
                      <a:pt x="419" y="124"/>
                    </a:cubicBezTo>
                    <a:cubicBezTo>
                      <a:pt x="421" y="124"/>
                      <a:pt x="423" y="124"/>
                      <a:pt x="425" y="123"/>
                    </a:cubicBezTo>
                    <a:cubicBezTo>
                      <a:pt x="424" y="123"/>
                      <a:pt x="422" y="123"/>
                      <a:pt x="420" y="122"/>
                    </a:cubicBezTo>
                    <a:cubicBezTo>
                      <a:pt x="425" y="123"/>
                      <a:pt x="429" y="123"/>
                      <a:pt x="432" y="123"/>
                    </a:cubicBezTo>
                    <a:cubicBezTo>
                      <a:pt x="436" y="124"/>
                      <a:pt x="440" y="125"/>
                      <a:pt x="445" y="125"/>
                    </a:cubicBezTo>
                    <a:cubicBezTo>
                      <a:pt x="444" y="126"/>
                      <a:pt x="444" y="126"/>
                      <a:pt x="443" y="126"/>
                    </a:cubicBezTo>
                    <a:cubicBezTo>
                      <a:pt x="446" y="126"/>
                      <a:pt x="447" y="125"/>
                      <a:pt x="449" y="126"/>
                    </a:cubicBezTo>
                    <a:cubicBezTo>
                      <a:pt x="449" y="126"/>
                      <a:pt x="449" y="126"/>
                      <a:pt x="450" y="127"/>
                    </a:cubicBezTo>
                    <a:cubicBezTo>
                      <a:pt x="450" y="126"/>
                      <a:pt x="451" y="127"/>
                      <a:pt x="451" y="127"/>
                    </a:cubicBezTo>
                    <a:cubicBezTo>
                      <a:pt x="452" y="126"/>
                      <a:pt x="449" y="126"/>
                      <a:pt x="450" y="125"/>
                    </a:cubicBezTo>
                    <a:cubicBezTo>
                      <a:pt x="451" y="125"/>
                      <a:pt x="453" y="125"/>
                      <a:pt x="455" y="126"/>
                    </a:cubicBezTo>
                    <a:cubicBezTo>
                      <a:pt x="457" y="126"/>
                      <a:pt x="459" y="127"/>
                      <a:pt x="462" y="127"/>
                    </a:cubicBezTo>
                    <a:cubicBezTo>
                      <a:pt x="463" y="128"/>
                      <a:pt x="465" y="128"/>
                      <a:pt x="467" y="129"/>
                    </a:cubicBezTo>
                    <a:cubicBezTo>
                      <a:pt x="467" y="128"/>
                      <a:pt x="466" y="127"/>
                      <a:pt x="469" y="127"/>
                    </a:cubicBezTo>
                    <a:cubicBezTo>
                      <a:pt x="469" y="129"/>
                      <a:pt x="472" y="131"/>
                      <a:pt x="468" y="131"/>
                    </a:cubicBezTo>
                    <a:cubicBezTo>
                      <a:pt x="469" y="131"/>
                      <a:pt x="468" y="132"/>
                      <a:pt x="469" y="132"/>
                    </a:cubicBezTo>
                    <a:cubicBezTo>
                      <a:pt x="469" y="130"/>
                      <a:pt x="472" y="132"/>
                      <a:pt x="475" y="133"/>
                    </a:cubicBezTo>
                    <a:cubicBezTo>
                      <a:pt x="475" y="131"/>
                      <a:pt x="479" y="132"/>
                      <a:pt x="479" y="133"/>
                    </a:cubicBezTo>
                    <a:cubicBezTo>
                      <a:pt x="480" y="132"/>
                      <a:pt x="480" y="132"/>
                      <a:pt x="482" y="133"/>
                    </a:cubicBezTo>
                    <a:cubicBezTo>
                      <a:pt x="484" y="135"/>
                      <a:pt x="481" y="134"/>
                      <a:pt x="480" y="135"/>
                    </a:cubicBezTo>
                    <a:cubicBezTo>
                      <a:pt x="482" y="135"/>
                      <a:pt x="484" y="136"/>
                      <a:pt x="485" y="136"/>
                    </a:cubicBezTo>
                    <a:cubicBezTo>
                      <a:pt x="482" y="134"/>
                      <a:pt x="488" y="136"/>
                      <a:pt x="485" y="134"/>
                    </a:cubicBezTo>
                    <a:cubicBezTo>
                      <a:pt x="484" y="134"/>
                      <a:pt x="485" y="135"/>
                      <a:pt x="483" y="134"/>
                    </a:cubicBezTo>
                    <a:cubicBezTo>
                      <a:pt x="483" y="133"/>
                      <a:pt x="484" y="133"/>
                      <a:pt x="486" y="133"/>
                    </a:cubicBezTo>
                    <a:cubicBezTo>
                      <a:pt x="487" y="134"/>
                      <a:pt x="487" y="136"/>
                      <a:pt x="487" y="137"/>
                    </a:cubicBezTo>
                    <a:cubicBezTo>
                      <a:pt x="489" y="137"/>
                      <a:pt x="491" y="138"/>
                      <a:pt x="493" y="138"/>
                    </a:cubicBezTo>
                    <a:cubicBezTo>
                      <a:pt x="490" y="138"/>
                      <a:pt x="486" y="135"/>
                      <a:pt x="488" y="134"/>
                    </a:cubicBezTo>
                    <a:cubicBezTo>
                      <a:pt x="491" y="135"/>
                      <a:pt x="489" y="136"/>
                      <a:pt x="490" y="136"/>
                    </a:cubicBezTo>
                    <a:cubicBezTo>
                      <a:pt x="491" y="136"/>
                      <a:pt x="495" y="137"/>
                      <a:pt x="493" y="138"/>
                    </a:cubicBezTo>
                    <a:cubicBezTo>
                      <a:pt x="495" y="139"/>
                      <a:pt x="495" y="138"/>
                      <a:pt x="495" y="137"/>
                    </a:cubicBezTo>
                    <a:cubicBezTo>
                      <a:pt x="497" y="137"/>
                      <a:pt x="497" y="138"/>
                      <a:pt x="495" y="139"/>
                    </a:cubicBezTo>
                    <a:cubicBezTo>
                      <a:pt x="497" y="139"/>
                      <a:pt x="496" y="139"/>
                      <a:pt x="497" y="140"/>
                    </a:cubicBezTo>
                    <a:cubicBezTo>
                      <a:pt x="499" y="140"/>
                      <a:pt x="497" y="138"/>
                      <a:pt x="498" y="138"/>
                    </a:cubicBezTo>
                    <a:cubicBezTo>
                      <a:pt x="499" y="138"/>
                      <a:pt x="499" y="139"/>
                      <a:pt x="499" y="139"/>
                    </a:cubicBezTo>
                    <a:cubicBezTo>
                      <a:pt x="501" y="140"/>
                      <a:pt x="502" y="139"/>
                      <a:pt x="505" y="141"/>
                    </a:cubicBezTo>
                    <a:cubicBezTo>
                      <a:pt x="505" y="143"/>
                      <a:pt x="508" y="142"/>
                      <a:pt x="509" y="145"/>
                    </a:cubicBezTo>
                    <a:cubicBezTo>
                      <a:pt x="509" y="144"/>
                      <a:pt x="509" y="143"/>
                      <a:pt x="510" y="144"/>
                    </a:cubicBezTo>
                    <a:cubicBezTo>
                      <a:pt x="511" y="144"/>
                      <a:pt x="510" y="145"/>
                      <a:pt x="511" y="145"/>
                    </a:cubicBezTo>
                    <a:cubicBezTo>
                      <a:pt x="511" y="145"/>
                      <a:pt x="512" y="144"/>
                      <a:pt x="513" y="144"/>
                    </a:cubicBezTo>
                    <a:cubicBezTo>
                      <a:pt x="513" y="145"/>
                      <a:pt x="513" y="145"/>
                      <a:pt x="513" y="145"/>
                    </a:cubicBezTo>
                    <a:cubicBezTo>
                      <a:pt x="513" y="145"/>
                      <a:pt x="512" y="145"/>
                      <a:pt x="512" y="145"/>
                    </a:cubicBezTo>
                    <a:cubicBezTo>
                      <a:pt x="518" y="148"/>
                      <a:pt x="520" y="148"/>
                      <a:pt x="523" y="152"/>
                    </a:cubicBezTo>
                    <a:cubicBezTo>
                      <a:pt x="524" y="152"/>
                      <a:pt x="527" y="154"/>
                      <a:pt x="528" y="155"/>
                    </a:cubicBezTo>
                    <a:cubicBezTo>
                      <a:pt x="528" y="154"/>
                      <a:pt x="529" y="154"/>
                      <a:pt x="530" y="154"/>
                    </a:cubicBezTo>
                    <a:cubicBezTo>
                      <a:pt x="527" y="153"/>
                      <a:pt x="529" y="152"/>
                      <a:pt x="529" y="152"/>
                    </a:cubicBezTo>
                    <a:cubicBezTo>
                      <a:pt x="528" y="151"/>
                      <a:pt x="527" y="151"/>
                      <a:pt x="525" y="149"/>
                    </a:cubicBezTo>
                    <a:cubicBezTo>
                      <a:pt x="525" y="150"/>
                      <a:pt x="523" y="149"/>
                      <a:pt x="522" y="149"/>
                    </a:cubicBezTo>
                    <a:cubicBezTo>
                      <a:pt x="522" y="148"/>
                      <a:pt x="521" y="147"/>
                      <a:pt x="520" y="146"/>
                    </a:cubicBezTo>
                    <a:cubicBezTo>
                      <a:pt x="520" y="147"/>
                      <a:pt x="516" y="145"/>
                      <a:pt x="516" y="145"/>
                    </a:cubicBezTo>
                    <a:cubicBezTo>
                      <a:pt x="517" y="144"/>
                      <a:pt x="520" y="147"/>
                      <a:pt x="520" y="145"/>
                    </a:cubicBezTo>
                    <a:cubicBezTo>
                      <a:pt x="517" y="145"/>
                      <a:pt x="518" y="144"/>
                      <a:pt x="520" y="144"/>
                    </a:cubicBezTo>
                    <a:cubicBezTo>
                      <a:pt x="513" y="141"/>
                      <a:pt x="513" y="141"/>
                      <a:pt x="508" y="139"/>
                    </a:cubicBezTo>
                    <a:cubicBezTo>
                      <a:pt x="508" y="138"/>
                      <a:pt x="509" y="138"/>
                      <a:pt x="509" y="137"/>
                    </a:cubicBezTo>
                    <a:cubicBezTo>
                      <a:pt x="507" y="138"/>
                      <a:pt x="504" y="135"/>
                      <a:pt x="502" y="134"/>
                    </a:cubicBezTo>
                    <a:cubicBezTo>
                      <a:pt x="503" y="134"/>
                      <a:pt x="504" y="135"/>
                      <a:pt x="504" y="134"/>
                    </a:cubicBezTo>
                    <a:cubicBezTo>
                      <a:pt x="504" y="133"/>
                      <a:pt x="503" y="134"/>
                      <a:pt x="502" y="133"/>
                    </a:cubicBezTo>
                    <a:cubicBezTo>
                      <a:pt x="503" y="133"/>
                      <a:pt x="502" y="132"/>
                      <a:pt x="502" y="132"/>
                    </a:cubicBezTo>
                    <a:cubicBezTo>
                      <a:pt x="501" y="132"/>
                      <a:pt x="501" y="133"/>
                      <a:pt x="500" y="133"/>
                    </a:cubicBezTo>
                    <a:cubicBezTo>
                      <a:pt x="498" y="132"/>
                      <a:pt x="495" y="131"/>
                      <a:pt x="493" y="129"/>
                    </a:cubicBezTo>
                    <a:cubicBezTo>
                      <a:pt x="490" y="128"/>
                      <a:pt x="488" y="126"/>
                      <a:pt x="488" y="124"/>
                    </a:cubicBezTo>
                    <a:cubicBezTo>
                      <a:pt x="490" y="126"/>
                      <a:pt x="492" y="125"/>
                      <a:pt x="495" y="127"/>
                    </a:cubicBezTo>
                    <a:cubicBezTo>
                      <a:pt x="495" y="127"/>
                      <a:pt x="496" y="127"/>
                      <a:pt x="496" y="126"/>
                    </a:cubicBezTo>
                    <a:cubicBezTo>
                      <a:pt x="492" y="124"/>
                      <a:pt x="490" y="124"/>
                      <a:pt x="486" y="122"/>
                    </a:cubicBezTo>
                    <a:cubicBezTo>
                      <a:pt x="487" y="122"/>
                      <a:pt x="487" y="121"/>
                      <a:pt x="486" y="121"/>
                    </a:cubicBezTo>
                    <a:cubicBezTo>
                      <a:pt x="486" y="121"/>
                      <a:pt x="486" y="121"/>
                      <a:pt x="485" y="121"/>
                    </a:cubicBezTo>
                    <a:cubicBezTo>
                      <a:pt x="485" y="121"/>
                      <a:pt x="485" y="120"/>
                      <a:pt x="484" y="120"/>
                    </a:cubicBezTo>
                    <a:cubicBezTo>
                      <a:pt x="485" y="121"/>
                      <a:pt x="482" y="120"/>
                      <a:pt x="481" y="119"/>
                    </a:cubicBezTo>
                    <a:cubicBezTo>
                      <a:pt x="485" y="120"/>
                      <a:pt x="482" y="118"/>
                      <a:pt x="485" y="118"/>
                    </a:cubicBezTo>
                    <a:cubicBezTo>
                      <a:pt x="487" y="119"/>
                      <a:pt x="486" y="120"/>
                      <a:pt x="487" y="120"/>
                    </a:cubicBezTo>
                    <a:cubicBezTo>
                      <a:pt x="487" y="119"/>
                      <a:pt x="488" y="119"/>
                      <a:pt x="486" y="118"/>
                    </a:cubicBezTo>
                    <a:cubicBezTo>
                      <a:pt x="487" y="119"/>
                      <a:pt x="490" y="118"/>
                      <a:pt x="490" y="119"/>
                    </a:cubicBezTo>
                    <a:cubicBezTo>
                      <a:pt x="489" y="120"/>
                      <a:pt x="490" y="121"/>
                      <a:pt x="491" y="122"/>
                    </a:cubicBezTo>
                    <a:cubicBezTo>
                      <a:pt x="490" y="120"/>
                      <a:pt x="491" y="120"/>
                      <a:pt x="492" y="119"/>
                    </a:cubicBezTo>
                    <a:cubicBezTo>
                      <a:pt x="494" y="120"/>
                      <a:pt x="498" y="121"/>
                      <a:pt x="498" y="122"/>
                    </a:cubicBezTo>
                    <a:cubicBezTo>
                      <a:pt x="497" y="122"/>
                      <a:pt x="497" y="122"/>
                      <a:pt x="496" y="123"/>
                    </a:cubicBezTo>
                    <a:cubicBezTo>
                      <a:pt x="498" y="124"/>
                      <a:pt x="497" y="122"/>
                      <a:pt x="498" y="123"/>
                    </a:cubicBezTo>
                    <a:cubicBezTo>
                      <a:pt x="499" y="123"/>
                      <a:pt x="500" y="124"/>
                      <a:pt x="501" y="123"/>
                    </a:cubicBezTo>
                    <a:cubicBezTo>
                      <a:pt x="500" y="122"/>
                      <a:pt x="498" y="123"/>
                      <a:pt x="498" y="122"/>
                    </a:cubicBezTo>
                    <a:cubicBezTo>
                      <a:pt x="500" y="123"/>
                      <a:pt x="500" y="122"/>
                      <a:pt x="502" y="123"/>
                    </a:cubicBezTo>
                    <a:cubicBezTo>
                      <a:pt x="502" y="124"/>
                      <a:pt x="503" y="124"/>
                      <a:pt x="503" y="125"/>
                    </a:cubicBezTo>
                    <a:cubicBezTo>
                      <a:pt x="501" y="124"/>
                      <a:pt x="502" y="126"/>
                      <a:pt x="502" y="126"/>
                    </a:cubicBezTo>
                    <a:cubicBezTo>
                      <a:pt x="502" y="125"/>
                      <a:pt x="506" y="127"/>
                      <a:pt x="504" y="126"/>
                    </a:cubicBezTo>
                    <a:cubicBezTo>
                      <a:pt x="503" y="126"/>
                      <a:pt x="503" y="126"/>
                      <a:pt x="502" y="125"/>
                    </a:cubicBezTo>
                    <a:cubicBezTo>
                      <a:pt x="503" y="126"/>
                      <a:pt x="503" y="125"/>
                      <a:pt x="504" y="125"/>
                    </a:cubicBezTo>
                    <a:cubicBezTo>
                      <a:pt x="505" y="125"/>
                      <a:pt x="506" y="126"/>
                      <a:pt x="506" y="127"/>
                    </a:cubicBezTo>
                    <a:cubicBezTo>
                      <a:pt x="506" y="127"/>
                      <a:pt x="505" y="126"/>
                      <a:pt x="505" y="127"/>
                    </a:cubicBezTo>
                    <a:cubicBezTo>
                      <a:pt x="505" y="127"/>
                      <a:pt x="506" y="127"/>
                      <a:pt x="508" y="127"/>
                    </a:cubicBezTo>
                    <a:cubicBezTo>
                      <a:pt x="509" y="128"/>
                      <a:pt x="510" y="128"/>
                      <a:pt x="510" y="129"/>
                    </a:cubicBezTo>
                    <a:cubicBezTo>
                      <a:pt x="509" y="129"/>
                      <a:pt x="507" y="128"/>
                      <a:pt x="507" y="128"/>
                    </a:cubicBezTo>
                    <a:cubicBezTo>
                      <a:pt x="509" y="130"/>
                      <a:pt x="511" y="130"/>
                      <a:pt x="513" y="132"/>
                    </a:cubicBezTo>
                    <a:cubicBezTo>
                      <a:pt x="513" y="131"/>
                      <a:pt x="513" y="131"/>
                      <a:pt x="514" y="131"/>
                    </a:cubicBezTo>
                    <a:cubicBezTo>
                      <a:pt x="514" y="132"/>
                      <a:pt x="516" y="133"/>
                      <a:pt x="517" y="133"/>
                    </a:cubicBezTo>
                    <a:cubicBezTo>
                      <a:pt x="518" y="134"/>
                      <a:pt x="517" y="134"/>
                      <a:pt x="517" y="135"/>
                    </a:cubicBezTo>
                    <a:cubicBezTo>
                      <a:pt x="518" y="134"/>
                      <a:pt x="521" y="136"/>
                      <a:pt x="521" y="135"/>
                    </a:cubicBezTo>
                    <a:cubicBezTo>
                      <a:pt x="520" y="135"/>
                      <a:pt x="520" y="135"/>
                      <a:pt x="520" y="134"/>
                    </a:cubicBezTo>
                    <a:cubicBezTo>
                      <a:pt x="521" y="134"/>
                      <a:pt x="521" y="135"/>
                      <a:pt x="523" y="136"/>
                    </a:cubicBezTo>
                    <a:cubicBezTo>
                      <a:pt x="524" y="135"/>
                      <a:pt x="521" y="134"/>
                      <a:pt x="521" y="134"/>
                    </a:cubicBezTo>
                    <a:cubicBezTo>
                      <a:pt x="524" y="135"/>
                      <a:pt x="522" y="133"/>
                      <a:pt x="522" y="133"/>
                    </a:cubicBezTo>
                    <a:cubicBezTo>
                      <a:pt x="523" y="133"/>
                      <a:pt x="525" y="135"/>
                      <a:pt x="525" y="136"/>
                    </a:cubicBezTo>
                    <a:cubicBezTo>
                      <a:pt x="524" y="134"/>
                      <a:pt x="527" y="135"/>
                      <a:pt x="525" y="133"/>
                    </a:cubicBezTo>
                    <a:cubicBezTo>
                      <a:pt x="524" y="134"/>
                      <a:pt x="523" y="132"/>
                      <a:pt x="521" y="132"/>
                    </a:cubicBezTo>
                    <a:cubicBezTo>
                      <a:pt x="521" y="131"/>
                      <a:pt x="521" y="131"/>
                      <a:pt x="520" y="130"/>
                    </a:cubicBezTo>
                    <a:cubicBezTo>
                      <a:pt x="519" y="130"/>
                      <a:pt x="521" y="132"/>
                      <a:pt x="519" y="131"/>
                    </a:cubicBezTo>
                    <a:cubicBezTo>
                      <a:pt x="514" y="129"/>
                      <a:pt x="518" y="128"/>
                      <a:pt x="522" y="130"/>
                    </a:cubicBezTo>
                    <a:cubicBezTo>
                      <a:pt x="521" y="128"/>
                      <a:pt x="521" y="129"/>
                      <a:pt x="519" y="128"/>
                    </a:cubicBezTo>
                    <a:cubicBezTo>
                      <a:pt x="521" y="128"/>
                      <a:pt x="518" y="127"/>
                      <a:pt x="517" y="126"/>
                    </a:cubicBezTo>
                    <a:cubicBezTo>
                      <a:pt x="519" y="126"/>
                      <a:pt x="523" y="129"/>
                      <a:pt x="524" y="128"/>
                    </a:cubicBezTo>
                    <a:cubicBezTo>
                      <a:pt x="520" y="126"/>
                      <a:pt x="517" y="125"/>
                      <a:pt x="515" y="124"/>
                    </a:cubicBezTo>
                    <a:cubicBezTo>
                      <a:pt x="518" y="123"/>
                      <a:pt x="522" y="126"/>
                      <a:pt x="526" y="127"/>
                    </a:cubicBezTo>
                    <a:cubicBezTo>
                      <a:pt x="526" y="128"/>
                      <a:pt x="526" y="128"/>
                      <a:pt x="527" y="129"/>
                    </a:cubicBezTo>
                    <a:cubicBezTo>
                      <a:pt x="529" y="129"/>
                      <a:pt x="531" y="131"/>
                      <a:pt x="533" y="131"/>
                    </a:cubicBezTo>
                    <a:cubicBezTo>
                      <a:pt x="533" y="132"/>
                      <a:pt x="536" y="133"/>
                      <a:pt x="537" y="134"/>
                    </a:cubicBezTo>
                    <a:cubicBezTo>
                      <a:pt x="537" y="133"/>
                      <a:pt x="538" y="132"/>
                      <a:pt x="536" y="131"/>
                    </a:cubicBezTo>
                    <a:cubicBezTo>
                      <a:pt x="537" y="132"/>
                      <a:pt x="536" y="132"/>
                      <a:pt x="535" y="132"/>
                    </a:cubicBezTo>
                    <a:cubicBezTo>
                      <a:pt x="534" y="132"/>
                      <a:pt x="534" y="131"/>
                      <a:pt x="533" y="131"/>
                    </a:cubicBezTo>
                    <a:cubicBezTo>
                      <a:pt x="533" y="130"/>
                      <a:pt x="531" y="130"/>
                      <a:pt x="530" y="128"/>
                    </a:cubicBezTo>
                    <a:cubicBezTo>
                      <a:pt x="530" y="129"/>
                      <a:pt x="530" y="129"/>
                      <a:pt x="530" y="129"/>
                    </a:cubicBezTo>
                    <a:cubicBezTo>
                      <a:pt x="525" y="126"/>
                      <a:pt x="523" y="125"/>
                      <a:pt x="519" y="123"/>
                    </a:cubicBezTo>
                    <a:cubicBezTo>
                      <a:pt x="516" y="123"/>
                      <a:pt x="510" y="120"/>
                      <a:pt x="508" y="118"/>
                    </a:cubicBezTo>
                    <a:cubicBezTo>
                      <a:pt x="507" y="118"/>
                      <a:pt x="508" y="119"/>
                      <a:pt x="507" y="119"/>
                    </a:cubicBezTo>
                    <a:cubicBezTo>
                      <a:pt x="506" y="117"/>
                      <a:pt x="505" y="117"/>
                      <a:pt x="502" y="116"/>
                    </a:cubicBezTo>
                    <a:cubicBezTo>
                      <a:pt x="502" y="116"/>
                      <a:pt x="502" y="115"/>
                      <a:pt x="501" y="115"/>
                    </a:cubicBezTo>
                    <a:cubicBezTo>
                      <a:pt x="501" y="116"/>
                      <a:pt x="498" y="115"/>
                      <a:pt x="498" y="114"/>
                    </a:cubicBezTo>
                    <a:cubicBezTo>
                      <a:pt x="498" y="114"/>
                      <a:pt x="498" y="114"/>
                      <a:pt x="497" y="114"/>
                    </a:cubicBezTo>
                    <a:cubicBezTo>
                      <a:pt x="497" y="113"/>
                      <a:pt x="500" y="114"/>
                      <a:pt x="499" y="113"/>
                    </a:cubicBezTo>
                    <a:cubicBezTo>
                      <a:pt x="498" y="114"/>
                      <a:pt x="496" y="112"/>
                      <a:pt x="496" y="113"/>
                    </a:cubicBezTo>
                    <a:cubicBezTo>
                      <a:pt x="497" y="114"/>
                      <a:pt x="497" y="114"/>
                      <a:pt x="497" y="115"/>
                    </a:cubicBezTo>
                    <a:cubicBezTo>
                      <a:pt x="495" y="114"/>
                      <a:pt x="494" y="114"/>
                      <a:pt x="492" y="113"/>
                    </a:cubicBezTo>
                    <a:cubicBezTo>
                      <a:pt x="493" y="115"/>
                      <a:pt x="491" y="115"/>
                      <a:pt x="494" y="116"/>
                    </a:cubicBezTo>
                    <a:cubicBezTo>
                      <a:pt x="494" y="115"/>
                      <a:pt x="493" y="115"/>
                      <a:pt x="493" y="114"/>
                    </a:cubicBezTo>
                    <a:cubicBezTo>
                      <a:pt x="495" y="115"/>
                      <a:pt x="499" y="116"/>
                      <a:pt x="498" y="117"/>
                    </a:cubicBezTo>
                    <a:cubicBezTo>
                      <a:pt x="498" y="116"/>
                      <a:pt x="504" y="120"/>
                      <a:pt x="502" y="118"/>
                    </a:cubicBezTo>
                    <a:cubicBezTo>
                      <a:pt x="503" y="118"/>
                      <a:pt x="504" y="119"/>
                      <a:pt x="504" y="119"/>
                    </a:cubicBezTo>
                    <a:cubicBezTo>
                      <a:pt x="504" y="120"/>
                      <a:pt x="503" y="120"/>
                      <a:pt x="503" y="121"/>
                    </a:cubicBezTo>
                    <a:cubicBezTo>
                      <a:pt x="504" y="122"/>
                      <a:pt x="505" y="122"/>
                      <a:pt x="506" y="123"/>
                    </a:cubicBezTo>
                    <a:cubicBezTo>
                      <a:pt x="505" y="123"/>
                      <a:pt x="506" y="124"/>
                      <a:pt x="505" y="124"/>
                    </a:cubicBezTo>
                    <a:cubicBezTo>
                      <a:pt x="503" y="123"/>
                      <a:pt x="502" y="124"/>
                      <a:pt x="502" y="122"/>
                    </a:cubicBezTo>
                    <a:cubicBezTo>
                      <a:pt x="502" y="122"/>
                      <a:pt x="504" y="123"/>
                      <a:pt x="504" y="122"/>
                    </a:cubicBezTo>
                    <a:cubicBezTo>
                      <a:pt x="502" y="122"/>
                      <a:pt x="503" y="121"/>
                      <a:pt x="500" y="120"/>
                    </a:cubicBezTo>
                    <a:cubicBezTo>
                      <a:pt x="499" y="121"/>
                      <a:pt x="490" y="119"/>
                      <a:pt x="492" y="117"/>
                    </a:cubicBezTo>
                    <a:cubicBezTo>
                      <a:pt x="489" y="117"/>
                      <a:pt x="488" y="117"/>
                      <a:pt x="490" y="118"/>
                    </a:cubicBezTo>
                    <a:cubicBezTo>
                      <a:pt x="488" y="117"/>
                      <a:pt x="484" y="116"/>
                      <a:pt x="485" y="117"/>
                    </a:cubicBezTo>
                    <a:cubicBezTo>
                      <a:pt x="485" y="117"/>
                      <a:pt x="483" y="116"/>
                      <a:pt x="483" y="116"/>
                    </a:cubicBezTo>
                    <a:cubicBezTo>
                      <a:pt x="484" y="115"/>
                      <a:pt x="487" y="117"/>
                      <a:pt x="486" y="116"/>
                    </a:cubicBezTo>
                    <a:cubicBezTo>
                      <a:pt x="486" y="115"/>
                      <a:pt x="482" y="115"/>
                      <a:pt x="482" y="114"/>
                    </a:cubicBezTo>
                    <a:cubicBezTo>
                      <a:pt x="484" y="115"/>
                      <a:pt x="483" y="113"/>
                      <a:pt x="485" y="114"/>
                    </a:cubicBezTo>
                    <a:cubicBezTo>
                      <a:pt x="483" y="114"/>
                      <a:pt x="486" y="115"/>
                      <a:pt x="487" y="115"/>
                    </a:cubicBezTo>
                    <a:cubicBezTo>
                      <a:pt x="486" y="115"/>
                      <a:pt x="487" y="116"/>
                      <a:pt x="489" y="117"/>
                    </a:cubicBezTo>
                    <a:cubicBezTo>
                      <a:pt x="487" y="115"/>
                      <a:pt x="488" y="115"/>
                      <a:pt x="490" y="115"/>
                    </a:cubicBezTo>
                    <a:cubicBezTo>
                      <a:pt x="488" y="115"/>
                      <a:pt x="487" y="114"/>
                      <a:pt x="485" y="113"/>
                    </a:cubicBezTo>
                    <a:cubicBezTo>
                      <a:pt x="483" y="113"/>
                      <a:pt x="482" y="112"/>
                      <a:pt x="480" y="112"/>
                    </a:cubicBezTo>
                    <a:cubicBezTo>
                      <a:pt x="481" y="112"/>
                      <a:pt x="478" y="112"/>
                      <a:pt x="478" y="112"/>
                    </a:cubicBezTo>
                    <a:cubicBezTo>
                      <a:pt x="476" y="112"/>
                      <a:pt x="475" y="111"/>
                      <a:pt x="473" y="111"/>
                    </a:cubicBezTo>
                    <a:cubicBezTo>
                      <a:pt x="472" y="110"/>
                      <a:pt x="471" y="110"/>
                      <a:pt x="468" y="109"/>
                    </a:cubicBezTo>
                    <a:cubicBezTo>
                      <a:pt x="470" y="109"/>
                      <a:pt x="468" y="108"/>
                      <a:pt x="469" y="108"/>
                    </a:cubicBezTo>
                    <a:cubicBezTo>
                      <a:pt x="469" y="109"/>
                      <a:pt x="474" y="110"/>
                      <a:pt x="474" y="110"/>
                    </a:cubicBezTo>
                    <a:cubicBezTo>
                      <a:pt x="473" y="109"/>
                      <a:pt x="474" y="109"/>
                      <a:pt x="474" y="109"/>
                    </a:cubicBezTo>
                    <a:cubicBezTo>
                      <a:pt x="468" y="109"/>
                      <a:pt x="468" y="105"/>
                      <a:pt x="473" y="107"/>
                    </a:cubicBezTo>
                    <a:cubicBezTo>
                      <a:pt x="473" y="107"/>
                      <a:pt x="473" y="108"/>
                      <a:pt x="474" y="108"/>
                    </a:cubicBezTo>
                    <a:cubicBezTo>
                      <a:pt x="475" y="108"/>
                      <a:pt x="478" y="110"/>
                      <a:pt x="477" y="108"/>
                    </a:cubicBezTo>
                    <a:cubicBezTo>
                      <a:pt x="473" y="108"/>
                      <a:pt x="476" y="106"/>
                      <a:pt x="473" y="105"/>
                    </a:cubicBezTo>
                    <a:cubicBezTo>
                      <a:pt x="472" y="105"/>
                      <a:pt x="473" y="106"/>
                      <a:pt x="471" y="106"/>
                    </a:cubicBezTo>
                    <a:cubicBezTo>
                      <a:pt x="470" y="105"/>
                      <a:pt x="471" y="104"/>
                      <a:pt x="470" y="104"/>
                    </a:cubicBezTo>
                    <a:cubicBezTo>
                      <a:pt x="468" y="103"/>
                      <a:pt x="469" y="105"/>
                      <a:pt x="468" y="105"/>
                    </a:cubicBezTo>
                    <a:cubicBezTo>
                      <a:pt x="466" y="104"/>
                      <a:pt x="464" y="103"/>
                      <a:pt x="467" y="103"/>
                    </a:cubicBezTo>
                    <a:cubicBezTo>
                      <a:pt x="466" y="103"/>
                      <a:pt x="465" y="103"/>
                      <a:pt x="464" y="102"/>
                    </a:cubicBezTo>
                    <a:cubicBezTo>
                      <a:pt x="465" y="102"/>
                      <a:pt x="465" y="102"/>
                      <a:pt x="466" y="102"/>
                    </a:cubicBezTo>
                    <a:cubicBezTo>
                      <a:pt x="469" y="102"/>
                      <a:pt x="471" y="103"/>
                      <a:pt x="474" y="104"/>
                    </a:cubicBezTo>
                    <a:cubicBezTo>
                      <a:pt x="476" y="104"/>
                      <a:pt x="478" y="105"/>
                      <a:pt x="480" y="106"/>
                    </a:cubicBezTo>
                    <a:cubicBezTo>
                      <a:pt x="479" y="106"/>
                      <a:pt x="477" y="105"/>
                      <a:pt x="479" y="105"/>
                    </a:cubicBezTo>
                    <a:cubicBezTo>
                      <a:pt x="480" y="106"/>
                      <a:pt x="482" y="106"/>
                      <a:pt x="482" y="107"/>
                    </a:cubicBezTo>
                    <a:cubicBezTo>
                      <a:pt x="482" y="106"/>
                      <a:pt x="483" y="106"/>
                      <a:pt x="484" y="107"/>
                    </a:cubicBezTo>
                    <a:cubicBezTo>
                      <a:pt x="484" y="106"/>
                      <a:pt x="484" y="106"/>
                      <a:pt x="484" y="105"/>
                    </a:cubicBezTo>
                    <a:cubicBezTo>
                      <a:pt x="488" y="106"/>
                      <a:pt x="491" y="107"/>
                      <a:pt x="492" y="108"/>
                    </a:cubicBezTo>
                    <a:cubicBezTo>
                      <a:pt x="490" y="108"/>
                      <a:pt x="492" y="110"/>
                      <a:pt x="493" y="111"/>
                    </a:cubicBezTo>
                    <a:cubicBezTo>
                      <a:pt x="491" y="111"/>
                      <a:pt x="488" y="110"/>
                      <a:pt x="486" y="109"/>
                    </a:cubicBezTo>
                    <a:cubicBezTo>
                      <a:pt x="484" y="108"/>
                      <a:pt x="482" y="107"/>
                      <a:pt x="480" y="107"/>
                    </a:cubicBezTo>
                    <a:cubicBezTo>
                      <a:pt x="481" y="108"/>
                      <a:pt x="484" y="109"/>
                      <a:pt x="485" y="110"/>
                    </a:cubicBezTo>
                    <a:cubicBezTo>
                      <a:pt x="481" y="109"/>
                      <a:pt x="480" y="107"/>
                      <a:pt x="477" y="106"/>
                    </a:cubicBezTo>
                    <a:cubicBezTo>
                      <a:pt x="477" y="107"/>
                      <a:pt x="479" y="108"/>
                      <a:pt x="481" y="110"/>
                    </a:cubicBezTo>
                    <a:cubicBezTo>
                      <a:pt x="482" y="112"/>
                      <a:pt x="476" y="109"/>
                      <a:pt x="474" y="110"/>
                    </a:cubicBezTo>
                    <a:cubicBezTo>
                      <a:pt x="478" y="111"/>
                      <a:pt x="481" y="111"/>
                      <a:pt x="484" y="111"/>
                    </a:cubicBezTo>
                    <a:cubicBezTo>
                      <a:pt x="485" y="113"/>
                      <a:pt x="488" y="113"/>
                      <a:pt x="491" y="115"/>
                    </a:cubicBezTo>
                    <a:cubicBezTo>
                      <a:pt x="490" y="113"/>
                      <a:pt x="489" y="114"/>
                      <a:pt x="491" y="113"/>
                    </a:cubicBezTo>
                    <a:cubicBezTo>
                      <a:pt x="489" y="112"/>
                      <a:pt x="488" y="113"/>
                      <a:pt x="488" y="112"/>
                    </a:cubicBezTo>
                    <a:cubicBezTo>
                      <a:pt x="489" y="112"/>
                      <a:pt x="491" y="113"/>
                      <a:pt x="492" y="112"/>
                    </a:cubicBezTo>
                    <a:cubicBezTo>
                      <a:pt x="493" y="113"/>
                      <a:pt x="494" y="113"/>
                      <a:pt x="495" y="113"/>
                    </a:cubicBezTo>
                    <a:cubicBezTo>
                      <a:pt x="496" y="113"/>
                      <a:pt x="492" y="111"/>
                      <a:pt x="495" y="111"/>
                    </a:cubicBezTo>
                    <a:cubicBezTo>
                      <a:pt x="497" y="113"/>
                      <a:pt x="496" y="111"/>
                      <a:pt x="498" y="112"/>
                    </a:cubicBezTo>
                    <a:cubicBezTo>
                      <a:pt x="500" y="113"/>
                      <a:pt x="498" y="113"/>
                      <a:pt x="500" y="114"/>
                    </a:cubicBezTo>
                    <a:cubicBezTo>
                      <a:pt x="500" y="113"/>
                      <a:pt x="504" y="113"/>
                      <a:pt x="505" y="115"/>
                    </a:cubicBezTo>
                    <a:cubicBezTo>
                      <a:pt x="504" y="115"/>
                      <a:pt x="503" y="114"/>
                      <a:pt x="504" y="115"/>
                    </a:cubicBezTo>
                    <a:cubicBezTo>
                      <a:pt x="506" y="115"/>
                      <a:pt x="508" y="117"/>
                      <a:pt x="508" y="115"/>
                    </a:cubicBezTo>
                    <a:cubicBezTo>
                      <a:pt x="510" y="117"/>
                      <a:pt x="512" y="116"/>
                      <a:pt x="514" y="118"/>
                    </a:cubicBezTo>
                    <a:cubicBezTo>
                      <a:pt x="515" y="118"/>
                      <a:pt x="514" y="117"/>
                      <a:pt x="515" y="118"/>
                    </a:cubicBezTo>
                    <a:cubicBezTo>
                      <a:pt x="516" y="119"/>
                      <a:pt x="519" y="118"/>
                      <a:pt x="520" y="120"/>
                    </a:cubicBezTo>
                    <a:cubicBezTo>
                      <a:pt x="519" y="119"/>
                      <a:pt x="518" y="119"/>
                      <a:pt x="518" y="119"/>
                    </a:cubicBezTo>
                    <a:cubicBezTo>
                      <a:pt x="522" y="120"/>
                      <a:pt x="518" y="120"/>
                      <a:pt x="520" y="121"/>
                    </a:cubicBezTo>
                    <a:cubicBezTo>
                      <a:pt x="521" y="121"/>
                      <a:pt x="524" y="121"/>
                      <a:pt x="526" y="122"/>
                    </a:cubicBezTo>
                    <a:cubicBezTo>
                      <a:pt x="527" y="123"/>
                      <a:pt x="529" y="125"/>
                      <a:pt x="527" y="126"/>
                    </a:cubicBezTo>
                    <a:cubicBezTo>
                      <a:pt x="526" y="125"/>
                      <a:pt x="524" y="124"/>
                      <a:pt x="525" y="125"/>
                    </a:cubicBezTo>
                    <a:cubicBezTo>
                      <a:pt x="525" y="125"/>
                      <a:pt x="527" y="126"/>
                      <a:pt x="527" y="126"/>
                    </a:cubicBezTo>
                    <a:cubicBezTo>
                      <a:pt x="529" y="125"/>
                      <a:pt x="530" y="125"/>
                      <a:pt x="532" y="127"/>
                    </a:cubicBezTo>
                    <a:cubicBezTo>
                      <a:pt x="532" y="127"/>
                      <a:pt x="530" y="127"/>
                      <a:pt x="531" y="128"/>
                    </a:cubicBezTo>
                    <a:cubicBezTo>
                      <a:pt x="532" y="127"/>
                      <a:pt x="533" y="130"/>
                      <a:pt x="534" y="130"/>
                    </a:cubicBezTo>
                    <a:cubicBezTo>
                      <a:pt x="534" y="129"/>
                      <a:pt x="536" y="129"/>
                      <a:pt x="537" y="129"/>
                    </a:cubicBezTo>
                    <a:cubicBezTo>
                      <a:pt x="537" y="129"/>
                      <a:pt x="534" y="127"/>
                      <a:pt x="536" y="127"/>
                    </a:cubicBezTo>
                    <a:cubicBezTo>
                      <a:pt x="537" y="128"/>
                      <a:pt x="537" y="129"/>
                      <a:pt x="538" y="129"/>
                    </a:cubicBezTo>
                    <a:cubicBezTo>
                      <a:pt x="538" y="130"/>
                      <a:pt x="538" y="130"/>
                      <a:pt x="538" y="130"/>
                    </a:cubicBezTo>
                    <a:cubicBezTo>
                      <a:pt x="543" y="131"/>
                      <a:pt x="545" y="133"/>
                      <a:pt x="549" y="136"/>
                    </a:cubicBezTo>
                    <a:cubicBezTo>
                      <a:pt x="550" y="136"/>
                      <a:pt x="551" y="138"/>
                      <a:pt x="552" y="138"/>
                    </a:cubicBezTo>
                    <a:cubicBezTo>
                      <a:pt x="552" y="137"/>
                      <a:pt x="550" y="135"/>
                      <a:pt x="551" y="136"/>
                    </a:cubicBezTo>
                    <a:cubicBezTo>
                      <a:pt x="554" y="137"/>
                      <a:pt x="554" y="139"/>
                      <a:pt x="556" y="140"/>
                    </a:cubicBezTo>
                    <a:cubicBezTo>
                      <a:pt x="556" y="140"/>
                      <a:pt x="556" y="141"/>
                      <a:pt x="556" y="141"/>
                    </a:cubicBezTo>
                    <a:cubicBezTo>
                      <a:pt x="557" y="140"/>
                      <a:pt x="559" y="143"/>
                      <a:pt x="558" y="141"/>
                    </a:cubicBezTo>
                    <a:cubicBezTo>
                      <a:pt x="559" y="142"/>
                      <a:pt x="560" y="142"/>
                      <a:pt x="561" y="143"/>
                    </a:cubicBezTo>
                    <a:cubicBezTo>
                      <a:pt x="563" y="144"/>
                      <a:pt x="560" y="143"/>
                      <a:pt x="561" y="145"/>
                    </a:cubicBezTo>
                    <a:cubicBezTo>
                      <a:pt x="563" y="144"/>
                      <a:pt x="567" y="149"/>
                      <a:pt x="569" y="148"/>
                    </a:cubicBezTo>
                    <a:cubicBezTo>
                      <a:pt x="569" y="149"/>
                      <a:pt x="567" y="148"/>
                      <a:pt x="568" y="150"/>
                    </a:cubicBezTo>
                    <a:cubicBezTo>
                      <a:pt x="571" y="150"/>
                      <a:pt x="574" y="153"/>
                      <a:pt x="577" y="155"/>
                    </a:cubicBezTo>
                    <a:cubicBezTo>
                      <a:pt x="575" y="153"/>
                      <a:pt x="573" y="151"/>
                      <a:pt x="571" y="149"/>
                    </a:cubicBezTo>
                    <a:cubicBezTo>
                      <a:pt x="569" y="147"/>
                      <a:pt x="566" y="145"/>
                      <a:pt x="564" y="145"/>
                    </a:cubicBezTo>
                    <a:cubicBezTo>
                      <a:pt x="562" y="143"/>
                      <a:pt x="560" y="141"/>
                      <a:pt x="558" y="140"/>
                    </a:cubicBezTo>
                    <a:cubicBezTo>
                      <a:pt x="556" y="138"/>
                      <a:pt x="554" y="137"/>
                      <a:pt x="552" y="135"/>
                    </a:cubicBezTo>
                    <a:cubicBezTo>
                      <a:pt x="550" y="135"/>
                      <a:pt x="549" y="134"/>
                      <a:pt x="548" y="133"/>
                    </a:cubicBezTo>
                    <a:cubicBezTo>
                      <a:pt x="547" y="132"/>
                      <a:pt x="546" y="132"/>
                      <a:pt x="545" y="131"/>
                    </a:cubicBezTo>
                    <a:cubicBezTo>
                      <a:pt x="543" y="130"/>
                      <a:pt x="540" y="128"/>
                      <a:pt x="538" y="126"/>
                    </a:cubicBezTo>
                    <a:cubicBezTo>
                      <a:pt x="538" y="126"/>
                      <a:pt x="539" y="127"/>
                      <a:pt x="538" y="127"/>
                    </a:cubicBezTo>
                    <a:cubicBezTo>
                      <a:pt x="535" y="126"/>
                      <a:pt x="534" y="124"/>
                      <a:pt x="532" y="123"/>
                    </a:cubicBezTo>
                    <a:cubicBezTo>
                      <a:pt x="531" y="124"/>
                      <a:pt x="534" y="124"/>
                      <a:pt x="533" y="125"/>
                    </a:cubicBezTo>
                    <a:cubicBezTo>
                      <a:pt x="531" y="125"/>
                      <a:pt x="529" y="123"/>
                      <a:pt x="526" y="122"/>
                    </a:cubicBezTo>
                    <a:cubicBezTo>
                      <a:pt x="527" y="121"/>
                      <a:pt x="526" y="120"/>
                      <a:pt x="526" y="120"/>
                    </a:cubicBezTo>
                    <a:cubicBezTo>
                      <a:pt x="525" y="119"/>
                      <a:pt x="524" y="119"/>
                      <a:pt x="523" y="119"/>
                    </a:cubicBezTo>
                    <a:cubicBezTo>
                      <a:pt x="525" y="119"/>
                      <a:pt x="523" y="120"/>
                      <a:pt x="523" y="119"/>
                    </a:cubicBezTo>
                    <a:cubicBezTo>
                      <a:pt x="521" y="118"/>
                      <a:pt x="519" y="118"/>
                      <a:pt x="519" y="117"/>
                    </a:cubicBezTo>
                    <a:cubicBezTo>
                      <a:pt x="521" y="118"/>
                      <a:pt x="523" y="119"/>
                      <a:pt x="523" y="118"/>
                    </a:cubicBezTo>
                    <a:cubicBezTo>
                      <a:pt x="519" y="116"/>
                      <a:pt x="518" y="116"/>
                      <a:pt x="516" y="114"/>
                    </a:cubicBezTo>
                    <a:cubicBezTo>
                      <a:pt x="516" y="115"/>
                      <a:pt x="516" y="115"/>
                      <a:pt x="514" y="114"/>
                    </a:cubicBezTo>
                    <a:cubicBezTo>
                      <a:pt x="513" y="112"/>
                      <a:pt x="508" y="112"/>
                      <a:pt x="506" y="112"/>
                    </a:cubicBezTo>
                    <a:cubicBezTo>
                      <a:pt x="505" y="111"/>
                      <a:pt x="504" y="110"/>
                      <a:pt x="503" y="109"/>
                    </a:cubicBezTo>
                    <a:cubicBezTo>
                      <a:pt x="503" y="109"/>
                      <a:pt x="504" y="110"/>
                      <a:pt x="503" y="110"/>
                    </a:cubicBezTo>
                    <a:cubicBezTo>
                      <a:pt x="501" y="109"/>
                      <a:pt x="500" y="108"/>
                      <a:pt x="499" y="107"/>
                    </a:cubicBezTo>
                    <a:cubicBezTo>
                      <a:pt x="499" y="109"/>
                      <a:pt x="497" y="107"/>
                      <a:pt x="494" y="107"/>
                    </a:cubicBezTo>
                    <a:cubicBezTo>
                      <a:pt x="495" y="106"/>
                      <a:pt x="495" y="107"/>
                      <a:pt x="496" y="106"/>
                    </a:cubicBezTo>
                    <a:cubicBezTo>
                      <a:pt x="494" y="105"/>
                      <a:pt x="490" y="105"/>
                      <a:pt x="489" y="104"/>
                    </a:cubicBezTo>
                    <a:cubicBezTo>
                      <a:pt x="489" y="103"/>
                      <a:pt x="490" y="104"/>
                      <a:pt x="491" y="103"/>
                    </a:cubicBezTo>
                    <a:cubicBezTo>
                      <a:pt x="490" y="103"/>
                      <a:pt x="488" y="103"/>
                      <a:pt x="489" y="102"/>
                    </a:cubicBezTo>
                    <a:cubicBezTo>
                      <a:pt x="488" y="102"/>
                      <a:pt x="486" y="101"/>
                      <a:pt x="485" y="101"/>
                    </a:cubicBezTo>
                    <a:cubicBezTo>
                      <a:pt x="486" y="102"/>
                      <a:pt x="488" y="103"/>
                      <a:pt x="488" y="104"/>
                    </a:cubicBezTo>
                    <a:cubicBezTo>
                      <a:pt x="486" y="103"/>
                      <a:pt x="488" y="103"/>
                      <a:pt x="486" y="104"/>
                    </a:cubicBezTo>
                    <a:cubicBezTo>
                      <a:pt x="486" y="103"/>
                      <a:pt x="483" y="102"/>
                      <a:pt x="486" y="102"/>
                    </a:cubicBezTo>
                    <a:cubicBezTo>
                      <a:pt x="484" y="101"/>
                      <a:pt x="482" y="101"/>
                      <a:pt x="482" y="100"/>
                    </a:cubicBezTo>
                    <a:cubicBezTo>
                      <a:pt x="483" y="100"/>
                      <a:pt x="485" y="100"/>
                      <a:pt x="486" y="101"/>
                    </a:cubicBezTo>
                    <a:cubicBezTo>
                      <a:pt x="485" y="99"/>
                      <a:pt x="487" y="100"/>
                      <a:pt x="489" y="100"/>
                    </a:cubicBezTo>
                    <a:cubicBezTo>
                      <a:pt x="487" y="99"/>
                      <a:pt x="485" y="99"/>
                      <a:pt x="484" y="99"/>
                    </a:cubicBezTo>
                    <a:cubicBezTo>
                      <a:pt x="485" y="100"/>
                      <a:pt x="485" y="100"/>
                      <a:pt x="485" y="100"/>
                    </a:cubicBezTo>
                    <a:cubicBezTo>
                      <a:pt x="483" y="100"/>
                      <a:pt x="482" y="100"/>
                      <a:pt x="482" y="99"/>
                    </a:cubicBezTo>
                    <a:cubicBezTo>
                      <a:pt x="481" y="99"/>
                      <a:pt x="482" y="100"/>
                      <a:pt x="481" y="100"/>
                    </a:cubicBezTo>
                    <a:cubicBezTo>
                      <a:pt x="480" y="100"/>
                      <a:pt x="480" y="99"/>
                      <a:pt x="479" y="99"/>
                    </a:cubicBezTo>
                    <a:cubicBezTo>
                      <a:pt x="481" y="98"/>
                      <a:pt x="484" y="98"/>
                      <a:pt x="488" y="99"/>
                    </a:cubicBezTo>
                    <a:cubicBezTo>
                      <a:pt x="489" y="99"/>
                      <a:pt x="488" y="97"/>
                      <a:pt x="489" y="98"/>
                    </a:cubicBezTo>
                    <a:cubicBezTo>
                      <a:pt x="489" y="98"/>
                      <a:pt x="490" y="98"/>
                      <a:pt x="490" y="99"/>
                    </a:cubicBezTo>
                    <a:cubicBezTo>
                      <a:pt x="490" y="100"/>
                      <a:pt x="488" y="100"/>
                      <a:pt x="490" y="100"/>
                    </a:cubicBezTo>
                    <a:cubicBezTo>
                      <a:pt x="492" y="98"/>
                      <a:pt x="500" y="102"/>
                      <a:pt x="502" y="103"/>
                    </a:cubicBezTo>
                    <a:cubicBezTo>
                      <a:pt x="504" y="104"/>
                      <a:pt x="501" y="102"/>
                      <a:pt x="503" y="102"/>
                    </a:cubicBezTo>
                    <a:cubicBezTo>
                      <a:pt x="506" y="104"/>
                      <a:pt x="508" y="105"/>
                      <a:pt x="510" y="106"/>
                    </a:cubicBezTo>
                    <a:cubicBezTo>
                      <a:pt x="510" y="106"/>
                      <a:pt x="510" y="107"/>
                      <a:pt x="510" y="107"/>
                    </a:cubicBezTo>
                    <a:cubicBezTo>
                      <a:pt x="512" y="106"/>
                      <a:pt x="514" y="107"/>
                      <a:pt x="517" y="109"/>
                    </a:cubicBezTo>
                    <a:cubicBezTo>
                      <a:pt x="519" y="110"/>
                      <a:pt x="522" y="112"/>
                      <a:pt x="523" y="112"/>
                    </a:cubicBezTo>
                    <a:cubicBezTo>
                      <a:pt x="522" y="112"/>
                      <a:pt x="522" y="111"/>
                      <a:pt x="523" y="111"/>
                    </a:cubicBezTo>
                    <a:cubicBezTo>
                      <a:pt x="525" y="112"/>
                      <a:pt x="523" y="113"/>
                      <a:pt x="525" y="114"/>
                    </a:cubicBezTo>
                    <a:cubicBezTo>
                      <a:pt x="526" y="114"/>
                      <a:pt x="523" y="112"/>
                      <a:pt x="525" y="112"/>
                    </a:cubicBezTo>
                    <a:cubicBezTo>
                      <a:pt x="526" y="114"/>
                      <a:pt x="526" y="113"/>
                      <a:pt x="527" y="113"/>
                    </a:cubicBezTo>
                    <a:cubicBezTo>
                      <a:pt x="528" y="114"/>
                      <a:pt x="530" y="115"/>
                      <a:pt x="530" y="116"/>
                    </a:cubicBezTo>
                    <a:cubicBezTo>
                      <a:pt x="535" y="116"/>
                      <a:pt x="539" y="121"/>
                      <a:pt x="542" y="122"/>
                    </a:cubicBezTo>
                    <a:cubicBezTo>
                      <a:pt x="542" y="123"/>
                      <a:pt x="544" y="125"/>
                      <a:pt x="546" y="126"/>
                    </a:cubicBezTo>
                    <a:cubicBezTo>
                      <a:pt x="546" y="125"/>
                      <a:pt x="543" y="124"/>
                      <a:pt x="543" y="123"/>
                    </a:cubicBezTo>
                    <a:cubicBezTo>
                      <a:pt x="546" y="125"/>
                      <a:pt x="549" y="126"/>
                      <a:pt x="552" y="128"/>
                    </a:cubicBezTo>
                    <a:cubicBezTo>
                      <a:pt x="555" y="129"/>
                      <a:pt x="559" y="131"/>
                      <a:pt x="561" y="132"/>
                    </a:cubicBezTo>
                    <a:cubicBezTo>
                      <a:pt x="561" y="133"/>
                      <a:pt x="560" y="132"/>
                      <a:pt x="560" y="132"/>
                    </a:cubicBezTo>
                    <a:cubicBezTo>
                      <a:pt x="562" y="134"/>
                      <a:pt x="561" y="132"/>
                      <a:pt x="563" y="133"/>
                    </a:cubicBezTo>
                    <a:cubicBezTo>
                      <a:pt x="565" y="136"/>
                      <a:pt x="567" y="140"/>
                      <a:pt x="571" y="140"/>
                    </a:cubicBezTo>
                    <a:cubicBezTo>
                      <a:pt x="570" y="139"/>
                      <a:pt x="569" y="139"/>
                      <a:pt x="569" y="138"/>
                    </a:cubicBezTo>
                    <a:cubicBezTo>
                      <a:pt x="570" y="139"/>
                      <a:pt x="575" y="141"/>
                      <a:pt x="576" y="144"/>
                    </a:cubicBezTo>
                    <a:cubicBezTo>
                      <a:pt x="575" y="144"/>
                      <a:pt x="575" y="144"/>
                      <a:pt x="574" y="143"/>
                    </a:cubicBezTo>
                    <a:cubicBezTo>
                      <a:pt x="574" y="143"/>
                      <a:pt x="573" y="142"/>
                      <a:pt x="572" y="141"/>
                    </a:cubicBezTo>
                    <a:cubicBezTo>
                      <a:pt x="572" y="142"/>
                      <a:pt x="570" y="141"/>
                      <a:pt x="570" y="142"/>
                    </a:cubicBezTo>
                    <a:cubicBezTo>
                      <a:pt x="572" y="143"/>
                      <a:pt x="571" y="142"/>
                      <a:pt x="573" y="143"/>
                    </a:cubicBezTo>
                    <a:cubicBezTo>
                      <a:pt x="572" y="144"/>
                      <a:pt x="572" y="143"/>
                      <a:pt x="572" y="144"/>
                    </a:cubicBezTo>
                    <a:cubicBezTo>
                      <a:pt x="573" y="144"/>
                      <a:pt x="577" y="146"/>
                      <a:pt x="576" y="145"/>
                    </a:cubicBezTo>
                    <a:cubicBezTo>
                      <a:pt x="577" y="147"/>
                      <a:pt x="582" y="149"/>
                      <a:pt x="583" y="151"/>
                    </a:cubicBezTo>
                    <a:cubicBezTo>
                      <a:pt x="582" y="152"/>
                      <a:pt x="580" y="149"/>
                      <a:pt x="580" y="150"/>
                    </a:cubicBezTo>
                    <a:cubicBezTo>
                      <a:pt x="581" y="151"/>
                      <a:pt x="583" y="152"/>
                      <a:pt x="584" y="153"/>
                    </a:cubicBezTo>
                    <a:cubicBezTo>
                      <a:pt x="585" y="152"/>
                      <a:pt x="583" y="152"/>
                      <a:pt x="583" y="152"/>
                    </a:cubicBezTo>
                    <a:cubicBezTo>
                      <a:pt x="584" y="150"/>
                      <a:pt x="588" y="155"/>
                      <a:pt x="588" y="153"/>
                    </a:cubicBezTo>
                    <a:cubicBezTo>
                      <a:pt x="584" y="152"/>
                      <a:pt x="581" y="147"/>
                      <a:pt x="580" y="148"/>
                    </a:cubicBezTo>
                    <a:cubicBezTo>
                      <a:pt x="579" y="146"/>
                      <a:pt x="577" y="144"/>
                      <a:pt x="577" y="143"/>
                    </a:cubicBezTo>
                    <a:cubicBezTo>
                      <a:pt x="578" y="144"/>
                      <a:pt x="578" y="144"/>
                      <a:pt x="581" y="146"/>
                    </a:cubicBezTo>
                    <a:cubicBezTo>
                      <a:pt x="581" y="147"/>
                      <a:pt x="584" y="152"/>
                      <a:pt x="585" y="150"/>
                    </a:cubicBezTo>
                    <a:cubicBezTo>
                      <a:pt x="583" y="149"/>
                      <a:pt x="583" y="148"/>
                      <a:pt x="583" y="147"/>
                    </a:cubicBezTo>
                    <a:cubicBezTo>
                      <a:pt x="584" y="149"/>
                      <a:pt x="586" y="148"/>
                      <a:pt x="587" y="150"/>
                    </a:cubicBezTo>
                    <a:cubicBezTo>
                      <a:pt x="588" y="149"/>
                      <a:pt x="583" y="147"/>
                      <a:pt x="582" y="146"/>
                    </a:cubicBezTo>
                    <a:cubicBezTo>
                      <a:pt x="582" y="146"/>
                      <a:pt x="583" y="146"/>
                      <a:pt x="583" y="146"/>
                    </a:cubicBezTo>
                    <a:cubicBezTo>
                      <a:pt x="580" y="144"/>
                      <a:pt x="577" y="141"/>
                      <a:pt x="575" y="139"/>
                    </a:cubicBezTo>
                    <a:cubicBezTo>
                      <a:pt x="572" y="137"/>
                      <a:pt x="570" y="135"/>
                      <a:pt x="568" y="132"/>
                    </a:cubicBezTo>
                    <a:cubicBezTo>
                      <a:pt x="567" y="134"/>
                      <a:pt x="571" y="136"/>
                      <a:pt x="570" y="137"/>
                    </a:cubicBezTo>
                    <a:cubicBezTo>
                      <a:pt x="570" y="137"/>
                      <a:pt x="569" y="137"/>
                      <a:pt x="569" y="137"/>
                    </a:cubicBezTo>
                    <a:cubicBezTo>
                      <a:pt x="569" y="136"/>
                      <a:pt x="568" y="134"/>
                      <a:pt x="566" y="133"/>
                    </a:cubicBezTo>
                    <a:cubicBezTo>
                      <a:pt x="566" y="132"/>
                      <a:pt x="565" y="131"/>
                      <a:pt x="565" y="130"/>
                    </a:cubicBezTo>
                    <a:cubicBezTo>
                      <a:pt x="561" y="131"/>
                      <a:pt x="557" y="126"/>
                      <a:pt x="554" y="124"/>
                    </a:cubicBezTo>
                    <a:cubicBezTo>
                      <a:pt x="555" y="123"/>
                      <a:pt x="555" y="124"/>
                      <a:pt x="556" y="124"/>
                    </a:cubicBezTo>
                    <a:cubicBezTo>
                      <a:pt x="552" y="121"/>
                      <a:pt x="550" y="120"/>
                      <a:pt x="549" y="121"/>
                    </a:cubicBezTo>
                    <a:cubicBezTo>
                      <a:pt x="550" y="120"/>
                      <a:pt x="545" y="119"/>
                      <a:pt x="545" y="118"/>
                    </a:cubicBezTo>
                    <a:cubicBezTo>
                      <a:pt x="546" y="118"/>
                      <a:pt x="548" y="119"/>
                      <a:pt x="546" y="117"/>
                    </a:cubicBezTo>
                    <a:cubicBezTo>
                      <a:pt x="545" y="118"/>
                      <a:pt x="542" y="116"/>
                      <a:pt x="540" y="115"/>
                    </a:cubicBezTo>
                    <a:cubicBezTo>
                      <a:pt x="540" y="114"/>
                      <a:pt x="540" y="113"/>
                      <a:pt x="538" y="113"/>
                    </a:cubicBezTo>
                    <a:cubicBezTo>
                      <a:pt x="537" y="112"/>
                      <a:pt x="539" y="114"/>
                      <a:pt x="537" y="114"/>
                    </a:cubicBezTo>
                    <a:cubicBezTo>
                      <a:pt x="536" y="112"/>
                      <a:pt x="532" y="111"/>
                      <a:pt x="531" y="109"/>
                    </a:cubicBezTo>
                    <a:cubicBezTo>
                      <a:pt x="531" y="110"/>
                      <a:pt x="530" y="110"/>
                      <a:pt x="529" y="109"/>
                    </a:cubicBezTo>
                    <a:cubicBezTo>
                      <a:pt x="529" y="108"/>
                      <a:pt x="531" y="107"/>
                      <a:pt x="529" y="108"/>
                    </a:cubicBezTo>
                    <a:cubicBezTo>
                      <a:pt x="529" y="109"/>
                      <a:pt x="524" y="106"/>
                      <a:pt x="525" y="106"/>
                    </a:cubicBezTo>
                    <a:cubicBezTo>
                      <a:pt x="530" y="108"/>
                      <a:pt x="527" y="105"/>
                      <a:pt x="532" y="106"/>
                    </a:cubicBezTo>
                    <a:cubicBezTo>
                      <a:pt x="531" y="107"/>
                      <a:pt x="532" y="107"/>
                      <a:pt x="532" y="107"/>
                    </a:cubicBezTo>
                    <a:cubicBezTo>
                      <a:pt x="532" y="108"/>
                      <a:pt x="530" y="107"/>
                      <a:pt x="530" y="108"/>
                    </a:cubicBezTo>
                    <a:cubicBezTo>
                      <a:pt x="533" y="109"/>
                      <a:pt x="533" y="110"/>
                      <a:pt x="535" y="110"/>
                    </a:cubicBezTo>
                    <a:cubicBezTo>
                      <a:pt x="536" y="111"/>
                      <a:pt x="537" y="112"/>
                      <a:pt x="536" y="112"/>
                    </a:cubicBezTo>
                    <a:cubicBezTo>
                      <a:pt x="538" y="113"/>
                      <a:pt x="537" y="111"/>
                      <a:pt x="539" y="112"/>
                    </a:cubicBezTo>
                    <a:cubicBezTo>
                      <a:pt x="541" y="113"/>
                      <a:pt x="541" y="114"/>
                      <a:pt x="543" y="114"/>
                    </a:cubicBezTo>
                    <a:cubicBezTo>
                      <a:pt x="542" y="115"/>
                      <a:pt x="542" y="115"/>
                      <a:pt x="542" y="115"/>
                    </a:cubicBezTo>
                    <a:cubicBezTo>
                      <a:pt x="546" y="116"/>
                      <a:pt x="544" y="116"/>
                      <a:pt x="547" y="117"/>
                    </a:cubicBezTo>
                    <a:cubicBezTo>
                      <a:pt x="549" y="118"/>
                      <a:pt x="549" y="119"/>
                      <a:pt x="549" y="120"/>
                    </a:cubicBezTo>
                    <a:cubicBezTo>
                      <a:pt x="550" y="121"/>
                      <a:pt x="549" y="119"/>
                      <a:pt x="551" y="119"/>
                    </a:cubicBezTo>
                    <a:cubicBezTo>
                      <a:pt x="554" y="121"/>
                      <a:pt x="555" y="121"/>
                      <a:pt x="557" y="123"/>
                    </a:cubicBezTo>
                    <a:cubicBezTo>
                      <a:pt x="557" y="124"/>
                      <a:pt x="556" y="123"/>
                      <a:pt x="555" y="123"/>
                    </a:cubicBezTo>
                    <a:cubicBezTo>
                      <a:pt x="558" y="124"/>
                      <a:pt x="558" y="124"/>
                      <a:pt x="558" y="124"/>
                    </a:cubicBezTo>
                    <a:cubicBezTo>
                      <a:pt x="558" y="124"/>
                      <a:pt x="557" y="123"/>
                      <a:pt x="558" y="123"/>
                    </a:cubicBezTo>
                    <a:cubicBezTo>
                      <a:pt x="555" y="121"/>
                      <a:pt x="552" y="120"/>
                      <a:pt x="550" y="118"/>
                    </a:cubicBezTo>
                    <a:cubicBezTo>
                      <a:pt x="547" y="116"/>
                      <a:pt x="545" y="114"/>
                      <a:pt x="542" y="113"/>
                    </a:cubicBezTo>
                    <a:cubicBezTo>
                      <a:pt x="541" y="113"/>
                      <a:pt x="541" y="112"/>
                      <a:pt x="542" y="112"/>
                    </a:cubicBezTo>
                    <a:cubicBezTo>
                      <a:pt x="539" y="111"/>
                      <a:pt x="536" y="109"/>
                      <a:pt x="539" y="112"/>
                    </a:cubicBezTo>
                    <a:cubicBezTo>
                      <a:pt x="539" y="111"/>
                      <a:pt x="538" y="111"/>
                      <a:pt x="537" y="111"/>
                    </a:cubicBezTo>
                    <a:cubicBezTo>
                      <a:pt x="537" y="110"/>
                      <a:pt x="534" y="108"/>
                      <a:pt x="534" y="109"/>
                    </a:cubicBezTo>
                    <a:cubicBezTo>
                      <a:pt x="534" y="108"/>
                      <a:pt x="532" y="109"/>
                      <a:pt x="532" y="108"/>
                    </a:cubicBezTo>
                    <a:cubicBezTo>
                      <a:pt x="532" y="106"/>
                      <a:pt x="536" y="109"/>
                      <a:pt x="538" y="109"/>
                    </a:cubicBezTo>
                    <a:cubicBezTo>
                      <a:pt x="536" y="107"/>
                      <a:pt x="531" y="106"/>
                      <a:pt x="529" y="105"/>
                    </a:cubicBezTo>
                    <a:cubicBezTo>
                      <a:pt x="531" y="105"/>
                      <a:pt x="524" y="103"/>
                      <a:pt x="524" y="102"/>
                    </a:cubicBezTo>
                    <a:cubicBezTo>
                      <a:pt x="524" y="102"/>
                      <a:pt x="528" y="103"/>
                      <a:pt x="526" y="102"/>
                    </a:cubicBezTo>
                    <a:cubicBezTo>
                      <a:pt x="523" y="102"/>
                      <a:pt x="521" y="100"/>
                      <a:pt x="518" y="100"/>
                    </a:cubicBezTo>
                    <a:cubicBezTo>
                      <a:pt x="517" y="99"/>
                      <a:pt x="514" y="98"/>
                      <a:pt x="511" y="97"/>
                    </a:cubicBezTo>
                    <a:cubicBezTo>
                      <a:pt x="510" y="97"/>
                      <a:pt x="508" y="96"/>
                      <a:pt x="507" y="96"/>
                    </a:cubicBezTo>
                    <a:cubicBezTo>
                      <a:pt x="505" y="95"/>
                      <a:pt x="504" y="95"/>
                      <a:pt x="503" y="94"/>
                    </a:cubicBezTo>
                    <a:cubicBezTo>
                      <a:pt x="502" y="94"/>
                      <a:pt x="499" y="93"/>
                      <a:pt x="497" y="92"/>
                    </a:cubicBezTo>
                    <a:cubicBezTo>
                      <a:pt x="498" y="91"/>
                      <a:pt x="501" y="93"/>
                      <a:pt x="500" y="91"/>
                    </a:cubicBezTo>
                    <a:cubicBezTo>
                      <a:pt x="498" y="91"/>
                      <a:pt x="496" y="91"/>
                      <a:pt x="495" y="91"/>
                    </a:cubicBezTo>
                    <a:cubicBezTo>
                      <a:pt x="494" y="91"/>
                      <a:pt x="494" y="90"/>
                      <a:pt x="493" y="89"/>
                    </a:cubicBezTo>
                    <a:cubicBezTo>
                      <a:pt x="493" y="90"/>
                      <a:pt x="490" y="90"/>
                      <a:pt x="490" y="89"/>
                    </a:cubicBezTo>
                    <a:cubicBezTo>
                      <a:pt x="490" y="89"/>
                      <a:pt x="491" y="89"/>
                      <a:pt x="492" y="89"/>
                    </a:cubicBezTo>
                    <a:cubicBezTo>
                      <a:pt x="492" y="89"/>
                      <a:pt x="491" y="88"/>
                      <a:pt x="490" y="88"/>
                    </a:cubicBezTo>
                    <a:cubicBezTo>
                      <a:pt x="490" y="88"/>
                      <a:pt x="490" y="89"/>
                      <a:pt x="489" y="89"/>
                    </a:cubicBezTo>
                    <a:cubicBezTo>
                      <a:pt x="488" y="87"/>
                      <a:pt x="485" y="85"/>
                      <a:pt x="481" y="83"/>
                    </a:cubicBezTo>
                    <a:cubicBezTo>
                      <a:pt x="481" y="85"/>
                      <a:pt x="477" y="82"/>
                      <a:pt x="478" y="84"/>
                    </a:cubicBezTo>
                    <a:cubicBezTo>
                      <a:pt x="480" y="84"/>
                      <a:pt x="484" y="84"/>
                      <a:pt x="481" y="85"/>
                    </a:cubicBezTo>
                    <a:cubicBezTo>
                      <a:pt x="483" y="86"/>
                      <a:pt x="485" y="85"/>
                      <a:pt x="486" y="87"/>
                    </a:cubicBezTo>
                    <a:cubicBezTo>
                      <a:pt x="486" y="87"/>
                      <a:pt x="486" y="87"/>
                      <a:pt x="486" y="87"/>
                    </a:cubicBezTo>
                    <a:cubicBezTo>
                      <a:pt x="483" y="86"/>
                      <a:pt x="480" y="84"/>
                      <a:pt x="477" y="84"/>
                    </a:cubicBezTo>
                    <a:cubicBezTo>
                      <a:pt x="478" y="84"/>
                      <a:pt x="479" y="85"/>
                      <a:pt x="479" y="85"/>
                    </a:cubicBezTo>
                    <a:cubicBezTo>
                      <a:pt x="478" y="85"/>
                      <a:pt x="478" y="85"/>
                      <a:pt x="478" y="85"/>
                    </a:cubicBezTo>
                    <a:cubicBezTo>
                      <a:pt x="476" y="85"/>
                      <a:pt x="477" y="84"/>
                      <a:pt x="475" y="83"/>
                    </a:cubicBezTo>
                    <a:cubicBezTo>
                      <a:pt x="477" y="86"/>
                      <a:pt x="468" y="82"/>
                      <a:pt x="468" y="84"/>
                    </a:cubicBezTo>
                    <a:cubicBezTo>
                      <a:pt x="467" y="83"/>
                      <a:pt x="467" y="84"/>
                      <a:pt x="464" y="83"/>
                    </a:cubicBezTo>
                    <a:cubicBezTo>
                      <a:pt x="465" y="83"/>
                      <a:pt x="464" y="83"/>
                      <a:pt x="464" y="83"/>
                    </a:cubicBezTo>
                    <a:cubicBezTo>
                      <a:pt x="464" y="82"/>
                      <a:pt x="467" y="82"/>
                      <a:pt x="465" y="81"/>
                    </a:cubicBezTo>
                    <a:cubicBezTo>
                      <a:pt x="465" y="82"/>
                      <a:pt x="461" y="81"/>
                      <a:pt x="461" y="82"/>
                    </a:cubicBezTo>
                    <a:cubicBezTo>
                      <a:pt x="462" y="82"/>
                      <a:pt x="464" y="83"/>
                      <a:pt x="463" y="82"/>
                    </a:cubicBezTo>
                    <a:cubicBezTo>
                      <a:pt x="460" y="82"/>
                      <a:pt x="460" y="80"/>
                      <a:pt x="457" y="81"/>
                    </a:cubicBezTo>
                    <a:cubicBezTo>
                      <a:pt x="458" y="81"/>
                      <a:pt x="459" y="82"/>
                      <a:pt x="458" y="82"/>
                    </a:cubicBezTo>
                    <a:cubicBezTo>
                      <a:pt x="455" y="80"/>
                      <a:pt x="453" y="80"/>
                      <a:pt x="449" y="80"/>
                    </a:cubicBezTo>
                    <a:cubicBezTo>
                      <a:pt x="451" y="79"/>
                      <a:pt x="454" y="80"/>
                      <a:pt x="455" y="79"/>
                    </a:cubicBezTo>
                    <a:cubicBezTo>
                      <a:pt x="452" y="79"/>
                      <a:pt x="450" y="78"/>
                      <a:pt x="449" y="78"/>
                    </a:cubicBezTo>
                    <a:cubicBezTo>
                      <a:pt x="449" y="79"/>
                      <a:pt x="451" y="79"/>
                      <a:pt x="449" y="79"/>
                    </a:cubicBezTo>
                    <a:cubicBezTo>
                      <a:pt x="449" y="78"/>
                      <a:pt x="445" y="79"/>
                      <a:pt x="445" y="78"/>
                    </a:cubicBezTo>
                    <a:cubicBezTo>
                      <a:pt x="446" y="79"/>
                      <a:pt x="443" y="79"/>
                      <a:pt x="444" y="79"/>
                    </a:cubicBezTo>
                    <a:cubicBezTo>
                      <a:pt x="446" y="79"/>
                      <a:pt x="445" y="80"/>
                      <a:pt x="446" y="80"/>
                    </a:cubicBezTo>
                    <a:cubicBezTo>
                      <a:pt x="445" y="80"/>
                      <a:pt x="449" y="80"/>
                      <a:pt x="449" y="81"/>
                    </a:cubicBezTo>
                    <a:cubicBezTo>
                      <a:pt x="447" y="80"/>
                      <a:pt x="444" y="81"/>
                      <a:pt x="446" y="81"/>
                    </a:cubicBezTo>
                    <a:cubicBezTo>
                      <a:pt x="446" y="80"/>
                      <a:pt x="448" y="81"/>
                      <a:pt x="447" y="82"/>
                    </a:cubicBezTo>
                    <a:cubicBezTo>
                      <a:pt x="446" y="82"/>
                      <a:pt x="446" y="81"/>
                      <a:pt x="444" y="81"/>
                    </a:cubicBezTo>
                    <a:cubicBezTo>
                      <a:pt x="443" y="82"/>
                      <a:pt x="446" y="82"/>
                      <a:pt x="444" y="82"/>
                    </a:cubicBezTo>
                    <a:cubicBezTo>
                      <a:pt x="440" y="82"/>
                      <a:pt x="437" y="80"/>
                      <a:pt x="432" y="81"/>
                    </a:cubicBezTo>
                    <a:cubicBezTo>
                      <a:pt x="434" y="80"/>
                      <a:pt x="428" y="79"/>
                      <a:pt x="430" y="79"/>
                    </a:cubicBezTo>
                    <a:cubicBezTo>
                      <a:pt x="432" y="79"/>
                      <a:pt x="436" y="80"/>
                      <a:pt x="437" y="79"/>
                    </a:cubicBezTo>
                    <a:cubicBezTo>
                      <a:pt x="434" y="79"/>
                      <a:pt x="428" y="79"/>
                      <a:pt x="426" y="77"/>
                    </a:cubicBezTo>
                    <a:cubicBezTo>
                      <a:pt x="430" y="77"/>
                      <a:pt x="431" y="78"/>
                      <a:pt x="434" y="79"/>
                    </a:cubicBezTo>
                    <a:cubicBezTo>
                      <a:pt x="433" y="77"/>
                      <a:pt x="435" y="77"/>
                      <a:pt x="435" y="75"/>
                    </a:cubicBezTo>
                    <a:cubicBezTo>
                      <a:pt x="433" y="75"/>
                      <a:pt x="431" y="76"/>
                      <a:pt x="432" y="76"/>
                    </a:cubicBezTo>
                    <a:cubicBezTo>
                      <a:pt x="433" y="76"/>
                      <a:pt x="434" y="75"/>
                      <a:pt x="434" y="76"/>
                    </a:cubicBezTo>
                    <a:cubicBezTo>
                      <a:pt x="434" y="77"/>
                      <a:pt x="433" y="77"/>
                      <a:pt x="431" y="77"/>
                    </a:cubicBezTo>
                    <a:cubicBezTo>
                      <a:pt x="429" y="76"/>
                      <a:pt x="428" y="77"/>
                      <a:pt x="426" y="76"/>
                    </a:cubicBezTo>
                    <a:cubicBezTo>
                      <a:pt x="427" y="75"/>
                      <a:pt x="424" y="75"/>
                      <a:pt x="423" y="75"/>
                    </a:cubicBezTo>
                    <a:cubicBezTo>
                      <a:pt x="425" y="74"/>
                      <a:pt x="425" y="75"/>
                      <a:pt x="427" y="75"/>
                    </a:cubicBezTo>
                    <a:cubicBezTo>
                      <a:pt x="426" y="73"/>
                      <a:pt x="424" y="75"/>
                      <a:pt x="422" y="75"/>
                    </a:cubicBezTo>
                    <a:cubicBezTo>
                      <a:pt x="422" y="74"/>
                      <a:pt x="422" y="74"/>
                      <a:pt x="423" y="73"/>
                    </a:cubicBezTo>
                    <a:cubicBezTo>
                      <a:pt x="421" y="73"/>
                      <a:pt x="420" y="74"/>
                      <a:pt x="420" y="74"/>
                    </a:cubicBezTo>
                    <a:cubicBezTo>
                      <a:pt x="423" y="74"/>
                      <a:pt x="420" y="77"/>
                      <a:pt x="416" y="76"/>
                    </a:cubicBezTo>
                    <a:cubicBezTo>
                      <a:pt x="415" y="75"/>
                      <a:pt x="415" y="75"/>
                      <a:pt x="415" y="74"/>
                    </a:cubicBezTo>
                    <a:cubicBezTo>
                      <a:pt x="414" y="74"/>
                      <a:pt x="414" y="75"/>
                      <a:pt x="413" y="75"/>
                    </a:cubicBezTo>
                    <a:cubicBezTo>
                      <a:pt x="413" y="74"/>
                      <a:pt x="410" y="74"/>
                      <a:pt x="410" y="73"/>
                    </a:cubicBezTo>
                    <a:cubicBezTo>
                      <a:pt x="407" y="73"/>
                      <a:pt x="407" y="73"/>
                      <a:pt x="406" y="74"/>
                    </a:cubicBezTo>
                    <a:cubicBezTo>
                      <a:pt x="407" y="75"/>
                      <a:pt x="408" y="74"/>
                      <a:pt x="409" y="74"/>
                    </a:cubicBezTo>
                    <a:cubicBezTo>
                      <a:pt x="409" y="75"/>
                      <a:pt x="406" y="76"/>
                      <a:pt x="405" y="75"/>
                    </a:cubicBezTo>
                    <a:cubicBezTo>
                      <a:pt x="405" y="74"/>
                      <a:pt x="406" y="73"/>
                      <a:pt x="403" y="73"/>
                    </a:cubicBezTo>
                    <a:cubicBezTo>
                      <a:pt x="405" y="75"/>
                      <a:pt x="402" y="73"/>
                      <a:pt x="401" y="74"/>
                    </a:cubicBezTo>
                    <a:cubicBezTo>
                      <a:pt x="402" y="74"/>
                      <a:pt x="404" y="75"/>
                      <a:pt x="404" y="76"/>
                    </a:cubicBezTo>
                    <a:cubicBezTo>
                      <a:pt x="400" y="76"/>
                      <a:pt x="398" y="76"/>
                      <a:pt x="396" y="76"/>
                    </a:cubicBezTo>
                    <a:cubicBezTo>
                      <a:pt x="398" y="75"/>
                      <a:pt x="401" y="75"/>
                      <a:pt x="401" y="75"/>
                    </a:cubicBezTo>
                    <a:cubicBezTo>
                      <a:pt x="398" y="74"/>
                      <a:pt x="394" y="75"/>
                      <a:pt x="391" y="74"/>
                    </a:cubicBezTo>
                    <a:cubicBezTo>
                      <a:pt x="394" y="75"/>
                      <a:pt x="394" y="73"/>
                      <a:pt x="396" y="73"/>
                    </a:cubicBezTo>
                    <a:cubicBezTo>
                      <a:pt x="396" y="73"/>
                      <a:pt x="397" y="74"/>
                      <a:pt x="399" y="73"/>
                    </a:cubicBezTo>
                    <a:cubicBezTo>
                      <a:pt x="399" y="72"/>
                      <a:pt x="399" y="73"/>
                      <a:pt x="401" y="73"/>
                    </a:cubicBezTo>
                    <a:cubicBezTo>
                      <a:pt x="401" y="72"/>
                      <a:pt x="402" y="72"/>
                      <a:pt x="403" y="72"/>
                    </a:cubicBezTo>
                    <a:cubicBezTo>
                      <a:pt x="405" y="73"/>
                      <a:pt x="404" y="73"/>
                      <a:pt x="407" y="73"/>
                    </a:cubicBezTo>
                    <a:cubicBezTo>
                      <a:pt x="406" y="72"/>
                      <a:pt x="404" y="72"/>
                      <a:pt x="402" y="71"/>
                    </a:cubicBezTo>
                    <a:cubicBezTo>
                      <a:pt x="403" y="72"/>
                      <a:pt x="401" y="72"/>
                      <a:pt x="400" y="73"/>
                    </a:cubicBezTo>
                    <a:cubicBezTo>
                      <a:pt x="399" y="72"/>
                      <a:pt x="399" y="72"/>
                      <a:pt x="398" y="71"/>
                    </a:cubicBezTo>
                    <a:cubicBezTo>
                      <a:pt x="398" y="72"/>
                      <a:pt x="398" y="73"/>
                      <a:pt x="396" y="73"/>
                    </a:cubicBezTo>
                    <a:cubicBezTo>
                      <a:pt x="394" y="72"/>
                      <a:pt x="397" y="72"/>
                      <a:pt x="395" y="71"/>
                    </a:cubicBezTo>
                    <a:cubicBezTo>
                      <a:pt x="395" y="72"/>
                      <a:pt x="394" y="72"/>
                      <a:pt x="393" y="73"/>
                    </a:cubicBezTo>
                    <a:cubicBezTo>
                      <a:pt x="393" y="72"/>
                      <a:pt x="389" y="72"/>
                      <a:pt x="390" y="71"/>
                    </a:cubicBezTo>
                    <a:cubicBezTo>
                      <a:pt x="387" y="72"/>
                      <a:pt x="383" y="73"/>
                      <a:pt x="379" y="72"/>
                    </a:cubicBezTo>
                    <a:cubicBezTo>
                      <a:pt x="380" y="71"/>
                      <a:pt x="382" y="72"/>
                      <a:pt x="382" y="71"/>
                    </a:cubicBezTo>
                    <a:cubicBezTo>
                      <a:pt x="381" y="71"/>
                      <a:pt x="381" y="71"/>
                      <a:pt x="382" y="71"/>
                    </a:cubicBezTo>
                    <a:cubicBezTo>
                      <a:pt x="383" y="71"/>
                      <a:pt x="382" y="72"/>
                      <a:pt x="384" y="72"/>
                    </a:cubicBezTo>
                    <a:cubicBezTo>
                      <a:pt x="385" y="70"/>
                      <a:pt x="390" y="70"/>
                      <a:pt x="392" y="69"/>
                    </a:cubicBezTo>
                    <a:cubicBezTo>
                      <a:pt x="392" y="70"/>
                      <a:pt x="394" y="70"/>
                      <a:pt x="395" y="70"/>
                    </a:cubicBezTo>
                    <a:cubicBezTo>
                      <a:pt x="394" y="69"/>
                      <a:pt x="398" y="69"/>
                      <a:pt x="395" y="69"/>
                    </a:cubicBezTo>
                    <a:cubicBezTo>
                      <a:pt x="394" y="70"/>
                      <a:pt x="393" y="68"/>
                      <a:pt x="392" y="69"/>
                    </a:cubicBezTo>
                    <a:cubicBezTo>
                      <a:pt x="391" y="70"/>
                      <a:pt x="387" y="69"/>
                      <a:pt x="384" y="70"/>
                    </a:cubicBezTo>
                    <a:cubicBezTo>
                      <a:pt x="384" y="69"/>
                      <a:pt x="384" y="69"/>
                      <a:pt x="385" y="69"/>
                    </a:cubicBezTo>
                    <a:cubicBezTo>
                      <a:pt x="385" y="69"/>
                      <a:pt x="387" y="69"/>
                      <a:pt x="387" y="68"/>
                    </a:cubicBezTo>
                    <a:cubicBezTo>
                      <a:pt x="386" y="68"/>
                      <a:pt x="385" y="68"/>
                      <a:pt x="383" y="69"/>
                    </a:cubicBezTo>
                    <a:cubicBezTo>
                      <a:pt x="383" y="69"/>
                      <a:pt x="382" y="69"/>
                      <a:pt x="381" y="69"/>
                    </a:cubicBezTo>
                    <a:cubicBezTo>
                      <a:pt x="382" y="70"/>
                      <a:pt x="381" y="70"/>
                      <a:pt x="380" y="71"/>
                    </a:cubicBezTo>
                    <a:cubicBezTo>
                      <a:pt x="379" y="70"/>
                      <a:pt x="381" y="70"/>
                      <a:pt x="379" y="70"/>
                    </a:cubicBezTo>
                    <a:cubicBezTo>
                      <a:pt x="378" y="71"/>
                      <a:pt x="376" y="72"/>
                      <a:pt x="375" y="73"/>
                    </a:cubicBezTo>
                    <a:cubicBezTo>
                      <a:pt x="375" y="72"/>
                      <a:pt x="373" y="72"/>
                      <a:pt x="373" y="72"/>
                    </a:cubicBezTo>
                    <a:cubicBezTo>
                      <a:pt x="374" y="72"/>
                      <a:pt x="374" y="72"/>
                      <a:pt x="374" y="72"/>
                    </a:cubicBezTo>
                    <a:cubicBezTo>
                      <a:pt x="371" y="72"/>
                      <a:pt x="375" y="70"/>
                      <a:pt x="373" y="71"/>
                    </a:cubicBezTo>
                    <a:cubicBezTo>
                      <a:pt x="372" y="73"/>
                      <a:pt x="371" y="71"/>
                      <a:pt x="368" y="73"/>
                    </a:cubicBezTo>
                    <a:cubicBezTo>
                      <a:pt x="369" y="72"/>
                      <a:pt x="369" y="72"/>
                      <a:pt x="367" y="72"/>
                    </a:cubicBezTo>
                    <a:cubicBezTo>
                      <a:pt x="371" y="71"/>
                      <a:pt x="368" y="72"/>
                      <a:pt x="368" y="71"/>
                    </a:cubicBezTo>
                    <a:cubicBezTo>
                      <a:pt x="369" y="71"/>
                      <a:pt x="369" y="71"/>
                      <a:pt x="369" y="70"/>
                    </a:cubicBezTo>
                    <a:cubicBezTo>
                      <a:pt x="368" y="71"/>
                      <a:pt x="372" y="71"/>
                      <a:pt x="372" y="70"/>
                    </a:cubicBezTo>
                    <a:cubicBezTo>
                      <a:pt x="370" y="70"/>
                      <a:pt x="371" y="69"/>
                      <a:pt x="371" y="69"/>
                    </a:cubicBezTo>
                    <a:cubicBezTo>
                      <a:pt x="369" y="70"/>
                      <a:pt x="367" y="70"/>
                      <a:pt x="366" y="71"/>
                    </a:cubicBezTo>
                    <a:cubicBezTo>
                      <a:pt x="363" y="71"/>
                      <a:pt x="360" y="71"/>
                      <a:pt x="361" y="70"/>
                    </a:cubicBezTo>
                    <a:cubicBezTo>
                      <a:pt x="362" y="70"/>
                      <a:pt x="362" y="70"/>
                      <a:pt x="363" y="70"/>
                    </a:cubicBezTo>
                    <a:cubicBezTo>
                      <a:pt x="366" y="69"/>
                      <a:pt x="369" y="69"/>
                      <a:pt x="370" y="68"/>
                    </a:cubicBezTo>
                    <a:cubicBezTo>
                      <a:pt x="369" y="69"/>
                      <a:pt x="368" y="67"/>
                      <a:pt x="369" y="67"/>
                    </a:cubicBezTo>
                    <a:cubicBezTo>
                      <a:pt x="372" y="67"/>
                      <a:pt x="375" y="67"/>
                      <a:pt x="374" y="66"/>
                    </a:cubicBezTo>
                    <a:cubicBezTo>
                      <a:pt x="376" y="68"/>
                      <a:pt x="380" y="67"/>
                      <a:pt x="381" y="68"/>
                    </a:cubicBezTo>
                    <a:cubicBezTo>
                      <a:pt x="383" y="68"/>
                      <a:pt x="383" y="67"/>
                      <a:pt x="384" y="67"/>
                    </a:cubicBezTo>
                    <a:cubicBezTo>
                      <a:pt x="384" y="67"/>
                      <a:pt x="387" y="67"/>
                      <a:pt x="388" y="67"/>
                    </a:cubicBezTo>
                    <a:cubicBezTo>
                      <a:pt x="387" y="68"/>
                      <a:pt x="389" y="68"/>
                      <a:pt x="389" y="69"/>
                    </a:cubicBezTo>
                    <a:cubicBezTo>
                      <a:pt x="389" y="68"/>
                      <a:pt x="394" y="69"/>
                      <a:pt x="392" y="68"/>
                    </a:cubicBezTo>
                    <a:cubicBezTo>
                      <a:pt x="391" y="68"/>
                      <a:pt x="391" y="68"/>
                      <a:pt x="390" y="68"/>
                    </a:cubicBezTo>
                    <a:cubicBezTo>
                      <a:pt x="392" y="68"/>
                      <a:pt x="393" y="67"/>
                      <a:pt x="394" y="67"/>
                    </a:cubicBezTo>
                    <a:cubicBezTo>
                      <a:pt x="394" y="66"/>
                      <a:pt x="391" y="67"/>
                      <a:pt x="392" y="65"/>
                    </a:cubicBezTo>
                    <a:cubicBezTo>
                      <a:pt x="393" y="65"/>
                      <a:pt x="394" y="65"/>
                      <a:pt x="395" y="66"/>
                    </a:cubicBezTo>
                    <a:cubicBezTo>
                      <a:pt x="393" y="66"/>
                      <a:pt x="397" y="66"/>
                      <a:pt x="397" y="67"/>
                    </a:cubicBezTo>
                    <a:cubicBezTo>
                      <a:pt x="400" y="66"/>
                      <a:pt x="400" y="67"/>
                      <a:pt x="404" y="66"/>
                    </a:cubicBezTo>
                    <a:cubicBezTo>
                      <a:pt x="403" y="65"/>
                      <a:pt x="400" y="66"/>
                      <a:pt x="397" y="66"/>
                    </a:cubicBezTo>
                    <a:cubicBezTo>
                      <a:pt x="397" y="65"/>
                      <a:pt x="396" y="64"/>
                      <a:pt x="394" y="64"/>
                    </a:cubicBezTo>
                    <a:cubicBezTo>
                      <a:pt x="392" y="64"/>
                      <a:pt x="390" y="63"/>
                      <a:pt x="390" y="63"/>
                    </a:cubicBezTo>
                    <a:cubicBezTo>
                      <a:pt x="387" y="63"/>
                      <a:pt x="388" y="64"/>
                      <a:pt x="386" y="63"/>
                    </a:cubicBezTo>
                    <a:cubicBezTo>
                      <a:pt x="386" y="65"/>
                      <a:pt x="386" y="65"/>
                      <a:pt x="386" y="65"/>
                    </a:cubicBezTo>
                    <a:cubicBezTo>
                      <a:pt x="388" y="65"/>
                      <a:pt x="387" y="64"/>
                      <a:pt x="390" y="64"/>
                    </a:cubicBezTo>
                    <a:cubicBezTo>
                      <a:pt x="391" y="64"/>
                      <a:pt x="393" y="64"/>
                      <a:pt x="393" y="64"/>
                    </a:cubicBezTo>
                    <a:cubicBezTo>
                      <a:pt x="391" y="65"/>
                      <a:pt x="390" y="65"/>
                      <a:pt x="387" y="65"/>
                    </a:cubicBezTo>
                    <a:cubicBezTo>
                      <a:pt x="388" y="64"/>
                      <a:pt x="384" y="65"/>
                      <a:pt x="384" y="65"/>
                    </a:cubicBezTo>
                    <a:cubicBezTo>
                      <a:pt x="385" y="67"/>
                      <a:pt x="390" y="65"/>
                      <a:pt x="393" y="67"/>
                    </a:cubicBezTo>
                    <a:cubicBezTo>
                      <a:pt x="389" y="67"/>
                      <a:pt x="384" y="67"/>
                      <a:pt x="380" y="65"/>
                    </a:cubicBezTo>
                    <a:cubicBezTo>
                      <a:pt x="379" y="65"/>
                      <a:pt x="381" y="65"/>
                      <a:pt x="380" y="65"/>
                    </a:cubicBezTo>
                    <a:cubicBezTo>
                      <a:pt x="380" y="65"/>
                      <a:pt x="378" y="65"/>
                      <a:pt x="378" y="66"/>
                    </a:cubicBezTo>
                    <a:cubicBezTo>
                      <a:pt x="380" y="65"/>
                      <a:pt x="382" y="66"/>
                      <a:pt x="381" y="66"/>
                    </a:cubicBezTo>
                    <a:cubicBezTo>
                      <a:pt x="379" y="66"/>
                      <a:pt x="376" y="66"/>
                      <a:pt x="375" y="66"/>
                    </a:cubicBezTo>
                    <a:cubicBezTo>
                      <a:pt x="375" y="65"/>
                      <a:pt x="377" y="65"/>
                      <a:pt x="377" y="65"/>
                    </a:cubicBezTo>
                    <a:cubicBezTo>
                      <a:pt x="376" y="65"/>
                      <a:pt x="376" y="64"/>
                      <a:pt x="375" y="64"/>
                    </a:cubicBezTo>
                    <a:cubicBezTo>
                      <a:pt x="375" y="65"/>
                      <a:pt x="373" y="66"/>
                      <a:pt x="371" y="66"/>
                    </a:cubicBezTo>
                    <a:cubicBezTo>
                      <a:pt x="375" y="65"/>
                      <a:pt x="364" y="66"/>
                      <a:pt x="367" y="64"/>
                    </a:cubicBezTo>
                    <a:cubicBezTo>
                      <a:pt x="365" y="65"/>
                      <a:pt x="365" y="65"/>
                      <a:pt x="362" y="65"/>
                    </a:cubicBezTo>
                    <a:cubicBezTo>
                      <a:pt x="363" y="64"/>
                      <a:pt x="361" y="65"/>
                      <a:pt x="360" y="65"/>
                    </a:cubicBezTo>
                    <a:cubicBezTo>
                      <a:pt x="363" y="64"/>
                      <a:pt x="368" y="63"/>
                      <a:pt x="372" y="63"/>
                    </a:cubicBezTo>
                    <a:cubicBezTo>
                      <a:pt x="376" y="62"/>
                      <a:pt x="379" y="62"/>
                      <a:pt x="381" y="63"/>
                    </a:cubicBezTo>
                    <a:cubicBezTo>
                      <a:pt x="385" y="62"/>
                      <a:pt x="387" y="62"/>
                      <a:pt x="390" y="62"/>
                    </a:cubicBezTo>
                    <a:cubicBezTo>
                      <a:pt x="389" y="62"/>
                      <a:pt x="390" y="61"/>
                      <a:pt x="390" y="61"/>
                    </a:cubicBezTo>
                    <a:cubicBezTo>
                      <a:pt x="388" y="61"/>
                      <a:pt x="388" y="60"/>
                      <a:pt x="386" y="60"/>
                    </a:cubicBezTo>
                    <a:cubicBezTo>
                      <a:pt x="387" y="61"/>
                      <a:pt x="387" y="61"/>
                      <a:pt x="387" y="62"/>
                    </a:cubicBezTo>
                    <a:cubicBezTo>
                      <a:pt x="385" y="62"/>
                      <a:pt x="383" y="63"/>
                      <a:pt x="382" y="62"/>
                    </a:cubicBezTo>
                    <a:cubicBezTo>
                      <a:pt x="382" y="62"/>
                      <a:pt x="384" y="61"/>
                      <a:pt x="386" y="61"/>
                    </a:cubicBezTo>
                    <a:cubicBezTo>
                      <a:pt x="385" y="60"/>
                      <a:pt x="381" y="59"/>
                      <a:pt x="378" y="60"/>
                    </a:cubicBezTo>
                    <a:cubicBezTo>
                      <a:pt x="380" y="60"/>
                      <a:pt x="381" y="60"/>
                      <a:pt x="381" y="61"/>
                    </a:cubicBezTo>
                    <a:cubicBezTo>
                      <a:pt x="372" y="61"/>
                      <a:pt x="361" y="64"/>
                      <a:pt x="360" y="61"/>
                    </a:cubicBezTo>
                    <a:cubicBezTo>
                      <a:pt x="359" y="62"/>
                      <a:pt x="356" y="60"/>
                      <a:pt x="355" y="62"/>
                    </a:cubicBezTo>
                    <a:cubicBezTo>
                      <a:pt x="356" y="62"/>
                      <a:pt x="357" y="61"/>
                      <a:pt x="357" y="62"/>
                    </a:cubicBezTo>
                    <a:cubicBezTo>
                      <a:pt x="354" y="63"/>
                      <a:pt x="358" y="62"/>
                      <a:pt x="358" y="63"/>
                    </a:cubicBezTo>
                    <a:cubicBezTo>
                      <a:pt x="353" y="64"/>
                      <a:pt x="353" y="64"/>
                      <a:pt x="353" y="64"/>
                    </a:cubicBezTo>
                    <a:cubicBezTo>
                      <a:pt x="354" y="65"/>
                      <a:pt x="357" y="64"/>
                      <a:pt x="358" y="65"/>
                    </a:cubicBezTo>
                    <a:cubicBezTo>
                      <a:pt x="355" y="65"/>
                      <a:pt x="351" y="64"/>
                      <a:pt x="348" y="64"/>
                    </a:cubicBezTo>
                    <a:cubicBezTo>
                      <a:pt x="346" y="64"/>
                      <a:pt x="343" y="65"/>
                      <a:pt x="343" y="66"/>
                    </a:cubicBezTo>
                    <a:cubicBezTo>
                      <a:pt x="342" y="67"/>
                      <a:pt x="342" y="67"/>
                      <a:pt x="342" y="67"/>
                    </a:cubicBezTo>
                    <a:cubicBezTo>
                      <a:pt x="341" y="66"/>
                      <a:pt x="344" y="65"/>
                      <a:pt x="341" y="65"/>
                    </a:cubicBezTo>
                    <a:cubicBezTo>
                      <a:pt x="341" y="66"/>
                      <a:pt x="341" y="66"/>
                      <a:pt x="339" y="67"/>
                    </a:cubicBezTo>
                    <a:cubicBezTo>
                      <a:pt x="339" y="66"/>
                      <a:pt x="336" y="68"/>
                      <a:pt x="334" y="67"/>
                    </a:cubicBezTo>
                    <a:cubicBezTo>
                      <a:pt x="336" y="65"/>
                      <a:pt x="342" y="64"/>
                      <a:pt x="347" y="63"/>
                    </a:cubicBezTo>
                    <a:cubicBezTo>
                      <a:pt x="347" y="63"/>
                      <a:pt x="347" y="63"/>
                      <a:pt x="348" y="63"/>
                    </a:cubicBezTo>
                    <a:cubicBezTo>
                      <a:pt x="349" y="61"/>
                      <a:pt x="345" y="62"/>
                      <a:pt x="346" y="61"/>
                    </a:cubicBezTo>
                    <a:cubicBezTo>
                      <a:pt x="348" y="61"/>
                      <a:pt x="347" y="61"/>
                      <a:pt x="349" y="60"/>
                    </a:cubicBezTo>
                    <a:cubicBezTo>
                      <a:pt x="350" y="61"/>
                      <a:pt x="352" y="61"/>
                      <a:pt x="355" y="60"/>
                    </a:cubicBezTo>
                    <a:cubicBezTo>
                      <a:pt x="354" y="59"/>
                      <a:pt x="352" y="61"/>
                      <a:pt x="351" y="60"/>
                    </a:cubicBezTo>
                    <a:cubicBezTo>
                      <a:pt x="354" y="59"/>
                      <a:pt x="357" y="59"/>
                      <a:pt x="359" y="58"/>
                    </a:cubicBezTo>
                    <a:cubicBezTo>
                      <a:pt x="360" y="58"/>
                      <a:pt x="362" y="58"/>
                      <a:pt x="363" y="58"/>
                    </a:cubicBezTo>
                    <a:cubicBezTo>
                      <a:pt x="364" y="58"/>
                      <a:pt x="366" y="58"/>
                      <a:pt x="368" y="57"/>
                    </a:cubicBezTo>
                    <a:cubicBezTo>
                      <a:pt x="368" y="56"/>
                      <a:pt x="371" y="56"/>
                      <a:pt x="371" y="55"/>
                    </a:cubicBezTo>
                    <a:cubicBezTo>
                      <a:pt x="372" y="56"/>
                      <a:pt x="374" y="56"/>
                      <a:pt x="371" y="57"/>
                    </a:cubicBezTo>
                    <a:cubicBezTo>
                      <a:pt x="374" y="57"/>
                      <a:pt x="376" y="56"/>
                      <a:pt x="374" y="56"/>
                    </a:cubicBezTo>
                    <a:cubicBezTo>
                      <a:pt x="373" y="56"/>
                      <a:pt x="376" y="55"/>
                      <a:pt x="372" y="55"/>
                    </a:cubicBezTo>
                    <a:cubicBezTo>
                      <a:pt x="373" y="54"/>
                      <a:pt x="374" y="54"/>
                      <a:pt x="376" y="54"/>
                    </a:cubicBezTo>
                    <a:cubicBezTo>
                      <a:pt x="378" y="54"/>
                      <a:pt x="376" y="54"/>
                      <a:pt x="376" y="55"/>
                    </a:cubicBezTo>
                    <a:cubicBezTo>
                      <a:pt x="379" y="55"/>
                      <a:pt x="379" y="55"/>
                      <a:pt x="381" y="55"/>
                    </a:cubicBezTo>
                    <a:cubicBezTo>
                      <a:pt x="383" y="54"/>
                      <a:pt x="380" y="54"/>
                      <a:pt x="382" y="53"/>
                    </a:cubicBezTo>
                    <a:cubicBezTo>
                      <a:pt x="383" y="54"/>
                      <a:pt x="385" y="54"/>
                      <a:pt x="387" y="54"/>
                    </a:cubicBezTo>
                    <a:cubicBezTo>
                      <a:pt x="389" y="53"/>
                      <a:pt x="391" y="53"/>
                      <a:pt x="394" y="53"/>
                    </a:cubicBezTo>
                    <a:cubicBezTo>
                      <a:pt x="396" y="53"/>
                      <a:pt x="399" y="53"/>
                      <a:pt x="401" y="53"/>
                    </a:cubicBezTo>
                    <a:cubicBezTo>
                      <a:pt x="401" y="53"/>
                      <a:pt x="403" y="55"/>
                      <a:pt x="404" y="54"/>
                    </a:cubicBezTo>
                    <a:cubicBezTo>
                      <a:pt x="402" y="53"/>
                      <a:pt x="402" y="53"/>
                      <a:pt x="401" y="52"/>
                    </a:cubicBezTo>
                    <a:cubicBezTo>
                      <a:pt x="404" y="53"/>
                      <a:pt x="404" y="53"/>
                      <a:pt x="407" y="52"/>
                    </a:cubicBezTo>
                    <a:cubicBezTo>
                      <a:pt x="407" y="54"/>
                      <a:pt x="411" y="52"/>
                      <a:pt x="412" y="53"/>
                    </a:cubicBezTo>
                    <a:cubicBezTo>
                      <a:pt x="413" y="53"/>
                      <a:pt x="411" y="52"/>
                      <a:pt x="413" y="52"/>
                    </a:cubicBezTo>
                    <a:cubicBezTo>
                      <a:pt x="414" y="52"/>
                      <a:pt x="414" y="52"/>
                      <a:pt x="414" y="52"/>
                    </a:cubicBezTo>
                    <a:cubicBezTo>
                      <a:pt x="414" y="53"/>
                      <a:pt x="413" y="53"/>
                      <a:pt x="413" y="54"/>
                    </a:cubicBezTo>
                    <a:cubicBezTo>
                      <a:pt x="416" y="55"/>
                      <a:pt x="413" y="53"/>
                      <a:pt x="416" y="54"/>
                    </a:cubicBezTo>
                    <a:cubicBezTo>
                      <a:pt x="416" y="53"/>
                      <a:pt x="415" y="53"/>
                      <a:pt x="415" y="52"/>
                    </a:cubicBezTo>
                    <a:cubicBezTo>
                      <a:pt x="418" y="52"/>
                      <a:pt x="422" y="51"/>
                      <a:pt x="425" y="53"/>
                    </a:cubicBezTo>
                    <a:cubicBezTo>
                      <a:pt x="426" y="52"/>
                      <a:pt x="428" y="52"/>
                      <a:pt x="429" y="52"/>
                    </a:cubicBezTo>
                    <a:cubicBezTo>
                      <a:pt x="430" y="53"/>
                      <a:pt x="429" y="54"/>
                      <a:pt x="431" y="54"/>
                    </a:cubicBezTo>
                    <a:cubicBezTo>
                      <a:pt x="431" y="53"/>
                      <a:pt x="432" y="53"/>
                      <a:pt x="432" y="52"/>
                    </a:cubicBezTo>
                    <a:cubicBezTo>
                      <a:pt x="431" y="52"/>
                      <a:pt x="430" y="52"/>
                      <a:pt x="431" y="52"/>
                    </a:cubicBezTo>
                    <a:cubicBezTo>
                      <a:pt x="433" y="50"/>
                      <a:pt x="440" y="52"/>
                      <a:pt x="444" y="52"/>
                    </a:cubicBezTo>
                    <a:cubicBezTo>
                      <a:pt x="445" y="53"/>
                      <a:pt x="451" y="52"/>
                      <a:pt x="448" y="54"/>
                    </a:cubicBezTo>
                    <a:cubicBezTo>
                      <a:pt x="450" y="54"/>
                      <a:pt x="453" y="54"/>
                      <a:pt x="452" y="55"/>
                    </a:cubicBezTo>
                    <a:cubicBezTo>
                      <a:pt x="451" y="55"/>
                      <a:pt x="450" y="54"/>
                      <a:pt x="448" y="54"/>
                    </a:cubicBezTo>
                    <a:cubicBezTo>
                      <a:pt x="448" y="55"/>
                      <a:pt x="446" y="55"/>
                      <a:pt x="446" y="55"/>
                    </a:cubicBezTo>
                    <a:cubicBezTo>
                      <a:pt x="449" y="56"/>
                      <a:pt x="445" y="56"/>
                      <a:pt x="448" y="56"/>
                    </a:cubicBezTo>
                    <a:cubicBezTo>
                      <a:pt x="450" y="57"/>
                      <a:pt x="446" y="55"/>
                      <a:pt x="449" y="55"/>
                    </a:cubicBezTo>
                    <a:cubicBezTo>
                      <a:pt x="450" y="55"/>
                      <a:pt x="451" y="55"/>
                      <a:pt x="452" y="56"/>
                    </a:cubicBezTo>
                    <a:cubicBezTo>
                      <a:pt x="450" y="56"/>
                      <a:pt x="451" y="56"/>
                      <a:pt x="450" y="57"/>
                    </a:cubicBezTo>
                    <a:cubicBezTo>
                      <a:pt x="451" y="57"/>
                      <a:pt x="455" y="58"/>
                      <a:pt x="456" y="58"/>
                    </a:cubicBezTo>
                    <a:cubicBezTo>
                      <a:pt x="455" y="57"/>
                      <a:pt x="452" y="57"/>
                      <a:pt x="452" y="57"/>
                    </a:cubicBezTo>
                    <a:cubicBezTo>
                      <a:pt x="452" y="56"/>
                      <a:pt x="454" y="54"/>
                      <a:pt x="453" y="56"/>
                    </a:cubicBezTo>
                    <a:cubicBezTo>
                      <a:pt x="456" y="56"/>
                      <a:pt x="454" y="54"/>
                      <a:pt x="457" y="55"/>
                    </a:cubicBezTo>
                    <a:cubicBezTo>
                      <a:pt x="457" y="56"/>
                      <a:pt x="456" y="56"/>
                      <a:pt x="457" y="56"/>
                    </a:cubicBezTo>
                    <a:cubicBezTo>
                      <a:pt x="460" y="57"/>
                      <a:pt x="457" y="55"/>
                      <a:pt x="459" y="55"/>
                    </a:cubicBezTo>
                    <a:cubicBezTo>
                      <a:pt x="461" y="56"/>
                      <a:pt x="461" y="57"/>
                      <a:pt x="461" y="57"/>
                    </a:cubicBezTo>
                    <a:cubicBezTo>
                      <a:pt x="464" y="57"/>
                      <a:pt x="470" y="59"/>
                      <a:pt x="466" y="57"/>
                    </a:cubicBezTo>
                    <a:cubicBezTo>
                      <a:pt x="468" y="57"/>
                      <a:pt x="469" y="57"/>
                      <a:pt x="470" y="58"/>
                    </a:cubicBezTo>
                    <a:cubicBezTo>
                      <a:pt x="468" y="58"/>
                      <a:pt x="469" y="58"/>
                      <a:pt x="469" y="59"/>
                    </a:cubicBezTo>
                    <a:cubicBezTo>
                      <a:pt x="473" y="59"/>
                      <a:pt x="475" y="61"/>
                      <a:pt x="478" y="62"/>
                    </a:cubicBezTo>
                    <a:cubicBezTo>
                      <a:pt x="479" y="61"/>
                      <a:pt x="477" y="60"/>
                      <a:pt x="478" y="60"/>
                    </a:cubicBezTo>
                    <a:cubicBezTo>
                      <a:pt x="479" y="61"/>
                      <a:pt x="480" y="60"/>
                      <a:pt x="481" y="61"/>
                    </a:cubicBezTo>
                    <a:cubicBezTo>
                      <a:pt x="481" y="61"/>
                      <a:pt x="481" y="62"/>
                      <a:pt x="482" y="62"/>
                    </a:cubicBezTo>
                    <a:cubicBezTo>
                      <a:pt x="483" y="63"/>
                      <a:pt x="485" y="63"/>
                      <a:pt x="486" y="63"/>
                    </a:cubicBezTo>
                    <a:cubicBezTo>
                      <a:pt x="488" y="64"/>
                      <a:pt x="489" y="64"/>
                      <a:pt x="489" y="65"/>
                    </a:cubicBezTo>
                    <a:cubicBezTo>
                      <a:pt x="488" y="65"/>
                      <a:pt x="485" y="63"/>
                      <a:pt x="485" y="64"/>
                    </a:cubicBezTo>
                    <a:cubicBezTo>
                      <a:pt x="488" y="66"/>
                      <a:pt x="490" y="65"/>
                      <a:pt x="492" y="66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5" y="66"/>
                      <a:pt x="498" y="65"/>
                      <a:pt x="498" y="67"/>
                    </a:cubicBezTo>
                    <a:cubicBezTo>
                      <a:pt x="495" y="66"/>
                      <a:pt x="492" y="67"/>
                      <a:pt x="493" y="68"/>
                    </a:cubicBezTo>
                    <a:cubicBezTo>
                      <a:pt x="495" y="69"/>
                      <a:pt x="498" y="69"/>
                      <a:pt x="499" y="70"/>
                    </a:cubicBezTo>
                    <a:cubicBezTo>
                      <a:pt x="501" y="70"/>
                      <a:pt x="498" y="69"/>
                      <a:pt x="500" y="69"/>
                    </a:cubicBezTo>
                    <a:cubicBezTo>
                      <a:pt x="502" y="70"/>
                      <a:pt x="508" y="71"/>
                      <a:pt x="511" y="72"/>
                    </a:cubicBezTo>
                    <a:cubicBezTo>
                      <a:pt x="511" y="72"/>
                      <a:pt x="508" y="71"/>
                      <a:pt x="508" y="70"/>
                    </a:cubicBezTo>
                    <a:cubicBezTo>
                      <a:pt x="511" y="70"/>
                      <a:pt x="513" y="72"/>
                      <a:pt x="516" y="73"/>
                    </a:cubicBezTo>
                    <a:cubicBezTo>
                      <a:pt x="518" y="74"/>
                      <a:pt x="520" y="75"/>
                      <a:pt x="522" y="76"/>
                    </a:cubicBezTo>
                    <a:cubicBezTo>
                      <a:pt x="521" y="75"/>
                      <a:pt x="519" y="74"/>
                      <a:pt x="518" y="73"/>
                    </a:cubicBezTo>
                    <a:cubicBezTo>
                      <a:pt x="522" y="74"/>
                      <a:pt x="524" y="76"/>
                      <a:pt x="529" y="78"/>
                    </a:cubicBezTo>
                    <a:cubicBezTo>
                      <a:pt x="528" y="78"/>
                      <a:pt x="528" y="79"/>
                      <a:pt x="527" y="79"/>
                    </a:cubicBezTo>
                    <a:cubicBezTo>
                      <a:pt x="530" y="81"/>
                      <a:pt x="531" y="80"/>
                      <a:pt x="532" y="80"/>
                    </a:cubicBezTo>
                    <a:cubicBezTo>
                      <a:pt x="531" y="79"/>
                      <a:pt x="530" y="79"/>
                      <a:pt x="529" y="78"/>
                    </a:cubicBezTo>
                    <a:cubicBezTo>
                      <a:pt x="530" y="79"/>
                      <a:pt x="530" y="78"/>
                      <a:pt x="531" y="78"/>
                    </a:cubicBezTo>
                    <a:cubicBezTo>
                      <a:pt x="533" y="79"/>
                      <a:pt x="536" y="83"/>
                      <a:pt x="537" y="84"/>
                    </a:cubicBezTo>
                    <a:cubicBezTo>
                      <a:pt x="538" y="82"/>
                      <a:pt x="535" y="81"/>
                      <a:pt x="533" y="79"/>
                    </a:cubicBezTo>
                    <a:cubicBezTo>
                      <a:pt x="537" y="80"/>
                      <a:pt x="537" y="82"/>
                      <a:pt x="540" y="83"/>
                    </a:cubicBezTo>
                    <a:cubicBezTo>
                      <a:pt x="540" y="82"/>
                      <a:pt x="537" y="81"/>
                      <a:pt x="538" y="80"/>
                    </a:cubicBezTo>
                    <a:cubicBezTo>
                      <a:pt x="535" y="79"/>
                      <a:pt x="532" y="78"/>
                      <a:pt x="530" y="77"/>
                    </a:cubicBezTo>
                    <a:cubicBezTo>
                      <a:pt x="527" y="76"/>
                      <a:pt x="525" y="75"/>
                      <a:pt x="523" y="73"/>
                    </a:cubicBezTo>
                    <a:cubicBezTo>
                      <a:pt x="527" y="76"/>
                      <a:pt x="525" y="74"/>
                      <a:pt x="527" y="74"/>
                    </a:cubicBezTo>
                    <a:cubicBezTo>
                      <a:pt x="529" y="75"/>
                      <a:pt x="532" y="77"/>
                      <a:pt x="533" y="78"/>
                    </a:cubicBezTo>
                    <a:cubicBezTo>
                      <a:pt x="532" y="77"/>
                      <a:pt x="532" y="77"/>
                      <a:pt x="532" y="77"/>
                    </a:cubicBezTo>
                    <a:cubicBezTo>
                      <a:pt x="535" y="77"/>
                      <a:pt x="538" y="80"/>
                      <a:pt x="538" y="79"/>
                    </a:cubicBezTo>
                    <a:cubicBezTo>
                      <a:pt x="537" y="79"/>
                      <a:pt x="536" y="78"/>
                      <a:pt x="536" y="78"/>
                    </a:cubicBezTo>
                    <a:cubicBezTo>
                      <a:pt x="542" y="80"/>
                      <a:pt x="545" y="82"/>
                      <a:pt x="549" y="83"/>
                    </a:cubicBezTo>
                    <a:cubicBezTo>
                      <a:pt x="548" y="85"/>
                      <a:pt x="559" y="88"/>
                      <a:pt x="558" y="90"/>
                    </a:cubicBezTo>
                    <a:cubicBezTo>
                      <a:pt x="552" y="87"/>
                      <a:pt x="549" y="85"/>
                      <a:pt x="544" y="83"/>
                    </a:cubicBezTo>
                    <a:cubicBezTo>
                      <a:pt x="545" y="84"/>
                      <a:pt x="542" y="82"/>
                      <a:pt x="541" y="82"/>
                    </a:cubicBezTo>
                    <a:cubicBezTo>
                      <a:pt x="544" y="85"/>
                      <a:pt x="549" y="86"/>
                      <a:pt x="553" y="87"/>
                    </a:cubicBezTo>
                    <a:cubicBezTo>
                      <a:pt x="552" y="88"/>
                      <a:pt x="553" y="88"/>
                      <a:pt x="553" y="88"/>
                    </a:cubicBezTo>
                    <a:cubicBezTo>
                      <a:pt x="551" y="87"/>
                      <a:pt x="550" y="87"/>
                      <a:pt x="548" y="86"/>
                    </a:cubicBezTo>
                    <a:cubicBezTo>
                      <a:pt x="548" y="87"/>
                      <a:pt x="547" y="88"/>
                      <a:pt x="549" y="88"/>
                    </a:cubicBezTo>
                    <a:cubicBezTo>
                      <a:pt x="549" y="88"/>
                      <a:pt x="549" y="87"/>
                      <a:pt x="549" y="87"/>
                    </a:cubicBezTo>
                    <a:cubicBezTo>
                      <a:pt x="551" y="88"/>
                      <a:pt x="552" y="89"/>
                      <a:pt x="554" y="90"/>
                    </a:cubicBezTo>
                    <a:cubicBezTo>
                      <a:pt x="555" y="92"/>
                      <a:pt x="553" y="91"/>
                      <a:pt x="552" y="93"/>
                    </a:cubicBezTo>
                    <a:cubicBezTo>
                      <a:pt x="551" y="93"/>
                      <a:pt x="551" y="92"/>
                      <a:pt x="550" y="92"/>
                    </a:cubicBezTo>
                    <a:cubicBezTo>
                      <a:pt x="550" y="94"/>
                      <a:pt x="546" y="92"/>
                      <a:pt x="543" y="92"/>
                    </a:cubicBezTo>
                    <a:cubicBezTo>
                      <a:pt x="545" y="94"/>
                      <a:pt x="546" y="92"/>
                      <a:pt x="549" y="94"/>
                    </a:cubicBezTo>
                    <a:cubicBezTo>
                      <a:pt x="549" y="95"/>
                      <a:pt x="548" y="94"/>
                      <a:pt x="549" y="95"/>
                    </a:cubicBezTo>
                    <a:cubicBezTo>
                      <a:pt x="549" y="94"/>
                      <a:pt x="552" y="97"/>
                      <a:pt x="552" y="95"/>
                    </a:cubicBezTo>
                    <a:cubicBezTo>
                      <a:pt x="550" y="94"/>
                      <a:pt x="549" y="94"/>
                      <a:pt x="549" y="93"/>
                    </a:cubicBezTo>
                    <a:cubicBezTo>
                      <a:pt x="550" y="93"/>
                      <a:pt x="550" y="93"/>
                      <a:pt x="550" y="93"/>
                    </a:cubicBezTo>
                    <a:cubicBezTo>
                      <a:pt x="553" y="94"/>
                      <a:pt x="552" y="95"/>
                      <a:pt x="553" y="95"/>
                    </a:cubicBezTo>
                    <a:cubicBezTo>
                      <a:pt x="554" y="95"/>
                      <a:pt x="554" y="95"/>
                      <a:pt x="554" y="95"/>
                    </a:cubicBezTo>
                    <a:cubicBezTo>
                      <a:pt x="555" y="94"/>
                      <a:pt x="552" y="94"/>
                      <a:pt x="553" y="93"/>
                    </a:cubicBezTo>
                    <a:cubicBezTo>
                      <a:pt x="554" y="93"/>
                      <a:pt x="555" y="92"/>
                      <a:pt x="556" y="92"/>
                    </a:cubicBezTo>
                    <a:cubicBezTo>
                      <a:pt x="557" y="91"/>
                      <a:pt x="558" y="91"/>
                      <a:pt x="560" y="93"/>
                    </a:cubicBezTo>
                    <a:cubicBezTo>
                      <a:pt x="561" y="96"/>
                      <a:pt x="564" y="96"/>
                      <a:pt x="568" y="98"/>
                    </a:cubicBezTo>
                    <a:cubicBezTo>
                      <a:pt x="567" y="99"/>
                      <a:pt x="567" y="99"/>
                      <a:pt x="567" y="99"/>
                    </a:cubicBezTo>
                    <a:cubicBezTo>
                      <a:pt x="568" y="99"/>
                      <a:pt x="573" y="104"/>
                      <a:pt x="573" y="103"/>
                    </a:cubicBezTo>
                    <a:cubicBezTo>
                      <a:pt x="574" y="102"/>
                      <a:pt x="572" y="102"/>
                      <a:pt x="570" y="101"/>
                    </a:cubicBezTo>
                    <a:cubicBezTo>
                      <a:pt x="571" y="100"/>
                      <a:pt x="569" y="99"/>
                      <a:pt x="569" y="98"/>
                    </a:cubicBezTo>
                    <a:cubicBezTo>
                      <a:pt x="575" y="101"/>
                      <a:pt x="575" y="102"/>
                      <a:pt x="575" y="104"/>
                    </a:cubicBezTo>
                    <a:cubicBezTo>
                      <a:pt x="578" y="106"/>
                      <a:pt x="580" y="108"/>
                      <a:pt x="582" y="109"/>
                    </a:cubicBezTo>
                    <a:cubicBezTo>
                      <a:pt x="584" y="111"/>
                      <a:pt x="587" y="113"/>
                      <a:pt x="591" y="116"/>
                    </a:cubicBezTo>
                    <a:cubicBezTo>
                      <a:pt x="592" y="116"/>
                      <a:pt x="590" y="114"/>
                      <a:pt x="591" y="115"/>
                    </a:cubicBezTo>
                    <a:cubicBezTo>
                      <a:pt x="593" y="117"/>
                      <a:pt x="594" y="117"/>
                      <a:pt x="596" y="119"/>
                    </a:cubicBezTo>
                    <a:cubicBezTo>
                      <a:pt x="596" y="119"/>
                      <a:pt x="595" y="119"/>
                      <a:pt x="596" y="120"/>
                    </a:cubicBezTo>
                    <a:cubicBezTo>
                      <a:pt x="599" y="121"/>
                      <a:pt x="599" y="123"/>
                      <a:pt x="600" y="123"/>
                    </a:cubicBezTo>
                    <a:cubicBezTo>
                      <a:pt x="602" y="124"/>
                      <a:pt x="601" y="125"/>
                      <a:pt x="602" y="126"/>
                    </a:cubicBezTo>
                    <a:cubicBezTo>
                      <a:pt x="602" y="126"/>
                      <a:pt x="603" y="125"/>
                      <a:pt x="604" y="125"/>
                    </a:cubicBezTo>
                    <a:cubicBezTo>
                      <a:pt x="601" y="123"/>
                      <a:pt x="599" y="120"/>
                      <a:pt x="600" y="120"/>
                    </a:cubicBezTo>
                    <a:cubicBezTo>
                      <a:pt x="599" y="119"/>
                      <a:pt x="595" y="117"/>
                      <a:pt x="594" y="116"/>
                    </a:cubicBezTo>
                    <a:cubicBezTo>
                      <a:pt x="597" y="116"/>
                      <a:pt x="610" y="127"/>
                      <a:pt x="604" y="125"/>
                    </a:cubicBezTo>
                    <a:cubicBezTo>
                      <a:pt x="605" y="126"/>
                      <a:pt x="606" y="127"/>
                      <a:pt x="606" y="128"/>
                    </a:cubicBezTo>
                    <a:cubicBezTo>
                      <a:pt x="607" y="128"/>
                      <a:pt x="607" y="127"/>
                      <a:pt x="608" y="127"/>
                    </a:cubicBezTo>
                    <a:cubicBezTo>
                      <a:pt x="606" y="126"/>
                      <a:pt x="606" y="125"/>
                      <a:pt x="606" y="124"/>
                    </a:cubicBezTo>
                    <a:cubicBezTo>
                      <a:pt x="604" y="122"/>
                      <a:pt x="604" y="123"/>
                      <a:pt x="602" y="122"/>
                    </a:cubicBezTo>
                    <a:cubicBezTo>
                      <a:pt x="603" y="121"/>
                      <a:pt x="603" y="121"/>
                      <a:pt x="603" y="121"/>
                    </a:cubicBezTo>
                    <a:cubicBezTo>
                      <a:pt x="605" y="122"/>
                      <a:pt x="605" y="123"/>
                      <a:pt x="606" y="123"/>
                    </a:cubicBezTo>
                    <a:cubicBezTo>
                      <a:pt x="604" y="120"/>
                      <a:pt x="601" y="121"/>
                      <a:pt x="598" y="117"/>
                    </a:cubicBezTo>
                    <a:cubicBezTo>
                      <a:pt x="601" y="119"/>
                      <a:pt x="599" y="116"/>
                      <a:pt x="600" y="117"/>
                    </a:cubicBezTo>
                    <a:cubicBezTo>
                      <a:pt x="597" y="114"/>
                      <a:pt x="590" y="106"/>
                      <a:pt x="597" y="111"/>
                    </a:cubicBezTo>
                    <a:cubicBezTo>
                      <a:pt x="598" y="111"/>
                      <a:pt x="597" y="110"/>
                      <a:pt x="596" y="108"/>
                    </a:cubicBezTo>
                    <a:cubicBezTo>
                      <a:pt x="596" y="109"/>
                      <a:pt x="595" y="109"/>
                      <a:pt x="593" y="108"/>
                    </a:cubicBezTo>
                    <a:cubicBezTo>
                      <a:pt x="593" y="108"/>
                      <a:pt x="593" y="110"/>
                      <a:pt x="592" y="109"/>
                    </a:cubicBezTo>
                    <a:cubicBezTo>
                      <a:pt x="590" y="108"/>
                      <a:pt x="589" y="106"/>
                      <a:pt x="587" y="106"/>
                    </a:cubicBezTo>
                    <a:cubicBezTo>
                      <a:pt x="585" y="104"/>
                      <a:pt x="582" y="102"/>
                      <a:pt x="579" y="100"/>
                    </a:cubicBezTo>
                    <a:cubicBezTo>
                      <a:pt x="577" y="98"/>
                      <a:pt x="574" y="96"/>
                      <a:pt x="571" y="94"/>
                    </a:cubicBezTo>
                    <a:cubicBezTo>
                      <a:pt x="565" y="91"/>
                      <a:pt x="559" y="87"/>
                      <a:pt x="554" y="84"/>
                    </a:cubicBezTo>
                    <a:cubicBezTo>
                      <a:pt x="556" y="85"/>
                      <a:pt x="556" y="85"/>
                      <a:pt x="559" y="87"/>
                    </a:cubicBezTo>
                    <a:cubicBezTo>
                      <a:pt x="559" y="85"/>
                      <a:pt x="562" y="88"/>
                      <a:pt x="563" y="88"/>
                    </a:cubicBezTo>
                    <a:cubicBezTo>
                      <a:pt x="561" y="87"/>
                      <a:pt x="565" y="89"/>
                      <a:pt x="563" y="87"/>
                    </a:cubicBezTo>
                    <a:cubicBezTo>
                      <a:pt x="568" y="90"/>
                      <a:pt x="572" y="93"/>
                      <a:pt x="576" y="94"/>
                    </a:cubicBezTo>
                    <a:cubicBezTo>
                      <a:pt x="571" y="91"/>
                      <a:pt x="579" y="93"/>
                      <a:pt x="575" y="91"/>
                    </a:cubicBezTo>
                    <a:cubicBezTo>
                      <a:pt x="572" y="91"/>
                      <a:pt x="568" y="89"/>
                      <a:pt x="565" y="86"/>
                    </a:cubicBezTo>
                    <a:cubicBezTo>
                      <a:pt x="565" y="86"/>
                      <a:pt x="565" y="86"/>
                      <a:pt x="564" y="86"/>
                    </a:cubicBezTo>
                    <a:cubicBezTo>
                      <a:pt x="562" y="84"/>
                      <a:pt x="567" y="87"/>
                      <a:pt x="568" y="87"/>
                    </a:cubicBezTo>
                    <a:cubicBezTo>
                      <a:pt x="566" y="85"/>
                      <a:pt x="564" y="83"/>
                      <a:pt x="561" y="82"/>
                    </a:cubicBezTo>
                    <a:cubicBezTo>
                      <a:pt x="562" y="82"/>
                      <a:pt x="563" y="81"/>
                      <a:pt x="564" y="82"/>
                    </a:cubicBezTo>
                    <a:cubicBezTo>
                      <a:pt x="567" y="84"/>
                      <a:pt x="566" y="84"/>
                      <a:pt x="569" y="85"/>
                    </a:cubicBezTo>
                    <a:cubicBezTo>
                      <a:pt x="569" y="86"/>
                      <a:pt x="568" y="86"/>
                      <a:pt x="568" y="86"/>
                    </a:cubicBezTo>
                    <a:cubicBezTo>
                      <a:pt x="570" y="87"/>
                      <a:pt x="570" y="86"/>
                      <a:pt x="572" y="87"/>
                    </a:cubicBezTo>
                    <a:cubicBezTo>
                      <a:pt x="571" y="89"/>
                      <a:pt x="571" y="89"/>
                      <a:pt x="571" y="89"/>
                    </a:cubicBezTo>
                    <a:cubicBezTo>
                      <a:pt x="574" y="89"/>
                      <a:pt x="577" y="90"/>
                      <a:pt x="580" y="91"/>
                    </a:cubicBezTo>
                    <a:cubicBezTo>
                      <a:pt x="576" y="88"/>
                      <a:pt x="572" y="83"/>
                      <a:pt x="568" y="82"/>
                    </a:cubicBezTo>
                    <a:cubicBezTo>
                      <a:pt x="568" y="82"/>
                      <a:pt x="567" y="79"/>
                      <a:pt x="569" y="80"/>
                    </a:cubicBezTo>
                    <a:cubicBezTo>
                      <a:pt x="571" y="82"/>
                      <a:pt x="571" y="82"/>
                      <a:pt x="574" y="83"/>
                    </a:cubicBezTo>
                    <a:cubicBezTo>
                      <a:pt x="574" y="84"/>
                      <a:pt x="573" y="83"/>
                      <a:pt x="573" y="84"/>
                    </a:cubicBezTo>
                    <a:cubicBezTo>
                      <a:pt x="579" y="87"/>
                      <a:pt x="575" y="87"/>
                      <a:pt x="580" y="91"/>
                    </a:cubicBezTo>
                    <a:cubicBezTo>
                      <a:pt x="582" y="91"/>
                      <a:pt x="582" y="90"/>
                      <a:pt x="584" y="91"/>
                    </a:cubicBezTo>
                    <a:cubicBezTo>
                      <a:pt x="583" y="90"/>
                      <a:pt x="585" y="90"/>
                      <a:pt x="585" y="90"/>
                    </a:cubicBezTo>
                    <a:cubicBezTo>
                      <a:pt x="586" y="92"/>
                      <a:pt x="587" y="93"/>
                      <a:pt x="587" y="91"/>
                    </a:cubicBezTo>
                    <a:cubicBezTo>
                      <a:pt x="588" y="92"/>
                      <a:pt x="590" y="93"/>
                      <a:pt x="591" y="94"/>
                    </a:cubicBezTo>
                    <a:cubicBezTo>
                      <a:pt x="593" y="96"/>
                      <a:pt x="595" y="97"/>
                      <a:pt x="595" y="98"/>
                    </a:cubicBezTo>
                    <a:cubicBezTo>
                      <a:pt x="595" y="99"/>
                      <a:pt x="594" y="98"/>
                      <a:pt x="594" y="99"/>
                    </a:cubicBezTo>
                    <a:cubicBezTo>
                      <a:pt x="590" y="98"/>
                      <a:pt x="584" y="93"/>
                      <a:pt x="580" y="91"/>
                    </a:cubicBezTo>
                    <a:cubicBezTo>
                      <a:pt x="580" y="91"/>
                      <a:pt x="580" y="92"/>
                      <a:pt x="581" y="93"/>
                    </a:cubicBezTo>
                    <a:cubicBezTo>
                      <a:pt x="581" y="92"/>
                      <a:pt x="582" y="92"/>
                      <a:pt x="583" y="93"/>
                    </a:cubicBezTo>
                    <a:cubicBezTo>
                      <a:pt x="584" y="94"/>
                      <a:pt x="583" y="94"/>
                      <a:pt x="583" y="95"/>
                    </a:cubicBezTo>
                    <a:cubicBezTo>
                      <a:pt x="584" y="96"/>
                      <a:pt x="586" y="96"/>
                      <a:pt x="586" y="97"/>
                    </a:cubicBezTo>
                    <a:cubicBezTo>
                      <a:pt x="583" y="96"/>
                      <a:pt x="583" y="96"/>
                      <a:pt x="583" y="96"/>
                    </a:cubicBezTo>
                    <a:cubicBezTo>
                      <a:pt x="582" y="97"/>
                      <a:pt x="587" y="100"/>
                      <a:pt x="589" y="101"/>
                    </a:cubicBezTo>
                    <a:cubicBezTo>
                      <a:pt x="588" y="100"/>
                      <a:pt x="587" y="100"/>
                      <a:pt x="587" y="99"/>
                    </a:cubicBezTo>
                    <a:cubicBezTo>
                      <a:pt x="588" y="100"/>
                      <a:pt x="588" y="99"/>
                      <a:pt x="589" y="100"/>
                    </a:cubicBezTo>
                    <a:cubicBezTo>
                      <a:pt x="591" y="102"/>
                      <a:pt x="589" y="101"/>
                      <a:pt x="590" y="103"/>
                    </a:cubicBezTo>
                    <a:cubicBezTo>
                      <a:pt x="592" y="103"/>
                      <a:pt x="591" y="104"/>
                      <a:pt x="591" y="104"/>
                    </a:cubicBezTo>
                    <a:cubicBezTo>
                      <a:pt x="592" y="104"/>
                      <a:pt x="593" y="104"/>
                      <a:pt x="594" y="105"/>
                    </a:cubicBezTo>
                    <a:cubicBezTo>
                      <a:pt x="594" y="105"/>
                      <a:pt x="593" y="106"/>
                      <a:pt x="594" y="106"/>
                    </a:cubicBezTo>
                    <a:cubicBezTo>
                      <a:pt x="601" y="108"/>
                      <a:pt x="603" y="115"/>
                      <a:pt x="610" y="118"/>
                    </a:cubicBezTo>
                    <a:cubicBezTo>
                      <a:pt x="610" y="119"/>
                      <a:pt x="612" y="120"/>
                      <a:pt x="613" y="122"/>
                    </a:cubicBezTo>
                    <a:cubicBezTo>
                      <a:pt x="613" y="121"/>
                      <a:pt x="612" y="119"/>
                      <a:pt x="612" y="118"/>
                    </a:cubicBezTo>
                    <a:cubicBezTo>
                      <a:pt x="610" y="116"/>
                      <a:pt x="604" y="112"/>
                      <a:pt x="603" y="109"/>
                    </a:cubicBezTo>
                    <a:cubicBezTo>
                      <a:pt x="605" y="110"/>
                      <a:pt x="607" y="112"/>
                      <a:pt x="608" y="113"/>
                    </a:cubicBezTo>
                    <a:cubicBezTo>
                      <a:pt x="608" y="113"/>
                      <a:pt x="608" y="112"/>
                      <a:pt x="609" y="113"/>
                    </a:cubicBezTo>
                    <a:cubicBezTo>
                      <a:pt x="611" y="114"/>
                      <a:pt x="612" y="116"/>
                      <a:pt x="614" y="117"/>
                    </a:cubicBezTo>
                    <a:cubicBezTo>
                      <a:pt x="616" y="119"/>
                      <a:pt x="618" y="120"/>
                      <a:pt x="620" y="122"/>
                    </a:cubicBezTo>
                    <a:cubicBezTo>
                      <a:pt x="623" y="125"/>
                      <a:pt x="627" y="128"/>
                      <a:pt x="629" y="131"/>
                    </a:cubicBezTo>
                    <a:cubicBezTo>
                      <a:pt x="628" y="130"/>
                      <a:pt x="629" y="129"/>
                      <a:pt x="629" y="128"/>
                    </a:cubicBezTo>
                    <a:cubicBezTo>
                      <a:pt x="626" y="127"/>
                      <a:pt x="623" y="125"/>
                      <a:pt x="622" y="122"/>
                    </a:cubicBezTo>
                    <a:cubicBezTo>
                      <a:pt x="620" y="121"/>
                      <a:pt x="617" y="119"/>
                      <a:pt x="615" y="117"/>
                    </a:cubicBezTo>
                    <a:cubicBezTo>
                      <a:pt x="612" y="114"/>
                      <a:pt x="610" y="112"/>
                      <a:pt x="608" y="111"/>
                    </a:cubicBezTo>
                    <a:cubicBezTo>
                      <a:pt x="608" y="109"/>
                      <a:pt x="603" y="105"/>
                      <a:pt x="605" y="104"/>
                    </a:cubicBezTo>
                    <a:cubicBezTo>
                      <a:pt x="603" y="103"/>
                      <a:pt x="599" y="101"/>
                      <a:pt x="599" y="100"/>
                    </a:cubicBezTo>
                    <a:cubicBezTo>
                      <a:pt x="601" y="101"/>
                      <a:pt x="601" y="100"/>
                      <a:pt x="603" y="101"/>
                    </a:cubicBezTo>
                    <a:cubicBezTo>
                      <a:pt x="601" y="100"/>
                      <a:pt x="600" y="99"/>
                      <a:pt x="598" y="97"/>
                    </a:cubicBezTo>
                    <a:cubicBezTo>
                      <a:pt x="598" y="96"/>
                      <a:pt x="600" y="97"/>
                      <a:pt x="598" y="95"/>
                    </a:cubicBezTo>
                    <a:cubicBezTo>
                      <a:pt x="593" y="92"/>
                      <a:pt x="586" y="88"/>
                      <a:pt x="582" y="83"/>
                    </a:cubicBezTo>
                    <a:cubicBezTo>
                      <a:pt x="583" y="82"/>
                      <a:pt x="588" y="86"/>
                      <a:pt x="590" y="87"/>
                    </a:cubicBezTo>
                    <a:cubicBezTo>
                      <a:pt x="588" y="85"/>
                      <a:pt x="593" y="89"/>
                      <a:pt x="593" y="88"/>
                    </a:cubicBezTo>
                    <a:cubicBezTo>
                      <a:pt x="591" y="87"/>
                      <a:pt x="592" y="85"/>
                      <a:pt x="594" y="86"/>
                    </a:cubicBezTo>
                    <a:cubicBezTo>
                      <a:pt x="595" y="87"/>
                      <a:pt x="596" y="88"/>
                      <a:pt x="595" y="89"/>
                    </a:cubicBezTo>
                    <a:cubicBezTo>
                      <a:pt x="597" y="90"/>
                      <a:pt x="598" y="91"/>
                      <a:pt x="599" y="91"/>
                    </a:cubicBezTo>
                    <a:cubicBezTo>
                      <a:pt x="595" y="88"/>
                      <a:pt x="599" y="89"/>
                      <a:pt x="597" y="88"/>
                    </a:cubicBezTo>
                    <a:cubicBezTo>
                      <a:pt x="597" y="88"/>
                      <a:pt x="596" y="88"/>
                      <a:pt x="595" y="87"/>
                    </a:cubicBezTo>
                    <a:cubicBezTo>
                      <a:pt x="596" y="86"/>
                      <a:pt x="592" y="85"/>
                      <a:pt x="590" y="85"/>
                    </a:cubicBezTo>
                    <a:cubicBezTo>
                      <a:pt x="589" y="82"/>
                      <a:pt x="581" y="80"/>
                      <a:pt x="578" y="76"/>
                    </a:cubicBezTo>
                    <a:cubicBezTo>
                      <a:pt x="580" y="77"/>
                      <a:pt x="582" y="77"/>
                      <a:pt x="584" y="79"/>
                    </a:cubicBezTo>
                    <a:cubicBezTo>
                      <a:pt x="585" y="78"/>
                      <a:pt x="587" y="79"/>
                      <a:pt x="590" y="80"/>
                    </a:cubicBezTo>
                    <a:cubicBezTo>
                      <a:pt x="591" y="82"/>
                      <a:pt x="589" y="81"/>
                      <a:pt x="589" y="81"/>
                    </a:cubicBezTo>
                    <a:cubicBezTo>
                      <a:pt x="591" y="82"/>
                      <a:pt x="594" y="82"/>
                      <a:pt x="595" y="85"/>
                    </a:cubicBezTo>
                    <a:cubicBezTo>
                      <a:pt x="594" y="84"/>
                      <a:pt x="590" y="83"/>
                      <a:pt x="592" y="84"/>
                    </a:cubicBezTo>
                    <a:cubicBezTo>
                      <a:pt x="594" y="84"/>
                      <a:pt x="596" y="85"/>
                      <a:pt x="598" y="86"/>
                    </a:cubicBezTo>
                    <a:cubicBezTo>
                      <a:pt x="600" y="86"/>
                      <a:pt x="602" y="87"/>
                      <a:pt x="603" y="88"/>
                    </a:cubicBezTo>
                    <a:cubicBezTo>
                      <a:pt x="604" y="88"/>
                      <a:pt x="604" y="87"/>
                      <a:pt x="603" y="87"/>
                    </a:cubicBezTo>
                    <a:cubicBezTo>
                      <a:pt x="606" y="89"/>
                      <a:pt x="609" y="90"/>
                      <a:pt x="612" y="92"/>
                    </a:cubicBezTo>
                    <a:cubicBezTo>
                      <a:pt x="615" y="94"/>
                      <a:pt x="617" y="96"/>
                      <a:pt x="618" y="97"/>
                    </a:cubicBezTo>
                    <a:cubicBezTo>
                      <a:pt x="620" y="99"/>
                      <a:pt x="624" y="102"/>
                      <a:pt x="625" y="102"/>
                    </a:cubicBezTo>
                    <a:cubicBezTo>
                      <a:pt x="623" y="101"/>
                      <a:pt x="624" y="99"/>
                      <a:pt x="622" y="98"/>
                    </a:cubicBezTo>
                    <a:cubicBezTo>
                      <a:pt x="624" y="100"/>
                      <a:pt x="626" y="100"/>
                      <a:pt x="628" y="101"/>
                    </a:cubicBezTo>
                    <a:cubicBezTo>
                      <a:pt x="628" y="102"/>
                      <a:pt x="632" y="105"/>
                      <a:pt x="633" y="106"/>
                    </a:cubicBezTo>
                    <a:cubicBezTo>
                      <a:pt x="633" y="107"/>
                      <a:pt x="630" y="103"/>
                      <a:pt x="630" y="105"/>
                    </a:cubicBezTo>
                    <a:cubicBezTo>
                      <a:pt x="633" y="108"/>
                      <a:pt x="637" y="112"/>
                      <a:pt x="641" y="116"/>
                    </a:cubicBezTo>
                    <a:cubicBezTo>
                      <a:pt x="645" y="120"/>
                      <a:pt x="649" y="124"/>
                      <a:pt x="652" y="128"/>
                    </a:cubicBezTo>
                    <a:cubicBezTo>
                      <a:pt x="650" y="127"/>
                      <a:pt x="647" y="122"/>
                      <a:pt x="646" y="123"/>
                    </a:cubicBezTo>
                    <a:cubicBezTo>
                      <a:pt x="646" y="124"/>
                      <a:pt x="648" y="125"/>
                      <a:pt x="649" y="127"/>
                    </a:cubicBezTo>
                    <a:cubicBezTo>
                      <a:pt x="650" y="128"/>
                      <a:pt x="651" y="130"/>
                      <a:pt x="653" y="132"/>
                    </a:cubicBezTo>
                    <a:cubicBezTo>
                      <a:pt x="652" y="133"/>
                      <a:pt x="651" y="132"/>
                      <a:pt x="649" y="130"/>
                    </a:cubicBezTo>
                    <a:cubicBezTo>
                      <a:pt x="650" y="128"/>
                      <a:pt x="642" y="122"/>
                      <a:pt x="646" y="122"/>
                    </a:cubicBezTo>
                    <a:cubicBezTo>
                      <a:pt x="643" y="120"/>
                      <a:pt x="639" y="117"/>
                      <a:pt x="638" y="114"/>
                    </a:cubicBezTo>
                    <a:cubicBezTo>
                      <a:pt x="637" y="113"/>
                      <a:pt x="637" y="115"/>
                      <a:pt x="635" y="113"/>
                    </a:cubicBezTo>
                    <a:cubicBezTo>
                      <a:pt x="635" y="112"/>
                      <a:pt x="636" y="113"/>
                      <a:pt x="637" y="113"/>
                    </a:cubicBezTo>
                    <a:cubicBezTo>
                      <a:pt x="635" y="112"/>
                      <a:pt x="631" y="109"/>
                      <a:pt x="628" y="106"/>
                    </a:cubicBezTo>
                    <a:cubicBezTo>
                      <a:pt x="624" y="103"/>
                      <a:pt x="620" y="100"/>
                      <a:pt x="617" y="99"/>
                    </a:cubicBezTo>
                    <a:cubicBezTo>
                      <a:pt x="617" y="98"/>
                      <a:pt x="617" y="97"/>
                      <a:pt x="617" y="97"/>
                    </a:cubicBezTo>
                    <a:cubicBezTo>
                      <a:pt x="616" y="97"/>
                      <a:pt x="614" y="96"/>
                      <a:pt x="613" y="96"/>
                    </a:cubicBezTo>
                    <a:cubicBezTo>
                      <a:pt x="616" y="97"/>
                      <a:pt x="615" y="98"/>
                      <a:pt x="616" y="99"/>
                    </a:cubicBezTo>
                    <a:cubicBezTo>
                      <a:pt x="616" y="99"/>
                      <a:pt x="620" y="101"/>
                      <a:pt x="620" y="102"/>
                    </a:cubicBezTo>
                    <a:cubicBezTo>
                      <a:pt x="620" y="103"/>
                      <a:pt x="618" y="101"/>
                      <a:pt x="618" y="101"/>
                    </a:cubicBezTo>
                    <a:cubicBezTo>
                      <a:pt x="618" y="102"/>
                      <a:pt x="619" y="102"/>
                      <a:pt x="619" y="102"/>
                    </a:cubicBezTo>
                    <a:cubicBezTo>
                      <a:pt x="618" y="102"/>
                      <a:pt x="617" y="101"/>
                      <a:pt x="617" y="102"/>
                    </a:cubicBezTo>
                    <a:cubicBezTo>
                      <a:pt x="620" y="104"/>
                      <a:pt x="625" y="105"/>
                      <a:pt x="625" y="108"/>
                    </a:cubicBezTo>
                    <a:cubicBezTo>
                      <a:pt x="623" y="106"/>
                      <a:pt x="624" y="108"/>
                      <a:pt x="622" y="107"/>
                    </a:cubicBezTo>
                    <a:cubicBezTo>
                      <a:pt x="620" y="104"/>
                      <a:pt x="615" y="101"/>
                      <a:pt x="613" y="101"/>
                    </a:cubicBezTo>
                    <a:cubicBezTo>
                      <a:pt x="618" y="103"/>
                      <a:pt x="616" y="105"/>
                      <a:pt x="618" y="107"/>
                    </a:cubicBezTo>
                    <a:cubicBezTo>
                      <a:pt x="615" y="105"/>
                      <a:pt x="617" y="105"/>
                      <a:pt x="615" y="104"/>
                    </a:cubicBezTo>
                    <a:cubicBezTo>
                      <a:pt x="614" y="105"/>
                      <a:pt x="615" y="107"/>
                      <a:pt x="617" y="109"/>
                    </a:cubicBezTo>
                    <a:cubicBezTo>
                      <a:pt x="615" y="107"/>
                      <a:pt x="615" y="109"/>
                      <a:pt x="614" y="108"/>
                    </a:cubicBezTo>
                    <a:cubicBezTo>
                      <a:pt x="616" y="110"/>
                      <a:pt x="619" y="112"/>
                      <a:pt x="617" y="112"/>
                    </a:cubicBezTo>
                    <a:cubicBezTo>
                      <a:pt x="618" y="113"/>
                      <a:pt x="621" y="116"/>
                      <a:pt x="621" y="116"/>
                    </a:cubicBezTo>
                    <a:cubicBezTo>
                      <a:pt x="620" y="116"/>
                      <a:pt x="616" y="112"/>
                      <a:pt x="616" y="113"/>
                    </a:cubicBezTo>
                    <a:cubicBezTo>
                      <a:pt x="622" y="116"/>
                      <a:pt x="625" y="120"/>
                      <a:pt x="627" y="124"/>
                    </a:cubicBezTo>
                    <a:cubicBezTo>
                      <a:pt x="630" y="129"/>
                      <a:pt x="632" y="133"/>
                      <a:pt x="638" y="136"/>
                    </a:cubicBezTo>
                    <a:cubicBezTo>
                      <a:pt x="636" y="137"/>
                      <a:pt x="638" y="139"/>
                      <a:pt x="639" y="140"/>
                    </a:cubicBezTo>
                    <a:cubicBezTo>
                      <a:pt x="637" y="140"/>
                      <a:pt x="635" y="139"/>
                      <a:pt x="633" y="138"/>
                    </a:cubicBezTo>
                    <a:cubicBezTo>
                      <a:pt x="633" y="137"/>
                      <a:pt x="632" y="137"/>
                      <a:pt x="631" y="136"/>
                    </a:cubicBezTo>
                    <a:cubicBezTo>
                      <a:pt x="629" y="134"/>
                      <a:pt x="632" y="135"/>
                      <a:pt x="630" y="133"/>
                    </a:cubicBezTo>
                    <a:cubicBezTo>
                      <a:pt x="629" y="134"/>
                      <a:pt x="629" y="134"/>
                      <a:pt x="630" y="135"/>
                    </a:cubicBezTo>
                    <a:cubicBezTo>
                      <a:pt x="627" y="133"/>
                      <a:pt x="627" y="131"/>
                      <a:pt x="623" y="128"/>
                    </a:cubicBezTo>
                    <a:cubicBezTo>
                      <a:pt x="621" y="128"/>
                      <a:pt x="620" y="126"/>
                      <a:pt x="620" y="128"/>
                    </a:cubicBezTo>
                    <a:cubicBezTo>
                      <a:pt x="624" y="131"/>
                      <a:pt x="625" y="133"/>
                      <a:pt x="629" y="135"/>
                    </a:cubicBezTo>
                    <a:cubicBezTo>
                      <a:pt x="627" y="135"/>
                      <a:pt x="629" y="140"/>
                      <a:pt x="631" y="139"/>
                    </a:cubicBezTo>
                    <a:cubicBezTo>
                      <a:pt x="630" y="138"/>
                      <a:pt x="629" y="137"/>
                      <a:pt x="629" y="137"/>
                    </a:cubicBezTo>
                    <a:cubicBezTo>
                      <a:pt x="629" y="137"/>
                      <a:pt x="629" y="136"/>
                      <a:pt x="630" y="136"/>
                    </a:cubicBezTo>
                    <a:cubicBezTo>
                      <a:pt x="632" y="139"/>
                      <a:pt x="634" y="139"/>
                      <a:pt x="634" y="141"/>
                    </a:cubicBezTo>
                    <a:cubicBezTo>
                      <a:pt x="633" y="140"/>
                      <a:pt x="632" y="138"/>
                      <a:pt x="631" y="139"/>
                    </a:cubicBezTo>
                    <a:cubicBezTo>
                      <a:pt x="633" y="141"/>
                      <a:pt x="631" y="139"/>
                      <a:pt x="632" y="141"/>
                    </a:cubicBezTo>
                    <a:cubicBezTo>
                      <a:pt x="634" y="142"/>
                      <a:pt x="638" y="146"/>
                      <a:pt x="639" y="148"/>
                    </a:cubicBezTo>
                    <a:cubicBezTo>
                      <a:pt x="638" y="149"/>
                      <a:pt x="638" y="149"/>
                      <a:pt x="638" y="149"/>
                    </a:cubicBezTo>
                    <a:cubicBezTo>
                      <a:pt x="636" y="146"/>
                      <a:pt x="633" y="146"/>
                      <a:pt x="635" y="147"/>
                    </a:cubicBezTo>
                    <a:cubicBezTo>
                      <a:pt x="639" y="151"/>
                      <a:pt x="642" y="151"/>
                      <a:pt x="643" y="151"/>
                    </a:cubicBezTo>
                    <a:cubicBezTo>
                      <a:pt x="645" y="152"/>
                      <a:pt x="643" y="152"/>
                      <a:pt x="644" y="153"/>
                    </a:cubicBezTo>
                    <a:cubicBezTo>
                      <a:pt x="645" y="153"/>
                      <a:pt x="648" y="155"/>
                      <a:pt x="649" y="156"/>
                    </a:cubicBezTo>
                    <a:cubicBezTo>
                      <a:pt x="648" y="156"/>
                      <a:pt x="648" y="154"/>
                      <a:pt x="650" y="155"/>
                    </a:cubicBezTo>
                    <a:cubicBezTo>
                      <a:pt x="651" y="157"/>
                      <a:pt x="653" y="160"/>
                      <a:pt x="655" y="162"/>
                    </a:cubicBezTo>
                    <a:cubicBezTo>
                      <a:pt x="657" y="165"/>
                      <a:pt x="659" y="167"/>
                      <a:pt x="660" y="169"/>
                    </a:cubicBezTo>
                    <a:cubicBezTo>
                      <a:pt x="659" y="169"/>
                      <a:pt x="658" y="168"/>
                      <a:pt x="659" y="170"/>
                    </a:cubicBezTo>
                    <a:cubicBezTo>
                      <a:pt x="660" y="169"/>
                      <a:pt x="662" y="175"/>
                      <a:pt x="664" y="176"/>
                    </a:cubicBezTo>
                    <a:cubicBezTo>
                      <a:pt x="665" y="176"/>
                      <a:pt x="663" y="174"/>
                      <a:pt x="664" y="173"/>
                    </a:cubicBezTo>
                    <a:cubicBezTo>
                      <a:pt x="666" y="177"/>
                      <a:pt x="666" y="175"/>
                      <a:pt x="668" y="177"/>
                    </a:cubicBezTo>
                    <a:cubicBezTo>
                      <a:pt x="669" y="180"/>
                      <a:pt x="675" y="188"/>
                      <a:pt x="677" y="190"/>
                    </a:cubicBezTo>
                    <a:cubicBezTo>
                      <a:pt x="677" y="188"/>
                      <a:pt x="674" y="187"/>
                      <a:pt x="674" y="185"/>
                    </a:cubicBezTo>
                    <a:cubicBezTo>
                      <a:pt x="676" y="186"/>
                      <a:pt x="676" y="184"/>
                      <a:pt x="678" y="185"/>
                    </a:cubicBezTo>
                    <a:cubicBezTo>
                      <a:pt x="678" y="187"/>
                      <a:pt x="681" y="190"/>
                      <a:pt x="682" y="191"/>
                    </a:cubicBezTo>
                    <a:cubicBezTo>
                      <a:pt x="680" y="188"/>
                      <a:pt x="680" y="187"/>
                      <a:pt x="682" y="189"/>
                    </a:cubicBezTo>
                    <a:cubicBezTo>
                      <a:pt x="679" y="183"/>
                      <a:pt x="676" y="181"/>
                      <a:pt x="673" y="175"/>
                    </a:cubicBezTo>
                    <a:cubicBezTo>
                      <a:pt x="672" y="175"/>
                      <a:pt x="672" y="175"/>
                      <a:pt x="671" y="175"/>
                    </a:cubicBezTo>
                    <a:cubicBezTo>
                      <a:pt x="671" y="174"/>
                      <a:pt x="669" y="172"/>
                      <a:pt x="669" y="171"/>
                    </a:cubicBezTo>
                    <a:cubicBezTo>
                      <a:pt x="670" y="171"/>
                      <a:pt x="672" y="175"/>
                      <a:pt x="673" y="174"/>
                    </a:cubicBezTo>
                    <a:cubicBezTo>
                      <a:pt x="672" y="172"/>
                      <a:pt x="667" y="167"/>
                      <a:pt x="668" y="167"/>
                    </a:cubicBezTo>
                    <a:cubicBezTo>
                      <a:pt x="666" y="164"/>
                      <a:pt x="666" y="164"/>
                      <a:pt x="666" y="164"/>
                    </a:cubicBezTo>
                    <a:cubicBezTo>
                      <a:pt x="665" y="165"/>
                      <a:pt x="659" y="157"/>
                      <a:pt x="662" y="158"/>
                    </a:cubicBezTo>
                    <a:cubicBezTo>
                      <a:pt x="660" y="155"/>
                      <a:pt x="656" y="151"/>
                      <a:pt x="657" y="149"/>
                    </a:cubicBezTo>
                    <a:cubicBezTo>
                      <a:pt x="660" y="154"/>
                      <a:pt x="662" y="156"/>
                      <a:pt x="665" y="159"/>
                    </a:cubicBezTo>
                    <a:cubicBezTo>
                      <a:pt x="664" y="158"/>
                      <a:pt x="665" y="157"/>
                      <a:pt x="663" y="155"/>
                    </a:cubicBezTo>
                    <a:cubicBezTo>
                      <a:pt x="663" y="156"/>
                      <a:pt x="662" y="155"/>
                      <a:pt x="661" y="154"/>
                    </a:cubicBezTo>
                    <a:cubicBezTo>
                      <a:pt x="661" y="153"/>
                      <a:pt x="659" y="151"/>
                      <a:pt x="659" y="151"/>
                    </a:cubicBezTo>
                    <a:cubicBezTo>
                      <a:pt x="660" y="150"/>
                      <a:pt x="659" y="149"/>
                      <a:pt x="659" y="148"/>
                    </a:cubicBezTo>
                    <a:cubicBezTo>
                      <a:pt x="662" y="150"/>
                      <a:pt x="664" y="154"/>
                      <a:pt x="666" y="157"/>
                    </a:cubicBezTo>
                    <a:cubicBezTo>
                      <a:pt x="666" y="157"/>
                      <a:pt x="666" y="156"/>
                      <a:pt x="665" y="155"/>
                    </a:cubicBezTo>
                    <a:cubicBezTo>
                      <a:pt x="664" y="154"/>
                      <a:pt x="663" y="153"/>
                      <a:pt x="664" y="153"/>
                    </a:cubicBezTo>
                    <a:cubicBezTo>
                      <a:pt x="664" y="152"/>
                      <a:pt x="665" y="154"/>
                      <a:pt x="666" y="154"/>
                    </a:cubicBezTo>
                    <a:cubicBezTo>
                      <a:pt x="665" y="153"/>
                      <a:pt x="662" y="150"/>
                      <a:pt x="662" y="149"/>
                    </a:cubicBezTo>
                    <a:cubicBezTo>
                      <a:pt x="663" y="150"/>
                      <a:pt x="665" y="152"/>
                      <a:pt x="666" y="152"/>
                    </a:cubicBezTo>
                    <a:cubicBezTo>
                      <a:pt x="668" y="154"/>
                      <a:pt x="669" y="156"/>
                      <a:pt x="670" y="159"/>
                    </a:cubicBezTo>
                    <a:cubicBezTo>
                      <a:pt x="669" y="157"/>
                      <a:pt x="673" y="161"/>
                      <a:pt x="675" y="160"/>
                    </a:cubicBezTo>
                    <a:cubicBezTo>
                      <a:pt x="671" y="158"/>
                      <a:pt x="667" y="155"/>
                      <a:pt x="667" y="150"/>
                    </a:cubicBezTo>
                    <a:cubicBezTo>
                      <a:pt x="664" y="148"/>
                      <a:pt x="660" y="143"/>
                      <a:pt x="659" y="140"/>
                    </a:cubicBezTo>
                    <a:cubicBezTo>
                      <a:pt x="660" y="142"/>
                      <a:pt x="662" y="143"/>
                      <a:pt x="663" y="143"/>
                    </a:cubicBezTo>
                    <a:cubicBezTo>
                      <a:pt x="663" y="141"/>
                      <a:pt x="658" y="139"/>
                      <a:pt x="657" y="136"/>
                    </a:cubicBezTo>
                    <a:cubicBezTo>
                      <a:pt x="658" y="137"/>
                      <a:pt x="658" y="138"/>
                      <a:pt x="658" y="137"/>
                    </a:cubicBezTo>
                    <a:cubicBezTo>
                      <a:pt x="657" y="135"/>
                      <a:pt x="656" y="135"/>
                      <a:pt x="655" y="135"/>
                    </a:cubicBezTo>
                    <a:cubicBezTo>
                      <a:pt x="654" y="134"/>
                      <a:pt x="653" y="131"/>
                      <a:pt x="655" y="132"/>
                    </a:cubicBezTo>
                    <a:cubicBezTo>
                      <a:pt x="657" y="134"/>
                      <a:pt x="658" y="136"/>
                      <a:pt x="660" y="138"/>
                    </a:cubicBezTo>
                    <a:cubicBezTo>
                      <a:pt x="661" y="139"/>
                      <a:pt x="663" y="141"/>
                      <a:pt x="664" y="143"/>
                    </a:cubicBezTo>
                    <a:cubicBezTo>
                      <a:pt x="667" y="147"/>
                      <a:pt x="670" y="151"/>
                      <a:pt x="673" y="155"/>
                    </a:cubicBezTo>
                    <a:cubicBezTo>
                      <a:pt x="672" y="154"/>
                      <a:pt x="671" y="153"/>
                      <a:pt x="670" y="152"/>
                    </a:cubicBezTo>
                    <a:cubicBezTo>
                      <a:pt x="669" y="150"/>
                      <a:pt x="668" y="149"/>
                      <a:pt x="667" y="148"/>
                    </a:cubicBezTo>
                    <a:cubicBezTo>
                      <a:pt x="666" y="145"/>
                      <a:pt x="664" y="144"/>
                      <a:pt x="662" y="143"/>
                    </a:cubicBezTo>
                    <a:cubicBezTo>
                      <a:pt x="665" y="145"/>
                      <a:pt x="665" y="148"/>
                      <a:pt x="667" y="148"/>
                    </a:cubicBezTo>
                    <a:cubicBezTo>
                      <a:pt x="669" y="151"/>
                      <a:pt x="668" y="153"/>
                      <a:pt x="671" y="155"/>
                    </a:cubicBezTo>
                    <a:cubicBezTo>
                      <a:pt x="669" y="153"/>
                      <a:pt x="671" y="154"/>
                      <a:pt x="672" y="154"/>
                    </a:cubicBezTo>
                    <a:cubicBezTo>
                      <a:pt x="673" y="156"/>
                      <a:pt x="673" y="156"/>
                      <a:pt x="675" y="159"/>
                    </a:cubicBezTo>
                    <a:cubicBezTo>
                      <a:pt x="676" y="158"/>
                      <a:pt x="680" y="165"/>
                      <a:pt x="681" y="164"/>
                    </a:cubicBezTo>
                    <a:cubicBezTo>
                      <a:pt x="675" y="159"/>
                      <a:pt x="672" y="150"/>
                      <a:pt x="668" y="145"/>
                    </a:cubicBezTo>
                    <a:cubicBezTo>
                      <a:pt x="667" y="143"/>
                      <a:pt x="668" y="147"/>
                      <a:pt x="667" y="145"/>
                    </a:cubicBezTo>
                    <a:cubicBezTo>
                      <a:pt x="666" y="144"/>
                      <a:pt x="666" y="143"/>
                      <a:pt x="666" y="143"/>
                    </a:cubicBezTo>
                    <a:cubicBezTo>
                      <a:pt x="668" y="143"/>
                      <a:pt x="666" y="142"/>
                      <a:pt x="666" y="139"/>
                    </a:cubicBezTo>
                    <a:cubicBezTo>
                      <a:pt x="669" y="142"/>
                      <a:pt x="667" y="142"/>
                      <a:pt x="669" y="144"/>
                    </a:cubicBezTo>
                    <a:cubicBezTo>
                      <a:pt x="670" y="146"/>
                      <a:pt x="673" y="147"/>
                      <a:pt x="674" y="148"/>
                    </a:cubicBezTo>
                    <a:cubicBezTo>
                      <a:pt x="673" y="149"/>
                      <a:pt x="672" y="148"/>
                      <a:pt x="672" y="148"/>
                    </a:cubicBezTo>
                    <a:cubicBezTo>
                      <a:pt x="673" y="149"/>
                      <a:pt x="673" y="150"/>
                      <a:pt x="674" y="151"/>
                    </a:cubicBezTo>
                    <a:cubicBezTo>
                      <a:pt x="674" y="150"/>
                      <a:pt x="675" y="150"/>
                      <a:pt x="675" y="151"/>
                    </a:cubicBezTo>
                    <a:cubicBezTo>
                      <a:pt x="675" y="153"/>
                      <a:pt x="675" y="155"/>
                      <a:pt x="678" y="158"/>
                    </a:cubicBezTo>
                    <a:cubicBezTo>
                      <a:pt x="678" y="158"/>
                      <a:pt x="677" y="157"/>
                      <a:pt x="678" y="157"/>
                    </a:cubicBezTo>
                    <a:cubicBezTo>
                      <a:pt x="679" y="160"/>
                      <a:pt x="682" y="164"/>
                      <a:pt x="683" y="166"/>
                    </a:cubicBezTo>
                    <a:cubicBezTo>
                      <a:pt x="684" y="167"/>
                      <a:pt x="685" y="169"/>
                      <a:pt x="687" y="171"/>
                    </a:cubicBezTo>
                    <a:cubicBezTo>
                      <a:pt x="686" y="172"/>
                      <a:pt x="691" y="177"/>
                      <a:pt x="690" y="178"/>
                    </a:cubicBezTo>
                    <a:cubicBezTo>
                      <a:pt x="690" y="178"/>
                      <a:pt x="691" y="178"/>
                      <a:pt x="691" y="179"/>
                    </a:cubicBezTo>
                    <a:cubicBezTo>
                      <a:pt x="694" y="178"/>
                      <a:pt x="686" y="169"/>
                      <a:pt x="686" y="166"/>
                    </a:cubicBezTo>
                    <a:cubicBezTo>
                      <a:pt x="688" y="170"/>
                      <a:pt x="688" y="168"/>
                      <a:pt x="687" y="166"/>
                    </a:cubicBezTo>
                    <a:cubicBezTo>
                      <a:pt x="689" y="169"/>
                      <a:pt x="691" y="172"/>
                      <a:pt x="692" y="174"/>
                    </a:cubicBezTo>
                    <a:cubicBezTo>
                      <a:pt x="693" y="177"/>
                      <a:pt x="693" y="179"/>
                      <a:pt x="694" y="178"/>
                    </a:cubicBezTo>
                    <a:cubicBezTo>
                      <a:pt x="695" y="180"/>
                      <a:pt x="697" y="185"/>
                      <a:pt x="697" y="184"/>
                    </a:cubicBezTo>
                    <a:cubicBezTo>
                      <a:pt x="696" y="181"/>
                      <a:pt x="697" y="184"/>
                      <a:pt x="698" y="183"/>
                    </a:cubicBezTo>
                    <a:cubicBezTo>
                      <a:pt x="698" y="181"/>
                      <a:pt x="695" y="179"/>
                      <a:pt x="695" y="177"/>
                    </a:cubicBezTo>
                    <a:cubicBezTo>
                      <a:pt x="695" y="177"/>
                      <a:pt x="698" y="182"/>
                      <a:pt x="697" y="179"/>
                    </a:cubicBezTo>
                    <a:cubicBezTo>
                      <a:pt x="695" y="176"/>
                      <a:pt x="695" y="176"/>
                      <a:pt x="693" y="175"/>
                    </a:cubicBezTo>
                    <a:cubicBezTo>
                      <a:pt x="693" y="174"/>
                      <a:pt x="693" y="173"/>
                      <a:pt x="693" y="172"/>
                    </a:cubicBezTo>
                    <a:cubicBezTo>
                      <a:pt x="692" y="171"/>
                      <a:pt x="692" y="173"/>
                      <a:pt x="691" y="171"/>
                    </a:cubicBezTo>
                    <a:cubicBezTo>
                      <a:pt x="692" y="168"/>
                      <a:pt x="685" y="160"/>
                      <a:pt x="683" y="155"/>
                    </a:cubicBezTo>
                    <a:cubicBezTo>
                      <a:pt x="687" y="160"/>
                      <a:pt x="690" y="164"/>
                      <a:pt x="693" y="168"/>
                    </a:cubicBezTo>
                    <a:cubicBezTo>
                      <a:pt x="696" y="173"/>
                      <a:pt x="698" y="177"/>
                      <a:pt x="701" y="180"/>
                    </a:cubicBezTo>
                    <a:cubicBezTo>
                      <a:pt x="700" y="179"/>
                      <a:pt x="700" y="179"/>
                      <a:pt x="701" y="180"/>
                    </a:cubicBezTo>
                    <a:cubicBezTo>
                      <a:pt x="702" y="182"/>
                      <a:pt x="702" y="182"/>
                      <a:pt x="702" y="182"/>
                    </a:cubicBezTo>
                    <a:cubicBezTo>
                      <a:pt x="702" y="182"/>
                      <a:pt x="702" y="183"/>
                      <a:pt x="702" y="184"/>
                    </a:cubicBezTo>
                    <a:cubicBezTo>
                      <a:pt x="704" y="186"/>
                      <a:pt x="703" y="187"/>
                      <a:pt x="704" y="190"/>
                    </a:cubicBezTo>
                    <a:cubicBezTo>
                      <a:pt x="706" y="192"/>
                      <a:pt x="709" y="197"/>
                      <a:pt x="711" y="202"/>
                    </a:cubicBezTo>
                    <a:cubicBezTo>
                      <a:pt x="714" y="207"/>
                      <a:pt x="715" y="211"/>
                      <a:pt x="716" y="214"/>
                    </a:cubicBezTo>
                    <a:cubicBezTo>
                      <a:pt x="717" y="215"/>
                      <a:pt x="717" y="216"/>
                      <a:pt x="718" y="218"/>
                    </a:cubicBezTo>
                    <a:cubicBezTo>
                      <a:pt x="719" y="220"/>
                      <a:pt x="720" y="222"/>
                      <a:pt x="721" y="224"/>
                    </a:cubicBezTo>
                    <a:cubicBezTo>
                      <a:pt x="722" y="228"/>
                      <a:pt x="724" y="233"/>
                      <a:pt x="724" y="235"/>
                    </a:cubicBezTo>
                    <a:cubicBezTo>
                      <a:pt x="724" y="235"/>
                      <a:pt x="725" y="234"/>
                      <a:pt x="725" y="235"/>
                    </a:cubicBezTo>
                    <a:cubicBezTo>
                      <a:pt x="726" y="237"/>
                      <a:pt x="727" y="241"/>
                      <a:pt x="728" y="245"/>
                    </a:cubicBezTo>
                    <a:cubicBezTo>
                      <a:pt x="728" y="246"/>
                      <a:pt x="729" y="248"/>
                      <a:pt x="729" y="249"/>
                    </a:cubicBezTo>
                    <a:cubicBezTo>
                      <a:pt x="729" y="250"/>
                      <a:pt x="730" y="251"/>
                      <a:pt x="730" y="251"/>
                    </a:cubicBezTo>
                    <a:cubicBezTo>
                      <a:pt x="730" y="251"/>
                      <a:pt x="730" y="250"/>
                      <a:pt x="731" y="251"/>
                    </a:cubicBezTo>
                    <a:cubicBezTo>
                      <a:pt x="731" y="253"/>
                      <a:pt x="730" y="253"/>
                      <a:pt x="731" y="255"/>
                    </a:cubicBezTo>
                    <a:cubicBezTo>
                      <a:pt x="733" y="258"/>
                      <a:pt x="732" y="264"/>
                      <a:pt x="735" y="269"/>
                    </a:cubicBezTo>
                    <a:cubicBezTo>
                      <a:pt x="736" y="267"/>
                      <a:pt x="734" y="265"/>
                      <a:pt x="734" y="266"/>
                    </a:cubicBezTo>
                    <a:close/>
                    <a:moveTo>
                      <a:pt x="635" y="109"/>
                    </a:moveTo>
                    <a:cubicBezTo>
                      <a:pt x="634" y="107"/>
                      <a:pt x="640" y="113"/>
                      <a:pt x="638" y="111"/>
                    </a:cubicBezTo>
                    <a:cubicBezTo>
                      <a:pt x="640" y="111"/>
                      <a:pt x="639" y="112"/>
                      <a:pt x="640" y="113"/>
                    </a:cubicBezTo>
                    <a:cubicBezTo>
                      <a:pt x="639" y="113"/>
                      <a:pt x="637" y="111"/>
                      <a:pt x="635" y="109"/>
                    </a:cubicBezTo>
                    <a:close/>
                    <a:moveTo>
                      <a:pt x="555" y="80"/>
                    </a:moveTo>
                    <a:cubicBezTo>
                      <a:pt x="553" y="78"/>
                      <a:pt x="551" y="78"/>
                      <a:pt x="550" y="77"/>
                    </a:cubicBezTo>
                    <a:cubicBezTo>
                      <a:pt x="550" y="76"/>
                      <a:pt x="554" y="78"/>
                      <a:pt x="556" y="79"/>
                    </a:cubicBezTo>
                    <a:cubicBezTo>
                      <a:pt x="554" y="76"/>
                      <a:pt x="548" y="75"/>
                      <a:pt x="545" y="74"/>
                    </a:cubicBezTo>
                    <a:cubicBezTo>
                      <a:pt x="544" y="73"/>
                      <a:pt x="545" y="73"/>
                      <a:pt x="544" y="72"/>
                    </a:cubicBezTo>
                    <a:cubicBezTo>
                      <a:pt x="545" y="72"/>
                      <a:pt x="547" y="74"/>
                      <a:pt x="545" y="74"/>
                    </a:cubicBezTo>
                    <a:cubicBezTo>
                      <a:pt x="548" y="73"/>
                      <a:pt x="554" y="77"/>
                      <a:pt x="554" y="75"/>
                    </a:cubicBezTo>
                    <a:cubicBezTo>
                      <a:pt x="556" y="77"/>
                      <a:pt x="558" y="78"/>
                      <a:pt x="560" y="79"/>
                    </a:cubicBezTo>
                    <a:cubicBezTo>
                      <a:pt x="561" y="79"/>
                      <a:pt x="565" y="80"/>
                      <a:pt x="566" y="82"/>
                    </a:cubicBezTo>
                    <a:cubicBezTo>
                      <a:pt x="563" y="82"/>
                      <a:pt x="559" y="80"/>
                      <a:pt x="555" y="80"/>
                    </a:cubicBezTo>
                    <a:close/>
                    <a:moveTo>
                      <a:pt x="595" y="115"/>
                    </a:moveTo>
                    <a:cubicBezTo>
                      <a:pt x="593" y="113"/>
                      <a:pt x="593" y="113"/>
                      <a:pt x="589" y="111"/>
                    </a:cubicBezTo>
                    <a:cubicBezTo>
                      <a:pt x="591" y="111"/>
                      <a:pt x="591" y="112"/>
                      <a:pt x="590" y="110"/>
                    </a:cubicBezTo>
                    <a:cubicBezTo>
                      <a:pt x="591" y="109"/>
                      <a:pt x="591" y="110"/>
                      <a:pt x="593" y="111"/>
                    </a:cubicBezTo>
                    <a:cubicBezTo>
                      <a:pt x="593" y="113"/>
                      <a:pt x="594" y="113"/>
                      <a:pt x="596" y="115"/>
                    </a:cubicBezTo>
                    <a:cubicBezTo>
                      <a:pt x="596" y="116"/>
                      <a:pt x="595" y="115"/>
                      <a:pt x="595" y="115"/>
                    </a:cubicBezTo>
                    <a:close/>
                    <a:moveTo>
                      <a:pt x="529" y="74"/>
                    </a:moveTo>
                    <a:cubicBezTo>
                      <a:pt x="532" y="75"/>
                      <a:pt x="532" y="75"/>
                      <a:pt x="536" y="77"/>
                    </a:cubicBezTo>
                    <a:cubicBezTo>
                      <a:pt x="535" y="77"/>
                      <a:pt x="533" y="77"/>
                      <a:pt x="532" y="76"/>
                    </a:cubicBezTo>
                    <a:cubicBezTo>
                      <a:pt x="530" y="76"/>
                      <a:pt x="529" y="75"/>
                      <a:pt x="529" y="74"/>
                    </a:cubicBezTo>
                    <a:close/>
                    <a:moveTo>
                      <a:pt x="358" y="58"/>
                    </a:moveTo>
                    <a:cubicBezTo>
                      <a:pt x="358" y="58"/>
                      <a:pt x="359" y="57"/>
                      <a:pt x="361" y="56"/>
                    </a:cubicBezTo>
                    <a:cubicBezTo>
                      <a:pt x="362" y="58"/>
                      <a:pt x="362" y="58"/>
                      <a:pt x="362" y="58"/>
                    </a:cubicBezTo>
                    <a:cubicBezTo>
                      <a:pt x="360" y="58"/>
                      <a:pt x="359" y="58"/>
                      <a:pt x="358" y="58"/>
                    </a:cubicBezTo>
                    <a:close/>
                    <a:moveTo>
                      <a:pt x="342" y="68"/>
                    </a:moveTo>
                    <a:cubicBezTo>
                      <a:pt x="341" y="68"/>
                      <a:pt x="341" y="68"/>
                      <a:pt x="340" y="69"/>
                    </a:cubicBezTo>
                    <a:cubicBezTo>
                      <a:pt x="338" y="68"/>
                      <a:pt x="335" y="68"/>
                      <a:pt x="333" y="70"/>
                    </a:cubicBezTo>
                    <a:cubicBezTo>
                      <a:pt x="334" y="67"/>
                      <a:pt x="337" y="68"/>
                      <a:pt x="340" y="67"/>
                    </a:cubicBezTo>
                    <a:cubicBezTo>
                      <a:pt x="342" y="67"/>
                      <a:pt x="342" y="67"/>
                      <a:pt x="342" y="68"/>
                    </a:cubicBezTo>
                    <a:close/>
                    <a:moveTo>
                      <a:pt x="370" y="66"/>
                    </a:moveTo>
                    <a:cubicBezTo>
                      <a:pt x="367" y="67"/>
                      <a:pt x="368" y="65"/>
                      <a:pt x="365" y="66"/>
                    </a:cubicBezTo>
                    <a:cubicBezTo>
                      <a:pt x="366" y="65"/>
                      <a:pt x="370" y="65"/>
                      <a:pt x="370" y="66"/>
                    </a:cubicBezTo>
                    <a:close/>
                    <a:moveTo>
                      <a:pt x="456" y="81"/>
                    </a:moveTo>
                    <a:cubicBezTo>
                      <a:pt x="456" y="82"/>
                      <a:pt x="453" y="82"/>
                      <a:pt x="453" y="82"/>
                    </a:cubicBezTo>
                    <a:cubicBezTo>
                      <a:pt x="451" y="82"/>
                      <a:pt x="453" y="82"/>
                      <a:pt x="452" y="81"/>
                    </a:cubicBezTo>
                    <a:cubicBezTo>
                      <a:pt x="453" y="82"/>
                      <a:pt x="454" y="81"/>
                      <a:pt x="456" y="81"/>
                    </a:cubicBezTo>
                    <a:close/>
                    <a:moveTo>
                      <a:pt x="469" y="102"/>
                    </a:moveTo>
                    <a:cubicBezTo>
                      <a:pt x="469" y="102"/>
                      <a:pt x="466" y="101"/>
                      <a:pt x="468" y="101"/>
                    </a:cubicBezTo>
                    <a:cubicBezTo>
                      <a:pt x="466" y="101"/>
                      <a:pt x="465" y="101"/>
                      <a:pt x="465" y="100"/>
                    </a:cubicBezTo>
                    <a:cubicBezTo>
                      <a:pt x="464" y="100"/>
                      <a:pt x="464" y="101"/>
                      <a:pt x="464" y="101"/>
                    </a:cubicBezTo>
                    <a:cubicBezTo>
                      <a:pt x="462" y="100"/>
                      <a:pt x="462" y="100"/>
                      <a:pt x="460" y="100"/>
                    </a:cubicBezTo>
                    <a:cubicBezTo>
                      <a:pt x="460" y="99"/>
                      <a:pt x="461" y="99"/>
                      <a:pt x="463" y="99"/>
                    </a:cubicBezTo>
                    <a:cubicBezTo>
                      <a:pt x="461" y="98"/>
                      <a:pt x="459" y="97"/>
                      <a:pt x="457" y="96"/>
                    </a:cubicBezTo>
                    <a:cubicBezTo>
                      <a:pt x="455" y="96"/>
                      <a:pt x="458" y="97"/>
                      <a:pt x="456" y="97"/>
                    </a:cubicBezTo>
                    <a:cubicBezTo>
                      <a:pt x="454" y="97"/>
                      <a:pt x="454" y="96"/>
                      <a:pt x="452" y="96"/>
                    </a:cubicBezTo>
                    <a:cubicBezTo>
                      <a:pt x="454" y="96"/>
                      <a:pt x="457" y="95"/>
                      <a:pt x="459" y="97"/>
                    </a:cubicBezTo>
                    <a:cubicBezTo>
                      <a:pt x="460" y="97"/>
                      <a:pt x="461" y="96"/>
                      <a:pt x="462" y="97"/>
                    </a:cubicBezTo>
                    <a:cubicBezTo>
                      <a:pt x="462" y="96"/>
                      <a:pt x="467" y="98"/>
                      <a:pt x="466" y="96"/>
                    </a:cubicBezTo>
                    <a:cubicBezTo>
                      <a:pt x="464" y="96"/>
                      <a:pt x="468" y="97"/>
                      <a:pt x="465" y="96"/>
                    </a:cubicBezTo>
                    <a:cubicBezTo>
                      <a:pt x="465" y="95"/>
                      <a:pt x="464" y="95"/>
                      <a:pt x="464" y="94"/>
                    </a:cubicBezTo>
                    <a:cubicBezTo>
                      <a:pt x="460" y="94"/>
                      <a:pt x="456" y="93"/>
                      <a:pt x="453" y="92"/>
                    </a:cubicBezTo>
                    <a:cubicBezTo>
                      <a:pt x="452" y="92"/>
                      <a:pt x="453" y="92"/>
                      <a:pt x="452" y="93"/>
                    </a:cubicBezTo>
                    <a:cubicBezTo>
                      <a:pt x="449" y="91"/>
                      <a:pt x="446" y="91"/>
                      <a:pt x="444" y="91"/>
                    </a:cubicBezTo>
                    <a:cubicBezTo>
                      <a:pt x="442" y="90"/>
                      <a:pt x="439" y="90"/>
                      <a:pt x="437" y="89"/>
                    </a:cubicBezTo>
                    <a:cubicBezTo>
                      <a:pt x="436" y="87"/>
                      <a:pt x="440" y="88"/>
                      <a:pt x="440" y="87"/>
                    </a:cubicBezTo>
                    <a:cubicBezTo>
                      <a:pt x="443" y="88"/>
                      <a:pt x="439" y="88"/>
                      <a:pt x="438" y="88"/>
                    </a:cubicBezTo>
                    <a:cubicBezTo>
                      <a:pt x="440" y="90"/>
                      <a:pt x="444" y="88"/>
                      <a:pt x="443" y="90"/>
                    </a:cubicBezTo>
                    <a:cubicBezTo>
                      <a:pt x="444" y="90"/>
                      <a:pt x="444" y="90"/>
                      <a:pt x="446" y="90"/>
                    </a:cubicBezTo>
                    <a:cubicBezTo>
                      <a:pt x="448" y="90"/>
                      <a:pt x="445" y="90"/>
                      <a:pt x="446" y="89"/>
                    </a:cubicBezTo>
                    <a:cubicBezTo>
                      <a:pt x="448" y="90"/>
                      <a:pt x="449" y="90"/>
                      <a:pt x="453" y="91"/>
                    </a:cubicBezTo>
                    <a:cubicBezTo>
                      <a:pt x="453" y="90"/>
                      <a:pt x="451" y="89"/>
                      <a:pt x="450" y="89"/>
                    </a:cubicBezTo>
                    <a:cubicBezTo>
                      <a:pt x="451" y="89"/>
                      <a:pt x="454" y="89"/>
                      <a:pt x="455" y="90"/>
                    </a:cubicBezTo>
                    <a:cubicBezTo>
                      <a:pt x="456" y="90"/>
                      <a:pt x="454" y="89"/>
                      <a:pt x="456" y="89"/>
                    </a:cubicBezTo>
                    <a:cubicBezTo>
                      <a:pt x="458" y="89"/>
                      <a:pt x="460" y="90"/>
                      <a:pt x="463" y="91"/>
                    </a:cubicBezTo>
                    <a:cubicBezTo>
                      <a:pt x="464" y="91"/>
                      <a:pt x="461" y="90"/>
                      <a:pt x="461" y="90"/>
                    </a:cubicBezTo>
                    <a:cubicBezTo>
                      <a:pt x="462" y="89"/>
                      <a:pt x="462" y="91"/>
                      <a:pt x="465" y="91"/>
                    </a:cubicBezTo>
                    <a:cubicBezTo>
                      <a:pt x="465" y="91"/>
                      <a:pt x="464" y="91"/>
                      <a:pt x="464" y="92"/>
                    </a:cubicBezTo>
                    <a:cubicBezTo>
                      <a:pt x="465" y="93"/>
                      <a:pt x="466" y="91"/>
                      <a:pt x="468" y="92"/>
                    </a:cubicBezTo>
                    <a:cubicBezTo>
                      <a:pt x="466" y="93"/>
                      <a:pt x="464" y="93"/>
                      <a:pt x="462" y="93"/>
                    </a:cubicBezTo>
                    <a:cubicBezTo>
                      <a:pt x="464" y="94"/>
                      <a:pt x="465" y="93"/>
                      <a:pt x="468" y="95"/>
                    </a:cubicBezTo>
                    <a:cubicBezTo>
                      <a:pt x="468" y="94"/>
                      <a:pt x="466" y="93"/>
                      <a:pt x="469" y="94"/>
                    </a:cubicBezTo>
                    <a:cubicBezTo>
                      <a:pt x="469" y="93"/>
                      <a:pt x="469" y="92"/>
                      <a:pt x="468" y="92"/>
                    </a:cubicBezTo>
                    <a:cubicBezTo>
                      <a:pt x="471" y="93"/>
                      <a:pt x="474" y="92"/>
                      <a:pt x="477" y="94"/>
                    </a:cubicBezTo>
                    <a:cubicBezTo>
                      <a:pt x="475" y="95"/>
                      <a:pt x="472" y="92"/>
                      <a:pt x="470" y="93"/>
                    </a:cubicBezTo>
                    <a:cubicBezTo>
                      <a:pt x="470" y="94"/>
                      <a:pt x="473" y="94"/>
                      <a:pt x="473" y="94"/>
                    </a:cubicBezTo>
                    <a:cubicBezTo>
                      <a:pt x="474" y="94"/>
                      <a:pt x="474" y="94"/>
                      <a:pt x="474" y="94"/>
                    </a:cubicBezTo>
                    <a:cubicBezTo>
                      <a:pt x="474" y="94"/>
                      <a:pt x="474" y="95"/>
                      <a:pt x="475" y="95"/>
                    </a:cubicBezTo>
                    <a:cubicBezTo>
                      <a:pt x="474" y="95"/>
                      <a:pt x="472" y="95"/>
                      <a:pt x="470" y="94"/>
                    </a:cubicBezTo>
                    <a:cubicBezTo>
                      <a:pt x="470" y="95"/>
                      <a:pt x="471" y="95"/>
                      <a:pt x="471" y="96"/>
                    </a:cubicBezTo>
                    <a:cubicBezTo>
                      <a:pt x="472" y="95"/>
                      <a:pt x="475" y="95"/>
                      <a:pt x="478" y="96"/>
                    </a:cubicBezTo>
                    <a:cubicBezTo>
                      <a:pt x="479" y="95"/>
                      <a:pt x="475" y="95"/>
                      <a:pt x="476" y="94"/>
                    </a:cubicBezTo>
                    <a:cubicBezTo>
                      <a:pt x="478" y="95"/>
                      <a:pt x="477" y="95"/>
                      <a:pt x="479" y="95"/>
                    </a:cubicBezTo>
                    <a:cubicBezTo>
                      <a:pt x="479" y="95"/>
                      <a:pt x="477" y="95"/>
                      <a:pt x="477" y="94"/>
                    </a:cubicBezTo>
                    <a:cubicBezTo>
                      <a:pt x="479" y="94"/>
                      <a:pt x="479" y="95"/>
                      <a:pt x="480" y="95"/>
                    </a:cubicBezTo>
                    <a:cubicBezTo>
                      <a:pt x="480" y="95"/>
                      <a:pt x="478" y="96"/>
                      <a:pt x="479" y="97"/>
                    </a:cubicBezTo>
                    <a:cubicBezTo>
                      <a:pt x="481" y="97"/>
                      <a:pt x="481" y="96"/>
                      <a:pt x="481" y="95"/>
                    </a:cubicBezTo>
                    <a:cubicBezTo>
                      <a:pt x="483" y="96"/>
                      <a:pt x="483" y="95"/>
                      <a:pt x="485" y="96"/>
                    </a:cubicBezTo>
                    <a:cubicBezTo>
                      <a:pt x="485" y="96"/>
                      <a:pt x="484" y="96"/>
                      <a:pt x="485" y="97"/>
                    </a:cubicBezTo>
                    <a:cubicBezTo>
                      <a:pt x="484" y="97"/>
                      <a:pt x="482" y="96"/>
                      <a:pt x="482" y="96"/>
                    </a:cubicBezTo>
                    <a:cubicBezTo>
                      <a:pt x="483" y="97"/>
                      <a:pt x="482" y="97"/>
                      <a:pt x="482" y="98"/>
                    </a:cubicBezTo>
                    <a:cubicBezTo>
                      <a:pt x="480" y="97"/>
                      <a:pt x="478" y="98"/>
                      <a:pt x="477" y="99"/>
                    </a:cubicBezTo>
                    <a:cubicBezTo>
                      <a:pt x="477" y="98"/>
                      <a:pt x="476" y="97"/>
                      <a:pt x="476" y="96"/>
                    </a:cubicBezTo>
                    <a:cubicBezTo>
                      <a:pt x="472" y="95"/>
                      <a:pt x="473" y="97"/>
                      <a:pt x="469" y="96"/>
                    </a:cubicBezTo>
                    <a:cubicBezTo>
                      <a:pt x="470" y="97"/>
                      <a:pt x="470" y="97"/>
                      <a:pt x="472" y="98"/>
                    </a:cubicBezTo>
                    <a:cubicBezTo>
                      <a:pt x="469" y="98"/>
                      <a:pt x="468" y="95"/>
                      <a:pt x="466" y="95"/>
                    </a:cubicBezTo>
                    <a:cubicBezTo>
                      <a:pt x="467" y="97"/>
                      <a:pt x="471" y="100"/>
                      <a:pt x="475" y="99"/>
                    </a:cubicBezTo>
                    <a:cubicBezTo>
                      <a:pt x="477" y="99"/>
                      <a:pt x="478" y="100"/>
                      <a:pt x="479" y="102"/>
                    </a:cubicBezTo>
                    <a:cubicBezTo>
                      <a:pt x="477" y="100"/>
                      <a:pt x="474" y="100"/>
                      <a:pt x="472" y="100"/>
                    </a:cubicBezTo>
                    <a:cubicBezTo>
                      <a:pt x="470" y="100"/>
                      <a:pt x="469" y="100"/>
                      <a:pt x="469" y="101"/>
                    </a:cubicBezTo>
                    <a:cubicBezTo>
                      <a:pt x="467" y="100"/>
                      <a:pt x="466" y="99"/>
                      <a:pt x="463" y="98"/>
                    </a:cubicBezTo>
                    <a:cubicBezTo>
                      <a:pt x="464" y="100"/>
                      <a:pt x="467" y="101"/>
                      <a:pt x="469" y="102"/>
                    </a:cubicBezTo>
                    <a:close/>
                    <a:moveTo>
                      <a:pt x="442" y="88"/>
                    </a:moveTo>
                    <a:cubicBezTo>
                      <a:pt x="443" y="88"/>
                      <a:pt x="443" y="88"/>
                      <a:pt x="444" y="88"/>
                    </a:cubicBezTo>
                    <a:cubicBezTo>
                      <a:pt x="443" y="88"/>
                      <a:pt x="444" y="89"/>
                      <a:pt x="444" y="89"/>
                    </a:cubicBezTo>
                    <a:cubicBezTo>
                      <a:pt x="442" y="89"/>
                      <a:pt x="442" y="88"/>
                      <a:pt x="442" y="88"/>
                    </a:cubicBezTo>
                    <a:close/>
                    <a:moveTo>
                      <a:pt x="535" y="128"/>
                    </a:moveTo>
                    <a:cubicBezTo>
                      <a:pt x="535" y="128"/>
                      <a:pt x="535" y="128"/>
                      <a:pt x="536" y="129"/>
                    </a:cubicBezTo>
                    <a:cubicBezTo>
                      <a:pt x="536" y="129"/>
                      <a:pt x="535" y="128"/>
                      <a:pt x="534" y="129"/>
                    </a:cubicBezTo>
                    <a:cubicBezTo>
                      <a:pt x="533" y="128"/>
                      <a:pt x="534" y="127"/>
                      <a:pt x="535" y="128"/>
                    </a:cubicBezTo>
                    <a:close/>
                    <a:moveTo>
                      <a:pt x="208" y="418"/>
                    </a:moveTo>
                    <a:cubicBezTo>
                      <a:pt x="207" y="417"/>
                      <a:pt x="207" y="417"/>
                      <a:pt x="206" y="416"/>
                    </a:cubicBezTo>
                    <a:cubicBezTo>
                      <a:pt x="207" y="415"/>
                      <a:pt x="207" y="417"/>
                      <a:pt x="208" y="416"/>
                    </a:cubicBezTo>
                    <a:cubicBezTo>
                      <a:pt x="208" y="417"/>
                      <a:pt x="207" y="417"/>
                      <a:pt x="208" y="418"/>
                    </a:cubicBezTo>
                    <a:close/>
                    <a:moveTo>
                      <a:pt x="196" y="475"/>
                    </a:moveTo>
                    <a:cubicBezTo>
                      <a:pt x="195" y="475"/>
                      <a:pt x="193" y="470"/>
                      <a:pt x="193" y="472"/>
                    </a:cubicBezTo>
                    <a:cubicBezTo>
                      <a:pt x="192" y="472"/>
                      <a:pt x="193" y="470"/>
                      <a:pt x="193" y="469"/>
                    </a:cubicBezTo>
                    <a:cubicBezTo>
                      <a:pt x="193" y="470"/>
                      <a:pt x="195" y="472"/>
                      <a:pt x="194" y="472"/>
                    </a:cubicBezTo>
                    <a:cubicBezTo>
                      <a:pt x="194" y="473"/>
                      <a:pt x="195" y="472"/>
                      <a:pt x="195" y="472"/>
                    </a:cubicBezTo>
                    <a:cubicBezTo>
                      <a:pt x="196" y="473"/>
                      <a:pt x="195" y="474"/>
                      <a:pt x="196" y="475"/>
                    </a:cubicBezTo>
                    <a:close/>
                    <a:moveTo>
                      <a:pt x="188" y="477"/>
                    </a:moveTo>
                    <a:cubicBezTo>
                      <a:pt x="187" y="477"/>
                      <a:pt x="186" y="475"/>
                      <a:pt x="187" y="475"/>
                    </a:cubicBezTo>
                    <a:cubicBezTo>
                      <a:pt x="188" y="476"/>
                      <a:pt x="187" y="476"/>
                      <a:pt x="188" y="477"/>
                    </a:cubicBezTo>
                    <a:close/>
                    <a:moveTo>
                      <a:pt x="192" y="521"/>
                    </a:moveTo>
                    <a:cubicBezTo>
                      <a:pt x="191" y="520"/>
                      <a:pt x="191" y="520"/>
                      <a:pt x="190" y="519"/>
                    </a:cubicBezTo>
                    <a:cubicBezTo>
                      <a:pt x="190" y="519"/>
                      <a:pt x="191" y="519"/>
                      <a:pt x="192" y="520"/>
                    </a:cubicBezTo>
                    <a:cubicBezTo>
                      <a:pt x="192" y="519"/>
                      <a:pt x="192" y="519"/>
                      <a:pt x="191" y="519"/>
                    </a:cubicBezTo>
                    <a:cubicBezTo>
                      <a:pt x="191" y="519"/>
                      <a:pt x="192" y="519"/>
                      <a:pt x="192" y="519"/>
                    </a:cubicBezTo>
                    <a:cubicBezTo>
                      <a:pt x="193" y="520"/>
                      <a:pt x="193" y="520"/>
                      <a:pt x="193" y="520"/>
                    </a:cubicBezTo>
                    <a:cubicBezTo>
                      <a:pt x="192" y="520"/>
                      <a:pt x="192" y="520"/>
                      <a:pt x="192" y="521"/>
                    </a:cubicBezTo>
                    <a:close/>
                    <a:moveTo>
                      <a:pt x="99" y="543"/>
                    </a:moveTo>
                    <a:cubicBezTo>
                      <a:pt x="98" y="540"/>
                      <a:pt x="97" y="539"/>
                      <a:pt x="95" y="535"/>
                    </a:cubicBezTo>
                    <a:cubicBezTo>
                      <a:pt x="96" y="534"/>
                      <a:pt x="95" y="531"/>
                      <a:pt x="97" y="534"/>
                    </a:cubicBezTo>
                    <a:cubicBezTo>
                      <a:pt x="98" y="536"/>
                      <a:pt x="97" y="536"/>
                      <a:pt x="97" y="538"/>
                    </a:cubicBezTo>
                    <a:cubicBezTo>
                      <a:pt x="98" y="539"/>
                      <a:pt x="99" y="540"/>
                      <a:pt x="100" y="542"/>
                    </a:cubicBezTo>
                    <a:cubicBezTo>
                      <a:pt x="99" y="542"/>
                      <a:pt x="100" y="543"/>
                      <a:pt x="99" y="543"/>
                    </a:cubicBezTo>
                    <a:close/>
                    <a:moveTo>
                      <a:pt x="4" y="336"/>
                    </a:moveTo>
                    <a:cubicBezTo>
                      <a:pt x="5" y="333"/>
                      <a:pt x="5" y="333"/>
                      <a:pt x="5" y="333"/>
                    </a:cubicBezTo>
                    <a:cubicBezTo>
                      <a:pt x="5" y="333"/>
                      <a:pt x="5" y="330"/>
                      <a:pt x="6" y="329"/>
                    </a:cubicBezTo>
                    <a:cubicBezTo>
                      <a:pt x="5" y="332"/>
                      <a:pt x="7" y="330"/>
                      <a:pt x="6" y="335"/>
                    </a:cubicBezTo>
                    <a:cubicBezTo>
                      <a:pt x="5" y="335"/>
                      <a:pt x="5" y="336"/>
                      <a:pt x="4" y="336"/>
                    </a:cubicBezTo>
                    <a:close/>
                    <a:moveTo>
                      <a:pt x="569" y="48"/>
                    </a:moveTo>
                    <a:cubicBezTo>
                      <a:pt x="571" y="48"/>
                      <a:pt x="573" y="50"/>
                      <a:pt x="573" y="51"/>
                    </a:cubicBezTo>
                    <a:cubicBezTo>
                      <a:pt x="570" y="49"/>
                      <a:pt x="571" y="49"/>
                      <a:pt x="569" y="48"/>
                    </a:cubicBezTo>
                    <a:close/>
                    <a:moveTo>
                      <a:pt x="721" y="219"/>
                    </a:moveTo>
                    <a:cubicBezTo>
                      <a:pt x="720" y="219"/>
                      <a:pt x="719" y="217"/>
                      <a:pt x="718" y="215"/>
                    </a:cubicBezTo>
                    <a:cubicBezTo>
                      <a:pt x="719" y="214"/>
                      <a:pt x="721" y="217"/>
                      <a:pt x="721" y="219"/>
                    </a:cubicBezTo>
                    <a:close/>
                    <a:moveTo>
                      <a:pt x="708" y="191"/>
                    </a:moveTo>
                    <a:cubicBezTo>
                      <a:pt x="706" y="189"/>
                      <a:pt x="706" y="187"/>
                      <a:pt x="705" y="185"/>
                    </a:cubicBezTo>
                    <a:cubicBezTo>
                      <a:pt x="706" y="184"/>
                      <a:pt x="706" y="184"/>
                      <a:pt x="706" y="184"/>
                    </a:cubicBezTo>
                    <a:cubicBezTo>
                      <a:pt x="707" y="187"/>
                      <a:pt x="708" y="189"/>
                      <a:pt x="708" y="191"/>
                    </a:cubicBezTo>
                    <a:close/>
                    <a:moveTo>
                      <a:pt x="684" y="166"/>
                    </a:moveTo>
                    <a:cubicBezTo>
                      <a:pt x="682" y="163"/>
                      <a:pt x="683" y="164"/>
                      <a:pt x="680" y="161"/>
                    </a:cubicBezTo>
                    <a:cubicBezTo>
                      <a:pt x="680" y="159"/>
                      <a:pt x="682" y="163"/>
                      <a:pt x="683" y="162"/>
                    </a:cubicBezTo>
                    <a:cubicBezTo>
                      <a:pt x="683" y="162"/>
                      <a:pt x="679" y="158"/>
                      <a:pt x="681" y="158"/>
                    </a:cubicBezTo>
                    <a:cubicBezTo>
                      <a:pt x="683" y="161"/>
                      <a:pt x="683" y="163"/>
                      <a:pt x="685" y="165"/>
                    </a:cubicBezTo>
                    <a:cubicBezTo>
                      <a:pt x="686" y="167"/>
                      <a:pt x="685" y="165"/>
                      <a:pt x="684" y="166"/>
                    </a:cubicBezTo>
                    <a:close/>
                    <a:moveTo>
                      <a:pt x="679" y="157"/>
                    </a:moveTo>
                    <a:cubicBezTo>
                      <a:pt x="678" y="156"/>
                      <a:pt x="677" y="154"/>
                      <a:pt x="676" y="153"/>
                    </a:cubicBezTo>
                    <a:cubicBezTo>
                      <a:pt x="677" y="152"/>
                      <a:pt x="680" y="157"/>
                      <a:pt x="679" y="157"/>
                    </a:cubicBezTo>
                    <a:close/>
                    <a:moveTo>
                      <a:pt x="679" y="148"/>
                    </a:moveTo>
                    <a:cubicBezTo>
                      <a:pt x="679" y="149"/>
                      <a:pt x="675" y="144"/>
                      <a:pt x="676" y="145"/>
                    </a:cubicBezTo>
                    <a:cubicBezTo>
                      <a:pt x="676" y="143"/>
                      <a:pt x="678" y="147"/>
                      <a:pt x="679" y="148"/>
                    </a:cubicBezTo>
                    <a:close/>
                    <a:moveTo>
                      <a:pt x="673" y="136"/>
                    </a:moveTo>
                    <a:cubicBezTo>
                      <a:pt x="671" y="136"/>
                      <a:pt x="669" y="132"/>
                      <a:pt x="668" y="130"/>
                    </a:cubicBezTo>
                    <a:cubicBezTo>
                      <a:pt x="669" y="129"/>
                      <a:pt x="672" y="135"/>
                      <a:pt x="673" y="136"/>
                    </a:cubicBezTo>
                    <a:close/>
                    <a:moveTo>
                      <a:pt x="661" y="146"/>
                    </a:moveTo>
                    <a:cubicBezTo>
                      <a:pt x="659" y="145"/>
                      <a:pt x="657" y="142"/>
                      <a:pt x="657" y="141"/>
                    </a:cubicBezTo>
                    <a:cubicBezTo>
                      <a:pt x="658" y="143"/>
                      <a:pt x="661" y="145"/>
                      <a:pt x="661" y="146"/>
                    </a:cubicBezTo>
                    <a:close/>
                    <a:moveTo>
                      <a:pt x="646" y="149"/>
                    </a:moveTo>
                    <a:cubicBezTo>
                      <a:pt x="645" y="149"/>
                      <a:pt x="645" y="149"/>
                      <a:pt x="645" y="151"/>
                    </a:cubicBezTo>
                    <a:cubicBezTo>
                      <a:pt x="642" y="148"/>
                      <a:pt x="642" y="146"/>
                      <a:pt x="640" y="146"/>
                    </a:cubicBezTo>
                    <a:cubicBezTo>
                      <a:pt x="638" y="143"/>
                      <a:pt x="638" y="138"/>
                      <a:pt x="641" y="142"/>
                    </a:cubicBezTo>
                    <a:cubicBezTo>
                      <a:pt x="640" y="143"/>
                      <a:pt x="646" y="147"/>
                      <a:pt x="646" y="149"/>
                    </a:cubicBezTo>
                    <a:close/>
                    <a:moveTo>
                      <a:pt x="652" y="136"/>
                    </a:moveTo>
                    <a:cubicBezTo>
                      <a:pt x="652" y="136"/>
                      <a:pt x="650" y="133"/>
                      <a:pt x="648" y="132"/>
                    </a:cubicBezTo>
                    <a:cubicBezTo>
                      <a:pt x="649" y="131"/>
                      <a:pt x="652" y="134"/>
                      <a:pt x="652" y="136"/>
                    </a:cubicBezTo>
                    <a:close/>
                    <a:moveTo>
                      <a:pt x="646" y="144"/>
                    </a:moveTo>
                    <a:cubicBezTo>
                      <a:pt x="645" y="145"/>
                      <a:pt x="643" y="142"/>
                      <a:pt x="644" y="143"/>
                    </a:cubicBezTo>
                    <a:cubicBezTo>
                      <a:pt x="643" y="143"/>
                      <a:pt x="642" y="142"/>
                      <a:pt x="641" y="140"/>
                    </a:cubicBezTo>
                    <a:cubicBezTo>
                      <a:pt x="642" y="138"/>
                      <a:pt x="645" y="143"/>
                      <a:pt x="646" y="144"/>
                    </a:cubicBezTo>
                    <a:close/>
                    <a:moveTo>
                      <a:pt x="653" y="126"/>
                    </a:moveTo>
                    <a:cubicBezTo>
                      <a:pt x="654" y="127"/>
                      <a:pt x="650" y="122"/>
                      <a:pt x="651" y="125"/>
                    </a:cubicBezTo>
                    <a:cubicBezTo>
                      <a:pt x="649" y="123"/>
                      <a:pt x="649" y="122"/>
                      <a:pt x="647" y="120"/>
                    </a:cubicBezTo>
                    <a:cubicBezTo>
                      <a:pt x="648" y="120"/>
                      <a:pt x="648" y="120"/>
                      <a:pt x="648" y="120"/>
                    </a:cubicBezTo>
                    <a:cubicBezTo>
                      <a:pt x="646" y="118"/>
                      <a:pt x="644" y="117"/>
                      <a:pt x="642" y="115"/>
                    </a:cubicBezTo>
                    <a:cubicBezTo>
                      <a:pt x="642" y="114"/>
                      <a:pt x="642" y="115"/>
                      <a:pt x="642" y="115"/>
                    </a:cubicBezTo>
                    <a:cubicBezTo>
                      <a:pt x="640" y="113"/>
                      <a:pt x="642" y="115"/>
                      <a:pt x="642" y="114"/>
                    </a:cubicBezTo>
                    <a:cubicBezTo>
                      <a:pt x="650" y="121"/>
                      <a:pt x="650" y="121"/>
                      <a:pt x="650" y="121"/>
                    </a:cubicBezTo>
                    <a:cubicBezTo>
                      <a:pt x="649" y="123"/>
                      <a:pt x="651" y="124"/>
                      <a:pt x="653" y="126"/>
                    </a:cubicBezTo>
                    <a:close/>
                    <a:moveTo>
                      <a:pt x="647" y="130"/>
                    </a:moveTo>
                    <a:cubicBezTo>
                      <a:pt x="646" y="129"/>
                      <a:pt x="645" y="128"/>
                      <a:pt x="644" y="127"/>
                    </a:cubicBezTo>
                    <a:cubicBezTo>
                      <a:pt x="645" y="127"/>
                      <a:pt x="646" y="127"/>
                      <a:pt x="647" y="128"/>
                    </a:cubicBezTo>
                    <a:cubicBezTo>
                      <a:pt x="647" y="129"/>
                      <a:pt x="647" y="130"/>
                      <a:pt x="647" y="130"/>
                    </a:cubicBezTo>
                    <a:close/>
                    <a:moveTo>
                      <a:pt x="643" y="126"/>
                    </a:moveTo>
                    <a:cubicBezTo>
                      <a:pt x="640" y="124"/>
                      <a:pt x="635" y="117"/>
                      <a:pt x="631" y="115"/>
                    </a:cubicBezTo>
                    <a:cubicBezTo>
                      <a:pt x="628" y="113"/>
                      <a:pt x="628" y="113"/>
                      <a:pt x="627" y="110"/>
                    </a:cubicBezTo>
                    <a:cubicBezTo>
                      <a:pt x="628" y="109"/>
                      <a:pt x="630" y="112"/>
                      <a:pt x="630" y="113"/>
                    </a:cubicBezTo>
                    <a:cubicBezTo>
                      <a:pt x="631" y="113"/>
                      <a:pt x="633" y="115"/>
                      <a:pt x="635" y="116"/>
                    </a:cubicBezTo>
                    <a:cubicBezTo>
                      <a:pt x="637" y="118"/>
                      <a:pt x="638" y="120"/>
                      <a:pt x="640" y="121"/>
                    </a:cubicBezTo>
                    <a:cubicBezTo>
                      <a:pt x="639" y="123"/>
                      <a:pt x="642" y="124"/>
                      <a:pt x="643" y="126"/>
                    </a:cubicBezTo>
                    <a:close/>
                    <a:moveTo>
                      <a:pt x="633" y="118"/>
                    </a:moveTo>
                    <a:cubicBezTo>
                      <a:pt x="633" y="120"/>
                      <a:pt x="629" y="115"/>
                      <a:pt x="628" y="115"/>
                    </a:cubicBezTo>
                    <a:cubicBezTo>
                      <a:pt x="630" y="114"/>
                      <a:pt x="631" y="117"/>
                      <a:pt x="633" y="118"/>
                    </a:cubicBezTo>
                    <a:close/>
                    <a:moveTo>
                      <a:pt x="623" y="116"/>
                    </a:moveTo>
                    <a:cubicBezTo>
                      <a:pt x="620" y="114"/>
                      <a:pt x="622" y="115"/>
                      <a:pt x="621" y="113"/>
                    </a:cubicBezTo>
                    <a:cubicBezTo>
                      <a:pt x="622" y="114"/>
                      <a:pt x="624" y="115"/>
                      <a:pt x="625" y="116"/>
                    </a:cubicBezTo>
                    <a:cubicBezTo>
                      <a:pt x="624" y="117"/>
                      <a:pt x="623" y="116"/>
                      <a:pt x="623" y="115"/>
                    </a:cubicBezTo>
                    <a:cubicBezTo>
                      <a:pt x="623" y="115"/>
                      <a:pt x="622" y="116"/>
                      <a:pt x="623" y="116"/>
                    </a:cubicBezTo>
                    <a:close/>
                    <a:moveTo>
                      <a:pt x="622" y="112"/>
                    </a:moveTo>
                    <a:cubicBezTo>
                      <a:pt x="622" y="112"/>
                      <a:pt x="620" y="110"/>
                      <a:pt x="619" y="110"/>
                    </a:cubicBezTo>
                    <a:cubicBezTo>
                      <a:pt x="619" y="110"/>
                      <a:pt x="619" y="110"/>
                      <a:pt x="619" y="111"/>
                    </a:cubicBezTo>
                    <a:cubicBezTo>
                      <a:pt x="615" y="109"/>
                      <a:pt x="620" y="109"/>
                      <a:pt x="622" y="112"/>
                    </a:cubicBezTo>
                    <a:close/>
                    <a:moveTo>
                      <a:pt x="618" y="105"/>
                    </a:moveTo>
                    <a:cubicBezTo>
                      <a:pt x="616" y="103"/>
                      <a:pt x="621" y="108"/>
                      <a:pt x="619" y="105"/>
                    </a:cubicBezTo>
                    <a:cubicBezTo>
                      <a:pt x="620" y="106"/>
                      <a:pt x="622" y="108"/>
                      <a:pt x="623" y="109"/>
                    </a:cubicBezTo>
                    <a:cubicBezTo>
                      <a:pt x="623" y="109"/>
                      <a:pt x="622" y="108"/>
                      <a:pt x="621" y="108"/>
                    </a:cubicBezTo>
                    <a:cubicBezTo>
                      <a:pt x="620" y="107"/>
                      <a:pt x="620" y="108"/>
                      <a:pt x="619" y="107"/>
                    </a:cubicBezTo>
                    <a:cubicBezTo>
                      <a:pt x="619" y="107"/>
                      <a:pt x="620" y="107"/>
                      <a:pt x="618" y="105"/>
                    </a:cubicBezTo>
                    <a:close/>
                    <a:moveTo>
                      <a:pt x="624" y="97"/>
                    </a:moveTo>
                    <a:cubicBezTo>
                      <a:pt x="624" y="98"/>
                      <a:pt x="623" y="98"/>
                      <a:pt x="622" y="98"/>
                    </a:cubicBezTo>
                    <a:cubicBezTo>
                      <a:pt x="620" y="96"/>
                      <a:pt x="619" y="95"/>
                      <a:pt x="620" y="94"/>
                    </a:cubicBezTo>
                    <a:cubicBezTo>
                      <a:pt x="621" y="95"/>
                      <a:pt x="623" y="96"/>
                      <a:pt x="624" y="97"/>
                    </a:cubicBezTo>
                    <a:close/>
                    <a:moveTo>
                      <a:pt x="619" y="96"/>
                    </a:moveTo>
                    <a:cubicBezTo>
                      <a:pt x="616" y="91"/>
                      <a:pt x="611" y="87"/>
                      <a:pt x="606" y="84"/>
                    </a:cubicBezTo>
                    <a:cubicBezTo>
                      <a:pt x="611" y="85"/>
                      <a:pt x="615" y="91"/>
                      <a:pt x="619" y="93"/>
                    </a:cubicBezTo>
                    <a:cubicBezTo>
                      <a:pt x="616" y="92"/>
                      <a:pt x="620" y="95"/>
                      <a:pt x="619" y="96"/>
                    </a:cubicBezTo>
                    <a:close/>
                    <a:moveTo>
                      <a:pt x="594" y="115"/>
                    </a:moveTo>
                    <a:cubicBezTo>
                      <a:pt x="593" y="115"/>
                      <a:pt x="593" y="115"/>
                      <a:pt x="593" y="115"/>
                    </a:cubicBezTo>
                    <a:cubicBezTo>
                      <a:pt x="591" y="114"/>
                      <a:pt x="589" y="113"/>
                      <a:pt x="590" y="112"/>
                    </a:cubicBezTo>
                    <a:cubicBezTo>
                      <a:pt x="591" y="113"/>
                      <a:pt x="592" y="114"/>
                      <a:pt x="594" y="115"/>
                    </a:cubicBezTo>
                    <a:close/>
                    <a:moveTo>
                      <a:pt x="605" y="83"/>
                    </a:moveTo>
                    <a:cubicBezTo>
                      <a:pt x="603" y="82"/>
                      <a:pt x="604" y="82"/>
                      <a:pt x="601" y="80"/>
                    </a:cubicBezTo>
                    <a:cubicBezTo>
                      <a:pt x="601" y="79"/>
                      <a:pt x="606" y="83"/>
                      <a:pt x="605" y="83"/>
                    </a:cubicBezTo>
                    <a:close/>
                    <a:moveTo>
                      <a:pt x="603" y="86"/>
                    </a:moveTo>
                    <a:cubicBezTo>
                      <a:pt x="602" y="87"/>
                      <a:pt x="599" y="84"/>
                      <a:pt x="598" y="84"/>
                    </a:cubicBezTo>
                    <a:cubicBezTo>
                      <a:pt x="599" y="84"/>
                      <a:pt x="601" y="85"/>
                      <a:pt x="603" y="86"/>
                    </a:cubicBezTo>
                    <a:close/>
                    <a:moveTo>
                      <a:pt x="589" y="112"/>
                    </a:moveTo>
                    <a:cubicBezTo>
                      <a:pt x="587" y="111"/>
                      <a:pt x="587" y="110"/>
                      <a:pt x="585" y="109"/>
                    </a:cubicBezTo>
                    <a:cubicBezTo>
                      <a:pt x="585" y="108"/>
                      <a:pt x="586" y="109"/>
                      <a:pt x="586" y="109"/>
                    </a:cubicBezTo>
                    <a:cubicBezTo>
                      <a:pt x="586" y="108"/>
                      <a:pt x="584" y="107"/>
                      <a:pt x="583" y="106"/>
                    </a:cubicBezTo>
                    <a:cubicBezTo>
                      <a:pt x="582" y="105"/>
                      <a:pt x="582" y="104"/>
                      <a:pt x="583" y="104"/>
                    </a:cubicBezTo>
                    <a:cubicBezTo>
                      <a:pt x="584" y="105"/>
                      <a:pt x="584" y="106"/>
                      <a:pt x="584" y="107"/>
                    </a:cubicBezTo>
                    <a:cubicBezTo>
                      <a:pt x="586" y="107"/>
                      <a:pt x="587" y="108"/>
                      <a:pt x="589" y="110"/>
                    </a:cubicBezTo>
                    <a:cubicBezTo>
                      <a:pt x="589" y="111"/>
                      <a:pt x="588" y="110"/>
                      <a:pt x="587" y="109"/>
                    </a:cubicBezTo>
                    <a:cubicBezTo>
                      <a:pt x="586" y="110"/>
                      <a:pt x="591" y="112"/>
                      <a:pt x="589" y="112"/>
                    </a:cubicBezTo>
                    <a:close/>
                    <a:moveTo>
                      <a:pt x="587" y="111"/>
                    </a:moveTo>
                    <a:cubicBezTo>
                      <a:pt x="586" y="111"/>
                      <a:pt x="586" y="111"/>
                      <a:pt x="585" y="111"/>
                    </a:cubicBezTo>
                    <a:cubicBezTo>
                      <a:pt x="582" y="109"/>
                      <a:pt x="584" y="108"/>
                      <a:pt x="581" y="106"/>
                    </a:cubicBezTo>
                    <a:cubicBezTo>
                      <a:pt x="581" y="105"/>
                      <a:pt x="583" y="107"/>
                      <a:pt x="583" y="106"/>
                    </a:cubicBezTo>
                    <a:cubicBezTo>
                      <a:pt x="585" y="109"/>
                      <a:pt x="582" y="108"/>
                      <a:pt x="587" y="111"/>
                    </a:cubicBezTo>
                    <a:close/>
                    <a:moveTo>
                      <a:pt x="569" y="137"/>
                    </a:moveTo>
                    <a:cubicBezTo>
                      <a:pt x="569" y="138"/>
                      <a:pt x="568" y="137"/>
                      <a:pt x="568" y="138"/>
                    </a:cubicBezTo>
                    <a:cubicBezTo>
                      <a:pt x="567" y="138"/>
                      <a:pt x="567" y="138"/>
                      <a:pt x="567" y="138"/>
                    </a:cubicBezTo>
                    <a:cubicBezTo>
                      <a:pt x="567" y="137"/>
                      <a:pt x="567" y="137"/>
                      <a:pt x="567" y="137"/>
                    </a:cubicBezTo>
                    <a:cubicBezTo>
                      <a:pt x="567" y="137"/>
                      <a:pt x="568" y="136"/>
                      <a:pt x="569" y="137"/>
                    </a:cubicBezTo>
                    <a:close/>
                    <a:moveTo>
                      <a:pt x="580" y="103"/>
                    </a:moveTo>
                    <a:cubicBezTo>
                      <a:pt x="578" y="103"/>
                      <a:pt x="573" y="99"/>
                      <a:pt x="570" y="97"/>
                    </a:cubicBezTo>
                    <a:cubicBezTo>
                      <a:pt x="573" y="97"/>
                      <a:pt x="576" y="101"/>
                      <a:pt x="580" y="103"/>
                    </a:cubicBezTo>
                    <a:close/>
                    <a:moveTo>
                      <a:pt x="587" y="78"/>
                    </a:moveTo>
                    <a:cubicBezTo>
                      <a:pt x="585" y="79"/>
                      <a:pt x="578" y="74"/>
                      <a:pt x="575" y="72"/>
                    </a:cubicBezTo>
                    <a:cubicBezTo>
                      <a:pt x="575" y="71"/>
                      <a:pt x="577" y="72"/>
                      <a:pt x="579" y="72"/>
                    </a:cubicBezTo>
                    <a:cubicBezTo>
                      <a:pt x="583" y="75"/>
                      <a:pt x="585" y="76"/>
                      <a:pt x="587" y="78"/>
                    </a:cubicBezTo>
                    <a:close/>
                    <a:moveTo>
                      <a:pt x="562" y="131"/>
                    </a:moveTo>
                    <a:cubicBezTo>
                      <a:pt x="560" y="131"/>
                      <a:pt x="555" y="127"/>
                      <a:pt x="554" y="126"/>
                    </a:cubicBezTo>
                    <a:cubicBezTo>
                      <a:pt x="556" y="126"/>
                      <a:pt x="561" y="130"/>
                      <a:pt x="562" y="131"/>
                    </a:cubicBezTo>
                    <a:close/>
                    <a:moveTo>
                      <a:pt x="568" y="95"/>
                    </a:moveTo>
                    <a:cubicBezTo>
                      <a:pt x="568" y="96"/>
                      <a:pt x="569" y="95"/>
                      <a:pt x="570" y="96"/>
                    </a:cubicBezTo>
                    <a:cubicBezTo>
                      <a:pt x="568" y="97"/>
                      <a:pt x="567" y="94"/>
                      <a:pt x="565" y="95"/>
                    </a:cubicBezTo>
                    <a:cubicBezTo>
                      <a:pt x="564" y="94"/>
                      <a:pt x="567" y="94"/>
                      <a:pt x="568" y="95"/>
                    </a:cubicBezTo>
                    <a:close/>
                    <a:moveTo>
                      <a:pt x="574" y="71"/>
                    </a:moveTo>
                    <a:cubicBezTo>
                      <a:pt x="574" y="72"/>
                      <a:pt x="574" y="72"/>
                      <a:pt x="574" y="72"/>
                    </a:cubicBezTo>
                    <a:cubicBezTo>
                      <a:pt x="571" y="71"/>
                      <a:pt x="572" y="70"/>
                      <a:pt x="572" y="69"/>
                    </a:cubicBezTo>
                    <a:cubicBezTo>
                      <a:pt x="572" y="69"/>
                      <a:pt x="573" y="70"/>
                      <a:pt x="574" y="71"/>
                    </a:cubicBezTo>
                    <a:close/>
                    <a:moveTo>
                      <a:pt x="565" y="93"/>
                    </a:moveTo>
                    <a:cubicBezTo>
                      <a:pt x="564" y="93"/>
                      <a:pt x="560" y="92"/>
                      <a:pt x="559" y="91"/>
                    </a:cubicBezTo>
                    <a:cubicBezTo>
                      <a:pt x="561" y="90"/>
                      <a:pt x="562" y="92"/>
                      <a:pt x="565" y="93"/>
                    </a:cubicBezTo>
                    <a:close/>
                    <a:moveTo>
                      <a:pt x="552" y="123"/>
                    </a:moveTo>
                    <a:cubicBezTo>
                      <a:pt x="551" y="124"/>
                      <a:pt x="549" y="123"/>
                      <a:pt x="548" y="122"/>
                    </a:cubicBezTo>
                    <a:cubicBezTo>
                      <a:pt x="548" y="121"/>
                      <a:pt x="550" y="123"/>
                      <a:pt x="552" y="123"/>
                    </a:cubicBezTo>
                    <a:close/>
                    <a:moveTo>
                      <a:pt x="566" y="79"/>
                    </a:moveTo>
                    <a:cubicBezTo>
                      <a:pt x="566" y="80"/>
                      <a:pt x="566" y="80"/>
                      <a:pt x="565" y="80"/>
                    </a:cubicBezTo>
                    <a:cubicBezTo>
                      <a:pt x="561" y="78"/>
                      <a:pt x="563" y="76"/>
                      <a:pt x="566" y="79"/>
                    </a:cubicBezTo>
                    <a:close/>
                    <a:moveTo>
                      <a:pt x="553" y="80"/>
                    </a:moveTo>
                    <a:cubicBezTo>
                      <a:pt x="555" y="80"/>
                      <a:pt x="558" y="82"/>
                      <a:pt x="560" y="82"/>
                    </a:cubicBezTo>
                    <a:cubicBezTo>
                      <a:pt x="562" y="83"/>
                      <a:pt x="560" y="84"/>
                      <a:pt x="563" y="85"/>
                    </a:cubicBezTo>
                    <a:cubicBezTo>
                      <a:pt x="560" y="84"/>
                      <a:pt x="557" y="83"/>
                      <a:pt x="556" y="84"/>
                    </a:cubicBezTo>
                    <a:cubicBezTo>
                      <a:pt x="559" y="85"/>
                      <a:pt x="560" y="84"/>
                      <a:pt x="564" y="87"/>
                    </a:cubicBezTo>
                    <a:cubicBezTo>
                      <a:pt x="563" y="87"/>
                      <a:pt x="562" y="87"/>
                      <a:pt x="562" y="87"/>
                    </a:cubicBezTo>
                    <a:cubicBezTo>
                      <a:pt x="560" y="86"/>
                      <a:pt x="561" y="86"/>
                      <a:pt x="559" y="85"/>
                    </a:cubicBezTo>
                    <a:cubicBezTo>
                      <a:pt x="561" y="87"/>
                      <a:pt x="552" y="83"/>
                      <a:pt x="550" y="81"/>
                    </a:cubicBezTo>
                    <a:cubicBezTo>
                      <a:pt x="551" y="80"/>
                      <a:pt x="552" y="82"/>
                      <a:pt x="554" y="83"/>
                    </a:cubicBezTo>
                    <a:cubicBezTo>
                      <a:pt x="555" y="83"/>
                      <a:pt x="555" y="82"/>
                      <a:pt x="556" y="82"/>
                    </a:cubicBezTo>
                    <a:cubicBezTo>
                      <a:pt x="556" y="82"/>
                      <a:pt x="553" y="81"/>
                      <a:pt x="552" y="80"/>
                    </a:cubicBezTo>
                    <a:cubicBezTo>
                      <a:pt x="550" y="79"/>
                      <a:pt x="552" y="79"/>
                      <a:pt x="550" y="78"/>
                    </a:cubicBezTo>
                    <a:cubicBezTo>
                      <a:pt x="551" y="77"/>
                      <a:pt x="553" y="79"/>
                      <a:pt x="553" y="80"/>
                    </a:cubicBezTo>
                    <a:close/>
                    <a:moveTo>
                      <a:pt x="527" y="152"/>
                    </a:moveTo>
                    <a:cubicBezTo>
                      <a:pt x="527" y="152"/>
                      <a:pt x="526" y="151"/>
                      <a:pt x="527" y="152"/>
                    </a:cubicBezTo>
                    <a:cubicBezTo>
                      <a:pt x="526" y="152"/>
                      <a:pt x="524" y="151"/>
                      <a:pt x="524" y="151"/>
                    </a:cubicBezTo>
                    <a:cubicBezTo>
                      <a:pt x="523" y="149"/>
                      <a:pt x="527" y="152"/>
                      <a:pt x="525" y="151"/>
                    </a:cubicBezTo>
                    <a:cubicBezTo>
                      <a:pt x="526" y="150"/>
                      <a:pt x="527" y="151"/>
                      <a:pt x="527" y="152"/>
                    </a:cubicBezTo>
                    <a:close/>
                    <a:moveTo>
                      <a:pt x="547" y="80"/>
                    </a:moveTo>
                    <a:cubicBezTo>
                      <a:pt x="547" y="80"/>
                      <a:pt x="547" y="80"/>
                      <a:pt x="548" y="80"/>
                    </a:cubicBezTo>
                    <a:cubicBezTo>
                      <a:pt x="548" y="80"/>
                      <a:pt x="546" y="79"/>
                      <a:pt x="547" y="79"/>
                    </a:cubicBezTo>
                    <a:cubicBezTo>
                      <a:pt x="551" y="81"/>
                      <a:pt x="548" y="82"/>
                      <a:pt x="552" y="83"/>
                    </a:cubicBezTo>
                    <a:cubicBezTo>
                      <a:pt x="546" y="81"/>
                      <a:pt x="539" y="76"/>
                      <a:pt x="531" y="73"/>
                    </a:cubicBezTo>
                    <a:cubicBezTo>
                      <a:pt x="531" y="73"/>
                      <a:pt x="530" y="73"/>
                      <a:pt x="530" y="73"/>
                    </a:cubicBezTo>
                    <a:cubicBezTo>
                      <a:pt x="531" y="72"/>
                      <a:pt x="533" y="73"/>
                      <a:pt x="533" y="72"/>
                    </a:cubicBezTo>
                    <a:cubicBezTo>
                      <a:pt x="534" y="72"/>
                      <a:pt x="534" y="73"/>
                      <a:pt x="534" y="73"/>
                    </a:cubicBezTo>
                    <a:cubicBezTo>
                      <a:pt x="536" y="74"/>
                      <a:pt x="536" y="73"/>
                      <a:pt x="539" y="75"/>
                    </a:cubicBezTo>
                    <a:cubicBezTo>
                      <a:pt x="540" y="78"/>
                      <a:pt x="546" y="78"/>
                      <a:pt x="547" y="80"/>
                    </a:cubicBezTo>
                    <a:close/>
                    <a:moveTo>
                      <a:pt x="548" y="76"/>
                    </a:moveTo>
                    <a:cubicBezTo>
                      <a:pt x="547" y="76"/>
                      <a:pt x="548" y="77"/>
                      <a:pt x="548" y="78"/>
                    </a:cubicBezTo>
                    <a:cubicBezTo>
                      <a:pt x="546" y="75"/>
                      <a:pt x="537" y="73"/>
                      <a:pt x="536" y="72"/>
                    </a:cubicBezTo>
                    <a:cubicBezTo>
                      <a:pt x="540" y="72"/>
                      <a:pt x="545" y="76"/>
                      <a:pt x="548" y="76"/>
                    </a:cubicBezTo>
                    <a:close/>
                    <a:moveTo>
                      <a:pt x="544" y="66"/>
                    </a:moveTo>
                    <a:cubicBezTo>
                      <a:pt x="545" y="67"/>
                      <a:pt x="542" y="65"/>
                      <a:pt x="540" y="64"/>
                    </a:cubicBezTo>
                    <a:cubicBezTo>
                      <a:pt x="540" y="63"/>
                      <a:pt x="543" y="65"/>
                      <a:pt x="544" y="66"/>
                    </a:cubicBezTo>
                    <a:close/>
                    <a:moveTo>
                      <a:pt x="544" y="72"/>
                    </a:moveTo>
                    <a:cubicBezTo>
                      <a:pt x="543" y="73"/>
                      <a:pt x="543" y="73"/>
                      <a:pt x="543" y="73"/>
                    </a:cubicBezTo>
                    <a:cubicBezTo>
                      <a:pt x="539" y="71"/>
                      <a:pt x="540" y="70"/>
                      <a:pt x="544" y="72"/>
                    </a:cubicBezTo>
                    <a:close/>
                    <a:moveTo>
                      <a:pt x="517" y="144"/>
                    </a:moveTo>
                    <a:cubicBezTo>
                      <a:pt x="516" y="144"/>
                      <a:pt x="515" y="144"/>
                      <a:pt x="514" y="144"/>
                    </a:cubicBezTo>
                    <a:cubicBezTo>
                      <a:pt x="512" y="143"/>
                      <a:pt x="514" y="143"/>
                      <a:pt x="514" y="142"/>
                    </a:cubicBezTo>
                    <a:cubicBezTo>
                      <a:pt x="515" y="143"/>
                      <a:pt x="516" y="143"/>
                      <a:pt x="517" y="144"/>
                    </a:cubicBezTo>
                    <a:close/>
                    <a:moveTo>
                      <a:pt x="536" y="70"/>
                    </a:moveTo>
                    <a:cubicBezTo>
                      <a:pt x="538" y="70"/>
                      <a:pt x="536" y="69"/>
                      <a:pt x="538" y="69"/>
                    </a:cubicBezTo>
                    <a:cubicBezTo>
                      <a:pt x="539" y="69"/>
                      <a:pt x="539" y="72"/>
                      <a:pt x="536" y="70"/>
                    </a:cubicBezTo>
                    <a:close/>
                    <a:moveTo>
                      <a:pt x="539" y="62"/>
                    </a:moveTo>
                    <a:cubicBezTo>
                      <a:pt x="539" y="63"/>
                      <a:pt x="534" y="61"/>
                      <a:pt x="535" y="60"/>
                    </a:cubicBezTo>
                    <a:cubicBezTo>
                      <a:pt x="537" y="61"/>
                      <a:pt x="538" y="62"/>
                      <a:pt x="539" y="62"/>
                    </a:cubicBezTo>
                    <a:close/>
                    <a:moveTo>
                      <a:pt x="512" y="141"/>
                    </a:moveTo>
                    <a:cubicBezTo>
                      <a:pt x="513" y="142"/>
                      <a:pt x="511" y="141"/>
                      <a:pt x="512" y="142"/>
                    </a:cubicBezTo>
                    <a:cubicBezTo>
                      <a:pt x="512" y="143"/>
                      <a:pt x="509" y="141"/>
                      <a:pt x="509" y="142"/>
                    </a:cubicBezTo>
                    <a:cubicBezTo>
                      <a:pt x="508" y="141"/>
                      <a:pt x="508" y="141"/>
                      <a:pt x="507" y="140"/>
                    </a:cubicBezTo>
                    <a:cubicBezTo>
                      <a:pt x="506" y="140"/>
                      <a:pt x="508" y="141"/>
                      <a:pt x="506" y="141"/>
                    </a:cubicBezTo>
                    <a:cubicBezTo>
                      <a:pt x="506" y="140"/>
                      <a:pt x="506" y="140"/>
                      <a:pt x="505" y="140"/>
                    </a:cubicBezTo>
                    <a:cubicBezTo>
                      <a:pt x="505" y="140"/>
                      <a:pt x="506" y="139"/>
                      <a:pt x="506" y="139"/>
                    </a:cubicBezTo>
                    <a:cubicBezTo>
                      <a:pt x="503" y="139"/>
                      <a:pt x="505" y="139"/>
                      <a:pt x="502" y="138"/>
                    </a:cubicBezTo>
                    <a:cubicBezTo>
                      <a:pt x="502" y="137"/>
                      <a:pt x="504" y="138"/>
                      <a:pt x="505" y="138"/>
                    </a:cubicBezTo>
                    <a:cubicBezTo>
                      <a:pt x="505" y="138"/>
                      <a:pt x="505" y="137"/>
                      <a:pt x="504" y="137"/>
                    </a:cubicBezTo>
                    <a:cubicBezTo>
                      <a:pt x="506" y="137"/>
                      <a:pt x="506" y="139"/>
                      <a:pt x="509" y="139"/>
                    </a:cubicBezTo>
                    <a:cubicBezTo>
                      <a:pt x="507" y="140"/>
                      <a:pt x="510" y="140"/>
                      <a:pt x="512" y="141"/>
                    </a:cubicBezTo>
                    <a:close/>
                    <a:moveTo>
                      <a:pt x="522" y="105"/>
                    </a:moveTo>
                    <a:cubicBezTo>
                      <a:pt x="521" y="106"/>
                      <a:pt x="520" y="104"/>
                      <a:pt x="518" y="104"/>
                    </a:cubicBezTo>
                    <a:cubicBezTo>
                      <a:pt x="518" y="103"/>
                      <a:pt x="520" y="105"/>
                      <a:pt x="522" y="105"/>
                    </a:cubicBezTo>
                    <a:close/>
                    <a:moveTo>
                      <a:pt x="530" y="70"/>
                    </a:moveTo>
                    <a:cubicBezTo>
                      <a:pt x="531" y="71"/>
                      <a:pt x="528" y="70"/>
                      <a:pt x="527" y="69"/>
                    </a:cubicBezTo>
                    <a:cubicBezTo>
                      <a:pt x="527" y="69"/>
                      <a:pt x="529" y="69"/>
                      <a:pt x="530" y="70"/>
                    </a:cubicBezTo>
                    <a:close/>
                    <a:moveTo>
                      <a:pt x="527" y="74"/>
                    </a:moveTo>
                    <a:cubicBezTo>
                      <a:pt x="526" y="73"/>
                      <a:pt x="526" y="72"/>
                      <a:pt x="523" y="71"/>
                    </a:cubicBezTo>
                    <a:cubicBezTo>
                      <a:pt x="523" y="69"/>
                      <a:pt x="528" y="73"/>
                      <a:pt x="527" y="74"/>
                    </a:cubicBezTo>
                    <a:close/>
                    <a:moveTo>
                      <a:pt x="516" y="116"/>
                    </a:moveTo>
                    <a:cubicBezTo>
                      <a:pt x="516" y="116"/>
                      <a:pt x="515" y="116"/>
                      <a:pt x="515" y="116"/>
                    </a:cubicBezTo>
                    <a:cubicBezTo>
                      <a:pt x="514" y="116"/>
                      <a:pt x="515" y="116"/>
                      <a:pt x="515" y="117"/>
                    </a:cubicBezTo>
                    <a:cubicBezTo>
                      <a:pt x="514" y="117"/>
                      <a:pt x="513" y="116"/>
                      <a:pt x="513" y="115"/>
                    </a:cubicBezTo>
                    <a:cubicBezTo>
                      <a:pt x="513" y="115"/>
                      <a:pt x="515" y="116"/>
                      <a:pt x="516" y="116"/>
                    </a:cubicBezTo>
                    <a:close/>
                    <a:moveTo>
                      <a:pt x="505" y="48"/>
                    </a:moveTo>
                    <a:cubicBezTo>
                      <a:pt x="507" y="48"/>
                      <a:pt x="498" y="46"/>
                      <a:pt x="503" y="46"/>
                    </a:cubicBezTo>
                    <a:cubicBezTo>
                      <a:pt x="502" y="45"/>
                      <a:pt x="501" y="46"/>
                      <a:pt x="500" y="45"/>
                    </a:cubicBezTo>
                    <a:cubicBezTo>
                      <a:pt x="500" y="45"/>
                      <a:pt x="501" y="46"/>
                      <a:pt x="501" y="46"/>
                    </a:cubicBezTo>
                    <a:cubicBezTo>
                      <a:pt x="498" y="45"/>
                      <a:pt x="495" y="44"/>
                      <a:pt x="495" y="45"/>
                    </a:cubicBezTo>
                    <a:cubicBezTo>
                      <a:pt x="493" y="44"/>
                      <a:pt x="492" y="44"/>
                      <a:pt x="489" y="44"/>
                    </a:cubicBezTo>
                    <a:cubicBezTo>
                      <a:pt x="489" y="42"/>
                      <a:pt x="493" y="44"/>
                      <a:pt x="494" y="44"/>
                    </a:cubicBezTo>
                    <a:cubicBezTo>
                      <a:pt x="492" y="42"/>
                      <a:pt x="490" y="43"/>
                      <a:pt x="488" y="41"/>
                    </a:cubicBezTo>
                    <a:cubicBezTo>
                      <a:pt x="487" y="42"/>
                      <a:pt x="491" y="42"/>
                      <a:pt x="490" y="43"/>
                    </a:cubicBezTo>
                    <a:cubicBezTo>
                      <a:pt x="487" y="42"/>
                      <a:pt x="486" y="41"/>
                      <a:pt x="484" y="41"/>
                    </a:cubicBezTo>
                    <a:cubicBezTo>
                      <a:pt x="482" y="39"/>
                      <a:pt x="486" y="41"/>
                      <a:pt x="486" y="40"/>
                    </a:cubicBezTo>
                    <a:cubicBezTo>
                      <a:pt x="485" y="39"/>
                      <a:pt x="483" y="40"/>
                      <a:pt x="482" y="39"/>
                    </a:cubicBezTo>
                    <a:cubicBezTo>
                      <a:pt x="480" y="39"/>
                      <a:pt x="485" y="41"/>
                      <a:pt x="482" y="41"/>
                    </a:cubicBezTo>
                    <a:cubicBezTo>
                      <a:pt x="480" y="39"/>
                      <a:pt x="480" y="39"/>
                      <a:pt x="476" y="38"/>
                    </a:cubicBezTo>
                    <a:cubicBezTo>
                      <a:pt x="477" y="38"/>
                      <a:pt x="477" y="38"/>
                      <a:pt x="477" y="37"/>
                    </a:cubicBezTo>
                    <a:cubicBezTo>
                      <a:pt x="474" y="37"/>
                      <a:pt x="476" y="38"/>
                      <a:pt x="474" y="38"/>
                    </a:cubicBezTo>
                    <a:cubicBezTo>
                      <a:pt x="467" y="34"/>
                      <a:pt x="459" y="35"/>
                      <a:pt x="452" y="33"/>
                    </a:cubicBezTo>
                    <a:cubicBezTo>
                      <a:pt x="451" y="34"/>
                      <a:pt x="445" y="33"/>
                      <a:pt x="446" y="31"/>
                    </a:cubicBezTo>
                    <a:cubicBezTo>
                      <a:pt x="443" y="32"/>
                      <a:pt x="444" y="32"/>
                      <a:pt x="440" y="32"/>
                    </a:cubicBezTo>
                    <a:cubicBezTo>
                      <a:pt x="439" y="30"/>
                      <a:pt x="435" y="30"/>
                      <a:pt x="430" y="30"/>
                    </a:cubicBezTo>
                    <a:cubicBezTo>
                      <a:pt x="426" y="30"/>
                      <a:pt x="421" y="30"/>
                      <a:pt x="418" y="29"/>
                    </a:cubicBezTo>
                    <a:cubicBezTo>
                      <a:pt x="418" y="28"/>
                      <a:pt x="419" y="28"/>
                      <a:pt x="420" y="28"/>
                    </a:cubicBezTo>
                    <a:cubicBezTo>
                      <a:pt x="420" y="28"/>
                      <a:pt x="419" y="28"/>
                      <a:pt x="419" y="28"/>
                    </a:cubicBezTo>
                    <a:cubicBezTo>
                      <a:pt x="417" y="29"/>
                      <a:pt x="409" y="29"/>
                      <a:pt x="406" y="28"/>
                    </a:cubicBezTo>
                    <a:cubicBezTo>
                      <a:pt x="402" y="29"/>
                      <a:pt x="399" y="28"/>
                      <a:pt x="394" y="28"/>
                    </a:cubicBezTo>
                    <a:cubicBezTo>
                      <a:pt x="394" y="28"/>
                      <a:pt x="396" y="28"/>
                      <a:pt x="396" y="27"/>
                    </a:cubicBezTo>
                    <a:cubicBezTo>
                      <a:pt x="396" y="28"/>
                      <a:pt x="399" y="28"/>
                      <a:pt x="400" y="27"/>
                    </a:cubicBezTo>
                    <a:cubicBezTo>
                      <a:pt x="400" y="27"/>
                      <a:pt x="399" y="27"/>
                      <a:pt x="397" y="27"/>
                    </a:cubicBezTo>
                    <a:cubicBezTo>
                      <a:pt x="400" y="26"/>
                      <a:pt x="405" y="26"/>
                      <a:pt x="410" y="26"/>
                    </a:cubicBezTo>
                    <a:cubicBezTo>
                      <a:pt x="409" y="27"/>
                      <a:pt x="409" y="27"/>
                      <a:pt x="410" y="27"/>
                    </a:cubicBezTo>
                    <a:cubicBezTo>
                      <a:pt x="411" y="27"/>
                      <a:pt x="413" y="27"/>
                      <a:pt x="414" y="27"/>
                    </a:cubicBezTo>
                    <a:cubicBezTo>
                      <a:pt x="415" y="27"/>
                      <a:pt x="420" y="27"/>
                      <a:pt x="424" y="27"/>
                    </a:cubicBezTo>
                    <a:cubicBezTo>
                      <a:pt x="428" y="27"/>
                      <a:pt x="431" y="27"/>
                      <a:pt x="430" y="25"/>
                    </a:cubicBezTo>
                    <a:cubicBezTo>
                      <a:pt x="437" y="26"/>
                      <a:pt x="438" y="26"/>
                      <a:pt x="445" y="25"/>
                    </a:cubicBezTo>
                    <a:cubicBezTo>
                      <a:pt x="446" y="26"/>
                      <a:pt x="448" y="26"/>
                      <a:pt x="448" y="27"/>
                    </a:cubicBezTo>
                    <a:cubicBezTo>
                      <a:pt x="450" y="26"/>
                      <a:pt x="458" y="27"/>
                      <a:pt x="462" y="29"/>
                    </a:cubicBezTo>
                    <a:cubicBezTo>
                      <a:pt x="464" y="29"/>
                      <a:pt x="464" y="29"/>
                      <a:pt x="466" y="29"/>
                    </a:cubicBezTo>
                    <a:cubicBezTo>
                      <a:pt x="469" y="29"/>
                      <a:pt x="473" y="30"/>
                      <a:pt x="477" y="31"/>
                    </a:cubicBezTo>
                    <a:cubicBezTo>
                      <a:pt x="481" y="32"/>
                      <a:pt x="485" y="33"/>
                      <a:pt x="488" y="34"/>
                    </a:cubicBezTo>
                    <a:cubicBezTo>
                      <a:pt x="488" y="35"/>
                      <a:pt x="492" y="37"/>
                      <a:pt x="496" y="37"/>
                    </a:cubicBezTo>
                    <a:cubicBezTo>
                      <a:pt x="499" y="39"/>
                      <a:pt x="509" y="43"/>
                      <a:pt x="513" y="43"/>
                    </a:cubicBezTo>
                    <a:cubicBezTo>
                      <a:pt x="516" y="44"/>
                      <a:pt x="513" y="43"/>
                      <a:pt x="513" y="44"/>
                    </a:cubicBezTo>
                    <a:cubicBezTo>
                      <a:pt x="516" y="45"/>
                      <a:pt x="522" y="46"/>
                      <a:pt x="524" y="48"/>
                    </a:cubicBezTo>
                    <a:cubicBezTo>
                      <a:pt x="522" y="48"/>
                      <a:pt x="523" y="49"/>
                      <a:pt x="525" y="50"/>
                    </a:cubicBezTo>
                    <a:cubicBezTo>
                      <a:pt x="527" y="51"/>
                      <a:pt x="529" y="52"/>
                      <a:pt x="530" y="53"/>
                    </a:cubicBezTo>
                    <a:cubicBezTo>
                      <a:pt x="527" y="52"/>
                      <a:pt x="524" y="50"/>
                      <a:pt x="522" y="49"/>
                    </a:cubicBezTo>
                    <a:cubicBezTo>
                      <a:pt x="521" y="48"/>
                      <a:pt x="520" y="49"/>
                      <a:pt x="518" y="48"/>
                    </a:cubicBezTo>
                    <a:cubicBezTo>
                      <a:pt x="518" y="48"/>
                      <a:pt x="519" y="48"/>
                      <a:pt x="519" y="48"/>
                    </a:cubicBezTo>
                    <a:cubicBezTo>
                      <a:pt x="513" y="46"/>
                      <a:pt x="508" y="45"/>
                      <a:pt x="503" y="43"/>
                    </a:cubicBezTo>
                    <a:cubicBezTo>
                      <a:pt x="499" y="42"/>
                      <a:pt x="494" y="40"/>
                      <a:pt x="490" y="39"/>
                    </a:cubicBezTo>
                    <a:cubicBezTo>
                      <a:pt x="488" y="39"/>
                      <a:pt x="483" y="37"/>
                      <a:pt x="482" y="38"/>
                    </a:cubicBezTo>
                    <a:cubicBezTo>
                      <a:pt x="485" y="39"/>
                      <a:pt x="489" y="40"/>
                      <a:pt x="493" y="41"/>
                    </a:cubicBezTo>
                    <a:cubicBezTo>
                      <a:pt x="497" y="42"/>
                      <a:pt x="501" y="43"/>
                      <a:pt x="504" y="44"/>
                    </a:cubicBezTo>
                    <a:cubicBezTo>
                      <a:pt x="504" y="44"/>
                      <a:pt x="503" y="44"/>
                      <a:pt x="503" y="45"/>
                    </a:cubicBezTo>
                    <a:cubicBezTo>
                      <a:pt x="503" y="45"/>
                      <a:pt x="511" y="46"/>
                      <a:pt x="509" y="48"/>
                    </a:cubicBezTo>
                    <a:cubicBezTo>
                      <a:pt x="512" y="47"/>
                      <a:pt x="514" y="49"/>
                      <a:pt x="516" y="48"/>
                    </a:cubicBezTo>
                    <a:cubicBezTo>
                      <a:pt x="519" y="49"/>
                      <a:pt x="523" y="50"/>
                      <a:pt x="522" y="51"/>
                    </a:cubicBezTo>
                    <a:cubicBezTo>
                      <a:pt x="520" y="51"/>
                      <a:pt x="519" y="50"/>
                      <a:pt x="518" y="50"/>
                    </a:cubicBezTo>
                    <a:cubicBezTo>
                      <a:pt x="520" y="51"/>
                      <a:pt x="521" y="52"/>
                      <a:pt x="523" y="53"/>
                    </a:cubicBezTo>
                    <a:cubicBezTo>
                      <a:pt x="523" y="53"/>
                      <a:pt x="522" y="52"/>
                      <a:pt x="524" y="52"/>
                    </a:cubicBezTo>
                    <a:cubicBezTo>
                      <a:pt x="528" y="53"/>
                      <a:pt x="529" y="55"/>
                      <a:pt x="531" y="56"/>
                    </a:cubicBezTo>
                    <a:cubicBezTo>
                      <a:pt x="529" y="56"/>
                      <a:pt x="526" y="55"/>
                      <a:pt x="524" y="55"/>
                    </a:cubicBezTo>
                    <a:cubicBezTo>
                      <a:pt x="523" y="55"/>
                      <a:pt x="523" y="55"/>
                      <a:pt x="523" y="54"/>
                    </a:cubicBezTo>
                    <a:cubicBezTo>
                      <a:pt x="519" y="53"/>
                      <a:pt x="519" y="53"/>
                      <a:pt x="513" y="51"/>
                    </a:cubicBezTo>
                    <a:cubicBezTo>
                      <a:pt x="513" y="52"/>
                      <a:pt x="515" y="53"/>
                      <a:pt x="513" y="53"/>
                    </a:cubicBezTo>
                    <a:cubicBezTo>
                      <a:pt x="509" y="52"/>
                      <a:pt x="510" y="51"/>
                      <a:pt x="508" y="49"/>
                    </a:cubicBezTo>
                    <a:cubicBezTo>
                      <a:pt x="510" y="50"/>
                      <a:pt x="509" y="50"/>
                      <a:pt x="511" y="51"/>
                    </a:cubicBezTo>
                    <a:cubicBezTo>
                      <a:pt x="513" y="51"/>
                      <a:pt x="511" y="50"/>
                      <a:pt x="512" y="51"/>
                    </a:cubicBezTo>
                    <a:cubicBezTo>
                      <a:pt x="511" y="49"/>
                      <a:pt x="509" y="49"/>
                      <a:pt x="507" y="49"/>
                    </a:cubicBezTo>
                    <a:cubicBezTo>
                      <a:pt x="506" y="49"/>
                      <a:pt x="504" y="49"/>
                      <a:pt x="502" y="48"/>
                    </a:cubicBezTo>
                    <a:cubicBezTo>
                      <a:pt x="502" y="47"/>
                      <a:pt x="506" y="48"/>
                      <a:pt x="505" y="48"/>
                    </a:cubicBezTo>
                    <a:close/>
                    <a:moveTo>
                      <a:pt x="526" y="58"/>
                    </a:moveTo>
                    <a:cubicBezTo>
                      <a:pt x="525" y="58"/>
                      <a:pt x="523" y="58"/>
                      <a:pt x="521" y="57"/>
                    </a:cubicBezTo>
                    <a:cubicBezTo>
                      <a:pt x="522" y="57"/>
                      <a:pt x="525" y="57"/>
                      <a:pt x="526" y="58"/>
                    </a:cubicBezTo>
                    <a:close/>
                    <a:moveTo>
                      <a:pt x="521" y="73"/>
                    </a:moveTo>
                    <a:cubicBezTo>
                      <a:pt x="520" y="72"/>
                      <a:pt x="520" y="71"/>
                      <a:pt x="521" y="71"/>
                    </a:cubicBezTo>
                    <a:cubicBezTo>
                      <a:pt x="519" y="70"/>
                      <a:pt x="519" y="70"/>
                      <a:pt x="519" y="70"/>
                    </a:cubicBezTo>
                    <a:cubicBezTo>
                      <a:pt x="518" y="70"/>
                      <a:pt x="519" y="71"/>
                      <a:pt x="519" y="71"/>
                    </a:cubicBezTo>
                    <a:cubicBezTo>
                      <a:pt x="518" y="70"/>
                      <a:pt x="518" y="70"/>
                      <a:pt x="516" y="69"/>
                    </a:cubicBezTo>
                    <a:cubicBezTo>
                      <a:pt x="516" y="69"/>
                      <a:pt x="517" y="69"/>
                      <a:pt x="517" y="69"/>
                    </a:cubicBezTo>
                    <a:cubicBezTo>
                      <a:pt x="517" y="68"/>
                      <a:pt x="515" y="69"/>
                      <a:pt x="512" y="68"/>
                    </a:cubicBezTo>
                    <a:cubicBezTo>
                      <a:pt x="514" y="67"/>
                      <a:pt x="516" y="68"/>
                      <a:pt x="517" y="68"/>
                    </a:cubicBezTo>
                    <a:cubicBezTo>
                      <a:pt x="519" y="69"/>
                      <a:pt x="521" y="70"/>
                      <a:pt x="522" y="71"/>
                    </a:cubicBezTo>
                    <a:cubicBezTo>
                      <a:pt x="520" y="71"/>
                      <a:pt x="523" y="73"/>
                      <a:pt x="521" y="73"/>
                    </a:cubicBezTo>
                    <a:close/>
                    <a:moveTo>
                      <a:pt x="522" y="68"/>
                    </a:moveTo>
                    <a:cubicBezTo>
                      <a:pt x="521" y="69"/>
                      <a:pt x="520" y="68"/>
                      <a:pt x="518" y="67"/>
                    </a:cubicBezTo>
                    <a:cubicBezTo>
                      <a:pt x="516" y="67"/>
                      <a:pt x="514" y="66"/>
                      <a:pt x="514" y="65"/>
                    </a:cubicBezTo>
                    <a:cubicBezTo>
                      <a:pt x="516" y="66"/>
                      <a:pt x="517" y="66"/>
                      <a:pt x="518" y="67"/>
                    </a:cubicBezTo>
                    <a:cubicBezTo>
                      <a:pt x="519" y="67"/>
                      <a:pt x="520" y="68"/>
                      <a:pt x="522" y="68"/>
                    </a:cubicBezTo>
                    <a:close/>
                    <a:moveTo>
                      <a:pt x="523" y="56"/>
                    </a:moveTo>
                    <a:cubicBezTo>
                      <a:pt x="523" y="57"/>
                      <a:pt x="518" y="56"/>
                      <a:pt x="519" y="54"/>
                    </a:cubicBezTo>
                    <a:cubicBezTo>
                      <a:pt x="522" y="55"/>
                      <a:pt x="521" y="56"/>
                      <a:pt x="523" y="56"/>
                    </a:cubicBezTo>
                    <a:close/>
                    <a:moveTo>
                      <a:pt x="501" y="135"/>
                    </a:moveTo>
                    <a:cubicBezTo>
                      <a:pt x="502" y="135"/>
                      <a:pt x="502" y="136"/>
                      <a:pt x="503" y="136"/>
                    </a:cubicBezTo>
                    <a:cubicBezTo>
                      <a:pt x="503" y="137"/>
                      <a:pt x="502" y="136"/>
                      <a:pt x="501" y="136"/>
                    </a:cubicBezTo>
                    <a:cubicBezTo>
                      <a:pt x="500" y="136"/>
                      <a:pt x="501" y="137"/>
                      <a:pt x="499" y="136"/>
                    </a:cubicBezTo>
                    <a:cubicBezTo>
                      <a:pt x="499" y="135"/>
                      <a:pt x="499" y="135"/>
                      <a:pt x="499" y="135"/>
                    </a:cubicBezTo>
                    <a:cubicBezTo>
                      <a:pt x="500" y="136"/>
                      <a:pt x="501" y="136"/>
                      <a:pt x="501" y="135"/>
                    </a:cubicBezTo>
                    <a:close/>
                    <a:moveTo>
                      <a:pt x="520" y="57"/>
                    </a:moveTo>
                    <a:cubicBezTo>
                      <a:pt x="520" y="58"/>
                      <a:pt x="517" y="56"/>
                      <a:pt x="516" y="55"/>
                    </a:cubicBezTo>
                    <a:cubicBezTo>
                      <a:pt x="516" y="54"/>
                      <a:pt x="517" y="54"/>
                      <a:pt x="517" y="54"/>
                    </a:cubicBezTo>
                    <a:cubicBezTo>
                      <a:pt x="519" y="55"/>
                      <a:pt x="517" y="56"/>
                      <a:pt x="520" y="57"/>
                    </a:cubicBezTo>
                    <a:close/>
                    <a:moveTo>
                      <a:pt x="502" y="96"/>
                    </a:moveTo>
                    <a:cubicBezTo>
                      <a:pt x="503" y="97"/>
                      <a:pt x="506" y="98"/>
                      <a:pt x="506" y="99"/>
                    </a:cubicBezTo>
                    <a:cubicBezTo>
                      <a:pt x="506" y="100"/>
                      <a:pt x="504" y="99"/>
                      <a:pt x="503" y="98"/>
                    </a:cubicBezTo>
                    <a:cubicBezTo>
                      <a:pt x="503" y="98"/>
                      <a:pt x="501" y="97"/>
                      <a:pt x="502" y="96"/>
                    </a:cubicBezTo>
                    <a:cubicBezTo>
                      <a:pt x="500" y="97"/>
                      <a:pt x="499" y="97"/>
                      <a:pt x="497" y="96"/>
                    </a:cubicBezTo>
                    <a:cubicBezTo>
                      <a:pt x="497" y="95"/>
                      <a:pt x="501" y="96"/>
                      <a:pt x="498" y="94"/>
                    </a:cubicBezTo>
                    <a:cubicBezTo>
                      <a:pt x="499" y="94"/>
                      <a:pt x="500" y="94"/>
                      <a:pt x="501" y="95"/>
                    </a:cubicBezTo>
                    <a:cubicBezTo>
                      <a:pt x="501" y="95"/>
                      <a:pt x="500" y="95"/>
                      <a:pt x="500" y="96"/>
                    </a:cubicBezTo>
                    <a:cubicBezTo>
                      <a:pt x="502" y="96"/>
                      <a:pt x="504" y="95"/>
                      <a:pt x="506" y="96"/>
                    </a:cubicBezTo>
                    <a:cubicBezTo>
                      <a:pt x="503" y="96"/>
                      <a:pt x="505" y="98"/>
                      <a:pt x="502" y="96"/>
                    </a:cubicBezTo>
                    <a:close/>
                    <a:moveTo>
                      <a:pt x="509" y="51"/>
                    </a:moveTo>
                    <a:cubicBezTo>
                      <a:pt x="510" y="52"/>
                      <a:pt x="506" y="50"/>
                      <a:pt x="504" y="50"/>
                    </a:cubicBezTo>
                    <a:cubicBezTo>
                      <a:pt x="504" y="49"/>
                      <a:pt x="507" y="50"/>
                      <a:pt x="509" y="51"/>
                    </a:cubicBezTo>
                    <a:close/>
                    <a:moveTo>
                      <a:pt x="497" y="94"/>
                    </a:moveTo>
                    <a:cubicBezTo>
                      <a:pt x="496" y="95"/>
                      <a:pt x="496" y="95"/>
                      <a:pt x="496" y="96"/>
                    </a:cubicBezTo>
                    <a:cubicBezTo>
                      <a:pt x="493" y="95"/>
                      <a:pt x="494" y="95"/>
                      <a:pt x="493" y="94"/>
                    </a:cubicBezTo>
                    <a:cubicBezTo>
                      <a:pt x="493" y="94"/>
                      <a:pt x="497" y="95"/>
                      <a:pt x="495" y="94"/>
                    </a:cubicBezTo>
                    <a:cubicBezTo>
                      <a:pt x="495" y="93"/>
                      <a:pt x="496" y="94"/>
                      <a:pt x="497" y="94"/>
                    </a:cubicBezTo>
                    <a:close/>
                    <a:moveTo>
                      <a:pt x="492" y="93"/>
                    </a:moveTo>
                    <a:cubicBezTo>
                      <a:pt x="492" y="94"/>
                      <a:pt x="489" y="93"/>
                      <a:pt x="490" y="94"/>
                    </a:cubicBezTo>
                    <a:cubicBezTo>
                      <a:pt x="488" y="93"/>
                      <a:pt x="490" y="92"/>
                      <a:pt x="487" y="92"/>
                    </a:cubicBezTo>
                    <a:cubicBezTo>
                      <a:pt x="489" y="94"/>
                      <a:pt x="487" y="93"/>
                      <a:pt x="486" y="92"/>
                    </a:cubicBezTo>
                    <a:cubicBezTo>
                      <a:pt x="487" y="91"/>
                      <a:pt x="490" y="92"/>
                      <a:pt x="492" y="93"/>
                    </a:cubicBezTo>
                    <a:close/>
                    <a:moveTo>
                      <a:pt x="487" y="90"/>
                    </a:moveTo>
                    <a:cubicBezTo>
                      <a:pt x="487" y="90"/>
                      <a:pt x="488" y="90"/>
                      <a:pt x="490" y="91"/>
                    </a:cubicBezTo>
                    <a:cubicBezTo>
                      <a:pt x="490" y="91"/>
                      <a:pt x="490" y="91"/>
                      <a:pt x="490" y="92"/>
                    </a:cubicBezTo>
                    <a:cubicBezTo>
                      <a:pt x="489" y="91"/>
                      <a:pt x="489" y="91"/>
                      <a:pt x="488" y="91"/>
                    </a:cubicBezTo>
                    <a:cubicBezTo>
                      <a:pt x="489" y="91"/>
                      <a:pt x="489" y="91"/>
                      <a:pt x="487" y="90"/>
                    </a:cubicBezTo>
                    <a:close/>
                    <a:moveTo>
                      <a:pt x="495" y="46"/>
                    </a:moveTo>
                    <a:cubicBezTo>
                      <a:pt x="495" y="47"/>
                      <a:pt x="492" y="46"/>
                      <a:pt x="490" y="45"/>
                    </a:cubicBezTo>
                    <a:cubicBezTo>
                      <a:pt x="490" y="44"/>
                      <a:pt x="493" y="45"/>
                      <a:pt x="495" y="46"/>
                    </a:cubicBezTo>
                    <a:close/>
                    <a:moveTo>
                      <a:pt x="481" y="130"/>
                    </a:moveTo>
                    <a:cubicBezTo>
                      <a:pt x="481" y="131"/>
                      <a:pt x="479" y="131"/>
                      <a:pt x="480" y="132"/>
                    </a:cubicBezTo>
                    <a:cubicBezTo>
                      <a:pt x="478" y="131"/>
                      <a:pt x="475" y="131"/>
                      <a:pt x="475" y="130"/>
                    </a:cubicBezTo>
                    <a:cubicBezTo>
                      <a:pt x="479" y="132"/>
                      <a:pt x="478" y="130"/>
                      <a:pt x="481" y="130"/>
                    </a:cubicBezTo>
                    <a:close/>
                    <a:moveTo>
                      <a:pt x="484" y="102"/>
                    </a:moveTo>
                    <a:cubicBezTo>
                      <a:pt x="483" y="102"/>
                      <a:pt x="483" y="102"/>
                      <a:pt x="484" y="103"/>
                    </a:cubicBezTo>
                    <a:cubicBezTo>
                      <a:pt x="481" y="103"/>
                      <a:pt x="482" y="101"/>
                      <a:pt x="481" y="101"/>
                    </a:cubicBezTo>
                    <a:cubicBezTo>
                      <a:pt x="481" y="100"/>
                      <a:pt x="482" y="102"/>
                      <a:pt x="484" y="102"/>
                    </a:cubicBezTo>
                    <a:close/>
                    <a:moveTo>
                      <a:pt x="482" y="89"/>
                    </a:moveTo>
                    <a:cubicBezTo>
                      <a:pt x="482" y="91"/>
                      <a:pt x="479" y="89"/>
                      <a:pt x="478" y="90"/>
                    </a:cubicBezTo>
                    <a:cubicBezTo>
                      <a:pt x="476" y="89"/>
                      <a:pt x="478" y="89"/>
                      <a:pt x="477" y="88"/>
                    </a:cubicBezTo>
                    <a:cubicBezTo>
                      <a:pt x="476" y="89"/>
                      <a:pt x="473" y="88"/>
                      <a:pt x="471" y="87"/>
                    </a:cubicBezTo>
                    <a:cubicBezTo>
                      <a:pt x="475" y="86"/>
                      <a:pt x="478" y="88"/>
                      <a:pt x="482" y="89"/>
                    </a:cubicBezTo>
                    <a:close/>
                    <a:moveTo>
                      <a:pt x="479" y="90"/>
                    </a:moveTo>
                    <a:cubicBezTo>
                      <a:pt x="476" y="91"/>
                      <a:pt x="473" y="88"/>
                      <a:pt x="470" y="88"/>
                    </a:cubicBezTo>
                    <a:cubicBezTo>
                      <a:pt x="472" y="87"/>
                      <a:pt x="476" y="90"/>
                      <a:pt x="479" y="90"/>
                    </a:cubicBezTo>
                    <a:close/>
                    <a:moveTo>
                      <a:pt x="472" y="130"/>
                    </a:moveTo>
                    <a:cubicBezTo>
                      <a:pt x="471" y="130"/>
                      <a:pt x="471" y="129"/>
                      <a:pt x="470" y="128"/>
                    </a:cubicBezTo>
                    <a:cubicBezTo>
                      <a:pt x="471" y="128"/>
                      <a:pt x="474" y="130"/>
                      <a:pt x="472" y="130"/>
                    </a:cubicBezTo>
                    <a:close/>
                    <a:moveTo>
                      <a:pt x="469" y="107"/>
                    </a:moveTo>
                    <a:cubicBezTo>
                      <a:pt x="465" y="106"/>
                      <a:pt x="467" y="106"/>
                      <a:pt x="464" y="104"/>
                    </a:cubicBezTo>
                    <a:cubicBezTo>
                      <a:pt x="467" y="105"/>
                      <a:pt x="470" y="106"/>
                      <a:pt x="469" y="107"/>
                    </a:cubicBezTo>
                    <a:close/>
                    <a:moveTo>
                      <a:pt x="468" y="85"/>
                    </a:moveTo>
                    <a:cubicBezTo>
                      <a:pt x="468" y="86"/>
                      <a:pt x="467" y="86"/>
                      <a:pt x="465" y="86"/>
                    </a:cubicBezTo>
                    <a:cubicBezTo>
                      <a:pt x="464" y="86"/>
                      <a:pt x="463" y="85"/>
                      <a:pt x="462" y="86"/>
                    </a:cubicBezTo>
                    <a:cubicBezTo>
                      <a:pt x="463" y="85"/>
                      <a:pt x="459" y="84"/>
                      <a:pt x="455" y="83"/>
                    </a:cubicBezTo>
                    <a:cubicBezTo>
                      <a:pt x="455" y="83"/>
                      <a:pt x="455" y="83"/>
                      <a:pt x="455" y="82"/>
                    </a:cubicBezTo>
                    <a:cubicBezTo>
                      <a:pt x="457" y="82"/>
                      <a:pt x="457" y="83"/>
                      <a:pt x="459" y="84"/>
                    </a:cubicBezTo>
                    <a:cubicBezTo>
                      <a:pt x="458" y="82"/>
                      <a:pt x="462" y="84"/>
                      <a:pt x="463" y="83"/>
                    </a:cubicBezTo>
                    <a:cubicBezTo>
                      <a:pt x="463" y="83"/>
                      <a:pt x="465" y="86"/>
                      <a:pt x="466" y="84"/>
                    </a:cubicBezTo>
                    <a:cubicBezTo>
                      <a:pt x="467" y="85"/>
                      <a:pt x="467" y="85"/>
                      <a:pt x="468" y="85"/>
                    </a:cubicBezTo>
                    <a:close/>
                    <a:moveTo>
                      <a:pt x="464" y="96"/>
                    </a:moveTo>
                    <a:cubicBezTo>
                      <a:pt x="463" y="96"/>
                      <a:pt x="463" y="96"/>
                      <a:pt x="462" y="96"/>
                    </a:cubicBezTo>
                    <a:cubicBezTo>
                      <a:pt x="461" y="94"/>
                      <a:pt x="465" y="95"/>
                      <a:pt x="464" y="96"/>
                    </a:cubicBezTo>
                    <a:close/>
                    <a:moveTo>
                      <a:pt x="460" y="99"/>
                    </a:moveTo>
                    <a:cubicBezTo>
                      <a:pt x="459" y="100"/>
                      <a:pt x="456" y="98"/>
                      <a:pt x="453" y="98"/>
                    </a:cubicBezTo>
                    <a:cubicBezTo>
                      <a:pt x="455" y="97"/>
                      <a:pt x="456" y="98"/>
                      <a:pt x="460" y="99"/>
                    </a:cubicBezTo>
                    <a:close/>
                    <a:moveTo>
                      <a:pt x="459" y="95"/>
                    </a:moveTo>
                    <a:cubicBezTo>
                      <a:pt x="460" y="96"/>
                      <a:pt x="457" y="95"/>
                      <a:pt x="455" y="95"/>
                    </a:cubicBezTo>
                    <a:cubicBezTo>
                      <a:pt x="456" y="94"/>
                      <a:pt x="458" y="95"/>
                      <a:pt x="459" y="95"/>
                    </a:cubicBezTo>
                    <a:close/>
                    <a:moveTo>
                      <a:pt x="451" y="83"/>
                    </a:moveTo>
                    <a:cubicBezTo>
                      <a:pt x="450" y="83"/>
                      <a:pt x="450" y="82"/>
                      <a:pt x="449" y="83"/>
                    </a:cubicBezTo>
                    <a:cubicBezTo>
                      <a:pt x="447" y="82"/>
                      <a:pt x="452" y="81"/>
                      <a:pt x="451" y="83"/>
                    </a:cubicBezTo>
                    <a:close/>
                    <a:moveTo>
                      <a:pt x="450" y="90"/>
                    </a:moveTo>
                    <a:cubicBezTo>
                      <a:pt x="449" y="90"/>
                      <a:pt x="447" y="89"/>
                      <a:pt x="447" y="88"/>
                    </a:cubicBezTo>
                    <a:cubicBezTo>
                      <a:pt x="449" y="88"/>
                      <a:pt x="449" y="89"/>
                      <a:pt x="450" y="90"/>
                    </a:cubicBezTo>
                    <a:close/>
                    <a:moveTo>
                      <a:pt x="449" y="101"/>
                    </a:moveTo>
                    <a:cubicBezTo>
                      <a:pt x="447" y="101"/>
                      <a:pt x="444" y="100"/>
                      <a:pt x="440" y="101"/>
                    </a:cubicBezTo>
                    <a:cubicBezTo>
                      <a:pt x="441" y="100"/>
                      <a:pt x="445" y="101"/>
                      <a:pt x="444" y="100"/>
                    </a:cubicBezTo>
                    <a:cubicBezTo>
                      <a:pt x="446" y="100"/>
                      <a:pt x="448" y="100"/>
                      <a:pt x="449" y="101"/>
                    </a:cubicBezTo>
                    <a:close/>
                    <a:moveTo>
                      <a:pt x="443" y="99"/>
                    </a:moveTo>
                    <a:cubicBezTo>
                      <a:pt x="442" y="100"/>
                      <a:pt x="437" y="100"/>
                      <a:pt x="437" y="99"/>
                    </a:cubicBezTo>
                    <a:cubicBezTo>
                      <a:pt x="440" y="99"/>
                      <a:pt x="440" y="99"/>
                      <a:pt x="443" y="99"/>
                    </a:cubicBezTo>
                    <a:close/>
                    <a:moveTo>
                      <a:pt x="435" y="89"/>
                    </a:moveTo>
                    <a:cubicBezTo>
                      <a:pt x="433" y="89"/>
                      <a:pt x="433" y="89"/>
                      <a:pt x="431" y="89"/>
                    </a:cubicBezTo>
                    <a:cubicBezTo>
                      <a:pt x="431" y="88"/>
                      <a:pt x="432" y="88"/>
                      <a:pt x="432" y="87"/>
                    </a:cubicBezTo>
                    <a:cubicBezTo>
                      <a:pt x="435" y="87"/>
                      <a:pt x="435" y="87"/>
                      <a:pt x="435" y="87"/>
                    </a:cubicBezTo>
                    <a:cubicBezTo>
                      <a:pt x="436" y="88"/>
                      <a:pt x="436" y="88"/>
                      <a:pt x="435" y="89"/>
                    </a:cubicBezTo>
                    <a:close/>
                    <a:moveTo>
                      <a:pt x="433" y="49"/>
                    </a:moveTo>
                    <a:cubicBezTo>
                      <a:pt x="434" y="50"/>
                      <a:pt x="431" y="50"/>
                      <a:pt x="432" y="51"/>
                    </a:cubicBezTo>
                    <a:cubicBezTo>
                      <a:pt x="430" y="50"/>
                      <a:pt x="431" y="49"/>
                      <a:pt x="433" y="49"/>
                    </a:cubicBezTo>
                    <a:close/>
                    <a:moveTo>
                      <a:pt x="430" y="50"/>
                    </a:moveTo>
                    <a:cubicBezTo>
                      <a:pt x="425" y="49"/>
                      <a:pt x="427" y="50"/>
                      <a:pt x="421" y="50"/>
                    </a:cubicBezTo>
                    <a:cubicBezTo>
                      <a:pt x="421" y="50"/>
                      <a:pt x="420" y="49"/>
                      <a:pt x="420" y="49"/>
                    </a:cubicBezTo>
                    <a:cubicBezTo>
                      <a:pt x="422" y="49"/>
                      <a:pt x="424" y="49"/>
                      <a:pt x="425" y="49"/>
                    </a:cubicBezTo>
                    <a:cubicBezTo>
                      <a:pt x="427" y="49"/>
                      <a:pt x="429" y="49"/>
                      <a:pt x="430" y="49"/>
                    </a:cubicBezTo>
                    <a:cubicBezTo>
                      <a:pt x="430" y="50"/>
                      <a:pt x="430" y="51"/>
                      <a:pt x="428" y="51"/>
                    </a:cubicBezTo>
                    <a:cubicBezTo>
                      <a:pt x="427" y="50"/>
                      <a:pt x="428" y="50"/>
                      <a:pt x="430" y="50"/>
                    </a:cubicBezTo>
                    <a:close/>
                    <a:moveTo>
                      <a:pt x="428" y="88"/>
                    </a:moveTo>
                    <a:cubicBezTo>
                      <a:pt x="428" y="88"/>
                      <a:pt x="428" y="88"/>
                      <a:pt x="428" y="89"/>
                    </a:cubicBezTo>
                    <a:cubicBezTo>
                      <a:pt x="427" y="89"/>
                      <a:pt x="426" y="89"/>
                      <a:pt x="425" y="88"/>
                    </a:cubicBezTo>
                    <a:cubicBezTo>
                      <a:pt x="425" y="87"/>
                      <a:pt x="428" y="88"/>
                      <a:pt x="428" y="88"/>
                    </a:cubicBezTo>
                    <a:close/>
                    <a:moveTo>
                      <a:pt x="427" y="78"/>
                    </a:moveTo>
                    <a:cubicBezTo>
                      <a:pt x="428" y="79"/>
                      <a:pt x="425" y="79"/>
                      <a:pt x="425" y="79"/>
                    </a:cubicBezTo>
                    <a:cubicBezTo>
                      <a:pt x="423" y="79"/>
                      <a:pt x="426" y="80"/>
                      <a:pt x="425" y="80"/>
                    </a:cubicBezTo>
                    <a:cubicBezTo>
                      <a:pt x="423" y="80"/>
                      <a:pt x="423" y="79"/>
                      <a:pt x="422" y="78"/>
                    </a:cubicBezTo>
                    <a:cubicBezTo>
                      <a:pt x="424" y="78"/>
                      <a:pt x="426" y="78"/>
                      <a:pt x="427" y="78"/>
                    </a:cubicBezTo>
                    <a:close/>
                    <a:moveTo>
                      <a:pt x="421" y="79"/>
                    </a:moveTo>
                    <a:cubicBezTo>
                      <a:pt x="423" y="80"/>
                      <a:pt x="420" y="80"/>
                      <a:pt x="419" y="80"/>
                    </a:cubicBezTo>
                    <a:cubicBezTo>
                      <a:pt x="419" y="79"/>
                      <a:pt x="419" y="78"/>
                      <a:pt x="420" y="78"/>
                    </a:cubicBezTo>
                    <a:cubicBezTo>
                      <a:pt x="420" y="78"/>
                      <a:pt x="419" y="78"/>
                      <a:pt x="418" y="78"/>
                    </a:cubicBezTo>
                    <a:cubicBezTo>
                      <a:pt x="418" y="79"/>
                      <a:pt x="418" y="79"/>
                      <a:pt x="419" y="79"/>
                    </a:cubicBezTo>
                    <a:cubicBezTo>
                      <a:pt x="419" y="80"/>
                      <a:pt x="413" y="78"/>
                      <a:pt x="416" y="78"/>
                    </a:cubicBezTo>
                    <a:cubicBezTo>
                      <a:pt x="415" y="78"/>
                      <a:pt x="412" y="78"/>
                      <a:pt x="413" y="79"/>
                    </a:cubicBezTo>
                    <a:cubicBezTo>
                      <a:pt x="413" y="79"/>
                      <a:pt x="412" y="79"/>
                      <a:pt x="411" y="79"/>
                    </a:cubicBezTo>
                    <a:cubicBezTo>
                      <a:pt x="411" y="77"/>
                      <a:pt x="412" y="78"/>
                      <a:pt x="412" y="77"/>
                    </a:cubicBezTo>
                    <a:cubicBezTo>
                      <a:pt x="416" y="76"/>
                      <a:pt x="418" y="77"/>
                      <a:pt x="422" y="78"/>
                    </a:cubicBezTo>
                    <a:cubicBezTo>
                      <a:pt x="422" y="78"/>
                      <a:pt x="420" y="80"/>
                      <a:pt x="421" y="79"/>
                    </a:cubicBezTo>
                    <a:close/>
                    <a:moveTo>
                      <a:pt x="413" y="26"/>
                    </a:moveTo>
                    <a:cubicBezTo>
                      <a:pt x="412" y="24"/>
                      <a:pt x="412" y="24"/>
                      <a:pt x="412" y="24"/>
                    </a:cubicBezTo>
                    <a:cubicBezTo>
                      <a:pt x="415" y="24"/>
                      <a:pt x="416" y="26"/>
                      <a:pt x="413" y="26"/>
                    </a:cubicBezTo>
                    <a:close/>
                    <a:moveTo>
                      <a:pt x="412" y="24"/>
                    </a:moveTo>
                    <a:cubicBezTo>
                      <a:pt x="410" y="24"/>
                      <a:pt x="409" y="25"/>
                      <a:pt x="406" y="24"/>
                    </a:cubicBezTo>
                    <a:cubicBezTo>
                      <a:pt x="407" y="24"/>
                      <a:pt x="406" y="24"/>
                      <a:pt x="406" y="23"/>
                    </a:cubicBezTo>
                    <a:cubicBezTo>
                      <a:pt x="409" y="23"/>
                      <a:pt x="411" y="23"/>
                      <a:pt x="412" y="24"/>
                    </a:cubicBezTo>
                    <a:close/>
                    <a:moveTo>
                      <a:pt x="414" y="75"/>
                    </a:moveTo>
                    <a:cubicBezTo>
                      <a:pt x="414" y="76"/>
                      <a:pt x="414" y="76"/>
                      <a:pt x="414" y="76"/>
                    </a:cubicBezTo>
                    <a:cubicBezTo>
                      <a:pt x="412" y="76"/>
                      <a:pt x="412" y="75"/>
                      <a:pt x="411" y="75"/>
                    </a:cubicBezTo>
                    <a:cubicBezTo>
                      <a:pt x="411" y="75"/>
                      <a:pt x="413" y="75"/>
                      <a:pt x="414" y="75"/>
                    </a:cubicBezTo>
                    <a:close/>
                    <a:moveTo>
                      <a:pt x="399" y="77"/>
                    </a:moveTo>
                    <a:cubicBezTo>
                      <a:pt x="398" y="77"/>
                      <a:pt x="395" y="77"/>
                      <a:pt x="395" y="76"/>
                    </a:cubicBezTo>
                    <a:cubicBezTo>
                      <a:pt x="397" y="76"/>
                      <a:pt x="397" y="77"/>
                      <a:pt x="399" y="77"/>
                    </a:cubicBezTo>
                    <a:close/>
                    <a:moveTo>
                      <a:pt x="392" y="73"/>
                    </a:moveTo>
                    <a:cubicBezTo>
                      <a:pt x="391" y="73"/>
                      <a:pt x="388" y="73"/>
                      <a:pt x="388" y="72"/>
                    </a:cubicBezTo>
                    <a:cubicBezTo>
                      <a:pt x="390" y="72"/>
                      <a:pt x="392" y="72"/>
                      <a:pt x="392" y="73"/>
                    </a:cubicBezTo>
                    <a:close/>
                    <a:moveTo>
                      <a:pt x="386" y="74"/>
                    </a:moveTo>
                    <a:cubicBezTo>
                      <a:pt x="385" y="74"/>
                      <a:pt x="385" y="73"/>
                      <a:pt x="383" y="73"/>
                    </a:cubicBezTo>
                    <a:cubicBezTo>
                      <a:pt x="384" y="73"/>
                      <a:pt x="384" y="72"/>
                      <a:pt x="386" y="72"/>
                    </a:cubicBezTo>
                    <a:cubicBezTo>
                      <a:pt x="387" y="73"/>
                      <a:pt x="386" y="73"/>
                      <a:pt x="386" y="74"/>
                    </a:cubicBezTo>
                    <a:close/>
                    <a:moveTo>
                      <a:pt x="364" y="5"/>
                    </a:moveTo>
                    <a:cubicBezTo>
                      <a:pt x="363" y="6"/>
                      <a:pt x="362" y="5"/>
                      <a:pt x="362" y="5"/>
                    </a:cubicBezTo>
                    <a:cubicBezTo>
                      <a:pt x="360" y="5"/>
                      <a:pt x="361" y="6"/>
                      <a:pt x="358" y="6"/>
                    </a:cubicBezTo>
                    <a:cubicBezTo>
                      <a:pt x="359" y="5"/>
                      <a:pt x="364" y="4"/>
                      <a:pt x="364" y="5"/>
                    </a:cubicBezTo>
                    <a:close/>
                    <a:moveTo>
                      <a:pt x="375" y="79"/>
                    </a:moveTo>
                    <a:cubicBezTo>
                      <a:pt x="375" y="80"/>
                      <a:pt x="372" y="79"/>
                      <a:pt x="372" y="78"/>
                    </a:cubicBezTo>
                    <a:cubicBezTo>
                      <a:pt x="374" y="78"/>
                      <a:pt x="373" y="80"/>
                      <a:pt x="375" y="79"/>
                    </a:cubicBezTo>
                    <a:close/>
                    <a:moveTo>
                      <a:pt x="374" y="74"/>
                    </a:moveTo>
                    <a:cubicBezTo>
                      <a:pt x="371" y="74"/>
                      <a:pt x="371" y="75"/>
                      <a:pt x="368" y="75"/>
                    </a:cubicBezTo>
                    <a:cubicBezTo>
                      <a:pt x="368" y="74"/>
                      <a:pt x="371" y="74"/>
                      <a:pt x="370" y="73"/>
                    </a:cubicBezTo>
                    <a:cubicBezTo>
                      <a:pt x="371" y="74"/>
                      <a:pt x="373" y="74"/>
                      <a:pt x="374" y="74"/>
                    </a:cubicBezTo>
                    <a:close/>
                    <a:moveTo>
                      <a:pt x="346" y="5"/>
                    </a:moveTo>
                    <a:cubicBezTo>
                      <a:pt x="346" y="6"/>
                      <a:pt x="341" y="6"/>
                      <a:pt x="341" y="5"/>
                    </a:cubicBezTo>
                    <a:cubicBezTo>
                      <a:pt x="343" y="5"/>
                      <a:pt x="343" y="6"/>
                      <a:pt x="346" y="5"/>
                    </a:cubicBezTo>
                    <a:close/>
                    <a:moveTo>
                      <a:pt x="367" y="71"/>
                    </a:moveTo>
                    <a:cubicBezTo>
                      <a:pt x="367" y="72"/>
                      <a:pt x="367" y="72"/>
                      <a:pt x="367" y="73"/>
                    </a:cubicBezTo>
                    <a:cubicBezTo>
                      <a:pt x="363" y="73"/>
                      <a:pt x="364" y="71"/>
                      <a:pt x="367" y="71"/>
                    </a:cubicBezTo>
                    <a:close/>
                    <a:moveTo>
                      <a:pt x="365" y="69"/>
                    </a:moveTo>
                    <a:cubicBezTo>
                      <a:pt x="365" y="70"/>
                      <a:pt x="363" y="69"/>
                      <a:pt x="362" y="69"/>
                    </a:cubicBezTo>
                    <a:cubicBezTo>
                      <a:pt x="362" y="68"/>
                      <a:pt x="365" y="68"/>
                      <a:pt x="365" y="69"/>
                    </a:cubicBezTo>
                    <a:close/>
                    <a:moveTo>
                      <a:pt x="357" y="58"/>
                    </a:moveTo>
                    <a:cubicBezTo>
                      <a:pt x="355" y="58"/>
                      <a:pt x="351" y="59"/>
                      <a:pt x="351" y="57"/>
                    </a:cubicBezTo>
                    <a:cubicBezTo>
                      <a:pt x="353" y="58"/>
                      <a:pt x="356" y="56"/>
                      <a:pt x="357" y="58"/>
                    </a:cubicBezTo>
                    <a:close/>
                    <a:moveTo>
                      <a:pt x="338" y="9"/>
                    </a:moveTo>
                    <a:cubicBezTo>
                      <a:pt x="336" y="10"/>
                      <a:pt x="333" y="10"/>
                      <a:pt x="333" y="9"/>
                    </a:cubicBezTo>
                    <a:cubicBezTo>
                      <a:pt x="336" y="8"/>
                      <a:pt x="338" y="8"/>
                      <a:pt x="338" y="9"/>
                    </a:cubicBezTo>
                    <a:close/>
                    <a:moveTo>
                      <a:pt x="359" y="73"/>
                    </a:moveTo>
                    <a:cubicBezTo>
                      <a:pt x="356" y="74"/>
                      <a:pt x="357" y="72"/>
                      <a:pt x="355" y="73"/>
                    </a:cubicBezTo>
                    <a:cubicBezTo>
                      <a:pt x="355" y="72"/>
                      <a:pt x="357" y="72"/>
                      <a:pt x="358" y="71"/>
                    </a:cubicBezTo>
                    <a:cubicBezTo>
                      <a:pt x="360" y="72"/>
                      <a:pt x="358" y="72"/>
                      <a:pt x="359" y="73"/>
                    </a:cubicBezTo>
                    <a:close/>
                    <a:moveTo>
                      <a:pt x="353" y="73"/>
                    </a:moveTo>
                    <a:cubicBezTo>
                      <a:pt x="353" y="74"/>
                      <a:pt x="350" y="74"/>
                      <a:pt x="348" y="75"/>
                    </a:cubicBezTo>
                    <a:cubicBezTo>
                      <a:pt x="349" y="73"/>
                      <a:pt x="352" y="73"/>
                      <a:pt x="353" y="73"/>
                    </a:cubicBezTo>
                    <a:close/>
                    <a:moveTo>
                      <a:pt x="346" y="59"/>
                    </a:moveTo>
                    <a:cubicBezTo>
                      <a:pt x="346" y="60"/>
                      <a:pt x="347" y="60"/>
                      <a:pt x="344" y="60"/>
                    </a:cubicBezTo>
                    <a:cubicBezTo>
                      <a:pt x="344" y="60"/>
                      <a:pt x="344" y="59"/>
                      <a:pt x="346" y="59"/>
                    </a:cubicBezTo>
                    <a:close/>
                    <a:moveTo>
                      <a:pt x="348" y="66"/>
                    </a:moveTo>
                    <a:cubicBezTo>
                      <a:pt x="348" y="67"/>
                      <a:pt x="345" y="67"/>
                      <a:pt x="344" y="67"/>
                    </a:cubicBezTo>
                    <a:cubicBezTo>
                      <a:pt x="345" y="66"/>
                      <a:pt x="344" y="66"/>
                      <a:pt x="347" y="65"/>
                    </a:cubicBezTo>
                    <a:cubicBezTo>
                      <a:pt x="346" y="66"/>
                      <a:pt x="346" y="66"/>
                      <a:pt x="348" y="66"/>
                    </a:cubicBezTo>
                    <a:close/>
                    <a:moveTo>
                      <a:pt x="331" y="67"/>
                    </a:moveTo>
                    <a:cubicBezTo>
                      <a:pt x="334" y="66"/>
                      <a:pt x="334" y="66"/>
                      <a:pt x="334" y="66"/>
                    </a:cubicBezTo>
                    <a:cubicBezTo>
                      <a:pt x="334" y="67"/>
                      <a:pt x="332" y="67"/>
                      <a:pt x="332" y="68"/>
                    </a:cubicBezTo>
                    <a:cubicBezTo>
                      <a:pt x="331" y="68"/>
                      <a:pt x="333" y="67"/>
                      <a:pt x="331" y="67"/>
                    </a:cubicBezTo>
                    <a:close/>
                    <a:moveTo>
                      <a:pt x="296" y="18"/>
                    </a:moveTo>
                    <a:cubicBezTo>
                      <a:pt x="295" y="19"/>
                      <a:pt x="294" y="20"/>
                      <a:pt x="292" y="20"/>
                    </a:cubicBezTo>
                    <a:cubicBezTo>
                      <a:pt x="290" y="20"/>
                      <a:pt x="295" y="18"/>
                      <a:pt x="296" y="18"/>
                    </a:cubicBezTo>
                    <a:close/>
                    <a:moveTo>
                      <a:pt x="307" y="75"/>
                    </a:moveTo>
                    <a:cubicBezTo>
                      <a:pt x="308" y="76"/>
                      <a:pt x="302" y="77"/>
                      <a:pt x="303" y="76"/>
                    </a:cubicBezTo>
                    <a:cubicBezTo>
                      <a:pt x="305" y="74"/>
                      <a:pt x="305" y="76"/>
                      <a:pt x="307" y="75"/>
                    </a:cubicBezTo>
                    <a:close/>
                    <a:moveTo>
                      <a:pt x="289" y="45"/>
                    </a:moveTo>
                    <a:cubicBezTo>
                      <a:pt x="289" y="46"/>
                      <a:pt x="288" y="46"/>
                      <a:pt x="288" y="47"/>
                    </a:cubicBezTo>
                    <a:cubicBezTo>
                      <a:pt x="287" y="47"/>
                      <a:pt x="285" y="47"/>
                      <a:pt x="283" y="48"/>
                    </a:cubicBezTo>
                    <a:cubicBezTo>
                      <a:pt x="283" y="46"/>
                      <a:pt x="287" y="46"/>
                      <a:pt x="289" y="45"/>
                    </a:cubicBezTo>
                    <a:close/>
                    <a:moveTo>
                      <a:pt x="255" y="58"/>
                    </a:moveTo>
                    <a:cubicBezTo>
                      <a:pt x="255" y="59"/>
                      <a:pt x="255" y="60"/>
                      <a:pt x="253" y="61"/>
                    </a:cubicBezTo>
                    <a:cubicBezTo>
                      <a:pt x="252" y="60"/>
                      <a:pt x="252" y="60"/>
                      <a:pt x="252" y="60"/>
                    </a:cubicBezTo>
                    <a:lnTo>
                      <a:pt x="255" y="58"/>
                    </a:lnTo>
                    <a:close/>
                    <a:moveTo>
                      <a:pt x="223" y="37"/>
                    </a:moveTo>
                    <a:cubicBezTo>
                      <a:pt x="219" y="39"/>
                      <a:pt x="217" y="40"/>
                      <a:pt x="212" y="43"/>
                    </a:cubicBezTo>
                    <a:cubicBezTo>
                      <a:pt x="212" y="42"/>
                      <a:pt x="215" y="40"/>
                      <a:pt x="216" y="40"/>
                    </a:cubicBezTo>
                    <a:cubicBezTo>
                      <a:pt x="216" y="39"/>
                      <a:pt x="215" y="40"/>
                      <a:pt x="214" y="41"/>
                    </a:cubicBezTo>
                    <a:cubicBezTo>
                      <a:pt x="215" y="40"/>
                      <a:pt x="217" y="39"/>
                      <a:pt x="219" y="38"/>
                    </a:cubicBezTo>
                    <a:cubicBezTo>
                      <a:pt x="221" y="37"/>
                      <a:pt x="222" y="37"/>
                      <a:pt x="223" y="37"/>
                    </a:cubicBezTo>
                    <a:close/>
                    <a:moveTo>
                      <a:pt x="165" y="64"/>
                    </a:moveTo>
                    <a:cubicBezTo>
                      <a:pt x="166" y="65"/>
                      <a:pt x="165" y="66"/>
                      <a:pt x="163" y="67"/>
                    </a:cubicBezTo>
                    <a:cubicBezTo>
                      <a:pt x="162" y="67"/>
                      <a:pt x="164" y="65"/>
                      <a:pt x="165" y="64"/>
                    </a:cubicBezTo>
                    <a:close/>
                    <a:moveTo>
                      <a:pt x="147" y="181"/>
                    </a:moveTo>
                    <a:cubicBezTo>
                      <a:pt x="145" y="181"/>
                      <a:pt x="146" y="180"/>
                      <a:pt x="146" y="180"/>
                    </a:cubicBezTo>
                    <a:cubicBezTo>
                      <a:pt x="147" y="178"/>
                      <a:pt x="148" y="179"/>
                      <a:pt x="147" y="181"/>
                    </a:cubicBezTo>
                    <a:close/>
                    <a:moveTo>
                      <a:pt x="69" y="158"/>
                    </a:moveTo>
                    <a:cubicBezTo>
                      <a:pt x="71" y="158"/>
                      <a:pt x="67" y="164"/>
                      <a:pt x="67" y="163"/>
                    </a:cubicBezTo>
                    <a:cubicBezTo>
                      <a:pt x="69" y="161"/>
                      <a:pt x="68" y="161"/>
                      <a:pt x="69" y="158"/>
                    </a:cubicBezTo>
                    <a:close/>
                    <a:moveTo>
                      <a:pt x="48" y="165"/>
                    </a:moveTo>
                    <a:cubicBezTo>
                      <a:pt x="48" y="166"/>
                      <a:pt x="49" y="165"/>
                      <a:pt x="48" y="168"/>
                    </a:cubicBezTo>
                    <a:cubicBezTo>
                      <a:pt x="47" y="169"/>
                      <a:pt x="46" y="167"/>
                      <a:pt x="48" y="165"/>
                    </a:cubicBezTo>
                    <a:close/>
                    <a:moveTo>
                      <a:pt x="19" y="253"/>
                    </a:moveTo>
                    <a:cubicBezTo>
                      <a:pt x="20" y="253"/>
                      <a:pt x="19" y="256"/>
                      <a:pt x="19" y="258"/>
                    </a:cubicBezTo>
                    <a:cubicBezTo>
                      <a:pt x="17" y="259"/>
                      <a:pt x="19" y="255"/>
                      <a:pt x="19" y="253"/>
                    </a:cubicBezTo>
                    <a:close/>
                    <a:moveTo>
                      <a:pt x="203" y="316"/>
                    </a:moveTo>
                    <a:cubicBezTo>
                      <a:pt x="203" y="313"/>
                      <a:pt x="205" y="312"/>
                      <a:pt x="204" y="311"/>
                    </a:cubicBezTo>
                    <a:cubicBezTo>
                      <a:pt x="206" y="308"/>
                      <a:pt x="205" y="314"/>
                      <a:pt x="205" y="315"/>
                    </a:cubicBezTo>
                    <a:cubicBezTo>
                      <a:pt x="205" y="314"/>
                      <a:pt x="203" y="314"/>
                      <a:pt x="204" y="315"/>
                    </a:cubicBezTo>
                    <a:cubicBezTo>
                      <a:pt x="204" y="316"/>
                      <a:pt x="204" y="315"/>
                      <a:pt x="203" y="316"/>
                    </a:cubicBezTo>
                    <a:close/>
                    <a:moveTo>
                      <a:pt x="28" y="304"/>
                    </a:moveTo>
                    <a:cubicBezTo>
                      <a:pt x="29" y="301"/>
                      <a:pt x="29" y="307"/>
                      <a:pt x="29" y="308"/>
                    </a:cubicBezTo>
                    <a:cubicBezTo>
                      <a:pt x="28" y="311"/>
                      <a:pt x="28" y="305"/>
                      <a:pt x="28" y="304"/>
                    </a:cubicBezTo>
                    <a:close/>
                    <a:moveTo>
                      <a:pt x="28" y="312"/>
                    </a:moveTo>
                    <a:cubicBezTo>
                      <a:pt x="28" y="312"/>
                      <a:pt x="29" y="309"/>
                      <a:pt x="29" y="310"/>
                    </a:cubicBezTo>
                    <a:cubicBezTo>
                      <a:pt x="29" y="315"/>
                      <a:pt x="29" y="319"/>
                      <a:pt x="28" y="322"/>
                    </a:cubicBezTo>
                    <a:cubicBezTo>
                      <a:pt x="28" y="326"/>
                      <a:pt x="27" y="329"/>
                      <a:pt x="28" y="333"/>
                    </a:cubicBezTo>
                    <a:cubicBezTo>
                      <a:pt x="29" y="329"/>
                      <a:pt x="29" y="336"/>
                      <a:pt x="30" y="333"/>
                    </a:cubicBezTo>
                    <a:cubicBezTo>
                      <a:pt x="30" y="331"/>
                      <a:pt x="30" y="329"/>
                      <a:pt x="30" y="328"/>
                    </a:cubicBezTo>
                    <a:cubicBezTo>
                      <a:pt x="30" y="325"/>
                      <a:pt x="31" y="328"/>
                      <a:pt x="31" y="323"/>
                    </a:cubicBezTo>
                    <a:cubicBezTo>
                      <a:pt x="32" y="324"/>
                      <a:pt x="32" y="325"/>
                      <a:pt x="33" y="326"/>
                    </a:cubicBezTo>
                    <a:cubicBezTo>
                      <a:pt x="33" y="329"/>
                      <a:pt x="32" y="325"/>
                      <a:pt x="32" y="328"/>
                    </a:cubicBezTo>
                    <a:cubicBezTo>
                      <a:pt x="31" y="329"/>
                      <a:pt x="32" y="327"/>
                      <a:pt x="31" y="328"/>
                    </a:cubicBezTo>
                    <a:cubicBezTo>
                      <a:pt x="32" y="328"/>
                      <a:pt x="31" y="333"/>
                      <a:pt x="32" y="335"/>
                    </a:cubicBezTo>
                    <a:cubicBezTo>
                      <a:pt x="30" y="334"/>
                      <a:pt x="30" y="339"/>
                      <a:pt x="29" y="336"/>
                    </a:cubicBezTo>
                    <a:cubicBezTo>
                      <a:pt x="29" y="336"/>
                      <a:pt x="29" y="339"/>
                      <a:pt x="29" y="341"/>
                    </a:cubicBezTo>
                    <a:cubicBezTo>
                      <a:pt x="28" y="341"/>
                      <a:pt x="28" y="340"/>
                      <a:pt x="28" y="340"/>
                    </a:cubicBezTo>
                    <a:cubicBezTo>
                      <a:pt x="28" y="338"/>
                      <a:pt x="28" y="336"/>
                      <a:pt x="28" y="335"/>
                    </a:cubicBezTo>
                    <a:cubicBezTo>
                      <a:pt x="27" y="336"/>
                      <a:pt x="27" y="339"/>
                      <a:pt x="27" y="339"/>
                    </a:cubicBezTo>
                    <a:cubicBezTo>
                      <a:pt x="26" y="337"/>
                      <a:pt x="27" y="335"/>
                      <a:pt x="27" y="332"/>
                    </a:cubicBezTo>
                    <a:cubicBezTo>
                      <a:pt x="26" y="334"/>
                      <a:pt x="25" y="334"/>
                      <a:pt x="25" y="339"/>
                    </a:cubicBezTo>
                    <a:cubicBezTo>
                      <a:pt x="24" y="340"/>
                      <a:pt x="24" y="337"/>
                      <a:pt x="24" y="335"/>
                    </a:cubicBezTo>
                    <a:cubicBezTo>
                      <a:pt x="24" y="335"/>
                      <a:pt x="23" y="337"/>
                      <a:pt x="23" y="336"/>
                    </a:cubicBezTo>
                    <a:cubicBezTo>
                      <a:pt x="23" y="338"/>
                      <a:pt x="23" y="340"/>
                      <a:pt x="23" y="343"/>
                    </a:cubicBezTo>
                    <a:cubicBezTo>
                      <a:pt x="22" y="342"/>
                      <a:pt x="23" y="338"/>
                      <a:pt x="21" y="340"/>
                    </a:cubicBezTo>
                    <a:cubicBezTo>
                      <a:pt x="21" y="337"/>
                      <a:pt x="22" y="337"/>
                      <a:pt x="22" y="336"/>
                    </a:cubicBezTo>
                    <a:cubicBezTo>
                      <a:pt x="22" y="335"/>
                      <a:pt x="22" y="336"/>
                      <a:pt x="21" y="336"/>
                    </a:cubicBezTo>
                    <a:cubicBezTo>
                      <a:pt x="22" y="334"/>
                      <a:pt x="22" y="334"/>
                      <a:pt x="22" y="335"/>
                    </a:cubicBezTo>
                    <a:cubicBezTo>
                      <a:pt x="22" y="333"/>
                      <a:pt x="22" y="332"/>
                      <a:pt x="22" y="330"/>
                    </a:cubicBezTo>
                    <a:cubicBezTo>
                      <a:pt x="23" y="330"/>
                      <a:pt x="23" y="331"/>
                      <a:pt x="23" y="331"/>
                    </a:cubicBezTo>
                    <a:cubicBezTo>
                      <a:pt x="25" y="327"/>
                      <a:pt x="24" y="321"/>
                      <a:pt x="25" y="315"/>
                    </a:cubicBezTo>
                    <a:cubicBezTo>
                      <a:pt x="24" y="315"/>
                      <a:pt x="24" y="317"/>
                      <a:pt x="23" y="316"/>
                    </a:cubicBezTo>
                    <a:cubicBezTo>
                      <a:pt x="23" y="314"/>
                      <a:pt x="24" y="314"/>
                      <a:pt x="24" y="311"/>
                    </a:cubicBezTo>
                    <a:cubicBezTo>
                      <a:pt x="26" y="313"/>
                      <a:pt x="26" y="308"/>
                      <a:pt x="27" y="306"/>
                    </a:cubicBezTo>
                    <a:cubicBezTo>
                      <a:pt x="28" y="306"/>
                      <a:pt x="28" y="308"/>
                      <a:pt x="28" y="312"/>
                    </a:cubicBezTo>
                    <a:close/>
                    <a:moveTo>
                      <a:pt x="32" y="318"/>
                    </a:moveTo>
                    <a:cubicBezTo>
                      <a:pt x="32" y="319"/>
                      <a:pt x="33" y="319"/>
                      <a:pt x="33" y="320"/>
                    </a:cubicBezTo>
                    <a:cubicBezTo>
                      <a:pt x="33" y="324"/>
                      <a:pt x="33" y="324"/>
                      <a:pt x="33" y="324"/>
                    </a:cubicBezTo>
                    <a:cubicBezTo>
                      <a:pt x="31" y="324"/>
                      <a:pt x="33" y="320"/>
                      <a:pt x="32" y="318"/>
                    </a:cubicBezTo>
                    <a:close/>
                    <a:moveTo>
                      <a:pt x="33" y="313"/>
                    </a:moveTo>
                    <a:cubicBezTo>
                      <a:pt x="33" y="314"/>
                      <a:pt x="33" y="315"/>
                      <a:pt x="33" y="317"/>
                    </a:cubicBezTo>
                    <a:cubicBezTo>
                      <a:pt x="32" y="317"/>
                      <a:pt x="32" y="317"/>
                      <a:pt x="32" y="317"/>
                    </a:cubicBezTo>
                    <a:cubicBezTo>
                      <a:pt x="32" y="315"/>
                      <a:pt x="33" y="315"/>
                      <a:pt x="33" y="313"/>
                    </a:cubicBezTo>
                    <a:close/>
                    <a:moveTo>
                      <a:pt x="5" y="320"/>
                    </a:moveTo>
                    <a:cubicBezTo>
                      <a:pt x="6" y="320"/>
                      <a:pt x="6" y="322"/>
                      <a:pt x="6" y="324"/>
                    </a:cubicBezTo>
                    <a:cubicBezTo>
                      <a:pt x="5" y="325"/>
                      <a:pt x="5" y="322"/>
                      <a:pt x="5" y="320"/>
                    </a:cubicBezTo>
                    <a:close/>
                    <a:moveTo>
                      <a:pt x="202" y="321"/>
                    </a:moveTo>
                    <a:cubicBezTo>
                      <a:pt x="202" y="322"/>
                      <a:pt x="202" y="324"/>
                      <a:pt x="202" y="325"/>
                    </a:cubicBezTo>
                    <a:cubicBezTo>
                      <a:pt x="202" y="327"/>
                      <a:pt x="202" y="328"/>
                      <a:pt x="202" y="330"/>
                    </a:cubicBezTo>
                    <a:cubicBezTo>
                      <a:pt x="201" y="329"/>
                      <a:pt x="201" y="327"/>
                      <a:pt x="201" y="325"/>
                    </a:cubicBezTo>
                    <a:cubicBezTo>
                      <a:pt x="201" y="323"/>
                      <a:pt x="202" y="322"/>
                      <a:pt x="202" y="321"/>
                    </a:cubicBezTo>
                    <a:close/>
                    <a:moveTo>
                      <a:pt x="22" y="323"/>
                    </a:moveTo>
                    <a:cubicBezTo>
                      <a:pt x="22" y="324"/>
                      <a:pt x="22" y="326"/>
                      <a:pt x="22" y="329"/>
                    </a:cubicBezTo>
                    <a:cubicBezTo>
                      <a:pt x="21" y="329"/>
                      <a:pt x="21" y="328"/>
                      <a:pt x="20" y="328"/>
                    </a:cubicBezTo>
                    <a:cubicBezTo>
                      <a:pt x="20" y="325"/>
                      <a:pt x="22" y="326"/>
                      <a:pt x="22" y="323"/>
                    </a:cubicBezTo>
                    <a:close/>
                    <a:moveTo>
                      <a:pt x="19" y="331"/>
                    </a:moveTo>
                    <a:cubicBezTo>
                      <a:pt x="19" y="331"/>
                      <a:pt x="19" y="332"/>
                      <a:pt x="20" y="332"/>
                    </a:cubicBezTo>
                    <a:cubicBezTo>
                      <a:pt x="20" y="334"/>
                      <a:pt x="19" y="336"/>
                      <a:pt x="19" y="338"/>
                    </a:cubicBezTo>
                    <a:cubicBezTo>
                      <a:pt x="19" y="335"/>
                      <a:pt x="19" y="333"/>
                      <a:pt x="19" y="331"/>
                    </a:cubicBezTo>
                    <a:close/>
                    <a:moveTo>
                      <a:pt x="29" y="339"/>
                    </a:moveTo>
                    <a:cubicBezTo>
                      <a:pt x="30" y="338"/>
                      <a:pt x="30" y="341"/>
                      <a:pt x="31" y="340"/>
                    </a:cubicBezTo>
                    <a:cubicBezTo>
                      <a:pt x="31" y="342"/>
                      <a:pt x="29" y="341"/>
                      <a:pt x="29" y="342"/>
                    </a:cubicBezTo>
                    <a:cubicBezTo>
                      <a:pt x="29" y="341"/>
                      <a:pt x="29" y="340"/>
                      <a:pt x="29" y="339"/>
                    </a:cubicBezTo>
                    <a:close/>
                    <a:moveTo>
                      <a:pt x="202" y="334"/>
                    </a:moveTo>
                    <a:cubicBezTo>
                      <a:pt x="203" y="334"/>
                      <a:pt x="202" y="336"/>
                      <a:pt x="202" y="336"/>
                    </a:cubicBezTo>
                    <a:cubicBezTo>
                      <a:pt x="201" y="336"/>
                      <a:pt x="201" y="334"/>
                      <a:pt x="202" y="334"/>
                    </a:cubicBezTo>
                    <a:close/>
                    <a:moveTo>
                      <a:pt x="193" y="360"/>
                    </a:moveTo>
                    <a:cubicBezTo>
                      <a:pt x="195" y="361"/>
                      <a:pt x="193" y="366"/>
                      <a:pt x="194" y="369"/>
                    </a:cubicBezTo>
                    <a:cubicBezTo>
                      <a:pt x="194" y="368"/>
                      <a:pt x="193" y="367"/>
                      <a:pt x="193" y="365"/>
                    </a:cubicBezTo>
                    <a:cubicBezTo>
                      <a:pt x="193" y="363"/>
                      <a:pt x="193" y="361"/>
                      <a:pt x="193" y="360"/>
                    </a:cubicBezTo>
                    <a:close/>
                    <a:moveTo>
                      <a:pt x="32" y="413"/>
                    </a:moveTo>
                    <a:cubicBezTo>
                      <a:pt x="32" y="416"/>
                      <a:pt x="35" y="421"/>
                      <a:pt x="33" y="423"/>
                    </a:cubicBezTo>
                    <a:cubicBezTo>
                      <a:pt x="32" y="421"/>
                      <a:pt x="32" y="418"/>
                      <a:pt x="31" y="419"/>
                    </a:cubicBezTo>
                    <a:cubicBezTo>
                      <a:pt x="30" y="417"/>
                      <a:pt x="31" y="416"/>
                      <a:pt x="31" y="414"/>
                    </a:cubicBezTo>
                    <a:cubicBezTo>
                      <a:pt x="32" y="414"/>
                      <a:pt x="31" y="413"/>
                      <a:pt x="32" y="413"/>
                    </a:cubicBezTo>
                    <a:close/>
                    <a:moveTo>
                      <a:pt x="197" y="372"/>
                    </a:moveTo>
                    <a:cubicBezTo>
                      <a:pt x="199" y="371"/>
                      <a:pt x="198" y="374"/>
                      <a:pt x="198" y="375"/>
                    </a:cubicBezTo>
                    <a:cubicBezTo>
                      <a:pt x="197" y="375"/>
                      <a:pt x="197" y="373"/>
                      <a:pt x="197" y="372"/>
                    </a:cubicBezTo>
                    <a:close/>
                    <a:moveTo>
                      <a:pt x="35" y="415"/>
                    </a:moveTo>
                    <a:cubicBezTo>
                      <a:pt x="36" y="415"/>
                      <a:pt x="36" y="419"/>
                      <a:pt x="36" y="420"/>
                    </a:cubicBezTo>
                    <a:cubicBezTo>
                      <a:pt x="35" y="420"/>
                      <a:pt x="35" y="416"/>
                      <a:pt x="35" y="415"/>
                    </a:cubicBezTo>
                    <a:close/>
                    <a:moveTo>
                      <a:pt x="198" y="376"/>
                    </a:moveTo>
                    <a:cubicBezTo>
                      <a:pt x="198" y="378"/>
                      <a:pt x="198" y="378"/>
                      <a:pt x="198" y="378"/>
                    </a:cubicBezTo>
                    <a:cubicBezTo>
                      <a:pt x="197" y="378"/>
                      <a:pt x="197" y="376"/>
                      <a:pt x="198" y="376"/>
                    </a:cubicBezTo>
                    <a:close/>
                    <a:moveTo>
                      <a:pt x="201" y="392"/>
                    </a:moveTo>
                    <a:cubicBezTo>
                      <a:pt x="202" y="392"/>
                      <a:pt x="203" y="395"/>
                      <a:pt x="201" y="394"/>
                    </a:cubicBezTo>
                    <a:cubicBezTo>
                      <a:pt x="201" y="394"/>
                      <a:pt x="202" y="393"/>
                      <a:pt x="201" y="392"/>
                    </a:cubicBezTo>
                    <a:close/>
                    <a:moveTo>
                      <a:pt x="195" y="397"/>
                    </a:moveTo>
                    <a:cubicBezTo>
                      <a:pt x="198" y="401"/>
                      <a:pt x="197" y="407"/>
                      <a:pt x="200" y="409"/>
                    </a:cubicBezTo>
                    <a:cubicBezTo>
                      <a:pt x="201" y="410"/>
                      <a:pt x="199" y="410"/>
                      <a:pt x="200" y="411"/>
                    </a:cubicBezTo>
                    <a:cubicBezTo>
                      <a:pt x="199" y="411"/>
                      <a:pt x="198" y="410"/>
                      <a:pt x="196" y="410"/>
                    </a:cubicBezTo>
                    <a:cubicBezTo>
                      <a:pt x="196" y="409"/>
                      <a:pt x="196" y="407"/>
                      <a:pt x="195" y="406"/>
                    </a:cubicBezTo>
                    <a:cubicBezTo>
                      <a:pt x="195" y="405"/>
                      <a:pt x="194" y="405"/>
                      <a:pt x="194" y="404"/>
                    </a:cubicBezTo>
                    <a:cubicBezTo>
                      <a:pt x="193" y="402"/>
                      <a:pt x="194" y="402"/>
                      <a:pt x="193" y="400"/>
                    </a:cubicBezTo>
                    <a:cubicBezTo>
                      <a:pt x="195" y="399"/>
                      <a:pt x="194" y="401"/>
                      <a:pt x="195" y="402"/>
                    </a:cubicBezTo>
                    <a:cubicBezTo>
                      <a:pt x="197" y="401"/>
                      <a:pt x="194" y="399"/>
                      <a:pt x="195" y="397"/>
                    </a:cubicBezTo>
                    <a:close/>
                    <a:moveTo>
                      <a:pt x="203" y="399"/>
                    </a:moveTo>
                    <a:cubicBezTo>
                      <a:pt x="203" y="399"/>
                      <a:pt x="203" y="400"/>
                      <a:pt x="202" y="399"/>
                    </a:cubicBezTo>
                    <a:cubicBezTo>
                      <a:pt x="203" y="400"/>
                      <a:pt x="203" y="400"/>
                      <a:pt x="203" y="400"/>
                    </a:cubicBezTo>
                    <a:cubicBezTo>
                      <a:pt x="202" y="401"/>
                      <a:pt x="203" y="396"/>
                      <a:pt x="203" y="399"/>
                    </a:cubicBezTo>
                    <a:close/>
                    <a:moveTo>
                      <a:pt x="200" y="401"/>
                    </a:moveTo>
                    <a:cubicBezTo>
                      <a:pt x="201" y="401"/>
                      <a:pt x="201" y="402"/>
                      <a:pt x="201" y="403"/>
                    </a:cubicBezTo>
                    <a:cubicBezTo>
                      <a:pt x="201" y="403"/>
                      <a:pt x="200" y="402"/>
                      <a:pt x="200" y="401"/>
                    </a:cubicBezTo>
                    <a:close/>
                    <a:moveTo>
                      <a:pt x="173" y="412"/>
                    </a:moveTo>
                    <a:cubicBezTo>
                      <a:pt x="173" y="410"/>
                      <a:pt x="174" y="413"/>
                      <a:pt x="174" y="412"/>
                    </a:cubicBezTo>
                    <a:cubicBezTo>
                      <a:pt x="174" y="413"/>
                      <a:pt x="174" y="414"/>
                      <a:pt x="173" y="415"/>
                    </a:cubicBezTo>
                    <a:cubicBezTo>
                      <a:pt x="172" y="413"/>
                      <a:pt x="174" y="412"/>
                      <a:pt x="173" y="412"/>
                    </a:cubicBezTo>
                    <a:close/>
                    <a:moveTo>
                      <a:pt x="170" y="416"/>
                    </a:moveTo>
                    <a:cubicBezTo>
                      <a:pt x="170" y="416"/>
                      <a:pt x="172" y="418"/>
                      <a:pt x="171" y="416"/>
                    </a:cubicBezTo>
                    <a:cubicBezTo>
                      <a:pt x="174" y="420"/>
                      <a:pt x="170" y="420"/>
                      <a:pt x="171" y="420"/>
                    </a:cubicBezTo>
                    <a:cubicBezTo>
                      <a:pt x="170" y="421"/>
                      <a:pt x="170" y="420"/>
                      <a:pt x="170" y="420"/>
                    </a:cubicBezTo>
                    <a:cubicBezTo>
                      <a:pt x="170" y="420"/>
                      <a:pt x="170" y="420"/>
                      <a:pt x="170" y="420"/>
                    </a:cubicBezTo>
                    <a:cubicBezTo>
                      <a:pt x="169" y="419"/>
                      <a:pt x="170" y="418"/>
                      <a:pt x="170" y="416"/>
                    </a:cubicBezTo>
                    <a:close/>
                    <a:moveTo>
                      <a:pt x="201" y="406"/>
                    </a:moveTo>
                    <a:cubicBezTo>
                      <a:pt x="202" y="406"/>
                      <a:pt x="202" y="409"/>
                      <a:pt x="203" y="409"/>
                    </a:cubicBezTo>
                    <a:cubicBezTo>
                      <a:pt x="203" y="410"/>
                      <a:pt x="201" y="408"/>
                      <a:pt x="201" y="406"/>
                    </a:cubicBezTo>
                    <a:close/>
                    <a:moveTo>
                      <a:pt x="179" y="415"/>
                    </a:moveTo>
                    <a:cubicBezTo>
                      <a:pt x="180" y="415"/>
                      <a:pt x="181" y="419"/>
                      <a:pt x="179" y="418"/>
                    </a:cubicBezTo>
                    <a:cubicBezTo>
                      <a:pt x="179" y="417"/>
                      <a:pt x="179" y="417"/>
                      <a:pt x="179" y="415"/>
                    </a:cubicBezTo>
                    <a:close/>
                    <a:moveTo>
                      <a:pt x="202" y="414"/>
                    </a:moveTo>
                    <a:cubicBezTo>
                      <a:pt x="200" y="415"/>
                      <a:pt x="199" y="415"/>
                      <a:pt x="199" y="413"/>
                    </a:cubicBezTo>
                    <a:cubicBezTo>
                      <a:pt x="200" y="415"/>
                      <a:pt x="201" y="411"/>
                      <a:pt x="202" y="414"/>
                    </a:cubicBezTo>
                    <a:close/>
                    <a:moveTo>
                      <a:pt x="207" y="410"/>
                    </a:moveTo>
                    <a:cubicBezTo>
                      <a:pt x="207" y="411"/>
                      <a:pt x="208" y="414"/>
                      <a:pt x="209" y="414"/>
                    </a:cubicBezTo>
                    <a:cubicBezTo>
                      <a:pt x="207" y="415"/>
                      <a:pt x="206" y="411"/>
                      <a:pt x="206" y="410"/>
                    </a:cubicBezTo>
                    <a:cubicBezTo>
                      <a:pt x="206" y="410"/>
                      <a:pt x="207" y="412"/>
                      <a:pt x="207" y="410"/>
                    </a:cubicBezTo>
                    <a:close/>
                    <a:moveTo>
                      <a:pt x="196" y="416"/>
                    </a:moveTo>
                    <a:cubicBezTo>
                      <a:pt x="196" y="416"/>
                      <a:pt x="196" y="417"/>
                      <a:pt x="197" y="418"/>
                    </a:cubicBezTo>
                    <a:cubicBezTo>
                      <a:pt x="196" y="418"/>
                      <a:pt x="196" y="418"/>
                      <a:pt x="196" y="418"/>
                    </a:cubicBezTo>
                    <a:cubicBezTo>
                      <a:pt x="195" y="417"/>
                      <a:pt x="196" y="418"/>
                      <a:pt x="196" y="416"/>
                    </a:cubicBezTo>
                    <a:close/>
                    <a:moveTo>
                      <a:pt x="202" y="421"/>
                    </a:moveTo>
                    <a:cubicBezTo>
                      <a:pt x="203" y="419"/>
                      <a:pt x="203" y="422"/>
                      <a:pt x="203" y="423"/>
                    </a:cubicBezTo>
                    <a:cubicBezTo>
                      <a:pt x="201" y="422"/>
                      <a:pt x="200" y="423"/>
                      <a:pt x="198" y="422"/>
                    </a:cubicBezTo>
                    <a:cubicBezTo>
                      <a:pt x="199" y="420"/>
                      <a:pt x="200" y="419"/>
                      <a:pt x="200" y="417"/>
                    </a:cubicBezTo>
                    <a:cubicBezTo>
                      <a:pt x="201" y="418"/>
                      <a:pt x="202" y="419"/>
                      <a:pt x="202" y="420"/>
                    </a:cubicBezTo>
                    <a:cubicBezTo>
                      <a:pt x="202" y="421"/>
                      <a:pt x="203" y="421"/>
                      <a:pt x="202" y="421"/>
                    </a:cubicBezTo>
                    <a:close/>
                    <a:moveTo>
                      <a:pt x="203" y="419"/>
                    </a:moveTo>
                    <a:cubicBezTo>
                      <a:pt x="203" y="418"/>
                      <a:pt x="205" y="419"/>
                      <a:pt x="205" y="418"/>
                    </a:cubicBezTo>
                    <a:cubicBezTo>
                      <a:pt x="206" y="420"/>
                      <a:pt x="205" y="420"/>
                      <a:pt x="206" y="421"/>
                    </a:cubicBezTo>
                    <a:cubicBezTo>
                      <a:pt x="205" y="421"/>
                      <a:pt x="204" y="419"/>
                      <a:pt x="203" y="419"/>
                    </a:cubicBezTo>
                    <a:close/>
                    <a:moveTo>
                      <a:pt x="187" y="426"/>
                    </a:moveTo>
                    <a:cubicBezTo>
                      <a:pt x="187" y="425"/>
                      <a:pt x="189" y="426"/>
                      <a:pt x="189" y="425"/>
                    </a:cubicBezTo>
                    <a:cubicBezTo>
                      <a:pt x="190" y="427"/>
                      <a:pt x="189" y="427"/>
                      <a:pt x="189" y="428"/>
                    </a:cubicBezTo>
                    <a:cubicBezTo>
                      <a:pt x="188" y="429"/>
                      <a:pt x="188" y="426"/>
                      <a:pt x="187" y="426"/>
                    </a:cubicBezTo>
                    <a:close/>
                    <a:moveTo>
                      <a:pt x="206" y="421"/>
                    </a:moveTo>
                    <a:cubicBezTo>
                      <a:pt x="207" y="422"/>
                      <a:pt x="207" y="421"/>
                      <a:pt x="208" y="420"/>
                    </a:cubicBezTo>
                    <a:cubicBezTo>
                      <a:pt x="208" y="422"/>
                      <a:pt x="208" y="422"/>
                      <a:pt x="208" y="422"/>
                    </a:cubicBezTo>
                    <a:cubicBezTo>
                      <a:pt x="208" y="422"/>
                      <a:pt x="207" y="421"/>
                      <a:pt x="207" y="423"/>
                    </a:cubicBezTo>
                    <a:cubicBezTo>
                      <a:pt x="207" y="423"/>
                      <a:pt x="207" y="422"/>
                      <a:pt x="206" y="421"/>
                    </a:cubicBezTo>
                    <a:close/>
                    <a:moveTo>
                      <a:pt x="69" y="497"/>
                    </a:moveTo>
                    <a:cubicBezTo>
                      <a:pt x="71" y="497"/>
                      <a:pt x="72" y="502"/>
                      <a:pt x="73" y="504"/>
                    </a:cubicBezTo>
                    <a:cubicBezTo>
                      <a:pt x="72" y="503"/>
                      <a:pt x="70" y="499"/>
                      <a:pt x="69" y="497"/>
                    </a:cubicBezTo>
                    <a:close/>
                    <a:moveTo>
                      <a:pt x="67" y="523"/>
                    </a:moveTo>
                    <a:cubicBezTo>
                      <a:pt x="67" y="522"/>
                      <a:pt x="68" y="522"/>
                      <a:pt x="69" y="522"/>
                    </a:cubicBezTo>
                    <a:cubicBezTo>
                      <a:pt x="70" y="526"/>
                      <a:pt x="70" y="526"/>
                      <a:pt x="71" y="529"/>
                    </a:cubicBezTo>
                    <a:cubicBezTo>
                      <a:pt x="70" y="529"/>
                      <a:pt x="68" y="526"/>
                      <a:pt x="67" y="523"/>
                    </a:cubicBezTo>
                    <a:close/>
                    <a:moveTo>
                      <a:pt x="65" y="533"/>
                    </a:moveTo>
                    <a:cubicBezTo>
                      <a:pt x="66" y="532"/>
                      <a:pt x="66" y="535"/>
                      <a:pt x="68" y="538"/>
                    </a:cubicBezTo>
                    <a:cubicBezTo>
                      <a:pt x="67" y="538"/>
                      <a:pt x="67" y="536"/>
                      <a:pt x="65" y="533"/>
                    </a:cubicBezTo>
                    <a:close/>
                    <a:moveTo>
                      <a:pt x="83" y="521"/>
                    </a:moveTo>
                    <a:cubicBezTo>
                      <a:pt x="84" y="524"/>
                      <a:pt x="84" y="524"/>
                      <a:pt x="84" y="524"/>
                    </a:cubicBezTo>
                    <a:cubicBezTo>
                      <a:pt x="83" y="525"/>
                      <a:pt x="84" y="525"/>
                      <a:pt x="83" y="527"/>
                    </a:cubicBezTo>
                    <a:cubicBezTo>
                      <a:pt x="81" y="524"/>
                      <a:pt x="81" y="524"/>
                      <a:pt x="81" y="524"/>
                    </a:cubicBezTo>
                    <a:cubicBezTo>
                      <a:pt x="84" y="526"/>
                      <a:pt x="82" y="522"/>
                      <a:pt x="83" y="521"/>
                    </a:cubicBezTo>
                    <a:close/>
                    <a:moveTo>
                      <a:pt x="164" y="467"/>
                    </a:moveTo>
                    <a:cubicBezTo>
                      <a:pt x="164" y="469"/>
                      <a:pt x="164" y="470"/>
                      <a:pt x="164" y="472"/>
                    </a:cubicBezTo>
                    <a:cubicBezTo>
                      <a:pt x="165" y="473"/>
                      <a:pt x="165" y="473"/>
                      <a:pt x="165" y="474"/>
                    </a:cubicBezTo>
                    <a:cubicBezTo>
                      <a:pt x="166" y="474"/>
                      <a:pt x="166" y="473"/>
                      <a:pt x="166" y="472"/>
                    </a:cubicBezTo>
                    <a:cubicBezTo>
                      <a:pt x="166" y="471"/>
                      <a:pt x="166" y="473"/>
                      <a:pt x="165" y="473"/>
                    </a:cubicBezTo>
                    <a:cubicBezTo>
                      <a:pt x="165" y="472"/>
                      <a:pt x="165" y="471"/>
                      <a:pt x="165" y="470"/>
                    </a:cubicBezTo>
                    <a:cubicBezTo>
                      <a:pt x="165" y="469"/>
                      <a:pt x="166" y="472"/>
                      <a:pt x="166" y="471"/>
                    </a:cubicBezTo>
                    <a:cubicBezTo>
                      <a:pt x="167" y="469"/>
                      <a:pt x="165" y="469"/>
                      <a:pt x="165" y="468"/>
                    </a:cubicBezTo>
                    <a:cubicBezTo>
                      <a:pt x="166" y="467"/>
                      <a:pt x="167" y="472"/>
                      <a:pt x="168" y="470"/>
                    </a:cubicBezTo>
                    <a:cubicBezTo>
                      <a:pt x="169" y="472"/>
                      <a:pt x="169" y="472"/>
                      <a:pt x="169" y="473"/>
                    </a:cubicBezTo>
                    <a:cubicBezTo>
                      <a:pt x="170" y="473"/>
                      <a:pt x="169" y="472"/>
                      <a:pt x="169" y="471"/>
                    </a:cubicBezTo>
                    <a:cubicBezTo>
                      <a:pt x="170" y="470"/>
                      <a:pt x="170" y="470"/>
                      <a:pt x="170" y="470"/>
                    </a:cubicBezTo>
                    <a:cubicBezTo>
                      <a:pt x="171" y="472"/>
                      <a:pt x="171" y="473"/>
                      <a:pt x="172" y="475"/>
                    </a:cubicBezTo>
                    <a:cubicBezTo>
                      <a:pt x="172" y="475"/>
                      <a:pt x="174" y="476"/>
                      <a:pt x="173" y="474"/>
                    </a:cubicBezTo>
                    <a:cubicBezTo>
                      <a:pt x="174" y="477"/>
                      <a:pt x="176" y="480"/>
                      <a:pt x="176" y="482"/>
                    </a:cubicBezTo>
                    <a:cubicBezTo>
                      <a:pt x="177" y="484"/>
                      <a:pt x="177" y="481"/>
                      <a:pt x="177" y="482"/>
                    </a:cubicBezTo>
                    <a:cubicBezTo>
                      <a:pt x="177" y="483"/>
                      <a:pt x="177" y="485"/>
                      <a:pt x="176" y="485"/>
                    </a:cubicBezTo>
                    <a:cubicBezTo>
                      <a:pt x="174" y="482"/>
                      <a:pt x="174" y="479"/>
                      <a:pt x="173" y="476"/>
                    </a:cubicBezTo>
                    <a:cubicBezTo>
                      <a:pt x="172" y="477"/>
                      <a:pt x="173" y="479"/>
                      <a:pt x="174" y="481"/>
                    </a:cubicBezTo>
                    <a:cubicBezTo>
                      <a:pt x="173" y="481"/>
                      <a:pt x="174" y="482"/>
                      <a:pt x="174" y="483"/>
                    </a:cubicBezTo>
                    <a:cubicBezTo>
                      <a:pt x="172" y="483"/>
                      <a:pt x="171" y="480"/>
                      <a:pt x="170" y="478"/>
                    </a:cubicBezTo>
                    <a:cubicBezTo>
                      <a:pt x="169" y="479"/>
                      <a:pt x="172" y="483"/>
                      <a:pt x="174" y="486"/>
                    </a:cubicBezTo>
                    <a:cubicBezTo>
                      <a:pt x="173" y="486"/>
                      <a:pt x="173" y="484"/>
                      <a:pt x="172" y="486"/>
                    </a:cubicBezTo>
                    <a:cubicBezTo>
                      <a:pt x="172" y="487"/>
                      <a:pt x="173" y="487"/>
                      <a:pt x="174" y="489"/>
                    </a:cubicBezTo>
                    <a:cubicBezTo>
                      <a:pt x="173" y="489"/>
                      <a:pt x="171" y="487"/>
                      <a:pt x="170" y="485"/>
                    </a:cubicBezTo>
                    <a:cubicBezTo>
                      <a:pt x="171" y="485"/>
                      <a:pt x="172" y="485"/>
                      <a:pt x="172" y="484"/>
                    </a:cubicBezTo>
                    <a:cubicBezTo>
                      <a:pt x="169" y="482"/>
                      <a:pt x="168" y="480"/>
                      <a:pt x="166" y="478"/>
                    </a:cubicBezTo>
                    <a:cubicBezTo>
                      <a:pt x="166" y="481"/>
                      <a:pt x="169" y="481"/>
                      <a:pt x="170" y="484"/>
                    </a:cubicBezTo>
                    <a:cubicBezTo>
                      <a:pt x="169" y="484"/>
                      <a:pt x="170" y="485"/>
                      <a:pt x="170" y="486"/>
                    </a:cubicBezTo>
                    <a:cubicBezTo>
                      <a:pt x="169" y="487"/>
                      <a:pt x="169" y="486"/>
                      <a:pt x="168" y="485"/>
                    </a:cubicBezTo>
                    <a:cubicBezTo>
                      <a:pt x="168" y="485"/>
                      <a:pt x="168" y="485"/>
                      <a:pt x="169" y="486"/>
                    </a:cubicBezTo>
                    <a:cubicBezTo>
                      <a:pt x="166" y="480"/>
                      <a:pt x="164" y="478"/>
                      <a:pt x="163" y="475"/>
                    </a:cubicBezTo>
                    <a:cubicBezTo>
                      <a:pt x="165" y="474"/>
                      <a:pt x="165" y="474"/>
                      <a:pt x="165" y="474"/>
                    </a:cubicBezTo>
                    <a:cubicBezTo>
                      <a:pt x="163" y="472"/>
                      <a:pt x="164" y="471"/>
                      <a:pt x="163" y="469"/>
                    </a:cubicBezTo>
                    <a:cubicBezTo>
                      <a:pt x="164" y="470"/>
                      <a:pt x="163" y="468"/>
                      <a:pt x="164" y="467"/>
                    </a:cubicBezTo>
                    <a:close/>
                    <a:moveTo>
                      <a:pt x="171" y="468"/>
                    </a:moveTo>
                    <a:cubicBezTo>
                      <a:pt x="172" y="470"/>
                      <a:pt x="172" y="471"/>
                      <a:pt x="173" y="469"/>
                    </a:cubicBezTo>
                    <a:cubicBezTo>
                      <a:pt x="173" y="471"/>
                      <a:pt x="172" y="472"/>
                      <a:pt x="174" y="472"/>
                    </a:cubicBezTo>
                    <a:cubicBezTo>
                      <a:pt x="175" y="474"/>
                      <a:pt x="174" y="474"/>
                      <a:pt x="175" y="476"/>
                    </a:cubicBezTo>
                    <a:cubicBezTo>
                      <a:pt x="174" y="474"/>
                      <a:pt x="172" y="474"/>
                      <a:pt x="171" y="472"/>
                    </a:cubicBezTo>
                    <a:cubicBezTo>
                      <a:pt x="174" y="472"/>
                      <a:pt x="169" y="469"/>
                      <a:pt x="171" y="468"/>
                    </a:cubicBezTo>
                    <a:close/>
                    <a:moveTo>
                      <a:pt x="159" y="471"/>
                    </a:moveTo>
                    <a:cubicBezTo>
                      <a:pt x="160" y="471"/>
                      <a:pt x="161" y="473"/>
                      <a:pt x="161" y="474"/>
                    </a:cubicBezTo>
                    <a:cubicBezTo>
                      <a:pt x="160" y="475"/>
                      <a:pt x="159" y="473"/>
                      <a:pt x="159" y="471"/>
                    </a:cubicBezTo>
                    <a:close/>
                    <a:moveTo>
                      <a:pt x="175" y="473"/>
                    </a:moveTo>
                    <a:cubicBezTo>
                      <a:pt x="177" y="474"/>
                      <a:pt x="177" y="477"/>
                      <a:pt x="178" y="476"/>
                    </a:cubicBezTo>
                    <a:cubicBezTo>
                      <a:pt x="180" y="478"/>
                      <a:pt x="178" y="477"/>
                      <a:pt x="178" y="478"/>
                    </a:cubicBezTo>
                    <a:cubicBezTo>
                      <a:pt x="180" y="479"/>
                      <a:pt x="181" y="483"/>
                      <a:pt x="182" y="483"/>
                    </a:cubicBezTo>
                    <a:cubicBezTo>
                      <a:pt x="181" y="484"/>
                      <a:pt x="181" y="482"/>
                      <a:pt x="180" y="482"/>
                    </a:cubicBezTo>
                    <a:cubicBezTo>
                      <a:pt x="179" y="483"/>
                      <a:pt x="181" y="485"/>
                      <a:pt x="182" y="487"/>
                    </a:cubicBezTo>
                    <a:cubicBezTo>
                      <a:pt x="181" y="487"/>
                      <a:pt x="180" y="486"/>
                      <a:pt x="180" y="487"/>
                    </a:cubicBezTo>
                    <a:cubicBezTo>
                      <a:pt x="179" y="485"/>
                      <a:pt x="180" y="486"/>
                      <a:pt x="178" y="484"/>
                    </a:cubicBezTo>
                    <a:cubicBezTo>
                      <a:pt x="179" y="484"/>
                      <a:pt x="180" y="485"/>
                      <a:pt x="180" y="484"/>
                    </a:cubicBezTo>
                    <a:cubicBezTo>
                      <a:pt x="178" y="483"/>
                      <a:pt x="176" y="480"/>
                      <a:pt x="175" y="477"/>
                    </a:cubicBezTo>
                    <a:cubicBezTo>
                      <a:pt x="176" y="479"/>
                      <a:pt x="178" y="481"/>
                      <a:pt x="180" y="482"/>
                    </a:cubicBezTo>
                    <a:cubicBezTo>
                      <a:pt x="179" y="480"/>
                      <a:pt x="174" y="475"/>
                      <a:pt x="175" y="473"/>
                    </a:cubicBezTo>
                    <a:close/>
                    <a:moveTo>
                      <a:pt x="195" y="463"/>
                    </a:moveTo>
                    <a:cubicBezTo>
                      <a:pt x="196" y="463"/>
                      <a:pt x="197" y="466"/>
                      <a:pt x="196" y="466"/>
                    </a:cubicBezTo>
                    <a:cubicBezTo>
                      <a:pt x="195" y="465"/>
                      <a:pt x="195" y="464"/>
                      <a:pt x="195" y="463"/>
                    </a:cubicBezTo>
                    <a:close/>
                    <a:moveTo>
                      <a:pt x="103" y="538"/>
                    </a:moveTo>
                    <a:cubicBezTo>
                      <a:pt x="104" y="540"/>
                      <a:pt x="104" y="540"/>
                      <a:pt x="104" y="540"/>
                    </a:cubicBezTo>
                    <a:cubicBezTo>
                      <a:pt x="103" y="542"/>
                      <a:pt x="103" y="542"/>
                      <a:pt x="103" y="542"/>
                    </a:cubicBezTo>
                    <a:cubicBezTo>
                      <a:pt x="102" y="540"/>
                      <a:pt x="102" y="539"/>
                      <a:pt x="103" y="538"/>
                    </a:cubicBezTo>
                    <a:close/>
                    <a:moveTo>
                      <a:pt x="195" y="469"/>
                    </a:moveTo>
                    <a:cubicBezTo>
                      <a:pt x="195" y="469"/>
                      <a:pt x="195" y="470"/>
                      <a:pt x="195" y="471"/>
                    </a:cubicBezTo>
                    <a:cubicBezTo>
                      <a:pt x="194" y="471"/>
                      <a:pt x="193" y="469"/>
                      <a:pt x="193" y="468"/>
                    </a:cubicBezTo>
                    <a:cubicBezTo>
                      <a:pt x="194" y="469"/>
                      <a:pt x="195" y="468"/>
                      <a:pt x="196" y="469"/>
                    </a:cubicBezTo>
                    <a:cubicBezTo>
                      <a:pt x="195" y="470"/>
                      <a:pt x="195" y="469"/>
                      <a:pt x="195" y="469"/>
                    </a:cubicBezTo>
                    <a:close/>
                    <a:moveTo>
                      <a:pt x="178" y="485"/>
                    </a:moveTo>
                    <a:cubicBezTo>
                      <a:pt x="179" y="487"/>
                      <a:pt x="179" y="487"/>
                      <a:pt x="179" y="487"/>
                    </a:cubicBezTo>
                    <a:cubicBezTo>
                      <a:pt x="178" y="487"/>
                      <a:pt x="178" y="487"/>
                      <a:pt x="178" y="487"/>
                    </a:cubicBezTo>
                    <a:cubicBezTo>
                      <a:pt x="177" y="486"/>
                      <a:pt x="177" y="485"/>
                      <a:pt x="178" y="485"/>
                    </a:cubicBezTo>
                    <a:close/>
                    <a:moveTo>
                      <a:pt x="197" y="471"/>
                    </a:moveTo>
                    <a:cubicBezTo>
                      <a:pt x="198" y="470"/>
                      <a:pt x="199" y="475"/>
                      <a:pt x="198" y="474"/>
                    </a:cubicBezTo>
                    <a:cubicBezTo>
                      <a:pt x="197" y="473"/>
                      <a:pt x="197" y="472"/>
                      <a:pt x="197" y="471"/>
                    </a:cubicBezTo>
                    <a:close/>
                    <a:moveTo>
                      <a:pt x="173" y="496"/>
                    </a:moveTo>
                    <a:cubicBezTo>
                      <a:pt x="174" y="495"/>
                      <a:pt x="174" y="495"/>
                      <a:pt x="174" y="495"/>
                    </a:cubicBezTo>
                    <a:cubicBezTo>
                      <a:pt x="174" y="496"/>
                      <a:pt x="174" y="496"/>
                      <a:pt x="175" y="496"/>
                    </a:cubicBezTo>
                    <a:cubicBezTo>
                      <a:pt x="175" y="497"/>
                      <a:pt x="173" y="497"/>
                      <a:pt x="173" y="496"/>
                    </a:cubicBezTo>
                    <a:close/>
                    <a:moveTo>
                      <a:pt x="189" y="487"/>
                    </a:moveTo>
                    <a:cubicBezTo>
                      <a:pt x="190" y="486"/>
                      <a:pt x="191" y="489"/>
                      <a:pt x="190" y="489"/>
                    </a:cubicBezTo>
                    <a:cubicBezTo>
                      <a:pt x="190" y="488"/>
                      <a:pt x="190" y="488"/>
                      <a:pt x="189" y="487"/>
                    </a:cubicBezTo>
                    <a:close/>
                    <a:moveTo>
                      <a:pt x="193" y="490"/>
                    </a:moveTo>
                    <a:cubicBezTo>
                      <a:pt x="194" y="491"/>
                      <a:pt x="194" y="492"/>
                      <a:pt x="195" y="493"/>
                    </a:cubicBezTo>
                    <a:cubicBezTo>
                      <a:pt x="194" y="493"/>
                      <a:pt x="193" y="491"/>
                      <a:pt x="193" y="492"/>
                    </a:cubicBezTo>
                    <a:cubicBezTo>
                      <a:pt x="192" y="491"/>
                      <a:pt x="192" y="490"/>
                      <a:pt x="193" y="490"/>
                    </a:cubicBezTo>
                    <a:close/>
                    <a:moveTo>
                      <a:pt x="165" y="567"/>
                    </a:moveTo>
                    <a:cubicBezTo>
                      <a:pt x="167" y="568"/>
                      <a:pt x="164" y="564"/>
                      <a:pt x="165" y="563"/>
                    </a:cubicBezTo>
                    <a:cubicBezTo>
                      <a:pt x="167" y="566"/>
                      <a:pt x="169" y="568"/>
                      <a:pt x="171" y="570"/>
                    </a:cubicBezTo>
                    <a:cubicBezTo>
                      <a:pt x="173" y="571"/>
                      <a:pt x="175" y="573"/>
                      <a:pt x="176" y="576"/>
                    </a:cubicBezTo>
                    <a:cubicBezTo>
                      <a:pt x="176" y="577"/>
                      <a:pt x="175" y="578"/>
                      <a:pt x="177" y="579"/>
                    </a:cubicBezTo>
                    <a:cubicBezTo>
                      <a:pt x="176" y="579"/>
                      <a:pt x="177" y="581"/>
                      <a:pt x="176" y="582"/>
                    </a:cubicBezTo>
                    <a:cubicBezTo>
                      <a:pt x="175" y="580"/>
                      <a:pt x="175" y="579"/>
                      <a:pt x="174" y="577"/>
                    </a:cubicBezTo>
                    <a:cubicBezTo>
                      <a:pt x="171" y="576"/>
                      <a:pt x="169" y="573"/>
                      <a:pt x="167" y="572"/>
                    </a:cubicBezTo>
                    <a:cubicBezTo>
                      <a:pt x="166" y="571"/>
                      <a:pt x="166" y="570"/>
                      <a:pt x="167" y="569"/>
                    </a:cubicBezTo>
                    <a:cubicBezTo>
                      <a:pt x="164" y="567"/>
                      <a:pt x="163" y="566"/>
                      <a:pt x="164" y="564"/>
                    </a:cubicBezTo>
                    <a:cubicBezTo>
                      <a:pt x="165" y="565"/>
                      <a:pt x="166" y="566"/>
                      <a:pt x="165" y="567"/>
                    </a:cubicBezTo>
                    <a:close/>
                    <a:moveTo>
                      <a:pt x="164" y="566"/>
                    </a:moveTo>
                    <a:cubicBezTo>
                      <a:pt x="161" y="565"/>
                      <a:pt x="164" y="568"/>
                      <a:pt x="163" y="569"/>
                    </a:cubicBezTo>
                    <a:cubicBezTo>
                      <a:pt x="161" y="566"/>
                      <a:pt x="157" y="562"/>
                      <a:pt x="154" y="558"/>
                    </a:cubicBezTo>
                    <a:cubicBezTo>
                      <a:pt x="150" y="554"/>
                      <a:pt x="148" y="551"/>
                      <a:pt x="148" y="548"/>
                    </a:cubicBezTo>
                    <a:cubicBezTo>
                      <a:pt x="146" y="547"/>
                      <a:pt x="145" y="546"/>
                      <a:pt x="145" y="544"/>
                    </a:cubicBezTo>
                    <a:cubicBezTo>
                      <a:pt x="143" y="543"/>
                      <a:pt x="145" y="545"/>
                      <a:pt x="144" y="545"/>
                    </a:cubicBezTo>
                    <a:cubicBezTo>
                      <a:pt x="143" y="543"/>
                      <a:pt x="142" y="540"/>
                      <a:pt x="142" y="539"/>
                    </a:cubicBezTo>
                    <a:cubicBezTo>
                      <a:pt x="147" y="545"/>
                      <a:pt x="148" y="547"/>
                      <a:pt x="151" y="551"/>
                    </a:cubicBezTo>
                    <a:cubicBezTo>
                      <a:pt x="151" y="551"/>
                      <a:pt x="151" y="550"/>
                      <a:pt x="150" y="549"/>
                    </a:cubicBezTo>
                    <a:cubicBezTo>
                      <a:pt x="155" y="551"/>
                      <a:pt x="155" y="556"/>
                      <a:pt x="162" y="561"/>
                    </a:cubicBezTo>
                    <a:cubicBezTo>
                      <a:pt x="162" y="563"/>
                      <a:pt x="162" y="564"/>
                      <a:pt x="162" y="564"/>
                    </a:cubicBezTo>
                    <a:cubicBezTo>
                      <a:pt x="162" y="565"/>
                      <a:pt x="163" y="564"/>
                      <a:pt x="164" y="566"/>
                    </a:cubicBezTo>
                    <a:close/>
                    <a:moveTo>
                      <a:pt x="139" y="571"/>
                    </a:moveTo>
                    <a:cubicBezTo>
                      <a:pt x="139" y="569"/>
                      <a:pt x="142" y="573"/>
                      <a:pt x="141" y="573"/>
                    </a:cubicBezTo>
                    <a:lnTo>
                      <a:pt x="139" y="571"/>
                    </a:lnTo>
                    <a:close/>
                    <a:moveTo>
                      <a:pt x="188" y="517"/>
                    </a:moveTo>
                    <a:cubicBezTo>
                      <a:pt x="190" y="515"/>
                      <a:pt x="191" y="520"/>
                      <a:pt x="188" y="517"/>
                    </a:cubicBezTo>
                    <a:close/>
                    <a:moveTo>
                      <a:pt x="188" y="518"/>
                    </a:moveTo>
                    <a:cubicBezTo>
                      <a:pt x="189" y="517"/>
                      <a:pt x="191" y="520"/>
                      <a:pt x="190" y="521"/>
                    </a:cubicBezTo>
                    <a:cubicBezTo>
                      <a:pt x="189" y="520"/>
                      <a:pt x="189" y="519"/>
                      <a:pt x="188" y="518"/>
                    </a:cubicBezTo>
                    <a:close/>
                    <a:moveTo>
                      <a:pt x="140" y="575"/>
                    </a:moveTo>
                    <a:cubicBezTo>
                      <a:pt x="142" y="577"/>
                      <a:pt x="141" y="578"/>
                      <a:pt x="143" y="579"/>
                    </a:cubicBezTo>
                    <a:cubicBezTo>
                      <a:pt x="142" y="579"/>
                      <a:pt x="141" y="578"/>
                      <a:pt x="139" y="577"/>
                    </a:cubicBezTo>
                    <a:cubicBezTo>
                      <a:pt x="139" y="576"/>
                      <a:pt x="139" y="575"/>
                      <a:pt x="140" y="575"/>
                    </a:cubicBezTo>
                    <a:close/>
                    <a:moveTo>
                      <a:pt x="153" y="587"/>
                    </a:moveTo>
                    <a:cubicBezTo>
                      <a:pt x="154" y="587"/>
                      <a:pt x="155" y="588"/>
                      <a:pt x="157" y="589"/>
                    </a:cubicBezTo>
                    <a:cubicBezTo>
                      <a:pt x="157" y="588"/>
                      <a:pt x="155" y="588"/>
                      <a:pt x="155" y="587"/>
                    </a:cubicBezTo>
                    <a:cubicBezTo>
                      <a:pt x="155" y="585"/>
                      <a:pt x="158" y="589"/>
                      <a:pt x="159" y="590"/>
                    </a:cubicBezTo>
                    <a:cubicBezTo>
                      <a:pt x="158" y="591"/>
                      <a:pt x="161" y="593"/>
                      <a:pt x="161" y="594"/>
                    </a:cubicBezTo>
                    <a:cubicBezTo>
                      <a:pt x="159" y="592"/>
                      <a:pt x="156" y="590"/>
                      <a:pt x="156" y="591"/>
                    </a:cubicBezTo>
                    <a:cubicBezTo>
                      <a:pt x="154" y="589"/>
                      <a:pt x="154" y="589"/>
                      <a:pt x="153" y="587"/>
                    </a:cubicBezTo>
                    <a:close/>
                    <a:moveTo>
                      <a:pt x="202" y="537"/>
                    </a:moveTo>
                    <a:cubicBezTo>
                      <a:pt x="203" y="537"/>
                      <a:pt x="205" y="539"/>
                      <a:pt x="204" y="540"/>
                    </a:cubicBezTo>
                    <a:cubicBezTo>
                      <a:pt x="203" y="539"/>
                      <a:pt x="202" y="538"/>
                      <a:pt x="202" y="537"/>
                    </a:cubicBezTo>
                    <a:close/>
                    <a:moveTo>
                      <a:pt x="204" y="547"/>
                    </a:moveTo>
                    <a:cubicBezTo>
                      <a:pt x="203" y="546"/>
                      <a:pt x="201" y="545"/>
                      <a:pt x="202" y="544"/>
                    </a:cubicBezTo>
                    <a:cubicBezTo>
                      <a:pt x="203" y="545"/>
                      <a:pt x="205" y="546"/>
                      <a:pt x="204" y="547"/>
                    </a:cubicBezTo>
                    <a:close/>
                    <a:moveTo>
                      <a:pt x="208" y="548"/>
                    </a:moveTo>
                    <a:cubicBezTo>
                      <a:pt x="208" y="549"/>
                      <a:pt x="210" y="551"/>
                      <a:pt x="207" y="550"/>
                    </a:cubicBezTo>
                    <a:cubicBezTo>
                      <a:pt x="209" y="552"/>
                      <a:pt x="213" y="554"/>
                      <a:pt x="212" y="556"/>
                    </a:cubicBezTo>
                    <a:cubicBezTo>
                      <a:pt x="208" y="553"/>
                      <a:pt x="205" y="550"/>
                      <a:pt x="204" y="547"/>
                    </a:cubicBezTo>
                    <a:cubicBezTo>
                      <a:pt x="204" y="547"/>
                      <a:pt x="206" y="548"/>
                      <a:pt x="207" y="549"/>
                    </a:cubicBezTo>
                    <a:cubicBezTo>
                      <a:pt x="206" y="546"/>
                      <a:pt x="203" y="544"/>
                      <a:pt x="201" y="542"/>
                    </a:cubicBezTo>
                    <a:cubicBezTo>
                      <a:pt x="201" y="540"/>
                      <a:pt x="206" y="545"/>
                      <a:pt x="207" y="548"/>
                    </a:cubicBezTo>
                    <a:cubicBezTo>
                      <a:pt x="207" y="548"/>
                      <a:pt x="209" y="548"/>
                      <a:pt x="208" y="547"/>
                    </a:cubicBezTo>
                    <a:cubicBezTo>
                      <a:pt x="209" y="548"/>
                      <a:pt x="211" y="551"/>
                      <a:pt x="212" y="552"/>
                    </a:cubicBezTo>
                    <a:cubicBezTo>
                      <a:pt x="211" y="553"/>
                      <a:pt x="209" y="549"/>
                      <a:pt x="208" y="548"/>
                    </a:cubicBezTo>
                    <a:close/>
                    <a:moveTo>
                      <a:pt x="175" y="583"/>
                    </a:moveTo>
                    <a:cubicBezTo>
                      <a:pt x="176" y="583"/>
                      <a:pt x="177" y="585"/>
                      <a:pt x="179" y="586"/>
                    </a:cubicBezTo>
                    <a:cubicBezTo>
                      <a:pt x="179" y="585"/>
                      <a:pt x="177" y="584"/>
                      <a:pt x="177" y="583"/>
                    </a:cubicBezTo>
                    <a:cubicBezTo>
                      <a:pt x="178" y="582"/>
                      <a:pt x="179" y="583"/>
                      <a:pt x="181" y="584"/>
                    </a:cubicBezTo>
                    <a:cubicBezTo>
                      <a:pt x="183" y="588"/>
                      <a:pt x="180" y="587"/>
                      <a:pt x="182" y="592"/>
                    </a:cubicBezTo>
                    <a:cubicBezTo>
                      <a:pt x="179" y="589"/>
                      <a:pt x="180" y="592"/>
                      <a:pt x="177" y="589"/>
                    </a:cubicBezTo>
                    <a:cubicBezTo>
                      <a:pt x="179" y="589"/>
                      <a:pt x="179" y="589"/>
                      <a:pt x="178" y="587"/>
                    </a:cubicBezTo>
                    <a:cubicBezTo>
                      <a:pt x="176" y="586"/>
                      <a:pt x="176" y="585"/>
                      <a:pt x="175" y="583"/>
                    </a:cubicBezTo>
                    <a:close/>
                    <a:moveTo>
                      <a:pt x="214" y="554"/>
                    </a:moveTo>
                    <a:cubicBezTo>
                      <a:pt x="216" y="554"/>
                      <a:pt x="216" y="555"/>
                      <a:pt x="218" y="557"/>
                    </a:cubicBezTo>
                    <a:cubicBezTo>
                      <a:pt x="216" y="557"/>
                      <a:pt x="215" y="556"/>
                      <a:pt x="214" y="554"/>
                    </a:cubicBezTo>
                    <a:close/>
                    <a:moveTo>
                      <a:pt x="520" y="133"/>
                    </a:moveTo>
                    <a:cubicBezTo>
                      <a:pt x="517" y="132"/>
                      <a:pt x="515" y="131"/>
                      <a:pt x="514" y="130"/>
                    </a:cubicBezTo>
                    <a:cubicBezTo>
                      <a:pt x="514" y="130"/>
                      <a:pt x="516" y="130"/>
                      <a:pt x="515" y="129"/>
                    </a:cubicBezTo>
                    <a:cubicBezTo>
                      <a:pt x="516" y="131"/>
                      <a:pt x="519" y="131"/>
                      <a:pt x="520" y="133"/>
                    </a:cubicBezTo>
                    <a:close/>
                    <a:moveTo>
                      <a:pt x="505" y="122"/>
                    </a:moveTo>
                    <a:cubicBezTo>
                      <a:pt x="506" y="122"/>
                      <a:pt x="507" y="123"/>
                      <a:pt x="508" y="122"/>
                    </a:cubicBezTo>
                    <a:cubicBezTo>
                      <a:pt x="510" y="123"/>
                      <a:pt x="510" y="123"/>
                      <a:pt x="512" y="124"/>
                    </a:cubicBezTo>
                    <a:cubicBezTo>
                      <a:pt x="512" y="124"/>
                      <a:pt x="511" y="124"/>
                      <a:pt x="509" y="124"/>
                    </a:cubicBezTo>
                    <a:cubicBezTo>
                      <a:pt x="508" y="123"/>
                      <a:pt x="507" y="123"/>
                      <a:pt x="505" y="122"/>
                    </a:cubicBezTo>
                    <a:close/>
                    <a:moveTo>
                      <a:pt x="509" y="124"/>
                    </a:moveTo>
                    <a:cubicBezTo>
                      <a:pt x="512" y="126"/>
                      <a:pt x="508" y="125"/>
                      <a:pt x="506" y="124"/>
                    </a:cubicBezTo>
                    <a:cubicBezTo>
                      <a:pt x="507" y="124"/>
                      <a:pt x="508" y="124"/>
                      <a:pt x="509" y="124"/>
                    </a:cubicBezTo>
                    <a:cubicBezTo>
                      <a:pt x="510" y="125"/>
                      <a:pt x="512" y="125"/>
                      <a:pt x="513" y="126"/>
                    </a:cubicBezTo>
                    <a:cubicBezTo>
                      <a:pt x="511" y="127"/>
                      <a:pt x="511" y="125"/>
                      <a:pt x="509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  <p:sp>
            <p:nvSpPr>
              <p:cNvPr id="10" name="MH_Other_12"/>
              <p:cNvSpPr>
                <a:spLocks noEditPoints="1"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7427913" y="4494214"/>
                <a:ext cx="1598612" cy="1254125"/>
              </a:xfrm>
              <a:custGeom>
                <a:avLst/>
                <a:gdLst>
                  <a:gd name="T0" fmla="*/ 2147483646 w 738"/>
                  <a:gd name="T1" fmla="*/ 2147483646 h 578"/>
                  <a:gd name="T2" fmla="*/ 2147483646 w 738"/>
                  <a:gd name="T3" fmla="*/ 2147483646 h 578"/>
                  <a:gd name="T4" fmla="*/ 2147483646 w 738"/>
                  <a:gd name="T5" fmla="*/ 2147483646 h 578"/>
                  <a:gd name="T6" fmla="*/ 2147483646 w 738"/>
                  <a:gd name="T7" fmla="*/ 2147483646 h 578"/>
                  <a:gd name="T8" fmla="*/ 2147483646 w 738"/>
                  <a:gd name="T9" fmla="*/ 2147483646 h 578"/>
                  <a:gd name="T10" fmla="*/ 2147483646 w 738"/>
                  <a:gd name="T11" fmla="*/ 2147483646 h 578"/>
                  <a:gd name="T12" fmla="*/ 2147483646 w 738"/>
                  <a:gd name="T13" fmla="*/ 2147483646 h 578"/>
                  <a:gd name="T14" fmla="*/ 2147483646 w 738"/>
                  <a:gd name="T15" fmla="*/ 2147483646 h 578"/>
                  <a:gd name="T16" fmla="*/ 2147483646 w 738"/>
                  <a:gd name="T17" fmla="*/ 2147483646 h 578"/>
                  <a:gd name="T18" fmla="*/ 2147483646 w 738"/>
                  <a:gd name="T19" fmla="*/ 2147483646 h 578"/>
                  <a:gd name="T20" fmla="*/ 2147483646 w 738"/>
                  <a:gd name="T21" fmla="*/ 2147483646 h 578"/>
                  <a:gd name="T22" fmla="*/ 2147483646 w 738"/>
                  <a:gd name="T23" fmla="*/ 2147483646 h 578"/>
                  <a:gd name="T24" fmla="*/ 2147483646 w 738"/>
                  <a:gd name="T25" fmla="*/ 2147483646 h 578"/>
                  <a:gd name="T26" fmla="*/ 2147483646 w 738"/>
                  <a:gd name="T27" fmla="*/ 2147483646 h 578"/>
                  <a:gd name="T28" fmla="*/ 2147483646 w 738"/>
                  <a:gd name="T29" fmla="*/ 2147483646 h 578"/>
                  <a:gd name="T30" fmla="*/ 2147483646 w 738"/>
                  <a:gd name="T31" fmla="*/ 2147483646 h 578"/>
                  <a:gd name="T32" fmla="*/ 2147483646 w 738"/>
                  <a:gd name="T33" fmla="*/ 2147483646 h 578"/>
                  <a:gd name="T34" fmla="*/ 2147483646 w 738"/>
                  <a:gd name="T35" fmla="*/ 2147483646 h 578"/>
                  <a:gd name="T36" fmla="*/ 2147483646 w 738"/>
                  <a:gd name="T37" fmla="*/ 2147483646 h 578"/>
                  <a:gd name="T38" fmla="*/ 2147483646 w 738"/>
                  <a:gd name="T39" fmla="*/ 2147483646 h 578"/>
                  <a:gd name="T40" fmla="*/ 2147483646 w 738"/>
                  <a:gd name="T41" fmla="*/ 2147483646 h 578"/>
                  <a:gd name="T42" fmla="*/ 2147483646 w 738"/>
                  <a:gd name="T43" fmla="*/ 2147483646 h 578"/>
                  <a:gd name="T44" fmla="*/ 2147483646 w 738"/>
                  <a:gd name="T45" fmla="*/ 2147483646 h 578"/>
                  <a:gd name="T46" fmla="*/ 2147483646 w 738"/>
                  <a:gd name="T47" fmla="*/ 2147483646 h 578"/>
                  <a:gd name="T48" fmla="*/ 2147483646 w 738"/>
                  <a:gd name="T49" fmla="*/ 2147483646 h 578"/>
                  <a:gd name="T50" fmla="*/ 2147483646 w 738"/>
                  <a:gd name="T51" fmla="*/ 2147483646 h 578"/>
                  <a:gd name="T52" fmla="*/ 2147483646 w 738"/>
                  <a:gd name="T53" fmla="*/ 2147483646 h 578"/>
                  <a:gd name="T54" fmla="*/ 2147483646 w 738"/>
                  <a:gd name="T55" fmla="*/ 2147483646 h 578"/>
                  <a:gd name="T56" fmla="*/ 2147483646 w 738"/>
                  <a:gd name="T57" fmla="*/ 2147483646 h 578"/>
                  <a:gd name="T58" fmla="*/ 2147483646 w 738"/>
                  <a:gd name="T59" fmla="*/ 2147483646 h 578"/>
                  <a:gd name="T60" fmla="*/ 2147483646 w 738"/>
                  <a:gd name="T61" fmla="*/ 2147483646 h 578"/>
                  <a:gd name="T62" fmla="*/ 2147483646 w 738"/>
                  <a:gd name="T63" fmla="*/ 2147483646 h 578"/>
                  <a:gd name="T64" fmla="*/ 2147483646 w 738"/>
                  <a:gd name="T65" fmla="*/ 2147483646 h 578"/>
                  <a:gd name="T66" fmla="*/ 2147483646 w 738"/>
                  <a:gd name="T67" fmla="*/ 2147483646 h 578"/>
                  <a:gd name="T68" fmla="*/ 2147483646 w 738"/>
                  <a:gd name="T69" fmla="*/ 2147483646 h 578"/>
                  <a:gd name="T70" fmla="*/ 2147483646 w 738"/>
                  <a:gd name="T71" fmla="*/ 2147483646 h 578"/>
                  <a:gd name="T72" fmla="*/ 2147483646 w 738"/>
                  <a:gd name="T73" fmla="*/ 2147483646 h 578"/>
                  <a:gd name="T74" fmla="*/ 2147483646 w 738"/>
                  <a:gd name="T75" fmla="*/ 2147483646 h 578"/>
                  <a:gd name="T76" fmla="*/ 2147483646 w 738"/>
                  <a:gd name="T77" fmla="*/ 2147483646 h 578"/>
                  <a:gd name="T78" fmla="*/ 2147483646 w 738"/>
                  <a:gd name="T79" fmla="*/ 2147483646 h 578"/>
                  <a:gd name="T80" fmla="*/ 2147483646 w 738"/>
                  <a:gd name="T81" fmla="*/ 2147483646 h 578"/>
                  <a:gd name="T82" fmla="*/ 2147483646 w 738"/>
                  <a:gd name="T83" fmla="*/ 2147483646 h 578"/>
                  <a:gd name="T84" fmla="*/ 2147483646 w 738"/>
                  <a:gd name="T85" fmla="*/ 2147483646 h 578"/>
                  <a:gd name="T86" fmla="*/ 2147483646 w 738"/>
                  <a:gd name="T87" fmla="*/ 2147483646 h 578"/>
                  <a:gd name="T88" fmla="*/ 2147483646 w 738"/>
                  <a:gd name="T89" fmla="*/ 2147483646 h 578"/>
                  <a:gd name="T90" fmla="*/ 2147483646 w 738"/>
                  <a:gd name="T91" fmla="*/ 2147483646 h 578"/>
                  <a:gd name="T92" fmla="*/ 2147483646 w 738"/>
                  <a:gd name="T93" fmla="*/ 2147483646 h 578"/>
                  <a:gd name="T94" fmla="*/ 2147483646 w 738"/>
                  <a:gd name="T95" fmla="*/ 2147483646 h 578"/>
                  <a:gd name="T96" fmla="*/ 2147483646 w 738"/>
                  <a:gd name="T97" fmla="*/ 2147483646 h 578"/>
                  <a:gd name="T98" fmla="*/ 2147483646 w 738"/>
                  <a:gd name="T99" fmla="*/ 2147483646 h 578"/>
                  <a:gd name="T100" fmla="*/ 2147483646 w 738"/>
                  <a:gd name="T101" fmla="*/ 2147483646 h 578"/>
                  <a:gd name="T102" fmla="*/ 2147483646 w 738"/>
                  <a:gd name="T103" fmla="*/ 2147483646 h 578"/>
                  <a:gd name="T104" fmla="*/ 2147483646 w 738"/>
                  <a:gd name="T105" fmla="*/ 2147483646 h 578"/>
                  <a:gd name="T106" fmla="*/ 2147483646 w 738"/>
                  <a:gd name="T107" fmla="*/ 2147483646 h 578"/>
                  <a:gd name="T108" fmla="*/ 2147483646 w 738"/>
                  <a:gd name="T109" fmla="*/ 2147483646 h 578"/>
                  <a:gd name="T110" fmla="*/ 2147483646 w 738"/>
                  <a:gd name="T111" fmla="*/ 2147483646 h 578"/>
                  <a:gd name="T112" fmla="*/ 2147483646 w 738"/>
                  <a:gd name="T113" fmla="*/ 2147483646 h 578"/>
                  <a:gd name="T114" fmla="*/ 2147483646 w 738"/>
                  <a:gd name="T115" fmla="*/ 2147483646 h 578"/>
                  <a:gd name="T116" fmla="*/ 2147483646 w 738"/>
                  <a:gd name="T117" fmla="*/ 2147483646 h 578"/>
                  <a:gd name="T118" fmla="*/ 2147483646 w 738"/>
                  <a:gd name="T119" fmla="*/ 2147483646 h 578"/>
                  <a:gd name="T120" fmla="*/ 2147483646 w 738"/>
                  <a:gd name="T121" fmla="*/ 2147483646 h 578"/>
                  <a:gd name="T122" fmla="*/ 2147483646 w 738"/>
                  <a:gd name="T123" fmla="*/ 2147483646 h 578"/>
                  <a:gd name="T124" fmla="*/ 2147483646 w 738"/>
                  <a:gd name="T125" fmla="*/ 2147483646 h 57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38" h="578">
                    <a:moveTo>
                      <a:pt x="20" y="106"/>
                    </a:moveTo>
                    <a:cubicBezTo>
                      <a:pt x="20" y="107"/>
                      <a:pt x="19" y="109"/>
                      <a:pt x="19" y="110"/>
                    </a:cubicBezTo>
                    <a:cubicBezTo>
                      <a:pt x="20" y="106"/>
                      <a:pt x="18" y="110"/>
                      <a:pt x="18" y="110"/>
                    </a:cubicBezTo>
                    <a:cubicBezTo>
                      <a:pt x="18" y="108"/>
                      <a:pt x="18" y="108"/>
                      <a:pt x="19" y="106"/>
                    </a:cubicBezTo>
                    <a:cubicBezTo>
                      <a:pt x="17" y="106"/>
                      <a:pt x="17" y="108"/>
                      <a:pt x="16" y="111"/>
                    </a:cubicBezTo>
                    <a:cubicBezTo>
                      <a:pt x="16" y="113"/>
                      <a:pt x="16" y="116"/>
                      <a:pt x="15" y="118"/>
                    </a:cubicBezTo>
                    <a:cubicBezTo>
                      <a:pt x="15" y="122"/>
                      <a:pt x="13" y="120"/>
                      <a:pt x="12" y="125"/>
                    </a:cubicBezTo>
                    <a:cubicBezTo>
                      <a:pt x="12" y="125"/>
                      <a:pt x="13" y="123"/>
                      <a:pt x="13" y="123"/>
                    </a:cubicBezTo>
                    <a:cubicBezTo>
                      <a:pt x="13" y="125"/>
                      <a:pt x="13" y="127"/>
                      <a:pt x="12" y="129"/>
                    </a:cubicBezTo>
                    <a:cubicBezTo>
                      <a:pt x="12" y="130"/>
                      <a:pt x="12" y="132"/>
                      <a:pt x="11" y="133"/>
                    </a:cubicBezTo>
                    <a:cubicBezTo>
                      <a:pt x="11" y="130"/>
                      <a:pt x="10" y="133"/>
                      <a:pt x="9" y="135"/>
                    </a:cubicBezTo>
                    <a:cubicBezTo>
                      <a:pt x="10" y="136"/>
                      <a:pt x="9" y="138"/>
                      <a:pt x="9" y="141"/>
                    </a:cubicBezTo>
                    <a:cubicBezTo>
                      <a:pt x="8" y="138"/>
                      <a:pt x="8" y="145"/>
                      <a:pt x="7" y="142"/>
                    </a:cubicBezTo>
                    <a:cubicBezTo>
                      <a:pt x="7" y="146"/>
                      <a:pt x="8" y="144"/>
                      <a:pt x="8" y="146"/>
                    </a:cubicBezTo>
                    <a:cubicBezTo>
                      <a:pt x="6" y="148"/>
                      <a:pt x="8" y="146"/>
                      <a:pt x="8" y="149"/>
                    </a:cubicBezTo>
                    <a:cubicBezTo>
                      <a:pt x="7" y="150"/>
                      <a:pt x="7" y="152"/>
                      <a:pt x="7" y="150"/>
                    </a:cubicBezTo>
                    <a:cubicBezTo>
                      <a:pt x="6" y="155"/>
                      <a:pt x="6" y="157"/>
                      <a:pt x="5" y="161"/>
                    </a:cubicBezTo>
                    <a:cubicBezTo>
                      <a:pt x="6" y="162"/>
                      <a:pt x="6" y="162"/>
                      <a:pt x="6" y="163"/>
                    </a:cubicBezTo>
                    <a:cubicBezTo>
                      <a:pt x="6" y="166"/>
                      <a:pt x="5" y="170"/>
                      <a:pt x="5" y="175"/>
                    </a:cubicBezTo>
                    <a:cubicBezTo>
                      <a:pt x="3" y="174"/>
                      <a:pt x="2" y="187"/>
                      <a:pt x="1" y="191"/>
                    </a:cubicBezTo>
                    <a:cubicBezTo>
                      <a:pt x="1" y="191"/>
                      <a:pt x="2" y="190"/>
                      <a:pt x="2" y="191"/>
                    </a:cubicBezTo>
                    <a:cubicBezTo>
                      <a:pt x="1" y="194"/>
                      <a:pt x="0" y="193"/>
                      <a:pt x="1" y="196"/>
                    </a:cubicBezTo>
                    <a:cubicBezTo>
                      <a:pt x="2" y="196"/>
                      <a:pt x="1" y="192"/>
                      <a:pt x="2" y="193"/>
                    </a:cubicBezTo>
                    <a:cubicBezTo>
                      <a:pt x="2" y="197"/>
                      <a:pt x="4" y="205"/>
                      <a:pt x="3" y="209"/>
                    </a:cubicBezTo>
                    <a:cubicBezTo>
                      <a:pt x="3" y="206"/>
                      <a:pt x="2" y="205"/>
                      <a:pt x="2" y="206"/>
                    </a:cubicBezTo>
                    <a:cubicBezTo>
                      <a:pt x="2" y="208"/>
                      <a:pt x="3" y="209"/>
                      <a:pt x="3" y="213"/>
                    </a:cubicBezTo>
                    <a:cubicBezTo>
                      <a:pt x="3" y="212"/>
                      <a:pt x="2" y="212"/>
                      <a:pt x="2" y="211"/>
                    </a:cubicBezTo>
                    <a:cubicBezTo>
                      <a:pt x="1" y="216"/>
                      <a:pt x="3" y="220"/>
                      <a:pt x="3" y="224"/>
                    </a:cubicBezTo>
                    <a:cubicBezTo>
                      <a:pt x="2" y="223"/>
                      <a:pt x="2" y="223"/>
                      <a:pt x="2" y="222"/>
                    </a:cubicBezTo>
                    <a:cubicBezTo>
                      <a:pt x="1" y="219"/>
                      <a:pt x="1" y="215"/>
                      <a:pt x="1" y="212"/>
                    </a:cubicBezTo>
                    <a:cubicBezTo>
                      <a:pt x="1" y="209"/>
                      <a:pt x="1" y="205"/>
                      <a:pt x="0" y="204"/>
                    </a:cubicBezTo>
                    <a:cubicBezTo>
                      <a:pt x="1" y="210"/>
                      <a:pt x="0" y="217"/>
                      <a:pt x="1" y="225"/>
                    </a:cubicBezTo>
                    <a:cubicBezTo>
                      <a:pt x="0" y="225"/>
                      <a:pt x="3" y="236"/>
                      <a:pt x="2" y="238"/>
                    </a:cubicBezTo>
                    <a:cubicBezTo>
                      <a:pt x="2" y="240"/>
                      <a:pt x="3" y="243"/>
                      <a:pt x="3" y="245"/>
                    </a:cubicBezTo>
                    <a:cubicBezTo>
                      <a:pt x="4" y="248"/>
                      <a:pt x="4" y="251"/>
                      <a:pt x="4" y="254"/>
                    </a:cubicBezTo>
                    <a:cubicBezTo>
                      <a:pt x="5" y="257"/>
                      <a:pt x="5" y="259"/>
                      <a:pt x="5" y="262"/>
                    </a:cubicBezTo>
                    <a:cubicBezTo>
                      <a:pt x="6" y="264"/>
                      <a:pt x="6" y="266"/>
                      <a:pt x="6" y="268"/>
                    </a:cubicBezTo>
                    <a:cubicBezTo>
                      <a:pt x="6" y="267"/>
                      <a:pt x="5" y="267"/>
                      <a:pt x="5" y="267"/>
                    </a:cubicBezTo>
                    <a:cubicBezTo>
                      <a:pt x="6" y="270"/>
                      <a:pt x="6" y="271"/>
                      <a:pt x="7" y="272"/>
                    </a:cubicBezTo>
                    <a:cubicBezTo>
                      <a:pt x="7" y="271"/>
                      <a:pt x="6" y="270"/>
                      <a:pt x="7" y="270"/>
                    </a:cubicBezTo>
                    <a:cubicBezTo>
                      <a:pt x="8" y="276"/>
                      <a:pt x="8" y="278"/>
                      <a:pt x="9" y="281"/>
                    </a:cubicBezTo>
                    <a:cubicBezTo>
                      <a:pt x="9" y="281"/>
                      <a:pt x="8" y="280"/>
                      <a:pt x="8" y="280"/>
                    </a:cubicBezTo>
                    <a:cubicBezTo>
                      <a:pt x="10" y="284"/>
                      <a:pt x="8" y="285"/>
                      <a:pt x="10" y="290"/>
                    </a:cubicBezTo>
                    <a:cubicBezTo>
                      <a:pt x="11" y="289"/>
                      <a:pt x="10" y="287"/>
                      <a:pt x="11" y="289"/>
                    </a:cubicBezTo>
                    <a:cubicBezTo>
                      <a:pt x="11" y="289"/>
                      <a:pt x="11" y="291"/>
                      <a:pt x="11" y="293"/>
                    </a:cubicBezTo>
                    <a:cubicBezTo>
                      <a:pt x="12" y="294"/>
                      <a:pt x="12" y="291"/>
                      <a:pt x="13" y="294"/>
                    </a:cubicBezTo>
                    <a:cubicBezTo>
                      <a:pt x="15" y="299"/>
                      <a:pt x="15" y="299"/>
                      <a:pt x="17" y="304"/>
                    </a:cubicBezTo>
                    <a:cubicBezTo>
                      <a:pt x="16" y="304"/>
                      <a:pt x="17" y="309"/>
                      <a:pt x="16" y="307"/>
                    </a:cubicBezTo>
                    <a:cubicBezTo>
                      <a:pt x="17" y="312"/>
                      <a:pt x="17" y="313"/>
                      <a:pt x="19" y="315"/>
                    </a:cubicBezTo>
                    <a:cubicBezTo>
                      <a:pt x="18" y="315"/>
                      <a:pt x="19" y="318"/>
                      <a:pt x="17" y="316"/>
                    </a:cubicBezTo>
                    <a:cubicBezTo>
                      <a:pt x="18" y="317"/>
                      <a:pt x="18" y="317"/>
                      <a:pt x="19" y="319"/>
                    </a:cubicBezTo>
                    <a:cubicBezTo>
                      <a:pt x="19" y="318"/>
                      <a:pt x="19" y="316"/>
                      <a:pt x="21" y="318"/>
                    </a:cubicBezTo>
                    <a:cubicBezTo>
                      <a:pt x="21" y="321"/>
                      <a:pt x="22" y="323"/>
                      <a:pt x="23" y="325"/>
                    </a:cubicBezTo>
                    <a:cubicBezTo>
                      <a:pt x="24" y="328"/>
                      <a:pt x="25" y="330"/>
                      <a:pt x="25" y="332"/>
                    </a:cubicBezTo>
                    <a:cubicBezTo>
                      <a:pt x="27" y="337"/>
                      <a:pt x="29" y="341"/>
                      <a:pt x="31" y="343"/>
                    </a:cubicBezTo>
                    <a:cubicBezTo>
                      <a:pt x="31" y="343"/>
                      <a:pt x="31" y="343"/>
                      <a:pt x="30" y="343"/>
                    </a:cubicBezTo>
                    <a:cubicBezTo>
                      <a:pt x="32" y="347"/>
                      <a:pt x="32" y="347"/>
                      <a:pt x="32" y="347"/>
                    </a:cubicBezTo>
                    <a:cubicBezTo>
                      <a:pt x="32" y="346"/>
                      <a:pt x="33" y="346"/>
                      <a:pt x="34" y="348"/>
                    </a:cubicBezTo>
                    <a:cubicBezTo>
                      <a:pt x="32" y="347"/>
                      <a:pt x="34" y="350"/>
                      <a:pt x="33" y="351"/>
                    </a:cubicBezTo>
                    <a:cubicBezTo>
                      <a:pt x="31" y="348"/>
                      <a:pt x="30" y="344"/>
                      <a:pt x="28" y="340"/>
                    </a:cubicBezTo>
                    <a:cubicBezTo>
                      <a:pt x="26" y="339"/>
                      <a:pt x="22" y="329"/>
                      <a:pt x="23" y="327"/>
                    </a:cubicBezTo>
                    <a:cubicBezTo>
                      <a:pt x="22" y="331"/>
                      <a:pt x="27" y="342"/>
                      <a:pt x="30" y="345"/>
                    </a:cubicBezTo>
                    <a:cubicBezTo>
                      <a:pt x="30" y="348"/>
                      <a:pt x="31" y="350"/>
                      <a:pt x="32" y="353"/>
                    </a:cubicBezTo>
                    <a:cubicBezTo>
                      <a:pt x="33" y="355"/>
                      <a:pt x="34" y="358"/>
                      <a:pt x="36" y="361"/>
                    </a:cubicBezTo>
                    <a:cubicBezTo>
                      <a:pt x="36" y="360"/>
                      <a:pt x="37" y="362"/>
                      <a:pt x="37" y="362"/>
                    </a:cubicBezTo>
                    <a:cubicBezTo>
                      <a:pt x="39" y="362"/>
                      <a:pt x="37" y="360"/>
                      <a:pt x="38" y="360"/>
                    </a:cubicBezTo>
                    <a:cubicBezTo>
                      <a:pt x="37" y="357"/>
                      <a:pt x="37" y="360"/>
                      <a:pt x="36" y="357"/>
                    </a:cubicBezTo>
                    <a:cubicBezTo>
                      <a:pt x="38" y="357"/>
                      <a:pt x="35" y="354"/>
                      <a:pt x="36" y="354"/>
                    </a:cubicBezTo>
                    <a:cubicBezTo>
                      <a:pt x="38" y="357"/>
                      <a:pt x="40" y="363"/>
                      <a:pt x="42" y="363"/>
                    </a:cubicBezTo>
                    <a:cubicBezTo>
                      <a:pt x="42" y="364"/>
                      <a:pt x="43" y="365"/>
                      <a:pt x="44" y="367"/>
                    </a:cubicBezTo>
                    <a:cubicBezTo>
                      <a:pt x="43" y="366"/>
                      <a:pt x="43" y="367"/>
                      <a:pt x="42" y="366"/>
                    </a:cubicBezTo>
                    <a:cubicBezTo>
                      <a:pt x="44" y="370"/>
                      <a:pt x="43" y="364"/>
                      <a:pt x="45" y="369"/>
                    </a:cubicBezTo>
                    <a:cubicBezTo>
                      <a:pt x="46" y="370"/>
                      <a:pt x="45" y="371"/>
                      <a:pt x="47" y="372"/>
                    </a:cubicBezTo>
                    <a:cubicBezTo>
                      <a:pt x="47" y="375"/>
                      <a:pt x="45" y="371"/>
                      <a:pt x="45" y="373"/>
                    </a:cubicBezTo>
                    <a:cubicBezTo>
                      <a:pt x="46" y="373"/>
                      <a:pt x="49" y="378"/>
                      <a:pt x="48" y="378"/>
                    </a:cubicBezTo>
                    <a:cubicBezTo>
                      <a:pt x="48" y="379"/>
                      <a:pt x="47" y="379"/>
                      <a:pt x="47" y="377"/>
                    </a:cubicBezTo>
                    <a:cubicBezTo>
                      <a:pt x="49" y="378"/>
                      <a:pt x="44" y="373"/>
                      <a:pt x="42" y="371"/>
                    </a:cubicBezTo>
                    <a:cubicBezTo>
                      <a:pt x="42" y="370"/>
                      <a:pt x="43" y="369"/>
                      <a:pt x="42" y="368"/>
                    </a:cubicBezTo>
                    <a:cubicBezTo>
                      <a:pt x="41" y="369"/>
                      <a:pt x="40" y="364"/>
                      <a:pt x="39" y="363"/>
                    </a:cubicBezTo>
                    <a:cubicBezTo>
                      <a:pt x="38" y="365"/>
                      <a:pt x="41" y="369"/>
                      <a:pt x="42" y="371"/>
                    </a:cubicBezTo>
                    <a:cubicBezTo>
                      <a:pt x="41" y="371"/>
                      <a:pt x="40" y="368"/>
                      <a:pt x="39" y="368"/>
                    </a:cubicBezTo>
                    <a:cubicBezTo>
                      <a:pt x="41" y="371"/>
                      <a:pt x="43" y="373"/>
                      <a:pt x="43" y="375"/>
                    </a:cubicBezTo>
                    <a:cubicBezTo>
                      <a:pt x="44" y="375"/>
                      <a:pt x="46" y="380"/>
                      <a:pt x="46" y="378"/>
                    </a:cubicBezTo>
                    <a:cubicBezTo>
                      <a:pt x="45" y="376"/>
                      <a:pt x="43" y="375"/>
                      <a:pt x="43" y="374"/>
                    </a:cubicBezTo>
                    <a:cubicBezTo>
                      <a:pt x="46" y="376"/>
                      <a:pt x="46" y="378"/>
                      <a:pt x="48" y="381"/>
                    </a:cubicBezTo>
                    <a:cubicBezTo>
                      <a:pt x="49" y="381"/>
                      <a:pt x="46" y="379"/>
                      <a:pt x="48" y="379"/>
                    </a:cubicBezTo>
                    <a:cubicBezTo>
                      <a:pt x="48" y="380"/>
                      <a:pt x="48" y="380"/>
                      <a:pt x="49" y="380"/>
                    </a:cubicBezTo>
                    <a:cubicBezTo>
                      <a:pt x="51" y="384"/>
                      <a:pt x="51" y="385"/>
                      <a:pt x="52" y="388"/>
                    </a:cubicBezTo>
                    <a:cubicBezTo>
                      <a:pt x="54" y="390"/>
                      <a:pt x="52" y="387"/>
                      <a:pt x="53" y="387"/>
                    </a:cubicBezTo>
                    <a:cubicBezTo>
                      <a:pt x="53" y="388"/>
                      <a:pt x="54" y="388"/>
                      <a:pt x="54" y="389"/>
                    </a:cubicBezTo>
                    <a:cubicBezTo>
                      <a:pt x="55" y="390"/>
                      <a:pt x="55" y="391"/>
                      <a:pt x="55" y="391"/>
                    </a:cubicBezTo>
                    <a:cubicBezTo>
                      <a:pt x="54" y="392"/>
                      <a:pt x="53" y="389"/>
                      <a:pt x="53" y="390"/>
                    </a:cubicBezTo>
                    <a:cubicBezTo>
                      <a:pt x="55" y="393"/>
                      <a:pt x="55" y="394"/>
                      <a:pt x="56" y="396"/>
                    </a:cubicBezTo>
                    <a:cubicBezTo>
                      <a:pt x="58" y="397"/>
                      <a:pt x="58" y="396"/>
                      <a:pt x="60" y="398"/>
                    </a:cubicBezTo>
                    <a:cubicBezTo>
                      <a:pt x="61" y="400"/>
                      <a:pt x="60" y="400"/>
                      <a:pt x="61" y="402"/>
                    </a:cubicBezTo>
                    <a:cubicBezTo>
                      <a:pt x="62" y="402"/>
                      <a:pt x="66" y="406"/>
                      <a:pt x="68" y="410"/>
                    </a:cubicBezTo>
                    <a:cubicBezTo>
                      <a:pt x="69" y="410"/>
                      <a:pt x="70" y="411"/>
                      <a:pt x="71" y="412"/>
                    </a:cubicBezTo>
                    <a:cubicBezTo>
                      <a:pt x="69" y="409"/>
                      <a:pt x="67" y="408"/>
                      <a:pt x="67" y="406"/>
                    </a:cubicBezTo>
                    <a:cubicBezTo>
                      <a:pt x="67" y="406"/>
                      <a:pt x="68" y="407"/>
                      <a:pt x="69" y="407"/>
                    </a:cubicBezTo>
                    <a:cubicBezTo>
                      <a:pt x="67" y="405"/>
                      <a:pt x="67" y="405"/>
                      <a:pt x="66" y="404"/>
                    </a:cubicBezTo>
                    <a:cubicBezTo>
                      <a:pt x="67" y="404"/>
                      <a:pt x="62" y="400"/>
                      <a:pt x="62" y="399"/>
                    </a:cubicBezTo>
                    <a:cubicBezTo>
                      <a:pt x="63" y="399"/>
                      <a:pt x="64" y="400"/>
                      <a:pt x="64" y="399"/>
                    </a:cubicBezTo>
                    <a:cubicBezTo>
                      <a:pt x="60" y="396"/>
                      <a:pt x="56" y="390"/>
                      <a:pt x="55" y="386"/>
                    </a:cubicBezTo>
                    <a:cubicBezTo>
                      <a:pt x="54" y="388"/>
                      <a:pt x="50" y="379"/>
                      <a:pt x="53" y="382"/>
                    </a:cubicBezTo>
                    <a:cubicBezTo>
                      <a:pt x="51" y="378"/>
                      <a:pt x="52" y="381"/>
                      <a:pt x="50" y="379"/>
                    </a:cubicBezTo>
                    <a:cubicBezTo>
                      <a:pt x="50" y="378"/>
                      <a:pt x="49" y="377"/>
                      <a:pt x="50" y="377"/>
                    </a:cubicBezTo>
                    <a:cubicBezTo>
                      <a:pt x="53" y="379"/>
                      <a:pt x="54" y="382"/>
                      <a:pt x="56" y="384"/>
                    </a:cubicBezTo>
                    <a:cubicBezTo>
                      <a:pt x="57" y="387"/>
                      <a:pt x="59" y="390"/>
                      <a:pt x="60" y="393"/>
                    </a:cubicBezTo>
                    <a:cubicBezTo>
                      <a:pt x="64" y="397"/>
                      <a:pt x="65" y="399"/>
                      <a:pt x="67" y="401"/>
                    </a:cubicBezTo>
                    <a:cubicBezTo>
                      <a:pt x="67" y="402"/>
                      <a:pt x="67" y="402"/>
                      <a:pt x="67" y="402"/>
                    </a:cubicBezTo>
                    <a:cubicBezTo>
                      <a:pt x="68" y="402"/>
                      <a:pt x="73" y="409"/>
                      <a:pt x="72" y="406"/>
                    </a:cubicBezTo>
                    <a:cubicBezTo>
                      <a:pt x="70" y="405"/>
                      <a:pt x="67" y="401"/>
                      <a:pt x="67" y="400"/>
                    </a:cubicBezTo>
                    <a:cubicBezTo>
                      <a:pt x="71" y="404"/>
                      <a:pt x="72" y="406"/>
                      <a:pt x="76" y="410"/>
                    </a:cubicBezTo>
                    <a:cubicBezTo>
                      <a:pt x="74" y="410"/>
                      <a:pt x="75" y="411"/>
                      <a:pt x="76" y="413"/>
                    </a:cubicBezTo>
                    <a:cubicBezTo>
                      <a:pt x="77" y="411"/>
                      <a:pt x="80" y="416"/>
                      <a:pt x="79" y="416"/>
                    </a:cubicBezTo>
                    <a:cubicBezTo>
                      <a:pt x="81" y="418"/>
                      <a:pt x="84" y="421"/>
                      <a:pt x="86" y="424"/>
                    </a:cubicBezTo>
                    <a:cubicBezTo>
                      <a:pt x="89" y="427"/>
                      <a:pt x="92" y="430"/>
                      <a:pt x="95" y="433"/>
                    </a:cubicBezTo>
                    <a:cubicBezTo>
                      <a:pt x="96" y="435"/>
                      <a:pt x="99" y="439"/>
                      <a:pt x="102" y="440"/>
                    </a:cubicBezTo>
                    <a:cubicBezTo>
                      <a:pt x="102" y="440"/>
                      <a:pt x="101" y="440"/>
                      <a:pt x="101" y="440"/>
                    </a:cubicBezTo>
                    <a:cubicBezTo>
                      <a:pt x="103" y="442"/>
                      <a:pt x="104" y="443"/>
                      <a:pt x="104" y="444"/>
                    </a:cubicBezTo>
                    <a:cubicBezTo>
                      <a:pt x="107" y="446"/>
                      <a:pt x="102" y="441"/>
                      <a:pt x="104" y="442"/>
                    </a:cubicBezTo>
                    <a:cubicBezTo>
                      <a:pt x="106" y="444"/>
                      <a:pt x="108" y="446"/>
                      <a:pt x="108" y="447"/>
                    </a:cubicBezTo>
                    <a:cubicBezTo>
                      <a:pt x="110" y="449"/>
                      <a:pt x="114" y="452"/>
                      <a:pt x="117" y="455"/>
                    </a:cubicBezTo>
                    <a:cubicBezTo>
                      <a:pt x="121" y="457"/>
                      <a:pt x="124" y="460"/>
                      <a:pt x="126" y="462"/>
                    </a:cubicBezTo>
                    <a:cubicBezTo>
                      <a:pt x="128" y="463"/>
                      <a:pt x="135" y="468"/>
                      <a:pt x="140" y="471"/>
                    </a:cubicBezTo>
                    <a:cubicBezTo>
                      <a:pt x="145" y="475"/>
                      <a:pt x="149" y="478"/>
                      <a:pt x="144" y="476"/>
                    </a:cubicBezTo>
                    <a:cubicBezTo>
                      <a:pt x="149" y="479"/>
                      <a:pt x="155" y="482"/>
                      <a:pt x="158" y="484"/>
                    </a:cubicBezTo>
                    <a:cubicBezTo>
                      <a:pt x="155" y="482"/>
                      <a:pt x="159" y="485"/>
                      <a:pt x="158" y="485"/>
                    </a:cubicBezTo>
                    <a:cubicBezTo>
                      <a:pt x="160" y="486"/>
                      <a:pt x="160" y="486"/>
                      <a:pt x="161" y="488"/>
                    </a:cubicBezTo>
                    <a:cubicBezTo>
                      <a:pt x="162" y="486"/>
                      <a:pt x="166" y="491"/>
                      <a:pt x="168" y="491"/>
                    </a:cubicBezTo>
                    <a:cubicBezTo>
                      <a:pt x="168" y="490"/>
                      <a:pt x="167" y="490"/>
                      <a:pt x="168" y="490"/>
                    </a:cubicBezTo>
                    <a:cubicBezTo>
                      <a:pt x="168" y="491"/>
                      <a:pt x="168" y="491"/>
                      <a:pt x="169" y="493"/>
                    </a:cubicBezTo>
                    <a:cubicBezTo>
                      <a:pt x="167" y="493"/>
                      <a:pt x="167" y="492"/>
                      <a:pt x="164" y="491"/>
                    </a:cubicBezTo>
                    <a:cubicBezTo>
                      <a:pt x="165" y="492"/>
                      <a:pt x="163" y="491"/>
                      <a:pt x="162" y="492"/>
                    </a:cubicBezTo>
                    <a:cubicBezTo>
                      <a:pt x="164" y="493"/>
                      <a:pt x="166" y="494"/>
                      <a:pt x="167" y="494"/>
                    </a:cubicBezTo>
                    <a:cubicBezTo>
                      <a:pt x="169" y="495"/>
                      <a:pt x="169" y="496"/>
                      <a:pt x="170" y="496"/>
                    </a:cubicBezTo>
                    <a:cubicBezTo>
                      <a:pt x="172" y="497"/>
                      <a:pt x="174" y="498"/>
                      <a:pt x="178" y="501"/>
                    </a:cubicBezTo>
                    <a:cubicBezTo>
                      <a:pt x="179" y="500"/>
                      <a:pt x="174" y="498"/>
                      <a:pt x="174" y="498"/>
                    </a:cubicBezTo>
                    <a:cubicBezTo>
                      <a:pt x="178" y="499"/>
                      <a:pt x="178" y="499"/>
                      <a:pt x="178" y="499"/>
                    </a:cubicBezTo>
                    <a:cubicBezTo>
                      <a:pt x="178" y="499"/>
                      <a:pt x="178" y="498"/>
                      <a:pt x="177" y="498"/>
                    </a:cubicBezTo>
                    <a:cubicBezTo>
                      <a:pt x="177" y="499"/>
                      <a:pt x="175" y="496"/>
                      <a:pt x="174" y="497"/>
                    </a:cubicBezTo>
                    <a:cubicBezTo>
                      <a:pt x="173" y="496"/>
                      <a:pt x="171" y="495"/>
                      <a:pt x="172" y="495"/>
                    </a:cubicBezTo>
                    <a:cubicBezTo>
                      <a:pt x="173" y="495"/>
                      <a:pt x="176" y="497"/>
                      <a:pt x="175" y="496"/>
                    </a:cubicBezTo>
                    <a:cubicBezTo>
                      <a:pt x="173" y="495"/>
                      <a:pt x="172" y="494"/>
                      <a:pt x="171" y="493"/>
                    </a:cubicBezTo>
                    <a:cubicBezTo>
                      <a:pt x="175" y="494"/>
                      <a:pt x="184" y="500"/>
                      <a:pt x="190" y="502"/>
                    </a:cubicBezTo>
                    <a:cubicBezTo>
                      <a:pt x="191" y="503"/>
                      <a:pt x="195" y="505"/>
                      <a:pt x="199" y="507"/>
                    </a:cubicBezTo>
                    <a:cubicBezTo>
                      <a:pt x="203" y="508"/>
                      <a:pt x="207" y="509"/>
                      <a:pt x="206" y="508"/>
                    </a:cubicBezTo>
                    <a:cubicBezTo>
                      <a:pt x="208" y="510"/>
                      <a:pt x="208" y="509"/>
                      <a:pt x="209" y="511"/>
                    </a:cubicBezTo>
                    <a:cubicBezTo>
                      <a:pt x="206" y="510"/>
                      <a:pt x="200" y="507"/>
                      <a:pt x="200" y="508"/>
                    </a:cubicBezTo>
                    <a:cubicBezTo>
                      <a:pt x="203" y="509"/>
                      <a:pt x="209" y="511"/>
                      <a:pt x="205" y="511"/>
                    </a:cubicBezTo>
                    <a:cubicBezTo>
                      <a:pt x="207" y="512"/>
                      <a:pt x="207" y="511"/>
                      <a:pt x="209" y="512"/>
                    </a:cubicBezTo>
                    <a:cubicBezTo>
                      <a:pt x="209" y="513"/>
                      <a:pt x="209" y="513"/>
                      <a:pt x="209" y="513"/>
                    </a:cubicBezTo>
                    <a:cubicBezTo>
                      <a:pt x="207" y="512"/>
                      <a:pt x="201" y="510"/>
                      <a:pt x="204" y="512"/>
                    </a:cubicBezTo>
                    <a:cubicBezTo>
                      <a:pt x="206" y="511"/>
                      <a:pt x="209" y="513"/>
                      <a:pt x="210" y="514"/>
                    </a:cubicBezTo>
                    <a:cubicBezTo>
                      <a:pt x="211" y="514"/>
                      <a:pt x="214" y="515"/>
                      <a:pt x="216" y="516"/>
                    </a:cubicBezTo>
                    <a:cubicBezTo>
                      <a:pt x="219" y="517"/>
                      <a:pt x="221" y="518"/>
                      <a:pt x="221" y="519"/>
                    </a:cubicBezTo>
                    <a:cubicBezTo>
                      <a:pt x="221" y="519"/>
                      <a:pt x="220" y="519"/>
                      <a:pt x="220" y="519"/>
                    </a:cubicBezTo>
                    <a:cubicBezTo>
                      <a:pt x="218" y="518"/>
                      <a:pt x="217" y="518"/>
                      <a:pt x="215" y="517"/>
                    </a:cubicBezTo>
                    <a:cubicBezTo>
                      <a:pt x="214" y="517"/>
                      <a:pt x="213" y="516"/>
                      <a:pt x="213" y="517"/>
                    </a:cubicBezTo>
                    <a:cubicBezTo>
                      <a:pt x="212" y="516"/>
                      <a:pt x="212" y="515"/>
                      <a:pt x="213" y="515"/>
                    </a:cubicBezTo>
                    <a:cubicBezTo>
                      <a:pt x="209" y="514"/>
                      <a:pt x="212" y="516"/>
                      <a:pt x="210" y="515"/>
                    </a:cubicBezTo>
                    <a:cubicBezTo>
                      <a:pt x="209" y="514"/>
                      <a:pt x="208" y="513"/>
                      <a:pt x="206" y="514"/>
                    </a:cubicBezTo>
                    <a:cubicBezTo>
                      <a:pt x="207" y="514"/>
                      <a:pt x="211" y="516"/>
                      <a:pt x="215" y="518"/>
                    </a:cubicBezTo>
                    <a:cubicBezTo>
                      <a:pt x="220" y="520"/>
                      <a:pt x="224" y="521"/>
                      <a:pt x="227" y="522"/>
                    </a:cubicBezTo>
                    <a:cubicBezTo>
                      <a:pt x="230" y="524"/>
                      <a:pt x="240" y="525"/>
                      <a:pt x="241" y="528"/>
                    </a:cubicBezTo>
                    <a:cubicBezTo>
                      <a:pt x="243" y="528"/>
                      <a:pt x="248" y="530"/>
                      <a:pt x="248" y="531"/>
                    </a:cubicBezTo>
                    <a:cubicBezTo>
                      <a:pt x="251" y="532"/>
                      <a:pt x="250" y="530"/>
                      <a:pt x="253" y="531"/>
                    </a:cubicBezTo>
                    <a:cubicBezTo>
                      <a:pt x="257" y="533"/>
                      <a:pt x="256" y="534"/>
                      <a:pt x="258" y="536"/>
                    </a:cubicBezTo>
                    <a:cubicBezTo>
                      <a:pt x="258" y="534"/>
                      <a:pt x="265" y="536"/>
                      <a:pt x="268" y="537"/>
                    </a:cubicBezTo>
                    <a:cubicBezTo>
                      <a:pt x="267" y="537"/>
                      <a:pt x="266" y="537"/>
                      <a:pt x="266" y="537"/>
                    </a:cubicBezTo>
                    <a:cubicBezTo>
                      <a:pt x="269" y="539"/>
                      <a:pt x="270" y="537"/>
                      <a:pt x="273" y="538"/>
                    </a:cubicBezTo>
                    <a:cubicBezTo>
                      <a:pt x="274" y="540"/>
                      <a:pt x="268" y="538"/>
                      <a:pt x="271" y="539"/>
                    </a:cubicBezTo>
                    <a:cubicBezTo>
                      <a:pt x="274" y="539"/>
                      <a:pt x="275" y="541"/>
                      <a:pt x="277" y="540"/>
                    </a:cubicBezTo>
                    <a:cubicBezTo>
                      <a:pt x="278" y="540"/>
                      <a:pt x="278" y="541"/>
                      <a:pt x="279" y="541"/>
                    </a:cubicBezTo>
                    <a:cubicBezTo>
                      <a:pt x="281" y="541"/>
                      <a:pt x="297" y="542"/>
                      <a:pt x="295" y="544"/>
                    </a:cubicBezTo>
                    <a:cubicBezTo>
                      <a:pt x="310" y="545"/>
                      <a:pt x="333" y="549"/>
                      <a:pt x="348" y="548"/>
                    </a:cubicBezTo>
                    <a:cubicBezTo>
                      <a:pt x="347" y="549"/>
                      <a:pt x="348" y="549"/>
                      <a:pt x="345" y="549"/>
                    </a:cubicBezTo>
                    <a:cubicBezTo>
                      <a:pt x="345" y="549"/>
                      <a:pt x="344" y="548"/>
                      <a:pt x="342" y="549"/>
                    </a:cubicBezTo>
                    <a:cubicBezTo>
                      <a:pt x="343" y="549"/>
                      <a:pt x="344" y="549"/>
                      <a:pt x="344" y="550"/>
                    </a:cubicBezTo>
                    <a:cubicBezTo>
                      <a:pt x="341" y="550"/>
                      <a:pt x="338" y="549"/>
                      <a:pt x="337" y="550"/>
                    </a:cubicBezTo>
                    <a:cubicBezTo>
                      <a:pt x="339" y="550"/>
                      <a:pt x="345" y="551"/>
                      <a:pt x="347" y="551"/>
                    </a:cubicBezTo>
                    <a:cubicBezTo>
                      <a:pt x="348" y="550"/>
                      <a:pt x="347" y="549"/>
                      <a:pt x="349" y="549"/>
                    </a:cubicBezTo>
                    <a:cubicBezTo>
                      <a:pt x="348" y="551"/>
                      <a:pt x="353" y="549"/>
                      <a:pt x="355" y="550"/>
                    </a:cubicBezTo>
                    <a:cubicBezTo>
                      <a:pt x="352" y="550"/>
                      <a:pt x="355" y="551"/>
                      <a:pt x="356" y="551"/>
                    </a:cubicBezTo>
                    <a:cubicBezTo>
                      <a:pt x="354" y="551"/>
                      <a:pt x="356" y="550"/>
                      <a:pt x="357" y="550"/>
                    </a:cubicBezTo>
                    <a:cubicBezTo>
                      <a:pt x="360" y="550"/>
                      <a:pt x="361" y="553"/>
                      <a:pt x="364" y="551"/>
                    </a:cubicBezTo>
                    <a:cubicBezTo>
                      <a:pt x="364" y="551"/>
                      <a:pt x="360" y="552"/>
                      <a:pt x="361" y="551"/>
                    </a:cubicBezTo>
                    <a:cubicBezTo>
                      <a:pt x="362" y="549"/>
                      <a:pt x="366" y="550"/>
                      <a:pt x="369" y="550"/>
                    </a:cubicBezTo>
                    <a:cubicBezTo>
                      <a:pt x="370" y="548"/>
                      <a:pt x="374" y="547"/>
                      <a:pt x="379" y="547"/>
                    </a:cubicBezTo>
                    <a:cubicBezTo>
                      <a:pt x="375" y="548"/>
                      <a:pt x="377" y="548"/>
                      <a:pt x="377" y="549"/>
                    </a:cubicBezTo>
                    <a:cubicBezTo>
                      <a:pt x="383" y="548"/>
                      <a:pt x="386" y="548"/>
                      <a:pt x="391" y="548"/>
                    </a:cubicBezTo>
                    <a:cubicBezTo>
                      <a:pt x="390" y="548"/>
                      <a:pt x="383" y="549"/>
                      <a:pt x="385" y="549"/>
                    </a:cubicBezTo>
                    <a:cubicBezTo>
                      <a:pt x="390" y="548"/>
                      <a:pt x="390" y="549"/>
                      <a:pt x="388" y="550"/>
                    </a:cubicBezTo>
                    <a:cubicBezTo>
                      <a:pt x="392" y="549"/>
                      <a:pt x="393" y="550"/>
                      <a:pt x="396" y="549"/>
                    </a:cubicBezTo>
                    <a:cubicBezTo>
                      <a:pt x="396" y="549"/>
                      <a:pt x="397" y="549"/>
                      <a:pt x="397" y="549"/>
                    </a:cubicBezTo>
                    <a:cubicBezTo>
                      <a:pt x="397" y="550"/>
                      <a:pt x="396" y="550"/>
                      <a:pt x="394" y="551"/>
                    </a:cubicBezTo>
                    <a:cubicBezTo>
                      <a:pt x="397" y="551"/>
                      <a:pt x="398" y="551"/>
                      <a:pt x="401" y="552"/>
                    </a:cubicBezTo>
                    <a:cubicBezTo>
                      <a:pt x="402" y="551"/>
                      <a:pt x="398" y="551"/>
                      <a:pt x="400" y="551"/>
                    </a:cubicBezTo>
                    <a:cubicBezTo>
                      <a:pt x="404" y="550"/>
                      <a:pt x="403" y="549"/>
                      <a:pt x="406" y="549"/>
                    </a:cubicBezTo>
                    <a:cubicBezTo>
                      <a:pt x="406" y="551"/>
                      <a:pt x="410" y="549"/>
                      <a:pt x="412" y="549"/>
                    </a:cubicBezTo>
                    <a:cubicBezTo>
                      <a:pt x="411" y="550"/>
                      <a:pt x="409" y="550"/>
                      <a:pt x="407" y="550"/>
                    </a:cubicBezTo>
                    <a:cubicBezTo>
                      <a:pt x="405" y="550"/>
                      <a:pt x="404" y="550"/>
                      <a:pt x="403" y="551"/>
                    </a:cubicBezTo>
                    <a:cubicBezTo>
                      <a:pt x="405" y="551"/>
                      <a:pt x="409" y="551"/>
                      <a:pt x="408" y="552"/>
                    </a:cubicBezTo>
                    <a:cubicBezTo>
                      <a:pt x="406" y="553"/>
                      <a:pt x="402" y="553"/>
                      <a:pt x="401" y="554"/>
                    </a:cubicBezTo>
                    <a:cubicBezTo>
                      <a:pt x="406" y="553"/>
                      <a:pt x="409" y="552"/>
                      <a:pt x="411" y="554"/>
                    </a:cubicBezTo>
                    <a:cubicBezTo>
                      <a:pt x="411" y="552"/>
                      <a:pt x="417" y="552"/>
                      <a:pt x="420" y="551"/>
                    </a:cubicBezTo>
                    <a:cubicBezTo>
                      <a:pt x="422" y="551"/>
                      <a:pt x="420" y="551"/>
                      <a:pt x="422" y="552"/>
                    </a:cubicBezTo>
                    <a:cubicBezTo>
                      <a:pt x="424" y="551"/>
                      <a:pt x="426" y="552"/>
                      <a:pt x="426" y="551"/>
                    </a:cubicBezTo>
                    <a:cubicBezTo>
                      <a:pt x="424" y="551"/>
                      <a:pt x="426" y="550"/>
                      <a:pt x="427" y="550"/>
                    </a:cubicBezTo>
                    <a:cubicBezTo>
                      <a:pt x="427" y="551"/>
                      <a:pt x="430" y="550"/>
                      <a:pt x="432" y="549"/>
                    </a:cubicBezTo>
                    <a:cubicBezTo>
                      <a:pt x="432" y="550"/>
                      <a:pt x="434" y="550"/>
                      <a:pt x="434" y="551"/>
                    </a:cubicBezTo>
                    <a:cubicBezTo>
                      <a:pt x="438" y="549"/>
                      <a:pt x="441" y="548"/>
                      <a:pt x="445" y="548"/>
                    </a:cubicBezTo>
                    <a:cubicBezTo>
                      <a:pt x="448" y="547"/>
                      <a:pt x="452" y="547"/>
                      <a:pt x="456" y="545"/>
                    </a:cubicBezTo>
                    <a:cubicBezTo>
                      <a:pt x="457" y="545"/>
                      <a:pt x="456" y="547"/>
                      <a:pt x="457" y="546"/>
                    </a:cubicBezTo>
                    <a:cubicBezTo>
                      <a:pt x="459" y="545"/>
                      <a:pt x="461" y="544"/>
                      <a:pt x="464" y="544"/>
                    </a:cubicBezTo>
                    <a:cubicBezTo>
                      <a:pt x="464" y="544"/>
                      <a:pt x="462" y="544"/>
                      <a:pt x="462" y="545"/>
                    </a:cubicBezTo>
                    <a:cubicBezTo>
                      <a:pt x="466" y="544"/>
                      <a:pt x="478" y="539"/>
                      <a:pt x="475" y="542"/>
                    </a:cubicBezTo>
                    <a:cubicBezTo>
                      <a:pt x="476" y="541"/>
                      <a:pt x="479" y="540"/>
                      <a:pt x="481" y="539"/>
                    </a:cubicBezTo>
                    <a:cubicBezTo>
                      <a:pt x="483" y="538"/>
                      <a:pt x="485" y="538"/>
                      <a:pt x="485" y="539"/>
                    </a:cubicBezTo>
                    <a:cubicBezTo>
                      <a:pt x="488" y="537"/>
                      <a:pt x="485" y="537"/>
                      <a:pt x="486" y="537"/>
                    </a:cubicBezTo>
                    <a:cubicBezTo>
                      <a:pt x="491" y="536"/>
                      <a:pt x="495" y="534"/>
                      <a:pt x="500" y="532"/>
                    </a:cubicBezTo>
                    <a:cubicBezTo>
                      <a:pt x="504" y="530"/>
                      <a:pt x="509" y="528"/>
                      <a:pt x="513" y="527"/>
                    </a:cubicBezTo>
                    <a:cubicBezTo>
                      <a:pt x="513" y="526"/>
                      <a:pt x="521" y="525"/>
                      <a:pt x="522" y="522"/>
                    </a:cubicBezTo>
                    <a:cubicBezTo>
                      <a:pt x="524" y="522"/>
                      <a:pt x="525" y="521"/>
                      <a:pt x="525" y="522"/>
                    </a:cubicBezTo>
                    <a:cubicBezTo>
                      <a:pt x="515" y="528"/>
                      <a:pt x="510" y="530"/>
                      <a:pt x="499" y="535"/>
                    </a:cubicBezTo>
                    <a:cubicBezTo>
                      <a:pt x="500" y="536"/>
                      <a:pt x="504" y="534"/>
                      <a:pt x="505" y="535"/>
                    </a:cubicBezTo>
                    <a:cubicBezTo>
                      <a:pt x="488" y="545"/>
                      <a:pt x="471" y="552"/>
                      <a:pt x="453" y="555"/>
                    </a:cubicBezTo>
                    <a:cubicBezTo>
                      <a:pt x="434" y="562"/>
                      <a:pt x="413" y="565"/>
                      <a:pt x="394" y="570"/>
                    </a:cubicBezTo>
                    <a:cubicBezTo>
                      <a:pt x="389" y="571"/>
                      <a:pt x="381" y="572"/>
                      <a:pt x="374" y="573"/>
                    </a:cubicBezTo>
                    <a:cubicBezTo>
                      <a:pt x="367" y="574"/>
                      <a:pt x="359" y="574"/>
                      <a:pt x="352" y="574"/>
                    </a:cubicBezTo>
                    <a:cubicBezTo>
                      <a:pt x="355" y="575"/>
                      <a:pt x="360" y="575"/>
                      <a:pt x="365" y="574"/>
                    </a:cubicBezTo>
                    <a:cubicBezTo>
                      <a:pt x="368" y="574"/>
                      <a:pt x="371" y="574"/>
                      <a:pt x="373" y="574"/>
                    </a:cubicBezTo>
                    <a:cubicBezTo>
                      <a:pt x="376" y="574"/>
                      <a:pt x="378" y="574"/>
                      <a:pt x="380" y="574"/>
                    </a:cubicBezTo>
                    <a:cubicBezTo>
                      <a:pt x="379" y="575"/>
                      <a:pt x="379" y="576"/>
                      <a:pt x="379" y="576"/>
                    </a:cubicBezTo>
                    <a:cubicBezTo>
                      <a:pt x="384" y="576"/>
                      <a:pt x="389" y="577"/>
                      <a:pt x="392" y="578"/>
                    </a:cubicBezTo>
                    <a:cubicBezTo>
                      <a:pt x="397" y="577"/>
                      <a:pt x="403" y="576"/>
                      <a:pt x="408" y="576"/>
                    </a:cubicBezTo>
                    <a:cubicBezTo>
                      <a:pt x="413" y="576"/>
                      <a:pt x="417" y="576"/>
                      <a:pt x="421" y="576"/>
                    </a:cubicBezTo>
                    <a:cubicBezTo>
                      <a:pt x="424" y="575"/>
                      <a:pt x="422" y="575"/>
                      <a:pt x="425" y="574"/>
                    </a:cubicBezTo>
                    <a:cubicBezTo>
                      <a:pt x="425" y="575"/>
                      <a:pt x="427" y="575"/>
                      <a:pt x="426" y="575"/>
                    </a:cubicBezTo>
                    <a:cubicBezTo>
                      <a:pt x="429" y="575"/>
                      <a:pt x="433" y="574"/>
                      <a:pt x="434" y="574"/>
                    </a:cubicBezTo>
                    <a:cubicBezTo>
                      <a:pt x="439" y="572"/>
                      <a:pt x="439" y="574"/>
                      <a:pt x="445" y="571"/>
                    </a:cubicBezTo>
                    <a:cubicBezTo>
                      <a:pt x="445" y="572"/>
                      <a:pt x="445" y="572"/>
                      <a:pt x="445" y="572"/>
                    </a:cubicBezTo>
                    <a:cubicBezTo>
                      <a:pt x="450" y="571"/>
                      <a:pt x="454" y="570"/>
                      <a:pt x="458" y="569"/>
                    </a:cubicBezTo>
                    <a:cubicBezTo>
                      <a:pt x="463" y="568"/>
                      <a:pt x="467" y="567"/>
                      <a:pt x="471" y="565"/>
                    </a:cubicBezTo>
                    <a:cubicBezTo>
                      <a:pt x="471" y="566"/>
                      <a:pt x="473" y="566"/>
                      <a:pt x="473" y="566"/>
                    </a:cubicBezTo>
                    <a:cubicBezTo>
                      <a:pt x="478" y="564"/>
                      <a:pt x="480" y="563"/>
                      <a:pt x="483" y="563"/>
                    </a:cubicBezTo>
                    <a:cubicBezTo>
                      <a:pt x="485" y="563"/>
                      <a:pt x="486" y="562"/>
                      <a:pt x="488" y="561"/>
                    </a:cubicBezTo>
                    <a:cubicBezTo>
                      <a:pt x="490" y="561"/>
                      <a:pt x="492" y="560"/>
                      <a:pt x="494" y="559"/>
                    </a:cubicBezTo>
                    <a:cubicBezTo>
                      <a:pt x="497" y="558"/>
                      <a:pt x="501" y="557"/>
                      <a:pt x="504" y="556"/>
                    </a:cubicBezTo>
                    <a:cubicBezTo>
                      <a:pt x="511" y="553"/>
                      <a:pt x="518" y="550"/>
                      <a:pt x="525" y="545"/>
                    </a:cubicBezTo>
                    <a:cubicBezTo>
                      <a:pt x="526" y="546"/>
                      <a:pt x="527" y="545"/>
                      <a:pt x="528" y="545"/>
                    </a:cubicBezTo>
                    <a:cubicBezTo>
                      <a:pt x="530" y="543"/>
                      <a:pt x="535" y="541"/>
                      <a:pt x="539" y="538"/>
                    </a:cubicBezTo>
                    <a:cubicBezTo>
                      <a:pt x="543" y="536"/>
                      <a:pt x="547" y="533"/>
                      <a:pt x="550" y="532"/>
                    </a:cubicBezTo>
                    <a:cubicBezTo>
                      <a:pt x="551" y="530"/>
                      <a:pt x="551" y="529"/>
                      <a:pt x="552" y="528"/>
                    </a:cubicBezTo>
                    <a:cubicBezTo>
                      <a:pt x="554" y="527"/>
                      <a:pt x="551" y="530"/>
                      <a:pt x="554" y="528"/>
                    </a:cubicBezTo>
                    <a:cubicBezTo>
                      <a:pt x="557" y="526"/>
                      <a:pt x="551" y="529"/>
                      <a:pt x="553" y="527"/>
                    </a:cubicBezTo>
                    <a:cubicBezTo>
                      <a:pt x="554" y="527"/>
                      <a:pt x="555" y="526"/>
                      <a:pt x="557" y="526"/>
                    </a:cubicBezTo>
                    <a:cubicBezTo>
                      <a:pt x="555" y="525"/>
                      <a:pt x="560" y="523"/>
                      <a:pt x="562" y="521"/>
                    </a:cubicBezTo>
                    <a:cubicBezTo>
                      <a:pt x="565" y="517"/>
                      <a:pt x="573" y="511"/>
                      <a:pt x="575" y="507"/>
                    </a:cubicBezTo>
                    <a:cubicBezTo>
                      <a:pt x="580" y="503"/>
                      <a:pt x="584" y="500"/>
                      <a:pt x="586" y="497"/>
                    </a:cubicBezTo>
                    <a:cubicBezTo>
                      <a:pt x="589" y="494"/>
                      <a:pt x="590" y="491"/>
                      <a:pt x="592" y="489"/>
                    </a:cubicBezTo>
                    <a:cubicBezTo>
                      <a:pt x="594" y="488"/>
                      <a:pt x="594" y="486"/>
                      <a:pt x="596" y="486"/>
                    </a:cubicBezTo>
                    <a:cubicBezTo>
                      <a:pt x="593" y="486"/>
                      <a:pt x="593" y="487"/>
                      <a:pt x="592" y="486"/>
                    </a:cubicBezTo>
                    <a:cubicBezTo>
                      <a:pt x="592" y="485"/>
                      <a:pt x="592" y="485"/>
                      <a:pt x="593" y="484"/>
                    </a:cubicBezTo>
                    <a:cubicBezTo>
                      <a:pt x="594" y="484"/>
                      <a:pt x="593" y="485"/>
                      <a:pt x="594" y="485"/>
                    </a:cubicBezTo>
                    <a:cubicBezTo>
                      <a:pt x="596" y="482"/>
                      <a:pt x="596" y="482"/>
                      <a:pt x="598" y="480"/>
                    </a:cubicBezTo>
                    <a:cubicBezTo>
                      <a:pt x="596" y="481"/>
                      <a:pt x="596" y="480"/>
                      <a:pt x="597" y="479"/>
                    </a:cubicBezTo>
                    <a:cubicBezTo>
                      <a:pt x="599" y="477"/>
                      <a:pt x="600" y="476"/>
                      <a:pt x="601" y="475"/>
                    </a:cubicBezTo>
                    <a:cubicBezTo>
                      <a:pt x="600" y="476"/>
                      <a:pt x="598" y="477"/>
                      <a:pt x="597" y="478"/>
                    </a:cubicBezTo>
                    <a:cubicBezTo>
                      <a:pt x="596" y="479"/>
                      <a:pt x="595" y="480"/>
                      <a:pt x="594" y="481"/>
                    </a:cubicBezTo>
                    <a:cubicBezTo>
                      <a:pt x="594" y="481"/>
                      <a:pt x="593" y="481"/>
                      <a:pt x="594" y="480"/>
                    </a:cubicBezTo>
                    <a:cubicBezTo>
                      <a:pt x="598" y="476"/>
                      <a:pt x="602" y="474"/>
                      <a:pt x="607" y="469"/>
                    </a:cubicBezTo>
                    <a:cubicBezTo>
                      <a:pt x="608" y="467"/>
                      <a:pt x="605" y="469"/>
                      <a:pt x="609" y="466"/>
                    </a:cubicBezTo>
                    <a:cubicBezTo>
                      <a:pt x="609" y="467"/>
                      <a:pt x="612" y="464"/>
                      <a:pt x="610" y="467"/>
                    </a:cubicBezTo>
                    <a:cubicBezTo>
                      <a:pt x="614" y="465"/>
                      <a:pt x="612" y="464"/>
                      <a:pt x="615" y="462"/>
                    </a:cubicBezTo>
                    <a:cubicBezTo>
                      <a:pt x="616" y="462"/>
                      <a:pt x="616" y="462"/>
                      <a:pt x="616" y="462"/>
                    </a:cubicBezTo>
                    <a:cubicBezTo>
                      <a:pt x="618" y="461"/>
                      <a:pt x="616" y="461"/>
                      <a:pt x="618" y="459"/>
                    </a:cubicBezTo>
                    <a:cubicBezTo>
                      <a:pt x="622" y="457"/>
                      <a:pt x="625" y="455"/>
                      <a:pt x="628" y="453"/>
                    </a:cubicBezTo>
                    <a:cubicBezTo>
                      <a:pt x="625" y="456"/>
                      <a:pt x="622" y="460"/>
                      <a:pt x="619" y="462"/>
                    </a:cubicBezTo>
                    <a:cubicBezTo>
                      <a:pt x="620" y="460"/>
                      <a:pt x="622" y="458"/>
                      <a:pt x="622" y="457"/>
                    </a:cubicBezTo>
                    <a:cubicBezTo>
                      <a:pt x="618" y="460"/>
                      <a:pt x="619" y="462"/>
                      <a:pt x="615" y="464"/>
                    </a:cubicBezTo>
                    <a:cubicBezTo>
                      <a:pt x="611" y="470"/>
                      <a:pt x="603" y="474"/>
                      <a:pt x="601" y="478"/>
                    </a:cubicBezTo>
                    <a:cubicBezTo>
                      <a:pt x="607" y="473"/>
                      <a:pt x="614" y="471"/>
                      <a:pt x="615" y="468"/>
                    </a:cubicBezTo>
                    <a:cubicBezTo>
                      <a:pt x="615" y="469"/>
                      <a:pt x="611" y="472"/>
                      <a:pt x="611" y="471"/>
                    </a:cubicBezTo>
                    <a:cubicBezTo>
                      <a:pt x="611" y="470"/>
                      <a:pt x="611" y="470"/>
                      <a:pt x="613" y="468"/>
                    </a:cubicBezTo>
                    <a:cubicBezTo>
                      <a:pt x="616" y="467"/>
                      <a:pt x="616" y="466"/>
                      <a:pt x="620" y="462"/>
                    </a:cubicBezTo>
                    <a:cubicBezTo>
                      <a:pt x="619" y="464"/>
                      <a:pt x="624" y="459"/>
                      <a:pt x="621" y="463"/>
                    </a:cubicBezTo>
                    <a:cubicBezTo>
                      <a:pt x="623" y="462"/>
                      <a:pt x="626" y="457"/>
                      <a:pt x="628" y="458"/>
                    </a:cubicBezTo>
                    <a:cubicBezTo>
                      <a:pt x="627" y="459"/>
                      <a:pt x="623" y="462"/>
                      <a:pt x="624" y="463"/>
                    </a:cubicBezTo>
                    <a:cubicBezTo>
                      <a:pt x="626" y="461"/>
                      <a:pt x="622" y="466"/>
                      <a:pt x="625" y="463"/>
                    </a:cubicBezTo>
                    <a:cubicBezTo>
                      <a:pt x="627" y="460"/>
                      <a:pt x="630" y="460"/>
                      <a:pt x="632" y="456"/>
                    </a:cubicBezTo>
                    <a:cubicBezTo>
                      <a:pt x="632" y="457"/>
                      <a:pt x="631" y="458"/>
                      <a:pt x="632" y="458"/>
                    </a:cubicBezTo>
                    <a:cubicBezTo>
                      <a:pt x="634" y="455"/>
                      <a:pt x="634" y="456"/>
                      <a:pt x="635" y="455"/>
                    </a:cubicBezTo>
                    <a:cubicBezTo>
                      <a:pt x="635" y="453"/>
                      <a:pt x="633" y="457"/>
                      <a:pt x="632" y="456"/>
                    </a:cubicBezTo>
                    <a:cubicBezTo>
                      <a:pt x="639" y="448"/>
                      <a:pt x="640" y="446"/>
                      <a:pt x="645" y="444"/>
                    </a:cubicBezTo>
                    <a:cubicBezTo>
                      <a:pt x="645" y="445"/>
                      <a:pt x="644" y="446"/>
                      <a:pt x="644" y="446"/>
                    </a:cubicBezTo>
                    <a:cubicBezTo>
                      <a:pt x="645" y="445"/>
                      <a:pt x="645" y="445"/>
                      <a:pt x="646" y="445"/>
                    </a:cubicBezTo>
                    <a:cubicBezTo>
                      <a:pt x="649" y="442"/>
                      <a:pt x="649" y="440"/>
                      <a:pt x="650" y="439"/>
                    </a:cubicBezTo>
                    <a:cubicBezTo>
                      <a:pt x="654" y="435"/>
                      <a:pt x="660" y="430"/>
                      <a:pt x="664" y="425"/>
                    </a:cubicBezTo>
                    <a:cubicBezTo>
                      <a:pt x="669" y="419"/>
                      <a:pt x="675" y="413"/>
                      <a:pt x="679" y="406"/>
                    </a:cubicBezTo>
                    <a:cubicBezTo>
                      <a:pt x="680" y="406"/>
                      <a:pt x="678" y="408"/>
                      <a:pt x="679" y="408"/>
                    </a:cubicBezTo>
                    <a:cubicBezTo>
                      <a:pt x="681" y="404"/>
                      <a:pt x="682" y="401"/>
                      <a:pt x="679" y="403"/>
                    </a:cubicBezTo>
                    <a:cubicBezTo>
                      <a:pt x="680" y="401"/>
                      <a:pt x="681" y="402"/>
                      <a:pt x="682" y="400"/>
                    </a:cubicBezTo>
                    <a:cubicBezTo>
                      <a:pt x="680" y="399"/>
                      <a:pt x="680" y="399"/>
                      <a:pt x="680" y="399"/>
                    </a:cubicBezTo>
                    <a:cubicBezTo>
                      <a:pt x="683" y="396"/>
                      <a:pt x="683" y="394"/>
                      <a:pt x="682" y="393"/>
                    </a:cubicBezTo>
                    <a:cubicBezTo>
                      <a:pt x="681" y="394"/>
                      <a:pt x="680" y="392"/>
                      <a:pt x="678" y="394"/>
                    </a:cubicBezTo>
                    <a:cubicBezTo>
                      <a:pt x="678" y="397"/>
                      <a:pt x="677" y="398"/>
                      <a:pt x="675" y="400"/>
                    </a:cubicBezTo>
                    <a:cubicBezTo>
                      <a:pt x="675" y="401"/>
                      <a:pt x="677" y="400"/>
                      <a:pt x="675" y="403"/>
                    </a:cubicBezTo>
                    <a:cubicBezTo>
                      <a:pt x="675" y="400"/>
                      <a:pt x="674" y="402"/>
                      <a:pt x="672" y="405"/>
                    </a:cubicBezTo>
                    <a:cubicBezTo>
                      <a:pt x="671" y="404"/>
                      <a:pt x="673" y="399"/>
                      <a:pt x="676" y="397"/>
                    </a:cubicBezTo>
                    <a:cubicBezTo>
                      <a:pt x="675" y="397"/>
                      <a:pt x="675" y="397"/>
                      <a:pt x="675" y="397"/>
                    </a:cubicBezTo>
                    <a:cubicBezTo>
                      <a:pt x="672" y="401"/>
                      <a:pt x="671" y="403"/>
                      <a:pt x="669" y="407"/>
                    </a:cubicBezTo>
                    <a:cubicBezTo>
                      <a:pt x="669" y="406"/>
                      <a:pt x="670" y="404"/>
                      <a:pt x="671" y="402"/>
                    </a:cubicBezTo>
                    <a:cubicBezTo>
                      <a:pt x="669" y="404"/>
                      <a:pt x="668" y="406"/>
                      <a:pt x="666" y="409"/>
                    </a:cubicBezTo>
                    <a:cubicBezTo>
                      <a:pt x="663" y="412"/>
                      <a:pt x="661" y="414"/>
                      <a:pt x="659" y="417"/>
                    </a:cubicBezTo>
                    <a:cubicBezTo>
                      <a:pt x="657" y="419"/>
                      <a:pt x="655" y="422"/>
                      <a:pt x="653" y="423"/>
                    </a:cubicBezTo>
                    <a:cubicBezTo>
                      <a:pt x="651" y="424"/>
                      <a:pt x="650" y="425"/>
                      <a:pt x="649" y="424"/>
                    </a:cubicBezTo>
                    <a:cubicBezTo>
                      <a:pt x="647" y="426"/>
                      <a:pt x="643" y="429"/>
                      <a:pt x="641" y="433"/>
                    </a:cubicBezTo>
                    <a:cubicBezTo>
                      <a:pt x="641" y="434"/>
                      <a:pt x="643" y="432"/>
                      <a:pt x="644" y="432"/>
                    </a:cubicBezTo>
                    <a:cubicBezTo>
                      <a:pt x="642" y="435"/>
                      <a:pt x="639" y="437"/>
                      <a:pt x="637" y="438"/>
                    </a:cubicBezTo>
                    <a:cubicBezTo>
                      <a:pt x="638" y="438"/>
                      <a:pt x="634" y="442"/>
                      <a:pt x="633" y="442"/>
                    </a:cubicBezTo>
                    <a:cubicBezTo>
                      <a:pt x="633" y="444"/>
                      <a:pt x="630" y="447"/>
                      <a:pt x="629" y="447"/>
                    </a:cubicBezTo>
                    <a:cubicBezTo>
                      <a:pt x="629" y="447"/>
                      <a:pt x="629" y="446"/>
                      <a:pt x="629" y="446"/>
                    </a:cubicBezTo>
                    <a:cubicBezTo>
                      <a:pt x="630" y="445"/>
                      <a:pt x="631" y="444"/>
                      <a:pt x="631" y="443"/>
                    </a:cubicBezTo>
                    <a:cubicBezTo>
                      <a:pt x="629" y="445"/>
                      <a:pt x="629" y="445"/>
                      <a:pt x="628" y="445"/>
                    </a:cubicBezTo>
                    <a:cubicBezTo>
                      <a:pt x="627" y="447"/>
                      <a:pt x="626" y="448"/>
                      <a:pt x="626" y="449"/>
                    </a:cubicBezTo>
                    <a:cubicBezTo>
                      <a:pt x="627" y="448"/>
                      <a:pt x="627" y="446"/>
                      <a:pt x="629" y="446"/>
                    </a:cubicBezTo>
                    <a:cubicBezTo>
                      <a:pt x="628" y="447"/>
                      <a:pt x="628" y="448"/>
                      <a:pt x="626" y="451"/>
                    </a:cubicBezTo>
                    <a:cubicBezTo>
                      <a:pt x="621" y="453"/>
                      <a:pt x="623" y="450"/>
                      <a:pt x="629" y="442"/>
                    </a:cubicBezTo>
                    <a:cubicBezTo>
                      <a:pt x="631" y="441"/>
                      <a:pt x="633" y="440"/>
                      <a:pt x="635" y="438"/>
                    </a:cubicBezTo>
                    <a:cubicBezTo>
                      <a:pt x="635" y="436"/>
                      <a:pt x="632" y="439"/>
                      <a:pt x="634" y="437"/>
                    </a:cubicBezTo>
                    <a:cubicBezTo>
                      <a:pt x="635" y="435"/>
                      <a:pt x="637" y="435"/>
                      <a:pt x="637" y="433"/>
                    </a:cubicBezTo>
                    <a:cubicBezTo>
                      <a:pt x="637" y="431"/>
                      <a:pt x="635" y="436"/>
                      <a:pt x="635" y="434"/>
                    </a:cubicBezTo>
                    <a:cubicBezTo>
                      <a:pt x="636" y="431"/>
                      <a:pt x="639" y="430"/>
                      <a:pt x="641" y="426"/>
                    </a:cubicBezTo>
                    <a:cubicBezTo>
                      <a:pt x="641" y="426"/>
                      <a:pt x="641" y="426"/>
                      <a:pt x="642" y="426"/>
                    </a:cubicBezTo>
                    <a:cubicBezTo>
                      <a:pt x="643" y="424"/>
                      <a:pt x="645" y="422"/>
                      <a:pt x="647" y="419"/>
                    </a:cubicBezTo>
                    <a:cubicBezTo>
                      <a:pt x="648" y="417"/>
                      <a:pt x="651" y="415"/>
                      <a:pt x="653" y="411"/>
                    </a:cubicBezTo>
                    <a:cubicBezTo>
                      <a:pt x="653" y="412"/>
                      <a:pt x="655" y="409"/>
                      <a:pt x="656" y="410"/>
                    </a:cubicBezTo>
                    <a:cubicBezTo>
                      <a:pt x="657" y="408"/>
                      <a:pt x="658" y="406"/>
                      <a:pt x="660" y="404"/>
                    </a:cubicBezTo>
                    <a:cubicBezTo>
                      <a:pt x="661" y="402"/>
                      <a:pt x="662" y="401"/>
                      <a:pt x="663" y="400"/>
                    </a:cubicBezTo>
                    <a:cubicBezTo>
                      <a:pt x="661" y="403"/>
                      <a:pt x="659" y="407"/>
                      <a:pt x="656" y="410"/>
                    </a:cubicBezTo>
                    <a:cubicBezTo>
                      <a:pt x="653" y="414"/>
                      <a:pt x="650" y="417"/>
                      <a:pt x="648" y="419"/>
                    </a:cubicBezTo>
                    <a:cubicBezTo>
                      <a:pt x="650" y="418"/>
                      <a:pt x="653" y="414"/>
                      <a:pt x="655" y="413"/>
                    </a:cubicBezTo>
                    <a:cubicBezTo>
                      <a:pt x="657" y="411"/>
                      <a:pt x="655" y="412"/>
                      <a:pt x="657" y="409"/>
                    </a:cubicBezTo>
                    <a:cubicBezTo>
                      <a:pt x="659" y="409"/>
                      <a:pt x="661" y="407"/>
                      <a:pt x="659" y="410"/>
                    </a:cubicBezTo>
                    <a:cubicBezTo>
                      <a:pt x="661" y="408"/>
                      <a:pt x="662" y="407"/>
                      <a:pt x="662" y="404"/>
                    </a:cubicBezTo>
                    <a:cubicBezTo>
                      <a:pt x="661" y="405"/>
                      <a:pt x="661" y="407"/>
                      <a:pt x="660" y="407"/>
                    </a:cubicBezTo>
                    <a:cubicBezTo>
                      <a:pt x="660" y="405"/>
                      <a:pt x="664" y="402"/>
                      <a:pt x="666" y="400"/>
                    </a:cubicBezTo>
                    <a:cubicBezTo>
                      <a:pt x="665" y="400"/>
                      <a:pt x="663" y="403"/>
                      <a:pt x="662" y="403"/>
                    </a:cubicBezTo>
                    <a:cubicBezTo>
                      <a:pt x="664" y="400"/>
                      <a:pt x="664" y="400"/>
                      <a:pt x="666" y="397"/>
                    </a:cubicBezTo>
                    <a:cubicBezTo>
                      <a:pt x="666" y="396"/>
                      <a:pt x="665" y="396"/>
                      <a:pt x="665" y="397"/>
                    </a:cubicBezTo>
                    <a:cubicBezTo>
                      <a:pt x="667" y="392"/>
                      <a:pt x="672" y="386"/>
                      <a:pt x="672" y="383"/>
                    </a:cubicBezTo>
                    <a:cubicBezTo>
                      <a:pt x="671" y="384"/>
                      <a:pt x="670" y="386"/>
                      <a:pt x="668" y="386"/>
                    </a:cubicBezTo>
                    <a:cubicBezTo>
                      <a:pt x="671" y="383"/>
                      <a:pt x="675" y="379"/>
                      <a:pt x="677" y="375"/>
                    </a:cubicBezTo>
                    <a:cubicBezTo>
                      <a:pt x="677" y="376"/>
                      <a:pt x="675" y="379"/>
                      <a:pt x="674" y="381"/>
                    </a:cubicBezTo>
                    <a:cubicBezTo>
                      <a:pt x="677" y="379"/>
                      <a:pt x="678" y="376"/>
                      <a:pt x="678" y="374"/>
                    </a:cubicBezTo>
                    <a:cubicBezTo>
                      <a:pt x="679" y="373"/>
                      <a:pt x="681" y="374"/>
                      <a:pt x="680" y="373"/>
                    </a:cubicBezTo>
                    <a:cubicBezTo>
                      <a:pt x="682" y="371"/>
                      <a:pt x="678" y="375"/>
                      <a:pt x="680" y="372"/>
                    </a:cubicBezTo>
                    <a:cubicBezTo>
                      <a:pt x="681" y="371"/>
                      <a:pt x="681" y="371"/>
                      <a:pt x="681" y="371"/>
                    </a:cubicBezTo>
                    <a:cubicBezTo>
                      <a:pt x="681" y="372"/>
                      <a:pt x="682" y="372"/>
                      <a:pt x="683" y="371"/>
                    </a:cubicBezTo>
                    <a:cubicBezTo>
                      <a:pt x="682" y="370"/>
                      <a:pt x="684" y="368"/>
                      <a:pt x="683" y="368"/>
                    </a:cubicBezTo>
                    <a:cubicBezTo>
                      <a:pt x="682" y="370"/>
                      <a:pt x="682" y="371"/>
                      <a:pt x="681" y="371"/>
                    </a:cubicBezTo>
                    <a:cubicBezTo>
                      <a:pt x="683" y="368"/>
                      <a:pt x="684" y="366"/>
                      <a:pt x="685" y="362"/>
                    </a:cubicBezTo>
                    <a:cubicBezTo>
                      <a:pt x="686" y="363"/>
                      <a:pt x="689" y="360"/>
                      <a:pt x="689" y="357"/>
                    </a:cubicBezTo>
                    <a:cubicBezTo>
                      <a:pt x="688" y="359"/>
                      <a:pt x="687" y="361"/>
                      <a:pt x="687" y="361"/>
                    </a:cubicBezTo>
                    <a:cubicBezTo>
                      <a:pt x="689" y="358"/>
                      <a:pt x="690" y="354"/>
                      <a:pt x="691" y="351"/>
                    </a:cubicBezTo>
                    <a:cubicBezTo>
                      <a:pt x="690" y="350"/>
                      <a:pt x="688" y="352"/>
                      <a:pt x="687" y="353"/>
                    </a:cubicBezTo>
                    <a:cubicBezTo>
                      <a:pt x="688" y="354"/>
                      <a:pt x="689" y="351"/>
                      <a:pt x="689" y="353"/>
                    </a:cubicBezTo>
                    <a:cubicBezTo>
                      <a:pt x="687" y="357"/>
                      <a:pt x="685" y="359"/>
                      <a:pt x="684" y="363"/>
                    </a:cubicBezTo>
                    <a:cubicBezTo>
                      <a:pt x="682" y="365"/>
                      <a:pt x="681" y="363"/>
                      <a:pt x="680" y="365"/>
                    </a:cubicBezTo>
                    <a:cubicBezTo>
                      <a:pt x="680" y="363"/>
                      <a:pt x="679" y="364"/>
                      <a:pt x="679" y="363"/>
                    </a:cubicBezTo>
                    <a:cubicBezTo>
                      <a:pt x="678" y="365"/>
                      <a:pt x="677" y="365"/>
                      <a:pt x="677" y="364"/>
                    </a:cubicBezTo>
                    <a:cubicBezTo>
                      <a:pt x="676" y="367"/>
                      <a:pt x="676" y="366"/>
                      <a:pt x="675" y="368"/>
                    </a:cubicBezTo>
                    <a:cubicBezTo>
                      <a:pt x="673" y="369"/>
                      <a:pt x="671" y="370"/>
                      <a:pt x="669" y="373"/>
                    </a:cubicBezTo>
                    <a:cubicBezTo>
                      <a:pt x="669" y="373"/>
                      <a:pt x="672" y="370"/>
                      <a:pt x="672" y="372"/>
                    </a:cubicBezTo>
                    <a:cubicBezTo>
                      <a:pt x="670" y="374"/>
                      <a:pt x="670" y="373"/>
                      <a:pt x="669" y="375"/>
                    </a:cubicBezTo>
                    <a:cubicBezTo>
                      <a:pt x="669" y="377"/>
                      <a:pt x="675" y="368"/>
                      <a:pt x="675" y="370"/>
                    </a:cubicBezTo>
                    <a:cubicBezTo>
                      <a:pt x="674" y="372"/>
                      <a:pt x="673" y="372"/>
                      <a:pt x="671" y="375"/>
                    </a:cubicBezTo>
                    <a:cubicBezTo>
                      <a:pt x="670" y="374"/>
                      <a:pt x="667" y="379"/>
                      <a:pt x="665" y="380"/>
                    </a:cubicBezTo>
                    <a:cubicBezTo>
                      <a:pt x="666" y="379"/>
                      <a:pt x="668" y="378"/>
                      <a:pt x="668" y="377"/>
                    </a:cubicBezTo>
                    <a:cubicBezTo>
                      <a:pt x="665" y="379"/>
                      <a:pt x="668" y="375"/>
                      <a:pt x="668" y="375"/>
                    </a:cubicBezTo>
                    <a:cubicBezTo>
                      <a:pt x="668" y="375"/>
                      <a:pt x="666" y="376"/>
                      <a:pt x="666" y="375"/>
                    </a:cubicBezTo>
                    <a:cubicBezTo>
                      <a:pt x="670" y="370"/>
                      <a:pt x="673" y="363"/>
                      <a:pt x="674" y="359"/>
                    </a:cubicBezTo>
                    <a:cubicBezTo>
                      <a:pt x="672" y="362"/>
                      <a:pt x="669" y="371"/>
                      <a:pt x="666" y="373"/>
                    </a:cubicBezTo>
                    <a:cubicBezTo>
                      <a:pt x="666" y="373"/>
                      <a:pt x="664" y="372"/>
                      <a:pt x="664" y="372"/>
                    </a:cubicBezTo>
                    <a:cubicBezTo>
                      <a:pt x="664" y="374"/>
                      <a:pt x="662" y="374"/>
                      <a:pt x="661" y="376"/>
                    </a:cubicBezTo>
                    <a:cubicBezTo>
                      <a:pt x="661" y="376"/>
                      <a:pt x="662" y="376"/>
                      <a:pt x="661" y="378"/>
                    </a:cubicBezTo>
                    <a:cubicBezTo>
                      <a:pt x="660" y="377"/>
                      <a:pt x="660" y="377"/>
                      <a:pt x="660" y="377"/>
                    </a:cubicBezTo>
                    <a:cubicBezTo>
                      <a:pt x="662" y="373"/>
                      <a:pt x="664" y="370"/>
                      <a:pt x="665" y="368"/>
                    </a:cubicBezTo>
                    <a:cubicBezTo>
                      <a:pt x="665" y="368"/>
                      <a:pt x="664" y="369"/>
                      <a:pt x="664" y="369"/>
                    </a:cubicBezTo>
                    <a:cubicBezTo>
                      <a:pt x="665" y="367"/>
                      <a:pt x="666" y="367"/>
                      <a:pt x="666" y="364"/>
                    </a:cubicBezTo>
                    <a:cubicBezTo>
                      <a:pt x="669" y="364"/>
                      <a:pt x="672" y="355"/>
                      <a:pt x="676" y="352"/>
                    </a:cubicBezTo>
                    <a:cubicBezTo>
                      <a:pt x="675" y="356"/>
                      <a:pt x="676" y="355"/>
                      <a:pt x="676" y="355"/>
                    </a:cubicBezTo>
                    <a:cubicBezTo>
                      <a:pt x="676" y="353"/>
                      <a:pt x="679" y="349"/>
                      <a:pt x="680" y="350"/>
                    </a:cubicBezTo>
                    <a:cubicBezTo>
                      <a:pt x="678" y="353"/>
                      <a:pt x="678" y="351"/>
                      <a:pt x="677" y="353"/>
                    </a:cubicBezTo>
                    <a:cubicBezTo>
                      <a:pt x="678" y="354"/>
                      <a:pt x="679" y="351"/>
                      <a:pt x="680" y="349"/>
                    </a:cubicBezTo>
                    <a:cubicBezTo>
                      <a:pt x="679" y="349"/>
                      <a:pt x="679" y="348"/>
                      <a:pt x="680" y="346"/>
                    </a:cubicBezTo>
                    <a:cubicBezTo>
                      <a:pt x="681" y="346"/>
                      <a:pt x="682" y="344"/>
                      <a:pt x="683" y="345"/>
                    </a:cubicBezTo>
                    <a:cubicBezTo>
                      <a:pt x="686" y="339"/>
                      <a:pt x="686" y="341"/>
                      <a:pt x="687" y="340"/>
                    </a:cubicBezTo>
                    <a:cubicBezTo>
                      <a:pt x="689" y="336"/>
                      <a:pt x="686" y="341"/>
                      <a:pt x="687" y="338"/>
                    </a:cubicBezTo>
                    <a:cubicBezTo>
                      <a:pt x="690" y="333"/>
                      <a:pt x="692" y="331"/>
                      <a:pt x="694" y="326"/>
                    </a:cubicBezTo>
                    <a:cubicBezTo>
                      <a:pt x="695" y="326"/>
                      <a:pt x="695" y="326"/>
                      <a:pt x="695" y="327"/>
                    </a:cubicBezTo>
                    <a:cubicBezTo>
                      <a:pt x="696" y="324"/>
                      <a:pt x="699" y="322"/>
                      <a:pt x="698" y="323"/>
                    </a:cubicBezTo>
                    <a:cubicBezTo>
                      <a:pt x="698" y="325"/>
                      <a:pt x="696" y="324"/>
                      <a:pt x="697" y="326"/>
                    </a:cubicBezTo>
                    <a:cubicBezTo>
                      <a:pt x="697" y="325"/>
                      <a:pt x="698" y="324"/>
                      <a:pt x="698" y="324"/>
                    </a:cubicBezTo>
                    <a:cubicBezTo>
                      <a:pt x="699" y="322"/>
                      <a:pt x="700" y="320"/>
                      <a:pt x="701" y="320"/>
                    </a:cubicBezTo>
                    <a:cubicBezTo>
                      <a:pt x="701" y="318"/>
                      <a:pt x="704" y="312"/>
                      <a:pt x="705" y="310"/>
                    </a:cubicBezTo>
                    <a:cubicBezTo>
                      <a:pt x="706" y="310"/>
                      <a:pt x="705" y="314"/>
                      <a:pt x="705" y="314"/>
                    </a:cubicBezTo>
                    <a:cubicBezTo>
                      <a:pt x="706" y="313"/>
                      <a:pt x="707" y="312"/>
                      <a:pt x="707" y="312"/>
                    </a:cubicBezTo>
                    <a:cubicBezTo>
                      <a:pt x="707" y="313"/>
                      <a:pt x="706" y="314"/>
                      <a:pt x="707" y="315"/>
                    </a:cubicBezTo>
                    <a:cubicBezTo>
                      <a:pt x="707" y="313"/>
                      <a:pt x="708" y="311"/>
                      <a:pt x="708" y="310"/>
                    </a:cubicBezTo>
                    <a:cubicBezTo>
                      <a:pt x="704" y="312"/>
                      <a:pt x="708" y="304"/>
                      <a:pt x="708" y="303"/>
                    </a:cubicBezTo>
                    <a:cubicBezTo>
                      <a:pt x="709" y="301"/>
                      <a:pt x="709" y="299"/>
                      <a:pt x="710" y="296"/>
                    </a:cubicBezTo>
                    <a:cubicBezTo>
                      <a:pt x="709" y="297"/>
                      <a:pt x="709" y="296"/>
                      <a:pt x="709" y="293"/>
                    </a:cubicBezTo>
                    <a:cubicBezTo>
                      <a:pt x="707" y="293"/>
                      <a:pt x="705" y="292"/>
                      <a:pt x="707" y="288"/>
                    </a:cubicBezTo>
                    <a:cubicBezTo>
                      <a:pt x="706" y="289"/>
                      <a:pt x="706" y="289"/>
                      <a:pt x="706" y="289"/>
                    </a:cubicBezTo>
                    <a:cubicBezTo>
                      <a:pt x="705" y="290"/>
                      <a:pt x="705" y="294"/>
                      <a:pt x="704" y="294"/>
                    </a:cubicBezTo>
                    <a:cubicBezTo>
                      <a:pt x="704" y="293"/>
                      <a:pt x="704" y="293"/>
                      <a:pt x="705" y="290"/>
                    </a:cubicBezTo>
                    <a:cubicBezTo>
                      <a:pt x="704" y="291"/>
                      <a:pt x="706" y="288"/>
                      <a:pt x="704" y="289"/>
                    </a:cubicBezTo>
                    <a:cubicBezTo>
                      <a:pt x="704" y="291"/>
                      <a:pt x="703" y="293"/>
                      <a:pt x="702" y="293"/>
                    </a:cubicBezTo>
                    <a:cubicBezTo>
                      <a:pt x="700" y="298"/>
                      <a:pt x="701" y="300"/>
                      <a:pt x="699" y="305"/>
                    </a:cubicBezTo>
                    <a:cubicBezTo>
                      <a:pt x="699" y="305"/>
                      <a:pt x="699" y="304"/>
                      <a:pt x="699" y="304"/>
                    </a:cubicBezTo>
                    <a:cubicBezTo>
                      <a:pt x="697" y="308"/>
                      <a:pt x="696" y="312"/>
                      <a:pt x="695" y="316"/>
                    </a:cubicBezTo>
                    <a:cubicBezTo>
                      <a:pt x="695" y="316"/>
                      <a:pt x="695" y="316"/>
                      <a:pt x="694" y="316"/>
                    </a:cubicBezTo>
                    <a:cubicBezTo>
                      <a:pt x="693" y="315"/>
                      <a:pt x="695" y="314"/>
                      <a:pt x="694" y="313"/>
                    </a:cubicBezTo>
                    <a:cubicBezTo>
                      <a:pt x="696" y="311"/>
                      <a:pt x="694" y="310"/>
                      <a:pt x="696" y="309"/>
                    </a:cubicBezTo>
                    <a:cubicBezTo>
                      <a:pt x="696" y="309"/>
                      <a:pt x="697" y="307"/>
                      <a:pt x="696" y="307"/>
                    </a:cubicBezTo>
                    <a:cubicBezTo>
                      <a:pt x="695" y="308"/>
                      <a:pt x="694" y="311"/>
                      <a:pt x="694" y="309"/>
                    </a:cubicBezTo>
                    <a:cubicBezTo>
                      <a:pt x="693" y="312"/>
                      <a:pt x="693" y="314"/>
                      <a:pt x="691" y="315"/>
                    </a:cubicBezTo>
                    <a:cubicBezTo>
                      <a:pt x="693" y="313"/>
                      <a:pt x="692" y="312"/>
                      <a:pt x="692" y="311"/>
                    </a:cubicBezTo>
                    <a:cubicBezTo>
                      <a:pt x="693" y="310"/>
                      <a:pt x="695" y="306"/>
                      <a:pt x="693" y="309"/>
                    </a:cubicBezTo>
                    <a:cubicBezTo>
                      <a:pt x="694" y="306"/>
                      <a:pt x="695" y="305"/>
                      <a:pt x="695" y="303"/>
                    </a:cubicBezTo>
                    <a:cubicBezTo>
                      <a:pt x="695" y="304"/>
                      <a:pt x="693" y="306"/>
                      <a:pt x="694" y="304"/>
                    </a:cubicBezTo>
                    <a:cubicBezTo>
                      <a:pt x="695" y="301"/>
                      <a:pt x="696" y="302"/>
                      <a:pt x="697" y="300"/>
                    </a:cubicBezTo>
                    <a:cubicBezTo>
                      <a:pt x="697" y="298"/>
                      <a:pt x="696" y="301"/>
                      <a:pt x="696" y="298"/>
                    </a:cubicBezTo>
                    <a:cubicBezTo>
                      <a:pt x="696" y="301"/>
                      <a:pt x="698" y="296"/>
                      <a:pt x="698" y="294"/>
                    </a:cubicBezTo>
                    <a:cubicBezTo>
                      <a:pt x="697" y="295"/>
                      <a:pt x="698" y="293"/>
                      <a:pt x="699" y="291"/>
                    </a:cubicBezTo>
                    <a:cubicBezTo>
                      <a:pt x="697" y="289"/>
                      <a:pt x="695" y="287"/>
                      <a:pt x="696" y="282"/>
                    </a:cubicBezTo>
                    <a:cubicBezTo>
                      <a:pt x="697" y="280"/>
                      <a:pt x="696" y="280"/>
                      <a:pt x="697" y="277"/>
                    </a:cubicBezTo>
                    <a:cubicBezTo>
                      <a:pt x="698" y="275"/>
                      <a:pt x="696" y="277"/>
                      <a:pt x="696" y="275"/>
                    </a:cubicBezTo>
                    <a:cubicBezTo>
                      <a:pt x="697" y="275"/>
                      <a:pt x="698" y="275"/>
                      <a:pt x="698" y="274"/>
                    </a:cubicBezTo>
                    <a:cubicBezTo>
                      <a:pt x="698" y="273"/>
                      <a:pt x="697" y="273"/>
                      <a:pt x="697" y="272"/>
                    </a:cubicBezTo>
                    <a:cubicBezTo>
                      <a:pt x="699" y="269"/>
                      <a:pt x="700" y="272"/>
                      <a:pt x="701" y="268"/>
                    </a:cubicBezTo>
                    <a:cubicBezTo>
                      <a:pt x="701" y="268"/>
                      <a:pt x="700" y="270"/>
                      <a:pt x="700" y="269"/>
                    </a:cubicBezTo>
                    <a:cubicBezTo>
                      <a:pt x="701" y="264"/>
                      <a:pt x="701" y="261"/>
                      <a:pt x="703" y="257"/>
                    </a:cubicBezTo>
                    <a:cubicBezTo>
                      <a:pt x="705" y="258"/>
                      <a:pt x="705" y="255"/>
                      <a:pt x="706" y="253"/>
                    </a:cubicBezTo>
                    <a:cubicBezTo>
                      <a:pt x="708" y="255"/>
                      <a:pt x="706" y="255"/>
                      <a:pt x="709" y="252"/>
                    </a:cubicBezTo>
                    <a:cubicBezTo>
                      <a:pt x="709" y="253"/>
                      <a:pt x="708" y="255"/>
                      <a:pt x="708" y="256"/>
                    </a:cubicBezTo>
                    <a:cubicBezTo>
                      <a:pt x="709" y="254"/>
                      <a:pt x="710" y="253"/>
                      <a:pt x="711" y="253"/>
                    </a:cubicBezTo>
                    <a:cubicBezTo>
                      <a:pt x="711" y="254"/>
                      <a:pt x="710" y="256"/>
                      <a:pt x="710" y="256"/>
                    </a:cubicBezTo>
                    <a:cubicBezTo>
                      <a:pt x="711" y="252"/>
                      <a:pt x="713" y="256"/>
                      <a:pt x="714" y="252"/>
                    </a:cubicBezTo>
                    <a:cubicBezTo>
                      <a:pt x="712" y="253"/>
                      <a:pt x="711" y="250"/>
                      <a:pt x="711" y="247"/>
                    </a:cubicBezTo>
                    <a:cubicBezTo>
                      <a:pt x="710" y="248"/>
                      <a:pt x="710" y="250"/>
                      <a:pt x="710" y="250"/>
                    </a:cubicBezTo>
                    <a:cubicBezTo>
                      <a:pt x="711" y="244"/>
                      <a:pt x="708" y="245"/>
                      <a:pt x="710" y="238"/>
                    </a:cubicBezTo>
                    <a:cubicBezTo>
                      <a:pt x="710" y="237"/>
                      <a:pt x="711" y="238"/>
                      <a:pt x="711" y="237"/>
                    </a:cubicBezTo>
                    <a:cubicBezTo>
                      <a:pt x="710" y="235"/>
                      <a:pt x="709" y="232"/>
                      <a:pt x="709" y="228"/>
                    </a:cubicBezTo>
                    <a:cubicBezTo>
                      <a:pt x="710" y="227"/>
                      <a:pt x="711" y="226"/>
                      <a:pt x="711" y="224"/>
                    </a:cubicBezTo>
                    <a:cubicBezTo>
                      <a:pt x="711" y="225"/>
                      <a:pt x="712" y="226"/>
                      <a:pt x="712" y="227"/>
                    </a:cubicBezTo>
                    <a:cubicBezTo>
                      <a:pt x="712" y="222"/>
                      <a:pt x="714" y="221"/>
                      <a:pt x="714" y="223"/>
                    </a:cubicBezTo>
                    <a:cubicBezTo>
                      <a:pt x="715" y="220"/>
                      <a:pt x="714" y="219"/>
                      <a:pt x="714" y="216"/>
                    </a:cubicBezTo>
                    <a:cubicBezTo>
                      <a:pt x="715" y="217"/>
                      <a:pt x="715" y="214"/>
                      <a:pt x="715" y="213"/>
                    </a:cubicBezTo>
                    <a:cubicBezTo>
                      <a:pt x="717" y="215"/>
                      <a:pt x="715" y="219"/>
                      <a:pt x="715" y="221"/>
                    </a:cubicBezTo>
                    <a:cubicBezTo>
                      <a:pt x="718" y="218"/>
                      <a:pt x="715" y="231"/>
                      <a:pt x="716" y="233"/>
                    </a:cubicBezTo>
                    <a:cubicBezTo>
                      <a:pt x="718" y="232"/>
                      <a:pt x="717" y="228"/>
                      <a:pt x="717" y="223"/>
                    </a:cubicBezTo>
                    <a:cubicBezTo>
                      <a:pt x="718" y="221"/>
                      <a:pt x="719" y="220"/>
                      <a:pt x="719" y="221"/>
                    </a:cubicBezTo>
                    <a:cubicBezTo>
                      <a:pt x="719" y="216"/>
                      <a:pt x="719" y="212"/>
                      <a:pt x="721" y="208"/>
                    </a:cubicBezTo>
                    <a:cubicBezTo>
                      <a:pt x="720" y="206"/>
                      <a:pt x="720" y="209"/>
                      <a:pt x="720" y="207"/>
                    </a:cubicBezTo>
                    <a:cubicBezTo>
                      <a:pt x="720" y="206"/>
                      <a:pt x="720" y="205"/>
                      <a:pt x="720" y="205"/>
                    </a:cubicBezTo>
                    <a:cubicBezTo>
                      <a:pt x="720" y="206"/>
                      <a:pt x="720" y="207"/>
                      <a:pt x="721" y="207"/>
                    </a:cubicBezTo>
                    <a:cubicBezTo>
                      <a:pt x="721" y="205"/>
                      <a:pt x="721" y="202"/>
                      <a:pt x="723" y="201"/>
                    </a:cubicBezTo>
                    <a:cubicBezTo>
                      <a:pt x="722" y="201"/>
                      <a:pt x="722" y="197"/>
                      <a:pt x="723" y="197"/>
                    </a:cubicBezTo>
                    <a:cubicBezTo>
                      <a:pt x="723" y="198"/>
                      <a:pt x="723" y="197"/>
                      <a:pt x="723" y="198"/>
                    </a:cubicBezTo>
                    <a:cubicBezTo>
                      <a:pt x="723" y="203"/>
                      <a:pt x="723" y="207"/>
                      <a:pt x="724" y="208"/>
                    </a:cubicBezTo>
                    <a:cubicBezTo>
                      <a:pt x="726" y="204"/>
                      <a:pt x="728" y="201"/>
                      <a:pt x="729" y="196"/>
                    </a:cubicBezTo>
                    <a:cubicBezTo>
                      <a:pt x="729" y="200"/>
                      <a:pt x="728" y="201"/>
                      <a:pt x="727" y="201"/>
                    </a:cubicBezTo>
                    <a:cubicBezTo>
                      <a:pt x="728" y="202"/>
                      <a:pt x="727" y="205"/>
                      <a:pt x="728" y="205"/>
                    </a:cubicBezTo>
                    <a:cubicBezTo>
                      <a:pt x="729" y="203"/>
                      <a:pt x="729" y="200"/>
                      <a:pt x="730" y="199"/>
                    </a:cubicBezTo>
                    <a:cubicBezTo>
                      <a:pt x="731" y="198"/>
                      <a:pt x="731" y="201"/>
                      <a:pt x="731" y="202"/>
                    </a:cubicBezTo>
                    <a:cubicBezTo>
                      <a:pt x="732" y="200"/>
                      <a:pt x="732" y="197"/>
                      <a:pt x="733" y="196"/>
                    </a:cubicBezTo>
                    <a:cubicBezTo>
                      <a:pt x="734" y="194"/>
                      <a:pt x="734" y="193"/>
                      <a:pt x="735" y="193"/>
                    </a:cubicBezTo>
                    <a:cubicBezTo>
                      <a:pt x="735" y="190"/>
                      <a:pt x="734" y="192"/>
                      <a:pt x="735" y="189"/>
                    </a:cubicBezTo>
                    <a:cubicBezTo>
                      <a:pt x="736" y="188"/>
                      <a:pt x="736" y="191"/>
                      <a:pt x="737" y="189"/>
                    </a:cubicBezTo>
                    <a:cubicBezTo>
                      <a:pt x="736" y="187"/>
                      <a:pt x="735" y="187"/>
                      <a:pt x="735" y="184"/>
                    </a:cubicBezTo>
                    <a:cubicBezTo>
                      <a:pt x="736" y="184"/>
                      <a:pt x="736" y="183"/>
                      <a:pt x="736" y="182"/>
                    </a:cubicBezTo>
                    <a:cubicBezTo>
                      <a:pt x="737" y="183"/>
                      <a:pt x="736" y="188"/>
                      <a:pt x="737" y="187"/>
                    </a:cubicBezTo>
                    <a:cubicBezTo>
                      <a:pt x="737" y="185"/>
                      <a:pt x="738" y="183"/>
                      <a:pt x="738" y="180"/>
                    </a:cubicBezTo>
                    <a:cubicBezTo>
                      <a:pt x="737" y="181"/>
                      <a:pt x="736" y="184"/>
                      <a:pt x="736" y="180"/>
                    </a:cubicBezTo>
                    <a:cubicBezTo>
                      <a:pt x="737" y="178"/>
                      <a:pt x="738" y="177"/>
                      <a:pt x="738" y="175"/>
                    </a:cubicBezTo>
                    <a:cubicBezTo>
                      <a:pt x="736" y="178"/>
                      <a:pt x="735" y="178"/>
                      <a:pt x="733" y="175"/>
                    </a:cubicBezTo>
                    <a:cubicBezTo>
                      <a:pt x="733" y="178"/>
                      <a:pt x="732" y="177"/>
                      <a:pt x="732" y="178"/>
                    </a:cubicBezTo>
                    <a:cubicBezTo>
                      <a:pt x="732" y="176"/>
                      <a:pt x="732" y="173"/>
                      <a:pt x="731" y="174"/>
                    </a:cubicBezTo>
                    <a:cubicBezTo>
                      <a:pt x="731" y="177"/>
                      <a:pt x="731" y="176"/>
                      <a:pt x="730" y="178"/>
                    </a:cubicBezTo>
                    <a:cubicBezTo>
                      <a:pt x="732" y="177"/>
                      <a:pt x="734" y="183"/>
                      <a:pt x="732" y="186"/>
                    </a:cubicBezTo>
                    <a:cubicBezTo>
                      <a:pt x="732" y="185"/>
                      <a:pt x="731" y="184"/>
                      <a:pt x="731" y="185"/>
                    </a:cubicBezTo>
                    <a:cubicBezTo>
                      <a:pt x="731" y="188"/>
                      <a:pt x="732" y="188"/>
                      <a:pt x="731" y="190"/>
                    </a:cubicBezTo>
                    <a:cubicBezTo>
                      <a:pt x="731" y="185"/>
                      <a:pt x="730" y="190"/>
                      <a:pt x="729" y="191"/>
                    </a:cubicBezTo>
                    <a:cubicBezTo>
                      <a:pt x="728" y="191"/>
                      <a:pt x="728" y="191"/>
                      <a:pt x="728" y="191"/>
                    </a:cubicBezTo>
                    <a:cubicBezTo>
                      <a:pt x="728" y="188"/>
                      <a:pt x="727" y="184"/>
                      <a:pt x="728" y="181"/>
                    </a:cubicBezTo>
                    <a:cubicBezTo>
                      <a:pt x="728" y="182"/>
                      <a:pt x="728" y="186"/>
                      <a:pt x="729" y="186"/>
                    </a:cubicBezTo>
                    <a:cubicBezTo>
                      <a:pt x="729" y="182"/>
                      <a:pt x="729" y="180"/>
                      <a:pt x="730" y="178"/>
                    </a:cubicBezTo>
                    <a:cubicBezTo>
                      <a:pt x="729" y="176"/>
                      <a:pt x="729" y="176"/>
                      <a:pt x="729" y="175"/>
                    </a:cubicBezTo>
                    <a:cubicBezTo>
                      <a:pt x="728" y="176"/>
                      <a:pt x="728" y="178"/>
                      <a:pt x="728" y="178"/>
                    </a:cubicBezTo>
                    <a:cubicBezTo>
                      <a:pt x="728" y="177"/>
                      <a:pt x="728" y="177"/>
                      <a:pt x="728" y="175"/>
                    </a:cubicBezTo>
                    <a:cubicBezTo>
                      <a:pt x="727" y="175"/>
                      <a:pt x="727" y="175"/>
                      <a:pt x="727" y="175"/>
                    </a:cubicBezTo>
                    <a:cubicBezTo>
                      <a:pt x="727" y="176"/>
                      <a:pt x="727" y="176"/>
                      <a:pt x="727" y="176"/>
                    </a:cubicBezTo>
                    <a:cubicBezTo>
                      <a:pt x="727" y="182"/>
                      <a:pt x="726" y="187"/>
                      <a:pt x="725" y="189"/>
                    </a:cubicBezTo>
                    <a:cubicBezTo>
                      <a:pt x="726" y="185"/>
                      <a:pt x="725" y="186"/>
                      <a:pt x="725" y="181"/>
                    </a:cubicBezTo>
                    <a:cubicBezTo>
                      <a:pt x="726" y="181"/>
                      <a:pt x="726" y="181"/>
                      <a:pt x="726" y="181"/>
                    </a:cubicBezTo>
                    <a:cubicBezTo>
                      <a:pt x="726" y="178"/>
                      <a:pt x="726" y="178"/>
                      <a:pt x="726" y="175"/>
                    </a:cubicBezTo>
                    <a:cubicBezTo>
                      <a:pt x="726" y="177"/>
                      <a:pt x="726" y="179"/>
                      <a:pt x="724" y="179"/>
                    </a:cubicBezTo>
                    <a:cubicBezTo>
                      <a:pt x="725" y="182"/>
                      <a:pt x="725" y="188"/>
                      <a:pt x="724" y="191"/>
                    </a:cubicBezTo>
                    <a:cubicBezTo>
                      <a:pt x="725" y="187"/>
                      <a:pt x="722" y="190"/>
                      <a:pt x="722" y="190"/>
                    </a:cubicBezTo>
                    <a:cubicBezTo>
                      <a:pt x="723" y="194"/>
                      <a:pt x="725" y="192"/>
                      <a:pt x="723" y="197"/>
                    </a:cubicBezTo>
                    <a:cubicBezTo>
                      <a:pt x="723" y="194"/>
                      <a:pt x="723" y="194"/>
                      <a:pt x="722" y="194"/>
                    </a:cubicBezTo>
                    <a:cubicBezTo>
                      <a:pt x="722" y="197"/>
                      <a:pt x="721" y="197"/>
                      <a:pt x="720" y="199"/>
                    </a:cubicBezTo>
                    <a:cubicBezTo>
                      <a:pt x="721" y="196"/>
                      <a:pt x="720" y="196"/>
                      <a:pt x="720" y="195"/>
                    </a:cubicBezTo>
                    <a:cubicBezTo>
                      <a:pt x="719" y="196"/>
                      <a:pt x="719" y="195"/>
                      <a:pt x="719" y="194"/>
                    </a:cubicBezTo>
                    <a:cubicBezTo>
                      <a:pt x="719" y="193"/>
                      <a:pt x="719" y="192"/>
                      <a:pt x="718" y="194"/>
                    </a:cubicBezTo>
                    <a:cubicBezTo>
                      <a:pt x="719" y="196"/>
                      <a:pt x="719" y="197"/>
                      <a:pt x="719" y="199"/>
                    </a:cubicBezTo>
                    <a:cubicBezTo>
                      <a:pt x="717" y="199"/>
                      <a:pt x="716" y="206"/>
                      <a:pt x="715" y="202"/>
                    </a:cubicBezTo>
                    <a:cubicBezTo>
                      <a:pt x="716" y="199"/>
                      <a:pt x="716" y="198"/>
                      <a:pt x="716" y="195"/>
                    </a:cubicBezTo>
                    <a:cubicBezTo>
                      <a:pt x="715" y="195"/>
                      <a:pt x="715" y="197"/>
                      <a:pt x="715" y="197"/>
                    </a:cubicBezTo>
                    <a:cubicBezTo>
                      <a:pt x="715" y="194"/>
                      <a:pt x="715" y="191"/>
                      <a:pt x="714" y="189"/>
                    </a:cubicBezTo>
                    <a:cubicBezTo>
                      <a:pt x="714" y="191"/>
                      <a:pt x="712" y="191"/>
                      <a:pt x="712" y="191"/>
                    </a:cubicBezTo>
                    <a:cubicBezTo>
                      <a:pt x="714" y="189"/>
                      <a:pt x="712" y="183"/>
                      <a:pt x="713" y="181"/>
                    </a:cubicBezTo>
                    <a:cubicBezTo>
                      <a:pt x="713" y="183"/>
                      <a:pt x="712" y="182"/>
                      <a:pt x="711" y="181"/>
                    </a:cubicBezTo>
                    <a:cubicBezTo>
                      <a:pt x="711" y="183"/>
                      <a:pt x="712" y="186"/>
                      <a:pt x="710" y="185"/>
                    </a:cubicBezTo>
                    <a:cubicBezTo>
                      <a:pt x="711" y="182"/>
                      <a:pt x="711" y="179"/>
                      <a:pt x="710" y="176"/>
                    </a:cubicBezTo>
                    <a:cubicBezTo>
                      <a:pt x="711" y="175"/>
                      <a:pt x="711" y="174"/>
                      <a:pt x="713" y="174"/>
                    </a:cubicBezTo>
                    <a:cubicBezTo>
                      <a:pt x="712" y="172"/>
                      <a:pt x="712" y="171"/>
                      <a:pt x="712" y="171"/>
                    </a:cubicBezTo>
                    <a:cubicBezTo>
                      <a:pt x="712" y="174"/>
                      <a:pt x="710" y="171"/>
                      <a:pt x="709" y="172"/>
                    </a:cubicBezTo>
                    <a:cubicBezTo>
                      <a:pt x="709" y="169"/>
                      <a:pt x="708" y="170"/>
                      <a:pt x="708" y="167"/>
                    </a:cubicBezTo>
                    <a:cubicBezTo>
                      <a:pt x="709" y="167"/>
                      <a:pt x="710" y="164"/>
                      <a:pt x="711" y="167"/>
                    </a:cubicBezTo>
                    <a:cubicBezTo>
                      <a:pt x="711" y="164"/>
                      <a:pt x="711" y="163"/>
                      <a:pt x="711" y="160"/>
                    </a:cubicBezTo>
                    <a:cubicBezTo>
                      <a:pt x="712" y="159"/>
                      <a:pt x="713" y="157"/>
                      <a:pt x="714" y="153"/>
                    </a:cubicBezTo>
                    <a:cubicBezTo>
                      <a:pt x="713" y="151"/>
                      <a:pt x="713" y="154"/>
                      <a:pt x="713" y="151"/>
                    </a:cubicBezTo>
                    <a:cubicBezTo>
                      <a:pt x="713" y="150"/>
                      <a:pt x="713" y="148"/>
                      <a:pt x="714" y="148"/>
                    </a:cubicBezTo>
                    <a:cubicBezTo>
                      <a:pt x="714" y="150"/>
                      <a:pt x="713" y="152"/>
                      <a:pt x="714" y="151"/>
                    </a:cubicBezTo>
                    <a:cubicBezTo>
                      <a:pt x="714" y="146"/>
                      <a:pt x="715" y="144"/>
                      <a:pt x="715" y="141"/>
                    </a:cubicBezTo>
                    <a:cubicBezTo>
                      <a:pt x="716" y="144"/>
                      <a:pt x="718" y="149"/>
                      <a:pt x="717" y="153"/>
                    </a:cubicBezTo>
                    <a:cubicBezTo>
                      <a:pt x="716" y="153"/>
                      <a:pt x="716" y="151"/>
                      <a:pt x="716" y="151"/>
                    </a:cubicBezTo>
                    <a:cubicBezTo>
                      <a:pt x="715" y="154"/>
                      <a:pt x="716" y="155"/>
                      <a:pt x="716" y="158"/>
                    </a:cubicBezTo>
                    <a:cubicBezTo>
                      <a:pt x="716" y="159"/>
                      <a:pt x="717" y="159"/>
                      <a:pt x="717" y="159"/>
                    </a:cubicBezTo>
                    <a:cubicBezTo>
                      <a:pt x="717" y="158"/>
                      <a:pt x="717" y="156"/>
                      <a:pt x="717" y="156"/>
                    </a:cubicBezTo>
                    <a:cubicBezTo>
                      <a:pt x="719" y="156"/>
                      <a:pt x="719" y="159"/>
                      <a:pt x="719" y="162"/>
                    </a:cubicBezTo>
                    <a:cubicBezTo>
                      <a:pt x="720" y="158"/>
                      <a:pt x="722" y="157"/>
                      <a:pt x="724" y="158"/>
                    </a:cubicBezTo>
                    <a:cubicBezTo>
                      <a:pt x="724" y="156"/>
                      <a:pt x="724" y="154"/>
                      <a:pt x="724" y="151"/>
                    </a:cubicBezTo>
                    <a:cubicBezTo>
                      <a:pt x="725" y="154"/>
                      <a:pt x="724" y="148"/>
                      <a:pt x="724" y="147"/>
                    </a:cubicBezTo>
                    <a:cubicBezTo>
                      <a:pt x="725" y="150"/>
                      <a:pt x="725" y="148"/>
                      <a:pt x="726" y="146"/>
                    </a:cubicBezTo>
                    <a:cubicBezTo>
                      <a:pt x="726" y="146"/>
                      <a:pt x="726" y="149"/>
                      <a:pt x="727" y="149"/>
                    </a:cubicBezTo>
                    <a:cubicBezTo>
                      <a:pt x="727" y="148"/>
                      <a:pt x="727" y="145"/>
                      <a:pt x="728" y="144"/>
                    </a:cubicBezTo>
                    <a:cubicBezTo>
                      <a:pt x="726" y="145"/>
                      <a:pt x="726" y="145"/>
                      <a:pt x="725" y="144"/>
                    </a:cubicBezTo>
                    <a:cubicBezTo>
                      <a:pt x="725" y="147"/>
                      <a:pt x="723" y="146"/>
                      <a:pt x="724" y="148"/>
                    </a:cubicBezTo>
                    <a:cubicBezTo>
                      <a:pt x="723" y="149"/>
                      <a:pt x="723" y="145"/>
                      <a:pt x="723" y="145"/>
                    </a:cubicBezTo>
                    <a:cubicBezTo>
                      <a:pt x="722" y="147"/>
                      <a:pt x="722" y="148"/>
                      <a:pt x="722" y="149"/>
                    </a:cubicBezTo>
                    <a:cubicBezTo>
                      <a:pt x="723" y="149"/>
                      <a:pt x="723" y="148"/>
                      <a:pt x="723" y="149"/>
                    </a:cubicBezTo>
                    <a:cubicBezTo>
                      <a:pt x="723" y="151"/>
                      <a:pt x="722" y="154"/>
                      <a:pt x="721" y="155"/>
                    </a:cubicBezTo>
                    <a:cubicBezTo>
                      <a:pt x="720" y="150"/>
                      <a:pt x="722" y="150"/>
                      <a:pt x="722" y="145"/>
                    </a:cubicBezTo>
                    <a:cubicBezTo>
                      <a:pt x="722" y="146"/>
                      <a:pt x="722" y="144"/>
                      <a:pt x="723" y="143"/>
                    </a:cubicBezTo>
                    <a:cubicBezTo>
                      <a:pt x="723" y="140"/>
                      <a:pt x="722" y="143"/>
                      <a:pt x="722" y="139"/>
                    </a:cubicBezTo>
                    <a:cubicBezTo>
                      <a:pt x="722" y="137"/>
                      <a:pt x="723" y="139"/>
                      <a:pt x="723" y="137"/>
                    </a:cubicBezTo>
                    <a:cubicBezTo>
                      <a:pt x="722" y="136"/>
                      <a:pt x="722" y="138"/>
                      <a:pt x="721" y="137"/>
                    </a:cubicBezTo>
                    <a:cubicBezTo>
                      <a:pt x="721" y="140"/>
                      <a:pt x="721" y="141"/>
                      <a:pt x="720" y="141"/>
                    </a:cubicBezTo>
                    <a:cubicBezTo>
                      <a:pt x="719" y="137"/>
                      <a:pt x="722" y="133"/>
                      <a:pt x="720" y="131"/>
                    </a:cubicBezTo>
                    <a:cubicBezTo>
                      <a:pt x="720" y="133"/>
                      <a:pt x="720" y="134"/>
                      <a:pt x="720" y="135"/>
                    </a:cubicBezTo>
                    <a:cubicBezTo>
                      <a:pt x="719" y="135"/>
                      <a:pt x="719" y="138"/>
                      <a:pt x="719" y="135"/>
                    </a:cubicBezTo>
                    <a:cubicBezTo>
                      <a:pt x="720" y="133"/>
                      <a:pt x="718" y="133"/>
                      <a:pt x="717" y="130"/>
                    </a:cubicBezTo>
                    <a:cubicBezTo>
                      <a:pt x="716" y="133"/>
                      <a:pt x="717" y="134"/>
                      <a:pt x="716" y="136"/>
                    </a:cubicBezTo>
                    <a:cubicBezTo>
                      <a:pt x="716" y="134"/>
                      <a:pt x="715" y="137"/>
                      <a:pt x="715" y="135"/>
                    </a:cubicBezTo>
                    <a:cubicBezTo>
                      <a:pt x="715" y="133"/>
                      <a:pt x="717" y="132"/>
                      <a:pt x="715" y="131"/>
                    </a:cubicBezTo>
                    <a:cubicBezTo>
                      <a:pt x="715" y="133"/>
                      <a:pt x="714" y="132"/>
                      <a:pt x="714" y="133"/>
                    </a:cubicBezTo>
                    <a:cubicBezTo>
                      <a:pt x="714" y="136"/>
                      <a:pt x="715" y="136"/>
                      <a:pt x="714" y="137"/>
                    </a:cubicBezTo>
                    <a:cubicBezTo>
                      <a:pt x="713" y="135"/>
                      <a:pt x="714" y="130"/>
                      <a:pt x="713" y="130"/>
                    </a:cubicBezTo>
                    <a:cubicBezTo>
                      <a:pt x="713" y="131"/>
                      <a:pt x="712" y="133"/>
                      <a:pt x="712" y="134"/>
                    </a:cubicBezTo>
                    <a:cubicBezTo>
                      <a:pt x="711" y="131"/>
                      <a:pt x="710" y="130"/>
                      <a:pt x="710" y="127"/>
                    </a:cubicBezTo>
                    <a:cubicBezTo>
                      <a:pt x="711" y="128"/>
                      <a:pt x="709" y="122"/>
                      <a:pt x="710" y="121"/>
                    </a:cubicBezTo>
                    <a:cubicBezTo>
                      <a:pt x="711" y="122"/>
                      <a:pt x="711" y="125"/>
                      <a:pt x="711" y="128"/>
                    </a:cubicBezTo>
                    <a:cubicBezTo>
                      <a:pt x="712" y="126"/>
                      <a:pt x="712" y="126"/>
                      <a:pt x="713" y="127"/>
                    </a:cubicBezTo>
                    <a:cubicBezTo>
                      <a:pt x="712" y="124"/>
                      <a:pt x="712" y="122"/>
                      <a:pt x="714" y="123"/>
                    </a:cubicBezTo>
                    <a:cubicBezTo>
                      <a:pt x="712" y="120"/>
                      <a:pt x="713" y="115"/>
                      <a:pt x="711" y="108"/>
                    </a:cubicBezTo>
                    <a:cubicBezTo>
                      <a:pt x="710" y="110"/>
                      <a:pt x="710" y="106"/>
                      <a:pt x="711" y="105"/>
                    </a:cubicBezTo>
                    <a:cubicBezTo>
                      <a:pt x="710" y="105"/>
                      <a:pt x="710" y="108"/>
                      <a:pt x="709" y="106"/>
                    </a:cubicBezTo>
                    <a:cubicBezTo>
                      <a:pt x="708" y="105"/>
                      <a:pt x="709" y="105"/>
                      <a:pt x="708" y="103"/>
                    </a:cubicBezTo>
                    <a:cubicBezTo>
                      <a:pt x="707" y="104"/>
                      <a:pt x="706" y="101"/>
                      <a:pt x="705" y="101"/>
                    </a:cubicBezTo>
                    <a:cubicBezTo>
                      <a:pt x="705" y="102"/>
                      <a:pt x="706" y="103"/>
                      <a:pt x="705" y="103"/>
                    </a:cubicBezTo>
                    <a:cubicBezTo>
                      <a:pt x="705" y="100"/>
                      <a:pt x="704" y="97"/>
                      <a:pt x="704" y="94"/>
                    </a:cubicBezTo>
                    <a:cubicBezTo>
                      <a:pt x="706" y="96"/>
                      <a:pt x="708" y="93"/>
                      <a:pt x="708" y="89"/>
                    </a:cubicBezTo>
                    <a:cubicBezTo>
                      <a:pt x="708" y="90"/>
                      <a:pt x="709" y="91"/>
                      <a:pt x="710" y="92"/>
                    </a:cubicBezTo>
                    <a:cubicBezTo>
                      <a:pt x="711" y="94"/>
                      <a:pt x="711" y="94"/>
                      <a:pt x="712" y="93"/>
                    </a:cubicBezTo>
                    <a:cubicBezTo>
                      <a:pt x="711" y="92"/>
                      <a:pt x="710" y="92"/>
                      <a:pt x="710" y="89"/>
                    </a:cubicBezTo>
                    <a:cubicBezTo>
                      <a:pt x="710" y="89"/>
                      <a:pt x="712" y="91"/>
                      <a:pt x="711" y="88"/>
                    </a:cubicBezTo>
                    <a:cubicBezTo>
                      <a:pt x="710" y="85"/>
                      <a:pt x="709" y="88"/>
                      <a:pt x="707" y="86"/>
                    </a:cubicBezTo>
                    <a:cubicBezTo>
                      <a:pt x="707" y="87"/>
                      <a:pt x="708" y="89"/>
                      <a:pt x="707" y="89"/>
                    </a:cubicBezTo>
                    <a:cubicBezTo>
                      <a:pt x="706" y="86"/>
                      <a:pt x="705" y="86"/>
                      <a:pt x="705" y="84"/>
                    </a:cubicBezTo>
                    <a:cubicBezTo>
                      <a:pt x="703" y="83"/>
                      <a:pt x="700" y="84"/>
                      <a:pt x="698" y="81"/>
                    </a:cubicBezTo>
                    <a:cubicBezTo>
                      <a:pt x="698" y="84"/>
                      <a:pt x="700" y="83"/>
                      <a:pt x="700" y="86"/>
                    </a:cubicBezTo>
                    <a:cubicBezTo>
                      <a:pt x="699" y="86"/>
                      <a:pt x="698" y="84"/>
                      <a:pt x="698" y="84"/>
                    </a:cubicBezTo>
                    <a:cubicBezTo>
                      <a:pt x="698" y="85"/>
                      <a:pt x="699" y="87"/>
                      <a:pt x="698" y="87"/>
                    </a:cubicBezTo>
                    <a:cubicBezTo>
                      <a:pt x="698" y="86"/>
                      <a:pt x="697" y="84"/>
                      <a:pt x="697" y="84"/>
                    </a:cubicBezTo>
                    <a:cubicBezTo>
                      <a:pt x="696" y="86"/>
                      <a:pt x="697" y="88"/>
                      <a:pt x="696" y="89"/>
                    </a:cubicBezTo>
                    <a:cubicBezTo>
                      <a:pt x="694" y="83"/>
                      <a:pt x="692" y="85"/>
                      <a:pt x="693" y="89"/>
                    </a:cubicBezTo>
                    <a:cubicBezTo>
                      <a:pt x="692" y="89"/>
                      <a:pt x="691" y="87"/>
                      <a:pt x="689" y="85"/>
                    </a:cubicBezTo>
                    <a:cubicBezTo>
                      <a:pt x="690" y="82"/>
                      <a:pt x="691" y="84"/>
                      <a:pt x="692" y="83"/>
                    </a:cubicBezTo>
                    <a:cubicBezTo>
                      <a:pt x="691" y="80"/>
                      <a:pt x="690" y="80"/>
                      <a:pt x="689" y="80"/>
                    </a:cubicBezTo>
                    <a:cubicBezTo>
                      <a:pt x="688" y="80"/>
                      <a:pt x="688" y="82"/>
                      <a:pt x="689" y="83"/>
                    </a:cubicBezTo>
                    <a:cubicBezTo>
                      <a:pt x="688" y="82"/>
                      <a:pt x="687" y="81"/>
                      <a:pt x="687" y="79"/>
                    </a:cubicBezTo>
                    <a:cubicBezTo>
                      <a:pt x="686" y="80"/>
                      <a:pt x="686" y="76"/>
                      <a:pt x="685" y="77"/>
                    </a:cubicBezTo>
                    <a:cubicBezTo>
                      <a:pt x="686" y="79"/>
                      <a:pt x="686" y="80"/>
                      <a:pt x="686" y="80"/>
                    </a:cubicBezTo>
                    <a:cubicBezTo>
                      <a:pt x="685" y="80"/>
                      <a:pt x="684" y="78"/>
                      <a:pt x="684" y="77"/>
                    </a:cubicBezTo>
                    <a:cubicBezTo>
                      <a:pt x="682" y="79"/>
                      <a:pt x="682" y="78"/>
                      <a:pt x="679" y="79"/>
                    </a:cubicBezTo>
                    <a:cubicBezTo>
                      <a:pt x="679" y="81"/>
                      <a:pt x="680" y="83"/>
                      <a:pt x="680" y="84"/>
                    </a:cubicBezTo>
                    <a:cubicBezTo>
                      <a:pt x="679" y="83"/>
                      <a:pt x="678" y="83"/>
                      <a:pt x="678" y="84"/>
                    </a:cubicBezTo>
                    <a:cubicBezTo>
                      <a:pt x="677" y="83"/>
                      <a:pt x="677" y="82"/>
                      <a:pt x="677" y="82"/>
                    </a:cubicBezTo>
                    <a:cubicBezTo>
                      <a:pt x="675" y="81"/>
                      <a:pt x="676" y="84"/>
                      <a:pt x="675" y="84"/>
                    </a:cubicBezTo>
                    <a:cubicBezTo>
                      <a:pt x="674" y="82"/>
                      <a:pt x="673" y="79"/>
                      <a:pt x="673" y="78"/>
                    </a:cubicBezTo>
                    <a:cubicBezTo>
                      <a:pt x="673" y="78"/>
                      <a:pt x="673" y="77"/>
                      <a:pt x="672" y="78"/>
                    </a:cubicBezTo>
                    <a:cubicBezTo>
                      <a:pt x="673" y="80"/>
                      <a:pt x="674" y="81"/>
                      <a:pt x="674" y="83"/>
                    </a:cubicBezTo>
                    <a:cubicBezTo>
                      <a:pt x="673" y="83"/>
                      <a:pt x="672" y="81"/>
                      <a:pt x="672" y="80"/>
                    </a:cubicBezTo>
                    <a:cubicBezTo>
                      <a:pt x="670" y="79"/>
                      <a:pt x="665" y="70"/>
                      <a:pt x="666" y="78"/>
                    </a:cubicBezTo>
                    <a:cubicBezTo>
                      <a:pt x="666" y="77"/>
                      <a:pt x="665" y="77"/>
                      <a:pt x="665" y="76"/>
                    </a:cubicBezTo>
                    <a:cubicBezTo>
                      <a:pt x="664" y="77"/>
                      <a:pt x="664" y="77"/>
                      <a:pt x="664" y="79"/>
                    </a:cubicBezTo>
                    <a:cubicBezTo>
                      <a:pt x="663" y="78"/>
                      <a:pt x="663" y="78"/>
                      <a:pt x="662" y="77"/>
                    </a:cubicBezTo>
                    <a:cubicBezTo>
                      <a:pt x="661" y="75"/>
                      <a:pt x="662" y="75"/>
                      <a:pt x="661" y="73"/>
                    </a:cubicBezTo>
                    <a:cubicBezTo>
                      <a:pt x="660" y="72"/>
                      <a:pt x="658" y="73"/>
                      <a:pt x="658" y="75"/>
                    </a:cubicBezTo>
                    <a:cubicBezTo>
                      <a:pt x="658" y="77"/>
                      <a:pt x="658" y="80"/>
                      <a:pt x="660" y="82"/>
                    </a:cubicBezTo>
                    <a:cubicBezTo>
                      <a:pt x="659" y="83"/>
                      <a:pt x="659" y="83"/>
                      <a:pt x="658" y="81"/>
                    </a:cubicBezTo>
                    <a:cubicBezTo>
                      <a:pt x="657" y="79"/>
                      <a:pt x="657" y="76"/>
                      <a:pt x="656" y="73"/>
                    </a:cubicBezTo>
                    <a:cubicBezTo>
                      <a:pt x="656" y="67"/>
                      <a:pt x="658" y="61"/>
                      <a:pt x="663" y="67"/>
                    </a:cubicBezTo>
                    <a:cubicBezTo>
                      <a:pt x="665" y="69"/>
                      <a:pt x="665" y="72"/>
                      <a:pt x="667" y="72"/>
                    </a:cubicBezTo>
                    <a:cubicBezTo>
                      <a:pt x="666" y="69"/>
                      <a:pt x="665" y="68"/>
                      <a:pt x="665" y="66"/>
                    </a:cubicBezTo>
                    <a:cubicBezTo>
                      <a:pt x="663" y="68"/>
                      <a:pt x="661" y="57"/>
                      <a:pt x="659" y="55"/>
                    </a:cubicBezTo>
                    <a:cubicBezTo>
                      <a:pt x="659" y="54"/>
                      <a:pt x="659" y="54"/>
                      <a:pt x="658" y="52"/>
                    </a:cubicBezTo>
                    <a:cubicBezTo>
                      <a:pt x="658" y="51"/>
                      <a:pt x="657" y="50"/>
                      <a:pt x="656" y="49"/>
                    </a:cubicBezTo>
                    <a:cubicBezTo>
                      <a:pt x="656" y="47"/>
                      <a:pt x="655" y="46"/>
                      <a:pt x="654" y="43"/>
                    </a:cubicBezTo>
                    <a:cubicBezTo>
                      <a:pt x="653" y="41"/>
                      <a:pt x="651" y="39"/>
                      <a:pt x="650" y="36"/>
                    </a:cubicBezTo>
                    <a:cubicBezTo>
                      <a:pt x="650" y="36"/>
                      <a:pt x="651" y="36"/>
                      <a:pt x="651" y="36"/>
                    </a:cubicBezTo>
                    <a:cubicBezTo>
                      <a:pt x="649" y="33"/>
                      <a:pt x="647" y="29"/>
                      <a:pt x="645" y="26"/>
                    </a:cubicBezTo>
                    <a:cubicBezTo>
                      <a:pt x="644" y="23"/>
                      <a:pt x="642" y="19"/>
                      <a:pt x="639" y="17"/>
                    </a:cubicBezTo>
                    <a:cubicBezTo>
                      <a:pt x="638" y="14"/>
                      <a:pt x="637" y="13"/>
                      <a:pt x="635" y="9"/>
                    </a:cubicBezTo>
                    <a:cubicBezTo>
                      <a:pt x="636" y="9"/>
                      <a:pt x="636" y="8"/>
                      <a:pt x="636" y="7"/>
                    </a:cubicBezTo>
                    <a:cubicBezTo>
                      <a:pt x="627" y="0"/>
                      <a:pt x="624" y="10"/>
                      <a:pt x="632" y="22"/>
                    </a:cubicBezTo>
                    <a:cubicBezTo>
                      <a:pt x="633" y="26"/>
                      <a:pt x="634" y="30"/>
                      <a:pt x="636" y="34"/>
                    </a:cubicBezTo>
                    <a:cubicBezTo>
                      <a:pt x="637" y="38"/>
                      <a:pt x="639" y="43"/>
                      <a:pt x="642" y="47"/>
                    </a:cubicBezTo>
                    <a:cubicBezTo>
                      <a:pt x="641" y="49"/>
                      <a:pt x="641" y="47"/>
                      <a:pt x="641" y="49"/>
                    </a:cubicBezTo>
                    <a:cubicBezTo>
                      <a:pt x="643" y="54"/>
                      <a:pt x="644" y="57"/>
                      <a:pt x="643" y="59"/>
                    </a:cubicBezTo>
                    <a:cubicBezTo>
                      <a:pt x="644" y="59"/>
                      <a:pt x="644" y="61"/>
                      <a:pt x="645" y="62"/>
                    </a:cubicBezTo>
                    <a:cubicBezTo>
                      <a:pt x="645" y="60"/>
                      <a:pt x="644" y="59"/>
                      <a:pt x="645" y="57"/>
                    </a:cubicBezTo>
                    <a:cubicBezTo>
                      <a:pt x="648" y="64"/>
                      <a:pt x="651" y="65"/>
                      <a:pt x="652" y="72"/>
                    </a:cubicBezTo>
                    <a:cubicBezTo>
                      <a:pt x="649" y="72"/>
                      <a:pt x="646" y="67"/>
                      <a:pt x="643" y="68"/>
                    </a:cubicBezTo>
                    <a:cubicBezTo>
                      <a:pt x="643" y="69"/>
                      <a:pt x="644" y="72"/>
                      <a:pt x="643" y="72"/>
                    </a:cubicBezTo>
                    <a:cubicBezTo>
                      <a:pt x="643" y="74"/>
                      <a:pt x="644" y="74"/>
                      <a:pt x="644" y="75"/>
                    </a:cubicBezTo>
                    <a:cubicBezTo>
                      <a:pt x="644" y="76"/>
                      <a:pt x="644" y="78"/>
                      <a:pt x="644" y="80"/>
                    </a:cubicBezTo>
                    <a:cubicBezTo>
                      <a:pt x="645" y="83"/>
                      <a:pt x="646" y="85"/>
                      <a:pt x="647" y="87"/>
                    </a:cubicBezTo>
                    <a:cubicBezTo>
                      <a:pt x="647" y="89"/>
                      <a:pt x="646" y="88"/>
                      <a:pt x="647" y="90"/>
                    </a:cubicBezTo>
                    <a:cubicBezTo>
                      <a:pt x="646" y="91"/>
                      <a:pt x="646" y="88"/>
                      <a:pt x="645" y="89"/>
                    </a:cubicBezTo>
                    <a:cubicBezTo>
                      <a:pt x="645" y="90"/>
                      <a:pt x="645" y="90"/>
                      <a:pt x="645" y="90"/>
                    </a:cubicBezTo>
                    <a:cubicBezTo>
                      <a:pt x="645" y="91"/>
                      <a:pt x="646" y="92"/>
                      <a:pt x="646" y="93"/>
                    </a:cubicBezTo>
                    <a:cubicBezTo>
                      <a:pt x="644" y="96"/>
                      <a:pt x="648" y="111"/>
                      <a:pt x="643" y="105"/>
                    </a:cubicBezTo>
                    <a:cubicBezTo>
                      <a:pt x="643" y="103"/>
                      <a:pt x="642" y="100"/>
                      <a:pt x="642" y="99"/>
                    </a:cubicBezTo>
                    <a:cubicBezTo>
                      <a:pt x="640" y="99"/>
                      <a:pt x="640" y="94"/>
                      <a:pt x="638" y="92"/>
                    </a:cubicBezTo>
                    <a:cubicBezTo>
                      <a:pt x="640" y="96"/>
                      <a:pt x="639" y="98"/>
                      <a:pt x="641" y="101"/>
                    </a:cubicBezTo>
                    <a:cubicBezTo>
                      <a:pt x="639" y="101"/>
                      <a:pt x="640" y="104"/>
                      <a:pt x="638" y="101"/>
                    </a:cubicBezTo>
                    <a:cubicBezTo>
                      <a:pt x="639" y="105"/>
                      <a:pt x="639" y="106"/>
                      <a:pt x="639" y="108"/>
                    </a:cubicBezTo>
                    <a:cubicBezTo>
                      <a:pt x="638" y="106"/>
                      <a:pt x="638" y="109"/>
                      <a:pt x="637" y="108"/>
                    </a:cubicBezTo>
                    <a:cubicBezTo>
                      <a:pt x="637" y="105"/>
                      <a:pt x="636" y="105"/>
                      <a:pt x="635" y="104"/>
                    </a:cubicBezTo>
                    <a:cubicBezTo>
                      <a:pt x="636" y="102"/>
                      <a:pt x="635" y="99"/>
                      <a:pt x="634" y="95"/>
                    </a:cubicBezTo>
                    <a:cubicBezTo>
                      <a:pt x="634" y="95"/>
                      <a:pt x="633" y="96"/>
                      <a:pt x="633" y="95"/>
                    </a:cubicBezTo>
                    <a:cubicBezTo>
                      <a:pt x="633" y="93"/>
                      <a:pt x="633" y="92"/>
                      <a:pt x="632" y="88"/>
                    </a:cubicBezTo>
                    <a:cubicBezTo>
                      <a:pt x="631" y="90"/>
                      <a:pt x="629" y="88"/>
                      <a:pt x="629" y="90"/>
                    </a:cubicBezTo>
                    <a:cubicBezTo>
                      <a:pt x="626" y="85"/>
                      <a:pt x="626" y="92"/>
                      <a:pt x="623" y="87"/>
                    </a:cubicBezTo>
                    <a:cubicBezTo>
                      <a:pt x="625" y="89"/>
                      <a:pt x="625" y="94"/>
                      <a:pt x="627" y="96"/>
                    </a:cubicBezTo>
                    <a:cubicBezTo>
                      <a:pt x="627" y="97"/>
                      <a:pt x="626" y="99"/>
                      <a:pt x="626" y="101"/>
                    </a:cubicBezTo>
                    <a:cubicBezTo>
                      <a:pt x="629" y="100"/>
                      <a:pt x="629" y="108"/>
                      <a:pt x="628" y="109"/>
                    </a:cubicBezTo>
                    <a:cubicBezTo>
                      <a:pt x="629" y="111"/>
                      <a:pt x="630" y="113"/>
                      <a:pt x="631" y="114"/>
                    </a:cubicBezTo>
                    <a:cubicBezTo>
                      <a:pt x="630" y="115"/>
                      <a:pt x="631" y="115"/>
                      <a:pt x="630" y="115"/>
                    </a:cubicBezTo>
                    <a:cubicBezTo>
                      <a:pt x="629" y="115"/>
                      <a:pt x="628" y="113"/>
                      <a:pt x="628" y="111"/>
                    </a:cubicBezTo>
                    <a:cubicBezTo>
                      <a:pt x="628" y="113"/>
                      <a:pt x="628" y="113"/>
                      <a:pt x="627" y="113"/>
                    </a:cubicBezTo>
                    <a:cubicBezTo>
                      <a:pt x="628" y="114"/>
                      <a:pt x="629" y="117"/>
                      <a:pt x="628" y="117"/>
                    </a:cubicBezTo>
                    <a:cubicBezTo>
                      <a:pt x="627" y="116"/>
                      <a:pt x="627" y="113"/>
                      <a:pt x="627" y="114"/>
                    </a:cubicBezTo>
                    <a:cubicBezTo>
                      <a:pt x="628" y="117"/>
                      <a:pt x="626" y="114"/>
                      <a:pt x="625" y="116"/>
                    </a:cubicBezTo>
                    <a:cubicBezTo>
                      <a:pt x="624" y="115"/>
                      <a:pt x="625" y="113"/>
                      <a:pt x="624" y="111"/>
                    </a:cubicBezTo>
                    <a:cubicBezTo>
                      <a:pt x="623" y="111"/>
                      <a:pt x="623" y="112"/>
                      <a:pt x="623" y="111"/>
                    </a:cubicBezTo>
                    <a:cubicBezTo>
                      <a:pt x="621" y="105"/>
                      <a:pt x="620" y="101"/>
                      <a:pt x="618" y="97"/>
                    </a:cubicBezTo>
                    <a:cubicBezTo>
                      <a:pt x="619" y="100"/>
                      <a:pt x="617" y="98"/>
                      <a:pt x="616" y="96"/>
                    </a:cubicBezTo>
                    <a:cubicBezTo>
                      <a:pt x="617" y="95"/>
                      <a:pt x="615" y="93"/>
                      <a:pt x="615" y="92"/>
                    </a:cubicBezTo>
                    <a:cubicBezTo>
                      <a:pt x="617" y="93"/>
                      <a:pt x="617" y="93"/>
                      <a:pt x="617" y="96"/>
                    </a:cubicBezTo>
                    <a:cubicBezTo>
                      <a:pt x="618" y="96"/>
                      <a:pt x="618" y="95"/>
                      <a:pt x="619" y="96"/>
                    </a:cubicBezTo>
                    <a:cubicBezTo>
                      <a:pt x="619" y="93"/>
                      <a:pt x="618" y="96"/>
                      <a:pt x="617" y="94"/>
                    </a:cubicBezTo>
                    <a:cubicBezTo>
                      <a:pt x="617" y="93"/>
                      <a:pt x="616" y="92"/>
                      <a:pt x="617" y="92"/>
                    </a:cubicBezTo>
                    <a:cubicBezTo>
                      <a:pt x="617" y="92"/>
                      <a:pt x="618" y="93"/>
                      <a:pt x="618" y="93"/>
                    </a:cubicBezTo>
                    <a:cubicBezTo>
                      <a:pt x="617" y="90"/>
                      <a:pt x="618" y="89"/>
                      <a:pt x="619" y="89"/>
                    </a:cubicBezTo>
                    <a:cubicBezTo>
                      <a:pt x="618" y="88"/>
                      <a:pt x="619" y="88"/>
                      <a:pt x="618" y="86"/>
                    </a:cubicBezTo>
                    <a:cubicBezTo>
                      <a:pt x="618" y="86"/>
                      <a:pt x="618" y="87"/>
                      <a:pt x="618" y="87"/>
                    </a:cubicBezTo>
                    <a:cubicBezTo>
                      <a:pt x="617" y="87"/>
                      <a:pt x="616" y="85"/>
                      <a:pt x="616" y="85"/>
                    </a:cubicBezTo>
                    <a:cubicBezTo>
                      <a:pt x="617" y="86"/>
                      <a:pt x="617" y="82"/>
                      <a:pt x="615" y="81"/>
                    </a:cubicBezTo>
                    <a:cubicBezTo>
                      <a:pt x="615" y="82"/>
                      <a:pt x="615" y="83"/>
                      <a:pt x="615" y="83"/>
                    </a:cubicBezTo>
                    <a:cubicBezTo>
                      <a:pt x="614" y="80"/>
                      <a:pt x="615" y="79"/>
                      <a:pt x="614" y="77"/>
                    </a:cubicBezTo>
                    <a:cubicBezTo>
                      <a:pt x="614" y="78"/>
                      <a:pt x="613" y="78"/>
                      <a:pt x="613" y="79"/>
                    </a:cubicBezTo>
                    <a:cubicBezTo>
                      <a:pt x="613" y="77"/>
                      <a:pt x="612" y="75"/>
                      <a:pt x="611" y="75"/>
                    </a:cubicBezTo>
                    <a:cubicBezTo>
                      <a:pt x="612" y="77"/>
                      <a:pt x="613" y="77"/>
                      <a:pt x="612" y="78"/>
                    </a:cubicBezTo>
                    <a:cubicBezTo>
                      <a:pt x="610" y="76"/>
                      <a:pt x="609" y="81"/>
                      <a:pt x="611" y="82"/>
                    </a:cubicBezTo>
                    <a:cubicBezTo>
                      <a:pt x="609" y="77"/>
                      <a:pt x="613" y="80"/>
                      <a:pt x="611" y="80"/>
                    </a:cubicBezTo>
                    <a:cubicBezTo>
                      <a:pt x="612" y="82"/>
                      <a:pt x="612" y="80"/>
                      <a:pt x="613" y="82"/>
                    </a:cubicBezTo>
                    <a:cubicBezTo>
                      <a:pt x="611" y="85"/>
                      <a:pt x="610" y="79"/>
                      <a:pt x="608" y="79"/>
                    </a:cubicBezTo>
                    <a:cubicBezTo>
                      <a:pt x="609" y="80"/>
                      <a:pt x="610" y="81"/>
                      <a:pt x="609" y="83"/>
                    </a:cubicBezTo>
                    <a:cubicBezTo>
                      <a:pt x="608" y="84"/>
                      <a:pt x="608" y="86"/>
                      <a:pt x="608" y="88"/>
                    </a:cubicBezTo>
                    <a:cubicBezTo>
                      <a:pt x="608" y="89"/>
                      <a:pt x="608" y="90"/>
                      <a:pt x="608" y="92"/>
                    </a:cubicBezTo>
                    <a:cubicBezTo>
                      <a:pt x="608" y="93"/>
                      <a:pt x="609" y="94"/>
                      <a:pt x="609" y="95"/>
                    </a:cubicBezTo>
                    <a:cubicBezTo>
                      <a:pt x="608" y="92"/>
                      <a:pt x="607" y="93"/>
                      <a:pt x="606" y="93"/>
                    </a:cubicBezTo>
                    <a:cubicBezTo>
                      <a:pt x="607" y="95"/>
                      <a:pt x="607" y="95"/>
                      <a:pt x="606" y="97"/>
                    </a:cubicBezTo>
                    <a:cubicBezTo>
                      <a:pt x="607" y="98"/>
                      <a:pt x="607" y="99"/>
                      <a:pt x="607" y="101"/>
                    </a:cubicBezTo>
                    <a:cubicBezTo>
                      <a:pt x="608" y="101"/>
                      <a:pt x="608" y="100"/>
                      <a:pt x="609" y="102"/>
                    </a:cubicBezTo>
                    <a:cubicBezTo>
                      <a:pt x="609" y="103"/>
                      <a:pt x="610" y="106"/>
                      <a:pt x="608" y="105"/>
                    </a:cubicBezTo>
                    <a:cubicBezTo>
                      <a:pt x="609" y="107"/>
                      <a:pt x="610" y="111"/>
                      <a:pt x="611" y="111"/>
                    </a:cubicBezTo>
                    <a:cubicBezTo>
                      <a:pt x="611" y="110"/>
                      <a:pt x="611" y="109"/>
                      <a:pt x="611" y="109"/>
                    </a:cubicBezTo>
                    <a:cubicBezTo>
                      <a:pt x="612" y="110"/>
                      <a:pt x="612" y="110"/>
                      <a:pt x="612" y="111"/>
                    </a:cubicBezTo>
                    <a:cubicBezTo>
                      <a:pt x="613" y="106"/>
                      <a:pt x="618" y="114"/>
                      <a:pt x="616" y="117"/>
                    </a:cubicBezTo>
                    <a:cubicBezTo>
                      <a:pt x="616" y="116"/>
                      <a:pt x="615" y="113"/>
                      <a:pt x="615" y="115"/>
                    </a:cubicBezTo>
                    <a:cubicBezTo>
                      <a:pt x="616" y="116"/>
                      <a:pt x="615" y="117"/>
                      <a:pt x="615" y="117"/>
                    </a:cubicBezTo>
                    <a:cubicBezTo>
                      <a:pt x="615" y="116"/>
                      <a:pt x="614" y="114"/>
                      <a:pt x="613" y="114"/>
                    </a:cubicBezTo>
                    <a:cubicBezTo>
                      <a:pt x="614" y="116"/>
                      <a:pt x="613" y="117"/>
                      <a:pt x="613" y="118"/>
                    </a:cubicBezTo>
                    <a:cubicBezTo>
                      <a:pt x="614" y="119"/>
                      <a:pt x="615" y="121"/>
                      <a:pt x="615" y="123"/>
                    </a:cubicBezTo>
                    <a:cubicBezTo>
                      <a:pt x="616" y="125"/>
                      <a:pt x="617" y="128"/>
                      <a:pt x="618" y="130"/>
                    </a:cubicBezTo>
                    <a:cubicBezTo>
                      <a:pt x="617" y="130"/>
                      <a:pt x="617" y="131"/>
                      <a:pt x="617" y="131"/>
                    </a:cubicBezTo>
                    <a:cubicBezTo>
                      <a:pt x="617" y="130"/>
                      <a:pt x="617" y="129"/>
                      <a:pt x="616" y="129"/>
                    </a:cubicBezTo>
                    <a:cubicBezTo>
                      <a:pt x="616" y="133"/>
                      <a:pt x="618" y="133"/>
                      <a:pt x="618" y="136"/>
                    </a:cubicBezTo>
                    <a:cubicBezTo>
                      <a:pt x="617" y="136"/>
                      <a:pt x="617" y="138"/>
                      <a:pt x="618" y="137"/>
                    </a:cubicBezTo>
                    <a:cubicBezTo>
                      <a:pt x="619" y="139"/>
                      <a:pt x="619" y="141"/>
                      <a:pt x="618" y="141"/>
                    </a:cubicBezTo>
                    <a:cubicBezTo>
                      <a:pt x="617" y="138"/>
                      <a:pt x="617" y="139"/>
                      <a:pt x="616" y="137"/>
                    </a:cubicBezTo>
                    <a:cubicBezTo>
                      <a:pt x="616" y="139"/>
                      <a:pt x="616" y="139"/>
                      <a:pt x="616" y="141"/>
                    </a:cubicBezTo>
                    <a:cubicBezTo>
                      <a:pt x="615" y="141"/>
                      <a:pt x="615" y="139"/>
                      <a:pt x="615" y="139"/>
                    </a:cubicBezTo>
                    <a:cubicBezTo>
                      <a:pt x="614" y="142"/>
                      <a:pt x="616" y="141"/>
                      <a:pt x="616" y="143"/>
                    </a:cubicBezTo>
                    <a:cubicBezTo>
                      <a:pt x="617" y="146"/>
                      <a:pt x="617" y="146"/>
                      <a:pt x="617" y="146"/>
                    </a:cubicBezTo>
                    <a:cubicBezTo>
                      <a:pt x="616" y="146"/>
                      <a:pt x="616" y="146"/>
                      <a:pt x="616" y="147"/>
                    </a:cubicBezTo>
                    <a:cubicBezTo>
                      <a:pt x="617" y="147"/>
                      <a:pt x="617" y="147"/>
                      <a:pt x="618" y="147"/>
                    </a:cubicBezTo>
                    <a:cubicBezTo>
                      <a:pt x="618" y="149"/>
                      <a:pt x="617" y="148"/>
                      <a:pt x="617" y="149"/>
                    </a:cubicBezTo>
                    <a:cubicBezTo>
                      <a:pt x="618" y="149"/>
                      <a:pt x="618" y="150"/>
                      <a:pt x="618" y="151"/>
                    </a:cubicBezTo>
                    <a:cubicBezTo>
                      <a:pt x="619" y="151"/>
                      <a:pt x="620" y="153"/>
                      <a:pt x="620" y="150"/>
                    </a:cubicBezTo>
                    <a:cubicBezTo>
                      <a:pt x="619" y="150"/>
                      <a:pt x="619" y="152"/>
                      <a:pt x="618" y="150"/>
                    </a:cubicBezTo>
                    <a:cubicBezTo>
                      <a:pt x="618" y="149"/>
                      <a:pt x="619" y="149"/>
                      <a:pt x="619" y="148"/>
                    </a:cubicBezTo>
                    <a:cubicBezTo>
                      <a:pt x="620" y="148"/>
                      <a:pt x="620" y="150"/>
                      <a:pt x="620" y="151"/>
                    </a:cubicBezTo>
                    <a:cubicBezTo>
                      <a:pt x="620" y="153"/>
                      <a:pt x="620" y="154"/>
                      <a:pt x="620" y="155"/>
                    </a:cubicBezTo>
                    <a:cubicBezTo>
                      <a:pt x="620" y="154"/>
                      <a:pt x="621" y="154"/>
                      <a:pt x="621" y="155"/>
                    </a:cubicBezTo>
                    <a:cubicBezTo>
                      <a:pt x="620" y="156"/>
                      <a:pt x="620" y="155"/>
                      <a:pt x="619" y="155"/>
                    </a:cubicBezTo>
                    <a:cubicBezTo>
                      <a:pt x="619" y="158"/>
                      <a:pt x="620" y="159"/>
                      <a:pt x="620" y="160"/>
                    </a:cubicBezTo>
                    <a:cubicBezTo>
                      <a:pt x="620" y="161"/>
                      <a:pt x="620" y="161"/>
                      <a:pt x="619" y="161"/>
                    </a:cubicBezTo>
                    <a:cubicBezTo>
                      <a:pt x="619" y="160"/>
                      <a:pt x="619" y="162"/>
                      <a:pt x="620" y="164"/>
                    </a:cubicBezTo>
                    <a:cubicBezTo>
                      <a:pt x="620" y="166"/>
                      <a:pt x="621" y="168"/>
                      <a:pt x="621" y="169"/>
                    </a:cubicBezTo>
                    <a:cubicBezTo>
                      <a:pt x="621" y="169"/>
                      <a:pt x="621" y="170"/>
                      <a:pt x="621" y="170"/>
                    </a:cubicBezTo>
                    <a:cubicBezTo>
                      <a:pt x="620" y="169"/>
                      <a:pt x="619" y="169"/>
                      <a:pt x="619" y="168"/>
                    </a:cubicBezTo>
                    <a:cubicBezTo>
                      <a:pt x="618" y="166"/>
                      <a:pt x="619" y="165"/>
                      <a:pt x="618" y="164"/>
                    </a:cubicBezTo>
                    <a:cubicBezTo>
                      <a:pt x="619" y="166"/>
                      <a:pt x="618" y="168"/>
                      <a:pt x="617" y="169"/>
                    </a:cubicBezTo>
                    <a:cubicBezTo>
                      <a:pt x="617" y="166"/>
                      <a:pt x="616" y="168"/>
                      <a:pt x="615" y="166"/>
                    </a:cubicBezTo>
                    <a:cubicBezTo>
                      <a:pt x="616" y="164"/>
                      <a:pt x="617" y="161"/>
                      <a:pt x="616" y="161"/>
                    </a:cubicBezTo>
                    <a:cubicBezTo>
                      <a:pt x="616" y="162"/>
                      <a:pt x="616" y="162"/>
                      <a:pt x="616" y="162"/>
                    </a:cubicBezTo>
                    <a:cubicBezTo>
                      <a:pt x="615" y="159"/>
                      <a:pt x="617" y="156"/>
                      <a:pt x="615" y="154"/>
                    </a:cubicBezTo>
                    <a:cubicBezTo>
                      <a:pt x="615" y="156"/>
                      <a:pt x="616" y="159"/>
                      <a:pt x="615" y="161"/>
                    </a:cubicBezTo>
                    <a:cubicBezTo>
                      <a:pt x="615" y="160"/>
                      <a:pt x="614" y="159"/>
                      <a:pt x="614" y="157"/>
                    </a:cubicBezTo>
                    <a:cubicBezTo>
                      <a:pt x="614" y="156"/>
                      <a:pt x="614" y="155"/>
                      <a:pt x="615" y="154"/>
                    </a:cubicBezTo>
                    <a:cubicBezTo>
                      <a:pt x="614" y="152"/>
                      <a:pt x="612" y="155"/>
                      <a:pt x="611" y="153"/>
                    </a:cubicBezTo>
                    <a:cubicBezTo>
                      <a:pt x="611" y="155"/>
                      <a:pt x="611" y="158"/>
                      <a:pt x="611" y="159"/>
                    </a:cubicBezTo>
                    <a:cubicBezTo>
                      <a:pt x="611" y="158"/>
                      <a:pt x="612" y="157"/>
                      <a:pt x="612" y="156"/>
                    </a:cubicBezTo>
                    <a:cubicBezTo>
                      <a:pt x="614" y="161"/>
                      <a:pt x="610" y="163"/>
                      <a:pt x="609" y="163"/>
                    </a:cubicBezTo>
                    <a:cubicBezTo>
                      <a:pt x="609" y="165"/>
                      <a:pt x="609" y="166"/>
                      <a:pt x="608" y="167"/>
                    </a:cubicBezTo>
                    <a:cubicBezTo>
                      <a:pt x="607" y="167"/>
                      <a:pt x="608" y="162"/>
                      <a:pt x="606" y="163"/>
                    </a:cubicBezTo>
                    <a:cubicBezTo>
                      <a:pt x="606" y="164"/>
                      <a:pt x="607" y="165"/>
                      <a:pt x="607" y="165"/>
                    </a:cubicBezTo>
                    <a:cubicBezTo>
                      <a:pt x="606" y="163"/>
                      <a:pt x="605" y="166"/>
                      <a:pt x="604" y="163"/>
                    </a:cubicBezTo>
                    <a:cubicBezTo>
                      <a:pt x="606" y="163"/>
                      <a:pt x="606" y="163"/>
                      <a:pt x="606" y="163"/>
                    </a:cubicBezTo>
                    <a:cubicBezTo>
                      <a:pt x="605" y="160"/>
                      <a:pt x="603" y="163"/>
                      <a:pt x="603" y="161"/>
                    </a:cubicBezTo>
                    <a:cubicBezTo>
                      <a:pt x="603" y="160"/>
                      <a:pt x="603" y="158"/>
                      <a:pt x="602" y="158"/>
                    </a:cubicBezTo>
                    <a:cubicBezTo>
                      <a:pt x="601" y="158"/>
                      <a:pt x="603" y="161"/>
                      <a:pt x="601" y="160"/>
                    </a:cubicBezTo>
                    <a:cubicBezTo>
                      <a:pt x="601" y="160"/>
                      <a:pt x="601" y="159"/>
                      <a:pt x="601" y="159"/>
                    </a:cubicBezTo>
                    <a:cubicBezTo>
                      <a:pt x="601" y="161"/>
                      <a:pt x="600" y="158"/>
                      <a:pt x="599" y="159"/>
                    </a:cubicBezTo>
                    <a:cubicBezTo>
                      <a:pt x="599" y="161"/>
                      <a:pt x="600" y="163"/>
                      <a:pt x="598" y="163"/>
                    </a:cubicBezTo>
                    <a:cubicBezTo>
                      <a:pt x="600" y="163"/>
                      <a:pt x="599" y="165"/>
                      <a:pt x="600" y="163"/>
                    </a:cubicBezTo>
                    <a:cubicBezTo>
                      <a:pt x="600" y="164"/>
                      <a:pt x="600" y="166"/>
                      <a:pt x="599" y="165"/>
                    </a:cubicBezTo>
                    <a:cubicBezTo>
                      <a:pt x="599" y="170"/>
                      <a:pt x="599" y="174"/>
                      <a:pt x="599" y="179"/>
                    </a:cubicBezTo>
                    <a:cubicBezTo>
                      <a:pt x="598" y="179"/>
                      <a:pt x="598" y="181"/>
                      <a:pt x="597" y="182"/>
                    </a:cubicBezTo>
                    <a:cubicBezTo>
                      <a:pt x="596" y="182"/>
                      <a:pt x="596" y="179"/>
                      <a:pt x="596" y="179"/>
                    </a:cubicBezTo>
                    <a:cubicBezTo>
                      <a:pt x="596" y="180"/>
                      <a:pt x="596" y="180"/>
                      <a:pt x="595" y="179"/>
                    </a:cubicBezTo>
                    <a:cubicBezTo>
                      <a:pt x="595" y="181"/>
                      <a:pt x="594" y="183"/>
                      <a:pt x="593" y="184"/>
                    </a:cubicBezTo>
                    <a:cubicBezTo>
                      <a:pt x="594" y="181"/>
                      <a:pt x="592" y="182"/>
                      <a:pt x="592" y="179"/>
                    </a:cubicBezTo>
                    <a:cubicBezTo>
                      <a:pt x="593" y="179"/>
                      <a:pt x="594" y="175"/>
                      <a:pt x="593" y="174"/>
                    </a:cubicBezTo>
                    <a:cubicBezTo>
                      <a:pt x="592" y="176"/>
                      <a:pt x="593" y="179"/>
                      <a:pt x="591" y="179"/>
                    </a:cubicBezTo>
                    <a:cubicBezTo>
                      <a:pt x="592" y="178"/>
                      <a:pt x="592" y="175"/>
                      <a:pt x="591" y="175"/>
                    </a:cubicBezTo>
                    <a:cubicBezTo>
                      <a:pt x="590" y="178"/>
                      <a:pt x="589" y="179"/>
                      <a:pt x="589" y="181"/>
                    </a:cubicBezTo>
                    <a:cubicBezTo>
                      <a:pt x="589" y="180"/>
                      <a:pt x="589" y="178"/>
                      <a:pt x="589" y="176"/>
                    </a:cubicBezTo>
                    <a:cubicBezTo>
                      <a:pt x="590" y="174"/>
                      <a:pt x="590" y="172"/>
                      <a:pt x="589" y="172"/>
                    </a:cubicBezTo>
                    <a:cubicBezTo>
                      <a:pt x="589" y="175"/>
                      <a:pt x="587" y="177"/>
                      <a:pt x="586" y="178"/>
                    </a:cubicBezTo>
                    <a:cubicBezTo>
                      <a:pt x="585" y="179"/>
                      <a:pt x="587" y="180"/>
                      <a:pt x="586" y="181"/>
                    </a:cubicBezTo>
                    <a:cubicBezTo>
                      <a:pt x="586" y="178"/>
                      <a:pt x="584" y="183"/>
                      <a:pt x="585" y="183"/>
                    </a:cubicBezTo>
                    <a:cubicBezTo>
                      <a:pt x="585" y="181"/>
                      <a:pt x="587" y="182"/>
                      <a:pt x="587" y="183"/>
                    </a:cubicBezTo>
                    <a:cubicBezTo>
                      <a:pt x="586" y="182"/>
                      <a:pt x="585" y="184"/>
                      <a:pt x="585" y="184"/>
                    </a:cubicBezTo>
                    <a:cubicBezTo>
                      <a:pt x="584" y="188"/>
                      <a:pt x="584" y="191"/>
                      <a:pt x="585" y="193"/>
                    </a:cubicBezTo>
                    <a:cubicBezTo>
                      <a:pt x="585" y="191"/>
                      <a:pt x="586" y="191"/>
                      <a:pt x="585" y="190"/>
                    </a:cubicBezTo>
                    <a:cubicBezTo>
                      <a:pt x="587" y="188"/>
                      <a:pt x="587" y="189"/>
                      <a:pt x="588" y="186"/>
                    </a:cubicBezTo>
                    <a:cubicBezTo>
                      <a:pt x="588" y="189"/>
                      <a:pt x="588" y="189"/>
                      <a:pt x="589" y="190"/>
                    </a:cubicBezTo>
                    <a:cubicBezTo>
                      <a:pt x="588" y="190"/>
                      <a:pt x="588" y="189"/>
                      <a:pt x="588" y="191"/>
                    </a:cubicBezTo>
                    <a:cubicBezTo>
                      <a:pt x="589" y="192"/>
                      <a:pt x="588" y="195"/>
                      <a:pt x="587" y="197"/>
                    </a:cubicBezTo>
                    <a:cubicBezTo>
                      <a:pt x="587" y="200"/>
                      <a:pt x="589" y="209"/>
                      <a:pt x="586" y="209"/>
                    </a:cubicBezTo>
                    <a:cubicBezTo>
                      <a:pt x="586" y="210"/>
                      <a:pt x="586" y="210"/>
                      <a:pt x="586" y="211"/>
                    </a:cubicBezTo>
                    <a:cubicBezTo>
                      <a:pt x="586" y="212"/>
                      <a:pt x="586" y="209"/>
                      <a:pt x="587" y="210"/>
                    </a:cubicBezTo>
                    <a:cubicBezTo>
                      <a:pt x="587" y="211"/>
                      <a:pt x="587" y="211"/>
                      <a:pt x="587" y="211"/>
                    </a:cubicBezTo>
                    <a:cubicBezTo>
                      <a:pt x="587" y="212"/>
                      <a:pt x="585" y="213"/>
                      <a:pt x="585" y="214"/>
                    </a:cubicBezTo>
                    <a:cubicBezTo>
                      <a:pt x="586" y="214"/>
                      <a:pt x="586" y="217"/>
                      <a:pt x="586" y="220"/>
                    </a:cubicBezTo>
                    <a:cubicBezTo>
                      <a:pt x="586" y="222"/>
                      <a:pt x="585" y="225"/>
                      <a:pt x="585" y="227"/>
                    </a:cubicBezTo>
                    <a:cubicBezTo>
                      <a:pt x="585" y="227"/>
                      <a:pt x="583" y="230"/>
                      <a:pt x="584" y="231"/>
                    </a:cubicBezTo>
                    <a:cubicBezTo>
                      <a:pt x="584" y="230"/>
                      <a:pt x="585" y="229"/>
                      <a:pt x="585" y="230"/>
                    </a:cubicBezTo>
                    <a:cubicBezTo>
                      <a:pt x="585" y="232"/>
                      <a:pt x="583" y="232"/>
                      <a:pt x="584" y="233"/>
                    </a:cubicBezTo>
                    <a:cubicBezTo>
                      <a:pt x="584" y="233"/>
                      <a:pt x="584" y="232"/>
                      <a:pt x="584" y="233"/>
                    </a:cubicBezTo>
                    <a:cubicBezTo>
                      <a:pt x="584" y="235"/>
                      <a:pt x="582" y="235"/>
                      <a:pt x="581" y="236"/>
                    </a:cubicBezTo>
                    <a:cubicBezTo>
                      <a:pt x="580" y="236"/>
                      <a:pt x="580" y="233"/>
                      <a:pt x="579" y="234"/>
                    </a:cubicBezTo>
                    <a:cubicBezTo>
                      <a:pt x="580" y="236"/>
                      <a:pt x="577" y="240"/>
                      <a:pt x="575" y="241"/>
                    </a:cubicBezTo>
                    <a:cubicBezTo>
                      <a:pt x="576" y="240"/>
                      <a:pt x="575" y="239"/>
                      <a:pt x="575" y="238"/>
                    </a:cubicBezTo>
                    <a:cubicBezTo>
                      <a:pt x="575" y="237"/>
                      <a:pt x="575" y="236"/>
                      <a:pt x="576" y="235"/>
                    </a:cubicBezTo>
                    <a:cubicBezTo>
                      <a:pt x="575" y="234"/>
                      <a:pt x="575" y="233"/>
                      <a:pt x="576" y="231"/>
                    </a:cubicBezTo>
                    <a:cubicBezTo>
                      <a:pt x="576" y="232"/>
                      <a:pt x="576" y="231"/>
                      <a:pt x="577" y="230"/>
                    </a:cubicBezTo>
                    <a:cubicBezTo>
                      <a:pt x="575" y="231"/>
                      <a:pt x="575" y="230"/>
                      <a:pt x="576" y="230"/>
                    </a:cubicBezTo>
                    <a:cubicBezTo>
                      <a:pt x="575" y="229"/>
                      <a:pt x="577" y="228"/>
                      <a:pt x="576" y="228"/>
                    </a:cubicBezTo>
                    <a:cubicBezTo>
                      <a:pt x="574" y="230"/>
                      <a:pt x="576" y="231"/>
                      <a:pt x="574" y="233"/>
                    </a:cubicBezTo>
                    <a:cubicBezTo>
                      <a:pt x="574" y="230"/>
                      <a:pt x="576" y="226"/>
                      <a:pt x="573" y="225"/>
                    </a:cubicBezTo>
                    <a:cubicBezTo>
                      <a:pt x="574" y="222"/>
                      <a:pt x="574" y="221"/>
                      <a:pt x="575" y="219"/>
                    </a:cubicBezTo>
                    <a:cubicBezTo>
                      <a:pt x="574" y="220"/>
                      <a:pt x="575" y="217"/>
                      <a:pt x="575" y="216"/>
                    </a:cubicBezTo>
                    <a:cubicBezTo>
                      <a:pt x="574" y="215"/>
                      <a:pt x="574" y="217"/>
                      <a:pt x="573" y="217"/>
                    </a:cubicBezTo>
                    <a:cubicBezTo>
                      <a:pt x="572" y="218"/>
                      <a:pt x="573" y="220"/>
                      <a:pt x="572" y="220"/>
                    </a:cubicBezTo>
                    <a:cubicBezTo>
                      <a:pt x="572" y="217"/>
                      <a:pt x="573" y="215"/>
                      <a:pt x="573" y="213"/>
                    </a:cubicBezTo>
                    <a:cubicBezTo>
                      <a:pt x="572" y="214"/>
                      <a:pt x="572" y="211"/>
                      <a:pt x="571" y="210"/>
                    </a:cubicBezTo>
                    <a:cubicBezTo>
                      <a:pt x="571" y="211"/>
                      <a:pt x="571" y="211"/>
                      <a:pt x="571" y="210"/>
                    </a:cubicBezTo>
                    <a:cubicBezTo>
                      <a:pt x="571" y="211"/>
                      <a:pt x="570" y="212"/>
                      <a:pt x="570" y="213"/>
                    </a:cubicBezTo>
                    <a:cubicBezTo>
                      <a:pt x="570" y="210"/>
                      <a:pt x="569" y="213"/>
                      <a:pt x="568" y="213"/>
                    </a:cubicBezTo>
                    <a:cubicBezTo>
                      <a:pt x="568" y="213"/>
                      <a:pt x="568" y="211"/>
                      <a:pt x="567" y="211"/>
                    </a:cubicBezTo>
                    <a:cubicBezTo>
                      <a:pt x="567" y="212"/>
                      <a:pt x="566" y="214"/>
                      <a:pt x="567" y="215"/>
                    </a:cubicBezTo>
                    <a:cubicBezTo>
                      <a:pt x="567" y="212"/>
                      <a:pt x="569" y="215"/>
                      <a:pt x="569" y="216"/>
                    </a:cubicBezTo>
                    <a:cubicBezTo>
                      <a:pt x="568" y="217"/>
                      <a:pt x="568" y="222"/>
                      <a:pt x="566" y="222"/>
                    </a:cubicBezTo>
                    <a:cubicBezTo>
                      <a:pt x="566" y="223"/>
                      <a:pt x="566" y="223"/>
                      <a:pt x="567" y="224"/>
                    </a:cubicBezTo>
                    <a:cubicBezTo>
                      <a:pt x="566" y="226"/>
                      <a:pt x="565" y="227"/>
                      <a:pt x="564" y="226"/>
                    </a:cubicBezTo>
                    <a:cubicBezTo>
                      <a:pt x="563" y="227"/>
                      <a:pt x="563" y="227"/>
                      <a:pt x="562" y="227"/>
                    </a:cubicBezTo>
                    <a:cubicBezTo>
                      <a:pt x="562" y="227"/>
                      <a:pt x="563" y="224"/>
                      <a:pt x="564" y="224"/>
                    </a:cubicBezTo>
                    <a:cubicBezTo>
                      <a:pt x="564" y="223"/>
                      <a:pt x="564" y="222"/>
                      <a:pt x="564" y="221"/>
                    </a:cubicBezTo>
                    <a:cubicBezTo>
                      <a:pt x="564" y="221"/>
                      <a:pt x="563" y="220"/>
                      <a:pt x="563" y="219"/>
                    </a:cubicBezTo>
                    <a:cubicBezTo>
                      <a:pt x="564" y="217"/>
                      <a:pt x="563" y="217"/>
                      <a:pt x="564" y="215"/>
                    </a:cubicBezTo>
                    <a:cubicBezTo>
                      <a:pt x="562" y="215"/>
                      <a:pt x="562" y="215"/>
                      <a:pt x="562" y="215"/>
                    </a:cubicBezTo>
                    <a:cubicBezTo>
                      <a:pt x="561" y="216"/>
                      <a:pt x="562" y="217"/>
                      <a:pt x="561" y="217"/>
                    </a:cubicBezTo>
                    <a:cubicBezTo>
                      <a:pt x="561" y="216"/>
                      <a:pt x="560" y="214"/>
                      <a:pt x="559" y="215"/>
                    </a:cubicBezTo>
                    <a:cubicBezTo>
                      <a:pt x="559" y="215"/>
                      <a:pt x="559" y="214"/>
                      <a:pt x="559" y="214"/>
                    </a:cubicBezTo>
                    <a:cubicBezTo>
                      <a:pt x="559" y="214"/>
                      <a:pt x="557" y="215"/>
                      <a:pt x="557" y="213"/>
                    </a:cubicBezTo>
                    <a:cubicBezTo>
                      <a:pt x="557" y="215"/>
                      <a:pt x="557" y="215"/>
                      <a:pt x="556" y="215"/>
                    </a:cubicBezTo>
                    <a:cubicBezTo>
                      <a:pt x="556" y="216"/>
                      <a:pt x="556" y="216"/>
                      <a:pt x="556" y="217"/>
                    </a:cubicBezTo>
                    <a:cubicBezTo>
                      <a:pt x="555" y="217"/>
                      <a:pt x="555" y="217"/>
                      <a:pt x="554" y="217"/>
                    </a:cubicBezTo>
                    <a:cubicBezTo>
                      <a:pt x="555" y="216"/>
                      <a:pt x="553" y="215"/>
                      <a:pt x="552" y="214"/>
                    </a:cubicBezTo>
                    <a:cubicBezTo>
                      <a:pt x="552" y="214"/>
                      <a:pt x="552" y="215"/>
                      <a:pt x="552" y="215"/>
                    </a:cubicBezTo>
                    <a:cubicBezTo>
                      <a:pt x="552" y="216"/>
                      <a:pt x="550" y="216"/>
                      <a:pt x="551" y="218"/>
                    </a:cubicBezTo>
                    <a:cubicBezTo>
                      <a:pt x="550" y="218"/>
                      <a:pt x="550" y="218"/>
                      <a:pt x="549" y="217"/>
                    </a:cubicBezTo>
                    <a:cubicBezTo>
                      <a:pt x="549" y="217"/>
                      <a:pt x="550" y="216"/>
                      <a:pt x="549" y="216"/>
                    </a:cubicBezTo>
                    <a:cubicBezTo>
                      <a:pt x="549" y="217"/>
                      <a:pt x="549" y="219"/>
                      <a:pt x="549" y="220"/>
                    </a:cubicBezTo>
                    <a:cubicBezTo>
                      <a:pt x="549" y="221"/>
                      <a:pt x="548" y="223"/>
                      <a:pt x="548" y="221"/>
                    </a:cubicBezTo>
                    <a:cubicBezTo>
                      <a:pt x="548" y="221"/>
                      <a:pt x="548" y="221"/>
                      <a:pt x="548" y="221"/>
                    </a:cubicBezTo>
                    <a:cubicBezTo>
                      <a:pt x="547" y="221"/>
                      <a:pt x="546" y="223"/>
                      <a:pt x="546" y="224"/>
                    </a:cubicBezTo>
                    <a:cubicBezTo>
                      <a:pt x="545" y="224"/>
                      <a:pt x="545" y="227"/>
                      <a:pt x="544" y="225"/>
                    </a:cubicBezTo>
                    <a:cubicBezTo>
                      <a:pt x="544" y="227"/>
                      <a:pt x="546" y="226"/>
                      <a:pt x="545" y="227"/>
                    </a:cubicBezTo>
                    <a:cubicBezTo>
                      <a:pt x="544" y="228"/>
                      <a:pt x="543" y="230"/>
                      <a:pt x="543" y="233"/>
                    </a:cubicBezTo>
                    <a:cubicBezTo>
                      <a:pt x="542" y="235"/>
                      <a:pt x="542" y="238"/>
                      <a:pt x="541" y="240"/>
                    </a:cubicBezTo>
                    <a:cubicBezTo>
                      <a:pt x="541" y="240"/>
                      <a:pt x="542" y="239"/>
                      <a:pt x="542" y="240"/>
                    </a:cubicBezTo>
                    <a:cubicBezTo>
                      <a:pt x="541" y="241"/>
                      <a:pt x="540" y="243"/>
                      <a:pt x="539" y="245"/>
                    </a:cubicBezTo>
                    <a:cubicBezTo>
                      <a:pt x="538" y="247"/>
                      <a:pt x="537" y="249"/>
                      <a:pt x="538" y="251"/>
                    </a:cubicBezTo>
                    <a:cubicBezTo>
                      <a:pt x="537" y="252"/>
                      <a:pt x="537" y="250"/>
                      <a:pt x="537" y="251"/>
                    </a:cubicBezTo>
                    <a:cubicBezTo>
                      <a:pt x="537" y="251"/>
                      <a:pt x="537" y="252"/>
                      <a:pt x="536" y="252"/>
                    </a:cubicBezTo>
                    <a:cubicBezTo>
                      <a:pt x="536" y="251"/>
                      <a:pt x="536" y="251"/>
                      <a:pt x="536" y="251"/>
                    </a:cubicBezTo>
                    <a:cubicBezTo>
                      <a:pt x="536" y="250"/>
                      <a:pt x="537" y="249"/>
                      <a:pt x="536" y="249"/>
                    </a:cubicBezTo>
                    <a:cubicBezTo>
                      <a:pt x="535" y="252"/>
                      <a:pt x="533" y="255"/>
                      <a:pt x="532" y="258"/>
                    </a:cubicBezTo>
                    <a:cubicBezTo>
                      <a:pt x="530" y="261"/>
                      <a:pt x="529" y="264"/>
                      <a:pt x="527" y="266"/>
                    </a:cubicBezTo>
                    <a:cubicBezTo>
                      <a:pt x="526" y="267"/>
                      <a:pt x="527" y="269"/>
                      <a:pt x="525" y="269"/>
                    </a:cubicBezTo>
                    <a:cubicBezTo>
                      <a:pt x="526" y="269"/>
                      <a:pt x="526" y="269"/>
                      <a:pt x="527" y="269"/>
                    </a:cubicBezTo>
                    <a:cubicBezTo>
                      <a:pt x="526" y="269"/>
                      <a:pt x="527" y="270"/>
                      <a:pt x="526" y="271"/>
                    </a:cubicBezTo>
                    <a:cubicBezTo>
                      <a:pt x="526" y="271"/>
                      <a:pt x="525" y="272"/>
                      <a:pt x="524" y="273"/>
                    </a:cubicBezTo>
                    <a:cubicBezTo>
                      <a:pt x="524" y="274"/>
                      <a:pt x="523" y="276"/>
                      <a:pt x="523" y="277"/>
                    </a:cubicBezTo>
                    <a:cubicBezTo>
                      <a:pt x="521" y="279"/>
                      <a:pt x="520" y="281"/>
                      <a:pt x="519" y="283"/>
                    </a:cubicBezTo>
                    <a:cubicBezTo>
                      <a:pt x="518" y="285"/>
                      <a:pt x="517" y="287"/>
                      <a:pt x="515" y="288"/>
                    </a:cubicBezTo>
                    <a:cubicBezTo>
                      <a:pt x="515" y="289"/>
                      <a:pt x="514" y="290"/>
                      <a:pt x="514" y="291"/>
                    </a:cubicBezTo>
                    <a:cubicBezTo>
                      <a:pt x="513" y="292"/>
                      <a:pt x="512" y="293"/>
                      <a:pt x="511" y="294"/>
                    </a:cubicBezTo>
                    <a:cubicBezTo>
                      <a:pt x="509" y="297"/>
                      <a:pt x="507" y="299"/>
                      <a:pt x="506" y="301"/>
                    </a:cubicBezTo>
                    <a:cubicBezTo>
                      <a:pt x="506" y="302"/>
                      <a:pt x="505" y="302"/>
                      <a:pt x="505" y="302"/>
                    </a:cubicBezTo>
                    <a:cubicBezTo>
                      <a:pt x="504" y="303"/>
                      <a:pt x="506" y="303"/>
                      <a:pt x="504" y="305"/>
                    </a:cubicBezTo>
                    <a:cubicBezTo>
                      <a:pt x="504" y="305"/>
                      <a:pt x="503" y="304"/>
                      <a:pt x="503" y="305"/>
                    </a:cubicBezTo>
                    <a:cubicBezTo>
                      <a:pt x="502" y="307"/>
                      <a:pt x="502" y="307"/>
                      <a:pt x="502" y="307"/>
                    </a:cubicBezTo>
                    <a:cubicBezTo>
                      <a:pt x="501" y="308"/>
                      <a:pt x="501" y="308"/>
                      <a:pt x="499" y="309"/>
                    </a:cubicBezTo>
                    <a:cubicBezTo>
                      <a:pt x="500" y="310"/>
                      <a:pt x="498" y="311"/>
                      <a:pt x="497" y="311"/>
                    </a:cubicBezTo>
                    <a:cubicBezTo>
                      <a:pt x="496" y="313"/>
                      <a:pt x="495" y="314"/>
                      <a:pt x="494" y="315"/>
                    </a:cubicBezTo>
                    <a:cubicBezTo>
                      <a:pt x="493" y="317"/>
                      <a:pt x="491" y="318"/>
                      <a:pt x="490" y="319"/>
                    </a:cubicBezTo>
                    <a:cubicBezTo>
                      <a:pt x="489" y="321"/>
                      <a:pt x="487" y="322"/>
                      <a:pt x="486" y="324"/>
                    </a:cubicBezTo>
                    <a:cubicBezTo>
                      <a:pt x="485" y="325"/>
                      <a:pt x="483" y="327"/>
                      <a:pt x="482" y="329"/>
                    </a:cubicBezTo>
                    <a:cubicBezTo>
                      <a:pt x="484" y="328"/>
                      <a:pt x="486" y="326"/>
                      <a:pt x="485" y="328"/>
                    </a:cubicBezTo>
                    <a:cubicBezTo>
                      <a:pt x="485" y="325"/>
                      <a:pt x="488" y="324"/>
                      <a:pt x="488" y="322"/>
                    </a:cubicBezTo>
                    <a:cubicBezTo>
                      <a:pt x="490" y="322"/>
                      <a:pt x="492" y="319"/>
                      <a:pt x="492" y="317"/>
                    </a:cubicBezTo>
                    <a:cubicBezTo>
                      <a:pt x="494" y="317"/>
                      <a:pt x="494" y="317"/>
                      <a:pt x="495" y="315"/>
                    </a:cubicBezTo>
                    <a:cubicBezTo>
                      <a:pt x="495" y="316"/>
                      <a:pt x="496" y="315"/>
                      <a:pt x="496" y="315"/>
                    </a:cubicBezTo>
                    <a:cubicBezTo>
                      <a:pt x="496" y="316"/>
                      <a:pt x="496" y="317"/>
                      <a:pt x="495" y="317"/>
                    </a:cubicBezTo>
                    <a:cubicBezTo>
                      <a:pt x="495" y="318"/>
                      <a:pt x="494" y="319"/>
                      <a:pt x="493" y="319"/>
                    </a:cubicBezTo>
                    <a:cubicBezTo>
                      <a:pt x="492" y="321"/>
                      <a:pt x="491" y="322"/>
                      <a:pt x="489" y="324"/>
                    </a:cubicBezTo>
                    <a:cubicBezTo>
                      <a:pt x="494" y="321"/>
                      <a:pt x="496" y="318"/>
                      <a:pt x="499" y="314"/>
                    </a:cubicBezTo>
                    <a:cubicBezTo>
                      <a:pt x="500" y="315"/>
                      <a:pt x="500" y="315"/>
                      <a:pt x="501" y="314"/>
                    </a:cubicBezTo>
                    <a:cubicBezTo>
                      <a:pt x="501" y="313"/>
                      <a:pt x="502" y="311"/>
                      <a:pt x="504" y="309"/>
                    </a:cubicBezTo>
                    <a:cubicBezTo>
                      <a:pt x="506" y="307"/>
                      <a:pt x="508" y="305"/>
                      <a:pt x="509" y="305"/>
                    </a:cubicBezTo>
                    <a:cubicBezTo>
                      <a:pt x="510" y="304"/>
                      <a:pt x="510" y="303"/>
                      <a:pt x="511" y="302"/>
                    </a:cubicBezTo>
                    <a:cubicBezTo>
                      <a:pt x="511" y="301"/>
                      <a:pt x="511" y="301"/>
                      <a:pt x="512" y="300"/>
                    </a:cubicBezTo>
                    <a:cubicBezTo>
                      <a:pt x="512" y="299"/>
                      <a:pt x="513" y="298"/>
                      <a:pt x="515" y="297"/>
                    </a:cubicBezTo>
                    <a:cubicBezTo>
                      <a:pt x="514" y="297"/>
                      <a:pt x="517" y="291"/>
                      <a:pt x="518" y="292"/>
                    </a:cubicBezTo>
                    <a:cubicBezTo>
                      <a:pt x="519" y="292"/>
                      <a:pt x="518" y="293"/>
                      <a:pt x="518" y="293"/>
                    </a:cubicBezTo>
                    <a:cubicBezTo>
                      <a:pt x="519" y="292"/>
                      <a:pt x="519" y="290"/>
                      <a:pt x="521" y="290"/>
                    </a:cubicBezTo>
                    <a:cubicBezTo>
                      <a:pt x="520" y="288"/>
                      <a:pt x="522" y="287"/>
                      <a:pt x="523" y="285"/>
                    </a:cubicBezTo>
                    <a:cubicBezTo>
                      <a:pt x="524" y="283"/>
                      <a:pt x="526" y="281"/>
                      <a:pt x="525" y="279"/>
                    </a:cubicBezTo>
                    <a:cubicBezTo>
                      <a:pt x="526" y="278"/>
                      <a:pt x="527" y="279"/>
                      <a:pt x="527" y="279"/>
                    </a:cubicBezTo>
                    <a:cubicBezTo>
                      <a:pt x="528" y="277"/>
                      <a:pt x="528" y="277"/>
                      <a:pt x="529" y="274"/>
                    </a:cubicBezTo>
                    <a:cubicBezTo>
                      <a:pt x="531" y="274"/>
                      <a:pt x="532" y="271"/>
                      <a:pt x="534" y="268"/>
                    </a:cubicBezTo>
                    <a:cubicBezTo>
                      <a:pt x="535" y="266"/>
                      <a:pt x="536" y="263"/>
                      <a:pt x="538" y="262"/>
                    </a:cubicBezTo>
                    <a:cubicBezTo>
                      <a:pt x="537" y="264"/>
                      <a:pt x="536" y="265"/>
                      <a:pt x="536" y="267"/>
                    </a:cubicBezTo>
                    <a:cubicBezTo>
                      <a:pt x="535" y="269"/>
                      <a:pt x="534" y="271"/>
                      <a:pt x="533" y="273"/>
                    </a:cubicBezTo>
                    <a:cubicBezTo>
                      <a:pt x="531" y="277"/>
                      <a:pt x="529" y="281"/>
                      <a:pt x="528" y="285"/>
                    </a:cubicBezTo>
                    <a:cubicBezTo>
                      <a:pt x="529" y="282"/>
                      <a:pt x="532" y="280"/>
                      <a:pt x="532" y="278"/>
                    </a:cubicBezTo>
                    <a:cubicBezTo>
                      <a:pt x="533" y="279"/>
                      <a:pt x="534" y="275"/>
                      <a:pt x="535" y="275"/>
                    </a:cubicBezTo>
                    <a:cubicBezTo>
                      <a:pt x="535" y="276"/>
                      <a:pt x="534" y="277"/>
                      <a:pt x="534" y="278"/>
                    </a:cubicBezTo>
                    <a:cubicBezTo>
                      <a:pt x="533" y="279"/>
                      <a:pt x="532" y="280"/>
                      <a:pt x="532" y="281"/>
                    </a:cubicBezTo>
                    <a:cubicBezTo>
                      <a:pt x="531" y="284"/>
                      <a:pt x="529" y="285"/>
                      <a:pt x="528" y="286"/>
                    </a:cubicBezTo>
                    <a:cubicBezTo>
                      <a:pt x="529" y="286"/>
                      <a:pt x="530" y="285"/>
                      <a:pt x="530" y="285"/>
                    </a:cubicBezTo>
                    <a:cubicBezTo>
                      <a:pt x="529" y="288"/>
                      <a:pt x="525" y="289"/>
                      <a:pt x="525" y="293"/>
                    </a:cubicBezTo>
                    <a:cubicBezTo>
                      <a:pt x="525" y="292"/>
                      <a:pt x="525" y="292"/>
                      <a:pt x="524" y="293"/>
                    </a:cubicBezTo>
                    <a:cubicBezTo>
                      <a:pt x="522" y="296"/>
                      <a:pt x="518" y="300"/>
                      <a:pt x="517" y="302"/>
                    </a:cubicBezTo>
                    <a:cubicBezTo>
                      <a:pt x="516" y="303"/>
                      <a:pt x="514" y="304"/>
                      <a:pt x="513" y="305"/>
                    </a:cubicBezTo>
                    <a:cubicBezTo>
                      <a:pt x="512" y="306"/>
                      <a:pt x="512" y="307"/>
                      <a:pt x="511" y="308"/>
                    </a:cubicBezTo>
                    <a:cubicBezTo>
                      <a:pt x="510" y="309"/>
                      <a:pt x="507" y="312"/>
                      <a:pt x="508" y="311"/>
                    </a:cubicBezTo>
                    <a:cubicBezTo>
                      <a:pt x="506" y="312"/>
                      <a:pt x="504" y="314"/>
                      <a:pt x="504" y="316"/>
                    </a:cubicBezTo>
                    <a:cubicBezTo>
                      <a:pt x="503" y="315"/>
                      <a:pt x="501" y="319"/>
                      <a:pt x="500" y="318"/>
                    </a:cubicBezTo>
                    <a:cubicBezTo>
                      <a:pt x="499" y="320"/>
                      <a:pt x="500" y="321"/>
                      <a:pt x="498" y="322"/>
                    </a:cubicBezTo>
                    <a:cubicBezTo>
                      <a:pt x="497" y="322"/>
                      <a:pt x="496" y="322"/>
                      <a:pt x="494" y="323"/>
                    </a:cubicBezTo>
                    <a:cubicBezTo>
                      <a:pt x="493" y="325"/>
                      <a:pt x="492" y="326"/>
                      <a:pt x="491" y="328"/>
                    </a:cubicBezTo>
                    <a:cubicBezTo>
                      <a:pt x="490" y="330"/>
                      <a:pt x="488" y="331"/>
                      <a:pt x="485" y="333"/>
                    </a:cubicBezTo>
                    <a:cubicBezTo>
                      <a:pt x="486" y="333"/>
                      <a:pt x="486" y="333"/>
                      <a:pt x="486" y="334"/>
                    </a:cubicBezTo>
                    <a:cubicBezTo>
                      <a:pt x="483" y="337"/>
                      <a:pt x="481" y="340"/>
                      <a:pt x="478" y="340"/>
                    </a:cubicBezTo>
                    <a:cubicBezTo>
                      <a:pt x="478" y="342"/>
                      <a:pt x="475" y="343"/>
                      <a:pt x="473" y="344"/>
                    </a:cubicBezTo>
                    <a:cubicBezTo>
                      <a:pt x="471" y="345"/>
                      <a:pt x="468" y="350"/>
                      <a:pt x="467" y="348"/>
                    </a:cubicBezTo>
                    <a:cubicBezTo>
                      <a:pt x="466" y="349"/>
                      <a:pt x="467" y="350"/>
                      <a:pt x="466" y="350"/>
                    </a:cubicBezTo>
                    <a:cubicBezTo>
                      <a:pt x="466" y="350"/>
                      <a:pt x="464" y="350"/>
                      <a:pt x="464" y="351"/>
                    </a:cubicBezTo>
                    <a:cubicBezTo>
                      <a:pt x="464" y="353"/>
                      <a:pt x="458" y="355"/>
                      <a:pt x="457" y="356"/>
                    </a:cubicBezTo>
                    <a:cubicBezTo>
                      <a:pt x="452" y="357"/>
                      <a:pt x="450" y="362"/>
                      <a:pt x="445" y="364"/>
                    </a:cubicBezTo>
                    <a:cubicBezTo>
                      <a:pt x="444" y="363"/>
                      <a:pt x="444" y="363"/>
                      <a:pt x="443" y="363"/>
                    </a:cubicBezTo>
                    <a:cubicBezTo>
                      <a:pt x="444" y="364"/>
                      <a:pt x="445" y="364"/>
                      <a:pt x="444" y="365"/>
                    </a:cubicBezTo>
                    <a:cubicBezTo>
                      <a:pt x="442" y="366"/>
                      <a:pt x="441" y="366"/>
                      <a:pt x="439" y="366"/>
                    </a:cubicBezTo>
                    <a:cubicBezTo>
                      <a:pt x="440" y="367"/>
                      <a:pt x="441" y="367"/>
                      <a:pt x="439" y="368"/>
                    </a:cubicBezTo>
                    <a:cubicBezTo>
                      <a:pt x="438" y="368"/>
                      <a:pt x="433" y="369"/>
                      <a:pt x="433" y="370"/>
                    </a:cubicBezTo>
                    <a:cubicBezTo>
                      <a:pt x="430" y="372"/>
                      <a:pt x="427" y="373"/>
                      <a:pt x="425" y="374"/>
                    </a:cubicBezTo>
                    <a:cubicBezTo>
                      <a:pt x="422" y="375"/>
                      <a:pt x="420" y="376"/>
                      <a:pt x="418" y="377"/>
                    </a:cubicBezTo>
                    <a:cubicBezTo>
                      <a:pt x="417" y="376"/>
                      <a:pt x="413" y="379"/>
                      <a:pt x="410" y="379"/>
                    </a:cubicBezTo>
                    <a:cubicBezTo>
                      <a:pt x="409" y="380"/>
                      <a:pt x="408" y="379"/>
                      <a:pt x="406" y="379"/>
                    </a:cubicBezTo>
                    <a:cubicBezTo>
                      <a:pt x="405" y="379"/>
                      <a:pt x="402" y="381"/>
                      <a:pt x="400" y="381"/>
                    </a:cubicBezTo>
                    <a:cubicBezTo>
                      <a:pt x="395" y="382"/>
                      <a:pt x="393" y="383"/>
                      <a:pt x="388" y="384"/>
                    </a:cubicBezTo>
                    <a:cubicBezTo>
                      <a:pt x="388" y="384"/>
                      <a:pt x="390" y="384"/>
                      <a:pt x="389" y="383"/>
                    </a:cubicBezTo>
                    <a:cubicBezTo>
                      <a:pt x="388" y="384"/>
                      <a:pt x="388" y="385"/>
                      <a:pt x="386" y="385"/>
                    </a:cubicBezTo>
                    <a:cubicBezTo>
                      <a:pt x="385" y="385"/>
                      <a:pt x="380" y="387"/>
                      <a:pt x="381" y="385"/>
                    </a:cubicBezTo>
                    <a:cubicBezTo>
                      <a:pt x="379" y="385"/>
                      <a:pt x="379" y="387"/>
                      <a:pt x="377" y="387"/>
                    </a:cubicBezTo>
                    <a:cubicBezTo>
                      <a:pt x="376" y="388"/>
                      <a:pt x="376" y="387"/>
                      <a:pt x="374" y="387"/>
                    </a:cubicBezTo>
                    <a:cubicBezTo>
                      <a:pt x="374" y="388"/>
                      <a:pt x="373" y="388"/>
                      <a:pt x="371" y="388"/>
                    </a:cubicBezTo>
                    <a:cubicBezTo>
                      <a:pt x="371" y="388"/>
                      <a:pt x="371" y="388"/>
                      <a:pt x="371" y="388"/>
                    </a:cubicBezTo>
                    <a:cubicBezTo>
                      <a:pt x="368" y="389"/>
                      <a:pt x="366" y="389"/>
                      <a:pt x="364" y="389"/>
                    </a:cubicBezTo>
                    <a:cubicBezTo>
                      <a:pt x="362" y="389"/>
                      <a:pt x="361" y="388"/>
                      <a:pt x="358" y="389"/>
                    </a:cubicBezTo>
                    <a:cubicBezTo>
                      <a:pt x="358" y="389"/>
                      <a:pt x="358" y="390"/>
                      <a:pt x="356" y="390"/>
                    </a:cubicBezTo>
                    <a:cubicBezTo>
                      <a:pt x="357" y="389"/>
                      <a:pt x="352" y="389"/>
                      <a:pt x="351" y="389"/>
                    </a:cubicBezTo>
                    <a:cubicBezTo>
                      <a:pt x="350" y="390"/>
                      <a:pt x="353" y="388"/>
                      <a:pt x="353" y="390"/>
                    </a:cubicBezTo>
                    <a:cubicBezTo>
                      <a:pt x="351" y="390"/>
                      <a:pt x="350" y="389"/>
                      <a:pt x="350" y="390"/>
                    </a:cubicBezTo>
                    <a:cubicBezTo>
                      <a:pt x="349" y="390"/>
                      <a:pt x="350" y="389"/>
                      <a:pt x="348" y="389"/>
                    </a:cubicBezTo>
                    <a:cubicBezTo>
                      <a:pt x="348" y="390"/>
                      <a:pt x="348" y="391"/>
                      <a:pt x="347" y="391"/>
                    </a:cubicBezTo>
                    <a:cubicBezTo>
                      <a:pt x="347" y="390"/>
                      <a:pt x="346" y="390"/>
                      <a:pt x="346" y="389"/>
                    </a:cubicBezTo>
                    <a:cubicBezTo>
                      <a:pt x="344" y="390"/>
                      <a:pt x="342" y="390"/>
                      <a:pt x="340" y="390"/>
                    </a:cubicBezTo>
                    <a:cubicBezTo>
                      <a:pt x="339" y="390"/>
                      <a:pt x="338" y="390"/>
                      <a:pt x="337" y="390"/>
                    </a:cubicBezTo>
                    <a:cubicBezTo>
                      <a:pt x="336" y="390"/>
                      <a:pt x="335" y="390"/>
                      <a:pt x="333" y="390"/>
                    </a:cubicBezTo>
                    <a:cubicBezTo>
                      <a:pt x="331" y="390"/>
                      <a:pt x="329" y="390"/>
                      <a:pt x="326" y="390"/>
                    </a:cubicBezTo>
                    <a:cubicBezTo>
                      <a:pt x="324" y="390"/>
                      <a:pt x="321" y="390"/>
                      <a:pt x="318" y="390"/>
                    </a:cubicBezTo>
                    <a:cubicBezTo>
                      <a:pt x="316" y="390"/>
                      <a:pt x="313" y="389"/>
                      <a:pt x="311" y="388"/>
                    </a:cubicBezTo>
                    <a:cubicBezTo>
                      <a:pt x="309" y="388"/>
                      <a:pt x="308" y="388"/>
                      <a:pt x="307" y="388"/>
                    </a:cubicBezTo>
                    <a:cubicBezTo>
                      <a:pt x="305" y="388"/>
                      <a:pt x="304" y="388"/>
                      <a:pt x="303" y="388"/>
                    </a:cubicBezTo>
                    <a:cubicBezTo>
                      <a:pt x="300" y="387"/>
                      <a:pt x="298" y="387"/>
                      <a:pt x="296" y="387"/>
                    </a:cubicBezTo>
                    <a:cubicBezTo>
                      <a:pt x="293" y="386"/>
                      <a:pt x="291" y="386"/>
                      <a:pt x="288" y="386"/>
                    </a:cubicBezTo>
                    <a:cubicBezTo>
                      <a:pt x="287" y="385"/>
                      <a:pt x="286" y="384"/>
                      <a:pt x="284" y="384"/>
                    </a:cubicBezTo>
                    <a:cubicBezTo>
                      <a:pt x="285" y="385"/>
                      <a:pt x="284" y="385"/>
                      <a:pt x="284" y="385"/>
                    </a:cubicBezTo>
                    <a:cubicBezTo>
                      <a:pt x="283" y="384"/>
                      <a:pt x="283" y="384"/>
                      <a:pt x="282" y="383"/>
                    </a:cubicBezTo>
                    <a:cubicBezTo>
                      <a:pt x="281" y="383"/>
                      <a:pt x="281" y="383"/>
                      <a:pt x="280" y="383"/>
                    </a:cubicBezTo>
                    <a:cubicBezTo>
                      <a:pt x="279" y="382"/>
                      <a:pt x="278" y="382"/>
                      <a:pt x="276" y="382"/>
                    </a:cubicBezTo>
                    <a:cubicBezTo>
                      <a:pt x="275" y="382"/>
                      <a:pt x="273" y="382"/>
                      <a:pt x="272" y="380"/>
                    </a:cubicBezTo>
                    <a:cubicBezTo>
                      <a:pt x="270" y="381"/>
                      <a:pt x="269" y="380"/>
                      <a:pt x="267" y="380"/>
                    </a:cubicBezTo>
                    <a:cubicBezTo>
                      <a:pt x="265" y="379"/>
                      <a:pt x="264" y="379"/>
                      <a:pt x="262" y="378"/>
                    </a:cubicBezTo>
                    <a:cubicBezTo>
                      <a:pt x="260" y="377"/>
                      <a:pt x="258" y="377"/>
                      <a:pt x="257" y="376"/>
                    </a:cubicBezTo>
                    <a:cubicBezTo>
                      <a:pt x="255" y="376"/>
                      <a:pt x="254" y="376"/>
                      <a:pt x="252" y="376"/>
                    </a:cubicBezTo>
                    <a:cubicBezTo>
                      <a:pt x="254" y="377"/>
                      <a:pt x="255" y="375"/>
                      <a:pt x="256" y="377"/>
                    </a:cubicBezTo>
                    <a:cubicBezTo>
                      <a:pt x="254" y="378"/>
                      <a:pt x="252" y="377"/>
                      <a:pt x="250" y="376"/>
                    </a:cubicBezTo>
                    <a:cubicBezTo>
                      <a:pt x="248" y="376"/>
                      <a:pt x="246" y="375"/>
                      <a:pt x="243" y="374"/>
                    </a:cubicBezTo>
                    <a:cubicBezTo>
                      <a:pt x="243" y="374"/>
                      <a:pt x="243" y="374"/>
                      <a:pt x="243" y="375"/>
                    </a:cubicBezTo>
                    <a:cubicBezTo>
                      <a:pt x="241" y="375"/>
                      <a:pt x="236" y="373"/>
                      <a:pt x="236" y="371"/>
                    </a:cubicBezTo>
                    <a:cubicBezTo>
                      <a:pt x="234" y="371"/>
                      <a:pt x="232" y="370"/>
                      <a:pt x="230" y="368"/>
                    </a:cubicBezTo>
                    <a:cubicBezTo>
                      <a:pt x="229" y="368"/>
                      <a:pt x="227" y="367"/>
                      <a:pt x="226" y="366"/>
                    </a:cubicBezTo>
                    <a:cubicBezTo>
                      <a:pt x="225" y="365"/>
                      <a:pt x="224" y="365"/>
                      <a:pt x="223" y="364"/>
                    </a:cubicBezTo>
                    <a:cubicBezTo>
                      <a:pt x="223" y="363"/>
                      <a:pt x="222" y="363"/>
                      <a:pt x="222" y="363"/>
                    </a:cubicBezTo>
                    <a:cubicBezTo>
                      <a:pt x="222" y="363"/>
                      <a:pt x="222" y="362"/>
                      <a:pt x="222" y="361"/>
                    </a:cubicBezTo>
                    <a:cubicBezTo>
                      <a:pt x="221" y="362"/>
                      <a:pt x="219" y="361"/>
                      <a:pt x="218" y="360"/>
                    </a:cubicBezTo>
                    <a:cubicBezTo>
                      <a:pt x="217" y="359"/>
                      <a:pt x="215" y="357"/>
                      <a:pt x="214" y="358"/>
                    </a:cubicBezTo>
                    <a:cubicBezTo>
                      <a:pt x="213" y="355"/>
                      <a:pt x="209" y="354"/>
                      <a:pt x="208" y="351"/>
                    </a:cubicBezTo>
                    <a:cubicBezTo>
                      <a:pt x="206" y="352"/>
                      <a:pt x="203" y="349"/>
                      <a:pt x="201" y="348"/>
                    </a:cubicBezTo>
                    <a:cubicBezTo>
                      <a:pt x="201" y="348"/>
                      <a:pt x="201" y="349"/>
                      <a:pt x="201" y="349"/>
                    </a:cubicBezTo>
                    <a:cubicBezTo>
                      <a:pt x="200" y="348"/>
                      <a:pt x="200" y="349"/>
                      <a:pt x="199" y="349"/>
                    </a:cubicBezTo>
                    <a:cubicBezTo>
                      <a:pt x="196" y="347"/>
                      <a:pt x="197" y="346"/>
                      <a:pt x="195" y="345"/>
                    </a:cubicBezTo>
                    <a:cubicBezTo>
                      <a:pt x="196" y="345"/>
                      <a:pt x="197" y="344"/>
                      <a:pt x="196" y="344"/>
                    </a:cubicBezTo>
                    <a:cubicBezTo>
                      <a:pt x="195" y="345"/>
                      <a:pt x="194" y="345"/>
                      <a:pt x="193" y="344"/>
                    </a:cubicBezTo>
                    <a:cubicBezTo>
                      <a:pt x="192" y="344"/>
                      <a:pt x="191" y="343"/>
                      <a:pt x="191" y="343"/>
                    </a:cubicBezTo>
                    <a:cubicBezTo>
                      <a:pt x="190" y="342"/>
                      <a:pt x="189" y="341"/>
                      <a:pt x="189" y="341"/>
                    </a:cubicBezTo>
                    <a:cubicBezTo>
                      <a:pt x="189" y="342"/>
                      <a:pt x="188" y="339"/>
                      <a:pt x="187" y="340"/>
                    </a:cubicBezTo>
                    <a:cubicBezTo>
                      <a:pt x="186" y="340"/>
                      <a:pt x="187" y="341"/>
                      <a:pt x="187" y="342"/>
                    </a:cubicBezTo>
                    <a:cubicBezTo>
                      <a:pt x="188" y="342"/>
                      <a:pt x="188" y="342"/>
                      <a:pt x="189" y="342"/>
                    </a:cubicBezTo>
                    <a:cubicBezTo>
                      <a:pt x="190" y="344"/>
                      <a:pt x="190" y="345"/>
                      <a:pt x="191" y="347"/>
                    </a:cubicBezTo>
                    <a:cubicBezTo>
                      <a:pt x="190" y="346"/>
                      <a:pt x="189" y="345"/>
                      <a:pt x="189" y="346"/>
                    </a:cubicBezTo>
                    <a:cubicBezTo>
                      <a:pt x="192" y="349"/>
                      <a:pt x="193" y="349"/>
                      <a:pt x="196" y="352"/>
                    </a:cubicBezTo>
                    <a:cubicBezTo>
                      <a:pt x="196" y="353"/>
                      <a:pt x="197" y="353"/>
                      <a:pt x="197" y="354"/>
                    </a:cubicBezTo>
                    <a:cubicBezTo>
                      <a:pt x="198" y="355"/>
                      <a:pt x="199" y="355"/>
                      <a:pt x="201" y="356"/>
                    </a:cubicBezTo>
                    <a:cubicBezTo>
                      <a:pt x="201" y="357"/>
                      <a:pt x="202" y="358"/>
                      <a:pt x="204" y="359"/>
                    </a:cubicBezTo>
                    <a:cubicBezTo>
                      <a:pt x="205" y="361"/>
                      <a:pt x="207" y="362"/>
                      <a:pt x="208" y="363"/>
                    </a:cubicBezTo>
                    <a:cubicBezTo>
                      <a:pt x="210" y="364"/>
                      <a:pt x="213" y="365"/>
                      <a:pt x="213" y="367"/>
                    </a:cubicBezTo>
                    <a:cubicBezTo>
                      <a:pt x="214" y="368"/>
                      <a:pt x="214" y="367"/>
                      <a:pt x="215" y="367"/>
                    </a:cubicBezTo>
                    <a:cubicBezTo>
                      <a:pt x="216" y="368"/>
                      <a:pt x="214" y="369"/>
                      <a:pt x="215" y="369"/>
                    </a:cubicBezTo>
                    <a:cubicBezTo>
                      <a:pt x="216" y="369"/>
                      <a:pt x="217" y="370"/>
                      <a:pt x="218" y="370"/>
                    </a:cubicBezTo>
                    <a:cubicBezTo>
                      <a:pt x="218" y="371"/>
                      <a:pt x="221" y="372"/>
                      <a:pt x="221" y="374"/>
                    </a:cubicBezTo>
                    <a:cubicBezTo>
                      <a:pt x="219" y="373"/>
                      <a:pt x="216" y="372"/>
                      <a:pt x="217" y="374"/>
                    </a:cubicBezTo>
                    <a:cubicBezTo>
                      <a:pt x="221" y="373"/>
                      <a:pt x="227" y="377"/>
                      <a:pt x="227" y="381"/>
                    </a:cubicBezTo>
                    <a:cubicBezTo>
                      <a:pt x="229" y="381"/>
                      <a:pt x="227" y="379"/>
                      <a:pt x="228" y="380"/>
                    </a:cubicBezTo>
                    <a:cubicBezTo>
                      <a:pt x="229" y="381"/>
                      <a:pt x="230" y="382"/>
                      <a:pt x="230" y="383"/>
                    </a:cubicBezTo>
                    <a:cubicBezTo>
                      <a:pt x="229" y="383"/>
                      <a:pt x="228" y="383"/>
                      <a:pt x="228" y="383"/>
                    </a:cubicBezTo>
                    <a:cubicBezTo>
                      <a:pt x="226" y="385"/>
                      <a:pt x="230" y="386"/>
                      <a:pt x="233" y="388"/>
                    </a:cubicBezTo>
                    <a:cubicBezTo>
                      <a:pt x="231" y="389"/>
                      <a:pt x="230" y="388"/>
                      <a:pt x="228" y="387"/>
                    </a:cubicBezTo>
                    <a:cubicBezTo>
                      <a:pt x="226" y="386"/>
                      <a:pt x="224" y="385"/>
                      <a:pt x="222" y="383"/>
                    </a:cubicBezTo>
                    <a:cubicBezTo>
                      <a:pt x="221" y="384"/>
                      <a:pt x="222" y="384"/>
                      <a:pt x="223" y="385"/>
                    </a:cubicBezTo>
                    <a:cubicBezTo>
                      <a:pt x="221" y="385"/>
                      <a:pt x="219" y="384"/>
                      <a:pt x="217" y="382"/>
                    </a:cubicBezTo>
                    <a:cubicBezTo>
                      <a:pt x="215" y="381"/>
                      <a:pt x="214" y="379"/>
                      <a:pt x="212" y="380"/>
                    </a:cubicBezTo>
                    <a:cubicBezTo>
                      <a:pt x="213" y="380"/>
                      <a:pt x="214" y="381"/>
                      <a:pt x="215" y="383"/>
                    </a:cubicBezTo>
                    <a:cubicBezTo>
                      <a:pt x="211" y="380"/>
                      <a:pt x="208" y="378"/>
                      <a:pt x="205" y="376"/>
                    </a:cubicBezTo>
                    <a:cubicBezTo>
                      <a:pt x="203" y="374"/>
                      <a:pt x="200" y="372"/>
                      <a:pt x="196" y="369"/>
                    </a:cubicBezTo>
                    <a:cubicBezTo>
                      <a:pt x="196" y="369"/>
                      <a:pt x="197" y="369"/>
                      <a:pt x="197" y="369"/>
                    </a:cubicBezTo>
                    <a:cubicBezTo>
                      <a:pt x="195" y="368"/>
                      <a:pt x="194" y="368"/>
                      <a:pt x="192" y="367"/>
                    </a:cubicBezTo>
                    <a:cubicBezTo>
                      <a:pt x="192" y="366"/>
                      <a:pt x="192" y="366"/>
                      <a:pt x="192" y="365"/>
                    </a:cubicBezTo>
                    <a:cubicBezTo>
                      <a:pt x="192" y="366"/>
                      <a:pt x="191" y="365"/>
                      <a:pt x="191" y="365"/>
                    </a:cubicBezTo>
                    <a:cubicBezTo>
                      <a:pt x="190" y="365"/>
                      <a:pt x="192" y="366"/>
                      <a:pt x="191" y="367"/>
                    </a:cubicBezTo>
                    <a:cubicBezTo>
                      <a:pt x="190" y="366"/>
                      <a:pt x="188" y="365"/>
                      <a:pt x="187" y="364"/>
                    </a:cubicBezTo>
                    <a:cubicBezTo>
                      <a:pt x="185" y="362"/>
                      <a:pt x="184" y="361"/>
                      <a:pt x="182" y="360"/>
                    </a:cubicBezTo>
                    <a:cubicBezTo>
                      <a:pt x="181" y="358"/>
                      <a:pt x="179" y="357"/>
                      <a:pt x="179" y="355"/>
                    </a:cubicBezTo>
                    <a:cubicBezTo>
                      <a:pt x="177" y="356"/>
                      <a:pt x="178" y="357"/>
                      <a:pt x="176" y="356"/>
                    </a:cubicBezTo>
                    <a:cubicBezTo>
                      <a:pt x="176" y="354"/>
                      <a:pt x="175" y="352"/>
                      <a:pt x="178" y="353"/>
                    </a:cubicBezTo>
                    <a:cubicBezTo>
                      <a:pt x="178" y="353"/>
                      <a:pt x="178" y="352"/>
                      <a:pt x="178" y="352"/>
                    </a:cubicBezTo>
                    <a:cubicBezTo>
                      <a:pt x="177" y="353"/>
                      <a:pt x="175" y="350"/>
                      <a:pt x="173" y="349"/>
                    </a:cubicBezTo>
                    <a:cubicBezTo>
                      <a:pt x="172" y="350"/>
                      <a:pt x="169" y="347"/>
                      <a:pt x="170" y="346"/>
                    </a:cubicBezTo>
                    <a:cubicBezTo>
                      <a:pt x="169" y="347"/>
                      <a:pt x="168" y="346"/>
                      <a:pt x="167" y="345"/>
                    </a:cubicBezTo>
                    <a:cubicBezTo>
                      <a:pt x="167" y="342"/>
                      <a:pt x="169" y="345"/>
                      <a:pt x="169" y="344"/>
                    </a:cubicBezTo>
                    <a:cubicBezTo>
                      <a:pt x="168" y="343"/>
                      <a:pt x="167" y="341"/>
                      <a:pt x="166" y="341"/>
                    </a:cubicBezTo>
                    <a:cubicBezTo>
                      <a:pt x="168" y="344"/>
                      <a:pt x="164" y="339"/>
                      <a:pt x="165" y="342"/>
                    </a:cubicBezTo>
                    <a:cubicBezTo>
                      <a:pt x="165" y="343"/>
                      <a:pt x="165" y="342"/>
                      <a:pt x="167" y="343"/>
                    </a:cubicBezTo>
                    <a:cubicBezTo>
                      <a:pt x="166" y="344"/>
                      <a:pt x="165" y="344"/>
                      <a:pt x="164" y="343"/>
                    </a:cubicBezTo>
                    <a:cubicBezTo>
                      <a:pt x="163" y="341"/>
                      <a:pt x="164" y="340"/>
                      <a:pt x="164" y="340"/>
                    </a:cubicBezTo>
                    <a:cubicBezTo>
                      <a:pt x="163" y="339"/>
                      <a:pt x="162" y="336"/>
                      <a:pt x="160" y="336"/>
                    </a:cubicBezTo>
                    <a:cubicBezTo>
                      <a:pt x="162" y="337"/>
                      <a:pt x="162" y="338"/>
                      <a:pt x="163" y="339"/>
                    </a:cubicBezTo>
                    <a:cubicBezTo>
                      <a:pt x="163" y="340"/>
                      <a:pt x="163" y="341"/>
                      <a:pt x="162" y="341"/>
                    </a:cubicBezTo>
                    <a:cubicBezTo>
                      <a:pt x="161" y="339"/>
                      <a:pt x="163" y="340"/>
                      <a:pt x="162" y="339"/>
                    </a:cubicBezTo>
                    <a:cubicBezTo>
                      <a:pt x="161" y="338"/>
                      <a:pt x="158" y="336"/>
                      <a:pt x="160" y="335"/>
                    </a:cubicBezTo>
                    <a:cubicBezTo>
                      <a:pt x="158" y="334"/>
                      <a:pt x="158" y="335"/>
                      <a:pt x="158" y="336"/>
                    </a:cubicBezTo>
                    <a:cubicBezTo>
                      <a:pt x="156" y="334"/>
                      <a:pt x="157" y="334"/>
                      <a:pt x="158" y="334"/>
                    </a:cubicBezTo>
                    <a:cubicBezTo>
                      <a:pt x="157" y="333"/>
                      <a:pt x="158" y="333"/>
                      <a:pt x="157" y="332"/>
                    </a:cubicBezTo>
                    <a:cubicBezTo>
                      <a:pt x="156" y="332"/>
                      <a:pt x="157" y="334"/>
                      <a:pt x="156" y="334"/>
                    </a:cubicBezTo>
                    <a:cubicBezTo>
                      <a:pt x="155" y="333"/>
                      <a:pt x="156" y="332"/>
                      <a:pt x="156" y="332"/>
                    </a:cubicBezTo>
                    <a:cubicBezTo>
                      <a:pt x="154" y="330"/>
                      <a:pt x="153" y="330"/>
                      <a:pt x="152" y="328"/>
                    </a:cubicBezTo>
                    <a:cubicBezTo>
                      <a:pt x="152" y="326"/>
                      <a:pt x="149" y="325"/>
                      <a:pt x="150" y="322"/>
                    </a:cubicBezTo>
                    <a:cubicBezTo>
                      <a:pt x="149" y="323"/>
                      <a:pt x="149" y="324"/>
                      <a:pt x="148" y="323"/>
                    </a:cubicBezTo>
                    <a:cubicBezTo>
                      <a:pt x="148" y="322"/>
                      <a:pt x="149" y="322"/>
                      <a:pt x="148" y="321"/>
                    </a:cubicBezTo>
                    <a:cubicBezTo>
                      <a:pt x="148" y="321"/>
                      <a:pt x="147" y="322"/>
                      <a:pt x="147" y="321"/>
                    </a:cubicBezTo>
                    <a:cubicBezTo>
                      <a:pt x="147" y="321"/>
                      <a:pt x="147" y="320"/>
                      <a:pt x="146" y="320"/>
                    </a:cubicBezTo>
                    <a:cubicBezTo>
                      <a:pt x="147" y="320"/>
                      <a:pt x="147" y="321"/>
                      <a:pt x="148" y="320"/>
                    </a:cubicBezTo>
                    <a:cubicBezTo>
                      <a:pt x="143" y="315"/>
                      <a:pt x="142" y="314"/>
                      <a:pt x="142" y="309"/>
                    </a:cubicBezTo>
                    <a:cubicBezTo>
                      <a:pt x="140" y="309"/>
                      <a:pt x="139" y="306"/>
                      <a:pt x="139" y="305"/>
                    </a:cubicBezTo>
                    <a:cubicBezTo>
                      <a:pt x="138" y="306"/>
                      <a:pt x="137" y="305"/>
                      <a:pt x="137" y="305"/>
                    </a:cubicBezTo>
                    <a:cubicBezTo>
                      <a:pt x="138" y="307"/>
                      <a:pt x="137" y="306"/>
                      <a:pt x="136" y="307"/>
                    </a:cubicBezTo>
                    <a:cubicBezTo>
                      <a:pt x="137" y="308"/>
                      <a:pt x="138" y="309"/>
                      <a:pt x="138" y="311"/>
                    </a:cubicBezTo>
                    <a:cubicBezTo>
                      <a:pt x="139" y="310"/>
                      <a:pt x="140" y="312"/>
                      <a:pt x="141" y="313"/>
                    </a:cubicBezTo>
                    <a:cubicBezTo>
                      <a:pt x="140" y="313"/>
                      <a:pt x="141" y="315"/>
                      <a:pt x="141" y="315"/>
                    </a:cubicBezTo>
                    <a:cubicBezTo>
                      <a:pt x="141" y="315"/>
                      <a:pt x="144" y="318"/>
                      <a:pt x="144" y="319"/>
                    </a:cubicBezTo>
                    <a:cubicBezTo>
                      <a:pt x="143" y="319"/>
                      <a:pt x="142" y="315"/>
                      <a:pt x="141" y="317"/>
                    </a:cubicBezTo>
                    <a:cubicBezTo>
                      <a:pt x="143" y="319"/>
                      <a:pt x="142" y="319"/>
                      <a:pt x="141" y="318"/>
                    </a:cubicBezTo>
                    <a:cubicBezTo>
                      <a:pt x="144" y="324"/>
                      <a:pt x="144" y="324"/>
                      <a:pt x="148" y="328"/>
                    </a:cubicBezTo>
                    <a:cubicBezTo>
                      <a:pt x="148" y="329"/>
                      <a:pt x="146" y="328"/>
                      <a:pt x="146" y="329"/>
                    </a:cubicBezTo>
                    <a:cubicBezTo>
                      <a:pt x="148" y="329"/>
                      <a:pt x="149" y="333"/>
                      <a:pt x="150" y="335"/>
                    </a:cubicBezTo>
                    <a:cubicBezTo>
                      <a:pt x="150" y="335"/>
                      <a:pt x="149" y="333"/>
                      <a:pt x="149" y="334"/>
                    </a:cubicBezTo>
                    <a:cubicBezTo>
                      <a:pt x="149" y="335"/>
                      <a:pt x="150" y="335"/>
                      <a:pt x="150" y="336"/>
                    </a:cubicBezTo>
                    <a:cubicBezTo>
                      <a:pt x="149" y="335"/>
                      <a:pt x="149" y="336"/>
                      <a:pt x="149" y="337"/>
                    </a:cubicBezTo>
                    <a:cubicBezTo>
                      <a:pt x="151" y="337"/>
                      <a:pt x="151" y="336"/>
                      <a:pt x="151" y="336"/>
                    </a:cubicBezTo>
                    <a:cubicBezTo>
                      <a:pt x="153" y="338"/>
                      <a:pt x="155" y="341"/>
                      <a:pt x="156" y="343"/>
                    </a:cubicBezTo>
                    <a:cubicBezTo>
                      <a:pt x="157" y="346"/>
                      <a:pt x="159" y="348"/>
                      <a:pt x="158" y="350"/>
                    </a:cubicBezTo>
                    <a:cubicBezTo>
                      <a:pt x="157" y="347"/>
                      <a:pt x="154" y="347"/>
                      <a:pt x="154" y="344"/>
                    </a:cubicBezTo>
                    <a:cubicBezTo>
                      <a:pt x="153" y="345"/>
                      <a:pt x="152" y="344"/>
                      <a:pt x="152" y="345"/>
                    </a:cubicBezTo>
                    <a:cubicBezTo>
                      <a:pt x="154" y="348"/>
                      <a:pt x="156" y="349"/>
                      <a:pt x="158" y="353"/>
                    </a:cubicBezTo>
                    <a:cubicBezTo>
                      <a:pt x="157" y="353"/>
                      <a:pt x="157" y="353"/>
                      <a:pt x="158" y="354"/>
                    </a:cubicBezTo>
                    <a:cubicBezTo>
                      <a:pt x="158" y="354"/>
                      <a:pt x="158" y="353"/>
                      <a:pt x="159" y="354"/>
                    </a:cubicBezTo>
                    <a:cubicBezTo>
                      <a:pt x="158" y="354"/>
                      <a:pt x="158" y="354"/>
                      <a:pt x="159" y="355"/>
                    </a:cubicBezTo>
                    <a:cubicBezTo>
                      <a:pt x="159" y="355"/>
                      <a:pt x="161" y="356"/>
                      <a:pt x="161" y="357"/>
                    </a:cubicBezTo>
                    <a:cubicBezTo>
                      <a:pt x="158" y="355"/>
                      <a:pt x="159" y="358"/>
                      <a:pt x="157" y="357"/>
                    </a:cubicBezTo>
                    <a:cubicBezTo>
                      <a:pt x="156" y="355"/>
                      <a:pt x="158" y="354"/>
                      <a:pt x="156" y="354"/>
                    </a:cubicBezTo>
                    <a:cubicBezTo>
                      <a:pt x="157" y="355"/>
                      <a:pt x="155" y="354"/>
                      <a:pt x="156" y="356"/>
                    </a:cubicBezTo>
                    <a:cubicBezTo>
                      <a:pt x="156" y="355"/>
                      <a:pt x="153" y="354"/>
                      <a:pt x="153" y="353"/>
                    </a:cubicBezTo>
                    <a:cubicBezTo>
                      <a:pt x="155" y="353"/>
                      <a:pt x="154" y="352"/>
                      <a:pt x="154" y="351"/>
                    </a:cubicBezTo>
                    <a:cubicBezTo>
                      <a:pt x="154" y="352"/>
                      <a:pt x="153" y="352"/>
                      <a:pt x="152" y="353"/>
                    </a:cubicBezTo>
                    <a:cubicBezTo>
                      <a:pt x="151" y="352"/>
                      <a:pt x="150" y="350"/>
                      <a:pt x="149" y="350"/>
                    </a:cubicBezTo>
                    <a:cubicBezTo>
                      <a:pt x="149" y="349"/>
                      <a:pt x="148" y="348"/>
                      <a:pt x="148" y="347"/>
                    </a:cubicBezTo>
                    <a:cubicBezTo>
                      <a:pt x="149" y="348"/>
                      <a:pt x="149" y="347"/>
                      <a:pt x="150" y="347"/>
                    </a:cubicBezTo>
                    <a:cubicBezTo>
                      <a:pt x="149" y="345"/>
                      <a:pt x="149" y="348"/>
                      <a:pt x="148" y="346"/>
                    </a:cubicBezTo>
                    <a:cubicBezTo>
                      <a:pt x="148" y="346"/>
                      <a:pt x="147" y="345"/>
                      <a:pt x="146" y="345"/>
                    </a:cubicBezTo>
                    <a:cubicBezTo>
                      <a:pt x="147" y="346"/>
                      <a:pt x="148" y="346"/>
                      <a:pt x="148" y="347"/>
                    </a:cubicBezTo>
                    <a:cubicBezTo>
                      <a:pt x="147" y="346"/>
                      <a:pt x="146" y="346"/>
                      <a:pt x="145" y="345"/>
                    </a:cubicBezTo>
                    <a:cubicBezTo>
                      <a:pt x="146" y="344"/>
                      <a:pt x="145" y="343"/>
                      <a:pt x="146" y="342"/>
                    </a:cubicBezTo>
                    <a:cubicBezTo>
                      <a:pt x="147" y="344"/>
                      <a:pt x="147" y="342"/>
                      <a:pt x="147" y="342"/>
                    </a:cubicBezTo>
                    <a:cubicBezTo>
                      <a:pt x="146" y="342"/>
                      <a:pt x="144" y="339"/>
                      <a:pt x="145" y="341"/>
                    </a:cubicBezTo>
                    <a:cubicBezTo>
                      <a:pt x="145" y="341"/>
                      <a:pt x="146" y="342"/>
                      <a:pt x="146" y="342"/>
                    </a:cubicBezTo>
                    <a:cubicBezTo>
                      <a:pt x="145" y="341"/>
                      <a:pt x="145" y="343"/>
                      <a:pt x="144" y="342"/>
                    </a:cubicBezTo>
                    <a:cubicBezTo>
                      <a:pt x="144" y="341"/>
                      <a:pt x="143" y="340"/>
                      <a:pt x="143" y="339"/>
                    </a:cubicBezTo>
                    <a:cubicBezTo>
                      <a:pt x="143" y="339"/>
                      <a:pt x="144" y="340"/>
                      <a:pt x="145" y="340"/>
                    </a:cubicBezTo>
                    <a:cubicBezTo>
                      <a:pt x="144" y="338"/>
                      <a:pt x="140" y="337"/>
                      <a:pt x="141" y="335"/>
                    </a:cubicBezTo>
                    <a:cubicBezTo>
                      <a:pt x="142" y="336"/>
                      <a:pt x="143" y="338"/>
                      <a:pt x="143" y="337"/>
                    </a:cubicBezTo>
                    <a:cubicBezTo>
                      <a:pt x="143" y="335"/>
                      <a:pt x="141" y="334"/>
                      <a:pt x="140" y="332"/>
                    </a:cubicBezTo>
                    <a:cubicBezTo>
                      <a:pt x="140" y="332"/>
                      <a:pt x="139" y="332"/>
                      <a:pt x="139" y="332"/>
                    </a:cubicBezTo>
                    <a:cubicBezTo>
                      <a:pt x="139" y="331"/>
                      <a:pt x="138" y="329"/>
                      <a:pt x="137" y="328"/>
                    </a:cubicBezTo>
                    <a:cubicBezTo>
                      <a:pt x="137" y="327"/>
                      <a:pt x="138" y="328"/>
                      <a:pt x="138" y="327"/>
                    </a:cubicBezTo>
                    <a:cubicBezTo>
                      <a:pt x="137" y="327"/>
                      <a:pt x="135" y="324"/>
                      <a:pt x="135" y="325"/>
                    </a:cubicBezTo>
                    <a:cubicBezTo>
                      <a:pt x="135" y="325"/>
                      <a:pt x="136" y="326"/>
                      <a:pt x="135" y="326"/>
                    </a:cubicBezTo>
                    <a:cubicBezTo>
                      <a:pt x="134" y="325"/>
                      <a:pt x="135" y="325"/>
                      <a:pt x="133" y="323"/>
                    </a:cubicBezTo>
                    <a:cubicBezTo>
                      <a:pt x="132" y="323"/>
                      <a:pt x="134" y="325"/>
                      <a:pt x="134" y="326"/>
                    </a:cubicBezTo>
                    <a:cubicBezTo>
                      <a:pt x="132" y="323"/>
                      <a:pt x="133" y="326"/>
                      <a:pt x="133" y="326"/>
                    </a:cubicBezTo>
                    <a:cubicBezTo>
                      <a:pt x="131" y="326"/>
                      <a:pt x="132" y="323"/>
                      <a:pt x="132" y="323"/>
                    </a:cubicBezTo>
                    <a:cubicBezTo>
                      <a:pt x="131" y="324"/>
                      <a:pt x="129" y="323"/>
                      <a:pt x="130" y="325"/>
                    </a:cubicBezTo>
                    <a:cubicBezTo>
                      <a:pt x="132" y="325"/>
                      <a:pt x="131" y="327"/>
                      <a:pt x="133" y="328"/>
                    </a:cubicBezTo>
                    <a:cubicBezTo>
                      <a:pt x="133" y="328"/>
                      <a:pt x="132" y="329"/>
                      <a:pt x="133" y="329"/>
                    </a:cubicBezTo>
                    <a:cubicBezTo>
                      <a:pt x="134" y="330"/>
                      <a:pt x="133" y="328"/>
                      <a:pt x="135" y="329"/>
                    </a:cubicBezTo>
                    <a:cubicBezTo>
                      <a:pt x="137" y="334"/>
                      <a:pt x="133" y="333"/>
                      <a:pt x="131" y="329"/>
                    </a:cubicBezTo>
                    <a:cubicBezTo>
                      <a:pt x="132" y="331"/>
                      <a:pt x="132" y="331"/>
                      <a:pt x="133" y="332"/>
                    </a:cubicBezTo>
                    <a:cubicBezTo>
                      <a:pt x="131" y="331"/>
                      <a:pt x="133" y="334"/>
                      <a:pt x="133" y="335"/>
                    </a:cubicBezTo>
                    <a:cubicBezTo>
                      <a:pt x="132" y="334"/>
                      <a:pt x="130" y="330"/>
                      <a:pt x="129" y="330"/>
                    </a:cubicBezTo>
                    <a:cubicBezTo>
                      <a:pt x="131" y="333"/>
                      <a:pt x="133" y="336"/>
                      <a:pt x="134" y="337"/>
                    </a:cubicBezTo>
                    <a:cubicBezTo>
                      <a:pt x="133" y="337"/>
                      <a:pt x="131" y="336"/>
                      <a:pt x="130" y="334"/>
                    </a:cubicBezTo>
                    <a:cubicBezTo>
                      <a:pt x="129" y="332"/>
                      <a:pt x="128" y="331"/>
                      <a:pt x="126" y="329"/>
                    </a:cubicBezTo>
                    <a:cubicBezTo>
                      <a:pt x="127" y="329"/>
                      <a:pt x="127" y="328"/>
                      <a:pt x="126" y="327"/>
                    </a:cubicBezTo>
                    <a:cubicBezTo>
                      <a:pt x="125" y="327"/>
                      <a:pt x="124" y="324"/>
                      <a:pt x="122" y="323"/>
                    </a:cubicBezTo>
                    <a:cubicBezTo>
                      <a:pt x="123" y="322"/>
                      <a:pt x="121" y="319"/>
                      <a:pt x="120" y="318"/>
                    </a:cubicBezTo>
                    <a:cubicBezTo>
                      <a:pt x="120" y="319"/>
                      <a:pt x="119" y="320"/>
                      <a:pt x="120" y="321"/>
                    </a:cubicBezTo>
                    <a:cubicBezTo>
                      <a:pt x="119" y="320"/>
                      <a:pt x="121" y="320"/>
                      <a:pt x="121" y="321"/>
                    </a:cubicBezTo>
                    <a:cubicBezTo>
                      <a:pt x="122" y="322"/>
                      <a:pt x="122" y="322"/>
                      <a:pt x="122" y="322"/>
                    </a:cubicBezTo>
                    <a:cubicBezTo>
                      <a:pt x="122" y="324"/>
                      <a:pt x="124" y="325"/>
                      <a:pt x="123" y="327"/>
                    </a:cubicBezTo>
                    <a:cubicBezTo>
                      <a:pt x="124" y="326"/>
                      <a:pt x="124" y="326"/>
                      <a:pt x="124" y="325"/>
                    </a:cubicBezTo>
                    <a:cubicBezTo>
                      <a:pt x="127" y="331"/>
                      <a:pt x="128" y="333"/>
                      <a:pt x="130" y="336"/>
                    </a:cubicBezTo>
                    <a:cubicBezTo>
                      <a:pt x="133" y="338"/>
                      <a:pt x="137" y="343"/>
                      <a:pt x="138" y="346"/>
                    </a:cubicBezTo>
                    <a:cubicBezTo>
                      <a:pt x="138" y="346"/>
                      <a:pt x="138" y="345"/>
                      <a:pt x="138" y="346"/>
                    </a:cubicBezTo>
                    <a:cubicBezTo>
                      <a:pt x="138" y="347"/>
                      <a:pt x="140" y="348"/>
                      <a:pt x="142" y="350"/>
                    </a:cubicBezTo>
                    <a:cubicBezTo>
                      <a:pt x="141" y="350"/>
                      <a:pt x="141" y="351"/>
                      <a:pt x="142" y="352"/>
                    </a:cubicBezTo>
                    <a:cubicBezTo>
                      <a:pt x="143" y="350"/>
                      <a:pt x="144" y="354"/>
                      <a:pt x="144" y="354"/>
                    </a:cubicBezTo>
                    <a:cubicBezTo>
                      <a:pt x="144" y="354"/>
                      <a:pt x="145" y="354"/>
                      <a:pt x="145" y="354"/>
                    </a:cubicBezTo>
                    <a:cubicBezTo>
                      <a:pt x="145" y="355"/>
                      <a:pt x="142" y="353"/>
                      <a:pt x="143" y="354"/>
                    </a:cubicBezTo>
                    <a:cubicBezTo>
                      <a:pt x="144" y="354"/>
                      <a:pt x="145" y="356"/>
                      <a:pt x="145" y="356"/>
                    </a:cubicBezTo>
                    <a:cubicBezTo>
                      <a:pt x="145" y="355"/>
                      <a:pt x="145" y="354"/>
                      <a:pt x="145" y="354"/>
                    </a:cubicBezTo>
                    <a:cubicBezTo>
                      <a:pt x="149" y="357"/>
                      <a:pt x="149" y="357"/>
                      <a:pt x="149" y="357"/>
                    </a:cubicBezTo>
                    <a:cubicBezTo>
                      <a:pt x="149" y="356"/>
                      <a:pt x="150" y="356"/>
                      <a:pt x="149" y="354"/>
                    </a:cubicBezTo>
                    <a:cubicBezTo>
                      <a:pt x="148" y="355"/>
                      <a:pt x="149" y="356"/>
                      <a:pt x="148" y="356"/>
                    </a:cubicBezTo>
                    <a:cubicBezTo>
                      <a:pt x="147" y="355"/>
                      <a:pt x="145" y="352"/>
                      <a:pt x="146" y="352"/>
                    </a:cubicBezTo>
                    <a:cubicBezTo>
                      <a:pt x="145" y="352"/>
                      <a:pt x="142" y="346"/>
                      <a:pt x="143" y="349"/>
                    </a:cubicBezTo>
                    <a:cubicBezTo>
                      <a:pt x="142" y="348"/>
                      <a:pt x="141" y="347"/>
                      <a:pt x="141" y="347"/>
                    </a:cubicBezTo>
                    <a:cubicBezTo>
                      <a:pt x="142" y="346"/>
                      <a:pt x="143" y="346"/>
                      <a:pt x="143" y="346"/>
                    </a:cubicBezTo>
                    <a:cubicBezTo>
                      <a:pt x="142" y="344"/>
                      <a:pt x="142" y="343"/>
                      <a:pt x="142" y="342"/>
                    </a:cubicBezTo>
                    <a:cubicBezTo>
                      <a:pt x="142" y="343"/>
                      <a:pt x="142" y="342"/>
                      <a:pt x="143" y="343"/>
                    </a:cubicBezTo>
                    <a:cubicBezTo>
                      <a:pt x="144" y="344"/>
                      <a:pt x="145" y="344"/>
                      <a:pt x="145" y="345"/>
                    </a:cubicBezTo>
                    <a:cubicBezTo>
                      <a:pt x="144" y="345"/>
                      <a:pt x="143" y="343"/>
                      <a:pt x="143" y="344"/>
                    </a:cubicBezTo>
                    <a:cubicBezTo>
                      <a:pt x="144" y="345"/>
                      <a:pt x="144" y="346"/>
                      <a:pt x="145" y="348"/>
                    </a:cubicBezTo>
                    <a:cubicBezTo>
                      <a:pt x="146" y="347"/>
                      <a:pt x="148" y="349"/>
                      <a:pt x="150" y="351"/>
                    </a:cubicBezTo>
                    <a:cubicBezTo>
                      <a:pt x="151" y="352"/>
                      <a:pt x="152" y="354"/>
                      <a:pt x="151" y="354"/>
                    </a:cubicBezTo>
                    <a:cubicBezTo>
                      <a:pt x="153" y="355"/>
                      <a:pt x="154" y="356"/>
                      <a:pt x="153" y="354"/>
                    </a:cubicBezTo>
                    <a:cubicBezTo>
                      <a:pt x="154" y="356"/>
                      <a:pt x="157" y="359"/>
                      <a:pt x="157" y="357"/>
                    </a:cubicBezTo>
                    <a:cubicBezTo>
                      <a:pt x="157" y="358"/>
                      <a:pt x="158" y="359"/>
                      <a:pt x="158" y="359"/>
                    </a:cubicBezTo>
                    <a:cubicBezTo>
                      <a:pt x="157" y="360"/>
                      <a:pt x="155" y="357"/>
                      <a:pt x="155" y="358"/>
                    </a:cubicBezTo>
                    <a:cubicBezTo>
                      <a:pt x="155" y="358"/>
                      <a:pt x="156" y="359"/>
                      <a:pt x="156" y="360"/>
                    </a:cubicBezTo>
                    <a:cubicBezTo>
                      <a:pt x="157" y="360"/>
                      <a:pt x="158" y="361"/>
                      <a:pt x="158" y="361"/>
                    </a:cubicBezTo>
                    <a:cubicBezTo>
                      <a:pt x="157" y="360"/>
                      <a:pt x="157" y="362"/>
                      <a:pt x="155" y="360"/>
                    </a:cubicBezTo>
                    <a:cubicBezTo>
                      <a:pt x="157" y="361"/>
                      <a:pt x="155" y="359"/>
                      <a:pt x="154" y="358"/>
                    </a:cubicBezTo>
                    <a:cubicBezTo>
                      <a:pt x="155" y="359"/>
                      <a:pt x="155" y="357"/>
                      <a:pt x="153" y="356"/>
                    </a:cubicBezTo>
                    <a:cubicBezTo>
                      <a:pt x="154" y="358"/>
                      <a:pt x="153" y="358"/>
                      <a:pt x="151" y="357"/>
                    </a:cubicBezTo>
                    <a:cubicBezTo>
                      <a:pt x="153" y="358"/>
                      <a:pt x="154" y="359"/>
                      <a:pt x="155" y="361"/>
                    </a:cubicBezTo>
                    <a:cubicBezTo>
                      <a:pt x="156" y="362"/>
                      <a:pt x="157" y="363"/>
                      <a:pt x="158" y="364"/>
                    </a:cubicBezTo>
                    <a:cubicBezTo>
                      <a:pt x="157" y="363"/>
                      <a:pt x="160" y="365"/>
                      <a:pt x="160" y="365"/>
                    </a:cubicBezTo>
                    <a:cubicBezTo>
                      <a:pt x="164" y="367"/>
                      <a:pt x="164" y="369"/>
                      <a:pt x="167" y="372"/>
                    </a:cubicBezTo>
                    <a:cubicBezTo>
                      <a:pt x="166" y="371"/>
                      <a:pt x="167" y="374"/>
                      <a:pt x="166" y="373"/>
                    </a:cubicBezTo>
                    <a:cubicBezTo>
                      <a:pt x="167" y="372"/>
                      <a:pt x="163" y="369"/>
                      <a:pt x="163" y="369"/>
                    </a:cubicBezTo>
                    <a:cubicBezTo>
                      <a:pt x="163" y="370"/>
                      <a:pt x="163" y="370"/>
                      <a:pt x="162" y="370"/>
                    </a:cubicBezTo>
                    <a:cubicBezTo>
                      <a:pt x="167" y="373"/>
                      <a:pt x="166" y="376"/>
                      <a:pt x="162" y="372"/>
                    </a:cubicBezTo>
                    <a:cubicBezTo>
                      <a:pt x="162" y="372"/>
                      <a:pt x="162" y="371"/>
                      <a:pt x="162" y="371"/>
                    </a:cubicBezTo>
                    <a:cubicBezTo>
                      <a:pt x="161" y="370"/>
                      <a:pt x="160" y="368"/>
                      <a:pt x="159" y="369"/>
                    </a:cubicBezTo>
                    <a:cubicBezTo>
                      <a:pt x="163" y="372"/>
                      <a:pt x="159" y="371"/>
                      <a:pt x="161" y="374"/>
                    </a:cubicBezTo>
                    <a:cubicBezTo>
                      <a:pt x="162" y="374"/>
                      <a:pt x="162" y="373"/>
                      <a:pt x="164" y="374"/>
                    </a:cubicBezTo>
                    <a:cubicBezTo>
                      <a:pt x="164" y="375"/>
                      <a:pt x="162" y="375"/>
                      <a:pt x="163" y="376"/>
                    </a:cubicBezTo>
                    <a:cubicBezTo>
                      <a:pt x="165" y="377"/>
                      <a:pt x="164" y="376"/>
                      <a:pt x="165" y="376"/>
                    </a:cubicBezTo>
                    <a:cubicBezTo>
                      <a:pt x="167" y="377"/>
                      <a:pt x="168" y="379"/>
                      <a:pt x="165" y="378"/>
                    </a:cubicBezTo>
                    <a:cubicBezTo>
                      <a:pt x="167" y="379"/>
                      <a:pt x="167" y="380"/>
                      <a:pt x="167" y="380"/>
                    </a:cubicBezTo>
                    <a:cubicBezTo>
                      <a:pt x="167" y="380"/>
                      <a:pt x="167" y="380"/>
                      <a:pt x="166" y="380"/>
                    </a:cubicBezTo>
                    <a:cubicBezTo>
                      <a:pt x="164" y="378"/>
                      <a:pt x="162" y="376"/>
                      <a:pt x="160" y="374"/>
                    </a:cubicBezTo>
                    <a:cubicBezTo>
                      <a:pt x="159" y="373"/>
                      <a:pt x="157" y="371"/>
                      <a:pt x="156" y="369"/>
                    </a:cubicBezTo>
                    <a:cubicBezTo>
                      <a:pt x="157" y="370"/>
                      <a:pt x="157" y="372"/>
                      <a:pt x="156" y="371"/>
                    </a:cubicBezTo>
                    <a:cubicBezTo>
                      <a:pt x="155" y="370"/>
                      <a:pt x="154" y="369"/>
                      <a:pt x="154" y="368"/>
                    </a:cubicBezTo>
                    <a:cubicBezTo>
                      <a:pt x="154" y="369"/>
                      <a:pt x="154" y="368"/>
                      <a:pt x="153" y="367"/>
                    </a:cubicBezTo>
                    <a:cubicBezTo>
                      <a:pt x="152" y="367"/>
                      <a:pt x="153" y="368"/>
                      <a:pt x="152" y="368"/>
                    </a:cubicBezTo>
                    <a:cubicBezTo>
                      <a:pt x="149" y="366"/>
                      <a:pt x="147" y="364"/>
                      <a:pt x="146" y="362"/>
                    </a:cubicBezTo>
                    <a:cubicBezTo>
                      <a:pt x="148" y="363"/>
                      <a:pt x="147" y="360"/>
                      <a:pt x="147" y="359"/>
                    </a:cubicBezTo>
                    <a:cubicBezTo>
                      <a:pt x="149" y="360"/>
                      <a:pt x="150" y="362"/>
                      <a:pt x="152" y="364"/>
                    </a:cubicBezTo>
                    <a:cubicBezTo>
                      <a:pt x="153" y="366"/>
                      <a:pt x="155" y="368"/>
                      <a:pt x="156" y="368"/>
                    </a:cubicBezTo>
                    <a:cubicBezTo>
                      <a:pt x="156" y="367"/>
                      <a:pt x="153" y="365"/>
                      <a:pt x="153" y="364"/>
                    </a:cubicBezTo>
                    <a:cubicBezTo>
                      <a:pt x="156" y="367"/>
                      <a:pt x="156" y="369"/>
                      <a:pt x="158" y="371"/>
                    </a:cubicBezTo>
                    <a:cubicBezTo>
                      <a:pt x="159" y="370"/>
                      <a:pt x="157" y="368"/>
                      <a:pt x="156" y="366"/>
                    </a:cubicBezTo>
                    <a:cubicBezTo>
                      <a:pt x="157" y="364"/>
                      <a:pt x="160" y="369"/>
                      <a:pt x="163" y="368"/>
                    </a:cubicBezTo>
                    <a:cubicBezTo>
                      <a:pt x="160" y="366"/>
                      <a:pt x="157" y="365"/>
                      <a:pt x="155" y="364"/>
                    </a:cubicBezTo>
                    <a:cubicBezTo>
                      <a:pt x="154" y="361"/>
                      <a:pt x="153" y="360"/>
                      <a:pt x="151" y="357"/>
                    </a:cubicBezTo>
                    <a:cubicBezTo>
                      <a:pt x="151" y="359"/>
                      <a:pt x="152" y="358"/>
                      <a:pt x="150" y="359"/>
                    </a:cubicBezTo>
                    <a:cubicBezTo>
                      <a:pt x="151" y="360"/>
                      <a:pt x="152" y="360"/>
                      <a:pt x="152" y="360"/>
                    </a:cubicBezTo>
                    <a:cubicBezTo>
                      <a:pt x="151" y="360"/>
                      <a:pt x="149" y="358"/>
                      <a:pt x="148" y="359"/>
                    </a:cubicBezTo>
                    <a:cubicBezTo>
                      <a:pt x="148" y="357"/>
                      <a:pt x="148" y="357"/>
                      <a:pt x="146" y="356"/>
                    </a:cubicBezTo>
                    <a:cubicBezTo>
                      <a:pt x="146" y="356"/>
                      <a:pt x="148" y="359"/>
                      <a:pt x="145" y="358"/>
                    </a:cubicBezTo>
                    <a:cubicBezTo>
                      <a:pt x="144" y="356"/>
                      <a:pt x="145" y="358"/>
                      <a:pt x="143" y="356"/>
                    </a:cubicBezTo>
                    <a:cubicBezTo>
                      <a:pt x="142" y="354"/>
                      <a:pt x="144" y="355"/>
                      <a:pt x="142" y="353"/>
                    </a:cubicBezTo>
                    <a:cubicBezTo>
                      <a:pt x="142" y="354"/>
                      <a:pt x="139" y="352"/>
                      <a:pt x="139" y="350"/>
                    </a:cubicBezTo>
                    <a:cubicBezTo>
                      <a:pt x="139" y="350"/>
                      <a:pt x="140" y="352"/>
                      <a:pt x="140" y="350"/>
                    </a:cubicBezTo>
                    <a:cubicBezTo>
                      <a:pt x="138" y="350"/>
                      <a:pt x="137" y="347"/>
                      <a:pt x="136" y="348"/>
                    </a:cubicBezTo>
                    <a:cubicBezTo>
                      <a:pt x="135" y="345"/>
                      <a:pt x="133" y="346"/>
                      <a:pt x="132" y="342"/>
                    </a:cubicBezTo>
                    <a:cubicBezTo>
                      <a:pt x="131" y="342"/>
                      <a:pt x="132" y="343"/>
                      <a:pt x="131" y="343"/>
                    </a:cubicBezTo>
                    <a:cubicBezTo>
                      <a:pt x="131" y="341"/>
                      <a:pt x="128" y="341"/>
                      <a:pt x="128" y="339"/>
                    </a:cubicBezTo>
                    <a:cubicBezTo>
                      <a:pt x="128" y="339"/>
                      <a:pt x="129" y="340"/>
                      <a:pt x="129" y="340"/>
                    </a:cubicBezTo>
                    <a:cubicBezTo>
                      <a:pt x="127" y="337"/>
                      <a:pt x="130" y="339"/>
                      <a:pt x="129" y="337"/>
                    </a:cubicBezTo>
                    <a:cubicBezTo>
                      <a:pt x="126" y="338"/>
                      <a:pt x="121" y="330"/>
                      <a:pt x="125" y="330"/>
                    </a:cubicBezTo>
                    <a:cubicBezTo>
                      <a:pt x="125" y="331"/>
                      <a:pt x="127" y="333"/>
                      <a:pt x="126" y="331"/>
                    </a:cubicBezTo>
                    <a:cubicBezTo>
                      <a:pt x="126" y="332"/>
                      <a:pt x="125" y="330"/>
                      <a:pt x="125" y="330"/>
                    </a:cubicBezTo>
                    <a:cubicBezTo>
                      <a:pt x="123" y="329"/>
                      <a:pt x="122" y="329"/>
                      <a:pt x="121" y="327"/>
                    </a:cubicBezTo>
                    <a:cubicBezTo>
                      <a:pt x="121" y="327"/>
                      <a:pt x="123" y="328"/>
                      <a:pt x="123" y="326"/>
                    </a:cubicBezTo>
                    <a:cubicBezTo>
                      <a:pt x="121" y="327"/>
                      <a:pt x="121" y="324"/>
                      <a:pt x="121" y="323"/>
                    </a:cubicBezTo>
                    <a:cubicBezTo>
                      <a:pt x="120" y="324"/>
                      <a:pt x="119" y="323"/>
                      <a:pt x="118" y="322"/>
                    </a:cubicBezTo>
                    <a:cubicBezTo>
                      <a:pt x="118" y="323"/>
                      <a:pt x="119" y="326"/>
                      <a:pt x="118" y="325"/>
                    </a:cubicBezTo>
                    <a:cubicBezTo>
                      <a:pt x="117" y="323"/>
                      <a:pt x="118" y="323"/>
                      <a:pt x="117" y="322"/>
                    </a:cubicBezTo>
                    <a:cubicBezTo>
                      <a:pt x="118" y="321"/>
                      <a:pt x="118" y="321"/>
                      <a:pt x="118" y="321"/>
                    </a:cubicBezTo>
                    <a:cubicBezTo>
                      <a:pt x="116" y="320"/>
                      <a:pt x="115" y="318"/>
                      <a:pt x="114" y="316"/>
                    </a:cubicBezTo>
                    <a:cubicBezTo>
                      <a:pt x="113" y="315"/>
                      <a:pt x="112" y="312"/>
                      <a:pt x="111" y="310"/>
                    </a:cubicBezTo>
                    <a:cubicBezTo>
                      <a:pt x="110" y="310"/>
                      <a:pt x="110" y="308"/>
                      <a:pt x="109" y="308"/>
                    </a:cubicBezTo>
                    <a:cubicBezTo>
                      <a:pt x="109" y="308"/>
                      <a:pt x="110" y="311"/>
                      <a:pt x="109" y="309"/>
                    </a:cubicBezTo>
                    <a:cubicBezTo>
                      <a:pt x="108" y="307"/>
                      <a:pt x="109" y="306"/>
                      <a:pt x="107" y="304"/>
                    </a:cubicBezTo>
                    <a:cubicBezTo>
                      <a:pt x="108" y="304"/>
                      <a:pt x="108" y="303"/>
                      <a:pt x="107" y="302"/>
                    </a:cubicBezTo>
                    <a:cubicBezTo>
                      <a:pt x="106" y="303"/>
                      <a:pt x="106" y="300"/>
                      <a:pt x="106" y="302"/>
                    </a:cubicBezTo>
                    <a:cubicBezTo>
                      <a:pt x="106" y="301"/>
                      <a:pt x="104" y="300"/>
                      <a:pt x="104" y="299"/>
                    </a:cubicBezTo>
                    <a:cubicBezTo>
                      <a:pt x="103" y="297"/>
                      <a:pt x="106" y="299"/>
                      <a:pt x="105" y="297"/>
                    </a:cubicBezTo>
                    <a:cubicBezTo>
                      <a:pt x="104" y="297"/>
                      <a:pt x="102" y="291"/>
                      <a:pt x="100" y="291"/>
                    </a:cubicBezTo>
                    <a:cubicBezTo>
                      <a:pt x="100" y="290"/>
                      <a:pt x="101" y="291"/>
                      <a:pt x="102" y="290"/>
                    </a:cubicBezTo>
                    <a:cubicBezTo>
                      <a:pt x="99" y="288"/>
                      <a:pt x="99" y="284"/>
                      <a:pt x="96" y="281"/>
                    </a:cubicBezTo>
                    <a:cubicBezTo>
                      <a:pt x="97" y="283"/>
                      <a:pt x="98" y="286"/>
                      <a:pt x="99" y="289"/>
                    </a:cubicBezTo>
                    <a:cubicBezTo>
                      <a:pt x="100" y="291"/>
                      <a:pt x="101" y="294"/>
                      <a:pt x="103" y="296"/>
                    </a:cubicBezTo>
                    <a:cubicBezTo>
                      <a:pt x="104" y="301"/>
                      <a:pt x="106" y="306"/>
                      <a:pt x="109" y="310"/>
                    </a:cubicBezTo>
                    <a:cubicBezTo>
                      <a:pt x="110" y="312"/>
                      <a:pt x="111" y="315"/>
                      <a:pt x="112" y="317"/>
                    </a:cubicBezTo>
                    <a:cubicBezTo>
                      <a:pt x="113" y="319"/>
                      <a:pt x="115" y="322"/>
                      <a:pt x="116" y="324"/>
                    </a:cubicBezTo>
                    <a:cubicBezTo>
                      <a:pt x="116" y="324"/>
                      <a:pt x="116" y="323"/>
                      <a:pt x="116" y="324"/>
                    </a:cubicBezTo>
                    <a:cubicBezTo>
                      <a:pt x="117" y="325"/>
                      <a:pt x="117" y="326"/>
                      <a:pt x="118" y="327"/>
                    </a:cubicBezTo>
                    <a:cubicBezTo>
                      <a:pt x="118" y="328"/>
                      <a:pt x="119" y="329"/>
                      <a:pt x="120" y="330"/>
                    </a:cubicBezTo>
                    <a:cubicBezTo>
                      <a:pt x="121" y="329"/>
                      <a:pt x="118" y="328"/>
                      <a:pt x="119" y="328"/>
                    </a:cubicBezTo>
                    <a:cubicBezTo>
                      <a:pt x="121" y="329"/>
                      <a:pt x="122" y="331"/>
                      <a:pt x="123" y="334"/>
                    </a:cubicBezTo>
                    <a:cubicBezTo>
                      <a:pt x="122" y="334"/>
                      <a:pt x="123" y="337"/>
                      <a:pt x="125" y="338"/>
                    </a:cubicBezTo>
                    <a:cubicBezTo>
                      <a:pt x="124" y="337"/>
                      <a:pt x="125" y="337"/>
                      <a:pt x="126" y="338"/>
                    </a:cubicBezTo>
                    <a:cubicBezTo>
                      <a:pt x="126" y="340"/>
                      <a:pt x="128" y="340"/>
                      <a:pt x="128" y="342"/>
                    </a:cubicBezTo>
                    <a:cubicBezTo>
                      <a:pt x="127" y="340"/>
                      <a:pt x="125" y="338"/>
                      <a:pt x="124" y="339"/>
                    </a:cubicBezTo>
                    <a:cubicBezTo>
                      <a:pt x="127" y="342"/>
                      <a:pt x="128" y="343"/>
                      <a:pt x="129" y="345"/>
                    </a:cubicBezTo>
                    <a:cubicBezTo>
                      <a:pt x="129" y="345"/>
                      <a:pt x="130" y="345"/>
                      <a:pt x="130" y="346"/>
                    </a:cubicBezTo>
                    <a:cubicBezTo>
                      <a:pt x="130" y="349"/>
                      <a:pt x="135" y="351"/>
                      <a:pt x="136" y="352"/>
                    </a:cubicBezTo>
                    <a:cubicBezTo>
                      <a:pt x="136" y="353"/>
                      <a:pt x="137" y="355"/>
                      <a:pt x="137" y="356"/>
                    </a:cubicBezTo>
                    <a:cubicBezTo>
                      <a:pt x="138" y="356"/>
                      <a:pt x="137" y="355"/>
                      <a:pt x="138" y="356"/>
                    </a:cubicBezTo>
                    <a:cubicBezTo>
                      <a:pt x="139" y="357"/>
                      <a:pt x="139" y="358"/>
                      <a:pt x="140" y="359"/>
                    </a:cubicBezTo>
                    <a:cubicBezTo>
                      <a:pt x="141" y="358"/>
                      <a:pt x="141" y="360"/>
                      <a:pt x="144" y="362"/>
                    </a:cubicBezTo>
                    <a:cubicBezTo>
                      <a:pt x="143" y="362"/>
                      <a:pt x="143" y="362"/>
                      <a:pt x="142" y="362"/>
                    </a:cubicBezTo>
                    <a:cubicBezTo>
                      <a:pt x="144" y="363"/>
                      <a:pt x="147" y="366"/>
                      <a:pt x="147" y="367"/>
                    </a:cubicBezTo>
                    <a:cubicBezTo>
                      <a:pt x="147" y="368"/>
                      <a:pt x="146" y="367"/>
                      <a:pt x="145" y="367"/>
                    </a:cubicBezTo>
                    <a:cubicBezTo>
                      <a:pt x="146" y="368"/>
                      <a:pt x="147" y="369"/>
                      <a:pt x="146" y="369"/>
                    </a:cubicBezTo>
                    <a:cubicBezTo>
                      <a:pt x="147" y="369"/>
                      <a:pt x="148" y="371"/>
                      <a:pt x="149" y="371"/>
                    </a:cubicBezTo>
                    <a:cubicBezTo>
                      <a:pt x="149" y="370"/>
                      <a:pt x="147" y="368"/>
                      <a:pt x="148" y="367"/>
                    </a:cubicBezTo>
                    <a:cubicBezTo>
                      <a:pt x="149" y="369"/>
                      <a:pt x="148" y="368"/>
                      <a:pt x="150" y="369"/>
                    </a:cubicBezTo>
                    <a:cubicBezTo>
                      <a:pt x="149" y="369"/>
                      <a:pt x="151" y="372"/>
                      <a:pt x="149" y="370"/>
                    </a:cubicBezTo>
                    <a:cubicBezTo>
                      <a:pt x="150" y="372"/>
                      <a:pt x="152" y="373"/>
                      <a:pt x="151" y="373"/>
                    </a:cubicBezTo>
                    <a:cubicBezTo>
                      <a:pt x="150" y="373"/>
                      <a:pt x="149" y="372"/>
                      <a:pt x="148" y="371"/>
                    </a:cubicBezTo>
                    <a:cubicBezTo>
                      <a:pt x="148" y="373"/>
                      <a:pt x="147" y="372"/>
                      <a:pt x="145" y="371"/>
                    </a:cubicBezTo>
                    <a:cubicBezTo>
                      <a:pt x="146" y="373"/>
                      <a:pt x="148" y="373"/>
                      <a:pt x="149" y="373"/>
                    </a:cubicBezTo>
                    <a:cubicBezTo>
                      <a:pt x="148" y="372"/>
                      <a:pt x="148" y="372"/>
                      <a:pt x="149" y="372"/>
                    </a:cubicBezTo>
                    <a:cubicBezTo>
                      <a:pt x="150" y="373"/>
                      <a:pt x="151" y="373"/>
                      <a:pt x="151" y="375"/>
                    </a:cubicBezTo>
                    <a:cubicBezTo>
                      <a:pt x="151" y="375"/>
                      <a:pt x="151" y="374"/>
                      <a:pt x="152" y="374"/>
                    </a:cubicBezTo>
                    <a:cubicBezTo>
                      <a:pt x="153" y="375"/>
                      <a:pt x="153" y="376"/>
                      <a:pt x="153" y="376"/>
                    </a:cubicBezTo>
                    <a:cubicBezTo>
                      <a:pt x="151" y="376"/>
                      <a:pt x="148" y="375"/>
                      <a:pt x="145" y="372"/>
                    </a:cubicBezTo>
                    <a:cubicBezTo>
                      <a:pt x="145" y="372"/>
                      <a:pt x="145" y="374"/>
                      <a:pt x="144" y="373"/>
                    </a:cubicBezTo>
                    <a:cubicBezTo>
                      <a:pt x="144" y="372"/>
                      <a:pt x="143" y="372"/>
                      <a:pt x="143" y="371"/>
                    </a:cubicBezTo>
                    <a:cubicBezTo>
                      <a:pt x="144" y="370"/>
                      <a:pt x="145" y="371"/>
                      <a:pt x="144" y="369"/>
                    </a:cubicBezTo>
                    <a:cubicBezTo>
                      <a:pt x="141" y="371"/>
                      <a:pt x="137" y="364"/>
                      <a:pt x="135" y="362"/>
                    </a:cubicBezTo>
                    <a:cubicBezTo>
                      <a:pt x="134" y="360"/>
                      <a:pt x="136" y="363"/>
                      <a:pt x="134" y="362"/>
                    </a:cubicBezTo>
                    <a:cubicBezTo>
                      <a:pt x="133" y="360"/>
                      <a:pt x="131" y="357"/>
                      <a:pt x="130" y="355"/>
                    </a:cubicBezTo>
                    <a:cubicBezTo>
                      <a:pt x="130" y="355"/>
                      <a:pt x="130" y="355"/>
                      <a:pt x="130" y="354"/>
                    </a:cubicBezTo>
                    <a:cubicBezTo>
                      <a:pt x="127" y="355"/>
                      <a:pt x="124" y="345"/>
                      <a:pt x="121" y="344"/>
                    </a:cubicBezTo>
                    <a:cubicBezTo>
                      <a:pt x="122" y="345"/>
                      <a:pt x="122" y="345"/>
                      <a:pt x="122" y="345"/>
                    </a:cubicBezTo>
                    <a:cubicBezTo>
                      <a:pt x="120" y="343"/>
                      <a:pt x="122" y="343"/>
                      <a:pt x="121" y="341"/>
                    </a:cubicBezTo>
                    <a:cubicBezTo>
                      <a:pt x="120" y="341"/>
                      <a:pt x="121" y="344"/>
                      <a:pt x="120" y="343"/>
                    </a:cubicBezTo>
                    <a:cubicBezTo>
                      <a:pt x="120" y="341"/>
                      <a:pt x="119" y="342"/>
                      <a:pt x="118" y="341"/>
                    </a:cubicBezTo>
                    <a:cubicBezTo>
                      <a:pt x="118" y="340"/>
                      <a:pt x="117" y="338"/>
                      <a:pt x="117" y="337"/>
                    </a:cubicBezTo>
                    <a:cubicBezTo>
                      <a:pt x="115" y="336"/>
                      <a:pt x="114" y="334"/>
                      <a:pt x="113" y="332"/>
                    </a:cubicBezTo>
                    <a:cubicBezTo>
                      <a:pt x="112" y="330"/>
                      <a:pt x="111" y="327"/>
                      <a:pt x="110" y="326"/>
                    </a:cubicBezTo>
                    <a:cubicBezTo>
                      <a:pt x="111" y="325"/>
                      <a:pt x="110" y="323"/>
                      <a:pt x="109" y="321"/>
                    </a:cubicBezTo>
                    <a:cubicBezTo>
                      <a:pt x="108" y="321"/>
                      <a:pt x="110" y="324"/>
                      <a:pt x="109" y="325"/>
                    </a:cubicBezTo>
                    <a:cubicBezTo>
                      <a:pt x="107" y="319"/>
                      <a:pt x="102" y="313"/>
                      <a:pt x="99" y="308"/>
                    </a:cubicBezTo>
                    <a:cubicBezTo>
                      <a:pt x="99" y="307"/>
                      <a:pt x="100" y="309"/>
                      <a:pt x="100" y="309"/>
                    </a:cubicBezTo>
                    <a:cubicBezTo>
                      <a:pt x="99" y="306"/>
                      <a:pt x="99" y="308"/>
                      <a:pt x="98" y="306"/>
                    </a:cubicBezTo>
                    <a:cubicBezTo>
                      <a:pt x="97" y="303"/>
                      <a:pt x="97" y="299"/>
                      <a:pt x="94" y="297"/>
                    </a:cubicBezTo>
                    <a:cubicBezTo>
                      <a:pt x="95" y="297"/>
                      <a:pt x="95" y="299"/>
                      <a:pt x="95" y="299"/>
                    </a:cubicBezTo>
                    <a:cubicBezTo>
                      <a:pt x="94" y="298"/>
                      <a:pt x="91" y="294"/>
                      <a:pt x="92" y="291"/>
                    </a:cubicBezTo>
                    <a:cubicBezTo>
                      <a:pt x="92" y="291"/>
                      <a:pt x="93" y="291"/>
                      <a:pt x="93" y="292"/>
                    </a:cubicBezTo>
                    <a:cubicBezTo>
                      <a:pt x="93" y="293"/>
                      <a:pt x="93" y="294"/>
                      <a:pt x="94" y="295"/>
                    </a:cubicBezTo>
                    <a:cubicBezTo>
                      <a:pt x="95" y="294"/>
                      <a:pt x="95" y="296"/>
                      <a:pt x="96" y="296"/>
                    </a:cubicBezTo>
                    <a:cubicBezTo>
                      <a:pt x="95" y="293"/>
                      <a:pt x="95" y="295"/>
                      <a:pt x="94" y="293"/>
                    </a:cubicBezTo>
                    <a:cubicBezTo>
                      <a:pt x="95" y="293"/>
                      <a:pt x="95" y="294"/>
                      <a:pt x="95" y="292"/>
                    </a:cubicBezTo>
                    <a:cubicBezTo>
                      <a:pt x="94" y="292"/>
                      <a:pt x="93" y="288"/>
                      <a:pt x="92" y="290"/>
                    </a:cubicBezTo>
                    <a:cubicBezTo>
                      <a:pt x="93" y="287"/>
                      <a:pt x="89" y="284"/>
                      <a:pt x="90" y="281"/>
                    </a:cubicBezTo>
                    <a:cubicBezTo>
                      <a:pt x="91" y="281"/>
                      <a:pt x="90" y="284"/>
                      <a:pt x="92" y="284"/>
                    </a:cubicBezTo>
                    <a:cubicBezTo>
                      <a:pt x="91" y="282"/>
                      <a:pt x="91" y="280"/>
                      <a:pt x="90" y="279"/>
                    </a:cubicBezTo>
                    <a:cubicBezTo>
                      <a:pt x="89" y="279"/>
                      <a:pt x="91" y="280"/>
                      <a:pt x="90" y="280"/>
                    </a:cubicBezTo>
                    <a:cubicBezTo>
                      <a:pt x="89" y="281"/>
                      <a:pt x="87" y="275"/>
                      <a:pt x="87" y="277"/>
                    </a:cubicBezTo>
                    <a:cubicBezTo>
                      <a:pt x="89" y="280"/>
                      <a:pt x="89" y="286"/>
                      <a:pt x="91" y="286"/>
                    </a:cubicBezTo>
                    <a:cubicBezTo>
                      <a:pt x="91" y="287"/>
                      <a:pt x="92" y="290"/>
                      <a:pt x="91" y="291"/>
                    </a:cubicBezTo>
                    <a:cubicBezTo>
                      <a:pt x="90" y="289"/>
                      <a:pt x="90" y="290"/>
                      <a:pt x="88" y="286"/>
                    </a:cubicBezTo>
                    <a:cubicBezTo>
                      <a:pt x="89" y="285"/>
                      <a:pt x="89" y="280"/>
                      <a:pt x="87" y="281"/>
                    </a:cubicBezTo>
                    <a:cubicBezTo>
                      <a:pt x="88" y="283"/>
                      <a:pt x="88" y="284"/>
                      <a:pt x="87" y="284"/>
                    </a:cubicBezTo>
                    <a:cubicBezTo>
                      <a:pt x="87" y="282"/>
                      <a:pt x="86" y="282"/>
                      <a:pt x="86" y="280"/>
                    </a:cubicBezTo>
                    <a:cubicBezTo>
                      <a:pt x="85" y="280"/>
                      <a:pt x="87" y="285"/>
                      <a:pt x="88" y="286"/>
                    </a:cubicBezTo>
                    <a:cubicBezTo>
                      <a:pt x="88" y="286"/>
                      <a:pt x="87" y="285"/>
                      <a:pt x="87" y="285"/>
                    </a:cubicBezTo>
                    <a:cubicBezTo>
                      <a:pt x="90" y="293"/>
                      <a:pt x="91" y="298"/>
                      <a:pt x="93" y="305"/>
                    </a:cubicBezTo>
                    <a:cubicBezTo>
                      <a:pt x="95" y="304"/>
                      <a:pt x="92" y="300"/>
                      <a:pt x="93" y="299"/>
                    </a:cubicBezTo>
                    <a:cubicBezTo>
                      <a:pt x="94" y="300"/>
                      <a:pt x="94" y="300"/>
                      <a:pt x="94" y="300"/>
                    </a:cubicBezTo>
                    <a:cubicBezTo>
                      <a:pt x="93" y="301"/>
                      <a:pt x="94" y="303"/>
                      <a:pt x="95" y="305"/>
                    </a:cubicBezTo>
                    <a:cubicBezTo>
                      <a:pt x="94" y="305"/>
                      <a:pt x="95" y="307"/>
                      <a:pt x="95" y="308"/>
                    </a:cubicBezTo>
                    <a:cubicBezTo>
                      <a:pt x="97" y="309"/>
                      <a:pt x="99" y="315"/>
                      <a:pt x="100" y="319"/>
                    </a:cubicBezTo>
                    <a:cubicBezTo>
                      <a:pt x="100" y="319"/>
                      <a:pt x="100" y="318"/>
                      <a:pt x="99" y="318"/>
                    </a:cubicBezTo>
                    <a:cubicBezTo>
                      <a:pt x="101" y="322"/>
                      <a:pt x="102" y="324"/>
                      <a:pt x="103" y="324"/>
                    </a:cubicBezTo>
                    <a:cubicBezTo>
                      <a:pt x="103" y="324"/>
                      <a:pt x="106" y="327"/>
                      <a:pt x="105" y="328"/>
                    </a:cubicBezTo>
                    <a:cubicBezTo>
                      <a:pt x="105" y="328"/>
                      <a:pt x="103" y="326"/>
                      <a:pt x="104" y="328"/>
                    </a:cubicBezTo>
                    <a:cubicBezTo>
                      <a:pt x="105" y="328"/>
                      <a:pt x="107" y="331"/>
                      <a:pt x="108" y="333"/>
                    </a:cubicBezTo>
                    <a:cubicBezTo>
                      <a:pt x="108" y="334"/>
                      <a:pt x="108" y="335"/>
                      <a:pt x="108" y="336"/>
                    </a:cubicBezTo>
                    <a:cubicBezTo>
                      <a:pt x="110" y="337"/>
                      <a:pt x="109" y="334"/>
                      <a:pt x="110" y="335"/>
                    </a:cubicBezTo>
                    <a:cubicBezTo>
                      <a:pt x="110" y="337"/>
                      <a:pt x="113" y="340"/>
                      <a:pt x="113" y="343"/>
                    </a:cubicBezTo>
                    <a:cubicBezTo>
                      <a:pt x="114" y="342"/>
                      <a:pt x="114" y="342"/>
                      <a:pt x="115" y="344"/>
                    </a:cubicBezTo>
                    <a:cubicBezTo>
                      <a:pt x="115" y="344"/>
                      <a:pt x="113" y="344"/>
                      <a:pt x="114" y="345"/>
                    </a:cubicBezTo>
                    <a:cubicBezTo>
                      <a:pt x="115" y="344"/>
                      <a:pt x="118" y="348"/>
                      <a:pt x="117" y="348"/>
                    </a:cubicBezTo>
                    <a:cubicBezTo>
                      <a:pt x="114" y="344"/>
                      <a:pt x="114" y="348"/>
                      <a:pt x="111" y="345"/>
                    </a:cubicBezTo>
                    <a:cubicBezTo>
                      <a:pt x="112" y="344"/>
                      <a:pt x="111" y="344"/>
                      <a:pt x="111" y="344"/>
                    </a:cubicBezTo>
                    <a:cubicBezTo>
                      <a:pt x="112" y="343"/>
                      <a:pt x="113" y="345"/>
                      <a:pt x="113" y="344"/>
                    </a:cubicBezTo>
                    <a:cubicBezTo>
                      <a:pt x="112" y="341"/>
                      <a:pt x="112" y="341"/>
                      <a:pt x="110" y="340"/>
                    </a:cubicBezTo>
                    <a:cubicBezTo>
                      <a:pt x="110" y="338"/>
                      <a:pt x="109" y="337"/>
                      <a:pt x="111" y="338"/>
                    </a:cubicBezTo>
                    <a:cubicBezTo>
                      <a:pt x="109" y="335"/>
                      <a:pt x="109" y="337"/>
                      <a:pt x="108" y="336"/>
                    </a:cubicBezTo>
                    <a:cubicBezTo>
                      <a:pt x="107" y="335"/>
                      <a:pt x="107" y="334"/>
                      <a:pt x="106" y="332"/>
                    </a:cubicBezTo>
                    <a:cubicBezTo>
                      <a:pt x="106" y="332"/>
                      <a:pt x="106" y="332"/>
                      <a:pt x="106" y="332"/>
                    </a:cubicBezTo>
                    <a:cubicBezTo>
                      <a:pt x="104" y="329"/>
                      <a:pt x="106" y="330"/>
                      <a:pt x="103" y="328"/>
                    </a:cubicBezTo>
                    <a:cubicBezTo>
                      <a:pt x="102" y="326"/>
                      <a:pt x="103" y="325"/>
                      <a:pt x="103" y="324"/>
                    </a:cubicBezTo>
                    <a:cubicBezTo>
                      <a:pt x="103" y="323"/>
                      <a:pt x="102" y="326"/>
                      <a:pt x="101" y="324"/>
                    </a:cubicBezTo>
                    <a:cubicBezTo>
                      <a:pt x="99" y="321"/>
                      <a:pt x="98" y="320"/>
                      <a:pt x="98" y="317"/>
                    </a:cubicBezTo>
                    <a:cubicBezTo>
                      <a:pt x="98" y="317"/>
                      <a:pt x="99" y="319"/>
                      <a:pt x="99" y="319"/>
                    </a:cubicBezTo>
                    <a:cubicBezTo>
                      <a:pt x="98" y="316"/>
                      <a:pt x="98" y="316"/>
                      <a:pt x="98" y="316"/>
                    </a:cubicBezTo>
                    <a:cubicBezTo>
                      <a:pt x="97" y="317"/>
                      <a:pt x="98" y="318"/>
                      <a:pt x="97" y="317"/>
                    </a:cubicBezTo>
                    <a:cubicBezTo>
                      <a:pt x="100" y="323"/>
                      <a:pt x="102" y="329"/>
                      <a:pt x="106" y="334"/>
                    </a:cubicBezTo>
                    <a:cubicBezTo>
                      <a:pt x="106" y="334"/>
                      <a:pt x="106" y="335"/>
                      <a:pt x="105" y="335"/>
                    </a:cubicBezTo>
                    <a:cubicBezTo>
                      <a:pt x="107" y="338"/>
                      <a:pt x="109" y="340"/>
                      <a:pt x="107" y="336"/>
                    </a:cubicBezTo>
                    <a:cubicBezTo>
                      <a:pt x="108" y="337"/>
                      <a:pt x="108" y="337"/>
                      <a:pt x="109" y="338"/>
                    </a:cubicBezTo>
                    <a:cubicBezTo>
                      <a:pt x="108" y="339"/>
                      <a:pt x="110" y="342"/>
                      <a:pt x="110" y="341"/>
                    </a:cubicBezTo>
                    <a:cubicBezTo>
                      <a:pt x="110" y="342"/>
                      <a:pt x="112" y="342"/>
                      <a:pt x="111" y="343"/>
                    </a:cubicBezTo>
                    <a:cubicBezTo>
                      <a:pt x="111" y="344"/>
                      <a:pt x="109" y="341"/>
                      <a:pt x="107" y="339"/>
                    </a:cubicBezTo>
                    <a:cubicBezTo>
                      <a:pt x="108" y="342"/>
                      <a:pt x="111" y="345"/>
                      <a:pt x="113" y="347"/>
                    </a:cubicBezTo>
                    <a:cubicBezTo>
                      <a:pt x="111" y="346"/>
                      <a:pt x="116" y="351"/>
                      <a:pt x="116" y="352"/>
                    </a:cubicBezTo>
                    <a:cubicBezTo>
                      <a:pt x="115" y="352"/>
                      <a:pt x="113" y="349"/>
                      <a:pt x="114" y="351"/>
                    </a:cubicBezTo>
                    <a:cubicBezTo>
                      <a:pt x="116" y="353"/>
                      <a:pt x="117" y="356"/>
                      <a:pt x="120" y="356"/>
                    </a:cubicBezTo>
                    <a:cubicBezTo>
                      <a:pt x="120" y="359"/>
                      <a:pt x="122" y="360"/>
                      <a:pt x="125" y="362"/>
                    </a:cubicBezTo>
                    <a:cubicBezTo>
                      <a:pt x="127" y="364"/>
                      <a:pt x="129" y="367"/>
                      <a:pt x="130" y="370"/>
                    </a:cubicBezTo>
                    <a:cubicBezTo>
                      <a:pt x="131" y="370"/>
                      <a:pt x="133" y="372"/>
                      <a:pt x="134" y="374"/>
                    </a:cubicBezTo>
                    <a:cubicBezTo>
                      <a:pt x="133" y="374"/>
                      <a:pt x="131" y="371"/>
                      <a:pt x="131" y="373"/>
                    </a:cubicBezTo>
                    <a:cubicBezTo>
                      <a:pt x="133" y="374"/>
                      <a:pt x="134" y="375"/>
                      <a:pt x="135" y="375"/>
                    </a:cubicBezTo>
                    <a:cubicBezTo>
                      <a:pt x="136" y="376"/>
                      <a:pt x="136" y="377"/>
                      <a:pt x="136" y="378"/>
                    </a:cubicBezTo>
                    <a:cubicBezTo>
                      <a:pt x="137" y="377"/>
                      <a:pt x="140" y="379"/>
                      <a:pt x="139" y="380"/>
                    </a:cubicBezTo>
                    <a:cubicBezTo>
                      <a:pt x="139" y="380"/>
                      <a:pt x="138" y="379"/>
                      <a:pt x="138" y="379"/>
                    </a:cubicBezTo>
                    <a:cubicBezTo>
                      <a:pt x="137" y="379"/>
                      <a:pt x="138" y="380"/>
                      <a:pt x="138" y="381"/>
                    </a:cubicBezTo>
                    <a:cubicBezTo>
                      <a:pt x="139" y="381"/>
                      <a:pt x="139" y="380"/>
                      <a:pt x="140" y="380"/>
                    </a:cubicBezTo>
                    <a:cubicBezTo>
                      <a:pt x="139" y="382"/>
                      <a:pt x="142" y="385"/>
                      <a:pt x="144" y="389"/>
                    </a:cubicBezTo>
                    <a:cubicBezTo>
                      <a:pt x="145" y="388"/>
                      <a:pt x="146" y="392"/>
                      <a:pt x="147" y="390"/>
                    </a:cubicBezTo>
                    <a:cubicBezTo>
                      <a:pt x="145" y="388"/>
                      <a:pt x="142" y="386"/>
                      <a:pt x="145" y="388"/>
                    </a:cubicBezTo>
                    <a:cubicBezTo>
                      <a:pt x="144" y="386"/>
                      <a:pt x="142" y="385"/>
                      <a:pt x="141" y="384"/>
                    </a:cubicBezTo>
                    <a:cubicBezTo>
                      <a:pt x="142" y="383"/>
                      <a:pt x="142" y="383"/>
                      <a:pt x="142" y="383"/>
                    </a:cubicBezTo>
                    <a:cubicBezTo>
                      <a:pt x="144" y="385"/>
                      <a:pt x="145" y="389"/>
                      <a:pt x="148" y="390"/>
                    </a:cubicBezTo>
                    <a:cubicBezTo>
                      <a:pt x="147" y="389"/>
                      <a:pt x="146" y="389"/>
                      <a:pt x="147" y="388"/>
                    </a:cubicBezTo>
                    <a:cubicBezTo>
                      <a:pt x="147" y="389"/>
                      <a:pt x="147" y="389"/>
                      <a:pt x="148" y="389"/>
                    </a:cubicBezTo>
                    <a:cubicBezTo>
                      <a:pt x="149" y="390"/>
                      <a:pt x="147" y="390"/>
                      <a:pt x="149" y="391"/>
                    </a:cubicBezTo>
                    <a:cubicBezTo>
                      <a:pt x="149" y="389"/>
                      <a:pt x="154" y="396"/>
                      <a:pt x="155" y="394"/>
                    </a:cubicBezTo>
                    <a:cubicBezTo>
                      <a:pt x="156" y="396"/>
                      <a:pt x="156" y="395"/>
                      <a:pt x="158" y="397"/>
                    </a:cubicBezTo>
                    <a:cubicBezTo>
                      <a:pt x="158" y="397"/>
                      <a:pt x="159" y="397"/>
                      <a:pt x="159" y="397"/>
                    </a:cubicBezTo>
                    <a:cubicBezTo>
                      <a:pt x="158" y="398"/>
                      <a:pt x="155" y="396"/>
                      <a:pt x="157" y="398"/>
                    </a:cubicBezTo>
                    <a:cubicBezTo>
                      <a:pt x="157" y="398"/>
                      <a:pt x="160" y="401"/>
                      <a:pt x="160" y="400"/>
                    </a:cubicBezTo>
                    <a:cubicBezTo>
                      <a:pt x="159" y="399"/>
                      <a:pt x="158" y="397"/>
                      <a:pt x="160" y="398"/>
                    </a:cubicBezTo>
                    <a:cubicBezTo>
                      <a:pt x="162" y="400"/>
                      <a:pt x="161" y="402"/>
                      <a:pt x="163" y="402"/>
                    </a:cubicBezTo>
                    <a:cubicBezTo>
                      <a:pt x="163" y="402"/>
                      <a:pt x="162" y="401"/>
                      <a:pt x="163" y="401"/>
                    </a:cubicBezTo>
                    <a:cubicBezTo>
                      <a:pt x="165" y="404"/>
                      <a:pt x="167" y="405"/>
                      <a:pt x="170" y="407"/>
                    </a:cubicBezTo>
                    <a:cubicBezTo>
                      <a:pt x="168" y="406"/>
                      <a:pt x="166" y="404"/>
                      <a:pt x="165" y="405"/>
                    </a:cubicBezTo>
                    <a:cubicBezTo>
                      <a:pt x="167" y="406"/>
                      <a:pt x="168" y="408"/>
                      <a:pt x="169" y="409"/>
                    </a:cubicBezTo>
                    <a:cubicBezTo>
                      <a:pt x="170" y="408"/>
                      <a:pt x="168" y="406"/>
                      <a:pt x="170" y="407"/>
                    </a:cubicBezTo>
                    <a:cubicBezTo>
                      <a:pt x="170" y="408"/>
                      <a:pt x="173" y="410"/>
                      <a:pt x="173" y="411"/>
                    </a:cubicBezTo>
                    <a:cubicBezTo>
                      <a:pt x="172" y="409"/>
                      <a:pt x="175" y="411"/>
                      <a:pt x="174" y="410"/>
                    </a:cubicBezTo>
                    <a:cubicBezTo>
                      <a:pt x="172" y="409"/>
                      <a:pt x="174" y="409"/>
                      <a:pt x="173" y="408"/>
                    </a:cubicBezTo>
                    <a:cubicBezTo>
                      <a:pt x="173" y="409"/>
                      <a:pt x="170" y="407"/>
                      <a:pt x="171" y="406"/>
                    </a:cubicBezTo>
                    <a:cubicBezTo>
                      <a:pt x="172" y="407"/>
                      <a:pt x="175" y="409"/>
                      <a:pt x="174" y="407"/>
                    </a:cubicBezTo>
                    <a:cubicBezTo>
                      <a:pt x="173" y="408"/>
                      <a:pt x="172" y="406"/>
                      <a:pt x="172" y="406"/>
                    </a:cubicBezTo>
                    <a:cubicBezTo>
                      <a:pt x="174" y="406"/>
                      <a:pt x="174" y="407"/>
                      <a:pt x="176" y="408"/>
                    </a:cubicBezTo>
                    <a:cubicBezTo>
                      <a:pt x="176" y="408"/>
                      <a:pt x="174" y="406"/>
                      <a:pt x="176" y="407"/>
                    </a:cubicBezTo>
                    <a:cubicBezTo>
                      <a:pt x="179" y="410"/>
                      <a:pt x="181" y="412"/>
                      <a:pt x="186" y="414"/>
                    </a:cubicBezTo>
                    <a:cubicBezTo>
                      <a:pt x="183" y="414"/>
                      <a:pt x="188" y="417"/>
                      <a:pt x="186" y="417"/>
                    </a:cubicBezTo>
                    <a:cubicBezTo>
                      <a:pt x="185" y="415"/>
                      <a:pt x="182" y="413"/>
                      <a:pt x="180" y="413"/>
                    </a:cubicBezTo>
                    <a:cubicBezTo>
                      <a:pt x="183" y="415"/>
                      <a:pt x="188" y="418"/>
                      <a:pt x="190" y="420"/>
                    </a:cubicBezTo>
                    <a:cubicBezTo>
                      <a:pt x="186" y="418"/>
                      <a:pt x="185" y="417"/>
                      <a:pt x="183" y="415"/>
                    </a:cubicBezTo>
                    <a:cubicBezTo>
                      <a:pt x="183" y="417"/>
                      <a:pt x="181" y="416"/>
                      <a:pt x="180" y="417"/>
                    </a:cubicBezTo>
                    <a:cubicBezTo>
                      <a:pt x="182" y="419"/>
                      <a:pt x="184" y="419"/>
                      <a:pt x="184" y="419"/>
                    </a:cubicBezTo>
                    <a:cubicBezTo>
                      <a:pt x="182" y="417"/>
                      <a:pt x="181" y="419"/>
                      <a:pt x="181" y="417"/>
                    </a:cubicBezTo>
                    <a:cubicBezTo>
                      <a:pt x="182" y="417"/>
                      <a:pt x="183" y="417"/>
                      <a:pt x="185" y="418"/>
                    </a:cubicBezTo>
                    <a:cubicBezTo>
                      <a:pt x="186" y="419"/>
                      <a:pt x="187" y="419"/>
                      <a:pt x="189" y="421"/>
                    </a:cubicBezTo>
                    <a:cubicBezTo>
                      <a:pt x="188" y="422"/>
                      <a:pt x="190" y="423"/>
                      <a:pt x="190" y="423"/>
                    </a:cubicBezTo>
                    <a:cubicBezTo>
                      <a:pt x="189" y="423"/>
                      <a:pt x="189" y="422"/>
                      <a:pt x="187" y="422"/>
                    </a:cubicBezTo>
                    <a:cubicBezTo>
                      <a:pt x="187" y="424"/>
                      <a:pt x="190" y="423"/>
                      <a:pt x="191" y="424"/>
                    </a:cubicBezTo>
                    <a:cubicBezTo>
                      <a:pt x="191" y="424"/>
                      <a:pt x="191" y="425"/>
                      <a:pt x="190" y="425"/>
                    </a:cubicBezTo>
                    <a:cubicBezTo>
                      <a:pt x="191" y="425"/>
                      <a:pt x="192" y="426"/>
                      <a:pt x="193" y="425"/>
                    </a:cubicBezTo>
                    <a:cubicBezTo>
                      <a:pt x="190" y="424"/>
                      <a:pt x="194" y="423"/>
                      <a:pt x="197" y="425"/>
                    </a:cubicBezTo>
                    <a:cubicBezTo>
                      <a:pt x="198" y="427"/>
                      <a:pt x="198" y="427"/>
                      <a:pt x="197" y="427"/>
                    </a:cubicBezTo>
                    <a:cubicBezTo>
                      <a:pt x="198" y="428"/>
                      <a:pt x="199" y="428"/>
                      <a:pt x="200" y="428"/>
                    </a:cubicBezTo>
                    <a:cubicBezTo>
                      <a:pt x="199" y="429"/>
                      <a:pt x="202" y="430"/>
                      <a:pt x="201" y="431"/>
                    </a:cubicBezTo>
                    <a:cubicBezTo>
                      <a:pt x="204" y="432"/>
                      <a:pt x="204" y="433"/>
                      <a:pt x="205" y="432"/>
                    </a:cubicBezTo>
                    <a:cubicBezTo>
                      <a:pt x="205" y="431"/>
                      <a:pt x="203" y="431"/>
                      <a:pt x="203" y="430"/>
                    </a:cubicBezTo>
                    <a:cubicBezTo>
                      <a:pt x="203" y="430"/>
                      <a:pt x="206" y="431"/>
                      <a:pt x="207" y="432"/>
                    </a:cubicBezTo>
                    <a:cubicBezTo>
                      <a:pt x="206" y="433"/>
                      <a:pt x="205" y="432"/>
                      <a:pt x="207" y="434"/>
                    </a:cubicBezTo>
                    <a:cubicBezTo>
                      <a:pt x="206" y="432"/>
                      <a:pt x="208" y="434"/>
                      <a:pt x="209" y="434"/>
                    </a:cubicBezTo>
                    <a:cubicBezTo>
                      <a:pt x="209" y="433"/>
                      <a:pt x="207" y="432"/>
                      <a:pt x="208" y="431"/>
                    </a:cubicBezTo>
                    <a:cubicBezTo>
                      <a:pt x="212" y="433"/>
                      <a:pt x="213" y="434"/>
                      <a:pt x="214" y="435"/>
                    </a:cubicBezTo>
                    <a:cubicBezTo>
                      <a:pt x="213" y="434"/>
                      <a:pt x="210" y="433"/>
                      <a:pt x="209" y="433"/>
                    </a:cubicBezTo>
                    <a:cubicBezTo>
                      <a:pt x="212" y="436"/>
                      <a:pt x="217" y="436"/>
                      <a:pt x="218" y="438"/>
                    </a:cubicBezTo>
                    <a:cubicBezTo>
                      <a:pt x="216" y="437"/>
                      <a:pt x="215" y="438"/>
                      <a:pt x="214" y="438"/>
                    </a:cubicBezTo>
                    <a:cubicBezTo>
                      <a:pt x="213" y="437"/>
                      <a:pt x="213" y="436"/>
                      <a:pt x="211" y="436"/>
                    </a:cubicBezTo>
                    <a:cubicBezTo>
                      <a:pt x="211" y="437"/>
                      <a:pt x="211" y="436"/>
                      <a:pt x="209" y="435"/>
                    </a:cubicBezTo>
                    <a:cubicBezTo>
                      <a:pt x="209" y="436"/>
                      <a:pt x="208" y="436"/>
                      <a:pt x="207" y="435"/>
                    </a:cubicBezTo>
                    <a:cubicBezTo>
                      <a:pt x="206" y="434"/>
                      <a:pt x="206" y="434"/>
                      <a:pt x="204" y="433"/>
                    </a:cubicBezTo>
                    <a:cubicBezTo>
                      <a:pt x="204" y="434"/>
                      <a:pt x="206" y="435"/>
                      <a:pt x="207" y="436"/>
                    </a:cubicBezTo>
                    <a:cubicBezTo>
                      <a:pt x="207" y="435"/>
                      <a:pt x="209" y="436"/>
                      <a:pt x="209" y="436"/>
                    </a:cubicBezTo>
                    <a:cubicBezTo>
                      <a:pt x="211" y="437"/>
                      <a:pt x="210" y="437"/>
                      <a:pt x="211" y="438"/>
                    </a:cubicBezTo>
                    <a:cubicBezTo>
                      <a:pt x="211" y="437"/>
                      <a:pt x="212" y="437"/>
                      <a:pt x="214" y="438"/>
                    </a:cubicBezTo>
                    <a:cubicBezTo>
                      <a:pt x="215" y="439"/>
                      <a:pt x="212" y="438"/>
                      <a:pt x="214" y="439"/>
                    </a:cubicBezTo>
                    <a:cubicBezTo>
                      <a:pt x="214" y="438"/>
                      <a:pt x="215" y="439"/>
                      <a:pt x="216" y="439"/>
                    </a:cubicBezTo>
                    <a:cubicBezTo>
                      <a:pt x="216" y="440"/>
                      <a:pt x="219" y="442"/>
                      <a:pt x="218" y="442"/>
                    </a:cubicBezTo>
                    <a:cubicBezTo>
                      <a:pt x="221" y="443"/>
                      <a:pt x="225" y="443"/>
                      <a:pt x="228" y="446"/>
                    </a:cubicBezTo>
                    <a:cubicBezTo>
                      <a:pt x="226" y="446"/>
                      <a:pt x="226" y="445"/>
                      <a:pt x="225" y="445"/>
                    </a:cubicBezTo>
                    <a:cubicBezTo>
                      <a:pt x="226" y="445"/>
                      <a:pt x="226" y="446"/>
                      <a:pt x="225" y="446"/>
                    </a:cubicBezTo>
                    <a:cubicBezTo>
                      <a:pt x="224" y="445"/>
                      <a:pt x="226" y="444"/>
                      <a:pt x="224" y="444"/>
                    </a:cubicBezTo>
                    <a:cubicBezTo>
                      <a:pt x="222" y="445"/>
                      <a:pt x="218" y="443"/>
                      <a:pt x="215" y="442"/>
                    </a:cubicBezTo>
                    <a:cubicBezTo>
                      <a:pt x="216" y="442"/>
                      <a:pt x="214" y="441"/>
                      <a:pt x="213" y="441"/>
                    </a:cubicBezTo>
                    <a:cubicBezTo>
                      <a:pt x="214" y="442"/>
                      <a:pt x="210" y="440"/>
                      <a:pt x="212" y="442"/>
                    </a:cubicBezTo>
                    <a:cubicBezTo>
                      <a:pt x="214" y="441"/>
                      <a:pt x="214" y="443"/>
                      <a:pt x="215" y="443"/>
                    </a:cubicBezTo>
                    <a:cubicBezTo>
                      <a:pt x="216" y="442"/>
                      <a:pt x="220" y="445"/>
                      <a:pt x="222" y="445"/>
                    </a:cubicBezTo>
                    <a:cubicBezTo>
                      <a:pt x="222" y="446"/>
                      <a:pt x="222" y="447"/>
                      <a:pt x="222" y="446"/>
                    </a:cubicBezTo>
                    <a:cubicBezTo>
                      <a:pt x="221" y="446"/>
                      <a:pt x="219" y="445"/>
                      <a:pt x="219" y="445"/>
                    </a:cubicBezTo>
                    <a:cubicBezTo>
                      <a:pt x="220" y="446"/>
                      <a:pt x="221" y="447"/>
                      <a:pt x="223" y="447"/>
                    </a:cubicBezTo>
                    <a:cubicBezTo>
                      <a:pt x="223" y="447"/>
                      <a:pt x="224" y="447"/>
                      <a:pt x="225" y="448"/>
                    </a:cubicBezTo>
                    <a:cubicBezTo>
                      <a:pt x="225" y="446"/>
                      <a:pt x="225" y="446"/>
                      <a:pt x="227" y="447"/>
                    </a:cubicBezTo>
                    <a:cubicBezTo>
                      <a:pt x="227" y="448"/>
                      <a:pt x="225" y="447"/>
                      <a:pt x="227" y="448"/>
                    </a:cubicBezTo>
                    <a:cubicBezTo>
                      <a:pt x="228" y="447"/>
                      <a:pt x="230" y="447"/>
                      <a:pt x="232" y="447"/>
                    </a:cubicBezTo>
                    <a:cubicBezTo>
                      <a:pt x="231" y="448"/>
                      <a:pt x="233" y="448"/>
                      <a:pt x="233" y="449"/>
                    </a:cubicBezTo>
                    <a:cubicBezTo>
                      <a:pt x="233" y="449"/>
                      <a:pt x="232" y="448"/>
                      <a:pt x="232" y="449"/>
                    </a:cubicBezTo>
                    <a:cubicBezTo>
                      <a:pt x="235" y="449"/>
                      <a:pt x="231" y="449"/>
                      <a:pt x="233" y="450"/>
                    </a:cubicBezTo>
                    <a:cubicBezTo>
                      <a:pt x="234" y="449"/>
                      <a:pt x="235" y="450"/>
                      <a:pt x="238" y="450"/>
                    </a:cubicBezTo>
                    <a:cubicBezTo>
                      <a:pt x="237" y="451"/>
                      <a:pt x="237" y="450"/>
                      <a:pt x="238" y="451"/>
                    </a:cubicBezTo>
                    <a:cubicBezTo>
                      <a:pt x="235" y="450"/>
                      <a:pt x="238" y="451"/>
                      <a:pt x="237" y="452"/>
                    </a:cubicBezTo>
                    <a:cubicBezTo>
                      <a:pt x="237" y="452"/>
                      <a:pt x="237" y="452"/>
                      <a:pt x="236" y="452"/>
                    </a:cubicBezTo>
                    <a:cubicBezTo>
                      <a:pt x="237" y="451"/>
                      <a:pt x="233" y="450"/>
                      <a:pt x="234" y="451"/>
                    </a:cubicBezTo>
                    <a:cubicBezTo>
                      <a:pt x="235" y="451"/>
                      <a:pt x="234" y="452"/>
                      <a:pt x="233" y="452"/>
                    </a:cubicBezTo>
                    <a:cubicBezTo>
                      <a:pt x="236" y="453"/>
                      <a:pt x="238" y="454"/>
                      <a:pt x="239" y="453"/>
                    </a:cubicBezTo>
                    <a:cubicBezTo>
                      <a:pt x="242" y="454"/>
                      <a:pt x="245" y="455"/>
                      <a:pt x="243" y="456"/>
                    </a:cubicBezTo>
                    <a:cubicBezTo>
                      <a:pt x="242" y="456"/>
                      <a:pt x="242" y="455"/>
                      <a:pt x="241" y="455"/>
                    </a:cubicBezTo>
                    <a:cubicBezTo>
                      <a:pt x="238" y="454"/>
                      <a:pt x="235" y="454"/>
                      <a:pt x="234" y="454"/>
                    </a:cubicBezTo>
                    <a:cubicBezTo>
                      <a:pt x="236" y="454"/>
                      <a:pt x="235" y="455"/>
                      <a:pt x="234" y="455"/>
                    </a:cubicBezTo>
                    <a:cubicBezTo>
                      <a:pt x="232" y="454"/>
                      <a:pt x="230" y="452"/>
                      <a:pt x="230" y="453"/>
                    </a:cubicBezTo>
                    <a:cubicBezTo>
                      <a:pt x="229" y="451"/>
                      <a:pt x="224" y="450"/>
                      <a:pt x="224" y="449"/>
                    </a:cubicBezTo>
                    <a:cubicBezTo>
                      <a:pt x="222" y="448"/>
                      <a:pt x="222" y="448"/>
                      <a:pt x="221" y="448"/>
                    </a:cubicBezTo>
                    <a:cubicBezTo>
                      <a:pt x="221" y="448"/>
                      <a:pt x="219" y="447"/>
                      <a:pt x="218" y="446"/>
                    </a:cubicBezTo>
                    <a:cubicBezTo>
                      <a:pt x="219" y="446"/>
                      <a:pt x="218" y="445"/>
                      <a:pt x="217" y="444"/>
                    </a:cubicBezTo>
                    <a:cubicBezTo>
                      <a:pt x="217" y="445"/>
                      <a:pt x="213" y="442"/>
                      <a:pt x="215" y="443"/>
                    </a:cubicBezTo>
                    <a:cubicBezTo>
                      <a:pt x="215" y="444"/>
                      <a:pt x="216" y="444"/>
                      <a:pt x="216" y="445"/>
                    </a:cubicBezTo>
                    <a:cubicBezTo>
                      <a:pt x="214" y="444"/>
                      <a:pt x="214" y="444"/>
                      <a:pt x="212" y="444"/>
                    </a:cubicBezTo>
                    <a:cubicBezTo>
                      <a:pt x="212" y="445"/>
                      <a:pt x="215" y="445"/>
                      <a:pt x="214" y="446"/>
                    </a:cubicBezTo>
                    <a:cubicBezTo>
                      <a:pt x="213" y="446"/>
                      <a:pt x="211" y="445"/>
                      <a:pt x="211" y="444"/>
                    </a:cubicBezTo>
                    <a:cubicBezTo>
                      <a:pt x="212" y="445"/>
                      <a:pt x="209" y="443"/>
                      <a:pt x="210" y="443"/>
                    </a:cubicBezTo>
                    <a:cubicBezTo>
                      <a:pt x="207" y="442"/>
                      <a:pt x="207" y="441"/>
                      <a:pt x="204" y="440"/>
                    </a:cubicBezTo>
                    <a:cubicBezTo>
                      <a:pt x="203" y="441"/>
                      <a:pt x="207" y="441"/>
                      <a:pt x="209" y="443"/>
                    </a:cubicBezTo>
                    <a:cubicBezTo>
                      <a:pt x="209" y="444"/>
                      <a:pt x="210" y="445"/>
                      <a:pt x="211" y="446"/>
                    </a:cubicBezTo>
                    <a:cubicBezTo>
                      <a:pt x="213" y="447"/>
                      <a:pt x="214" y="448"/>
                      <a:pt x="214" y="450"/>
                    </a:cubicBezTo>
                    <a:cubicBezTo>
                      <a:pt x="217" y="450"/>
                      <a:pt x="217" y="449"/>
                      <a:pt x="218" y="451"/>
                    </a:cubicBezTo>
                    <a:cubicBezTo>
                      <a:pt x="219" y="449"/>
                      <a:pt x="219" y="449"/>
                      <a:pt x="219" y="449"/>
                    </a:cubicBezTo>
                    <a:cubicBezTo>
                      <a:pt x="217" y="448"/>
                      <a:pt x="217" y="450"/>
                      <a:pt x="215" y="448"/>
                    </a:cubicBezTo>
                    <a:cubicBezTo>
                      <a:pt x="214" y="448"/>
                      <a:pt x="212" y="447"/>
                      <a:pt x="212" y="446"/>
                    </a:cubicBezTo>
                    <a:cubicBezTo>
                      <a:pt x="214" y="447"/>
                      <a:pt x="215" y="447"/>
                      <a:pt x="218" y="448"/>
                    </a:cubicBezTo>
                    <a:cubicBezTo>
                      <a:pt x="217" y="449"/>
                      <a:pt x="221" y="450"/>
                      <a:pt x="220" y="450"/>
                    </a:cubicBezTo>
                    <a:cubicBezTo>
                      <a:pt x="220" y="448"/>
                      <a:pt x="215" y="447"/>
                      <a:pt x="214" y="444"/>
                    </a:cubicBezTo>
                    <a:cubicBezTo>
                      <a:pt x="217" y="446"/>
                      <a:pt x="221" y="448"/>
                      <a:pt x="224" y="452"/>
                    </a:cubicBezTo>
                    <a:cubicBezTo>
                      <a:pt x="225" y="452"/>
                      <a:pt x="223" y="451"/>
                      <a:pt x="224" y="451"/>
                    </a:cubicBezTo>
                    <a:cubicBezTo>
                      <a:pt x="224" y="452"/>
                      <a:pt x="225" y="452"/>
                      <a:pt x="226" y="452"/>
                    </a:cubicBezTo>
                    <a:cubicBezTo>
                      <a:pt x="224" y="452"/>
                      <a:pt x="223" y="450"/>
                      <a:pt x="224" y="450"/>
                    </a:cubicBezTo>
                    <a:cubicBezTo>
                      <a:pt x="225" y="451"/>
                      <a:pt x="228" y="452"/>
                      <a:pt x="229" y="453"/>
                    </a:cubicBezTo>
                    <a:cubicBezTo>
                      <a:pt x="228" y="454"/>
                      <a:pt x="226" y="453"/>
                      <a:pt x="226" y="453"/>
                    </a:cubicBezTo>
                    <a:cubicBezTo>
                      <a:pt x="227" y="454"/>
                      <a:pt x="228" y="454"/>
                      <a:pt x="228" y="455"/>
                    </a:cubicBezTo>
                    <a:cubicBezTo>
                      <a:pt x="229" y="454"/>
                      <a:pt x="231" y="454"/>
                      <a:pt x="232" y="455"/>
                    </a:cubicBezTo>
                    <a:cubicBezTo>
                      <a:pt x="228" y="454"/>
                      <a:pt x="238" y="458"/>
                      <a:pt x="235" y="459"/>
                    </a:cubicBezTo>
                    <a:cubicBezTo>
                      <a:pt x="237" y="459"/>
                      <a:pt x="237" y="458"/>
                      <a:pt x="240" y="460"/>
                    </a:cubicBezTo>
                    <a:cubicBezTo>
                      <a:pt x="238" y="460"/>
                      <a:pt x="241" y="460"/>
                      <a:pt x="242" y="461"/>
                    </a:cubicBezTo>
                    <a:cubicBezTo>
                      <a:pt x="240" y="461"/>
                      <a:pt x="238" y="460"/>
                      <a:pt x="236" y="460"/>
                    </a:cubicBezTo>
                    <a:cubicBezTo>
                      <a:pt x="234" y="459"/>
                      <a:pt x="232" y="458"/>
                      <a:pt x="230" y="458"/>
                    </a:cubicBezTo>
                    <a:cubicBezTo>
                      <a:pt x="226" y="456"/>
                      <a:pt x="223" y="455"/>
                      <a:pt x="223" y="453"/>
                    </a:cubicBezTo>
                    <a:cubicBezTo>
                      <a:pt x="218" y="452"/>
                      <a:pt x="217" y="451"/>
                      <a:pt x="214" y="450"/>
                    </a:cubicBezTo>
                    <a:cubicBezTo>
                      <a:pt x="214" y="450"/>
                      <a:pt x="214" y="451"/>
                      <a:pt x="213" y="451"/>
                    </a:cubicBezTo>
                    <a:cubicBezTo>
                      <a:pt x="215" y="452"/>
                      <a:pt x="214" y="453"/>
                      <a:pt x="216" y="453"/>
                    </a:cubicBezTo>
                    <a:cubicBezTo>
                      <a:pt x="216" y="452"/>
                      <a:pt x="216" y="452"/>
                      <a:pt x="217" y="452"/>
                    </a:cubicBezTo>
                    <a:cubicBezTo>
                      <a:pt x="218" y="453"/>
                      <a:pt x="220" y="452"/>
                      <a:pt x="221" y="454"/>
                    </a:cubicBezTo>
                    <a:cubicBezTo>
                      <a:pt x="220" y="454"/>
                      <a:pt x="219" y="453"/>
                      <a:pt x="217" y="452"/>
                    </a:cubicBezTo>
                    <a:cubicBezTo>
                      <a:pt x="218" y="454"/>
                      <a:pt x="221" y="457"/>
                      <a:pt x="224" y="457"/>
                    </a:cubicBezTo>
                    <a:cubicBezTo>
                      <a:pt x="222" y="456"/>
                      <a:pt x="220" y="456"/>
                      <a:pt x="221" y="455"/>
                    </a:cubicBezTo>
                    <a:cubicBezTo>
                      <a:pt x="229" y="459"/>
                      <a:pt x="240" y="461"/>
                      <a:pt x="240" y="464"/>
                    </a:cubicBezTo>
                    <a:cubicBezTo>
                      <a:pt x="241" y="464"/>
                      <a:pt x="242" y="467"/>
                      <a:pt x="245" y="466"/>
                    </a:cubicBezTo>
                    <a:cubicBezTo>
                      <a:pt x="244" y="466"/>
                      <a:pt x="242" y="465"/>
                      <a:pt x="243" y="465"/>
                    </a:cubicBezTo>
                    <a:cubicBezTo>
                      <a:pt x="246" y="466"/>
                      <a:pt x="242" y="464"/>
                      <a:pt x="243" y="464"/>
                    </a:cubicBezTo>
                    <a:cubicBezTo>
                      <a:pt x="247" y="465"/>
                      <a:pt x="247" y="465"/>
                      <a:pt x="247" y="465"/>
                    </a:cubicBezTo>
                    <a:cubicBezTo>
                      <a:pt x="247" y="464"/>
                      <a:pt x="244" y="463"/>
                      <a:pt x="244" y="462"/>
                    </a:cubicBezTo>
                    <a:cubicBezTo>
                      <a:pt x="246" y="463"/>
                      <a:pt x="249" y="465"/>
                      <a:pt x="251" y="467"/>
                    </a:cubicBezTo>
                    <a:cubicBezTo>
                      <a:pt x="254" y="468"/>
                      <a:pt x="256" y="469"/>
                      <a:pt x="257" y="467"/>
                    </a:cubicBezTo>
                    <a:cubicBezTo>
                      <a:pt x="258" y="468"/>
                      <a:pt x="258" y="468"/>
                      <a:pt x="258" y="468"/>
                    </a:cubicBezTo>
                    <a:cubicBezTo>
                      <a:pt x="259" y="469"/>
                      <a:pt x="256" y="468"/>
                      <a:pt x="258" y="469"/>
                    </a:cubicBezTo>
                    <a:cubicBezTo>
                      <a:pt x="259" y="469"/>
                      <a:pt x="259" y="468"/>
                      <a:pt x="261" y="469"/>
                    </a:cubicBezTo>
                    <a:cubicBezTo>
                      <a:pt x="261" y="470"/>
                      <a:pt x="264" y="469"/>
                      <a:pt x="266" y="471"/>
                    </a:cubicBezTo>
                    <a:cubicBezTo>
                      <a:pt x="263" y="471"/>
                      <a:pt x="257" y="470"/>
                      <a:pt x="253" y="468"/>
                    </a:cubicBezTo>
                    <a:cubicBezTo>
                      <a:pt x="252" y="469"/>
                      <a:pt x="252" y="469"/>
                      <a:pt x="251" y="469"/>
                    </a:cubicBezTo>
                    <a:cubicBezTo>
                      <a:pt x="250" y="469"/>
                      <a:pt x="254" y="471"/>
                      <a:pt x="252" y="471"/>
                    </a:cubicBezTo>
                    <a:cubicBezTo>
                      <a:pt x="250" y="470"/>
                      <a:pt x="251" y="470"/>
                      <a:pt x="250" y="470"/>
                    </a:cubicBezTo>
                    <a:cubicBezTo>
                      <a:pt x="249" y="469"/>
                      <a:pt x="247" y="468"/>
                      <a:pt x="244" y="467"/>
                    </a:cubicBezTo>
                    <a:cubicBezTo>
                      <a:pt x="244" y="469"/>
                      <a:pt x="247" y="468"/>
                      <a:pt x="248" y="469"/>
                    </a:cubicBezTo>
                    <a:cubicBezTo>
                      <a:pt x="244" y="469"/>
                      <a:pt x="242" y="468"/>
                      <a:pt x="239" y="467"/>
                    </a:cubicBezTo>
                    <a:cubicBezTo>
                      <a:pt x="237" y="466"/>
                      <a:pt x="235" y="465"/>
                      <a:pt x="231" y="464"/>
                    </a:cubicBezTo>
                    <a:cubicBezTo>
                      <a:pt x="230" y="465"/>
                      <a:pt x="228" y="464"/>
                      <a:pt x="228" y="465"/>
                    </a:cubicBezTo>
                    <a:cubicBezTo>
                      <a:pt x="227" y="464"/>
                      <a:pt x="225" y="462"/>
                      <a:pt x="228" y="463"/>
                    </a:cubicBezTo>
                    <a:cubicBezTo>
                      <a:pt x="226" y="462"/>
                      <a:pt x="223" y="462"/>
                      <a:pt x="225" y="463"/>
                    </a:cubicBezTo>
                    <a:cubicBezTo>
                      <a:pt x="226" y="463"/>
                      <a:pt x="223" y="463"/>
                      <a:pt x="226" y="464"/>
                    </a:cubicBezTo>
                    <a:cubicBezTo>
                      <a:pt x="225" y="464"/>
                      <a:pt x="224" y="464"/>
                      <a:pt x="222" y="464"/>
                    </a:cubicBezTo>
                    <a:cubicBezTo>
                      <a:pt x="221" y="463"/>
                      <a:pt x="223" y="463"/>
                      <a:pt x="223" y="462"/>
                    </a:cubicBezTo>
                    <a:cubicBezTo>
                      <a:pt x="220" y="461"/>
                      <a:pt x="221" y="461"/>
                      <a:pt x="218" y="460"/>
                    </a:cubicBezTo>
                    <a:cubicBezTo>
                      <a:pt x="216" y="460"/>
                      <a:pt x="219" y="462"/>
                      <a:pt x="217" y="462"/>
                    </a:cubicBezTo>
                    <a:cubicBezTo>
                      <a:pt x="216" y="460"/>
                      <a:pt x="214" y="459"/>
                      <a:pt x="213" y="458"/>
                    </a:cubicBezTo>
                    <a:cubicBezTo>
                      <a:pt x="211" y="458"/>
                      <a:pt x="209" y="458"/>
                      <a:pt x="206" y="457"/>
                    </a:cubicBezTo>
                    <a:cubicBezTo>
                      <a:pt x="204" y="455"/>
                      <a:pt x="202" y="454"/>
                      <a:pt x="199" y="453"/>
                    </a:cubicBezTo>
                    <a:cubicBezTo>
                      <a:pt x="200" y="452"/>
                      <a:pt x="199" y="450"/>
                      <a:pt x="198" y="451"/>
                    </a:cubicBezTo>
                    <a:cubicBezTo>
                      <a:pt x="199" y="452"/>
                      <a:pt x="199" y="453"/>
                      <a:pt x="199" y="453"/>
                    </a:cubicBezTo>
                    <a:cubicBezTo>
                      <a:pt x="197" y="452"/>
                      <a:pt x="197" y="451"/>
                      <a:pt x="194" y="451"/>
                    </a:cubicBezTo>
                    <a:cubicBezTo>
                      <a:pt x="195" y="449"/>
                      <a:pt x="191" y="449"/>
                      <a:pt x="190" y="447"/>
                    </a:cubicBezTo>
                    <a:cubicBezTo>
                      <a:pt x="190" y="447"/>
                      <a:pt x="190" y="449"/>
                      <a:pt x="189" y="448"/>
                    </a:cubicBezTo>
                    <a:cubicBezTo>
                      <a:pt x="188" y="448"/>
                      <a:pt x="188" y="448"/>
                      <a:pt x="188" y="448"/>
                    </a:cubicBezTo>
                    <a:cubicBezTo>
                      <a:pt x="188" y="447"/>
                      <a:pt x="189" y="447"/>
                      <a:pt x="190" y="446"/>
                    </a:cubicBezTo>
                    <a:cubicBezTo>
                      <a:pt x="188" y="444"/>
                      <a:pt x="189" y="447"/>
                      <a:pt x="187" y="446"/>
                    </a:cubicBezTo>
                    <a:cubicBezTo>
                      <a:pt x="186" y="446"/>
                      <a:pt x="188" y="447"/>
                      <a:pt x="187" y="447"/>
                    </a:cubicBezTo>
                    <a:cubicBezTo>
                      <a:pt x="185" y="445"/>
                      <a:pt x="181" y="445"/>
                      <a:pt x="179" y="442"/>
                    </a:cubicBezTo>
                    <a:cubicBezTo>
                      <a:pt x="178" y="443"/>
                      <a:pt x="176" y="441"/>
                      <a:pt x="175" y="440"/>
                    </a:cubicBezTo>
                    <a:cubicBezTo>
                      <a:pt x="174" y="440"/>
                      <a:pt x="175" y="439"/>
                      <a:pt x="173" y="438"/>
                    </a:cubicBezTo>
                    <a:cubicBezTo>
                      <a:pt x="173" y="439"/>
                      <a:pt x="172" y="438"/>
                      <a:pt x="172" y="439"/>
                    </a:cubicBezTo>
                    <a:cubicBezTo>
                      <a:pt x="173" y="439"/>
                      <a:pt x="174" y="440"/>
                      <a:pt x="173" y="440"/>
                    </a:cubicBezTo>
                    <a:cubicBezTo>
                      <a:pt x="172" y="441"/>
                      <a:pt x="170" y="439"/>
                      <a:pt x="168" y="438"/>
                    </a:cubicBezTo>
                    <a:cubicBezTo>
                      <a:pt x="166" y="437"/>
                      <a:pt x="164" y="435"/>
                      <a:pt x="162" y="434"/>
                    </a:cubicBezTo>
                    <a:cubicBezTo>
                      <a:pt x="161" y="433"/>
                      <a:pt x="156" y="431"/>
                      <a:pt x="159" y="430"/>
                    </a:cubicBezTo>
                    <a:cubicBezTo>
                      <a:pt x="157" y="430"/>
                      <a:pt x="155" y="428"/>
                      <a:pt x="156" y="427"/>
                    </a:cubicBezTo>
                    <a:cubicBezTo>
                      <a:pt x="157" y="428"/>
                      <a:pt x="157" y="429"/>
                      <a:pt x="159" y="430"/>
                    </a:cubicBezTo>
                    <a:cubicBezTo>
                      <a:pt x="159" y="429"/>
                      <a:pt x="161" y="430"/>
                      <a:pt x="162" y="430"/>
                    </a:cubicBezTo>
                    <a:cubicBezTo>
                      <a:pt x="159" y="428"/>
                      <a:pt x="163" y="430"/>
                      <a:pt x="160" y="428"/>
                    </a:cubicBezTo>
                    <a:cubicBezTo>
                      <a:pt x="158" y="427"/>
                      <a:pt x="161" y="431"/>
                      <a:pt x="159" y="429"/>
                    </a:cubicBezTo>
                    <a:cubicBezTo>
                      <a:pt x="158" y="428"/>
                      <a:pt x="157" y="427"/>
                      <a:pt x="157" y="427"/>
                    </a:cubicBezTo>
                    <a:cubicBezTo>
                      <a:pt x="158" y="427"/>
                      <a:pt x="158" y="427"/>
                      <a:pt x="158" y="427"/>
                    </a:cubicBezTo>
                    <a:cubicBezTo>
                      <a:pt x="157" y="426"/>
                      <a:pt x="155" y="423"/>
                      <a:pt x="154" y="423"/>
                    </a:cubicBezTo>
                    <a:cubicBezTo>
                      <a:pt x="154" y="424"/>
                      <a:pt x="157" y="425"/>
                      <a:pt x="156" y="426"/>
                    </a:cubicBezTo>
                    <a:cubicBezTo>
                      <a:pt x="156" y="426"/>
                      <a:pt x="154" y="427"/>
                      <a:pt x="156" y="426"/>
                    </a:cubicBezTo>
                    <a:cubicBezTo>
                      <a:pt x="153" y="424"/>
                      <a:pt x="154" y="427"/>
                      <a:pt x="152" y="425"/>
                    </a:cubicBezTo>
                    <a:cubicBezTo>
                      <a:pt x="152" y="424"/>
                      <a:pt x="153" y="425"/>
                      <a:pt x="152" y="424"/>
                    </a:cubicBezTo>
                    <a:cubicBezTo>
                      <a:pt x="150" y="422"/>
                      <a:pt x="152" y="425"/>
                      <a:pt x="150" y="423"/>
                    </a:cubicBezTo>
                    <a:cubicBezTo>
                      <a:pt x="148" y="422"/>
                      <a:pt x="149" y="422"/>
                      <a:pt x="149" y="421"/>
                    </a:cubicBezTo>
                    <a:cubicBezTo>
                      <a:pt x="146" y="420"/>
                      <a:pt x="142" y="415"/>
                      <a:pt x="144" y="419"/>
                    </a:cubicBezTo>
                    <a:cubicBezTo>
                      <a:pt x="143" y="418"/>
                      <a:pt x="142" y="417"/>
                      <a:pt x="141" y="416"/>
                    </a:cubicBezTo>
                    <a:cubicBezTo>
                      <a:pt x="143" y="417"/>
                      <a:pt x="142" y="416"/>
                      <a:pt x="143" y="416"/>
                    </a:cubicBezTo>
                    <a:cubicBezTo>
                      <a:pt x="139" y="413"/>
                      <a:pt x="138" y="411"/>
                      <a:pt x="136" y="409"/>
                    </a:cubicBezTo>
                    <a:cubicBezTo>
                      <a:pt x="135" y="409"/>
                      <a:pt x="137" y="411"/>
                      <a:pt x="135" y="410"/>
                    </a:cubicBezTo>
                    <a:cubicBezTo>
                      <a:pt x="135" y="409"/>
                      <a:pt x="134" y="410"/>
                      <a:pt x="133" y="408"/>
                    </a:cubicBezTo>
                    <a:cubicBezTo>
                      <a:pt x="133" y="408"/>
                      <a:pt x="134" y="408"/>
                      <a:pt x="133" y="407"/>
                    </a:cubicBezTo>
                    <a:cubicBezTo>
                      <a:pt x="131" y="405"/>
                      <a:pt x="128" y="403"/>
                      <a:pt x="128" y="402"/>
                    </a:cubicBezTo>
                    <a:cubicBezTo>
                      <a:pt x="129" y="402"/>
                      <a:pt x="131" y="404"/>
                      <a:pt x="131" y="404"/>
                    </a:cubicBezTo>
                    <a:cubicBezTo>
                      <a:pt x="129" y="401"/>
                      <a:pt x="127" y="401"/>
                      <a:pt x="126" y="399"/>
                    </a:cubicBezTo>
                    <a:cubicBezTo>
                      <a:pt x="125" y="400"/>
                      <a:pt x="125" y="400"/>
                      <a:pt x="125" y="400"/>
                    </a:cubicBezTo>
                    <a:cubicBezTo>
                      <a:pt x="123" y="398"/>
                      <a:pt x="121" y="397"/>
                      <a:pt x="122" y="395"/>
                    </a:cubicBezTo>
                    <a:cubicBezTo>
                      <a:pt x="123" y="398"/>
                      <a:pt x="126" y="398"/>
                      <a:pt x="126" y="396"/>
                    </a:cubicBezTo>
                    <a:cubicBezTo>
                      <a:pt x="124" y="395"/>
                      <a:pt x="122" y="393"/>
                      <a:pt x="122" y="392"/>
                    </a:cubicBezTo>
                    <a:cubicBezTo>
                      <a:pt x="120" y="391"/>
                      <a:pt x="122" y="394"/>
                      <a:pt x="121" y="393"/>
                    </a:cubicBezTo>
                    <a:cubicBezTo>
                      <a:pt x="119" y="390"/>
                      <a:pt x="114" y="387"/>
                      <a:pt x="112" y="384"/>
                    </a:cubicBezTo>
                    <a:cubicBezTo>
                      <a:pt x="112" y="385"/>
                      <a:pt x="115" y="387"/>
                      <a:pt x="114" y="387"/>
                    </a:cubicBezTo>
                    <a:cubicBezTo>
                      <a:pt x="112" y="386"/>
                      <a:pt x="110" y="384"/>
                      <a:pt x="109" y="382"/>
                    </a:cubicBezTo>
                    <a:cubicBezTo>
                      <a:pt x="107" y="380"/>
                      <a:pt x="106" y="377"/>
                      <a:pt x="105" y="376"/>
                    </a:cubicBezTo>
                    <a:cubicBezTo>
                      <a:pt x="105" y="377"/>
                      <a:pt x="106" y="379"/>
                      <a:pt x="107" y="380"/>
                    </a:cubicBezTo>
                    <a:cubicBezTo>
                      <a:pt x="104" y="377"/>
                      <a:pt x="103" y="374"/>
                      <a:pt x="100" y="370"/>
                    </a:cubicBezTo>
                    <a:cubicBezTo>
                      <a:pt x="100" y="371"/>
                      <a:pt x="101" y="370"/>
                      <a:pt x="102" y="370"/>
                    </a:cubicBezTo>
                    <a:cubicBezTo>
                      <a:pt x="100" y="367"/>
                      <a:pt x="99" y="368"/>
                      <a:pt x="98" y="367"/>
                    </a:cubicBezTo>
                    <a:cubicBezTo>
                      <a:pt x="99" y="369"/>
                      <a:pt x="99" y="369"/>
                      <a:pt x="100" y="370"/>
                    </a:cubicBezTo>
                    <a:cubicBezTo>
                      <a:pt x="99" y="370"/>
                      <a:pt x="99" y="370"/>
                      <a:pt x="98" y="370"/>
                    </a:cubicBezTo>
                    <a:cubicBezTo>
                      <a:pt x="97" y="367"/>
                      <a:pt x="95" y="363"/>
                      <a:pt x="96" y="361"/>
                    </a:cubicBezTo>
                    <a:cubicBezTo>
                      <a:pt x="94" y="362"/>
                      <a:pt x="96" y="365"/>
                      <a:pt x="97" y="367"/>
                    </a:cubicBezTo>
                    <a:cubicBezTo>
                      <a:pt x="94" y="365"/>
                      <a:pt x="94" y="363"/>
                      <a:pt x="92" y="361"/>
                    </a:cubicBezTo>
                    <a:cubicBezTo>
                      <a:pt x="92" y="362"/>
                      <a:pt x="94" y="364"/>
                      <a:pt x="93" y="364"/>
                    </a:cubicBezTo>
                    <a:cubicBezTo>
                      <a:pt x="95" y="366"/>
                      <a:pt x="97" y="368"/>
                      <a:pt x="99" y="371"/>
                    </a:cubicBezTo>
                    <a:cubicBezTo>
                      <a:pt x="100" y="373"/>
                      <a:pt x="102" y="375"/>
                      <a:pt x="103" y="377"/>
                    </a:cubicBezTo>
                    <a:cubicBezTo>
                      <a:pt x="100" y="373"/>
                      <a:pt x="102" y="376"/>
                      <a:pt x="99" y="375"/>
                    </a:cubicBezTo>
                    <a:cubicBezTo>
                      <a:pt x="98" y="373"/>
                      <a:pt x="97" y="369"/>
                      <a:pt x="96" y="369"/>
                    </a:cubicBezTo>
                    <a:cubicBezTo>
                      <a:pt x="96" y="370"/>
                      <a:pt x="96" y="370"/>
                      <a:pt x="96" y="370"/>
                    </a:cubicBezTo>
                    <a:cubicBezTo>
                      <a:pt x="94" y="369"/>
                      <a:pt x="93" y="364"/>
                      <a:pt x="93" y="365"/>
                    </a:cubicBezTo>
                    <a:cubicBezTo>
                      <a:pt x="93" y="366"/>
                      <a:pt x="93" y="367"/>
                      <a:pt x="93" y="368"/>
                    </a:cubicBezTo>
                    <a:cubicBezTo>
                      <a:pt x="91" y="365"/>
                      <a:pt x="90" y="363"/>
                      <a:pt x="89" y="361"/>
                    </a:cubicBezTo>
                    <a:cubicBezTo>
                      <a:pt x="88" y="359"/>
                      <a:pt x="87" y="358"/>
                      <a:pt x="85" y="357"/>
                    </a:cubicBezTo>
                    <a:cubicBezTo>
                      <a:pt x="86" y="355"/>
                      <a:pt x="79" y="348"/>
                      <a:pt x="80" y="346"/>
                    </a:cubicBezTo>
                    <a:cubicBezTo>
                      <a:pt x="82" y="349"/>
                      <a:pt x="83" y="351"/>
                      <a:pt x="85" y="353"/>
                    </a:cubicBezTo>
                    <a:cubicBezTo>
                      <a:pt x="86" y="355"/>
                      <a:pt x="87" y="357"/>
                      <a:pt x="89" y="359"/>
                    </a:cubicBezTo>
                    <a:cubicBezTo>
                      <a:pt x="89" y="358"/>
                      <a:pt x="90" y="361"/>
                      <a:pt x="91" y="361"/>
                    </a:cubicBezTo>
                    <a:cubicBezTo>
                      <a:pt x="90" y="357"/>
                      <a:pt x="86" y="354"/>
                      <a:pt x="84" y="351"/>
                    </a:cubicBezTo>
                    <a:cubicBezTo>
                      <a:pt x="84" y="351"/>
                      <a:pt x="83" y="350"/>
                      <a:pt x="84" y="350"/>
                    </a:cubicBezTo>
                    <a:cubicBezTo>
                      <a:pt x="85" y="352"/>
                      <a:pt x="86" y="352"/>
                      <a:pt x="87" y="354"/>
                    </a:cubicBezTo>
                    <a:cubicBezTo>
                      <a:pt x="87" y="354"/>
                      <a:pt x="89" y="353"/>
                      <a:pt x="87" y="352"/>
                    </a:cubicBezTo>
                    <a:cubicBezTo>
                      <a:pt x="87" y="352"/>
                      <a:pt x="87" y="353"/>
                      <a:pt x="87" y="353"/>
                    </a:cubicBezTo>
                    <a:cubicBezTo>
                      <a:pt x="86" y="351"/>
                      <a:pt x="85" y="350"/>
                      <a:pt x="84" y="348"/>
                    </a:cubicBezTo>
                    <a:cubicBezTo>
                      <a:pt x="84" y="346"/>
                      <a:pt x="85" y="347"/>
                      <a:pt x="87" y="346"/>
                    </a:cubicBezTo>
                    <a:cubicBezTo>
                      <a:pt x="87" y="347"/>
                      <a:pt x="87" y="347"/>
                      <a:pt x="88" y="348"/>
                    </a:cubicBezTo>
                    <a:cubicBezTo>
                      <a:pt x="89" y="347"/>
                      <a:pt x="92" y="350"/>
                      <a:pt x="94" y="351"/>
                    </a:cubicBezTo>
                    <a:cubicBezTo>
                      <a:pt x="93" y="349"/>
                      <a:pt x="92" y="350"/>
                      <a:pt x="90" y="347"/>
                    </a:cubicBezTo>
                    <a:cubicBezTo>
                      <a:pt x="90" y="346"/>
                      <a:pt x="91" y="347"/>
                      <a:pt x="91" y="346"/>
                    </a:cubicBezTo>
                    <a:cubicBezTo>
                      <a:pt x="90" y="347"/>
                      <a:pt x="89" y="343"/>
                      <a:pt x="88" y="344"/>
                    </a:cubicBezTo>
                    <a:cubicBezTo>
                      <a:pt x="89" y="346"/>
                      <a:pt x="90" y="347"/>
                      <a:pt x="90" y="348"/>
                    </a:cubicBezTo>
                    <a:cubicBezTo>
                      <a:pt x="89" y="347"/>
                      <a:pt x="89" y="347"/>
                      <a:pt x="88" y="347"/>
                    </a:cubicBezTo>
                    <a:cubicBezTo>
                      <a:pt x="87" y="345"/>
                      <a:pt x="88" y="345"/>
                      <a:pt x="87" y="344"/>
                    </a:cubicBezTo>
                    <a:cubicBezTo>
                      <a:pt x="87" y="344"/>
                      <a:pt x="86" y="344"/>
                      <a:pt x="86" y="343"/>
                    </a:cubicBezTo>
                    <a:cubicBezTo>
                      <a:pt x="85" y="344"/>
                      <a:pt x="88" y="345"/>
                      <a:pt x="86" y="346"/>
                    </a:cubicBezTo>
                    <a:cubicBezTo>
                      <a:pt x="83" y="344"/>
                      <a:pt x="83" y="348"/>
                      <a:pt x="80" y="342"/>
                    </a:cubicBezTo>
                    <a:cubicBezTo>
                      <a:pt x="80" y="339"/>
                      <a:pt x="78" y="337"/>
                      <a:pt x="76" y="334"/>
                    </a:cubicBezTo>
                    <a:cubicBezTo>
                      <a:pt x="76" y="334"/>
                      <a:pt x="77" y="334"/>
                      <a:pt x="77" y="334"/>
                    </a:cubicBezTo>
                    <a:cubicBezTo>
                      <a:pt x="77" y="333"/>
                      <a:pt x="74" y="327"/>
                      <a:pt x="73" y="327"/>
                    </a:cubicBezTo>
                    <a:cubicBezTo>
                      <a:pt x="73" y="328"/>
                      <a:pt x="74" y="329"/>
                      <a:pt x="75" y="331"/>
                    </a:cubicBezTo>
                    <a:cubicBezTo>
                      <a:pt x="74" y="331"/>
                      <a:pt x="76" y="333"/>
                      <a:pt x="75" y="333"/>
                    </a:cubicBezTo>
                    <a:cubicBezTo>
                      <a:pt x="72" y="328"/>
                      <a:pt x="72" y="327"/>
                      <a:pt x="73" y="325"/>
                    </a:cubicBezTo>
                    <a:cubicBezTo>
                      <a:pt x="71" y="322"/>
                      <a:pt x="70" y="320"/>
                      <a:pt x="69" y="317"/>
                    </a:cubicBezTo>
                    <a:cubicBezTo>
                      <a:pt x="68" y="314"/>
                      <a:pt x="67" y="311"/>
                      <a:pt x="65" y="307"/>
                    </a:cubicBezTo>
                    <a:cubicBezTo>
                      <a:pt x="64" y="306"/>
                      <a:pt x="65" y="309"/>
                      <a:pt x="64" y="308"/>
                    </a:cubicBezTo>
                    <a:cubicBezTo>
                      <a:pt x="64" y="305"/>
                      <a:pt x="63" y="305"/>
                      <a:pt x="62" y="302"/>
                    </a:cubicBezTo>
                    <a:cubicBezTo>
                      <a:pt x="63" y="302"/>
                      <a:pt x="63" y="302"/>
                      <a:pt x="62" y="301"/>
                    </a:cubicBezTo>
                    <a:cubicBezTo>
                      <a:pt x="61" y="299"/>
                      <a:pt x="62" y="297"/>
                      <a:pt x="60" y="297"/>
                    </a:cubicBezTo>
                    <a:cubicBezTo>
                      <a:pt x="60" y="295"/>
                      <a:pt x="60" y="294"/>
                      <a:pt x="60" y="293"/>
                    </a:cubicBezTo>
                    <a:cubicBezTo>
                      <a:pt x="60" y="293"/>
                      <a:pt x="59" y="293"/>
                      <a:pt x="59" y="293"/>
                    </a:cubicBezTo>
                    <a:cubicBezTo>
                      <a:pt x="59" y="296"/>
                      <a:pt x="60" y="299"/>
                      <a:pt x="59" y="299"/>
                    </a:cubicBezTo>
                    <a:cubicBezTo>
                      <a:pt x="60" y="300"/>
                      <a:pt x="62" y="304"/>
                      <a:pt x="62" y="306"/>
                    </a:cubicBezTo>
                    <a:cubicBezTo>
                      <a:pt x="61" y="305"/>
                      <a:pt x="59" y="301"/>
                      <a:pt x="58" y="297"/>
                    </a:cubicBezTo>
                    <a:cubicBezTo>
                      <a:pt x="57" y="293"/>
                      <a:pt x="57" y="290"/>
                      <a:pt x="59" y="293"/>
                    </a:cubicBezTo>
                    <a:cubicBezTo>
                      <a:pt x="58" y="291"/>
                      <a:pt x="58" y="290"/>
                      <a:pt x="58" y="289"/>
                    </a:cubicBezTo>
                    <a:cubicBezTo>
                      <a:pt x="57" y="289"/>
                      <a:pt x="57" y="289"/>
                      <a:pt x="56" y="289"/>
                    </a:cubicBezTo>
                    <a:cubicBezTo>
                      <a:pt x="57" y="291"/>
                      <a:pt x="56" y="292"/>
                      <a:pt x="56" y="293"/>
                    </a:cubicBezTo>
                    <a:cubicBezTo>
                      <a:pt x="57" y="295"/>
                      <a:pt x="57" y="294"/>
                      <a:pt x="58" y="297"/>
                    </a:cubicBezTo>
                    <a:cubicBezTo>
                      <a:pt x="57" y="297"/>
                      <a:pt x="57" y="297"/>
                      <a:pt x="57" y="297"/>
                    </a:cubicBezTo>
                    <a:cubicBezTo>
                      <a:pt x="56" y="295"/>
                      <a:pt x="56" y="294"/>
                      <a:pt x="55" y="294"/>
                    </a:cubicBezTo>
                    <a:cubicBezTo>
                      <a:pt x="55" y="297"/>
                      <a:pt x="59" y="298"/>
                      <a:pt x="60" y="303"/>
                    </a:cubicBezTo>
                    <a:cubicBezTo>
                      <a:pt x="58" y="299"/>
                      <a:pt x="59" y="303"/>
                      <a:pt x="58" y="302"/>
                    </a:cubicBezTo>
                    <a:cubicBezTo>
                      <a:pt x="59" y="306"/>
                      <a:pt x="60" y="316"/>
                      <a:pt x="57" y="308"/>
                    </a:cubicBezTo>
                    <a:cubicBezTo>
                      <a:pt x="56" y="308"/>
                      <a:pt x="56" y="310"/>
                      <a:pt x="57" y="311"/>
                    </a:cubicBezTo>
                    <a:cubicBezTo>
                      <a:pt x="58" y="310"/>
                      <a:pt x="58" y="311"/>
                      <a:pt x="59" y="313"/>
                    </a:cubicBezTo>
                    <a:cubicBezTo>
                      <a:pt x="59" y="313"/>
                      <a:pt x="60" y="311"/>
                      <a:pt x="61" y="312"/>
                    </a:cubicBezTo>
                    <a:cubicBezTo>
                      <a:pt x="61" y="314"/>
                      <a:pt x="62" y="317"/>
                      <a:pt x="63" y="318"/>
                    </a:cubicBezTo>
                    <a:cubicBezTo>
                      <a:pt x="65" y="324"/>
                      <a:pt x="68" y="330"/>
                      <a:pt x="71" y="336"/>
                    </a:cubicBezTo>
                    <a:cubicBezTo>
                      <a:pt x="73" y="339"/>
                      <a:pt x="75" y="341"/>
                      <a:pt x="76" y="344"/>
                    </a:cubicBezTo>
                    <a:cubicBezTo>
                      <a:pt x="78" y="347"/>
                      <a:pt x="80" y="350"/>
                      <a:pt x="81" y="353"/>
                    </a:cubicBezTo>
                    <a:cubicBezTo>
                      <a:pt x="80" y="351"/>
                      <a:pt x="80" y="351"/>
                      <a:pt x="78" y="348"/>
                    </a:cubicBezTo>
                    <a:cubicBezTo>
                      <a:pt x="77" y="349"/>
                      <a:pt x="76" y="345"/>
                      <a:pt x="75" y="345"/>
                    </a:cubicBezTo>
                    <a:cubicBezTo>
                      <a:pt x="76" y="347"/>
                      <a:pt x="74" y="343"/>
                      <a:pt x="75" y="346"/>
                    </a:cubicBezTo>
                    <a:cubicBezTo>
                      <a:pt x="73" y="343"/>
                      <a:pt x="72" y="341"/>
                      <a:pt x="71" y="339"/>
                    </a:cubicBezTo>
                    <a:cubicBezTo>
                      <a:pt x="69" y="337"/>
                      <a:pt x="68" y="335"/>
                      <a:pt x="67" y="334"/>
                    </a:cubicBezTo>
                    <a:cubicBezTo>
                      <a:pt x="70" y="339"/>
                      <a:pt x="64" y="333"/>
                      <a:pt x="66" y="336"/>
                    </a:cubicBezTo>
                    <a:cubicBezTo>
                      <a:pt x="69" y="338"/>
                      <a:pt x="71" y="342"/>
                      <a:pt x="72" y="346"/>
                    </a:cubicBezTo>
                    <a:cubicBezTo>
                      <a:pt x="73" y="346"/>
                      <a:pt x="73" y="346"/>
                      <a:pt x="73" y="346"/>
                    </a:cubicBezTo>
                    <a:cubicBezTo>
                      <a:pt x="74" y="349"/>
                      <a:pt x="71" y="345"/>
                      <a:pt x="70" y="344"/>
                    </a:cubicBezTo>
                    <a:cubicBezTo>
                      <a:pt x="71" y="346"/>
                      <a:pt x="72" y="349"/>
                      <a:pt x="73" y="351"/>
                    </a:cubicBezTo>
                    <a:cubicBezTo>
                      <a:pt x="73" y="351"/>
                      <a:pt x="72" y="351"/>
                      <a:pt x="71" y="349"/>
                    </a:cubicBezTo>
                    <a:cubicBezTo>
                      <a:pt x="70" y="347"/>
                      <a:pt x="70" y="347"/>
                      <a:pt x="68" y="345"/>
                    </a:cubicBezTo>
                    <a:cubicBezTo>
                      <a:pt x="69" y="344"/>
                      <a:pt x="69" y="345"/>
                      <a:pt x="70" y="345"/>
                    </a:cubicBezTo>
                    <a:cubicBezTo>
                      <a:pt x="69" y="343"/>
                      <a:pt x="68" y="343"/>
                      <a:pt x="67" y="341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6" y="339"/>
                      <a:pt x="64" y="337"/>
                      <a:pt x="62" y="334"/>
                    </a:cubicBezTo>
                    <a:cubicBezTo>
                      <a:pt x="63" y="336"/>
                      <a:pt x="63" y="339"/>
                      <a:pt x="64" y="341"/>
                    </a:cubicBezTo>
                    <a:cubicBezTo>
                      <a:pt x="65" y="344"/>
                      <a:pt x="66" y="346"/>
                      <a:pt x="67" y="348"/>
                    </a:cubicBezTo>
                    <a:cubicBezTo>
                      <a:pt x="67" y="348"/>
                      <a:pt x="67" y="351"/>
                      <a:pt x="66" y="350"/>
                    </a:cubicBezTo>
                    <a:cubicBezTo>
                      <a:pt x="65" y="346"/>
                      <a:pt x="65" y="346"/>
                      <a:pt x="63" y="343"/>
                    </a:cubicBezTo>
                    <a:cubicBezTo>
                      <a:pt x="63" y="343"/>
                      <a:pt x="64" y="344"/>
                      <a:pt x="64" y="344"/>
                    </a:cubicBezTo>
                    <a:cubicBezTo>
                      <a:pt x="61" y="338"/>
                      <a:pt x="64" y="340"/>
                      <a:pt x="61" y="334"/>
                    </a:cubicBezTo>
                    <a:cubicBezTo>
                      <a:pt x="60" y="333"/>
                      <a:pt x="59" y="333"/>
                      <a:pt x="58" y="332"/>
                    </a:cubicBezTo>
                    <a:cubicBezTo>
                      <a:pt x="59" y="334"/>
                      <a:pt x="57" y="333"/>
                      <a:pt x="57" y="332"/>
                    </a:cubicBezTo>
                    <a:cubicBezTo>
                      <a:pt x="57" y="330"/>
                      <a:pt x="56" y="329"/>
                      <a:pt x="56" y="331"/>
                    </a:cubicBezTo>
                    <a:cubicBezTo>
                      <a:pt x="55" y="328"/>
                      <a:pt x="52" y="323"/>
                      <a:pt x="52" y="320"/>
                    </a:cubicBezTo>
                    <a:cubicBezTo>
                      <a:pt x="53" y="320"/>
                      <a:pt x="54" y="321"/>
                      <a:pt x="54" y="320"/>
                    </a:cubicBezTo>
                    <a:cubicBezTo>
                      <a:pt x="55" y="322"/>
                      <a:pt x="57" y="324"/>
                      <a:pt x="58" y="327"/>
                    </a:cubicBezTo>
                    <a:cubicBezTo>
                      <a:pt x="59" y="329"/>
                      <a:pt x="60" y="332"/>
                      <a:pt x="62" y="334"/>
                    </a:cubicBezTo>
                    <a:cubicBezTo>
                      <a:pt x="62" y="334"/>
                      <a:pt x="62" y="333"/>
                      <a:pt x="62" y="332"/>
                    </a:cubicBezTo>
                    <a:cubicBezTo>
                      <a:pt x="61" y="333"/>
                      <a:pt x="61" y="332"/>
                      <a:pt x="60" y="331"/>
                    </a:cubicBezTo>
                    <a:cubicBezTo>
                      <a:pt x="60" y="330"/>
                      <a:pt x="60" y="330"/>
                      <a:pt x="61" y="330"/>
                    </a:cubicBezTo>
                    <a:cubicBezTo>
                      <a:pt x="60" y="328"/>
                      <a:pt x="59" y="327"/>
                      <a:pt x="60" y="326"/>
                    </a:cubicBezTo>
                    <a:cubicBezTo>
                      <a:pt x="60" y="327"/>
                      <a:pt x="61" y="328"/>
                      <a:pt x="61" y="329"/>
                    </a:cubicBezTo>
                    <a:cubicBezTo>
                      <a:pt x="62" y="328"/>
                      <a:pt x="62" y="327"/>
                      <a:pt x="61" y="325"/>
                    </a:cubicBezTo>
                    <a:cubicBezTo>
                      <a:pt x="61" y="324"/>
                      <a:pt x="60" y="322"/>
                      <a:pt x="60" y="321"/>
                    </a:cubicBezTo>
                    <a:cubicBezTo>
                      <a:pt x="60" y="322"/>
                      <a:pt x="60" y="323"/>
                      <a:pt x="60" y="324"/>
                    </a:cubicBezTo>
                    <a:cubicBezTo>
                      <a:pt x="59" y="323"/>
                      <a:pt x="59" y="323"/>
                      <a:pt x="58" y="322"/>
                    </a:cubicBezTo>
                    <a:cubicBezTo>
                      <a:pt x="57" y="319"/>
                      <a:pt x="59" y="320"/>
                      <a:pt x="59" y="319"/>
                    </a:cubicBezTo>
                    <a:cubicBezTo>
                      <a:pt x="57" y="318"/>
                      <a:pt x="59" y="318"/>
                      <a:pt x="59" y="317"/>
                    </a:cubicBezTo>
                    <a:cubicBezTo>
                      <a:pt x="58" y="317"/>
                      <a:pt x="57" y="317"/>
                      <a:pt x="57" y="315"/>
                    </a:cubicBezTo>
                    <a:cubicBezTo>
                      <a:pt x="57" y="315"/>
                      <a:pt x="58" y="315"/>
                      <a:pt x="57" y="314"/>
                    </a:cubicBezTo>
                    <a:cubicBezTo>
                      <a:pt x="55" y="311"/>
                      <a:pt x="54" y="308"/>
                      <a:pt x="53" y="305"/>
                    </a:cubicBezTo>
                    <a:cubicBezTo>
                      <a:pt x="53" y="302"/>
                      <a:pt x="52" y="299"/>
                      <a:pt x="49" y="295"/>
                    </a:cubicBezTo>
                    <a:cubicBezTo>
                      <a:pt x="50" y="295"/>
                      <a:pt x="49" y="293"/>
                      <a:pt x="49" y="291"/>
                    </a:cubicBezTo>
                    <a:cubicBezTo>
                      <a:pt x="48" y="292"/>
                      <a:pt x="48" y="294"/>
                      <a:pt x="48" y="295"/>
                    </a:cubicBezTo>
                    <a:cubicBezTo>
                      <a:pt x="49" y="298"/>
                      <a:pt x="51" y="304"/>
                      <a:pt x="51" y="306"/>
                    </a:cubicBezTo>
                    <a:cubicBezTo>
                      <a:pt x="50" y="305"/>
                      <a:pt x="49" y="302"/>
                      <a:pt x="49" y="301"/>
                    </a:cubicBezTo>
                    <a:cubicBezTo>
                      <a:pt x="48" y="301"/>
                      <a:pt x="48" y="302"/>
                      <a:pt x="48" y="301"/>
                    </a:cubicBezTo>
                    <a:cubicBezTo>
                      <a:pt x="46" y="297"/>
                      <a:pt x="45" y="292"/>
                      <a:pt x="43" y="288"/>
                    </a:cubicBezTo>
                    <a:cubicBezTo>
                      <a:pt x="41" y="283"/>
                      <a:pt x="40" y="279"/>
                      <a:pt x="40" y="275"/>
                    </a:cubicBezTo>
                    <a:cubicBezTo>
                      <a:pt x="40" y="277"/>
                      <a:pt x="39" y="276"/>
                      <a:pt x="39" y="277"/>
                    </a:cubicBezTo>
                    <a:cubicBezTo>
                      <a:pt x="41" y="280"/>
                      <a:pt x="41" y="283"/>
                      <a:pt x="41" y="286"/>
                    </a:cubicBezTo>
                    <a:cubicBezTo>
                      <a:pt x="42" y="288"/>
                      <a:pt x="44" y="291"/>
                      <a:pt x="45" y="295"/>
                    </a:cubicBezTo>
                    <a:cubicBezTo>
                      <a:pt x="45" y="296"/>
                      <a:pt x="46" y="298"/>
                      <a:pt x="46" y="299"/>
                    </a:cubicBezTo>
                    <a:cubicBezTo>
                      <a:pt x="47" y="301"/>
                      <a:pt x="47" y="302"/>
                      <a:pt x="48" y="303"/>
                    </a:cubicBezTo>
                    <a:cubicBezTo>
                      <a:pt x="47" y="304"/>
                      <a:pt x="49" y="311"/>
                      <a:pt x="47" y="310"/>
                    </a:cubicBezTo>
                    <a:cubicBezTo>
                      <a:pt x="48" y="312"/>
                      <a:pt x="50" y="316"/>
                      <a:pt x="50" y="317"/>
                    </a:cubicBezTo>
                    <a:cubicBezTo>
                      <a:pt x="49" y="315"/>
                      <a:pt x="48" y="315"/>
                      <a:pt x="47" y="314"/>
                    </a:cubicBezTo>
                    <a:cubicBezTo>
                      <a:pt x="48" y="316"/>
                      <a:pt x="48" y="317"/>
                      <a:pt x="49" y="320"/>
                    </a:cubicBezTo>
                    <a:cubicBezTo>
                      <a:pt x="49" y="320"/>
                      <a:pt x="48" y="319"/>
                      <a:pt x="48" y="321"/>
                    </a:cubicBezTo>
                    <a:cubicBezTo>
                      <a:pt x="50" y="324"/>
                      <a:pt x="51" y="327"/>
                      <a:pt x="53" y="330"/>
                    </a:cubicBezTo>
                    <a:cubicBezTo>
                      <a:pt x="54" y="333"/>
                      <a:pt x="56" y="337"/>
                      <a:pt x="56" y="340"/>
                    </a:cubicBezTo>
                    <a:cubicBezTo>
                      <a:pt x="54" y="340"/>
                      <a:pt x="53" y="335"/>
                      <a:pt x="51" y="333"/>
                    </a:cubicBezTo>
                    <a:cubicBezTo>
                      <a:pt x="52" y="335"/>
                      <a:pt x="49" y="329"/>
                      <a:pt x="49" y="330"/>
                    </a:cubicBezTo>
                    <a:cubicBezTo>
                      <a:pt x="50" y="332"/>
                      <a:pt x="48" y="333"/>
                      <a:pt x="47" y="331"/>
                    </a:cubicBezTo>
                    <a:cubicBezTo>
                      <a:pt x="47" y="330"/>
                      <a:pt x="47" y="328"/>
                      <a:pt x="48" y="328"/>
                    </a:cubicBezTo>
                    <a:cubicBezTo>
                      <a:pt x="47" y="326"/>
                      <a:pt x="46" y="325"/>
                      <a:pt x="45" y="325"/>
                    </a:cubicBezTo>
                    <a:cubicBezTo>
                      <a:pt x="48" y="329"/>
                      <a:pt x="44" y="327"/>
                      <a:pt x="45" y="328"/>
                    </a:cubicBezTo>
                    <a:cubicBezTo>
                      <a:pt x="46" y="328"/>
                      <a:pt x="46" y="329"/>
                      <a:pt x="47" y="330"/>
                    </a:cubicBezTo>
                    <a:cubicBezTo>
                      <a:pt x="46" y="330"/>
                      <a:pt x="47" y="331"/>
                      <a:pt x="47" y="332"/>
                    </a:cubicBezTo>
                    <a:cubicBezTo>
                      <a:pt x="48" y="333"/>
                      <a:pt x="49" y="334"/>
                      <a:pt x="50" y="334"/>
                    </a:cubicBezTo>
                    <a:cubicBezTo>
                      <a:pt x="50" y="337"/>
                      <a:pt x="55" y="344"/>
                      <a:pt x="56" y="348"/>
                    </a:cubicBezTo>
                    <a:cubicBezTo>
                      <a:pt x="54" y="346"/>
                      <a:pt x="53" y="345"/>
                      <a:pt x="53" y="343"/>
                    </a:cubicBezTo>
                    <a:cubicBezTo>
                      <a:pt x="51" y="343"/>
                      <a:pt x="50" y="341"/>
                      <a:pt x="48" y="339"/>
                    </a:cubicBezTo>
                    <a:cubicBezTo>
                      <a:pt x="48" y="337"/>
                      <a:pt x="49" y="338"/>
                      <a:pt x="49" y="339"/>
                    </a:cubicBezTo>
                    <a:cubicBezTo>
                      <a:pt x="48" y="337"/>
                      <a:pt x="45" y="335"/>
                      <a:pt x="46" y="332"/>
                    </a:cubicBezTo>
                    <a:cubicBezTo>
                      <a:pt x="46" y="334"/>
                      <a:pt x="49" y="336"/>
                      <a:pt x="48" y="335"/>
                    </a:cubicBezTo>
                    <a:cubicBezTo>
                      <a:pt x="45" y="331"/>
                      <a:pt x="42" y="329"/>
                      <a:pt x="40" y="325"/>
                    </a:cubicBezTo>
                    <a:cubicBezTo>
                      <a:pt x="40" y="325"/>
                      <a:pt x="40" y="326"/>
                      <a:pt x="40" y="326"/>
                    </a:cubicBezTo>
                    <a:cubicBezTo>
                      <a:pt x="36" y="320"/>
                      <a:pt x="32" y="314"/>
                      <a:pt x="32" y="310"/>
                    </a:cubicBezTo>
                    <a:cubicBezTo>
                      <a:pt x="32" y="308"/>
                      <a:pt x="31" y="307"/>
                      <a:pt x="30" y="305"/>
                    </a:cubicBezTo>
                    <a:cubicBezTo>
                      <a:pt x="30" y="303"/>
                      <a:pt x="29" y="302"/>
                      <a:pt x="29" y="301"/>
                    </a:cubicBezTo>
                    <a:cubicBezTo>
                      <a:pt x="29" y="304"/>
                      <a:pt x="28" y="305"/>
                      <a:pt x="29" y="307"/>
                    </a:cubicBezTo>
                    <a:cubicBezTo>
                      <a:pt x="28" y="304"/>
                      <a:pt x="27" y="303"/>
                      <a:pt x="25" y="302"/>
                    </a:cubicBezTo>
                    <a:cubicBezTo>
                      <a:pt x="26" y="300"/>
                      <a:pt x="24" y="296"/>
                      <a:pt x="24" y="294"/>
                    </a:cubicBezTo>
                    <a:cubicBezTo>
                      <a:pt x="24" y="293"/>
                      <a:pt x="25" y="298"/>
                      <a:pt x="25" y="297"/>
                    </a:cubicBezTo>
                    <a:cubicBezTo>
                      <a:pt x="25" y="295"/>
                      <a:pt x="25" y="292"/>
                      <a:pt x="24" y="290"/>
                    </a:cubicBezTo>
                    <a:cubicBezTo>
                      <a:pt x="23" y="287"/>
                      <a:pt x="23" y="284"/>
                      <a:pt x="22" y="282"/>
                    </a:cubicBezTo>
                    <a:cubicBezTo>
                      <a:pt x="21" y="279"/>
                      <a:pt x="20" y="276"/>
                      <a:pt x="20" y="273"/>
                    </a:cubicBezTo>
                    <a:cubicBezTo>
                      <a:pt x="19" y="271"/>
                      <a:pt x="19" y="268"/>
                      <a:pt x="19" y="266"/>
                    </a:cubicBezTo>
                    <a:cubicBezTo>
                      <a:pt x="20" y="267"/>
                      <a:pt x="20" y="273"/>
                      <a:pt x="21" y="274"/>
                    </a:cubicBezTo>
                    <a:cubicBezTo>
                      <a:pt x="21" y="270"/>
                      <a:pt x="20" y="267"/>
                      <a:pt x="20" y="262"/>
                    </a:cubicBezTo>
                    <a:cubicBezTo>
                      <a:pt x="21" y="261"/>
                      <a:pt x="21" y="263"/>
                      <a:pt x="22" y="266"/>
                    </a:cubicBezTo>
                    <a:cubicBezTo>
                      <a:pt x="20" y="266"/>
                      <a:pt x="24" y="276"/>
                      <a:pt x="21" y="274"/>
                    </a:cubicBezTo>
                    <a:cubicBezTo>
                      <a:pt x="22" y="277"/>
                      <a:pt x="24" y="282"/>
                      <a:pt x="24" y="285"/>
                    </a:cubicBezTo>
                    <a:cubicBezTo>
                      <a:pt x="24" y="286"/>
                      <a:pt x="25" y="285"/>
                      <a:pt x="25" y="287"/>
                    </a:cubicBezTo>
                    <a:cubicBezTo>
                      <a:pt x="25" y="288"/>
                      <a:pt x="24" y="287"/>
                      <a:pt x="24" y="286"/>
                    </a:cubicBezTo>
                    <a:cubicBezTo>
                      <a:pt x="25" y="288"/>
                      <a:pt x="27" y="293"/>
                      <a:pt x="28" y="297"/>
                    </a:cubicBezTo>
                    <a:cubicBezTo>
                      <a:pt x="29" y="299"/>
                      <a:pt x="30" y="302"/>
                      <a:pt x="31" y="304"/>
                    </a:cubicBezTo>
                    <a:cubicBezTo>
                      <a:pt x="32" y="306"/>
                      <a:pt x="33" y="308"/>
                      <a:pt x="33" y="309"/>
                    </a:cubicBezTo>
                    <a:cubicBezTo>
                      <a:pt x="33" y="309"/>
                      <a:pt x="33" y="310"/>
                      <a:pt x="33" y="311"/>
                    </a:cubicBezTo>
                    <a:cubicBezTo>
                      <a:pt x="34" y="311"/>
                      <a:pt x="35" y="313"/>
                      <a:pt x="35" y="313"/>
                    </a:cubicBezTo>
                    <a:cubicBezTo>
                      <a:pt x="34" y="310"/>
                      <a:pt x="35" y="310"/>
                      <a:pt x="35" y="309"/>
                    </a:cubicBezTo>
                    <a:cubicBezTo>
                      <a:pt x="34" y="309"/>
                      <a:pt x="32" y="306"/>
                      <a:pt x="33" y="305"/>
                    </a:cubicBezTo>
                    <a:cubicBezTo>
                      <a:pt x="33" y="304"/>
                      <a:pt x="34" y="307"/>
                      <a:pt x="34" y="306"/>
                    </a:cubicBezTo>
                    <a:cubicBezTo>
                      <a:pt x="34" y="306"/>
                      <a:pt x="34" y="305"/>
                      <a:pt x="34" y="305"/>
                    </a:cubicBezTo>
                    <a:cubicBezTo>
                      <a:pt x="34" y="305"/>
                      <a:pt x="35" y="306"/>
                      <a:pt x="35" y="306"/>
                    </a:cubicBezTo>
                    <a:cubicBezTo>
                      <a:pt x="34" y="303"/>
                      <a:pt x="31" y="299"/>
                      <a:pt x="31" y="297"/>
                    </a:cubicBezTo>
                    <a:cubicBezTo>
                      <a:pt x="32" y="300"/>
                      <a:pt x="33" y="298"/>
                      <a:pt x="33" y="299"/>
                    </a:cubicBezTo>
                    <a:cubicBezTo>
                      <a:pt x="34" y="303"/>
                      <a:pt x="37" y="308"/>
                      <a:pt x="38" y="309"/>
                    </a:cubicBezTo>
                    <a:cubicBezTo>
                      <a:pt x="36" y="304"/>
                      <a:pt x="38" y="304"/>
                      <a:pt x="37" y="301"/>
                    </a:cubicBezTo>
                    <a:cubicBezTo>
                      <a:pt x="38" y="304"/>
                      <a:pt x="37" y="303"/>
                      <a:pt x="38" y="305"/>
                    </a:cubicBezTo>
                    <a:cubicBezTo>
                      <a:pt x="40" y="305"/>
                      <a:pt x="39" y="303"/>
                      <a:pt x="39" y="300"/>
                    </a:cubicBezTo>
                    <a:cubicBezTo>
                      <a:pt x="40" y="302"/>
                      <a:pt x="40" y="301"/>
                      <a:pt x="41" y="302"/>
                    </a:cubicBezTo>
                    <a:cubicBezTo>
                      <a:pt x="40" y="300"/>
                      <a:pt x="39" y="296"/>
                      <a:pt x="41" y="298"/>
                    </a:cubicBezTo>
                    <a:cubicBezTo>
                      <a:pt x="40" y="295"/>
                      <a:pt x="38" y="292"/>
                      <a:pt x="39" y="291"/>
                    </a:cubicBezTo>
                    <a:cubicBezTo>
                      <a:pt x="40" y="293"/>
                      <a:pt x="41" y="298"/>
                      <a:pt x="42" y="297"/>
                    </a:cubicBezTo>
                    <a:cubicBezTo>
                      <a:pt x="39" y="291"/>
                      <a:pt x="38" y="286"/>
                      <a:pt x="38" y="281"/>
                    </a:cubicBezTo>
                    <a:cubicBezTo>
                      <a:pt x="38" y="276"/>
                      <a:pt x="38" y="272"/>
                      <a:pt x="35" y="266"/>
                    </a:cubicBezTo>
                    <a:cubicBezTo>
                      <a:pt x="37" y="266"/>
                      <a:pt x="36" y="264"/>
                      <a:pt x="36" y="262"/>
                    </a:cubicBezTo>
                    <a:cubicBezTo>
                      <a:pt x="37" y="263"/>
                      <a:pt x="39" y="265"/>
                      <a:pt x="40" y="266"/>
                    </a:cubicBezTo>
                    <a:cubicBezTo>
                      <a:pt x="40" y="268"/>
                      <a:pt x="40" y="268"/>
                      <a:pt x="41" y="270"/>
                    </a:cubicBezTo>
                    <a:cubicBezTo>
                      <a:pt x="41" y="272"/>
                      <a:pt x="40" y="270"/>
                      <a:pt x="40" y="273"/>
                    </a:cubicBezTo>
                    <a:cubicBezTo>
                      <a:pt x="41" y="272"/>
                      <a:pt x="41" y="272"/>
                      <a:pt x="41" y="271"/>
                    </a:cubicBezTo>
                    <a:cubicBezTo>
                      <a:pt x="42" y="275"/>
                      <a:pt x="42" y="276"/>
                      <a:pt x="43" y="281"/>
                    </a:cubicBezTo>
                    <a:cubicBezTo>
                      <a:pt x="45" y="282"/>
                      <a:pt x="45" y="284"/>
                      <a:pt x="46" y="282"/>
                    </a:cubicBezTo>
                    <a:cubicBezTo>
                      <a:pt x="44" y="278"/>
                      <a:pt x="45" y="275"/>
                      <a:pt x="42" y="271"/>
                    </a:cubicBezTo>
                    <a:cubicBezTo>
                      <a:pt x="43" y="273"/>
                      <a:pt x="44" y="268"/>
                      <a:pt x="42" y="267"/>
                    </a:cubicBezTo>
                    <a:cubicBezTo>
                      <a:pt x="43" y="268"/>
                      <a:pt x="43" y="270"/>
                      <a:pt x="43" y="270"/>
                    </a:cubicBezTo>
                    <a:cubicBezTo>
                      <a:pt x="42" y="270"/>
                      <a:pt x="42" y="271"/>
                      <a:pt x="42" y="270"/>
                    </a:cubicBezTo>
                    <a:cubicBezTo>
                      <a:pt x="41" y="267"/>
                      <a:pt x="40" y="265"/>
                      <a:pt x="41" y="264"/>
                    </a:cubicBezTo>
                    <a:cubicBezTo>
                      <a:pt x="41" y="265"/>
                      <a:pt x="41" y="267"/>
                      <a:pt x="42" y="267"/>
                    </a:cubicBezTo>
                    <a:cubicBezTo>
                      <a:pt x="41" y="265"/>
                      <a:pt x="42" y="267"/>
                      <a:pt x="42" y="265"/>
                    </a:cubicBezTo>
                    <a:cubicBezTo>
                      <a:pt x="41" y="263"/>
                      <a:pt x="40" y="257"/>
                      <a:pt x="40" y="255"/>
                    </a:cubicBezTo>
                    <a:cubicBezTo>
                      <a:pt x="41" y="255"/>
                      <a:pt x="41" y="255"/>
                      <a:pt x="41" y="255"/>
                    </a:cubicBezTo>
                    <a:cubicBezTo>
                      <a:pt x="41" y="258"/>
                      <a:pt x="44" y="259"/>
                      <a:pt x="42" y="258"/>
                    </a:cubicBezTo>
                    <a:cubicBezTo>
                      <a:pt x="42" y="253"/>
                      <a:pt x="39" y="251"/>
                      <a:pt x="38" y="251"/>
                    </a:cubicBezTo>
                    <a:cubicBezTo>
                      <a:pt x="37" y="249"/>
                      <a:pt x="39" y="249"/>
                      <a:pt x="39" y="248"/>
                    </a:cubicBezTo>
                    <a:cubicBezTo>
                      <a:pt x="37" y="248"/>
                      <a:pt x="37" y="244"/>
                      <a:pt x="35" y="243"/>
                    </a:cubicBezTo>
                    <a:cubicBezTo>
                      <a:pt x="36" y="244"/>
                      <a:pt x="35" y="246"/>
                      <a:pt x="34" y="244"/>
                    </a:cubicBezTo>
                    <a:cubicBezTo>
                      <a:pt x="34" y="242"/>
                      <a:pt x="34" y="238"/>
                      <a:pt x="33" y="235"/>
                    </a:cubicBezTo>
                    <a:cubicBezTo>
                      <a:pt x="33" y="232"/>
                      <a:pt x="33" y="228"/>
                      <a:pt x="33" y="227"/>
                    </a:cubicBezTo>
                    <a:cubicBezTo>
                      <a:pt x="34" y="227"/>
                      <a:pt x="34" y="229"/>
                      <a:pt x="34" y="226"/>
                    </a:cubicBezTo>
                    <a:cubicBezTo>
                      <a:pt x="32" y="226"/>
                      <a:pt x="34" y="220"/>
                      <a:pt x="33" y="218"/>
                    </a:cubicBezTo>
                    <a:cubicBezTo>
                      <a:pt x="32" y="218"/>
                      <a:pt x="33" y="221"/>
                      <a:pt x="32" y="221"/>
                    </a:cubicBezTo>
                    <a:cubicBezTo>
                      <a:pt x="32" y="217"/>
                      <a:pt x="30" y="218"/>
                      <a:pt x="30" y="216"/>
                    </a:cubicBezTo>
                    <a:cubicBezTo>
                      <a:pt x="31" y="212"/>
                      <a:pt x="30" y="203"/>
                      <a:pt x="30" y="200"/>
                    </a:cubicBezTo>
                    <a:cubicBezTo>
                      <a:pt x="29" y="201"/>
                      <a:pt x="30" y="204"/>
                      <a:pt x="29" y="205"/>
                    </a:cubicBezTo>
                    <a:cubicBezTo>
                      <a:pt x="28" y="204"/>
                      <a:pt x="27" y="205"/>
                      <a:pt x="26" y="204"/>
                    </a:cubicBezTo>
                    <a:cubicBezTo>
                      <a:pt x="27" y="202"/>
                      <a:pt x="26" y="198"/>
                      <a:pt x="26" y="197"/>
                    </a:cubicBezTo>
                    <a:cubicBezTo>
                      <a:pt x="25" y="200"/>
                      <a:pt x="25" y="201"/>
                      <a:pt x="24" y="198"/>
                    </a:cubicBezTo>
                    <a:cubicBezTo>
                      <a:pt x="24" y="201"/>
                      <a:pt x="24" y="204"/>
                      <a:pt x="25" y="206"/>
                    </a:cubicBezTo>
                    <a:cubicBezTo>
                      <a:pt x="25" y="209"/>
                      <a:pt x="25" y="211"/>
                      <a:pt x="25" y="215"/>
                    </a:cubicBezTo>
                    <a:cubicBezTo>
                      <a:pt x="26" y="215"/>
                      <a:pt x="26" y="215"/>
                      <a:pt x="26" y="216"/>
                    </a:cubicBezTo>
                    <a:cubicBezTo>
                      <a:pt x="26" y="216"/>
                      <a:pt x="27" y="219"/>
                      <a:pt x="26" y="220"/>
                    </a:cubicBezTo>
                    <a:cubicBezTo>
                      <a:pt x="25" y="220"/>
                      <a:pt x="25" y="215"/>
                      <a:pt x="24" y="216"/>
                    </a:cubicBezTo>
                    <a:cubicBezTo>
                      <a:pt x="24" y="218"/>
                      <a:pt x="26" y="225"/>
                      <a:pt x="24" y="224"/>
                    </a:cubicBezTo>
                    <a:cubicBezTo>
                      <a:pt x="25" y="225"/>
                      <a:pt x="25" y="227"/>
                      <a:pt x="25" y="228"/>
                    </a:cubicBezTo>
                    <a:cubicBezTo>
                      <a:pt x="27" y="227"/>
                      <a:pt x="27" y="237"/>
                      <a:pt x="25" y="235"/>
                    </a:cubicBezTo>
                    <a:cubicBezTo>
                      <a:pt x="25" y="237"/>
                      <a:pt x="26" y="239"/>
                      <a:pt x="26" y="241"/>
                    </a:cubicBezTo>
                    <a:cubicBezTo>
                      <a:pt x="26" y="243"/>
                      <a:pt x="26" y="244"/>
                      <a:pt x="25" y="245"/>
                    </a:cubicBezTo>
                    <a:cubicBezTo>
                      <a:pt x="25" y="240"/>
                      <a:pt x="24" y="236"/>
                      <a:pt x="23" y="232"/>
                    </a:cubicBezTo>
                    <a:cubicBezTo>
                      <a:pt x="23" y="234"/>
                      <a:pt x="22" y="234"/>
                      <a:pt x="23" y="236"/>
                    </a:cubicBezTo>
                    <a:cubicBezTo>
                      <a:pt x="24" y="236"/>
                      <a:pt x="24" y="238"/>
                      <a:pt x="24" y="239"/>
                    </a:cubicBezTo>
                    <a:cubicBezTo>
                      <a:pt x="24" y="239"/>
                      <a:pt x="24" y="242"/>
                      <a:pt x="24" y="243"/>
                    </a:cubicBezTo>
                    <a:cubicBezTo>
                      <a:pt x="23" y="242"/>
                      <a:pt x="23" y="244"/>
                      <a:pt x="23" y="245"/>
                    </a:cubicBezTo>
                    <a:cubicBezTo>
                      <a:pt x="21" y="241"/>
                      <a:pt x="22" y="237"/>
                      <a:pt x="22" y="234"/>
                    </a:cubicBezTo>
                    <a:cubicBezTo>
                      <a:pt x="21" y="234"/>
                      <a:pt x="22" y="238"/>
                      <a:pt x="21" y="239"/>
                    </a:cubicBezTo>
                    <a:cubicBezTo>
                      <a:pt x="21" y="239"/>
                      <a:pt x="21" y="237"/>
                      <a:pt x="20" y="237"/>
                    </a:cubicBezTo>
                    <a:cubicBezTo>
                      <a:pt x="20" y="238"/>
                      <a:pt x="21" y="242"/>
                      <a:pt x="21" y="243"/>
                    </a:cubicBezTo>
                    <a:cubicBezTo>
                      <a:pt x="20" y="241"/>
                      <a:pt x="20" y="238"/>
                      <a:pt x="19" y="238"/>
                    </a:cubicBezTo>
                    <a:cubicBezTo>
                      <a:pt x="19" y="235"/>
                      <a:pt x="19" y="233"/>
                      <a:pt x="19" y="230"/>
                    </a:cubicBezTo>
                    <a:cubicBezTo>
                      <a:pt x="18" y="232"/>
                      <a:pt x="17" y="227"/>
                      <a:pt x="16" y="227"/>
                    </a:cubicBezTo>
                    <a:cubicBezTo>
                      <a:pt x="17" y="230"/>
                      <a:pt x="19" y="235"/>
                      <a:pt x="18" y="239"/>
                    </a:cubicBezTo>
                    <a:cubicBezTo>
                      <a:pt x="18" y="243"/>
                      <a:pt x="20" y="249"/>
                      <a:pt x="19" y="252"/>
                    </a:cubicBezTo>
                    <a:cubicBezTo>
                      <a:pt x="19" y="250"/>
                      <a:pt x="18" y="248"/>
                      <a:pt x="17" y="247"/>
                    </a:cubicBezTo>
                    <a:cubicBezTo>
                      <a:pt x="16" y="250"/>
                      <a:pt x="19" y="253"/>
                      <a:pt x="18" y="256"/>
                    </a:cubicBezTo>
                    <a:cubicBezTo>
                      <a:pt x="18" y="255"/>
                      <a:pt x="18" y="254"/>
                      <a:pt x="18" y="255"/>
                    </a:cubicBezTo>
                    <a:cubicBezTo>
                      <a:pt x="18" y="257"/>
                      <a:pt x="19" y="257"/>
                      <a:pt x="19" y="258"/>
                    </a:cubicBezTo>
                    <a:cubicBezTo>
                      <a:pt x="19" y="260"/>
                      <a:pt x="19" y="263"/>
                      <a:pt x="18" y="261"/>
                    </a:cubicBezTo>
                    <a:cubicBezTo>
                      <a:pt x="17" y="251"/>
                      <a:pt x="14" y="242"/>
                      <a:pt x="15" y="232"/>
                    </a:cubicBezTo>
                    <a:cubicBezTo>
                      <a:pt x="16" y="238"/>
                      <a:pt x="15" y="245"/>
                      <a:pt x="17" y="247"/>
                    </a:cubicBezTo>
                    <a:cubicBezTo>
                      <a:pt x="16" y="244"/>
                      <a:pt x="17" y="242"/>
                      <a:pt x="16" y="240"/>
                    </a:cubicBezTo>
                    <a:cubicBezTo>
                      <a:pt x="16" y="237"/>
                      <a:pt x="17" y="236"/>
                      <a:pt x="16" y="233"/>
                    </a:cubicBezTo>
                    <a:cubicBezTo>
                      <a:pt x="17" y="236"/>
                      <a:pt x="16" y="234"/>
                      <a:pt x="15" y="233"/>
                    </a:cubicBezTo>
                    <a:cubicBezTo>
                      <a:pt x="15" y="231"/>
                      <a:pt x="15" y="231"/>
                      <a:pt x="15" y="227"/>
                    </a:cubicBezTo>
                    <a:cubicBezTo>
                      <a:pt x="14" y="227"/>
                      <a:pt x="14" y="220"/>
                      <a:pt x="12" y="220"/>
                    </a:cubicBezTo>
                    <a:cubicBezTo>
                      <a:pt x="14" y="228"/>
                      <a:pt x="14" y="236"/>
                      <a:pt x="13" y="243"/>
                    </a:cubicBezTo>
                    <a:cubicBezTo>
                      <a:pt x="14" y="245"/>
                      <a:pt x="14" y="241"/>
                      <a:pt x="15" y="243"/>
                    </a:cubicBezTo>
                    <a:cubicBezTo>
                      <a:pt x="15" y="244"/>
                      <a:pt x="15" y="245"/>
                      <a:pt x="14" y="246"/>
                    </a:cubicBezTo>
                    <a:cubicBezTo>
                      <a:pt x="12" y="244"/>
                      <a:pt x="13" y="247"/>
                      <a:pt x="12" y="249"/>
                    </a:cubicBezTo>
                    <a:cubicBezTo>
                      <a:pt x="11" y="245"/>
                      <a:pt x="13" y="246"/>
                      <a:pt x="12" y="243"/>
                    </a:cubicBezTo>
                    <a:cubicBezTo>
                      <a:pt x="12" y="241"/>
                      <a:pt x="10" y="238"/>
                      <a:pt x="11" y="237"/>
                    </a:cubicBezTo>
                    <a:cubicBezTo>
                      <a:pt x="11" y="237"/>
                      <a:pt x="11" y="238"/>
                      <a:pt x="12" y="238"/>
                    </a:cubicBezTo>
                    <a:cubicBezTo>
                      <a:pt x="12" y="237"/>
                      <a:pt x="12" y="236"/>
                      <a:pt x="12" y="235"/>
                    </a:cubicBezTo>
                    <a:cubicBezTo>
                      <a:pt x="11" y="236"/>
                      <a:pt x="11" y="235"/>
                      <a:pt x="10" y="234"/>
                    </a:cubicBezTo>
                    <a:cubicBezTo>
                      <a:pt x="12" y="233"/>
                      <a:pt x="12" y="231"/>
                      <a:pt x="12" y="227"/>
                    </a:cubicBezTo>
                    <a:cubicBezTo>
                      <a:pt x="12" y="227"/>
                      <a:pt x="11" y="228"/>
                      <a:pt x="11" y="227"/>
                    </a:cubicBezTo>
                    <a:cubicBezTo>
                      <a:pt x="12" y="224"/>
                      <a:pt x="11" y="220"/>
                      <a:pt x="12" y="217"/>
                    </a:cubicBezTo>
                    <a:cubicBezTo>
                      <a:pt x="11" y="216"/>
                      <a:pt x="12" y="213"/>
                      <a:pt x="11" y="211"/>
                    </a:cubicBezTo>
                    <a:cubicBezTo>
                      <a:pt x="12" y="211"/>
                      <a:pt x="10" y="204"/>
                      <a:pt x="12" y="203"/>
                    </a:cubicBezTo>
                    <a:cubicBezTo>
                      <a:pt x="11" y="203"/>
                      <a:pt x="11" y="203"/>
                      <a:pt x="11" y="202"/>
                    </a:cubicBezTo>
                    <a:cubicBezTo>
                      <a:pt x="8" y="201"/>
                      <a:pt x="11" y="213"/>
                      <a:pt x="9" y="215"/>
                    </a:cubicBezTo>
                    <a:cubicBezTo>
                      <a:pt x="9" y="211"/>
                      <a:pt x="8" y="212"/>
                      <a:pt x="8" y="215"/>
                    </a:cubicBezTo>
                    <a:cubicBezTo>
                      <a:pt x="7" y="212"/>
                      <a:pt x="8" y="208"/>
                      <a:pt x="8" y="206"/>
                    </a:cubicBezTo>
                    <a:cubicBezTo>
                      <a:pt x="9" y="203"/>
                      <a:pt x="9" y="201"/>
                      <a:pt x="8" y="201"/>
                    </a:cubicBezTo>
                    <a:cubicBezTo>
                      <a:pt x="8" y="199"/>
                      <a:pt x="10" y="193"/>
                      <a:pt x="9" y="194"/>
                    </a:cubicBezTo>
                    <a:cubicBezTo>
                      <a:pt x="9" y="198"/>
                      <a:pt x="9" y="195"/>
                      <a:pt x="8" y="195"/>
                    </a:cubicBezTo>
                    <a:cubicBezTo>
                      <a:pt x="7" y="196"/>
                      <a:pt x="8" y="200"/>
                      <a:pt x="7" y="202"/>
                    </a:cubicBezTo>
                    <a:cubicBezTo>
                      <a:pt x="7" y="202"/>
                      <a:pt x="7" y="196"/>
                      <a:pt x="7" y="199"/>
                    </a:cubicBezTo>
                    <a:cubicBezTo>
                      <a:pt x="7" y="202"/>
                      <a:pt x="7" y="202"/>
                      <a:pt x="8" y="204"/>
                    </a:cubicBezTo>
                    <a:cubicBezTo>
                      <a:pt x="7" y="205"/>
                      <a:pt x="6" y="206"/>
                      <a:pt x="6" y="207"/>
                    </a:cubicBezTo>
                    <a:cubicBezTo>
                      <a:pt x="6" y="208"/>
                      <a:pt x="8" y="206"/>
                      <a:pt x="7" y="209"/>
                    </a:cubicBezTo>
                    <a:cubicBezTo>
                      <a:pt x="4" y="211"/>
                      <a:pt x="7" y="221"/>
                      <a:pt x="6" y="226"/>
                    </a:cubicBezTo>
                    <a:cubicBezTo>
                      <a:pt x="5" y="220"/>
                      <a:pt x="4" y="215"/>
                      <a:pt x="4" y="210"/>
                    </a:cubicBezTo>
                    <a:cubicBezTo>
                      <a:pt x="4" y="205"/>
                      <a:pt x="4" y="200"/>
                      <a:pt x="4" y="196"/>
                    </a:cubicBezTo>
                    <a:cubicBezTo>
                      <a:pt x="4" y="197"/>
                      <a:pt x="3" y="197"/>
                      <a:pt x="3" y="196"/>
                    </a:cubicBezTo>
                    <a:cubicBezTo>
                      <a:pt x="3" y="195"/>
                      <a:pt x="3" y="194"/>
                      <a:pt x="3" y="194"/>
                    </a:cubicBezTo>
                    <a:cubicBezTo>
                      <a:pt x="4" y="194"/>
                      <a:pt x="5" y="193"/>
                      <a:pt x="5" y="192"/>
                    </a:cubicBezTo>
                    <a:cubicBezTo>
                      <a:pt x="4" y="189"/>
                      <a:pt x="6" y="189"/>
                      <a:pt x="6" y="186"/>
                    </a:cubicBezTo>
                    <a:cubicBezTo>
                      <a:pt x="5" y="180"/>
                      <a:pt x="7" y="164"/>
                      <a:pt x="8" y="159"/>
                    </a:cubicBezTo>
                    <a:cubicBezTo>
                      <a:pt x="9" y="157"/>
                      <a:pt x="9" y="153"/>
                      <a:pt x="10" y="148"/>
                    </a:cubicBezTo>
                    <a:cubicBezTo>
                      <a:pt x="10" y="144"/>
                      <a:pt x="12" y="139"/>
                      <a:pt x="13" y="137"/>
                    </a:cubicBezTo>
                    <a:cubicBezTo>
                      <a:pt x="13" y="137"/>
                      <a:pt x="12" y="138"/>
                      <a:pt x="12" y="137"/>
                    </a:cubicBezTo>
                    <a:cubicBezTo>
                      <a:pt x="12" y="135"/>
                      <a:pt x="13" y="131"/>
                      <a:pt x="14" y="127"/>
                    </a:cubicBezTo>
                    <a:cubicBezTo>
                      <a:pt x="16" y="124"/>
                      <a:pt x="16" y="121"/>
                      <a:pt x="16" y="121"/>
                    </a:cubicBezTo>
                    <a:cubicBezTo>
                      <a:pt x="16" y="120"/>
                      <a:pt x="15" y="121"/>
                      <a:pt x="15" y="120"/>
                    </a:cubicBezTo>
                    <a:cubicBezTo>
                      <a:pt x="16" y="118"/>
                      <a:pt x="17" y="118"/>
                      <a:pt x="18" y="117"/>
                    </a:cubicBezTo>
                    <a:cubicBezTo>
                      <a:pt x="16" y="113"/>
                      <a:pt x="21" y="108"/>
                      <a:pt x="21" y="103"/>
                    </a:cubicBezTo>
                    <a:cubicBezTo>
                      <a:pt x="19" y="103"/>
                      <a:pt x="20" y="106"/>
                      <a:pt x="20" y="106"/>
                    </a:cubicBezTo>
                    <a:close/>
                    <a:moveTo>
                      <a:pt x="24" y="291"/>
                    </a:moveTo>
                    <a:cubicBezTo>
                      <a:pt x="23" y="293"/>
                      <a:pt x="21" y="285"/>
                      <a:pt x="21" y="288"/>
                    </a:cubicBezTo>
                    <a:cubicBezTo>
                      <a:pt x="20" y="287"/>
                      <a:pt x="21" y="286"/>
                      <a:pt x="21" y="285"/>
                    </a:cubicBezTo>
                    <a:cubicBezTo>
                      <a:pt x="22" y="285"/>
                      <a:pt x="23" y="289"/>
                      <a:pt x="24" y="291"/>
                    </a:cubicBezTo>
                    <a:close/>
                    <a:moveTo>
                      <a:pt x="78" y="356"/>
                    </a:moveTo>
                    <a:cubicBezTo>
                      <a:pt x="79" y="358"/>
                      <a:pt x="80" y="360"/>
                      <a:pt x="81" y="361"/>
                    </a:cubicBezTo>
                    <a:cubicBezTo>
                      <a:pt x="81" y="362"/>
                      <a:pt x="78" y="359"/>
                      <a:pt x="76" y="356"/>
                    </a:cubicBezTo>
                    <a:cubicBezTo>
                      <a:pt x="77" y="360"/>
                      <a:pt x="82" y="364"/>
                      <a:pt x="84" y="367"/>
                    </a:cubicBezTo>
                    <a:cubicBezTo>
                      <a:pt x="84" y="368"/>
                      <a:pt x="83" y="367"/>
                      <a:pt x="83" y="368"/>
                    </a:cubicBezTo>
                    <a:cubicBezTo>
                      <a:pt x="82" y="368"/>
                      <a:pt x="82" y="365"/>
                      <a:pt x="83" y="366"/>
                    </a:cubicBezTo>
                    <a:cubicBezTo>
                      <a:pt x="81" y="366"/>
                      <a:pt x="78" y="359"/>
                      <a:pt x="76" y="361"/>
                    </a:cubicBezTo>
                    <a:cubicBezTo>
                      <a:pt x="76" y="359"/>
                      <a:pt x="74" y="357"/>
                      <a:pt x="73" y="354"/>
                    </a:cubicBezTo>
                    <a:cubicBezTo>
                      <a:pt x="72" y="354"/>
                      <a:pt x="70" y="351"/>
                      <a:pt x="69" y="349"/>
                    </a:cubicBezTo>
                    <a:cubicBezTo>
                      <a:pt x="72" y="351"/>
                      <a:pt x="74" y="355"/>
                      <a:pt x="78" y="356"/>
                    </a:cubicBezTo>
                    <a:close/>
                    <a:moveTo>
                      <a:pt x="61" y="305"/>
                    </a:moveTo>
                    <a:cubicBezTo>
                      <a:pt x="62" y="308"/>
                      <a:pt x="62" y="308"/>
                      <a:pt x="64" y="312"/>
                    </a:cubicBezTo>
                    <a:cubicBezTo>
                      <a:pt x="62" y="311"/>
                      <a:pt x="62" y="310"/>
                      <a:pt x="62" y="313"/>
                    </a:cubicBezTo>
                    <a:cubicBezTo>
                      <a:pt x="61" y="313"/>
                      <a:pt x="62" y="312"/>
                      <a:pt x="60" y="310"/>
                    </a:cubicBezTo>
                    <a:cubicBezTo>
                      <a:pt x="61" y="309"/>
                      <a:pt x="61" y="308"/>
                      <a:pt x="60" y="305"/>
                    </a:cubicBezTo>
                    <a:cubicBezTo>
                      <a:pt x="60" y="305"/>
                      <a:pt x="61" y="305"/>
                      <a:pt x="61" y="305"/>
                    </a:cubicBezTo>
                    <a:close/>
                    <a:moveTo>
                      <a:pt x="98" y="374"/>
                    </a:moveTo>
                    <a:cubicBezTo>
                      <a:pt x="96" y="372"/>
                      <a:pt x="95" y="371"/>
                      <a:pt x="93" y="368"/>
                    </a:cubicBezTo>
                    <a:cubicBezTo>
                      <a:pt x="95" y="369"/>
                      <a:pt x="99" y="373"/>
                      <a:pt x="98" y="374"/>
                    </a:cubicBezTo>
                    <a:close/>
                    <a:moveTo>
                      <a:pt x="241" y="468"/>
                    </a:moveTo>
                    <a:cubicBezTo>
                      <a:pt x="240" y="469"/>
                      <a:pt x="239" y="468"/>
                      <a:pt x="236" y="468"/>
                    </a:cubicBezTo>
                    <a:cubicBezTo>
                      <a:pt x="237" y="467"/>
                      <a:pt x="237" y="467"/>
                      <a:pt x="237" y="467"/>
                    </a:cubicBezTo>
                    <a:cubicBezTo>
                      <a:pt x="238" y="467"/>
                      <a:pt x="239" y="467"/>
                      <a:pt x="241" y="468"/>
                    </a:cubicBezTo>
                    <a:close/>
                    <a:moveTo>
                      <a:pt x="258" y="467"/>
                    </a:moveTo>
                    <a:cubicBezTo>
                      <a:pt x="260" y="467"/>
                      <a:pt x="260" y="467"/>
                      <a:pt x="261" y="467"/>
                    </a:cubicBezTo>
                    <a:cubicBezTo>
                      <a:pt x="262" y="469"/>
                      <a:pt x="265" y="469"/>
                      <a:pt x="268" y="469"/>
                    </a:cubicBezTo>
                    <a:cubicBezTo>
                      <a:pt x="267" y="470"/>
                      <a:pt x="266" y="470"/>
                      <a:pt x="264" y="469"/>
                    </a:cubicBezTo>
                    <a:cubicBezTo>
                      <a:pt x="263" y="469"/>
                      <a:pt x="261" y="469"/>
                      <a:pt x="260" y="468"/>
                    </a:cubicBezTo>
                    <a:cubicBezTo>
                      <a:pt x="259" y="468"/>
                      <a:pt x="258" y="467"/>
                      <a:pt x="258" y="467"/>
                    </a:cubicBezTo>
                    <a:close/>
                    <a:moveTo>
                      <a:pt x="233" y="455"/>
                    </a:moveTo>
                    <a:cubicBezTo>
                      <a:pt x="237" y="456"/>
                      <a:pt x="235" y="457"/>
                      <a:pt x="238" y="458"/>
                    </a:cubicBezTo>
                    <a:cubicBezTo>
                      <a:pt x="236" y="458"/>
                      <a:pt x="233" y="456"/>
                      <a:pt x="233" y="455"/>
                    </a:cubicBezTo>
                    <a:close/>
                    <a:moveTo>
                      <a:pt x="165" y="402"/>
                    </a:moveTo>
                    <a:cubicBezTo>
                      <a:pt x="165" y="401"/>
                      <a:pt x="167" y="403"/>
                      <a:pt x="168" y="403"/>
                    </a:cubicBezTo>
                    <a:cubicBezTo>
                      <a:pt x="169" y="404"/>
                      <a:pt x="167" y="403"/>
                      <a:pt x="168" y="405"/>
                    </a:cubicBezTo>
                    <a:cubicBezTo>
                      <a:pt x="167" y="403"/>
                      <a:pt x="166" y="404"/>
                      <a:pt x="165" y="402"/>
                    </a:cubicBezTo>
                    <a:close/>
                    <a:moveTo>
                      <a:pt x="163" y="378"/>
                    </a:moveTo>
                    <a:cubicBezTo>
                      <a:pt x="164" y="378"/>
                      <a:pt x="165" y="380"/>
                      <a:pt x="164" y="379"/>
                    </a:cubicBezTo>
                    <a:cubicBezTo>
                      <a:pt x="165" y="380"/>
                      <a:pt x="167" y="381"/>
                      <a:pt x="166" y="382"/>
                    </a:cubicBezTo>
                    <a:cubicBezTo>
                      <a:pt x="167" y="382"/>
                      <a:pt x="167" y="382"/>
                      <a:pt x="167" y="381"/>
                    </a:cubicBezTo>
                    <a:cubicBezTo>
                      <a:pt x="169" y="383"/>
                      <a:pt x="169" y="383"/>
                      <a:pt x="170" y="384"/>
                    </a:cubicBezTo>
                    <a:cubicBezTo>
                      <a:pt x="170" y="385"/>
                      <a:pt x="168" y="385"/>
                      <a:pt x="167" y="384"/>
                    </a:cubicBezTo>
                    <a:cubicBezTo>
                      <a:pt x="169" y="386"/>
                      <a:pt x="170" y="387"/>
                      <a:pt x="171" y="389"/>
                    </a:cubicBezTo>
                    <a:cubicBezTo>
                      <a:pt x="173" y="390"/>
                      <a:pt x="171" y="388"/>
                      <a:pt x="172" y="388"/>
                    </a:cubicBezTo>
                    <a:cubicBezTo>
                      <a:pt x="174" y="389"/>
                      <a:pt x="174" y="390"/>
                      <a:pt x="175" y="391"/>
                    </a:cubicBezTo>
                    <a:cubicBezTo>
                      <a:pt x="173" y="390"/>
                      <a:pt x="170" y="390"/>
                      <a:pt x="170" y="388"/>
                    </a:cubicBezTo>
                    <a:cubicBezTo>
                      <a:pt x="169" y="387"/>
                      <a:pt x="167" y="387"/>
                      <a:pt x="167" y="386"/>
                    </a:cubicBezTo>
                    <a:cubicBezTo>
                      <a:pt x="166" y="387"/>
                      <a:pt x="163" y="382"/>
                      <a:pt x="163" y="385"/>
                    </a:cubicBezTo>
                    <a:cubicBezTo>
                      <a:pt x="164" y="386"/>
                      <a:pt x="162" y="383"/>
                      <a:pt x="164" y="385"/>
                    </a:cubicBezTo>
                    <a:cubicBezTo>
                      <a:pt x="163" y="386"/>
                      <a:pt x="164" y="387"/>
                      <a:pt x="164" y="387"/>
                    </a:cubicBezTo>
                    <a:cubicBezTo>
                      <a:pt x="167" y="389"/>
                      <a:pt x="171" y="392"/>
                      <a:pt x="172" y="395"/>
                    </a:cubicBezTo>
                    <a:cubicBezTo>
                      <a:pt x="173" y="395"/>
                      <a:pt x="173" y="394"/>
                      <a:pt x="173" y="394"/>
                    </a:cubicBezTo>
                    <a:cubicBezTo>
                      <a:pt x="176" y="397"/>
                      <a:pt x="178" y="398"/>
                      <a:pt x="180" y="399"/>
                    </a:cubicBezTo>
                    <a:cubicBezTo>
                      <a:pt x="182" y="401"/>
                      <a:pt x="183" y="402"/>
                      <a:pt x="185" y="404"/>
                    </a:cubicBezTo>
                    <a:cubicBezTo>
                      <a:pt x="185" y="406"/>
                      <a:pt x="182" y="404"/>
                      <a:pt x="181" y="404"/>
                    </a:cubicBezTo>
                    <a:cubicBezTo>
                      <a:pt x="180" y="402"/>
                      <a:pt x="183" y="404"/>
                      <a:pt x="184" y="405"/>
                    </a:cubicBezTo>
                    <a:cubicBezTo>
                      <a:pt x="183" y="403"/>
                      <a:pt x="179" y="402"/>
                      <a:pt x="180" y="401"/>
                    </a:cubicBezTo>
                    <a:cubicBezTo>
                      <a:pt x="179" y="400"/>
                      <a:pt x="179" y="400"/>
                      <a:pt x="178" y="399"/>
                    </a:cubicBezTo>
                    <a:cubicBezTo>
                      <a:pt x="176" y="398"/>
                      <a:pt x="178" y="400"/>
                      <a:pt x="177" y="400"/>
                    </a:cubicBezTo>
                    <a:cubicBezTo>
                      <a:pt x="176" y="398"/>
                      <a:pt x="175" y="397"/>
                      <a:pt x="172" y="395"/>
                    </a:cubicBezTo>
                    <a:cubicBezTo>
                      <a:pt x="172" y="396"/>
                      <a:pt x="173" y="397"/>
                      <a:pt x="174" y="399"/>
                    </a:cubicBezTo>
                    <a:cubicBezTo>
                      <a:pt x="172" y="398"/>
                      <a:pt x="170" y="397"/>
                      <a:pt x="170" y="395"/>
                    </a:cubicBezTo>
                    <a:cubicBezTo>
                      <a:pt x="169" y="395"/>
                      <a:pt x="170" y="397"/>
                      <a:pt x="168" y="396"/>
                    </a:cubicBezTo>
                    <a:cubicBezTo>
                      <a:pt x="167" y="394"/>
                      <a:pt x="165" y="393"/>
                      <a:pt x="164" y="391"/>
                    </a:cubicBezTo>
                    <a:cubicBezTo>
                      <a:pt x="162" y="390"/>
                      <a:pt x="165" y="392"/>
                      <a:pt x="164" y="393"/>
                    </a:cubicBezTo>
                    <a:cubicBezTo>
                      <a:pt x="163" y="393"/>
                      <a:pt x="164" y="391"/>
                      <a:pt x="161" y="389"/>
                    </a:cubicBezTo>
                    <a:cubicBezTo>
                      <a:pt x="162" y="389"/>
                      <a:pt x="163" y="390"/>
                      <a:pt x="163" y="389"/>
                    </a:cubicBezTo>
                    <a:cubicBezTo>
                      <a:pt x="163" y="388"/>
                      <a:pt x="160" y="389"/>
                      <a:pt x="160" y="387"/>
                    </a:cubicBezTo>
                    <a:cubicBezTo>
                      <a:pt x="162" y="387"/>
                      <a:pt x="163" y="388"/>
                      <a:pt x="165" y="389"/>
                    </a:cubicBezTo>
                    <a:cubicBezTo>
                      <a:pt x="164" y="388"/>
                      <a:pt x="162" y="387"/>
                      <a:pt x="161" y="385"/>
                    </a:cubicBezTo>
                    <a:cubicBezTo>
                      <a:pt x="160" y="386"/>
                      <a:pt x="161" y="388"/>
                      <a:pt x="160" y="385"/>
                    </a:cubicBezTo>
                    <a:cubicBezTo>
                      <a:pt x="159" y="386"/>
                      <a:pt x="159" y="387"/>
                      <a:pt x="160" y="387"/>
                    </a:cubicBezTo>
                    <a:cubicBezTo>
                      <a:pt x="158" y="385"/>
                      <a:pt x="155" y="384"/>
                      <a:pt x="153" y="382"/>
                    </a:cubicBezTo>
                    <a:cubicBezTo>
                      <a:pt x="154" y="381"/>
                      <a:pt x="157" y="385"/>
                      <a:pt x="158" y="385"/>
                    </a:cubicBezTo>
                    <a:cubicBezTo>
                      <a:pt x="158" y="384"/>
                      <a:pt x="156" y="383"/>
                      <a:pt x="156" y="383"/>
                    </a:cubicBezTo>
                    <a:cubicBezTo>
                      <a:pt x="155" y="383"/>
                      <a:pt x="155" y="383"/>
                      <a:pt x="155" y="383"/>
                    </a:cubicBezTo>
                    <a:cubicBezTo>
                      <a:pt x="156" y="382"/>
                      <a:pt x="155" y="382"/>
                      <a:pt x="155" y="382"/>
                    </a:cubicBezTo>
                    <a:cubicBezTo>
                      <a:pt x="156" y="382"/>
                      <a:pt x="157" y="383"/>
                      <a:pt x="159" y="384"/>
                    </a:cubicBezTo>
                    <a:cubicBezTo>
                      <a:pt x="159" y="384"/>
                      <a:pt x="159" y="383"/>
                      <a:pt x="159" y="382"/>
                    </a:cubicBezTo>
                    <a:cubicBezTo>
                      <a:pt x="157" y="383"/>
                      <a:pt x="155" y="381"/>
                      <a:pt x="152" y="379"/>
                    </a:cubicBezTo>
                    <a:cubicBezTo>
                      <a:pt x="152" y="380"/>
                      <a:pt x="155" y="381"/>
                      <a:pt x="154" y="382"/>
                    </a:cubicBezTo>
                    <a:cubicBezTo>
                      <a:pt x="152" y="381"/>
                      <a:pt x="153" y="380"/>
                      <a:pt x="152" y="379"/>
                    </a:cubicBezTo>
                    <a:cubicBezTo>
                      <a:pt x="151" y="380"/>
                      <a:pt x="153" y="381"/>
                      <a:pt x="152" y="381"/>
                    </a:cubicBezTo>
                    <a:cubicBezTo>
                      <a:pt x="151" y="380"/>
                      <a:pt x="151" y="380"/>
                      <a:pt x="150" y="379"/>
                    </a:cubicBezTo>
                    <a:cubicBezTo>
                      <a:pt x="151" y="379"/>
                      <a:pt x="152" y="379"/>
                      <a:pt x="152" y="378"/>
                    </a:cubicBezTo>
                    <a:cubicBezTo>
                      <a:pt x="151" y="377"/>
                      <a:pt x="150" y="378"/>
                      <a:pt x="150" y="379"/>
                    </a:cubicBezTo>
                    <a:cubicBezTo>
                      <a:pt x="148" y="377"/>
                      <a:pt x="148" y="378"/>
                      <a:pt x="147" y="376"/>
                    </a:cubicBezTo>
                    <a:cubicBezTo>
                      <a:pt x="147" y="376"/>
                      <a:pt x="148" y="376"/>
                      <a:pt x="147" y="375"/>
                    </a:cubicBezTo>
                    <a:cubicBezTo>
                      <a:pt x="148" y="375"/>
                      <a:pt x="149" y="377"/>
                      <a:pt x="149" y="377"/>
                    </a:cubicBezTo>
                    <a:cubicBezTo>
                      <a:pt x="149" y="376"/>
                      <a:pt x="149" y="377"/>
                      <a:pt x="150" y="375"/>
                    </a:cubicBezTo>
                    <a:cubicBezTo>
                      <a:pt x="151" y="378"/>
                      <a:pt x="153" y="378"/>
                      <a:pt x="155" y="377"/>
                    </a:cubicBezTo>
                    <a:cubicBezTo>
                      <a:pt x="155" y="378"/>
                      <a:pt x="155" y="379"/>
                      <a:pt x="155" y="380"/>
                    </a:cubicBezTo>
                    <a:cubicBezTo>
                      <a:pt x="157" y="383"/>
                      <a:pt x="158" y="380"/>
                      <a:pt x="160" y="383"/>
                    </a:cubicBezTo>
                    <a:cubicBezTo>
                      <a:pt x="160" y="382"/>
                      <a:pt x="161" y="382"/>
                      <a:pt x="159" y="381"/>
                    </a:cubicBezTo>
                    <a:cubicBezTo>
                      <a:pt x="162" y="381"/>
                      <a:pt x="160" y="385"/>
                      <a:pt x="163" y="386"/>
                    </a:cubicBezTo>
                    <a:cubicBezTo>
                      <a:pt x="163" y="384"/>
                      <a:pt x="160" y="379"/>
                      <a:pt x="156" y="378"/>
                    </a:cubicBezTo>
                    <a:cubicBezTo>
                      <a:pt x="155" y="377"/>
                      <a:pt x="155" y="375"/>
                      <a:pt x="155" y="374"/>
                    </a:cubicBezTo>
                    <a:cubicBezTo>
                      <a:pt x="157" y="378"/>
                      <a:pt x="162" y="380"/>
                      <a:pt x="163" y="379"/>
                    </a:cubicBezTo>
                    <a:cubicBezTo>
                      <a:pt x="164" y="381"/>
                      <a:pt x="165" y="382"/>
                      <a:pt x="166" y="384"/>
                    </a:cubicBezTo>
                    <a:cubicBezTo>
                      <a:pt x="166" y="382"/>
                      <a:pt x="164" y="380"/>
                      <a:pt x="163" y="378"/>
                    </a:cubicBezTo>
                    <a:close/>
                    <a:moveTo>
                      <a:pt x="180" y="403"/>
                    </a:moveTo>
                    <a:cubicBezTo>
                      <a:pt x="180" y="403"/>
                      <a:pt x="179" y="403"/>
                      <a:pt x="178" y="402"/>
                    </a:cubicBezTo>
                    <a:cubicBezTo>
                      <a:pt x="179" y="402"/>
                      <a:pt x="179" y="401"/>
                      <a:pt x="179" y="401"/>
                    </a:cubicBezTo>
                    <a:cubicBezTo>
                      <a:pt x="181" y="402"/>
                      <a:pt x="180" y="403"/>
                      <a:pt x="180" y="403"/>
                    </a:cubicBezTo>
                    <a:close/>
                    <a:moveTo>
                      <a:pt x="119" y="324"/>
                    </a:moveTo>
                    <a:cubicBezTo>
                      <a:pt x="119" y="324"/>
                      <a:pt x="119" y="324"/>
                      <a:pt x="119" y="323"/>
                    </a:cubicBezTo>
                    <a:cubicBezTo>
                      <a:pt x="119" y="323"/>
                      <a:pt x="120" y="324"/>
                      <a:pt x="120" y="324"/>
                    </a:cubicBezTo>
                    <a:cubicBezTo>
                      <a:pt x="121" y="326"/>
                      <a:pt x="120" y="326"/>
                      <a:pt x="119" y="324"/>
                    </a:cubicBezTo>
                    <a:close/>
                    <a:moveTo>
                      <a:pt x="550" y="219"/>
                    </a:moveTo>
                    <a:cubicBezTo>
                      <a:pt x="550" y="220"/>
                      <a:pt x="550" y="221"/>
                      <a:pt x="550" y="222"/>
                    </a:cubicBezTo>
                    <a:cubicBezTo>
                      <a:pt x="549" y="222"/>
                      <a:pt x="550" y="221"/>
                      <a:pt x="549" y="221"/>
                    </a:cubicBezTo>
                    <a:cubicBezTo>
                      <a:pt x="549" y="220"/>
                      <a:pt x="550" y="221"/>
                      <a:pt x="550" y="219"/>
                    </a:cubicBezTo>
                    <a:close/>
                    <a:moveTo>
                      <a:pt x="590" y="178"/>
                    </a:moveTo>
                    <a:cubicBezTo>
                      <a:pt x="591" y="178"/>
                      <a:pt x="590" y="183"/>
                      <a:pt x="591" y="181"/>
                    </a:cubicBezTo>
                    <a:cubicBezTo>
                      <a:pt x="592" y="182"/>
                      <a:pt x="590" y="184"/>
                      <a:pt x="590" y="184"/>
                    </a:cubicBezTo>
                    <a:cubicBezTo>
                      <a:pt x="590" y="183"/>
                      <a:pt x="590" y="181"/>
                      <a:pt x="590" y="181"/>
                    </a:cubicBezTo>
                    <a:cubicBezTo>
                      <a:pt x="590" y="180"/>
                      <a:pt x="590" y="181"/>
                      <a:pt x="590" y="180"/>
                    </a:cubicBezTo>
                    <a:cubicBezTo>
                      <a:pt x="590" y="179"/>
                      <a:pt x="590" y="179"/>
                      <a:pt x="590" y="178"/>
                    </a:cubicBezTo>
                    <a:close/>
                    <a:moveTo>
                      <a:pt x="599" y="180"/>
                    </a:moveTo>
                    <a:cubicBezTo>
                      <a:pt x="599" y="180"/>
                      <a:pt x="599" y="183"/>
                      <a:pt x="598" y="183"/>
                    </a:cubicBezTo>
                    <a:cubicBezTo>
                      <a:pt x="598" y="181"/>
                      <a:pt x="598" y="181"/>
                      <a:pt x="599" y="180"/>
                    </a:cubicBezTo>
                    <a:close/>
                    <a:moveTo>
                      <a:pt x="618" y="141"/>
                    </a:moveTo>
                    <a:cubicBezTo>
                      <a:pt x="618" y="142"/>
                      <a:pt x="618" y="142"/>
                      <a:pt x="618" y="144"/>
                    </a:cubicBezTo>
                    <a:cubicBezTo>
                      <a:pt x="618" y="144"/>
                      <a:pt x="617" y="143"/>
                      <a:pt x="617" y="142"/>
                    </a:cubicBezTo>
                    <a:cubicBezTo>
                      <a:pt x="617" y="142"/>
                      <a:pt x="617" y="142"/>
                      <a:pt x="617" y="143"/>
                    </a:cubicBezTo>
                    <a:cubicBezTo>
                      <a:pt x="617" y="143"/>
                      <a:pt x="617" y="143"/>
                      <a:pt x="617" y="142"/>
                    </a:cubicBezTo>
                    <a:cubicBezTo>
                      <a:pt x="616" y="141"/>
                      <a:pt x="616" y="141"/>
                      <a:pt x="616" y="141"/>
                    </a:cubicBezTo>
                    <a:cubicBezTo>
                      <a:pt x="617" y="142"/>
                      <a:pt x="617" y="141"/>
                      <a:pt x="618" y="141"/>
                    </a:cubicBezTo>
                    <a:close/>
                    <a:moveTo>
                      <a:pt x="708" y="170"/>
                    </a:moveTo>
                    <a:cubicBezTo>
                      <a:pt x="708" y="173"/>
                      <a:pt x="708" y="175"/>
                      <a:pt x="708" y="179"/>
                    </a:cubicBezTo>
                    <a:cubicBezTo>
                      <a:pt x="707" y="179"/>
                      <a:pt x="706" y="182"/>
                      <a:pt x="706" y="179"/>
                    </a:cubicBezTo>
                    <a:cubicBezTo>
                      <a:pt x="706" y="177"/>
                      <a:pt x="707" y="177"/>
                      <a:pt x="707" y="176"/>
                    </a:cubicBezTo>
                    <a:cubicBezTo>
                      <a:pt x="707" y="174"/>
                      <a:pt x="707" y="173"/>
                      <a:pt x="707" y="171"/>
                    </a:cubicBezTo>
                    <a:cubicBezTo>
                      <a:pt x="708" y="171"/>
                      <a:pt x="708" y="170"/>
                      <a:pt x="708" y="170"/>
                    </a:cubicBezTo>
                    <a:close/>
                    <a:moveTo>
                      <a:pt x="683" y="394"/>
                    </a:moveTo>
                    <a:cubicBezTo>
                      <a:pt x="682" y="395"/>
                      <a:pt x="681" y="396"/>
                      <a:pt x="680" y="397"/>
                    </a:cubicBezTo>
                    <a:cubicBezTo>
                      <a:pt x="680" y="396"/>
                      <a:pt x="678" y="399"/>
                      <a:pt x="678" y="400"/>
                    </a:cubicBezTo>
                    <a:cubicBezTo>
                      <a:pt x="679" y="397"/>
                      <a:pt x="678" y="398"/>
                      <a:pt x="680" y="394"/>
                    </a:cubicBezTo>
                    <a:cubicBezTo>
                      <a:pt x="681" y="395"/>
                      <a:pt x="682" y="394"/>
                      <a:pt x="683" y="394"/>
                    </a:cubicBezTo>
                    <a:close/>
                    <a:moveTo>
                      <a:pt x="50" y="377"/>
                    </a:moveTo>
                    <a:cubicBezTo>
                      <a:pt x="48" y="377"/>
                      <a:pt x="47" y="373"/>
                      <a:pt x="48" y="373"/>
                    </a:cubicBezTo>
                    <a:cubicBezTo>
                      <a:pt x="50" y="375"/>
                      <a:pt x="48" y="375"/>
                      <a:pt x="50" y="377"/>
                    </a:cubicBezTo>
                    <a:close/>
                    <a:moveTo>
                      <a:pt x="7" y="152"/>
                    </a:moveTo>
                    <a:cubicBezTo>
                      <a:pt x="8" y="152"/>
                      <a:pt x="7" y="155"/>
                      <a:pt x="7" y="157"/>
                    </a:cubicBezTo>
                    <a:cubicBezTo>
                      <a:pt x="6" y="157"/>
                      <a:pt x="7" y="154"/>
                      <a:pt x="7" y="152"/>
                    </a:cubicBezTo>
                    <a:close/>
                    <a:moveTo>
                      <a:pt x="3" y="183"/>
                    </a:moveTo>
                    <a:cubicBezTo>
                      <a:pt x="4" y="185"/>
                      <a:pt x="3" y="187"/>
                      <a:pt x="3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86"/>
                      <a:pt x="2" y="184"/>
                      <a:pt x="3" y="183"/>
                    </a:cubicBezTo>
                    <a:close/>
                    <a:moveTo>
                      <a:pt x="11" y="216"/>
                    </a:moveTo>
                    <a:cubicBezTo>
                      <a:pt x="11" y="220"/>
                      <a:pt x="10" y="219"/>
                      <a:pt x="11" y="223"/>
                    </a:cubicBezTo>
                    <a:cubicBezTo>
                      <a:pt x="10" y="224"/>
                      <a:pt x="11" y="220"/>
                      <a:pt x="10" y="221"/>
                    </a:cubicBezTo>
                    <a:cubicBezTo>
                      <a:pt x="9" y="221"/>
                      <a:pt x="11" y="226"/>
                      <a:pt x="10" y="225"/>
                    </a:cubicBezTo>
                    <a:cubicBezTo>
                      <a:pt x="9" y="222"/>
                      <a:pt x="10" y="220"/>
                      <a:pt x="9" y="217"/>
                    </a:cubicBezTo>
                    <a:cubicBezTo>
                      <a:pt x="9" y="215"/>
                      <a:pt x="10" y="217"/>
                      <a:pt x="11" y="216"/>
                    </a:cubicBezTo>
                    <a:close/>
                    <a:moveTo>
                      <a:pt x="11" y="227"/>
                    </a:moveTo>
                    <a:cubicBezTo>
                      <a:pt x="10" y="228"/>
                      <a:pt x="11" y="230"/>
                      <a:pt x="11" y="232"/>
                    </a:cubicBezTo>
                    <a:cubicBezTo>
                      <a:pt x="10" y="232"/>
                      <a:pt x="9" y="227"/>
                      <a:pt x="11" y="227"/>
                    </a:cubicBezTo>
                    <a:close/>
                    <a:moveTo>
                      <a:pt x="6" y="234"/>
                    </a:moveTo>
                    <a:cubicBezTo>
                      <a:pt x="6" y="233"/>
                      <a:pt x="7" y="240"/>
                      <a:pt x="7" y="239"/>
                    </a:cubicBezTo>
                    <a:cubicBezTo>
                      <a:pt x="6" y="240"/>
                      <a:pt x="6" y="236"/>
                      <a:pt x="6" y="234"/>
                    </a:cubicBezTo>
                    <a:close/>
                    <a:moveTo>
                      <a:pt x="5" y="248"/>
                    </a:moveTo>
                    <a:cubicBezTo>
                      <a:pt x="6" y="249"/>
                      <a:pt x="6" y="254"/>
                      <a:pt x="6" y="256"/>
                    </a:cubicBezTo>
                    <a:cubicBezTo>
                      <a:pt x="4" y="256"/>
                      <a:pt x="5" y="250"/>
                      <a:pt x="5" y="248"/>
                    </a:cubicBezTo>
                    <a:close/>
                    <a:moveTo>
                      <a:pt x="20" y="245"/>
                    </a:moveTo>
                    <a:cubicBezTo>
                      <a:pt x="21" y="247"/>
                      <a:pt x="21" y="251"/>
                      <a:pt x="20" y="252"/>
                    </a:cubicBezTo>
                    <a:cubicBezTo>
                      <a:pt x="21" y="250"/>
                      <a:pt x="19" y="247"/>
                      <a:pt x="20" y="245"/>
                    </a:cubicBezTo>
                    <a:close/>
                    <a:moveTo>
                      <a:pt x="34" y="250"/>
                    </a:moveTo>
                    <a:cubicBezTo>
                      <a:pt x="35" y="252"/>
                      <a:pt x="36" y="251"/>
                      <a:pt x="37" y="250"/>
                    </a:cubicBezTo>
                    <a:cubicBezTo>
                      <a:pt x="37" y="254"/>
                      <a:pt x="36" y="255"/>
                      <a:pt x="38" y="257"/>
                    </a:cubicBezTo>
                    <a:cubicBezTo>
                      <a:pt x="38" y="260"/>
                      <a:pt x="36" y="264"/>
                      <a:pt x="35" y="259"/>
                    </a:cubicBezTo>
                    <a:cubicBezTo>
                      <a:pt x="36" y="259"/>
                      <a:pt x="35" y="257"/>
                      <a:pt x="35" y="256"/>
                    </a:cubicBezTo>
                    <a:cubicBezTo>
                      <a:pt x="35" y="254"/>
                      <a:pt x="34" y="251"/>
                      <a:pt x="34" y="250"/>
                    </a:cubicBezTo>
                    <a:close/>
                    <a:moveTo>
                      <a:pt x="22" y="259"/>
                    </a:moveTo>
                    <a:cubicBezTo>
                      <a:pt x="23" y="259"/>
                      <a:pt x="23" y="263"/>
                      <a:pt x="24" y="264"/>
                    </a:cubicBezTo>
                    <a:cubicBezTo>
                      <a:pt x="22" y="264"/>
                      <a:pt x="22" y="260"/>
                      <a:pt x="22" y="259"/>
                    </a:cubicBezTo>
                    <a:close/>
                    <a:moveTo>
                      <a:pt x="32" y="255"/>
                    </a:moveTo>
                    <a:cubicBezTo>
                      <a:pt x="33" y="254"/>
                      <a:pt x="33" y="258"/>
                      <a:pt x="34" y="257"/>
                    </a:cubicBezTo>
                    <a:cubicBezTo>
                      <a:pt x="34" y="258"/>
                      <a:pt x="34" y="259"/>
                      <a:pt x="34" y="261"/>
                    </a:cubicBezTo>
                    <a:cubicBezTo>
                      <a:pt x="33" y="262"/>
                      <a:pt x="32" y="257"/>
                      <a:pt x="32" y="255"/>
                    </a:cubicBezTo>
                    <a:close/>
                    <a:moveTo>
                      <a:pt x="16" y="267"/>
                    </a:moveTo>
                    <a:cubicBezTo>
                      <a:pt x="16" y="265"/>
                      <a:pt x="17" y="272"/>
                      <a:pt x="18" y="268"/>
                    </a:cubicBezTo>
                    <a:cubicBezTo>
                      <a:pt x="18" y="271"/>
                      <a:pt x="18" y="272"/>
                      <a:pt x="19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9" y="278"/>
                      <a:pt x="20" y="279"/>
                      <a:pt x="20" y="282"/>
                    </a:cubicBezTo>
                    <a:cubicBezTo>
                      <a:pt x="20" y="283"/>
                      <a:pt x="20" y="282"/>
                      <a:pt x="21" y="283"/>
                    </a:cubicBezTo>
                    <a:cubicBezTo>
                      <a:pt x="21" y="285"/>
                      <a:pt x="20" y="282"/>
                      <a:pt x="20" y="283"/>
                    </a:cubicBezTo>
                    <a:cubicBezTo>
                      <a:pt x="19" y="279"/>
                      <a:pt x="17" y="276"/>
                      <a:pt x="17" y="272"/>
                    </a:cubicBezTo>
                    <a:cubicBezTo>
                      <a:pt x="18" y="272"/>
                      <a:pt x="17" y="270"/>
                      <a:pt x="16" y="267"/>
                    </a:cubicBezTo>
                    <a:close/>
                    <a:moveTo>
                      <a:pt x="24" y="266"/>
                    </a:moveTo>
                    <a:cubicBezTo>
                      <a:pt x="25" y="268"/>
                      <a:pt x="25" y="269"/>
                      <a:pt x="25" y="270"/>
                    </a:cubicBezTo>
                    <a:cubicBezTo>
                      <a:pt x="24" y="271"/>
                      <a:pt x="23" y="270"/>
                      <a:pt x="23" y="268"/>
                    </a:cubicBezTo>
                    <a:cubicBezTo>
                      <a:pt x="23" y="267"/>
                      <a:pt x="23" y="266"/>
                      <a:pt x="24" y="266"/>
                    </a:cubicBezTo>
                    <a:close/>
                    <a:moveTo>
                      <a:pt x="25" y="273"/>
                    </a:moveTo>
                    <a:cubicBezTo>
                      <a:pt x="27" y="275"/>
                      <a:pt x="28" y="284"/>
                      <a:pt x="30" y="287"/>
                    </a:cubicBezTo>
                    <a:cubicBezTo>
                      <a:pt x="31" y="291"/>
                      <a:pt x="31" y="291"/>
                      <a:pt x="31" y="294"/>
                    </a:cubicBezTo>
                    <a:cubicBezTo>
                      <a:pt x="30" y="294"/>
                      <a:pt x="30" y="291"/>
                      <a:pt x="30" y="290"/>
                    </a:cubicBezTo>
                    <a:cubicBezTo>
                      <a:pt x="27" y="287"/>
                      <a:pt x="27" y="282"/>
                      <a:pt x="26" y="278"/>
                    </a:cubicBezTo>
                    <a:cubicBezTo>
                      <a:pt x="27" y="277"/>
                      <a:pt x="25" y="275"/>
                      <a:pt x="25" y="273"/>
                    </a:cubicBezTo>
                    <a:close/>
                    <a:moveTo>
                      <a:pt x="30" y="283"/>
                    </a:moveTo>
                    <a:cubicBezTo>
                      <a:pt x="31" y="282"/>
                      <a:pt x="32" y="288"/>
                      <a:pt x="32" y="289"/>
                    </a:cubicBezTo>
                    <a:cubicBezTo>
                      <a:pt x="30" y="289"/>
                      <a:pt x="31" y="286"/>
                      <a:pt x="30" y="283"/>
                    </a:cubicBezTo>
                    <a:close/>
                    <a:moveTo>
                      <a:pt x="37" y="291"/>
                    </a:moveTo>
                    <a:cubicBezTo>
                      <a:pt x="39" y="294"/>
                      <a:pt x="37" y="292"/>
                      <a:pt x="37" y="294"/>
                    </a:cubicBezTo>
                    <a:cubicBezTo>
                      <a:pt x="37" y="293"/>
                      <a:pt x="36" y="291"/>
                      <a:pt x="36" y="290"/>
                    </a:cubicBezTo>
                    <a:cubicBezTo>
                      <a:pt x="36" y="290"/>
                      <a:pt x="37" y="291"/>
                      <a:pt x="37" y="291"/>
                    </a:cubicBezTo>
                    <a:cubicBezTo>
                      <a:pt x="37" y="292"/>
                      <a:pt x="38" y="292"/>
                      <a:pt x="37" y="291"/>
                    </a:cubicBezTo>
                    <a:close/>
                    <a:moveTo>
                      <a:pt x="36" y="295"/>
                    </a:moveTo>
                    <a:cubicBezTo>
                      <a:pt x="37" y="294"/>
                      <a:pt x="37" y="297"/>
                      <a:pt x="38" y="298"/>
                    </a:cubicBezTo>
                    <a:cubicBezTo>
                      <a:pt x="38" y="298"/>
                      <a:pt x="38" y="298"/>
                      <a:pt x="38" y="297"/>
                    </a:cubicBezTo>
                    <a:cubicBezTo>
                      <a:pt x="40" y="301"/>
                      <a:pt x="36" y="298"/>
                      <a:pt x="36" y="295"/>
                    </a:cubicBezTo>
                    <a:close/>
                    <a:moveTo>
                      <a:pt x="36" y="303"/>
                    </a:moveTo>
                    <a:cubicBezTo>
                      <a:pt x="36" y="306"/>
                      <a:pt x="35" y="299"/>
                      <a:pt x="35" y="302"/>
                    </a:cubicBezTo>
                    <a:cubicBezTo>
                      <a:pt x="35" y="301"/>
                      <a:pt x="35" y="299"/>
                      <a:pt x="34" y="297"/>
                    </a:cubicBezTo>
                    <a:cubicBezTo>
                      <a:pt x="34" y="297"/>
                      <a:pt x="35" y="298"/>
                      <a:pt x="35" y="299"/>
                    </a:cubicBezTo>
                    <a:cubicBezTo>
                      <a:pt x="35" y="300"/>
                      <a:pt x="36" y="299"/>
                      <a:pt x="36" y="300"/>
                    </a:cubicBezTo>
                    <a:cubicBezTo>
                      <a:pt x="37" y="300"/>
                      <a:pt x="35" y="300"/>
                      <a:pt x="36" y="303"/>
                    </a:cubicBezTo>
                    <a:close/>
                    <a:moveTo>
                      <a:pt x="26" y="306"/>
                    </a:moveTo>
                    <a:cubicBezTo>
                      <a:pt x="27" y="305"/>
                      <a:pt x="28" y="307"/>
                      <a:pt x="29" y="307"/>
                    </a:cubicBezTo>
                    <a:cubicBezTo>
                      <a:pt x="29" y="309"/>
                      <a:pt x="30" y="311"/>
                      <a:pt x="29" y="312"/>
                    </a:cubicBezTo>
                    <a:cubicBezTo>
                      <a:pt x="28" y="310"/>
                      <a:pt x="27" y="308"/>
                      <a:pt x="26" y="306"/>
                    </a:cubicBezTo>
                    <a:close/>
                    <a:moveTo>
                      <a:pt x="31" y="310"/>
                    </a:moveTo>
                    <a:cubicBezTo>
                      <a:pt x="31" y="316"/>
                      <a:pt x="33" y="322"/>
                      <a:pt x="35" y="327"/>
                    </a:cubicBezTo>
                    <a:cubicBezTo>
                      <a:pt x="34" y="326"/>
                      <a:pt x="33" y="323"/>
                      <a:pt x="32" y="320"/>
                    </a:cubicBezTo>
                    <a:cubicBezTo>
                      <a:pt x="31" y="318"/>
                      <a:pt x="30" y="315"/>
                      <a:pt x="29" y="313"/>
                    </a:cubicBezTo>
                    <a:cubicBezTo>
                      <a:pt x="31" y="315"/>
                      <a:pt x="29" y="310"/>
                      <a:pt x="31" y="310"/>
                    </a:cubicBezTo>
                    <a:close/>
                    <a:moveTo>
                      <a:pt x="62" y="307"/>
                    </a:moveTo>
                    <a:cubicBezTo>
                      <a:pt x="62" y="307"/>
                      <a:pt x="63" y="307"/>
                      <a:pt x="63" y="307"/>
                    </a:cubicBezTo>
                    <a:cubicBezTo>
                      <a:pt x="64" y="309"/>
                      <a:pt x="65" y="311"/>
                      <a:pt x="63" y="311"/>
                    </a:cubicBezTo>
                    <a:cubicBezTo>
                      <a:pt x="63" y="310"/>
                      <a:pt x="63" y="308"/>
                      <a:pt x="62" y="307"/>
                    </a:cubicBezTo>
                    <a:close/>
                    <a:moveTo>
                      <a:pt x="37" y="328"/>
                    </a:moveTo>
                    <a:cubicBezTo>
                      <a:pt x="37" y="331"/>
                      <a:pt x="37" y="330"/>
                      <a:pt x="38" y="333"/>
                    </a:cubicBezTo>
                    <a:cubicBezTo>
                      <a:pt x="38" y="334"/>
                      <a:pt x="36" y="328"/>
                      <a:pt x="37" y="328"/>
                    </a:cubicBezTo>
                    <a:close/>
                    <a:moveTo>
                      <a:pt x="40" y="327"/>
                    </a:moveTo>
                    <a:cubicBezTo>
                      <a:pt x="40" y="327"/>
                      <a:pt x="42" y="330"/>
                      <a:pt x="42" y="331"/>
                    </a:cubicBezTo>
                    <a:cubicBezTo>
                      <a:pt x="41" y="331"/>
                      <a:pt x="41" y="329"/>
                      <a:pt x="40" y="327"/>
                    </a:cubicBezTo>
                    <a:close/>
                    <a:moveTo>
                      <a:pt x="64" y="311"/>
                    </a:moveTo>
                    <a:cubicBezTo>
                      <a:pt x="66" y="313"/>
                      <a:pt x="65" y="314"/>
                      <a:pt x="66" y="316"/>
                    </a:cubicBezTo>
                    <a:cubicBezTo>
                      <a:pt x="66" y="316"/>
                      <a:pt x="66" y="315"/>
                      <a:pt x="65" y="315"/>
                    </a:cubicBezTo>
                    <a:cubicBezTo>
                      <a:pt x="66" y="318"/>
                      <a:pt x="68" y="322"/>
                      <a:pt x="66" y="321"/>
                    </a:cubicBezTo>
                    <a:cubicBezTo>
                      <a:pt x="65" y="320"/>
                      <a:pt x="66" y="319"/>
                      <a:pt x="66" y="318"/>
                    </a:cubicBezTo>
                    <a:cubicBezTo>
                      <a:pt x="65" y="317"/>
                      <a:pt x="65" y="316"/>
                      <a:pt x="63" y="313"/>
                    </a:cubicBezTo>
                    <a:cubicBezTo>
                      <a:pt x="64" y="312"/>
                      <a:pt x="65" y="314"/>
                      <a:pt x="65" y="315"/>
                    </a:cubicBezTo>
                    <a:cubicBezTo>
                      <a:pt x="66" y="315"/>
                      <a:pt x="63" y="311"/>
                      <a:pt x="64" y="311"/>
                    </a:cubicBezTo>
                    <a:close/>
                    <a:moveTo>
                      <a:pt x="66" y="313"/>
                    </a:moveTo>
                    <a:cubicBezTo>
                      <a:pt x="67" y="313"/>
                      <a:pt x="67" y="313"/>
                      <a:pt x="67" y="314"/>
                    </a:cubicBezTo>
                    <a:cubicBezTo>
                      <a:pt x="69" y="317"/>
                      <a:pt x="67" y="318"/>
                      <a:pt x="69" y="321"/>
                    </a:cubicBezTo>
                    <a:cubicBezTo>
                      <a:pt x="68" y="321"/>
                      <a:pt x="68" y="319"/>
                      <a:pt x="67" y="319"/>
                    </a:cubicBezTo>
                    <a:cubicBezTo>
                      <a:pt x="66" y="316"/>
                      <a:pt x="68" y="318"/>
                      <a:pt x="66" y="313"/>
                    </a:cubicBezTo>
                    <a:close/>
                    <a:moveTo>
                      <a:pt x="94" y="299"/>
                    </a:moveTo>
                    <a:cubicBezTo>
                      <a:pt x="95" y="299"/>
                      <a:pt x="96" y="301"/>
                      <a:pt x="96" y="299"/>
                    </a:cubicBezTo>
                    <a:cubicBezTo>
                      <a:pt x="97" y="300"/>
                      <a:pt x="97" y="300"/>
                      <a:pt x="97" y="300"/>
                    </a:cubicBezTo>
                    <a:cubicBezTo>
                      <a:pt x="96" y="300"/>
                      <a:pt x="96" y="301"/>
                      <a:pt x="97" y="301"/>
                    </a:cubicBezTo>
                    <a:cubicBezTo>
                      <a:pt x="96" y="300"/>
                      <a:pt x="95" y="301"/>
                      <a:pt x="94" y="299"/>
                    </a:cubicBezTo>
                    <a:close/>
                    <a:moveTo>
                      <a:pt x="68" y="323"/>
                    </a:moveTo>
                    <a:cubicBezTo>
                      <a:pt x="70" y="324"/>
                      <a:pt x="72" y="331"/>
                      <a:pt x="73" y="334"/>
                    </a:cubicBezTo>
                    <a:cubicBezTo>
                      <a:pt x="71" y="332"/>
                      <a:pt x="70" y="328"/>
                      <a:pt x="68" y="323"/>
                    </a:cubicBezTo>
                    <a:close/>
                    <a:moveTo>
                      <a:pt x="49" y="342"/>
                    </a:moveTo>
                    <a:cubicBezTo>
                      <a:pt x="50" y="342"/>
                      <a:pt x="52" y="343"/>
                      <a:pt x="53" y="346"/>
                    </a:cubicBezTo>
                    <a:cubicBezTo>
                      <a:pt x="55" y="348"/>
                      <a:pt x="56" y="351"/>
                      <a:pt x="57" y="353"/>
                    </a:cubicBezTo>
                    <a:cubicBezTo>
                      <a:pt x="56" y="354"/>
                      <a:pt x="55" y="352"/>
                      <a:pt x="53" y="351"/>
                    </a:cubicBezTo>
                    <a:cubicBezTo>
                      <a:pt x="51" y="347"/>
                      <a:pt x="50" y="344"/>
                      <a:pt x="49" y="342"/>
                    </a:cubicBezTo>
                    <a:close/>
                    <a:moveTo>
                      <a:pt x="98" y="309"/>
                    </a:moveTo>
                    <a:cubicBezTo>
                      <a:pt x="99" y="309"/>
                      <a:pt x="102" y="315"/>
                      <a:pt x="102" y="317"/>
                    </a:cubicBezTo>
                    <a:cubicBezTo>
                      <a:pt x="100" y="316"/>
                      <a:pt x="98" y="310"/>
                      <a:pt x="98" y="309"/>
                    </a:cubicBezTo>
                    <a:close/>
                    <a:moveTo>
                      <a:pt x="74" y="337"/>
                    </a:moveTo>
                    <a:cubicBezTo>
                      <a:pt x="75" y="336"/>
                      <a:pt x="74" y="336"/>
                      <a:pt x="73" y="334"/>
                    </a:cubicBezTo>
                    <a:cubicBezTo>
                      <a:pt x="75" y="335"/>
                      <a:pt x="75" y="338"/>
                      <a:pt x="76" y="338"/>
                    </a:cubicBezTo>
                    <a:cubicBezTo>
                      <a:pt x="77" y="340"/>
                      <a:pt x="75" y="338"/>
                      <a:pt x="74" y="337"/>
                    </a:cubicBezTo>
                    <a:close/>
                    <a:moveTo>
                      <a:pt x="57" y="355"/>
                    </a:moveTo>
                    <a:cubicBezTo>
                      <a:pt x="58" y="354"/>
                      <a:pt x="58" y="354"/>
                      <a:pt x="58" y="354"/>
                    </a:cubicBezTo>
                    <a:cubicBezTo>
                      <a:pt x="59" y="356"/>
                      <a:pt x="58" y="356"/>
                      <a:pt x="58" y="357"/>
                    </a:cubicBezTo>
                    <a:cubicBezTo>
                      <a:pt x="58" y="357"/>
                      <a:pt x="57" y="356"/>
                      <a:pt x="57" y="355"/>
                    </a:cubicBezTo>
                    <a:close/>
                    <a:moveTo>
                      <a:pt x="76" y="340"/>
                    </a:moveTo>
                    <a:cubicBezTo>
                      <a:pt x="77" y="340"/>
                      <a:pt x="80" y="343"/>
                      <a:pt x="80" y="345"/>
                    </a:cubicBezTo>
                    <a:cubicBezTo>
                      <a:pt x="78" y="344"/>
                      <a:pt x="78" y="342"/>
                      <a:pt x="76" y="340"/>
                    </a:cubicBezTo>
                    <a:close/>
                    <a:moveTo>
                      <a:pt x="103" y="320"/>
                    </a:moveTo>
                    <a:cubicBezTo>
                      <a:pt x="103" y="320"/>
                      <a:pt x="104" y="322"/>
                      <a:pt x="105" y="323"/>
                    </a:cubicBezTo>
                    <a:cubicBezTo>
                      <a:pt x="104" y="324"/>
                      <a:pt x="103" y="321"/>
                      <a:pt x="103" y="320"/>
                    </a:cubicBezTo>
                    <a:close/>
                    <a:moveTo>
                      <a:pt x="68" y="351"/>
                    </a:moveTo>
                    <a:cubicBezTo>
                      <a:pt x="68" y="351"/>
                      <a:pt x="69" y="351"/>
                      <a:pt x="69" y="352"/>
                    </a:cubicBezTo>
                    <a:cubicBezTo>
                      <a:pt x="72" y="355"/>
                      <a:pt x="69" y="355"/>
                      <a:pt x="68" y="351"/>
                    </a:cubicBezTo>
                    <a:close/>
                    <a:moveTo>
                      <a:pt x="79" y="357"/>
                    </a:moveTo>
                    <a:cubicBezTo>
                      <a:pt x="77" y="356"/>
                      <a:pt x="76" y="353"/>
                      <a:pt x="74" y="352"/>
                    </a:cubicBezTo>
                    <a:cubicBezTo>
                      <a:pt x="73" y="350"/>
                      <a:pt x="75" y="350"/>
                      <a:pt x="74" y="348"/>
                    </a:cubicBezTo>
                    <a:cubicBezTo>
                      <a:pt x="76" y="350"/>
                      <a:pt x="78" y="352"/>
                      <a:pt x="79" y="352"/>
                    </a:cubicBezTo>
                    <a:cubicBezTo>
                      <a:pt x="77" y="350"/>
                      <a:pt x="76" y="350"/>
                      <a:pt x="74" y="346"/>
                    </a:cubicBezTo>
                    <a:cubicBezTo>
                      <a:pt x="74" y="346"/>
                      <a:pt x="75" y="347"/>
                      <a:pt x="76" y="347"/>
                    </a:cubicBezTo>
                    <a:cubicBezTo>
                      <a:pt x="77" y="348"/>
                      <a:pt x="76" y="348"/>
                      <a:pt x="77" y="350"/>
                    </a:cubicBezTo>
                    <a:cubicBezTo>
                      <a:pt x="77" y="348"/>
                      <a:pt x="78" y="350"/>
                      <a:pt x="80" y="352"/>
                    </a:cubicBezTo>
                    <a:cubicBezTo>
                      <a:pt x="81" y="354"/>
                      <a:pt x="82" y="356"/>
                      <a:pt x="83" y="358"/>
                    </a:cubicBezTo>
                    <a:cubicBezTo>
                      <a:pt x="82" y="358"/>
                      <a:pt x="81" y="356"/>
                      <a:pt x="80" y="354"/>
                    </a:cubicBezTo>
                    <a:cubicBezTo>
                      <a:pt x="79" y="353"/>
                      <a:pt x="79" y="355"/>
                      <a:pt x="79" y="354"/>
                    </a:cubicBezTo>
                    <a:cubicBezTo>
                      <a:pt x="78" y="354"/>
                      <a:pt x="80" y="356"/>
                      <a:pt x="81" y="358"/>
                    </a:cubicBezTo>
                    <a:cubicBezTo>
                      <a:pt x="82" y="360"/>
                      <a:pt x="80" y="358"/>
                      <a:pt x="81" y="360"/>
                    </a:cubicBezTo>
                    <a:cubicBezTo>
                      <a:pt x="81" y="360"/>
                      <a:pt x="79" y="357"/>
                      <a:pt x="79" y="357"/>
                    </a:cubicBezTo>
                    <a:close/>
                    <a:moveTo>
                      <a:pt x="138" y="308"/>
                    </a:moveTo>
                    <a:cubicBezTo>
                      <a:pt x="138" y="308"/>
                      <a:pt x="139" y="309"/>
                      <a:pt x="138" y="308"/>
                    </a:cubicBezTo>
                    <a:cubicBezTo>
                      <a:pt x="139" y="308"/>
                      <a:pt x="140" y="309"/>
                      <a:pt x="141" y="310"/>
                    </a:cubicBezTo>
                    <a:cubicBezTo>
                      <a:pt x="140" y="312"/>
                      <a:pt x="138" y="308"/>
                      <a:pt x="139" y="309"/>
                    </a:cubicBezTo>
                    <a:cubicBezTo>
                      <a:pt x="138" y="310"/>
                      <a:pt x="138" y="308"/>
                      <a:pt x="138" y="308"/>
                    </a:cubicBezTo>
                    <a:close/>
                    <a:moveTo>
                      <a:pt x="85" y="360"/>
                    </a:moveTo>
                    <a:cubicBezTo>
                      <a:pt x="85" y="360"/>
                      <a:pt x="85" y="360"/>
                      <a:pt x="84" y="359"/>
                    </a:cubicBezTo>
                    <a:cubicBezTo>
                      <a:pt x="84" y="360"/>
                      <a:pt x="85" y="361"/>
                      <a:pt x="84" y="361"/>
                    </a:cubicBezTo>
                    <a:cubicBezTo>
                      <a:pt x="82" y="358"/>
                      <a:pt x="85" y="358"/>
                      <a:pt x="82" y="355"/>
                    </a:cubicBezTo>
                    <a:cubicBezTo>
                      <a:pt x="84" y="357"/>
                      <a:pt x="86" y="360"/>
                      <a:pt x="88" y="364"/>
                    </a:cubicBezTo>
                    <a:cubicBezTo>
                      <a:pt x="90" y="367"/>
                      <a:pt x="93" y="371"/>
                      <a:pt x="96" y="374"/>
                    </a:cubicBezTo>
                    <a:cubicBezTo>
                      <a:pt x="95" y="374"/>
                      <a:pt x="96" y="374"/>
                      <a:pt x="96" y="375"/>
                    </a:cubicBezTo>
                    <a:cubicBezTo>
                      <a:pt x="95" y="374"/>
                      <a:pt x="94" y="373"/>
                      <a:pt x="93" y="374"/>
                    </a:cubicBezTo>
                    <a:cubicBezTo>
                      <a:pt x="92" y="373"/>
                      <a:pt x="93" y="372"/>
                      <a:pt x="93" y="372"/>
                    </a:cubicBezTo>
                    <a:cubicBezTo>
                      <a:pt x="92" y="371"/>
                      <a:pt x="91" y="371"/>
                      <a:pt x="89" y="369"/>
                    </a:cubicBezTo>
                    <a:cubicBezTo>
                      <a:pt x="90" y="365"/>
                      <a:pt x="85" y="363"/>
                      <a:pt x="85" y="360"/>
                    </a:cubicBezTo>
                    <a:close/>
                    <a:moveTo>
                      <a:pt x="82" y="362"/>
                    </a:moveTo>
                    <a:cubicBezTo>
                      <a:pt x="83" y="363"/>
                      <a:pt x="82" y="362"/>
                      <a:pt x="83" y="362"/>
                    </a:cubicBezTo>
                    <a:cubicBezTo>
                      <a:pt x="83" y="365"/>
                      <a:pt x="90" y="371"/>
                      <a:pt x="90" y="373"/>
                    </a:cubicBezTo>
                    <a:cubicBezTo>
                      <a:pt x="87" y="371"/>
                      <a:pt x="84" y="365"/>
                      <a:pt x="82" y="362"/>
                    </a:cubicBezTo>
                    <a:close/>
                    <a:moveTo>
                      <a:pt x="80" y="373"/>
                    </a:moveTo>
                    <a:cubicBezTo>
                      <a:pt x="80" y="372"/>
                      <a:pt x="82" y="376"/>
                      <a:pt x="84" y="378"/>
                    </a:cubicBezTo>
                    <a:cubicBezTo>
                      <a:pt x="83" y="379"/>
                      <a:pt x="81" y="375"/>
                      <a:pt x="80" y="373"/>
                    </a:cubicBezTo>
                    <a:close/>
                    <a:moveTo>
                      <a:pt x="84" y="369"/>
                    </a:moveTo>
                    <a:cubicBezTo>
                      <a:pt x="85" y="368"/>
                      <a:pt x="85" y="368"/>
                      <a:pt x="85" y="368"/>
                    </a:cubicBezTo>
                    <a:cubicBezTo>
                      <a:pt x="87" y="371"/>
                      <a:pt x="86" y="373"/>
                      <a:pt x="84" y="369"/>
                    </a:cubicBezTo>
                    <a:close/>
                    <a:moveTo>
                      <a:pt x="142" y="319"/>
                    </a:moveTo>
                    <a:cubicBezTo>
                      <a:pt x="143" y="319"/>
                      <a:pt x="144" y="320"/>
                      <a:pt x="146" y="321"/>
                    </a:cubicBezTo>
                    <a:cubicBezTo>
                      <a:pt x="146" y="323"/>
                      <a:pt x="145" y="322"/>
                      <a:pt x="144" y="322"/>
                    </a:cubicBezTo>
                    <a:lnTo>
                      <a:pt x="142" y="319"/>
                    </a:lnTo>
                    <a:close/>
                    <a:moveTo>
                      <a:pt x="89" y="374"/>
                    </a:moveTo>
                    <a:cubicBezTo>
                      <a:pt x="88" y="373"/>
                      <a:pt x="89" y="375"/>
                      <a:pt x="88" y="374"/>
                    </a:cubicBezTo>
                    <a:cubicBezTo>
                      <a:pt x="86" y="373"/>
                      <a:pt x="88" y="371"/>
                      <a:pt x="89" y="374"/>
                    </a:cubicBezTo>
                    <a:close/>
                    <a:moveTo>
                      <a:pt x="83" y="379"/>
                    </a:moveTo>
                    <a:cubicBezTo>
                      <a:pt x="84" y="379"/>
                      <a:pt x="87" y="383"/>
                      <a:pt x="86" y="383"/>
                    </a:cubicBezTo>
                    <a:cubicBezTo>
                      <a:pt x="84" y="382"/>
                      <a:pt x="83" y="380"/>
                      <a:pt x="83" y="379"/>
                    </a:cubicBezTo>
                    <a:close/>
                    <a:moveTo>
                      <a:pt x="146" y="324"/>
                    </a:moveTo>
                    <a:cubicBezTo>
                      <a:pt x="145" y="323"/>
                      <a:pt x="147" y="324"/>
                      <a:pt x="146" y="323"/>
                    </a:cubicBezTo>
                    <a:cubicBezTo>
                      <a:pt x="147" y="323"/>
                      <a:pt x="148" y="326"/>
                      <a:pt x="148" y="325"/>
                    </a:cubicBezTo>
                    <a:cubicBezTo>
                      <a:pt x="149" y="326"/>
                      <a:pt x="148" y="326"/>
                      <a:pt x="149" y="327"/>
                    </a:cubicBezTo>
                    <a:cubicBezTo>
                      <a:pt x="150" y="328"/>
                      <a:pt x="149" y="326"/>
                      <a:pt x="150" y="327"/>
                    </a:cubicBezTo>
                    <a:cubicBezTo>
                      <a:pt x="150" y="327"/>
                      <a:pt x="150" y="328"/>
                      <a:pt x="151" y="329"/>
                    </a:cubicBezTo>
                    <a:cubicBezTo>
                      <a:pt x="150" y="328"/>
                      <a:pt x="150" y="329"/>
                      <a:pt x="150" y="329"/>
                    </a:cubicBezTo>
                    <a:cubicBezTo>
                      <a:pt x="152" y="330"/>
                      <a:pt x="151" y="329"/>
                      <a:pt x="152" y="332"/>
                    </a:cubicBezTo>
                    <a:cubicBezTo>
                      <a:pt x="152" y="332"/>
                      <a:pt x="151" y="331"/>
                      <a:pt x="150" y="330"/>
                    </a:cubicBezTo>
                    <a:cubicBezTo>
                      <a:pt x="150" y="330"/>
                      <a:pt x="150" y="331"/>
                      <a:pt x="150" y="331"/>
                    </a:cubicBezTo>
                    <a:cubicBezTo>
                      <a:pt x="149" y="331"/>
                      <a:pt x="150" y="329"/>
                      <a:pt x="148" y="327"/>
                    </a:cubicBezTo>
                    <a:cubicBezTo>
                      <a:pt x="149" y="327"/>
                      <a:pt x="147" y="326"/>
                      <a:pt x="146" y="324"/>
                    </a:cubicBezTo>
                    <a:close/>
                    <a:moveTo>
                      <a:pt x="119" y="351"/>
                    </a:moveTo>
                    <a:cubicBezTo>
                      <a:pt x="120" y="350"/>
                      <a:pt x="120" y="352"/>
                      <a:pt x="122" y="353"/>
                    </a:cubicBezTo>
                    <a:cubicBezTo>
                      <a:pt x="122" y="355"/>
                      <a:pt x="120" y="352"/>
                      <a:pt x="119" y="351"/>
                    </a:cubicBezTo>
                    <a:close/>
                    <a:moveTo>
                      <a:pt x="94" y="377"/>
                    </a:moveTo>
                    <a:cubicBezTo>
                      <a:pt x="95" y="376"/>
                      <a:pt x="96" y="378"/>
                      <a:pt x="97" y="379"/>
                    </a:cubicBezTo>
                    <a:cubicBezTo>
                      <a:pt x="97" y="380"/>
                      <a:pt x="95" y="379"/>
                      <a:pt x="94" y="377"/>
                    </a:cubicBezTo>
                    <a:close/>
                    <a:moveTo>
                      <a:pt x="99" y="375"/>
                    </a:moveTo>
                    <a:cubicBezTo>
                      <a:pt x="100" y="377"/>
                      <a:pt x="100" y="377"/>
                      <a:pt x="102" y="380"/>
                    </a:cubicBezTo>
                    <a:cubicBezTo>
                      <a:pt x="100" y="381"/>
                      <a:pt x="98" y="375"/>
                      <a:pt x="99" y="375"/>
                    </a:cubicBezTo>
                    <a:close/>
                    <a:moveTo>
                      <a:pt x="130" y="344"/>
                    </a:moveTo>
                    <a:cubicBezTo>
                      <a:pt x="130" y="344"/>
                      <a:pt x="130" y="344"/>
                      <a:pt x="131" y="345"/>
                    </a:cubicBezTo>
                    <a:cubicBezTo>
                      <a:pt x="131" y="344"/>
                      <a:pt x="131" y="344"/>
                      <a:pt x="131" y="344"/>
                    </a:cubicBezTo>
                    <a:cubicBezTo>
                      <a:pt x="132" y="343"/>
                      <a:pt x="132" y="345"/>
                      <a:pt x="132" y="346"/>
                    </a:cubicBezTo>
                    <a:cubicBezTo>
                      <a:pt x="131" y="346"/>
                      <a:pt x="131" y="345"/>
                      <a:pt x="130" y="344"/>
                    </a:cubicBezTo>
                    <a:close/>
                    <a:moveTo>
                      <a:pt x="106" y="408"/>
                    </a:moveTo>
                    <a:cubicBezTo>
                      <a:pt x="104" y="407"/>
                      <a:pt x="111" y="414"/>
                      <a:pt x="107" y="411"/>
                    </a:cubicBezTo>
                    <a:cubicBezTo>
                      <a:pt x="108" y="412"/>
                      <a:pt x="108" y="412"/>
                      <a:pt x="109" y="413"/>
                    </a:cubicBezTo>
                    <a:cubicBezTo>
                      <a:pt x="109" y="413"/>
                      <a:pt x="109" y="412"/>
                      <a:pt x="109" y="412"/>
                    </a:cubicBezTo>
                    <a:cubicBezTo>
                      <a:pt x="111" y="414"/>
                      <a:pt x="113" y="417"/>
                      <a:pt x="114" y="416"/>
                    </a:cubicBezTo>
                    <a:cubicBezTo>
                      <a:pt x="115" y="418"/>
                      <a:pt x="115" y="418"/>
                      <a:pt x="118" y="420"/>
                    </a:cubicBezTo>
                    <a:cubicBezTo>
                      <a:pt x="117" y="420"/>
                      <a:pt x="117" y="420"/>
                      <a:pt x="116" y="419"/>
                    </a:cubicBezTo>
                    <a:cubicBezTo>
                      <a:pt x="115" y="418"/>
                      <a:pt x="114" y="417"/>
                      <a:pt x="114" y="417"/>
                    </a:cubicBezTo>
                    <a:cubicBezTo>
                      <a:pt x="115" y="420"/>
                      <a:pt x="117" y="420"/>
                      <a:pt x="118" y="422"/>
                    </a:cubicBezTo>
                    <a:cubicBezTo>
                      <a:pt x="119" y="422"/>
                      <a:pt x="116" y="420"/>
                      <a:pt x="117" y="420"/>
                    </a:cubicBezTo>
                    <a:cubicBezTo>
                      <a:pt x="119" y="422"/>
                      <a:pt x="119" y="423"/>
                      <a:pt x="121" y="425"/>
                    </a:cubicBezTo>
                    <a:cubicBezTo>
                      <a:pt x="122" y="427"/>
                      <a:pt x="119" y="424"/>
                      <a:pt x="119" y="424"/>
                    </a:cubicBezTo>
                    <a:cubicBezTo>
                      <a:pt x="119" y="425"/>
                      <a:pt x="121" y="426"/>
                      <a:pt x="122" y="427"/>
                    </a:cubicBezTo>
                    <a:cubicBezTo>
                      <a:pt x="123" y="428"/>
                      <a:pt x="120" y="425"/>
                      <a:pt x="123" y="426"/>
                    </a:cubicBezTo>
                    <a:cubicBezTo>
                      <a:pt x="124" y="428"/>
                      <a:pt x="123" y="428"/>
                      <a:pt x="127" y="431"/>
                    </a:cubicBezTo>
                    <a:cubicBezTo>
                      <a:pt x="126" y="430"/>
                      <a:pt x="126" y="431"/>
                      <a:pt x="126" y="431"/>
                    </a:cubicBezTo>
                    <a:cubicBezTo>
                      <a:pt x="128" y="433"/>
                      <a:pt x="127" y="431"/>
                      <a:pt x="129" y="432"/>
                    </a:cubicBezTo>
                    <a:cubicBezTo>
                      <a:pt x="133" y="438"/>
                      <a:pt x="140" y="442"/>
                      <a:pt x="146" y="447"/>
                    </a:cubicBezTo>
                    <a:cubicBezTo>
                      <a:pt x="146" y="447"/>
                      <a:pt x="151" y="450"/>
                      <a:pt x="150" y="451"/>
                    </a:cubicBezTo>
                    <a:cubicBezTo>
                      <a:pt x="153" y="452"/>
                      <a:pt x="152" y="451"/>
                      <a:pt x="155" y="453"/>
                    </a:cubicBezTo>
                    <a:cubicBezTo>
                      <a:pt x="156" y="455"/>
                      <a:pt x="159" y="457"/>
                      <a:pt x="163" y="460"/>
                    </a:cubicBezTo>
                    <a:cubicBezTo>
                      <a:pt x="167" y="462"/>
                      <a:pt x="172" y="464"/>
                      <a:pt x="174" y="466"/>
                    </a:cubicBezTo>
                    <a:cubicBezTo>
                      <a:pt x="174" y="467"/>
                      <a:pt x="173" y="467"/>
                      <a:pt x="172" y="466"/>
                    </a:cubicBezTo>
                    <a:cubicBezTo>
                      <a:pt x="172" y="466"/>
                      <a:pt x="172" y="466"/>
                      <a:pt x="172" y="467"/>
                    </a:cubicBezTo>
                    <a:cubicBezTo>
                      <a:pt x="174" y="467"/>
                      <a:pt x="182" y="470"/>
                      <a:pt x="184" y="473"/>
                    </a:cubicBezTo>
                    <a:cubicBezTo>
                      <a:pt x="188" y="473"/>
                      <a:pt x="191" y="476"/>
                      <a:pt x="195" y="478"/>
                    </a:cubicBezTo>
                    <a:cubicBezTo>
                      <a:pt x="195" y="478"/>
                      <a:pt x="193" y="478"/>
                      <a:pt x="193" y="478"/>
                    </a:cubicBezTo>
                    <a:cubicBezTo>
                      <a:pt x="192" y="477"/>
                      <a:pt x="190" y="476"/>
                      <a:pt x="188" y="476"/>
                    </a:cubicBezTo>
                    <a:cubicBezTo>
                      <a:pt x="188" y="476"/>
                      <a:pt x="189" y="477"/>
                      <a:pt x="191" y="478"/>
                    </a:cubicBezTo>
                    <a:cubicBezTo>
                      <a:pt x="188" y="477"/>
                      <a:pt x="184" y="475"/>
                      <a:pt x="180" y="473"/>
                    </a:cubicBezTo>
                    <a:cubicBezTo>
                      <a:pt x="181" y="473"/>
                      <a:pt x="180" y="472"/>
                      <a:pt x="180" y="472"/>
                    </a:cubicBezTo>
                    <a:cubicBezTo>
                      <a:pt x="179" y="472"/>
                      <a:pt x="177" y="470"/>
                      <a:pt x="177" y="470"/>
                    </a:cubicBezTo>
                    <a:cubicBezTo>
                      <a:pt x="175" y="469"/>
                      <a:pt x="171" y="467"/>
                      <a:pt x="167" y="465"/>
                    </a:cubicBezTo>
                    <a:cubicBezTo>
                      <a:pt x="164" y="463"/>
                      <a:pt x="161" y="461"/>
                      <a:pt x="161" y="464"/>
                    </a:cubicBezTo>
                    <a:cubicBezTo>
                      <a:pt x="156" y="460"/>
                      <a:pt x="154" y="459"/>
                      <a:pt x="149" y="457"/>
                    </a:cubicBezTo>
                    <a:cubicBezTo>
                      <a:pt x="148" y="456"/>
                      <a:pt x="146" y="455"/>
                      <a:pt x="146" y="454"/>
                    </a:cubicBezTo>
                    <a:cubicBezTo>
                      <a:pt x="144" y="454"/>
                      <a:pt x="137" y="449"/>
                      <a:pt x="134" y="445"/>
                    </a:cubicBezTo>
                    <a:cubicBezTo>
                      <a:pt x="133" y="444"/>
                      <a:pt x="133" y="445"/>
                      <a:pt x="132" y="444"/>
                    </a:cubicBezTo>
                    <a:cubicBezTo>
                      <a:pt x="129" y="442"/>
                      <a:pt x="126" y="439"/>
                      <a:pt x="123" y="436"/>
                    </a:cubicBezTo>
                    <a:cubicBezTo>
                      <a:pt x="120" y="434"/>
                      <a:pt x="117" y="431"/>
                      <a:pt x="115" y="429"/>
                    </a:cubicBezTo>
                    <a:cubicBezTo>
                      <a:pt x="115" y="428"/>
                      <a:pt x="112" y="424"/>
                      <a:pt x="109" y="422"/>
                    </a:cubicBezTo>
                    <a:cubicBezTo>
                      <a:pt x="107" y="419"/>
                      <a:pt x="100" y="411"/>
                      <a:pt x="97" y="409"/>
                    </a:cubicBezTo>
                    <a:cubicBezTo>
                      <a:pt x="94" y="407"/>
                      <a:pt x="97" y="409"/>
                      <a:pt x="97" y="408"/>
                    </a:cubicBezTo>
                    <a:cubicBezTo>
                      <a:pt x="95" y="406"/>
                      <a:pt x="90" y="402"/>
                      <a:pt x="89" y="399"/>
                    </a:cubicBezTo>
                    <a:cubicBezTo>
                      <a:pt x="92" y="401"/>
                      <a:pt x="88" y="395"/>
                      <a:pt x="86" y="392"/>
                    </a:cubicBezTo>
                    <a:cubicBezTo>
                      <a:pt x="89" y="394"/>
                      <a:pt x="90" y="398"/>
                      <a:pt x="91" y="400"/>
                    </a:cubicBezTo>
                    <a:cubicBezTo>
                      <a:pt x="92" y="400"/>
                      <a:pt x="93" y="400"/>
                      <a:pt x="95" y="402"/>
                    </a:cubicBezTo>
                    <a:cubicBezTo>
                      <a:pt x="94" y="402"/>
                      <a:pt x="94" y="402"/>
                      <a:pt x="94" y="402"/>
                    </a:cubicBezTo>
                    <a:cubicBezTo>
                      <a:pt x="102" y="410"/>
                      <a:pt x="109" y="417"/>
                      <a:pt x="115" y="424"/>
                    </a:cubicBezTo>
                    <a:cubicBezTo>
                      <a:pt x="117" y="425"/>
                      <a:pt x="120" y="428"/>
                      <a:pt x="121" y="428"/>
                    </a:cubicBezTo>
                    <a:cubicBezTo>
                      <a:pt x="119" y="425"/>
                      <a:pt x="116" y="423"/>
                      <a:pt x="113" y="420"/>
                    </a:cubicBezTo>
                    <a:cubicBezTo>
                      <a:pt x="110" y="417"/>
                      <a:pt x="108" y="414"/>
                      <a:pt x="105" y="412"/>
                    </a:cubicBezTo>
                    <a:cubicBezTo>
                      <a:pt x="105" y="412"/>
                      <a:pt x="106" y="413"/>
                      <a:pt x="106" y="412"/>
                    </a:cubicBezTo>
                    <a:cubicBezTo>
                      <a:pt x="106" y="412"/>
                      <a:pt x="105" y="411"/>
                      <a:pt x="103" y="410"/>
                    </a:cubicBezTo>
                    <a:cubicBezTo>
                      <a:pt x="102" y="408"/>
                      <a:pt x="101" y="407"/>
                      <a:pt x="102" y="407"/>
                    </a:cubicBezTo>
                    <a:cubicBezTo>
                      <a:pt x="99" y="406"/>
                      <a:pt x="99" y="403"/>
                      <a:pt x="97" y="403"/>
                    </a:cubicBezTo>
                    <a:cubicBezTo>
                      <a:pt x="94" y="401"/>
                      <a:pt x="92" y="398"/>
                      <a:pt x="93" y="397"/>
                    </a:cubicBezTo>
                    <a:cubicBezTo>
                      <a:pt x="94" y="399"/>
                      <a:pt x="94" y="400"/>
                      <a:pt x="96" y="400"/>
                    </a:cubicBezTo>
                    <a:cubicBezTo>
                      <a:pt x="94" y="398"/>
                      <a:pt x="94" y="397"/>
                      <a:pt x="93" y="395"/>
                    </a:cubicBezTo>
                    <a:cubicBezTo>
                      <a:pt x="93" y="395"/>
                      <a:pt x="93" y="397"/>
                      <a:pt x="91" y="396"/>
                    </a:cubicBezTo>
                    <a:cubicBezTo>
                      <a:pt x="89" y="393"/>
                      <a:pt x="89" y="391"/>
                      <a:pt x="88" y="389"/>
                    </a:cubicBezTo>
                    <a:cubicBezTo>
                      <a:pt x="89" y="390"/>
                      <a:pt x="91" y="392"/>
                      <a:pt x="93" y="392"/>
                    </a:cubicBezTo>
                    <a:cubicBezTo>
                      <a:pt x="94" y="394"/>
                      <a:pt x="93" y="394"/>
                      <a:pt x="93" y="394"/>
                    </a:cubicBezTo>
                    <a:cubicBezTo>
                      <a:pt x="97" y="397"/>
                      <a:pt x="96" y="398"/>
                      <a:pt x="100" y="402"/>
                    </a:cubicBezTo>
                    <a:cubicBezTo>
                      <a:pt x="101" y="401"/>
                      <a:pt x="100" y="400"/>
                      <a:pt x="102" y="400"/>
                    </a:cubicBezTo>
                    <a:cubicBezTo>
                      <a:pt x="104" y="403"/>
                      <a:pt x="103" y="403"/>
                      <a:pt x="104" y="406"/>
                    </a:cubicBezTo>
                    <a:cubicBezTo>
                      <a:pt x="102" y="404"/>
                      <a:pt x="104" y="404"/>
                      <a:pt x="102" y="403"/>
                    </a:cubicBezTo>
                    <a:cubicBezTo>
                      <a:pt x="101" y="402"/>
                      <a:pt x="102" y="404"/>
                      <a:pt x="101" y="403"/>
                    </a:cubicBezTo>
                    <a:cubicBezTo>
                      <a:pt x="103" y="406"/>
                      <a:pt x="106" y="406"/>
                      <a:pt x="108" y="410"/>
                    </a:cubicBezTo>
                    <a:cubicBezTo>
                      <a:pt x="109" y="411"/>
                      <a:pt x="106" y="408"/>
                      <a:pt x="106" y="408"/>
                    </a:cubicBezTo>
                    <a:close/>
                    <a:moveTo>
                      <a:pt x="93" y="389"/>
                    </a:moveTo>
                    <a:cubicBezTo>
                      <a:pt x="94" y="390"/>
                      <a:pt x="95" y="391"/>
                      <a:pt x="96" y="393"/>
                    </a:cubicBezTo>
                    <a:cubicBezTo>
                      <a:pt x="95" y="392"/>
                      <a:pt x="93" y="391"/>
                      <a:pt x="93" y="389"/>
                    </a:cubicBezTo>
                    <a:close/>
                    <a:moveTo>
                      <a:pt x="104" y="379"/>
                    </a:moveTo>
                    <a:cubicBezTo>
                      <a:pt x="104" y="380"/>
                      <a:pt x="104" y="381"/>
                      <a:pt x="103" y="381"/>
                    </a:cubicBezTo>
                    <a:cubicBezTo>
                      <a:pt x="104" y="382"/>
                      <a:pt x="104" y="382"/>
                      <a:pt x="104" y="382"/>
                    </a:cubicBezTo>
                    <a:cubicBezTo>
                      <a:pt x="105" y="383"/>
                      <a:pt x="104" y="382"/>
                      <a:pt x="105" y="381"/>
                    </a:cubicBezTo>
                    <a:cubicBezTo>
                      <a:pt x="106" y="383"/>
                      <a:pt x="105" y="383"/>
                      <a:pt x="107" y="385"/>
                    </a:cubicBezTo>
                    <a:cubicBezTo>
                      <a:pt x="107" y="385"/>
                      <a:pt x="106" y="384"/>
                      <a:pt x="106" y="384"/>
                    </a:cubicBezTo>
                    <a:cubicBezTo>
                      <a:pt x="106" y="385"/>
                      <a:pt x="108" y="385"/>
                      <a:pt x="109" y="388"/>
                    </a:cubicBezTo>
                    <a:cubicBezTo>
                      <a:pt x="106" y="387"/>
                      <a:pt x="104" y="383"/>
                      <a:pt x="102" y="380"/>
                    </a:cubicBezTo>
                    <a:cubicBezTo>
                      <a:pt x="104" y="381"/>
                      <a:pt x="102" y="378"/>
                      <a:pt x="104" y="379"/>
                    </a:cubicBezTo>
                    <a:close/>
                    <a:moveTo>
                      <a:pt x="101" y="383"/>
                    </a:moveTo>
                    <a:cubicBezTo>
                      <a:pt x="102" y="382"/>
                      <a:pt x="106" y="388"/>
                      <a:pt x="106" y="389"/>
                    </a:cubicBezTo>
                    <a:cubicBezTo>
                      <a:pt x="104" y="387"/>
                      <a:pt x="103" y="385"/>
                      <a:pt x="101" y="383"/>
                    </a:cubicBezTo>
                    <a:close/>
                    <a:moveTo>
                      <a:pt x="94" y="393"/>
                    </a:moveTo>
                    <a:cubicBezTo>
                      <a:pt x="95" y="392"/>
                      <a:pt x="98" y="395"/>
                      <a:pt x="97" y="396"/>
                    </a:cubicBezTo>
                    <a:cubicBezTo>
                      <a:pt x="94" y="394"/>
                      <a:pt x="96" y="394"/>
                      <a:pt x="94" y="393"/>
                    </a:cubicBezTo>
                    <a:close/>
                    <a:moveTo>
                      <a:pt x="152" y="334"/>
                    </a:moveTo>
                    <a:cubicBezTo>
                      <a:pt x="151" y="334"/>
                      <a:pt x="151" y="333"/>
                      <a:pt x="151" y="332"/>
                    </a:cubicBezTo>
                    <a:cubicBezTo>
                      <a:pt x="151" y="332"/>
                      <a:pt x="152" y="333"/>
                      <a:pt x="152" y="333"/>
                    </a:cubicBezTo>
                    <a:cubicBezTo>
                      <a:pt x="153" y="334"/>
                      <a:pt x="153" y="333"/>
                      <a:pt x="154" y="335"/>
                    </a:cubicBezTo>
                    <a:cubicBezTo>
                      <a:pt x="154" y="335"/>
                      <a:pt x="154" y="335"/>
                      <a:pt x="154" y="335"/>
                    </a:cubicBezTo>
                    <a:cubicBezTo>
                      <a:pt x="153" y="334"/>
                      <a:pt x="152" y="334"/>
                      <a:pt x="152" y="334"/>
                    </a:cubicBezTo>
                    <a:close/>
                    <a:moveTo>
                      <a:pt x="97" y="393"/>
                    </a:moveTo>
                    <a:cubicBezTo>
                      <a:pt x="97" y="392"/>
                      <a:pt x="99" y="396"/>
                      <a:pt x="100" y="397"/>
                    </a:cubicBezTo>
                    <a:cubicBezTo>
                      <a:pt x="100" y="398"/>
                      <a:pt x="99" y="397"/>
                      <a:pt x="98" y="398"/>
                    </a:cubicBezTo>
                    <a:cubicBezTo>
                      <a:pt x="97" y="396"/>
                      <a:pt x="99" y="396"/>
                      <a:pt x="97" y="393"/>
                    </a:cubicBezTo>
                    <a:close/>
                    <a:moveTo>
                      <a:pt x="132" y="367"/>
                    </a:moveTo>
                    <a:cubicBezTo>
                      <a:pt x="132" y="366"/>
                      <a:pt x="130" y="364"/>
                      <a:pt x="130" y="363"/>
                    </a:cubicBezTo>
                    <a:cubicBezTo>
                      <a:pt x="130" y="362"/>
                      <a:pt x="132" y="365"/>
                      <a:pt x="133" y="365"/>
                    </a:cubicBezTo>
                    <a:cubicBezTo>
                      <a:pt x="132" y="366"/>
                      <a:pt x="133" y="367"/>
                      <a:pt x="132" y="368"/>
                    </a:cubicBezTo>
                    <a:cubicBezTo>
                      <a:pt x="134" y="368"/>
                      <a:pt x="135" y="368"/>
                      <a:pt x="136" y="370"/>
                    </a:cubicBezTo>
                    <a:cubicBezTo>
                      <a:pt x="135" y="371"/>
                      <a:pt x="133" y="368"/>
                      <a:pt x="134" y="371"/>
                    </a:cubicBezTo>
                    <a:cubicBezTo>
                      <a:pt x="133" y="371"/>
                      <a:pt x="133" y="371"/>
                      <a:pt x="132" y="369"/>
                    </a:cubicBezTo>
                    <a:cubicBezTo>
                      <a:pt x="132" y="369"/>
                      <a:pt x="133" y="369"/>
                      <a:pt x="133" y="369"/>
                    </a:cubicBezTo>
                    <a:cubicBezTo>
                      <a:pt x="132" y="368"/>
                      <a:pt x="130" y="368"/>
                      <a:pt x="129" y="366"/>
                    </a:cubicBezTo>
                    <a:cubicBezTo>
                      <a:pt x="131" y="368"/>
                      <a:pt x="130" y="365"/>
                      <a:pt x="132" y="367"/>
                    </a:cubicBezTo>
                    <a:close/>
                    <a:moveTo>
                      <a:pt x="104" y="404"/>
                    </a:moveTo>
                    <a:cubicBezTo>
                      <a:pt x="104" y="402"/>
                      <a:pt x="107" y="406"/>
                      <a:pt x="108" y="407"/>
                    </a:cubicBezTo>
                    <a:cubicBezTo>
                      <a:pt x="108" y="408"/>
                      <a:pt x="107" y="407"/>
                      <a:pt x="106" y="406"/>
                    </a:cubicBezTo>
                    <a:cubicBezTo>
                      <a:pt x="105" y="406"/>
                      <a:pt x="105" y="404"/>
                      <a:pt x="104" y="404"/>
                    </a:cubicBezTo>
                    <a:close/>
                    <a:moveTo>
                      <a:pt x="135" y="371"/>
                    </a:moveTo>
                    <a:cubicBezTo>
                      <a:pt x="136" y="371"/>
                      <a:pt x="137" y="371"/>
                      <a:pt x="137" y="371"/>
                    </a:cubicBezTo>
                    <a:cubicBezTo>
                      <a:pt x="139" y="372"/>
                      <a:pt x="138" y="373"/>
                      <a:pt x="139" y="374"/>
                    </a:cubicBezTo>
                    <a:cubicBezTo>
                      <a:pt x="139" y="374"/>
                      <a:pt x="136" y="371"/>
                      <a:pt x="137" y="373"/>
                    </a:cubicBezTo>
                    <a:cubicBezTo>
                      <a:pt x="137" y="373"/>
                      <a:pt x="136" y="372"/>
                      <a:pt x="135" y="371"/>
                    </a:cubicBezTo>
                    <a:close/>
                    <a:moveTo>
                      <a:pt x="139" y="375"/>
                    </a:moveTo>
                    <a:cubicBezTo>
                      <a:pt x="140" y="375"/>
                      <a:pt x="141" y="377"/>
                      <a:pt x="142" y="376"/>
                    </a:cubicBezTo>
                    <a:cubicBezTo>
                      <a:pt x="142" y="377"/>
                      <a:pt x="141" y="377"/>
                      <a:pt x="143" y="378"/>
                    </a:cubicBezTo>
                    <a:cubicBezTo>
                      <a:pt x="142" y="376"/>
                      <a:pt x="144" y="378"/>
                      <a:pt x="144" y="379"/>
                    </a:cubicBezTo>
                    <a:cubicBezTo>
                      <a:pt x="142" y="379"/>
                      <a:pt x="140" y="377"/>
                      <a:pt x="139" y="375"/>
                    </a:cubicBezTo>
                    <a:close/>
                    <a:moveTo>
                      <a:pt x="142" y="380"/>
                    </a:moveTo>
                    <a:cubicBezTo>
                      <a:pt x="142" y="380"/>
                      <a:pt x="141" y="379"/>
                      <a:pt x="140" y="378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41" y="378"/>
                      <a:pt x="141" y="378"/>
                      <a:pt x="142" y="379"/>
                    </a:cubicBezTo>
                    <a:cubicBezTo>
                      <a:pt x="140" y="379"/>
                      <a:pt x="141" y="379"/>
                      <a:pt x="142" y="380"/>
                    </a:cubicBezTo>
                    <a:close/>
                    <a:moveTo>
                      <a:pt x="114" y="415"/>
                    </a:moveTo>
                    <a:cubicBezTo>
                      <a:pt x="114" y="414"/>
                      <a:pt x="117" y="417"/>
                      <a:pt x="118" y="418"/>
                    </a:cubicBezTo>
                    <a:cubicBezTo>
                      <a:pt x="117" y="419"/>
                      <a:pt x="115" y="417"/>
                      <a:pt x="114" y="415"/>
                    </a:cubicBezTo>
                    <a:close/>
                    <a:moveTo>
                      <a:pt x="167" y="348"/>
                    </a:moveTo>
                    <a:cubicBezTo>
                      <a:pt x="168" y="347"/>
                      <a:pt x="168" y="348"/>
                      <a:pt x="169" y="347"/>
                    </a:cubicBezTo>
                    <a:cubicBezTo>
                      <a:pt x="170" y="348"/>
                      <a:pt x="172" y="350"/>
                      <a:pt x="172" y="351"/>
                    </a:cubicBezTo>
                    <a:cubicBezTo>
                      <a:pt x="169" y="347"/>
                      <a:pt x="169" y="349"/>
                      <a:pt x="167" y="348"/>
                    </a:cubicBezTo>
                    <a:close/>
                    <a:moveTo>
                      <a:pt x="150" y="371"/>
                    </a:moveTo>
                    <a:cubicBezTo>
                      <a:pt x="151" y="372"/>
                      <a:pt x="152" y="371"/>
                      <a:pt x="151" y="371"/>
                    </a:cubicBezTo>
                    <a:cubicBezTo>
                      <a:pt x="153" y="372"/>
                      <a:pt x="152" y="372"/>
                      <a:pt x="153" y="374"/>
                    </a:cubicBezTo>
                    <a:cubicBezTo>
                      <a:pt x="152" y="374"/>
                      <a:pt x="152" y="372"/>
                      <a:pt x="150" y="371"/>
                    </a:cubicBezTo>
                    <a:close/>
                    <a:moveTo>
                      <a:pt x="146" y="383"/>
                    </a:moveTo>
                    <a:cubicBezTo>
                      <a:pt x="147" y="382"/>
                      <a:pt x="149" y="385"/>
                      <a:pt x="149" y="384"/>
                    </a:cubicBezTo>
                    <a:cubicBezTo>
                      <a:pt x="151" y="386"/>
                      <a:pt x="149" y="385"/>
                      <a:pt x="150" y="386"/>
                    </a:cubicBezTo>
                    <a:cubicBezTo>
                      <a:pt x="151" y="387"/>
                      <a:pt x="153" y="389"/>
                      <a:pt x="154" y="390"/>
                    </a:cubicBezTo>
                    <a:cubicBezTo>
                      <a:pt x="151" y="389"/>
                      <a:pt x="149" y="386"/>
                      <a:pt x="146" y="383"/>
                    </a:cubicBezTo>
                    <a:close/>
                    <a:moveTo>
                      <a:pt x="149" y="384"/>
                    </a:moveTo>
                    <a:cubicBezTo>
                      <a:pt x="152" y="385"/>
                      <a:pt x="153" y="388"/>
                      <a:pt x="156" y="389"/>
                    </a:cubicBezTo>
                    <a:cubicBezTo>
                      <a:pt x="154" y="390"/>
                      <a:pt x="151" y="385"/>
                      <a:pt x="149" y="384"/>
                    </a:cubicBezTo>
                    <a:close/>
                    <a:moveTo>
                      <a:pt x="174" y="352"/>
                    </a:moveTo>
                    <a:cubicBezTo>
                      <a:pt x="175" y="353"/>
                      <a:pt x="174" y="354"/>
                      <a:pt x="175" y="355"/>
                    </a:cubicBezTo>
                    <a:cubicBezTo>
                      <a:pt x="174" y="355"/>
                      <a:pt x="173" y="351"/>
                      <a:pt x="174" y="352"/>
                    </a:cubicBezTo>
                    <a:close/>
                    <a:moveTo>
                      <a:pt x="166" y="373"/>
                    </a:moveTo>
                    <a:cubicBezTo>
                      <a:pt x="168" y="377"/>
                      <a:pt x="167" y="375"/>
                      <a:pt x="169" y="379"/>
                    </a:cubicBezTo>
                    <a:cubicBezTo>
                      <a:pt x="167" y="377"/>
                      <a:pt x="165" y="375"/>
                      <a:pt x="166" y="373"/>
                    </a:cubicBezTo>
                    <a:close/>
                    <a:moveTo>
                      <a:pt x="156" y="393"/>
                    </a:moveTo>
                    <a:cubicBezTo>
                      <a:pt x="157" y="393"/>
                      <a:pt x="160" y="395"/>
                      <a:pt x="162" y="396"/>
                    </a:cubicBezTo>
                    <a:cubicBezTo>
                      <a:pt x="161" y="396"/>
                      <a:pt x="164" y="399"/>
                      <a:pt x="167" y="401"/>
                    </a:cubicBezTo>
                    <a:cubicBezTo>
                      <a:pt x="167" y="401"/>
                      <a:pt x="166" y="401"/>
                      <a:pt x="166" y="402"/>
                    </a:cubicBezTo>
                    <a:cubicBezTo>
                      <a:pt x="164" y="401"/>
                      <a:pt x="165" y="400"/>
                      <a:pt x="164" y="399"/>
                    </a:cubicBezTo>
                    <a:cubicBezTo>
                      <a:pt x="163" y="400"/>
                      <a:pt x="161" y="397"/>
                      <a:pt x="160" y="398"/>
                    </a:cubicBezTo>
                    <a:cubicBezTo>
                      <a:pt x="160" y="397"/>
                      <a:pt x="159" y="394"/>
                      <a:pt x="158" y="395"/>
                    </a:cubicBezTo>
                    <a:cubicBezTo>
                      <a:pt x="157" y="394"/>
                      <a:pt x="157" y="394"/>
                      <a:pt x="156" y="393"/>
                    </a:cubicBezTo>
                    <a:close/>
                    <a:moveTo>
                      <a:pt x="165" y="385"/>
                    </a:moveTo>
                    <a:cubicBezTo>
                      <a:pt x="165" y="386"/>
                      <a:pt x="166" y="387"/>
                      <a:pt x="167" y="387"/>
                    </a:cubicBezTo>
                    <a:cubicBezTo>
                      <a:pt x="166" y="388"/>
                      <a:pt x="164" y="386"/>
                      <a:pt x="165" y="385"/>
                    </a:cubicBezTo>
                    <a:close/>
                    <a:moveTo>
                      <a:pt x="170" y="385"/>
                    </a:moveTo>
                    <a:cubicBezTo>
                      <a:pt x="171" y="384"/>
                      <a:pt x="173" y="387"/>
                      <a:pt x="176" y="389"/>
                    </a:cubicBezTo>
                    <a:cubicBezTo>
                      <a:pt x="174" y="389"/>
                      <a:pt x="173" y="387"/>
                      <a:pt x="170" y="385"/>
                    </a:cubicBezTo>
                    <a:close/>
                    <a:moveTo>
                      <a:pt x="168" y="389"/>
                    </a:moveTo>
                    <a:cubicBezTo>
                      <a:pt x="169" y="388"/>
                      <a:pt x="171" y="390"/>
                      <a:pt x="172" y="391"/>
                    </a:cubicBezTo>
                    <a:cubicBezTo>
                      <a:pt x="171" y="391"/>
                      <a:pt x="170" y="390"/>
                      <a:pt x="168" y="389"/>
                    </a:cubicBezTo>
                    <a:close/>
                    <a:moveTo>
                      <a:pt x="169" y="403"/>
                    </a:moveTo>
                    <a:cubicBezTo>
                      <a:pt x="170" y="404"/>
                      <a:pt x="171" y="404"/>
                      <a:pt x="171" y="404"/>
                    </a:cubicBezTo>
                    <a:cubicBezTo>
                      <a:pt x="173" y="406"/>
                      <a:pt x="168" y="405"/>
                      <a:pt x="169" y="403"/>
                    </a:cubicBezTo>
                    <a:close/>
                    <a:moveTo>
                      <a:pt x="174" y="398"/>
                    </a:moveTo>
                    <a:cubicBezTo>
                      <a:pt x="175" y="398"/>
                      <a:pt x="176" y="400"/>
                      <a:pt x="176" y="401"/>
                    </a:cubicBezTo>
                    <a:cubicBezTo>
                      <a:pt x="175" y="400"/>
                      <a:pt x="175" y="399"/>
                      <a:pt x="174" y="398"/>
                    </a:cubicBezTo>
                    <a:close/>
                    <a:moveTo>
                      <a:pt x="180" y="388"/>
                    </a:moveTo>
                    <a:cubicBezTo>
                      <a:pt x="182" y="389"/>
                      <a:pt x="185" y="391"/>
                      <a:pt x="188" y="392"/>
                    </a:cubicBezTo>
                    <a:cubicBezTo>
                      <a:pt x="187" y="393"/>
                      <a:pt x="184" y="390"/>
                      <a:pt x="184" y="392"/>
                    </a:cubicBezTo>
                    <a:cubicBezTo>
                      <a:pt x="183" y="391"/>
                      <a:pt x="181" y="390"/>
                      <a:pt x="180" y="388"/>
                    </a:cubicBezTo>
                    <a:close/>
                    <a:moveTo>
                      <a:pt x="185" y="392"/>
                    </a:moveTo>
                    <a:cubicBezTo>
                      <a:pt x="186" y="393"/>
                      <a:pt x="190" y="394"/>
                      <a:pt x="189" y="396"/>
                    </a:cubicBezTo>
                    <a:cubicBezTo>
                      <a:pt x="187" y="394"/>
                      <a:pt x="187" y="394"/>
                      <a:pt x="185" y="392"/>
                    </a:cubicBezTo>
                    <a:close/>
                    <a:moveTo>
                      <a:pt x="187" y="405"/>
                    </a:moveTo>
                    <a:cubicBezTo>
                      <a:pt x="188" y="406"/>
                      <a:pt x="188" y="407"/>
                      <a:pt x="190" y="408"/>
                    </a:cubicBezTo>
                    <a:cubicBezTo>
                      <a:pt x="190" y="409"/>
                      <a:pt x="189" y="408"/>
                      <a:pt x="188" y="408"/>
                    </a:cubicBezTo>
                    <a:cubicBezTo>
                      <a:pt x="186" y="407"/>
                      <a:pt x="186" y="407"/>
                      <a:pt x="186" y="407"/>
                    </a:cubicBezTo>
                    <a:cubicBezTo>
                      <a:pt x="185" y="406"/>
                      <a:pt x="186" y="405"/>
                      <a:pt x="187" y="405"/>
                    </a:cubicBezTo>
                    <a:close/>
                    <a:moveTo>
                      <a:pt x="170" y="441"/>
                    </a:moveTo>
                    <a:cubicBezTo>
                      <a:pt x="169" y="440"/>
                      <a:pt x="172" y="442"/>
                      <a:pt x="171" y="441"/>
                    </a:cubicBezTo>
                    <a:cubicBezTo>
                      <a:pt x="173" y="442"/>
                      <a:pt x="171" y="443"/>
                      <a:pt x="170" y="441"/>
                    </a:cubicBezTo>
                    <a:close/>
                    <a:moveTo>
                      <a:pt x="173" y="442"/>
                    </a:moveTo>
                    <a:cubicBezTo>
                      <a:pt x="177" y="445"/>
                      <a:pt x="176" y="444"/>
                      <a:pt x="181" y="446"/>
                    </a:cubicBezTo>
                    <a:cubicBezTo>
                      <a:pt x="181" y="447"/>
                      <a:pt x="181" y="447"/>
                      <a:pt x="181" y="448"/>
                    </a:cubicBezTo>
                    <a:cubicBezTo>
                      <a:pt x="180" y="447"/>
                      <a:pt x="178" y="446"/>
                      <a:pt x="176" y="445"/>
                    </a:cubicBezTo>
                    <a:cubicBezTo>
                      <a:pt x="175" y="445"/>
                      <a:pt x="173" y="444"/>
                      <a:pt x="172" y="443"/>
                    </a:cubicBezTo>
                    <a:cubicBezTo>
                      <a:pt x="173" y="442"/>
                      <a:pt x="173" y="441"/>
                      <a:pt x="175" y="443"/>
                    </a:cubicBezTo>
                    <a:cubicBezTo>
                      <a:pt x="175" y="443"/>
                      <a:pt x="174" y="443"/>
                      <a:pt x="173" y="442"/>
                    </a:cubicBezTo>
                    <a:close/>
                    <a:moveTo>
                      <a:pt x="193" y="410"/>
                    </a:moveTo>
                    <a:cubicBezTo>
                      <a:pt x="192" y="409"/>
                      <a:pt x="192" y="409"/>
                      <a:pt x="193" y="409"/>
                    </a:cubicBezTo>
                    <a:cubicBezTo>
                      <a:pt x="194" y="409"/>
                      <a:pt x="195" y="410"/>
                      <a:pt x="195" y="410"/>
                    </a:cubicBezTo>
                    <a:cubicBezTo>
                      <a:pt x="195" y="411"/>
                      <a:pt x="193" y="409"/>
                      <a:pt x="193" y="410"/>
                    </a:cubicBezTo>
                    <a:close/>
                    <a:moveTo>
                      <a:pt x="189" y="418"/>
                    </a:moveTo>
                    <a:cubicBezTo>
                      <a:pt x="188" y="417"/>
                      <a:pt x="191" y="419"/>
                      <a:pt x="191" y="419"/>
                    </a:cubicBezTo>
                    <a:cubicBezTo>
                      <a:pt x="192" y="420"/>
                      <a:pt x="190" y="418"/>
                      <a:pt x="192" y="418"/>
                    </a:cubicBezTo>
                    <a:cubicBezTo>
                      <a:pt x="193" y="419"/>
                      <a:pt x="193" y="420"/>
                      <a:pt x="193" y="421"/>
                    </a:cubicBezTo>
                    <a:cubicBezTo>
                      <a:pt x="191" y="420"/>
                      <a:pt x="190" y="419"/>
                      <a:pt x="189" y="418"/>
                    </a:cubicBezTo>
                    <a:close/>
                    <a:moveTo>
                      <a:pt x="194" y="420"/>
                    </a:moveTo>
                    <a:cubicBezTo>
                      <a:pt x="193" y="419"/>
                      <a:pt x="196" y="420"/>
                      <a:pt x="196" y="421"/>
                    </a:cubicBezTo>
                    <a:cubicBezTo>
                      <a:pt x="196" y="422"/>
                      <a:pt x="196" y="422"/>
                      <a:pt x="195" y="421"/>
                    </a:cubicBezTo>
                    <a:cubicBezTo>
                      <a:pt x="195" y="422"/>
                      <a:pt x="196" y="423"/>
                      <a:pt x="197" y="423"/>
                    </a:cubicBezTo>
                    <a:cubicBezTo>
                      <a:pt x="197" y="422"/>
                      <a:pt x="197" y="422"/>
                      <a:pt x="196" y="422"/>
                    </a:cubicBezTo>
                    <a:cubicBezTo>
                      <a:pt x="197" y="421"/>
                      <a:pt x="201" y="425"/>
                      <a:pt x="199" y="423"/>
                    </a:cubicBezTo>
                    <a:cubicBezTo>
                      <a:pt x="199" y="424"/>
                      <a:pt x="202" y="425"/>
                      <a:pt x="201" y="424"/>
                    </a:cubicBezTo>
                    <a:cubicBezTo>
                      <a:pt x="202" y="424"/>
                      <a:pt x="202" y="425"/>
                      <a:pt x="203" y="425"/>
                    </a:cubicBezTo>
                    <a:cubicBezTo>
                      <a:pt x="202" y="427"/>
                      <a:pt x="202" y="425"/>
                      <a:pt x="201" y="427"/>
                    </a:cubicBezTo>
                    <a:cubicBezTo>
                      <a:pt x="198" y="425"/>
                      <a:pt x="196" y="423"/>
                      <a:pt x="193" y="421"/>
                    </a:cubicBezTo>
                    <a:cubicBezTo>
                      <a:pt x="193" y="421"/>
                      <a:pt x="196" y="420"/>
                      <a:pt x="194" y="420"/>
                    </a:cubicBezTo>
                    <a:close/>
                    <a:moveTo>
                      <a:pt x="177" y="472"/>
                    </a:moveTo>
                    <a:cubicBezTo>
                      <a:pt x="177" y="473"/>
                      <a:pt x="177" y="473"/>
                      <a:pt x="177" y="473"/>
                    </a:cubicBezTo>
                    <a:cubicBezTo>
                      <a:pt x="174" y="472"/>
                      <a:pt x="174" y="470"/>
                      <a:pt x="177" y="472"/>
                    </a:cubicBezTo>
                    <a:close/>
                    <a:moveTo>
                      <a:pt x="177" y="473"/>
                    </a:moveTo>
                    <a:cubicBezTo>
                      <a:pt x="178" y="475"/>
                      <a:pt x="180" y="474"/>
                      <a:pt x="182" y="476"/>
                    </a:cubicBezTo>
                    <a:cubicBezTo>
                      <a:pt x="181" y="476"/>
                      <a:pt x="182" y="476"/>
                      <a:pt x="182" y="477"/>
                    </a:cubicBezTo>
                    <a:cubicBezTo>
                      <a:pt x="179" y="476"/>
                      <a:pt x="177" y="474"/>
                      <a:pt x="177" y="473"/>
                    </a:cubicBezTo>
                    <a:close/>
                    <a:moveTo>
                      <a:pt x="198" y="427"/>
                    </a:moveTo>
                    <a:cubicBezTo>
                      <a:pt x="199" y="427"/>
                      <a:pt x="199" y="427"/>
                      <a:pt x="199" y="427"/>
                    </a:cubicBezTo>
                    <a:cubicBezTo>
                      <a:pt x="201" y="427"/>
                      <a:pt x="200" y="428"/>
                      <a:pt x="201" y="428"/>
                    </a:cubicBezTo>
                    <a:cubicBezTo>
                      <a:pt x="201" y="429"/>
                      <a:pt x="199" y="428"/>
                      <a:pt x="198" y="427"/>
                    </a:cubicBezTo>
                    <a:close/>
                    <a:moveTo>
                      <a:pt x="213" y="433"/>
                    </a:moveTo>
                    <a:cubicBezTo>
                      <a:pt x="213" y="432"/>
                      <a:pt x="216" y="434"/>
                      <a:pt x="216" y="435"/>
                    </a:cubicBezTo>
                    <a:cubicBezTo>
                      <a:pt x="214" y="434"/>
                      <a:pt x="214" y="433"/>
                      <a:pt x="213" y="433"/>
                    </a:cubicBezTo>
                    <a:close/>
                    <a:moveTo>
                      <a:pt x="217" y="439"/>
                    </a:moveTo>
                    <a:cubicBezTo>
                      <a:pt x="218" y="440"/>
                      <a:pt x="221" y="441"/>
                      <a:pt x="221" y="442"/>
                    </a:cubicBezTo>
                    <a:cubicBezTo>
                      <a:pt x="218" y="441"/>
                      <a:pt x="217" y="440"/>
                      <a:pt x="217" y="439"/>
                    </a:cubicBezTo>
                    <a:close/>
                    <a:moveTo>
                      <a:pt x="222" y="441"/>
                    </a:moveTo>
                    <a:cubicBezTo>
                      <a:pt x="223" y="442"/>
                      <a:pt x="223" y="442"/>
                      <a:pt x="225" y="443"/>
                    </a:cubicBezTo>
                    <a:cubicBezTo>
                      <a:pt x="224" y="443"/>
                      <a:pt x="223" y="443"/>
                      <a:pt x="222" y="443"/>
                    </a:cubicBezTo>
                    <a:cubicBezTo>
                      <a:pt x="221" y="442"/>
                      <a:pt x="222" y="442"/>
                      <a:pt x="222" y="441"/>
                    </a:cubicBezTo>
                    <a:close/>
                    <a:moveTo>
                      <a:pt x="211" y="512"/>
                    </a:moveTo>
                    <a:cubicBezTo>
                      <a:pt x="212" y="512"/>
                      <a:pt x="212" y="513"/>
                      <a:pt x="212" y="513"/>
                    </a:cubicBezTo>
                    <a:cubicBezTo>
                      <a:pt x="214" y="514"/>
                      <a:pt x="214" y="513"/>
                      <a:pt x="216" y="514"/>
                    </a:cubicBezTo>
                    <a:cubicBezTo>
                      <a:pt x="215" y="515"/>
                      <a:pt x="210" y="513"/>
                      <a:pt x="211" y="512"/>
                    </a:cubicBezTo>
                    <a:close/>
                    <a:moveTo>
                      <a:pt x="234" y="441"/>
                    </a:moveTo>
                    <a:cubicBezTo>
                      <a:pt x="235" y="440"/>
                      <a:pt x="238" y="443"/>
                      <a:pt x="236" y="444"/>
                    </a:cubicBezTo>
                    <a:cubicBezTo>
                      <a:pt x="235" y="443"/>
                      <a:pt x="237" y="442"/>
                      <a:pt x="234" y="441"/>
                    </a:cubicBezTo>
                    <a:close/>
                    <a:moveTo>
                      <a:pt x="234" y="446"/>
                    </a:moveTo>
                    <a:cubicBezTo>
                      <a:pt x="236" y="448"/>
                      <a:pt x="237" y="447"/>
                      <a:pt x="239" y="449"/>
                    </a:cubicBezTo>
                    <a:cubicBezTo>
                      <a:pt x="239" y="450"/>
                      <a:pt x="236" y="448"/>
                      <a:pt x="237" y="449"/>
                    </a:cubicBezTo>
                    <a:cubicBezTo>
                      <a:pt x="236" y="448"/>
                      <a:pt x="234" y="447"/>
                      <a:pt x="234" y="446"/>
                    </a:cubicBezTo>
                    <a:close/>
                    <a:moveTo>
                      <a:pt x="227" y="521"/>
                    </a:moveTo>
                    <a:cubicBezTo>
                      <a:pt x="227" y="520"/>
                      <a:pt x="232" y="522"/>
                      <a:pt x="231" y="522"/>
                    </a:cubicBezTo>
                    <a:cubicBezTo>
                      <a:pt x="229" y="522"/>
                      <a:pt x="229" y="521"/>
                      <a:pt x="227" y="521"/>
                    </a:cubicBezTo>
                    <a:close/>
                    <a:moveTo>
                      <a:pt x="238" y="452"/>
                    </a:moveTo>
                    <a:cubicBezTo>
                      <a:pt x="239" y="452"/>
                      <a:pt x="239" y="452"/>
                      <a:pt x="239" y="451"/>
                    </a:cubicBezTo>
                    <a:cubicBezTo>
                      <a:pt x="242" y="452"/>
                      <a:pt x="241" y="454"/>
                      <a:pt x="238" y="452"/>
                    </a:cubicBezTo>
                    <a:close/>
                    <a:moveTo>
                      <a:pt x="239" y="455"/>
                    </a:moveTo>
                    <a:cubicBezTo>
                      <a:pt x="239" y="455"/>
                      <a:pt x="241" y="456"/>
                      <a:pt x="242" y="456"/>
                    </a:cubicBezTo>
                    <a:cubicBezTo>
                      <a:pt x="242" y="457"/>
                      <a:pt x="239" y="456"/>
                      <a:pt x="239" y="455"/>
                    </a:cubicBezTo>
                    <a:close/>
                    <a:moveTo>
                      <a:pt x="241" y="468"/>
                    </a:moveTo>
                    <a:cubicBezTo>
                      <a:pt x="243" y="470"/>
                      <a:pt x="247" y="470"/>
                      <a:pt x="246" y="472"/>
                    </a:cubicBezTo>
                    <a:cubicBezTo>
                      <a:pt x="245" y="470"/>
                      <a:pt x="241" y="470"/>
                      <a:pt x="241" y="468"/>
                    </a:cubicBezTo>
                    <a:close/>
                    <a:moveTo>
                      <a:pt x="235" y="520"/>
                    </a:moveTo>
                    <a:cubicBezTo>
                      <a:pt x="237" y="521"/>
                      <a:pt x="241" y="522"/>
                      <a:pt x="240" y="523"/>
                    </a:cubicBezTo>
                    <a:cubicBezTo>
                      <a:pt x="237" y="522"/>
                      <a:pt x="235" y="521"/>
                      <a:pt x="235" y="520"/>
                    </a:cubicBezTo>
                    <a:close/>
                    <a:moveTo>
                      <a:pt x="246" y="455"/>
                    </a:moveTo>
                    <a:cubicBezTo>
                      <a:pt x="249" y="455"/>
                      <a:pt x="248" y="456"/>
                      <a:pt x="249" y="457"/>
                    </a:cubicBezTo>
                    <a:cubicBezTo>
                      <a:pt x="249" y="457"/>
                      <a:pt x="247" y="456"/>
                      <a:pt x="246" y="456"/>
                    </a:cubicBezTo>
                    <a:cubicBezTo>
                      <a:pt x="245" y="455"/>
                      <a:pt x="247" y="456"/>
                      <a:pt x="246" y="455"/>
                    </a:cubicBezTo>
                    <a:close/>
                    <a:moveTo>
                      <a:pt x="251" y="457"/>
                    </a:moveTo>
                    <a:cubicBezTo>
                      <a:pt x="252" y="456"/>
                      <a:pt x="255" y="457"/>
                      <a:pt x="257" y="458"/>
                    </a:cubicBezTo>
                    <a:cubicBezTo>
                      <a:pt x="256" y="459"/>
                      <a:pt x="253" y="458"/>
                      <a:pt x="251" y="457"/>
                    </a:cubicBezTo>
                    <a:close/>
                    <a:moveTo>
                      <a:pt x="251" y="473"/>
                    </a:moveTo>
                    <a:cubicBezTo>
                      <a:pt x="251" y="472"/>
                      <a:pt x="251" y="471"/>
                      <a:pt x="254" y="472"/>
                    </a:cubicBezTo>
                    <a:cubicBezTo>
                      <a:pt x="253" y="473"/>
                      <a:pt x="253" y="473"/>
                      <a:pt x="251" y="473"/>
                    </a:cubicBezTo>
                    <a:close/>
                    <a:moveTo>
                      <a:pt x="252" y="465"/>
                    </a:moveTo>
                    <a:cubicBezTo>
                      <a:pt x="253" y="465"/>
                      <a:pt x="256" y="466"/>
                      <a:pt x="256" y="466"/>
                    </a:cubicBezTo>
                    <a:cubicBezTo>
                      <a:pt x="256" y="467"/>
                      <a:pt x="256" y="467"/>
                      <a:pt x="254" y="467"/>
                    </a:cubicBezTo>
                    <a:cubicBezTo>
                      <a:pt x="255" y="466"/>
                      <a:pt x="254" y="466"/>
                      <a:pt x="252" y="465"/>
                    </a:cubicBezTo>
                    <a:close/>
                    <a:moveTo>
                      <a:pt x="268" y="472"/>
                    </a:moveTo>
                    <a:cubicBezTo>
                      <a:pt x="265" y="472"/>
                      <a:pt x="265" y="472"/>
                      <a:pt x="265" y="472"/>
                    </a:cubicBezTo>
                    <a:cubicBezTo>
                      <a:pt x="265" y="471"/>
                      <a:pt x="267" y="471"/>
                      <a:pt x="268" y="471"/>
                    </a:cubicBezTo>
                    <a:cubicBezTo>
                      <a:pt x="269" y="472"/>
                      <a:pt x="266" y="471"/>
                      <a:pt x="268" y="472"/>
                    </a:cubicBezTo>
                    <a:close/>
                    <a:moveTo>
                      <a:pt x="277" y="532"/>
                    </a:moveTo>
                    <a:cubicBezTo>
                      <a:pt x="278" y="531"/>
                      <a:pt x="279" y="531"/>
                      <a:pt x="281" y="532"/>
                    </a:cubicBezTo>
                    <a:cubicBezTo>
                      <a:pt x="283" y="533"/>
                      <a:pt x="278" y="532"/>
                      <a:pt x="277" y="532"/>
                    </a:cubicBezTo>
                    <a:close/>
                    <a:moveTo>
                      <a:pt x="293" y="477"/>
                    </a:moveTo>
                    <a:cubicBezTo>
                      <a:pt x="293" y="475"/>
                      <a:pt x="298" y="477"/>
                      <a:pt x="297" y="478"/>
                    </a:cubicBezTo>
                    <a:cubicBezTo>
                      <a:pt x="295" y="478"/>
                      <a:pt x="295" y="477"/>
                      <a:pt x="293" y="477"/>
                    </a:cubicBezTo>
                    <a:close/>
                    <a:moveTo>
                      <a:pt x="296" y="511"/>
                    </a:moveTo>
                    <a:cubicBezTo>
                      <a:pt x="296" y="510"/>
                      <a:pt x="297" y="510"/>
                      <a:pt x="297" y="510"/>
                    </a:cubicBezTo>
                    <a:cubicBezTo>
                      <a:pt x="298" y="510"/>
                      <a:pt x="300" y="511"/>
                      <a:pt x="302" y="511"/>
                    </a:cubicBezTo>
                    <a:cubicBezTo>
                      <a:pt x="301" y="513"/>
                      <a:pt x="298" y="511"/>
                      <a:pt x="296" y="511"/>
                    </a:cubicBezTo>
                    <a:close/>
                    <a:moveTo>
                      <a:pt x="331" y="514"/>
                    </a:moveTo>
                    <a:cubicBezTo>
                      <a:pt x="332" y="514"/>
                      <a:pt x="333" y="513"/>
                      <a:pt x="334" y="513"/>
                    </a:cubicBezTo>
                    <a:cubicBezTo>
                      <a:pt x="334" y="514"/>
                      <a:pt x="334" y="514"/>
                      <a:pt x="334" y="514"/>
                    </a:cubicBezTo>
                    <a:lnTo>
                      <a:pt x="331" y="514"/>
                    </a:lnTo>
                    <a:close/>
                    <a:moveTo>
                      <a:pt x="350" y="548"/>
                    </a:moveTo>
                    <a:cubicBezTo>
                      <a:pt x="354" y="548"/>
                      <a:pt x="357" y="548"/>
                      <a:pt x="362" y="548"/>
                    </a:cubicBezTo>
                    <a:cubicBezTo>
                      <a:pt x="362" y="549"/>
                      <a:pt x="358" y="549"/>
                      <a:pt x="357" y="548"/>
                    </a:cubicBezTo>
                    <a:cubicBezTo>
                      <a:pt x="357" y="549"/>
                      <a:pt x="359" y="549"/>
                      <a:pt x="360" y="549"/>
                    </a:cubicBezTo>
                    <a:cubicBezTo>
                      <a:pt x="356" y="549"/>
                      <a:pt x="351" y="549"/>
                      <a:pt x="350" y="548"/>
                    </a:cubicBezTo>
                    <a:close/>
                    <a:moveTo>
                      <a:pt x="413" y="551"/>
                    </a:moveTo>
                    <a:cubicBezTo>
                      <a:pt x="412" y="550"/>
                      <a:pt x="414" y="549"/>
                      <a:pt x="416" y="549"/>
                    </a:cubicBezTo>
                    <a:cubicBezTo>
                      <a:pt x="417" y="550"/>
                      <a:pt x="415" y="551"/>
                      <a:pt x="413" y="551"/>
                    </a:cubicBezTo>
                    <a:close/>
                    <a:moveTo>
                      <a:pt x="484" y="456"/>
                    </a:moveTo>
                    <a:cubicBezTo>
                      <a:pt x="485" y="457"/>
                      <a:pt x="483" y="457"/>
                      <a:pt x="484" y="458"/>
                    </a:cubicBezTo>
                    <a:cubicBezTo>
                      <a:pt x="482" y="459"/>
                      <a:pt x="481" y="457"/>
                      <a:pt x="484" y="456"/>
                    </a:cubicBezTo>
                    <a:close/>
                    <a:moveTo>
                      <a:pt x="540" y="514"/>
                    </a:moveTo>
                    <a:cubicBezTo>
                      <a:pt x="538" y="514"/>
                      <a:pt x="544" y="510"/>
                      <a:pt x="545" y="511"/>
                    </a:cubicBezTo>
                    <a:cubicBezTo>
                      <a:pt x="542" y="512"/>
                      <a:pt x="543" y="512"/>
                      <a:pt x="540" y="514"/>
                    </a:cubicBezTo>
                    <a:close/>
                    <a:moveTo>
                      <a:pt x="562" y="519"/>
                    </a:moveTo>
                    <a:cubicBezTo>
                      <a:pt x="562" y="518"/>
                      <a:pt x="561" y="517"/>
                      <a:pt x="564" y="516"/>
                    </a:cubicBezTo>
                    <a:cubicBezTo>
                      <a:pt x="565" y="516"/>
                      <a:pt x="565" y="517"/>
                      <a:pt x="562" y="519"/>
                    </a:cubicBezTo>
                    <a:close/>
                    <a:moveTo>
                      <a:pt x="629" y="457"/>
                    </a:moveTo>
                    <a:cubicBezTo>
                      <a:pt x="627" y="457"/>
                      <a:pt x="630" y="455"/>
                      <a:pt x="631" y="453"/>
                    </a:cubicBezTo>
                    <a:cubicBezTo>
                      <a:pt x="633" y="454"/>
                      <a:pt x="630" y="455"/>
                      <a:pt x="629" y="457"/>
                    </a:cubicBezTo>
                    <a:close/>
                    <a:moveTo>
                      <a:pt x="501" y="311"/>
                    </a:moveTo>
                    <a:cubicBezTo>
                      <a:pt x="499" y="313"/>
                      <a:pt x="498" y="313"/>
                      <a:pt x="498" y="315"/>
                    </a:cubicBezTo>
                    <a:cubicBezTo>
                      <a:pt x="495" y="316"/>
                      <a:pt x="498" y="312"/>
                      <a:pt x="499" y="311"/>
                    </a:cubicBezTo>
                    <a:cubicBezTo>
                      <a:pt x="499" y="311"/>
                      <a:pt x="500" y="312"/>
                      <a:pt x="500" y="311"/>
                    </a:cubicBezTo>
                    <a:cubicBezTo>
                      <a:pt x="500" y="310"/>
                      <a:pt x="500" y="311"/>
                      <a:pt x="501" y="311"/>
                    </a:cubicBezTo>
                    <a:close/>
                    <a:moveTo>
                      <a:pt x="646" y="409"/>
                    </a:moveTo>
                    <a:cubicBezTo>
                      <a:pt x="644" y="411"/>
                      <a:pt x="647" y="406"/>
                      <a:pt x="647" y="405"/>
                    </a:cubicBezTo>
                    <a:cubicBezTo>
                      <a:pt x="649" y="404"/>
                      <a:pt x="646" y="408"/>
                      <a:pt x="646" y="409"/>
                    </a:cubicBezTo>
                    <a:close/>
                    <a:moveTo>
                      <a:pt x="650" y="403"/>
                    </a:moveTo>
                    <a:cubicBezTo>
                      <a:pt x="649" y="403"/>
                      <a:pt x="648" y="405"/>
                      <a:pt x="648" y="404"/>
                    </a:cubicBezTo>
                    <a:cubicBezTo>
                      <a:pt x="653" y="396"/>
                      <a:pt x="657" y="392"/>
                      <a:pt x="661" y="385"/>
                    </a:cubicBezTo>
                    <a:cubicBezTo>
                      <a:pt x="658" y="387"/>
                      <a:pt x="662" y="382"/>
                      <a:pt x="658" y="384"/>
                    </a:cubicBezTo>
                    <a:cubicBezTo>
                      <a:pt x="657" y="386"/>
                      <a:pt x="657" y="387"/>
                      <a:pt x="656" y="388"/>
                    </a:cubicBezTo>
                    <a:cubicBezTo>
                      <a:pt x="655" y="390"/>
                      <a:pt x="655" y="388"/>
                      <a:pt x="653" y="391"/>
                    </a:cubicBezTo>
                    <a:cubicBezTo>
                      <a:pt x="652" y="391"/>
                      <a:pt x="653" y="389"/>
                      <a:pt x="652" y="388"/>
                    </a:cubicBezTo>
                    <a:cubicBezTo>
                      <a:pt x="654" y="386"/>
                      <a:pt x="653" y="390"/>
                      <a:pt x="655" y="387"/>
                    </a:cubicBezTo>
                    <a:cubicBezTo>
                      <a:pt x="656" y="387"/>
                      <a:pt x="654" y="388"/>
                      <a:pt x="656" y="388"/>
                    </a:cubicBezTo>
                    <a:cubicBezTo>
                      <a:pt x="655" y="387"/>
                      <a:pt x="658" y="383"/>
                      <a:pt x="658" y="381"/>
                    </a:cubicBezTo>
                    <a:cubicBezTo>
                      <a:pt x="659" y="383"/>
                      <a:pt x="662" y="379"/>
                      <a:pt x="661" y="381"/>
                    </a:cubicBezTo>
                    <a:cubicBezTo>
                      <a:pt x="662" y="382"/>
                      <a:pt x="663" y="379"/>
                      <a:pt x="664" y="378"/>
                    </a:cubicBezTo>
                    <a:cubicBezTo>
                      <a:pt x="664" y="378"/>
                      <a:pt x="664" y="379"/>
                      <a:pt x="664" y="379"/>
                    </a:cubicBezTo>
                    <a:cubicBezTo>
                      <a:pt x="663" y="381"/>
                      <a:pt x="662" y="382"/>
                      <a:pt x="662" y="383"/>
                    </a:cubicBezTo>
                    <a:cubicBezTo>
                      <a:pt x="663" y="383"/>
                      <a:pt x="664" y="380"/>
                      <a:pt x="665" y="380"/>
                    </a:cubicBezTo>
                    <a:cubicBezTo>
                      <a:pt x="664" y="382"/>
                      <a:pt x="663" y="384"/>
                      <a:pt x="661" y="387"/>
                    </a:cubicBezTo>
                    <a:cubicBezTo>
                      <a:pt x="662" y="385"/>
                      <a:pt x="664" y="385"/>
                      <a:pt x="666" y="382"/>
                    </a:cubicBezTo>
                    <a:cubicBezTo>
                      <a:pt x="667" y="381"/>
                      <a:pt x="666" y="383"/>
                      <a:pt x="665" y="385"/>
                    </a:cubicBezTo>
                    <a:cubicBezTo>
                      <a:pt x="665" y="385"/>
                      <a:pt x="666" y="384"/>
                      <a:pt x="666" y="385"/>
                    </a:cubicBezTo>
                    <a:cubicBezTo>
                      <a:pt x="667" y="383"/>
                      <a:pt x="668" y="381"/>
                      <a:pt x="670" y="379"/>
                    </a:cubicBezTo>
                    <a:cubicBezTo>
                      <a:pt x="670" y="380"/>
                      <a:pt x="667" y="384"/>
                      <a:pt x="670" y="382"/>
                    </a:cubicBezTo>
                    <a:cubicBezTo>
                      <a:pt x="669" y="385"/>
                      <a:pt x="668" y="384"/>
                      <a:pt x="667" y="385"/>
                    </a:cubicBezTo>
                    <a:cubicBezTo>
                      <a:pt x="667" y="386"/>
                      <a:pt x="667" y="386"/>
                      <a:pt x="667" y="386"/>
                    </a:cubicBezTo>
                    <a:cubicBezTo>
                      <a:pt x="666" y="387"/>
                      <a:pt x="666" y="387"/>
                      <a:pt x="666" y="386"/>
                    </a:cubicBezTo>
                    <a:cubicBezTo>
                      <a:pt x="665" y="388"/>
                      <a:pt x="665" y="389"/>
                      <a:pt x="664" y="390"/>
                    </a:cubicBezTo>
                    <a:cubicBezTo>
                      <a:pt x="663" y="390"/>
                      <a:pt x="664" y="389"/>
                      <a:pt x="664" y="389"/>
                    </a:cubicBezTo>
                    <a:cubicBezTo>
                      <a:pt x="660" y="392"/>
                      <a:pt x="658" y="397"/>
                      <a:pt x="654" y="402"/>
                    </a:cubicBezTo>
                    <a:cubicBezTo>
                      <a:pt x="655" y="402"/>
                      <a:pt x="656" y="400"/>
                      <a:pt x="657" y="402"/>
                    </a:cubicBezTo>
                    <a:cubicBezTo>
                      <a:pt x="655" y="404"/>
                      <a:pt x="654" y="402"/>
                      <a:pt x="653" y="405"/>
                    </a:cubicBezTo>
                    <a:cubicBezTo>
                      <a:pt x="652" y="403"/>
                      <a:pt x="650" y="407"/>
                      <a:pt x="648" y="409"/>
                    </a:cubicBezTo>
                    <a:cubicBezTo>
                      <a:pt x="647" y="408"/>
                      <a:pt x="647" y="406"/>
                      <a:pt x="650" y="403"/>
                    </a:cubicBezTo>
                    <a:close/>
                    <a:moveTo>
                      <a:pt x="650" y="395"/>
                    </a:moveTo>
                    <a:cubicBezTo>
                      <a:pt x="650" y="395"/>
                      <a:pt x="649" y="394"/>
                      <a:pt x="650" y="393"/>
                    </a:cubicBezTo>
                    <a:cubicBezTo>
                      <a:pt x="652" y="390"/>
                      <a:pt x="652" y="390"/>
                      <a:pt x="652" y="390"/>
                    </a:cubicBezTo>
                    <a:cubicBezTo>
                      <a:pt x="653" y="391"/>
                      <a:pt x="650" y="393"/>
                      <a:pt x="650" y="395"/>
                    </a:cubicBezTo>
                    <a:close/>
                    <a:moveTo>
                      <a:pt x="646" y="399"/>
                    </a:moveTo>
                    <a:cubicBezTo>
                      <a:pt x="646" y="398"/>
                      <a:pt x="647" y="397"/>
                      <a:pt x="648" y="396"/>
                    </a:cubicBezTo>
                    <a:cubicBezTo>
                      <a:pt x="649" y="396"/>
                      <a:pt x="649" y="396"/>
                      <a:pt x="649" y="396"/>
                    </a:cubicBezTo>
                    <a:cubicBezTo>
                      <a:pt x="648" y="398"/>
                      <a:pt x="648" y="397"/>
                      <a:pt x="646" y="399"/>
                    </a:cubicBezTo>
                    <a:close/>
                    <a:moveTo>
                      <a:pt x="674" y="408"/>
                    </a:moveTo>
                    <a:cubicBezTo>
                      <a:pt x="673" y="407"/>
                      <a:pt x="674" y="405"/>
                      <a:pt x="675" y="403"/>
                    </a:cubicBezTo>
                    <a:cubicBezTo>
                      <a:pt x="676" y="404"/>
                      <a:pt x="675" y="406"/>
                      <a:pt x="674" y="408"/>
                    </a:cubicBezTo>
                    <a:close/>
                    <a:moveTo>
                      <a:pt x="504" y="307"/>
                    </a:moveTo>
                    <a:cubicBezTo>
                      <a:pt x="506" y="304"/>
                      <a:pt x="507" y="301"/>
                      <a:pt x="509" y="299"/>
                    </a:cubicBezTo>
                    <a:cubicBezTo>
                      <a:pt x="510" y="301"/>
                      <a:pt x="506" y="306"/>
                      <a:pt x="504" y="307"/>
                    </a:cubicBezTo>
                    <a:close/>
                    <a:moveTo>
                      <a:pt x="661" y="397"/>
                    </a:moveTo>
                    <a:cubicBezTo>
                      <a:pt x="661" y="396"/>
                      <a:pt x="662" y="394"/>
                      <a:pt x="664" y="392"/>
                    </a:cubicBezTo>
                    <a:cubicBezTo>
                      <a:pt x="665" y="391"/>
                      <a:pt x="664" y="393"/>
                      <a:pt x="665" y="393"/>
                    </a:cubicBezTo>
                    <a:cubicBezTo>
                      <a:pt x="663" y="395"/>
                      <a:pt x="663" y="394"/>
                      <a:pt x="661" y="397"/>
                    </a:cubicBezTo>
                    <a:close/>
                    <a:moveTo>
                      <a:pt x="667" y="391"/>
                    </a:moveTo>
                    <a:cubicBezTo>
                      <a:pt x="667" y="391"/>
                      <a:pt x="667" y="390"/>
                      <a:pt x="667" y="390"/>
                    </a:cubicBezTo>
                    <a:cubicBezTo>
                      <a:pt x="668" y="388"/>
                      <a:pt x="669" y="387"/>
                      <a:pt x="671" y="385"/>
                    </a:cubicBezTo>
                    <a:cubicBezTo>
                      <a:pt x="670" y="387"/>
                      <a:pt x="668" y="390"/>
                      <a:pt x="667" y="391"/>
                    </a:cubicBezTo>
                    <a:close/>
                    <a:moveTo>
                      <a:pt x="662" y="379"/>
                    </a:moveTo>
                    <a:cubicBezTo>
                      <a:pt x="661" y="379"/>
                      <a:pt x="663" y="377"/>
                      <a:pt x="662" y="377"/>
                    </a:cubicBezTo>
                    <a:cubicBezTo>
                      <a:pt x="663" y="376"/>
                      <a:pt x="663" y="377"/>
                      <a:pt x="664" y="377"/>
                    </a:cubicBezTo>
                    <a:cubicBezTo>
                      <a:pt x="663" y="378"/>
                      <a:pt x="663" y="378"/>
                      <a:pt x="662" y="379"/>
                    </a:cubicBezTo>
                    <a:close/>
                    <a:moveTo>
                      <a:pt x="511" y="296"/>
                    </a:moveTo>
                    <a:cubicBezTo>
                      <a:pt x="511" y="295"/>
                      <a:pt x="512" y="294"/>
                      <a:pt x="513" y="293"/>
                    </a:cubicBezTo>
                    <a:cubicBezTo>
                      <a:pt x="513" y="294"/>
                      <a:pt x="512" y="295"/>
                      <a:pt x="511" y="296"/>
                    </a:cubicBezTo>
                    <a:close/>
                    <a:moveTo>
                      <a:pt x="533" y="277"/>
                    </a:moveTo>
                    <a:cubicBezTo>
                      <a:pt x="532" y="275"/>
                      <a:pt x="535" y="272"/>
                      <a:pt x="536" y="269"/>
                    </a:cubicBezTo>
                    <a:cubicBezTo>
                      <a:pt x="537" y="270"/>
                      <a:pt x="534" y="275"/>
                      <a:pt x="533" y="277"/>
                    </a:cubicBezTo>
                    <a:close/>
                    <a:moveTo>
                      <a:pt x="698" y="315"/>
                    </a:moveTo>
                    <a:cubicBezTo>
                      <a:pt x="699" y="312"/>
                      <a:pt x="700" y="307"/>
                      <a:pt x="702" y="306"/>
                    </a:cubicBezTo>
                    <a:cubicBezTo>
                      <a:pt x="702" y="308"/>
                      <a:pt x="700" y="311"/>
                      <a:pt x="702" y="310"/>
                    </a:cubicBezTo>
                    <a:cubicBezTo>
                      <a:pt x="701" y="313"/>
                      <a:pt x="700" y="313"/>
                      <a:pt x="700" y="315"/>
                    </a:cubicBezTo>
                    <a:cubicBezTo>
                      <a:pt x="699" y="314"/>
                      <a:pt x="698" y="316"/>
                      <a:pt x="698" y="315"/>
                    </a:cubicBezTo>
                    <a:close/>
                    <a:moveTo>
                      <a:pt x="535" y="265"/>
                    </a:moveTo>
                    <a:cubicBezTo>
                      <a:pt x="534" y="264"/>
                      <a:pt x="535" y="262"/>
                      <a:pt x="536" y="261"/>
                    </a:cubicBezTo>
                    <a:cubicBezTo>
                      <a:pt x="537" y="262"/>
                      <a:pt x="536" y="264"/>
                      <a:pt x="535" y="265"/>
                    </a:cubicBezTo>
                    <a:close/>
                    <a:moveTo>
                      <a:pt x="696" y="312"/>
                    </a:moveTo>
                    <a:cubicBezTo>
                      <a:pt x="696" y="312"/>
                      <a:pt x="698" y="308"/>
                      <a:pt x="698" y="307"/>
                    </a:cubicBezTo>
                    <a:cubicBezTo>
                      <a:pt x="699" y="308"/>
                      <a:pt x="697" y="311"/>
                      <a:pt x="696" y="312"/>
                    </a:cubicBezTo>
                    <a:close/>
                    <a:moveTo>
                      <a:pt x="537" y="261"/>
                    </a:moveTo>
                    <a:cubicBezTo>
                      <a:pt x="538" y="259"/>
                      <a:pt x="538" y="259"/>
                      <a:pt x="538" y="259"/>
                    </a:cubicBezTo>
                    <a:cubicBezTo>
                      <a:pt x="539" y="259"/>
                      <a:pt x="538" y="261"/>
                      <a:pt x="537" y="261"/>
                    </a:cubicBezTo>
                    <a:close/>
                    <a:moveTo>
                      <a:pt x="542" y="245"/>
                    </a:moveTo>
                    <a:cubicBezTo>
                      <a:pt x="542" y="245"/>
                      <a:pt x="543" y="242"/>
                      <a:pt x="543" y="243"/>
                    </a:cubicBezTo>
                    <a:cubicBezTo>
                      <a:pt x="544" y="244"/>
                      <a:pt x="543" y="243"/>
                      <a:pt x="542" y="245"/>
                    </a:cubicBezTo>
                    <a:close/>
                    <a:moveTo>
                      <a:pt x="551" y="244"/>
                    </a:moveTo>
                    <a:cubicBezTo>
                      <a:pt x="551" y="243"/>
                      <a:pt x="551" y="241"/>
                      <a:pt x="551" y="240"/>
                    </a:cubicBezTo>
                    <a:cubicBezTo>
                      <a:pt x="551" y="239"/>
                      <a:pt x="552" y="238"/>
                      <a:pt x="552" y="237"/>
                    </a:cubicBezTo>
                    <a:cubicBezTo>
                      <a:pt x="552" y="235"/>
                      <a:pt x="553" y="233"/>
                      <a:pt x="552" y="231"/>
                    </a:cubicBezTo>
                    <a:cubicBezTo>
                      <a:pt x="552" y="229"/>
                      <a:pt x="553" y="231"/>
                      <a:pt x="553" y="229"/>
                    </a:cubicBezTo>
                    <a:cubicBezTo>
                      <a:pt x="555" y="230"/>
                      <a:pt x="555" y="231"/>
                      <a:pt x="556" y="232"/>
                    </a:cubicBezTo>
                    <a:cubicBezTo>
                      <a:pt x="554" y="234"/>
                      <a:pt x="555" y="237"/>
                      <a:pt x="555" y="239"/>
                    </a:cubicBezTo>
                    <a:cubicBezTo>
                      <a:pt x="555" y="240"/>
                      <a:pt x="554" y="240"/>
                      <a:pt x="553" y="242"/>
                    </a:cubicBezTo>
                    <a:cubicBezTo>
                      <a:pt x="552" y="242"/>
                      <a:pt x="554" y="241"/>
                      <a:pt x="553" y="239"/>
                    </a:cubicBezTo>
                    <a:cubicBezTo>
                      <a:pt x="552" y="240"/>
                      <a:pt x="552" y="240"/>
                      <a:pt x="552" y="241"/>
                    </a:cubicBezTo>
                    <a:cubicBezTo>
                      <a:pt x="551" y="242"/>
                      <a:pt x="551" y="243"/>
                      <a:pt x="551" y="244"/>
                    </a:cubicBezTo>
                    <a:close/>
                    <a:moveTo>
                      <a:pt x="544" y="238"/>
                    </a:moveTo>
                    <a:cubicBezTo>
                      <a:pt x="545" y="238"/>
                      <a:pt x="545" y="237"/>
                      <a:pt x="545" y="238"/>
                    </a:cubicBezTo>
                    <a:cubicBezTo>
                      <a:pt x="546" y="237"/>
                      <a:pt x="546" y="237"/>
                      <a:pt x="546" y="237"/>
                    </a:cubicBezTo>
                    <a:cubicBezTo>
                      <a:pt x="546" y="237"/>
                      <a:pt x="546" y="238"/>
                      <a:pt x="545" y="239"/>
                    </a:cubicBezTo>
                    <a:cubicBezTo>
                      <a:pt x="544" y="239"/>
                      <a:pt x="544" y="239"/>
                      <a:pt x="544" y="238"/>
                    </a:cubicBezTo>
                    <a:close/>
                    <a:moveTo>
                      <a:pt x="548" y="238"/>
                    </a:moveTo>
                    <a:cubicBezTo>
                      <a:pt x="547" y="237"/>
                      <a:pt x="547" y="236"/>
                      <a:pt x="548" y="235"/>
                    </a:cubicBezTo>
                    <a:cubicBezTo>
                      <a:pt x="549" y="236"/>
                      <a:pt x="548" y="237"/>
                      <a:pt x="548" y="238"/>
                    </a:cubicBezTo>
                    <a:close/>
                    <a:moveTo>
                      <a:pt x="577" y="243"/>
                    </a:moveTo>
                    <a:cubicBezTo>
                      <a:pt x="576" y="244"/>
                      <a:pt x="577" y="241"/>
                      <a:pt x="576" y="242"/>
                    </a:cubicBezTo>
                    <a:cubicBezTo>
                      <a:pt x="577" y="241"/>
                      <a:pt x="577" y="240"/>
                      <a:pt x="578" y="240"/>
                    </a:cubicBezTo>
                    <a:cubicBezTo>
                      <a:pt x="578" y="242"/>
                      <a:pt x="576" y="242"/>
                      <a:pt x="577" y="243"/>
                    </a:cubicBezTo>
                    <a:close/>
                    <a:moveTo>
                      <a:pt x="582" y="240"/>
                    </a:moveTo>
                    <a:cubicBezTo>
                      <a:pt x="581" y="240"/>
                      <a:pt x="582" y="238"/>
                      <a:pt x="581" y="240"/>
                    </a:cubicBezTo>
                    <a:cubicBezTo>
                      <a:pt x="580" y="235"/>
                      <a:pt x="584" y="237"/>
                      <a:pt x="583" y="237"/>
                    </a:cubicBezTo>
                    <a:cubicBezTo>
                      <a:pt x="584" y="237"/>
                      <a:pt x="584" y="237"/>
                      <a:pt x="584" y="237"/>
                    </a:cubicBezTo>
                    <a:cubicBezTo>
                      <a:pt x="584" y="237"/>
                      <a:pt x="584" y="237"/>
                      <a:pt x="584" y="237"/>
                    </a:cubicBezTo>
                    <a:cubicBezTo>
                      <a:pt x="583" y="239"/>
                      <a:pt x="583" y="239"/>
                      <a:pt x="582" y="240"/>
                    </a:cubicBezTo>
                    <a:close/>
                    <a:moveTo>
                      <a:pt x="550" y="233"/>
                    </a:moveTo>
                    <a:cubicBezTo>
                      <a:pt x="549" y="233"/>
                      <a:pt x="551" y="230"/>
                      <a:pt x="550" y="230"/>
                    </a:cubicBezTo>
                    <a:cubicBezTo>
                      <a:pt x="550" y="229"/>
                      <a:pt x="551" y="229"/>
                      <a:pt x="551" y="230"/>
                    </a:cubicBezTo>
                    <a:cubicBezTo>
                      <a:pt x="551" y="231"/>
                      <a:pt x="550" y="232"/>
                      <a:pt x="550" y="233"/>
                    </a:cubicBezTo>
                    <a:close/>
                    <a:moveTo>
                      <a:pt x="574" y="237"/>
                    </a:moveTo>
                    <a:cubicBezTo>
                      <a:pt x="573" y="237"/>
                      <a:pt x="574" y="233"/>
                      <a:pt x="575" y="234"/>
                    </a:cubicBezTo>
                    <a:cubicBezTo>
                      <a:pt x="575" y="236"/>
                      <a:pt x="575" y="236"/>
                      <a:pt x="574" y="237"/>
                    </a:cubicBezTo>
                    <a:close/>
                    <a:moveTo>
                      <a:pt x="554" y="226"/>
                    </a:moveTo>
                    <a:cubicBezTo>
                      <a:pt x="555" y="226"/>
                      <a:pt x="556" y="226"/>
                      <a:pt x="556" y="228"/>
                    </a:cubicBezTo>
                    <a:cubicBezTo>
                      <a:pt x="556" y="226"/>
                      <a:pt x="553" y="229"/>
                      <a:pt x="554" y="226"/>
                    </a:cubicBezTo>
                    <a:close/>
                    <a:moveTo>
                      <a:pt x="547" y="226"/>
                    </a:moveTo>
                    <a:cubicBezTo>
                      <a:pt x="548" y="226"/>
                      <a:pt x="548" y="223"/>
                      <a:pt x="547" y="222"/>
                    </a:cubicBezTo>
                    <a:cubicBezTo>
                      <a:pt x="549" y="222"/>
                      <a:pt x="549" y="226"/>
                      <a:pt x="548" y="227"/>
                    </a:cubicBezTo>
                    <a:cubicBezTo>
                      <a:pt x="547" y="227"/>
                      <a:pt x="548" y="225"/>
                      <a:pt x="547" y="226"/>
                    </a:cubicBezTo>
                    <a:close/>
                    <a:moveTo>
                      <a:pt x="560" y="227"/>
                    </a:moveTo>
                    <a:cubicBezTo>
                      <a:pt x="560" y="227"/>
                      <a:pt x="560" y="226"/>
                      <a:pt x="560" y="225"/>
                    </a:cubicBezTo>
                    <a:cubicBezTo>
                      <a:pt x="561" y="225"/>
                      <a:pt x="561" y="225"/>
                      <a:pt x="561" y="225"/>
                    </a:cubicBezTo>
                    <a:cubicBezTo>
                      <a:pt x="561" y="227"/>
                      <a:pt x="560" y="226"/>
                      <a:pt x="560" y="227"/>
                    </a:cubicBezTo>
                    <a:close/>
                    <a:moveTo>
                      <a:pt x="556" y="220"/>
                    </a:moveTo>
                    <a:cubicBezTo>
                      <a:pt x="556" y="221"/>
                      <a:pt x="557" y="218"/>
                      <a:pt x="557" y="218"/>
                    </a:cubicBezTo>
                    <a:cubicBezTo>
                      <a:pt x="559" y="219"/>
                      <a:pt x="560" y="219"/>
                      <a:pt x="560" y="221"/>
                    </a:cubicBezTo>
                    <a:cubicBezTo>
                      <a:pt x="559" y="223"/>
                      <a:pt x="558" y="223"/>
                      <a:pt x="556" y="225"/>
                    </a:cubicBezTo>
                    <a:cubicBezTo>
                      <a:pt x="556" y="223"/>
                      <a:pt x="556" y="222"/>
                      <a:pt x="557" y="220"/>
                    </a:cubicBezTo>
                    <a:cubicBezTo>
                      <a:pt x="557" y="220"/>
                      <a:pt x="557" y="219"/>
                      <a:pt x="556" y="220"/>
                    </a:cubicBezTo>
                    <a:close/>
                    <a:moveTo>
                      <a:pt x="555" y="221"/>
                    </a:moveTo>
                    <a:cubicBezTo>
                      <a:pt x="555" y="222"/>
                      <a:pt x="553" y="220"/>
                      <a:pt x="553" y="220"/>
                    </a:cubicBezTo>
                    <a:cubicBezTo>
                      <a:pt x="553" y="219"/>
                      <a:pt x="554" y="219"/>
                      <a:pt x="554" y="218"/>
                    </a:cubicBezTo>
                    <a:cubicBezTo>
                      <a:pt x="554" y="219"/>
                      <a:pt x="554" y="220"/>
                      <a:pt x="555" y="221"/>
                    </a:cubicBezTo>
                    <a:close/>
                    <a:moveTo>
                      <a:pt x="572" y="223"/>
                    </a:moveTo>
                    <a:cubicBezTo>
                      <a:pt x="572" y="224"/>
                      <a:pt x="571" y="222"/>
                      <a:pt x="570" y="223"/>
                    </a:cubicBezTo>
                    <a:cubicBezTo>
                      <a:pt x="570" y="221"/>
                      <a:pt x="571" y="221"/>
                      <a:pt x="572" y="220"/>
                    </a:cubicBezTo>
                    <a:cubicBezTo>
                      <a:pt x="573" y="220"/>
                      <a:pt x="572" y="223"/>
                      <a:pt x="572" y="223"/>
                    </a:cubicBezTo>
                    <a:close/>
                    <a:moveTo>
                      <a:pt x="553" y="217"/>
                    </a:moveTo>
                    <a:cubicBezTo>
                      <a:pt x="553" y="217"/>
                      <a:pt x="552" y="217"/>
                      <a:pt x="552" y="217"/>
                    </a:cubicBezTo>
                    <a:cubicBezTo>
                      <a:pt x="552" y="216"/>
                      <a:pt x="552" y="216"/>
                      <a:pt x="552" y="216"/>
                    </a:cubicBezTo>
                    <a:cubicBezTo>
                      <a:pt x="553" y="216"/>
                      <a:pt x="553" y="217"/>
                      <a:pt x="553" y="216"/>
                    </a:cubicBezTo>
                    <a:cubicBezTo>
                      <a:pt x="554" y="216"/>
                      <a:pt x="553" y="217"/>
                      <a:pt x="553" y="217"/>
                    </a:cubicBezTo>
                    <a:close/>
                    <a:moveTo>
                      <a:pt x="710" y="224"/>
                    </a:moveTo>
                    <a:cubicBezTo>
                      <a:pt x="709" y="224"/>
                      <a:pt x="710" y="219"/>
                      <a:pt x="710" y="217"/>
                    </a:cubicBezTo>
                    <a:cubicBezTo>
                      <a:pt x="710" y="219"/>
                      <a:pt x="710" y="223"/>
                      <a:pt x="710" y="224"/>
                    </a:cubicBezTo>
                    <a:close/>
                    <a:moveTo>
                      <a:pt x="725" y="204"/>
                    </a:moveTo>
                    <a:cubicBezTo>
                      <a:pt x="724" y="204"/>
                      <a:pt x="724" y="204"/>
                      <a:pt x="723" y="203"/>
                    </a:cubicBezTo>
                    <a:cubicBezTo>
                      <a:pt x="724" y="200"/>
                      <a:pt x="724" y="200"/>
                      <a:pt x="725" y="196"/>
                    </a:cubicBezTo>
                    <a:cubicBezTo>
                      <a:pt x="726" y="197"/>
                      <a:pt x="726" y="201"/>
                      <a:pt x="725" y="204"/>
                    </a:cubicBezTo>
                    <a:close/>
                    <a:moveTo>
                      <a:pt x="733" y="196"/>
                    </a:moveTo>
                    <a:cubicBezTo>
                      <a:pt x="731" y="196"/>
                      <a:pt x="732" y="194"/>
                      <a:pt x="732" y="190"/>
                    </a:cubicBezTo>
                    <a:cubicBezTo>
                      <a:pt x="733" y="191"/>
                      <a:pt x="733" y="193"/>
                      <a:pt x="733" y="196"/>
                    </a:cubicBezTo>
                    <a:close/>
                    <a:moveTo>
                      <a:pt x="711" y="197"/>
                    </a:moveTo>
                    <a:cubicBezTo>
                      <a:pt x="711" y="194"/>
                      <a:pt x="711" y="194"/>
                      <a:pt x="711" y="194"/>
                    </a:cubicBezTo>
                    <a:cubicBezTo>
                      <a:pt x="712" y="194"/>
                      <a:pt x="712" y="193"/>
                      <a:pt x="714" y="192"/>
                    </a:cubicBezTo>
                    <a:cubicBezTo>
                      <a:pt x="714" y="193"/>
                      <a:pt x="714" y="194"/>
                      <a:pt x="714" y="195"/>
                    </a:cubicBezTo>
                    <a:cubicBezTo>
                      <a:pt x="713" y="193"/>
                      <a:pt x="712" y="196"/>
                      <a:pt x="711" y="197"/>
                    </a:cubicBezTo>
                    <a:close/>
                    <a:moveTo>
                      <a:pt x="614" y="201"/>
                    </a:moveTo>
                    <a:cubicBezTo>
                      <a:pt x="615" y="199"/>
                      <a:pt x="615" y="198"/>
                      <a:pt x="616" y="196"/>
                    </a:cubicBezTo>
                    <a:cubicBezTo>
                      <a:pt x="616" y="195"/>
                      <a:pt x="616" y="195"/>
                      <a:pt x="616" y="194"/>
                    </a:cubicBezTo>
                    <a:cubicBezTo>
                      <a:pt x="615" y="194"/>
                      <a:pt x="615" y="194"/>
                      <a:pt x="614" y="195"/>
                    </a:cubicBezTo>
                    <a:cubicBezTo>
                      <a:pt x="614" y="196"/>
                      <a:pt x="615" y="195"/>
                      <a:pt x="615" y="195"/>
                    </a:cubicBezTo>
                    <a:cubicBezTo>
                      <a:pt x="615" y="196"/>
                      <a:pt x="615" y="196"/>
                      <a:pt x="615" y="198"/>
                    </a:cubicBezTo>
                    <a:cubicBezTo>
                      <a:pt x="614" y="198"/>
                      <a:pt x="614" y="196"/>
                      <a:pt x="613" y="196"/>
                    </a:cubicBezTo>
                    <a:cubicBezTo>
                      <a:pt x="612" y="197"/>
                      <a:pt x="614" y="199"/>
                      <a:pt x="613" y="199"/>
                    </a:cubicBezTo>
                    <a:cubicBezTo>
                      <a:pt x="612" y="199"/>
                      <a:pt x="613" y="195"/>
                      <a:pt x="612" y="196"/>
                    </a:cubicBezTo>
                    <a:cubicBezTo>
                      <a:pt x="611" y="194"/>
                      <a:pt x="612" y="194"/>
                      <a:pt x="612" y="192"/>
                    </a:cubicBezTo>
                    <a:cubicBezTo>
                      <a:pt x="611" y="192"/>
                      <a:pt x="611" y="194"/>
                      <a:pt x="611" y="195"/>
                    </a:cubicBezTo>
                    <a:cubicBezTo>
                      <a:pt x="610" y="195"/>
                      <a:pt x="610" y="195"/>
                      <a:pt x="610" y="195"/>
                    </a:cubicBezTo>
                    <a:cubicBezTo>
                      <a:pt x="610" y="193"/>
                      <a:pt x="610" y="192"/>
                      <a:pt x="611" y="190"/>
                    </a:cubicBezTo>
                    <a:cubicBezTo>
                      <a:pt x="611" y="189"/>
                      <a:pt x="610" y="188"/>
                      <a:pt x="610" y="190"/>
                    </a:cubicBezTo>
                    <a:cubicBezTo>
                      <a:pt x="610" y="187"/>
                      <a:pt x="610" y="184"/>
                      <a:pt x="611" y="181"/>
                    </a:cubicBezTo>
                    <a:cubicBezTo>
                      <a:pt x="611" y="179"/>
                      <a:pt x="610" y="183"/>
                      <a:pt x="610" y="181"/>
                    </a:cubicBezTo>
                    <a:cubicBezTo>
                      <a:pt x="610" y="180"/>
                      <a:pt x="612" y="179"/>
                      <a:pt x="613" y="179"/>
                    </a:cubicBezTo>
                    <a:cubicBezTo>
                      <a:pt x="612" y="183"/>
                      <a:pt x="611" y="185"/>
                      <a:pt x="611" y="188"/>
                    </a:cubicBezTo>
                    <a:cubicBezTo>
                      <a:pt x="612" y="188"/>
                      <a:pt x="612" y="186"/>
                      <a:pt x="612" y="184"/>
                    </a:cubicBezTo>
                    <a:cubicBezTo>
                      <a:pt x="613" y="185"/>
                      <a:pt x="613" y="183"/>
                      <a:pt x="613" y="182"/>
                    </a:cubicBezTo>
                    <a:cubicBezTo>
                      <a:pt x="615" y="183"/>
                      <a:pt x="614" y="186"/>
                      <a:pt x="614" y="189"/>
                    </a:cubicBezTo>
                    <a:cubicBezTo>
                      <a:pt x="615" y="188"/>
                      <a:pt x="615" y="183"/>
                      <a:pt x="614" y="180"/>
                    </a:cubicBezTo>
                    <a:cubicBezTo>
                      <a:pt x="615" y="179"/>
                      <a:pt x="615" y="182"/>
                      <a:pt x="616" y="181"/>
                    </a:cubicBezTo>
                    <a:cubicBezTo>
                      <a:pt x="617" y="180"/>
                      <a:pt x="616" y="179"/>
                      <a:pt x="616" y="177"/>
                    </a:cubicBezTo>
                    <a:cubicBezTo>
                      <a:pt x="617" y="177"/>
                      <a:pt x="617" y="180"/>
                      <a:pt x="617" y="183"/>
                    </a:cubicBezTo>
                    <a:cubicBezTo>
                      <a:pt x="617" y="181"/>
                      <a:pt x="616" y="181"/>
                      <a:pt x="616" y="183"/>
                    </a:cubicBezTo>
                    <a:cubicBezTo>
                      <a:pt x="617" y="185"/>
                      <a:pt x="617" y="187"/>
                      <a:pt x="618" y="190"/>
                    </a:cubicBezTo>
                    <a:cubicBezTo>
                      <a:pt x="619" y="188"/>
                      <a:pt x="617" y="186"/>
                      <a:pt x="617" y="183"/>
                    </a:cubicBezTo>
                    <a:cubicBezTo>
                      <a:pt x="618" y="184"/>
                      <a:pt x="617" y="182"/>
                      <a:pt x="618" y="181"/>
                    </a:cubicBezTo>
                    <a:cubicBezTo>
                      <a:pt x="619" y="181"/>
                      <a:pt x="620" y="182"/>
                      <a:pt x="620" y="183"/>
                    </a:cubicBezTo>
                    <a:cubicBezTo>
                      <a:pt x="620" y="183"/>
                      <a:pt x="619" y="183"/>
                      <a:pt x="619" y="182"/>
                    </a:cubicBezTo>
                    <a:cubicBezTo>
                      <a:pt x="618" y="189"/>
                      <a:pt x="619" y="192"/>
                      <a:pt x="618" y="194"/>
                    </a:cubicBezTo>
                    <a:cubicBezTo>
                      <a:pt x="616" y="194"/>
                      <a:pt x="616" y="194"/>
                      <a:pt x="616" y="194"/>
                    </a:cubicBezTo>
                    <a:cubicBezTo>
                      <a:pt x="617" y="197"/>
                      <a:pt x="616" y="197"/>
                      <a:pt x="616" y="199"/>
                    </a:cubicBezTo>
                    <a:cubicBezTo>
                      <a:pt x="615" y="198"/>
                      <a:pt x="615" y="201"/>
                      <a:pt x="614" y="201"/>
                    </a:cubicBezTo>
                    <a:close/>
                    <a:moveTo>
                      <a:pt x="608" y="197"/>
                    </a:moveTo>
                    <a:cubicBezTo>
                      <a:pt x="608" y="194"/>
                      <a:pt x="609" y="193"/>
                      <a:pt x="607" y="194"/>
                    </a:cubicBezTo>
                    <a:cubicBezTo>
                      <a:pt x="607" y="193"/>
                      <a:pt x="609" y="192"/>
                      <a:pt x="608" y="191"/>
                    </a:cubicBezTo>
                    <a:cubicBezTo>
                      <a:pt x="608" y="189"/>
                      <a:pt x="609" y="189"/>
                      <a:pt x="609" y="188"/>
                    </a:cubicBezTo>
                    <a:cubicBezTo>
                      <a:pt x="609" y="189"/>
                      <a:pt x="610" y="190"/>
                      <a:pt x="610" y="192"/>
                    </a:cubicBezTo>
                    <a:cubicBezTo>
                      <a:pt x="607" y="191"/>
                      <a:pt x="610" y="196"/>
                      <a:pt x="608" y="197"/>
                    </a:cubicBezTo>
                    <a:close/>
                    <a:moveTo>
                      <a:pt x="620" y="200"/>
                    </a:moveTo>
                    <a:cubicBezTo>
                      <a:pt x="619" y="199"/>
                      <a:pt x="619" y="197"/>
                      <a:pt x="620" y="196"/>
                    </a:cubicBezTo>
                    <a:cubicBezTo>
                      <a:pt x="621" y="196"/>
                      <a:pt x="620" y="198"/>
                      <a:pt x="620" y="200"/>
                    </a:cubicBezTo>
                    <a:close/>
                    <a:moveTo>
                      <a:pt x="607" y="190"/>
                    </a:moveTo>
                    <a:cubicBezTo>
                      <a:pt x="606" y="188"/>
                      <a:pt x="607" y="186"/>
                      <a:pt x="606" y="185"/>
                    </a:cubicBezTo>
                    <a:cubicBezTo>
                      <a:pt x="606" y="183"/>
                      <a:pt x="606" y="185"/>
                      <a:pt x="607" y="184"/>
                    </a:cubicBezTo>
                    <a:cubicBezTo>
                      <a:pt x="607" y="182"/>
                      <a:pt x="607" y="179"/>
                      <a:pt x="607" y="178"/>
                    </a:cubicBezTo>
                    <a:cubicBezTo>
                      <a:pt x="608" y="177"/>
                      <a:pt x="607" y="179"/>
                      <a:pt x="607" y="180"/>
                    </a:cubicBezTo>
                    <a:cubicBezTo>
                      <a:pt x="608" y="179"/>
                      <a:pt x="609" y="177"/>
                      <a:pt x="608" y="174"/>
                    </a:cubicBezTo>
                    <a:cubicBezTo>
                      <a:pt x="609" y="174"/>
                      <a:pt x="610" y="176"/>
                      <a:pt x="610" y="176"/>
                    </a:cubicBezTo>
                    <a:cubicBezTo>
                      <a:pt x="610" y="177"/>
                      <a:pt x="610" y="176"/>
                      <a:pt x="610" y="179"/>
                    </a:cubicBezTo>
                    <a:cubicBezTo>
                      <a:pt x="609" y="179"/>
                      <a:pt x="609" y="178"/>
                      <a:pt x="609" y="178"/>
                    </a:cubicBezTo>
                    <a:cubicBezTo>
                      <a:pt x="610" y="180"/>
                      <a:pt x="610" y="183"/>
                      <a:pt x="609" y="187"/>
                    </a:cubicBezTo>
                    <a:cubicBezTo>
                      <a:pt x="609" y="184"/>
                      <a:pt x="609" y="182"/>
                      <a:pt x="608" y="180"/>
                    </a:cubicBezTo>
                    <a:cubicBezTo>
                      <a:pt x="607" y="182"/>
                      <a:pt x="609" y="189"/>
                      <a:pt x="607" y="190"/>
                    </a:cubicBezTo>
                    <a:close/>
                    <a:moveTo>
                      <a:pt x="585" y="188"/>
                    </a:moveTo>
                    <a:cubicBezTo>
                      <a:pt x="584" y="187"/>
                      <a:pt x="585" y="184"/>
                      <a:pt x="586" y="184"/>
                    </a:cubicBezTo>
                    <a:cubicBezTo>
                      <a:pt x="586" y="186"/>
                      <a:pt x="585" y="187"/>
                      <a:pt x="585" y="188"/>
                    </a:cubicBezTo>
                    <a:close/>
                    <a:moveTo>
                      <a:pt x="703" y="172"/>
                    </a:moveTo>
                    <a:cubicBezTo>
                      <a:pt x="702" y="169"/>
                      <a:pt x="702" y="169"/>
                      <a:pt x="702" y="169"/>
                    </a:cubicBezTo>
                    <a:cubicBezTo>
                      <a:pt x="704" y="169"/>
                      <a:pt x="704" y="169"/>
                      <a:pt x="704" y="169"/>
                    </a:cubicBezTo>
                    <a:cubicBezTo>
                      <a:pt x="704" y="171"/>
                      <a:pt x="703" y="172"/>
                      <a:pt x="703" y="172"/>
                    </a:cubicBezTo>
                    <a:close/>
                    <a:moveTo>
                      <a:pt x="588" y="183"/>
                    </a:moveTo>
                    <a:cubicBezTo>
                      <a:pt x="588" y="183"/>
                      <a:pt x="589" y="182"/>
                      <a:pt x="589" y="182"/>
                    </a:cubicBezTo>
                    <a:cubicBezTo>
                      <a:pt x="589" y="182"/>
                      <a:pt x="589" y="184"/>
                      <a:pt x="589" y="184"/>
                    </a:cubicBezTo>
                    <a:cubicBezTo>
                      <a:pt x="589" y="183"/>
                      <a:pt x="587" y="184"/>
                      <a:pt x="588" y="182"/>
                    </a:cubicBezTo>
                    <a:cubicBezTo>
                      <a:pt x="588" y="182"/>
                      <a:pt x="588" y="183"/>
                      <a:pt x="588" y="183"/>
                    </a:cubicBezTo>
                    <a:close/>
                    <a:moveTo>
                      <a:pt x="611" y="179"/>
                    </a:moveTo>
                    <a:cubicBezTo>
                      <a:pt x="611" y="178"/>
                      <a:pt x="611" y="177"/>
                      <a:pt x="611" y="176"/>
                    </a:cubicBezTo>
                    <a:cubicBezTo>
                      <a:pt x="612" y="176"/>
                      <a:pt x="612" y="176"/>
                      <a:pt x="612" y="176"/>
                    </a:cubicBezTo>
                    <a:cubicBezTo>
                      <a:pt x="612" y="178"/>
                      <a:pt x="611" y="179"/>
                      <a:pt x="611" y="179"/>
                    </a:cubicBezTo>
                    <a:close/>
                    <a:moveTo>
                      <a:pt x="587" y="181"/>
                    </a:moveTo>
                    <a:cubicBezTo>
                      <a:pt x="586" y="180"/>
                      <a:pt x="588" y="176"/>
                      <a:pt x="588" y="177"/>
                    </a:cubicBezTo>
                    <a:cubicBezTo>
                      <a:pt x="588" y="179"/>
                      <a:pt x="588" y="180"/>
                      <a:pt x="587" y="181"/>
                    </a:cubicBezTo>
                    <a:close/>
                    <a:moveTo>
                      <a:pt x="621" y="172"/>
                    </a:moveTo>
                    <a:cubicBezTo>
                      <a:pt x="620" y="172"/>
                      <a:pt x="620" y="172"/>
                      <a:pt x="620" y="172"/>
                    </a:cubicBezTo>
                    <a:cubicBezTo>
                      <a:pt x="620" y="171"/>
                      <a:pt x="620" y="171"/>
                      <a:pt x="619" y="171"/>
                    </a:cubicBezTo>
                    <a:cubicBezTo>
                      <a:pt x="620" y="170"/>
                      <a:pt x="621" y="170"/>
                      <a:pt x="621" y="172"/>
                    </a:cubicBezTo>
                    <a:close/>
                    <a:moveTo>
                      <a:pt x="602" y="171"/>
                    </a:moveTo>
                    <a:cubicBezTo>
                      <a:pt x="601" y="171"/>
                      <a:pt x="601" y="168"/>
                      <a:pt x="602" y="168"/>
                    </a:cubicBezTo>
                    <a:cubicBezTo>
                      <a:pt x="603" y="169"/>
                      <a:pt x="602" y="170"/>
                      <a:pt x="602" y="171"/>
                    </a:cubicBezTo>
                    <a:close/>
                    <a:moveTo>
                      <a:pt x="601" y="166"/>
                    </a:moveTo>
                    <a:cubicBezTo>
                      <a:pt x="600" y="165"/>
                      <a:pt x="601" y="164"/>
                      <a:pt x="601" y="163"/>
                    </a:cubicBezTo>
                    <a:cubicBezTo>
                      <a:pt x="601" y="163"/>
                      <a:pt x="601" y="165"/>
                      <a:pt x="602" y="165"/>
                    </a:cubicBezTo>
                    <a:cubicBezTo>
                      <a:pt x="602" y="166"/>
                      <a:pt x="601" y="166"/>
                      <a:pt x="601" y="166"/>
                    </a:cubicBezTo>
                    <a:close/>
                    <a:moveTo>
                      <a:pt x="664" y="115"/>
                    </a:moveTo>
                    <a:cubicBezTo>
                      <a:pt x="663" y="114"/>
                      <a:pt x="664" y="119"/>
                      <a:pt x="662" y="118"/>
                    </a:cubicBezTo>
                    <a:cubicBezTo>
                      <a:pt x="662" y="113"/>
                      <a:pt x="659" y="108"/>
                      <a:pt x="659" y="102"/>
                    </a:cubicBezTo>
                    <a:cubicBezTo>
                      <a:pt x="660" y="102"/>
                      <a:pt x="661" y="101"/>
                      <a:pt x="660" y="98"/>
                    </a:cubicBezTo>
                    <a:cubicBezTo>
                      <a:pt x="661" y="99"/>
                      <a:pt x="661" y="98"/>
                      <a:pt x="663" y="97"/>
                    </a:cubicBezTo>
                    <a:cubicBezTo>
                      <a:pt x="663" y="99"/>
                      <a:pt x="662" y="100"/>
                      <a:pt x="662" y="102"/>
                    </a:cubicBezTo>
                    <a:cubicBezTo>
                      <a:pt x="664" y="105"/>
                      <a:pt x="664" y="109"/>
                      <a:pt x="665" y="110"/>
                    </a:cubicBezTo>
                    <a:cubicBezTo>
                      <a:pt x="665" y="112"/>
                      <a:pt x="665" y="112"/>
                      <a:pt x="664" y="113"/>
                    </a:cubicBezTo>
                    <a:cubicBezTo>
                      <a:pt x="665" y="115"/>
                      <a:pt x="665" y="117"/>
                      <a:pt x="664" y="118"/>
                    </a:cubicBezTo>
                    <a:cubicBezTo>
                      <a:pt x="664" y="118"/>
                      <a:pt x="663" y="116"/>
                      <a:pt x="664" y="115"/>
                    </a:cubicBezTo>
                    <a:close/>
                    <a:moveTo>
                      <a:pt x="665" y="117"/>
                    </a:moveTo>
                    <a:cubicBezTo>
                      <a:pt x="667" y="119"/>
                      <a:pt x="666" y="115"/>
                      <a:pt x="667" y="114"/>
                    </a:cubicBezTo>
                    <a:cubicBezTo>
                      <a:pt x="668" y="123"/>
                      <a:pt x="672" y="136"/>
                      <a:pt x="669" y="140"/>
                    </a:cubicBezTo>
                    <a:cubicBezTo>
                      <a:pt x="670" y="142"/>
                      <a:pt x="670" y="144"/>
                      <a:pt x="670" y="145"/>
                    </a:cubicBezTo>
                    <a:cubicBezTo>
                      <a:pt x="670" y="147"/>
                      <a:pt x="670" y="144"/>
                      <a:pt x="671" y="145"/>
                    </a:cubicBezTo>
                    <a:cubicBezTo>
                      <a:pt x="671" y="147"/>
                      <a:pt x="671" y="150"/>
                      <a:pt x="670" y="151"/>
                    </a:cubicBezTo>
                    <a:cubicBezTo>
                      <a:pt x="669" y="147"/>
                      <a:pt x="669" y="145"/>
                      <a:pt x="669" y="143"/>
                    </a:cubicBezTo>
                    <a:cubicBezTo>
                      <a:pt x="668" y="140"/>
                      <a:pt x="668" y="139"/>
                      <a:pt x="668" y="136"/>
                    </a:cubicBezTo>
                    <a:cubicBezTo>
                      <a:pt x="668" y="136"/>
                      <a:pt x="668" y="137"/>
                      <a:pt x="668" y="138"/>
                    </a:cubicBezTo>
                    <a:cubicBezTo>
                      <a:pt x="666" y="136"/>
                      <a:pt x="666" y="134"/>
                      <a:pt x="666" y="131"/>
                    </a:cubicBezTo>
                    <a:cubicBezTo>
                      <a:pt x="666" y="129"/>
                      <a:pt x="665" y="126"/>
                      <a:pt x="664" y="122"/>
                    </a:cubicBezTo>
                    <a:cubicBezTo>
                      <a:pt x="665" y="121"/>
                      <a:pt x="665" y="120"/>
                      <a:pt x="666" y="119"/>
                    </a:cubicBezTo>
                    <a:cubicBezTo>
                      <a:pt x="666" y="119"/>
                      <a:pt x="665" y="119"/>
                      <a:pt x="665" y="117"/>
                    </a:cubicBezTo>
                    <a:close/>
                    <a:moveTo>
                      <a:pt x="689" y="125"/>
                    </a:moveTo>
                    <a:cubicBezTo>
                      <a:pt x="688" y="126"/>
                      <a:pt x="687" y="122"/>
                      <a:pt x="688" y="122"/>
                    </a:cubicBezTo>
                    <a:lnTo>
                      <a:pt x="689" y="125"/>
                    </a:lnTo>
                    <a:close/>
                    <a:moveTo>
                      <a:pt x="618" y="146"/>
                    </a:moveTo>
                    <a:cubicBezTo>
                      <a:pt x="616" y="147"/>
                      <a:pt x="618" y="142"/>
                      <a:pt x="618" y="146"/>
                    </a:cubicBezTo>
                    <a:close/>
                    <a:moveTo>
                      <a:pt x="619" y="145"/>
                    </a:moveTo>
                    <a:cubicBezTo>
                      <a:pt x="619" y="145"/>
                      <a:pt x="618" y="142"/>
                      <a:pt x="619" y="142"/>
                    </a:cubicBezTo>
                    <a:cubicBezTo>
                      <a:pt x="620" y="144"/>
                      <a:pt x="619" y="144"/>
                      <a:pt x="619" y="145"/>
                    </a:cubicBezTo>
                    <a:close/>
                    <a:moveTo>
                      <a:pt x="690" y="122"/>
                    </a:moveTo>
                    <a:cubicBezTo>
                      <a:pt x="689" y="119"/>
                      <a:pt x="690" y="118"/>
                      <a:pt x="690" y="116"/>
                    </a:cubicBezTo>
                    <a:cubicBezTo>
                      <a:pt x="690" y="117"/>
                      <a:pt x="691" y="118"/>
                      <a:pt x="691" y="120"/>
                    </a:cubicBezTo>
                    <a:cubicBezTo>
                      <a:pt x="691" y="121"/>
                      <a:pt x="691" y="122"/>
                      <a:pt x="690" y="122"/>
                    </a:cubicBezTo>
                    <a:close/>
                    <a:moveTo>
                      <a:pt x="686" y="104"/>
                    </a:moveTo>
                    <a:cubicBezTo>
                      <a:pt x="685" y="104"/>
                      <a:pt x="684" y="102"/>
                      <a:pt x="683" y="101"/>
                    </a:cubicBezTo>
                    <a:cubicBezTo>
                      <a:pt x="682" y="102"/>
                      <a:pt x="684" y="103"/>
                      <a:pt x="683" y="104"/>
                    </a:cubicBezTo>
                    <a:cubicBezTo>
                      <a:pt x="682" y="105"/>
                      <a:pt x="682" y="100"/>
                      <a:pt x="681" y="99"/>
                    </a:cubicBezTo>
                    <a:cubicBezTo>
                      <a:pt x="683" y="98"/>
                      <a:pt x="681" y="95"/>
                      <a:pt x="682" y="94"/>
                    </a:cubicBezTo>
                    <a:cubicBezTo>
                      <a:pt x="683" y="97"/>
                      <a:pt x="684" y="100"/>
                      <a:pt x="685" y="100"/>
                    </a:cubicBezTo>
                    <a:cubicBezTo>
                      <a:pt x="686" y="102"/>
                      <a:pt x="685" y="103"/>
                      <a:pt x="686" y="104"/>
                    </a:cubicBezTo>
                    <a:close/>
                    <a:moveTo>
                      <a:pt x="618" y="122"/>
                    </a:moveTo>
                    <a:cubicBezTo>
                      <a:pt x="617" y="122"/>
                      <a:pt x="616" y="119"/>
                      <a:pt x="617" y="119"/>
                    </a:cubicBezTo>
                    <a:cubicBezTo>
                      <a:pt x="617" y="120"/>
                      <a:pt x="618" y="121"/>
                      <a:pt x="618" y="122"/>
                    </a:cubicBezTo>
                    <a:close/>
                    <a:moveTo>
                      <a:pt x="621" y="113"/>
                    </a:moveTo>
                    <a:cubicBezTo>
                      <a:pt x="621" y="114"/>
                      <a:pt x="622" y="116"/>
                      <a:pt x="621" y="116"/>
                    </a:cubicBezTo>
                    <a:cubicBezTo>
                      <a:pt x="621" y="115"/>
                      <a:pt x="620" y="113"/>
                      <a:pt x="621" y="113"/>
                    </a:cubicBezTo>
                    <a:close/>
                    <a:moveTo>
                      <a:pt x="618" y="110"/>
                    </a:moveTo>
                    <a:cubicBezTo>
                      <a:pt x="619" y="109"/>
                      <a:pt x="618" y="106"/>
                      <a:pt x="619" y="108"/>
                    </a:cubicBezTo>
                    <a:cubicBezTo>
                      <a:pt x="619" y="106"/>
                      <a:pt x="617" y="102"/>
                      <a:pt x="619" y="101"/>
                    </a:cubicBezTo>
                    <a:cubicBezTo>
                      <a:pt x="620" y="105"/>
                      <a:pt x="622" y="109"/>
                      <a:pt x="621" y="113"/>
                    </a:cubicBezTo>
                    <a:cubicBezTo>
                      <a:pt x="620" y="113"/>
                      <a:pt x="620" y="111"/>
                      <a:pt x="619" y="110"/>
                    </a:cubicBezTo>
                    <a:cubicBezTo>
                      <a:pt x="619" y="111"/>
                      <a:pt x="619" y="113"/>
                      <a:pt x="620" y="114"/>
                    </a:cubicBezTo>
                    <a:cubicBezTo>
                      <a:pt x="620" y="116"/>
                      <a:pt x="620" y="117"/>
                      <a:pt x="621" y="118"/>
                    </a:cubicBezTo>
                    <a:cubicBezTo>
                      <a:pt x="620" y="120"/>
                      <a:pt x="618" y="113"/>
                      <a:pt x="619" y="111"/>
                    </a:cubicBezTo>
                    <a:cubicBezTo>
                      <a:pt x="618" y="110"/>
                      <a:pt x="617" y="109"/>
                      <a:pt x="618" y="110"/>
                    </a:cubicBezTo>
                    <a:cubicBezTo>
                      <a:pt x="617" y="109"/>
                      <a:pt x="617" y="106"/>
                      <a:pt x="616" y="105"/>
                    </a:cubicBezTo>
                    <a:cubicBezTo>
                      <a:pt x="618" y="104"/>
                      <a:pt x="618" y="109"/>
                      <a:pt x="618" y="110"/>
                    </a:cubicBezTo>
                    <a:close/>
                    <a:moveTo>
                      <a:pt x="665" y="96"/>
                    </a:moveTo>
                    <a:cubicBezTo>
                      <a:pt x="663" y="96"/>
                      <a:pt x="663" y="93"/>
                      <a:pt x="662" y="92"/>
                    </a:cubicBezTo>
                    <a:cubicBezTo>
                      <a:pt x="662" y="92"/>
                      <a:pt x="663" y="95"/>
                      <a:pt x="662" y="96"/>
                    </a:cubicBezTo>
                    <a:cubicBezTo>
                      <a:pt x="661" y="96"/>
                      <a:pt x="660" y="95"/>
                      <a:pt x="660" y="92"/>
                    </a:cubicBezTo>
                    <a:cubicBezTo>
                      <a:pt x="660" y="88"/>
                      <a:pt x="662" y="90"/>
                      <a:pt x="663" y="86"/>
                    </a:cubicBezTo>
                    <a:cubicBezTo>
                      <a:pt x="664" y="89"/>
                      <a:pt x="665" y="87"/>
                      <a:pt x="665" y="90"/>
                    </a:cubicBezTo>
                    <a:cubicBezTo>
                      <a:pt x="664" y="90"/>
                      <a:pt x="663" y="90"/>
                      <a:pt x="663" y="92"/>
                    </a:cubicBezTo>
                    <a:cubicBezTo>
                      <a:pt x="664" y="94"/>
                      <a:pt x="665" y="94"/>
                      <a:pt x="665" y="96"/>
                    </a:cubicBezTo>
                    <a:close/>
                    <a:moveTo>
                      <a:pt x="616" y="102"/>
                    </a:moveTo>
                    <a:cubicBezTo>
                      <a:pt x="614" y="101"/>
                      <a:pt x="615" y="100"/>
                      <a:pt x="614" y="97"/>
                    </a:cubicBezTo>
                    <a:cubicBezTo>
                      <a:pt x="615" y="98"/>
                      <a:pt x="616" y="100"/>
                      <a:pt x="616" y="102"/>
                    </a:cubicBezTo>
                    <a:close/>
                    <a:moveTo>
                      <a:pt x="135" y="327"/>
                    </a:moveTo>
                    <a:cubicBezTo>
                      <a:pt x="136" y="330"/>
                      <a:pt x="138" y="331"/>
                      <a:pt x="138" y="332"/>
                    </a:cubicBezTo>
                    <a:cubicBezTo>
                      <a:pt x="138" y="333"/>
                      <a:pt x="137" y="331"/>
                      <a:pt x="137" y="332"/>
                    </a:cubicBezTo>
                    <a:cubicBezTo>
                      <a:pt x="137" y="331"/>
                      <a:pt x="134" y="329"/>
                      <a:pt x="135" y="327"/>
                    </a:cubicBezTo>
                    <a:close/>
                    <a:moveTo>
                      <a:pt x="142" y="344"/>
                    </a:moveTo>
                    <a:cubicBezTo>
                      <a:pt x="140" y="344"/>
                      <a:pt x="140" y="342"/>
                      <a:pt x="140" y="343"/>
                    </a:cubicBezTo>
                    <a:cubicBezTo>
                      <a:pt x="138" y="341"/>
                      <a:pt x="138" y="340"/>
                      <a:pt x="137" y="339"/>
                    </a:cubicBezTo>
                    <a:cubicBezTo>
                      <a:pt x="138" y="338"/>
                      <a:pt x="140" y="341"/>
                      <a:pt x="142" y="344"/>
                    </a:cubicBezTo>
                    <a:close/>
                    <a:moveTo>
                      <a:pt x="140" y="340"/>
                    </a:moveTo>
                    <a:cubicBezTo>
                      <a:pt x="138" y="337"/>
                      <a:pt x="141" y="340"/>
                      <a:pt x="142" y="341"/>
                    </a:cubicBezTo>
                    <a:cubicBezTo>
                      <a:pt x="141" y="341"/>
                      <a:pt x="140" y="341"/>
                      <a:pt x="139" y="340"/>
                    </a:cubicBezTo>
                    <a:cubicBezTo>
                      <a:pt x="139" y="339"/>
                      <a:pt x="138" y="338"/>
                      <a:pt x="137" y="337"/>
                    </a:cubicBezTo>
                    <a:cubicBezTo>
                      <a:pt x="139" y="336"/>
                      <a:pt x="138" y="338"/>
                      <a:pt x="140" y="3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</p:grpSp>
        <p:sp>
          <p:nvSpPr>
            <p:cNvPr id="58" name="文本框 57"/>
            <p:cNvSpPr txBox="1"/>
            <p:nvPr>
              <p:custDataLst>
                <p:tags r:id="rId26"/>
              </p:custDataLst>
            </p:nvPr>
          </p:nvSpPr>
          <p:spPr>
            <a:xfrm>
              <a:off x="4057305" y="4912012"/>
              <a:ext cx="1197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solidFill>
                    <a:schemeClr val="bg1"/>
                  </a:solidFill>
                  <a:latin typeface="汉仪行楷简" panose="02010609000101010101" pitchFamily="49" charset="-122"/>
                  <a:ea typeface="汉仪行楷简" panose="02010609000101010101" pitchFamily="49" charset="-122"/>
                </a:rPr>
                <a:t>仁爱</a:t>
              </a:r>
              <a:endParaRPr lang="zh-CN" altLang="en-US" sz="3200" b="1">
                <a:solidFill>
                  <a:schemeClr val="bg1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</p:grpSp>
      <p:grpSp>
        <p:nvGrpSpPr>
          <p:cNvPr id="16" name="组合 66"/>
          <p:cNvGrpSpPr/>
          <p:nvPr>
            <p:custDataLst>
              <p:tags r:id="rId12"/>
            </p:custDataLst>
          </p:nvPr>
        </p:nvGrpSpPr>
        <p:grpSpPr>
          <a:xfrm>
            <a:off x="1939618" y="3541408"/>
            <a:ext cx="976955" cy="995296"/>
            <a:chOff x="1939618" y="3541408"/>
            <a:chExt cx="976955" cy="995296"/>
          </a:xfrm>
        </p:grpSpPr>
        <p:grpSp>
          <p:nvGrpSpPr>
            <p:cNvPr id="17" name="组合 22"/>
            <p:cNvGrpSpPr/>
            <p:nvPr>
              <p:custDataLst>
                <p:tags r:id="rId20"/>
              </p:custDataLst>
            </p:nvPr>
          </p:nvGrpSpPr>
          <p:grpSpPr>
            <a:xfrm rot="-5400000">
              <a:off x="1930448" y="3550578"/>
              <a:ext cx="995296" cy="976955"/>
              <a:chOff x="7389813" y="4141788"/>
              <a:chExt cx="1636712" cy="1606551"/>
            </a:xfrm>
            <a:solidFill>
              <a:srgbClr val="212121"/>
            </a:solidFill>
          </p:grpSpPr>
          <p:sp>
            <p:nvSpPr>
              <p:cNvPr id="24" name="MH_Other_10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7548564" y="4221163"/>
                <a:ext cx="1411287" cy="1395412"/>
              </a:xfrm>
              <a:custGeom>
                <a:avLst/>
                <a:gdLst>
                  <a:gd name="T0" fmla="*/ 2147483646 w 651"/>
                  <a:gd name="T1" fmla="*/ 2147483646 h 644"/>
                  <a:gd name="T2" fmla="*/ 2147483646 w 651"/>
                  <a:gd name="T3" fmla="*/ 2147483646 h 644"/>
                  <a:gd name="T4" fmla="*/ 2147483646 w 651"/>
                  <a:gd name="T5" fmla="*/ 2147483646 h 644"/>
                  <a:gd name="T6" fmla="*/ 2147483646 w 651"/>
                  <a:gd name="T7" fmla="*/ 2147483646 h 644"/>
                  <a:gd name="T8" fmla="*/ 2147483646 w 651"/>
                  <a:gd name="T9" fmla="*/ 2147483646 h 6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51" h="644">
                    <a:moveTo>
                      <a:pt x="284" y="623"/>
                    </a:moveTo>
                    <a:cubicBezTo>
                      <a:pt x="451" y="644"/>
                      <a:pt x="605" y="526"/>
                      <a:pt x="628" y="360"/>
                    </a:cubicBezTo>
                    <a:cubicBezTo>
                      <a:pt x="651" y="194"/>
                      <a:pt x="534" y="42"/>
                      <a:pt x="367" y="21"/>
                    </a:cubicBezTo>
                    <a:cubicBezTo>
                      <a:pt x="200" y="0"/>
                      <a:pt x="46" y="118"/>
                      <a:pt x="23" y="284"/>
                    </a:cubicBezTo>
                    <a:cubicBezTo>
                      <a:pt x="0" y="451"/>
                      <a:pt x="117" y="602"/>
                      <a:pt x="284" y="6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  <p:sp>
            <p:nvSpPr>
              <p:cNvPr id="25" name="MH_Other_11"/>
              <p:cNvSpPr>
                <a:spLocks noEditPoint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7389813" y="4141788"/>
                <a:ext cx="1598612" cy="1403350"/>
              </a:xfrm>
              <a:custGeom>
                <a:avLst/>
                <a:gdLst>
                  <a:gd name="T0" fmla="*/ 2147483646 w 737"/>
                  <a:gd name="T1" fmla="*/ 2147483646 h 648"/>
                  <a:gd name="T2" fmla="*/ 2147483646 w 737"/>
                  <a:gd name="T3" fmla="*/ 2147483646 h 648"/>
                  <a:gd name="T4" fmla="*/ 2147483646 w 737"/>
                  <a:gd name="T5" fmla="*/ 2147483646 h 648"/>
                  <a:gd name="T6" fmla="*/ 2147483646 w 737"/>
                  <a:gd name="T7" fmla="*/ 2147483646 h 648"/>
                  <a:gd name="T8" fmla="*/ 2147483646 w 737"/>
                  <a:gd name="T9" fmla="*/ 2147483646 h 648"/>
                  <a:gd name="T10" fmla="*/ 2147483646 w 737"/>
                  <a:gd name="T11" fmla="*/ 2147483646 h 648"/>
                  <a:gd name="T12" fmla="*/ 2147483646 w 737"/>
                  <a:gd name="T13" fmla="*/ 2147483646 h 648"/>
                  <a:gd name="T14" fmla="*/ 2147483646 w 737"/>
                  <a:gd name="T15" fmla="*/ 2147483646 h 648"/>
                  <a:gd name="T16" fmla="*/ 2147483646 w 737"/>
                  <a:gd name="T17" fmla="*/ 2147483646 h 648"/>
                  <a:gd name="T18" fmla="*/ 2147483646 w 737"/>
                  <a:gd name="T19" fmla="*/ 2147483646 h 648"/>
                  <a:gd name="T20" fmla="*/ 2147483646 w 737"/>
                  <a:gd name="T21" fmla="*/ 2147483646 h 648"/>
                  <a:gd name="T22" fmla="*/ 2147483646 w 737"/>
                  <a:gd name="T23" fmla="*/ 2147483646 h 648"/>
                  <a:gd name="T24" fmla="*/ 2147483646 w 737"/>
                  <a:gd name="T25" fmla="*/ 2147483646 h 648"/>
                  <a:gd name="T26" fmla="*/ 2147483646 w 737"/>
                  <a:gd name="T27" fmla="*/ 2147483646 h 648"/>
                  <a:gd name="T28" fmla="*/ 2147483646 w 737"/>
                  <a:gd name="T29" fmla="*/ 2147483646 h 648"/>
                  <a:gd name="T30" fmla="*/ 2147483646 w 737"/>
                  <a:gd name="T31" fmla="*/ 2147483646 h 648"/>
                  <a:gd name="T32" fmla="*/ 2147483646 w 737"/>
                  <a:gd name="T33" fmla="*/ 2147483646 h 648"/>
                  <a:gd name="T34" fmla="*/ 2147483646 w 737"/>
                  <a:gd name="T35" fmla="*/ 2147483646 h 648"/>
                  <a:gd name="T36" fmla="*/ 2147483646 w 737"/>
                  <a:gd name="T37" fmla="*/ 2147483646 h 648"/>
                  <a:gd name="T38" fmla="*/ 2147483646 w 737"/>
                  <a:gd name="T39" fmla="*/ 2147483646 h 648"/>
                  <a:gd name="T40" fmla="*/ 2147483646 w 737"/>
                  <a:gd name="T41" fmla="*/ 2147483646 h 648"/>
                  <a:gd name="T42" fmla="*/ 2147483646 w 737"/>
                  <a:gd name="T43" fmla="*/ 2147483646 h 648"/>
                  <a:gd name="T44" fmla="*/ 2147483646 w 737"/>
                  <a:gd name="T45" fmla="*/ 2147483646 h 648"/>
                  <a:gd name="T46" fmla="*/ 2147483646 w 737"/>
                  <a:gd name="T47" fmla="*/ 2147483646 h 648"/>
                  <a:gd name="T48" fmla="*/ 2147483646 w 737"/>
                  <a:gd name="T49" fmla="*/ 2147483646 h 648"/>
                  <a:gd name="T50" fmla="*/ 2147483646 w 737"/>
                  <a:gd name="T51" fmla="*/ 2147483646 h 648"/>
                  <a:gd name="T52" fmla="*/ 2147483646 w 737"/>
                  <a:gd name="T53" fmla="*/ 2147483646 h 648"/>
                  <a:gd name="T54" fmla="*/ 2147483646 w 737"/>
                  <a:gd name="T55" fmla="*/ 2147483646 h 648"/>
                  <a:gd name="T56" fmla="*/ 2147483646 w 737"/>
                  <a:gd name="T57" fmla="*/ 2147483646 h 648"/>
                  <a:gd name="T58" fmla="*/ 2147483646 w 737"/>
                  <a:gd name="T59" fmla="*/ 2147483646 h 648"/>
                  <a:gd name="T60" fmla="*/ 2147483646 w 737"/>
                  <a:gd name="T61" fmla="*/ 2147483646 h 648"/>
                  <a:gd name="T62" fmla="*/ 2147483646 w 737"/>
                  <a:gd name="T63" fmla="*/ 2147483646 h 648"/>
                  <a:gd name="T64" fmla="*/ 2147483646 w 737"/>
                  <a:gd name="T65" fmla="*/ 2147483646 h 648"/>
                  <a:gd name="T66" fmla="*/ 2147483646 w 737"/>
                  <a:gd name="T67" fmla="*/ 2147483646 h 648"/>
                  <a:gd name="T68" fmla="*/ 2147483646 w 737"/>
                  <a:gd name="T69" fmla="*/ 2147483646 h 648"/>
                  <a:gd name="T70" fmla="*/ 2147483646 w 737"/>
                  <a:gd name="T71" fmla="*/ 2147483646 h 648"/>
                  <a:gd name="T72" fmla="*/ 2147483646 w 737"/>
                  <a:gd name="T73" fmla="*/ 2147483646 h 648"/>
                  <a:gd name="T74" fmla="*/ 2147483646 w 737"/>
                  <a:gd name="T75" fmla="*/ 2147483646 h 648"/>
                  <a:gd name="T76" fmla="*/ 2147483646 w 737"/>
                  <a:gd name="T77" fmla="*/ 2147483646 h 648"/>
                  <a:gd name="T78" fmla="*/ 2147483646 w 737"/>
                  <a:gd name="T79" fmla="*/ 2147483646 h 648"/>
                  <a:gd name="T80" fmla="*/ 2147483646 w 737"/>
                  <a:gd name="T81" fmla="*/ 2147483646 h 648"/>
                  <a:gd name="T82" fmla="*/ 2147483646 w 737"/>
                  <a:gd name="T83" fmla="*/ 2147483646 h 648"/>
                  <a:gd name="T84" fmla="*/ 2147483646 w 737"/>
                  <a:gd name="T85" fmla="*/ 2147483646 h 648"/>
                  <a:gd name="T86" fmla="*/ 2147483646 w 737"/>
                  <a:gd name="T87" fmla="*/ 2147483646 h 648"/>
                  <a:gd name="T88" fmla="*/ 2147483646 w 737"/>
                  <a:gd name="T89" fmla="*/ 2147483646 h 648"/>
                  <a:gd name="T90" fmla="*/ 2147483646 w 737"/>
                  <a:gd name="T91" fmla="*/ 2147483646 h 648"/>
                  <a:gd name="T92" fmla="*/ 2147483646 w 737"/>
                  <a:gd name="T93" fmla="*/ 2147483646 h 648"/>
                  <a:gd name="T94" fmla="*/ 2147483646 w 737"/>
                  <a:gd name="T95" fmla="*/ 2147483646 h 648"/>
                  <a:gd name="T96" fmla="*/ 2147483646 w 737"/>
                  <a:gd name="T97" fmla="*/ 2147483646 h 648"/>
                  <a:gd name="T98" fmla="*/ 2147483646 w 737"/>
                  <a:gd name="T99" fmla="*/ 2147483646 h 648"/>
                  <a:gd name="T100" fmla="*/ 2147483646 w 737"/>
                  <a:gd name="T101" fmla="*/ 2147483646 h 648"/>
                  <a:gd name="T102" fmla="*/ 2147483646 w 737"/>
                  <a:gd name="T103" fmla="*/ 2147483646 h 648"/>
                  <a:gd name="T104" fmla="*/ 2147483646 w 737"/>
                  <a:gd name="T105" fmla="*/ 2147483646 h 648"/>
                  <a:gd name="T106" fmla="*/ 2147483646 w 737"/>
                  <a:gd name="T107" fmla="*/ 2147483646 h 648"/>
                  <a:gd name="T108" fmla="*/ 2147483646 w 737"/>
                  <a:gd name="T109" fmla="*/ 2147483646 h 648"/>
                  <a:gd name="T110" fmla="*/ 2147483646 w 737"/>
                  <a:gd name="T111" fmla="*/ 2147483646 h 648"/>
                  <a:gd name="T112" fmla="*/ 2147483646 w 737"/>
                  <a:gd name="T113" fmla="*/ 2147483646 h 648"/>
                  <a:gd name="T114" fmla="*/ 2147483646 w 737"/>
                  <a:gd name="T115" fmla="*/ 2147483646 h 648"/>
                  <a:gd name="T116" fmla="*/ 2147483646 w 737"/>
                  <a:gd name="T117" fmla="*/ 2147483646 h 648"/>
                  <a:gd name="T118" fmla="*/ 2147483646 w 737"/>
                  <a:gd name="T119" fmla="*/ 2147483646 h 648"/>
                  <a:gd name="T120" fmla="*/ 2147483646 w 737"/>
                  <a:gd name="T121" fmla="*/ 2147483646 h 648"/>
                  <a:gd name="T122" fmla="*/ 2147483646 w 737"/>
                  <a:gd name="T123" fmla="*/ 2147483646 h 648"/>
                  <a:gd name="T124" fmla="*/ 2147483646 w 737"/>
                  <a:gd name="T125" fmla="*/ 2147483646 h 64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37" h="648">
                    <a:moveTo>
                      <a:pt x="734" y="266"/>
                    </a:moveTo>
                    <a:cubicBezTo>
                      <a:pt x="734" y="264"/>
                      <a:pt x="733" y="262"/>
                      <a:pt x="733" y="262"/>
                    </a:cubicBezTo>
                    <a:cubicBezTo>
                      <a:pt x="734" y="265"/>
                      <a:pt x="734" y="261"/>
                      <a:pt x="734" y="261"/>
                    </a:cubicBezTo>
                    <a:cubicBezTo>
                      <a:pt x="735" y="262"/>
                      <a:pt x="735" y="263"/>
                      <a:pt x="735" y="264"/>
                    </a:cubicBezTo>
                    <a:cubicBezTo>
                      <a:pt x="737" y="263"/>
                      <a:pt x="733" y="256"/>
                      <a:pt x="732" y="253"/>
                    </a:cubicBezTo>
                    <a:cubicBezTo>
                      <a:pt x="730" y="249"/>
                      <a:pt x="733" y="250"/>
                      <a:pt x="731" y="245"/>
                    </a:cubicBezTo>
                    <a:cubicBezTo>
                      <a:pt x="731" y="245"/>
                      <a:pt x="731" y="247"/>
                      <a:pt x="731" y="247"/>
                    </a:cubicBezTo>
                    <a:cubicBezTo>
                      <a:pt x="729" y="244"/>
                      <a:pt x="727" y="240"/>
                      <a:pt x="728" y="237"/>
                    </a:cubicBezTo>
                    <a:cubicBezTo>
                      <a:pt x="729" y="240"/>
                      <a:pt x="729" y="237"/>
                      <a:pt x="728" y="235"/>
                    </a:cubicBezTo>
                    <a:cubicBezTo>
                      <a:pt x="727" y="234"/>
                      <a:pt x="727" y="233"/>
                      <a:pt x="725" y="230"/>
                    </a:cubicBezTo>
                    <a:cubicBezTo>
                      <a:pt x="727" y="232"/>
                      <a:pt x="723" y="226"/>
                      <a:pt x="726" y="228"/>
                    </a:cubicBezTo>
                    <a:cubicBezTo>
                      <a:pt x="724" y="224"/>
                      <a:pt x="725" y="227"/>
                      <a:pt x="723" y="225"/>
                    </a:cubicBezTo>
                    <a:cubicBezTo>
                      <a:pt x="723" y="222"/>
                      <a:pt x="723" y="225"/>
                      <a:pt x="722" y="222"/>
                    </a:cubicBezTo>
                    <a:cubicBezTo>
                      <a:pt x="722" y="221"/>
                      <a:pt x="721" y="219"/>
                      <a:pt x="722" y="220"/>
                    </a:cubicBezTo>
                    <a:cubicBezTo>
                      <a:pt x="721" y="216"/>
                      <a:pt x="719" y="214"/>
                      <a:pt x="718" y="211"/>
                    </a:cubicBezTo>
                    <a:cubicBezTo>
                      <a:pt x="717" y="210"/>
                      <a:pt x="716" y="210"/>
                      <a:pt x="716" y="209"/>
                    </a:cubicBezTo>
                    <a:cubicBezTo>
                      <a:pt x="714" y="206"/>
                      <a:pt x="713" y="203"/>
                      <a:pt x="711" y="199"/>
                    </a:cubicBezTo>
                    <a:cubicBezTo>
                      <a:pt x="713" y="198"/>
                      <a:pt x="707" y="187"/>
                      <a:pt x="706" y="183"/>
                    </a:cubicBezTo>
                    <a:cubicBezTo>
                      <a:pt x="706" y="183"/>
                      <a:pt x="706" y="184"/>
                      <a:pt x="705" y="183"/>
                    </a:cubicBezTo>
                    <a:cubicBezTo>
                      <a:pt x="704" y="181"/>
                      <a:pt x="705" y="180"/>
                      <a:pt x="703" y="179"/>
                    </a:cubicBezTo>
                    <a:cubicBezTo>
                      <a:pt x="702" y="179"/>
                      <a:pt x="705" y="182"/>
                      <a:pt x="704" y="182"/>
                    </a:cubicBezTo>
                    <a:cubicBezTo>
                      <a:pt x="701" y="178"/>
                      <a:pt x="697" y="172"/>
                      <a:pt x="695" y="168"/>
                    </a:cubicBezTo>
                    <a:cubicBezTo>
                      <a:pt x="696" y="171"/>
                      <a:pt x="698" y="171"/>
                      <a:pt x="697" y="170"/>
                    </a:cubicBezTo>
                    <a:cubicBezTo>
                      <a:pt x="696" y="169"/>
                      <a:pt x="694" y="168"/>
                      <a:pt x="693" y="166"/>
                    </a:cubicBezTo>
                    <a:cubicBezTo>
                      <a:pt x="693" y="166"/>
                      <a:pt x="694" y="165"/>
                      <a:pt x="695" y="166"/>
                    </a:cubicBezTo>
                    <a:cubicBezTo>
                      <a:pt x="692" y="162"/>
                      <a:pt x="689" y="158"/>
                      <a:pt x="687" y="156"/>
                    </a:cubicBezTo>
                    <a:cubicBezTo>
                      <a:pt x="688" y="156"/>
                      <a:pt x="688" y="156"/>
                      <a:pt x="689" y="157"/>
                    </a:cubicBezTo>
                    <a:cubicBezTo>
                      <a:pt x="693" y="161"/>
                      <a:pt x="697" y="170"/>
                      <a:pt x="700" y="171"/>
                    </a:cubicBezTo>
                    <a:cubicBezTo>
                      <a:pt x="698" y="169"/>
                      <a:pt x="696" y="166"/>
                      <a:pt x="694" y="163"/>
                    </a:cubicBezTo>
                    <a:cubicBezTo>
                      <a:pt x="692" y="160"/>
                      <a:pt x="690" y="157"/>
                      <a:pt x="688" y="154"/>
                    </a:cubicBezTo>
                    <a:cubicBezTo>
                      <a:pt x="689" y="153"/>
                      <a:pt x="681" y="146"/>
                      <a:pt x="681" y="143"/>
                    </a:cubicBezTo>
                    <a:cubicBezTo>
                      <a:pt x="678" y="140"/>
                      <a:pt x="674" y="135"/>
                      <a:pt x="670" y="131"/>
                    </a:cubicBezTo>
                    <a:cubicBezTo>
                      <a:pt x="667" y="127"/>
                      <a:pt x="663" y="122"/>
                      <a:pt x="662" y="119"/>
                    </a:cubicBezTo>
                    <a:cubicBezTo>
                      <a:pt x="662" y="120"/>
                      <a:pt x="663" y="120"/>
                      <a:pt x="663" y="120"/>
                    </a:cubicBezTo>
                    <a:cubicBezTo>
                      <a:pt x="661" y="118"/>
                      <a:pt x="660" y="117"/>
                      <a:pt x="659" y="116"/>
                    </a:cubicBezTo>
                    <a:cubicBezTo>
                      <a:pt x="660" y="117"/>
                      <a:pt x="660" y="118"/>
                      <a:pt x="660" y="118"/>
                    </a:cubicBezTo>
                    <a:cubicBezTo>
                      <a:pt x="656" y="114"/>
                      <a:pt x="655" y="113"/>
                      <a:pt x="652" y="110"/>
                    </a:cubicBezTo>
                    <a:cubicBezTo>
                      <a:pt x="653" y="110"/>
                      <a:pt x="653" y="111"/>
                      <a:pt x="654" y="111"/>
                    </a:cubicBezTo>
                    <a:cubicBezTo>
                      <a:pt x="650" y="107"/>
                      <a:pt x="651" y="106"/>
                      <a:pt x="647" y="103"/>
                    </a:cubicBezTo>
                    <a:cubicBezTo>
                      <a:pt x="647" y="104"/>
                      <a:pt x="649" y="106"/>
                      <a:pt x="646" y="104"/>
                    </a:cubicBezTo>
                    <a:cubicBezTo>
                      <a:pt x="647" y="104"/>
                      <a:pt x="645" y="102"/>
                      <a:pt x="644" y="101"/>
                    </a:cubicBezTo>
                    <a:cubicBezTo>
                      <a:pt x="643" y="101"/>
                      <a:pt x="645" y="103"/>
                      <a:pt x="642" y="101"/>
                    </a:cubicBezTo>
                    <a:cubicBezTo>
                      <a:pt x="639" y="98"/>
                      <a:pt x="638" y="98"/>
                      <a:pt x="634" y="95"/>
                    </a:cubicBezTo>
                    <a:cubicBezTo>
                      <a:pt x="635" y="94"/>
                      <a:pt x="631" y="90"/>
                      <a:pt x="633" y="91"/>
                    </a:cubicBezTo>
                    <a:cubicBezTo>
                      <a:pt x="629" y="88"/>
                      <a:pt x="629" y="86"/>
                      <a:pt x="626" y="86"/>
                    </a:cubicBezTo>
                    <a:cubicBezTo>
                      <a:pt x="627" y="86"/>
                      <a:pt x="625" y="84"/>
                      <a:pt x="628" y="84"/>
                    </a:cubicBezTo>
                    <a:cubicBezTo>
                      <a:pt x="626" y="83"/>
                      <a:pt x="626" y="84"/>
                      <a:pt x="625" y="83"/>
                    </a:cubicBezTo>
                    <a:cubicBezTo>
                      <a:pt x="625" y="83"/>
                      <a:pt x="626" y="85"/>
                      <a:pt x="623" y="84"/>
                    </a:cubicBezTo>
                    <a:cubicBezTo>
                      <a:pt x="617" y="78"/>
                      <a:pt x="608" y="70"/>
                      <a:pt x="602" y="68"/>
                    </a:cubicBezTo>
                    <a:cubicBezTo>
                      <a:pt x="602" y="68"/>
                      <a:pt x="602" y="67"/>
                      <a:pt x="603" y="68"/>
                    </a:cubicBezTo>
                    <a:cubicBezTo>
                      <a:pt x="600" y="65"/>
                      <a:pt x="600" y="65"/>
                      <a:pt x="600" y="65"/>
                    </a:cubicBezTo>
                    <a:cubicBezTo>
                      <a:pt x="600" y="66"/>
                      <a:pt x="599" y="66"/>
                      <a:pt x="597" y="65"/>
                    </a:cubicBezTo>
                    <a:cubicBezTo>
                      <a:pt x="599" y="65"/>
                      <a:pt x="596" y="63"/>
                      <a:pt x="596" y="62"/>
                    </a:cubicBezTo>
                    <a:cubicBezTo>
                      <a:pt x="600" y="63"/>
                      <a:pt x="602" y="66"/>
                      <a:pt x="606" y="69"/>
                    </a:cubicBezTo>
                    <a:cubicBezTo>
                      <a:pt x="608" y="69"/>
                      <a:pt x="617" y="76"/>
                      <a:pt x="617" y="77"/>
                    </a:cubicBezTo>
                    <a:cubicBezTo>
                      <a:pt x="617" y="76"/>
                      <a:pt x="614" y="73"/>
                      <a:pt x="610" y="70"/>
                    </a:cubicBezTo>
                    <a:cubicBezTo>
                      <a:pt x="607" y="68"/>
                      <a:pt x="604" y="66"/>
                      <a:pt x="602" y="65"/>
                    </a:cubicBezTo>
                    <a:cubicBezTo>
                      <a:pt x="600" y="63"/>
                      <a:pt x="599" y="62"/>
                      <a:pt x="597" y="60"/>
                    </a:cubicBezTo>
                    <a:cubicBezTo>
                      <a:pt x="595" y="58"/>
                      <a:pt x="592" y="57"/>
                      <a:pt x="590" y="55"/>
                    </a:cubicBezTo>
                    <a:cubicBezTo>
                      <a:pt x="590" y="56"/>
                      <a:pt x="588" y="55"/>
                      <a:pt x="587" y="55"/>
                    </a:cubicBezTo>
                    <a:cubicBezTo>
                      <a:pt x="586" y="55"/>
                      <a:pt x="588" y="56"/>
                      <a:pt x="587" y="57"/>
                    </a:cubicBezTo>
                    <a:cubicBezTo>
                      <a:pt x="590" y="59"/>
                      <a:pt x="589" y="57"/>
                      <a:pt x="591" y="58"/>
                    </a:cubicBezTo>
                    <a:cubicBezTo>
                      <a:pt x="589" y="59"/>
                      <a:pt x="594" y="61"/>
                      <a:pt x="592" y="61"/>
                    </a:cubicBezTo>
                    <a:cubicBezTo>
                      <a:pt x="589" y="59"/>
                      <a:pt x="585" y="55"/>
                      <a:pt x="583" y="56"/>
                    </a:cubicBezTo>
                    <a:cubicBezTo>
                      <a:pt x="582" y="55"/>
                      <a:pt x="581" y="55"/>
                      <a:pt x="579" y="54"/>
                    </a:cubicBezTo>
                    <a:cubicBezTo>
                      <a:pt x="580" y="54"/>
                      <a:pt x="581" y="53"/>
                      <a:pt x="581" y="53"/>
                    </a:cubicBezTo>
                    <a:cubicBezTo>
                      <a:pt x="577" y="51"/>
                      <a:pt x="582" y="55"/>
                      <a:pt x="577" y="53"/>
                    </a:cubicBezTo>
                    <a:cubicBezTo>
                      <a:pt x="576" y="52"/>
                      <a:pt x="576" y="51"/>
                      <a:pt x="574" y="51"/>
                    </a:cubicBezTo>
                    <a:cubicBezTo>
                      <a:pt x="572" y="49"/>
                      <a:pt x="576" y="50"/>
                      <a:pt x="575" y="49"/>
                    </a:cubicBezTo>
                    <a:cubicBezTo>
                      <a:pt x="575" y="49"/>
                      <a:pt x="570" y="47"/>
                      <a:pt x="570" y="46"/>
                    </a:cubicBezTo>
                    <a:cubicBezTo>
                      <a:pt x="570" y="46"/>
                      <a:pt x="570" y="45"/>
                      <a:pt x="572" y="46"/>
                    </a:cubicBezTo>
                    <a:cubicBezTo>
                      <a:pt x="570" y="47"/>
                      <a:pt x="576" y="48"/>
                      <a:pt x="578" y="49"/>
                    </a:cubicBezTo>
                    <a:cubicBezTo>
                      <a:pt x="579" y="50"/>
                      <a:pt x="579" y="51"/>
                      <a:pt x="580" y="52"/>
                    </a:cubicBezTo>
                    <a:cubicBezTo>
                      <a:pt x="581" y="51"/>
                      <a:pt x="584" y="54"/>
                      <a:pt x="585" y="55"/>
                    </a:cubicBezTo>
                    <a:cubicBezTo>
                      <a:pt x="585" y="53"/>
                      <a:pt x="581" y="51"/>
                      <a:pt x="579" y="49"/>
                    </a:cubicBezTo>
                    <a:cubicBezTo>
                      <a:pt x="580" y="49"/>
                      <a:pt x="582" y="51"/>
                      <a:pt x="583" y="50"/>
                    </a:cubicBezTo>
                    <a:cubicBezTo>
                      <a:pt x="580" y="49"/>
                      <a:pt x="577" y="48"/>
                      <a:pt x="576" y="46"/>
                    </a:cubicBezTo>
                    <a:cubicBezTo>
                      <a:pt x="575" y="47"/>
                      <a:pt x="571" y="43"/>
                      <a:pt x="572" y="45"/>
                    </a:cubicBezTo>
                    <a:cubicBezTo>
                      <a:pt x="574" y="47"/>
                      <a:pt x="576" y="46"/>
                      <a:pt x="576" y="48"/>
                    </a:cubicBezTo>
                    <a:cubicBezTo>
                      <a:pt x="573" y="47"/>
                      <a:pt x="572" y="45"/>
                      <a:pt x="569" y="43"/>
                    </a:cubicBezTo>
                    <a:cubicBezTo>
                      <a:pt x="568" y="44"/>
                      <a:pt x="571" y="45"/>
                      <a:pt x="570" y="45"/>
                    </a:cubicBezTo>
                    <a:cubicBezTo>
                      <a:pt x="569" y="45"/>
                      <a:pt x="569" y="45"/>
                      <a:pt x="569" y="45"/>
                    </a:cubicBezTo>
                    <a:cubicBezTo>
                      <a:pt x="565" y="43"/>
                      <a:pt x="564" y="42"/>
                      <a:pt x="562" y="40"/>
                    </a:cubicBezTo>
                    <a:cubicBezTo>
                      <a:pt x="559" y="39"/>
                      <a:pt x="563" y="41"/>
                      <a:pt x="562" y="41"/>
                    </a:cubicBezTo>
                    <a:cubicBezTo>
                      <a:pt x="561" y="40"/>
                      <a:pt x="560" y="40"/>
                      <a:pt x="560" y="40"/>
                    </a:cubicBezTo>
                    <a:cubicBezTo>
                      <a:pt x="559" y="39"/>
                      <a:pt x="557" y="39"/>
                      <a:pt x="558" y="38"/>
                    </a:cubicBezTo>
                    <a:cubicBezTo>
                      <a:pt x="558" y="37"/>
                      <a:pt x="561" y="39"/>
                      <a:pt x="560" y="38"/>
                    </a:cubicBezTo>
                    <a:cubicBezTo>
                      <a:pt x="557" y="37"/>
                      <a:pt x="556" y="36"/>
                      <a:pt x="554" y="35"/>
                    </a:cubicBezTo>
                    <a:cubicBezTo>
                      <a:pt x="553" y="34"/>
                      <a:pt x="553" y="35"/>
                      <a:pt x="550" y="34"/>
                    </a:cubicBezTo>
                    <a:cubicBezTo>
                      <a:pt x="549" y="33"/>
                      <a:pt x="549" y="33"/>
                      <a:pt x="547" y="32"/>
                    </a:cubicBezTo>
                    <a:cubicBezTo>
                      <a:pt x="546" y="32"/>
                      <a:pt x="541" y="30"/>
                      <a:pt x="538" y="28"/>
                    </a:cubicBezTo>
                    <a:cubicBezTo>
                      <a:pt x="537" y="29"/>
                      <a:pt x="535" y="28"/>
                      <a:pt x="534" y="28"/>
                    </a:cubicBezTo>
                    <a:cubicBezTo>
                      <a:pt x="538" y="30"/>
                      <a:pt x="539" y="30"/>
                      <a:pt x="541" y="31"/>
                    </a:cubicBezTo>
                    <a:cubicBezTo>
                      <a:pt x="540" y="31"/>
                      <a:pt x="539" y="31"/>
                      <a:pt x="538" y="31"/>
                    </a:cubicBezTo>
                    <a:cubicBezTo>
                      <a:pt x="540" y="32"/>
                      <a:pt x="541" y="31"/>
                      <a:pt x="542" y="32"/>
                    </a:cubicBezTo>
                    <a:cubicBezTo>
                      <a:pt x="541" y="33"/>
                      <a:pt x="547" y="34"/>
                      <a:pt x="547" y="35"/>
                    </a:cubicBezTo>
                    <a:cubicBezTo>
                      <a:pt x="547" y="35"/>
                      <a:pt x="546" y="35"/>
                      <a:pt x="546" y="36"/>
                    </a:cubicBezTo>
                    <a:cubicBezTo>
                      <a:pt x="551" y="37"/>
                      <a:pt x="558" y="40"/>
                      <a:pt x="560" y="42"/>
                    </a:cubicBezTo>
                    <a:cubicBezTo>
                      <a:pt x="560" y="40"/>
                      <a:pt x="568" y="46"/>
                      <a:pt x="564" y="45"/>
                    </a:cubicBezTo>
                    <a:cubicBezTo>
                      <a:pt x="568" y="47"/>
                      <a:pt x="566" y="45"/>
                      <a:pt x="568" y="46"/>
                    </a:cubicBezTo>
                    <a:cubicBezTo>
                      <a:pt x="568" y="47"/>
                      <a:pt x="570" y="48"/>
                      <a:pt x="569" y="48"/>
                    </a:cubicBezTo>
                    <a:cubicBezTo>
                      <a:pt x="562" y="46"/>
                      <a:pt x="558" y="43"/>
                      <a:pt x="552" y="39"/>
                    </a:cubicBezTo>
                    <a:cubicBezTo>
                      <a:pt x="547" y="38"/>
                      <a:pt x="546" y="36"/>
                      <a:pt x="542" y="35"/>
                    </a:cubicBezTo>
                    <a:cubicBezTo>
                      <a:pt x="542" y="35"/>
                      <a:pt x="542" y="35"/>
                      <a:pt x="542" y="35"/>
                    </a:cubicBezTo>
                    <a:cubicBezTo>
                      <a:pt x="542" y="35"/>
                      <a:pt x="534" y="31"/>
                      <a:pt x="536" y="33"/>
                    </a:cubicBezTo>
                    <a:cubicBezTo>
                      <a:pt x="538" y="33"/>
                      <a:pt x="543" y="36"/>
                      <a:pt x="543" y="37"/>
                    </a:cubicBezTo>
                    <a:cubicBezTo>
                      <a:pt x="538" y="35"/>
                      <a:pt x="536" y="33"/>
                      <a:pt x="531" y="32"/>
                    </a:cubicBezTo>
                    <a:cubicBezTo>
                      <a:pt x="532" y="31"/>
                      <a:pt x="531" y="31"/>
                      <a:pt x="529" y="30"/>
                    </a:cubicBezTo>
                    <a:cubicBezTo>
                      <a:pt x="529" y="31"/>
                      <a:pt x="524" y="29"/>
                      <a:pt x="525" y="29"/>
                    </a:cubicBezTo>
                    <a:cubicBezTo>
                      <a:pt x="522" y="28"/>
                      <a:pt x="518" y="26"/>
                      <a:pt x="515" y="25"/>
                    </a:cubicBezTo>
                    <a:cubicBezTo>
                      <a:pt x="511" y="23"/>
                      <a:pt x="507" y="22"/>
                      <a:pt x="502" y="21"/>
                    </a:cubicBezTo>
                    <a:cubicBezTo>
                      <a:pt x="502" y="20"/>
                      <a:pt x="500" y="20"/>
                      <a:pt x="499" y="19"/>
                    </a:cubicBezTo>
                    <a:cubicBezTo>
                      <a:pt x="497" y="19"/>
                      <a:pt x="495" y="18"/>
                      <a:pt x="494" y="18"/>
                    </a:cubicBezTo>
                    <a:cubicBezTo>
                      <a:pt x="494" y="18"/>
                      <a:pt x="494" y="18"/>
                      <a:pt x="495" y="18"/>
                    </a:cubicBezTo>
                    <a:cubicBezTo>
                      <a:pt x="491" y="17"/>
                      <a:pt x="491" y="16"/>
                      <a:pt x="490" y="16"/>
                    </a:cubicBezTo>
                    <a:cubicBezTo>
                      <a:pt x="487" y="16"/>
                      <a:pt x="493" y="18"/>
                      <a:pt x="491" y="17"/>
                    </a:cubicBezTo>
                    <a:cubicBezTo>
                      <a:pt x="488" y="17"/>
                      <a:pt x="486" y="16"/>
                      <a:pt x="485" y="15"/>
                    </a:cubicBezTo>
                    <a:cubicBezTo>
                      <a:pt x="482" y="14"/>
                      <a:pt x="478" y="14"/>
                      <a:pt x="473" y="13"/>
                    </a:cubicBezTo>
                    <a:cubicBezTo>
                      <a:pt x="469" y="12"/>
                      <a:pt x="465" y="11"/>
                      <a:pt x="462" y="10"/>
                    </a:cubicBezTo>
                    <a:cubicBezTo>
                      <a:pt x="460" y="10"/>
                      <a:pt x="451" y="9"/>
                      <a:pt x="445" y="9"/>
                    </a:cubicBezTo>
                    <a:cubicBezTo>
                      <a:pt x="439" y="8"/>
                      <a:pt x="435" y="7"/>
                      <a:pt x="440" y="7"/>
                    </a:cubicBezTo>
                    <a:cubicBezTo>
                      <a:pt x="434" y="6"/>
                      <a:pt x="427" y="6"/>
                      <a:pt x="423" y="6"/>
                    </a:cubicBezTo>
                    <a:cubicBezTo>
                      <a:pt x="427" y="6"/>
                      <a:pt x="422" y="6"/>
                      <a:pt x="423" y="5"/>
                    </a:cubicBezTo>
                    <a:cubicBezTo>
                      <a:pt x="421" y="5"/>
                      <a:pt x="420" y="5"/>
                      <a:pt x="419" y="4"/>
                    </a:cubicBezTo>
                    <a:cubicBezTo>
                      <a:pt x="419" y="6"/>
                      <a:pt x="413" y="4"/>
                      <a:pt x="412" y="5"/>
                    </a:cubicBezTo>
                    <a:cubicBezTo>
                      <a:pt x="412" y="5"/>
                      <a:pt x="413" y="5"/>
                      <a:pt x="412" y="5"/>
                    </a:cubicBezTo>
                    <a:cubicBezTo>
                      <a:pt x="411" y="4"/>
                      <a:pt x="411" y="4"/>
                      <a:pt x="410" y="3"/>
                    </a:cubicBezTo>
                    <a:cubicBezTo>
                      <a:pt x="412" y="2"/>
                      <a:pt x="413" y="3"/>
                      <a:pt x="416" y="3"/>
                    </a:cubicBezTo>
                    <a:cubicBezTo>
                      <a:pt x="414" y="2"/>
                      <a:pt x="416" y="2"/>
                      <a:pt x="417" y="1"/>
                    </a:cubicBezTo>
                    <a:cubicBezTo>
                      <a:pt x="411" y="1"/>
                      <a:pt x="409" y="1"/>
                      <a:pt x="407" y="1"/>
                    </a:cubicBezTo>
                    <a:cubicBezTo>
                      <a:pt x="405" y="1"/>
                      <a:pt x="403" y="1"/>
                      <a:pt x="398" y="0"/>
                    </a:cubicBezTo>
                    <a:cubicBezTo>
                      <a:pt x="398" y="2"/>
                      <a:pt x="402" y="1"/>
                      <a:pt x="403" y="2"/>
                    </a:cubicBezTo>
                    <a:cubicBezTo>
                      <a:pt x="401" y="2"/>
                      <a:pt x="400" y="2"/>
                      <a:pt x="399" y="2"/>
                    </a:cubicBezTo>
                    <a:cubicBezTo>
                      <a:pt x="399" y="2"/>
                      <a:pt x="399" y="3"/>
                      <a:pt x="401" y="3"/>
                    </a:cubicBezTo>
                    <a:cubicBezTo>
                      <a:pt x="400" y="2"/>
                      <a:pt x="403" y="3"/>
                      <a:pt x="404" y="2"/>
                    </a:cubicBezTo>
                    <a:cubicBezTo>
                      <a:pt x="405" y="2"/>
                      <a:pt x="407" y="2"/>
                      <a:pt x="406" y="3"/>
                    </a:cubicBezTo>
                    <a:cubicBezTo>
                      <a:pt x="405" y="3"/>
                      <a:pt x="402" y="3"/>
                      <a:pt x="403" y="4"/>
                    </a:cubicBezTo>
                    <a:cubicBezTo>
                      <a:pt x="405" y="3"/>
                      <a:pt x="407" y="3"/>
                      <a:pt x="408" y="4"/>
                    </a:cubicBezTo>
                    <a:cubicBezTo>
                      <a:pt x="406" y="4"/>
                      <a:pt x="402" y="4"/>
                      <a:pt x="398" y="4"/>
                    </a:cubicBezTo>
                    <a:cubicBezTo>
                      <a:pt x="396" y="4"/>
                      <a:pt x="394" y="4"/>
                      <a:pt x="392" y="4"/>
                    </a:cubicBezTo>
                    <a:cubicBezTo>
                      <a:pt x="390" y="5"/>
                      <a:pt x="388" y="5"/>
                      <a:pt x="387" y="5"/>
                    </a:cubicBezTo>
                    <a:cubicBezTo>
                      <a:pt x="385" y="5"/>
                      <a:pt x="381" y="5"/>
                      <a:pt x="377" y="5"/>
                    </a:cubicBezTo>
                    <a:cubicBezTo>
                      <a:pt x="373" y="5"/>
                      <a:pt x="369" y="6"/>
                      <a:pt x="369" y="7"/>
                    </a:cubicBezTo>
                    <a:cubicBezTo>
                      <a:pt x="368" y="6"/>
                      <a:pt x="368" y="6"/>
                      <a:pt x="367" y="6"/>
                    </a:cubicBezTo>
                    <a:cubicBezTo>
                      <a:pt x="369" y="5"/>
                      <a:pt x="376" y="5"/>
                      <a:pt x="376" y="4"/>
                    </a:cubicBezTo>
                    <a:cubicBezTo>
                      <a:pt x="372" y="5"/>
                      <a:pt x="366" y="6"/>
                      <a:pt x="369" y="4"/>
                    </a:cubicBezTo>
                    <a:cubicBezTo>
                      <a:pt x="367" y="4"/>
                      <a:pt x="368" y="5"/>
                      <a:pt x="366" y="5"/>
                    </a:cubicBezTo>
                    <a:cubicBezTo>
                      <a:pt x="365" y="4"/>
                      <a:pt x="365" y="4"/>
                      <a:pt x="365" y="4"/>
                    </a:cubicBezTo>
                    <a:cubicBezTo>
                      <a:pt x="367" y="4"/>
                      <a:pt x="373" y="3"/>
                      <a:pt x="370" y="3"/>
                    </a:cubicBezTo>
                    <a:cubicBezTo>
                      <a:pt x="369" y="4"/>
                      <a:pt x="365" y="3"/>
                      <a:pt x="363" y="3"/>
                    </a:cubicBezTo>
                    <a:cubicBezTo>
                      <a:pt x="363" y="4"/>
                      <a:pt x="360" y="4"/>
                      <a:pt x="357" y="5"/>
                    </a:cubicBezTo>
                    <a:cubicBezTo>
                      <a:pt x="355" y="5"/>
                      <a:pt x="352" y="5"/>
                      <a:pt x="351" y="4"/>
                    </a:cubicBezTo>
                    <a:cubicBezTo>
                      <a:pt x="351" y="4"/>
                      <a:pt x="352" y="4"/>
                      <a:pt x="353" y="3"/>
                    </a:cubicBezTo>
                    <a:cubicBezTo>
                      <a:pt x="356" y="3"/>
                      <a:pt x="360" y="3"/>
                      <a:pt x="360" y="2"/>
                    </a:cubicBezTo>
                    <a:cubicBezTo>
                      <a:pt x="362" y="2"/>
                      <a:pt x="362" y="3"/>
                      <a:pt x="361" y="4"/>
                    </a:cubicBezTo>
                    <a:cubicBezTo>
                      <a:pt x="365" y="3"/>
                      <a:pt x="361" y="3"/>
                      <a:pt x="363" y="2"/>
                    </a:cubicBezTo>
                    <a:cubicBezTo>
                      <a:pt x="364" y="3"/>
                      <a:pt x="366" y="3"/>
                      <a:pt x="367" y="2"/>
                    </a:cubicBezTo>
                    <a:cubicBezTo>
                      <a:pt x="366" y="2"/>
                      <a:pt x="362" y="2"/>
                      <a:pt x="357" y="2"/>
                    </a:cubicBezTo>
                    <a:cubicBezTo>
                      <a:pt x="352" y="3"/>
                      <a:pt x="348" y="3"/>
                      <a:pt x="345" y="4"/>
                    </a:cubicBezTo>
                    <a:cubicBezTo>
                      <a:pt x="343" y="4"/>
                      <a:pt x="340" y="5"/>
                      <a:pt x="337" y="5"/>
                    </a:cubicBezTo>
                    <a:cubicBezTo>
                      <a:pt x="334" y="6"/>
                      <a:pt x="331" y="6"/>
                      <a:pt x="330" y="5"/>
                    </a:cubicBezTo>
                    <a:cubicBezTo>
                      <a:pt x="327" y="6"/>
                      <a:pt x="323" y="7"/>
                      <a:pt x="322" y="6"/>
                    </a:cubicBezTo>
                    <a:cubicBezTo>
                      <a:pt x="319" y="6"/>
                      <a:pt x="321" y="7"/>
                      <a:pt x="318" y="8"/>
                    </a:cubicBezTo>
                    <a:cubicBezTo>
                      <a:pt x="313" y="8"/>
                      <a:pt x="314" y="7"/>
                      <a:pt x="311" y="6"/>
                    </a:cubicBezTo>
                    <a:cubicBezTo>
                      <a:pt x="312" y="7"/>
                      <a:pt x="305" y="9"/>
                      <a:pt x="302" y="9"/>
                    </a:cubicBezTo>
                    <a:cubicBezTo>
                      <a:pt x="302" y="9"/>
                      <a:pt x="303" y="8"/>
                      <a:pt x="303" y="8"/>
                    </a:cubicBezTo>
                    <a:cubicBezTo>
                      <a:pt x="300" y="8"/>
                      <a:pt x="300" y="11"/>
                      <a:pt x="297" y="10"/>
                    </a:cubicBezTo>
                    <a:cubicBezTo>
                      <a:pt x="295" y="10"/>
                      <a:pt x="301" y="8"/>
                      <a:pt x="298" y="9"/>
                    </a:cubicBezTo>
                    <a:cubicBezTo>
                      <a:pt x="296" y="10"/>
                      <a:pt x="294" y="9"/>
                      <a:pt x="293" y="11"/>
                    </a:cubicBezTo>
                    <a:cubicBezTo>
                      <a:pt x="291" y="11"/>
                      <a:pt x="291" y="11"/>
                      <a:pt x="290" y="11"/>
                    </a:cubicBezTo>
                    <a:cubicBezTo>
                      <a:pt x="288" y="12"/>
                      <a:pt x="273" y="18"/>
                      <a:pt x="274" y="15"/>
                    </a:cubicBezTo>
                    <a:cubicBezTo>
                      <a:pt x="273" y="16"/>
                      <a:pt x="271" y="17"/>
                      <a:pt x="269" y="17"/>
                    </a:cubicBezTo>
                    <a:cubicBezTo>
                      <a:pt x="267" y="18"/>
                      <a:pt x="265" y="19"/>
                      <a:pt x="262" y="20"/>
                    </a:cubicBezTo>
                    <a:cubicBezTo>
                      <a:pt x="258" y="22"/>
                      <a:pt x="254" y="23"/>
                      <a:pt x="249" y="25"/>
                    </a:cubicBezTo>
                    <a:cubicBezTo>
                      <a:pt x="245" y="27"/>
                      <a:pt x="240" y="29"/>
                      <a:pt x="236" y="30"/>
                    </a:cubicBezTo>
                    <a:cubicBezTo>
                      <a:pt x="232" y="32"/>
                      <a:pt x="228" y="34"/>
                      <a:pt x="225" y="36"/>
                    </a:cubicBezTo>
                    <a:cubicBezTo>
                      <a:pt x="225" y="35"/>
                      <a:pt x="225" y="35"/>
                      <a:pt x="227" y="34"/>
                    </a:cubicBezTo>
                    <a:cubicBezTo>
                      <a:pt x="227" y="34"/>
                      <a:pt x="229" y="34"/>
                      <a:pt x="230" y="32"/>
                    </a:cubicBezTo>
                    <a:cubicBezTo>
                      <a:pt x="229" y="33"/>
                      <a:pt x="228" y="33"/>
                      <a:pt x="228" y="32"/>
                    </a:cubicBezTo>
                    <a:cubicBezTo>
                      <a:pt x="230" y="31"/>
                      <a:pt x="233" y="31"/>
                      <a:pt x="234" y="29"/>
                    </a:cubicBezTo>
                    <a:cubicBezTo>
                      <a:pt x="232" y="30"/>
                      <a:pt x="226" y="33"/>
                      <a:pt x="224" y="34"/>
                    </a:cubicBezTo>
                    <a:cubicBezTo>
                      <a:pt x="224" y="34"/>
                      <a:pt x="225" y="35"/>
                      <a:pt x="223" y="36"/>
                    </a:cubicBezTo>
                    <a:cubicBezTo>
                      <a:pt x="223" y="34"/>
                      <a:pt x="220" y="38"/>
                      <a:pt x="218" y="38"/>
                    </a:cubicBezTo>
                    <a:cubicBezTo>
                      <a:pt x="220" y="36"/>
                      <a:pt x="217" y="36"/>
                      <a:pt x="217" y="38"/>
                    </a:cubicBezTo>
                    <a:cubicBezTo>
                      <a:pt x="218" y="36"/>
                      <a:pt x="217" y="38"/>
                      <a:pt x="216" y="39"/>
                    </a:cubicBezTo>
                    <a:cubicBezTo>
                      <a:pt x="213" y="40"/>
                      <a:pt x="211" y="38"/>
                      <a:pt x="209" y="41"/>
                    </a:cubicBezTo>
                    <a:cubicBezTo>
                      <a:pt x="209" y="41"/>
                      <a:pt x="212" y="39"/>
                      <a:pt x="212" y="40"/>
                    </a:cubicBezTo>
                    <a:cubicBezTo>
                      <a:pt x="212" y="41"/>
                      <a:pt x="207" y="43"/>
                      <a:pt x="205" y="44"/>
                    </a:cubicBezTo>
                    <a:cubicBezTo>
                      <a:pt x="205" y="45"/>
                      <a:pt x="204" y="46"/>
                      <a:pt x="203" y="47"/>
                    </a:cubicBezTo>
                    <a:cubicBezTo>
                      <a:pt x="202" y="49"/>
                      <a:pt x="200" y="50"/>
                      <a:pt x="198" y="51"/>
                    </a:cubicBezTo>
                    <a:cubicBezTo>
                      <a:pt x="201" y="49"/>
                      <a:pt x="199" y="50"/>
                      <a:pt x="198" y="49"/>
                    </a:cubicBezTo>
                    <a:cubicBezTo>
                      <a:pt x="194" y="52"/>
                      <a:pt x="191" y="54"/>
                      <a:pt x="186" y="56"/>
                    </a:cubicBezTo>
                    <a:cubicBezTo>
                      <a:pt x="187" y="55"/>
                      <a:pt x="193" y="52"/>
                      <a:pt x="191" y="53"/>
                    </a:cubicBezTo>
                    <a:cubicBezTo>
                      <a:pt x="187" y="55"/>
                      <a:pt x="186" y="55"/>
                      <a:pt x="188" y="53"/>
                    </a:cubicBezTo>
                    <a:cubicBezTo>
                      <a:pt x="185" y="56"/>
                      <a:pt x="184" y="55"/>
                      <a:pt x="182" y="58"/>
                    </a:cubicBezTo>
                    <a:cubicBezTo>
                      <a:pt x="181" y="58"/>
                      <a:pt x="180" y="58"/>
                      <a:pt x="180" y="58"/>
                    </a:cubicBezTo>
                    <a:cubicBezTo>
                      <a:pt x="180" y="57"/>
                      <a:pt x="181" y="56"/>
                      <a:pt x="183" y="55"/>
                    </a:cubicBezTo>
                    <a:cubicBezTo>
                      <a:pt x="179" y="56"/>
                      <a:pt x="178" y="57"/>
                      <a:pt x="175" y="58"/>
                    </a:cubicBezTo>
                    <a:cubicBezTo>
                      <a:pt x="175" y="59"/>
                      <a:pt x="179" y="56"/>
                      <a:pt x="177" y="58"/>
                    </a:cubicBezTo>
                    <a:cubicBezTo>
                      <a:pt x="174" y="60"/>
                      <a:pt x="175" y="61"/>
                      <a:pt x="172" y="62"/>
                    </a:cubicBezTo>
                    <a:cubicBezTo>
                      <a:pt x="172" y="61"/>
                      <a:pt x="168" y="64"/>
                      <a:pt x="167" y="65"/>
                    </a:cubicBezTo>
                    <a:cubicBezTo>
                      <a:pt x="169" y="62"/>
                      <a:pt x="173" y="61"/>
                      <a:pt x="174" y="59"/>
                    </a:cubicBezTo>
                    <a:cubicBezTo>
                      <a:pt x="172" y="60"/>
                      <a:pt x="169" y="62"/>
                      <a:pt x="169" y="61"/>
                    </a:cubicBezTo>
                    <a:cubicBezTo>
                      <a:pt x="171" y="59"/>
                      <a:pt x="175" y="57"/>
                      <a:pt x="175" y="56"/>
                    </a:cubicBezTo>
                    <a:cubicBezTo>
                      <a:pt x="171" y="58"/>
                      <a:pt x="168" y="61"/>
                      <a:pt x="166" y="60"/>
                    </a:cubicBezTo>
                    <a:cubicBezTo>
                      <a:pt x="166" y="62"/>
                      <a:pt x="160" y="65"/>
                      <a:pt x="159" y="68"/>
                    </a:cubicBezTo>
                    <a:cubicBezTo>
                      <a:pt x="157" y="68"/>
                      <a:pt x="159" y="67"/>
                      <a:pt x="157" y="67"/>
                    </a:cubicBezTo>
                    <a:cubicBezTo>
                      <a:pt x="155" y="70"/>
                      <a:pt x="153" y="69"/>
                      <a:pt x="153" y="70"/>
                    </a:cubicBezTo>
                    <a:cubicBezTo>
                      <a:pt x="155" y="69"/>
                      <a:pt x="154" y="71"/>
                      <a:pt x="153" y="71"/>
                    </a:cubicBezTo>
                    <a:cubicBezTo>
                      <a:pt x="153" y="71"/>
                      <a:pt x="151" y="73"/>
                      <a:pt x="149" y="74"/>
                    </a:cubicBezTo>
                    <a:cubicBezTo>
                      <a:pt x="149" y="73"/>
                      <a:pt x="147" y="75"/>
                      <a:pt x="147" y="74"/>
                    </a:cubicBezTo>
                    <a:cubicBezTo>
                      <a:pt x="144" y="77"/>
                      <a:pt x="141" y="80"/>
                      <a:pt x="138" y="82"/>
                    </a:cubicBezTo>
                    <a:cubicBezTo>
                      <a:pt x="135" y="84"/>
                      <a:pt x="132" y="86"/>
                      <a:pt x="129" y="89"/>
                    </a:cubicBezTo>
                    <a:cubicBezTo>
                      <a:pt x="129" y="89"/>
                      <a:pt x="129" y="88"/>
                      <a:pt x="128" y="89"/>
                    </a:cubicBezTo>
                    <a:cubicBezTo>
                      <a:pt x="127" y="91"/>
                      <a:pt x="125" y="93"/>
                      <a:pt x="123" y="95"/>
                    </a:cubicBezTo>
                    <a:cubicBezTo>
                      <a:pt x="123" y="94"/>
                      <a:pt x="124" y="93"/>
                      <a:pt x="124" y="93"/>
                    </a:cubicBezTo>
                    <a:cubicBezTo>
                      <a:pt x="121" y="95"/>
                      <a:pt x="112" y="106"/>
                      <a:pt x="114" y="101"/>
                    </a:cubicBezTo>
                    <a:cubicBezTo>
                      <a:pt x="112" y="104"/>
                      <a:pt x="108" y="111"/>
                      <a:pt x="106" y="109"/>
                    </a:cubicBezTo>
                    <a:cubicBezTo>
                      <a:pt x="105" y="112"/>
                      <a:pt x="107" y="110"/>
                      <a:pt x="107" y="111"/>
                    </a:cubicBezTo>
                    <a:cubicBezTo>
                      <a:pt x="103" y="114"/>
                      <a:pt x="99" y="118"/>
                      <a:pt x="96" y="122"/>
                    </a:cubicBezTo>
                    <a:cubicBezTo>
                      <a:pt x="93" y="126"/>
                      <a:pt x="90" y="130"/>
                      <a:pt x="87" y="133"/>
                    </a:cubicBezTo>
                    <a:cubicBezTo>
                      <a:pt x="88" y="134"/>
                      <a:pt x="81" y="139"/>
                      <a:pt x="81" y="142"/>
                    </a:cubicBezTo>
                    <a:cubicBezTo>
                      <a:pt x="80" y="143"/>
                      <a:pt x="79" y="144"/>
                      <a:pt x="79" y="144"/>
                    </a:cubicBezTo>
                    <a:cubicBezTo>
                      <a:pt x="82" y="139"/>
                      <a:pt x="84" y="135"/>
                      <a:pt x="87" y="131"/>
                    </a:cubicBezTo>
                    <a:cubicBezTo>
                      <a:pt x="89" y="128"/>
                      <a:pt x="92" y="124"/>
                      <a:pt x="96" y="120"/>
                    </a:cubicBezTo>
                    <a:cubicBezTo>
                      <a:pt x="94" y="118"/>
                      <a:pt x="92" y="123"/>
                      <a:pt x="90" y="122"/>
                    </a:cubicBezTo>
                    <a:cubicBezTo>
                      <a:pt x="101" y="105"/>
                      <a:pt x="112" y="90"/>
                      <a:pt x="127" y="79"/>
                    </a:cubicBezTo>
                    <a:cubicBezTo>
                      <a:pt x="141" y="64"/>
                      <a:pt x="159" y="52"/>
                      <a:pt x="173" y="38"/>
                    </a:cubicBezTo>
                    <a:cubicBezTo>
                      <a:pt x="178" y="34"/>
                      <a:pt x="184" y="30"/>
                      <a:pt x="190" y="26"/>
                    </a:cubicBezTo>
                    <a:cubicBezTo>
                      <a:pt x="196" y="22"/>
                      <a:pt x="203" y="18"/>
                      <a:pt x="209" y="15"/>
                    </a:cubicBezTo>
                    <a:cubicBezTo>
                      <a:pt x="206" y="15"/>
                      <a:pt x="202" y="18"/>
                      <a:pt x="197" y="21"/>
                    </a:cubicBezTo>
                    <a:cubicBezTo>
                      <a:pt x="195" y="22"/>
                      <a:pt x="193" y="24"/>
                      <a:pt x="190" y="25"/>
                    </a:cubicBezTo>
                    <a:cubicBezTo>
                      <a:pt x="188" y="26"/>
                      <a:pt x="186" y="27"/>
                      <a:pt x="185" y="28"/>
                    </a:cubicBezTo>
                    <a:cubicBezTo>
                      <a:pt x="185" y="27"/>
                      <a:pt x="184" y="26"/>
                      <a:pt x="185" y="25"/>
                    </a:cubicBezTo>
                    <a:cubicBezTo>
                      <a:pt x="179" y="28"/>
                      <a:pt x="175" y="30"/>
                      <a:pt x="171" y="30"/>
                    </a:cubicBezTo>
                    <a:cubicBezTo>
                      <a:pt x="163" y="37"/>
                      <a:pt x="153" y="42"/>
                      <a:pt x="147" y="45"/>
                    </a:cubicBezTo>
                    <a:cubicBezTo>
                      <a:pt x="144" y="47"/>
                      <a:pt x="146" y="47"/>
                      <a:pt x="144" y="49"/>
                    </a:cubicBezTo>
                    <a:cubicBezTo>
                      <a:pt x="143" y="48"/>
                      <a:pt x="142" y="50"/>
                      <a:pt x="142" y="49"/>
                    </a:cubicBezTo>
                    <a:cubicBezTo>
                      <a:pt x="140" y="51"/>
                      <a:pt x="137" y="53"/>
                      <a:pt x="136" y="53"/>
                    </a:cubicBezTo>
                    <a:cubicBezTo>
                      <a:pt x="132" y="58"/>
                      <a:pt x="131" y="56"/>
                      <a:pt x="128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3" y="64"/>
                      <a:pt x="119" y="67"/>
                      <a:pt x="116" y="70"/>
                    </a:cubicBezTo>
                    <a:cubicBezTo>
                      <a:pt x="113" y="72"/>
                      <a:pt x="109" y="75"/>
                      <a:pt x="106" y="79"/>
                    </a:cubicBezTo>
                    <a:cubicBezTo>
                      <a:pt x="106" y="79"/>
                      <a:pt x="105" y="79"/>
                      <a:pt x="105" y="79"/>
                    </a:cubicBezTo>
                    <a:cubicBezTo>
                      <a:pt x="101" y="83"/>
                      <a:pt x="99" y="85"/>
                      <a:pt x="97" y="86"/>
                    </a:cubicBezTo>
                    <a:cubicBezTo>
                      <a:pt x="94" y="89"/>
                      <a:pt x="92" y="92"/>
                      <a:pt x="89" y="95"/>
                    </a:cubicBezTo>
                    <a:cubicBezTo>
                      <a:pt x="87" y="98"/>
                      <a:pt x="84" y="101"/>
                      <a:pt x="82" y="104"/>
                    </a:cubicBezTo>
                    <a:cubicBezTo>
                      <a:pt x="77" y="109"/>
                      <a:pt x="72" y="115"/>
                      <a:pt x="68" y="123"/>
                    </a:cubicBezTo>
                    <a:cubicBezTo>
                      <a:pt x="67" y="123"/>
                      <a:pt x="66" y="124"/>
                      <a:pt x="65" y="125"/>
                    </a:cubicBezTo>
                    <a:cubicBezTo>
                      <a:pt x="64" y="128"/>
                      <a:pt x="61" y="132"/>
                      <a:pt x="59" y="136"/>
                    </a:cubicBezTo>
                    <a:cubicBezTo>
                      <a:pt x="56" y="140"/>
                      <a:pt x="53" y="145"/>
                      <a:pt x="52" y="148"/>
                    </a:cubicBezTo>
                    <a:cubicBezTo>
                      <a:pt x="52" y="149"/>
                      <a:pt x="52" y="150"/>
                      <a:pt x="52" y="151"/>
                    </a:cubicBezTo>
                    <a:cubicBezTo>
                      <a:pt x="50" y="154"/>
                      <a:pt x="52" y="149"/>
                      <a:pt x="50" y="153"/>
                    </a:cubicBezTo>
                    <a:cubicBezTo>
                      <a:pt x="49" y="156"/>
                      <a:pt x="53" y="151"/>
                      <a:pt x="51" y="153"/>
                    </a:cubicBezTo>
                    <a:cubicBezTo>
                      <a:pt x="51" y="154"/>
                      <a:pt x="50" y="155"/>
                      <a:pt x="49" y="156"/>
                    </a:cubicBezTo>
                    <a:cubicBezTo>
                      <a:pt x="50" y="156"/>
                      <a:pt x="48" y="160"/>
                      <a:pt x="46" y="163"/>
                    </a:cubicBezTo>
                    <a:cubicBezTo>
                      <a:pt x="46" y="166"/>
                      <a:pt x="45" y="169"/>
                      <a:pt x="44" y="173"/>
                    </a:cubicBezTo>
                    <a:cubicBezTo>
                      <a:pt x="43" y="176"/>
                      <a:pt x="42" y="180"/>
                      <a:pt x="42" y="182"/>
                    </a:cubicBezTo>
                    <a:cubicBezTo>
                      <a:pt x="36" y="193"/>
                      <a:pt x="36" y="200"/>
                      <a:pt x="36" y="207"/>
                    </a:cubicBezTo>
                    <a:cubicBezTo>
                      <a:pt x="34" y="208"/>
                      <a:pt x="35" y="210"/>
                      <a:pt x="34" y="211"/>
                    </a:cubicBezTo>
                    <a:cubicBezTo>
                      <a:pt x="36" y="209"/>
                      <a:pt x="36" y="208"/>
                      <a:pt x="37" y="209"/>
                    </a:cubicBezTo>
                    <a:cubicBezTo>
                      <a:pt x="37" y="210"/>
                      <a:pt x="37" y="210"/>
                      <a:pt x="37" y="212"/>
                    </a:cubicBezTo>
                    <a:cubicBezTo>
                      <a:pt x="36" y="212"/>
                      <a:pt x="36" y="210"/>
                      <a:pt x="36" y="210"/>
                    </a:cubicBezTo>
                    <a:cubicBezTo>
                      <a:pt x="36" y="214"/>
                      <a:pt x="35" y="215"/>
                      <a:pt x="35" y="218"/>
                    </a:cubicBezTo>
                    <a:cubicBezTo>
                      <a:pt x="37" y="213"/>
                      <a:pt x="35" y="222"/>
                      <a:pt x="34" y="223"/>
                    </a:cubicBezTo>
                    <a:cubicBezTo>
                      <a:pt x="36" y="221"/>
                      <a:pt x="37" y="217"/>
                      <a:pt x="37" y="214"/>
                    </a:cubicBezTo>
                    <a:cubicBezTo>
                      <a:pt x="38" y="215"/>
                      <a:pt x="39" y="214"/>
                      <a:pt x="38" y="215"/>
                    </a:cubicBezTo>
                    <a:cubicBezTo>
                      <a:pt x="36" y="221"/>
                      <a:pt x="34" y="225"/>
                      <a:pt x="32" y="232"/>
                    </a:cubicBezTo>
                    <a:cubicBezTo>
                      <a:pt x="32" y="233"/>
                      <a:pt x="34" y="230"/>
                      <a:pt x="32" y="235"/>
                    </a:cubicBezTo>
                    <a:cubicBezTo>
                      <a:pt x="31" y="235"/>
                      <a:pt x="30" y="239"/>
                      <a:pt x="30" y="235"/>
                    </a:cubicBezTo>
                    <a:cubicBezTo>
                      <a:pt x="29" y="239"/>
                      <a:pt x="30" y="238"/>
                      <a:pt x="29" y="242"/>
                    </a:cubicBezTo>
                    <a:cubicBezTo>
                      <a:pt x="28" y="242"/>
                      <a:pt x="28" y="242"/>
                      <a:pt x="28" y="242"/>
                    </a:cubicBezTo>
                    <a:cubicBezTo>
                      <a:pt x="27" y="245"/>
                      <a:pt x="28" y="244"/>
                      <a:pt x="27" y="246"/>
                    </a:cubicBezTo>
                    <a:cubicBezTo>
                      <a:pt x="26" y="248"/>
                      <a:pt x="25" y="250"/>
                      <a:pt x="24" y="252"/>
                    </a:cubicBezTo>
                    <a:cubicBezTo>
                      <a:pt x="23" y="253"/>
                      <a:pt x="22" y="255"/>
                      <a:pt x="21" y="257"/>
                    </a:cubicBezTo>
                    <a:cubicBezTo>
                      <a:pt x="23" y="252"/>
                      <a:pt x="23" y="247"/>
                      <a:pt x="25" y="244"/>
                    </a:cubicBezTo>
                    <a:cubicBezTo>
                      <a:pt x="25" y="246"/>
                      <a:pt x="24" y="249"/>
                      <a:pt x="25" y="250"/>
                    </a:cubicBezTo>
                    <a:cubicBezTo>
                      <a:pt x="27" y="245"/>
                      <a:pt x="25" y="244"/>
                      <a:pt x="27" y="240"/>
                    </a:cubicBezTo>
                    <a:cubicBezTo>
                      <a:pt x="28" y="232"/>
                      <a:pt x="34" y="225"/>
                      <a:pt x="33" y="221"/>
                    </a:cubicBezTo>
                    <a:cubicBezTo>
                      <a:pt x="30" y="228"/>
                      <a:pt x="24" y="233"/>
                      <a:pt x="26" y="236"/>
                    </a:cubicBezTo>
                    <a:cubicBezTo>
                      <a:pt x="25" y="236"/>
                      <a:pt x="27" y="231"/>
                      <a:pt x="27" y="232"/>
                    </a:cubicBezTo>
                    <a:cubicBezTo>
                      <a:pt x="28" y="233"/>
                      <a:pt x="28" y="233"/>
                      <a:pt x="27" y="236"/>
                    </a:cubicBezTo>
                    <a:cubicBezTo>
                      <a:pt x="25" y="238"/>
                      <a:pt x="26" y="239"/>
                      <a:pt x="24" y="244"/>
                    </a:cubicBezTo>
                    <a:cubicBezTo>
                      <a:pt x="24" y="242"/>
                      <a:pt x="22" y="249"/>
                      <a:pt x="23" y="244"/>
                    </a:cubicBezTo>
                    <a:cubicBezTo>
                      <a:pt x="21" y="246"/>
                      <a:pt x="21" y="252"/>
                      <a:pt x="19" y="252"/>
                    </a:cubicBezTo>
                    <a:cubicBezTo>
                      <a:pt x="20" y="250"/>
                      <a:pt x="21" y="246"/>
                      <a:pt x="21" y="246"/>
                    </a:cubicBezTo>
                    <a:cubicBezTo>
                      <a:pt x="20" y="249"/>
                      <a:pt x="21" y="242"/>
                      <a:pt x="20" y="246"/>
                    </a:cubicBezTo>
                    <a:cubicBezTo>
                      <a:pt x="19" y="250"/>
                      <a:pt x="17" y="251"/>
                      <a:pt x="17" y="255"/>
                    </a:cubicBezTo>
                    <a:cubicBezTo>
                      <a:pt x="16" y="255"/>
                      <a:pt x="17" y="254"/>
                      <a:pt x="16" y="255"/>
                    </a:cubicBezTo>
                    <a:cubicBezTo>
                      <a:pt x="16" y="257"/>
                      <a:pt x="16" y="257"/>
                      <a:pt x="15" y="259"/>
                    </a:cubicBezTo>
                    <a:cubicBezTo>
                      <a:pt x="15" y="260"/>
                      <a:pt x="16" y="256"/>
                      <a:pt x="17" y="256"/>
                    </a:cubicBezTo>
                    <a:cubicBezTo>
                      <a:pt x="14" y="266"/>
                      <a:pt x="14" y="269"/>
                      <a:pt x="11" y="273"/>
                    </a:cubicBezTo>
                    <a:cubicBezTo>
                      <a:pt x="11" y="272"/>
                      <a:pt x="12" y="271"/>
                      <a:pt x="11" y="271"/>
                    </a:cubicBezTo>
                    <a:cubicBezTo>
                      <a:pt x="11" y="272"/>
                      <a:pt x="11" y="273"/>
                      <a:pt x="10" y="273"/>
                    </a:cubicBezTo>
                    <a:cubicBezTo>
                      <a:pt x="9" y="277"/>
                      <a:pt x="10" y="278"/>
                      <a:pt x="10" y="281"/>
                    </a:cubicBezTo>
                    <a:cubicBezTo>
                      <a:pt x="9" y="283"/>
                      <a:pt x="8" y="286"/>
                      <a:pt x="7" y="290"/>
                    </a:cubicBezTo>
                    <a:cubicBezTo>
                      <a:pt x="6" y="293"/>
                      <a:pt x="5" y="296"/>
                      <a:pt x="4" y="300"/>
                    </a:cubicBezTo>
                    <a:cubicBezTo>
                      <a:pt x="3" y="307"/>
                      <a:pt x="2" y="315"/>
                      <a:pt x="1" y="324"/>
                    </a:cubicBezTo>
                    <a:cubicBezTo>
                      <a:pt x="1" y="324"/>
                      <a:pt x="1" y="322"/>
                      <a:pt x="0" y="322"/>
                    </a:cubicBezTo>
                    <a:cubicBezTo>
                      <a:pt x="0" y="327"/>
                      <a:pt x="1" y="330"/>
                      <a:pt x="2" y="327"/>
                    </a:cubicBezTo>
                    <a:cubicBezTo>
                      <a:pt x="2" y="329"/>
                      <a:pt x="2" y="329"/>
                      <a:pt x="2" y="331"/>
                    </a:cubicBezTo>
                    <a:cubicBezTo>
                      <a:pt x="4" y="331"/>
                      <a:pt x="4" y="331"/>
                      <a:pt x="4" y="331"/>
                    </a:cubicBezTo>
                    <a:cubicBezTo>
                      <a:pt x="3" y="335"/>
                      <a:pt x="4" y="337"/>
                      <a:pt x="5" y="337"/>
                    </a:cubicBezTo>
                    <a:cubicBezTo>
                      <a:pt x="6" y="335"/>
                      <a:pt x="7" y="337"/>
                      <a:pt x="8" y="334"/>
                    </a:cubicBezTo>
                    <a:cubicBezTo>
                      <a:pt x="7" y="332"/>
                      <a:pt x="7" y="330"/>
                      <a:pt x="8" y="327"/>
                    </a:cubicBezTo>
                    <a:cubicBezTo>
                      <a:pt x="7" y="327"/>
                      <a:pt x="6" y="328"/>
                      <a:pt x="6" y="324"/>
                    </a:cubicBezTo>
                    <a:cubicBezTo>
                      <a:pt x="8" y="327"/>
                      <a:pt x="7" y="325"/>
                      <a:pt x="8" y="321"/>
                    </a:cubicBezTo>
                    <a:cubicBezTo>
                      <a:pt x="9" y="322"/>
                      <a:pt x="10" y="327"/>
                      <a:pt x="8" y="330"/>
                    </a:cubicBezTo>
                    <a:cubicBezTo>
                      <a:pt x="9" y="330"/>
                      <a:pt x="9" y="330"/>
                      <a:pt x="9" y="330"/>
                    </a:cubicBezTo>
                    <a:cubicBezTo>
                      <a:pt x="10" y="325"/>
                      <a:pt x="10" y="322"/>
                      <a:pt x="9" y="319"/>
                    </a:cubicBezTo>
                    <a:cubicBezTo>
                      <a:pt x="10" y="319"/>
                      <a:pt x="10" y="322"/>
                      <a:pt x="10" y="323"/>
                    </a:cubicBezTo>
                    <a:cubicBezTo>
                      <a:pt x="11" y="321"/>
                      <a:pt x="11" y="318"/>
                      <a:pt x="11" y="314"/>
                    </a:cubicBezTo>
                    <a:cubicBezTo>
                      <a:pt x="12" y="313"/>
                      <a:pt x="12" y="311"/>
                      <a:pt x="12" y="309"/>
                    </a:cubicBezTo>
                    <a:cubicBezTo>
                      <a:pt x="12" y="307"/>
                      <a:pt x="13" y="306"/>
                      <a:pt x="13" y="304"/>
                    </a:cubicBezTo>
                    <a:cubicBezTo>
                      <a:pt x="14" y="297"/>
                      <a:pt x="16" y="292"/>
                      <a:pt x="18" y="293"/>
                    </a:cubicBezTo>
                    <a:cubicBezTo>
                      <a:pt x="19" y="289"/>
                      <a:pt x="20" y="285"/>
                      <a:pt x="21" y="281"/>
                    </a:cubicBezTo>
                    <a:cubicBezTo>
                      <a:pt x="20" y="280"/>
                      <a:pt x="19" y="283"/>
                      <a:pt x="19" y="283"/>
                    </a:cubicBezTo>
                    <a:cubicBezTo>
                      <a:pt x="19" y="279"/>
                      <a:pt x="20" y="276"/>
                      <a:pt x="22" y="274"/>
                    </a:cubicBezTo>
                    <a:cubicBezTo>
                      <a:pt x="21" y="275"/>
                      <a:pt x="22" y="269"/>
                      <a:pt x="23" y="268"/>
                    </a:cubicBezTo>
                    <a:cubicBezTo>
                      <a:pt x="22" y="268"/>
                      <a:pt x="23" y="263"/>
                      <a:pt x="24" y="262"/>
                    </a:cubicBezTo>
                    <a:cubicBezTo>
                      <a:pt x="24" y="263"/>
                      <a:pt x="24" y="263"/>
                      <a:pt x="24" y="263"/>
                    </a:cubicBezTo>
                    <a:cubicBezTo>
                      <a:pt x="24" y="264"/>
                      <a:pt x="23" y="266"/>
                      <a:pt x="24" y="267"/>
                    </a:cubicBezTo>
                    <a:cubicBezTo>
                      <a:pt x="25" y="264"/>
                      <a:pt x="25" y="263"/>
                      <a:pt x="26" y="263"/>
                    </a:cubicBezTo>
                    <a:cubicBezTo>
                      <a:pt x="26" y="261"/>
                      <a:pt x="26" y="260"/>
                      <a:pt x="26" y="259"/>
                    </a:cubicBezTo>
                    <a:cubicBezTo>
                      <a:pt x="25" y="260"/>
                      <a:pt x="26" y="262"/>
                      <a:pt x="25" y="263"/>
                    </a:cubicBezTo>
                    <a:cubicBezTo>
                      <a:pt x="24" y="262"/>
                      <a:pt x="24" y="261"/>
                      <a:pt x="24" y="258"/>
                    </a:cubicBezTo>
                    <a:cubicBezTo>
                      <a:pt x="28" y="253"/>
                      <a:pt x="28" y="256"/>
                      <a:pt x="26" y="267"/>
                    </a:cubicBezTo>
                    <a:cubicBezTo>
                      <a:pt x="25" y="269"/>
                      <a:pt x="24" y="270"/>
                      <a:pt x="23" y="274"/>
                    </a:cubicBezTo>
                    <a:cubicBezTo>
                      <a:pt x="24" y="275"/>
                      <a:pt x="25" y="271"/>
                      <a:pt x="25" y="274"/>
                    </a:cubicBezTo>
                    <a:cubicBezTo>
                      <a:pt x="24" y="276"/>
                      <a:pt x="23" y="277"/>
                      <a:pt x="24" y="279"/>
                    </a:cubicBezTo>
                    <a:cubicBezTo>
                      <a:pt x="25" y="280"/>
                      <a:pt x="24" y="275"/>
                      <a:pt x="25" y="276"/>
                    </a:cubicBezTo>
                    <a:cubicBezTo>
                      <a:pt x="26" y="280"/>
                      <a:pt x="24" y="283"/>
                      <a:pt x="24" y="287"/>
                    </a:cubicBezTo>
                    <a:cubicBezTo>
                      <a:pt x="24" y="287"/>
                      <a:pt x="23" y="287"/>
                      <a:pt x="23" y="288"/>
                    </a:cubicBezTo>
                    <a:cubicBezTo>
                      <a:pt x="23" y="292"/>
                      <a:pt x="22" y="298"/>
                      <a:pt x="21" y="306"/>
                    </a:cubicBezTo>
                    <a:cubicBezTo>
                      <a:pt x="20" y="305"/>
                      <a:pt x="20" y="309"/>
                      <a:pt x="19" y="309"/>
                    </a:cubicBezTo>
                    <a:cubicBezTo>
                      <a:pt x="20" y="314"/>
                      <a:pt x="19" y="319"/>
                      <a:pt x="19" y="321"/>
                    </a:cubicBezTo>
                    <a:cubicBezTo>
                      <a:pt x="18" y="318"/>
                      <a:pt x="18" y="313"/>
                      <a:pt x="19" y="308"/>
                    </a:cubicBezTo>
                    <a:cubicBezTo>
                      <a:pt x="19" y="304"/>
                      <a:pt x="20" y="300"/>
                      <a:pt x="21" y="296"/>
                    </a:cubicBezTo>
                    <a:cubicBezTo>
                      <a:pt x="20" y="298"/>
                      <a:pt x="19" y="303"/>
                      <a:pt x="18" y="305"/>
                    </a:cubicBezTo>
                    <a:cubicBezTo>
                      <a:pt x="18" y="308"/>
                      <a:pt x="19" y="307"/>
                      <a:pt x="18" y="310"/>
                    </a:cubicBezTo>
                    <a:cubicBezTo>
                      <a:pt x="17" y="311"/>
                      <a:pt x="16" y="314"/>
                      <a:pt x="16" y="310"/>
                    </a:cubicBezTo>
                    <a:cubicBezTo>
                      <a:pt x="16" y="313"/>
                      <a:pt x="15" y="314"/>
                      <a:pt x="17" y="317"/>
                    </a:cubicBezTo>
                    <a:cubicBezTo>
                      <a:pt x="17" y="315"/>
                      <a:pt x="16" y="314"/>
                      <a:pt x="17" y="313"/>
                    </a:cubicBezTo>
                    <a:cubicBezTo>
                      <a:pt x="18" y="315"/>
                      <a:pt x="16" y="320"/>
                      <a:pt x="16" y="322"/>
                    </a:cubicBezTo>
                    <a:cubicBezTo>
                      <a:pt x="17" y="322"/>
                      <a:pt x="17" y="318"/>
                      <a:pt x="18" y="318"/>
                    </a:cubicBezTo>
                    <a:cubicBezTo>
                      <a:pt x="17" y="321"/>
                      <a:pt x="17" y="322"/>
                      <a:pt x="17" y="326"/>
                    </a:cubicBezTo>
                    <a:cubicBezTo>
                      <a:pt x="17" y="326"/>
                      <a:pt x="18" y="325"/>
                      <a:pt x="18" y="325"/>
                    </a:cubicBezTo>
                    <a:cubicBezTo>
                      <a:pt x="19" y="330"/>
                      <a:pt x="18" y="338"/>
                      <a:pt x="19" y="340"/>
                    </a:cubicBezTo>
                    <a:cubicBezTo>
                      <a:pt x="20" y="339"/>
                      <a:pt x="20" y="337"/>
                      <a:pt x="21" y="336"/>
                    </a:cubicBezTo>
                    <a:cubicBezTo>
                      <a:pt x="21" y="340"/>
                      <a:pt x="18" y="346"/>
                      <a:pt x="18" y="350"/>
                    </a:cubicBezTo>
                    <a:cubicBezTo>
                      <a:pt x="18" y="349"/>
                      <a:pt x="18" y="346"/>
                      <a:pt x="18" y="343"/>
                    </a:cubicBezTo>
                    <a:cubicBezTo>
                      <a:pt x="16" y="346"/>
                      <a:pt x="17" y="349"/>
                      <a:pt x="18" y="351"/>
                    </a:cubicBezTo>
                    <a:cubicBezTo>
                      <a:pt x="18" y="353"/>
                      <a:pt x="16" y="353"/>
                      <a:pt x="17" y="353"/>
                    </a:cubicBezTo>
                    <a:cubicBezTo>
                      <a:pt x="17" y="356"/>
                      <a:pt x="18" y="351"/>
                      <a:pt x="18" y="354"/>
                    </a:cubicBezTo>
                    <a:cubicBezTo>
                      <a:pt x="18" y="356"/>
                      <a:pt x="18" y="356"/>
                      <a:pt x="18" y="356"/>
                    </a:cubicBezTo>
                    <a:cubicBezTo>
                      <a:pt x="17" y="355"/>
                      <a:pt x="16" y="356"/>
                      <a:pt x="16" y="357"/>
                    </a:cubicBezTo>
                    <a:cubicBezTo>
                      <a:pt x="17" y="357"/>
                      <a:pt x="17" y="359"/>
                      <a:pt x="17" y="359"/>
                    </a:cubicBezTo>
                    <a:cubicBezTo>
                      <a:pt x="17" y="357"/>
                      <a:pt x="17" y="357"/>
                      <a:pt x="17" y="356"/>
                    </a:cubicBezTo>
                    <a:cubicBezTo>
                      <a:pt x="18" y="360"/>
                      <a:pt x="17" y="361"/>
                      <a:pt x="18" y="365"/>
                    </a:cubicBezTo>
                    <a:cubicBezTo>
                      <a:pt x="17" y="365"/>
                      <a:pt x="16" y="370"/>
                      <a:pt x="17" y="372"/>
                    </a:cubicBezTo>
                    <a:cubicBezTo>
                      <a:pt x="17" y="370"/>
                      <a:pt x="17" y="368"/>
                      <a:pt x="18" y="367"/>
                    </a:cubicBezTo>
                    <a:cubicBezTo>
                      <a:pt x="17" y="371"/>
                      <a:pt x="19" y="375"/>
                      <a:pt x="20" y="378"/>
                    </a:cubicBezTo>
                    <a:cubicBezTo>
                      <a:pt x="21" y="379"/>
                      <a:pt x="21" y="376"/>
                      <a:pt x="21" y="375"/>
                    </a:cubicBezTo>
                    <a:cubicBezTo>
                      <a:pt x="20" y="374"/>
                      <a:pt x="21" y="378"/>
                      <a:pt x="20" y="376"/>
                    </a:cubicBezTo>
                    <a:cubicBezTo>
                      <a:pt x="20" y="371"/>
                      <a:pt x="20" y="368"/>
                      <a:pt x="19" y="364"/>
                    </a:cubicBezTo>
                    <a:cubicBezTo>
                      <a:pt x="20" y="362"/>
                      <a:pt x="22" y="363"/>
                      <a:pt x="22" y="360"/>
                    </a:cubicBezTo>
                    <a:cubicBezTo>
                      <a:pt x="22" y="362"/>
                      <a:pt x="23" y="360"/>
                      <a:pt x="23" y="362"/>
                    </a:cubicBezTo>
                    <a:cubicBezTo>
                      <a:pt x="23" y="359"/>
                      <a:pt x="24" y="358"/>
                      <a:pt x="24" y="360"/>
                    </a:cubicBezTo>
                    <a:cubicBezTo>
                      <a:pt x="24" y="357"/>
                      <a:pt x="24" y="357"/>
                      <a:pt x="24" y="355"/>
                    </a:cubicBezTo>
                    <a:cubicBezTo>
                      <a:pt x="25" y="354"/>
                      <a:pt x="26" y="352"/>
                      <a:pt x="27" y="348"/>
                    </a:cubicBezTo>
                    <a:cubicBezTo>
                      <a:pt x="26" y="348"/>
                      <a:pt x="25" y="352"/>
                      <a:pt x="25" y="350"/>
                    </a:cubicBezTo>
                    <a:cubicBezTo>
                      <a:pt x="25" y="348"/>
                      <a:pt x="26" y="348"/>
                      <a:pt x="26" y="345"/>
                    </a:cubicBezTo>
                    <a:cubicBezTo>
                      <a:pt x="25" y="345"/>
                      <a:pt x="25" y="348"/>
                      <a:pt x="24" y="350"/>
                    </a:cubicBezTo>
                    <a:cubicBezTo>
                      <a:pt x="24" y="352"/>
                      <a:pt x="24" y="355"/>
                      <a:pt x="23" y="354"/>
                    </a:cubicBezTo>
                    <a:cubicBezTo>
                      <a:pt x="23" y="351"/>
                      <a:pt x="24" y="350"/>
                      <a:pt x="23" y="347"/>
                    </a:cubicBezTo>
                    <a:cubicBezTo>
                      <a:pt x="25" y="347"/>
                      <a:pt x="25" y="342"/>
                      <a:pt x="26" y="339"/>
                    </a:cubicBezTo>
                    <a:cubicBezTo>
                      <a:pt x="26" y="341"/>
                      <a:pt x="25" y="343"/>
                      <a:pt x="26" y="344"/>
                    </a:cubicBezTo>
                    <a:cubicBezTo>
                      <a:pt x="27" y="340"/>
                      <a:pt x="26" y="346"/>
                      <a:pt x="27" y="345"/>
                    </a:cubicBezTo>
                    <a:cubicBezTo>
                      <a:pt x="27" y="345"/>
                      <a:pt x="28" y="343"/>
                      <a:pt x="28" y="344"/>
                    </a:cubicBezTo>
                    <a:cubicBezTo>
                      <a:pt x="27" y="351"/>
                      <a:pt x="29" y="358"/>
                      <a:pt x="30" y="362"/>
                    </a:cubicBezTo>
                    <a:cubicBezTo>
                      <a:pt x="30" y="359"/>
                      <a:pt x="28" y="350"/>
                      <a:pt x="29" y="347"/>
                    </a:cubicBezTo>
                    <a:cubicBezTo>
                      <a:pt x="29" y="346"/>
                      <a:pt x="32" y="346"/>
                      <a:pt x="32" y="346"/>
                    </a:cubicBezTo>
                    <a:cubicBezTo>
                      <a:pt x="31" y="344"/>
                      <a:pt x="32" y="343"/>
                      <a:pt x="32" y="341"/>
                    </a:cubicBezTo>
                    <a:cubicBezTo>
                      <a:pt x="32" y="341"/>
                      <a:pt x="31" y="341"/>
                      <a:pt x="32" y="339"/>
                    </a:cubicBezTo>
                    <a:cubicBezTo>
                      <a:pt x="33" y="339"/>
                      <a:pt x="33" y="339"/>
                      <a:pt x="33" y="339"/>
                    </a:cubicBezTo>
                    <a:cubicBezTo>
                      <a:pt x="33" y="344"/>
                      <a:pt x="32" y="348"/>
                      <a:pt x="33" y="350"/>
                    </a:cubicBezTo>
                    <a:cubicBezTo>
                      <a:pt x="33" y="349"/>
                      <a:pt x="33" y="349"/>
                      <a:pt x="33" y="349"/>
                    </a:cubicBezTo>
                    <a:cubicBezTo>
                      <a:pt x="34" y="351"/>
                      <a:pt x="33" y="351"/>
                      <a:pt x="34" y="354"/>
                    </a:cubicBezTo>
                    <a:cubicBezTo>
                      <a:pt x="31" y="356"/>
                      <a:pt x="33" y="365"/>
                      <a:pt x="31" y="370"/>
                    </a:cubicBezTo>
                    <a:cubicBezTo>
                      <a:pt x="31" y="366"/>
                      <a:pt x="30" y="367"/>
                      <a:pt x="30" y="367"/>
                    </a:cubicBezTo>
                    <a:cubicBezTo>
                      <a:pt x="31" y="368"/>
                      <a:pt x="31" y="374"/>
                      <a:pt x="30" y="373"/>
                    </a:cubicBezTo>
                    <a:cubicBezTo>
                      <a:pt x="29" y="370"/>
                      <a:pt x="30" y="371"/>
                      <a:pt x="30" y="369"/>
                    </a:cubicBezTo>
                    <a:cubicBezTo>
                      <a:pt x="29" y="369"/>
                      <a:pt x="29" y="372"/>
                      <a:pt x="29" y="374"/>
                    </a:cubicBezTo>
                    <a:cubicBezTo>
                      <a:pt x="30" y="373"/>
                      <a:pt x="31" y="375"/>
                      <a:pt x="31" y="377"/>
                    </a:cubicBezTo>
                    <a:cubicBezTo>
                      <a:pt x="30" y="377"/>
                      <a:pt x="30" y="380"/>
                      <a:pt x="29" y="380"/>
                    </a:cubicBezTo>
                    <a:cubicBezTo>
                      <a:pt x="30" y="386"/>
                      <a:pt x="29" y="384"/>
                      <a:pt x="28" y="386"/>
                    </a:cubicBezTo>
                    <a:cubicBezTo>
                      <a:pt x="28" y="390"/>
                      <a:pt x="29" y="385"/>
                      <a:pt x="29" y="387"/>
                    </a:cubicBezTo>
                    <a:cubicBezTo>
                      <a:pt x="30" y="394"/>
                      <a:pt x="29" y="397"/>
                      <a:pt x="30" y="402"/>
                    </a:cubicBezTo>
                    <a:cubicBezTo>
                      <a:pt x="29" y="402"/>
                      <a:pt x="29" y="402"/>
                      <a:pt x="28" y="401"/>
                    </a:cubicBezTo>
                    <a:cubicBezTo>
                      <a:pt x="29" y="404"/>
                      <a:pt x="28" y="408"/>
                      <a:pt x="28" y="407"/>
                    </a:cubicBezTo>
                    <a:cubicBezTo>
                      <a:pt x="27" y="405"/>
                      <a:pt x="29" y="404"/>
                      <a:pt x="27" y="403"/>
                    </a:cubicBezTo>
                    <a:cubicBezTo>
                      <a:pt x="27" y="404"/>
                      <a:pt x="27" y="405"/>
                      <a:pt x="27" y="405"/>
                    </a:cubicBezTo>
                    <a:cubicBezTo>
                      <a:pt x="28" y="408"/>
                      <a:pt x="28" y="409"/>
                      <a:pt x="27" y="411"/>
                    </a:cubicBezTo>
                    <a:cubicBezTo>
                      <a:pt x="28" y="412"/>
                      <a:pt x="28" y="419"/>
                      <a:pt x="28" y="421"/>
                    </a:cubicBezTo>
                    <a:cubicBezTo>
                      <a:pt x="27" y="422"/>
                      <a:pt x="27" y="418"/>
                      <a:pt x="26" y="417"/>
                    </a:cubicBezTo>
                    <a:cubicBezTo>
                      <a:pt x="26" y="419"/>
                      <a:pt x="26" y="420"/>
                      <a:pt x="26" y="420"/>
                    </a:cubicBezTo>
                    <a:cubicBezTo>
                      <a:pt x="25" y="419"/>
                      <a:pt x="25" y="418"/>
                      <a:pt x="25" y="418"/>
                    </a:cubicBezTo>
                    <a:cubicBezTo>
                      <a:pt x="25" y="420"/>
                      <a:pt x="25" y="422"/>
                      <a:pt x="26" y="423"/>
                    </a:cubicBezTo>
                    <a:cubicBezTo>
                      <a:pt x="27" y="421"/>
                      <a:pt x="28" y="422"/>
                      <a:pt x="28" y="424"/>
                    </a:cubicBezTo>
                    <a:cubicBezTo>
                      <a:pt x="29" y="426"/>
                      <a:pt x="30" y="428"/>
                      <a:pt x="30" y="429"/>
                    </a:cubicBezTo>
                    <a:cubicBezTo>
                      <a:pt x="30" y="431"/>
                      <a:pt x="31" y="433"/>
                      <a:pt x="31" y="436"/>
                    </a:cubicBezTo>
                    <a:cubicBezTo>
                      <a:pt x="32" y="434"/>
                      <a:pt x="33" y="435"/>
                      <a:pt x="34" y="438"/>
                    </a:cubicBezTo>
                    <a:cubicBezTo>
                      <a:pt x="36" y="436"/>
                      <a:pt x="38" y="437"/>
                      <a:pt x="38" y="441"/>
                    </a:cubicBezTo>
                    <a:cubicBezTo>
                      <a:pt x="38" y="440"/>
                      <a:pt x="39" y="440"/>
                      <a:pt x="39" y="440"/>
                    </a:cubicBezTo>
                    <a:cubicBezTo>
                      <a:pt x="39" y="438"/>
                      <a:pt x="37" y="435"/>
                      <a:pt x="38" y="434"/>
                    </a:cubicBezTo>
                    <a:cubicBezTo>
                      <a:pt x="39" y="435"/>
                      <a:pt x="38" y="436"/>
                      <a:pt x="39" y="438"/>
                    </a:cubicBezTo>
                    <a:cubicBezTo>
                      <a:pt x="39" y="437"/>
                      <a:pt x="40" y="441"/>
                      <a:pt x="40" y="439"/>
                    </a:cubicBezTo>
                    <a:cubicBezTo>
                      <a:pt x="40" y="437"/>
                      <a:pt x="39" y="434"/>
                      <a:pt x="40" y="434"/>
                    </a:cubicBezTo>
                    <a:cubicBezTo>
                      <a:pt x="39" y="429"/>
                      <a:pt x="37" y="428"/>
                      <a:pt x="37" y="423"/>
                    </a:cubicBezTo>
                    <a:cubicBezTo>
                      <a:pt x="37" y="422"/>
                      <a:pt x="37" y="423"/>
                      <a:pt x="37" y="423"/>
                    </a:cubicBezTo>
                    <a:cubicBezTo>
                      <a:pt x="36" y="419"/>
                      <a:pt x="36" y="415"/>
                      <a:pt x="34" y="411"/>
                    </a:cubicBezTo>
                    <a:cubicBezTo>
                      <a:pt x="34" y="411"/>
                      <a:pt x="34" y="410"/>
                      <a:pt x="34" y="410"/>
                    </a:cubicBezTo>
                    <a:cubicBezTo>
                      <a:pt x="36" y="411"/>
                      <a:pt x="35" y="412"/>
                      <a:pt x="37" y="413"/>
                    </a:cubicBezTo>
                    <a:cubicBezTo>
                      <a:pt x="36" y="415"/>
                      <a:pt x="38" y="415"/>
                      <a:pt x="37" y="417"/>
                    </a:cubicBezTo>
                    <a:cubicBezTo>
                      <a:pt x="37" y="417"/>
                      <a:pt x="37" y="420"/>
                      <a:pt x="38" y="419"/>
                    </a:cubicBezTo>
                    <a:cubicBezTo>
                      <a:pt x="38" y="418"/>
                      <a:pt x="38" y="415"/>
                      <a:pt x="39" y="416"/>
                    </a:cubicBezTo>
                    <a:cubicBezTo>
                      <a:pt x="38" y="413"/>
                      <a:pt x="37" y="411"/>
                      <a:pt x="38" y="410"/>
                    </a:cubicBezTo>
                    <a:cubicBezTo>
                      <a:pt x="38" y="412"/>
                      <a:pt x="38" y="413"/>
                      <a:pt x="39" y="414"/>
                    </a:cubicBezTo>
                    <a:cubicBezTo>
                      <a:pt x="38" y="415"/>
                      <a:pt x="39" y="419"/>
                      <a:pt x="39" y="415"/>
                    </a:cubicBezTo>
                    <a:cubicBezTo>
                      <a:pt x="40" y="419"/>
                      <a:pt x="40" y="420"/>
                      <a:pt x="40" y="422"/>
                    </a:cubicBezTo>
                    <a:cubicBezTo>
                      <a:pt x="40" y="421"/>
                      <a:pt x="41" y="419"/>
                      <a:pt x="41" y="421"/>
                    </a:cubicBezTo>
                    <a:cubicBezTo>
                      <a:pt x="42" y="423"/>
                      <a:pt x="41" y="424"/>
                      <a:pt x="41" y="426"/>
                    </a:cubicBezTo>
                    <a:cubicBezTo>
                      <a:pt x="41" y="427"/>
                      <a:pt x="41" y="424"/>
                      <a:pt x="42" y="427"/>
                    </a:cubicBezTo>
                    <a:cubicBezTo>
                      <a:pt x="41" y="425"/>
                      <a:pt x="42" y="429"/>
                      <a:pt x="42" y="431"/>
                    </a:cubicBezTo>
                    <a:cubicBezTo>
                      <a:pt x="44" y="430"/>
                      <a:pt x="43" y="432"/>
                      <a:pt x="44" y="434"/>
                    </a:cubicBezTo>
                    <a:cubicBezTo>
                      <a:pt x="46" y="435"/>
                      <a:pt x="49" y="436"/>
                      <a:pt x="51" y="441"/>
                    </a:cubicBezTo>
                    <a:cubicBezTo>
                      <a:pt x="52" y="443"/>
                      <a:pt x="52" y="442"/>
                      <a:pt x="52" y="446"/>
                    </a:cubicBezTo>
                    <a:cubicBezTo>
                      <a:pt x="53" y="447"/>
                      <a:pt x="54" y="445"/>
                      <a:pt x="54" y="447"/>
                    </a:cubicBezTo>
                    <a:cubicBezTo>
                      <a:pt x="54" y="447"/>
                      <a:pt x="53" y="448"/>
                      <a:pt x="53" y="449"/>
                    </a:cubicBezTo>
                    <a:cubicBezTo>
                      <a:pt x="54" y="450"/>
                      <a:pt x="54" y="449"/>
                      <a:pt x="55" y="450"/>
                    </a:cubicBezTo>
                    <a:cubicBezTo>
                      <a:pt x="55" y="453"/>
                      <a:pt x="53" y="451"/>
                      <a:pt x="54" y="455"/>
                    </a:cubicBezTo>
                    <a:cubicBezTo>
                      <a:pt x="54" y="455"/>
                      <a:pt x="54" y="453"/>
                      <a:pt x="55" y="454"/>
                    </a:cubicBezTo>
                    <a:cubicBezTo>
                      <a:pt x="56" y="459"/>
                      <a:pt x="57" y="461"/>
                      <a:pt x="58" y="466"/>
                    </a:cubicBezTo>
                    <a:cubicBezTo>
                      <a:pt x="56" y="466"/>
                      <a:pt x="57" y="469"/>
                      <a:pt x="57" y="471"/>
                    </a:cubicBezTo>
                    <a:cubicBezTo>
                      <a:pt x="55" y="470"/>
                      <a:pt x="56" y="469"/>
                      <a:pt x="56" y="473"/>
                    </a:cubicBezTo>
                    <a:cubicBezTo>
                      <a:pt x="55" y="472"/>
                      <a:pt x="55" y="470"/>
                      <a:pt x="54" y="470"/>
                    </a:cubicBezTo>
                    <a:cubicBezTo>
                      <a:pt x="55" y="472"/>
                      <a:pt x="54" y="473"/>
                      <a:pt x="53" y="473"/>
                    </a:cubicBezTo>
                    <a:cubicBezTo>
                      <a:pt x="53" y="472"/>
                      <a:pt x="53" y="470"/>
                      <a:pt x="52" y="470"/>
                    </a:cubicBezTo>
                    <a:cubicBezTo>
                      <a:pt x="54" y="474"/>
                      <a:pt x="50" y="472"/>
                      <a:pt x="52" y="476"/>
                    </a:cubicBezTo>
                    <a:cubicBezTo>
                      <a:pt x="52" y="474"/>
                      <a:pt x="55" y="476"/>
                      <a:pt x="57" y="478"/>
                    </a:cubicBezTo>
                    <a:cubicBezTo>
                      <a:pt x="56" y="477"/>
                      <a:pt x="56" y="476"/>
                      <a:pt x="56" y="476"/>
                    </a:cubicBezTo>
                    <a:cubicBezTo>
                      <a:pt x="58" y="481"/>
                      <a:pt x="60" y="479"/>
                      <a:pt x="62" y="485"/>
                    </a:cubicBezTo>
                    <a:cubicBezTo>
                      <a:pt x="62" y="486"/>
                      <a:pt x="61" y="486"/>
                      <a:pt x="62" y="487"/>
                    </a:cubicBezTo>
                    <a:cubicBezTo>
                      <a:pt x="64" y="488"/>
                      <a:pt x="66" y="490"/>
                      <a:pt x="68" y="493"/>
                    </a:cubicBezTo>
                    <a:cubicBezTo>
                      <a:pt x="68" y="495"/>
                      <a:pt x="68" y="496"/>
                      <a:pt x="68" y="498"/>
                    </a:cubicBezTo>
                    <a:cubicBezTo>
                      <a:pt x="68" y="497"/>
                      <a:pt x="67" y="497"/>
                      <a:pt x="67" y="496"/>
                    </a:cubicBezTo>
                    <a:cubicBezTo>
                      <a:pt x="69" y="500"/>
                      <a:pt x="68" y="502"/>
                      <a:pt x="66" y="500"/>
                    </a:cubicBezTo>
                    <a:cubicBezTo>
                      <a:pt x="68" y="504"/>
                      <a:pt x="69" y="504"/>
                      <a:pt x="70" y="507"/>
                    </a:cubicBezTo>
                    <a:cubicBezTo>
                      <a:pt x="69" y="507"/>
                      <a:pt x="71" y="509"/>
                      <a:pt x="70" y="510"/>
                    </a:cubicBezTo>
                    <a:cubicBezTo>
                      <a:pt x="69" y="509"/>
                      <a:pt x="67" y="504"/>
                      <a:pt x="66" y="503"/>
                    </a:cubicBezTo>
                    <a:cubicBezTo>
                      <a:pt x="66" y="507"/>
                      <a:pt x="61" y="494"/>
                      <a:pt x="60" y="493"/>
                    </a:cubicBezTo>
                    <a:cubicBezTo>
                      <a:pt x="58" y="495"/>
                      <a:pt x="62" y="498"/>
                      <a:pt x="64" y="502"/>
                    </a:cubicBezTo>
                    <a:cubicBezTo>
                      <a:pt x="64" y="504"/>
                      <a:pt x="64" y="506"/>
                      <a:pt x="63" y="505"/>
                    </a:cubicBezTo>
                    <a:cubicBezTo>
                      <a:pt x="65" y="509"/>
                      <a:pt x="68" y="512"/>
                      <a:pt x="69" y="517"/>
                    </a:cubicBezTo>
                    <a:cubicBezTo>
                      <a:pt x="70" y="519"/>
                      <a:pt x="69" y="515"/>
                      <a:pt x="70" y="517"/>
                    </a:cubicBezTo>
                    <a:cubicBezTo>
                      <a:pt x="70" y="518"/>
                      <a:pt x="71" y="519"/>
                      <a:pt x="71" y="520"/>
                    </a:cubicBezTo>
                    <a:cubicBezTo>
                      <a:pt x="70" y="518"/>
                      <a:pt x="70" y="518"/>
                      <a:pt x="69" y="518"/>
                    </a:cubicBezTo>
                    <a:cubicBezTo>
                      <a:pt x="70" y="520"/>
                      <a:pt x="71" y="522"/>
                      <a:pt x="71" y="524"/>
                    </a:cubicBezTo>
                    <a:cubicBezTo>
                      <a:pt x="71" y="523"/>
                      <a:pt x="73" y="527"/>
                      <a:pt x="73" y="528"/>
                    </a:cubicBezTo>
                    <a:cubicBezTo>
                      <a:pt x="72" y="527"/>
                      <a:pt x="72" y="527"/>
                      <a:pt x="72" y="526"/>
                    </a:cubicBezTo>
                    <a:cubicBezTo>
                      <a:pt x="69" y="522"/>
                      <a:pt x="68" y="519"/>
                      <a:pt x="66" y="519"/>
                    </a:cubicBezTo>
                    <a:cubicBezTo>
                      <a:pt x="66" y="521"/>
                      <a:pt x="66" y="523"/>
                      <a:pt x="67" y="525"/>
                    </a:cubicBezTo>
                    <a:cubicBezTo>
                      <a:pt x="67" y="527"/>
                      <a:pt x="67" y="529"/>
                      <a:pt x="68" y="532"/>
                    </a:cubicBezTo>
                    <a:cubicBezTo>
                      <a:pt x="66" y="528"/>
                      <a:pt x="66" y="527"/>
                      <a:pt x="66" y="526"/>
                    </a:cubicBezTo>
                    <a:cubicBezTo>
                      <a:pt x="65" y="526"/>
                      <a:pt x="65" y="522"/>
                      <a:pt x="64" y="523"/>
                    </a:cubicBezTo>
                    <a:cubicBezTo>
                      <a:pt x="64" y="525"/>
                      <a:pt x="66" y="528"/>
                      <a:pt x="65" y="530"/>
                    </a:cubicBezTo>
                    <a:cubicBezTo>
                      <a:pt x="65" y="531"/>
                      <a:pt x="64" y="528"/>
                      <a:pt x="63" y="528"/>
                    </a:cubicBezTo>
                    <a:cubicBezTo>
                      <a:pt x="64" y="532"/>
                      <a:pt x="66" y="537"/>
                      <a:pt x="64" y="537"/>
                    </a:cubicBezTo>
                    <a:cubicBezTo>
                      <a:pt x="65" y="540"/>
                      <a:pt x="66" y="538"/>
                      <a:pt x="67" y="540"/>
                    </a:cubicBezTo>
                    <a:cubicBezTo>
                      <a:pt x="67" y="542"/>
                      <a:pt x="64" y="540"/>
                      <a:pt x="65" y="542"/>
                    </a:cubicBezTo>
                    <a:cubicBezTo>
                      <a:pt x="66" y="543"/>
                      <a:pt x="67" y="543"/>
                      <a:pt x="69" y="545"/>
                    </a:cubicBezTo>
                    <a:cubicBezTo>
                      <a:pt x="68" y="545"/>
                      <a:pt x="69" y="546"/>
                      <a:pt x="69" y="547"/>
                    </a:cubicBezTo>
                    <a:cubicBezTo>
                      <a:pt x="68" y="547"/>
                      <a:pt x="66" y="542"/>
                      <a:pt x="66" y="544"/>
                    </a:cubicBezTo>
                    <a:cubicBezTo>
                      <a:pt x="67" y="546"/>
                      <a:pt x="67" y="547"/>
                      <a:pt x="68" y="550"/>
                    </a:cubicBezTo>
                    <a:cubicBezTo>
                      <a:pt x="69" y="548"/>
                      <a:pt x="68" y="546"/>
                      <a:pt x="70" y="549"/>
                    </a:cubicBezTo>
                    <a:cubicBezTo>
                      <a:pt x="71" y="551"/>
                      <a:pt x="71" y="552"/>
                      <a:pt x="71" y="554"/>
                    </a:cubicBezTo>
                    <a:cubicBezTo>
                      <a:pt x="71" y="551"/>
                      <a:pt x="73" y="550"/>
                      <a:pt x="75" y="551"/>
                    </a:cubicBezTo>
                    <a:cubicBezTo>
                      <a:pt x="74" y="549"/>
                      <a:pt x="75" y="549"/>
                      <a:pt x="75" y="548"/>
                    </a:cubicBezTo>
                    <a:cubicBezTo>
                      <a:pt x="76" y="550"/>
                      <a:pt x="78" y="553"/>
                      <a:pt x="78" y="552"/>
                    </a:cubicBezTo>
                    <a:cubicBezTo>
                      <a:pt x="76" y="549"/>
                      <a:pt x="77" y="550"/>
                      <a:pt x="76" y="547"/>
                    </a:cubicBezTo>
                    <a:cubicBezTo>
                      <a:pt x="75" y="549"/>
                      <a:pt x="71" y="545"/>
                      <a:pt x="70" y="542"/>
                    </a:cubicBezTo>
                    <a:cubicBezTo>
                      <a:pt x="71" y="543"/>
                      <a:pt x="72" y="543"/>
                      <a:pt x="72" y="542"/>
                    </a:cubicBezTo>
                    <a:cubicBezTo>
                      <a:pt x="71" y="539"/>
                      <a:pt x="69" y="540"/>
                      <a:pt x="70" y="538"/>
                    </a:cubicBezTo>
                    <a:cubicBezTo>
                      <a:pt x="72" y="542"/>
                      <a:pt x="70" y="537"/>
                      <a:pt x="70" y="536"/>
                    </a:cubicBezTo>
                    <a:cubicBezTo>
                      <a:pt x="72" y="535"/>
                      <a:pt x="72" y="535"/>
                      <a:pt x="72" y="535"/>
                    </a:cubicBezTo>
                    <a:cubicBezTo>
                      <a:pt x="73" y="538"/>
                      <a:pt x="76" y="541"/>
                      <a:pt x="77" y="543"/>
                    </a:cubicBezTo>
                    <a:cubicBezTo>
                      <a:pt x="76" y="544"/>
                      <a:pt x="74" y="539"/>
                      <a:pt x="74" y="540"/>
                    </a:cubicBezTo>
                    <a:cubicBezTo>
                      <a:pt x="75" y="543"/>
                      <a:pt x="76" y="545"/>
                      <a:pt x="77" y="548"/>
                    </a:cubicBezTo>
                    <a:cubicBezTo>
                      <a:pt x="78" y="548"/>
                      <a:pt x="79" y="549"/>
                      <a:pt x="79" y="549"/>
                    </a:cubicBezTo>
                    <a:cubicBezTo>
                      <a:pt x="79" y="548"/>
                      <a:pt x="78" y="546"/>
                      <a:pt x="79" y="546"/>
                    </a:cubicBezTo>
                    <a:cubicBezTo>
                      <a:pt x="79" y="547"/>
                      <a:pt x="79" y="547"/>
                      <a:pt x="80" y="549"/>
                    </a:cubicBezTo>
                    <a:cubicBezTo>
                      <a:pt x="80" y="548"/>
                      <a:pt x="80" y="548"/>
                      <a:pt x="80" y="548"/>
                    </a:cubicBezTo>
                    <a:cubicBezTo>
                      <a:pt x="80" y="548"/>
                      <a:pt x="81" y="548"/>
                      <a:pt x="80" y="547"/>
                    </a:cubicBezTo>
                    <a:cubicBezTo>
                      <a:pt x="79" y="545"/>
                      <a:pt x="77" y="543"/>
                      <a:pt x="76" y="541"/>
                    </a:cubicBezTo>
                    <a:cubicBezTo>
                      <a:pt x="75" y="539"/>
                      <a:pt x="75" y="537"/>
                      <a:pt x="75" y="536"/>
                    </a:cubicBezTo>
                    <a:cubicBezTo>
                      <a:pt x="76" y="540"/>
                      <a:pt x="76" y="538"/>
                      <a:pt x="79" y="543"/>
                    </a:cubicBezTo>
                    <a:cubicBezTo>
                      <a:pt x="78" y="543"/>
                      <a:pt x="78" y="543"/>
                      <a:pt x="78" y="543"/>
                    </a:cubicBezTo>
                    <a:cubicBezTo>
                      <a:pt x="80" y="545"/>
                      <a:pt x="80" y="545"/>
                      <a:pt x="81" y="548"/>
                    </a:cubicBezTo>
                    <a:cubicBezTo>
                      <a:pt x="81" y="545"/>
                      <a:pt x="79" y="544"/>
                      <a:pt x="81" y="543"/>
                    </a:cubicBezTo>
                    <a:cubicBezTo>
                      <a:pt x="80" y="542"/>
                      <a:pt x="78" y="540"/>
                      <a:pt x="77" y="539"/>
                    </a:cubicBezTo>
                    <a:cubicBezTo>
                      <a:pt x="76" y="537"/>
                      <a:pt x="75" y="535"/>
                      <a:pt x="74" y="533"/>
                    </a:cubicBezTo>
                    <a:cubicBezTo>
                      <a:pt x="76" y="537"/>
                      <a:pt x="77" y="533"/>
                      <a:pt x="77" y="533"/>
                    </a:cubicBezTo>
                    <a:cubicBezTo>
                      <a:pt x="75" y="530"/>
                      <a:pt x="74" y="533"/>
                      <a:pt x="73" y="528"/>
                    </a:cubicBezTo>
                    <a:cubicBezTo>
                      <a:pt x="74" y="530"/>
                      <a:pt x="75" y="530"/>
                      <a:pt x="75" y="529"/>
                    </a:cubicBezTo>
                    <a:cubicBezTo>
                      <a:pt x="74" y="527"/>
                      <a:pt x="74" y="526"/>
                      <a:pt x="74" y="525"/>
                    </a:cubicBezTo>
                    <a:cubicBezTo>
                      <a:pt x="75" y="527"/>
                      <a:pt x="76" y="527"/>
                      <a:pt x="77" y="528"/>
                    </a:cubicBezTo>
                    <a:cubicBezTo>
                      <a:pt x="76" y="525"/>
                      <a:pt x="79" y="531"/>
                      <a:pt x="78" y="528"/>
                    </a:cubicBezTo>
                    <a:cubicBezTo>
                      <a:pt x="77" y="526"/>
                      <a:pt x="76" y="525"/>
                      <a:pt x="75" y="524"/>
                    </a:cubicBezTo>
                    <a:cubicBezTo>
                      <a:pt x="76" y="523"/>
                      <a:pt x="74" y="517"/>
                      <a:pt x="76" y="520"/>
                    </a:cubicBezTo>
                    <a:cubicBezTo>
                      <a:pt x="77" y="522"/>
                      <a:pt x="78" y="523"/>
                      <a:pt x="79" y="526"/>
                    </a:cubicBezTo>
                    <a:cubicBezTo>
                      <a:pt x="80" y="526"/>
                      <a:pt x="79" y="524"/>
                      <a:pt x="80" y="523"/>
                    </a:cubicBezTo>
                    <a:cubicBezTo>
                      <a:pt x="81" y="525"/>
                      <a:pt x="83" y="528"/>
                      <a:pt x="84" y="529"/>
                    </a:cubicBezTo>
                    <a:cubicBezTo>
                      <a:pt x="84" y="528"/>
                      <a:pt x="85" y="526"/>
                      <a:pt x="85" y="527"/>
                    </a:cubicBezTo>
                    <a:cubicBezTo>
                      <a:pt x="85" y="530"/>
                      <a:pt x="89" y="534"/>
                      <a:pt x="90" y="536"/>
                    </a:cubicBezTo>
                    <a:cubicBezTo>
                      <a:pt x="88" y="534"/>
                      <a:pt x="90" y="534"/>
                      <a:pt x="91" y="535"/>
                    </a:cubicBezTo>
                    <a:cubicBezTo>
                      <a:pt x="90" y="533"/>
                      <a:pt x="88" y="531"/>
                      <a:pt x="89" y="531"/>
                    </a:cubicBezTo>
                    <a:cubicBezTo>
                      <a:pt x="90" y="534"/>
                      <a:pt x="93" y="537"/>
                      <a:pt x="94" y="539"/>
                    </a:cubicBezTo>
                    <a:cubicBezTo>
                      <a:pt x="94" y="540"/>
                      <a:pt x="94" y="541"/>
                      <a:pt x="93" y="542"/>
                    </a:cubicBezTo>
                    <a:cubicBezTo>
                      <a:pt x="94" y="543"/>
                      <a:pt x="95" y="544"/>
                      <a:pt x="96" y="544"/>
                    </a:cubicBezTo>
                    <a:cubicBezTo>
                      <a:pt x="94" y="541"/>
                      <a:pt x="97" y="543"/>
                      <a:pt x="97" y="542"/>
                    </a:cubicBezTo>
                    <a:cubicBezTo>
                      <a:pt x="99" y="544"/>
                      <a:pt x="99" y="543"/>
                      <a:pt x="101" y="545"/>
                    </a:cubicBezTo>
                    <a:cubicBezTo>
                      <a:pt x="100" y="546"/>
                      <a:pt x="100" y="549"/>
                      <a:pt x="98" y="547"/>
                    </a:cubicBezTo>
                    <a:cubicBezTo>
                      <a:pt x="100" y="550"/>
                      <a:pt x="100" y="551"/>
                      <a:pt x="102" y="553"/>
                    </a:cubicBezTo>
                    <a:cubicBezTo>
                      <a:pt x="101" y="554"/>
                      <a:pt x="102" y="557"/>
                      <a:pt x="103" y="561"/>
                    </a:cubicBezTo>
                    <a:cubicBezTo>
                      <a:pt x="105" y="561"/>
                      <a:pt x="103" y="559"/>
                      <a:pt x="105" y="561"/>
                    </a:cubicBezTo>
                    <a:cubicBezTo>
                      <a:pt x="105" y="562"/>
                      <a:pt x="107" y="564"/>
                      <a:pt x="106" y="565"/>
                    </a:cubicBezTo>
                    <a:cubicBezTo>
                      <a:pt x="104" y="563"/>
                      <a:pt x="105" y="561"/>
                      <a:pt x="104" y="562"/>
                    </a:cubicBezTo>
                    <a:cubicBezTo>
                      <a:pt x="107" y="566"/>
                      <a:pt x="107" y="568"/>
                      <a:pt x="108" y="571"/>
                    </a:cubicBezTo>
                    <a:cubicBezTo>
                      <a:pt x="106" y="569"/>
                      <a:pt x="101" y="566"/>
                      <a:pt x="101" y="562"/>
                    </a:cubicBezTo>
                    <a:cubicBezTo>
                      <a:pt x="101" y="562"/>
                      <a:pt x="102" y="564"/>
                      <a:pt x="103" y="563"/>
                    </a:cubicBezTo>
                    <a:cubicBezTo>
                      <a:pt x="101" y="560"/>
                      <a:pt x="100" y="560"/>
                      <a:pt x="99" y="557"/>
                    </a:cubicBezTo>
                    <a:cubicBezTo>
                      <a:pt x="98" y="557"/>
                      <a:pt x="98" y="556"/>
                      <a:pt x="97" y="557"/>
                    </a:cubicBezTo>
                    <a:cubicBezTo>
                      <a:pt x="98" y="558"/>
                      <a:pt x="99" y="559"/>
                      <a:pt x="99" y="559"/>
                    </a:cubicBezTo>
                    <a:cubicBezTo>
                      <a:pt x="98" y="561"/>
                      <a:pt x="96" y="558"/>
                      <a:pt x="94" y="555"/>
                    </a:cubicBezTo>
                    <a:cubicBezTo>
                      <a:pt x="96" y="559"/>
                      <a:pt x="94" y="561"/>
                      <a:pt x="92" y="561"/>
                    </a:cubicBezTo>
                    <a:cubicBezTo>
                      <a:pt x="93" y="563"/>
                      <a:pt x="94" y="565"/>
                      <a:pt x="96" y="567"/>
                    </a:cubicBezTo>
                    <a:cubicBezTo>
                      <a:pt x="93" y="565"/>
                      <a:pt x="97" y="570"/>
                      <a:pt x="97" y="571"/>
                    </a:cubicBezTo>
                    <a:cubicBezTo>
                      <a:pt x="95" y="569"/>
                      <a:pt x="96" y="570"/>
                      <a:pt x="97" y="572"/>
                    </a:cubicBezTo>
                    <a:cubicBezTo>
                      <a:pt x="96" y="573"/>
                      <a:pt x="94" y="570"/>
                      <a:pt x="94" y="570"/>
                    </a:cubicBezTo>
                    <a:cubicBezTo>
                      <a:pt x="94" y="572"/>
                      <a:pt x="96" y="574"/>
                      <a:pt x="96" y="575"/>
                    </a:cubicBezTo>
                    <a:cubicBezTo>
                      <a:pt x="97" y="574"/>
                      <a:pt x="97" y="574"/>
                      <a:pt x="99" y="574"/>
                    </a:cubicBezTo>
                    <a:cubicBezTo>
                      <a:pt x="97" y="571"/>
                      <a:pt x="99" y="571"/>
                      <a:pt x="97" y="569"/>
                    </a:cubicBezTo>
                    <a:cubicBezTo>
                      <a:pt x="98" y="568"/>
                      <a:pt x="99" y="572"/>
                      <a:pt x="100" y="571"/>
                    </a:cubicBezTo>
                    <a:cubicBezTo>
                      <a:pt x="99" y="570"/>
                      <a:pt x="99" y="569"/>
                      <a:pt x="98" y="568"/>
                    </a:cubicBezTo>
                    <a:cubicBezTo>
                      <a:pt x="98" y="568"/>
                      <a:pt x="98" y="569"/>
                      <a:pt x="97" y="568"/>
                    </a:cubicBezTo>
                    <a:cubicBezTo>
                      <a:pt x="96" y="566"/>
                      <a:pt x="96" y="564"/>
                      <a:pt x="96" y="562"/>
                    </a:cubicBezTo>
                    <a:cubicBezTo>
                      <a:pt x="100" y="567"/>
                      <a:pt x="97" y="567"/>
                      <a:pt x="101" y="571"/>
                    </a:cubicBezTo>
                    <a:cubicBezTo>
                      <a:pt x="100" y="571"/>
                      <a:pt x="101" y="572"/>
                      <a:pt x="100" y="573"/>
                    </a:cubicBezTo>
                    <a:cubicBezTo>
                      <a:pt x="102" y="576"/>
                      <a:pt x="102" y="573"/>
                      <a:pt x="104" y="576"/>
                    </a:cubicBezTo>
                    <a:cubicBezTo>
                      <a:pt x="105" y="578"/>
                      <a:pt x="103" y="577"/>
                      <a:pt x="104" y="578"/>
                    </a:cubicBezTo>
                    <a:cubicBezTo>
                      <a:pt x="106" y="579"/>
                      <a:pt x="104" y="577"/>
                      <a:pt x="105" y="578"/>
                    </a:cubicBezTo>
                    <a:cubicBezTo>
                      <a:pt x="104" y="576"/>
                      <a:pt x="103" y="575"/>
                      <a:pt x="104" y="574"/>
                    </a:cubicBezTo>
                    <a:cubicBezTo>
                      <a:pt x="107" y="577"/>
                      <a:pt x="107" y="581"/>
                      <a:pt x="110" y="582"/>
                    </a:cubicBezTo>
                    <a:cubicBezTo>
                      <a:pt x="109" y="581"/>
                      <a:pt x="108" y="580"/>
                      <a:pt x="107" y="579"/>
                    </a:cubicBezTo>
                    <a:cubicBezTo>
                      <a:pt x="108" y="578"/>
                      <a:pt x="107" y="576"/>
                      <a:pt x="108" y="578"/>
                    </a:cubicBezTo>
                    <a:cubicBezTo>
                      <a:pt x="109" y="580"/>
                      <a:pt x="111" y="580"/>
                      <a:pt x="112" y="581"/>
                    </a:cubicBezTo>
                    <a:cubicBezTo>
                      <a:pt x="111" y="579"/>
                      <a:pt x="111" y="579"/>
                      <a:pt x="110" y="576"/>
                    </a:cubicBezTo>
                    <a:cubicBezTo>
                      <a:pt x="112" y="578"/>
                      <a:pt x="111" y="575"/>
                      <a:pt x="112" y="576"/>
                    </a:cubicBezTo>
                    <a:cubicBezTo>
                      <a:pt x="113" y="578"/>
                      <a:pt x="111" y="579"/>
                      <a:pt x="113" y="580"/>
                    </a:cubicBezTo>
                    <a:cubicBezTo>
                      <a:pt x="112" y="578"/>
                      <a:pt x="114" y="579"/>
                      <a:pt x="114" y="577"/>
                    </a:cubicBezTo>
                    <a:cubicBezTo>
                      <a:pt x="112" y="575"/>
                      <a:pt x="111" y="575"/>
                      <a:pt x="111" y="574"/>
                    </a:cubicBezTo>
                    <a:cubicBezTo>
                      <a:pt x="112" y="574"/>
                      <a:pt x="113" y="576"/>
                      <a:pt x="114" y="577"/>
                    </a:cubicBezTo>
                    <a:cubicBezTo>
                      <a:pt x="115" y="578"/>
                      <a:pt x="116" y="580"/>
                      <a:pt x="116" y="580"/>
                    </a:cubicBezTo>
                    <a:cubicBezTo>
                      <a:pt x="115" y="578"/>
                      <a:pt x="115" y="577"/>
                      <a:pt x="115" y="576"/>
                    </a:cubicBezTo>
                    <a:cubicBezTo>
                      <a:pt x="117" y="578"/>
                      <a:pt x="118" y="578"/>
                      <a:pt x="121" y="581"/>
                    </a:cubicBezTo>
                    <a:cubicBezTo>
                      <a:pt x="118" y="580"/>
                      <a:pt x="123" y="584"/>
                      <a:pt x="123" y="585"/>
                    </a:cubicBezTo>
                    <a:cubicBezTo>
                      <a:pt x="122" y="586"/>
                      <a:pt x="121" y="583"/>
                      <a:pt x="118" y="580"/>
                    </a:cubicBezTo>
                    <a:cubicBezTo>
                      <a:pt x="119" y="582"/>
                      <a:pt x="119" y="582"/>
                      <a:pt x="117" y="582"/>
                    </a:cubicBezTo>
                    <a:cubicBezTo>
                      <a:pt x="120" y="584"/>
                      <a:pt x="120" y="586"/>
                      <a:pt x="119" y="586"/>
                    </a:cubicBezTo>
                    <a:cubicBezTo>
                      <a:pt x="122" y="588"/>
                      <a:pt x="123" y="592"/>
                      <a:pt x="128" y="597"/>
                    </a:cubicBezTo>
                    <a:cubicBezTo>
                      <a:pt x="129" y="595"/>
                      <a:pt x="130" y="599"/>
                      <a:pt x="131" y="599"/>
                    </a:cubicBezTo>
                    <a:cubicBezTo>
                      <a:pt x="131" y="599"/>
                      <a:pt x="130" y="596"/>
                      <a:pt x="132" y="598"/>
                    </a:cubicBezTo>
                    <a:cubicBezTo>
                      <a:pt x="133" y="599"/>
                      <a:pt x="133" y="599"/>
                      <a:pt x="133" y="600"/>
                    </a:cubicBezTo>
                    <a:cubicBezTo>
                      <a:pt x="134" y="599"/>
                      <a:pt x="136" y="601"/>
                      <a:pt x="137" y="600"/>
                    </a:cubicBezTo>
                    <a:cubicBezTo>
                      <a:pt x="137" y="600"/>
                      <a:pt x="136" y="599"/>
                      <a:pt x="136" y="599"/>
                    </a:cubicBezTo>
                    <a:cubicBezTo>
                      <a:pt x="138" y="601"/>
                      <a:pt x="140" y="604"/>
                      <a:pt x="142" y="605"/>
                    </a:cubicBezTo>
                    <a:cubicBezTo>
                      <a:pt x="139" y="605"/>
                      <a:pt x="139" y="609"/>
                      <a:pt x="141" y="612"/>
                    </a:cubicBezTo>
                    <a:cubicBezTo>
                      <a:pt x="140" y="611"/>
                      <a:pt x="135" y="608"/>
                      <a:pt x="136" y="610"/>
                    </a:cubicBezTo>
                    <a:cubicBezTo>
                      <a:pt x="137" y="611"/>
                      <a:pt x="138" y="611"/>
                      <a:pt x="140" y="613"/>
                    </a:cubicBezTo>
                    <a:cubicBezTo>
                      <a:pt x="139" y="613"/>
                      <a:pt x="137" y="612"/>
                      <a:pt x="139" y="614"/>
                    </a:cubicBezTo>
                    <a:cubicBezTo>
                      <a:pt x="142" y="616"/>
                      <a:pt x="141" y="613"/>
                      <a:pt x="143" y="614"/>
                    </a:cubicBezTo>
                    <a:cubicBezTo>
                      <a:pt x="143" y="613"/>
                      <a:pt x="142" y="612"/>
                      <a:pt x="142" y="611"/>
                    </a:cubicBezTo>
                    <a:cubicBezTo>
                      <a:pt x="144" y="613"/>
                      <a:pt x="145" y="613"/>
                      <a:pt x="146" y="615"/>
                    </a:cubicBezTo>
                    <a:cubicBezTo>
                      <a:pt x="149" y="614"/>
                      <a:pt x="150" y="612"/>
                      <a:pt x="154" y="613"/>
                    </a:cubicBezTo>
                    <a:cubicBezTo>
                      <a:pt x="152" y="611"/>
                      <a:pt x="151" y="613"/>
                      <a:pt x="150" y="611"/>
                    </a:cubicBezTo>
                    <a:cubicBezTo>
                      <a:pt x="150" y="610"/>
                      <a:pt x="152" y="612"/>
                      <a:pt x="152" y="611"/>
                    </a:cubicBezTo>
                    <a:cubicBezTo>
                      <a:pt x="152" y="610"/>
                      <a:pt x="150" y="609"/>
                      <a:pt x="151" y="609"/>
                    </a:cubicBezTo>
                    <a:cubicBezTo>
                      <a:pt x="152" y="609"/>
                      <a:pt x="153" y="610"/>
                      <a:pt x="153" y="610"/>
                    </a:cubicBezTo>
                    <a:cubicBezTo>
                      <a:pt x="153" y="609"/>
                      <a:pt x="152" y="607"/>
                      <a:pt x="152" y="606"/>
                    </a:cubicBezTo>
                    <a:cubicBezTo>
                      <a:pt x="156" y="610"/>
                      <a:pt x="157" y="608"/>
                      <a:pt x="154" y="604"/>
                    </a:cubicBezTo>
                    <a:cubicBezTo>
                      <a:pt x="155" y="604"/>
                      <a:pt x="157" y="605"/>
                      <a:pt x="160" y="606"/>
                    </a:cubicBezTo>
                    <a:cubicBezTo>
                      <a:pt x="161" y="609"/>
                      <a:pt x="159" y="607"/>
                      <a:pt x="158" y="609"/>
                    </a:cubicBezTo>
                    <a:cubicBezTo>
                      <a:pt x="162" y="613"/>
                      <a:pt x="163" y="608"/>
                      <a:pt x="161" y="607"/>
                    </a:cubicBezTo>
                    <a:cubicBezTo>
                      <a:pt x="162" y="607"/>
                      <a:pt x="163" y="608"/>
                      <a:pt x="164" y="610"/>
                    </a:cubicBezTo>
                    <a:cubicBezTo>
                      <a:pt x="164" y="609"/>
                      <a:pt x="167" y="611"/>
                      <a:pt x="167" y="611"/>
                    </a:cubicBezTo>
                    <a:cubicBezTo>
                      <a:pt x="166" y="609"/>
                      <a:pt x="165" y="608"/>
                      <a:pt x="165" y="608"/>
                    </a:cubicBezTo>
                    <a:cubicBezTo>
                      <a:pt x="166" y="608"/>
                      <a:pt x="167" y="610"/>
                      <a:pt x="168" y="610"/>
                    </a:cubicBezTo>
                    <a:cubicBezTo>
                      <a:pt x="168" y="607"/>
                      <a:pt x="169" y="608"/>
                      <a:pt x="171" y="606"/>
                    </a:cubicBezTo>
                    <a:cubicBezTo>
                      <a:pt x="170" y="604"/>
                      <a:pt x="168" y="603"/>
                      <a:pt x="168" y="602"/>
                    </a:cubicBezTo>
                    <a:cubicBezTo>
                      <a:pt x="169" y="602"/>
                      <a:pt x="170" y="602"/>
                      <a:pt x="170" y="600"/>
                    </a:cubicBezTo>
                    <a:cubicBezTo>
                      <a:pt x="171" y="601"/>
                      <a:pt x="171" y="602"/>
                      <a:pt x="172" y="602"/>
                    </a:cubicBezTo>
                    <a:cubicBezTo>
                      <a:pt x="173" y="602"/>
                      <a:pt x="171" y="600"/>
                      <a:pt x="172" y="599"/>
                    </a:cubicBezTo>
                    <a:cubicBezTo>
                      <a:pt x="174" y="601"/>
                      <a:pt x="176" y="603"/>
                      <a:pt x="176" y="604"/>
                    </a:cubicBezTo>
                    <a:cubicBezTo>
                      <a:pt x="177" y="603"/>
                      <a:pt x="177" y="604"/>
                      <a:pt x="178" y="603"/>
                    </a:cubicBezTo>
                    <a:cubicBezTo>
                      <a:pt x="176" y="601"/>
                      <a:pt x="174" y="601"/>
                      <a:pt x="174" y="600"/>
                    </a:cubicBezTo>
                    <a:cubicBezTo>
                      <a:pt x="174" y="599"/>
                      <a:pt x="176" y="601"/>
                      <a:pt x="177" y="602"/>
                    </a:cubicBezTo>
                    <a:cubicBezTo>
                      <a:pt x="178" y="601"/>
                      <a:pt x="181" y="603"/>
                      <a:pt x="182" y="603"/>
                    </a:cubicBezTo>
                    <a:cubicBezTo>
                      <a:pt x="184" y="603"/>
                      <a:pt x="185" y="603"/>
                      <a:pt x="182" y="600"/>
                    </a:cubicBezTo>
                    <a:cubicBezTo>
                      <a:pt x="183" y="600"/>
                      <a:pt x="184" y="600"/>
                      <a:pt x="185" y="601"/>
                    </a:cubicBezTo>
                    <a:cubicBezTo>
                      <a:pt x="185" y="600"/>
                      <a:pt x="185" y="600"/>
                      <a:pt x="184" y="598"/>
                    </a:cubicBezTo>
                    <a:cubicBezTo>
                      <a:pt x="185" y="599"/>
                      <a:pt x="186" y="598"/>
                      <a:pt x="186" y="599"/>
                    </a:cubicBezTo>
                    <a:cubicBezTo>
                      <a:pt x="188" y="600"/>
                      <a:pt x="188" y="600"/>
                      <a:pt x="189" y="601"/>
                    </a:cubicBezTo>
                    <a:cubicBezTo>
                      <a:pt x="191" y="602"/>
                      <a:pt x="192" y="600"/>
                      <a:pt x="191" y="598"/>
                    </a:cubicBezTo>
                    <a:cubicBezTo>
                      <a:pt x="191" y="597"/>
                      <a:pt x="189" y="595"/>
                      <a:pt x="186" y="593"/>
                    </a:cubicBezTo>
                    <a:cubicBezTo>
                      <a:pt x="186" y="592"/>
                      <a:pt x="187" y="592"/>
                      <a:pt x="188" y="593"/>
                    </a:cubicBezTo>
                    <a:cubicBezTo>
                      <a:pt x="190" y="595"/>
                      <a:pt x="192" y="597"/>
                      <a:pt x="194" y="599"/>
                    </a:cubicBezTo>
                    <a:cubicBezTo>
                      <a:pt x="197" y="605"/>
                      <a:pt x="199" y="611"/>
                      <a:pt x="191" y="608"/>
                    </a:cubicBezTo>
                    <a:cubicBezTo>
                      <a:pt x="189" y="607"/>
                      <a:pt x="187" y="605"/>
                      <a:pt x="185" y="605"/>
                    </a:cubicBezTo>
                    <a:cubicBezTo>
                      <a:pt x="188" y="608"/>
                      <a:pt x="189" y="608"/>
                      <a:pt x="190" y="610"/>
                    </a:cubicBezTo>
                    <a:cubicBezTo>
                      <a:pt x="191" y="609"/>
                      <a:pt x="193" y="610"/>
                      <a:pt x="195" y="612"/>
                    </a:cubicBezTo>
                    <a:cubicBezTo>
                      <a:pt x="197" y="613"/>
                      <a:pt x="199" y="616"/>
                      <a:pt x="201" y="616"/>
                    </a:cubicBezTo>
                    <a:cubicBezTo>
                      <a:pt x="202" y="617"/>
                      <a:pt x="201" y="618"/>
                      <a:pt x="203" y="619"/>
                    </a:cubicBezTo>
                    <a:cubicBezTo>
                      <a:pt x="204" y="619"/>
                      <a:pt x="205" y="620"/>
                      <a:pt x="206" y="620"/>
                    </a:cubicBezTo>
                    <a:cubicBezTo>
                      <a:pt x="208" y="623"/>
                      <a:pt x="213" y="624"/>
                      <a:pt x="218" y="628"/>
                    </a:cubicBezTo>
                    <a:cubicBezTo>
                      <a:pt x="218" y="629"/>
                      <a:pt x="217" y="628"/>
                      <a:pt x="217" y="629"/>
                    </a:cubicBezTo>
                    <a:cubicBezTo>
                      <a:pt x="220" y="631"/>
                      <a:pt x="224" y="633"/>
                      <a:pt x="227" y="635"/>
                    </a:cubicBezTo>
                    <a:cubicBezTo>
                      <a:pt x="230" y="637"/>
                      <a:pt x="233" y="639"/>
                      <a:pt x="237" y="639"/>
                    </a:cubicBezTo>
                    <a:cubicBezTo>
                      <a:pt x="240" y="641"/>
                      <a:pt x="241" y="642"/>
                      <a:pt x="244" y="644"/>
                    </a:cubicBezTo>
                    <a:cubicBezTo>
                      <a:pt x="244" y="645"/>
                      <a:pt x="244" y="646"/>
                      <a:pt x="245" y="647"/>
                    </a:cubicBezTo>
                    <a:cubicBezTo>
                      <a:pt x="255" y="648"/>
                      <a:pt x="253" y="638"/>
                      <a:pt x="241" y="631"/>
                    </a:cubicBezTo>
                    <a:cubicBezTo>
                      <a:pt x="238" y="628"/>
                      <a:pt x="235" y="625"/>
                      <a:pt x="231" y="622"/>
                    </a:cubicBezTo>
                    <a:cubicBezTo>
                      <a:pt x="228" y="620"/>
                      <a:pt x="224" y="617"/>
                      <a:pt x="220" y="614"/>
                    </a:cubicBezTo>
                    <a:cubicBezTo>
                      <a:pt x="219" y="613"/>
                      <a:pt x="220" y="614"/>
                      <a:pt x="220" y="612"/>
                    </a:cubicBezTo>
                    <a:cubicBezTo>
                      <a:pt x="215" y="609"/>
                      <a:pt x="213" y="607"/>
                      <a:pt x="212" y="605"/>
                    </a:cubicBezTo>
                    <a:cubicBezTo>
                      <a:pt x="211" y="605"/>
                      <a:pt x="211" y="604"/>
                      <a:pt x="210" y="603"/>
                    </a:cubicBezTo>
                    <a:cubicBezTo>
                      <a:pt x="210" y="604"/>
                      <a:pt x="211" y="606"/>
                      <a:pt x="212" y="607"/>
                    </a:cubicBezTo>
                    <a:cubicBezTo>
                      <a:pt x="205" y="603"/>
                      <a:pt x="203" y="603"/>
                      <a:pt x="198" y="598"/>
                    </a:cubicBezTo>
                    <a:cubicBezTo>
                      <a:pt x="201" y="597"/>
                      <a:pt x="206" y="600"/>
                      <a:pt x="207" y="597"/>
                    </a:cubicBezTo>
                    <a:cubicBezTo>
                      <a:pt x="207" y="596"/>
                      <a:pt x="205" y="594"/>
                      <a:pt x="206" y="593"/>
                    </a:cubicBezTo>
                    <a:cubicBezTo>
                      <a:pt x="205" y="592"/>
                      <a:pt x="204" y="592"/>
                      <a:pt x="203" y="592"/>
                    </a:cubicBezTo>
                    <a:cubicBezTo>
                      <a:pt x="203" y="590"/>
                      <a:pt x="202" y="589"/>
                      <a:pt x="200" y="587"/>
                    </a:cubicBezTo>
                    <a:cubicBezTo>
                      <a:pt x="199" y="585"/>
                      <a:pt x="197" y="584"/>
                      <a:pt x="194" y="582"/>
                    </a:cubicBezTo>
                    <a:cubicBezTo>
                      <a:pt x="194" y="581"/>
                      <a:pt x="195" y="581"/>
                      <a:pt x="193" y="580"/>
                    </a:cubicBezTo>
                    <a:cubicBezTo>
                      <a:pt x="193" y="578"/>
                      <a:pt x="195" y="581"/>
                      <a:pt x="195" y="580"/>
                    </a:cubicBezTo>
                    <a:cubicBezTo>
                      <a:pt x="195" y="579"/>
                      <a:pt x="195" y="579"/>
                      <a:pt x="195" y="579"/>
                    </a:cubicBezTo>
                    <a:cubicBezTo>
                      <a:pt x="194" y="578"/>
                      <a:pt x="193" y="577"/>
                      <a:pt x="193" y="577"/>
                    </a:cubicBezTo>
                    <a:cubicBezTo>
                      <a:pt x="192" y="573"/>
                      <a:pt x="181" y="562"/>
                      <a:pt x="189" y="565"/>
                    </a:cubicBezTo>
                    <a:cubicBezTo>
                      <a:pt x="190" y="566"/>
                      <a:pt x="192" y="568"/>
                      <a:pt x="193" y="569"/>
                    </a:cubicBezTo>
                    <a:cubicBezTo>
                      <a:pt x="195" y="569"/>
                      <a:pt x="197" y="573"/>
                      <a:pt x="200" y="574"/>
                    </a:cubicBezTo>
                    <a:cubicBezTo>
                      <a:pt x="196" y="570"/>
                      <a:pt x="196" y="569"/>
                      <a:pt x="192" y="568"/>
                    </a:cubicBezTo>
                    <a:cubicBezTo>
                      <a:pt x="194" y="567"/>
                      <a:pt x="192" y="564"/>
                      <a:pt x="195" y="566"/>
                    </a:cubicBezTo>
                    <a:cubicBezTo>
                      <a:pt x="192" y="563"/>
                      <a:pt x="192" y="562"/>
                      <a:pt x="191" y="560"/>
                    </a:cubicBezTo>
                    <a:cubicBezTo>
                      <a:pt x="193" y="562"/>
                      <a:pt x="191" y="559"/>
                      <a:pt x="192" y="559"/>
                    </a:cubicBezTo>
                    <a:cubicBezTo>
                      <a:pt x="194" y="562"/>
                      <a:pt x="195" y="562"/>
                      <a:pt x="197" y="562"/>
                    </a:cubicBezTo>
                    <a:cubicBezTo>
                      <a:pt x="197" y="564"/>
                      <a:pt x="199" y="566"/>
                      <a:pt x="201" y="569"/>
                    </a:cubicBezTo>
                    <a:cubicBezTo>
                      <a:pt x="202" y="569"/>
                      <a:pt x="202" y="568"/>
                      <a:pt x="202" y="568"/>
                    </a:cubicBezTo>
                    <a:cubicBezTo>
                      <a:pt x="203" y="570"/>
                      <a:pt x="204" y="572"/>
                      <a:pt x="207" y="574"/>
                    </a:cubicBezTo>
                    <a:cubicBezTo>
                      <a:pt x="207" y="572"/>
                      <a:pt x="209" y="573"/>
                      <a:pt x="209" y="571"/>
                    </a:cubicBezTo>
                    <a:cubicBezTo>
                      <a:pt x="214" y="574"/>
                      <a:pt x="210" y="567"/>
                      <a:pt x="215" y="570"/>
                    </a:cubicBezTo>
                    <a:cubicBezTo>
                      <a:pt x="212" y="570"/>
                      <a:pt x="210" y="565"/>
                      <a:pt x="207" y="565"/>
                    </a:cubicBezTo>
                    <a:cubicBezTo>
                      <a:pt x="207" y="563"/>
                      <a:pt x="207" y="562"/>
                      <a:pt x="205" y="560"/>
                    </a:cubicBezTo>
                    <a:cubicBezTo>
                      <a:pt x="203" y="562"/>
                      <a:pt x="199" y="555"/>
                      <a:pt x="199" y="554"/>
                    </a:cubicBezTo>
                    <a:cubicBezTo>
                      <a:pt x="198" y="552"/>
                      <a:pt x="196" y="552"/>
                      <a:pt x="194" y="551"/>
                    </a:cubicBezTo>
                    <a:cubicBezTo>
                      <a:pt x="195" y="550"/>
                      <a:pt x="194" y="550"/>
                      <a:pt x="194" y="550"/>
                    </a:cubicBezTo>
                    <a:cubicBezTo>
                      <a:pt x="196" y="549"/>
                      <a:pt x="197" y="550"/>
                      <a:pt x="199" y="552"/>
                    </a:cubicBezTo>
                    <a:cubicBezTo>
                      <a:pt x="198" y="551"/>
                      <a:pt x="198" y="550"/>
                      <a:pt x="198" y="550"/>
                    </a:cubicBezTo>
                    <a:cubicBezTo>
                      <a:pt x="197" y="549"/>
                      <a:pt x="195" y="548"/>
                      <a:pt x="195" y="547"/>
                    </a:cubicBezTo>
                    <a:cubicBezTo>
                      <a:pt x="196" y="547"/>
                      <a:pt x="198" y="550"/>
                      <a:pt x="198" y="549"/>
                    </a:cubicBezTo>
                    <a:cubicBezTo>
                      <a:pt x="195" y="547"/>
                      <a:pt x="199" y="548"/>
                      <a:pt x="198" y="546"/>
                    </a:cubicBezTo>
                    <a:cubicBezTo>
                      <a:pt x="200" y="547"/>
                      <a:pt x="201" y="549"/>
                      <a:pt x="202" y="550"/>
                    </a:cubicBezTo>
                    <a:cubicBezTo>
                      <a:pt x="203" y="550"/>
                      <a:pt x="202" y="549"/>
                      <a:pt x="203" y="549"/>
                    </a:cubicBezTo>
                    <a:cubicBezTo>
                      <a:pt x="208" y="554"/>
                      <a:pt x="211" y="556"/>
                      <a:pt x="214" y="559"/>
                    </a:cubicBezTo>
                    <a:cubicBezTo>
                      <a:pt x="212" y="557"/>
                      <a:pt x="215" y="558"/>
                      <a:pt x="216" y="559"/>
                    </a:cubicBezTo>
                    <a:cubicBezTo>
                      <a:pt x="216" y="561"/>
                      <a:pt x="219" y="561"/>
                      <a:pt x="219" y="562"/>
                    </a:cubicBezTo>
                    <a:cubicBezTo>
                      <a:pt x="218" y="562"/>
                      <a:pt x="218" y="562"/>
                      <a:pt x="216" y="560"/>
                    </a:cubicBezTo>
                    <a:cubicBezTo>
                      <a:pt x="215" y="560"/>
                      <a:pt x="216" y="561"/>
                      <a:pt x="214" y="561"/>
                    </a:cubicBezTo>
                    <a:cubicBezTo>
                      <a:pt x="216" y="563"/>
                      <a:pt x="215" y="560"/>
                      <a:pt x="216" y="561"/>
                    </a:cubicBezTo>
                    <a:cubicBezTo>
                      <a:pt x="217" y="562"/>
                      <a:pt x="218" y="563"/>
                      <a:pt x="218" y="563"/>
                    </a:cubicBezTo>
                    <a:cubicBezTo>
                      <a:pt x="218" y="563"/>
                      <a:pt x="217" y="562"/>
                      <a:pt x="217" y="563"/>
                    </a:cubicBezTo>
                    <a:cubicBezTo>
                      <a:pt x="219" y="565"/>
                      <a:pt x="219" y="566"/>
                      <a:pt x="218" y="566"/>
                    </a:cubicBezTo>
                    <a:cubicBezTo>
                      <a:pt x="219" y="567"/>
                      <a:pt x="219" y="567"/>
                      <a:pt x="220" y="569"/>
                    </a:cubicBezTo>
                    <a:cubicBezTo>
                      <a:pt x="220" y="568"/>
                      <a:pt x="220" y="568"/>
                      <a:pt x="220" y="567"/>
                    </a:cubicBezTo>
                    <a:cubicBezTo>
                      <a:pt x="221" y="568"/>
                      <a:pt x="222" y="569"/>
                      <a:pt x="223" y="569"/>
                    </a:cubicBezTo>
                    <a:cubicBezTo>
                      <a:pt x="221" y="568"/>
                      <a:pt x="223" y="572"/>
                      <a:pt x="225" y="572"/>
                    </a:cubicBezTo>
                    <a:cubicBezTo>
                      <a:pt x="224" y="571"/>
                      <a:pt x="224" y="570"/>
                      <a:pt x="224" y="570"/>
                    </a:cubicBezTo>
                    <a:cubicBezTo>
                      <a:pt x="227" y="572"/>
                      <a:pt x="226" y="574"/>
                      <a:pt x="229" y="574"/>
                    </a:cubicBezTo>
                    <a:cubicBezTo>
                      <a:pt x="228" y="573"/>
                      <a:pt x="228" y="573"/>
                      <a:pt x="228" y="572"/>
                    </a:cubicBezTo>
                    <a:cubicBezTo>
                      <a:pt x="229" y="574"/>
                      <a:pt x="231" y="575"/>
                      <a:pt x="232" y="575"/>
                    </a:cubicBezTo>
                    <a:cubicBezTo>
                      <a:pt x="231" y="574"/>
                      <a:pt x="229" y="574"/>
                      <a:pt x="229" y="572"/>
                    </a:cubicBezTo>
                    <a:cubicBezTo>
                      <a:pt x="232" y="574"/>
                      <a:pt x="230" y="569"/>
                      <a:pt x="228" y="569"/>
                    </a:cubicBezTo>
                    <a:cubicBezTo>
                      <a:pt x="233" y="572"/>
                      <a:pt x="227" y="571"/>
                      <a:pt x="229" y="570"/>
                    </a:cubicBezTo>
                    <a:cubicBezTo>
                      <a:pt x="228" y="569"/>
                      <a:pt x="228" y="571"/>
                      <a:pt x="227" y="570"/>
                    </a:cubicBezTo>
                    <a:cubicBezTo>
                      <a:pt x="227" y="568"/>
                      <a:pt x="228" y="568"/>
                      <a:pt x="229" y="569"/>
                    </a:cubicBezTo>
                    <a:cubicBezTo>
                      <a:pt x="230" y="569"/>
                      <a:pt x="232" y="570"/>
                      <a:pt x="233" y="570"/>
                    </a:cubicBezTo>
                    <a:cubicBezTo>
                      <a:pt x="232" y="569"/>
                      <a:pt x="230" y="569"/>
                      <a:pt x="229" y="567"/>
                    </a:cubicBezTo>
                    <a:cubicBezTo>
                      <a:pt x="230" y="564"/>
                      <a:pt x="227" y="559"/>
                      <a:pt x="223" y="556"/>
                    </a:cubicBezTo>
                    <a:cubicBezTo>
                      <a:pt x="225" y="558"/>
                      <a:pt x="226" y="557"/>
                      <a:pt x="227" y="557"/>
                    </a:cubicBezTo>
                    <a:cubicBezTo>
                      <a:pt x="225" y="555"/>
                      <a:pt x="225" y="555"/>
                      <a:pt x="225" y="553"/>
                    </a:cubicBezTo>
                    <a:cubicBezTo>
                      <a:pt x="224" y="552"/>
                      <a:pt x="223" y="552"/>
                      <a:pt x="222" y="550"/>
                    </a:cubicBezTo>
                    <a:cubicBezTo>
                      <a:pt x="221" y="550"/>
                      <a:pt x="221" y="551"/>
                      <a:pt x="220" y="550"/>
                    </a:cubicBezTo>
                    <a:cubicBezTo>
                      <a:pt x="219" y="549"/>
                      <a:pt x="217" y="547"/>
                      <a:pt x="219" y="547"/>
                    </a:cubicBezTo>
                    <a:cubicBezTo>
                      <a:pt x="216" y="546"/>
                      <a:pt x="215" y="543"/>
                      <a:pt x="213" y="544"/>
                    </a:cubicBezTo>
                    <a:cubicBezTo>
                      <a:pt x="213" y="544"/>
                      <a:pt x="214" y="545"/>
                      <a:pt x="214" y="545"/>
                    </a:cubicBezTo>
                    <a:cubicBezTo>
                      <a:pt x="213" y="545"/>
                      <a:pt x="213" y="545"/>
                      <a:pt x="213" y="544"/>
                    </a:cubicBezTo>
                    <a:cubicBezTo>
                      <a:pt x="214" y="549"/>
                      <a:pt x="206" y="544"/>
                      <a:pt x="206" y="541"/>
                    </a:cubicBezTo>
                    <a:cubicBezTo>
                      <a:pt x="207" y="541"/>
                      <a:pt x="209" y="544"/>
                      <a:pt x="208" y="542"/>
                    </a:cubicBezTo>
                    <a:cubicBezTo>
                      <a:pt x="207" y="541"/>
                      <a:pt x="206" y="541"/>
                      <a:pt x="207" y="540"/>
                    </a:cubicBezTo>
                    <a:cubicBezTo>
                      <a:pt x="208" y="541"/>
                      <a:pt x="209" y="542"/>
                      <a:pt x="210" y="542"/>
                    </a:cubicBezTo>
                    <a:cubicBezTo>
                      <a:pt x="208" y="540"/>
                      <a:pt x="208" y="539"/>
                      <a:pt x="208" y="538"/>
                    </a:cubicBezTo>
                    <a:cubicBezTo>
                      <a:pt x="205" y="538"/>
                      <a:pt x="201" y="533"/>
                      <a:pt x="198" y="531"/>
                    </a:cubicBezTo>
                    <a:cubicBezTo>
                      <a:pt x="198" y="530"/>
                      <a:pt x="197" y="530"/>
                      <a:pt x="197" y="529"/>
                    </a:cubicBezTo>
                    <a:cubicBezTo>
                      <a:pt x="198" y="530"/>
                      <a:pt x="199" y="531"/>
                      <a:pt x="199" y="530"/>
                    </a:cubicBezTo>
                    <a:cubicBezTo>
                      <a:pt x="197" y="527"/>
                      <a:pt x="196" y="528"/>
                      <a:pt x="194" y="526"/>
                    </a:cubicBezTo>
                    <a:cubicBezTo>
                      <a:pt x="194" y="525"/>
                      <a:pt x="193" y="523"/>
                      <a:pt x="193" y="525"/>
                    </a:cubicBezTo>
                    <a:cubicBezTo>
                      <a:pt x="191" y="523"/>
                      <a:pt x="191" y="521"/>
                      <a:pt x="192" y="521"/>
                    </a:cubicBezTo>
                    <a:cubicBezTo>
                      <a:pt x="195" y="523"/>
                      <a:pt x="193" y="522"/>
                      <a:pt x="195" y="523"/>
                    </a:cubicBezTo>
                    <a:cubicBezTo>
                      <a:pt x="194" y="522"/>
                      <a:pt x="195" y="521"/>
                      <a:pt x="194" y="520"/>
                    </a:cubicBezTo>
                    <a:cubicBezTo>
                      <a:pt x="194" y="519"/>
                      <a:pt x="195" y="521"/>
                      <a:pt x="195" y="521"/>
                    </a:cubicBezTo>
                    <a:cubicBezTo>
                      <a:pt x="194" y="518"/>
                      <a:pt x="193" y="520"/>
                      <a:pt x="192" y="518"/>
                    </a:cubicBezTo>
                    <a:cubicBezTo>
                      <a:pt x="191" y="518"/>
                      <a:pt x="190" y="517"/>
                      <a:pt x="190" y="516"/>
                    </a:cubicBezTo>
                    <a:cubicBezTo>
                      <a:pt x="190" y="516"/>
                      <a:pt x="191" y="515"/>
                      <a:pt x="190" y="515"/>
                    </a:cubicBezTo>
                    <a:cubicBezTo>
                      <a:pt x="189" y="515"/>
                      <a:pt x="189" y="516"/>
                      <a:pt x="188" y="515"/>
                    </a:cubicBezTo>
                    <a:cubicBezTo>
                      <a:pt x="187" y="514"/>
                      <a:pt x="188" y="514"/>
                      <a:pt x="188" y="513"/>
                    </a:cubicBezTo>
                    <a:cubicBezTo>
                      <a:pt x="187" y="513"/>
                      <a:pt x="187" y="513"/>
                      <a:pt x="186" y="512"/>
                    </a:cubicBezTo>
                    <a:cubicBezTo>
                      <a:pt x="185" y="512"/>
                      <a:pt x="183" y="512"/>
                      <a:pt x="185" y="514"/>
                    </a:cubicBezTo>
                    <a:cubicBezTo>
                      <a:pt x="186" y="514"/>
                      <a:pt x="185" y="512"/>
                      <a:pt x="186" y="513"/>
                    </a:cubicBezTo>
                    <a:cubicBezTo>
                      <a:pt x="187" y="514"/>
                      <a:pt x="187" y="515"/>
                      <a:pt x="187" y="516"/>
                    </a:cubicBezTo>
                    <a:cubicBezTo>
                      <a:pt x="185" y="515"/>
                      <a:pt x="183" y="511"/>
                      <a:pt x="182" y="510"/>
                    </a:cubicBezTo>
                    <a:cubicBezTo>
                      <a:pt x="183" y="511"/>
                      <a:pt x="182" y="511"/>
                      <a:pt x="181" y="510"/>
                    </a:cubicBezTo>
                    <a:cubicBezTo>
                      <a:pt x="182" y="509"/>
                      <a:pt x="183" y="510"/>
                      <a:pt x="183" y="509"/>
                    </a:cubicBezTo>
                    <a:cubicBezTo>
                      <a:pt x="182" y="507"/>
                      <a:pt x="181" y="507"/>
                      <a:pt x="180" y="505"/>
                    </a:cubicBezTo>
                    <a:cubicBezTo>
                      <a:pt x="180" y="505"/>
                      <a:pt x="179" y="504"/>
                      <a:pt x="180" y="504"/>
                    </a:cubicBezTo>
                    <a:cubicBezTo>
                      <a:pt x="181" y="505"/>
                      <a:pt x="175" y="499"/>
                      <a:pt x="174" y="498"/>
                    </a:cubicBezTo>
                    <a:cubicBezTo>
                      <a:pt x="174" y="498"/>
                      <a:pt x="174" y="497"/>
                      <a:pt x="174" y="497"/>
                    </a:cubicBezTo>
                    <a:cubicBezTo>
                      <a:pt x="175" y="498"/>
                      <a:pt x="176" y="497"/>
                      <a:pt x="177" y="498"/>
                    </a:cubicBezTo>
                    <a:cubicBezTo>
                      <a:pt x="178" y="499"/>
                      <a:pt x="178" y="501"/>
                      <a:pt x="179" y="501"/>
                    </a:cubicBezTo>
                    <a:cubicBezTo>
                      <a:pt x="178" y="499"/>
                      <a:pt x="177" y="498"/>
                      <a:pt x="177" y="497"/>
                    </a:cubicBezTo>
                    <a:cubicBezTo>
                      <a:pt x="179" y="499"/>
                      <a:pt x="179" y="497"/>
                      <a:pt x="181" y="498"/>
                    </a:cubicBezTo>
                    <a:cubicBezTo>
                      <a:pt x="181" y="499"/>
                      <a:pt x="182" y="504"/>
                      <a:pt x="182" y="503"/>
                    </a:cubicBezTo>
                    <a:cubicBezTo>
                      <a:pt x="182" y="502"/>
                      <a:pt x="182" y="502"/>
                      <a:pt x="182" y="502"/>
                    </a:cubicBezTo>
                    <a:cubicBezTo>
                      <a:pt x="184" y="504"/>
                      <a:pt x="185" y="507"/>
                      <a:pt x="187" y="508"/>
                    </a:cubicBezTo>
                    <a:cubicBezTo>
                      <a:pt x="186" y="506"/>
                      <a:pt x="184" y="504"/>
                      <a:pt x="183" y="502"/>
                    </a:cubicBezTo>
                    <a:cubicBezTo>
                      <a:pt x="184" y="502"/>
                      <a:pt x="185" y="503"/>
                      <a:pt x="186" y="505"/>
                    </a:cubicBezTo>
                    <a:cubicBezTo>
                      <a:pt x="187" y="506"/>
                      <a:pt x="187" y="507"/>
                      <a:pt x="188" y="508"/>
                    </a:cubicBezTo>
                    <a:cubicBezTo>
                      <a:pt x="189" y="509"/>
                      <a:pt x="189" y="506"/>
                      <a:pt x="191" y="507"/>
                    </a:cubicBezTo>
                    <a:cubicBezTo>
                      <a:pt x="190" y="506"/>
                      <a:pt x="190" y="505"/>
                      <a:pt x="189" y="504"/>
                    </a:cubicBezTo>
                    <a:cubicBezTo>
                      <a:pt x="189" y="503"/>
                      <a:pt x="188" y="502"/>
                      <a:pt x="188" y="502"/>
                    </a:cubicBezTo>
                    <a:cubicBezTo>
                      <a:pt x="188" y="503"/>
                      <a:pt x="188" y="504"/>
                      <a:pt x="189" y="505"/>
                    </a:cubicBezTo>
                    <a:cubicBezTo>
                      <a:pt x="184" y="501"/>
                      <a:pt x="186" y="498"/>
                      <a:pt x="188" y="497"/>
                    </a:cubicBezTo>
                    <a:cubicBezTo>
                      <a:pt x="187" y="496"/>
                      <a:pt x="186" y="495"/>
                      <a:pt x="186" y="494"/>
                    </a:cubicBezTo>
                    <a:cubicBezTo>
                      <a:pt x="187" y="493"/>
                      <a:pt x="189" y="497"/>
                      <a:pt x="190" y="496"/>
                    </a:cubicBezTo>
                    <a:cubicBezTo>
                      <a:pt x="190" y="494"/>
                      <a:pt x="188" y="495"/>
                      <a:pt x="189" y="494"/>
                    </a:cubicBezTo>
                    <a:cubicBezTo>
                      <a:pt x="190" y="496"/>
                      <a:pt x="190" y="492"/>
                      <a:pt x="191" y="494"/>
                    </a:cubicBezTo>
                    <a:cubicBezTo>
                      <a:pt x="191" y="495"/>
                      <a:pt x="191" y="495"/>
                      <a:pt x="191" y="495"/>
                    </a:cubicBezTo>
                    <a:cubicBezTo>
                      <a:pt x="192" y="498"/>
                      <a:pt x="193" y="494"/>
                      <a:pt x="194" y="496"/>
                    </a:cubicBezTo>
                    <a:cubicBezTo>
                      <a:pt x="194" y="496"/>
                      <a:pt x="195" y="499"/>
                      <a:pt x="196" y="498"/>
                    </a:cubicBezTo>
                    <a:cubicBezTo>
                      <a:pt x="197" y="498"/>
                      <a:pt x="194" y="496"/>
                      <a:pt x="195" y="495"/>
                    </a:cubicBezTo>
                    <a:cubicBezTo>
                      <a:pt x="196" y="495"/>
                      <a:pt x="197" y="497"/>
                      <a:pt x="197" y="496"/>
                    </a:cubicBezTo>
                    <a:cubicBezTo>
                      <a:pt x="196" y="495"/>
                      <a:pt x="198" y="497"/>
                      <a:pt x="198" y="495"/>
                    </a:cubicBezTo>
                    <a:cubicBezTo>
                      <a:pt x="197" y="494"/>
                      <a:pt x="196" y="493"/>
                      <a:pt x="197" y="491"/>
                    </a:cubicBezTo>
                    <a:cubicBezTo>
                      <a:pt x="195" y="493"/>
                      <a:pt x="195" y="491"/>
                      <a:pt x="195" y="493"/>
                    </a:cubicBezTo>
                    <a:cubicBezTo>
                      <a:pt x="195" y="492"/>
                      <a:pt x="194" y="490"/>
                      <a:pt x="195" y="490"/>
                    </a:cubicBezTo>
                    <a:cubicBezTo>
                      <a:pt x="194" y="489"/>
                      <a:pt x="194" y="488"/>
                      <a:pt x="193" y="487"/>
                    </a:cubicBezTo>
                    <a:cubicBezTo>
                      <a:pt x="192" y="486"/>
                      <a:pt x="192" y="485"/>
                      <a:pt x="191" y="484"/>
                    </a:cubicBezTo>
                    <a:cubicBezTo>
                      <a:pt x="190" y="482"/>
                      <a:pt x="189" y="480"/>
                      <a:pt x="188" y="479"/>
                    </a:cubicBezTo>
                    <a:cubicBezTo>
                      <a:pt x="188" y="478"/>
                      <a:pt x="188" y="476"/>
                      <a:pt x="188" y="475"/>
                    </a:cubicBezTo>
                    <a:cubicBezTo>
                      <a:pt x="189" y="474"/>
                      <a:pt x="189" y="476"/>
                      <a:pt x="190" y="476"/>
                    </a:cubicBezTo>
                    <a:cubicBezTo>
                      <a:pt x="190" y="476"/>
                      <a:pt x="190" y="476"/>
                      <a:pt x="191" y="476"/>
                    </a:cubicBezTo>
                    <a:cubicBezTo>
                      <a:pt x="190" y="474"/>
                      <a:pt x="190" y="473"/>
                      <a:pt x="190" y="471"/>
                    </a:cubicBezTo>
                    <a:cubicBezTo>
                      <a:pt x="191" y="474"/>
                      <a:pt x="192" y="472"/>
                      <a:pt x="193" y="475"/>
                    </a:cubicBezTo>
                    <a:cubicBezTo>
                      <a:pt x="192" y="475"/>
                      <a:pt x="194" y="479"/>
                      <a:pt x="195" y="479"/>
                    </a:cubicBezTo>
                    <a:cubicBezTo>
                      <a:pt x="195" y="477"/>
                      <a:pt x="193" y="475"/>
                      <a:pt x="194" y="474"/>
                    </a:cubicBezTo>
                    <a:cubicBezTo>
                      <a:pt x="195" y="475"/>
                      <a:pt x="196" y="477"/>
                      <a:pt x="197" y="477"/>
                    </a:cubicBezTo>
                    <a:cubicBezTo>
                      <a:pt x="195" y="475"/>
                      <a:pt x="196" y="473"/>
                      <a:pt x="196" y="471"/>
                    </a:cubicBezTo>
                    <a:cubicBezTo>
                      <a:pt x="196" y="472"/>
                      <a:pt x="199" y="479"/>
                      <a:pt x="200" y="479"/>
                    </a:cubicBezTo>
                    <a:cubicBezTo>
                      <a:pt x="199" y="476"/>
                      <a:pt x="199" y="474"/>
                      <a:pt x="200" y="472"/>
                    </a:cubicBezTo>
                    <a:cubicBezTo>
                      <a:pt x="199" y="471"/>
                      <a:pt x="198" y="471"/>
                      <a:pt x="198" y="470"/>
                    </a:cubicBezTo>
                    <a:cubicBezTo>
                      <a:pt x="199" y="472"/>
                      <a:pt x="198" y="467"/>
                      <a:pt x="197" y="467"/>
                    </a:cubicBezTo>
                    <a:cubicBezTo>
                      <a:pt x="198" y="469"/>
                      <a:pt x="197" y="469"/>
                      <a:pt x="196" y="468"/>
                    </a:cubicBezTo>
                    <a:cubicBezTo>
                      <a:pt x="197" y="468"/>
                      <a:pt x="197" y="467"/>
                      <a:pt x="197" y="466"/>
                    </a:cubicBezTo>
                    <a:cubicBezTo>
                      <a:pt x="196" y="463"/>
                      <a:pt x="194" y="460"/>
                      <a:pt x="192" y="459"/>
                    </a:cubicBezTo>
                    <a:cubicBezTo>
                      <a:pt x="193" y="460"/>
                      <a:pt x="193" y="461"/>
                      <a:pt x="194" y="462"/>
                    </a:cubicBezTo>
                    <a:cubicBezTo>
                      <a:pt x="193" y="464"/>
                      <a:pt x="192" y="464"/>
                      <a:pt x="193" y="466"/>
                    </a:cubicBezTo>
                    <a:cubicBezTo>
                      <a:pt x="192" y="464"/>
                      <a:pt x="192" y="464"/>
                      <a:pt x="190" y="463"/>
                    </a:cubicBezTo>
                    <a:cubicBezTo>
                      <a:pt x="191" y="463"/>
                      <a:pt x="192" y="464"/>
                      <a:pt x="191" y="462"/>
                    </a:cubicBezTo>
                    <a:cubicBezTo>
                      <a:pt x="189" y="462"/>
                      <a:pt x="188" y="458"/>
                      <a:pt x="188" y="456"/>
                    </a:cubicBezTo>
                    <a:cubicBezTo>
                      <a:pt x="186" y="454"/>
                      <a:pt x="181" y="447"/>
                      <a:pt x="183" y="445"/>
                    </a:cubicBezTo>
                    <a:cubicBezTo>
                      <a:pt x="183" y="445"/>
                      <a:pt x="182" y="444"/>
                      <a:pt x="182" y="444"/>
                    </a:cubicBezTo>
                    <a:cubicBezTo>
                      <a:pt x="181" y="443"/>
                      <a:pt x="183" y="445"/>
                      <a:pt x="181" y="445"/>
                    </a:cubicBezTo>
                    <a:cubicBezTo>
                      <a:pt x="181" y="444"/>
                      <a:pt x="181" y="444"/>
                      <a:pt x="181" y="444"/>
                    </a:cubicBezTo>
                    <a:cubicBezTo>
                      <a:pt x="181" y="443"/>
                      <a:pt x="182" y="441"/>
                      <a:pt x="181" y="441"/>
                    </a:cubicBezTo>
                    <a:cubicBezTo>
                      <a:pt x="179" y="441"/>
                      <a:pt x="176" y="433"/>
                      <a:pt x="174" y="430"/>
                    </a:cubicBezTo>
                    <a:cubicBezTo>
                      <a:pt x="175" y="429"/>
                      <a:pt x="174" y="426"/>
                      <a:pt x="173" y="426"/>
                    </a:cubicBezTo>
                    <a:cubicBezTo>
                      <a:pt x="174" y="426"/>
                      <a:pt x="173" y="427"/>
                      <a:pt x="173" y="426"/>
                    </a:cubicBezTo>
                    <a:cubicBezTo>
                      <a:pt x="172" y="425"/>
                      <a:pt x="173" y="424"/>
                      <a:pt x="172" y="424"/>
                    </a:cubicBezTo>
                    <a:cubicBezTo>
                      <a:pt x="172" y="424"/>
                      <a:pt x="172" y="425"/>
                      <a:pt x="172" y="424"/>
                    </a:cubicBezTo>
                    <a:cubicBezTo>
                      <a:pt x="171" y="422"/>
                      <a:pt x="172" y="421"/>
                      <a:pt x="173" y="420"/>
                    </a:cubicBezTo>
                    <a:cubicBezTo>
                      <a:pt x="174" y="419"/>
                      <a:pt x="175" y="422"/>
                      <a:pt x="175" y="420"/>
                    </a:cubicBezTo>
                    <a:cubicBezTo>
                      <a:pt x="174" y="419"/>
                      <a:pt x="174" y="414"/>
                      <a:pt x="175" y="412"/>
                    </a:cubicBezTo>
                    <a:cubicBezTo>
                      <a:pt x="176" y="414"/>
                      <a:pt x="178" y="415"/>
                      <a:pt x="178" y="418"/>
                    </a:cubicBezTo>
                    <a:cubicBezTo>
                      <a:pt x="179" y="418"/>
                      <a:pt x="179" y="419"/>
                      <a:pt x="180" y="421"/>
                    </a:cubicBezTo>
                    <a:cubicBezTo>
                      <a:pt x="179" y="420"/>
                      <a:pt x="179" y="421"/>
                      <a:pt x="179" y="422"/>
                    </a:cubicBezTo>
                    <a:cubicBezTo>
                      <a:pt x="180" y="421"/>
                      <a:pt x="181" y="422"/>
                      <a:pt x="180" y="423"/>
                    </a:cubicBezTo>
                    <a:cubicBezTo>
                      <a:pt x="182" y="422"/>
                      <a:pt x="181" y="425"/>
                      <a:pt x="182" y="424"/>
                    </a:cubicBezTo>
                    <a:cubicBezTo>
                      <a:pt x="182" y="421"/>
                      <a:pt x="180" y="421"/>
                      <a:pt x="180" y="419"/>
                    </a:cubicBezTo>
                    <a:cubicBezTo>
                      <a:pt x="182" y="421"/>
                      <a:pt x="183" y="425"/>
                      <a:pt x="185" y="425"/>
                    </a:cubicBezTo>
                    <a:cubicBezTo>
                      <a:pt x="186" y="428"/>
                      <a:pt x="186" y="429"/>
                      <a:pt x="187" y="431"/>
                    </a:cubicBezTo>
                    <a:cubicBezTo>
                      <a:pt x="187" y="429"/>
                      <a:pt x="188" y="433"/>
                      <a:pt x="189" y="433"/>
                    </a:cubicBezTo>
                    <a:cubicBezTo>
                      <a:pt x="190" y="433"/>
                      <a:pt x="189" y="432"/>
                      <a:pt x="190" y="432"/>
                    </a:cubicBezTo>
                    <a:cubicBezTo>
                      <a:pt x="190" y="431"/>
                      <a:pt x="189" y="429"/>
                      <a:pt x="189" y="429"/>
                    </a:cubicBezTo>
                    <a:cubicBezTo>
                      <a:pt x="191" y="431"/>
                      <a:pt x="191" y="433"/>
                      <a:pt x="192" y="435"/>
                    </a:cubicBezTo>
                    <a:cubicBezTo>
                      <a:pt x="192" y="434"/>
                      <a:pt x="194" y="436"/>
                      <a:pt x="195" y="437"/>
                    </a:cubicBezTo>
                    <a:cubicBezTo>
                      <a:pt x="194" y="436"/>
                      <a:pt x="195" y="436"/>
                      <a:pt x="195" y="436"/>
                    </a:cubicBezTo>
                    <a:cubicBezTo>
                      <a:pt x="195" y="435"/>
                      <a:pt x="195" y="435"/>
                      <a:pt x="195" y="434"/>
                    </a:cubicBezTo>
                    <a:cubicBezTo>
                      <a:pt x="196" y="436"/>
                      <a:pt x="195" y="433"/>
                      <a:pt x="196" y="433"/>
                    </a:cubicBezTo>
                    <a:cubicBezTo>
                      <a:pt x="197" y="433"/>
                      <a:pt x="197" y="435"/>
                      <a:pt x="198" y="434"/>
                    </a:cubicBezTo>
                    <a:cubicBezTo>
                      <a:pt x="198" y="433"/>
                      <a:pt x="197" y="430"/>
                      <a:pt x="196" y="430"/>
                    </a:cubicBezTo>
                    <a:cubicBezTo>
                      <a:pt x="197" y="433"/>
                      <a:pt x="194" y="432"/>
                      <a:pt x="193" y="431"/>
                    </a:cubicBezTo>
                    <a:cubicBezTo>
                      <a:pt x="194" y="430"/>
                      <a:pt x="193" y="428"/>
                      <a:pt x="193" y="427"/>
                    </a:cubicBezTo>
                    <a:cubicBezTo>
                      <a:pt x="193" y="426"/>
                      <a:pt x="192" y="424"/>
                      <a:pt x="193" y="424"/>
                    </a:cubicBezTo>
                    <a:cubicBezTo>
                      <a:pt x="193" y="423"/>
                      <a:pt x="192" y="423"/>
                      <a:pt x="192" y="423"/>
                    </a:cubicBezTo>
                    <a:cubicBezTo>
                      <a:pt x="191" y="420"/>
                      <a:pt x="191" y="419"/>
                      <a:pt x="193" y="419"/>
                    </a:cubicBezTo>
                    <a:cubicBezTo>
                      <a:pt x="193" y="418"/>
                      <a:pt x="193" y="418"/>
                      <a:pt x="193" y="417"/>
                    </a:cubicBezTo>
                    <a:cubicBezTo>
                      <a:pt x="194" y="418"/>
                      <a:pt x="195" y="421"/>
                      <a:pt x="194" y="421"/>
                    </a:cubicBezTo>
                    <a:cubicBezTo>
                      <a:pt x="194" y="422"/>
                      <a:pt x="195" y="422"/>
                      <a:pt x="195" y="423"/>
                    </a:cubicBezTo>
                    <a:cubicBezTo>
                      <a:pt x="196" y="424"/>
                      <a:pt x="196" y="424"/>
                      <a:pt x="197" y="425"/>
                    </a:cubicBezTo>
                    <a:cubicBezTo>
                      <a:pt x="197" y="427"/>
                      <a:pt x="198" y="427"/>
                      <a:pt x="199" y="429"/>
                    </a:cubicBezTo>
                    <a:cubicBezTo>
                      <a:pt x="201" y="428"/>
                      <a:pt x="201" y="428"/>
                      <a:pt x="201" y="428"/>
                    </a:cubicBezTo>
                    <a:cubicBezTo>
                      <a:pt x="201" y="426"/>
                      <a:pt x="199" y="426"/>
                      <a:pt x="200" y="426"/>
                    </a:cubicBezTo>
                    <a:cubicBezTo>
                      <a:pt x="201" y="427"/>
                      <a:pt x="202" y="427"/>
                      <a:pt x="202" y="426"/>
                    </a:cubicBezTo>
                    <a:cubicBezTo>
                      <a:pt x="203" y="426"/>
                      <a:pt x="203" y="427"/>
                      <a:pt x="203" y="428"/>
                    </a:cubicBezTo>
                    <a:cubicBezTo>
                      <a:pt x="203" y="426"/>
                      <a:pt x="204" y="426"/>
                      <a:pt x="205" y="427"/>
                    </a:cubicBezTo>
                    <a:cubicBezTo>
                      <a:pt x="205" y="425"/>
                      <a:pt x="205" y="425"/>
                      <a:pt x="205" y="424"/>
                    </a:cubicBezTo>
                    <a:cubicBezTo>
                      <a:pt x="205" y="424"/>
                      <a:pt x="205" y="424"/>
                      <a:pt x="204" y="423"/>
                    </a:cubicBezTo>
                    <a:cubicBezTo>
                      <a:pt x="205" y="423"/>
                      <a:pt x="205" y="422"/>
                      <a:pt x="205" y="422"/>
                    </a:cubicBezTo>
                    <a:cubicBezTo>
                      <a:pt x="206" y="423"/>
                      <a:pt x="207" y="423"/>
                      <a:pt x="209" y="423"/>
                    </a:cubicBezTo>
                    <a:cubicBezTo>
                      <a:pt x="209" y="423"/>
                      <a:pt x="209" y="423"/>
                      <a:pt x="209" y="423"/>
                    </a:cubicBezTo>
                    <a:cubicBezTo>
                      <a:pt x="208" y="421"/>
                      <a:pt x="209" y="420"/>
                      <a:pt x="208" y="420"/>
                    </a:cubicBezTo>
                    <a:cubicBezTo>
                      <a:pt x="209" y="419"/>
                      <a:pt x="209" y="419"/>
                      <a:pt x="210" y="419"/>
                    </a:cubicBezTo>
                    <a:cubicBezTo>
                      <a:pt x="210" y="420"/>
                      <a:pt x="210" y="421"/>
                      <a:pt x="211" y="420"/>
                    </a:cubicBezTo>
                    <a:cubicBezTo>
                      <a:pt x="210" y="419"/>
                      <a:pt x="210" y="417"/>
                      <a:pt x="208" y="417"/>
                    </a:cubicBezTo>
                    <a:cubicBezTo>
                      <a:pt x="208" y="416"/>
                      <a:pt x="208" y="414"/>
                      <a:pt x="209" y="415"/>
                    </a:cubicBezTo>
                    <a:cubicBezTo>
                      <a:pt x="209" y="415"/>
                      <a:pt x="209" y="415"/>
                      <a:pt x="209" y="415"/>
                    </a:cubicBezTo>
                    <a:cubicBezTo>
                      <a:pt x="210" y="414"/>
                      <a:pt x="209" y="413"/>
                      <a:pt x="209" y="412"/>
                    </a:cubicBezTo>
                    <a:cubicBezTo>
                      <a:pt x="210" y="412"/>
                      <a:pt x="209" y="409"/>
                      <a:pt x="210" y="410"/>
                    </a:cubicBezTo>
                    <a:cubicBezTo>
                      <a:pt x="210" y="408"/>
                      <a:pt x="208" y="410"/>
                      <a:pt x="208" y="408"/>
                    </a:cubicBezTo>
                    <a:cubicBezTo>
                      <a:pt x="209" y="407"/>
                      <a:pt x="208" y="405"/>
                      <a:pt x="207" y="402"/>
                    </a:cubicBezTo>
                    <a:cubicBezTo>
                      <a:pt x="207" y="400"/>
                      <a:pt x="206" y="398"/>
                      <a:pt x="204" y="395"/>
                    </a:cubicBezTo>
                    <a:cubicBezTo>
                      <a:pt x="205" y="396"/>
                      <a:pt x="205" y="396"/>
                      <a:pt x="204" y="396"/>
                    </a:cubicBezTo>
                    <a:cubicBezTo>
                      <a:pt x="204" y="394"/>
                      <a:pt x="204" y="392"/>
                      <a:pt x="204" y="390"/>
                    </a:cubicBezTo>
                    <a:cubicBezTo>
                      <a:pt x="204" y="388"/>
                      <a:pt x="204" y="386"/>
                      <a:pt x="202" y="385"/>
                    </a:cubicBezTo>
                    <a:cubicBezTo>
                      <a:pt x="202" y="384"/>
                      <a:pt x="203" y="385"/>
                      <a:pt x="203" y="384"/>
                    </a:cubicBezTo>
                    <a:cubicBezTo>
                      <a:pt x="203" y="384"/>
                      <a:pt x="203" y="383"/>
                      <a:pt x="203" y="383"/>
                    </a:cubicBezTo>
                    <a:cubicBezTo>
                      <a:pt x="203" y="384"/>
                      <a:pt x="203" y="384"/>
                      <a:pt x="204" y="384"/>
                    </a:cubicBezTo>
                    <a:cubicBezTo>
                      <a:pt x="204" y="385"/>
                      <a:pt x="203" y="385"/>
                      <a:pt x="205" y="385"/>
                    </a:cubicBezTo>
                    <a:cubicBezTo>
                      <a:pt x="204" y="382"/>
                      <a:pt x="204" y="379"/>
                      <a:pt x="204" y="375"/>
                    </a:cubicBezTo>
                    <a:cubicBezTo>
                      <a:pt x="203" y="372"/>
                      <a:pt x="203" y="369"/>
                      <a:pt x="203" y="366"/>
                    </a:cubicBezTo>
                    <a:cubicBezTo>
                      <a:pt x="203" y="365"/>
                      <a:pt x="202" y="364"/>
                      <a:pt x="203" y="363"/>
                    </a:cubicBezTo>
                    <a:cubicBezTo>
                      <a:pt x="203" y="363"/>
                      <a:pt x="203" y="364"/>
                      <a:pt x="203" y="364"/>
                    </a:cubicBezTo>
                    <a:cubicBezTo>
                      <a:pt x="202" y="363"/>
                      <a:pt x="202" y="363"/>
                      <a:pt x="202" y="362"/>
                    </a:cubicBezTo>
                    <a:cubicBezTo>
                      <a:pt x="203" y="361"/>
                      <a:pt x="202" y="358"/>
                      <a:pt x="201" y="355"/>
                    </a:cubicBezTo>
                    <a:cubicBezTo>
                      <a:pt x="203" y="350"/>
                      <a:pt x="200" y="346"/>
                      <a:pt x="202" y="342"/>
                    </a:cubicBezTo>
                    <a:cubicBezTo>
                      <a:pt x="202" y="340"/>
                      <a:pt x="202" y="337"/>
                      <a:pt x="203" y="334"/>
                    </a:cubicBezTo>
                    <a:cubicBezTo>
                      <a:pt x="204" y="332"/>
                      <a:pt x="204" y="328"/>
                      <a:pt x="203" y="326"/>
                    </a:cubicBezTo>
                    <a:cubicBezTo>
                      <a:pt x="203" y="326"/>
                      <a:pt x="203" y="325"/>
                      <a:pt x="204" y="326"/>
                    </a:cubicBezTo>
                    <a:cubicBezTo>
                      <a:pt x="204" y="324"/>
                      <a:pt x="203" y="325"/>
                      <a:pt x="203" y="323"/>
                    </a:cubicBezTo>
                    <a:cubicBezTo>
                      <a:pt x="203" y="322"/>
                      <a:pt x="204" y="322"/>
                      <a:pt x="204" y="321"/>
                    </a:cubicBezTo>
                    <a:cubicBezTo>
                      <a:pt x="204" y="320"/>
                      <a:pt x="204" y="319"/>
                      <a:pt x="203" y="319"/>
                    </a:cubicBezTo>
                    <a:cubicBezTo>
                      <a:pt x="204" y="318"/>
                      <a:pt x="205" y="318"/>
                      <a:pt x="205" y="317"/>
                    </a:cubicBezTo>
                    <a:cubicBezTo>
                      <a:pt x="204" y="316"/>
                      <a:pt x="206" y="314"/>
                      <a:pt x="206" y="313"/>
                    </a:cubicBezTo>
                    <a:cubicBezTo>
                      <a:pt x="207" y="307"/>
                      <a:pt x="209" y="300"/>
                      <a:pt x="210" y="292"/>
                    </a:cubicBezTo>
                    <a:cubicBezTo>
                      <a:pt x="209" y="293"/>
                      <a:pt x="209" y="296"/>
                      <a:pt x="208" y="294"/>
                    </a:cubicBezTo>
                    <a:cubicBezTo>
                      <a:pt x="209" y="296"/>
                      <a:pt x="207" y="298"/>
                      <a:pt x="208" y="300"/>
                    </a:cubicBezTo>
                    <a:cubicBezTo>
                      <a:pt x="207" y="301"/>
                      <a:pt x="207" y="304"/>
                      <a:pt x="207" y="306"/>
                    </a:cubicBezTo>
                    <a:cubicBezTo>
                      <a:pt x="206" y="307"/>
                      <a:pt x="206" y="307"/>
                      <a:pt x="206" y="309"/>
                    </a:cubicBezTo>
                    <a:cubicBezTo>
                      <a:pt x="206" y="309"/>
                      <a:pt x="205" y="310"/>
                      <a:pt x="205" y="310"/>
                    </a:cubicBezTo>
                    <a:cubicBezTo>
                      <a:pt x="204" y="308"/>
                      <a:pt x="205" y="307"/>
                      <a:pt x="205" y="305"/>
                    </a:cubicBezTo>
                    <a:cubicBezTo>
                      <a:pt x="206" y="303"/>
                      <a:pt x="206" y="301"/>
                      <a:pt x="206" y="299"/>
                    </a:cubicBezTo>
                    <a:cubicBezTo>
                      <a:pt x="205" y="302"/>
                      <a:pt x="204" y="303"/>
                      <a:pt x="204" y="305"/>
                    </a:cubicBezTo>
                    <a:cubicBezTo>
                      <a:pt x="204" y="307"/>
                      <a:pt x="203" y="309"/>
                      <a:pt x="203" y="312"/>
                    </a:cubicBezTo>
                    <a:cubicBezTo>
                      <a:pt x="202" y="312"/>
                      <a:pt x="202" y="312"/>
                      <a:pt x="201" y="313"/>
                    </a:cubicBezTo>
                    <a:cubicBezTo>
                      <a:pt x="202" y="314"/>
                      <a:pt x="202" y="316"/>
                      <a:pt x="201" y="319"/>
                    </a:cubicBezTo>
                    <a:cubicBezTo>
                      <a:pt x="201" y="322"/>
                      <a:pt x="200" y="324"/>
                      <a:pt x="199" y="325"/>
                    </a:cubicBezTo>
                    <a:cubicBezTo>
                      <a:pt x="199" y="329"/>
                      <a:pt x="200" y="332"/>
                      <a:pt x="198" y="334"/>
                    </a:cubicBezTo>
                    <a:cubicBezTo>
                      <a:pt x="199" y="334"/>
                      <a:pt x="200" y="340"/>
                      <a:pt x="198" y="340"/>
                    </a:cubicBezTo>
                    <a:cubicBezTo>
                      <a:pt x="197" y="340"/>
                      <a:pt x="198" y="339"/>
                      <a:pt x="197" y="339"/>
                    </a:cubicBezTo>
                    <a:cubicBezTo>
                      <a:pt x="197" y="340"/>
                      <a:pt x="198" y="343"/>
                      <a:pt x="197" y="344"/>
                    </a:cubicBezTo>
                    <a:cubicBezTo>
                      <a:pt x="197" y="344"/>
                      <a:pt x="197" y="345"/>
                      <a:pt x="197" y="346"/>
                    </a:cubicBezTo>
                    <a:cubicBezTo>
                      <a:pt x="197" y="346"/>
                      <a:pt x="197" y="347"/>
                      <a:pt x="197" y="349"/>
                    </a:cubicBezTo>
                    <a:cubicBezTo>
                      <a:pt x="197" y="351"/>
                      <a:pt x="197" y="353"/>
                      <a:pt x="198" y="354"/>
                    </a:cubicBezTo>
                    <a:cubicBezTo>
                      <a:pt x="198" y="356"/>
                      <a:pt x="197" y="356"/>
                      <a:pt x="196" y="355"/>
                    </a:cubicBezTo>
                    <a:cubicBezTo>
                      <a:pt x="197" y="357"/>
                      <a:pt x="197" y="358"/>
                      <a:pt x="198" y="361"/>
                    </a:cubicBezTo>
                    <a:cubicBezTo>
                      <a:pt x="197" y="361"/>
                      <a:pt x="197" y="362"/>
                      <a:pt x="196" y="364"/>
                    </a:cubicBezTo>
                    <a:cubicBezTo>
                      <a:pt x="196" y="365"/>
                      <a:pt x="196" y="366"/>
                      <a:pt x="197" y="368"/>
                    </a:cubicBezTo>
                    <a:cubicBezTo>
                      <a:pt x="197" y="371"/>
                      <a:pt x="197" y="373"/>
                      <a:pt x="196" y="375"/>
                    </a:cubicBezTo>
                    <a:cubicBezTo>
                      <a:pt x="196" y="373"/>
                      <a:pt x="196" y="372"/>
                      <a:pt x="195" y="370"/>
                    </a:cubicBezTo>
                    <a:cubicBezTo>
                      <a:pt x="195" y="368"/>
                      <a:pt x="195" y="366"/>
                      <a:pt x="195" y="364"/>
                    </a:cubicBezTo>
                    <a:cubicBezTo>
                      <a:pt x="194" y="359"/>
                      <a:pt x="194" y="355"/>
                      <a:pt x="193" y="351"/>
                    </a:cubicBezTo>
                    <a:cubicBezTo>
                      <a:pt x="193" y="353"/>
                      <a:pt x="193" y="354"/>
                      <a:pt x="193" y="356"/>
                    </a:cubicBezTo>
                    <a:cubicBezTo>
                      <a:pt x="193" y="357"/>
                      <a:pt x="193" y="358"/>
                      <a:pt x="194" y="359"/>
                    </a:cubicBezTo>
                    <a:cubicBezTo>
                      <a:pt x="192" y="359"/>
                      <a:pt x="193" y="363"/>
                      <a:pt x="192" y="363"/>
                    </a:cubicBezTo>
                    <a:cubicBezTo>
                      <a:pt x="192" y="361"/>
                      <a:pt x="192" y="358"/>
                      <a:pt x="191" y="356"/>
                    </a:cubicBezTo>
                    <a:cubicBezTo>
                      <a:pt x="191" y="353"/>
                      <a:pt x="192" y="351"/>
                      <a:pt x="193" y="350"/>
                    </a:cubicBezTo>
                    <a:cubicBezTo>
                      <a:pt x="192" y="350"/>
                      <a:pt x="192" y="352"/>
                      <a:pt x="191" y="352"/>
                    </a:cubicBezTo>
                    <a:cubicBezTo>
                      <a:pt x="191" y="351"/>
                      <a:pt x="191" y="349"/>
                      <a:pt x="192" y="348"/>
                    </a:cubicBezTo>
                    <a:cubicBezTo>
                      <a:pt x="192" y="346"/>
                      <a:pt x="192" y="345"/>
                      <a:pt x="191" y="343"/>
                    </a:cubicBezTo>
                    <a:cubicBezTo>
                      <a:pt x="192" y="343"/>
                      <a:pt x="192" y="343"/>
                      <a:pt x="193" y="342"/>
                    </a:cubicBezTo>
                    <a:cubicBezTo>
                      <a:pt x="193" y="338"/>
                      <a:pt x="193" y="333"/>
                      <a:pt x="194" y="331"/>
                    </a:cubicBezTo>
                    <a:cubicBezTo>
                      <a:pt x="194" y="330"/>
                      <a:pt x="196" y="328"/>
                      <a:pt x="196" y="326"/>
                    </a:cubicBezTo>
                    <a:cubicBezTo>
                      <a:pt x="196" y="325"/>
                      <a:pt x="195" y="324"/>
                      <a:pt x="196" y="323"/>
                    </a:cubicBezTo>
                    <a:cubicBezTo>
                      <a:pt x="196" y="321"/>
                      <a:pt x="198" y="318"/>
                      <a:pt x="197" y="319"/>
                    </a:cubicBezTo>
                    <a:cubicBezTo>
                      <a:pt x="198" y="317"/>
                      <a:pt x="199" y="315"/>
                      <a:pt x="198" y="313"/>
                    </a:cubicBezTo>
                    <a:cubicBezTo>
                      <a:pt x="199" y="313"/>
                      <a:pt x="199" y="309"/>
                      <a:pt x="200" y="309"/>
                    </a:cubicBezTo>
                    <a:cubicBezTo>
                      <a:pt x="200" y="307"/>
                      <a:pt x="199" y="307"/>
                      <a:pt x="200" y="305"/>
                    </a:cubicBezTo>
                    <a:cubicBezTo>
                      <a:pt x="201" y="304"/>
                      <a:pt x="202" y="304"/>
                      <a:pt x="202" y="302"/>
                    </a:cubicBezTo>
                    <a:cubicBezTo>
                      <a:pt x="203" y="298"/>
                      <a:pt x="202" y="295"/>
                      <a:pt x="205" y="290"/>
                    </a:cubicBezTo>
                    <a:cubicBezTo>
                      <a:pt x="205" y="289"/>
                      <a:pt x="204" y="290"/>
                      <a:pt x="205" y="289"/>
                    </a:cubicBezTo>
                    <a:cubicBezTo>
                      <a:pt x="205" y="287"/>
                      <a:pt x="205" y="285"/>
                      <a:pt x="206" y="284"/>
                    </a:cubicBezTo>
                    <a:cubicBezTo>
                      <a:pt x="206" y="282"/>
                      <a:pt x="207" y="281"/>
                      <a:pt x="208" y="280"/>
                    </a:cubicBezTo>
                    <a:cubicBezTo>
                      <a:pt x="207" y="278"/>
                      <a:pt x="209" y="276"/>
                      <a:pt x="210" y="275"/>
                    </a:cubicBezTo>
                    <a:cubicBezTo>
                      <a:pt x="211" y="272"/>
                      <a:pt x="212" y="267"/>
                      <a:pt x="214" y="268"/>
                    </a:cubicBezTo>
                    <a:cubicBezTo>
                      <a:pt x="214" y="267"/>
                      <a:pt x="213" y="267"/>
                      <a:pt x="213" y="265"/>
                    </a:cubicBezTo>
                    <a:cubicBezTo>
                      <a:pt x="214" y="266"/>
                      <a:pt x="215" y="265"/>
                      <a:pt x="215" y="264"/>
                    </a:cubicBezTo>
                    <a:cubicBezTo>
                      <a:pt x="214" y="262"/>
                      <a:pt x="218" y="258"/>
                      <a:pt x="218" y="256"/>
                    </a:cubicBezTo>
                    <a:cubicBezTo>
                      <a:pt x="220" y="255"/>
                      <a:pt x="221" y="253"/>
                      <a:pt x="222" y="250"/>
                    </a:cubicBezTo>
                    <a:cubicBezTo>
                      <a:pt x="222" y="249"/>
                      <a:pt x="223" y="248"/>
                      <a:pt x="223" y="247"/>
                    </a:cubicBezTo>
                    <a:cubicBezTo>
                      <a:pt x="224" y="246"/>
                      <a:pt x="224" y="245"/>
                      <a:pt x="225" y="244"/>
                    </a:cubicBezTo>
                    <a:cubicBezTo>
                      <a:pt x="226" y="244"/>
                      <a:pt x="226" y="245"/>
                      <a:pt x="227" y="244"/>
                    </a:cubicBezTo>
                    <a:cubicBezTo>
                      <a:pt x="226" y="243"/>
                      <a:pt x="225" y="244"/>
                      <a:pt x="226" y="243"/>
                    </a:cubicBezTo>
                    <a:cubicBezTo>
                      <a:pt x="227" y="241"/>
                      <a:pt x="228" y="240"/>
                      <a:pt x="229" y="239"/>
                    </a:cubicBezTo>
                    <a:cubicBezTo>
                      <a:pt x="228" y="239"/>
                      <a:pt x="227" y="240"/>
                      <a:pt x="228" y="238"/>
                    </a:cubicBezTo>
                    <a:cubicBezTo>
                      <a:pt x="229" y="237"/>
                      <a:pt x="233" y="234"/>
                      <a:pt x="232" y="233"/>
                    </a:cubicBezTo>
                    <a:cubicBezTo>
                      <a:pt x="233" y="231"/>
                      <a:pt x="234" y="230"/>
                      <a:pt x="235" y="229"/>
                    </a:cubicBezTo>
                    <a:cubicBezTo>
                      <a:pt x="236" y="228"/>
                      <a:pt x="237" y="227"/>
                      <a:pt x="237" y="226"/>
                    </a:cubicBezTo>
                    <a:cubicBezTo>
                      <a:pt x="239" y="224"/>
                      <a:pt x="240" y="222"/>
                      <a:pt x="242" y="220"/>
                    </a:cubicBezTo>
                    <a:cubicBezTo>
                      <a:pt x="243" y="220"/>
                      <a:pt x="246" y="216"/>
                      <a:pt x="247" y="214"/>
                    </a:cubicBezTo>
                    <a:cubicBezTo>
                      <a:pt x="249" y="214"/>
                      <a:pt x="250" y="214"/>
                      <a:pt x="251" y="213"/>
                    </a:cubicBezTo>
                    <a:cubicBezTo>
                      <a:pt x="252" y="212"/>
                      <a:pt x="254" y="209"/>
                      <a:pt x="256" y="208"/>
                    </a:cubicBezTo>
                    <a:cubicBezTo>
                      <a:pt x="260" y="205"/>
                      <a:pt x="260" y="203"/>
                      <a:pt x="265" y="200"/>
                    </a:cubicBezTo>
                    <a:cubicBezTo>
                      <a:pt x="265" y="200"/>
                      <a:pt x="263" y="201"/>
                      <a:pt x="264" y="201"/>
                    </a:cubicBezTo>
                    <a:cubicBezTo>
                      <a:pt x="265" y="200"/>
                      <a:pt x="265" y="199"/>
                      <a:pt x="266" y="198"/>
                    </a:cubicBezTo>
                    <a:cubicBezTo>
                      <a:pt x="267" y="198"/>
                      <a:pt x="270" y="194"/>
                      <a:pt x="270" y="196"/>
                    </a:cubicBezTo>
                    <a:cubicBezTo>
                      <a:pt x="272" y="195"/>
                      <a:pt x="271" y="194"/>
                      <a:pt x="273" y="192"/>
                    </a:cubicBezTo>
                    <a:cubicBezTo>
                      <a:pt x="274" y="192"/>
                      <a:pt x="274" y="192"/>
                      <a:pt x="276" y="191"/>
                    </a:cubicBezTo>
                    <a:cubicBezTo>
                      <a:pt x="275" y="191"/>
                      <a:pt x="276" y="190"/>
                      <a:pt x="277" y="189"/>
                    </a:cubicBezTo>
                    <a:cubicBezTo>
                      <a:pt x="278" y="189"/>
                      <a:pt x="278" y="189"/>
                      <a:pt x="278" y="189"/>
                    </a:cubicBezTo>
                    <a:cubicBezTo>
                      <a:pt x="280" y="187"/>
                      <a:pt x="282" y="186"/>
                      <a:pt x="283" y="185"/>
                    </a:cubicBezTo>
                    <a:cubicBezTo>
                      <a:pt x="285" y="184"/>
                      <a:pt x="287" y="184"/>
                      <a:pt x="289" y="182"/>
                    </a:cubicBezTo>
                    <a:cubicBezTo>
                      <a:pt x="289" y="182"/>
                      <a:pt x="288" y="181"/>
                      <a:pt x="290" y="181"/>
                    </a:cubicBezTo>
                    <a:cubicBezTo>
                      <a:pt x="290" y="182"/>
                      <a:pt x="294" y="180"/>
                      <a:pt x="296" y="179"/>
                    </a:cubicBezTo>
                    <a:cubicBezTo>
                      <a:pt x="295" y="178"/>
                      <a:pt x="293" y="180"/>
                      <a:pt x="293" y="179"/>
                    </a:cubicBezTo>
                    <a:cubicBezTo>
                      <a:pt x="295" y="178"/>
                      <a:pt x="295" y="179"/>
                      <a:pt x="295" y="177"/>
                    </a:cubicBezTo>
                    <a:cubicBezTo>
                      <a:pt x="296" y="177"/>
                      <a:pt x="296" y="178"/>
                      <a:pt x="297" y="178"/>
                    </a:cubicBezTo>
                    <a:cubicBezTo>
                      <a:pt x="297" y="177"/>
                      <a:pt x="296" y="176"/>
                      <a:pt x="298" y="176"/>
                    </a:cubicBezTo>
                    <a:cubicBezTo>
                      <a:pt x="298" y="177"/>
                      <a:pt x="299" y="176"/>
                      <a:pt x="299" y="177"/>
                    </a:cubicBezTo>
                    <a:cubicBezTo>
                      <a:pt x="302" y="174"/>
                      <a:pt x="306" y="172"/>
                      <a:pt x="310" y="170"/>
                    </a:cubicBezTo>
                    <a:cubicBezTo>
                      <a:pt x="314" y="168"/>
                      <a:pt x="319" y="166"/>
                      <a:pt x="323" y="163"/>
                    </a:cubicBezTo>
                    <a:cubicBezTo>
                      <a:pt x="328" y="162"/>
                      <a:pt x="335" y="161"/>
                      <a:pt x="338" y="158"/>
                    </a:cubicBezTo>
                    <a:cubicBezTo>
                      <a:pt x="341" y="157"/>
                      <a:pt x="343" y="156"/>
                      <a:pt x="345" y="156"/>
                    </a:cubicBezTo>
                    <a:cubicBezTo>
                      <a:pt x="348" y="155"/>
                      <a:pt x="350" y="154"/>
                      <a:pt x="353" y="153"/>
                    </a:cubicBezTo>
                    <a:cubicBezTo>
                      <a:pt x="354" y="153"/>
                      <a:pt x="355" y="154"/>
                      <a:pt x="357" y="153"/>
                    </a:cubicBezTo>
                    <a:cubicBezTo>
                      <a:pt x="356" y="153"/>
                      <a:pt x="356" y="152"/>
                      <a:pt x="357" y="152"/>
                    </a:cubicBezTo>
                    <a:cubicBezTo>
                      <a:pt x="358" y="152"/>
                      <a:pt x="359" y="152"/>
                      <a:pt x="360" y="153"/>
                    </a:cubicBezTo>
                    <a:cubicBezTo>
                      <a:pt x="360" y="152"/>
                      <a:pt x="361" y="152"/>
                      <a:pt x="361" y="152"/>
                    </a:cubicBezTo>
                    <a:cubicBezTo>
                      <a:pt x="364" y="153"/>
                      <a:pt x="366" y="149"/>
                      <a:pt x="370" y="150"/>
                    </a:cubicBezTo>
                    <a:cubicBezTo>
                      <a:pt x="371" y="150"/>
                      <a:pt x="373" y="149"/>
                      <a:pt x="374" y="149"/>
                    </a:cubicBezTo>
                    <a:cubicBezTo>
                      <a:pt x="376" y="148"/>
                      <a:pt x="378" y="148"/>
                      <a:pt x="380" y="148"/>
                    </a:cubicBezTo>
                    <a:cubicBezTo>
                      <a:pt x="382" y="148"/>
                      <a:pt x="384" y="147"/>
                      <a:pt x="386" y="147"/>
                    </a:cubicBezTo>
                    <a:cubicBezTo>
                      <a:pt x="387" y="147"/>
                      <a:pt x="389" y="146"/>
                      <a:pt x="390" y="145"/>
                    </a:cubicBezTo>
                    <a:cubicBezTo>
                      <a:pt x="388" y="145"/>
                      <a:pt x="388" y="147"/>
                      <a:pt x="386" y="146"/>
                    </a:cubicBezTo>
                    <a:cubicBezTo>
                      <a:pt x="387" y="145"/>
                      <a:pt x="389" y="144"/>
                      <a:pt x="392" y="144"/>
                    </a:cubicBezTo>
                    <a:cubicBezTo>
                      <a:pt x="393" y="144"/>
                      <a:pt x="394" y="144"/>
                      <a:pt x="395" y="144"/>
                    </a:cubicBezTo>
                    <a:cubicBezTo>
                      <a:pt x="397" y="143"/>
                      <a:pt x="398" y="143"/>
                      <a:pt x="400" y="143"/>
                    </a:cubicBezTo>
                    <a:cubicBezTo>
                      <a:pt x="399" y="142"/>
                      <a:pt x="399" y="142"/>
                      <a:pt x="399" y="142"/>
                    </a:cubicBezTo>
                    <a:cubicBezTo>
                      <a:pt x="401" y="141"/>
                      <a:pt x="406" y="141"/>
                      <a:pt x="407" y="142"/>
                    </a:cubicBezTo>
                    <a:cubicBezTo>
                      <a:pt x="409" y="141"/>
                      <a:pt x="411" y="141"/>
                      <a:pt x="414" y="142"/>
                    </a:cubicBezTo>
                    <a:cubicBezTo>
                      <a:pt x="415" y="142"/>
                      <a:pt x="417" y="142"/>
                      <a:pt x="418" y="142"/>
                    </a:cubicBezTo>
                    <a:cubicBezTo>
                      <a:pt x="420" y="142"/>
                      <a:pt x="421" y="142"/>
                      <a:pt x="422" y="142"/>
                    </a:cubicBezTo>
                    <a:cubicBezTo>
                      <a:pt x="422" y="143"/>
                      <a:pt x="423" y="143"/>
                      <a:pt x="424" y="142"/>
                    </a:cubicBezTo>
                    <a:cubicBezTo>
                      <a:pt x="424" y="143"/>
                      <a:pt x="424" y="144"/>
                      <a:pt x="425" y="144"/>
                    </a:cubicBezTo>
                    <a:cubicBezTo>
                      <a:pt x="425" y="143"/>
                      <a:pt x="427" y="144"/>
                      <a:pt x="429" y="144"/>
                    </a:cubicBezTo>
                    <a:cubicBezTo>
                      <a:pt x="431" y="144"/>
                      <a:pt x="432" y="145"/>
                      <a:pt x="433" y="144"/>
                    </a:cubicBezTo>
                    <a:cubicBezTo>
                      <a:pt x="434" y="145"/>
                      <a:pt x="436" y="145"/>
                      <a:pt x="438" y="145"/>
                    </a:cubicBezTo>
                    <a:cubicBezTo>
                      <a:pt x="439" y="146"/>
                      <a:pt x="441" y="146"/>
                      <a:pt x="442" y="146"/>
                    </a:cubicBezTo>
                    <a:cubicBezTo>
                      <a:pt x="443" y="145"/>
                      <a:pt x="448" y="146"/>
                      <a:pt x="450" y="147"/>
                    </a:cubicBezTo>
                    <a:cubicBezTo>
                      <a:pt x="450" y="146"/>
                      <a:pt x="450" y="146"/>
                      <a:pt x="450" y="145"/>
                    </a:cubicBezTo>
                    <a:cubicBezTo>
                      <a:pt x="451" y="146"/>
                      <a:pt x="451" y="145"/>
                      <a:pt x="452" y="145"/>
                    </a:cubicBezTo>
                    <a:cubicBezTo>
                      <a:pt x="455" y="145"/>
                      <a:pt x="455" y="146"/>
                      <a:pt x="457" y="146"/>
                    </a:cubicBezTo>
                    <a:cubicBezTo>
                      <a:pt x="456" y="146"/>
                      <a:pt x="456" y="148"/>
                      <a:pt x="457" y="147"/>
                    </a:cubicBezTo>
                    <a:cubicBezTo>
                      <a:pt x="457" y="145"/>
                      <a:pt x="462" y="146"/>
                      <a:pt x="464" y="147"/>
                    </a:cubicBezTo>
                    <a:cubicBezTo>
                      <a:pt x="464" y="146"/>
                      <a:pt x="466" y="148"/>
                      <a:pt x="467" y="147"/>
                    </a:cubicBezTo>
                    <a:cubicBezTo>
                      <a:pt x="467" y="146"/>
                      <a:pt x="466" y="146"/>
                      <a:pt x="465" y="145"/>
                    </a:cubicBezTo>
                    <a:cubicBezTo>
                      <a:pt x="465" y="145"/>
                      <a:pt x="465" y="146"/>
                      <a:pt x="464" y="146"/>
                    </a:cubicBezTo>
                    <a:cubicBezTo>
                      <a:pt x="462" y="145"/>
                      <a:pt x="461" y="143"/>
                      <a:pt x="459" y="142"/>
                    </a:cubicBezTo>
                    <a:cubicBezTo>
                      <a:pt x="461" y="143"/>
                      <a:pt x="462" y="143"/>
                      <a:pt x="462" y="143"/>
                    </a:cubicBezTo>
                    <a:cubicBezTo>
                      <a:pt x="458" y="142"/>
                      <a:pt x="457" y="142"/>
                      <a:pt x="452" y="141"/>
                    </a:cubicBezTo>
                    <a:cubicBezTo>
                      <a:pt x="452" y="140"/>
                      <a:pt x="451" y="140"/>
                      <a:pt x="451" y="139"/>
                    </a:cubicBezTo>
                    <a:cubicBezTo>
                      <a:pt x="449" y="139"/>
                      <a:pt x="448" y="139"/>
                      <a:pt x="446" y="139"/>
                    </a:cubicBezTo>
                    <a:cubicBezTo>
                      <a:pt x="446" y="139"/>
                      <a:pt x="444" y="138"/>
                      <a:pt x="442" y="138"/>
                    </a:cubicBezTo>
                    <a:cubicBezTo>
                      <a:pt x="440" y="137"/>
                      <a:pt x="438" y="137"/>
                      <a:pt x="436" y="136"/>
                    </a:cubicBezTo>
                    <a:cubicBezTo>
                      <a:pt x="434" y="136"/>
                      <a:pt x="431" y="137"/>
                      <a:pt x="430" y="135"/>
                    </a:cubicBezTo>
                    <a:cubicBezTo>
                      <a:pt x="429" y="135"/>
                      <a:pt x="429" y="136"/>
                      <a:pt x="428" y="136"/>
                    </a:cubicBezTo>
                    <a:cubicBezTo>
                      <a:pt x="427" y="136"/>
                      <a:pt x="428" y="134"/>
                      <a:pt x="426" y="134"/>
                    </a:cubicBezTo>
                    <a:cubicBezTo>
                      <a:pt x="426" y="135"/>
                      <a:pt x="425" y="134"/>
                      <a:pt x="424" y="135"/>
                    </a:cubicBezTo>
                    <a:cubicBezTo>
                      <a:pt x="423" y="134"/>
                      <a:pt x="420" y="134"/>
                      <a:pt x="419" y="133"/>
                    </a:cubicBezTo>
                    <a:cubicBezTo>
                      <a:pt x="421" y="132"/>
                      <a:pt x="425" y="132"/>
                      <a:pt x="423" y="131"/>
                    </a:cubicBezTo>
                    <a:cubicBezTo>
                      <a:pt x="420" y="134"/>
                      <a:pt x="412" y="133"/>
                      <a:pt x="410" y="130"/>
                    </a:cubicBezTo>
                    <a:cubicBezTo>
                      <a:pt x="408" y="130"/>
                      <a:pt x="411" y="131"/>
                      <a:pt x="410" y="131"/>
                    </a:cubicBezTo>
                    <a:cubicBezTo>
                      <a:pt x="408" y="130"/>
                      <a:pt x="407" y="130"/>
                      <a:pt x="407" y="128"/>
                    </a:cubicBezTo>
                    <a:cubicBezTo>
                      <a:pt x="407" y="128"/>
                      <a:pt x="408" y="128"/>
                      <a:pt x="409" y="128"/>
                    </a:cubicBezTo>
                    <a:cubicBezTo>
                      <a:pt x="409" y="127"/>
                      <a:pt x="408" y="126"/>
                      <a:pt x="407" y="126"/>
                    </a:cubicBezTo>
                    <a:cubicBezTo>
                      <a:pt x="406" y="126"/>
                      <a:pt x="404" y="126"/>
                      <a:pt x="402" y="126"/>
                    </a:cubicBezTo>
                    <a:cubicBezTo>
                      <a:pt x="403" y="124"/>
                      <a:pt x="405" y="124"/>
                      <a:pt x="407" y="124"/>
                    </a:cubicBezTo>
                    <a:cubicBezTo>
                      <a:pt x="409" y="124"/>
                      <a:pt x="411" y="125"/>
                      <a:pt x="414" y="125"/>
                    </a:cubicBezTo>
                    <a:cubicBezTo>
                      <a:pt x="414" y="124"/>
                      <a:pt x="413" y="124"/>
                      <a:pt x="412" y="123"/>
                    </a:cubicBezTo>
                    <a:cubicBezTo>
                      <a:pt x="414" y="123"/>
                      <a:pt x="417" y="123"/>
                      <a:pt x="419" y="124"/>
                    </a:cubicBezTo>
                    <a:cubicBezTo>
                      <a:pt x="421" y="124"/>
                      <a:pt x="423" y="124"/>
                      <a:pt x="425" y="123"/>
                    </a:cubicBezTo>
                    <a:cubicBezTo>
                      <a:pt x="424" y="123"/>
                      <a:pt x="422" y="123"/>
                      <a:pt x="420" y="122"/>
                    </a:cubicBezTo>
                    <a:cubicBezTo>
                      <a:pt x="425" y="123"/>
                      <a:pt x="429" y="123"/>
                      <a:pt x="432" y="123"/>
                    </a:cubicBezTo>
                    <a:cubicBezTo>
                      <a:pt x="436" y="124"/>
                      <a:pt x="440" y="125"/>
                      <a:pt x="445" y="125"/>
                    </a:cubicBezTo>
                    <a:cubicBezTo>
                      <a:pt x="444" y="126"/>
                      <a:pt x="444" y="126"/>
                      <a:pt x="443" y="126"/>
                    </a:cubicBezTo>
                    <a:cubicBezTo>
                      <a:pt x="446" y="126"/>
                      <a:pt x="447" y="125"/>
                      <a:pt x="449" y="126"/>
                    </a:cubicBezTo>
                    <a:cubicBezTo>
                      <a:pt x="449" y="126"/>
                      <a:pt x="449" y="126"/>
                      <a:pt x="450" y="127"/>
                    </a:cubicBezTo>
                    <a:cubicBezTo>
                      <a:pt x="450" y="126"/>
                      <a:pt x="451" y="127"/>
                      <a:pt x="451" y="127"/>
                    </a:cubicBezTo>
                    <a:cubicBezTo>
                      <a:pt x="452" y="126"/>
                      <a:pt x="449" y="126"/>
                      <a:pt x="450" y="125"/>
                    </a:cubicBezTo>
                    <a:cubicBezTo>
                      <a:pt x="451" y="125"/>
                      <a:pt x="453" y="125"/>
                      <a:pt x="455" y="126"/>
                    </a:cubicBezTo>
                    <a:cubicBezTo>
                      <a:pt x="457" y="126"/>
                      <a:pt x="459" y="127"/>
                      <a:pt x="462" y="127"/>
                    </a:cubicBezTo>
                    <a:cubicBezTo>
                      <a:pt x="463" y="128"/>
                      <a:pt x="465" y="128"/>
                      <a:pt x="467" y="129"/>
                    </a:cubicBezTo>
                    <a:cubicBezTo>
                      <a:pt x="467" y="128"/>
                      <a:pt x="466" y="127"/>
                      <a:pt x="469" y="127"/>
                    </a:cubicBezTo>
                    <a:cubicBezTo>
                      <a:pt x="469" y="129"/>
                      <a:pt x="472" y="131"/>
                      <a:pt x="468" y="131"/>
                    </a:cubicBezTo>
                    <a:cubicBezTo>
                      <a:pt x="469" y="131"/>
                      <a:pt x="468" y="132"/>
                      <a:pt x="469" y="132"/>
                    </a:cubicBezTo>
                    <a:cubicBezTo>
                      <a:pt x="469" y="130"/>
                      <a:pt x="472" y="132"/>
                      <a:pt x="475" y="133"/>
                    </a:cubicBezTo>
                    <a:cubicBezTo>
                      <a:pt x="475" y="131"/>
                      <a:pt x="479" y="132"/>
                      <a:pt x="479" y="133"/>
                    </a:cubicBezTo>
                    <a:cubicBezTo>
                      <a:pt x="480" y="132"/>
                      <a:pt x="480" y="132"/>
                      <a:pt x="482" y="133"/>
                    </a:cubicBezTo>
                    <a:cubicBezTo>
                      <a:pt x="484" y="135"/>
                      <a:pt x="481" y="134"/>
                      <a:pt x="480" y="135"/>
                    </a:cubicBezTo>
                    <a:cubicBezTo>
                      <a:pt x="482" y="135"/>
                      <a:pt x="484" y="136"/>
                      <a:pt x="485" y="136"/>
                    </a:cubicBezTo>
                    <a:cubicBezTo>
                      <a:pt x="482" y="134"/>
                      <a:pt x="488" y="136"/>
                      <a:pt x="485" y="134"/>
                    </a:cubicBezTo>
                    <a:cubicBezTo>
                      <a:pt x="484" y="134"/>
                      <a:pt x="485" y="135"/>
                      <a:pt x="483" y="134"/>
                    </a:cubicBezTo>
                    <a:cubicBezTo>
                      <a:pt x="483" y="133"/>
                      <a:pt x="484" y="133"/>
                      <a:pt x="486" y="133"/>
                    </a:cubicBezTo>
                    <a:cubicBezTo>
                      <a:pt x="487" y="134"/>
                      <a:pt x="487" y="136"/>
                      <a:pt x="487" y="137"/>
                    </a:cubicBezTo>
                    <a:cubicBezTo>
                      <a:pt x="489" y="137"/>
                      <a:pt x="491" y="138"/>
                      <a:pt x="493" y="138"/>
                    </a:cubicBezTo>
                    <a:cubicBezTo>
                      <a:pt x="490" y="138"/>
                      <a:pt x="486" y="135"/>
                      <a:pt x="488" y="134"/>
                    </a:cubicBezTo>
                    <a:cubicBezTo>
                      <a:pt x="491" y="135"/>
                      <a:pt x="489" y="136"/>
                      <a:pt x="490" y="136"/>
                    </a:cubicBezTo>
                    <a:cubicBezTo>
                      <a:pt x="491" y="136"/>
                      <a:pt x="495" y="137"/>
                      <a:pt x="493" y="138"/>
                    </a:cubicBezTo>
                    <a:cubicBezTo>
                      <a:pt x="495" y="139"/>
                      <a:pt x="495" y="138"/>
                      <a:pt x="495" y="137"/>
                    </a:cubicBezTo>
                    <a:cubicBezTo>
                      <a:pt x="497" y="137"/>
                      <a:pt x="497" y="138"/>
                      <a:pt x="495" y="139"/>
                    </a:cubicBezTo>
                    <a:cubicBezTo>
                      <a:pt x="497" y="139"/>
                      <a:pt x="496" y="139"/>
                      <a:pt x="497" y="140"/>
                    </a:cubicBezTo>
                    <a:cubicBezTo>
                      <a:pt x="499" y="140"/>
                      <a:pt x="497" y="138"/>
                      <a:pt x="498" y="138"/>
                    </a:cubicBezTo>
                    <a:cubicBezTo>
                      <a:pt x="499" y="138"/>
                      <a:pt x="499" y="139"/>
                      <a:pt x="499" y="139"/>
                    </a:cubicBezTo>
                    <a:cubicBezTo>
                      <a:pt x="501" y="140"/>
                      <a:pt x="502" y="139"/>
                      <a:pt x="505" y="141"/>
                    </a:cubicBezTo>
                    <a:cubicBezTo>
                      <a:pt x="505" y="143"/>
                      <a:pt x="508" y="142"/>
                      <a:pt x="509" y="145"/>
                    </a:cubicBezTo>
                    <a:cubicBezTo>
                      <a:pt x="509" y="144"/>
                      <a:pt x="509" y="143"/>
                      <a:pt x="510" y="144"/>
                    </a:cubicBezTo>
                    <a:cubicBezTo>
                      <a:pt x="511" y="144"/>
                      <a:pt x="510" y="145"/>
                      <a:pt x="511" y="145"/>
                    </a:cubicBezTo>
                    <a:cubicBezTo>
                      <a:pt x="511" y="145"/>
                      <a:pt x="512" y="144"/>
                      <a:pt x="513" y="144"/>
                    </a:cubicBezTo>
                    <a:cubicBezTo>
                      <a:pt x="513" y="145"/>
                      <a:pt x="513" y="145"/>
                      <a:pt x="513" y="145"/>
                    </a:cubicBezTo>
                    <a:cubicBezTo>
                      <a:pt x="513" y="145"/>
                      <a:pt x="512" y="145"/>
                      <a:pt x="512" y="145"/>
                    </a:cubicBezTo>
                    <a:cubicBezTo>
                      <a:pt x="518" y="148"/>
                      <a:pt x="520" y="148"/>
                      <a:pt x="523" y="152"/>
                    </a:cubicBezTo>
                    <a:cubicBezTo>
                      <a:pt x="524" y="152"/>
                      <a:pt x="527" y="154"/>
                      <a:pt x="528" y="155"/>
                    </a:cubicBezTo>
                    <a:cubicBezTo>
                      <a:pt x="528" y="154"/>
                      <a:pt x="529" y="154"/>
                      <a:pt x="530" y="154"/>
                    </a:cubicBezTo>
                    <a:cubicBezTo>
                      <a:pt x="527" y="153"/>
                      <a:pt x="529" y="152"/>
                      <a:pt x="529" y="152"/>
                    </a:cubicBezTo>
                    <a:cubicBezTo>
                      <a:pt x="528" y="151"/>
                      <a:pt x="527" y="151"/>
                      <a:pt x="525" y="149"/>
                    </a:cubicBezTo>
                    <a:cubicBezTo>
                      <a:pt x="525" y="150"/>
                      <a:pt x="523" y="149"/>
                      <a:pt x="522" y="149"/>
                    </a:cubicBezTo>
                    <a:cubicBezTo>
                      <a:pt x="522" y="148"/>
                      <a:pt x="521" y="147"/>
                      <a:pt x="520" y="146"/>
                    </a:cubicBezTo>
                    <a:cubicBezTo>
                      <a:pt x="520" y="147"/>
                      <a:pt x="516" y="145"/>
                      <a:pt x="516" y="145"/>
                    </a:cubicBezTo>
                    <a:cubicBezTo>
                      <a:pt x="517" y="144"/>
                      <a:pt x="520" y="147"/>
                      <a:pt x="520" y="145"/>
                    </a:cubicBezTo>
                    <a:cubicBezTo>
                      <a:pt x="517" y="145"/>
                      <a:pt x="518" y="144"/>
                      <a:pt x="520" y="144"/>
                    </a:cubicBezTo>
                    <a:cubicBezTo>
                      <a:pt x="513" y="141"/>
                      <a:pt x="513" y="141"/>
                      <a:pt x="508" y="139"/>
                    </a:cubicBezTo>
                    <a:cubicBezTo>
                      <a:pt x="508" y="138"/>
                      <a:pt x="509" y="138"/>
                      <a:pt x="509" y="137"/>
                    </a:cubicBezTo>
                    <a:cubicBezTo>
                      <a:pt x="507" y="138"/>
                      <a:pt x="504" y="135"/>
                      <a:pt x="502" y="134"/>
                    </a:cubicBezTo>
                    <a:cubicBezTo>
                      <a:pt x="503" y="134"/>
                      <a:pt x="504" y="135"/>
                      <a:pt x="504" y="134"/>
                    </a:cubicBezTo>
                    <a:cubicBezTo>
                      <a:pt x="504" y="133"/>
                      <a:pt x="503" y="134"/>
                      <a:pt x="502" y="133"/>
                    </a:cubicBezTo>
                    <a:cubicBezTo>
                      <a:pt x="503" y="133"/>
                      <a:pt x="502" y="132"/>
                      <a:pt x="502" y="132"/>
                    </a:cubicBezTo>
                    <a:cubicBezTo>
                      <a:pt x="501" y="132"/>
                      <a:pt x="501" y="133"/>
                      <a:pt x="500" y="133"/>
                    </a:cubicBezTo>
                    <a:cubicBezTo>
                      <a:pt x="498" y="132"/>
                      <a:pt x="495" y="131"/>
                      <a:pt x="493" y="129"/>
                    </a:cubicBezTo>
                    <a:cubicBezTo>
                      <a:pt x="490" y="128"/>
                      <a:pt x="488" y="126"/>
                      <a:pt x="488" y="124"/>
                    </a:cubicBezTo>
                    <a:cubicBezTo>
                      <a:pt x="490" y="126"/>
                      <a:pt x="492" y="125"/>
                      <a:pt x="495" y="127"/>
                    </a:cubicBezTo>
                    <a:cubicBezTo>
                      <a:pt x="495" y="127"/>
                      <a:pt x="496" y="127"/>
                      <a:pt x="496" y="126"/>
                    </a:cubicBezTo>
                    <a:cubicBezTo>
                      <a:pt x="492" y="124"/>
                      <a:pt x="490" y="124"/>
                      <a:pt x="486" y="122"/>
                    </a:cubicBezTo>
                    <a:cubicBezTo>
                      <a:pt x="487" y="122"/>
                      <a:pt x="487" y="121"/>
                      <a:pt x="486" y="121"/>
                    </a:cubicBezTo>
                    <a:cubicBezTo>
                      <a:pt x="486" y="121"/>
                      <a:pt x="486" y="121"/>
                      <a:pt x="485" y="121"/>
                    </a:cubicBezTo>
                    <a:cubicBezTo>
                      <a:pt x="485" y="121"/>
                      <a:pt x="485" y="120"/>
                      <a:pt x="484" y="120"/>
                    </a:cubicBezTo>
                    <a:cubicBezTo>
                      <a:pt x="485" y="121"/>
                      <a:pt x="482" y="120"/>
                      <a:pt x="481" y="119"/>
                    </a:cubicBezTo>
                    <a:cubicBezTo>
                      <a:pt x="485" y="120"/>
                      <a:pt x="482" y="118"/>
                      <a:pt x="485" y="118"/>
                    </a:cubicBezTo>
                    <a:cubicBezTo>
                      <a:pt x="487" y="119"/>
                      <a:pt x="486" y="120"/>
                      <a:pt x="487" y="120"/>
                    </a:cubicBezTo>
                    <a:cubicBezTo>
                      <a:pt x="487" y="119"/>
                      <a:pt x="488" y="119"/>
                      <a:pt x="486" y="118"/>
                    </a:cubicBezTo>
                    <a:cubicBezTo>
                      <a:pt x="487" y="119"/>
                      <a:pt x="490" y="118"/>
                      <a:pt x="490" y="119"/>
                    </a:cubicBezTo>
                    <a:cubicBezTo>
                      <a:pt x="489" y="120"/>
                      <a:pt x="490" y="121"/>
                      <a:pt x="491" y="122"/>
                    </a:cubicBezTo>
                    <a:cubicBezTo>
                      <a:pt x="490" y="120"/>
                      <a:pt x="491" y="120"/>
                      <a:pt x="492" y="119"/>
                    </a:cubicBezTo>
                    <a:cubicBezTo>
                      <a:pt x="494" y="120"/>
                      <a:pt x="498" y="121"/>
                      <a:pt x="498" y="122"/>
                    </a:cubicBezTo>
                    <a:cubicBezTo>
                      <a:pt x="497" y="122"/>
                      <a:pt x="497" y="122"/>
                      <a:pt x="496" y="123"/>
                    </a:cubicBezTo>
                    <a:cubicBezTo>
                      <a:pt x="498" y="124"/>
                      <a:pt x="497" y="122"/>
                      <a:pt x="498" y="123"/>
                    </a:cubicBezTo>
                    <a:cubicBezTo>
                      <a:pt x="499" y="123"/>
                      <a:pt x="500" y="124"/>
                      <a:pt x="501" y="123"/>
                    </a:cubicBezTo>
                    <a:cubicBezTo>
                      <a:pt x="500" y="122"/>
                      <a:pt x="498" y="123"/>
                      <a:pt x="498" y="122"/>
                    </a:cubicBezTo>
                    <a:cubicBezTo>
                      <a:pt x="500" y="123"/>
                      <a:pt x="500" y="122"/>
                      <a:pt x="502" y="123"/>
                    </a:cubicBezTo>
                    <a:cubicBezTo>
                      <a:pt x="502" y="124"/>
                      <a:pt x="503" y="124"/>
                      <a:pt x="503" y="125"/>
                    </a:cubicBezTo>
                    <a:cubicBezTo>
                      <a:pt x="501" y="124"/>
                      <a:pt x="502" y="126"/>
                      <a:pt x="502" y="126"/>
                    </a:cubicBezTo>
                    <a:cubicBezTo>
                      <a:pt x="502" y="125"/>
                      <a:pt x="506" y="127"/>
                      <a:pt x="504" y="126"/>
                    </a:cubicBezTo>
                    <a:cubicBezTo>
                      <a:pt x="503" y="126"/>
                      <a:pt x="503" y="126"/>
                      <a:pt x="502" y="125"/>
                    </a:cubicBezTo>
                    <a:cubicBezTo>
                      <a:pt x="503" y="126"/>
                      <a:pt x="503" y="125"/>
                      <a:pt x="504" y="125"/>
                    </a:cubicBezTo>
                    <a:cubicBezTo>
                      <a:pt x="505" y="125"/>
                      <a:pt x="506" y="126"/>
                      <a:pt x="506" y="127"/>
                    </a:cubicBezTo>
                    <a:cubicBezTo>
                      <a:pt x="506" y="127"/>
                      <a:pt x="505" y="126"/>
                      <a:pt x="505" y="127"/>
                    </a:cubicBezTo>
                    <a:cubicBezTo>
                      <a:pt x="505" y="127"/>
                      <a:pt x="506" y="127"/>
                      <a:pt x="508" y="127"/>
                    </a:cubicBezTo>
                    <a:cubicBezTo>
                      <a:pt x="509" y="128"/>
                      <a:pt x="510" y="128"/>
                      <a:pt x="510" y="129"/>
                    </a:cubicBezTo>
                    <a:cubicBezTo>
                      <a:pt x="509" y="129"/>
                      <a:pt x="507" y="128"/>
                      <a:pt x="507" y="128"/>
                    </a:cubicBezTo>
                    <a:cubicBezTo>
                      <a:pt x="509" y="130"/>
                      <a:pt x="511" y="130"/>
                      <a:pt x="513" y="132"/>
                    </a:cubicBezTo>
                    <a:cubicBezTo>
                      <a:pt x="513" y="131"/>
                      <a:pt x="513" y="131"/>
                      <a:pt x="514" y="131"/>
                    </a:cubicBezTo>
                    <a:cubicBezTo>
                      <a:pt x="514" y="132"/>
                      <a:pt x="516" y="133"/>
                      <a:pt x="517" y="133"/>
                    </a:cubicBezTo>
                    <a:cubicBezTo>
                      <a:pt x="518" y="134"/>
                      <a:pt x="517" y="134"/>
                      <a:pt x="517" y="135"/>
                    </a:cubicBezTo>
                    <a:cubicBezTo>
                      <a:pt x="518" y="134"/>
                      <a:pt x="521" y="136"/>
                      <a:pt x="521" y="135"/>
                    </a:cubicBezTo>
                    <a:cubicBezTo>
                      <a:pt x="520" y="135"/>
                      <a:pt x="520" y="135"/>
                      <a:pt x="520" y="134"/>
                    </a:cubicBezTo>
                    <a:cubicBezTo>
                      <a:pt x="521" y="134"/>
                      <a:pt x="521" y="135"/>
                      <a:pt x="523" y="136"/>
                    </a:cubicBezTo>
                    <a:cubicBezTo>
                      <a:pt x="524" y="135"/>
                      <a:pt x="521" y="134"/>
                      <a:pt x="521" y="134"/>
                    </a:cubicBezTo>
                    <a:cubicBezTo>
                      <a:pt x="524" y="135"/>
                      <a:pt x="522" y="133"/>
                      <a:pt x="522" y="133"/>
                    </a:cubicBezTo>
                    <a:cubicBezTo>
                      <a:pt x="523" y="133"/>
                      <a:pt x="525" y="135"/>
                      <a:pt x="525" y="136"/>
                    </a:cubicBezTo>
                    <a:cubicBezTo>
                      <a:pt x="524" y="134"/>
                      <a:pt x="527" y="135"/>
                      <a:pt x="525" y="133"/>
                    </a:cubicBezTo>
                    <a:cubicBezTo>
                      <a:pt x="524" y="134"/>
                      <a:pt x="523" y="132"/>
                      <a:pt x="521" y="132"/>
                    </a:cubicBezTo>
                    <a:cubicBezTo>
                      <a:pt x="521" y="131"/>
                      <a:pt x="521" y="131"/>
                      <a:pt x="520" y="130"/>
                    </a:cubicBezTo>
                    <a:cubicBezTo>
                      <a:pt x="519" y="130"/>
                      <a:pt x="521" y="132"/>
                      <a:pt x="519" y="131"/>
                    </a:cubicBezTo>
                    <a:cubicBezTo>
                      <a:pt x="514" y="129"/>
                      <a:pt x="518" y="128"/>
                      <a:pt x="522" y="130"/>
                    </a:cubicBezTo>
                    <a:cubicBezTo>
                      <a:pt x="521" y="128"/>
                      <a:pt x="521" y="129"/>
                      <a:pt x="519" y="128"/>
                    </a:cubicBezTo>
                    <a:cubicBezTo>
                      <a:pt x="521" y="128"/>
                      <a:pt x="518" y="127"/>
                      <a:pt x="517" y="126"/>
                    </a:cubicBezTo>
                    <a:cubicBezTo>
                      <a:pt x="519" y="126"/>
                      <a:pt x="523" y="129"/>
                      <a:pt x="524" y="128"/>
                    </a:cubicBezTo>
                    <a:cubicBezTo>
                      <a:pt x="520" y="126"/>
                      <a:pt x="517" y="125"/>
                      <a:pt x="515" y="124"/>
                    </a:cubicBezTo>
                    <a:cubicBezTo>
                      <a:pt x="518" y="123"/>
                      <a:pt x="522" y="126"/>
                      <a:pt x="526" y="127"/>
                    </a:cubicBezTo>
                    <a:cubicBezTo>
                      <a:pt x="526" y="128"/>
                      <a:pt x="526" y="128"/>
                      <a:pt x="527" y="129"/>
                    </a:cubicBezTo>
                    <a:cubicBezTo>
                      <a:pt x="529" y="129"/>
                      <a:pt x="531" y="131"/>
                      <a:pt x="533" y="131"/>
                    </a:cubicBezTo>
                    <a:cubicBezTo>
                      <a:pt x="533" y="132"/>
                      <a:pt x="536" y="133"/>
                      <a:pt x="537" y="134"/>
                    </a:cubicBezTo>
                    <a:cubicBezTo>
                      <a:pt x="537" y="133"/>
                      <a:pt x="538" y="132"/>
                      <a:pt x="536" y="131"/>
                    </a:cubicBezTo>
                    <a:cubicBezTo>
                      <a:pt x="537" y="132"/>
                      <a:pt x="536" y="132"/>
                      <a:pt x="535" y="132"/>
                    </a:cubicBezTo>
                    <a:cubicBezTo>
                      <a:pt x="534" y="132"/>
                      <a:pt x="534" y="131"/>
                      <a:pt x="533" y="131"/>
                    </a:cubicBezTo>
                    <a:cubicBezTo>
                      <a:pt x="533" y="130"/>
                      <a:pt x="531" y="130"/>
                      <a:pt x="530" y="128"/>
                    </a:cubicBezTo>
                    <a:cubicBezTo>
                      <a:pt x="530" y="129"/>
                      <a:pt x="530" y="129"/>
                      <a:pt x="530" y="129"/>
                    </a:cubicBezTo>
                    <a:cubicBezTo>
                      <a:pt x="525" y="126"/>
                      <a:pt x="523" y="125"/>
                      <a:pt x="519" y="123"/>
                    </a:cubicBezTo>
                    <a:cubicBezTo>
                      <a:pt x="516" y="123"/>
                      <a:pt x="510" y="120"/>
                      <a:pt x="508" y="118"/>
                    </a:cubicBezTo>
                    <a:cubicBezTo>
                      <a:pt x="507" y="118"/>
                      <a:pt x="508" y="119"/>
                      <a:pt x="507" y="119"/>
                    </a:cubicBezTo>
                    <a:cubicBezTo>
                      <a:pt x="506" y="117"/>
                      <a:pt x="505" y="117"/>
                      <a:pt x="502" y="116"/>
                    </a:cubicBezTo>
                    <a:cubicBezTo>
                      <a:pt x="502" y="116"/>
                      <a:pt x="502" y="115"/>
                      <a:pt x="501" y="115"/>
                    </a:cubicBezTo>
                    <a:cubicBezTo>
                      <a:pt x="501" y="116"/>
                      <a:pt x="498" y="115"/>
                      <a:pt x="498" y="114"/>
                    </a:cubicBezTo>
                    <a:cubicBezTo>
                      <a:pt x="498" y="114"/>
                      <a:pt x="498" y="114"/>
                      <a:pt x="497" y="114"/>
                    </a:cubicBezTo>
                    <a:cubicBezTo>
                      <a:pt x="497" y="113"/>
                      <a:pt x="500" y="114"/>
                      <a:pt x="499" y="113"/>
                    </a:cubicBezTo>
                    <a:cubicBezTo>
                      <a:pt x="498" y="114"/>
                      <a:pt x="496" y="112"/>
                      <a:pt x="496" y="113"/>
                    </a:cubicBezTo>
                    <a:cubicBezTo>
                      <a:pt x="497" y="114"/>
                      <a:pt x="497" y="114"/>
                      <a:pt x="497" y="115"/>
                    </a:cubicBezTo>
                    <a:cubicBezTo>
                      <a:pt x="495" y="114"/>
                      <a:pt x="494" y="114"/>
                      <a:pt x="492" y="113"/>
                    </a:cubicBezTo>
                    <a:cubicBezTo>
                      <a:pt x="493" y="115"/>
                      <a:pt x="491" y="115"/>
                      <a:pt x="494" y="116"/>
                    </a:cubicBezTo>
                    <a:cubicBezTo>
                      <a:pt x="494" y="115"/>
                      <a:pt x="493" y="115"/>
                      <a:pt x="493" y="114"/>
                    </a:cubicBezTo>
                    <a:cubicBezTo>
                      <a:pt x="495" y="115"/>
                      <a:pt x="499" y="116"/>
                      <a:pt x="498" y="117"/>
                    </a:cubicBezTo>
                    <a:cubicBezTo>
                      <a:pt x="498" y="116"/>
                      <a:pt x="504" y="120"/>
                      <a:pt x="502" y="118"/>
                    </a:cubicBezTo>
                    <a:cubicBezTo>
                      <a:pt x="503" y="118"/>
                      <a:pt x="504" y="119"/>
                      <a:pt x="504" y="119"/>
                    </a:cubicBezTo>
                    <a:cubicBezTo>
                      <a:pt x="504" y="120"/>
                      <a:pt x="503" y="120"/>
                      <a:pt x="503" y="121"/>
                    </a:cubicBezTo>
                    <a:cubicBezTo>
                      <a:pt x="504" y="122"/>
                      <a:pt x="505" y="122"/>
                      <a:pt x="506" y="123"/>
                    </a:cubicBezTo>
                    <a:cubicBezTo>
                      <a:pt x="505" y="123"/>
                      <a:pt x="506" y="124"/>
                      <a:pt x="505" y="124"/>
                    </a:cubicBezTo>
                    <a:cubicBezTo>
                      <a:pt x="503" y="123"/>
                      <a:pt x="502" y="124"/>
                      <a:pt x="502" y="122"/>
                    </a:cubicBezTo>
                    <a:cubicBezTo>
                      <a:pt x="502" y="122"/>
                      <a:pt x="504" y="123"/>
                      <a:pt x="504" y="122"/>
                    </a:cubicBezTo>
                    <a:cubicBezTo>
                      <a:pt x="502" y="122"/>
                      <a:pt x="503" y="121"/>
                      <a:pt x="500" y="120"/>
                    </a:cubicBezTo>
                    <a:cubicBezTo>
                      <a:pt x="499" y="121"/>
                      <a:pt x="490" y="119"/>
                      <a:pt x="492" y="117"/>
                    </a:cubicBezTo>
                    <a:cubicBezTo>
                      <a:pt x="489" y="117"/>
                      <a:pt x="488" y="117"/>
                      <a:pt x="490" y="118"/>
                    </a:cubicBezTo>
                    <a:cubicBezTo>
                      <a:pt x="488" y="117"/>
                      <a:pt x="484" y="116"/>
                      <a:pt x="485" y="117"/>
                    </a:cubicBezTo>
                    <a:cubicBezTo>
                      <a:pt x="485" y="117"/>
                      <a:pt x="483" y="116"/>
                      <a:pt x="483" y="116"/>
                    </a:cubicBezTo>
                    <a:cubicBezTo>
                      <a:pt x="484" y="115"/>
                      <a:pt x="487" y="117"/>
                      <a:pt x="486" y="116"/>
                    </a:cubicBezTo>
                    <a:cubicBezTo>
                      <a:pt x="486" y="115"/>
                      <a:pt x="482" y="115"/>
                      <a:pt x="482" y="114"/>
                    </a:cubicBezTo>
                    <a:cubicBezTo>
                      <a:pt x="484" y="115"/>
                      <a:pt x="483" y="113"/>
                      <a:pt x="485" y="114"/>
                    </a:cubicBezTo>
                    <a:cubicBezTo>
                      <a:pt x="483" y="114"/>
                      <a:pt x="486" y="115"/>
                      <a:pt x="487" y="115"/>
                    </a:cubicBezTo>
                    <a:cubicBezTo>
                      <a:pt x="486" y="115"/>
                      <a:pt x="487" y="116"/>
                      <a:pt x="489" y="117"/>
                    </a:cubicBezTo>
                    <a:cubicBezTo>
                      <a:pt x="487" y="115"/>
                      <a:pt x="488" y="115"/>
                      <a:pt x="490" y="115"/>
                    </a:cubicBezTo>
                    <a:cubicBezTo>
                      <a:pt x="488" y="115"/>
                      <a:pt x="487" y="114"/>
                      <a:pt x="485" y="113"/>
                    </a:cubicBezTo>
                    <a:cubicBezTo>
                      <a:pt x="483" y="113"/>
                      <a:pt x="482" y="112"/>
                      <a:pt x="480" y="112"/>
                    </a:cubicBezTo>
                    <a:cubicBezTo>
                      <a:pt x="481" y="112"/>
                      <a:pt x="478" y="112"/>
                      <a:pt x="478" y="112"/>
                    </a:cubicBezTo>
                    <a:cubicBezTo>
                      <a:pt x="476" y="112"/>
                      <a:pt x="475" y="111"/>
                      <a:pt x="473" y="111"/>
                    </a:cubicBezTo>
                    <a:cubicBezTo>
                      <a:pt x="472" y="110"/>
                      <a:pt x="471" y="110"/>
                      <a:pt x="468" y="109"/>
                    </a:cubicBezTo>
                    <a:cubicBezTo>
                      <a:pt x="470" y="109"/>
                      <a:pt x="468" y="108"/>
                      <a:pt x="469" y="108"/>
                    </a:cubicBezTo>
                    <a:cubicBezTo>
                      <a:pt x="469" y="109"/>
                      <a:pt x="474" y="110"/>
                      <a:pt x="474" y="110"/>
                    </a:cubicBezTo>
                    <a:cubicBezTo>
                      <a:pt x="473" y="109"/>
                      <a:pt x="474" y="109"/>
                      <a:pt x="474" y="109"/>
                    </a:cubicBezTo>
                    <a:cubicBezTo>
                      <a:pt x="468" y="109"/>
                      <a:pt x="468" y="105"/>
                      <a:pt x="473" y="107"/>
                    </a:cubicBezTo>
                    <a:cubicBezTo>
                      <a:pt x="473" y="107"/>
                      <a:pt x="473" y="108"/>
                      <a:pt x="474" y="108"/>
                    </a:cubicBezTo>
                    <a:cubicBezTo>
                      <a:pt x="475" y="108"/>
                      <a:pt x="478" y="110"/>
                      <a:pt x="477" y="108"/>
                    </a:cubicBezTo>
                    <a:cubicBezTo>
                      <a:pt x="473" y="108"/>
                      <a:pt x="476" y="106"/>
                      <a:pt x="473" y="105"/>
                    </a:cubicBezTo>
                    <a:cubicBezTo>
                      <a:pt x="472" y="105"/>
                      <a:pt x="473" y="106"/>
                      <a:pt x="471" y="106"/>
                    </a:cubicBezTo>
                    <a:cubicBezTo>
                      <a:pt x="470" y="105"/>
                      <a:pt x="471" y="104"/>
                      <a:pt x="470" y="104"/>
                    </a:cubicBezTo>
                    <a:cubicBezTo>
                      <a:pt x="468" y="103"/>
                      <a:pt x="469" y="105"/>
                      <a:pt x="468" y="105"/>
                    </a:cubicBezTo>
                    <a:cubicBezTo>
                      <a:pt x="466" y="104"/>
                      <a:pt x="464" y="103"/>
                      <a:pt x="467" y="103"/>
                    </a:cubicBezTo>
                    <a:cubicBezTo>
                      <a:pt x="466" y="103"/>
                      <a:pt x="465" y="103"/>
                      <a:pt x="464" y="102"/>
                    </a:cubicBezTo>
                    <a:cubicBezTo>
                      <a:pt x="465" y="102"/>
                      <a:pt x="465" y="102"/>
                      <a:pt x="466" y="102"/>
                    </a:cubicBezTo>
                    <a:cubicBezTo>
                      <a:pt x="469" y="102"/>
                      <a:pt x="471" y="103"/>
                      <a:pt x="474" y="104"/>
                    </a:cubicBezTo>
                    <a:cubicBezTo>
                      <a:pt x="476" y="104"/>
                      <a:pt x="478" y="105"/>
                      <a:pt x="480" y="106"/>
                    </a:cubicBezTo>
                    <a:cubicBezTo>
                      <a:pt x="479" y="106"/>
                      <a:pt x="477" y="105"/>
                      <a:pt x="479" y="105"/>
                    </a:cubicBezTo>
                    <a:cubicBezTo>
                      <a:pt x="480" y="106"/>
                      <a:pt x="482" y="106"/>
                      <a:pt x="482" y="107"/>
                    </a:cubicBezTo>
                    <a:cubicBezTo>
                      <a:pt x="482" y="106"/>
                      <a:pt x="483" y="106"/>
                      <a:pt x="484" y="107"/>
                    </a:cubicBezTo>
                    <a:cubicBezTo>
                      <a:pt x="484" y="106"/>
                      <a:pt x="484" y="106"/>
                      <a:pt x="484" y="105"/>
                    </a:cubicBezTo>
                    <a:cubicBezTo>
                      <a:pt x="488" y="106"/>
                      <a:pt x="491" y="107"/>
                      <a:pt x="492" y="108"/>
                    </a:cubicBezTo>
                    <a:cubicBezTo>
                      <a:pt x="490" y="108"/>
                      <a:pt x="492" y="110"/>
                      <a:pt x="493" y="111"/>
                    </a:cubicBezTo>
                    <a:cubicBezTo>
                      <a:pt x="491" y="111"/>
                      <a:pt x="488" y="110"/>
                      <a:pt x="486" y="109"/>
                    </a:cubicBezTo>
                    <a:cubicBezTo>
                      <a:pt x="484" y="108"/>
                      <a:pt x="482" y="107"/>
                      <a:pt x="480" y="107"/>
                    </a:cubicBezTo>
                    <a:cubicBezTo>
                      <a:pt x="481" y="108"/>
                      <a:pt x="484" y="109"/>
                      <a:pt x="485" y="110"/>
                    </a:cubicBezTo>
                    <a:cubicBezTo>
                      <a:pt x="481" y="109"/>
                      <a:pt x="480" y="107"/>
                      <a:pt x="477" y="106"/>
                    </a:cubicBezTo>
                    <a:cubicBezTo>
                      <a:pt x="477" y="107"/>
                      <a:pt x="479" y="108"/>
                      <a:pt x="481" y="110"/>
                    </a:cubicBezTo>
                    <a:cubicBezTo>
                      <a:pt x="482" y="112"/>
                      <a:pt x="476" y="109"/>
                      <a:pt x="474" y="110"/>
                    </a:cubicBezTo>
                    <a:cubicBezTo>
                      <a:pt x="478" y="111"/>
                      <a:pt x="481" y="111"/>
                      <a:pt x="484" y="111"/>
                    </a:cubicBezTo>
                    <a:cubicBezTo>
                      <a:pt x="485" y="113"/>
                      <a:pt x="488" y="113"/>
                      <a:pt x="491" y="115"/>
                    </a:cubicBezTo>
                    <a:cubicBezTo>
                      <a:pt x="490" y="113"/>
                      <a:pt x="489" y="114"/>
                      <a:pt x="491" y="113"/>
                    </a:cubicBezTo>
                    <a:cubicBezTo>
                      <a:pt x="489" y="112"/>
                      <a:pt x="488" y="113"/>
                      <a:pt x="488" y="112"/>
                    </a:cubicBezTo>
                    <a:cubicBezTo>
                      <a:pt x="489" y="112"/>
                      <a:pt x="491" y="113"/>
                      <a:pt x="492" y="112"/>
                    </a:cubicBezTo>
                    <a:cubicBezTo>
                      <a:pt x="493" y="113"/>
                      <a:pt x="494" y="113"/>
                      <a:pt x="495" y="113"/>
                    </a:cubicBezTo>
                    <a:cubicBezTo>
                      <a:pt x="496" y="113"/>
                      <a:pt x="492" y="111"/>
                      <a:pt x="495" y="111"/>
                    </a:cubicBezTo>
                    <a:cubicBezTo>
                      <a:pt x="497" y="113"/>
                      <a:pt x="496" y="111"/>
                      <a:pt x="498" y="112"/>
                    </a:cubicBezTo>
                    <a:cubicBezTo>
                      <a:pt x="500" y="113"/>
                      <a:pt x="498" y="113"/>
                      <a:pt x="500" y="114"/>
                    </a:cubicBezTo>
                    <a:cubicBezTo>
                      <a:pt x="500" y="113"/>
                      <a:pt x="504" y="113"/>
                      <a:pt x="505" y="115"/>
                    </a:cubicBezTo>
                    <a:cubicBezTo>
                      <a:pt x="504" y="115"/>
                      <a:pt x="503" y="114"/>
                      <a:pt x="504" y="115"/>
                    </a:cubicBezTo>
                    <a:cubicBezTo>
                      <a:pt x="506" y="115"/>
                      <a:pt x="508" y="117"/>
                      <a:pt x="508" y="115"/>
                    </a:cubicBezTo>
                    <a:cubicBezTo>
                      <a:pt x="510" y="117"/>
                      <a:pt x="512" y="116"/>
                      <a:pt x="514" y="118"/>
                    </a:cubicBezTo>
                    <a:cubicBezTo>
                      <a:pt x="515" y="118"/>
                      <a:pt x="514" y="117"/>
                      <a:pt x="515" y="118"/>
                    </a:cubicBezTo>
                    <a:cubicBezTo>
                      <a:pt x="516" y="119"/>
                      <a:pt x="519" y="118"/>
                      <a:pt x="520" y="120"/>
                    </a:cubicBezTo>
                    <a:cubicBezTo>
                      <a:pt x="519" y="119"/>
                      <a:pt x="518" y="119"/>
                      <a:pt x="518" y="119"/>
                    </a:cubicBezTo>
                    <a:cubicBezTo>
                      <a:pt x="522" y="120"/>
                      <a:pt x="518" y="120"/>
                      <a:pt x="520" y="121"/>
                    </a:cubicBezTo>
                    <a:cubicBezTo>
                      <a:pt x="521" y="121"/>
                      <a:pt x="524" y="121"/>
                      <a:pt x="526" y="122"/>
                    </a:cubicBezTo>
                    <a:cubicBezTo>
                      <a:pt x="527" y="123"/>
                      <a:pt x="529" y="125"/>
                      <a:pt x="527" y="126"/>
                    </a:cubicBezTo>
                    <a:cubicBezTo>
                      <a:pt x="526" y="125"/>
                      <a:pt x="524" y="124"/>
                      <a:pt x="525" y="125"/>
                    </a:cubicBezTo>
                    <a:cubicBezTo>
                      <a:pt x="525" y="125"/>
                      <a:pt x="527" y="126"/>
                      <a:pt x="527" y="126"/>
                    </a:cubicBezTo>
                    <a:cubicBezTo>
                      <a:pt x="529" y="125"/>
                      <a:pt x="530" y="125"/>
                      <a:pt x="532" y="127"/>
                    </a:cubicBezTo>
                    <a:cubicBezTo>
                      <a:pt x="532" y="127"/>
                      <a:pt x="530" y="127"/>
                      <a:pt x="531" y="128"/>
                    </a:cubicBezTo>
                    <a:cubicBezTo>
                      <a:pt x="532" y="127"/>
                      <a:pt x="533" y="130"/>
                      <a:pt x="534" y="130"/>
                    </a:cubicBezTo>
                    <a:cubicBezTo>
                      <a:pt x="534" y="129"/>
                      <a:pt x="536" y="129"/>
                      <a:pt x="537" y="129"/>
                    </a:cubicBezTo>
                    <a:cubicBezTo>
                      <a:pt x="537" y="129"/>
                      <a:pt x="534" y="127"/>
                      <a:pt x="536" y="127"/>
                    </a:cubicBezTo>
                    <a:cubicBezTo>
                      <a:pt x="537" y="128"/>
                      <a:pt x="537" y="129"/>
                      <a:pt x="538" y="129"/>
                    </a:cubicBezTo>
                    <a:cubicBezTo>
                      <a:pt x="538" y="130"/>
                      <a:pt x="538" y="130"/>
                      <a:pt x="538" y="130"/>
                    </a:cubicBezTo>
                    <a:cubicBezTo>
                      <a:pt x="543" y="131"/>
                      <a:pt x="545" y="133"/>
                      <a:pt x="549" y="136"/>
                    </a:cubicBezTo>
                    <a:cubicBezTo>
                      <a:pt x="550" y="136"/>
                      <a:pt x="551" y="138"/>
                      <a:pt x="552" y="138"/>
                    </a:cubicBezTo>
                    <a:cubicBezTo>
                      <a:pt x="552" y="137"/>
                      <a:pt x="550" y="135"/>
                      <a:pt x="551" y="136"/>
                    </a:cubicBezTo>
                    <a:cubicBezTo>
                      <a:pt x="554" y="137"/>
                      <a:pt x="554" y="139"/>
                      <a:pt x="556" y="140"/>
                    </a:cubicBezTo>
                    <a:cubicBezTo>
                      <a:pt x="556" y="140"/>
                      <a:pt x="556" y="141"/>
                      <a:pt x="556" y="141"/>
                    </a:cubicBezTo>
                    <a:cubicBezTo>
                      <a:pt x="557" y="140"/>
                      <a:pt x="559" y="143"/>
                      <a:pt x="558" y="141"/>
                    </a:cubicBezTo>
                    <a:cubicBezTo>
                      <a:pt x="559" y="142"/>
                      <a:pt x="560" y="142"/>
                      <a:pt x="561" y="143"/>
                    </a:cubicBezTo>
                    <a:cubicBezTo>
                      <a:pt x="563" y="144"/>
                      <a:pt x="560" y="143"/>
                      <a:pt x="561" y="145"/>
                    </a:cubicBezTo>
                    <a:cubicBezTo>
                      <a:pt x="563" y="144"/>
                      <a:pt x="567" y="149"/>
                      <a:pt x="569" y="148"/>
                    </a:cubicBezTo>
                    <a:cubicBezTo>
                      <a:pt x="569" y="149"/>
                      <a:pt x="567" y="148"/>
                      <a:pt x="568" y="150"/>
                    </a:cubicBezTo>
                    <a:cubicBezTo>
                      <a:pt x="571" y="150"/>
                      <a:pt x="574" y="153"/>
                      <a:pt x="577" y="155"/>
                    </a:cubicBezTo>
                    <a:cubicBezTo>
                      <a:pt x="575" y="153"/>
                      <a:pt x="573" y="151"/>
                      <a:pt x="571" y="149"/>
                    </a:cubicBezTo>
                    <a:cubicBezTo>
                      <a:pt x="569" y="147"/>
                      <a:pt x="566" y="145"/>
                      <a:pt x="564" y="145"/>
                    </a:cubicBezTo>
                    <a:cubicBezTo>
                      <a:pt x="562" y="143"/>
                      <a:pt x="560" y="141"/>
                      <a:pt x="558" y="140"/>
                    </a:cubicBezTo>
                    <a:cubicBezTo>
                      <a:pt x="556" y="138"/>
                      <a:pt x="554" y="137"/>
                      <a:pt x="552" y="135"/>
                    </a:cubicBezTo>
                    <a:cubicBezTo>
                      <a:pt x="550" y="135"/>
                      <a:pt x="549" y="134"/>
                      <a:pt x="548" y="133"/>
                    </a:cubicBezTo>
                    <a:cubicBezTo>
                      <a:pt x="547" y="132"/>
                      <a:pt x="546" y="132"/>
                      <a:pt x="545" y="131"/>
                    </a:cubicBezTo>
                    <a:cubicBezTo>
                      <a:pt x="543" y="130"/>
                      <a:pt x="540" y="128"/>
                      <a:pt x="538" y="126"/>
                    </a:cubicBezTo>
                    <a:cubicBezTo>
                      <a:pt x="538" y="126"/>
                      <a:pt x="539" y="127"/>
                      <a:pt x="538" y="127"/>
                    </a:cubicBezTo>
                    <a:cubicBezTo>
                      <a:pt x="535" y="126"/>
                      <a:pt x="534" y="124"/>
                      <a:pt x="532" y="123"/>
                    </a:cubicBezTo>
                    <a:cubicBezTo>
                      <a:pt x="531" y="124"/>
                      <a:pt x="534" y="124"/>
                      <a:pt x="533" y="125"/>
                    </a:cubicBezTo>
                    <a:cubicBezTo>
                      <a:pt x="531" y="125"/>
                      <a:pt x="529" y="123"/>
                      <a:pt x="526" y="122"/>
                    </a:cubicBezTo>
                    <a:cubicBezTo>
                      <a:pt x="527" y="121"/>
                      <a:pt x="526" y="120"/>
                      <a:pt x="526" y="120"/>
                    </a:cubicBezTo>
                    <a:cubicBezTo>
                      <a:pt x="525" y="119"/>
                      <a:pt x="524" y="119"/>
                      <a:pt x="523" y="119"/>
                    </a:cubicBezTo>
                    <a:cubicBezTo>
                      <a:pt x="525" y="119"/>
                      <a:pt x="523" y="120"/>
                      <a:pt x="523" y="119"/>
                    </a:cubicBezTo>
                    <a:cubicBezTo>
                      <a:pt x="521" y="118"/>
                      <a:pt x="519" y="118"/>
                      <a:pt x="519" y="117"/>
                    </a:cubicBezTo>
                    <a:cubicBezTo>
                      <a:pt x="521" y="118"/>
                      <a:pt x="523" y="119"/>
                      <a:pt x="523" y="118"/>
                    </a:cubicBezTo>
                    <a:cubicBezTo>
                      <a:pt x="519" y="116"/>
                      <a:pt x="518" y="116"/>
                      <a:pt x="516" y="114"/>
                    </a:cubicBezTo>
                    <a:cubicBezTo>
                      <a:pt x="516" y="115"/>
                      <a:pt x="516" y="115"/>
                      <a:pt x="514" y="114"/>
                    </a:cubicBezTo>
                    <a:cubicBezTo>
                      <a:pt x="513" y="112"/>
                      <a:pt x="508" y="112"/>
                      <a:pt x="506" y="112"/>
                    </a:cubicBezTo>
                    <a:cubicBezTo>
                      <a:pt x="505" y="111"/>
                      <a:pt x="504" y="110"/>
                      <a:pt x="503" y="109"/>
                    </a:cubicBezTo>
                    <a:cubicBezTo>
                      <a:pt x="503" y="109"/>
                      <a:pt x="504" y="110"/>
                      <a:pt x="503" y="110"/>
                    </a:cubicBezTo>
                    <a:cubicBezTo>
                      <a:pt x="501" y="109"/>
                      <a:pt x="500" y="108"/>
                      <a:pt x="499" y="107"/>
                    </a:cubicBezTo>
                    <a:cubicBezTo>
                      <a:pt x="499" y="109"/>
                      <a:pt x="497" y="107"/>
                      <a:pt x="494" y="107"/>
                    </a:cubicBezTo>
                    <a:cubicBezTo>
                      <a:pt x="495" y="106"/>
                      <a:pt x="495" y="107"/>
                      <a:pt x="496" y="106"/>
                    </a:cubicBezTo>
                    <a:cubicBezTo>
                      <a:pt x="494" y="105"/>
                      <a:pt x="490" y="105"/>
                      <a:pt x="489" y="104"/>
                    </a:cubicBezTo>
                    <a:cubicBezTo>
                      <a:pt x="489" y="103"/>
                      <a:pt x="490" y="104"/>
                      <a:pt x="491" y="103"/>
                    </a:cubicBezTo>
                    <a:cubicBezTo>
                      <a:pt x="490" y="103"/>
                      <a:pt x="488" y="103"/>
                      <a:pt x="489" y="102"/>
                    </a:cubicBezTo>
                    <a:cubicBezTo>
                      <a:pt x="488" y="102"/>
                      <a:pt x="486" y="101"/>
                      <a:pt x="485" y="101"/>
                    </a:cubicBezTo>
                    <a:cubicBezTo>
                      <a:pt x="486" y="102"/>
                      <a:pt x="488" y="103"/>
                      <a:pt x="488" y="104"/>
                    </a:cubicBezTo>
                    <a:cubicBezTo>
                      <a:pt x="486" y="103"/>
                      <a:pt x="488" y="103"/>
                      <a:pt x="486" y="104"/>
                    </a:cubicBezTo>
                    <a:cubicBezTo>
                      <a:pt x="486" y="103"/>
                      <a:pt x="483" y="102"/>
                      <a:pt x="486" y="102"/>
                    </a:cubicBezTo>
                    <a:cubicBezTo>
                      <a:pt x="484" y="101"/>
                      <a:pt x="482" y="101"/>
                      <a:pt x="482" y="100"/>
                    </a:cubicBezTo>
                    <a:cubicBezTo>
                      <a:pt x="483" y="100"/>
                      <a:pt x="485" y="100"/>
                      <a:pt x="486" y="101"/>
                    </a:cubicBezTo>
                    <a:cubicBezTo>
                      <a:pt x="485" y="99"/>
                      <a:pt x="487" y="100"/>
                      <a:pt x="489" y="100"/>
                    </a:cubicBezTo>
                    <a:cubicBezTo>
                      <a:pt x="487" y="99"/>
                      <a:pt x="485" y="99"/>
                      <a:pt x="484" y="99"/>
                    </a:cubicBezTo>
                    <a:cubicBezTo>
                      <a:pt x="485" y="100"/>
                      <a:pt x="485" y="100"/>
                      <a:pt x="485" y="100"/>
                    </a:cubicBezTo>
                    <a:cubicBezTo>
                      <a:pt x="483" y="100"/>
                      <a:pt x="482" y="100"/>
                      <a:pt x="482" y="99"/>
                    </a:cubicBezTo>
                    <a:cubicBezTo>
                      <a:pt x="481" y="99"/>
                      <a:pt x="482" y="100"/>
                      <a:pt x="481" y="100"/>
                    </a:cubicBezTo>
                    <a:cubicBezTo>
                      <a:pt x="480" y="100"/>
                      <a:pt x="480" y="99"/>
                      <a:pt x="479" y="99"/>
                    </a:cubicBezTo>
                    <a:cubicBezTo>
                      <a:pt x="481" y="98"/>
                      <a:pt x="484" y="98"/>
                      <a:pt x="488" y="99"/>
                    </a:cubicBezTo>
                    <a:cubicBezTo>
                      <a:pt x="489" y="99"/>
                      <a:pt x="488" y="97"/>
                      <a:pt x="489" y="98"/>
                    </a:cubicBezTo>
                    <a:cubicBezTo>
                      <a:pt x="489" y="98"/>
                      <a:pt x="490" y="98"/>
                      <a:pt x="490" y="99"/>
                    </a:cubicBezTo>
                    <a:cubicBezTo>
                      <a:pt x="490" y="100"/>
                      <a:pt x="488" y="100"/>
                      <a:pt x="490" y="100"/>
                    </a:cubicBezTo>
                    <a:cubicBezTo>
                      <a:pt x="492" y="98"/>
                      <a:pt x="500" y="102"/>
                      <a:pt x="502" y="103"/>
                    </a:cubicBezTo>
                    <a:cubicBezTo>
                      <a:pt x="504" y="104"/>
                      <a:pt x="501" y="102"/>
                      <a:pt x="503" y="102"/>
                    </a:cubicBezTo>
                    <a:cubicBezTo>
                      <a:pt x="506" y="104"/>
                      <a:pt x="508" y="105"/>
                      <a:pt x="510" y="106"/>
                    </a:cubicBezTo>
                    <a:cubicBezTo>
                      <a:pt x="510" y="106"/>
                      <a:pt x="510" y="107"/>
                      <a:pt x="510" y="107"/>
                    </a:cubicBezTo>
                    <a:cubicBezTo>
                      <a:pt x="512" y="106"/>
                      <a:pt x="514" y="107"/>
                      <a:pt x="517" y="109"/>
                    </a:cubicBezTo>
                    <a:cubicBezTo>
                      <a:pt x="519" y="110"/>
                      <a:pt x="522" y="112"/>
                      <a:pt x="523" y="112"/>
                    </a:cubicBezTo>
                    <a:cubicBezTo>
                      <a:pt x="522" y="112"/>
                      <a:pt x="522" y="111"/>
                      <a:pt x="523" y="111"/>
                    </a:cubicBezTo>
                    <a:cubicBezTo>
                      <a:pt x="525" y="112"/>
                      <a:pt x="523" y="113"/>
                      <a:pt x="525" y="114"/>
                    </a:cubicBezTo>
                    <a:cubicBezTo>
                      <a:pt x="526" y="114"/>
                      <a:pt x="523" y="112"/>
                      <a:pt x="525" y="112"/>
                    </a:cubicBezTo>
                    <a:cubicBezTo>
                      <a:pt x="526" y="114"/>
                      <a:pt x="526" y="113"/>
                      <a:pt x="527" y="113"/>
                    </a:cubicBezTo>
                    <a:cubicBezTo>
                      <a:pt x="528" y="114"/>
                      <a:pt x="530" y="115"/>
                      <a:pt x="530" y="116"/>
                    </a:cubicBezTo>
                    <a:cubicBezTo>
                      <a:pt x="535" y="116"/>
                      <a:pt x="539" y="121"/>
                      <a:pt x="542" y="122"/>
                    </a:cubicBezTo>
                    <a:cubicBezTo>
                      <a:pt x="542" y="123"/>
                      <a:pt x="544" y="125"/>
                      <a:pt x="546" y="126"/>
                    </a:cubicBezTo>
                    <a:cubicBezTo>
                      <a:pt x="546" y="125"/>
                      <a:pt x="543" y="124"/>
                      <a:pt x="543" y="123"/>
                    </a:cubicBezTo>
                    <a:cubicBezTo>
                      <a:pt x="546" y="125"/>
                      <a:pt x="549" y="126"/>
                      <a:pt x="552" y="128"/>
                    </a:cubicBezTo>
                    <a:cubicBezTo>
                      <a:pt x="555" y="129"/>
                      <a:pt x="559" y="131"/>
                      <a:pt x="561" y="132"/>
                    </a:cubicBezTo>
                    <a:cubicBezTo>
                      <a:pt x="561" y="133"/>
                      <a:pt x="560" y="132"/>
                      <a:pt x="560" y="132"/>
                    </a:cubicBezTo>
                    <a:cubicBezTo>
                      <a:pt x="562" y="134"/>
                      <a:pt x="561" y="132"/>
                      <a:pt x="563" y="133"/>
                    </a:cubicBezTo>
                    <a:cubicBezTo>
                      <a:pt x="565" y="136"/>
                      <a:pt x="567" y="140"/>
                      <a:pt x="571" y="140"/>
                    </a:cubicBezTo>
                    <a:cubicBezTo>
                      <a:pt x="570" y="139"/>
                      <a:pt x="569" y="139"/>
                      <a:pt x="569" y="138"/>
                    </a:cubicBezTo>
                    <a:cubicBezTo>
                      <a:pt x="570" y="139"/>
                      <a:pt x="575" y="141"/>
                      <a:pt x="576" y="144"/>
                    </a:cubicBezTo>
                    <a:cubicBezTo>
                      <a:pt x="575" y="144"/>
                      <a:pt x="575" y="144"/>
                      <a:pt x="574" y="143"/>
                    </a:cubicBezTo>
                    <a:cubicBezTo>
                      <a:pt x="574" y="143"/>
                      <a:pt x="573" y="142"/>
                      <a:pt x="572" y="141"/>
                    </a:cubicBezTo>
                    <a:cubicBezTo>
                      <a:pt x="572" y="142"/>
                      <a:pt x="570" y="141"/>
                      <a:pt x="570" y="142"/>
                    </a:cubicBezTo>
                    <a:cubicBezTo>
                      <a:pt x="572" y="143"/>
                      <a:pt x="571" y="142"/>
                      <a:pt x="573" y="143"/>
                    </a:cubicBezTo>
                    <a:cubicBezTo>
                      <a:pt x="572" y="144"/>
                      <a:pt x="572" y="143"/>
                      <a:pt x="572" y="144"/>
                    </a:cubicBezTo>
                    <a:cubicBezTo>
                      <a:pt x="573" y="144"/>
                      <a:pt x="577" y="146"/>
                      <a:pt x="576" y="145"/>
                    </a:cubicBezTo>
                    <a:cubicBezTo>
                      <a:pt x="577" y="147"/>
                      <a:pt x="582" y="149"/>
                      <a:pt x="583" y="151"/>
                    </a:cubicBezTo>
                    <a:cubicBezTo>
                      <a:pt x="582" y="152"/>
                      <a:pt x="580" y="149"/>
                      <a:pt x="580" y="150"/>
                    </a:cubicBezTo>
                    <a:cubicBezTo>
                      <a:pt x="581" y="151"/>
                      <a:pt x="583" y="152"/>
                      <a:pt x="584" y="153"/>
                    </a:cubicBezTo>
                    <a:cubicBezTo>
                      <a:pt x="585" y="152"/>
                      <a:pt x="583" y="152"/>
                      <a:pt x="583" y="152"/>
                    </a:cubicBezTo>
                    <a:cubicBezTo>
                      <a:pt x="584" y="150"/>
                      <a:pt x="588" y="155"/>
                      <a:pt x="588" y="153"/>
                    </a:cubicBezTo>
                    <a:cubicBezTo>
                      <a:pt x="584" y="152"/>
                      <a:pt x="581" y="147"/>
                      <a:pt x="580" y="148"/>
                    </a:cubicBezTo>
                    <a:cubicBezTo>
                      <a:pt x="579" y="146"/>
                      <a:pt x="577" y="144"/>
                      <a:pt x="577" y="143"/>
                    </a:cubicBezTo>
                    <a:cubicBezTo>
                      <a:pt x="578" y="144"/>
                      <a:pt x="578" y="144"/>
                      <a:pt x="581" y="146"/>
                    </a:cubicBezTo>
                    <a:cubicBezTo>
                      <a:pt x="581" y="147"/>
                      <a:pt x="584" y="152"/>
                      <a:pt x="585" y="150"/>
                    </a:cubicBezTo>
                    <a:cubicBezTo>
                      <a:pt x="583" y="149"/>
                      <a:pt x="583" y="148"/>
                      <a:pt x="583" y="147"/>
                    </a:cubicBezTo>
                    <a:cubicBezTo>
                      <a:pt x="584" y="149"/>
                      <a:pt x="586" y="148"/>
                      <a:pt x="587" y="150"/>
                    </a:cubicBezTo>
                    <a:cubicBezTo>
                      <a:pt x="588" y="149"/>
                      <a:pt x="583" y="147"/>
                      <a:pt x="582" y="146"/>
                    </a:cubicBezTo>
                    <a:cubicBezTo>
                      <a:pt x="582" y="146"/>
                      <a:pt x="583" y="146"/>
                      <a:pt x="583" y="146"/>
                    </a:cubicBezTo>
                    <a:cubicBezTo>
                      <a:pt x="580" y="144"/>
                      <a:pt x="577" y="141"/>
                      <a:pt x="575" y="139"/>
                    </a:cubicBezTo>
                    <a:cubicBezTo>
                      <a:pt x="572" y="137"/>
                      <a:pt x="570" y="135"/>
                      <a:pt x="568" y="132"/>
                    </a:cubicBezTo>
                    <a:cubicBezTo>
                      <a:pt x="567" y="134"/>
                      <a:pt x="571" y="136"/>
                      <a:pt x="570" y="137"/>
                    </a:cubicBezTo>
                    <a:cubicBezTo>
                      <a:pt x="570" y="137"/>
                      <a:pt x="569" y="137"/>
                      <a:pt x="569" y="137"/>
                    </a:cubicBezTo>
                    <a:cubicBezTo>
                      <a:pt x="569" y="136"/>
                      <a:pt x="568" y="134"/>
                      <a:pt x="566" y="133"/>
                    </a:cubicBezTo>
                    <a:cubicBezTo>
                      <a:pt x="566" y="132"/>
                      <a:pt x="565" y="131"/>
                      <a:pt x="565" y="130"/>
                    </a:cubicBezTo>
                    <a:cubicBezTo>
                      <a:pt x="561" y="131"/>
                      <a:pt x="557" y="126"/>
                      <a:pt x="554" y="124"/>
                    </a:cubicBezTo>
                    <a:cubicBezTo>
                      <a:pt x="555" y="123"/>
                      <a:pt x="555" y="124"/>
                      <a:pt x="556" y="124"/>
                    </a:cubicBezTo>
                    <a:cubicBezTo>
                      <a:pt x="552" y="121"/>
                      <a:pt x="550" y="120"/>
                      <a:pt x="549" y="121"/>
                    </a:cubicBezTo>
                    <a:cubicBezTo>
                      <a:pt x="550" y="120"/>
                      <a:pt x="545" y="119"/>
                      <a:pt x="545" y="118"/>
                    </a:cubicBezTo>
                    <a:cubicBezTo>
                      <a:pt x="546" y="118"/>
                      <a:pt x="548" y="119"/>
                      <a:pt x="546" y="117"/>
                    </a:cubicBezTo>
                    <a:cubicBezTo>
                      <a:pt x="545" y="118"/>
                      <a:pt x="542" y="116"/>
                      <a:pt x="540" y="115"/>
                    </a:cubicBezTo>
                    <a:cubicBezTo>
                      <a:pt x="540" y="114"/>
                      <a:pt x="540" y="113"/>
                      <a:pt x="538" y="113"/>
                    </a:cubicBezTo>
                    <a:cubicBezTo>
                      <a:pt x="537" y="112"/>
                      <a:pt x="539" y="114"/>
                      <a:pt x="537" y="114"/>
                    </a:cubicBezTo>
                    <a:cubicBezTo>
                      <a:pt x="536" y="112"/>
                      <a:pt x="532" y="111"/>
                      <a:pt x="531" y="109"/>
                    </a:cubicBezTo>
                    <a:cubicBezTo>
                      <a:pt x="531" y="110"/>
                      <a:pt x="530" y="110"/>
                      <a:pt x="529" y="109"/>
                    </a:cubicBezTo>
                    <a:cubicBezTo>
                      <a:pt x="529" y="108"/>
                      <a:pt x="531" y="107"/>
                      <a:pt x="529" y="108"/>
                    </a:cubicBezTo>
                    <a:cubicBezTo>
                      <a:pt x="529" y="109"/>
                      <a:pt x="524" y="106"/>
                      <a:pt x="525" y="106"/>
                    </a:cubicBezTo>
                    <a:cubicBezTo>
                      <a:pt x="530" y="108"/>
                      <a:pt x="527" y="105"/>
                      <a:pt x="532" y="106"/>
                    </a:cubicBezTo>
                    <a:cubicBezTo>
                      <a:pt x="531" y="107"/>
                      <a:pt x="532" y="107"/>
                      <a:pt x="532" y="107"/>
                    </a:cubicBezTo>
                    <a:cubicBezTo>
                      <a:pt x="532" y="108"/>
                      <a:pt x="530" y="107"/>
                      <a:pt x="530" y="108"/>
                    </a:cubicBezTo>
                    <a:cubicBezTo>
                      <a:pt x="533" y="109"/>
                      <a:pt x="533" y="110"/>
                      <a:pt x="535" y="110"/>
                    </a:cubicBezTo>
                    <a:cubicBezTo>
                      <a:pt x="536" y="111"/>
                      <a:pt x="537" y="112"/>
                      <a:pt x="536" y="112"/>
                    </a:cubicBezTo>
                    <a:cubicBezTo>
                      <a:pt x="538" y="113"/>
                      <a:pt x="537" y="111"/>
                      <a:pt x="539" y="112"/>
                    </a:cubicBezTo>
                    <a:cubicBezTo>
                      <a:pt x="541" y="113"/>
                      <a:pt x="541" y="114"/>
                      <a:pt x="543" y="114"/>
                    </a:cubicBezTo>
                    <a:cubicBezTo>
                      <a:pt x="542" y="115"/>
                      <a:pt x="542" y="115"/>
                      <a:pt x="542" y="115"/>
                    </a:cubicBezTo>
                    <a:cubicBezTo>
                      <a:pt x="546" y="116"/>
                      <a:pt x="544" y="116"/>
                      <a:pt x="547" y="117"/>
                    </a:cubicBezTo>
                    <a:cubicBezTo>
                      <a:pt x="549" y="118"/>
                      <a:pt x="549" y="119"/>
                      <a:pt x="549" y="120"/>
                    </a:cubicBezTo>
                    <a:cubicBezTo>
                      <a:pt x="550" y="121"/>
                      <a:pt x="549" y="119"/>
                      <a:pt x="551" y="119"/>
                    </a:cubicBezTo>
                    <a:cubicBezTo>
                      <a:pt x="554" y="121"/>
                      <a:pt x="555" y="121"/>
                      <a:pt x="557" y="123"/>
                    </a:cubicBezTo>
                    <a:cubicBezTo>
                      <a:pt x="557" y="124"/>
                      <a:pt x="556" y="123"/>
                      <a:pt x="555" y="123"/>
                    </a:cubicBezTo>
                    <a:cubicBezTo>
                      <a:pt x="558" y="124"/>
                      <a:pt x="558" y="124"/>
                      <a:pt x="558" y="124"/>
                    </a:cubicBezTo>
                    <a:cubicBezTo>
                      <a:pt x="558" y="124"/>
                      <a:pt x="557" y="123"/>
                      <a:pt x="558" y="123"/>
                    </a:cubicBezTo>
                    <a:cubicBezTo>
                      <a:pt x="555" y="121"/>
                      <a:pt x="552" y="120"/>
                      <a:pt x="550" y="118"/>
                    </a:cubicBezTo>
                    <a:cubicBezTo>
                      <a:pt x="547" y="116"/>
                      <a:pt x="545" y="114"/>
                      <a:pt x="542" y="113"/>
                    </a:cubicBezTo>
                    <a:cubicBezTo>
                      <a:pt x="541" y="113"/>
                      <a:pt x="541" y="112"/>
                      <a:pt x="542" y="112"/>
                    </a:cubicBezTo>
                    <a:cubicBezTo>
                      <a:pt x="539" y="111"/>
                      <a:pt x="536" y="109"/>
                      <a:pt x="539" y="112"/>
                    </a:cubicBezTo>
                    <a:cubicBezTo>
                      <a:pt x="539" y="111"/>
                      <a:pt x="538" y="111"/>
                      <a:pt x="537" y="111"/>
                    </a:cubicBezTo>
                    <a:cubicBezTo>
                      <a:pt x="537" y="110"/>
                      <a:pt x="534" y="108"/>
                      <a:pt x="534" y="109"/>
                    </a:cubicBezTo>
                    <a:cubicBezTo>
                      <a:pt x="534" y="108"/>
                      <a:pt x="532" y="109"/>
                      <a:pt x="532" y="108"/>
                    </a:cubicBezTo>
                    <a:cubicBezTo>
                      <a:pt x="532" y="106"/>
                      <a:pt x="536" y="109"/>
                      <a:pt x="538" y="109"/>
                    </a:cubicBezTo>
                    <a:cubicBezTo>
                      <a:pt x="536" y="107"/>
                      <a:pt x="531" y="106"/>
                      <a:pt x="529" y="105"/>
                    </a:cubicBezTo>
                    <a:cubicBezTo>
                      <a:pt x="531" y="105"/>
                      <a:pt x="524" y="103"/>
                      <a:pt x="524" y="102"/>
                    </a:cubicBezTo>
                    <a:cubicBezTo>
                      <a:pt x="524" y="102"/>
                      <a:pt x="528" y="103"/>
                      <a:pt x="526" y="102"/>
                    </a:cubicBezTo>
                    <a:cubicBezTo>
                      <a:pt x="523" y="102"/>
                      <a:pt x="521" y="100"/>
                      <a:pt x="518" y="100"/>
                    </a:cubicBezTo>
                    <a:cubicBezTo>
                      <a:pt x="517" y="99"/>
                      <a:pt x="514" y="98"/>
                      <a:pt x="511" y="97"/>
                    </a:cubicBezTo>
                    <a:cubicBezTo>
                      <a:pt x="510" y="97"/>
                      <a:pt x="508" y="96"/>
                      <a:pt x="507" y="96"/>
                    </a:cubicBezTo>
                    <a:cubicBezTo>
                      <a:pt x="505" y="95"/>
                      <a:pt x="504" y="95"/>
                      <a:pt x="503" y="94"/>
                    </a:cubicBezTo>
                    <a:cubicBezTo>
                      <a:pt x="502" y="94"/>
                      <a:pt x="499" y="93"/>
                      <a:pt x="497" y="92"/>
                    </a:cubicBezTo>
                    <a:cubicBezTo>
                      <a:pt x="498" y="91"/>
                      <a:pt x="501" y="93"/>
                      <a:pt x="500" y="91"/>
                    </a:cubicBezTo>
                    <a:cubicBezTo>
                      <a:pt x="498" y="91"/>
                      <a:pt x="496" y="91"/>
                      <a:pt x="495" y="91"/>
                    </a:cubicBezTo>
                    <a:cubicBezTo>
                      <a:pt x="494" y="91"/>
                      <a:pt x="494" y="90"/>
                      <a:pt x="493" y="89"/>
                    </a:cubicBezTo>
                    <a:cubicBezTo>
                      <a:pt x="493" y="90"/>
                      <a:pt x="490" y="90"/>
                      <a:pt x="490" y="89"/>
                    </a:cubicBezTo>
                    <a:cubicBezTo>
                      <a:pt x="490" y="89"/>
                      <a:pt x="491" y="89"/>
                      <a:pt x="492" y="89"/>
                    </a:cubicBezTo>
                    <a:cubicBezTo>
                      <a:pt x="492" y="89"/>
                      <a:pt x="491" y="88"/>
                      <a:pt x="490" y="88"/>
                    </a:cubicBezTo>
                    <a:cubicBezTo>
                      <a:pt x="490" y="88"/>
                      <a:pt x="490" y="89"/>
                      <a:pt x="489" y="89"/>
                    </a:cubicBezTo>
                    <a:cubicBezTo>
                      <a:pt x="488" y="87"/>
                      <a:pt x="485" y="85"/>
                      <a:pt x="481" y="83"/>
                    </a:cubicBezTo>
                    <a:cubicBezTo>
                      <a:pt x="481" y="85"/>
                      <a:pt x="477" y="82"/>
                      <a:pt x="478" y="84"/>
                    </a:cubicBezTo>
                    <a:cubicBezTo>
                      <a:pt x="480" y="84"/>
                      <a:pt x="484" y="84"/>
                      <a:pt x="481" y="85"/>
                    </a:cubicBezTo>
                    <a:cubicBezTo>
                      <a:pt x="483" y="86"/>
                      <a:pt x="485" y="85"/>
                      <a:pt x="486" y="87"/>
                    </a:cubicBezTo>
                    <a:cubicBezTo>
                      <a:pt x="486" y="87"/>
                      <a:pt x="486" y="87"/>
                      <a:pt x="486" y="87"/>
                    </a:cubicBezTo>
                    <a:cubicBezTo>
                      <a:pt x="483" y="86"/>
                      <a:pt x="480" y="84"/>
                      <a:pt x="477" y="84"/>
                    </a:cubicBezTo>
                    <a:cubicBezTo>
                      <a:pt x="478" y="84"/>
                      <a:pt x="479" y="85"/>
                      <a:pt x="479" y="85"/>
                    </a:cubicBezTo>
                    <a:cubicBezTo>
                      <a:pt x="478" y="85"/>
                      <a:pt x="478" y="85"/>
                      <a:pt x="478" y="85"/>
                    </a:cubicBezTo>
                    <a:cubicBezTo>
                      <a:pt x="476" y="85"/>
                      <a:pt x="477" y="84"/>
                      <a:pt x="475" y="83"/>
                    </a:cubicBezTo>
                    <a:cubicBezTo>
                      <a:pt x="477" y="86"/>
                      <a:pt x="468" y="82"/>
                      <a:pt x="468" y="84"/>
                    </a:cubicBezTo>
                    <a:cubicBezTo>
                      <a:pt x="467" y="83"/>
                      <a:pt x="467" y="84"/>
                      <a:pt x="464" y="83"/>
                    </a:cubicBezTo>
                    <a:cubicBezTo>
                      <a:pt x="465" y="83"/>
                      <a:pt x="464" y="83"/>
                      <a:pt x="464" y="83"/>
                    </a:cubicBezTo>
                    <a:cubicBezTo>
                      <a:pt x="464" y="82"/>
                      <a:pt x="467" y="82"/>
                      <a:pt x="465" y="81"/>
                    </a:cubicBezTo>
                    <a:cubicBezTo>
                      <a:pt x="465" y="82"/>
                      <a:pt x="461" y="81"/>
                      <a:pt x="461" y="82"/>
                    </a:cubicBezTo>
                    <a:cubicBezTo>
                      <a:pt x="462" y="82"/>
                      <a:pt x="464" y="83"/>
                      <a:pt x="463" y="82"/>
                    </a:cubicBezTo>
                    <a:cubicBezTo>
                      <a:pt x="460" y="82"/>
                      <a:pt x="460" y="80"/>
                      <a:pt x="457" y="81"/>
                    </a:cubicBezTo>
                    <a:cubicBezTo>
                      <a:pt x="458" y="81"/>
                      <a:pt x="459" y="82"/>
                      <a:pt x="458" y="82"/>
                    </a:cubicBezTo>
                    <a:cubicBezTo>
                      <a:pt x="455" y="80"/>
                      <a:pt x="453" y="80"/>
                      <a:pt x="449" y="80"/>
                    </a:cubicBezTo>
                    <a:cubicBezTo>
                      <a:pt x="451" y="79"/>
                      <a:pt x="454" y="80"/>
                      <a:pt x="455" y="79"/>
                    </a:cubicBezTo>
                    <a:cubicBezTo>
                      <a:pt x="452" y="79"/>
                      <a:pt x="450" y="78"/>
                      <a:pt x="449" y="78"/>
                    </a:cubicBezTo>
                    <a:cubicBezTo>
                      <a:pt x="449" y="79"/>
                      <a:pt x="451" y="79"/>
                      <a:pt x="449" y="79"/>
                    </a:cubicBezTo>
                    <a:cubicBezTo>
                      <a:pt x="449" y="78"/>
                      <a:pt x="445" y="79"/>
                      <a:pt x="445" y="78"/>
                    </a:cubicBezTo>
                    <a:cubicBezTo>
                      <a:pt x="446" y="79"/>
                      <a:pt x="443" y="79"/>
                      <a:pt x="444" y="79"/>
                    </a:cubicBezTo>
                    <a:cubicBezTo>
                      <a:pt x="446" y="79"/>
                      <a:pt x="445" y="80"/>
                      <a:pt x="446" y="80"/>
                    </a:cubicBezTo>
                    <a:cubicBezTo>
                      <a:pt x="445" y="80"/>
                      <a:pt x="449" y="80"/>
                      <a:pt x="449" y="81"/>
                    </a:cubicBezTo>
                    <a:cubicBezTo>
                      <a:pt x="447" y="80"/>
                      <a:pt x="444" y="81"/>
                      <a:pt x="446" y="81"/>
                    </a:cubicBezTo>
                    <a:cubicBezTo>
                      <a:pt x="446" y="80"/>
                      <a:pt x="448" y="81"/>
                      <a:pt x="447" y="82"/>
                    </a:cubicBezTo>
                    <a:cubicBezTo>
                      <a:pt x="446" y="82"/>
                      <a:pt x="446" y="81"/>
                      <a:pt x="444" y="81"/>
                    </a:cubicBezTo>
                    <a:cubicBezTo>
                      <a:pt x="443" y="82"/>
                      <a:pt x="446" y="82"/>
                      <a:pt x="444" y="82"/>
                    </a:cubicBezTo>
                    <a:cubicBezTo>
                      <a:pt x="440" y="82"/>
                      <a:pt x="437" y="80"/>
                      <a:pt x="432" y="81"/>
                    </a:cubicBezTo>
                    <a:cubicBezTo>
                      <a:pt x="434" y="80"/>
                      <a:pt x="428" y="79"/>
                      <a:pt x="430" y="79"/>
                    </a:cubicBezTo>
                    <a:cubicBezTo>
                      <a:pt x="432" y="79"/>
                      <a:pt x="436" y="80"/>
                      <a:pt x="437" y="79"/>
                    </a:cubicBezTo>
                    <a:cubicBezTo>
                      <a:pt x="434" y="79"/>
                      <a:pt x="428" y="79"/>
                      <a:pt x="426" y="77"/>
                    </a:cubicBezTo>
                    <a:cubicBezTo>
                      <a:pt x="430" y="77"/>
                      <a:pt x="431" y="78"/>
                      <a:pt x="434" y="79"/>
                    </a:cubicBezTo>
                    <a:cubicBezTo>
                      <a:pt x="433" y="77"/>
                      <a:pt x="435" y="77"/>
                      <a:pt x="435" y="75"/>
                    </a:cubicBezTo>
                    <a:cubicBezTo>
                      <a:pt x="433" y="75"/>
                      <a:pt x="431" y="76"/>
                      <a:pt x="432" y="76"/>
                    </a:cubicBezTo>
                    <a:cubicBezTo>
                      <a:pt x="433" y="76"/>
                      <a:pt x="434" y="75"/>
                      <a:pt x="434" y="76"/>
                    </a:cubicBezTo>
                    <a:cubicBezTo>
                      <a:pt x="434" y="77"/>
                      <a:pt x="433" y="77"/>
                      <a:pt x="431" y="77"/>
                    </a:cubicBezTo>
                    <a:cubicBezTo>
                      <a:pt x="429" y="76"/>
                      <a:pt x="428" y="77"/>
                      <a:pt x="426" y="76"/>
                    </a:cubicBezTo>
                    <a:cubicBezTo>
                      <a:pt x="427" y="75"/>
                      <a:pt x="424" y="75"/>
                      <a:pt x="423" y="75"/>
                    </a:cubicBezTo>
                    <a:cubicBezTo>
                      <a:pt x="425" y="74"/>
                      <a:pt x="425" y="75"/>
                      <a:pt x="427" y="75"/>
                    </a:cubicBezTo>
                    <a:cubicBezTo>
                      <a:pt x="426" y="73"/>
                      <a:pt x="424" y="75"/>
                      <a:pt x="422" y="75"/>
                    </a:cubicBezTo>
                    <a:cubicBezTo>
                      <a:pt x="422" y="74"/>
                      <a:pt x="422" y="74"/>
                      <a:pt x="423" y="73"/>
                    </a:cubicBezTo>
                    <a:cubicBezTo>
                      <a:pt x="421" y="73"/>
                      <a:pt x="420" y="74"/>
                      <a:pt x="420" y="74"/>
                    </a:cubicBezTo>
                    <a:cubicBezTo>
                      <a:pt x="423" y="74"/>
                      <a:pt x="420" y="77"/>
                      <a:pt x="416" y="76"/>
                    </a:cubicBezTo>
                    <a:cubicBezTo>
                      <a:pt x="415" y="75"/>
                      <a:pt x="415" y="75"/>
                      <a:pt x="415" y="74"/>
                    </a:cubicBezTo>
                    <a:cubicBezTo>
                      <a:pt x="414" y="74"/>
                      <a:pt x="414" y="75"/>
                      <a:pt x="413" y="75"/>
                    </a:cubicBezTo>
                    <a:cubicBezTo>
                      <a:pt x="413" y="74"/>
                      <a:pt x="410" y="74"/>
                      <a:pt x="410" y="73"/>
                    </a:cubicBezTo>
                    <a:cubicBezTo>
                      <a:pt x="407" y="73"/>
                      <a:pt x="407" y="73"/>
                      <a:pt x="406" y="74"/>
                    </a:cubicBezTo>
                    <a:cubicBezTo>
                      <a:pt x="407" y="75"/>
                      <a:pt x="408" y="74"/>
                      <a:pt x="409" y="74"/>
                    </a:cubicBezTo>
                    <a:cubicBezTo>
                      <a:pt x="409" y="75"/>
                      <a:pt x="406" y="76"/>
                      <a:pt x="405" y="75"/>
                    </a:cubicBezTo>
                    <a:cubicBezTo>
                      <a:pt x="405" y="74"/>
                      <a:pt x="406" y="73"/>
                      <a:pt x="403" y="73"/>
                    </a:cubicBezTo>
                    <a:cubicBezTo>
                      <a:pt x="405" y="75"/>
                      <a:pt x="402" y="73"/>
                      <a:pt x="401" y="74"/>
                    </a:cubicBezTo>
                    <a:cubicBezTo>
                      <a:pt x="402" y="74"/>
                      <a:pt x="404" y="75"/>
                      <a:pt x="404" y="76"/>
                    </a:cubicBezTo>
                    <a:cubicBezTo>
                      <a:pt x="400" y="76"/>
                      <a:pt x="398" y="76"/>
                      <a:pt x="396" y="76"/>
                    </a:cubicBezTo>
                    <a:cubicBezTo>
                      <a:pt x="398" y="75"/>
                      <a:pt x="401" y="75"/>
                      <a:pt x="401" y="75"/>
                    </a:cubicBezTo>
                    <a:cubicBezTo>
                      <a:pt x="398" y="74"/>
                      <a:pt x="394" y="75"/>
                      <a:pt x="391" y="74"/>
                    </a:cubicBezTo>
                    <a:cubicBezTo>
                      <a:pt x="394" y="75"/>
                      <a:pt x="394" y="73"/>
                      <a:pt x="396" y="73"/>
                    </a:cubicBezTo>
                    <a:cubicBezTo>
                      <a:pt x="396" y="73"/>
                      <a:pt x="397" y="74"/>
                      <a:pt x="399" y="73"/>
                    </a:cubicBezTo>
                    <a:cubicBezTo>
                      <a:pt x="399" y="72"/>
                      <a:pt x="399" y="73"/>
                      <a:pt x="401" y="73"/>
                    </a:cubicBezTo>
                    <a:cubicBezTo>
                      <a:pt x="401" y="72"/>
                      <a:pt x="402" y="72"/>
                      <a:pt x="403" y="72"/>
                    </a:cubicBezTo>
                    <a:cubicBezTo>
                      <a:pt x="405" y="73"/>
                      <a:pt x="404" y="73"/>
                      <a:pt x="407" y="73"/>
                    </a:cubicBezTo>
                    <a:cubicBezTo>
                      <a:pt x="406" y="72"/>
                      <a:pt x="404" y="72"/>
                      <a:pt x="402" y="71"/>
                    </a:cubicBezTo>
                    <a:cubicBezTo>
                      <a:pt x="403" y="72"/>
                      <a:pt x="401" y="72"/>
                      <a:pt x="400" y="73"/>
                    </a:cubicBezTo>
                    <a:cubicBezTo>
                      <a:pt x="399" y="72"/>
                      <a:pt x="399" y="72"/>
                      <a:pt x="398" y="71"/>
                    </a:cubicBezTo>
                    <a:cubicBezTo>
                      <a:pt x="398" y="72"/>
                      <a:pt x="398" y="73"/>
                      <a:pt x="396" y="73"/>
                    </a:cubicBezTo>
                    <a:cubicBezTo>
                      <a:pt x="394" y="72"/>
                      <a:pt x="397" y="72"/>
                      <a:pt x="395" y="71"/>
                    </a:cubicBezTo>
                    <a:cubicBezTo>
                      <a:pt x="395" y="72"/>
                      <a:pt x="394" y="72"/>
                      <a:pt x="393" y="73"/>
                    </a:cubicBezTo>
                    <a:cubicBezTo>
                      <a:pt x="393" y="72"/>
                      <a:pt x="389" y="72"/>
                      <a:pt x="390" y="71"/>
                    </a:cubicBezTo>
                    <a:cubicBezTo>
                      <a:pt x="387" y="72"/>
                      <a:pt x="383" y="73"/>
                      <a:pt x="379" y="72"/>
                    </a:cubicBezTo>
                    <a:cubicBezTo>
                      <a:pt x="380" y="71"/>
                      <a:pt x="382" y="72"/>
                      <a:pt x="382" y="71"/>
                    </a:cubicBezTo>
                    <a:cubicBezTo>
                      <a:pt x="381" y="71"/>
                      <a:pt x="381" y="71"/>
                      <a:pt x="382" y="71"/>
                    </a:cubicBezTo>
                    <a:cubicBezTo>
                      <a:pt x="383" y="71"/>
                      <a:pt x="382" y="72"/>
                      <a:pt x="384" y="72"/>
                    </a:cubicBezTo>
                    <a:cubicBezTo>
                      <a:pt x="385" y="70"/>
                      <a:pt x="390" y="70"/>
                      <a:pt x="392" y="69"/>
                    </a:cubicBezTo>
                    <a:cubicBezTo>
                      <a:pt x="392" y="70"/>
                      <a:pt x="394" y="70"/>
                      <a:pt x="395" y="70"/>
                    </a:cubicBezTo>
                    <a:cubicBezTo>
                      <a:pt x="394" y="69"/>
                      <a:pt x="398" y="69"/>
                      <a:pt x="395" y="69"/>
                    </a:cubicBezTo>
                    <a:cubicBezTo>
                      <a:pt x="394" y="70"/>
                      <a:pt x="393" y="68"/>
                      <a:pt x="392" y="69"/>
                    </a:cubicBezTo>
                    <a:cubicBezTo>
                      <a:pt x="391" y="70"/>
                      <a:pt x="387" y="69"/>
                      <a:pt x="384" y="70"/>
                    </a:cubicBezTo>
                    <a:cubicBezTo>
                      <a:pt x="384" y="69"/>
                      <a:pt x="384" y="69"/>
                      <a:pt x="385" y="69"/>
                    </a:cubicBezTo>
                    <a:cubicBezTo>
                      <a:pt x="385" y="69"/>
                      <a:pt x="387" y="69"/>
                      <a:pt x="387" y="68"/>
                    </a:cubicBezTo>
                    <a:cubicBezTo>
                      <a:pt x="386" y="68"/>
                      <a:pt x="385" y="68"/>
                      <a:pt x="383" y="69"/>
                    </a:cubicBezTo>
                    <a:cubicBezTo>
                      <a:pt x="383" y="69"/>
                      <a:pt x="382" y="69"/>
                      <a:pt x="381" y="69"/>
                    </a:cubicBezTo>
                    <a:cubicBezTo>
                      <a:pt x="382" y="70"/>
                      <a:pt x="381" y="70"/>
                      <a:pt x="380" y="71"/>
                    </a:cubicBezTo>
                    <a:cubicBezTo>
                      <a:pt x="379" y="70"/>
                      <a:pt x="381" y="70"/>
                      <a:pt x="379" y="70"/>
                    </a:cubicBezTo>
                    <a:cubicBezTo>
                      <a:pt x="378" y="71"/>
                      <a:pt x="376" y="72"/>
                      <a:pt x="375" y="73"/>
                    </a:cubicBezTo>
                    <a:cubicBezTo>
                      <a:pt x="375" y="72"/>
                      <a:pt x="373" y="72"/>
                      <a:pt x="373" y="72"/>
                    </a:cubicBezTo>
                    <a:cubicBezTo>
                      <a:pt x="374" y="72"/>
                      <a:pt x="374" y="72"/>
                      <a:pt x="374" y="72"/>
                    </a:cubicBezTo>
                    <a:cubicBezTo>
                      <a:pt x="371" y="72"/>
                      <a:pt x="375" y="70"/>
                      <a:pt x="373" y="71"/>
                    </a:cubicBezTo>
                    <a:cubicBezTo>
                      <a:pt x="372" y="73"/>
                      <a:pt x="371" y="71"/>
                      <a:pt x="368" y="73"/>
                    </a:cubicBezTo>
                    <a:cubicBezTo>
                      <a:pt x="369" y="72"/>
                      <a:pt x="369" y="72"/>
                      <a:pt x="367" y="72"/>
                    </a:cubicBezTo>
                    <a:cubicBezTo>
                      <a:pt x="371" y="71"/>
                      <a:pt x="368" y="72"/>
                      <a:pt x="368" y="71"/>
                    </a:cubicBezTo>
                    <a:cubicBezTo>
                      <a:pt x="369" y="71"/>
                      <a:pt x="369" y="71"/>
                      <a:pt x="369" y="70"/>
                    </a:cubicBezTo>
                    <a:cubicBezTo>
                      <a:pt x="368" y="71"/>
                      <a:pt x="372" y="71"/>
                      <a:pt x="372" y="70"/>
                    </a:cubicBezTo>
                    <a:cubicBezTo>
                      <a:pt x="370" y="70"/>
                      <a:pt x="371" y="69"/>
                      <a:pt x="371" y="69"/>
                    </a:cubicBezTo>
                    <a:cubicBezTo>
                      <a:pt x="369" y="70"/>
                      <a:pt x="367" y="70"/>
                      <a:pt x="366" y="71"/>
                    </a:cubicBezTo>
                    <a:cubicBezTo>
                      <a:pt x="363" y="71"/>
                      <a:pt x="360" y="71"/>
                      <a:pt x="361" y="70"/>
                    </a:cubicBezTo>
                    <a:cubicBezTo>
                      <a:pt x="362" y="70"/>
                      <a:pt x="362" y="70"/>
                      <a:pt x="363" y="70"/>
                    </a:cubicBezTo>
                    <a:cubicBezTo>
                      <a:pt x="366" y="69"/>
                      <a:pt x="369" y="69"/>
                      <a:pt x="370" y="68"/>
                    </a:cubicBezTo>
                    <a:cubicBezTo>
                      <a:pt x="369" y="69"/>
                      <a:pt x="368" y="67"/>
                      <a:pt x="369" y="67"/>
                    </a:cubicBezTo>
                    <a:cubicBezTo>
                      <a:pt x="372" y="67"/>
                      <a:pt x="375" y="67"/>
                      <a:pt x="374" y="66"/>
                    </a:cubicBezTo>
                    <a:cubicBezTo>
                      <a:pt x="376" y="68"/>
                      <a:pt x="380" y="67"/>
                      <a:pt x="381" y="68"/>
                    </a:cubicBezTo>
                    <a:cubicBezTo>
                      <a:pt x="383" y="68"/>
                      <a:pt x="383" y="67"/>
                      <a:pt x="384" y="67"/>
                    </a:cubicBezTo>
                    <a:cubicBezTo>
                      <a:pt x="384" y="67"/>
                      <a:pt x="387" y="67"/>
                      <a:pt x="388" y="67"/>
                    </a:cubicBezTo>
                    <a:cubicBezTo>
                      <a:pt x="387" y="68"/>
                      <a:pt x="389" y="68"/>
                      <a:pt x="389" y="69"/>
                    </a:cubicBezTo>
                    <a:cubicBezTo>
                      <a:pt x="389" y="68"/>
                      <a:pt x="394" y="69"/>
                      <a:pt x="392" y="68"/>
                    </a:cubicBezTo>
                    <a:cubicBezTo>
                      <a:pt x="391" y="68"/>
                      <a:pt x="391" y="68"/>
                      <a:pt x="390" y="68"/>
                    </a:cubicBezTo>
                    <a:cubicBezTo>
                      <a:pt x="392" y="68"/>
                      <a:pt x="393" y="67"/>
                      <a:pt x="394" y="67"/>
                    </a:cubicBezTo>
                    <a:cubicBezTo>
                      <a:pt x="394" y="66"/>
                      <a:pt x="391" y="67"/>
                      <a:pt x="392" y="65"/>
                    </a:cubicBezTo>
                    <a:cubicBezTo>
                      <a:pt x="393" y="65"/>
                      <a:pt x="394" y="65"/>
                      <a:pt x="395" y="66"/>
                    </a:cubicBezTo>
                    <a:cubicBezTo>
                      <a:pt x="393" y="66"/>
                      <a:pt x="397" y="66"/>
                      <a:pt x="397" y="67"/>
                    </a:cubicBezTo>
                    <a:cubicBezTo>
                      <a:pt x="400" y="66"/>
                      <a:pt x="400" y="67"/>
                      <a:pt x="404" y="66"/>
                    </a:cubicBezTo>
                    <a:cubicBezTo>
                      <a:pt x="403" y="65"/>
                      <a:pt x="400" y="66"/>
                      <a:pt x="397" y="66"/>
                    </a:cubicBezTo>
                    <a:cubicBezTo>
                      <a:pt x="397" y="65"/>
                      <a:pt x="396" y="64"/>
                      <a:pt x="394" y="64"/>
                    </a:cubicBezTo>
                    <a:cubicBezTo>
                      <a:pt x="392" y="64"/>
                      <a:pt x="390" y="63"/>
                      <a:pt x="390" y="63"/>
                    </a:cubicBezTo>
                    <a:cubicBezTo>
                      <a:pt x="387" y="63"/>
                      <a:pt x="388" y="64"/>
                      <a:pt x="386" y="63"/>
                    </a:cubicBezTo>
                    <a:cubicBezTo>
                      <a:pt x="386" y="65"/>
                      <a:pt x="386" y="65"/>
                      <a:pt x="386" y="65"/>
                    </a:cubicBezTo>
                    <a:cubicBezTo>
                      <a:pt x="388" y="65"/>
                      <a:pt x="387" y="64"/>
                      <a:pt x="390" y="64"/>
                    </a:cubicBezTo>
                    <a:cubicBezTo>
                      <a:pt x="391" y="64"/>
                      <a:pt x="393" y="64"/>
                      <a:pt x="393" y="64"/>
                    </a:cubicBezTo>
                    <a:cubicBezTo>
                      <a:pt x="391" y="65"/>
                      <a:pt x="390" y="65"/>
                      <a:pt x="387" y="65"/>
                    </a:cubicBezTo>
                    <a:cubicBezTo>
                      <a:pt x="388" y="64"/>
                      <a:pt x="384" y="65"/>
                      <a:pt x="384" y="65"/>
                    </a:cubicBezTo>
                    <a:cubicBezTo>
                      <a:pt x="385" y="67"/>
                      <a:pt x="390" y="65"/>
                      <a:pt x="393" y="67"/>
                    </a:cubicBezTo>
                    <a:cubicBezTo>
                      <a:pt x="389" y="67"/>
                      <a:pt x="384" y="67"/>
                      <a:pt x="380" y="65"/>
                    </a:cubicBezTo>
                    <a:cubicBezTo>
                      <a:pt x="379" y="65"/>
                      <a:pt x="381" y="65"/>
                      <a:pt x="380" y="65"/>
                    </a:cubicBezTo>
                    <a:cubicBezTo>
                      <a:pt x="380" y="65"/>
                      <a:pt x="378" y="65"/>
                      <a:pt x="378" y="66"/>
                    </a:cubicBezTo>
                    <a:cubicBezTo>
                      <a:pt x="380" y="65"/>
                      <a:pt x="382" y="66"/>
                      <a:pt x="381" y="66"/>
                    </a:cubicBezTo>
                    <a:cubicBezTo>
                      <a:pt x="379" y="66"/>
                      <a:pt x="376" y="66"/>
                      <a:pt x="375" y="66"/>
                    </a:cubicBezTo>
                    <a:cubicBezTo>
                      <a:pt x="375" y="65"/>
                      <a:pt x="377" y="65"/>
                      <a:pt x="377" y="65"/>
                    </a:cubicBezTo>
                    <a:cubicBezTo>
                      <a:pt x="376" y="65"/>
                      <a:pt x="376" y="64"/>
                      <a:pt x="375" y="64"/>
                    </a:cubicBezTo>
                    <a:cubicBezTo>
                      <a:pt x="375" y="65"/>
                      <a:pt x="373" y="66"/>
                      <a:pt x="371" y="66"/>
                    </a:cubicBezTo>
                    <a:cubicBezTo>
                      <a:pt x="375" y="65"/>
                      <a:pt x="364" y="66"/>
                      <a:pt x="367" y="64"/>
                    </a:cubicBezTo>
                    <a:cubicBezTo>
                      <a:pt x="365" y="65"/>
                      <a:pt x="365" y="65"/>
                      <a:pt x="362" y="65"/>
                    </a:cubicBezTo>
                    <a:cubicBezTo>
                      <a:pt x="363" y="64"/>
                      <a:pt x="361" y="65"/>
                      <a:pt x="360" y="65"/>
                    </a:cubicBezTo>
                    <a:cubicBezTo>
                      <a:pt x="363" y="64"/>
                      <a:pt x="368" y="63"/>
                      <a:pt x="372" y="63"/>
                    </a:cubicBezTo>
                    <a:cubicBezTo>
                      <a:pt x="376" y="62"/>
                      <a:pt x="379" y="62"/>
                      <a:pt x="381" y="63"/>
                    </a:cubicBezTo>
                    <a:cubicBezTo>
                      <a:pt x="385" y="62"/>
                      <a:pt x="387" y="62"/>
                      <a:pt x="390" y="62"/>
                    </a:cubicBezTo>
                    <a:cubicBezTo>
                      <a:pt x="389" y="62"/>
                      <a:pt x="390" y="61"/>
                      <a:pt x="390" y="61"/>
                    </a:cubicBezTo>
                    <a:cubicBezTo>
                      <a:pt x="388" y="61"/>
                      <a:pt x="388" y="60"/>
                      <a:pt x="386" y="60"/>
                    </a:cubicBezTo>
                    <a:cubicBezTo>
                      <a:pt x="387" y="61"/>
                      <a:pt x="387" y="61"/>
                      <a:pt x="387" y="62"/>
                    </a:cubicBezTo>
                    <a:cubicBezTo>
                      <a:pt x="385" y="62"/>
                      <a:pt x="383" y="63"/>
                      <a:pt x="382" y="62"/>
                    </a:cubicBezTo>
                    <a:cubicBezTo>
                      <a:pt x="382" y="62"/>
                      <a:pt x="384" y="61"/>
                      <a:pt x="386" y="61"/>
                    </a:cubicBezTo>
                    <a:cubicBezTo>
                      <a:pt x="385" y="60"/>
                      <a:pt x="381" y="59"/>
                      <a:pt x="378" y="60"/>
                    </a:cubicBezTo>
                    <a:cubicBezTo>
                      <a:pt x="380" y="60"/>
                      <a:pt x="381" y="60"/>
                      <a:pt x="381" y="61"/>
                    </a:cubicBezTo>
                    <a:cubicBezTo>
                      <a:pt x="372" y="61"/>
                      <a:pt x="361" y="64"/>
                      <a:pt x="360" y="61"/>
                    </a:cubicBezTo>
                    <a:cubicBezTo>
                      <a:pt x="359" y="62"/>
                      <a:pt x="356" y="60"/>
                      <a:pt x="355" y="62"/>
                    </a:cubicBezTo>
                    <a:cubicBezTo>
                      <a:pt x="356" y="62"/>
                      <a:pt x="357" y="61"/>
                      <a:pt x="357" y="62"/>
                    </a:cubicBezTo>
                    <a:cubicBezTo>
                      <a:pt x="354" y="63"/>
                      <a:pt x="358" y="62"/>
                      <a:pt x="358" y="63"/>
                    </a:cubicBezTo>
                    <a:cubicBezTo>
                      <a:pt x="353" y="64"/>
                      <a:pt x="353" y="64"/>
                      <a:pt x="353" y="64"/>
                    </a:cubicBezTo>
                    <a:cubicBezTo>
                      <a:pt x="354" y="65"/>
                      <a:pt x="357" y="64"/>
                      <a:pt x="358" y="65"/>
                    </a:cubicBezTo>
                    <a:cubicBezTo>
                      <a:pt x="355" y="65"/>
                      <a:pt x="351" y="64"/>
                      <a:pt x="348" y="64"/>
                    </a:cubicBezTo>
                    <a:cubicBezTo>
                      <a:pt x="346" y="64"/>
                      <a:pt x="343" y="65"/>
                      <a:pt x="343" y="66"/>
                    </a:cubicBezTo>
                    <a:cubicBezTo>
                      <a:pt x="342" y="67"/>
                      <a:pt x="342" y="67"/>
                      <a:pt x="342" y="67"/>
                    </a:cubicBezTo>
                    <a:cubicBezTo>
                      <a:pt x="341" y="66"/>
                      <a:pt x="344" y="65"/>
                      <a:pt x="341" y="65"/>
                    </a:cubicBezTo>
                    <a:cubicBezTo>
                      <a:pt x="341" y="66"/>
                      <a:pt x="341" y="66"/>
                      <a:pt x="339" y="67"/>
                    </a:cubicBezTo>
                    <a:cubicBezTo>
                      <a:pt x="339" y="66"/>
                      <a:pt x="336" y="68"/>
                      <a:pt x="334" y="67"/>
                    </a:cubicBezTo>
                    <a:cubicBezTo>
                      <a:pt x="336" y="65"/>
                      <a:pt x="342" y="64"/>
                      <a:pt x="347" y="63"/>
                    </a:cubicBezTo>
                    <a:cubicBezTo>
                      <a:pt x="347" y="63"/>
                      <a:pt x="347" y="63"/>
                      <a:pt x="348" y="63"/>
                    </a:cubicBezTo>
                    <a:cubicBezTo>
                      <a:pt x="349" y="61"/>
                      <a:pt x="345" y="62"/>
                      <a:pt x="346" y="61"/>
                    </a:cubicBezTo>
                    <a:cubicBezTo>
                      <a:pt x="348" y="61"/>
                      <a:pt x="347" y="61"/>
                      <a:pt x="349" y="60"/>
                    </a:cubicBezTo>
                    <a:cubicBezTo>
                      <a:pt x="350" y="61"/>
                      <a:pt x="352" y="61"/>
                      <a:pt x="355" y="60"/>
                    </a:cubicBezTo>
                    <a:cubicBezTo>
                      <a:pt x="354" y="59"/>
                      <a:pt x="352" y="61"/>
                      <a:pt x="351" y="60"/>
                    </a:cubicBezTo>
                    <a:cubicBezTo>
                      <a:pt x="354" y="59"/>
                      <a:pt x="357" y="59"/>
                      <a:pt x="359" y="58"/>
                    </a:cubicBezTo>
                    <a:cubicBezTo>
                      <a:pt x="360" y="58"/>
                      <a:pt x="362" y="58"/>
                      <a:pt x="363" y="58"/>
                    </a:cubicBezTo>
                    <a:cubicBezTo>
                      <a:pt x="364" y="58"/>
                      <a:pt x="366" y="58"/>
                      <a:pt x="368" y="57"/>
                    </a:cubicBezTo>
                    <a:cubicBezTo>
                      <a:pt x="368" y="56"/>
                      <a:pt x="371" y="56"/>
                      <a:pt x="371" y="55"/>
                    </a:cubicBezTo>
                    <a:cubicBezTo>
                      <a:pt x="372" y="56"/>
                      <a:pt x="374" y="56"/>
                      <a:pt x="371" y="57"/>
                    </a:cubicBezTo>
                    <a:cubicBezTo>
                      <a:pt x="374" y="57"/>
                      <a:pt x="376" y="56"/>
                      <a:pt x="374" y="56"/>
                    </a:cubicBezTo>
                    <a:cubicBezTo>
                      <a:pt x="373" y="56"/>
                      <a:pt x="376" y="55"/>
                      <a:pt x="372" y="55"/>
                    </a:cubicBezTo>
                    <a:cubicBezTo>
                      <a:pt x="373" y="54"/>
                      <a:pt x="374" y="54"/>
                      <a:pt x="376" y="54"/>
                    </a:cubicBezTo>
                    <a:cubicBezTo>
                      <a:pt x="378" y="54"/>
                      <a:pt x="376" y="54"/>
                      <a:pt x="376" y="55"/>
                    </a:cubicBezTo>
                    <a:cubicBezTo>
                      <a:pt x="379" y="55"/>
                      <a:pt x="379" y="55"/>
                      <a:pt x="381" y="55"/>
                    </a:cubicBezTo>
                    <a:cubicBezTo>
                      <a:pt x="383" y="54"/>
                      <a:pt x="380" y="54"/>
                      <a:pt x="382" y="53"/>
                    </a:cubicBezTo>
                    <a:cubicBezTo>
                      <a:pt x="383" y="54"/>
                      <a:pt x="385" y="54"/>
                      <a:pt x="387" y="54"/>
                    </a:cubicBezTo>
                    <a:cubicBezTo>
                      <a:pt x="389" y="53"/>
                      <a:pt x="391" y="53"/>
                      <a:pt x="394" y="53"/>
                    </a:cubicBezTo>
                    <a:cubicBezTo>
                      <a:pt x="396" y="53"/>
                      <a:pt x="399" y="53"/>
                      <a:pt x="401" y="53"/>
                    </a:cubicBezTo>
                    <a:cubicBezTo>
                      <a:pt x="401" y="53"/>
                      <a:pt x="403" y="55"/>
                      <a:pt x="404" y="54"/>
                    </a:cubicBezTo>
                    <a:cubicBezTo>
                      <a:pt x="402" y="53"/>
                      <a:pt x="402" y="53"/>
                      <a:pt x="401" y="52"/>
                    </a:cubicBezTo>
                    <a:cubicBezTo>
                      <a:pt x="404" y="53"/>
                      <a:pt x="404" y="53"/>
                      <a:pt x="407" y="52"/>
                    </a:cubicBezTo>
                    <a:cubicBezTo>
                      <a:pt x="407" y="54"/>
                      <a:pt x="411" y="52"/>
                      <a:pt x="412" y="53"/>
                    </a:cubicBezTo>
                    <a:cubicBezTo>
                      <a:pt x="413" y="53"/>
                      <a:pt x="411" y="52"/>
                      <a:pt x="413" y="52"/>
                    </a:cubicBezTo>
                    <a:cubicBezTo>
                      <a:pt x="414" y="52"/>
                      <a:pt x="414" y="52"/>
                      <a:pt x="414" y="52"/>
                    </a:cubicBezTo>
                    <a:cubicBezTo>
                      <a:pt x="414" y="53"/>
                      <a:pt x="413" y="53"/>
                      <a:pt x="413" y="54"/>
                    </a:cubicBezTo>
                    <a:cubicBezTo>
                      <a:pt x="416" y="55"/>
                      <a:pt x="413" y="53"/>
                      <a:pt x="416" y="54"/>
                    </a:cubicBezTo>
                    <a:cubicBezTo>
                      <a:pt x="416" y="53"/>
                      <a:pt x="415" y="53"/>
                      <a:pt x="415" y="52"/>
                    </a:cubicBezTo>
                    <a:cubicBezTo>
                      <a:pt x="418" y="52"/>
                      <a:pt x="422" y="51"/>
                      <a:pt x="425" y="53"/>
                    </a:cubicBezTo>
                    <a:cubicBezTo>
                      <a:pt x="426" y="52"/>
                      <a:pt x="428" y="52"/>
                      <a:pt x="429" y="52"/>
                    </a:cubicBezTo>
                    <a:cubicBezTo>
                      <a:pt x="430" y="53"/>
                      <a:pt x="429" y="54"/>
                      <a:pt x="431" y="54"/>
                    </a:cubicBezTo>
                    <a:cubicBezTo>
                      <a:pt x="431" y="53"/>
                      <a:pt x="432" y="53"/>
                      <a:pt x="432" y="52"/>
                    </a:cubicBezTo>
                    <a:cubicBezTo>
                      <a:pt x="431" y="52"/>
                      <a:pt x="430" y="52"/>
                      <a:pt x="431" y="52"/>
                    </a:cubicBezTo>
                    <a:cubicBezTo>
                      <a:pt x="433" y="50"/>
                      <a:pt x="440" y="52"/>
                      <a:pt x="444" y="52"/>
                    </a:cubicBezTo>
                    <a:cubicBezTo>
                      <a:pt x="445" y="53"/>
                      <a:pt x="451" y="52"/>
                      <a:pt x="448" y="54"/>
                    </a:cubicBezTo>
                    <a:cubicBezTo>
                      <a:pt x="450" y="54"/>
                      <a:pt x="453" y="54"/>
                      <a:pt x="452" y="55"/>
                    </a:cubicBezTo>
                    <a:cubicBezTo>
                      <a:pt x="451" y="55"/>
                      <a:pt x="450" y="54"/>
                      <a:pt x="448" y="54"/>
                    </a:cubicBezTo>
                    <a:cubicBezTo>
                      <a:pt x="448" y="55"/>
                      <a:pt x="446" y="55"/>
                      <a:pt x="446" y="55"/>
                    </a:cubicBezTo>
                    <a:cubicBezTo>
                      <a:pt x="449" y="56"/>
                      <a:pt x="445" y="56"/>
                      <a:pt x="448" y="56"/>
                    </a:cubicBezTo>
                    <a:cubicBezTo>
                      <a:pt x="450" y="57"/>
                      <a:pt x="446" y="55"/>
                      <a:pt x="449" y="55"/>
                    </a:cubicBezTo>
                    <a:cubicBezTo>
                      <a:pt x="450" y="55"/>
                      <a:pt x="451" y="55"/>
                      <a:pt x="452" y="56"/>
                    </a:cubicBezTo>
                    <a:cubicBezTo>
                      <a:pt x="450" y="56"/>
                      <a:pt x="451" y="56"/>
                      <a:pt x="450" y="57"/>
                    </a:cubicBezTo>
                    <a:cubicBezTo>
                      <a:pt x="451" y="57"/>
                      <a:pt x="455" y="58"/>
                      <a:pt x="456" y="58"/>
                    </a:cubicBezTo>
                    <a:cubicBezTo>
                      <a:pt x="455" y="57"/>
                      <a:pt x="452" y="57"/>
                      <a:pt x="452" y="57"/>
                    </a:cubicBezTo>
                    <a:cubicBezTo>
                      <a:pt x="452" y="56"/>
                      <a:pt x="454" y="54"/>
                      <a:pt x="453" y="56"/>
                    </a:cubicBezTo>
                    <a:cubicBezTo>
                      <a:pt x="456" y="56"/>
                      <a:pt x="454" y="54"/>
                      <a:pt x="457" y="55"/>
                    </a:cubicBezTo>
                    <a:cubicBezTo>
                      <a:pt x="457" y="56"/>
                      <a:pt x="456" y="56"/>
                      <a:pt x="457" y="56"/>
                    </a:cubicBezTo>
                    <a:cubicBezTo>
                      <a:pt x="460" y="57"/>
                      <a:pt x="457" y="55"/>
                      <a:pt x="459" y="55"/>
                    </a:cubicBezTo>
                    <a:cubicBezTo>
                      <a:pt x="461" y="56"/>
                      <a:pt x="461" y="57"/>
                      <a:pt x="461" y="57"/>
                    </a:cubicBezTo>
                    <a:cubicBezTo>
                      <a:pt x="464" y="57"/>
                      <a:pt x="470" y="59"/>
                      <a:pt x="466" y="57"/>
                    </a:cubicBezTo>
                    <a:cubicBezTo>
                      <a:pt x="468" y="57"/>
                      <a:pt x="469" y="57"/>
                      <a:pt x="470" y="58"/>
                    </a:cubicBezTo>
                    <a:cubicBezTo>
                      <a:pt x="468" y="58"/>
                      <a:pt x="469" y="58"/>
                      <a:pt x="469" y="59"/>
                    </a:cubicBezTo>
                    <a:cubicBezTo>
                      <a:pt x="473" y="59"/>
                      <a:pt x="475" y="61"/>
                      <a:pt x="478" y="62"/>
                    </a:cubicBezTo>
                    <a:cubicBezTo>
                      <a:pt x="479" y="61"/>
                      <a:pt x="477" y="60"/>
                      <a:pt x="478" y="60"/>
                    </a:cubicBezTo>
                    <a:cubicBezTo>
                      <a:pt x="479" y="61"/>
                      <a:pt x="480" y="60"/>
                      <a:pt x="481" y="61"/>
                    </a:cubicBezTo>
                    <a:cubicBezTo>
                      <a:pt x="481" y="61"/>
                      <a:pt x="481" y="62"/>
                      <a:pt x="482" y="62"/>
                    </a:cubicBezTo>
                    <a:cubicBezTo>
                      <a:pt x="483" y="63"/>
                      <a:pt x="485" y="63"/>
                      <a:pt x="486" y="63"/>
                    </a:cubicBezTo>
                    <a:cubicBezTo>
                      <a:pt x="488" y="64"/>
                      <a:pt x="489" y="64"/>
                      <a:pt x="489" y="65"/>
                    </a:cubicBezTo>
                    <a:cubicBezTo>
                      <a:pt x="488" y="65"/>
                      <a:pt x="485" y="63"/>
                      <a:pt x="485" y="64"/>
                    </a:cubicBezTo>
                    <a:cubicBezTo>
                      <a:pt x="488" y="66"/>
                      <a:pt x="490" y="65"/>
                      <a:pt x="492" y="66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5" y="66"/>
                      <a:pt x="498" y="65"/>
                      <a:pt x="498" y="67"/>
                    </a:cubicBezTo>
                    <a:cubicBezTo>
                      <a:pt x="495" y="66"/>
                      <a:pt x="492" y="67"/>
                      <a:pt x="493" y="68"/>
                    </a:cubicBezTo>
                    <a:cubicBezTo>
                      <a:pt x="495" y="69"/>
                      <a:pt x="498" y="69"/>
                      <a:pt x="499" y="70"/>
                    </a:cubicBezTo>
                    <a:cubicBezTo>
                      <a:pt x="501" y="70"/>
                      <a:pt x="498" y="69"/>
                      <a:pt x="500" y="69"/>
                    </a:cubicBezTo>
                    <a:cubicBezTo>
                      <a:pt x="502" y="70"/>
                      <a:pt x="508" y="71"/>
                      <a:pt x="511" y="72"/>
                    </a:cubicBezTo>
                    <a:cubicBezTo>
                      <a:pt x="511" y="72"/>
                      <a:pt x="508" y="71"/>
                      <a:pt x="508" y="70"/>
                    </a:cubicBezTo>
                    <a:cubicBezTo>
                      <a:pt x="511" y="70"/>
                      <a:pt x="513" y="72"/>
                      <a:pt x="516" y="73"/>
                    </a:cubicBezTo>
                    <a:cubicBezTo>
                      <a:pt x="518" y="74"/>
                      <a:pt x="520" y="75"/>
                      <a:pt x="522" y="76"/>
                    </a:cubicBezTo>
                    <a:cubicBezTo>
                      <a:pt x="521" y="75"/>
                      <a:pt x="519" y="74"/>
                      <a:pt x="518" y="73"/>
                    </a:cubicBezTo>
                    <a:cubicBezTo>
                      <a:pt x="522" y="74"/>
                      <a:pt x="524" y="76"/>
                      <a:pt x="529" y="78"/>
                    </a:cubicBezTo>
                    <a:cubicBezTo>
                      <a:pt x="528" y="78"/>
                      <a:pt x="528" y="79"/>
                      <a:pt x="527" y="79"/>
                    </a:cubicBezTo>
                    <a:cubicBezTo>
                      <a:pt x="530" y="81"/>
                      <a:pt x="531" y="80"/>
                      <a:pt x="532" y="80"/>
                    </a:cubicBezTo>
                    <a:cubicBezTo>
                      <a:pt x="531" y="79"/>
                      <a:pt x="530" y="79"/>
                      <a:pt x="529" y="78"/>
                    </a:cubicBezTo>
                    <a:cubicBezTo>
                      <a:pt x="530" y="79"/>
                      <a:pt x="530" y="78"/>
                      <a:pt x="531" y="78"/>
                    </a:cubicBezTo>
                    <a:cubicBezTo>
                      <a:pt x="533" y="79"/>
                      <a:pt x="536" y="83"/>
                      <a:pt x="537" y="84"/>
                    </a:cubicBezTo>
                    <a:cubicBezTo>
                      <a:pt x="538" y="82"/>
                      <a:pt x="535" y="81"/>
                      <a:pt x="533" y="79"/>
                    </a:cubicBezTo>
                    <a:cubicBezTo>
                      <a:pt x="537" y="80"/>
                      <a:pt x="537" y="82"/>
                      <a:pt x="540" y="83"/>
                    </a:cubicBezTo>
                    <a:cubicBezTo>
                      <a:pt x="540" y="82"/>
                      <a:pt x="537" y="81"/>
                      <a:pt x="538" y="80"/>
                    </a:cubicBezTo>
                    <a:cubicBezTo>
                      <a:pt x="535" y="79"/>
                      <a:pt x="532" y="78"/>
                      <a:pt x="530" y="77"/>
                    </a:cubicBezTo>
                    <a:cubicBezTo>
                      <a:pt x="527" y="76"/>
                      <a:pt x="525" y="75"/>
                      <a:pt x="523" y="73"/>
                    </a:cubicBezTo>
                    <a:cubicBezTo>
                      <a:pt x="527" y="76"/>
                      <a:pt x="525" y="74"/>
                      <a:pt x="527" y="74"/>
                    </a:cubicBezTo>
                    <a:cubicBezTo>
                      <a:pt x="529" y="75"/>
                      <a:pt x="532" y="77"/>
                      <a:pt x="533" y="78"/>
                    </a:cubicBezTo>
                    <a:cubicBezTo>
                      <a:pt x="532" y="77"/>
                      <a:pt x="532" y="77"/>
                      <a:pt x="532" y="77"/>
                    </a:cubicBezTo>
                    <a:cubicBezTo>
                      <a:pt x="535" y="77"/>
                      <a:pt x="538" y="80"/>
                      <a:pt x="538" y="79"/>
                    </a:cubicBezTo>
                    <a:cubicBezTo>
                      <a:pt x="537" y="79"/>
                      <a:pt x="536" y="78"/>
                      <a:pt x="536" y="78"/>
                    </a:cubicBezTo>
                    <a:cubicBezTo>
                      <a:pt x="542" y="80"/>
                      <a:pt x="545" y="82"/>
                      <a:pt x="549" y="83"/>
                    </a:cubicBezTo>
                    <a:cubicBezTo>
                      <a:pt x="548" y="85"/>
                      <a:pt x="559" y="88"/>
                      <a:pt x="558" y="90"/>
                    </a:cubicBezTo>
                    <a:cubicBezTo>
                      <a:pt x="552" y="87"/>
                      <a:pt x="549" y="85"/>
                      <a:pt x="544" y="83"/>
                    </a:cubicBezTo>
                    <a:cubicBezTo>
                      <a:pt x="545" y="84"/>
                      <a:pt x="542" y="82"/>
                      <a:pt x="541" y="82"/>
                    </a:cubicBezTo>
                    <a:cubicBezTo>
                      <a:pt x="544" y="85"/>
                      <a:pt x="549" y="86"/>
                      <a:pt x="553" y="87"/>
                    </a:cubicBezTo>
                    <a:cubicBezTo>
                      <a:pt x="552" y="88"/>
                      <a:pt x="553" y="88"/>
                      <a:pt x="553" y="88"/>
                    </a:cubicBezTo>
                    <a:cubicBezTo>
                      <a:pt x="551" y="87"/>
                      <a:pt x="550" y="87"/>
                      <a:pt x="548" y="86"/>
                    </a:cubicBezTo>
                    <a:cubicBezTo>
                      <a:pt x="548" y="87"/>
                      <a:pt x="547" y="88"/>
                      <a:pt x="549" y="88"/>
                    </a:cubicBezTo>
                    <a:cubicBezTo>
                      <a:pt x="549" y="88"/>
                      <a:pt x="549" y="87"/>
                      <a:pt x="549" y="87"/>
                    </a:cubicBezTo>
                    <a:cubicBezTo>
                      <a:pt x="551" y="88"/>
                      <a:pt x="552" y="89"/>
                      <a:pt x="554" y="90"/>
                    </a:cubicBezTo>
                    <a:cubicBezTo>
                      <a:pt x="555" y="92"/>
                      <a:pt x="553" y="91"/>
                      <a:pt x="552" y="93"/>
                    </a:cubicBezTo>
                    <a:cubicBezTo>
                      <a:pt x="551" y="93"/>
                      <a:pt x="551" y="92"/>
                      <a:pt x="550" y="92"/>
                    </a:cubicBezTo>
                    <a:cubicBezTo>
                      <a:pt x="550" y="94"/>
                      <a:pt x="546" y="92"/>
                      <a:pt x="543" y="92"/>
                    </a:cubicBezTo>
                    <a:cubicBezTo>
                      <a:pt x="545" y="94"/>
                      <a:pt x="546" y="92"/>
                      <a:pt x="549" y="94"/>
                    </a:cubicBezTo>
                    <a:cubicBezTo>
                      <a:pt x="549" y="95"/>
                      <a:pt x="548" y="94"/>
                      <a:pt x="549" y="95"/>
                    </a:cubicBezTo>
                    <a:cubicBezTo>
                      <a:pt x="549" y="94"/>
                      <a:pt x="552" y="97"/>
                      <a:pt x="552" y="95"/>
                    </a:cubicBezTo>
                    <a:cubicBezTo>
                      <a:pt x="550" y="94"/>
                      <a:pt x="549" y="94"/>
                      <a:pt x="549" y="93"/>
                    </a:cubicBezTo>
                    <a:cubicBezTo>
                      <a:pt x="550" y="93"/>
                      <a:pt x="550" y="93"/>
                      <a:pt x="550" y="93"/>
                    </a:cubicBezTo>
                    <a:cubicBezTo>
                      <a:pt x="553" y="94"/>
                      <a:pt x="552" y="95"/>
                      <a:pt x="553" y="95"/>
                    </a:cubicBezTo>
                    <a:cubicBezTo>
                      <a:pt x="554" y="95"/>
                      <a:pt x="554" y="95"/>
                      <a:pt x="554" y="95"/>
                    </a:cubicBezTo>
                    <a:cubicBezTo>
                      <a:pt x="555" y="94"/>
                      <a:pt x="552" y="94"/>
                      <a:pt x="553" y="93"/>
                    </a:cubicBezTo>
                    <a:cubicBezTo>
                      <a:pt x="554" y="93"/>
                      <a:pt x="555" y="92"/>
                      <a:pt x="556" y="92"/>
                    </a:cubicBezTo>
                    <a:cubicBezTo>
                      <a:pt x="557" y="91"/>
                      <a:pt x="558" y="91"/>
                      <a:pt x="560" y="93"/>
                    </a:cubicBezTo>
                    <a:cubicBezTo>
                      <a:pt x="561" y="96"/>
                      <a:pt x="564" y="96"/>
                      <a:pt x="568" y="98"/>
                    </a:cubicBezTo>
                    <a:cubicBezTo>
                      <a:pt x="567" y="99"/>
                      <a:pt x="567" y="99"/>
                      <a:pt x="567" y="99"/>
                    </a:cubicBezTo>
                    <a:cubicBezTo>
                      <a:pt x="568" y="99"/>
                      <a:pt x="573" y="104"/>
                      <a:pt x="573" y="103"/>
                    </a:cubicBezTo>
                    <a:cubicBezTo>
                      <a:pt x="574" y="102"/>
                      <a:pt x="572" y="102"/>
                      <a:pt x="570" y="101"/>
                    </a:cubicBezTo>
                    <a:cubicBezTo>
                      <a:pt x="571" y="100"/>
                      <a:pt x="569" y="99"/>
                      <a:pt x="569" y="98"/>
                    </a:cubicBezTo>
                    <a:cubicBezTo>
                      <a:pt x="575" y="101"/>
                      <a:pt x="575" y="102"/>
                      <a:pt x="575" y="104"/>
                    </a:cubicBezTo>
                    <a:cubicBezTo>
                      <a:pt x="578" y="106"/>
                      <a:pt x="580" y="108"/>
                      <a:pt x="582" y="109"/>
                    </a:cubicBezTo>
                    <a:cubicBezTo>
                      <a:pt x="584" y="111"/>
                      <a:pt x="587" y="113"/>
                      <a:pt x="591" y="116"/>
                    </a:cubicBezTo>
                    <a:cubicBezTo>
                      <a:pt x="592" y="116"/>
                      <a:pt x="590" y="114"/>
                      <a:pt x="591" y="115"/>
                    </a:cubicBezTo>
                    <a:cubicBezTo>
                      <a:pt x="593" y="117"/>
                      <a:pt x="594" y="117"/>
                      <a:pt x="596" y="119"/>
                    </a:cubicBezTo>
                    <a:cubicBezTo>
                      <a:pt x="596" y="119"/>
                      <a:pt x="595" y="119"/>
                      <a:pt x="596" y="120"/>
                    </a:cubicBezTo>
                    <a:cubicBezTo>
                      <a:pt x="599" y="121"/>
                      <a:pt x="599" y="123"/>
                      <a:pt x="600" y="123"/>
                    </a:cubicBezTo>
                    <a:cubicBezTo>
                      <a:pt x="602" y="124"/>
                      <a:pt x="601" y="125"/>
                      <a:pt x="602" y="126"/>
                    </a:cubicBezTo>
                    <a:cubicBezTo>
                      <a:pt x="602" y="126"/>
                      <a:pt x="603" y="125"/>
                      <a:pt x="604" y="125"/>
                    </a:cubicBezTo>
                    <a:cubicBezTo>
                      <a:pt x="601" y="123"/>
                      <a:pt x="599" y="120"/>
                      <a:pt x="600" y="120"/>
                    </a:cubicBezTo>
                    <a:cubicBezTo>
                      <a:pt x="599" y="119"/>
                      <a:pt x="595" y="117"/>
                      <a:pt x="594" y="116"/>
                    </a:cubicBezTo>
                    <a:cubicBezTo>
                      <a:pt x="597" y="116"/>
                      <a:pt x="610" y="127"/>
                      <a:pt x="604" y="125"/>
                    </a:cubicBezTo>
                    <a:cubicBezTo>
                      <a:pt x="605" y="126"/>
                      <a:pt x="606" y="127"/>
                      <a:pt x="606" y="128"/>
                    </a:cubicBezTo>
                    <a:cubicBezTo>
                      <a:pt x="607" y="128"/>
                      <a:pt x="607" y="127"/>
                      <a:pt x="608" y="127"/>
                    </a:cubicBezTo>
                    <a:cubicBezTo>
                      <a:pt x="606" y="126"/>
                      <a:pt x="606" y="125"/>
                      <a:pt x="606" y="124"/>
                    </a:cubicBezTo>
                    <a:cubicBezTo>
                      <a:pt x="604" y="122"/>
                      <a:pt x="604" y="123"/>
                      <a:pt x="602" y="122"/>
                    </a:cubicBezTo>
                    <a:cubicBezTo>
                      <a:pt x="603" y="121"/>
                      <a:pt x="603" y="121"/>
                      <a:pt x="603" y="121"/>
                    </a:cubicBezTo>
                    <a:cubicBezTo>
                      <a:pt x="605" y="122"/>
                      <a:pt x="605" y="123"/>
                      <a:pt x="606" y="123"/>
                    </a:cubicBezTo>
                    <a:cubicBezTo>
                      <a:pt x="604" y="120"/>
                      <a:pt x="601" y="121"/>
                      <a:pt x="598" y="117"/>
                    </a:cubicBezTo>
                    <a:cubicBezTo>
                      <a:pt x="601" y="119"/>
                      <a:pt x="599" y="116"/>
                      <a:pt x="600" y="117"/>
                    </a:cubicBezTo>
                    <a:cubicBezTo>
                      <a:pt x="597" y="114"/>
                      <a:pt x="590" y="106"/>
                      <a:pt x="597" y="111"/>
                    </a:cubicBezTo>
                    <a:cubicBezTo>
                      <a:pt x="598" y="111"/>
                      <a:pt x="597" y="110"/>
                      <a:pt x="596" y="108"/>
                    </a:cubicBezTo>
                    <a:cubicBezTo>
                      <a:pt x="596" y="109"/>
                      <a:pt x="595" y="109"/>
                      <a:pt x="593" y="108"/>
                    </a:cubicBezTo>
                    <a:cubicBezTo>
                      <a:pt x="593" y="108"/>
                      <a:pt x="593" y="110"/>
                      <a:pt x="592" y="109"/>
                    </a:cubicBezTo>
                    <a:cubicBezTo>
                      <a:pt x="590" y="108"/>
                      <a:pt x="589" y="106"/>
                      <a:pt x="587" y="106"/>
                    </a:cubicBezTo>
                    <a:cubicBezTo>
                      <a:pt x="585" y="104"/>
                      <a:pt x="582" y="102"/>
                      <a:pt x="579" y="100"/>
                    </a:cubicBezTo>
                    <a:cubicBezTo>
                      <a:pt x="577" y="98"/>
                      <a:pt x="574" y="96"/>
                      <a:pt x="571" y="94"/>
                    </a:cubicBezTo>
                    <a:cubicBezTo>
                      <a:pt x="565" y="91"/>
                      <a:pt x="559" y="87"/>
                      <a:pt x="554" y="84"/>
                    </a:cubicBezTo>
                    <a:cubicBezTo>
                      <a:pt x="556" y="85"/>
                      <a:pt x="556" y="85"/>
                      <a:pt x="559" y="87"/>
                    </a:cubicBezTo>
                    <a:cubicBezTo>
                      <a:pt x="559" y="85"/>
                      <a:pt x="562" y="88"/>
                      <a:pt x="563" y="88"/>
                    </a:cubicBezTo>
                    <a:cubicBezTo>
                      <a:pt x="561" y="87"/>
                      <a:pt x="565" y="89"/>
                      <a:pt x="563" y="87"/>
                    </a:cubicBezTo>
                    <a:cubicBezTo>
                      <a:pt x="568" y="90"/>
                      <a:pt x="572" y="93"/>
                      <a:pt x="576" y="94"/>
                    </a:cubicBezTo>
                    <a:cubicBezTo>
                      <a:pt x="571" y="91"/>
                      <a:pt x="579" y="93"/>
                      <a:pt x="575" y="91"/>
                    </a:cubicBezTo>
                    <a:cubicBezTo>
                      <a:pt x="572" y="91"/>
                      <a:pt x="568" y="89"/>
                      <a:pt x="565" y="86"/>
                    </a:cubicBezTo>
                    <a:cubicBezTo>
                      <a:pt x="565" y="86"/>
                      <a:pt x="565" y="86"/>
                      <a:pt x="564" y="86"/>
                    </a:cubicBezTo>
                    <a:cubicBezTo>
                      <a:pt x="562" y="84"/>
                      <a:pt x="567" y="87"/>
                      <a:pt x="568" y="87"/>
                    </a:cubicBezTo>
                    <a:cubicBezTo>
                      <a:pt x="566" y="85"/>
                      <a:pt x="564" y="83"/>
                      <a:pt x="561" y="82"/>
                    </a:cubicBezTo>
                    <a:cubicBezTo>
                      <a:pt x="562" y="82"/>
                      <a:pt x="563" y="81"/>
                      <a:pt x="564" y="82"/>
                    </a:cubicBezTo>
                    <a:cubicBezTo>
                      <a:pt x="567" y="84"/>
                      <a:pt x="566" y="84"/>
                      <a:pt x="569" y="85"/>
                    </a:cubicBezTo>
                    <a:cubicBezTo>
                      <a:pt x="569" y="86"/>
                      <a:pt x="568" y="86"/>
                      <a:pt x="568" y="86"/>
                    </a:cubicBezTo>
                    <a:cubicBezTo>
                      <a:pt x="570" y="87"/>
                      <a:pt x="570" y="86"/>
                      <a:pt x="572" y="87"/>
                    </a:cubicBezTo>
                    <a:cubicBezTo>
                      <a:pt x="571" y="89"/>
                      <a:pt x="571" y="89"/>
                      <a:pt x="571" y="89"/>
                    </a:cubicBezTo>
                    <a:cubicBezTo>
                      <a:pt x="574" y="89"/>
                      <a:pt x="577" y="90"/>
                      <a:pt x="580" y="91"/>
                    </a:cubicBezTo>
                    <a:cubicBezTo>
                      <a:pt x="576" y="88"/>
                      <a:pt x="572" y="83"/>
                      <a:pt x="568" y="82"/>
                    </a:cubicBezTo>
                    <a:cubicBezTo>
                      <a:pt x="568" y="82"/>
                      <a:pt x="567" y="79"/>
                      <a:pt x="569" y="80"/>
                    </a:cubicBezTo>
                    <a:cubicBezTo>
                      <a:pt x="571" y="82"/>
                      <a:pt x="571" y="82"/>
                      <a:pt x="574" y="83"/>
                    </a:cubicBezTo>
                    <a:cubicBezTo>
                      <a:pt x="574" y="84"/>
                      <a:pt x="573" y="83"/>
                      <a:pt x="573" y="84"/>
                    </a:cubicBezTo>
                    <a:cubicBezTo>
                      <a:pt x="579" y="87"/>
                      <a:pt x="575" y="87"/>
                      <a:pt x="580" y="91"/>
                    </a:cubicBezTo>
                    <a:cubicBezTo>
                      <a:pt x="582" y="91"/>
                      <a:pt x="582" y="90"/>
                      <a:pt x="584" y="91"/>
                    </a:cubicBezTo>
                    <a:cubicBezTo>
                      <a:pt x="583" y="90"/>
                      <a:pt x="585" y="90"/>
                      <a:pt x="585" y="90"/>
                    </a:cubicBezTo>
                    <a:cubicBezTo>
                      <a:pt x="586" y="92"/>
                      <a:pt x="587" y="93"/>
                      <a:pt x="587" y="91"/>
                    </a:cubicBezTo>
                    <a:cubicBezTo>
                      <a:pt x="588" y="92"/>
                      <a:pt x="590" y="93"/>
                      <a:pt x="591" y="94"/>
                    </a:cubicBezTo>
                    <a:cubicBezTo>
                      <a:pt x="593" y="96"/>
                      <a:pt x="595" y="97"/>
                      <a:pt x="595" y="98"/>
                    </a:cubicBezTo>
                    <a:cubicBezTo>
                      <a:pt x="595" y="99"/>
                      <a:pt x="594" y="98"/>
                      <a:pt x="594" y="99"/>
                    </a:cubicBezTo>
                    <a:cubicBezTo>
                      <a:pt x="590" y="98"/>
                      <a:pt x="584" y="93"/>
                      <a:pt x="580" y="91"/>
                    </a:cubicBezTo>
                    <a:cubicBezTo>
                      <a:pt x="580" y="91"/>
                      <a:pt x="580" y="92"/>
                      <a:pt x="581" y="93"/>
                    </a:cubicBezTo>
                    <a:cubicBezTo>
                      <a:pt x="581" y="92"/>
                      <a:pt x="582" y="92"/>
                      <a:pt x="583" y="93"/>
                    </a:cubicBezTo>
                    <a:cubicBezTo>
                      <a:pt x="584" y="94"/>
                      <a:pt x="583" y="94"/>
                      <a:pt x="583" y="95"/>
                    </a:cubicBezTo>
                    <a:cubicBezTo>
                      <a:pt x="584" y="96"/>
                      <a:pt x="586" y="96"/>
                      <a:pt x="586" y="97"/>
                    </a:cubicBezTo>
                    <a:cubicBezTo>
                      <a:pt x="583" y="96"/>
                      <a:pt x="583" y="96"/>
                      <a:pt x="583" y="96"/>
                    </a:cubicBezTo>
                    <a:cubicBezTo>
                      <a:pt x="582" y="97"/>
                      <a:pt x="587" y="100"/>
                      <a:pt x="589" y="101"/>
                    </a:cubicBezTo>
                    <a:cubicBezTo>
                      <a:pt x="588" y="100"/>
                      <a:pt x="587" y="100"/>
                      <a:pt x="587" y="99"/>
                    </a:cubicBezTo>
                    <a:cubicBezTo>
                      <a:pt x="588" y="100"/>
                      <a:pt x="588" y="99"/>
                      <a:pt x="589" y="100"/>
                    </a:cubicBezTo>
                    <a:cubicBezTo>
                      <a:pt x="591" y="102"/>
                      <a:pt x="589" y="101"/>
                      <a:pt x="590" y="103"/>
                    </a:cubicBezTo>
                    <a:cubicBezTo>
                      <a:pt x="592" y="103"/>
                      <a:pt x="591" y="104"/>
                      <a:pt x="591" y="104"/>
                    </a:cubicBezTo>
                    <a:cubicBezTo>
                      <a:pt x="592" y="104"/>
                      <a:pt x="593" y="104"/>
                      <a:pt x="594" y="105"/>
                    </a:cubicBezTo>
                    <a:cubicBezTo>
                      <a:pt x="594" y="105"/>
                      <a:pt x="593" y="106"/>
                      <a:pt x="594" y="106"/>
                    </a:cubicBezTo>
                    <a:cubicBezTo>
                      <a:pt x="601" y="108"/>
                      <a:pt x="603" y="115"/>
                      <a:pt x="610" y="118"/>
                    </a:cubicBezTo>
                    <a:cubicBezTo>
                      <a:pt x="610" y="119"/>
                      <a:pt x="612" y="120"/>
                      <a:pt x="613" y="122"/>
                    </a:cubicBezTo>
                    <a:cubicBezTo>
                      <a:pt x="613" y="121"/>
                      <a:pt x="612" y="119"/>
                      <a:pt x="612" y="118"/>
                    </a:cubicBezTo>
                    <a:cubicBezTo>
                      <a:pt x="610" y="116"/>
                      <a:pt x="604" y="112"/>
                      <a:pt x="603" y="109"/>
                    </a:cubicBezTo>
                    <a:cubicBezTo>
                      <a:pt x="605" y="110"/>
                      <a:pt x="607" y="112"/>
                      <a:pt x="608" y="113"/>
                    </a:cubicBezTo>
                    <a:cubicBezTo>
                      <a:pt x="608" y="113"/>
                      <a:pt x="608" y="112"/>
                      <a:pt x="609" y="113"/>
                    </a:cubicBezTo>
                    <a:cubicBezTo>
                      <a:pt x="611" y="114"/>
                      <a:pt x="612" y="116"/>
                      <a:pt x="614" y="117"/>
                    </a:cubicBezTo>
                    <a:cubicBezTo>
                      <a:pt x="616" y="119"/>
                      <a:pt x="618" y="120"/>
                      <a:pt x="620" y="122"/>
                    </a:cubicBezTo>
                    <a:cubicBezTo>
                      <a:pt x="623" y="125"/>
                      <a:pt x="627" y="128"/>
                      <a:pt x="629" y="131"/>
                    </a:cubicBezTo>
                    <a:cubicBezTo>
                      <a:pt x="628" y="130"/>
                      <a:pt x="629" y="129"/>
                      <a:pt x="629" y="128"/>
                    </a:cubicBezTo>
                    <a:cubicBezTo>
                      <a:pt x="626" y="127"/>
                      <a:pt x="623" y="125"/>
                      <a:pt x="622" y="122"/>
                    </a:cubicBezTo>
                    <a:cubicBezTo>
                      <a:pt x="620" y="121"/>
                      <a:pt x="617" y="119"/>
                      <a:pt x="615" y="117"/>
                    </a:cubicBezTo>
                    <a:cubicBezTo>
                      <a:pt x="612" y="114"/>
                      <a:pt x="610" y="112"/>
                      <a:pt x="608" y="111"/>
                    </a:cubicBezTo>
                    <a:cubicBezTo>
                      <a:pt x="608" y="109"/>
                      <a:pt x="603" y="105"/>
                      <a:pt x="605" y="104"/>
                    </a:cubicBezTo>
                    <a:cubicBezTo>
                      <a:pt x="603" y="103"/>
                      <a:pt x="599" y="101"/>
                      <a:pt x="599" y="100"/>
                    </a:cubicBezTo>
                    <a:cubicBezTo>
                      <a:pt x="601" y="101"/>
                      <a:pt x="601" y="100"/>
                      <a:pt x="603" y="101"/>
                    </a:cubicBezTo>
                    <a:cubicBezTo>
                      <a:pt x="601" y="100"/>
                      <a:pt x="600" y="99"/>
                      <a:pt x="598" y="97"/>
                    </a:cubicBezTo>
                    <a:cubicBezTo>
                      <a:pt x="598" y="96"/>
                      <a:pt x="600" y="97"/>
                      <a:pt x="598" y="95"/>
                    </a:cubicBezTo>
                    <a:cubicBezTo>
                      <a:pt x="593" y="92"/>
                      <a:pt x="586" y="88"/>
                      <a:pt x="582" y="83"/>
                    </a:cubicBezTo>
                    <a:cubicBezTo>
                      <a:pt x="583" y="82"/>
                      <a:pt x="588" y="86"/>
                      <a:pt x="590" y="87"/>
                    </a:cubicBezTo>
                    <a:cubicBezTo>
                      <a:pt x="588" y="85"/>
                      <a:pt x="593" y="89"/>
                      <a:pt x="593" y="88"/>
                    </a:cubicBezTo>
                    <a:cubicBezTo>
                      <a:pt x="591" y="87"/>
                      <a:pt x="592" y="85"/>
                      <a:pt x="594" y="86"/>
                    </a:cubicBezTo>
                    <a:cubicBezTo>
                      <a:pt x="595" y="87"/>
                      <a:pt x="596" y="88"/>
                      <a:pt x="595" y="89"/>
                    </a:cubicBezTo>
                    <a:cubicBezTo>
                      <a:pt x="597" y="90"/>
                      <a:pt x="598" y="91"/>
                      <a:pt x="599" y="91"/>
                    </a:cubicBezTo>
                    <a:cubicBezTo>
                      <a:pt x="595" y="88"/>
                      <a:pt x="599" y="89"/>
                      <a:pt x="597" y="88"/>
                    </a:cubicBezTo>
                    <a:cubicBezTo>
                      <a:pt x="597" y="88"/>
                      <a:pt x="596" y="88"/>
                      <a:pt x="595" y="87"/>
                    </a:cubicBezTo>
                    <a:cubicBezTo>
                      <a:pt x="596" y="86"/>
                      <a:pt x="592" y="85"/>
                      <a:pt x="590" y="85"/>
                    </a:cubicBezTo>
                    <a:cubicBezTo>
                      <a:pt x="589" y="82"/>
                      <a:pt x="581" y="80"/>
                      <a:pt x="578" y="76"/>
                    </a:cubicBezTo>
                    <a:cubicBezTo>
                      <a:pt x="580" y="77"/>
                      <a:pt x="582" y="77"/>
                      <a:pt x="584" y="79"/>
                    </a:cubicBezTo>
                    <a:cubicBezTo>
                      <a:pt x="585" y="78"/>
                      <a:pt x="587" y="79"/>
                      <a:pt x="590" y="80"/>
                    </a:cubicBezTo>
                    <a:cubicBezTo>
                      <a:pt x="591" y="82"/>
                      <a:pt x="589" y="81"/>
                      <a:pt x="589" y="81"/>
                    </a:cubicBezTo>
                    <a:cubicBezTo>
                      <a:pt x="591" y="82"/>
                      <a:pt x="594" y="82"/>
                      <a:pt x="595" y="85"/>
                    </a:cubicBezTo>
                    <a:cubicBezTo>
                      <a:pt x="594" y="84"/>
                      <a:pt x="590" y="83"/>
                      <a:pt x="592" y="84"/>
                    </a:cubicBezTo>
                    <a:cubicBezTo>
                      <a:pt x="594" y="84"/>
                      <a:pt x="596" y="85"/>
                      <a:pt x="598" y="86"/>
                    </a:cubicBezTo>
                    <a:cubicBezTo>
                      <a:pt x="600" y="86"/>
                      <a:pt x="602" y="87"/>
                      <a:pt x="603" y="88"/>
                    </a:cubicBezTo>
                    <a:cubicBezTo>
                      <a:pt x="604" y="88"/>
                      <a:pt x="604" y="87"/>
                      <a:pt x="603" y="87"/>
                    </a:cubicBezTo>
                    <a:cubicBezTo>
                      <a:pt x="606" y="89"/>
                      <a:pt x="609" y="90"/>
                      <a:pt x="612" y="92"/>
                    </a:cubicBezTo>
                    <a:cubicBezTo>
                      <a:pt x="615" y="94"/>
                      <a:pt x="617" y="96"/>
                      <a:pt x="618" y="97"/>
                    </a:cubicBezTo>
                    <a:cubicBezTo>
                      <a:pt x="620" y="99"/>
                      <a:pt x="624" y="102"/>
                      <a:pt x="625" y="102"/>
                    </a:cubicBezTo>
                    <a:cubicBezTo>
                      <a:pt x="623" y="101"/>
                      <a:pt x="624" y="99"/>
                      <a:pt x="622" y="98"/>
                    </a:cubicBezTo>
                    <a:cubicBezTo>
                      <a:pt x="624" y="100"/>
                      <a:pt x="626" y="100"/>
                      <a:pt x="628" y="101"/>
                    </a:cubicBezTo>
                    <a:cubicBezTo>
                      <a:pt x="628" y="102"/>
                      <a:pt x="632" y="105"/>
                      <a:pt x="633" y="106"/>
                    </a:cubicBezTo>
                    <a:cubicBezTo>
                      <a:pt x="633" y="107"/>
                      <a:pt x="630" y="103"/>
                      <a:pt x="630" y="105"/>
                    </a:cubicBezTo>
                    <a:cubicBezTo>
                      <a:pt x="633" y="108"/>
                      <a:pt x="637" y="112"/>
                      <a:pt x="641" y="116"/>
                    </a:cubicBezTo>
                    <a:cubicBezTo>
                      <a:pt x="645" y="120"/>
                      <a:pt x="649" y="124"/>
                      <a:pt x="652" y="128"/>
                    </a:cubicBezTo>
                    <a:cubicBezTo>
                      <a:pt x="650" y="127"/>
                      <a:pt x="647" y="122"/>
                      <a:pt x="646" y="123"/>
                    </a:cubicBezTo>
                    <a:cubicBezTo>
                      <a:pt x="646" y="124"/>
                      <a:pt x="648" y="125"/>
                      <a:pt x="649" y="127"/>
                    </a:cubicBezTo>
                    <a:cubicBezTo>
                      <a:pt x="650" y="128"/>
                      <a:pt x="651" y="130"/>
                      <a:pt x="653" y="132"/>
                    </a:cubicBezTo>
                    <a:cubicBezTo>
                      <a:pt x="652" y="133"/>
                      <a:pt x="651" y="132"/>
                      <a:pt x="649" y="130"/>
                    </a:cubicBezTo>
                    <a:cubicBezTo>
                      <a:pt x="650" y="128"/>
                      <a:pt x="642" y="122"/>
                      <a:pt x="646" y="122"/>
                    </a:cubicBezTo>
                    <a:cubicBezTo>
                      <a:pt x="643" y="120"/>
                      <a:pt x="639" y="117"/>
                      <a:pt x="638" y="114"/>
                    </a:cubicBezTo>
                    <a:cubicBezTo>
                      <a:pt x="637" y="113"/>
                      <a:pt x="637" y="115"/>
                      <a:pt x="635" y="113"/>
                    </a:cubicBezTo>
                    <a:cubicBezTo>
                      <a:pt x="635" y="112"/>
                      <a:pt x="636" y="113"/>
                      <a:pt x="637" y="113"/>
                    </a:cubicBezTo>
                    <a:cubicBezTo>
                      <a:pt x="635" y="112"/>
                      <a:pt x="631" y="109"/>
                      <a:pt x="628" y="106"/>
                    </a:cubicBezTo>
                    <a:cubicBezTo>
                      <a:pt x="624" y="103"/>
                      <a:pt x="620" y="100"/>
                      <a:pt x="617" y="99"/>
                    </a:cubicBezTo>
                    <a:cubicBezTo>
                      <a:pt x="617" y="98"/>
                      <a:pt x="617" y="97"/>
                      <a:pt x="617" y="97"/>
                    </a:cubicBezTo>
                    <a:cubicBezTo>
                      <a:pt x="616" y="97"/>
                      <a:pt x="614" y="96"/>
                      <a:pt x="613" y="96"/>
                    </a:cubicBezTo>
                    <a:cubicBezTo>
                      <a:pt x="616" y="97"/>
                      <a:pt x="615" y="98"/>
                      <a:pt x="616" y="99"/>
                    </a:cubicBezTo>
                    <a:cubicBezTo>
                      <a:pt x="616" y="99"/>
                      <a:pt x="620" y="101"/>
                      <a:pt x="620" y="102"/>
                    </a:cubicBezTo>
                    <a:cubicBezTo>
                      <a:pt x="620" y="103"/>
                      <a:pt x="618" y="101"/>
                      <a:pt x="618" y="101"/>
                    </a:cubicBezTo>
                    <a:cubicBezTo>
                      <a:pt x="618" y="102"/>
                      <a:pt x="619" y="102"/>
                      <a:pt x="619" y="102"/>
                    </a:cubicBezTo>
                    <a:cubicBezTo>
                      <a:pt x="618" y="102"/>
                      <a:pt x="617" y="101"/>
                      <a:pt x="617" y="102"/>
                    </a:cubicBezTo>
                    <a:cubicBezTo>
                      <a:pt x="620" y="104"/>
                      <a:pt x="625" y="105"/>
                      <a:pt x="625" y="108"/>
                    </a:cubicBezTo>
                    <a:cubicBezTo>
                      <a:pt x="623" y="106"/>
                      <a:pt x="624" y="108"/>
                      <a:pt x="622" y="107"/>
                    </a:cubicBezTo>
                    <a:cubicBezTo>
                      <a:pt x="620" y="104"/>
                      <a:pt x="615" y="101"/>
                      <a:pt x="613" y="101"/>
                    </a:cubicBezTo>
                    <a:cubicBezTo>
                      <a:pt x="618" y="103"/>
                      <a:pt x="616" y="105"/>
                      <a:pt x="618" y="107"/>
                    </a:cubicBezTo>
                    <a:cubicBezTo>
                      <a:pt x="615" y="105"/>
                      <a:pt x="617" y="105"/>
                      <a:pt x="615" y="104"/>
                    </a:cubicBezTo>
                    <a:cubicBezTo>
                      <a:pt x="614" y="105"/>
                      <a:pt x="615" y="107"/>
                      <a:pt x="617" y="109"/>
                    </a:cubicBezTo>
                    <a:cubicBezTo>
                      <a:pt x="615" y="107"/>
                      <a:pt x="615" y="109"/>
                      <a:pt x="614" y="108"/>
                    </a:cubicBezTo>
                    <a:cubicBezTo>
                      <a:pt x="616" y="110"/>
                      <a:pt x="619" y="112"/>
                      <a:pt x="617" y="112"/>
                    </a:cubicBezTo>
                    <a:cubicBezTo>
                      <a:pt x="618" y="113"/>
                      <a:pt x="621" y="116"/>
                      <a:pt x="621" y="116"/>
                    </a:cubicBezTo>
                    <a:cubicBezTo>
                      <a:pt x="620" y="116"/>
                      <a:pt x="616" y="112"/>
                      <a:pt x="616" y="113"/>
                    </a:cubicBezTo>
                    <a:cubicBezTo>
                      <a:pt x="622" y="116"/>
                      <a:pt x="625" y="120"/>
                      <a:pt x="627" y="124"/>
                    </a:cubicBezTo>
                    <a:cubicBezTo>
                      <a:pt x="630" y="129"/>
                      <a:pt x="632" y="133"/>
                      <a:pt x="638" y="136"/>
                    </a:cubicBezTo>
                    <a:cubicBezTo>
                      <a:pt x="636" y="137"/>
                      <a:pt x="638" y="139"/>
                      <a:pt x="639" y="140"/>
                    </a:cubicBezTo>
                    <a:cubicBezTo>
                      <a:pt x="637" y="140"/>
                      <a:pt x="635" y="139"/>
                      <a:pt x="633" y="138"/>
                    </a:cubicBezTo>
                    <a:cubicBezTo>
                      <a:pt x="633" y="137"/>
                      <a:pt x="632" y="137"/>
                      <a:pt x="631" y="136"/>
                    </a:cubicBezTo>
                    <a:cubicBezTo>
                      <a:pt x="629" y="134"/>
                      <a:pt x="632" y="135"/>
                      <a:pt x="630" y="133"/>
                    </a:cubicBezTo>
                    <a:cubicBezTo>
                      <a:pt x="629" y="134"/>
                      <a:pt x="629" y="134"/>
                      <a:pt x="630" y="135"/>
                    </a:cubicBezTo>
                    <a:cubicBezTo>
                      <a:pt x="627" y="133"/>
                      <a:pt x="627" y="131"/>
                      <a:pt x="623" y="128"/>
                    </a:cubicBezTo>
                    <a:cubicBezTo>
                      <a:pt x="621" y="128"/>
                      <a:pt x="620" y="126"/>
                      <a:pt x="620" y="128"/>
                    </a:cubicBezTo>
                    <a:cubicBezTo>
                      <a:pt x="624" y="131"/>
                      <a:pt x="625" y="133"/>
                      <a:pt x="629" y="135"/>
                    </a:cubicBezTo>
                    <a:cubicBezTo>
                      <a:pt x="627" y="135"/>
                      <a:pt x="629" y="140"/>
                      <a:pt x="631" y="139"/>
                    </a:cubicBezTo>
                    <a:cubicBezTo>
                      <a:pt x="630" y="138"/>
                      <a:pt x="629" y="137"/>
                      <a:pt x="629" y="137"/>
                    </a:cubicBezTo>
                    <a:cubicBezTo>
                      <a:pt x="629" y="137"/>
                      <a:pt x="629" y="136"/>
                      <a:pt x="630" y="136"/>
                    </a:cubicBezTo>
                    <a:cubicBezTo>
                      <a:pt x="632" y="139"/>
                      <a:pt x="634" y="139"/>
                      <a:pt x="634" y="141"/>
                    </a:cubicBezTo>
                    <a:cubicBezTo>
                      <a:pt x="633" y="140"/>
                      <a:pt x="632" y="138"/>
                      <a:pt x="631" y="139"/>
                    </a:cubicBezTo>
                    <a:cubicBezTo>
                      <a:pt x="633" y="141"/>
                      <a:pt x="631" y="139"/>
                      <a:pt x="632" y="141"/>
                    </a:cubicBezTo>
                    <a:cubicBezTo>
                      <a:pt x="634" y="142"/>
                      <a:pt x="638" y="146"/>
                      <a:pt x="639" y="148"/>
                    </a:cubicBezTo>
                    <a:cubicBezTo>
                      <a:pt x="638" y="149"/>
                      <a:pt x="638" y="149"/>
                      <a:pt x="638" y="149"/>
                    </a:cubicBezTo>
                    <a:cubicBezTo>
                      <a:pt x="636" y="146"/>
                      <a:pt x="633" y="146"/>
                      <a:pt x="635" y="147"/>
                    </a:cubicBezTo>
                    <a:cubicBezTo>
                      <a:pt x="639" y="151"/>
                      <a:pt x="642" y="151"/>
                      <a:pt x="643" y="151"/>
                    </a:cubicBezTo>
                    <a:cubicBezTo>
                      <a:pt x="645" y="152"/>
                      <a:pt x="643" y="152"/>
                      <a:pt x="644" y="153"/>
                    </a:cubicBezTo>
                    <a:cubicBezTo>
                      <a:pt x="645" y="153"/>
                      <a:pt x="648" y="155"/>
                      <a:pt x="649" y="156"/>
                    </a:cubicBezTo>
                    <a:cubicBezTo>
                      <a:pt x="648" y="156"/>
                      <a:pt x="648" y="154"/>
                      <a:pt x="650" y="155"/>
                    </a:cubicBezTo>
                    <a:cubicBezTo>
                      <a:pt x="651" y="157"/>
                      <a:pt x="653" y="160"/>
                      <a:pt x="655" y="162"/>
                    </a:cubicBezTo>
                    <a:cubicBezTo>
                      <a:pt x="657" y="165"/>
                      <a:pt x="659" y="167"/>
                      <a:pt x="660" y="169"/>
                    </a:cubicBezTo>
                    <a:cubicBezTo>
                      <a:pt x="659" y="169"/>
                      <a:pt x="658" y="168"/>
                      <a:pt x="659" y="170"/>
                    </a:cubicBezTo>
                    <a:cubicBezTo>
                      <a:pt x="660" y="169"/>
                      <a:pt x="662" y="175"/>
                      <a:pt x="664" y="176"/>
                    </a:cubicBezTo>
                    <a:cubicBezTo>
                      <a:pt x="665" y="176"/>
                      <a:pt x="663" y="174"/>
                      <a:pt x="664" y="173"/>
                    </a:cubicBezTo>
                    <a:cubicBezTo>
                      <a:pt x="666" y="177"/>
                      <a:pt x="666" y="175"/>
                      <a:pt x="668" y="177"/>
                    </a:cubicBezTo>
                    <a:cubicBezTo>
                      <a:pt x="669" y="180"/>
                      <a:pt x="675" y="188"/>
                      <a:pt x="677" y="190"/>
                    </a:cubicBezTo>
                    <a:cubicBezTo>
                      <a:pt x="677" y="188"/>
                      <a:pt x="674" y="187"/>
                      <a:pt x="674" y="185"/>
                    </a:cubicBezTo>
                    <a:cubicBezTo>
                      <a:pt x="676" y="186"/>
                      <a:pt x="676" y="184"/>
                      <a:pt x="678" y="185"/>
                    </a:cubicBezTo>
                    <a:cubicBezTo>
                      <a:pt x="678" y="187"/>
                      <a:pt x="681" y="190"/>
                      <a:pt x="682" y="191"/>
                    </a:cubicBezTo>
                    <a:cubicBezTo>
                      <a:pt x="680" y="188"/>
                      <a:pt x="680" y="187"/>
                      <a:pt x="682" y="189"/>
                    </a:cubicBezTo>
                    <a:cubicBezTo>
                      <a:pt x="679" y="183"/>
                      <a:pt x="676" y="181"/>
                      <a:pt x="673" y="175"/>
                    </a:cubicBezTo>
                    <a:cubicBezTo>
                      <a:pt x="672" y="175"/>
                      <a:pt x="672" y="175"/>
                      <a:pt x="671" y="175"/>
                    </a:cubicBezTo>
                    <a:cubicBezTo>
                      <a:pt x="671" y="174"/>
                      <a:pt x="669" y="172"/>
                      <a:pt x="669" y="171"/>
                    </a:cubicBezTo>
                    <a:cubicBezTo>
                      <a:pt x="670" y="171"/>
                      <a:pt x="672" y="175"/>
                      <a:pt x="673" y="174"/>
                    </a:cubicBezTo>
                    <a:cubicBezTo>
                      <a:pt x="672" y="172"/>
                      <a:pt x="667" y="167"/>
                      <a:pt x="668" y="167"/>
                    </a:cubicBezTo>
                    <a:cubicBezTo>
                      <a:pt x="666" y="164"/>
                      <a:pt x="666" y="164"/>
                      <a:pt x="666" y="164"/>
                    </a:cubicBezTo>
                    <a:cubicBezTo>
                      <a:pt x="665" y="165"/>
                      <a:pt x="659" y="157"/>
                      <a:pt x="662" y="158"/>
                    </a:cubicBezTo>
                    <a:cubicBezTo>
                      <a:pt x="660" y="155"/>
                      <a:pt x="656" y="151"/>
                      <a:pt x="657" y="149"/>
                    </a:cubicBezTo>
                    <a:cubicBezTo>
                      <a:pt x="660" y="154"/>
                      <a:pt x="662" y="156"/>
                      <a:pt x="665" y="159"/>
                    </a:cubicBezTo>
                    <a:cubicBezTo>
                      <a:pt x="664" y="158"/>
                      <a:pt x="665" y="157"/>
                      <a:pt x="663" y="155"/>
                    </a:cubicBezTo>
                    <a:cubicBezTo>
                      <a:pt x="663" y="156"/>
                      <a:pt x="662" y="155"/>
                      <a:pt x="661" y="154"/>
                    </a:cubicBezTo>
                    <a:cubicBezTo>
                      <a:pt x="661" y="153"/>
                      <a:pt x="659" y="151"/>
                      <a:pt x="659" y="151"/>
                    </a:cubicBezTo>
                    <a:cubicBezTo>
                      <a:pt x="660" y="150"/>
                      <a:pt x="659" y="149"/>
                      <a:pt x="659" y="148"/>
                    </a:cubicBezTo>
                    <a:cubicBezTo>
                      <a:pt x="662" y="150"/>
                      <a:pt x="664" y="154"/>
                      <a:pt x="666" y="157"/>
                    </a:cubicBezTo>
                    <a:cubicBezTo>
                      <a:pt x="666" y="157"/>
                      <a:pt x="666" y="156"/>
                      <a:pt x="665" y="155"/>
                    </a:cubicBezTo>
                    <a:cubicBezTo>
                      <a:pt x="664" y="154"/>
                      <a:pt x="663" y="153"/>
                      <a:pt x="664" y="153"/>
                    </a:cubicBezTo>
                    <a:cubicBezTo>
                      <a:pt x="664" y="152"/>
                      <a:pt x="665" y="154"/>
                      <a:pt x="666" y="154"/>
                    </a:cubicBezTo>
                    <a:cubicBezTo>
                      <a:pt x="665" y="153"/>
                      <a:pt x="662" y="150"/>
                      <a:pt x="662" y="149"/>
                    </a:cubicBezTo>
                    <a:cubicBezTo>
                      <a:pt x="663" y="150"/>
                      <a:pt x="665" y="152"/>
                      <a:pt x="666" y="152"/>
                    </a:cubicBezTo>
                    <a:cubicBezTo>
                      <a:pt x="668" y="154"/>
                      <a:pt x="669" y="156"/>
                      <a:pt x="670" y="159"/>
                    </a:cubicBezTo>
                    <a:cubicBezTo>
                      <a:pt x="669" y="157"/>
                      <a:pt x="673" y="161"/>
                      <a:pt x="675" y="160"/>
                    </a:cubicBezTo>
                    <a:cubicBezTo>
                      <a:pt x="671" y="158"/>
                      <a:pt x="667" y="155"/>
                      <a:pt x="667" y="150"/>
                    </a:cubicBezTo>
                    <a:cubicBezTo>
                      <a:pt x="664" y="148"/>
                      <a:pt x="660" y="143"/>
                      <a:pt x="659" y="140"/>
                    </a:cubicBezTo>
                    <a:cubicBezTo>
                      <a:pt x="660" y="142"/>
                      <a:pt x="662" y="143"/>
                      <a:pt x="663" y="143"/>
                    </a:cubicBezTo>
                    <a:cubicBezTo>
                      <a:pt x="663" y="141"/>
                      <a:pt x="658" y="139"/>
                      <a:pt x="657" y="136"/>
                    </a:cubicBezTo>
                    <a:cubicBezTo>
                      <a:pt x="658" y="137"/>
                      <a:pt x="658" y="138"/>
                      <a:pt x="658" y="137"/>
                    </a:cubicBezTo>
                    <a:cubicBezTo>
                      <a:pt x="657" y="135"/>
                      <a:pt x="656" y="135"/>
                      <a:pt x="655" y="135"/>
                    </a:cubicBezTo>
                    <a:cubicBezTo>
                      <a:pt x="654" y="134"/>
                      <a:pt x="653" y="131"/>
                      <a:pt x="655" y="132"/>
                    </a:cubicBezTo>
                    <a:cubicBezTo>
                      <a:pt x="657" y="134"/>
                      <a:pt x="658" y="136"/>
                      <a:pt x="660" y="138"/>
                    </a:cubicBezTo>
                    <a:cubicBezTo>
                      <a:pt x="661" y="139"/>
                      <a:pt x="663" y="141"/>
                      <a:pt x="664" y="143"/>
                    </a:cubicBezTo>
                    <a:cubicBezTo>
                      <a:pt x="667" y="147"/>
                      <a:pt x="670" y="151"/>
                      <a:pt x="673" y="155"/>
                    </a:cubicBezTo>
                    <a:cubicBezTo>
                      <a:pt x="672" y="154"/>
                      <a:pt x="671" y="153"/>
                      <a:pt x="670" y="152"/>
                    </a:cubicBezTo>
                    <a:cubicBezTo>
                      <a:pt x="669" y="150"/>
                      <a:pt x="668" y="149"/>
                      <a:pt x="667" y="148"/>
                    </a:cubicBezTo>
                    <a:cubicBezTo>
                      <a:pt x="666" y="145"/>
                      <a:pt x="664" y="144"/>
                      <a:pt x="662" y="143"/>
                    </a:cubicBezTo>
                    <a:cubicBezTo>
                      <a:pt x="665" y="145"/>
                      <a:pt x="665" y="148"/>
                      <a:pt x="667" y="148"/>
                    </a:cubicBezTo>
                    <a:cubicBezTo>
                      <a:pt x="669" y="151"/>
                      <a:pt x="668" y="153"/>
                      <a:pt x="671" y="155"/>
                    </a:cubicBezTo>
                    <a:cubicBezTo>
                      <a:pt x="669" y="153"/>
                      <a:pt x="671" y="154"/>
                      <a:pt x="672" y="154"/>
                    </a:cubicBezTo>
                    <a:cubicBezTo>
                      <a:pt x="673" y="156"/>
                      <a:pt x="673" y="156"/>
                      <a:pt x="675" y="159"/>
                    </a:cubicBezTo>
                    <a:cubicBezTo>
                      <a:pt x="676" y="158"/>
                      <a:pt x="680" y="165"/>
                      <a:pt x="681" y="164"/>
                    </a:cubicBezTo>
                    <a:cubicBezTo>
                      <a:pt x="675" y="159"/>
                      <a:pt x="672" y="150"/>
                      <a:pt x="668" y="145"/>
                    </a:cubicBezTo>
                    <a:cubicBezTo>
                      <a:pt x="667" y="143"/>
                      <a:pt x="668" y="147"/>
                      <a:pt x="667" y="145"/>
                    </a:cubicBezTo>
                    <a:cubicBezTo>
                      <a:pt x="666" y="144"/>
                      <a:pt x="666" y="143"/>
                      <a:pt x="666" y="143"/>
                    </a:cubicBezTo>
                    <a:cubicBezTo>
                      <a:pt x="668" y="143"/>
                      <a:pt x="666" y="142"/>
                      <a:pt x="666" y="139"/>
                    </a:cubicBezTo>
                    <a:cubicBezTo>
                      <a:pt x="669" y="142"/>
                      <a:pt x="667" y="142"/>
                      <a:pt x="669" y="144"/>
                    </a:cubicBezTo>
                    <a:cubicBezTo>
                      <a:pt x="670" y="146"/>
                      <a:pt x="673" y="147"/>
                      <a:pt x="674" y="148"/>
                    </a:cubicBezTo>
                    <a:cubicBezTo>
                      <a:pt x="673" y="149"/>
                      <a:pt x="672" y="148"/>
                      <a:pt x="672" y="148"/>
                    </a:cubicBezTo>
                    <a:cubicBezTo>
                      <a:pt x="673" y="149"/>
                      <a:pt x="673" y="150"/>
                      <a:pt x="674" y="151"/>
                    </a:cubicBezTo>
                    <a:cubicBezTo>
                      <a:pt x="674" y="150"/>
                      <a:pt x="675" y="150"/>
                      <a:pt x="675" y="151"/>
                    </a:cubicBezTo>
                    <a:cubicBezTo>
                      <a:pt x="675" y="153"/>
                      <a:pt x="675" y="155"/>
                      <a:pt x="678" y="158"/>
                    </a:cubicBezTo>
                    <a:cubicBezTo>
                      <a:pt x="678" y="158"/>
                      <a:pt x="677" y="157"/>
                      <a:pt x="678" y="157"/>
                    </a:cubicBezTo>
                    <a:cubicBezTo>
                      <a:pt x="679" y="160"/>
                      <a:pt x="682" y="164"/>
                      <a:pt x="683" y="166"/>
                    </a:cubicBezTo>
                    <a:cubicBezTo>
                      <a:pt x="684" y="167"/>
                      <a:pt x="685" y="169"/>
                      <a:pt x="687" y="171"/>
                    </a:cubicBezTo>
                    <a:cubicBezTo>
                      <a:pt x="686" y="172"/>
                      <a:pt x="691" y="177"/>
                      <a:pt x="690" y="178"/>
                    </a:cubicBezTo>
                    <a:cubicBezTo>
                      <a:pt x="690" y="178"/>
                      <a:pt x="691" y="178"/>
                      <a:pt x="691" y="179"/>
                    </a:cubicBezTo>
                    <a:cubicBezTo>
                      <a:pt x="694" y="178"/>
                      <a:pt x="686" y="169"/>
                      <a:pt x="686" y="166"/>
                    </a:cubicBezTo>
                    <a:cubicBezTo>
                      <a:pt x="688" y="170"/>
                      <a:pt x="688" y="168"/>
                      <a:pt x="687" y="166"/>
                    </a:cubicBezTo>
                    <a:cubicBezTo>
                      <a:pt x="689" y="169"/>
                      <a:pt x="691" y="172"/>
                      <a:pt x="692" y="174"/>
                    </a:cubicBezTo>
                    <a:cubicBezTo>
                      <a:pt x="693" y="177"/>
                      <a:pt x="693" y="179"/>
                      <a:pt x="694" y="178"/>
                    </a:cubicBezTo>
                    <a:cubicBezTo>
                      <a:pt x="695" y="180"/>
                      <a:pt x="697" y="185"/>
                      <a:pt x="697" y="184"/>
                    </a:cubicBezTo>
                    <a:cubicBezTo>
                      <a:pt x="696" y="181"/>
                      <a:pt x="697" y="184"/>
                      <a:pt x="698" y="183"/>
                    </a:cubicBezTo>
                    <a:cubicBezTo>
                      <a:pt x="698" y="181"/>
                      <a:pt x="695" y="179"/>
                      <a:pt x="695" y="177"/>
                    </a:cubicBezTo>
                    <a:cubicBezTo>
                      <a:pt x="695" y="177"/>
                      <a:pt x="698" y="182"/>
                      <a:pt x="697" y="179"/>
                    </a:cubicBezTo>
                    <a:cubicBezTo>
                      <a:pt x="695" y="176"/>
                      <a:pt x="695" y="176"/>
                      <a:pt x="693" y="175"/>
                    </a:cubicBezTo>
                    <a:cubicBezTo>
                      <a:pt x="693" y="174"/>
                      <a:pt x="693" y="173"/>
                      <a:pt x="693" y="172"/>
                    </a:cubicBezTo>
                    <a:cubicBezTo>
                      <a:pt x="692" y="171"/>
                      <a:pt x="692" y="173"/>
                      <a:pt x="691" y="171"/>
                    </a:cubicBezTo>
                    <a:cubicBezTo>
                      <a:pt x="692" y="168"/>
                      <a:pt x="685" y="160"/>
                      <a:pt x="683" y="155"/>
                    </a:cubicBezTo>
                    <a:cubicBezTo>
                      <a:pt x="687" y="160"/>
                      <a:pt x="690" y="164"/>
                      <a:pt x="693" y="168"/>
                    </a:cubicBezTo>
                    <a:cubicBezTo>
                      <a:pt x="696" y="173"/>
                      <a:pt x="698" y="177"/>
                      <a:pt x="701" y="180"/>
                    </a:cubicBezTo>
                    <a:cubicBezTo>
                      <a:pt x="700" y="179"/>
                      <a:pt x="700" y="179"/>
                      <a:pt x="701" y="180"/>
                    </a:cubicBezTo>
                    <a:cubicBezTo>
                      <a:pt x="702" y="182"/>
                      <a:pt x="702" y="182"/>
                      <a:pt x="702" y="182"/>
                    </a:cubicBezTo>
                    <a:cubicBezTo>
                      <a:pt x="702" y="182"/>
                      <a:pt x="702" y="183"/>
                      <a:pt x="702" y="184"/>
                    </a:cubicBezTo>
                    <a:cubicBezTo>
                      <a:pt x="704" y="186"/>
                      <a:pt x="703" y="187"/>
                      <a:pt x="704" y="190"/>
                    </a:cubicBezTo>
                    <a:cubicBezTo>
                      <a:pt x="706" y="192"/>
                      <a:pt x="709" y="197"/>
                      <a:pt x="711" y="202"/>
                    </a:cubicBezTo>
                    <a:cubicBezTo>
                      <a:pt x="714" y="207"/>
                      <a:pt x="715" y="211"/>
                      <a:pt x="716" y="214"/>
                    </a:cubicBezTo>
                    <a:cubicBezTo>
                      <a:pt x="717" y="215"/>
                      <a:pt x="717" y="216"/>
                      <a:pt x="718" y="218"/>
                    </a:cubicBezTo>
                    <a:cubicBezTo>
                      <a:pt x="719" y="220"/>
                      <a:pt x="720" y="222"/>
                      <a:pt x="721" y="224"/>
                    </a:cubicBezTo>
                    <a:cubicBezTo>
                      <a:pt x="722" y="228"/>
                      <a:pt x="724" y="233"/>
                      <a:pt x="724" y="235"/>
                    </a:cubicBezTo>
                    <a:cubicBezTo>
                      <a:pt x="724" y="235"/>
                      <a:pt x="725" y="234"/>
                      <a:pt x="725" y="235"/>
                    </a:cubicBezTo>
                    <a:cubicBezTo>
                      <a:pt x="726" y="237"/>
                      <a:pt x="727" y="241"/>
                      <a:pt x="728" y="245"/>
                    </a:cubicBezTo>
                    <a:cubicBezTo>
                      <a:pt x="728" y="246"/>
                      <a:pt x="729" y="248"/>
                      <a:pt x="729" y="249"/>
                    </a:cubicBezTo>
                    <a:cubicBezTo>
                      <a:pt x="729" y="250"/>
                      <a:pt x="730" y="251"/>
                      <a:pt x="730" y="251"/>
                    </a:cubicBezTo>
                    <a:cubicBezTo>
                      <a:pt x="730" y="251"/>
                      <a:pt x="730" y="250"/>
                      <a:pt x="731" y="251"/>
                    </a:cubicBezTo>
                    <a:cubicBezTo>
                      <a:pt x="731" y="253"/>
                      <a:pt x="730" y="253"/>
                      <a:pt x="731" y="255"/>
                    </a:cubicBezTo>
                    <a:cubicBezTo>
                      <a:pt x="733" y="258"/>
                      <a:pt x="732" y="264"/>
                      <a:pt x="735" y="269"/>
                    </a:cubicBezTo>
                    <a:cubicBezTo>
                      <a:pt x="736" y="267"/>
                      <a:pt x="734" y="265"/>
                      <a:pt x="734" y="266"/>
                    </a:cubicBezTo>
                    <a:close/>
                    <a:moveTo>
                      <a:pt x="635" y="109"/>
                    </a:moveTo>
                    <a:cubicBezTo>
                      <a:pt x="634" y="107"/>
                      <a:pt x="640" y="113"/>
                      <a:pt x="638" y="111"/>
                    </a:cubicBezTo>
                    <a:cubicBezTo>
                      <a:pt x="640" y="111"/>
                      <a:pt x="639" y="112"/>
                      <a:pt x="640" y="113"/>
                    </a:cubicBezTo>
                    <a:cubicBezTo>
                      <a:pt x="639" y="113"/>
                      <a:pt x="637" y="111"/>
                      <a:pt x="635" y="109"/>
                    </a:cubicBezTo>
                    <a:close/>
                    <a:moveTo>
                      <a:pt x="555" y="80"/>
                    </a:moveTo>
                    <a:cubicBezTo>
                      <a:pt x="553" y="78"/>
                      <a:pt x="551" y="78"/>
                      <a:pt x="550" y="77"/>
                    </a:cubicBezTo>
                    <a:cubicBezTo>
                      <a:pt x="550" y="76"/>
                      <a:pt x="554" y="78"/>
                      <a:pt x="556" y="79"/>
                    </a:cubicBezTo>
                    <a:cubicBezTo>
                      <a:pt x="554" y="76"/>
                      <a:pt x="548" y="75"/>
                      <a:pt x="545" y="74"/>
                    </a:cubicBezTo>
                    <a:cubicBezTo>
                      <a:pt x="544" y="73"/>
                      <a:pt x="545" y="73"/>
                      <a:pt x="544" y="72"/>
                    </a:cubicBezTo>
                    <a:cubicBezTo>
                      <a:pt x="545" y="72"/>
                      <a:pt x="547" y="74"/>
                      <a:pt x="545" y="74"/>
                    </a:cubicBezTo>
                    <a:cubicBezTo>
                      <a:pt x="548" y="73"/>
                      <a:pt x="554" y="77"/>
                      <a:pt x="554" y="75"/>
                    </a:cubicBezTo>
                    <a:cubicBezTo>
                      <a:pt x="556" y="77"/>
                      <a:pt x="558" y="78"/>
                      <a:pt x="560" y="79"/>
                    </a:cubicBezTo>
                    <a:cubicBezTo>
                      <a:pt x="561" y="79"/>
                      <a:pt x="565" y="80"/>
                      <a:pt x="566" y="82"/>
                    </a:cubicBezTo>
                    <a:cubicBezTo>
                      <a:pt x="563" y="82"/>
                      <a:pt x="559" y="80"/>
                      <a:pt x="555" y="80"/>
                    </a:cubicBezTo>
                    <a:close/>
                    <a:moveTo>
                      <a:pt x="595" y="115"/>
                    </a:moveTo>
                    <a:cubicBezTo>
                      <a:pt x="593" y="113"/>
                      <a:pt x="593" y="113"/>
                      <a:pt x="589" y="111"/>
                    </a:cubicBezTo>
                    <a:cubicBezTo>
                      <a:pt x="591" y="111"/>
                      <a:pt x="591" y="112"/>
                      <a:pt x="590" y="110"/>
                    </a:cubicBezTo>
                    <a:cubicBezTo>
                      <a:pt x="591" y="109"/>
                      <a:pt x="591" y="110"/>
                      <a:pt x="593" y="111"/>
                    </a:cubicBezTo>
                    <a:cubicBezTo>
                      <a:pt x="593" y="113"/>
                      <a:pt x="594" y="113"/>
                      <a:pt x="596" y="115"/>
                    </a:cubicBezTo>
                    <a:cubicBezTo>
                      <a:pt x="596" y="116"/>
                      <a:pt x="595" y="115"/>
                      <a:pt x="595" y="115"/>
                    </a:cubicBezTo>
                    <a:close/>
                    <a:moveTo>
                      <a:pt x="529" y="74"/>
                    </a:moveTo>
                    <a:cubicBezTo>
                      <a:pt x="532" y="75"/>
                      <a:pt x="532" y="75"/>
                      <a:pt x="536" y="77"/>
                    </a:cubicBezTo>
                    <a:cubicBezTo>
                      <a:pt x="535" y="77"/>
                      <a:pt x="533" y="77"/>
                      <a:pt x="532" y="76"/>
                    </a:cubicBezTo>
                    <a:cubicBezTo>
                      <a:pt x="530" y="76"/>
                      <a:pt x="529" y="75"/>
                      <a:pt x="529" y="74"/>
                    </a:cubicBezTo>
                    <a:close/>
                    <a:moveTo>
                      <a:pt x="358" y="58"/>
                    </a:moveTo>
                    <a:cubicBezTo>
                      <a:pt x="358" y="58"/>
                      <a:pt x="359" y="57"/>
                      <a:pt x="361" y="56"/>
                    </a:cubicBezTo>
                    <a:cubicBezTo>
                      <a:pt x="362" y="58"/>
                      <a:pt x="362" y="58"/>
                      <a:pt x="362" y="58"/>
                    </a:cubicBezTo>
                    <a:cubicBezTo>
                      <a:pt x="360" y="58"/>
                      <a:pt x="359" y="58"/>
                      <a:pt x="358" y="58"/>
                    </a:cubicBezTo>
                    <a:close/>
                    <a:moveTo>
                      <a:pt x="342" y="68"/>
                    </a:moveTo>
                    <a:cubicBezTo>
                      <a:pt x="341" y="68"/>
                      <a:pt x="341" y="68"/>
                      <a:pt x="340" y="69"/>
                    </a:cubicBezTo>
                    <a:cubicBezTo>
                      <a:pt x="338" y="68"/>
                      <a:pt x="335" y="68"/>
                      <a:pt x="333" y="70"/>
                    </a:cubicBezTo>
                    <a:cubicBezTo>
                      <a:pt x="334" y="67"/>
                      <a:pt x="337" y="68"/>
                      <a:pt x="340" y="67"/>
                    </a:cubicBezTo>
                    <a:cubicBezTo>
                      <a:pt x="342" y="67"/>
                      <a:pt x="342" y="67"/>
                      <a:pt x="342" y="68"/>
                    </a:cubicBezTo>
                    <a:close/>
                    <a:moveTo>
                      <a:pt x="370" y="66"/>
                    </a:moveTo>
                    <a:cubicBezTo>
                      <a:pt x="367" y="67"/>
                      <a:pt x="368" y="65"/>
                      <a:pt x="365" y="66"/>
                    </a:cubicBezTo>
                    <a:cubicBezTo>
                      <a:pt x="366" y="65"/>
                      <a:pt x="370" y="65"/>
                      <a:pt x="370" y="66"/>
                    </a:cubicBezTo>
                    <a:close/>
                    <a:moveTo>
                      <a:pt x="456" y="81"/>
                    </a:moveTo>
                    <a:cubicBezTo>
                      <a:pt x="456" y="82"/>
                      <a:pt x="453" y="82"/>
                      <a:pt x="453" y="82"/>
                    </a:cubicBezTo>
                    <a:cubicBezTo>
                      <a:pt x="451" y="82"/>
                      <a:pt x="453" y="82"/>
                      <a:pt x="452" y="81"/>
                    </a:cubicBezTo>
                    <a:cubicBezTo>
                      <a:pt x="453" y="82"/>
                      <a:pt x="454" y="81"/>
                      <a:pt x="456" y="81"/>
                    </a:cubicBezTo>
                    <a:close/>
                    <a:moveTo>
                      <a:pt x="469" y="102"/>
                    </a:moveTo>
                    <a:cubicBezTo>
                      <a:pt x="469" y="102"/>
                      <a:pt x="466" y="101"/>
                      <a:pt x="468" y="101"/>
                    </a:cubicBezTo>
                    <a:cubicBezTo>
                      <a:pt x="466" y="101"/>
                      <a:pt x="465" y="101"/>
                      <a:pt x="465" y="100"/>
                    </a:cubicBezTo>
                    <a:cubicBezTo>
                      <a:pt x="464" y="100"/>
                      <a:pt x="464" y="101"/>
                      <a:pt x="464" y="101"/>
                    </a:cubicBezTo>
                    <a:cubicBezTo>
                      <a:pt x="462" y="100"/>
                      <a:pt x="462" y="100"/>
                      <a:pt x="460" y="100"/>
                    </a:cubicBezTo>
                    <a:cubicBezTo>
                      <a:pt x="460" y="99"/>
                      <a:pt x="461" y="99"/>
                      <a:pt x="463" y="99"/>
                    </a:cubicBezTo>
                    <a:cubicBezTo>
                      <a:pt x="461" y="98"/>
                      <a:pt x="459" y="97"/>
                      <a:pt x="457" y="96"/>
                    </a:cubicBezTo>
                    <a:cubicBezTo>
                      <a:pt x="455" y="96"/>
                      <a:pt x="458" y="97"/>
                      <a:pt x="456" y="97"/>
                    </a:cubicBezTo>
                    <a:cubicBezTo>
                      <a:pt x="454" y="97"/>
                      <a:pt x="454" y="96"/>
                      <a:pt x="452" y="96"/>
                    </a:cubicBezTo>
                    <a:cubicBezTo>
                      <a:pt x="454" y="96"/>
                      <a:pt x="457" y="95"/>
                      <a:pt x="459" y="97"/>
                    </a:cubicBezTo>
                    <a:cubicBezTo>
                      <a:pt x="460" y="97"/>
                      <a:pt x="461" y="96"/>
                      <a:pt x="462" y="97"/>
                    </a:cubicBezTo>
                    <a:cubicBezTo>
                      <a:pt x="462" y="96"/>
                      <a:pt x="467" y="98"/>
                      <a:pt x="466" y="96"/>
                    </a:cubicBezTo>
                    <a:cubicBezTo>
                      <a:pt x="464" y="96"/>
                      <a:pt x="468" y="97"/>
                      <a:pt x="465" y="96"/>
                    </a:cubicBezTo>
                    <a:cubicBezTo>
                      <a:pt x="465" y="95"/>
                      <a:pt x="464" y="95"/>
                      <a:pt x="464" y="94"/>
                    </a:cubicBezTo>
                    <a:cubicBezTo>
                      <a:pt x="460" y="94"/>
                      <a:pt x="456" y="93"/>
                      <a:pt x="453" y="92"/>
                    </a:cubicBezTo>
                    <a:cubicBezTo>
                      <a:pt x="452" y="92"/>
                      <a:pt x="453" y="92"/>
                      <a:pt x="452" y="93"/>
                    </a:cubicBezTo>
                    <a:cubicBezTo>
                      <a:pt x="449" y="91"/>
                      <a:pt x="446" y="91"/>
                      <a:pt x="444" y="91"/>
                    </a:cubicBezTo>
                    <a:cubicBezTo>
                      <a:pt x="442" y="90"/>
                      <a:pt x="439" y="90"/>
                      <a:pt x="437" y="89"/>
                    </a:cubicBezTo>
                    <a:cubicBezTo>
                      <a:pt x="436" y="87"/>
                      <a:pt x="440" y="88"/>
                      <a:pt x="440" y="87"/>
                    </a:cubicBezTo>
                    <a:cubicBezTo>
                      <a:pt x="443" y="88"/>
                      <a:pt x="439" y="88"/>
                      <a:pt x="438" y="88"/>
                    </a:cubicBezTo>
                    <a:cubicBezTo>
                      <a:pt x="440" y="90"/>
                      <a:pt x="444" y="88"/>
                      <a:pt x="443" y="90"/>
                    </a:cubicBezTo>
                    <a:cubicBezTo>
                      <a:pt x="444" y="90"/>
                      <a:pt x="444" y="90"/>
                      <a:pt x="446" y="90"/>
                    </a:cubicBezTo>
                    <a:cubicBezTo>
                      <a:pt x="448" y="90"/>
                      <a:pt x="445" y="90"/>
                      <a:pt x="446" y="89"/>
                    </a:cubicBezTo>
                    <a:cubicBezTo>
                      <a:pt x="448" y="90"/>
                      <a:pt x="449" y="90"/>
                      <a:pt x="453" y="91"/>
                    </a:cubicBezTo>
                    <a:cubicBezTo>
                      <a:pt x="453" y="90"/>
                      <a:pt x="451" y="89"/>
                      <a:pt x="450" y="89"/>
                    </a:cubicBezTo>
                    <a:cubicBezTo>
                      <a:pt x="451" y="89"/>
                      <a:pt x="454" y="89"/>
                      <a:pt x="455" y="90"/>
                    </a:cubicBezTo>
                    <a:cubicBezTo>
                      <a:pt x="456" y="90"/>
                      <a:pt x="454" y="89"/>
                      <a:pt x="456" y="89"/>
                    </a:cubicBezTo>
                    <a:cubicBezTo>
                      <a:pt x="458" y="89"/>
                      <a:pt x="460" y="90"/>
                      <a:pt x="463" y="91"/>
                    </a:cubicBezTo>
                    <a:cubicBezTo>
                      <a:pt x="464" y="91"/>
                      <a:pt x="461" y="90"/>
                      <a:pt x="461" y="90"/>
                    </a:cubicBezTo>
                    <a:cubicBezTo>
                      <a:pt x="462" y="89"/>
                      <a:pt x="462" y="91"/>
                      <a:pt x="465" y="91"/>
                    </a:cubicBezTo>
                    <a:cubicBezTo>
                      <a:pt x="465" y="91"/>
                      <a:pt x="464" y="91"/>
                      <a:pt x="464" y="92"/>
                    </a:cubicBezTo>
                    <a:cubicBezTo>
                      <a:pt x="465" y="93"/>
                      <a:pt x="466" y="91"/>
                      <a:pt x="468" y="92"/>
                    </a:cubicBezTo>
                    <a:cubicBezTo>
                      <a:pt x="466" y="93"/>
                      <a:pt x="464" y="93"/>
                      <a:pt x="462" y="93"/>
                    </a:cubicBezTo>
                    <a:cubicBezTo>
                      <a:pt x="464" y="94"/>
                      <a:pt x="465" y="93"/>
                      <a:pt x="468" y="95"/>
                    </a:cubicBezTo>
                    <a:cubicBezTo>
                      <a:pt x="468" y="94"/>
                      <a:pt x="466" y="93"/>
                      <a:pt x="469" y="94"/>
                    </a:cubicBezTo>
                    <a:cubicBezTo>
                      <a:pt x="469" y="93"/>
                      <a:pt x="469" y="92"/>
                      <a:pt x="468" y="92"/>
                    </a:cubicBezTo>
                    <a:cubicBezTo>
                      <a:pt x="471" y="93"/>
                      <a:pt x="474" y="92"/>
                      <a:pt x="477" y="94"/>
                    </a:cubicBezTo>
                    <a:cubicBezTo>
                      <a:pt x="475" y="95"/>
                      <a:pt x="472" y="92"/>
                      <a:pt x="470" y="93"/>
                    </a:cubicBezTo>
                    <a:cubicBezTo>
                      <a:pt x="470" y="94"/>
                      <a:pt x="473" y="94"/>
                      <a:pt x="473" y="94"/>
                    </a:cubicBezTo>
                    <a:cubicBezTo>
                      <a:pt x="474" y="94"/>
                      <a:pt x="474" y="94"/>
                      <a:pt x="474" y="94"/>
                    </a:cubicBezTo>
                    <a:cubicBezTo>
                      <a:pt x="474" y="94"/>
                      <a:pt x="474" y="95"/>
                      <a:pt x="475" y="95"/>
                    </a:cubicBezTo>
                    <a:cubicBezTo>
                      <a:pt x="474" y="95"/>
                      <a:pt x="472" y="95"/>
                      <a:pt x="470" y="94"/>
                    </a:cubicBezTo>
                    <a:cubicBezTo>
                      <a:pt x="470" y="95"/>
                      <a:pt x="471" y="95"/>
                      <a:pt x="471" y="96"/>
                    </a:cubicBezTo>
                    <a:cubicBezTo>
                      <a:pt x="472" y="95"/>
                      <a:pt x="475" y="95"/>
                      <a:pt x="478" y="96"/>
                    </a:cubicBezTo>
                    <a:cubicBezTo>
                      <a:pt x="479" y="95"/>
                      <a:pt x="475" y="95"/>
                      <a:pt x="476" y="94"/>
                    </a:cubicBezTo>
                    <a:cubicBezTo>
                      <a:pt x="478" y="95"/>
                      <a:pt x="477" y="95"/>
                      <a:pt x="479" y="95"/>
                    </a:cubicBezTo>
                    <a:cubicBezTo>
                      <a:pt x="479" y="95"/>
                      <a:pt x="477" y="95"/>
                      <a:pt x="477" y="94"/>
                    </a:cubicBezTo>
                    <a:cubicBezTo>
                      <a:pt x="479" y="94"/>
                      <a:pt x="479" y="95"/>
                      <a:pt x="480" y="95"/>
                    </a:cubicBezTo>
                    <a:cubicBezTo>
                      <a:pt x="480" y="95"/>
                      <a:pt x="478" y="96"/>
                      <a:pt x="479" y="97"/>
                    </a:cubicBezTo>
                    <a:cubicBezTo>
                      <a:pt x="481" y="97"/>
                      <a:pt x="481" y="96"/>
                      <a:pt x="481" y="95"/>
                    </a:cubicBezTo>
                    <a:cubicBezTo>
                      <a:pt x="483" y="96"/>
                      <a:pt x="483" y="95"/>
                      <a:pt x="485" y="96"/>
                    </a:cubicBezTo>
                    <a:cubicBezTo>
                      <a:pt x="485" y="96"/>
                      <a:pt x="484" y="96"/>
                      <a:pt x="485" y="97"/>
                    </a:cubicBezTo>
                    <a:cubicBezTo>
                      <a:pt x="484" y="97"/>
                      <a:pt x="482" y="96"/>
                      <a:pt x="482" y="96"/>
                    </a:cubicBezTo>
                    <a:cubicBezTo>
                      <a:pt x="483" y="97"/>
                      <a:pt x="482" y="97"/>
                      <a:pt x="482" y="98"/>
                    </a:cubicBezTo>
                    <a:cubicBezTo>
                      <a:pt x="480" y="97"/>
                      <a:pt x="478" y="98"/>
                      <a:pt x="477" y="99"/>
                    </a:cubicBezTo>
                    <a:cubicBezTo>
                      <a:pt x="477" y="98"/>
                      <a:pt x="476" y="97"/>
                      <a:pt x="476" y="96"/>
                    </a:cubicBezTo>
                    <a:cubicBezTo>
                      <a:pt x="472" y="95"/>
                      <a:pt x="473" y="97"/>
                      <a:pt x="469" y="96"/>
                    </a:cubicBezTo>
                    <a:cubicBezTo>
                      <a:pt x="470" y="97"/>
                      <a:pt x="470" y="97"/>
                      <a:pt x="472" y="98"/>
                    </a:cubicBezTo>
                    <a:cubicBezTo>
                      <a:pt x="469" y="98"/>
                      <a:pt x="468" y="95"/>
                      <a:pt x="466" y="95"/>
                    </a:cubicBezTo>
                    <a:cubicBezTo>
                      <a:pt x="467" y="97"/>
                      <a:pt x="471" y="100"/>
                      <a:pt x="475" y="99"/>
                    </a:cubicBezTo>
                    <a:cubicBezTo>
                      <a:pt x="477" y="99"/>
                      <a:pt x="478" y="100"/>
                      <a:pt x="479" y="102"/>
                    </a:cubicBezTo>
                    <a:cubicBezTo>
                      <a:pt x="477" y="100"/>
                      <a:pt x="474" y="100"/>
                      <a:pt x="472" y="100"/>
                    </a:cubicBezTo>
                    <a:cubicBezTo>
                      <a:pt x="470" y="100"/>
                      <a:pt x="469" y="100"/>
                      <a:pt x="469" y="101"/>
                    </a:cubicBezTo>
                    <a:cubicBezTo>
                      <a:pt x="467" y="100"/>
                      <a:pt x="466" y="99"/>
                      <a:pt x="463" y="98"/>
                    </a:cubicBezTo>
                    <a:cubicBezTo>
                      <a:pt x="464" y="100"/>
                      <a:pt x="467" y="101"/>
                      <a:pt x="469" y="102"/>
                    </a:cubicBezTo>
                    <a:close/>
                    <a:moveTo>
                      <a:pt x="442" y="88"/>
                    </a:moveTo>
                    <a:cubicBezTo>
                      <a:pt x="443" y="88"/>
                      <a:pt x="443" y="88"/>
                      <a:pt x="444" y="88"/>
                    </a:cubicBezTo>
                    <a:cubicBezTo>
                      <a:pt x="443" y="88"/>
                      <a:pt x="444" y="89"/>
                      <a:pt x="444" y="89"/>
                    </a:cubicBezTo>
                    <a:cubicBezTo>
                      <a:pt x="442" y="89"/>
                      <a:pt x="442" y="88"/>
                      <a:pt x="442" y="88"/>
                    </a:cubicBezTo>
                    <a:close/>
                    <a:moveTo>
                      <a:pt x="535" y="128"/>
                    </a:moveTo>
                    <a:cubicBezTo>
                      <a:pt x="535" y="128"/>
                      <a:pt x="535" y="128"/>
                      <a:pt x="536" y="129"/>
                    </a:cubicBezTo>
                    <a:cubicBezTo>
                      <a:pt x="536" y="129"/>
                      <a:pt x="535" y="128"/>
                      <a:pt x="534" y="129"/>
                    </a:cubicBezTo>
                    <a:cubicBezTo>
                      <a:pt x="533" y="128"/>
                      <a:pt x="534" y="127"/>
                      <a:pt x="535" y="128"/>
                    </a:cubicBezTo>
                    <a:close/>
                    <a:moveTo>
                      <a:pt x="208" y="418"/>
                    </a:moveTo>
                    <a:cubicBezTo>
                      <a:pt x="207" y="417"/>
                      <a:pt x="207" y="417"/>
                      <a:pt x="206" y="416"/>
                    </a:cubicBezTo>
                    <a:cubicBezTo>
                      <a:pt x="207" y="415"/>
                      <a:pt x="207" y="417"/>
                      <a:pt x="208" y="416"/>
                    </a:cubicBezTo>
                    <a:cubicBezTo>
                      <a:pt x="208" y="417"/>
                      <a:pt x="207" y="417"/>
                      <a:pt x="208" y="418"/>
                    </a:cubicBezTo>
                    <a:close/>
                    <a:moveTo>
                      <a:pt x="196" y="475"/>
                    </a:moveTo>
                    <a:cubicBezTo>
                      <a:pt x="195" y="475"/>
                      <a:pt x="193" y="470"/>
                      <a:pt x="193" y="472"/>
                    </a:cubicBezTo>
                    <a:cubicBezTo>
                      <a:pt x="192" y="472"/>
                      <a:pt x="193" y="470"/>
                      <a:pt x="193" y="469"/>
                    </a:cubicBezTo>
                    <a:cubicBezTo>
                      <a:pt x="193" y="470"/>
                      <a:pt x="195" y="472"/>
                      <a:pt x="194" y="472"/>
                    </a:cubicBezTo>
                    <a:cubicBezTo>
                      <a:pt x="194" y="473"/>
                      <a:pt x="195" y="472"/>
                      <a:pt x="195" y="472"/>
                    </a:cubicBezTo>
                    <a:cubicBezTo>
                      <a:pt x="196" y="473"/>
                      <a:pt x="195" y="474"/>
                      <a:pt x="196" y="475"/>
                    </a:cubicBezTo>
                    <a:close/>
                    <a:moveTo>
                      <a:pt x="188" y="477"/>
                    </a:moveTo>
                    <a:cubicBezTo>
                      <a:pt x="187" y="477"/>
                      <a:pt x="186" y="475"/>
                      <a:pt x="187" y="475"/>
                    </a:cubicBezTo>
                    <a:cubicBezTo>
                      <a:pt x="188" y="476"/>
                      <a:pt x="187" y="476"/>
                      <a:pt x="188" y="477"/>
                    </a:cubicBezTo>
                    <a:close/>
                    <a:moveTo>
                      <a:pt x="192" y="521"/>
                    </a:moveTo>
                    <a:cubicBezTo>
                      <a:pt x="191" y="520"/>
                      <a:pt x="191" y="520"/>
                      <a:pt x="190" y="519"/>
                    </a:cubicBezTo>
                    <a:cubicBezTo>
                      <a:pt x="190" y="519"/>
                      <a:pt x="191" y="519"/>
                      <a:pt x="192" y="520"/>
                    </a:cubicBezTo>
                    <a:cubicBezTo>
                      <a:pt x="192" y="519"/>
                      <a:pt x="192" y="519"/>
                      <a:pt x="191" y="519"/>
                    </a:cubicBezTo>
                    <a:cubicBezTo>
                      <a:pt x="191" y="519"/>
                      <a:pt x="192" y="519"/>
                      <a:pt x="192" y="519"/>
                    </a:cubicBezTo>
                    <a:cubicBezTo>
                      <a:pt x="193" y="520"/>
                      <a:pt x="193" y="520"/>
                      <a:pt x="193" y="520"/>
                    </a:cubicBezTo>
                    <a:cubicBezTo>
                      <a:pt x="192" y="520"/>
                      <a:pt x="192" y="520"/>
                      <a:pt x="192" y="521"/>
                    </a:cubicBezTo>
                    <a:close/>
                    <a:moveTo>
                      <a:pt x="99" y="543"/>
                    </a:moveTo>
                    <a:cubicBezTo>
                      <a:pt x="98" y="540"/>
                      <a:pt x="97" y="539"/>
                      <a:pt x="95" y="535"/>
                    </a:cubicBezTo>
                    <a:cubicBezTo>
                      <a:pt x="96" y="534"/>
                      <a:pt x="95" y="531"/>
                      <a:pt x="97" y="534"/>
                    </a:cubicBezTo>
                    <a:cubicBezTo>
                      <a:pt x="98" y="536"/>
                      <a:pt x="97" y="536"/>
                      <a:pt x="97" y="538"/>
                    </a:cubicBezTo>
                    <a:cubicBezTo>
                      <a:pt x="98" y="539"/>
                      <a:pt x="99" y="540"/>
                      <a:pt x="100" y="542"/>
                    </a:cubicBezTo>
                    <a:cubicBezTo>
                      <a:pt x="99" y="542"/>
                      <a:pt x="100" y="543"/>
                      <a:pt x="99" y="543"/>
                    </a:cubicBezTo>
                    <a:close/>
                    <a:moveTo>
                      <a:pt x="4" y="336"/>
                    </a:moveTo>
                    <a:cubicBezTo>
                      <a:pt x="5" y="333"/>
                      <a:pt x="5" y="333"/>
                      <a:pt x="5" y="333"/>
                    </a:cubicBezTo>
                    <a:cubicBezTo>
                      <a:pt x="5" y="333"/>
                      <a:pt x="5" y="330"/>
                      <a:pt x="6" y="329"/>
                    </a:cubicBezTo>
                    <a:cubicBezTo>
                      <a:pt x="5" y="332"/>
                      <a:pt x="7" y="330"/>
                      <a:pt x="6" y="335"/>
                    </a:cubicBezTo>
                    <a:cubicBezTo>
                      <a:pt x="5" y="335"/>
                      <a:pt x="5" y="336"/>
                      <a:pt x="4" y="336"/>
                    </a:cubicBezTo>
                    <a:close/>
                    <a:moveTo>
                      <a:pt x="569" y="48"/>
                    </a:moveTo>
                    <a:cubicBezTo>
                      <a:pt x="571" y="48"/>
                      <a:pt x="573" y="50"/>
                      <a:pt x="573" y="51"/>
                    </a:cubicBezTo>
                    <a:cubicBezTo>
                      <a:pt x="570" y="49"/>
                      <a:pt x="571" y="49"/>
                      <a:pt x="569" y="48"/>
                    </a:cubicBezTo>
                    <a:close/>
                    <a:moveTo>
                      <a:pt x="721" y="219"/>
                    </a:moveTo>
                    <a:cubicBezTo>
                      <a:pt x="720" y="219"/>
                      <a:pt x="719" y="217"/>
                      <a:pt x="718" y="215"/>
                    </a:cubicBezTo>
                    <a:cubicBezTo>
                      <a:pt x="719" y="214"/>
                      <a:pt x="721" y="217"/>
                      <a:pt x="721" y="219"/>
                    </a:cubicBezTo>
                    <a:close/>
                    <a:moveTo>
                      <a:pt x="708" y="191"/>
                    </a:moveTo>
                    <a:cubicBezTo>
                      <a:pt x="706" y="189"/>
                      <a:pt x="706" y="187"/>
                      <a:pt x="705" y="185"/>
                    </a:cubicBezTo>
                    <a:cubicBezTo>
                      <a:pt x="706" y="184"/>
                      <a:pt x="706" y="184"/>
                      <a:pt x="706" y="184"/>
                    </a:cubicBezTo>
                    <a:cubicBezTo>
                      <a:pt x="707" y="187"/>
                      <a:pt x="708" y="189"/>
                      <a:pt x="708" y="191"/>
                    </a:cubicBezTo>
                    <a:close/>
                    <a:moveTo>
                      <a:pt x="684" y="166"/>
                    </a:moveTo>
                    <a:cubicBezTo>
                      <a:pt x="682" y="163"/>
                      <a:pt x="683" y="164"/>
                      <a:pt x="680" y="161"/>
                    </a:cubicBezTo>
                    <a:cubicBezTo>
                      <a:pt x="680" y="159"/>
                      <a:pt x="682" y="163"/>
                      <a:pt x="683" y="162"/>
                    </a:cubicBezTo>
                    <a:cubicBezTo>
                      <a:pt x="683" y="162"/>
                      <a:pt x="679" y="158"/>
                      <a:pt x="681" y="158"/>
                    </a:cubicBezTo>
                    <a:cubicBezTo>
                      <a:pt x="683" y="161"/>
                      <a:pt x="683" y="163"/>
                      <a:pt x="685" y="165"/>
                    </a:cubicBezTo>
                    <a:cubicBezTo>
                      <a:pt x="686" y="167"/>
                      <a:pt x="685" y="165"/>
                      <a:pt x="684" y="166"/>
                    </a:cubicBezTo>
                    <a:close/>
                    <a:moveTo>
                      <a:pt x="679" y="157"/>
                    </a:moveTo>
                    <a:cubicBezTo>
                      <a:pt x="678" y="156"/>
                      <a:pt x="677" y="154"/>
                      <a:pt x="676" y="153"/>
                    </a:cubicBezTo>
                    <a:cubicBezTo>
                      <a:pt x="677" y="152"/>
                      <a:pt x="680" y="157"/>
                      <a:pt x="679" y="157"/>
                    </a:cubicBezTo>
                    <a:close/>
                    <a:moveTo>
                      <a:pt x="679" y="148"/>
                    </a:moveTo>
                    <a:cubicBezTo>
                      <a:pt x="679" y="149"/>
                      <a:pt x="675" y="144"/>
                      <a:pt x="676" y="145"/>
                    </a:cubicBezTo>
                    <a:cubicBezTo>
                      <a:pt x="676" y="143"/>
                      <a:pt x="678" y="147"/>
                      <a:pt x="679" y="148"/>
                    </a:cubicBezTo>
                    <a:close/>
                    <a:moveTo>
                      <a:pt x="673" y="136"/>
                    </a:moveTo>
                    <a:cubicBezTo>
                      <a:pt x="671" y="136"/>
                      <a:pt x="669" y="132"/>
                      <a:pt x="668" y="130"/>
                    </a:cubicBezTo>
                    <a:cubicBezTo>
                      <a:pt x="669" y="129"/>
                      <a:pt x="672" y="135"/>
                      <a:pt x="673" y="136"/>
                    </a:cubicBezTo>
                    <a:close/>
                    <a:moveTo>
                      <a:pt x="661" y="146"/>
                    </a:moveTo>
                    <a:cubicBezTo>
                      <a:pt x="659" y="145"/>
                      <a:pt x="657" y="142"/>
                      <a:pt x="657" y="141"/>
                    </a:cubicBezTo>
                    <a:cubicBezTo>
                      <a:pt x="658" y="143"/>
                      <a:pt x="661" y="145"/>
                      <a:pt x="661" y="146"/>
                    </a:cubicBezTo>
                    <a:close/>
                    <a:moveTo>
                      <a:pt x="646" y="149"/>
                    </a:moveTo>
                    <a:cubicBezTo>
                      <a:pt x="645" y="149"/>
                      <a:pt x="645" y="149"/>
                      <a:pt x="645" y="151"/>
                    </a:cubicBezTo>
                    <a:cubicBezTo>
                      <a:pt x="642" y="148"/>
                      <a:pt x="642" y="146"/>
                      <a:pt x="640" y="146"/>
                    </a:cubicBezTo>
                    <a:cubicBezTo>
                      <a:pt x="638" y="143"/>
                      <a:pt x="638" y="138"/>
                      <a:pt x="641" y="142"/>
                    </a:cubicBezTo>
                    <a:cubicBezTo>
                      <a:pt x="640" y="143"/>
                      <a:pt x="646" y="147"/>
                      <a:pt x="646" y="149"/>
                    </a:cubicBezTo>
                    <a:close/>
                    <a:moveTo>
                      <a:pt x="652" y="136"/>
                    </a:moveTo>
                    <a:cubicBezTo>
                      <a:pt x="652" y="136"/>
                      <a:pt x="650" y="133"/>
                      <a:pt x="648" y="132"/>
                    </a:cubicBezTo>
                    <a:cubicBezTo>
                      <a:pt x="649" y="131"/>
                      <a:pt x="652" y="134"/>
                      <a:pt x="652" y="136"/>
                    </a:cubicBezTo>
                    <a:close/>
                    <a:moveTo>
                      <a:pt x="646" y="144"/>
                    </a:moveTo>
                    <a:cubicBezTo>
                      <a:pt x="645" y="145"/>
                      <a:pt x="643" y="142"/>
                      <a:pt x="644" y="143"/>
                    </a:cubicBezTo>
                    <a:cubicBezTo>
                      <a:pt x="643" y="143"/>
                      <a:pt x="642" y="142"/>
                      <a:pt x="641" y="140"/>
                    </a:cubicBezTo>
                    <a:cubicBezTo>
                      <a:pt x="642" y="138"/>
                      <a:pt x="645" y="143"/>
                      <a:pt x="646" y="144"/>
                    </a:cubicBezTo>
                    <a:close/>
                    <a:moveTo>
                      <a:pt x="653" y="126"/>
                    </a:moveTo>
                    <a:cubicBezTo>
                      <a:pt x="654" y="127"/>
                      <a:pt x="650" y="122"/>
                      <a:pt x="651" y="125"/>
                    </a:cubicBezTo>
                    <a:cubicBezTo>
                      <a:pt x="649" y="123"/>
                      <a:pt x="649" y="122"/>
                      <a:pt x="647" y="120"/>
                    </a:cubicBezTo>
                    <a:cubicBezTo>
                      <a:pt x="648" y="120"/>
                      <a:pt x="648" y="120"/>
                      <a:pt x="648" y="120"/>
                    </a:cubicBezTo>
                    <a:cubicBezTo>
                      <a:pt x="646" y="118"/>
                      <a:pt x="644" y="117"/>
                      <a:pt x="642" y="115"/>
                    </a:cubicBezTo>
                    <a:cubicBezTo>
                      <a:pt x="642" y="114"/>
                      <a:pt x="642" y="115"/>
                      <a:pt x="642" y="115"/>
                    </a:cubicBezTo>
                    <a:cubicBezTo>
                      <a:pt x="640" y="113"/>
                      <a:pt x="642" y="115"/>
                      <a:pt x="642" y="114"/>
                    </a:cubicBezTo>
                    <a:cubicBezTo>
                      <a:pt x="650" y="121"/>
                      <a:pt x="650" y="121"/>
                      <a:pt x="650" y="121"/>
                    </a:cubicBezTo>
                    <a:cubicBezTo>
                      <a:pt x="649" y="123"/>
                      <a:pt x="651" y="124"/>
                      <a:pt x="653" y="126"/>
                    </a:cubicBezTo>
                    <a:close/>
                    <a:moveTo>
                      <a:pt x="647" y="130"/>
                    </a:moveTo>
                    <a:cubicBezTo>
                      <a:pt x="646" y="129"/>
                      <a:pt x="645" y="128"/>
                      <a:pt x="644" y="127"/>
                    </a:cubicBezTo>
                    <a:cubicBezTo>
                      <a:pt x="645" y="127"/>
                      <a:pt x="646" y="127"/>
                      <a:pt x="647" y="128"/>
                    </a:cubicBezTo>
                    <a:cubicBezTo>
                      <a:pt x="647" y="129"/>
                      <a:pt x="647" y="130"/>
                      <a:pt x="647" y="130"/>
                    </a:cubicBezTo>
                    <a:close/>
                    <a:moveTo>
                      <a:pt x="643" y="126"/>
                    </a:moveTo>
                    <a:cubicBezTo>
                      <a:pt x="640" y="124"/>
                      <a:pt x="635" y="117"/>
                      <a:pt x="631" y="115"/>
                    </a:cubicBezTo>
                    <a:cubicBezTo>
                      <a:pt x="628" y="113"/>
                      <a:pt x="628" y="113"/>
                      <a:pt x="627" y="110"/>
                    </a:cubicBezTo>
                    <a:cubicBezTo>
                      <a:pt x="628" y="109"/>
                      <a:pt x="630" y="112"/>
                      <a:pt x="630" y="113"/>
                    </a:cubicBezTo>
                    <a:cubicBezTo>
                      <a:pt x="631" y="113"/>
                      <a:pt x="633" y="115"/>
                      <a:pt x="635" y="116"/>
                    </a:cubicBezTo>
                    <a:cubicBezTo>
                      <a:pt x="637" y="118"/>
                      <a:pt x="638" y="120"/>
                      <a:pt x="640" y="121"/>
                    </a:cubicBezTo>
                    <a:cubicBezTo>
                      <a:pt x="639" y="123"/>
                      <a:pt x="642" y="124"/>
                      <a:pt x="643" y="126"/>
                    </a:cubicBezTo>
                    <a:close/>
                    <a:moveTo>
                      <a:pt x="633" y="118"/>
                    </a:moveTo>
                    <a:cubicBezTo>
                      <a:pt x="633" y="120"/>
                      <a:pt x="629" y="115"/>
                      <a:pt x="628" y="115"/>
                    </a:cubicBezTo>
                    <a:cubicBezTo>
                      <a:pt x="630" y="114"/>
                      <a:pt x="631" y="117"/>
                      <a:pt x="633" y="118"/>
                    </a:cubicBezTo>
                    <a:close/>
                    <a:moveTo>
                      <a:pt x="623" y="116"/>
                    </a:moveTo>
                    <a:cubicBezTo>
                      <a:pt x="620" y="114"/>
                      <a:pt x="622" y="115"/>
                      <a:pt x="621" y="113"/>
                    </a:cubicBezTo>
                    <a:cubicBezTo>
                      <a:pt x="622" y="114"/>
                      <a:pt x="624" y="115"/>
                      <a:pt x="625" y="116"/>
                    </a:cubicBezTo>
                    <a:cubicBezTo>
                      <a:pt x="624" y="117"/>
                      <a:pt x="623" y="116"/>
                      <a:pt x="623" y="115"/>
                    </a:cubicBezTo>
                    <a:cubicBezTo>
                      <a:pt x="623" y="115"/>
                      <a:pt x="622" y="116"/>
                      <a:pt x="623" y="116"/>
                    </a:cubicBezTo>
                    <a:close/>
                    <a:moveTo>
                      <a:pt x="622" y="112"/>
                    </a:moveTo>
                    <a:cubicBezTo>
                      <a:pt x="622" y="112"/>
                      <a:pt x="620" y="110"/>
                      <a:pt x="619" y="110"/>
                    </a:cubicBezTo>
                    <a:cubicBezTo>
                      <a:pt x="619" y="110"/>
                      <a:pt x="619" y="110"/>
                      <a:pt x="619" y="111"/>
                    </a:cubicBezTo>
                    <a:cubicBezTo>
                      <a:pt x="615" y="109"/>
                      <a:pt x="620" y="109"/>
                      <a:pt x="622" y="112"/>
                    </a:cubicBezTo>
                    <a:close/>
                    <a:moveTo>
                      <a:pt x="618" y="105"/>
                    </a:moveTo>
                    <a:cubicBezTo>
                      <a:pt x="616" y="103"/>
                      <a:pt x="621" y="108"/>
                      <a:pt x="619" y="105"/>
                    </a:cubicBezTo>
                    <a:cubicBezTo>
                      <a:pt x="620" y="106"/>
                      <a:pt x="622" y="108"/>
                      <a:pt x="623" y="109"/>
                    </a:cubicBezTo>
                    <a:cubicBezTo>
                      <a:pt x="623" y="109"/>
                      <a:pt x="622" y="108"/>
                      <a:pt x="621" y="108"/>
                    </a:cubicBezTo>
                    <a:cubicBezTo>
                      <a:pt x="620" y="107"/>
                      <a:pt x="620" y="108"/>
                      <a:pt x="619" y="107"/>
                    </a:cubicBezTo>
                    <a:cubicBezTo>
                      <a:pt x="619" y="107"/>
                      <a:pt x="620" y="107"/>
                      <a:pt x="618" y="105"/>
                    </a:cubicBezTo>
                    <a:close/>
                    <a:moveTo>
                      <a:pt x="624" y="97"/>
                    </a:moveTo>
                    <a:cubicBezTo>
                      <a:pt x="624" y="98"/>
                      <a:pt x="623" y="98"/>
                      <a:pt x="622" y="98"/>
                    </a:cubicBezTo>
                    <a:cubicBezTo>
                      <a:pt x="620" y="96"/>
                      <a:pt x="619" y="95"/>
                      <a:pt x="620" y="94"/>
                    </a:cubicBezTo>
                    <a:cubicBezTo>
                      <a:pt x="621" y="95"/>
                      <a:pt x="623" y="96"/>
                      <a:pt x="624" y="97"/>
                    </a:cubicBezTo>
                    <a:close/>
                    <a:moveTo>
                      <a:pt x="619" y="96"/>
                    </a:moveTo>
                    <a:cubicBezTo>
                      <a:pt x="616" y="91"/>
                      <a:pt x="611" y="87"/>
                      <a:pt x="606" y="84"/>
                    </a:cubicBezTo>
                    <a:cubicBezTo>
                      <a:pt x="611" y="85"/>
                      <a:pt x="615" y="91"/>
                      <a:pt x="619" y="93"/>
                    </a:cubicBezTo>
                    <a:cubicBezTo>
                      <a:pt x="616" y="92"/>
                      <a:pt x="620" y="95"/>
                      <a:pt x="619" y="96"/>
                    </a:cubicBezTo>
                    <a:close/>
                    <a:moveTo>
                      <a:pt x="594" y="115"/>
                    </a:moveTo>
                    <a:cubicBezTo>
                      <a:pt x="593" y="115"/>
                      <a:pt x="593" y="115"/>
                      <a:pt x="593" y="115"/>
                    </a:cubicBezTo>
                    <a:cubicBezTo>
                      <a:pt x="591" y="114"/>
                      <a:pt x="589" y="113"/>
                      <a:pt x="590" y="112"/>
                    </a:cubicBezTo>
                    <a:cubicBezTo>
                      <a:pt x="591" y="113"/>
                      <a:pt x="592" y="114"/>
                      <a:pt x="594" y="115"/>
                    </a:cubicBezTo>
                    <a:close/>
                    <a:moveTo>
                      <a:pt x="605" y="83"/>
                    </a:moveTo>
                    <a:cubicBezTo>
                      <a:pt x="603" y="82"/>
                      <a:pt x="604" y="82"/>
                      <a:pt x="601" y="80"/>
                    </a:cubicBezTo>
                    <a:cubicBezTo>
                      <a:pt x="601" y="79"/>
                      <a:pt x="606" y="83"/>
                      <a:pt x="605" y="83"/>
                    </a:cubicBezTo>
                    <a:close/>
                    <a:moveTo>
                      <a:pt x="603" y="86"/>
                    </a:moveTo>
                    <a:cubicBezTo>
                      <a:pt x="602" y="87"/>
                      <a:pt x="599" y="84"/>
                      <a:pt x="598" y="84"/>
                    </a:cubicBezTo>
                    <a:cubicBezTo>
                      <a:pt x="599" y="84"/>
                      <a:pt x="601" y="85"/>
                      <a:pt x="603" y="86"/>
                    </a:cubicBezTo>
                    <a:close/>
                    <a:moveTo>
                      <a:pt x="589" y="112"/>
                    </a:moveTo>
                    <a:cubicBezTo>
                      <a:pt x="587" y="111"/>
                      <a:pt x="587" y="110"/>
                      <a:pt x="585" y="109"/>
                    </a:cubicBezTo>
                    <a:cubicBezTo>
                      <a:pt x="585" y="108"/>
                      <a:pt x="586" y="109"/>
                      <a:pt x="586" y="109"/>
                    </a:cubicBezTo>
                    <a:cubicBezTo>
                      <a:pt x="586" y="108"/>
                      <a:pt x="584" y="107"/>
                      <a:pt x="583" y="106"/>
                    </a:cubicBezTo>
                    <a:cubicBezTo>
                      <a:pt x="582" y="105"/>
                      <a:pt x="582" y="104"/>
                      <a:pt x="583" y="104"/>
                    </a:cubicBezTo>
                    <a:cubicBezTo>
                      <a:pt x="584" y="105"/>
                      <a:pt x="584" y="106"/>
                      <a:pt x="584" y="107"/>
                    </a:cubicBezTo>
                    <a:cubicBezTo>
                      <a:pt x="586" y="107"/>
                      <a:pt x="587" y="108"/>
                      <a:pt x="589" y="110"/>
                    </a:cubicBezTo>
                    <a:cubicBezTo>
                      <a:pt x="589" y="111"/>
                      <a:pt x="588" y="110"/>
                      <a:pt x="587" y="109"/>
                    </a:cubicBezTo>
                    <a:cubicBezTo>
                      <a:pt x="586" y="110"/>
                      <a:pt x="591" y="112"/>
                      <a:pt x="589" y="112"/>
                    </a:cubicBezTo>
                    <a:close/>
                    <a:moveTo>
                      <a:pt x="587" y="111"/>
                    </a:moveTo>
                    <a:cubicBezTo>
                      <a:pt x="586" y="111"/>
                      <a:pt x="586" y="111"/>
                      <a:pt x="585" y="111"/>
                    </a:cubicBezTo>
                    <a:cubicBezTo>
                      <a:pt x="582" y="109"/>
                      <a:pt x="584" y="108"/>
                      <a:pt x="581" y="106"/>
                    </a:cubicBezTo>
                    <a:cubicBezTo>
                      <a:pt x="581" y="105"/>
                      <a:pt x="583" y="107"/>
                      <a:pt x="583" y="106"/>
                    </a:cubicBezTo>
                    <a:cubicBezTo>
                      <a:pt x="585" y="109"/>
                      <a:pt x="582" y="108"/>
                      <a:pt x="587" y="111"/>
                    </a:cubicBezTo>
                    <a:close/>
                    <a:moveTo>
                      <a:pt x="569" y="137"/>
                    </a:moveTo>
                    <a:cubicBezTo>
                      <a:pt x="569" y="138"/>
                      <a:pt x="568" y="137"/>
                      <a:pt x="568" y="138"/>
                    </a:cubicBezTo>
                    <a:cubicBezTo>
                      <a:pt x="567" y="138"/>
                      <a:pt x="567" y="138"/>
                      <a:pt x="567" y="138"/>
                    </a:cubicBezTo>
                    <a:cubicBezTo>
                      <a:pt x="567" y="137"/>
                      <a:pt x="567" y="137"/>
                      <a:pt x="567" y="137"/>
                    </a:cubicBezTo>
                    <a:cubicBezTo>
                      <a:pt x="567" y="137"/>
                      <a:pt x="568" y="136"/>
                      <a:pt x="569" y="137"/>
                    </a:cubicBezTo>
                    <a:close/>
                    <a:moveTo>
                      <a:pt x="580" y="103"/>
                    </a:moveTo>
                    <a:cubicBezTo>
                      <a:pt x="578" y="103"/>
                      <a:pt x="573" y="99"/>
                      <a:pt x="570" y="97"/>
                    </a:cubicBezTo>
                    <a:cubicBezTo>
                      <a:pt x="573" y="97"/>
                      <a:pt x="576" y="101"/>
                      <a:pt x="580" y="103"/>
                    </a:cubicBezTo>
                    <a:close/>
                    <a:moveTo>
                      <a:pt x="587" y="78"/>
                    </a:moveTo>
                    <a:cubicBezTo>
                      <a:pt x="585" y="79"/>
                      <a:pt x="578" y="74"/>
                      <a:pt x="575" y="72"/>
                    </a:cubicBezTo>
                    <a:cubicBezTo>
                      <a:pt x="575" y="71"/>
                      <a:pt x="577" y="72"/>
                      <a:pt x="579" y="72"/>
                    </a:cubicBezTo>
                    <a:cubicBezTo>
                      <a:pt x="583" y="75"/>
                      <a:pt x="585" y="76"/>
                      <a:pt x="587" y="78"/>
                    </a:cubicBezTo>
                    <a:close/>
                    <a:moveTo>
                      <a:pt x="562" y="131"/>
                    </a:moveTo>
                    <a:cubicBezTo>
                      <a:pt x="560" y="131"/>
                      <a:pt x="555" y="127"/>
                      <a:pt x="554" y="126"/>
                    </a:cubicBezTo>
                    <a:cubicBezTo>
                      <a:pt x="556" y="126"/>
                      <a:pt x="561" y="130"/>
                      <a:pt x="562" y="131"/>
                    </a:cubicBezTo>
                    <a:close/>
                    <a:moveTo>
                      <a:pt x="568" y="95"/>
                    </a:moveTo>
                    <a:cubicBezTo>
                      <a:pt x="568" y="96"/>
                      <a:pt x="569" y="95"/>
                      <a:pt x="570" y="96"/>
                    </a:cubicBezTo>
                    <a:cubicBezTo>
                      <a:pt x="568" y="97"/>
                      <a:pt x="567" y="94"/>
                      <a:pt x="565" y="95"/>
                    </a:cubicBezTo>
                    <a:cubicBezTo>
                      <a:pt x="564" y="94"/>
                      <a:pt x="567" y="94"/>
                      <a:pt x="568" y="95"/>
                    </a:cubicBezTo>
                    <a:close/>
                    <a:moveTo>
                      <a:pt x="574" y="71"/>
                    </a:moveTo>
                    <a:cubicBezTo>
                      <a:pt x="574" y="72"/>
                      <a:pt x="574" y="72"/>
                      <a:pt x="574" y="72"/>
                    </a:cubicBezTo>
                    <a:cubicBezTo>
                      <a:pt x="571" y="71"/>
                      <a:pt x="572" y="70"/>
                      <a:pt x="572" y="69"/>
                    </a:cubicBezTo>
                    <a:cubicBezTo>
                      <a:pt x="572" y="69"/>
                      <a:pt x="573" y="70"/>
                      <a:pt x="574" y="71"/>
                    </a:cubicBezTo>
                    <a:close/>
                    <a:moveTo>
                      <a:pt x="565" y="93"/>
                    </a:moveTo>
                    <a:cubicBezTo>
                      <a:pt x="564" y="93"/>
                      <a:pt x="560" y="92"/>
                      <a:pt x="559" y="91"/>
                    </a:cubicBezTo>
                    <a:cubicBezTo>
                      <a:pt x="561" y="90"/>
                      <a:pt x="562" y="92"/>
                      <a:pt x="565" y="93"/>
                    </a:cubicBezTo>
                    <a:close/>
                    <a:moveTo>
                      <a:pt x="552" y="123"/>
                    </a:moveTo>
                    <a:cubicBezTo>
                      <a:pt x="551" y="124"/>
                      <a:pt x="549" y="123"/>
                      <a:pt x="548" y="122"/>
                    </a:cubicBezTo>
                    <a:cubicBezTo>
                      <a:pt x="548" y="121"/>
                      <a:pt x="550" y="123"/>
                      <a:pt x="552" y="123"/>
                    </a:cubicBezTo>
                    <a:close/>
                    <a:moveTo>
                      <a:pt x="566" y="79"/>
                    </a:moveTo>
                    <a:cubicBezTo>
                      <a:pt x="566" y="80"/>
                      <a:pt x="566" y="80"/>
                      <a:pt x="565" y="80"/>
                    </a:cubicBezTo>
                    <a:cubicBezTo>
                      <a:pt x="561" y="78"/>
                      <a:pt x="563" y="76"/>
                      <a:pt x="566" y="79"/>
                    </a:cubicBezTo>
                    <a:close/>
                    <a:moveTo>
                      <a:pt x="553" y="80"/>
                    </a:moveTo>
                    <a:cubicBezTo>
                      <a:pt x="555" y="80"/>
                      <a:pt x="558" y="82"/>
                      <a:pt x="560" y="82"/>
                    </a:cubicBezTo>
                    <a:cubicBezTo>
                      <a:pt x="562" y="83"/>
                      <a:pt x="560" y="84"/>
                      <a:pt x="563" y="85"/>
                    </a:cubicBezTo>
                    <a:cubicBezTo>
                      <a:pt x="560" y="84"/>
                      <a:pt x="557" y="83"/>
                      <a:pt x="556" y="84"/>
                    </a:cubicBezTo>
                    <a:cubicBezTo>
                      <a:pt x="559" y="85"/>
                      <a:pt x="560" y="84"/>
                      <a:pt x="564" y="87"/>
                    </a:cubicBezTo>
                    <a:cubicBezTo>
                      <a:pt x="563" y="87"/>
                      <a:pt x="562" y="87"/>
                      <a:pt x="562" y="87"/>
                    </a:cubicBezTo>
                    <a:cubicBezTo>
                      <a:pt x="560" y="86"/>
                      <a:pt x="561" y="86"/>
                      <a:pt x="559" y="85"/>
                    </a:cubicBezTo>
                    <a:cubicBezTo>
                      <a:pt x="561" y="87"/>
                      <a:pt x="552" y="83"/>
                      <a:pt x="550" y="81"/>
                    </a:cubicBezTo>
                    <a:cubicBezTo>
                      <a:pt x="551" y="80"/>
                      <a:pt x="552" y="82"/>
                      <a:pt x="554" y="83"/>
                    </a:cubicBezTo>
                    <a:cubicBezTo>
                      <a:pt x="555" y="83"/>
                      <a:pt x="555" y="82"/>
                      <a:pt x="556" y="82"/>
                    </a:cubicBezTo>
                    <a:cubicBezTo>
                      <a:pt x="556" y="82"/>
                      <a:pt x="553" y="81"/>
                      <a:pt x="552" y="80"/>
                    </a:cubicBezTo>
                    <a:cubicBezTo>
                      <a:pt x="550" y="79"/>
                      <a:pt x="552" y="79"/>
                      <a:pt x="550" y="78"/>
                    </a:cubicBezTo>
                    <a:cubicBezTo>
                      <a:pt x="551" y="77"/>
                      <a:pt x="553" y="79"/>
                      <a:pt x="553" y="80"/>
                    </a:cubicBezTo>
                    <a:close/>
                    <a:moveTo>
                      <a:pt x="527" y="152"/>
                    </a:moveTo>
                    <a:cubicBezTo>
                      <a:pt x="527" y="152"/>
                      <a:pt x="526" y="151"/>
                      <a:pt x="527" y="152"/>
                    </a:cubicBezTo>
                    <a:cubicBezTo>
                      <a:pt x="526" y="152"/>
                      <a:pt x="524" y="151"/>
                      <a:pt x="524" y="151"/>
                    </a:cubicBezTo>
                    <a:cubicBezTo>
                      <a:pt x="523" y="149"/>
                      <a:pt x="527" y="152"/>
                      <a:pt x="525" y="151"/>
                    </a:cubicBezTo>
                    <a:cubicBezTo>
                      <a:pt x="526" y="150"/>
                      <a:pt x="527" y="151"/>
                      <a:pt x="527" y="152"/>
                    </a:cubicBezTo>
                    <a:close/>
                    <a:moveTo>
                      <a:pt x="547" y="80"/>
                    </a:moveTo>
                    <a:cubicBezTo>
                      <a:pt x="547" y="80"/>
                      <a:pt x="547" y="80"/>
                      <a:pt x="548" y="80"/>
                    </a:cubicBezTo>
                    <a:cubicBezTo>
                      <a:pt x="548" y="80"/>
                      <a:pt x="546" y="79"/>
                      <a:pt x="547" y="79"/>
                    </a:cubicBezTo>
                    <a:cubicBezTo>
                      <a:pt x="551" y="81"/>
                      <a:pt x="548" y="82"/>
                      <a:pt x="552" y="83"/>
                    </a:cubicBezTo>
                    <a:cubicBezTo>
                      <a:pt x="546" y="81"/>
                      <a:pt x="539" y="76"/>
                      <a:pt x="531" y="73"/>
                    </a:cubicBezTo>
                    <a:cubicBezTo>
                      <a:pt x="531" y="73"/>
                      <a:pt x="530" y="73"/>
                      <a:pt x="530" y="73"/>
                    </a:cubicBezTo>
                    <a:cubicBezTo>
                      <a:pt x="531" y="72"/>
                      <a:pt x="533" y="73"/>
                      <a:pt x="533" y="72"/>
                    </a:cubicBezTo>
                    <a:cubicBezTo>
                      <a:pt x="534" y="72"/>
                      <a:pt x="534" y="73"/>
                      <a:pt x="534" y="73"/>
                    </a:cubicBezTo>
                    <a:cubicBezTo>
                      <a:pt x="536" y="74"/>
                      <a:pt x="536" y="73"/>
                      <a:pt x="539" y="75"/>
                    </a:cubicBezTo>
                    <a:cubicBezTo>
                      <a:pt x="540" y="78"/>
                      <a:pt x="546" y="78"/>
                      <a:pt x="547" y="80"/>
                    </a:cubicBezTo>
                    <a:close/>
                    <a:moveTo>
                      <a:pt x="548" y="76"/>
                    </a:moveTo>
                    <a:cubicBezTo>
                      <a:pt x="547" y="76"/>
                      <a:pt x="548" y="77"/>
                      <a:pt x="548" y="78"/>
                    </a:cubicBezTo>
                    <a:cubicBezTo>
                      <a:pt x="546" y="75"/>
                      <a:pt x="537" y="73"/>
                      <a:pt x="536" y="72"/>
                    </a:cubicBezTo>
                    <a:cubicBezTo>
                      <a:pt x="540" y="72"/>
                      <a:pt x="545" y="76"/>
                      <a:pt x="548" y="76"/>
                    </a:cubicBezTo>
                    <a:close/>
                    <a:moveTo>
                      <a:pt x="544" y="66"/>
                    </a:moveTo>
                    <a:cubicBezTo>
                      <a:pt x="545" y="67"/>
                      <a:pt x="542" y="65"/>
                      <a:pt x="540" y="64"/>
                    </a:cubicBezTo>
                    <a:cubicBezTo>
                      <a:pt x="540" y="63"/>
                      <a:pt x="543" y="65"/>
                      <a:pt x="544" y="66"/>
                    </a:cubicBezTo>
                    <a:close/>
                    <a:moveTo>
                      <a:pt x="544" y="72"/>
                    </a:moveTo>
                    <a:cubicBezTo>
                      <a:pt x="543" y="73"/>
                      <a:pt x="543" y="73"/>
                      <a:pt x="543" y="73"/>
                    </a:cubicBezTo>
                    <a:cubicBezTo>
                      <a:pt x="539" y="71"/>
                      <a:pt x="540" y="70"/>
                      <a:pt x="544" y="72"/>
                    </a:cubicBezTo>
                    <a:close/>
                    <a:moveTo>
                      <a:pt x="517" y="144"/>
                    </a:moveTo>
                    <a:cubicBezTo>
                      <a:pt x="516" y="144"/>
                      <a:pt x="515" y="144"/>
                      <a:pt x="514" y="144"/>
                    </a:cubicBezTo>
                    <a:cubicBezTo>
                      <a:pt x="512" y="143"/>
                      <a:pt x="514" y="143"/>
                      <a:pt x="514" y="142"/>
                    </a:cubicBezTo>
                    <a:cubicBezTo>
                      <a:pt x="515" y="143"/>
                      <a:pt x="516" y="143"/>
                      <a:pt x="517" y="144"/>
                    </a:cubicBezTo>
                    <a:close/>
                    <a:moveTo>
                      <a:pt x="536" y="70"/>
                    </a:moveTo>
                    <a:cubicBezTo>
                      <a:pt x="538" y="70"/>
                      <a:pt x="536" y="69"/>
                      <a:pt x="538" y="69"/>
                    </a:cubicBezTo>
                    <a:cubicBezTo>
                      <a:pt x="539" y="69"/>
                      <a:pt x="539" y="72"/>
                      <a:pt x="536" y="70"/>
                    </a:cubicBezTo>
                    <a:close/>
                    <a:moveTo>
                      <a:pt x="539" y="62"/>
                    </a:moveTo>
                    <a:cubicBezTo>
                      <a:pt x="539" y="63"/>
                      <a:pt x="534" y="61"/>
                      <a:pt x="535" y="60"/>
                    </a:cubicBezTo>
                    <a:cubicBezTo>
                      <a:pt x="537" y="61"/>
                      <a:pt x="538" y="62"/>
                      <a:pt x="539" y="62"/>
                    </a:cubicBezTo>
                    <a:close/>
                    <a:moveTo>
                      <a:pt x="512" y="141"/>
                    </a:moveTo>
                    <a:cubicBezTo>
                      <a:pt x="513" y="142"/>
                      <a:pt x="511" y="141"/>
                      <a:pt x="512" y="142"/>
                    </a:cubicBezTo>
                    <a:cubicBezTo>
                      <a:pt x="512" y="143"/>
                      <a:pt x="509" y="141"/>
                      <a:pt x="509" y="142"/>
                    </a:cubicBezTo>
                    <a:cubicBezTo>
                      <a:pt x="508" y="141"/>
                      <a:pt x="508" y="141"/>
                      <a:pt x="507" y="140"/>
                    </a:cubicBezTo>
                    <a:cubicBezTo>
                      <a:pt x="506" y="140"/>
                      <a:pt x="508" y="141"/>
                      <a:pt x="506" y="141"/>
                    </a:cubicBezTo>
                    <a:cubicBezTo>
                      <a:pt x="506" y="140"/>
                      <a:pt x="506" y="140"/>
                      <a:pt x="505" y="140"/>
                    </a:cubicBezTo>
                    <a:cubicBezTo>
                      <a:pt x="505" y="140"/>
                      <a:pt x="506" y="139"/>
                      <a:pt x="506" y="139"/>
                    </a:cubicBezTo>
                    <a:cubicBezTo>
                      <a:pt x="503" y="139"/>
                      <a:pt x="505" y="139"/>
                      <a:pt x="502" y="138"/>
                    </a:cubicBezTo>
                    <a:cubicBezTo>
                      <a:pt x="502" y="137"/>
                      <a:pt x="504" y="138"/>
                      <a:pt x="505" y="138"/>
                    </a:cubicBezTo>
                    <a:cubicBezTo>
                      <a:pt x="505" y="138"/>
                      <a:pt x="505" y="137"/>
                      <a:pt x="504" y="137"/>
                    </a:cubicBezTo>
                    <a:cubicBezTo>
                      <a:pt x="506" y="137"/>
                      <a:pt x="506" y="139"/>
                      <a:pt x="509" y="139"/>
                    </a:cubicBezTo>
                    <a:cubicBezTo>
                      <a:pt x="507" y="140"/>
                      <a:pt x="510" y="140"/>
                      <a:pt x="512" y="141"/>
                    </a:cubicBezTo>
                    <a:close/>
                    <a:moveTo>
                      <a:pt x="522" y="105"/>
                    </a:moveTo>
                    <a:cubicBezTo>
                      <a:pt x="521" y="106"/>
                      <a:pt x="520" y="104"/>
                      <a:pt x="518" y="104"/>
                    </a:cubicBezTo>
                    <a:cubicBezTo>
                      <a:pt x="518" y="103"/>
                      <a:pt x="520" y="105"/>
                      <a:pt x="522" y="105"/>
                    </a:cubicBezTo>
                    <a:close/>
                    <a:moveTo>
                      <a:pt x="530" y="70"/>
                    </a:moveTo>
                    <a:cubicBezTo>
                      <a:pt x="531" y="71"/>
                      <a:pt x="528" y="70"/>
                      <a:pt x="527" y="69"/>
                    </a:cubicBezTo>
                    <a:cubicBezTo>
                      <a:pt x="527" y="69"/>
                      <a:pt x="529" y="69"/>
                      <a:pt x="530" y="70"/>
                    </a:cubicBezTo>
                    <a:close/>
                    <a:moveTo>
                      <a:pt x="527" y="74"/>
                    </a:moveTo>
                    <a:cubicBezTo>
                      <a:pt x="526" y="73"/>
                      <a:pt x="526" y="72"/>
                      <a:pt x="523" y="71"/>
                    </a:cubicBezTo>
                    <a:cubicBezTo>
                      <a:pt x="523" y="69"/>
                      <a:pt x="528" y="73"/>
                      <a:pt x="527" y="74"/>
                    </a:cubicBezTo>
                    <a:close/>
                    <a:moveTo>
                      <a:pt x="516" y="116"/>
                    </a:moveTo>
                    <a:cubicBezTo>
                      <a:pt x="516" y="116"/>
                      <a:pt x="515" y="116"/>
                      <a:pt x="515" y="116"/>
                    </a:cubicBezTo>
                    <a:cubicBezTo>
                      <a:pt x="514" y="116"/>
                      <a:pt x="515" y="116"/>
                      <a:pt x="515" y="117"/>
                    </a:cubicBezTo>
                    <a:cubicBezTo>
                      <a:pt x="514" y="117"/>
                      <a:pt x="513" y="116"/>
                      <a:pt x="513" y="115"/>
                    </a:cubicBezTo>
                    <a:cubicBezTo>
                      <a:pt x="513" y="115"/>
                      <a:pt x="515" y="116"/>
                      <a:pt x="516" y="116"/>
                    </a:cubicBezTo>
                    <a:close/>
                    <a:moveTo>
                      <a:pt x="505" y="48"/>
                    </a:moveTo>
                    <a:cubicBezTo>
                      <a:pt x="507" y="48"/>
                      <a:pt x="498" y="46"/>
                      <a:pt x="503" y="46"/>
                    </a:cubicBezTo>
                    <a:cubicBezTo>
                      <a:pt x="502" y="45"/>
                      <a:pt x="501" y="46"/>
                      <a:pt x="500" y="45"/>
                    </a:cubicBezTo>
                    <a:cubicBezTo>
                      <a:pt x="500" y="45"/>
                      <a:pt x="501" y="46"/>
                      <a:pt x="501" y="46"/>
                    </a:cubicBezTo>
                    <a:cubicBezTo>
                      <a:pt x="498" y="45"/>
                      <a:pt x="495" y="44"/>
                      <a:pt x="495" y="45"/>
                    </a:cubicBezTo>
                    <a:cubicBezTo>
                      <a:pt x="493" y="44"/>
                      <a:pt x="492" y="44"/>
                      <a:pt x="489" y="44"/>
                    </a:cubicBezTo>
                    <a:cubicBezTo>
                      <a:pt x="489" y="42"/>
                      <a:pt x="493" y="44"/>
                      <a:pt x="494" y="44"/>
                    </a:cubicBezTo>
                    <a:cubicBezTo>
                      <a:pt x="492" y="42"/>
                      <a:pt x="490" y="43"/>
                      <a:pt x="488" y="41"/>
                    </a:cubicBezTo>
                    <a:cubicBezTo>
                      <a:pt x="487" y="42"/>
                      <a:pt x="491" y="42"/>
                      <a:pt x="490" y="43"/>
                    </a:cubicBezTo>
                    <a:cubicBezTo>
                      <a:pt x="487" y="42"/>
                      <a:pt x="486" y="41"/>
                      <a:pt x="484" y="41"/>
                    </a:cubicBezTo>
                    <a:cubicBezTo>
                      <a:pt x="482" y="39"/>
                      <a:pt x="486" y="41"/>
                      <a:pt x="486" y="40"/>
                    </a:cubicBezTo>
                    <a:cubicBezTo>
                      <a:pt x="485" y="39"/>
                      <a:pt x="483" y="40"/>
                      <a:pt x="482" y="39"/>
                    </a:cubicBezTo>
                    <a:cubicBezTo>
                      <a:pt x="480" y="39"/>
                      <a:pt x="485" y="41"/>
                      <a:pt x="482" y="41"/>
                    </a:cubicBezTo>
                    <a:cubicBezTo>
                      <a:pt x="480" y="39"/>
                      <a:pt x="480" y="39"/>
                      <a:pt x="476" y="38"/>
                    </a:cubicBezTo>
                    <a:cubicBezTo>
                      <a:pt x="477" y="38"/>
                      <a:pt x="477" y="38"/>
                      <a:pt x="477" y="37"/>
                    </a:cubicBezTo>
                    <a:cubicBezTo>
                      <a:pt x="474" y="37"/>
                      <a:pt x="476" y="38"/>
                      <a:pt x="474" y="38"/>
                    </a:cubicBezTo>
                    <a:cubicBezTo>
                      <a:pt x="467" y="34"/>
                      <a:pt x="459" y="35"/>
                      <a:pt x="452" y="33"/>
                    </a:cubicBezTo>
                    <a:cubicBezTo>
                      <a:pt x="451" y="34"/>
                      <a:pt x="445" y="33"/>
                      <a:pt x="446" y="31"/>
                    </a:cubicBezTo>
                    <a:cubicBezTo>
                      <a:pt x="443" y="32"/>
                      <a:pt x="444" y="32"/>
                      <a:pt x="440" y="32"/>
                    </a:cubicBezTo>
                    <a:cubicBezTo>
                      <a:pt x="439" y="30"/>
                      <a:pt x="435" y="30"/>
                      <a:pt x="430" y="30"/>
                    </a:cubicBezTo>
                    <a:cubicBezTo>
                      <a:pt x="426" y="30"/>
                      <a:pt x="421" y="30"/>
                      <a:pt x="418" y="29"/>
                    </a:cubicBezTo>
                    <a:cubicBezTo>
                      <a:pt x="418" y="28"/>
                      <a:pt x="419" y="28"/>
                      <a:pt x="420" y="28"/>
                    </a:cubicBezTo>
                    <a:cubicBezTo>
                      <a:pt x="420" y="28"/>
                      <a:pt x="419" y="28"/>
                      <a:pt x="419" y="28"/>
                    </a:cubicBezTo>
                    <a:cubicBezTo>
                      <a:pt x="417" y="29"/>
                      <a:pt x="409" y="29"/>
                      <a:pt x="406" y="28"/>
                    </a:cubicBezTo>
                    <a:cubicBezTo>
                      <a:pt x="402" y="29"/>
                      <a:pt x="399" y="28"/>
                      <a:pt x="394" y="28"/>
                    </a:cubicBezTo>
                    <a:cubicBezTo>
                      <a:pt x="394" y="28"/>
                      <a:pt x="396" y="28"/>
                      <a:pt x="396" y="27"/>
                    </a:cubicBezTo>
                    <a:cubicBezTo>
                      <a:pt x="396" y="28"/>
                      <a:pt x="399" y="28"/>
                      <a:pt x="400" y="27"/>
                    </a:cubicBezTo>
                    <a:cubicBezTo>
                      <a:pt x="400" y="27"/>
                      <a:pt x="399" y="27"/>
                      <a:pt x="397" y="27"/>
                    </a:cubicBezTo>
                    <a:cubicBezTo>
                      <a:pt x="400" y="26"/>
                      <a:pt x="405" y="26"/>
                      <a:pt x="410" y="26"/>
                    </a:cubicBezTo>
                    <a:cubicBezTo>
                      <a:pt x="409" y="27"/>
                      <a:pt x="409" y="27"/>
                      <a:pt x="410" y="27"/>
                    </a:cubicBezTo>
                    <a:cubicBezTo>
                      <a:pt x="411" y="27"/>
                      <a:pt x="413" y="27"/>
                      <a:pt x="414" y="27"/>
                    </a:cubicBezTo>
                    <a:cubicBezTo>
                      <a:pt x="415" y="27"/>
                      <a:pt x="420" y="27"/>
                      <a:pt x="424" y="27"/>
                    </a:cubicBezTo>
                    <a:cubicBezTo>
                      <a:pt x="428" y="27"/>
                      <a:pt x="431" y="27"/>
                      <a:pt x="430" y="25"/>
                    </a:cubicBezTo>
                    <a:cubicBezTo>
                      <a:pt x="437" y="26"/>
                      <a:pt x="438" y="26"/>
                      <a:pt x="445" y="25"/>
                    </a:cubicBezTo>
                    <a:cubicBezTo>
                      <a:pt x="446" y="26"/>
                      <a:pt x="448" y="26"/>
                      <a:pt x="448" y="27"/>
                    </a:cubicBezTo>
                    <a:cubicBezTo>
                      <a:pt x="450" y="26"/>
                      <a:pt x="458" y="27"/>
                      <a:pt x="462" y="29"/>
                    </a:cubicBezTo>
                    <a:cubicBezTo>
                      <a:pt x="464" y="29"/>
                      <a:pt x="464" y="29"/>
                      <a:pt x="466" y="29"/>
                    </a:cubicBezTo>
                    <a:cubicBezTo>
                      <a:pt x="469" y="29"/>
                      <a:pt x="473" y="30"/>
                      <a:pt x="477" y="31"/>
                    </a:cubicBezTo>
                    <a:cubicBezTo>
                      <a:pt x="481" y="32"/>
                      <a:pt x="485" y="33"/>
                      <a:pt x="488" y="34"/>
                    </a:cubicBezTo>
                    <a:cubicBezTo>
                      <a:pt x="488" y="35"/>
                      <a:pt x="492" y="37"/>
                      <a:pt x="496" y="37"/>
                    </a:cubicBezTo>
                    <a:cubicBezTo>
                      <a:pt x="499" y="39"/>
                      <a:pt x="509" y="43"/>
                      <a:pt x="513" y="43"/>
                    </a:cubicBezTo>
                    <a:cubicBezTo>
                      <a:pt x="516" y="44"/>
                      <a:pt x="513" y="43"/>
                      <a:pt x="513" y="44"/>
                    </a:cubicBezTo>
                    <a:cubicBezTo>
                      <a:pt x="516" y="45"/>
                      <a:pt x="522" y="46"/>
                      <a:pt x="524" y="48"/>
                    </a:cubicBezTo>
                    <a:cubicBezTo>
                      <a:pt x="522" y="48"/>
                      <a:pt x="523" y="49"/>
                      <a:pt x="525" y="50"/>
                    </a:cubicBezTo>
                    <a:cubicBezTo>
                      <a:pt x="527" y="51"/>
                      <a:pt x="529" y="52"/>
                      <a:pt x="530" y="53"/>
                    </a:cubicBezTo>
                    <a:cubicBezTo>
                      <a:pt x="527" y="52"/>
                      <a:pt x="524" y="50"/>
                      <a:pt x="522" y="49"/>
                    </a:cubicBezTo>
                    <a:cubicBezTo>
                      <a:pt x="521" y="48"/>
                      <a:pt x="520" y="49"/>
                      <a:pt x="518" y="48"/>
                    </a:cubicBezTo>
                    <a:cubicBezTo>
                      <a:pt x="518" y="48"/>
                      <a:pt x="519" y="48"/>
                      <a:pt x="519" y="48"/>
                    </a:cubicBezTo>
                    <a:cubicBezTo>
                      <a:pt x="513" y="46"/>
                      <a:pt x="508" y="45"/>
                      <a:pt x="503" y="43"/>
                    </a:cubicBezTo>
                    <a:cubicBezTo>
                      <a:pt x="499" y="42"/>
                      <a:pt x="494" y="40"/>
                      <a:pt x="490" y="39"/>
                    </a:cubicBezTo>
                    <a:cubicBezTo>
                      <a:pt x="488" y="39"/>
                      <a:pt x="483" y="37"/>
                      <a:pt x="482" y="38"/>
                    </a:cubicBezTo>
                    <a:cubicBezTo>
                      <a:pt x="485" y="39"/>
                      <a:pt x="489" y="40"/>
                      <a:pt x="493" y="41"/>
                    </a:cubicBezTo>
                    <a:cubicBezTo>
                      <a:pt x="497" y="42"/>
                      <a:pt x="501" y="43"/>
                      <a:pt x="504" y="44"/>
                    </a:cubicBezTo>
                    <a:cubicBezTo>
                      <a:pt x="504" y="44"/>
                      <a:pt x="503" y="44"/>
                      <a:pt x="503" y="45"/>
                    </a:cubicBezTo>
                    <a:cubicBezTo>
                      <a:pt x="503" y="45"/>
                      <a:pt x="511" y="46"/>
                      <a:pt x="509" y="48"/>
                    </a:cubicBezTo>
                    <a:cubicBezTo>
                      <a:pt x="512" y="47"/>
                      <a:pt x="514" y="49"/>
                      <a:pt x="516" y="48"/>
                    </a:cubicBezTo>
                    <a:cubicBezTo>
                      <a:pt x="519" y="49"/>
                      <a:pt x="523" y="50"/>
                      <a:pt x="522" y="51"/>
                    </a:cubicBezTo>
                    <a:cubicBezTo>
                      <a:pt x="520" y="51"/>
                      <a:pt x="519" y="50"/>
                      <a:pt x="518" y="50"/>
                    </a:cubicBezTo>
                    <a:cubicBezTo>
                      <a:pt x="520" y="51"/>
                      <a:pt x="521" y="52"/>
                      <a:pt x="523" y="53"/>
                    </a:cubicBezTo>
                    <a:cubicBezTo>
                      <a:pt x="523" y="53"/>
                      <a:pt x="522" y="52"/>
                      <a:pt x="524" y="52"/>
                    </a:cubicBezTo>
                    <a:cubicBezTo>
                      <a:pt x="528" y="53"/>
                      <a:pt x="529" y="55"/>
                      <a:pt x="531" y="56"/>
                    </a:cubicBezTo>
                    <a:cubicBezTo>
                      <a:pt x="529" y="56"/>
                      <a:pt x="526" y="55"/>
                      <a:pt x="524" y="55"/>
                    </a:cubicBezTo>
                    <a:cubicBezTo>
                      <a:pt x="523" y="55"/>
                      <a:pt x="523" y="55"/>
                      <a:pt x="523" y="54"/>
                    </a:cubicBezTo>
                    <a:cubicBezTo>
                      <a:pt x="519" y="53"/>
                      <a:pt x="519" y="53"/>
                      <a:pt x="513" y="51"/>
                    </a:cubicBezTo>
                    <a:cubicBezTo>
                      <a:pt x="513" y="52"/>
                      <a:pt x="515" y="53"/>
                      <a:pt x="513" y="53"/>
                    </a:cubicBezTo>
                    <a:cubicBezTo>
                      <a:pt x="509" y="52"/>
                      <a:pt x="510" y="51"/>
                      <a:pt x="508" y="49"/>
                    </a:cubicBezTo>
                    <a:cubicBezTo>
                      <a:pt x="510" y="50"/>
                      <a:pt x="509" y="50"/>
                      <a:pt x="511" y="51"/>
                    </a:cubicBezTo>
                    <a:cubicBezTo>
                      <a:pt x="513" y="51"/>
                      <a:pt x="511" y="50"/>
                      <a:pt x="512" y="51"/>
                    </a:cubicBezTo>
                    <a:cubicBezTo>
                      <a:pt x="511" y="49"/>
                      <a:pt x="509" y="49"/>
                      <a:pt x="507" y="49"/>
                    </a:cubicBezTo>
                    <a:cubicBezTo>
                      <a:pt x="506" y="49"/>
                      <a:pt x="504" y="49"/>
                      <a:pt x="502" y="48"/>
                    </a:cubicBezTo>
                    <a:cubicBezTo>
                      <a:pt x="502" y="47"/>
                      <a:pt x="506" y="48"/>
                      <a:pt x="505" y="48"/>
                    </a:cubicBezTo>
                    <a:close/>
                    <a:moveTo>
                      <a:pt x="526" y="58"/>
                    </a:moveTo>
                    <a:cubicBezTo>
                      <a:pt x="525" y="58"/>
                      <a:pt x="523" y="58"/>
                      <a:pt x="521" y="57"/>
                    </a:cubicBezTo>
                    <a:cubicBezTo>
                      <a:pt x="522" y="57"/>
                      <a:pt x="525" y="57"/>
                      <a:pt x="526" y="58"/>
                    </a:cubicBezTo>
                    <a:close/>
                    <a:moveTo>
                      <a:pt x="521" y="73"/>
                    </a:moveTo>
                    <a:cubicBezTo>
                      <a:pt x="520" y="72"/>
                      <a:pt x="520" y="71"/>
                      <a:pt x="521" y="71"/>
                    </a:cubicBezTo>
                    <a:cubicBezTo>
                      <a:pt x="519" y="70"/>
                      <a:pt x="519" y="70"/>
                      <a:pt x="519" y="70"/>
                    </a:cubicBezTo>
                    <a:cubicBezTo>
                      <a:pt x="518" y="70"/>
                      <a:pt x="519" y="71"/>
                      <a:pt x="519" y="71"/>
                    </a:cubicBezTo>
                    <a:cubicBezTo>
                      <a:pt x="518" y="70"/>
                      <a:pt x="518" y="70"/>
                      <a:pt x="516" y="69"/>
                    </a:cubicBezTo>
                    <a:cubicBezTo>
                      <a:pt x="516" y="69"/>
                      <a:pt x="517" y="69"/>
                      <a:pt x="517" y="69"/>
                    </a:cubicBezTo>
                    <a:cubicBezTo>
                      <a:pt x="517" y="68"/>
                      <a:pt x="515" y="69"/>
                      <a:pt x="512" y="68"/>
                    </a:cubicBezTo>
                    <a:cubicBezTo>
                      <a:pt x="514" y="67"/>
                      <a:pt x="516" y="68"/>
                      <a:pt x="517" y="68"/>
                    </a:cubicBezTo>
                    <a:cubicBezTo>
                      <a:pt x="519" y="69"/>
                      <a:pt x="521" y="70"/>
                      <a:pt x="522" y="71"/>
                    </a:cubicBezTo>
                    <a:cubicBezTo>
                      <a:pt x="520" y="71"/>
                      <a:pt x="523" y="73"/>
                      <a:pt x="521" y="73"/>
                    </a:cubicBezTo>
                    <a:close/>
                    <a:moveTo>
                      <a:pt x="522" y="68"/>
                    </a:moveTo>
                    <a:cubicBezTo>
                      <a:pt x="521" y="69"/>
                      <a:pt x="520" y="68"/>
                      <a:pt x="518" y="67"/>
                    </a:cubicBezTo>
                    <a:cubicBezTo>
                      <a:pt x="516" y="67"/>
                      <a:pt x="514" y="66"/>
                      <a:pt x="514" y="65"/>
                    </a:cubicBezTo>
                    <a:cubicBezTo>
                      <a:pt x="516" y="66"/>
                      <a:pt x="517" y="66"/>
                      <a:pt x="518" y="67"/>
                    </a:cubicBezTo>
                    <a:cubicBezTo>
                      <a:pt x="519" y="67"/>
                      <a:pt x="520" y="68"/>
                      <a:pt x="522" y="68"/>
                    </a:cubicBezTo>
                    <a:close/>
                    <a:moveTo>
                      <a:pt x="523" y="56"/>
                    </a:moveTo>
                    <a:cubicBezTo>
                      <a:pt x="523" y="57"/>
                      <a:pt x="518" y="56"/>
                      <a:pt x="519" y="54"/>
                    </a:cubicBezTo>
                    <a:cubicBezTo>
                      <a:pt x="522" y="55"/>
                      <a:pt x="521" y="56"/>
                      <a:pt x="523" y="56"/>
                    </a:cubicBezTo>
                    <a:close/>
                    <a:moveTo>
                      <a:pt x="501" y="135"/>
                    </a:moveTo>
                    <a:cubicBezTo>
                      <a:pt x="502" y="135"/>
                      <a:pt x="502" y="136"/>
                      <a:pt x="503" y="136"/>
                    </a:cubicBezTo>
                    <a:cubicBezTo>
                      <a:pt x="503" y="137"/>
                      <a:pt x="502" y="136"/>
                      <a:pt x="501" y="136"/>
                    </a:cubicBezTo>
                    <a:cubicBezTo>
                      <a:pt x="500" y="136"/>
                      <a:pt x="501" y="137"/>
                      <a:pt x="499" y="136"/>
                    </a:cubicBezTo>
                    <a:cubicBezTo>
                      <a:pt x="499" y="135"/>
                      <a:pt x="499" y="135"/>
                      <a:pt x="499" y="135"/>
                    </a:cubicBezTo>
                    <a:cubicBezTo>
                      <a:pt x="500" y="136"/>
                      <a:pt x="501" y="136"/>
                      <a:pt x="501" y="135"/>
                    </a:cubicBezTo>
                    <a:close/>
                    <a:moveTo>
                      <a:pt x="520" y="57"/>
                    </a:moveTo>
                    <a:cubicBezTo>
                      <a:pt x="520" y="58"/>
                      <a:pt x="517" y="56"/>
                      <a:pt x="516" y="55"/>
                    </a:cubicBezTo>
                    <a:cubicBezTo>
                      <a:pt x="516" y="54"/>
                      <a:pt x="517" y="54"/>
                      <a:pt x="517" y="54"/>
                    </a:cubicBezTo>
                    <a:cubicBezTo>
                      <a:pt x="519" y="55"/>
                      <a:pt x="517" y="56"/>
                      <a:pt x="520" y="57"/>
                    </a:cubicBezTo>
                    <a:close/>
                    <a:moveTo>
                      <a:pt x="502" y="96"/>
                    </a:moveTo>
                    <a:cubicBezTo>
                      <a:pt x="503" y="97"/>
                      <a:pt x="506" y="98"/>
                      <a:pt x="506" y="99"/>
                    </a:cubicBezTo>
                    <a:cubicBezTo>
                      <a:pt x="506" y="100"/>
                      <a:pt x="504" y="99"/>
                      <a:pt x="503" y="98"/>
                    </a:cubicBezTo>
                    <a:cubicBezTo>
                      <a:pt x="503" y="98"/>
                      <a:pt x="501" y="97"/>
                      <a:pt x="502" y="96"/>
                    </a:cubicBezTo>
                    <a:cubicBezTo>
                      <a:pt x="500" y="97"/>
                      <a:pt x="499" y="97"/>
                      <a:pt x="497" y="96"/>
                    </a:cubicBezTo>
                    <a:cubicBezTo>
                      <a:pt x="497" y="95"/>
                      <a:pt x="501" y="96"/>
                      <a:pt x="498" y="94"/>
                    </a:cubicBezTo>
                    <a:cubicBezTo>
                      <a:pt x="499" y="94"/>
                      <a:pt x="500" y="94"/>
                      <a:pt x="501" y="95"/>
                    </a:cubicBezTo>
                    <a:cubicBezTo>
                      <a:pt x="501" y="95"/>
                      <a:pt x="500" y="95"/>
                      <a:pt x="500" y="96"/>
                    </a:cubicBezTo>
                    <a:cubicBezTo>
                      <a:pt x="502" y="96"/>
                      <a:pt x="504" y="95"/>
                      <a:pt x="506" y="96"/>
                    </a:cubicBezTo>
                    <a:cubicBezTo>
                      <a:pt x="503" y="96"/>
                      <a:pt x="505" y="98"/>
                      <a:pt x="502" y="96"/>
                    </a:cubicBezTo>
                    <a:close/>
                    <a:moveTo>
                      <a:pt x="509" y="51"/>
                    </a:moveTo>
                    <a:cubicBezTo>
                      <a:pt x="510" y="52"/>
                      <a:pt x="506" y="50"/>
                      <a:pt x="504" y="50"/>
                    </a:cubicBezTo>
                    <a:cubicBezTo>
                      <a:pt x="504" y="49"/>
                      <a:pt x="507" y="50"/>
                      <a:pt x="509" y="51"/>
                    </a:cubicBezTo>
                    <a:close/>
                    <a:moveTo>
                      <a:pt x="497" y="94"/>
                    </a:moveTo>
                    <a:cubicBezTo>
                      <a:pt x="496" y="95"/>
                      <a:pt x="496" y="95"/>
                      <a:pt x="496" y="96"/>
                    </a:cubicBezTo>
                    <a:cubicBezTo>
                      <a:pt x="493" y="95"/>
                      <a:pt x="494" y="95"/>
                      <a:pt x="493" y="94"/>
                    </a:cubicBezTo>
                    <a:cubicBezTo>
                      <a:pt x="493" y="94"/>
                      <a:pt x="497" y="95"/>
                      <a:pt x="495" y="94"/>
                    </a:cubicBezTo>
                    <a:cubicBezTo>
                      <a:pt x="495" y="93"/>
                      <a:pt x="496" y="94"/>
                      <a:pt x="497" y="94"/>
                    </a:cubicBezTo>
                    <a:close/>
                    <a:moveTo>
                      <a:pt x="492" y="93"/>
                    </a:moveTo>
                    <a:cubicBezTo>
                      <a:pt x="492" y="94"/>
                      <a:pt x="489" y="93"/>
                      <a:pt x="490" y="94"/>
                    </a:cubicBezTo>
                    <a:cubicBezTo>
                      <a:pt x="488" y="93"/>
                      <a:pt x="490" y="92"/>
                      <a:pt x="487" y="92"/>
                    </a:cubicBezTo>
                    <a:cubicBezTo>
                      <a:pt x="489" y="94"/>
                      <a:pt x="487" y="93"/>
                      <a:pt x="486" y="92"/>
                    </a:cubicBezTo>
                    <a:cubicBezTo>
                      <a:pt x="487" y="91"/>
                      <a:pt x="490" y="92"/>
                      <a:pt x="492" y="93"/>
                    </a:cubicBezTo>
                    <a:close/>
                    <a:moveTo>
                      <a:pt x="487" y="90"/>
                    </a:moveTo>
                    <a:cubicBezTo>
                      <a:pt x="487" y="90"/>
                      <a:pt x="488" y="90"/>
                      <a:pt x="490" y="91"/>
                    </a:cubicBezTo>
                    <a:cubicBezTo>
                      <a:pt x="490" y="91"/>
                      <a:pt x="490" y="91"/>
                      <a:pt x="490" y="92"/>
                    </a:cubicBezTo>
                    <a:cubicBezTo>
                      <a:pt x="489" y="91"/>
                      <a:pt x="489" y="91"/>
                      <a:pt x="488" y="91"/>
                    </a:cubicBezTo>
                    <a:cubicBezTo>
                      <a:pt x="489" y="91"/>
                      <a:pt x="489" y="91"/>
                      <a:pt x="487" y="90"/>
                    </a:cubicBezTo>
                    <a:close/>
                    <a:moveTo>
                      <a:pt x="495" y="46"/>
                    </a:moveTo>
                    <a:cubicBezTo>
                      <a:pt x="495" y="47"/>
                      <a:pt x="492" y="46"/>
                      <a:pt x="490" y="45"/>
                    </a:cubicBezTo>
                    <a:cubicBezTo>
                      <a:pt x="490" y="44"/>
                      <a:pt x="493" y="45"/>
                      <a:pt x="495" y="46"/>
                    </a:cubicBezTo>
                    <a:close/>
                    <a:moveTo>
                      <a:pt x="481" y="130"/>
                    </a:moveTo>
                    <a:cubicBezTo>
                      <a:pt x="481" y="131"/>
                      <a:pt x="479" y="131"/>
                      <a:pt x="480" y="132"/>
                    </a:cubicBezTo>
                    <a:cubicBezTo>
                      <a:pt x="478" y="131"/>
                      <a:pt x="475" y="131"/>
                      <a:pt x="475" y="130"/>
                    </a:cubicBezTo>
                    <a:cubicBezTo>
                      <a:pt x="479" y="132"/>
                      <a:pt x="478" y="130"/>
                      <a:pt x="481" y="130"/>
                    </a:cubicBezTo>
                    <a:close/>
                    <a:moveTo>
                      <a:pt x="484" y="102"/>
                    </a:moveTo>
                    <a:cubicBezTo>
                      <a:pt x="483" y="102"/>
                      <a:pt x="483" y="102"/>
                      <a:pt x="484" y="103"/>
                    </a:cubicBezTo>
                    <a:cubicBezTo>
                      <a:pt x="481" y="103"/>
                      <a:pt x="482" y="101"/>
                      <a:pt x="481" y="101"/>
                    </a:cubicBezTo>
                    <a:cubicBezTo>
                      <a:pt x="481" y="100"/>
                      <a:pt x="482" y="102"/>
                      <a:pt x="484" y="102"/>
                    </a:cubicBezTo>
                    <a:close/>
                    <a:moveTo>
                      <a:pt x="482" y="89"/>
                    </a:moveTo>
                    <a:cubicBezTo>
                      <a:pt x="482" y="91"/>
                      <a:pt x="479" y="89"/>
                      <a:pt x="478" y="90"/>
                    </a:cubicBezTo>
                    <a:cubicBezTo>
                      <a:pt x="476" y="89"/>
                      <a:pt x="478" y="89"/>
                      <a:pt x="477" y="88"/>
                    </a:cubicBezTo>
                    <a:cubicBezTo>
                      <a:pt x="476" y="89"/>
                      <a:pt x="473" y="88"/>
                      <a:pt x="471" y="87"/>
                    </a:cubicBezTo>
                    <a:cubicBezTo>
                      <a:pt x="475" y="86"/>
                      <a:pt x="478" y="88"/>
                      <a:pt x="482" y="89"/>
                    </a:cubicBezTo>
                    <a:close/>
                    <a:moveTo>
                      <a:pt x="479" y="90"/>
                    </a:moveTo>
                    <a:cubicBezTo>
                      <a:pt x="476" y="91"/>
                      <a:pt x="473" y="88"/>
                      <a:pt x="470" y="88"/>
                    </a:cubicBezTo>
                    <a:cubicBezTo>
                      <a:pt x="472" y="87"/>
                      <a:pt x="476" y="90"/>
                      <a:pt x="479" y="90"/>
                    </a:cubicBezTo>
                    <a:close/>
                    <a:moveTo>
                      <a:pt x="472" y="130"/>
                    </a:moveTo>
                    <a:cubicBezTo>
                      <a:pt x="471" y="130"/>
                      <a:pt x="471" y="129"/>
                      <a:pt x="470" y="128"/>
                    </a:cubicBezTo>
                    <a:cubicBezTo>
                      <a:pt x="471" y="128"/>
                      <a:pt x="474" y="130"/>
                      <a:pt x="472" y="130"/>
                    </a:cubicBezTo>
                    <a:close/>
                    <a:moveTo>
                      <a:pt x="469" y="107"/>
                    </a:moveTo>
                    <a:cubicBezTo>
                      <a:pt x="465" y="106"/>
                      <a:pt x="467" y="106"/>
                      <a:pt x="464" y="104"/>
                    </a:cubicBezTo>
                    <a:cubicBezTo>
                      <a:pt x="467" y="105"/>
                      <a:pt x="470" y="106"/>
                      <a:pt x="469" y="107"/>
                    </a:cubicBezTo>
                    <a:close/>
                    <a:moveTo>
                      <a:pt x="468" y="85"/>
                    </a:moveTo>
                    <a:cubicBezTo>
                      <a:pt x="468" y="86"/>
                      <a:pt x="467" y="86"/>
                      <a:pt x="465" y="86"/>
                    </a:cubicBezTo>
                    <a:cubicBezTo>
                      <a:pt x="464" y="86"/>
                      <a:pt x="463" y="85"/>
                      <a:pt x="462" y="86"/>
                    </a:cubicBezTo>
                    <a:cubicBezTo>
                      <a:pt x="463" y="85"/>
                      <a:pt x="459" y="84"/>
                      <a:pt x="455" y="83"/>
                    </a:cubicBezTo>
                    <a:cubicBezTo>
                      <a:pt x="455" y="83"/>
                      <a:pt x="455" y="83"/>
                      <a:pt x="455" y="82"/>
                    </a:cubicBezTo>
                    <a:cubicBezTo>
                      <a:pt x="457" y="82"/>
                      <a:pt x="457" y="83"/>
                      <a:pt x="459" y="84"/>
                    </a:cubicBezTo>
                    <a:cubicBezTo>
                      <a:pt x="458" y="82"/>
                      <a:pt x="462" y="84"/>
                      <a:pt x="463" y="83"/>
                    </a:cubicBezTo>
                    <a:cubicBezTo>
                      <a:pt x="463" y="83"/>
                      <a:pt x="465" y="86"/>
                      <a:pt x="466" y="84"/>
                    </a:cubicBezTo>
                    <a:cubicBezTo>
                      <a:pt x="467" y="85"/>
                      <a:pt x="467" y="85"/>
                      <a:pt x="468" y="85"/>
                    </a:cubicBezTo>
                    <a:close/>
                    <a:moveTo>
                      <a:pt x="464" y="96"/>
                    </a:moveTo>
                    <a:cubicBezTo>
                      <a:pt x="463" y="96"/>
                      <a:pt x="463" y="96"/>
                      <a:pt x="462" y="96"/>
                    </a:cubicBezTo>
                    <a:cubicBezTo>
                      <a:pt x="461" y="94"/>
                      <a:pt x="465" y="95"/>
                      <a:pt x="464" y="96"/>
                    </a:cubicBezTo>
                    <a:close/>
                    <a:moveTo>
                      <a:pt x="460" y="99"/>
                    </a:moveTo>
                    <a:cubicBezTo>
                      <a:pt x="459" y="100"/>
                      <a:pt x="456" y="98"/>
                      <a:pt x="453" y="98"/>
                    </a:cubicBezTo>
                    <a:cubicBezTo>
                      <a:pt x="455" y="97"/>
                      <a:pt x="456" y="98"/>
                      <a:pt x="460" y="99"/>
                    </a:cubicBezTo>
                    <a:close/>
                    <a:moveTo>
                      <a:pt x="459" y="95"/>
                    </a:moveTo>
                    <a:cubicBezTo>
                      <a:pt x="460" y="96"/>
                      <a:pt x="457" y="95"/>
                      <a:pt x="455" y="95"/>
                    </a:cubicBezTo>
                    <a:cubicBezTo>
                      <a:pt x="456" y="94"/>
                      <a:pt x="458" y="95"/>
                      <a:pt x="459" y="95"/>
                    </a:cubicBezTo>
                    <a:close/>
                    <a:moveTo>
                      <a:pt x="451" y="83"/>
                    </a:moveTo>
                    <a:cubicBezTo>
                      <a:pt x="450" y="83"/>
                      <a:pt x="450" y="82"/>
                      <a:pt x="449" y="83"/>
                    </a:cubicBezTo>
                    <a:cubicBezTo>
                      <a:pt x="447" y="82"/>
                      <a:pt x="452" y="81"/>
                      <a:pt x="451" y="83"/>
                    </a:cubicBezTo>
                    <a:close/>
                    <a:moveTo>
                      <a:pt x="450" y="90"/>
                    </a:moveTo>
                    <a:cubicBezTo>
                      <a:pt x="449" y="90"/>
                      <a:pt x="447" y="89"/>
                      <a:pt x="447" y="88"/>
                    </a:cubicBezTo>
                    <a:cubicBezTo>
                      <a:pt x="449" y="88"/>
                      <a:pt x="449" y="89"/>
                      <a:pt x="450" y="90"/>
                    </a:cubicBezTo>
                    <a:close/>
                    <a:moveTo>
                      <a:pt x="449" y="101"/>
                    </a:moveTo>
                    <a:cubicBezTo>
                      <a:pt x="447" y="101"/>
                      <a:pt x="444" y="100"/>
                      <a:pt x="440" y="101"/>
                    </a:cubicBezTo>
                    <a:cubicBezTo>
                      <a:pt x="441" y="100"/>
                      <a:pt x="445" y="101"/>
                      <a:pt x="444" y="100"/>
                    </a:cubicBezTo>
                    <a:cubicBezTo>
                      <a:pt x="446" y="100"/>
                      <a:pt x="448" y="100"/>
                      <a:pt x="449" y="101"/>
                    </a:cubicBezTo>
                    <a:close/>
                    <a:moveTo>
                      <a:pt x="443" y="99"/>
                    </a:moveTo>
                    <a:cubicBezTo>
                      <a:pt x="442" y="100"/>
                      <a:pt x="437" y="100"/>
                      <a:pt x="437" y="99"/>
                    </a:cubicBezTo>
                    <a:cubicBezTo>
                      <a:pt x="440" y="99"/>
                      <a:pt x="440" y="99"/>
                      <a:pt x="443" y="99"/>
                    </a:cubicBezTo>
                    <a:close/>
                    <a:moveTo>
                      <a:pt x="435" y="89"/>
                    </a:moveTo>
                    <a:cubicBezTo>
                      <a:pt x="433" y="89"/>
                      <a:pt x="433" y="89"/>
                      <a:pt x="431" y="89"/>
                    </a:cubicBezTo>
                    <a:cubicBezTo>
                      <a:pt x="431" y="88"/>
                      <a:pt x="432" y="88"/>
                      <a:pt x="432" y="87"/>
                    </a:cubicBezTo>
                    <a:cubicBezTo>
                      <a:pt x="435" y="87"/>
                      <a:pt x="435" y="87"/>
                      <a:pt x="435" y="87"/>
                    </a:cubicBezTo>
                    <a:cubicBezTo>
                      <a:pt x="436" y="88"/>
                      <a:pt x="436" y="88"/>
                      <a:pt x="435" y="89"/>
                    </a:cubicBezTo>
                    <a:close/>
                    <a:moveTo>
                      <a:pt x="433" y="49"/>
                    </a:moveTo>
                    <a:cubicBezTo>
                      <a:pt x="434" y="50"/>
                      <a:pt x="431" y="50"/>
                      <a:pt x="432" y="51"/>
                    </a:cubicBezTo>
                    <a:cubicBezTo>
                      <a:pt x="430" y="50"/>
                      <a:pt x="431" y="49"/>
                      <a:pt x="433" y="49"/>
                    </a:cubicBezTo>
                    <a:close/>
                    <a:moveTo>
                      <a:pt x="430" y="50"/>
                    </a:moveTo>
                    <a:cubicBezTo>
                      <a:pt x="425" y="49"/>
                      <a:pt x="427" y="50"/>
                      <a:pt x="421" y="50"/>
                    </a:cubicBezTo>
                    <a:cubicBezTo>
                      <a:pt x="421" y="50"/>
                      <a:pt x="420" y="49"/>
                      <a:pt x="420" y="49"/>
                    </a:cubicBezTo>
                    <a:cubicBezTo>
                      <a:pt x="422" y="49"/>
                      <a:pt x="424" y="49"/>
                      <a:pt x="425" y="49"/>
                    </a:cubicBezTo>
                    <a:cubicBezTo>
                      <a:pt x="427" y="49"/>
                      <a:pt x="429" y="49"/>
                      <a:pt x="430" y="49"/>
                    </a:cubicBezTo>
                    <a:cubicBezTo>
                      <a:pt x="430" y="50"/>
                      <a:pt x="430" y="51"/>
                      <a:pt x="428" y="51"/>
                    </a:cubicBezTo>
                    <a:cubicBezTo>
                      <a:pt x="427" y="50"/>
                      <a:pt x="428" y="50"/>
                      <a:pt x="430" y="50"/>
                    </a:cubicBezTo>
                    <a:close/>
                    <a:moveTo>
                      <a:pt x="428" y="88"/>
                    </a:moveTo>
                    <a:cubicBezTo>
                      <a:pt x="428" y="88"/>
                      <a:pt x="428" y="88"/>
                      <a:pt x="428" y="89"/>
                    </a:cubicBezTo>
                    <a:cubicBezTo>
                      <a:pt x="427" y="89"/>
                      <a:pt x="426" y="89"/>
                      <a:pt x="425" y="88"/>
                    </a:cubicBezTo>
                    <a:cubicBezTo>
                      <a:pt x="425" y="87"/>
                      <a:pt x="428" y="88"/>
                      <a:pt x="428" y="88"/>
                    </a:cubicBezTo>
                    <a:close/>
                    <a:moveTo>
                      <a:pt x="427" y="78"/>
                    </a:moveTo>
                    <a:cubicBezTo>
                      <a:pt x="428" y="79"/>
                      <a:pt x="425" y="79"/>
                      <a:pt x="425" y="79"/>
                    </a:cubicBezTo>
                    <a:cubicBezTo>
                      <a:pt x="423" y="79"/>
                      <a:pt x="426" y="80"/>
                      <a:pt x="425" y="80"/>
                    </a:cubicBezTo>
                    <a:cubicBezTo>
                      <a:pt x="423" y="80"/>
                      <a:pt x="423" y="79"/>
                      <a:pt x="422" y="78"/>
                    </a:cubicBezTo>
                    <a:cubicBezTo>
                      <a:pt x="424" y="78"/>
                      <a:pt x="426" y="78"/>
                      <a:pt x="427" y="78"/>
                    </a:cubicBezTo>
                    <a:close/>
                    <a:moveTo>
                      <a:pt x="421" y="79"/>
                    </a:moveTo>
                    <a:cubicBezTo>
                      <a:pt x="423" y="80"/>
                      <a:pt x="420" y="80"/>
                      <a:pt x="419" y="80"/>
                    </a:cubicBezTo>
                    <a:cubicBezTo>
                      <a:pt x="419" y="79"/>
                      <a:pt x="419" y="78"/>
                      <a:pt x="420" y="78"/>
                    </a:cubicBezTo>
                    <a:cubicBezTo>
                      <a:pt x="420" y="78"/>
                      <a:pt x="419" y="78"/>
                      <a:pt x="418" y="78"/>
                    </a:cubicBezTo>
                    <a:cubicBezTo>
                      <a:pt x="418" y="79"/>
                      <a:pt x="418" y="79"/>
                      <a:pt x="419" y="79"/>
                    </a:cubicBezTo>
                    <a:cubicBezTo>
                      <a:pt x="419" y="80"/>
                      <a:pt x="413" y="78"/>
                      <a:pt x="416" y="78"/>
                    </a:cubicBezTo>
                    <a:cubicBezTo>
                      <a:pt x="415" y="78"/>
                      <a:pt x="412" y="78"/>
                      <a:pt x="413" y="79"/>
                    </a:cubicBezTo>
                    <a:cubicBezTo>
                      <a:pt x="413" y="79"/>
                      <a:pt x="412" y="79"/>
                      <a:pt x="411" y="79"/>
                    </a:cubicBezTo>
                    <a:cubicBezTo>
                      <a:pt x="411" y="77"/>
                      <a:pt x="412" y="78"/>
                      <a:pt x="412" y="77"/>
                    </a:cubicBezTo>
                    <a:cubicBezTo>
                      <a:pt x="416" y="76"/>
                      <a:pt x="418" y="77"/>
                      <a:pt x="422" y="78"/>
                    </a:cubicBezTo>
                    <a:cubicBezTo>
                      <a:pt x="422" y="78"/>
                      <a:pt x="420" y="80"/>
                      <a:pt x="421" y="79"/>
                    </a:cubicBezTo>
                    <a:close/>
                    <a:moveTo>
                      <a:pt x="413" y="26"/>
                    </a:moveTo>
                    <a:cubicBezTo>
                      <a:pt x="412" y="24"/>
                      <a:pt x="412" y="24"/>
                      <a:pt x="412" y="24"/>
                    </a:cubicBezTo>
                    <a:cubicBezTo>
                      <a:pt x="415" y="24"/>
                      <a:pt x="416" y="26"/>
                      <a:pt x="413" y="26"/>
                    </a:cubicBezTo>
                    <a:close/>
                    <a:moveTo>
                      <a:pt x="412" y="24"/>
                    </a:moveTo>
                    <a:cubicBezTo>
                      <a:pt x="410" y="24"/>
                      <a:pt x="409" y="25"/>
                      <a:pt x="406" y="24"/>
                    </a:cubicBezTo>
                    <a:cubicBezTo>
                      <a:pt x="407" y="24"/>
                      <a:pt x="406" y="24"/>
                      <a:pt x="406" y="23"/>
                    </a:cubicBezTo>
                    <a:cubicBezTo>
                      <a:pt x="409" y="23"/>
                      <a:pt x="411" y="23"/>
                      <a:pt x="412" y="24"/>
                    </a:cubicBezTo>
                    <a:close/>
                    <a:moveTo>
                      <a:pt x="414" y="75"/>
                    </a:moveTo>
                    <a:cubicBezTo>
                      <a:pt x="414" y="76"/>
                      <a:pt x="414" y="76"/>
                      <a:pt x="414" y="76"/>
                    </a:cubicBezTo>
                    <a:cubicBezTo>
                      <a:pt x="412" y="76"/>
                      <a:pt x="412" y="75"/>
                      <a:pt x="411" y="75"/>
                    </a:cubicBezTo>
                    <a:cubicBezTo>
                      <a:pt x="411" y="75"/>
                      <a:pt x="413" y="75"/>
                      <a:pt x="414" y="75"/>
                    </a:cubicBezTo>
                    <a:close/>
                    <a:moveTo>
                      <a:pt x="399" y="77"/>
                    </a:moveTo>
                    <a:cubicBezTo>
                      <a:pt x="398" y="77"/>
                      <a:pt x="395" y="77"/>
                      <a:pt x="395" y="76"/>
                    </a:cubicBezTo>
                    <a:cubicBezTo>
                      <a:pt x="397" y="76"/>
                      <a:pt x="397" y="77"/>
                      <a:pt x="399" y="77"/>
                    </a:cubicBezTo>
                    <a:close/>
                    <a:moveTo>
                      <a:pt x="392" y="73"/>
                    </a:moveTo>
                    <a:cubicBezTo>
                      <a:pt x="391" y="73"/>
                      <a:pt x="388" y="73"/>
                      <a:pt x="388" y="72"/>
                    </a:cubicBezTo>
                    <a:cubicBezTo>
                      <a:pt x="390" y="72"/>
                      <a:pt x="392" y="72"/>
                      <a:pt x="392" y="73"/>
                    </a:cubicBezTo>
                    <a:close/>
                    <a:moveTo>
                      <a:pt x="386" y="74"/>
                    </a:moveTo>
                    <a:cubicBezTo>
                      <a:pt x="385" y="74"/>
                      <a:pt x="385" y="73"/>
                      <a:pt x="383" y="73"/>
                    </a:cubicBezTo>
                    <a:cubicBezTo>
                      <a:pt x="384" y="73"/>
                      <a:pt x="384" y="72"/>
                      <a:pt x="386" y="72"/>
                    </a:cubicBezTo>
                    <a:cubicBezTo>
                      <a:pt x="387" y="73"/>
                      <a:pt x="386" y="73"/>
                      <a:pt x="386" y="74"/>
                    </a:cubicBezTo>
                    <a:close/>
                    <a:moveTo>
                      <a:pt x="364" y="5"/>
                    </a:moveTo>
                    <a:cubicBezTo>
                      <a:pt x="363" y="6"/>
                      <a:pt x="362" y="5"/>
                      <a:pt x="362" y="5"/>
                    </a:cubicBezTo>
                    <a:cubicBezTo>
                      <a:pt x="360" y="5"/>
                      <a:pt x="361" y="6"/>
                      <a:pt x="358" y="6"/>
                    </a:cubicBezTo>
                    <a:cubicBezTo>
                      <a:pt x="359" y="5"/>
                      <a:pt x="364" y="4"/>
                      <a:pt x="364" y="5"/>
                    </a:cubicBezTo>
                    <a:close/>
                    <a:moveTo>
                      <a:pt x="375" y="79"/>
                    </a:moveTo>
                    <a:cubicBezTo>
                      <a:pt x="375" y="80"/>
                      <a:pt x="372" y="79"/>
                      <a:pt x="372" y="78"/>
                    </a:cubicBezTo>
                    <a:cubicBezTo>
                      <a:pt x="374" y="78"/>
                      <a:pt x="373" y="80"/>
                      <a:pt x="375" y="79"/>
                    </a:cubicBezTo>
                    <a:close/>
                    <a:moveTo>
                      <a:pt x="374" y="74"/>
                    </a:moveTo>
                    <a:cubicBezTo>
                      <a:pt x="371" y="74"/>
                      <a:pt x="371" y="75"/>
                      <a:pt x="368" y="75"/>
                    </a:cubicBezTo>
                    <a:cubicBezTo>
                      <a:pt x="368" y="74"/>
                      <a:pt x="371" y="74"/>
                      <a:pt x="370" y="73"/>
                    </a:cubicBezTo>
                    <a:cubicBezTo>
                      <a:pt x="371" y="74"/>
                      <a:pt x="373" y="74"/>
                      <a:pt x="374" y="74"/>
                    </a:cubicBezTo>
                    <a:close/>
                    <a:moveTo>
                      <a:pt x="346" y="5"/>
                    </a:moveTo>
                    <a:cubicBezTo>
                      <a:pt x="346" y="6"/>
                      <a:pt x="341" y="6"/>
                      <a:pt x="341" y="5"/>
                    </a:cubicBezTo>
                    <a:cubicBezTo>
                      <a:pt x="343" y="5"/>
                      <a:pt x="343" y="6"/>
                      <a:pt x="346" y="5"/>
                    </a:cubicBezTo>
                    <a:close/>
                    <a:moveTo>
                      <a:pt x="367" y="71"/>
                    </a:moveTo>
                    <a:cubicBezTo>
                      <a:pt x="367" y="72"/>
                      <a:pt x="367" y="72"/>
                      <a:pt x="367" y="73"/>
                    </a:cubicBezTo>
                    <a:cubicBezTo>
                      <a:pt x="363" y="73"/>
                      <a:pt x="364" y="71"/>
                      <a:pt x="367" y="71"/>
                    </a:cubicBezTo>
                    <a:close/>
                    <a:moveTo>
                      <a:pt x="365" y="69"/>
                    </a:moveTo>
                    <a:cubicBezTo>
                      <a:pt x="365" y="70"/>
                      <a:pt x="363" y="69"/>
                      <a:pt x="362" y="69"/>
                    </a:cubicBezTo>
                    <a:cubicBezTo>
                      <a:pt x="362" y="68"/>
                      <a:pt x="365" y="68"/>
                      <a:pt x="365" y="69"/>
                    </a:cubicBezTo>
                    <a:close/>
                    <a:moveTo>
                      <a:pt x="357" y="58"/>
                    </a:moveTo>
                    <a:cubicBezTo>
                      <a:pt x="355" y="58"/>
                      <a:pt x="351" y="59"/>
                      <a:pt x="351" y="57"/>
                    </a:cubicBezTo>
                    <a:cubicBezTo>
                      <a:pt x="353" y="58"/>
                      <a:pt x="356" y="56"/>
                      <a:pt x="357" y="58"/>
                    </a:cubicBezTo>
                    <a:close/>
                    <a:moveTo>
                      <a:pt x="338" y="9"/>
                    </a:moveTo>
                    <a:cubicBezTo>
                      <a:pt x="336" y="10"/>
                      <a:pt x="333" y="10"/>
                      <a:pt x="333" y="9"/>
                    </a:cubicBezTo>
                    <a:cubicBezTo>
                      <a:pt x="336" y="8"/>
                      <a:pt x="338" y="8"/>
                      <a:pt x="338" y="9"/>
                    </a:cubicBezTo>
                    <a:close/>
                    <a:moveTo>
                      <a:pt x="359" y="73"/>
                    </a:moveTo>
                    <a:cubicBezTo>
                      <a:pt x="356" y="74"/>
                      <a:pt x="357" y="72"/>
                      <a:pt x="355" y="73"/>
                    </a:cubicBezTo>
                    <a:cubicBezTo>
                      <a:pt x="355" y="72"/>
                      <a:pt x="357" y="72"/>
                      <a:pt x="358" y="71"/>
                    </a:cubicBezTo>
                    <a:cubicBezTo>
                      <a:pt x="360" y="72"/>
                      <a:pt x="358" y="72"/>
                      <a:pt x="359" y="73"/>
                    </a:cubicBezTo>
                    <a:close/>
                    <a:moveTo>
                      <a:pt x="353" y="73"/>
                    </a:moveTo>
                    <a:cubicBezTo>
                      <a:pt x="353" y="74"/>
                      <a:pt x="350" y="74"/>
                      <a:pt x="348" y="75"/>
                    </a:cubicBezTo>
                    <a:cubicBezTo>
                      <a:pt x="349" y="73"/>
                      <a:pt x="352" y="73"/>
                      <a:pt x="353" y="73"/>
                    </a:cubicBezTo>
                    <a:close/>
                    <a:moveTo>
                      <a:pt x="346" y="59"/>
                    </a:moveTo>
                    <a:cubicBezTo>
                      <a:pt x="346" y="60"/>
                      <a:pt x="347" y="60"/>
                      <a:pt x="344" y="60"/>
                    </a:cubicBezTo>
                    <a:cubicBezTo>
                      <a:pt x="344" y="60"/>
                      <a:pt x="344" y="59"/>
                      <a:pt x="346" y="59"/>
                    </a:cubicBezTo>
                    <a:close/>
                    <a:moveTo>
                      <a:pt x="348" y="66"/>
                    </a:moveTo>
                    <a:cubicBezTo>
                      <a:pt x="348" y="67"/>
                      <a:pt x="345" y="67"/>
                      <a:pt x="344" y="67"/>
                    </a:cubicBezTo>
                    <a:cubicBezTo>
                      <a:pt x="345" y="66"/>
                      <a:pt x="344" y="66"/>
                      <a:pt x="347" y="65"/>
                    </a:cubicBezTo>
                    <a:cubicBezTo>
                      <a:pt x="346" y="66"/>
                      <a:pt x="346" y="66"/>
                      <a:pt x="348" y="66"/>
                    </a:cubicBezTo>
                    <a:close/>
                    <a:moveTo>
                      <a:pt x="331" y="67"/>
                    </a:moveTo>
                    <a:cubicBezTo>
                      <a:pt x="334" y="66"/>
                      <a:pt x="334" y="66"/>
                      <a:pt x="334" y="66"/>
                    </a:cubicBezTo>
                    <a:cubicBezTo>
                      <a:pt x="334" y="67"/>
                      <a:pt x="332" y="67"/>
                      <a:pt x="332" y="68"/>
                    </a:cubicBezTo>
                    <a:cubicBezTo>
                      <a:pt x="331" y="68"/>
                      <a:pt x="333" y="67"/>
                      <a:pt x="331" y="67"/>
                    </a:cubicBezTo>
                    <a:close/>
                    <a:moveTo>
                      <a:pt x="296" y="18"/>
                    </a:moveTo>
                    <a:cubicBezTo>
                      <a:pt x="295" y="19"/>
                      <a:pt x="294" y="20"/>
                      <a:pt x="292" y="20"/>
                    </a:cubicBezTo>
                    <a:cubicBezTo>
                      <a:pt x="290" y="20"/>
                      <a:pt x="295" y="18"/>
                      <a:pt x="296" y="18"/>
                    </a:cubicBezTo>
                    <a:close/>
                    <a:moveTo>
                      <a:pt x="307" y="75"/>
                    </a:moveTo>
                    <a:cubicBezTo>
                      <a:pt x="308" y="76"/>
                      <a:pt x="302" y="77"/>
                      <a:pt x="303" y="76"/>
                    </a:cubicBezTo>
                    <a:cubicBezTo>
                      <a:pt x="305" y="74"/>
                      <a:pt x="305" y="76"/>
                      <a:pt x="307" y="75"/>
                    </a:cubicBezTo>
                    <a:close/>
                    <a:moveTo>
                      <a:pt x="289" y="45"/>
                    </a:moveTo>
                    <a:cubicBezTo>
                      <a:pt x="289" y="46"/>
                      <a:pt x="288" y="46"/>
                      <a:pt x="288" y="47"/>
                    </a:cubicBezTo>
                    <a:cubicBezTo>
                      <a:pt x="287" y="47"/>
                      <a:pt x="285" y="47"/>
                      <a:pt x="283" y="48"/>
                    </a:cubicBezTo>
                    <a:cubicBezTo>
                      <a:pt x="283" y="46"/>
                      <a:pt x="287" y="46"/>
                      <a:pt x="289" y="45"/>
                    </a:cubicBezTo>
                    <a:close/>
                    <a:moveTo>
                      <a:pt x="255" y="58"/>
                    </a:moveTo>
                    <a:cubicBezTo>
                      <a:pt x="255" y="59"/>
                      <a:pt x="255" y="60"/>
                      <a:pt x="253" y="61"/>
                    </a:cubicBezTo>
                    <a:cubicBezTo>
                      <a:pt x="252" y="60"/>
                      <a:pt x="252" y="60"/>
                      <a:pt x="252" y="60"/>
                    </a:cubicBezTo>
                    <a:lnTo>
                      <a:pt x="255" y="58"/>
                    </a:lnTo>
                    <a:close/>
                    <a:moveTo>
                      <a:pt x="223" y="37"/>
                    </a:moveTo>
                    <a:cubicBezTo>
                      <a:pt x="219" y="39"/>
                      <a:pt x="217" y="40"/>
                      <a:pt x="212" y="43"/>
                    </a:cubicBezTo>
                    <a:cubicBezTo>
                      <a:pt x="212" y="42"/>
                      <a:pt x="215" y="40"/>
                      <a:pt x="216" y="40"/>
                    </a:cubicBezTo>
                    <a:cubicBezTo>
                      <a:pt x="216" y="39"/>
                      <a:pt x="215" y="40"/>
                      <a:pt x="214" y="41"/>
                    </a:cubicBezTo>
                    <a:cubicBezTo>
                      <a:pt x="215" y="40"/>
                      <a:pt x="217" y="39"/>
                      <a:pt x="219" y="38"/>
                    </a:cubicBezTo>
                    <a:cubicBezTo>
                      <a:pt x="221" y="37"/>
                      <a:pt x="222" y="37"/>
                      <a:pt x="223" y="37"/>
                    </a:cubicBezTo>
                    <a:close/>
                    <a:moveTo>
                      <a:pt x="165" y="64"/>
                    </a:moveTo>
                    <a:cubicBezTo>
                      <a:pt x="166" y="65"/>
                      <a:pt x="165" y="66"/>
                      <a:pt x="163" y="67"/>
                    </a:cubicBezTo>
                    <a:cubicBezTo>
                      <a:pt x="162" y="67"/>
                      <a:pt x="164" y="65"/>
                      <a:pt x="165" y="64"/>
                    </a:cubicBezTo>
                    <a:close/>
                    <a:moveTo>
                      <a:pt x="147" y="181"/>
                    </a:moveTo>
                    <a:cubicBezTo>
                      <a:pt x="145" y="181"/>
                      <a:pt x="146" y="180"/>
                      <a:pt x="146" y="180"/>
                    </a:cubicBezTo>
                    <a:cubicBezTo>
                      <a:pt x="147" y="178"/>
                      <a:pt x="148" y="179"/>
                      <a:pt x="147" y="181"/>
                    </a:cubicBezTo>
                    <a:close/>
                    <a:moveTo>
                      <a:pt x="69" y="158"/>
                    </a:moveTo>
                    <a:cubicBezTo>
                      <a:pt x="71" y="158"/>
                      <a:pt x="67" y="164"/>
                      <a:pt x="67" y="163"/>
                    </a:cubicBezTo>
                    <a:cubicBezTo>
                      <a:pt x="69" y="161"/>
                      <a:pt x="68" y="161"/>
                      <a:pt x="69" y="158"/>
                    </a:cubicBezTo>
                    <a:close/>
                    <a:moveTo>
                      <a:pt x="48" y="165"/>
                    </a:moveTo>
                    <a:cubicBezTo>
                      <a:pt x="48" y="166"/>
                      <a:pt x="49" y="165"/>
                      <a:pt x="48" y="168"/>
                    </a:cubicBezTo>
                    <a:cubicBezTo>
                      <a:pt x="47" y="169"/>
                      <a:pt x="46" y="167"/>
                      <a:pt x="48" y="165"/>
                    </a:cubicBezTo>
                    <a:close/>
                    <a:moveTo>
                      <a:pt x="19" y="253"/>
                    </a:moveTo>
                    <a:cubicBezTo>
                      <a:pt x="20" y="253"/>
                      <a:pt x="19" y="256"/>
                      <a:pt x="19" y="258"/>
                    </a:cubicBezTo>
                    <a:cubicBezTo>
                      <a:pt x="17" y="259"/>
                      <a:pt x="19" y="255"/>
                      <a:pt x="19" y="253"/>
                    </a:cubicBezTo>
                    <a:close/>
                    <a:moveTo>
                      <a:pt x="203" y="316"/>
                    </a:moveTo>
                    <a:cubicBezTo>
                      <a:pt x="203" y="313"/>
                      <a:pt x="205" y="312"/>
                      <a:pt x="204" y="311"/>
                    </a:cubicBezTo>
                    <a:cubicBezTo>
                      <a:pt x="206" y="308"/>
                      <a:pt x="205" y="314"/>
                      <a:pt x="205" y="315"/>
                    </a:cubicBezTo>
                    <a:cubicBezTo>
                      <a:pt x="205" y="314"/>
                      <a:pt x="203" y="314"/>
                      <a:pt x="204" y="315"/>
                    </a:cubicBezTo>
                    <a:cubicBezTo>
                      <a:pt x="204" y="316"/>
                      <a:pt x="204" y="315"/>
                      <a:pt x="203" y="316"/>
                    </a:cubicBezTo>
                    <a:close/>
                    <a:moveTo>
                      <a:pt x="28" y="304"/>
                    </a:moveTo>
                    <a:cubicBezTo>
                      <a:pt x="29" y="301"/>
                      <a:pt x="29" y="307"/>
                      <a:pt x="29" y="308"/>
                    </a:cubicBezTo>
                    <a:cubicBezTo>
                      <a:pt x="28" y="311"/>
                      <a:pt x="28" y="305"/>
                      <a:pt x="28" y="304"/>
                    </a:cubicBezTo>
                    <a:close/>
                    <a:moveTo>
                      <a:pt x="28" y="312"/>
                    </a:moveTo>
                    <a:cubicBezTo>
                      <a:pt x="28" y="312"/>
                      <a:pt x="29" y="309"/>
                      <a:pt x="29" y="310"/>
                    </a:cubicBezTo>
                    <a:cubicBezTo>
                      <a:pt x="29" y="315"/>
                      <a:pt x="29" y="319"/>
                      <a:pt x="28" y="322"/>
                    </a:cubicBezTo>
                    <a:cubicBezTo>
                      <a:pt x="28" y="326"/>
                      <a:pt x="27" y="329"/>
                      <a:pt x="28" y="333"/>
                    </a:cubicBezTo>
                    <a:cubicBezTo>
                      <a:pt x="29" y="329"/>
                      <a:pt x="29" y="336"/>
                      <a:pt x="30" y="333"/>
                    </a:cubicBezTo>
                    <a:cubicBezTo>
                      <a:pt x="30" y="331"/>
                      <a:pt x="30" y="329"/>
                      <a:pt x="30" y="328"/>
                    </a:cubicBezTo>
                    <a:cubicBezTo>
                      <a:pt x="30" y="325"/>
                      <a:pt x="31" y="328"/>
                      <a:pt x="31" y="323"/>
                    </a:cubicBezTo>
                    <a:cubicBezTo>
                      <a:pt x="32" y="324"/>
                      <a:pt x="32" y="325"/>
                      <a:pt x="33" y="326"/>
                    </a:cubicBezTo>
                    <a:cubicBezTo>
                      <a:pt x="33" y="329"/>
                      <a:pt x="32" y="325"/>
                      <a:pt x="32" y="328"/>
                    </a:cubicBezTo>
                    <a:cubicBezTo>
                      <a:pt x="31" y="329"/>
                      <a:pt x="32" y="327"/>
                      <a:pt x="31" y="328"/>
                    </a:cubicBezTo>
                    <a:cubicBezTo>
                      <a:pt x="32" y="328"/>
                      <a:pt x="31" y="333"/>
                      <a:pt x="32" y="335"/>
                    </a:cubicBezTo>
                    <a:cubicBezTo>
                      <a:pt x="30" y="334"/>
                      <a:pt x="30" y="339"/>
                      <a:pt x="29" y="336"/>
                    </a:cubicBezTo>
                    <a:cubicBezTo>
                      <a:pt x="29" y="336"/>
                      <a:pt x="29" y="339"/>
                      <a:pt x="29" y="341"/>
                    </a:cubicBezTo>
                    <a:cubicBezTo>
                      <a:pt x="28" y="341"/>
                      <a:pt x="28" y="340"/>
                      <a:pt x="28" y="340"/>
                    </a:cubicBezTo>
                    <a:cubicBezTo>
                      <a:pt x="28" y="338"/>
                      <a:pt x="28" y="336"/>
                      <a:pt x="28" y="335"/>
                    </a:cubicBezTo>
                    <a:cubicBezTo>
                      <a:pt x="27" y="336"/>
                      <a:pt x="27" y="339"/>
                      <a:pt x="27" y="339"/>
                    </a:cubicBezTo>
                    <a:cubicBezTo>
                      <a:pt x="26" y="337"/>
                      <a:pt x="27" y="335"/>
                      <a:pt x="27" y="332"/>
                    </a:cubicBezTo>
                    <a:cubicBezTo>
                      <a:pt x="26" y="334"/>
                      <a:pt x="25" y="334"/>
                      <a:pt x="25" y="339"/>
                    </a:cubicBezTo>
                    <a:cubicBezTo>
                      <a:pt x="24" y="340"/>
                      <a:pt x="24" y="337"/>
                      <a:pt x="24" y="335"/>
                    </a:cubicBezTo>
                    <a:cubicBezTo>
                      <a:pt x="24" y="335"/>
                      <a:pt x="23" y="337"/>
                      <a:pt x="23" y="336"/>
                    </a:cubicBezTo>
                    <a:cubicBezTo>
                      <a:pt x="23" y="338"/>
                      <a:pt x="23" y="340"/>
                      <a:pt x="23" y="343"/>
                    </a:cubicBezTo>
                    <a:cubicBezTo>
                      <a:pt x="22" y="342"/>
                      <a:pt x="23" y="338"/>
                      <a:pt x="21" y="340"/>
                    </a:cubicBezTo>
                    <a:cubicBezTo>
                      <a:pt x="21" y="337"/>
                      <a:pt x="22" y="337"/>
                      <a:pt x="22" y="336"/>
                    </a:cubicBezTo>
                    <a:cubicBezTo>
                      <a:pt x="22" y="335"/>
                      <a:pt x="22" y="336"/>
                      <a:pt x="21" y="336"/>
                    </a:cubicBezTo>
                    <a:cubicBezTo>
                      <a:pt x="22" y="334"/>
                      <a:pt x="22" y="334"/>
                      <a:pt x="22" y="335"/>
                    </a:cubicBezTo>
                    <a:cubicBezTo>
                      <a:pt x="22" y="333"/>
                      <a:pt x="22" y="332"/>
                      <a:pt x="22" y="330"/>
                    </a:cubicBezTo>
                    <a:cubicBezTo>
                      <a:pt x="23" y="330"/>
                      <a:pt x="23" y="331"/>
                      <a:pt x="23" y="331"/>
                    </a:cubicBezTo>
                    <a:cubicBezTo>
                      <a:pt x="25" y="327"/>
                      <a:pt x="24" y="321"/>
                      <a:pt x="25" y="315"/>
                    </a:cubicBezTo>
                    <a:cubicBezTo>
                      <a:pt x="24" y="315"/>
                      <a:pt x="24" y="317"/>
                      <a:pt x="23" y="316"/>
                    </a:cubicBezTo>
                    <a:cubicBezTo>
                      <a:pt x="23" y="314"/>
                      <a:pt x="24" y="314"/>
                      <a:pt x="24" y="311"/>
                    </a:cubicBezTo>
                    <a:cubicBezTo>
                      <a:pt x="26" y="313"/>
                      <a:pt x="26" y="308"/>
                      <a:pt x="27" y="306"/>
                    </a:cubicBezTo>
                    <a:cubicBezTo>
                      <a:pt x="28" y="306"/>
                      <a:pt x="28" y="308"/>
                      <a:pt x="28" y="312"/>
                    </a:cubicBezTo>
                    <a:close/>
                    <a:moveTo>
                      <a:pt x="32" y="318"/>
                    </a:moveTo>
                    <a:cubicBezTo>
                      <a:pt x="32" y="319"/>
                      <a:pt x="33" y="319"/>
                      <a:pt x="33" y="320"/>
                    </a:cubicBezTo>
                    <a:cubicBezTo>
                      <a:pt x="33" y="324"/>
                      <a:pt x="33" y="324"/>
                      <a:pt x="33" y="324"/>
                    </a:cubicBezTo>
                    <a:cubicBezTo>
                      <a:pt x="31" y="324"/>
                      <a:pt x="33" y="320"/>
                      <a:pt x="32" y="318"/>
                    </a:cubicBezTo>
                    <a:close/>
                    <a:moveTo>
                      <a:pt x="33" y="313"/>
                    </a:moveTo>
                    <a:cubicBezTo>
                      <a:pt x="33" y="314"/>
                      <a:pt x="33" y="315"/>
                      <a:pt x="33" y="317"/>
                    </a:cubicBezTo>
                    <a:cubicBezTo>
                      <a:pt x="32" y="317"/>
                      <a:pt x="32" y="317"/>
                      <a:pt x="32" y="317"/>
                    </a:cubicBezTo>
                    <a:cubicBezTo>
                      <a:pt x="32" y="315"/>
                      <a:pt x="33" y="315"/>
                      <a:pt x="33" y="313"/>
                    </a:cubicBezTo>
                    <a:close/>
                    <a:moveTo>
                      <a:pt x="5" y="320"/>
                    </a:moveTo>
                    <a:cubicBezTo>
                      <a:pt x="6" y="320"/>
                      <a:pt x="6" y="322"/>
                      <a:pt x="6" y="324"/>
                    </a:cubicBezTo>
                    <a:cubicBezTo>
                      <a:pt x="5" y="325"/>
                      <a:pt x="5" y="322"/>
                      <a:pt x="5" y="320"/>
                    </a:cubicBezTo>
                    <a:close/>
                    <a:moveTo>
                      <a:pt x="202" y="321"/>
                    </a:moveTo>
                    <a:cubicBezTo>
                      <a:pt x="202" y="322"/>
                      <a:pt x="202" y="324"/>
                      <a:pt x="202" y="325"/>
                    </a:cubicBezTo>
                    <a:cubicBezTo>
                      <a:pt x="202" y="327"/>
                      <a:pt x="202" y="328"/>
                      <a:pt x="202" y="330"/>
                    </a:cubicBezTo>
                    <a:cubicBezTo>
                      <a:pt x="201" y="329"/>
                      <a:pt x="201" y="327"/>
                      <a:pt x="201" y="325"/>
                    </a:cubicBezTo>
                    <a:cubicBezTo>
                      <a:pt x="201" y="323"/>
                      <a:pt x="202" y="322"/>
                      <a:pt x="202" y="321"/>
                    </a:cubicBezTo>
                    <a:close/>
                    <a:moveTo>
                      <a:pt x="22" y="323"/>
                    </a:moveTo>
                    <a:cubicBezTo>
                      <a:pt x="22" y="324"/>
                      <a:pt x="22" y="326"/>
                      <a:pt x="22" y="329"/>
                    </a:cubicBezTo>
                    <a:cubicBezTo>
                      <a:pt x="21" y="329"/>
                      <a:pt x="21" y="328"/>
                      <a:pt x="20" y="328"/>
                    </a:cubicBezTo>
                    <a:cubicBezTo>
                      <a:pt x="20" y="325"/>
                      <a:pt x="22" y="326"/>
                      <a:pt x="22" y="323"/>
                    </a:cubicBezTo>
                    <a:close/>
                    <a:moveTo>
                      <a:pt x="19" y="331"/>
                    </a:moveTo>
                    <a:cubicBezTo>
                      <a:pt x="19" y="331"/>
                      <a:pt x="19" y="332"/>
                      <a:pt x="20" y="332"/>
                    </a:cubicBezTo>
                    <a:cubicBezTo>
                      <a:pt x="20" y="334"/>
                      <a:pt x="19" y="336"/>
                      <a:pt x="19" y="338"/>
                    </a:cubicBezTo>
                    <a:cubicBezTo>
                      <a:pt x="19" y="335"/>
                      <a:pt x="19" y="333"/>
                      <a:pt x="19" y="331"/>
                    </a:cubicBezTo>
                    <a:close/>
                    <a:moveTo>
                      <a:pt x="29" y="339"/>
                    </a:moveTo>
                    <a:cubicBezTo>
                      <a:pt x="30" y="338"/>
                      <a:pt x="30" y="341"/>
                      <a:pt x="31" y="340"/>
                    </a:cubicBezTo>
                    <a:cubicBezTo>
                      <a:pt x="31" y="342"/>
                      <a:pt x="29" y="341"/>
                      <a:pt x="29" y="342"/>
                    </a:cubicBezTo>
                    <a:cubicBezTo>
                      <a:pt x="29" y="341"/>
                      <a:pt x="29" y="340"/>
                      <a:pt x="29" y="339"/>
                    </a:cubicBezTo>
                    <a:close/>
                    <a:moveTo>
                      <a:pt x="202" y="334"/>
                    </a:moveTo>
                    <a:cubicBezTo>
                      <a:pt x="203" y="334"/>
                      <a:pt x="202" y="336"/>
                      <a:pt x="202" y="336"/>
                    </a:cubicBezTo>
                    <a:cubicBezTo>
                      <a:pt x="201" y="336"/>
                      <a:pt x="201" y="334"/>
                      <a:pt x="202" y="334"/>
                    </a:cubicBezTo>
                    <a:close/>
                    <a:moveTo>
                      <a:pt x="193" y="360"/>
                    </a:moveTo>
                    <a:cubicBezTo>
                      <a:pt x="195" y="361"/>
                      <a:pt x="193" y="366"/>
                      <a:pt x="194" y="369"/>
                    </a:cubicBezTo>
                    <a:cubicBezTo>
                      <a:pt x="194" y="368"/>
                      <a:pt x="193" y="367"/>
                      <a:pt x="193" y="365"/>
                    </a:cubicBezTo>
                    <a:cubicBezTo>
                      <a:pt x="193" y="363"/>
                      <a:pt x="193" y="361"/>
                      <a:pt x="193" y="360"/>
                    </a:cubicBezTo>
                    <a:close/>
                    <a:moveTo>
                      <a:pt x="32" y="413"/>
                    </a:moveTo>
                    <a:cubicBezTo>
                      <a:pt x="32" y="416"/>
                      <a:pt x="35" y="421"/>
                      <a:pt x="33" y="423"/>
                    </a:cubicBezTo>
                    <a:cubicBezTo>
                      <a:pt x="32" y="421"/>
                      <a:pt x="32" y="418"/>
                      <a:pt x="31" y="419"/>
                    </a:cubicBezTo>
                    <a:cubicBezTo>
                      <a:pt x="30" y="417"/>
                      <a:pt x="31" y="416"/>
                      <a:pt x="31" y="414"/>
                    </a:cubicBezTo>
                    <a:cubicBezTo>
                      <a:pt x="32" y="414"/>
                      <a:pt x="31" y="413"/>
                      <a:pt x="32" y="413"/>
                    </a:cubicBezTo>
                    <a:close/>
                    <a:moveTo>
                      <a:pt x="197" y="372"/>
                    </a:moveTo>
                    <a:cubicBezTo>
                      <a:pt x="199" y="371"/>
                      <a:pt x="198" y="374"/>
                      <a:pt x="198" y="375"/>
                    </a:cubicBezTo>
                    <a:cubicBezTo>
                      <a:pt x="197" y="375"/>
                      <a:pt x="197" y="373"/>
                      <a:pt x="197" y="372"/>
                    </a:cubicBezTo>
                    <a:close/>
                    <a:moveTo>
                      <a:pt x="35" y="415"/>
                    </a:moveTo>
                    <a:cubicBezTo>
                      <a:pt x="36" y="415"/>
                      <a:pt x="36" y="419"/>
                      <a:pt x="36" y="420"/>
                    </a:cubicBezTo>
                    <a:cubicBezTo>
                      <a:pt x="35" y="420"/>
                      <a:pt x="35" y="416"/>
                      <a:pt x="35" y="415"/>
                    </a:cubicBezTo>
                    <a:close/>
                    <a:moveTo>
                      <a:pt x="198" y="376"/>
                    </a:moveTo>
                    <a:cubicBezTo>
                      <a:pt x="198" y="378"/>
                      <a:pt x="198" y="378"/>
                      <a:pt x="198" y="378"/>
                    </a:cubicBezTo>
                    <a:cubicBezTo>
                      <a:pt x="197" y="378"/>
                      <a:pt x="197" y="376"/>
                      <a:pt x="198" y="376"/>
                    </a:cubicBezTo>
                    <a:close/>
                    <a:moveTo>
                      <a:pt x="201" y="392"/>
                    </a:moveTo>
                    <a:cubicBezTo>
                      <a:pt x="202" y="392"/>
                      <a:pt x="203" y="395"/>
                      <a:pt x="201" y="394"/>
                    </a:cubicBezTo>
                    <a:cubicBezTo>
                      <a:pt x="201" y="394"/>
                      <a:pt x="202" y="393"/>
                      <a:pt x="201" y="392"/>
                    </a:cubicBezTo>
                    <a:close/>
                    <a:moveTo>
                      <a:pt x="195" y="397"/>
                    </a:moveTo>
                    <a:cubicBezTo>
                      <a:pt x="198" y="401"/>
                      <a:pt x="197" y="407"/>
                      <a:pt x="200" y="409"/>
                    </a:cubicBezTo>
                    <a:cubicBezTo>
                      <a:pt x="201" y="410"/>
                      <a:pt x="199" y="410"/>
                      <a:pt x="200" y="411"/>
                    </a:cubicBezTo>
                    <a:cubicBezTo>
                      <a:pt x="199" y="411"/>
                      <a:pt x="198" y="410"/>
                      <a:pt x="196" y="410"/>
                    </a:cubicBezTo>
                    <a:cubicBezTo>
                      <a:pt x="196" y="409"/>
                      <a:pt x="196" y="407"/>
                      <a:pt x="195" y="406"/>
                    </a:cubicBezTo>
                    <a:cubicBezTo>
                      <a:pt x="195" y="405"/>
                      <a:pt x="194" y="405"/>
                      <a:pt x="194" y="404"/>
                    </a:cubicBezTo>
                    <a:cubicBezTo>
                      <a:pt x="193" y="402"/>
                      <a:pt x="194" y="402"/>
                      <a:pt x="193" y="400"/>
                    </a:cubicBezTo>
                    <a:cubicBezTo>
                      <a:pt x="195" y="399"/>
                      <a:pt x="194" y="401"/>
                      <a:pt x="195" y="402"/>
                    </a:cubicBezTo>
                    <a:cubicBezTo>
                      <a:pt x="197" y="401"/>
                      <a:pt x="194" y="399"/>
                      <a:pt x="195" y="397"/>
                    </a:cubicBezTo>
                    <a:close/>
                    <a:moveTo>
                      <a:pt x="203" y="399"/>
                    </a:moveTo>
                    <a:cubicBezTo>
                      <a:pt x="203" y="399"/>
                      <a:pt x="203" y="400"/>
                      <a:pt x="202" y="399"/>
                    </a:cubicBezTo>
                    <a:cubicBezTo>
                      <a:pt x="203" y="400"/>
                      <a:pt x="203" y="400"/>
                      <a:pt x="203" y="400"/>
                    </a:cubicBezTo>
                    <a:cubicBezTo>
                      <a:pt x="202" y="401"/>
                      <a:pt x="203" y="396"/>
                      <a:pt x="203" y="399"/>
                    </a:cubicBezTo>
                    <a:close/>
                    <a:moveTo>
                      <a:pt x="200" y="401"/>
                    </a:moveTo>
                    <a:cubicBezTo>
                      <a:pt x="201" y="401"/>
                      <a:pt x="201" y="402"/>
                      <a:pt x="201" y="403"/>
                    </a:cubicBezTo>
                    <a:cubicBezTo>
                      <a:pt x="201" y="403"/>
                      <a:pt x="200" y="402"/>
                      <a:pt x="200" y="401"/>
                    </a:cubicBezTo>
                    <a:close/>
                    <a:moveTo>
                      <a:pt x="173" y="412"/>
                    </a:moveTo>
                    <a:cubicBezTo>
                      <a:pt x="173" y="410"/>
                      <a:pt x="174" y="413"/>
                      <a:pt x="174" y="412"/>
                    </a:cubicBezTo>
                    <a:cubicBezTo>
                      <a:pt x="174" y="413"/>
                      <a:pt x="174" y="414"/>
                      <a:pt x="173" y="415"/>
                    </a:cubicBezTo>
                    <a:cubicBezTo>
                      <a:pt x="172" y="413"/>
                      <a:pt x="174" y="412"/>
                      <a:pt x="173" y="412"/>
                    </a:cubicBezTo>
                    <a:close/>
                    <a:moveTo>
                      <a:pt x="170" y="416"/>
                    </a:moveTo>
                    <a:cubicBezTo>
                      <a:pt x="170" y="416"/>
                      <a:pt x="172" y="418"/>
                      <a:pt x="171" y="416"/>
                    </a:cubicBezTo>
                    <a:cubicBezTo>
                      <a:pt x="174" y="420"/>
                      <a:pt x="170" y="420"/>
                      <a:pt x="171" y="420"/>
                    </a:cubicBezTo>
                    <a:cubicBezTo>
                      <a:pt x="170" y="421"/>
                      <a:pt x="170" y="420"/>
                      <a:pt x="170" y="420"/>
                    </a:cubicBezTo>
                    <a:cubicBezTo>
                      <a:pt x="170" y="420"/>
                      <a:pt x="170" y="420"/>
                      <a:pt x="170" y="420"/>
                    </a:cubicBezTo>
                    <a:cubicBezTo>
                      <a:pt x="169" y="419"/>
                      <a:pt x="170" y="418"/>
                      <a:pt x="170" y="416"/>
                    </a:cubicBezTo>
                    <a:close/>
                    <a:moveTo>
                      <a:pt x="201" y="406"/>
                    </a:moveTo>
                    <a:cubicBezTo>
                      <a:pt x="202" y="406"/>
                      <a:pt x="202" y="409"/>
                      <a:pt x="203" y="409"/>
                    </a:cubicBezTo>
                    <a:cubicBezTo>
                      <a:pt x="203" y="410"/>
                      <a:pt x="201" y="408"/>
                      <a:pt x="201" y="406"/>
                    </a:cubicBezTo>
                    <a:close/>
                    <a:moveTo>
                      <a:pt x="179" y="415"/>
                    </a:moveTo>
                    <a:cubicBezTo>
                      <a:pt x="180" y="415"/>
                      <a:pt x="181" y="419"/>
                      <a:pt x="179" y="418"/>
                    </a:cubicBezTo>
                    <a:cubicBezTo>
                      <a:pt x="179" y="417"/>
                      <a:pt x="179" y="417"/>
                      <a:pt x="179" y="415"/>
                    </a:cubicBezTo>
                    <a:close/>
                    <a:moveTo>
                      <a:pt x="202" y="414"/>
                    </a:moveTo>
                    <a:cubicBezTo>
                      <a:pt x="200" y="415"/>
                      <a:pt x="199" y="415"/>
                      <a:pt x="199" y="413"/>
                    </a:cubicBezTo>
                    <a:cubicBezTo>
                      <a:pt x="200" y="415"/>
                      <a:pt x="201" y="411"/>
                      <a:pt x="202" y="414"/>
                    </a:cubicBezTo>
                    <a:close/>
                    <a:moveTo>
                      <a:pt x="207" y="410"/>
                    </a:moveTo>
                    <a:cubicBezTo>
                      <a:pt x="207" y="411"/>
                      <a:pt x="208" y="414"/>
                      <a:pt x="209" y="414"/>
                    </a:cubicBezTo>
                    <a:cubicBezTo>
                      <a:pt x="207" y="415"/>
                      <a:pt x="206" y="411"/>
                      <a:pt x="206" y="410"/>
                    </a:cubicBezTo>
                    <a:cubicBezTo>
                      <a:pt x="206" y="410"/>
                      <a:pt x="207" y="412"/>
                      <a:pt x="207" y="410"/>
                    </a:cubicBezTo>
                    <a:close/>
                    <a:moveTo>
                      <a:pt x="196" y="416"/>
                    </a:moveTo>
                    <a:cubicBezTo>
                      <a:pt x="196" y="416"/>
                      <a:pt x="196" y="417"/>
                      <a:pt x="197" y="418"/>
                    </a:cubicBezTo>
                    <a:cubicBezTo>
                      <a:pt x="196" y="418"/>
                      <a:pt x="196" y="418"/>
                      <a:pt x="196" y="418"/>
                    </a:cubicBezTo>
                    <a:cubicBezTo>
                      <a:pt x="195" y="417"/>
                      <a:pt x="196" y="418"/>
                      <a:pt x="196" y="416"/>
                    </a:cubicBezTo>
                    <a:close/>
                    <a:moveTo>
                      <a:pt x="202" y="421"/>
                    </a:moveTo>
                    <a:cubicBezTo>
                      <a:pt x="203" y="419"/>
                      <a:pt x="203" y="422"/>
                      <a:pt x="203" y="423"/>
                    </a:cubicBezTo>
                    <a:cubicBezTo>
                      <a:pt x="201" y="422"/>
                      <a:pt x="200" y="423"/>
                      <a:pt x="198" y="422"/>
                    </a:cubicBezTo>
                    <a:cubicBezTo>
                      <a:pt x="199" y="420"/>
                      <a:pt x="200" y="419"/>
                      <a:pt x="200" y="417"/>
                    </a:cubicBezTo>
                    <a:cubicBezTo>
                      <a:pt x="201" y="418"/>
                      <a:pt x="202" y="419"/>
                      <a:pt x="202" y="420"/>
                    </a:cubicBezTo>
                    <a:cubicBezTo>
                      <a:pt x="202" y="421"/>
                      <a:pt x="203" y="421"/>
                      <a:pt x="202" y="421"/>
                    </a:cubicBezTo>
                    <a:close/>
                    <a:moveTo>
                      <a:pt x="203" y="419"/>
                    </a:moveTo>
                    <a:cubicBezTo>
                      <a:pt x="203" y="418"/>
                      <a:pt x="205" y="419"/>
                      <a:pt x="205" y="418"/>
                    </a:cubicBezTo>
                    <a:cubicBezTo>
                      <a:pt x="206" y="420"/>
                      <a:pt x="205" y="420"/>
                      <a:pt x="206" y="421"/>
                    </a:cubicBezTo>
                    <a:cubicBezTo>
                      <a:pt x="205" y="421"/>
                      <a:pt x="204" y="419"/>
                      <a:pt x="203" y="419"/>
                    </a:cubicBezTo>
                    <a:close/>
                    <a:moveTo>
                      <a:pt x="187" y="426"/>
                    </a:moveTo>
                    <a:cubicBezTo>
                      <a:pt x="187" y="425"/>
                      <a:pt x="189" y="426"/>
                      <a:pt x="189" y="425"/>
                    </a:cubicBezTo>
                    <a:cubicBezTo>
                      <a:pt x="190" y="427"/>
                      <a:pt x="189" y="427"/>
                      <a:pt x="189" y="428"/>
                    </a:cubicBezTo>
                    <a:cubicBezTo>
                      <a:pt x="188" y="429"/>
                      <a:pt x="188" y="426"/>
                      <a:pt x="187" y="426"/>
                    </a:cubicBezTo>
                    <a:close/>
                    <a:moveTo>
                      <a:pt x="206" y="421"/>
                    </a:moveTo>
                    <a:cubicBezTo>
                      <a:pt x="207" y="422"/>
                      <a:pt x="207" y="421"/>
                      <a:pt x="208" y="420"/>
                    </a:cubicBezTo>
                    <a:cubicBezTo>
                      <a:pt x="208" y="422"/>
                      <a:pt x="208" y="422"/>
                      <a:pt x="208" y="422"/>
                    </a:cubicBezTo>
                    <a:cubicBezTo>
                      <a:pt x="208" y="422"/>
                      <a:pt x="207" y="421"/>
                      <a:pt x="207" y="423"/>
                    </a:cubicBezTo>
                    <a:cubicBezTo>
                      <a:pt x="207" y="423"/>
                      <a:pt x="207" y="422"/>
                      <a:pt x="206" y="421"/>
                    </a:cubicBezTo>
                    <a:close/>
                    <a:moveTo>
                      <a:pt x="69" y="497"/>
                    </a:moveTo>
                    <a:cubicBezTo>
                      <a:pt x="71" y="497"/>
                      <a:pt x="72" y="502"/>
                      <a:pt x="73" y="504"/>
                    </a:cubicBezTo>
                    <a:cubicBezTo>
                      <a:pt x="72" y="503"/>
                      <a:pt x="70" y="499"/>
                      <a:pt x="69" y="497"/>
                    </a:cubicBezTo>
                    <a:close/>
                    <a:moveTo>
                      <a:pt x="67" y="523"/>
                    </a:moveTo>
                    <a:cubicBezTo>
                      <a:pt x="67" y="522"/>
                      <a:pt x="68" y="522"/>
                      <a:pt x="69" y="522"/>
                    </a:cubicBezTo>
                    <a:cubicBezTo>
                      <a:pt x="70" y="526"/>
                      <a:pt x="70" y="526"/>
                      <a:pt x="71" y="529"/>
                    </a:cubicBezTo>
                    <a:cubicBezTo>
                      <a:pt x="70" y="529"/>
                      <a:pt x="68" y="526"/>
                      <a:pt x="67" y="523"/>
                    </a:cubicBezTo>
                    <a:close/>
                    <a:moveTo>
                      <a:pt x="65" y="533"/>
                    </a:moveTo>
                    <a:cubicBezTo>
                      <a:pt x="66" y="532"/>
                      <a:pt x="66" y="535"/>
                      <a:pt x="68" y="538"/>
                    </a:cubicBezTo>
                    <a:cubicBezTo>
                      <a:pt x="67" y="538"/>
                      <a:pt x="67" y="536"/>
                      <a:pt x="65" y="533"/>
                    </a:cubicBezTo>
                    <a:close/>
                    <a:moveTo>
                      <a:pt x="83" y="521"/>
                    </a:moveTo>
                    <a:cubicBezTo>
                      <a:pt x="84" y="524"/>
                      <a:pt x="84" y="524"/>
                      <a:pt x="84" y="524"/>
                    </a:cubicBezTo>
                    <a:cubicBezTo>
                      <a:pt x="83" y="525"/>
                      <a:pt x="84" y="525"/>
                      <a:pt x="83" y="527"/>
                    </a:cubicBezTo>
                    <a:cubicBezTo>
                      <a:pt x="81" y="524"/>
                      <a:pt x="81" y="524"/>
                      <a:pt x="81" y="524"/>
                    </a:cubicBezTo>
                    <a:cubicBezTo>
                      <a:pt x="84" y="526"/>
                      <a:pt x="82" y="522"/>
                      <a:pt x="83" y="521"/>
                    </a:cubicBezTo>
                    <a:close/>
                    <a:moveTo>
                      <a:pt x="164" y="467"/>
                    </a:moveTo>
                    <a:cubicBezTo>
                      <a:pt x="164" y="469"/>
                      <a:pt x="164" y="470"/>
                      <a:pt x="164" y="472"/>
                    </a:cubicBezTo>
                    <a:cubicBezTo>
                      <a:pt x="165" y="473"/>
                      <a:pt x="165" y="473"/>
                      <a:pt x="165" y="474"/>
                    </a:cubicBezTo>
                    <a:cubicBezTo>
                      <a:pt x="166" y="474"/>
                      <a:pt x="166" y="473"/>
                      <a:pt x="166" y="472"/>
                    </a:cubicBezTo>
                    <a:cubicBezTo>
                      <a:pt x="166" y="471"/>
                      <a:pt x="166" y="473"/>
                      <a:pt x="165" y="473"/>
                    </a:cubicBezTo>
                    <a:cubicBezTo>
                      <a:pt x="165" y="472"/>
                      <a:pt x="165" y="471"/>
                      <a:pt x="165" y="470"/>
                    </a:cubicBezTo>
                    <a:cubicBezTo>
                      <a:pt x="165" y="469"/>
                      <a:pt x="166" y="472"/>
                      <a:pt x="166" y="471"/>
                    </a:cubicBezTo>
                    <a:cubicBezTo>
                      <a:pt x="167" y="469"/>
                      <a:pt x="165" y="469"/>
                      <a:pt x="165" y="468"/>
                    </a:cubicBezTo>
                    <a:cubicBezTo>
                      <a:pt x="166" y="467"/>
                      <a:pt x="167" y="472"/>
                      <a:pt x="168" y="470"/>
                    </a:cubicBezTo>
                    <a:cubicBezTo>
                      <a:pt x="169" y="472"/>
                      <a:pt x="169" y="472"/>
                      <a:pt x="169" y="473"/>
                    </a:cubicBezTo>
                    <a:cubicBezTo>
                      <a:pt x="170" y="473"/>
                      <a:pt x="169" y="472"/>
                      <a:pt x="169" y="471"/>
                    </a:cubicBezTo>
                    <a:cubicBezTo>
                      <a:pt x="170" y="470"/>
                      <a:pt x="170" y="470"/>
                      <a:pt x="170" y="470"/>
                    </a:cubicBezTo>
                    <a:cubicBezTo>
                      <a:pt x="171" y="472"/>
                      <a:pt x="171" y="473"/>
                      <a:pt x="172" y="475"/>
                    </a:cubicBezTo>
                    <a:cubicBezTo>
                      <a:pt x="172" y="475"/>
                      <a:pt x="174" y="476"/>
                      <a:pt x="173" y="474"/>
                    </a:cubicBezTo>
                    <a:cubicBezTo>
                      <a:pt x="174" y="477"/>
                      <a:pt x="176" y="480"/>
                      <a:pt x="176" y="482"/>
                    </a:cubicBezTo>
                    <a:cubicBezTo>
                      <a:pt x="177" y="484"/>
                      <a:pt x="177" y="481"/>
                      <a:pt x="177" y="482"/>
                    </a:cubicBezTo>
                    <a:cubicBezTo>
                      <a:pt x="177" y="483"/>
                      <a:pt x="177" y="485"/>
                      <a:pt x="176" y="485"/>
                    </a:cubicBezTo>
                    <a:cubicBezTo>
                      <a:pt x="174" y="482"/>
                      <a:pt x="174" y="479"/>
                      <a:pt x="173" y="476"/>
                    </a:cubicBezTo>
                    <a:cubicBezTo>
                      <a:pt x="172" y="477"/>
                      <a:pt x="173" y="479"/>
                      <a:pt x="174" y="481"/>
                    </a:cubicBezTo>
                    <a:cubicBezTo>
                      <a:pt x="173" y="481"/>
                      <a:pt x="174" y="482"/>
                      <a:pt x="174" y="483"/>
                    </a:cubicBezTo>
                    <a:cubicBezTo>
                      <a:pt x="172" y="483"/>
                      <a:pt x="171" y="480"/>
                      <a:pt x="170" y="478"/>
                    </a:cubicBezTo>
                    <a:cubicBezTo>
                      <a:pt x="169" y="479"/>
                      <a:pt x="172" y="483"/>
                      <a:pt x="174" y="486"/>
                    </a:cubicBezTo>
                    <a:cubicBezTo>
                      <a:pt x="173" y="486"/>
                      <a:pt x="173" y="484"/>
                      <a:pt x="172" y="486"/>
                    </a:cubicBezTo>
                    <a:cubicBezTo>
                      <a:pt x="172" y="487"/>
                      <a:pt x="173" y="487"/>
                      <a:pt x="174" y="489"/>
                    </a:cubicBezTo>
                    <a:cubicBezTo>
                      <a:pt x="173" y="489"/>
                      <a:pt x="171" y="487"/>
                      <a:pt x="170" y="485"/>
                    </a:cubicBezTo>
                    <a:cubicBezTo>
                      <a:pt x="171" y="485"/>
                      <a:pt x="172" y="485"/>
                      <a:pt x="172" y="484"/>
                    </a:cubicBezTo>
                    <a:cubicBezTo>
                      <a:pt x="169" y="482"/>
                      <a:pt x="168" y="480"/>
                      <a:pt x="166" y="478"/>
                    </a:cubicBezTo>
                    <a:cubicBezTo>
                      <a:pt x="166" y="481"/>
                      <a:pt x="169" y="481"/>
                      <a:pt x="170" y="484"/>
                    </a:cubicBezTo>
                    <a:cubicBezTo>
                      <a:pt x="169" y="484"/>
                      <a:pt x="170" y="485"/>
                      <a:pt x="170" y="486"/>
                    </a:cubicBezTo>
                    <a:cubicBezTo>
                      <a:pt x="169" y="487"/>
                      <a:pt x="169" y="486"/>
                      <a:pt x="168" y="485"/>
                    </a:cubicBezTo>
                    <a:cubicBezTo>
                      <a:pt x="168" y="485"/>
                      <a:pt x="168" y="485"/>
                      <a:pt x="169" y="486"/>
                    </a:cubicBezTo>
                    <a:cubicBezTo>
                      <a:pt x="166" y="480"/>
                      <a:pt x="164" y="478"/>
                      <a:pt x="163" y="475"/>
                    </a:cubicBezTo>
                    <a:cubicBezTo>
                      <a:pt x="165" y="474"/>
                      <a:pt x="165" y="474"/>
                      <a:pt x="165" y="474"/>
                    </a:cubicBezTo>
                    <a:cubicBezTo>
                      <a:pt x="163" y="472"/>
                      <a:pt x="164" y="471"/>
                      <a:pt x="163" y="469"/>
                    </a:cubicBezTo>
                    <a:cubicBezTo>
                      <a:pt x="164" y="470"/>
                      <a:pt x="163" y="468"/>
                      <a:pt x="164" y="467"/>
                    </a:cubicBezTo>
                    <a:close/>
                    <a:moveTo>
                      <a:pt x="171" y="468"/>
                    </a:moveTo>
                    <a:cubicBezTo>
                      <a:pt x="172" y="470"/>
                      <a:pt x="172" y="471"/>
                      <a:pt x="173" y="469"/>
                    </a:cubicBezTo>
                    <a:cubicBezTo>
                      <a:pt x="173" y="471"/>
                      <a:pt x="172" y="472"/>
                      <a:pt x="174" y="472"/>
                    </a:cubicBezTo>
                    <a:cubicBezTo>
                      <a:pt x="175" y="474"/>
                      <a:pt x="174" y="474"/>
                      <a:pt x="175" y="476"/>
                    </a:cubicBezTo>
                    <a:cubicBezTo>
                      <a:pt x="174" y="474"/>
                      <a:pt x="172" y="474"/>
                      <a:pt x="171" y="472"/>
                    </a:cubicBezTo>
                    <a:cubicBezTo>
                      <a:pt x="174" y="472"/>
                      <a:pt x="169" y="469"/>
                      <a:pt x="171" y="468"/>
                    </a:cubicBezTo>
                    <a:close/>
                    <a:moveTo>
                      <a:pt x="159" y="471"/>
                    </a:moveTo>
                    <a:cubicBezTo>
                      <a:pt x="160" y="471"/>
                      <a:pt x="161" y="473"/>
                      <a:pt x="161" y="474"/>
                    </a:cubicBezTo>
                    <a:cubicBezTo>
                      <a:pt x="160" y="475"/>
                      <a:pt x="159" y="473"/>
                      <a:pt x="159" y="471"/>
                    </a:cubicBezTo>
                    <a:close/>
                    <a:moveTo>
                      <a:pt x="175" y="473"/>
                    </a:moveTo>
                    <a:cubicBezTo>
                      <a:pt x="177" y="474"/>
                      <a:pt x="177" y="477"/>
                      <a:pt x="178" y="476"/>
                    </a:cubicBezTo>
                    <a:cubicBezTo>
                      <a:pt x="180" y="478"/>
                      <a:pt x="178" y="477"/>
                      <a:pt x="178" y="478"/>
                    </a:cubicBezTo>
                    <a:cubicBezTo>
                      <a:pt x="180" y="479"/>
                      <a:pt x="181" y="483"/>
                      <a:pt x="182" y="483"/>
                    </a:cubicBezTo>
                    <a:cubicBezTo>
                      <a:pt x="181" y="484"/>
                      <a:pt x="181" y="482"/>
                      <a:pt x="180" y="482"/>
                    </a:cubicBezTo>
                    <a:cubicBezTo>
                      <a:pt x="179" y="483"/>
                      <a:pt x="181" y="485"/>
                      <a:pt x="182" y="487"/>
                    </a:cubicBezTo>
                    <a:cubicBezTo>
                      <a:pt x="181" y="487"/>
                      <a:pt x="180" y="486"/>
                      <a:pt x="180" y="487"/>
                    </a:cubicBezTo>
                    <a:cubicBezTo>
                      <a:pt x="179" y="485"/>
                      <a:pt x="180" y="486"/>
                      <a:pt x="178" y="484"/>
                    </a:cubicBezTo>
                    <a:cubicBezTo>
                      <a:pt x="179" y="484"/>
                      <a:pt x="180" y="485"/>
                      <a:pt x="180" y="484"/>
                    </a:cubicBezTo>
                    <a:cubicBezTo>
                      <a:pt x="178" y="483"/>
                      <a:pt x="176" y="480"/>
                      <a:pt x="175" y="477"/>
                    </a:cubicBezTo>
                    <a:cubicBezTo>
                      <a:pt x="176" y="479"/>
                      <a:pt x="178" y="481"/>
                      <a:pt x="180" y="482"/>
                    </a:cubicBezTo>
                    <a:cubicBezTo>
                      <a:pt x="179" y="480"/>
                      <a:pt x="174" y="475"/>
                      <a:pt x="175" y="473"/>
                    </a:cubicBezTo>
                    <a:close/>
                    <a:moveTo>
                      <a:pt x="195" y="463"/>
                    </a:moveTo>
                    <a:cubicBezTo>
                      <a:pt x="196" y="463"/>
                      <a:pt x="197" y="466"/>
                      <a:pt x="196" y="466"/>
                    </a:cubicBezTo>
                    <a:cubicBezTo>
                      <a:pt x="195" y="465"/>
                      <a:pt x="195" y="464"/>
                      <a:pt x="195" y="463"/>
                    </a:cubicBezTo>
                    <a:close/>
                    <a:moveTo>
                      <a:pt x="103" y="538"/>
                    </a:moveTo>
                    <a:cubicBezTo>
                      <a:pt x="104" y="540"/>
                      <a:pt x="104" y="540"/>
                      <a:pt x="104" y="540"/>
                    </a:cubicBezTo>
                    <a:cubicBezTo>
                      <a:pt x="103" y="542"/>
                      <a:pt x="103" y="542"/>
                      <a:pt x="103" y="542"/>
                    </a:cubicBezTo>
                    <a:cubicBezTo>
                      <a:pt x="102" y="540"/>
                      <a:pt x="102" y="539"/>
                      <a:pt x="103" y="538"/>
                    </a:cubicBezTo>
                    <a:close/>
                    <a:moveTo>
                      <a:pt x="195" y="469"/>
                    </a:moveTo>
                    <a:cubicBezTo>
                      <a:pt x="195" y="469"/>
                      <a:pt x="195" y="470"/>
                      <a:pt x="195" y="471"/>
                    </a:cubicBezTo>
                    <a:cubicBezTo>
                      <a:pt x="194" y="471"/>
                      <a:pt x="193" y="469"/>
                      <a:pt x="193" y="468"/>
                    </a:cubicBezTo>
                    <a:cubicBezTo>
                      <a:pt x="194" y="469"/>
                      <a:pt x="195" y="468"/>
                      <a:pt x="196" y="469"/>
                    </a:cubicBezTo>
                    <a:cubicBezTo>
                      <a:pt x="195" y="470"/>
                      <a:pt x="195" y="469"/>
                      <a:pt x="195" y="469"/>
                    </a:cubicBezTo>
                    <a:close/>
                    <a:moveTo>
                      <a:pt x="178" y="485"/>
                    </a:moveTo>
                    <a:cubicBezTo>
                      <a:pt x="179" y="487"/>
                      <a:pt x="179" y="487"/>
                      <a:pt x="179" y="487"/>
                    </a:cubicBezTo>
                    <a:cubicBezTo>
                      <a:pt x="178" y="487"/>
                      <a:pt x="178" y="487"/>
                      <a:pt x="178" y="487"/>
                    </a:cubicBezTo>
                    <a:cubicBezTo>
                      <a:pt x="177" y="486"/>
                      <a:pt x="177" y="485"/>
                      <a:pt x="178" y="485"/>
                    </a:cubicBezTo>
                    <a:close/>
                    <a:moveTo>
                      <a:pt x="197" y="471"/>
                    </a:moveTo>
                    <a:cubicBezTo>
                      <a:pt x="198" y="470"/>
                      <a:pt x="199" y="475"/>
                      <a:pt x="198" y="474"/>
                    </a:cubicBezTo>
                    <a:cubicBezTo>
                      <a:pt x="197" y="473"/>
                      <a:pt x="197" y="472"/>
                      <a:pt x="197" y="471"/>
                    </a:cubicBezTo>
                    <a:close/>
                    <a:moveTo>
                      <a:pt x="173" y="496"/>
                    </a:moveTo>
                    <a:cubicBezTo>
                      <a:pt x="174" y="495"/>
                      <a:pt x="174" y="495"/>
                      <a:pt x="174" y="495"/>
                    </a:cubicBezTo>
                    <a:cubicBezTo>
                      <a:pt x="174" y="496"/>
                      <a:pt x="174" y="496"/>
                      <a:pt x="175" y="496"/>
                    </a:cubicBezTo>
                    <a:cubicBezTo>
                      <a:pt x="175" y="497"/>
                      <a:pt x="173" y="497"/>
                      <a:pt x="173" y="496"/>
                    </a:cubicBezTo>
                    <a:close/>
                    <a:moveTo>
                      <a:pt x="189" y="487"/>
                    </a:moveTo>
                    <a:cubicBezTo>
                      <a:pt x="190" y="486"/>
                      <a:pt x="191" y="489"/>
                      <a:pt x="190" y="489"/>
                    </a:cubicBezTo>
                    <a:cubicBezTo>
                      <a:pt x="190" y="488"/>
                      <a:pt x="190" y="488"/>
                      <a:pt x="189" y="487"/>
                    </a:cubicBezTo>
                    <a:close/>
                    <a:moveTo>
                      <a:pt x="193" y="490"/>
                    </a:moveTo>
                    <a:cubicBezTo>
                      <a:pt x="194" y="491"/>
                      <a:pt x="194" y="492"/>
                      <a:pt x="195" y="493"/>
                    </a:cubicBezTo>
                    <a:cubicBezTo>
                      <a:pt x="194" y="493"/>
                      <a:pt x="193" y="491"/>
                      <a:pt x="193" y="492"/>
                    </a:cubicBezTo>
                    <a:cubicBezTo>
                      <a:pt x="192" y="491"/>
                      <a:pt x="192" y="490"/>
                      <a:pt x="193" y="490"/>
                    </a:cubicBezTo>
                    <a:close/>
                    <a:moveTo>
                      <a:pt x="165" y="567"/>
                    </a:moveTo>
                    <a:cubicBezTo>
                      <a:pt x="167" y="568"/>
                      <a:pt x="164" y="564"/>
                      <a:pt x="165" y="563"/>
                    </a:cubicBezTo>
                    <a:cubicBezTo>
                      <a:pt x="167" y="566"/>
                      <a:pt x="169" y="568"/>
                      <a:pt x="171" y="570"/>
                    </a:cubicBezTo>
                    <a:cubicBezTo>
                      <a:pt x="173" y="571"/>
                      <a:pt x="175" y="573"/>
                      <a:pt x="176" y="576"/>
                    </a:cubicBezTo>
                    <a:cubicBezTo>
                      <a:pt x="176" y="577"/>
                      <a:pt x="175" y="578"/>
                      <a:pt x="177" y="579"/>
                    </a:cubicBezTo>
                    <a:cubicBezTo>
                      <a:pt x="176" y="579"/>
                      <a:pt x="177" y="581"/>
                      <a:pt x="176" y="582"/>
                    </a:cubicBezTo>
                    <a:cubicBezTo>
                      <a:pt x="175" y="580"/>
                      <a:pt x="175" y="579"/>
                      <a:pt x="174" y="577"/>
                    </a:cubicBezTo>
                    <a:cubicBezTo>
                      <a:pt x="171" y="576"/>
                      <a:pt x="169" y="573"/>
                      <a:pt x="167" y="572"/>
                    </a:cubicBezTo>
                    <a:cubicBezTo>
                      <a:pt x="166" y="571"/>
                      <a:pt x="166" y="570"/>
                      <a:pt x="167" y="569"/>
                    </a:cubicBezTo>
                    <a:cubicBezTo>
                      <a:pt x="164" y="567"/>
                      <a:pt x="163" y="566"/>
                      <a:pt x="164" y="564"/>
                    </a:cubicBezTo>
                    <a:cubicBezTo>
                      <a:pt x="165" y="565"/>
                      <a:pt x="166" y="566"/>
                      <a:pt x="165" y="567"/>
                    </a:cubicBezTo>
                    <a:close/>
                    <a:moveTo>
                      <a:pt x="164" y="566"/>
                    </a:moveTo>
                    <a:cubicBezTo>
                      <a:pt x="161" y="565"/>
                      <a:pt x="164" y="568"/>
                      <a:pt x="163" y="569"/>
                    </a:cubicBezTo>
                    <a:cubicBezTo>
                      <a:pt x="161" y="566"/>
                      <a:pt x="157" y="562"/>
                      <a:pt x="154" y="558"/>
                    </a:cubicBezTo>
                    <a:cubicBezTo>
                      <a:pt x="150" y="554"/>
                      <a:pt x="148" y="551"/>
                      <a:pt x="148" y="548"/>
                    </a:cubicBezTo>
                    <a:cubicBezTo>
                      <a:pt x="146" y="547"/>
                      <a:pt x="145" y="546"/>
                      <a:pt x="145" y="544"/>
                    </a:cubicBezTo>
                    <a:cubicBezTo>
                      <a:pt x="143" y="543"/>
                      <a:pt x="145" y="545"/>
                      <a:pt x="144" y="545"/>
                    </a:cubicBezTo>
                    <a:cubicBezTo>
                      <a:pt x="143" y="543"/>
                      <a:pt x="142" y="540"/>
                      <a:pt x="142" y="539"/>
                    </a:cubicBezTo>
                    <a:cubicBezTo>
                      <a:pt x="147" y="545"/>
                      <a:pt x="148" y="547"/>
                      <a:pt x="151" y="551"/>
                    </a:cubicBezTo>
                    <a:cubicBezTo>
                      <a:pt x="151" y="551"/>
                      <a:pt x="151" y="550"/>
                      <a:pt x="150" y="549"/>
                    </a:cubicBezTo>
                    <a:cubicBezTo>
                      <a:pt x="155" y="551"/>
                      <a:pt x="155" y="556"/>
                      <a:pt x="162" y="561"/>
                    </a:cubicBezTo>
                    <a:cubicBezTo>
                      <a:pt x="162" y="563"/>
                      <a:pt x="162" y="564"/>
                      <a:pt x="162" y="564"/>
                    </a:cubicBezTo>
                    <a:cubicBezTo>
                      <a:pt x="162" y="565"/>
                      <a:pt x="163" y="564"/>
                      <a:pt x="164" y="566"/>
                    </a:cubicBezTo>
                    <a:close/>
                    <a:moveTo>
                      <a:pt x="139" y="571"/>
                    </a:moveTo>
                    <a:cubicBezTo>
                      <a:pt x="139" y="569"/>
                      <a:pt x="142" y="573"/>
                      <a:pt x="141" y="573"/>
                    </a:cubicBezTo>
                    <a:lnTo>
                      <a:pt x="139" y="571"/>
                    </a:lnTo>
                    <a:close/>
                    <a:moveTo>
                      <a:pt x="188" y="517"/>
                    </a:moveTo>
                    <a:cubicBezTo>
                      <a:pt x="190" y="515"/>
                      <a:pt x="191" y="520"/>
                      <a:pt x="188" y="517"/>
                    </a:cubicBezTo>
                    <a:close/>
                    <a:moveTo>
                      <a:pt x="188" y="518"/>
                    </a:moveTo>
                    <a:cubicBezTo>
                      <a:pt x="189" y="517"/>
                      <a:pt x="191" y="520"/>
                      <a:pt x="190" y="521"/>
                    </a:cubicBezTo>
                    <a:cubicBezTo>
                      <a:pt x="189" y="520"/>
                      <a:pt x="189" y="519"/>
                      <a:pt x="188" y="518"/>
                    </a:cubicBezTo>
                    <a:close/>
                    <a:moveTo>
                      <a:pt x="140" y="575"/>
                    </a:moveTo>
                    <a:cubicBezTo>
                      <a:pt x="142" y="577"/>
                      <a:pt x="141" y="578"/>
                      <a:pt x="143" y="579"/>
                    </a:cubicBezTo>
                    <a:cubicBezTo>
                      <a:pt x="142" y="579"/>
                      <a:pt x="141" y="578"/>
                      <a:pt x="139" y="577"/>
                    </a:cubicBezTo>
                    <a:cubicBezTo>
                      <a:pt x="139" y="576"/>
                      <a:pt x="139" y="575"/>
                      <a:pt x="140" y="575"/>
                    </a:cubicBezTo>
                    <a:close/>
                    <a:moveTo>
                      <a:pt x="153" y="587"/>
                    </a:moveTo>
                    <a:cubicBezTo>
                      <a:pt x="154" y="587"/>
                      <a:pt x="155" y="588"/>
                      <a:pt x="157" y="589"/>
                    </a:cubicBezTo>
                    <a:cubicBezTo>
                      <a:pt x="157" y="588"/>
                      <a:pt x="155" y="588"/>
                      <a:pt x="155" y="587"/>
                    </a:cubicBezTo>
                    <a:cubicBezTo>
                      <a:pt x="155" y="585"/>
                      <a:pt x="158" y="589"/>
                      <a:pt x="159" y="590"/>
                    </a:cubicBezTo>
                    <a:cubicBezTo>
                      <a:pt x="158" y="591"/>
                      <a:pt x="161" y="593"/>
                      <a:pt x="161" y="594"/>
                    </a:cubicBezTo>
                    <a:cubicBezTo>
                      <a:pt x="159" y="592"/>
                      <a:pt x="156" y="590"/>
                      <a:pt x="156" y="591"/>
                    </a:cubicBezTo>
                    <a:cubicBezTo>
                      <a:pt x="154" y="589"/>
                      <a:pt x="154" y="589"/>
                      <a:pt x="153" y="587"/>
                    </a:cubicBezTo>
                    <a:close/>
                    <a:moveTo>
                      <a:pt x="202" y="537"/>
                    </a:moveTo>
                    <a:cubicBezTo>
                      <a:pt x="203" y="537"/>
                      <a:pt x="205" y="539"/>
                      <a:pt x="204" y="540"/>
                    </a:cubicBezTo>
                    <a:cubicBezTo>
                      <a:pt x="203" y="539"/>
                      <a:pt x="202" y="538"/>
                      <a:pt x="202" y="537"/>
                    </a:cubicBezTo>
                    <a:close/>
                    <a:moveTo>
                      <a:pt x="204" y="547"/>
                    </a:moveTo>
                    <a:cubicBezTo>
                      <a:pt x="203" y="546"/>
                      <a:pt x="201" y="545"/>
                      <a:pt x="202" y="544"/>
                    </a:cubicBezTo>
                    <a:cubicBezTo>
                      <a:pt x="203" y="545"/>
                      <a:pt x="205" y="546"/>
                      <a:pt x="204" y="547"/>
                    </a:cubicBezTo>
                    <a:close/>
                    <a:moveTo>
                      <a:pt x="208" y="548"/>
                    </a:moveTo>
                    <a:cubicBezTo>
                      <a:pt x="208" y="549"/>
                      <a:pt x="210" y="551"/>
                      <a:pt x="207" y="550"/>
                    </a:cubicBezTo>
                    <a:cubicBezTo>
                      <a:pt x="209" y="552"/>
                      <a:pt x="213" y="554"/>
                      <a:pt x="212" y="556"/>
                    </a:cubicBezTo>
                    <a:cubicBezTo>
                      <a:pt x="208" y="553"/>
                      <a:pt x="205" y="550"/>
                      <a:pt x="204" y="547"/>
                    </a:cubicBezTo>
                    <a:cubicBezTo>
                      <a:pt x="204" y="547"/>
                      <a:pt x="206" y="548"/>
                      <a:pt x="207" y="549"/>
                    </a:cubicBezTo>
                    <a:cubicBezTo>
                      <a:pt x="206" y="546"/>
                      <a:pt x="203" y="544"/>
                      <a:pt x="201" y="542"/>
                    </a:cubicBezTo>
                    <a:cubicBezTo>
                      <a:pt x="201" y="540"/>
                      <a:pt x="206" y="545"/>
                      <a:pt x="207" y="548"/>
                    </a:cubicBezTo>
                    <a:cubicBezTo>
                      <a:pt x="207" y="548"/>
                      <a:pt x="209" y="548"/>
                      <a:pt x="208" y="547"/>
                    </a:cubicBezTo>
                    <a:cubicBezTo>
                      <a:pt x="209" y="548"/>
                      <a:pt x="211" y="551"/>
                      <a:pt x="212" y="552"/>
                    </a:cubicBezTo>
                    <a:cubicBezTo>
                      <a:pt x="211" y="553"/>
                      <a:pt x="209" y="549"/>
                      <a:pt x="208" y="548"/>
                    </a:cubicBezTo>
                    <a:close/>
                    <a:moveTo>
                      <a:pt x="175" y="583"/>
                    </a:moveTo>
                    <a:cubicBezTo>
                      <a:pt x="176" y="583"/>
                      <a:pt x="177" y="585"/>
                      <a:pt x="179" y="586"/>
                    </a:cubicBezTo>
                    <a:cubicBezTo>
                      <a:pt x="179" y="585"/>
                      <a:pt x="177" y="584"/>
                      <a:pt x="177" y="583"/>
                    </a:cubicBezTo>
                    <a:cubicBezTo>
                      <a:pt x="178" y="582"/>
                      <a:pt x="179" y="583"/>
                      <a:pt x="181" y="584"/>
                    </a:cubicBezTo>
                    <a:cubicBezTo>
                      <a:pt x="183" y="588"/>
                      <a:pt x="180" y="587"/>
                      <a:pt x="182" y="592"/>
                    </a:cubicBezTo>
                    <a:cubicBezTo>
                      <a:pt x="179" y="589"/>
                      <a:pt x="180" y="592"/>
                      <a:pt x="177" y="589"/>
                    </a:cubicBezTo>
                    <a:cubicBezTo>
                      <a:pt x="179" y="589"/>
                      <a:pt x="179" y="589"/>
                      <a:pt x="178" y="587"/>
                    </a:cubicBezTo>
                    <a:cubicBezTo>
                      <a:pt x="176" y="586"/>
                      <a:pt x="176" y="585"/>
                      <a:pt x="175" y="583"/>
                    </a:cubicBezTo>
                    <a:close/>
                    <a:moveTo>
                      <a:pt x="214" y="554"/>
                    </a:moveTo>
                    <a:cubicBezTo>
                      <a:pt x="216" y="554"/>
                      <a:pt x="216" y="555"/>
                      <a:pt x="218" y="557"/>
                    </a:cubicBezTo>
                    <a:cubicBezTo>
                      <a:pt x="216" y="557"/>
                      <a:pt x="215" y="556"/>
                      <a:pt x="214" y="554"/>
                    </a:cubicBezTo>
                    <a:close/>
                    <a:moveTo>
                      <a:pt x="520" y="133"/>
                    </a:moveTo>
                    <a:cubicBezTo>
                      <a:pt x="517" y="132"/>
                      <a:pt x="515" y="131"/>
                      <a:pt x="514" y="130"/>
                    </a:cubicBezTo>
                    <a:cubicBezTo>
                      <a:pt x="514" y="130"/>
                      <a:pt x="516" y="130"/>
                      <a:pt x="515" y="129"/>
                    </a:cubicBezTo>
                    <a:cubicBezTo>
                      <a:pt x="516" y="131"/>
                      <a:pt x="519" y="131"/>
                      <a:pt x="520" y="133"/>
                    </a:cubicBezTo>
                    <a:close/>
                    <a:moveTo>
                      <a:pt x="505" y="122"/>
                    </a:moveTo>
                    <a:cubicBezTo>
                      <a:pt x="506" y="122"/>
                      <a:pt x="507" y="123"/>
                      <a:pt x="508" y="122"/>
                    </a:cubicBezTo>
                    <a:cubicBezTo>
                      <a:pt x="510" y="123"/>
                      <a:pt x="510" y="123"/>
                      <a:pt x="512" y="124"/>
                    </a:cubicBezTo>
                    <a:cubicBezTo>
                      <a:pt x="512" y="124"/>
                      <a:pt x="511" y="124"/>
                      <a:pt x="509" y="124"/>
                    </a:cubicBezTo>
                    <a:cubicBezTo>
                      <a:pt x="508" y="123"/>
                      <a:pt x="507" y="123"/>
                      <a:pt x="505" y="122"/>
                    </a:cubicBezTo>
                    <a:close/>
                    <a:moveTo>
                      <a:pt x="509" y="124"/>
                    </a:moveTo>
                    <a:cubicBezTo>
                      <a:pt x="512" y="126"/>
                      <a:pt x="508" y="125"/>
                      <a:pt x="506" y="124"/>
                    </a:cubicBezTo>
                    <a:cubicBezTo>
                      <a:pt x="507" y="124"/>
                      <a:pt x="508" y="124"/>
                      <a:pt x="509" y="124"/>
                    </a:cubicBezTo>
                    <a:cubicBezTo>
                      <a:pt x="510" y="125"/>
                      <a:pt x="512" y="125"/>
                      <a:pt x="513" y="126"/>
                    </a:cubicBezTo>
                    <a:cubicBezTo>
                      <a:pt x="511" y="127"/>
                      <a:pt x="511" y="125"/>
                      <a:pt x="509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  <p:sp>
            <p:nvSpPr>
              <p:cNvPr id="26" name="MH_Other_12"/>
              <p:cNvSpPr>
                <a:spLocks noEditPoint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7427913" y="4494214"/>
                <a:ext cx="1598612" cy="1254125"/>
              </a:xfrm>
              <a:custGeom>
                <a:avLst/>
                <a:gdLst>
                  <a:gd name="T0" fmla="*/ 2147483646 w 738"/>
                  <a:gd name="T1" fmla="*/ 2147483646 h 578"/>
                  <a:gd name="T2" fmla="*/ 2147483646 w 738"/>
                  <a:gd name="T3" fmla="*/ 2147483646 h 578"/>
                  <a:gd name="T4" fmla="*/ 2147483646 w 738"/>
                  <a:gd name="T5" fmla="*/ 2147483646 h 578"/>
                  <a:gd name="T6" fmla="*/ 2147483646 w 738"/>
                  <a:gd name="T7" fmla="*/ 2147483646 h 578"/>
                  <a:gd name="T8" fmla="*/ 2147483646 w 738"/>
                  <a:gd name="T9" fmla="*/ 2147483646 h 578"/>
                  <a:gd name="T10" fmla="*/ 2147483646 w 738"/>
                  <a:gd name="T11" fmla="*/ 2147483646 h 578"/>
                  <a:gd name="T12" fmla="*/ 2147483646 w 738"/>
                  <a:gd name="T13" fmla="*/ 2147483646 h 578"/>
                  <a:gd name="T14" fmla="*/ 2147483646 w 738"/>
                  <a:gd name="T15" fmla="*/ 2147483646 h 578"/>
                  <a:gd name="T16" fmla="*/ 2147483646 w 738"/>
                  <a:gd name="T17" fmla="*/ 2147483646 h 578"/>
                  <a:gd name="T18" fmla="*/ 2147483646 w 738"/>
                  <a:gd name="T19" fmla="*/ 2147483646 h 578"/>
                  <a:gd name="T20" fmla="*/ 2147483646 w 738"/>
                  <a:gd name="T21" fmla="*/ 2147483646 h 578"/>
                  <a:gd name="T22" fmla="*/ 2147483646 w 738"/>
                  <a:gd name="T23" fmla="*/ 2147483646 h 578"/>
                  <a:gd name="T24" fmla="*/ 2147483646 w 738"/>
                  <a:gd name="T25" fmla="*/ 2147483646 h 578"/>
                  <a:gd name="T26" fmla="*/ 2147483646 w 738"/>
                  <a:gd name="T27" fmla="*/ 2147483646 h 578"/>
                  <a:gd name="T28" fmla="*/ 2147483646 w 738"/>
                  <a:gd name="T29" fmla="*/ 2147483646 h 578"/>
                  <a:gd name="T30" fmla="*/ 2147483646 w 738"/>
                  <a:gd name="T31" fmla="*/ 2147483646 h 578"/>
                  <a:gd name="T32" fmla="*/ 2147483646 w 738"/>
                  <a:gd name="T33" fmla="*/ 2147483646 h 578"/>
                  <a:gd name="T34" fmla="*/ 2147483646 w 738"/>
                  <a:gd name="T35" fmla="*/ 2147483646 h 578"/>
                  <a:gd name="T36" fmla="*/ 2147483646 w 738"/>
                  <a:gd name="T37" fmla="*/ 2147483646 h 578"/>
                  <a:gd name="T38" fmla="*/ 2147483646 w 738"/>
                  <a:gd name="T39" fmla="*/ 2147483646 h 578"/>
                  <a:gd name="T40" fmla="*/ 2147483646 w 738"/>
                  <a:gd name="T41" fmla="*/ 2147483646 h 578"/>
                  <a:gd name="T42" fmla="*/ 2147483646 w 738"/>
                  <a:gd name="T43" fmla="*/ 2147483646 h 578"/>
                  <a:gd name="T44" fmla="*/ 2147483646 w 738"/>
                  <a:gd name="T45" fmla="*/ 2147483646 h 578"/>
                  <a:gd name="T46" fmla="*/ 2147483646 w 738"/>
                  <a:gd name="T47" fmla="*/ 2147483646 h 578"/>
                  <a:gd name="T48" fmla="*/ 2147483646 w 738"/>
                  <a:gd name="T49" fmla="*/ 2147483646 h 578"/>
                  <a:gd name="T50" fmla="*/ 2147483646 w 738"/>
                  <a:gd name="T51" fmla="*/ 2147483646 h 578"/>
                  <a:gd name="T52" fmla="*/ 2147483646 w 738"/>
                  <a:gd name="T53" fmla="*/ 2147483646 h 578"/>
                  <a:gd name="T54" fmla="*/ 2147483646 w 738"/>
                  <a:gd name="T55" fmla="*/ 2147483646 h 578"/>
                  <a:gd name="T56" fmla="*/ 2147483646 w 738"/>
                  <a:gd name="T57" fmla="*/ 2147483646 h 578"/>
                  <a:gd name="T58" fmla="*/ 2147483646 w 738"/>
                  <a:gd name="T59" fmla="*/ 2147483646 h 578"/>
                  <a:gd name="T60" fmla="*/ 2147483646 w 738"/>
                  <a:gd name="T61" fmla="*/ 2147483646 h 578"/>
                  <a:gd name="T62" fmla="*/ 2147483646 w 738"/>
                  <a:gd name="T63" fmla="*/ 2147483646 h 578"/>
                  <a:gd name="T64" fmla="*/ 2147483646 w 738"/>
                  <a:gd name="T65" fmla="*/ 2147483646 h 578"/>
                  <a:gd name="T66" fmla="*/ 2147483646 w 738"/>
                  <a:gd name="T67" fmla="*/ 2147483646 h 578"/>
                  <a:gd name="T68" fmla="*/ 2147483646 w 738"/>
                  <a:gd name="T69" fmla="*/ 2147483646 h 578"/>
                  <a:gd name="T70" fmla="*/ 2147483646 w 738"/>
                  <a:gd name="T71" fmla="*/ 2147483646 h 578"/>
                  <a:gd name="T72" fmla="*/ 2147483646 w 738"/>
                  <a:gd name="T73" fmla="*/ 2147483646 h 578"/>
                  <a:gd name="T74" fmla="*/ 2147483646 w 738"/>
                  <a:gd name="T75" fmla="*/ 2147483646 h 578"/>
                  <a:gd name="T76" fmla="*/ 2147483646 w 738"/>
                  <a:gd name="T77" fmla="*/ 2147483646 h 578"/>
                  <a:gd name="T78" fmla="*/ 2147483646 w 738"/>
                  <a:gd name="T79" fmla="*/ 2147483646 h 578"/>
                  <a:gd name="T80" fmla="*/ 2147483646 w 738"/>
                  <a:gd name="T81" fmla="*/ 2147483646 h 578"/>
                  <a:gd name="T82" fmla="*/ 2147483646 w 738"/>
                  <a:gd name="T83" fmla="*/ 2147483646 h 578"/>
                  <a:gd name="T84" fmla="*/ 2147483646 w 738"/>
                  <a:gd name="T85" fmla="*/ 2147483646 h 578"/>
                  <a:gd name="T86" fmla="*/ 2147483646 w 738"/>
                  <a:gd name="T87" fmla="*/ 2147483646 h 578"/>
                  <a:gd name="T88" fmla="*/ 2147483646 w 738"/>
                  <a:gd name="T89" fmla="*/ 2147483646 h 578"/>
                  <a:gd name="T90" fmla="*/ 2147483646 w 738"/>
                  <a:gd name="T91" fmla="*/ 2147483646 h 578"/>
                  <a:gd name="T92" fmla="*/ 2147483646 w 738"/>
                  <a:gd name="T93" fmla="*/ 2147483646 h 578"/>
                  <a:gd name="T94" fmla="*/ 2147483646 w 738"/>
                  <a:gd name="T95" fmla="*/ 2147483646 h 578"/>
                  <a:gd name="T96" fmla="*/ 2147483646 w 738"/>
                  <a:gd name="T97" fmla="*/ 2147483646 h 578"/>
                  <a:gd name="T98" fmla="*/ 2147483646 w 738"/>
                  <a:gd name="T99" fmla="*/ 2147483646 h 578"/>
                  <a:gd name="T100" fmla="*/ 2147483646 w 738"/>
                  <a:gd name="T101" fmla="*/ 2147483646 h 578"/>
                  <a:gd name="T102" fmla="*/ 2147483646 w 738"/>
                  <a:gd name="T103" fmla="*/ 2147483646 h 578"/>
                  <a:gd name="T104" fmla="*/ 2147483646 w 738"/>
                  <a:gd name="T105" fmla="*/ 2147483646 h 578"/>
                  <a:gd name="T106" fmla="*/ 2147483646 w 738"/>
                  <a:gd name="T107" fmla="*/ 2147483646 h 578"/>
                  <a:gd name="T108" fmla="*/ 2147483646 w 738"/>
                  <a:gd name="T109" fmla="*/ 2147483646 h 578"/>
                  <a:gd name="T110" fmla="*/ 2147483646 w 738"/>
                  <a:gd name="T111" fmla="*/ 2147483646 h 578"/>
                  <a:gd name="T112" fmla="*/ 2147483646 w 738"/>
                  <a:gd name="T113" fmla="*/ 2147483646 h 578"/>
                  <a:gd name="T114" fmla="*/ 2147483646 w 738"/>
                  <a:gd name="T115" fmla="*/ 2147483646 h 578"/>
                  <a:gd name="T116" fmla="*/ 2147483646 w 738"/>
                  <a:gd name="T117" fmla="*/ 2147483646 h 578"/>
                  <a:gd name="T118" fmla="*/ 2147483646 w 738"/>
                  <a:gd name="T119" fmla="*/ 2147483646 h 578"/>
                  <a:gd name="T120" fmla="*/ 2147483646 w 738"/>
                  <a:gd name="T121" fmla="*/ 2147483646 h 578"/>
                  <a:gd name="T122" fmla="*/ 2147483646 w 738"/>
                  <a:gd name="T123" fmla="*/ 2147483646 h 578"/>
                  <a:gd name="T124" fmla="*/ 2147483646 w 738"/>
                  <a:gd name="T125" fmla="*/ 2147483646 h 57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38" h="578">
                    <a:moveTo>
                      <a:pt x="20" y="106"/>
                    </a:moveTo>
                    <a:cubicBezTo>
                      <a:pt x="20" y="107"/>
                      <a:pt x="19" y="109"/>
                      <a:pt x="19" y="110"/>
                    </a:cubicBezTo>
                    <a:cubicBezTo>
                      <a:pt x="20" y="106"/>
                      <a:pt x="18" y="110"/>
                      <a:pt x="18" y="110"/>
                    </a:cubicBezTo>
                    <a:cubicBezTo>
                      <a:pt x="18" y="108"/>
                      <a:pt x="18" y="108"/>
                      <a:pt x="19" y="106"/>
                    </a:cubicBezTo>
                    <a:cubicBezTo>
                      <a:pt x="17" y="106"/>
                      <a:pt x="17" y="108"/>
                      <a:pt x="16" y="111"/>
                    </a:cubicBezTo>
                    <a:cubicBezTo>
                      <a:pt x="16" y="113"/>
                      <a:pt x="16" y="116"/>
                      <a:pt x="15" y="118"/>
                    </a:cubicBezTo>
                    <a:cubicBezTo>
                      <a:pt x="15" y="122"/>
                      <a:pt x="13" y="120"/>
                      <a:pt x="12" y="125"/>
                    </a:cubicBezTo>
                    <a:cubicBezTo>
                      <a:pt x="12" y="125"/>
                      <a:pt x="13" y="123"/>
                      <a:pt x="13" y="123"/>
                    </a:cubicBezTo>
                    <a:cubicBezTo>
                      <a:pt x="13" y="125"/>
                      <a:pt x="13" y="127"/>
                      <a:pt x="12" y="129"/>
                    </a:cubicBezTo>
                    <a:cubicBezTo>
                      <a:pt x="12" y="130"/>
                      <a:pt x="12" y="132"/>
                      <a:pt x="11" y="133"/>
                    </a:cubicBezTo>
                    <a:cubicBezTo>
                      <a:pt x="11" y="130"/>
                      <a:pt x="10" y="133"/>
                      <a:pt x="9" y="135"/>
                    </a:cubicBezTo>
                    <a:cubicBezTo>
                      <a:pt x="10" y="136"/>
                      <a:pt x="9" y="138"/>
                      <a:pt x="9" y="141"/>
                    </a:cubicBezTo>
                    <a:cubicBezTo>
                      <a:pt x="8" y="138"/>
                      <a:pt x="8" y="145"/>
                      <a:pt x="7" y="142"/>
                    </a:cubicBezTo>
                    <a:cubicBezTo>
                      <a:pt x="7" y="146"/>
                      <a:pt x="8" y="144"/>
                      <a:pt x="8" y="146"/>
                    </a:cubicBezTo>
                    <a:cubicBezTo>
                      <a:pt x="6" y="148"/>
                      <a:pt x="8" y="146"/>
                      <a:pt x="8" y="149"/>
                    </a:cubicBezTo>
                    <a:cubicBezTo>
                      <a:pt x="7" y="150"/>
                      <a:pt x="7" y="152"/>
                      <a:pt x="7" y="150"/>
                    </a:cubicBezTo>
                    <a:cubicBezTo>
                      <a:pt x="6" y="155"/>
                      <a:pt x="6" y="157"/>
                      <a:pt x="5" y="161"/>
                    </a:cubicBezTo>
                    <a:cubicBezTo>
                      <a:pt x="6" y="162"/>
                      <a:pt x="6" y="162"/>
                      <a:pt x="6" y="163"/>
                    </a:cubicBezTo>
                    <a:cubicBezTo>
                      <a:pt x="6" y="166"/>
                      <a:pt x="5" y="170"/>
                      <a:pt x="5" y="175"/>
                    </a:cubicBezTo>
                    <a:cubicBezTo>
                      <a:pt x="3" y="174"/>
                      <a:pt x="2" y="187"/>
                      <a:pt x="1" y="191"/>
                    </a:cubicBezTo>
                    <a:cubicBezTo>
                      <a:pt x="1" y="191"/>
                      <a:pt x="2" y="190"/>
                      <a:pt x="2" y="191"/>
                    </a:cubicBezTo>
                    <a:cubicBezTo>
                      <a:pt x="1" y="194"/>
                      <a:pt x="0" y="193"/>
                      <a:pt x="1" y="196"/>
                    </a:cubicBezTo>
                    <a:cubicBezTo>
                      <a:pt x="2" y="196"/>
                      <a:pt x="1" y="192"/>
                      <a:pt x="2" y="193"/>
                    </a:cubicBezTo>
                    <a:cubicBezTo>
                      <a:pt x="2" y="197"/>
                      <a:pt x="4" y="205"/>
                      <a:pt x="3" y="209"/>
                    </a:cubicBezTo>
                    <a:cubicBezTo>
                      <a:pt x="3" y="206"/>
                      <a:pt x="2" y="205"/>
                      <a:pt x="2" y="206"/>
                    </a:cubicBezTo>
                    <a:cubicBezTo>
                      <a:pt x="2" y="208"/>
                      <a:pt x="3" y="209"/>
                      <a:pt x="3" y="213"/>
                    </a:cubicBezTo>
                    <a:cubicBezTo>
                      <a:pt x="3" y="212"/>
                      <a:pt x="2" y="212"/>
                      <a:pt x="2" y="211"/>
                    </a:cubicBezTo>
                    <a:cubicBezTo>
                      <a:pt x="1" y="216"/>
                      <a:pt x="3" y="220"/>
                      <a:pt x="3" y="224"/>
                    </a:cubicBezTo>
                    <a:cubicBezTo>
                      <a:pt x="2" y="223"/>
                      <a:pt x="2" y="223"/>
                      <a:pt x="2" y="222"/>
                    </a:cubicBezTo>
                    <a:cubicBezTo>
                      <a:pt x="1" y="219"/>
                      <a:pt x="1" y="215"/>
                      <a:pt x="1" y="212"/>
                    </a:cubicBezTo>
                    <a:cubicBezTo>
                      <a:pt x="1" y="209"/>
                      <a:pt x="1" y="205"/>
                      <a:pt x="0" y="204"/>
                    </a:cubicBezTo>
                    <a:cubicBezTo>
                      <a:pt x="1" y="210"/>
                      <a:pt x="0" y="217"/>
                      <a:pt x="1" y="225"/>
                    </a:cubicBezTo>
                    <a:cubicBezTo>
                      <a:pt x="0" y="225"/>
                      <a:pt x="3" y="236"/>
                      <a:pt x="2" y="238"/>
                    </a:cubicBezTo>
                    <a:cubicBezTo>
                      <a:pt x="2" y="240"/>
                      <a:pt x="3" y="243"/>
                      <a:pt x="3" y="245"/>
                    </a:cubicBezTo>
                    <a:cubicBezTo>
                      <a:pt x="4" y="248"/>
                      <a:pt x="4" y="251"/>
                      <a:pt x="4" y="254"/>
                    </a:cubicBezTo>
                    <a:cubicBezTo>
                      <a:pt x="5" y="257"/>
                      <a:pt x="5" y="259"/>
                      <a:pt x="5" y="262"/>
                    </a:cubicBezTo>
                    <a:cubicBezTo>
                      <a:pt x="6" y="264"/>
                      <a:pt x="6" y="266"/>
                      <a:pt x="6" y="268"/>
                    </a:cubicBezTo>
                    <a:cubicBezTo>
                      <a:pt x="6" y="267"/>
                      <a:pt x="5" y="267"/>
                      <a:pt x="5" y="267"/>
                    </a:cubicBezTo>
                    <a:cubicBezTo>
                      <a:pt x="6" y="270"/>
                      <a:pt x="6" y="271"/>
                      <a:pt x="7" y="272"/>
                    </a:cubicBezTo>
                    <a:cubicBezTo>
                      <a:pt x="7" y="271"/>
                      <a:pt x="6" y="270"/>
                      <a:pt x="7" y="270"/>
                    </a:cubicBezTo>
                    <a:cubicBezTo>
                      <a:pt x="8" y="276"/>
                      <a:pt x="8" y="278"/>
                      <a:pt x="9" y="281"/>
                    </a:cubicBezTo>
                    <a:cubicBezTo>
                      <a:pt x="9" y="281"/>
                      <a:pt x="8" y="280"/>
                      <a:pt x="8" y="280"/>
                    </a:cubicBezTo>
                    <a:cubicBezTo>
                      <a:pt x="10" y="284"/>
                      <a:pt x="8" y="285"/>
                      <a:pt x="10" y="290"/>
                    </a:cubicBezTo>
                    <a:cubicBezTo>
                      <a:pt x="11" y="289"/>
                      <a:pt x="10" y="287"/>
                      <a:pt x="11" y="289"/>
                    </a:cubicBezTo>
                    <a:cubicBezTo>
                      <a:pt x="11" y="289"/>
                      <a:pt x="11" y="291"/>
                      <a:pt x="11" y="293"/>
                    </a:cubicBezTo>
                    <a:cubicBezTo>
                      <a:pt x="12" y="294"/>
                      <a:pt x="12" y="291"/>
                      <a:pt x="13" y="294"/>
                    </a:cubicBezTo>
                    <a:cubicBezTo>
                      <a:pt x="15" y="299"/>
                      <a:pt x="15" y="299"/>
                      <a:pt x="17" y="304"/>
                    </a:cubicBezTo>
                    <a:cubicBezTo>
                      <a:pt x="16" y="304"/>
                      <a:pt x="17" y="309"/>
                      <a:pt x="16" y="307"/>
                    </a:cubicBezTo>
                    <a:cubicBezTo>
                      <a:pt x="17" y="312"/>
                      <a:pt x="17" y="313"/>
                      <a:pt x="19" y="315"/>
                    </a:cubicBezTo>
                    <a:cubicBezTo>
                      <a:pt x="18" y="315"/>
                      <a:pt x="19" y="318"/>
                      <a:pt x="17" y="316"/>
                    </a:cubicBezTo>
                    <a:cubicBezTo>
                      <a:pt x="18" y="317"/>
                      <a:pt x="18" y="317"/>
                      <a:pt x="19" y="319"/>
                    </a:cubicBezTo>
                    <a:cubicBezTo>
                      <a:pt x="19" y="318"/>
                      <a:pt x="19" y="316"/>
                      <a:pt x="21" y="318"/>
                    </a:cubicBezTo>
                    <a:cubicBezTo>
                      <a:pt x="21" y="321"/>
                      <a:pt x="22" y="323"/>
                      <a:pt x="23" y="325"/>
                    </a:cubicBezTo>
                    <a:cubicBezTo>
                      <a:pt x="24" y="328"/>
                      <a:pt x="25" y="330"/>
                      <a:pt x="25" y="332"/>
                    </a:cubicBezTo>
                    <a:cubicBezTo>
                      <a:pt x="27" y="337"/>
                      <a:pt x="29" y="341"/>
                      <a:pt x="31" y="343"/>
                    </a:cubicBezTo>
                    <a:cubicBezTo>
                      <a:pt x="31" y="343"/>
                      <a:pt x="31" y="343"/>
                      <a:pt x="30" y="343"/>
                    </a:cubicBezTo>
                    <a:cubicBezTo>
                      <a:pt x="32" y="347"/>
                      <a:pt x="32" y="347"/>
                      <a:pt x="32" y="347"/>
                    </a:cubicBezTo>
                    <a:cubicBezTo>
                      <a:pt x="32" y="346"/>
                      <a:pt x="33" y="346"/>
                      <a:pt x="34" y="348"/>
                    </a:cubicBezTo>
                    <a:cubicBezTo>
                      <a:pt x="32" y="347"/>
                      <a:pt x="34" y="350"/>
                      <a:pt x="33" y="351"/>
                    </a:cubicBezTo>
                    <a:cubicBezTo>
                      <a:pt x="31" y="348"/>
                      <a:pt x="30" y="344"/>
                      <a:pt x="28" y="340"/>
                    </a:cubicBezTo>
                    <a:cubicBezTo>
                      <a:pt x="26" y="339"/>
                      <a:pt x="22" y="329"/>
                      <a:pt x="23" y="327"/>
                    </a:cubicBezTo>
                    <a:cubicBezTo>
                      <a:pt x="22" y="331"/>
                      <a:pt x="27" y="342"/>
                      <a:pt x="30" y="345"/>
                    </a:cubicBezTo>
                    <a:cubicBezTo>
                      <a:pt x="30" y="348"/>
                      <a:pt x="31" y="350"/>
                      <a:pt x="32" y="353"/>
                    </a:cubicBezTo>
                    <a:cubicBezTo>
                      <a:pt x="33" y="355"/>
                      <a:pt x="34" y="358"/>
                      <a:pt x="36" y="361"/>
                    </a:cubicBezTo>
                    <a:cubicBezTo>
                      <a:pt x="36" y="360"/>
                      <a:pt x="37" y="362"/>
                      <a:pt x="37" y="362"/>
                    </a:cubicBezTo>
                    <a:cubicBezTo>
                      <a:pt x="39" y="362"/>
                      <a:pt x="37" y="360"/>
                      <a:pt x="38" y="360"/>
                    </a:cubicBezTo>
                    <a:cubicBezTo>
                      <a:pt x="37" y="357"/>
                      <a:pt x="37" y="360"/>
                      <a:pt x="36" y="357"/>
                    </a:cubicBezTo>
                    <a:cubicBezTo>
                      <a:pt x="38" y="357"/>
                      <a:pt x="35" y="354"/>
                      <a:pt x="36" y="354"/>
                    </a:cubicBezTo>
                    <a:cubicBezTo>
                      <a:pt x="38" y="357"/>
                      <a:pt x="40" y="363"/>
                      <a:pt x="42" y="363"/>
                    </a:cubicBezTo>
                    <a:cubicBezTo>
                      <a:pt x="42" y="364"/>
                      <a:pt x="43" y="365"/>
                      <a:pt x="44" y="367"/>
                    </a:cubicBezTo>
                    <a:cubicBezTo>
                      <a:pt x="43" y="366"/>
                      <a:pt x="43" y="367"/>
                      <a:pt x="42" y="366"/>
                    </a:cubicBezTo>
                    <a:cubicBezTo>
                      <a:pt x="44" y="370"/>
                      <a:pt x="43" y="364"/>
                      <a:pt x="45" y="369"/>
                    </a:cubicBezTo>
                    <a:cubicBezTo>
                      <a:pt x="46" y="370"/>
                      <a:pt x="45" y="371"/>
                      <a:pt x="47" y="372"/>
                    </a:cubicBezTo>
                    <a:cubicBezTo>
                      <a:pt x="47" y="375"/>
                      <a:pt x="45" y="371"/>
                      <a:pt x="45" y="373"/>
                    </a:cubicBezTo>
                    <a:cubicBezTo>
                      <a:pt x="46" y="373"/>
                      <a:pt x="49" y="378"/>
                      <a:pt x="48" y="378"/>
                    </a:cubicBezTo>
                    <a:cubicBezTo>
                      <a:pt x="48" y="379"/>
                      <a:pt x="47" y="379"/>
                      <a:pt x="47" y="377"/>
                    </a:cubicBezTo>
                    <a:cubicBezTo>
                      <a:pt x="49" y="378"/>
                      <a:pt x="44" y="373"/>
                      <a:pt x="42" y="371"/>
                    </a:cubicBezTo>
                    <a:cubicBezTo>
                      <a:pt x="42" y="370"/>
                      <a:pt x="43" y="369"/>
                      <a:pt x="42" y="368"/>
                    </a:cubicBezTo>
                    <a:cubicBezTo>
                      <a:pt x="41" y="369"/>
                      <a:pt x="40" y="364"/>
                      <a:pt x="39" y="363"/>
                    </a:cubicBezTo>
                    <a:cubicBezTo>
                      <a:pt x="38" y="365"/>
                      <a:pt x="41" y="369"/>
                      <a:pt x="42" y="371"/>
                    </a:cubicBezTo>
                    <a:cubicBezTo>
                      <a:pt x="41" y="371"/>
                      <a:pt x="40" y="368"/>
                      <a:pt x="39" y="368"/>
                    </a:cubicBezTo>
                    <a:cubicBezTo>
                      <a:pt x="41" y="371"/>
                      <a:pt x="43" y="373"/>
                      <a:pt x="43" y="375"/>
                    </a:cubicBezTo>
                    <a:cubicBezTo>
                      <a:pt x="44" y="375"/>
                      <a:pt x="46" y="380"/>
                      <a:pt x="46" y="378"/>
                    </a:cubicBezTo>
                    <a:cubicBezTo>
                      <a:pt x="45" y="376"/>
                      <a:pt x="43" y="375"/>
                      <a:pt x="43" y="374"/>
                    </a:cubicBezTo>
                    <a:cubicBezTo>
                      <a:pt x="46" y="376"/>
                      <a:pt x="46" y="378"/>
                      <a:pt x="48" y="381"/>
                    </a:cubicBezTo>
                    <a:cubicBezTo>
                      <a:pt x="49" y="381"/>
                      <a:pt x="46" y="379"/>
                      <a:pt x="48" y="379"/>
                    </a:cubicBezTo>
                    <a:cubicBezTo>
                      <a:pt x="48" y="380"/>
                      <a:pt x="48" y="380"/>
                      <a:pt x="49" y="380"/>
                    </a:cubicBezTo>
                    <a:cubicBezTo>
                      <a:pt x="51" y="384"/>
                      <a:pt x="51" y="385"/>
                      <a:pt x="52" y="388"/>
                    </a:cubicBezTo>
                    <a:cubicBezTo>
                      <a:pt x="54" y="390"/>
                      <a:pt x="52" y="387"/>
                      <a:pt x="53" y="387"/>
                    </a:cubicBezTo>
                    <a:cubicBezTo>
                      <a:pt x="53" y="388"/>
                      <a:pt x="54" y="388"/>
                      <a:pt x="54" y="389"/>
                    </a:cubicBezTo>
                    <a:cubicBezTo>
                      <a:pt x="55" y="390"/>
                      <a:pt x="55" y="391"/>
                      <a:pt x="55" y="391"/>
                    </a:cubicBezTo>
                    <a:cubicBezTo>
                      <a:pt x="54" y="392"/>
                      <a:pt x="53" y="389"/>
                      <a:pt x="53" y="390"/>
                    </a:cubicBezTo>
                    <a:cubicBezTo>
                      <a:pt x="55" y="393"/>
                      <a:pt x="55" y="394"/>
                      <a:pt x="56" y="396"/>
                    </a:cubicBezTo>
                    <a:cubicBezTo>
                      <a:pt x="58" y="397"/>
                      <a:pt x="58" y="396"/>
                      <a:pt x="60" y="398"/>
                    </a:cubicBezTo>
                    <a:cubicBezTo>
                      <a:pt x="61" y="400"/>
                      <a:pt x="60" y="400"/>
                      <a:pt x="61" y="402"/>
                    </a:cubicBezTo>
                    <a:cubicBezTo>
                      <a:pt x="62" y="402"/>
                      <a:pt x="66" y="406"/>
                      <a:pt x="68" y="410"/>
                    </a:cubicBezTo>
                    <a:cubicBezTo>
                      <a:pt x="69" y="410"/>
                      <a:pt x="70" y="411"/>
                      <a:pt x="71" y="412"/>
                    </a:cubicBezTo>
                    <a:cubicBezTo>
                      <a:pt x="69" y="409"/>
                      <a:pt x="67" y="408"/>
                      <a:pt x="67" y="406"/>
                    </a:cubicBezTo>
                    <a:cubicBezTo>
                      <a:pt x="67" y="406"/>
                      <a:pt x="68" y="407"/>
                      <a:pt x="69" y="407"/>
                    </a:cubicBezTo>
                    <a:cubicBezTo>
                      <a:pt x="67" y="405"/>
                      <a:pt x="67" y="405"/>
                      <a:pt x="66" y="404"/>
                    </a:cubicBezTo>
                    <a:cubicBezTo>
                      <a:pt x="67" y="404"/>
                      <a:pt x="62" y="400"/>
                      <a:pt x="62" y="399"/>
                    </a:cubicBezTo>
                    <a:cubicBezTo>
                      <a:pt x="63" y="399"/>
                      <a:pt x="64" y="400"/>
                      <a:pt x="64" y="399"/>
                    </a:cubicBezTo>
                    <a:cubicBezTo>
                      <a:pt x="60" y="396"/>
                      <a:pt x="56" y="390"/>
                      <a:pt x="55" y="386"/>
                    </a:cubicBezTo>
                    <a:cubicBezTo>
                      <a:pt x="54" y="388"/>
                      <a:pt x="50" y="379"/>
                      <a:pt x="53" y="382"/>
                    </a:cubicBezTo>
                    <a:cubicBezTo>
                      <a:pt x="51" y="378"/>
                      <a:pt x="52" y="381"/>
                      <a:pt x="50" y="379"/>
                    </a:cubicBezTo>
                    <a:cubicBezTo>
                      <a:pt x="50" y="378"/>
                      <a:pt x="49" y="377"/>
                      <a:pt x="50" y="377"/>
                    </a:cubicBezTo>
                    <a:cubicBezTo>
                      <a:pt x="53" y="379"/>
                      <a:pt x="54" y="382"/>
                      <a:pt x="56" y="384"/>
                    </a:cubicBezTo>
                    <a:cubicBezTo>
                      <a:pt x="57" y="387"/>
                      <a:pt x="59" y="390"/>
                      <a:pt x="60" y="393"/>
                    </a:cubicBezTo>
                    <a:cubicBezTo>
                      <a:pt x="64" y="397"/>
                      <a:pt x="65" y="399"/>
                      <a:pt x="67" y="401"/>
                    </a:cubicBezTo>
                    <a:cubicBezTo>
                      <a:pt x="67" y="402"/>
                      <a:pt x="67" y="402"/>
                      <a:pt x="67" y="402"/>
                    </a:cubicBezTo>
                    <a:cubicBezTo>
                      <a:pt x="68" y="402"/>
                      <a:pt x="73" y="409"/>
                      <a:pt x="72" y="406"/>
                    </a:cubicBezTo>
                    <a:cubicBezTo>
                      <a:pt x="70" y="405"/>
                      <a:pt x="67" y="401"/>
                      <a:pt x="67" y="400"/>
                    </a:cubicBezTo>
                    <a:cubicBezTo>
                      <a:pt x="71" y="404"/>
                      <a:pt x="72" y="406"/>
                      <a:pt x="76" y="410"/>
                    </a:cubicBezTo>
                    <a:cubicBezTo>
                      <a:pt x="74" y="410"/>
                      <a:pt x="75" y="411"/>
                      <a:pt x="76" y="413"/>
                    </a:cubicBezTo>
                    <a:cubicBezTo>
                      <a:pt x="77" y="411"/>
                      <a:pt x="80" y="416"/>
                      <a:pt x="79" y="416"/>
                    </a:cubicBezTo>
                    <a:cubicBezTo>
                      <a:pt x="81" y="418"/>
                      <a:pt x="84" y="421"/>
                      <a:pt x="86" y="424"/>
                    </a:cubicBezTo>
                    <a:cubicBezTo>
                      <a:pt x="89" y="427"/>
                      <a:pt x="92" y="430"/>
                      <a:pt x="95" y="433"/>
                    </a:cubicBezTo>
                    <a:cubicBezTo>
                      <a:pt x="96" y="435"/>
                      <a:pt x="99" y="439"/>
                      <a:pt x="102" y="440"/>
                    </a:cubicBezTo>
                    <a:cubicBezTo>
                      <a:pt x="102" y="440"/>
                      <a:pt x="101" y="440"/>
                      <a:pt x="101" y="440"/>
                    </a:cubicBezTo>
                    <a:cubicBezTo>
                      <a:pt x="103" y="442"/>
                      <a:pt x="104" y="443"/>
                      <a:pt x="104" y="444"/>
                    </a:cubicBezTo>
                    <a:cubicBezTo>
                      <a:pt x="107" y="446"/>
                      <a:pt x="102" y="441"/>
                      <a:pt x="104" y="442"/>
                    </a:cubicBezTo>
                    <a:cubicBezTo>
                      <a:pt x="106" y="444"/>
                      <a:pt x="108" y="446"/>
                      <a:pt x="108" y="447"/>
                    </a:cubicBezTo>
                    <a:cubicBezTo>
                      <a:pt x="110" y="449"/>
                      <a:pt x="114" y="452"/>
                      <a:pt x="117" y="455"/>
                    </a:cubicBezTo>
                    <a:cubicBezTo>
                      <a:pt x="121" y="457"/>
                      <a:pt x="124" y="460"/>
                      <a:pt x="126" y="462"/>
                    </a:cubicBezTo>
                    <a:cubicBezTo>
                      <a:pt x="128" y="463"/>
                      <a:pt x="135" y="468"/>
                      <a:pt x="140" y="471"/>
                    </a:cubicBezTo>
                    <a:cubicBezTo>
                      <a:pt x="145" y="475"/>
                      <a:pt x="149" y="478"/>
                      <a:pt x="144" y="476"/>
                    </a:cubicBezTo>
                    <a:cubicBezTo>
                      <a:pt x="149" y="479"/>
                      <a:pt x="155" y="482"/>
                      <a:pt x="158" y="484"/>
                    </a:cubicBezTo>
                    <a:cubicBezTo>
                      <a:pt x="155" y="482"/>
                      <a:pt x="159" y="485"/>
                      <a:pt x="158" y="485"/>
                    </a:cubicBezTo>
                    <a:cubicBezTo>
                      <a:pt x="160" y="486"/>
                      <a:pt x="160" y="486"/>
                      <a:pt x="161" y="488"/>
                    </a:cubicBezTo>
                    <a:cubicBezTo>
                      <a:pt x="162" y="486"/>
                      <a:pt x="166" y="491"/>
                      <a:pt x="168" y="491"/>
                    </a:cubicBezTo>
                    <a:cubicBezTo>
                      <a:pt x="168" y="490"/>
                      <a:pt x="167" y="490"/>
                      <a:pt x="168" y="490"/>
                    </a:cubicBezTo>
                    <a:cubicBezTo>
                      <a:pt x="168" y="491"/>
                      <a:pt x="168" y="491"/>
                      <a:pt x="169" y="493"/>
                    </a:cubicBezTo>
                    <a:cubicBezTo>
                      <a:pt x="167" y="493"/>
                      <a:pt x="167" y="492"/>
                      <a:pt x="164" y="491"/>
                    </a:cubicBezTo>
                    <a:cubicBezTo>
                      <a:pt x="165" y="492"/>
                      <a:pt x="163" y="491"/>
                      <a:pt x="162" y="492"/>
                    </a:cubicBezTo>
                    <a:cubicBezTo>
                      <a:pt x="164" y="493"/>
                      <a:pt x="166" y="494"/>
                      <a:pt x="167" y="494"/>
                    </a:cubicBezTo>
                    <a:cubicBezTo>
                      <a:pt x="169" y="495"/>
                      <a:pt x="169" y="496"/>
                      <a:pt x="170" y="496"/>
                    </a:cubicBezTo>
                    <a:cubicBezTo>
                      <a:pt x="172" y="497"/>
                      <a:pt x="174" y="498"/>
                      <a:pt x="178" y="501"/>
                    </a:cubicBezTo>
                    <a:cubicBezTo>
                      <a:pt x="179" y="500"/>
                      <a:pt x="174" y="498"/>
                      <a:pt x="174" y="498"/>
                    </a:cubicBezTo>
                    <a:cubicBezTo>
                      <a:pt x="178" y="499"/>
                      <a:pt x="178" y="499"/>
                      <a:pt x="178" y="499"/>
                    </a:cubicBezTo>
                    <a:cubicBezTo>
                      <a:pt x="178" y="499"/>
                      <a:pt x="178" y="498"/>
                      <a:pt x="177" y="498"/>
                    </a:cubicBezTo>
                    <a:cubicBezTo>
                      <a:pt x="177" y="499"/>
                      <a:pt x="175" y="496"/>
                      <a:pt x="174" y="497"/>
                    </a:cubicBezTo>
                    <a:cubicBezTo>
                      <a:pt x="173" y="496"/>
                      <a:pt x="171" y="495"/>
                      <a:pt x="172" y="495"/>
                    </a:cubicBezTo>
                    <a:cubicBezTo>
                      <a:pt x="173" y="495"/>
                      <a:pt x="176" y="497"/>
                      <a:pt x="175" y="496"/>
                    </a:cubicBezTo>
                    <a:cubicBezTo>
                      <a:pt x="173" y="495"/>
                      <a:pt x="172" y="494"/>
                      <a:pt x="171" y="493"/>
                    </a:cubicBezTo>
                    <a:cubicBezTo>
                      <a:pt x="175" y="494"/>
                      <a:pt x="184" y="500"/>
                      <a:pt x="190" y="502"/>
                    </a:cubicBezTo>
                    <a:cubicBezTo>
                      <a:pt x="191" y="503"/>
                      <a:pt x="195" y="505"/>
                      <a:pt x="199" y="507"/>
                    </a:cubicBezTo>
                    <a:cubicBezTo>
                      <a:pt x="203" y="508"/>
                      <a:pt x="207" y="509"/>
                      <a:pt x="206" y="508"/>
                    </a:cubicBezTo>
                    <a:cubicBezTo>
                      <a:pt x="208" y="510"/>
                      <a:pt x="208" y="509"/>
                      <a:pt x="209" y="511"/>
                    </a:cubicBezTo>
                    <a:cubicBezTo>
                      <a:pt x="206" y="510"/>
                      <a:pt x="200" y="507"/>
                      <a:pt x="200" y="508"/>
                    </a:cubicBezTo>
                    <a:cubicBezTo>
                      <a:pt x="203" y="509"/>
                      <a:pt x="209" y="511"/>
                      <a:pt x="205" y="511"/>
                    </a:cubicBezTo>
                    <a:cubicBezTo>
                      <a:pt x="207" y="512"/>
                      <a:pt x="207" y="511"/>
                      <a:pt x="209" y="512"/>
                    </a:cubicBezTo>
                    <a:cubicBezTo>
                      <a:pt x="209" y="513"/>
                      <a:pt x="209" y="513"/>
                      <a:pt x="209" y="513"/>
                    </a:cubicBezTo>
                    <a:cubicBezTo>
                      <a:pt x="207" y="512"/>
                      <a:pt x="201" y="510"/>
                      <a:pt x="204" y="512"/>
                    </a:cubicBezTo>
                    <a:cubicBezTo>
                      <a:pt x="206" y="511"/>
                      <a:pt x="209" y="513"/>
                      <a:pt x="210" y="514"/>
                    </a:cubicBezTo>
                    <a:cubicBezTo>
                      <a:pt x="211" y="514"/>
                      <a:pt x="214" y="515"/>
                      <a:pt x="216" y="516"/>
                    </a:cubicBezTo>
                    <a:cubicBezTo>
                      <a:pt x="219" y="517"/>
                      <a:pt x="221" y="518"/>
                      <a:pt x="221" y="519"/>
                    </a:cubicBezTo>
                    <a:cubicBezTo>
                      <a:pt x="221" y="519"/>
                      <a:pt x="220" y="519"/>
                      <a:pt x="220" y="519"/>
                    </a:cubicBezTo>
                    <a:cubicBezTo>
                      <a:pt x="218" y="518"/>
                      <a:pt x="217" y="518"/>
                      <a:pt x="215" y="517"/>
                    </a:cubicBezTo>
                    <a:cubicBezTo>
                      <a:pt x="214" y="517"/>
                      <a:pt x="213" y="516"/>
                      <a:pt x="213" y="517"/>
                    </a:cubicBezTo>
                    <a:cubicBezTo>
                      <a:pt x="212" y="516"/>
                      <a:pt x="212" y="515"/>
                      <a:pt x="213" y="515"/>
                    </a:cubicBezTo>
                    <a:cubicBezTo>
                      <a:pt x="209" y="514"/>
                      <a:pt x="212" y="516"/>
                      <a:pt x="210" y="515"/>
                    </a:cubicBezTo>
                    <a:cubicBezTo>
                      <a:pt x="209" y="514"/>
                      <a:pt x="208" y="513"/>
                      <a:pt x="206" y="514"/>
                    </a:cubicBezTo>
                    <a:cubicBezTo>
                      <a:pt x="207" y="514"/>
                      <a:pt x="211" y="516"/>
                      <a:pt x="215" y="518"/>
                    </a:cubicBezTo>
                    <a:cubicBezTo>
                      <a:pt x="220" y="520"/>
                      <a:pt x="224" y="521"/>
                      <a:pt x="227" y="522"/>
                    </a:cubicBezTo>
                    <a:cubicBezTo>
                      <a:pt x="230" y="524"/>
                      <a:pt x="240" y="525"/>
                      <a:pt x="241" y="528"/>
                    </a:cubicBezTo>
                    <a:cubicBezTo>
                      <a:pt x="243" y="528"/>
                      <a:pt x="248" y="530"/>
                      <a:pt x="248" y="531"/>
                    </a:cubicBezTo>
                    <a:cubicBezTo>
                      <a:pt x="251" y="532"/>
                      <a:pt x="250" y="530"/>
                      <a:pt x="253" y="531"/>
                    </a:cubicBezTo>
                    <a:cubicBezTo>
                      <a:pt x="257" y="533"/>
                      <a:pt x="256" y="534"/>
                      <a:pt x="258" y="536"/>
                    </a:cubicBezTo>
                    <a:cubicBezTo>
                      <a:pt x="258" y="534"/>
                      <a:pt x="265" y="536"/>
                      <a:pt x="268" y="537"/>
                    </a:cubicBezTo>
                    <a:cubicBezTo>
                      <a:pt x="267" y="537"/>
                      <a:pt x="266" y="537"/>
                      <a:pt x="266" y="537"/>
                    </a:cubicBezTo>
                    <a:cubicBezTo>
                      <a:pt x="269" y="539"/>
                      <a:pt x="270" y="537"/>
                      <a:pt x="273" y="538"/>
                    </a:cubicBezTo>
                    <a:cubicBezTo>
                      <a:pt x="274" y="540"/>
                      <a:pt x="268" y="538"/>
                      <a:pt x="271" y="539"/>
                    </a:cubicBezTo>
                    <a:cubicBezTo>
                      <a:pt x="274" y="539"/>
                      <a:pt x="275" y="541"/>
                      <a:pt x="277" y="540"/>
                    </a:cubicBezTo>
                    <a:cubicBezTo>
                      <a:pt x="278" y="540"/>
                      <a:pt x="278" y="541"/>
                      <a:pt x="279" y="541"/>
                    </a:cubicBezTo>
                    <a:cubicBezTo>
                      <a:pt x="281" y="541"/>
                      <a:pt x="297" y="542"/>
                      <a:pt x="295" y="544"/>
                    </a:cubicBezTo>
                    <a:cubicBezTo>
                      <a:pt x="310" y="545"/>
                      <a:pt x="333" y="549"/>
                      <a:pt x="348" y="548"/>
                    </a:cubicBezTo>
                    <a:cubicBezTo>
                      <a:pt x="347" y="549"/>
                      <a:pt x="348" y="549"/>
                      <a:pt x="345" y="549"/>
                    </a:cubicBezTo>
                    <a:cubicBezTo>
                      <a:pt x="345" y="549"/>
                      <a:pt x="344" y="548"/>
                      <a:pt x="342" y="549"/>
                    </a:cubicBezTo>
                    <a:cubicBezTo>
                      <a:pt x="343" y="549"/>
                      <a:pt x="344" y="549"/>
                      <a:pt x="344" y="550"/>
                    </a:cubicBezTo>
                    <a:cubicBezTo>
                      <a:pt x="341" y="550"/>
                      <a:pt x="338" y="549"/>
                      <a:pt x="337" y="550"/>
                    </a:cubicBezTo>
                    <a:cubicBezTo>
                      <a:pt x="339" y="550"/>
                      <a:pt x="345" y="551"/>
                      <a:pt x="347" y="551"/>
                    </a:cubicBezTo>
                    <a:cubicBezTo>
                      <a:pt x="348" y="550"/>
                      <a:pt x="347" y="549"/>
                      <a:pt x="349" y="549"/>
                    </a:cubicBezTo>
                    <a:cubicBezTo>
                      <a:pt x="348" y="551"/>
                      <a:pt x="353" y="549"/>
                      <a:pt x="355" y="550"/>
                    </a:cubicBezTo>
                    <a:cubicBezTo>
                      <a:pt x="352" y="550"/>
                      <a:pt x="355" y="551"/>
                      <a:pt x="356" y="551"/>
                    </a:cubicBezTo>
                    <a:cubicBezTo>
                      <a:pt x="354" y="551"/>
                      <a:pt x="356" y="550"/>
                      <a:pt x="357" y="550"/>
                    </a:cubicBezTo>
                    <a:cubicBezTo>
                      <a:pt x="360" y="550"/>
                      <a:pt x="361" y="553"/>
                      <a:pt x="364" y="551"/>
                    </a:cubicBezTo>
                    <a:cubicBezTo>
                      <a:pt x="364" y="551"/>
                      <a:pt x="360" y="552"/>
                      <a:pt x="361" y="551"/>
                    </a:cubicBezTo>
                    <a:cubicBezTo>
                      <a:pt x="362" y="549"/>
                      <a:pt x="366" y="550"/>
                      <a:pt x="369" y="550"/>
                    </a:cubicBezTo>
                    <a:cubicBezTo>
                      <a:pt x="370" y="548"/>
                      <a:pt x="374" y="547"/>
                      <a:pt x="379" y="547"/>
                    </a:cubicBezTo>
                    <a:cubicBezTo>
                      <a:pt x="375" y="548"/>
                      <a:pt x="377" y="548"/>
                      <a:pt x="377" y="549"/>
                    </a:cubicBezTo>
                    <a:cubicBezTo>
                      <a:pt x="383" y="548"/>
                      <a:pt x="386" y="548"/>
                      <a:pt x="391" y="548"/>
                    </a:cubicBezTo>
                    <a:cubicBezTo>
                      <a:pt x="390" y="548"/>
                      <a:pt x="383" y="549"/>
                      <a:pt x="385" y="549"/>
                    </a:cubicBezTo>
                    <a:cubicBezTo>
                      <a:pt x="390" y="548"/>
                      <a:pt x="390" y="549"/>
                      <a:pt x="388" y="550"/>
                    </a:cubicBezTo>
                    <a:cubicBezTo>
                      <a:pt x="392" y="549"/>
                      <a:pt x="393" y="550"/>
                      <a:pt x="396" y="549"/>
                    </a:cubicBezTo>
                    <a:cubicBezTo>
                      <a:pt x="396" y="549"/>
                      <a:pt x="397" y="549"/>
                      <a:pt x="397" y="549"/>
                    </a:cubicBezTo>
                    <a:cubicBezTo>
                      <a:pt x="397" y="550"/>
                      <a:pt x="396" y="550"/>
                      <a:pt x="394" y="551"/>
                    </a:cubicBezTo>
                    <a:cubicBezTo>
                      <a:pt x="397" y="551"/>
                      <a:pt x="398" y="551"/>
                      <a:pt x="401" y="552"/>
                    </a:cubicBezTo>
                    <a:cubicBezTo>
                      <a:pt x="402" y="551"/>
                      <a:pt x="398" y="551"/>
                      <a:pt x="400" y="551"/>
                    </a:cubicBezTo>
                    <a:cubicBezTo>
                      <a:pt x="404" y="550"/>
                      <a:pt x="403" y="549"/>
                      <a:pt x="406" y="549"/>
                    </a:cubicBezTo>
                    <a:cubicBezTo>
                      <a:pt x="406" y="551"/>
                      <a:pt x="410" y="549"/>
                      <a:pt x="412" y="549"/>
                    </a:cubicBezTo>
                    <a:cubicBezTo>
                      <a:pt x="411" y="550"/>
                      <a:pt x="409" y="550"/>
                      <a:pt x="407" y="550"/>
                    </a:cubicBezTo>
                    <a:cubicBezTo>
                      <a:pt x="405" y="550"/>
                      <a:pt x="404" y="550"/>
                      <a:pt x="403" y="551"/>
                    </a:cubicBezTo>
                    <a:cubicBezTo>
                      <a:pt x="405" y="551"/>
                      <a:pt x="409" y="551"/>
                      <a:pt x="408" y="552"/>
                    </a:cubicBezTo>
                    <a:cubicBezTo>
                      <a:pt x="406" y="553"/>
                      <a:pt x="402" y="553"/>
                      <a:pt x="401" y="554"/>
                    </a:cubicBezTo>
                    <a:cubicBezTo>
                      <a:pt x="406" y="553"/>
                      <a:pt x="409" y="552"/>
                      <a:pt x="411" y="554"/>
                    </a:cubicBezTo>
                    <a:cubicBezTo>
                      <a:pt x="411" y="552"/>
                      <a:pt x="417" y="552"/>
                      <a:pt x="420" y="551"/>
                    </a:cubicBezTo>
                    <a:cubicBezTo>
                      <a:pt x="422" y="551"/>
                      <a:pt x="420" y="551"/>
                      <a:pt x="422" y="552"/>
                    </a:cubicBezTo>
                    <a:cubicBezTo>
                      <a:pt x="424" y="551"/>
                      <a:pt x="426" y="552"/>
                      <a:pt x="426" y="551"/>
                    </a:cubicBezTo>
                    <a:cubicBezTo>
                      <a:pt x="424" y="551"/>
                      <a:pt x="426" y="550"/>
                      <a:pt x="427" y="550"/>
                    </a:cubicBezTo>
                    <a:cubicBezTo>
                      <a:pt x="427" y="551"/>
                      <a:pt x="430" y="550"/>
                      <a:pt x="432" y="549"/>
                    </a:cubicBezTo>
                    <a:cubicBezTo>
                      <a:pt x="432" y="550"/>
                      <a:pt x="434" y="550"/>
                      <a:pt x="434" y="551"/>
                    </a:cubicBezTo>
                    <a:cubicBezTo>
                      <a:pt x="438" y="549"/>
                      <a:pt x="441" y="548"/>
                      <a:pt x="445" y="548"/>
                    </a:cubicBezTo>
                    <a:cubicBezTo>
                      <a:pt x="448" y="547"/>
                      <a:pt x="452" y="547"/>
                      <a:pt x="456" y="545"/>
                    </a:cubicBezTo>
                    <a:cubicBezTo>
                      <a:pt x="457" y="545"/>
                      <a:pt x="456" y="547"/>
                      <a:pt x="457" y="546"/>
                    </a:cubicBezTo>
                    <a:cubicBezTo>
                      <a:pt x="459" y="545"/>
                      <a:pt x="461" y="544"/>
                      <a:pt x="464" y="544"/>
                    </a:cubicBezTo>
                    <a:cubicBezTo>
                      <a:pt x="464" y="544"/>
                      <a:pt x="462" y="544"/>
                      <a:pt x="462" y="545"/>
                    </a:cubicBezTo>
                    <a:cubicBezTo>
                      <a:pt x="466" y="544"/>
                      <a:pt x="478" y="539"/>
                      <a:pt x="475" y="542"/>
                    </a:cubicBezTo>
                    <a:cubicBezTo>
                      <a:pt x="476" y="541"/>
                      <a:pt x="479" y="540"/>
                      <a:pt x="481" y="539"/>
                    </a:cubicBezTo>
                    <a:cubicBezTo>
                      <a:pt x="483" y="538"/>
                      <a:pt x="485" y="538"/>
                      <a:pt x="485" y="539"/>
                    </a:cubicBezTo>
                    <a:cubicBezTo>
                      <a:pt x="488" y="537"/>
                      <a:pt x="485" y="537"/>
                      <a:pt x="486" y="537"/>
                    </a:cubicBezTo>
                    <a:cubicBezTo>
                      <a:pt x="491" y="536"/>
                      <a:pt x="495" y="534"/>
                      <a:pt x="500" y="532"/>
                    </a:cubicBezTo>
                    <a:cubicBezTo>
                      <a:pt x="504" y="530"/>
                      <a:pt x="509" y="528"/>
                      <a:pt x="513" y="527"/>
                    </a:cubicBezTo>
                    <a:cubicBezTo>
                      <a:pt x="513" y="526"/>
                      <a:pt x="521" y="525"/>
                      <a:pt x="522" y="522"/>
                    </a:cubicBezTo>
                    <a:cubicBezTo>
                      <a:pt x="524" y="522"/>
                      <a:pt x="525" y="521"/>
                      <a:pt x="525" y="522"/>
                    </a:cubicBezTo>
                    <a:cubicBezTo>
                      <a:pt x="515" y="528"/>
                      <a:pt x="510" y="530"/>
                      <a:pt x="499" y="535"/>
                    </a:cubicBezTo>
                    <a:cubicBezTo>
                      <a:pt x="500" y="536"/>
                      <a:pt x="504" y="534"/>
                      <a:pt x="505" y="535"/>
                    </a:cubicBezTo>
                    <a:cubicBezTo>
                      <a:pt x="488" y="545"/>
                      <a:pt x="471" y="552"/>
                      <a:pt x="453" y="555"/>
                    </a:cubicBezTo>
                    <a:cubicBezTo>
                      <a:pt x="434" y="562"/>
                      <a:pt x="413" y="565"/>
                      <a:pt x="394" y="570"/>
                    </a:cubicBezTo>
                    <a:cubicBezTo>
                      <a:pt x="389" y="571"/>
                      <a:pt x="381" y="572"/>
                      <a:pt x="374" y="573"/>
                    </a:cubicBezTo>
                    <a:cubicBezTo>
                      <a:pt x="367" y="574"/>
                      <a:pt x="359" y="574"/>
                      <a:pt x="352" y="574"/>
                    </a:cubicBezTo>
                    <a:cubicBezTo>
                      <a:pt x="355" y="575"/>
                      <a:pt x="360" y="575"/>
                      <a:pt x="365" y="574"/>
                    </a:cubicBezTo>
                    <a:cubicBezTo>
                      <a:pt x="368" y="574"/>
                      <a:pt x="371" y="574"/>
                      <a:pt x="373" y="574"/>
                    </a:cubicBezTo>
                    <a:cubicBezTo>
                      <a:pt x="376" y="574"/>
                      <a:pt x="378" y="574"/>
                      <a:pt x="380" y="574"/>
                    </a:cubicBezTo>
                    <a:cubicBezTo>
                      <a:pt x="379" y="575"/>
                      <a:pt x="379" y="576"/>
                      <a:pt x="379" y="576"/>
                    </a:cubicBezTo>
                    <a:cubicBezTo>
                      <a:pt x="384" y="576"/>
                      <a:pt x="389" y="577"/>
                      <a:pt x="392" y="578"/>
                    </a:cubicBezTo>
                    <a:cubicBezTo>
                      <a:pt x="397" y="577"/>
                      <a:pt x="403" y="576"/>
                      <a:pt x="408" y="576"/>
                    </a:cubicBezTo>
                    <a:cubicBezTo>
                      <a:pt x="413" y="576"/>
                      <a:pt x="417" y="576"/>
                      <a:pt x="421" y="576"/>
                    </a:cubicBezTo>
                    <a:cubicBezTo>
                      <a:pt x="424" y="575"/>
                      <a:pt x="422" y="575"/>
                      <a:pt x="425" y="574"/>
                    </a:cubicBezTo>
                    <a:cubicBezTo>
                      <a:pt x="425" y="575"/>
                      <a:pt x="427" y="575"/>
                      <a:pt x="426" y="575"/>
                    </a:cubicBezTo>
                    <a:cubicBezTo>
                      <a:pt x="429" y="575"/>
                      <a:pt x="433" y="574"/>
                      <a:pt x="434" y="574"/>
                    </a:cubicBezTo>
                    <a:cubicBezTo>
                      <a:pt x="439" y="572"/>
                      <a:pt x="439" y="574"/>
                      <a:pt x="445" y="571"/>
                    </a:cubicBezTo>
                    <a:cubicBezTo>
                      <a:pt x="445" y="572"/>
                      <a:pt x="445" y="572"/>
                      <a:pt x="445" y="572"/>
                    </a:cubicBezTo>
                    <a:cubicBezTo>
                      <a:pt x="450" y="571"/>
                      <a:pt x="454" y="570"/>
                      <a:pt x="458" y="569"/>
                    </a:cubicBezTo>
                    <a:cubicBezTo>
                      <a:pt x="463" y="568"/>
                      <a:pt x="467" y="567"/>
                      <a:pt x="471" y="565"/>
                    </a:cubicBezTo>
                    <a:cubicBezTo>
                      <a:pt x="471" y="566"/>
                      <a:pt x="473" y="566"/>
                      <a:pt x="473" y="566"/>
                    </a:cubicBezTo>
                    <a:cubicBezTo>
                      <a:pt x="478" y="564"/>
                      <a:pt x="480" y="563"/>
                      <a:pt x="483" y="563"/>
                    </a:cubicBezTo>
                    <a:cubicBezTo>
                      <a:pt x="485" y="563"/>
                      <a:pt x="486" y="562"/>
                      <a:pt x="488" y="561"/>
                    </a:cubicBezTo>
                    <a:cubicBezTo>
                      <a:pt x="490" y="561"/>
                      <a:pt x="492" y="560"/>
                      <a:pt x="494" y="559"/>
                    </a:cubicBezTo>
                    <a:cubicBezTo>
                      <a:pt x="497" y="558"/>
                      <a:pt x="501" y="557"/>
                      <a:pt x="504" y="556"/>
                    </a:cubicBezTo>
                    <a:cubicBezTo>
                      <a:pt x="511" y="553"/>
                      <a:pt x="518" y="550"/>
                      <a:pt x="525" y="545"/>
                    </a:cubicBezTo>
                    <a:cubicBezTo>
                      <a:pt x="526" y="546"/>
                      <a:pt x="527" y="545"/>
                      <a:pt x="528" y="545"/>
                    </a:cubicBezTo>
                    <a:cubicBezTo>
                      <a:pt x="530" y="543"/>
                      <a:pt x="535" y="541"/>
                      <a:pt x="539" y="538"/>
                    </a:cubicBezTo>
                    <a:cubicBezTo>
                      <a:pt x="543" y="536"/>
                      <a:pt x="547" y="533"/>
                      <a:pt x="550" y="532"/>
                    </a:cubicBezTo>
                    <a:cubicBezTo>
                      <a:pt x="551" y="530"/>
                      <a:pt x="551" y="529"/>
                      <a:pt x="552" y="528"/>
                    </a:cubicBezTo>
                    <a:cubicBezTo>
                      <a:pt x="554" y="527"/>
                      <a:pt x="551" y="530"/>
                      <a:pt x="554" y="528"/>
                    </a:cubicBezTo>
                    <a:cubicBezTo>
                      <a:pt x="557" y="526"/>
                      <a:pt x="551" y="529"/>
                      <a:pt x="553" y="527"/>
                    </a:cubicBezTo>
                    <a:cubicBezTo>
                      <a:pt x="554" y="527"/>
                      <a:pt x="555" y="526"/>
                      <a:pt x="557" y="526"/>
                    </a:cubicBezTo>
                    <a:cubicBezTo>
                      <a:pt x="555" y="525"/>
                      <a:pt x="560" y="523"/>
                      <a:pt x="562" y="521"/>
                    </a:cubicBezTo>
                    <a:cubicBezTo>
                      <a:pt x="565" y="517"/>
                      <a:pt x="573" y="511"/>
                      <a:pt x="575" y="507"/>
                    </a:cubicBezTo>
                    <a:cubicBezTo>
                      <a:pt x="580" y="503"/>
                      <a:pt x="584" y="500"/>
                      <a:pt x="586" y="497"/>
                    </a:cubicBezTo>
                    <a:cubicBezTo>
                      <a:pt x="589" y="494"/>
                      <a:pt x="590" y="491"/>
                      <a:pt x="592" y="489"/>
                    </a:cubicBezTo>
                    <a:cubicBezTo>
                      <a:pt x="594" y="488"/>
                      <a:pt x="594" y="486"/>
                      <a:pt x="596" y="486"/>
                    </a:cubicBezTo>
                    <a:cubicBezTo>
                      <a:pt x="593" y="486"/>
                      <a:pt x="593" y="487"/>
                      <a:pt x="592" y="486"/>
                    </a:cubicBezTo>
                    <a:cubicBezTo>
                      <a:pt x="592" y="485"/>
                      <a:pt x="592" y="485"/>
                      <a:pt x="593" y="484"/>
                    </a:cubicBezTo>
                    <a:cubicBezTo>
                      <a:pt x="594" y="484"/>
                      <a:pt x="593" y="485"/>
                      <a:pt x="594" y="485"/>
                    </a:cubicBezTo>
                    <a:cubicBezTo>
                      <a:pt x="596" y="482"/>
                      <a:pt x="596" y="482"/>
                      <a:pt x="598" y="480"/>
                    </a:cubicBezTo>
                    <a:cubicBezTo>
                      <a:pt x="596" y="481"/>
                      <a:pt x="596" y="480"/>
                      <a:pt x="597" y="479"/>
                    </a:cubicBezTo>
                    <a:cubicBezTo>
                      <a:pt x="599" y="477"/>
                      <a:pt x="600" y="476"/>
                      <a:pt x="601" y="475"/>
                    </a:cubicBezTo>
                    <a:cubicBezTo>
                      <a:pt x="600" y="476"/>
                      <a:pt x="598" y="477"/>
                      <a:pt x="597" y="478"/>
                    </a:cubicBezTo>
                    <a:cubicBezTo>
                      <a:pt x="596" y="479"/>
                      <a:pt x="595" y="480"/>
                      <a:pt x="594" y="481"/>
                    </a:cubicBezTo>
                    <a:cubicBezTo>
                      <a:pt x="594" y="481"/>
                      <a:pt x="593" y="481"/>
                      <a:pt x="594" y="480"/>
                    </a:cubicBezTo>
                    <a:cubicBezTo>
                      <a:pt x="598" y="476"/>
                      <a:pt x="602" y="474"/>
                      <a:pt x="607" y="469"/>
                    </a:cubicBezTo>
                    <a:cubicBezTo>
                      <a:pt x="608" y="467"/>
                      <a:pt x="605" y="469"/>
                      <a:pt x="609" y="466"/>
                    </a:cubicBezTo>
                    <a:cubicBezTo>
                      <a:pt x="609" y="467"/>
                      <a:pt x="612" y="464"/>
                      <a:pt x="610" y="467"/>
                    </a:cubicBezTo>
                    <a:cubicBezTo>
                      <a:pt x="614" y="465"/>
                      <a:pt x="612" y="464"/>
                      <a:pt x="615" y="462"/>
                    </a:cubicBezTo>
                    <a:cubicBezTo>
                      <a:pt x="616" y="462"/>
                      <a:pt x="616" y="462"/>
                      <a:pt x="616" y="462"/>
                    </a:cubicBezTo>
                    <a:cubicBezTo>
                      <a:pt x="618" y="461"/>
                      <a:pt x="616" y="461"/>
                      <a:pt x="618" y="459"/>
                    </a:cubicBezTo>
                    <a:cubicBezTo>
                      <a:pt x="622" y="457"/>
                      <a:pt x="625" y="455"/>
                      <a:pt x="628" y="453"/>
                    </a:cubicBezTo>
                    <a:cubicBezTo>
                      <a:pt x="625" y="456"/>
                      <a:pt x="622" y="460"/>
                      <a:pt x="619" y="462"/>
                    </a:cubicBezTo>
                    <a:cubicBezTo>
                      <a:pt x="620" y="460"/>
                      <a:pt x="622" y="458"/>
                      <a:pt x="622" y="457"/>
                    </a:cubicBezTo>
                    <a:cubicBezTo>
                      <a:pt x="618" y="460"/>
                      <a:pt x="619" y="462"/>
                      <a:pt x="615" y="464"/>
                    </a:cubicBezTo>
                    <a:cubicBezTo>
                      <a:pt x="611" y="470"/>
                      <a:pt x="603" y="474"/>
                      <a:pt x="601" y="478"/>
                    </a:cubicBezTo>
                    <a:cubicBezTo>
                      <a:pt x="607" y="473"/>
                      <a:pt x="614" y="471"/>
                      <a:pt x="615" y="468"/>
                    </a:cubicBezTo>
                    <a:cubicBezTo>
                      <a:pt x="615" y="469"/>
                      <a:pt x="611" y="472"/>
                      <a:pt x="611" y="471"/>
                    </a:cubicBezTo>
                    <a:cubicBezTo>
                      <a:pt x="611" y="470"/>
                      <a:pt x="611" y="470"/>
                      <a:pt x="613" y="468"/>
                    </a:cubicBezTo>
                    <a:cubicBezTo>
                      <a:pt x="616" y="467"/>
                      <a:pt x="616" y="466"/>
                      <a:pt x="620" y="462"/>
                    </a:cubicBezTo>
                    <a:cubicBezTo>
                      <a:pt x="619" y="464"/>
                      <a:pt x="624" y="459"/>
                      <a:pt x="621" y="463"/>
                    </a:cubicBezTo>
                    <a:cubicBezTo>
                      <a:pt x="623" y="462"/>
                      <a:pt x="626" y="457"/>
                      <a:pt x="628" y="458"/>
                    </a:cubicBezTo>
                    <a:cubicBezTo>
                      <a:pt x="627" y="459"/>
                      <a:pt x="623" y="462"/>
                      <a:pt x="624" y="463"/>
                    </a:cubicBezTo>
                    <a:cubicBezTo>
                      <a:pt x="626" y="461"/>
                      <a:pt x="622" y="466"/>
                      <a:pt x="625" y="463"/>
                    </a:cubicBezTo>
                    <a:cubicBezTo>
                      <a:pt x="627" y="460"/>
                      <a:pt x="630" y="460"/>
                      <a:pt x="632" y="456"/>
                    </a:cubicBezTo>
                    <a:cubicBezTo>
                      <a:pt x="632" y="457"/>
                      <a:pt x="631" y="458"/>
                      <a:pt x="632" y="458"/>
                    </a:cubicBezTo>
                    <a:cubicBezTo>
                      <a:pt x="634" y="455"/>
                      <a:pt x="634" y="456"/>
                      <a:pt x="635" y="455"/>
                    </a:cubicBezTo>
                    <a:cubicBezTo>
                      <a:pt x="635" y="453"/>
                      <a:pt x="633" y="457"/>
                      <a:pt x="632" y="456"/>
                    </a:cubicBezTo>
                    <a:cubicBezTo>
                      <a:pt x="639" y="448"/>
                      <a:pt x="640" y="446"/>
                      <a:pt x="645" y="444"/>
                    </a:cubicBezTo>
                    <a:cubicBezTo>
                      <a:pt x="645" y="445"/>
                      <a:pt x="644" y="446"/>
                      <a:pt x="644" y="446"/>
                    </a:cubicBezTo>
                    <a:cubicBezTo>
                      <a:pt x="645" y="445"/>
                      <a:pt x="645" y="445"/>
                      <a:pt x="646" y="445"/>
                    </a:cubicBezTo>
                    <a:cubicBezTo>
                      <a:pt x="649" y="442"/>
                      <a:pt x="649" y="440"/>
                      <a:pt x="650" y="439"/>
                    </a:cubicBezTo>
                    <a:cubicBezTo>
                      <a:pt x="654" y="435"/>
                      <a:pt x="660" y="430"/>
                      <a:pt x="664" y="425"/>
                    </a:cubicBezTo>
                    <a:cubicBezTo>
                      <a:pt x="669" y="419"/>
                      <a:pt x="675" y="413"/>
                      <a:pt x="679" y="406"/>
                    </a:cubicBezTo>
                    <a:cubicBezTo>
                      <a:pt x="680" y="406"/>
                      <a:pt x="678" y="408"/>
                      <a:pt x="679" y="408"/>
                    </a:cubicBezTo>
                    <a:cubicBezTo>
                      <a:pt x="681" y="404"/>
                      <a:pt x="682" y="401"/>
                      <a:pt x="679" y="403"/>
                    </a:cubicBezTo>
                    <a:cubicBezTo>
                      <a:pt x="680" y="401"/>
                      <a:pt x="681" y="402"/>
                      <a:pt x="682" y="400"/>
                    </a:cubicBezTo>
                    <a:cubicBezTo>
                      <a:pt x="680" y="399"/>
                      <a:pt x="680" y="399"/>
                      <a:pt x="680" y="399"/>
                    </a:cubicBezTo>
                    <a:cubicBezTo>
                      <a:pt x="683" y="396"/>
                      <a:pt x="683" y="394"/>
                      <a:pt x="682" y="393"/>
                    </a:cubicBezTo>
                    <a:cubicBezTo>
                      <a:pt x="681" y="394"/>
                      <a:pt x="680" y="392"/>
                      <a:pt x="678" y="394"/>
                    </a:cubicBezTo>
                    <a:cubicBezTo>
                      <a:pt x="678" y="397"/>
                      <a:pt x="677" y="398"/>
                      <a:pt x="675" y="400"/>
                    </a:cubicBezTo>
                    <a:cubicBezTo>
                      <a:pt x="675" y="401"/>
                      <a:pt x="677" y="400"/>
                      <a:pt x="675" y="403"/>
                    </a:cubicBezTo>
                    <a:cubicBezTo>
                      <a:pt x="675" y="400"/>
                      <a:pt x="674" y="402"/>
                      <a:pt x="672" y="405"/>
                    </a:cubicBezTo>
                    <a:cubicBezTo>
                      <a:pt x="671" y="404"/>
                      <a:pt x="673" y="399"/>
                      <a:pt x="676" y="397"/>
                    </a:cubicBezTo>
                    <a:cubicBezTo>
                      <a:pt x="675" y="397"/>
                      <a:pt x="675" y="397"/>
                      <a:pt x="675" y="397"/>
                    </a:cubicBezTo>
                    <a:cubicBezTo>
                      <a:pt x="672" y="401"/>
                      <a:pt x="671" y="403"/>
                      <a:pt x="669" y="407"/>
                    </a:cubicBezTo>
                    <a:cubicBezTo>
                      <a:pt x="669" y="406"/>
                      <a:pt x="670" y="404"/>
                      <a:pt x="671" y="402"/>
                    </a:cubicBezTo>
                    <a:cubicBezTo>
                      <a:pt x="669" y="404"/>
                      <a:pt x="668" y="406"/>
                      <a:pt x="666" y="409"/>
                    </a:cubicBezTo>
                    <a:cubicBezTo>
                      <a:pt x="663" y="412"/>
                      <a:pt x="661" y="414"/>
                      <a:pt x="659" y="417"/>
                    </a:cubicBezTo>
                    <a:cubicBezTo>
                      <a:pt x="657" y="419"/>
                      <a:pt x="655" y="422"/>
                      <a:pt x="653" y="423"/>
                    </a:cubicBezTo>
                    <a:cubicBezTo>
                      <a:pt x="651" y="424"/>
                      <a:pt x="650" y="425"/>
                      <a:pt x="649" y="424"/>
                    </a:cubicBezTo>
                    <a:cubicBezTo>
                      <a:pt x="647" y="426"/>
                      <a:pt x="643" y="429"/>
                      <a:pt x="641" y="433"/>
                    </a:cubicBezTo>
                    <a:cubicBezTo>
                      <a:pt x="641" y="434"/>
                      <a:pt x="643" y="432"/>
                      <a:pt x="644" y="432"/>
                    </a:cubicBezTo>
                    <a:cubicBezTo>
                      <a:pt x="642" y="435"/>
                      <a:pt x="639" y="437"/>
                      <a:pt x="637" y="438"/>
                    </a:cubicBezTo>
                    <a:cubicBezTo>
                      <a:pt x="638" y="438"/>
                      <a:pt x="634" y="442"/>
                      <a:pt x="633" y="442"/>
                    </a:cubicBezTo>
                    <a:cubicBezTo>
                      <a:pt x="633" y="444"/>
                      <a:pt x="630" y="447"/>
                      <a:pt x="629" y="447"/>
                    </a:cubicBezTo>
                    <a:cubicBezTo>
                      <a:pt x="629" y="447"/>
                      <a:pt x="629" y="446"/>
                      <a:pt x="629" y="446"/>
                    </a:cubicBezTo>
                    <a:cubicBezTo>
                      <a:pt x="630" y="445"/>
                      <a:pt x="631" y="444"/>
                      <a:pt x="631" y="443"/>
                    </a:cubicBezTo>
                    <a:cubicBezTo>
                      <a:pt x="629" y="445"/>
                      <a:pt x="629" y="445"/>
                      <a:pt x="628" y="445"/>
                    </a:cubicBezTo>
                    <a:cubicBezTo>
                      <a:pt x="627" y="447"/>
                      <a:pt x="626" y="448"/>
                      <a:pt x="626" y="449"/>
                    </a:cubicBezTo>
                    <a:cubicBezTo>
                      <a:pt x="627" y="448"/>
                      <a:pt x="627" y="446"/>
                      <a:pt x="629" y="446"/>
                    </a:cubicBezTo>
                    <a:cubicBezTo>
                      <a:pt x="628" y="447"/>
                      <a:pt x="628" y="448"/>
                      <a:pt x="626" y="451"/>
                    </a:cubicBezTo>
                    <a:cubicBezTo>
                      <a:pt x="621" y="453"/>
                      <a:pt x="623" y="450"/>
                      <a:pt x="629" y="442"/>
                    </a:cubicBezTo>
                    <a:cubicBezTo>
                      <a:pt x="631" y="441"/>
                      <a:pt x="633" y="440"/>
                      <a:pt x="635" y="438"/>
                    </a:cubicBezTo>
                    <a:cubicBezTo>
                      <a:pt x="635" y="436"/>
                      <a:pt x="632" y="439"/>
                      <a:pt x="634" y="437"/>
                    </a:cubicBezTo>
                    <a:cubicBezTo>
                      <a:pt x="635" y="435"/>
                      <a:pt x="637" y="435"/>
                      <a:pt x="637" y="433"/>
                    </a:cubicBezTo>
                    <a:cubicBezTo>
                      <a:pt x="637" y="431"/>
                      <a:pt x="635" y="436"/>
                      <a:pt x="635" y="434"/>
                    </a:cubicBezTo>
                    <a:cubicBezTo>
                      <a:pt x="636" y="431"/>
                      <a:pt x="639" y="430"/>
                      <a:pt x="641" y="426"/>
                    </a:cubicBezTo>
                    <a:cubicBezTo>
                      <a:pt x="641" y="426"/>
                      <a:pt x="641" y="426"/>
                      <a:pt x="642" y="426"/>
                    </a:cubicBezTo>
                    <a:cubicBezTo>
                      <a:pt x="643" y="424"/>
                      <a:pt x="645" y="422"/>
                      <a:pt x="647" y="419"/>
                    </a:cubicBezTo>
                    <a:cubicBezTo>
                      <a:pt x="648" y="417"/>
                      <a:pt x="651" y="415"/>
                      <a:pt x="653" y="411"/>
                    </a:cubicBezTo>
                    <a:cubicBezTo>
                      <a:pt x="653" y="412"/>
                      <a:pt x="655" y="409"/>
                      <a:pt x="656" y="410"/>
                    </a:cubicBezTo>
                    <a:cubicBezTo>
                      <a:pt x="657" y="408"/>
                      <a:pt x="658" y="406"/>
                      <a:pt x="660" y="404"/>
                    </a:cubicBezTo>
                    <a:cubicBezTo>
                      <a:pt x="661" y="402"/>
                      <a:pt x="662" y="401"/>
                      <a:pt x="663" y="400"/>
                    </a:cubicBezTo>
                    <a:cubicBezTo>
                      <a:pt x="661" y="403"/>
                      <a:pt x="659" y="407"/>
                      <a:pt x="656" y="410"/>
                    </a:cubicBezTo>
                    <a:cubicBezTo>
                      <a:pt x="653" y="414"/>
                      <a:pt x="650" y="417"/>
                      <a:pt x="648" y="419"/>
                    </a:cubicBezTo>
                    <a:cubicBezTo>
                      <a:pt x="650" y="418"/>
                      <a:pt x="653" y="414"/>
                      <a:pt x="655" y="413"/>
                    </a:cubicBezTo>
                    <a:cubicBezTo>
                      <a:pt x="657" y="411"/>
                      <a:pt x="655" y="412"/>
                      <a:pt x="657" y="409"/>
                    </a:cubicBezTo>
                    <a:cubicBezTo>
                      <a:pt x="659" y="409"/>
                      <a:pt x="661" y="407"/>
                      <a:pt x="659" y="410"/>
                    </a:cubicBezTo>
                    <a:cubicBezTo>
                      <a:pt x="661" y="408"/>
                      <a:pt x="662" y="407"/>
                      <a:pt x="662" y="404"/>
                    </a:cubicBezTo>
                    <a:cubicBezTo>
                      <a:pt x="661" y="405"/>
                      <a:pt x="661" y="407"/>
                      <a:pt x="660" y="407"/>
                    </a:cubicBezTo>
                    <a:cubicBezTo>
                      <a:pt x="660" y="405"/>
                      <a:pt x="664" y="402"/>
                      <a:pt x="666" y="400"/>
                    </a:cubicBezTo>
                    <a:cubicBezTo>
                      <a:pt x="665" y="400"/>
                      <a:pt x="663" y="403"/>
                      <a:pt x="662" y="403"/>
                    </a:cubicBezTo>
                    <a:cubicBezTo>
                      <a:pt x="664" y="400"/>
                      <a:pt x="664" y="400"/>
                      <a:pt x="666" y="397"/>
                    </a:cubicBezTo>
                    <a:cubicBezTo>
                      <a:pt x="666" y="396"/>
                      <a:pt x="665" y="396"/>
                      <a:pt x="665" y="397"/>
                    </a:cubicBezTo>
                    <a:cubicBezTo>
                      <a:pt x="667" y="392"/>
                      <a:pt x="672" y="386"/>
                      <a:pt x="672" y="383"/>
                    </a:cubicBezTo>
                    <a:cubicBezTo>
                      <a:pt x="671" y="384"/>
                      <a:pt x="670" y="386"/>
                      <a:pt x="668" y="386"/>
                    </a:cubicBezTo>
                    <a:cubicBezTo>
                      <a:pt x="671" y="383"/>
                      <a:pt x="675" y="379"/>
                      <a:pt x="677" y="375"/>
                    </a:cubicBezTo>
                    <a:cubicBezTo>
                      <a:pt x="677" y="376"/>
                      <a:pt x="675" y="379"/>
                      <a:pt x="674" y="381"/>
                    </a:cubicBezTo>
                    <a:cubicBezTo>
                      <a:pt x="677" y="379"/>
                      <a:pt x="678" y="376"/>
                      <a:pt x="678" y="374"/>
                    </a:cubicBezTo>
                    <a:cubicBezTo>
                      <a:pt x="679" y="373"/>
                      <a:pt x="681" y="374"/>
                      <a:pt x="680" y="373"/>
                    </a:cubicBezTo>
                    <a:cubicBezTo>
                      <a:pt x="682" y="371"/>
                      <a:pt x="678" y="375"/>
                      <a:pt x="680" y="372"/>
                    </a:cubicBezTo>
                    <a:cubicBezTo>
                      <a:pt x="681" y="371"/>
                      <a:pt x="681" y="371"/>
                      <a:pt x="681" y="371"/>
                    </a:cubicBezTo>
                    <a:cubicBezTo>
                      <a:pt x="681" y="372"/>
                      <a:pt x="682" y="372"/>
                      <a:pt x="683" y="371"/>
                    </a:cubicBezTo>
                    <a:cubicBezTo>
                      <a:pt x="682" y="370"/>
                      <a:pt x="684" y="368"/>
                      <a:pt x="683" y="368"/>
                    </a:cubicBezTo>
                    <a:cubicBezTo>
                      <a:pt x="682" y="370"/>
                      <a:pt x="682" y="371"/>
                      <a:pt x="681" y="371"/>
                    </a:cubicBezTo>
                    <a:cubicBezTo>
                      <a:pt x="683" y="368"/>
                      <a:pt x="684" y="366"/>
                      <a:pt x="685" y="362"/>
                    </a:cubicBezTo>
                    <a:cubicBezTo>
                      <a:pt x="686" y="363"/>
                      <a:pt x="689" y="360"/>
                      <a:pt x="689" y="357"/>
                    </a:cubicBezTo>
                    <a:cubicBezTo>
                      <a:pt x="688" y="359"/>
                      <a:pt x="687" y="361"/>
                      <a:pt x="687" y="361"/>
                    </a:cubicBezTo>
                    <a:cubicBezTo>
                      <a:pt x="689" y="358"/>
                      <a:pt x="690" y="354"/>
                      <a:pt x="691" y="351"/>
                    </a:cubicBezTo>
                    <a:cubicBezTo>
                      <a:pt x="690" y="350"/>
                      <a:pt x="688" y="352"/>
                      <a:pt x="687" y="353"/>
                    </a:cubicBezTo>
                    <a:cubicBezTo>
                      <a:pt x="688" y="354"/>
                      <a:pt x="689" y="351"/>
                      <a:pt x="689" y="353"/>
                    </a:cubicBezTo>
                    <a:cubicBezTo>
                      <a:pt x="687" y="357"/>
                      <a:pt x="685" y="359"/>
                      <a:pt x="684" y="363"/>
                    </a:cubicBezTo>
                    <a:cubicBezTo>
                      <a:pt x="682" y="365"/>
                      <a:pt x="681" y="363"/>
                      <a:pt x="680" y="365"/>
                    </a:cubicBezTo>
                    <a:cubicBezTo>
                      <a:pt x="680" y="363"/>
                      <a:pt x="679" y="364"/>
                      <a:pt x="679" y="363"/>
                    </a:cubicBezTo>
                    <a:cubicBezTo>
                      <a:pt x="678" y="365"/>
                      <a:pt x="677" y="365"/>
                      <a:pt x="677" y="364"/>
                    </a:cubicBezTo>
                    <a:cubicBezTo>
                      <a:pt x="676" y="367"/>
                      <a:pt x="676" y="366"/>
                      <a:pt x="675" y="368"/>
                    </a:cubicBezTo>
                    <a:cubicBezTo>
                      <a:pt x="673" y="369"/>
                      <a:pt x="671" y="370"/>
                      <a:pt x="669" y="373"/>
                    </a:cubicBezTo>
                    <a:cubicBezTo>
                      <a:pt x="669" y="373"/>
                      <a:pt x="672" y="370"/>
                      <a:pt x="672" y="372"/>
                    </a:cubicBezTo>
                    <a:cubicBezTo>
                      <a:pt x="670" y="374"/>
                      <a:pt x="670" y="373"/>
                      <a:pt x="669" y="375"/>
                    </a:cubicBezTo>
                    <a:cubicBezTo>
                      <a:pt x="669" y="377"/>
                      <a:pt x="675" y="368"/>
                      <a:pt x="675" y="370"/>
                    </a:cubicBezTo>
                    <a:cubicBezTo>
                      <a:pt x="674" y="372"/>
                      <a:pt x="673" y="372"/>
                      <a:pt x="671" y="375"/>
                    </a:cubicBezTo>
                    <a:cubicBezTo>
                      <a:pt x="670" y="374"/>
                      <a:pt x="667" y="379"/>
                      <a:pt x="665" y="380"/>
                    </a:cubicBezTo>
                    <a:cubicBezTo>
                      <a:pt x="666" y="379"/>
                      <a:pt x="668" y="378"/>
                      <a:pt x="668" y="377"/>
                    </a:cubicBezTo>
                    <a:cubicBezTo>
                      <a:pt x="665" y="379"/>
                      <a:pt x="668" y="375"/>
                      <a:pt x="668" y="375"/>
                    </a:cubicBezTo>
                    <a:cubicBezTo>
                      <a:pt x="668" y="375"/>
                      <a:pt x="666" y="376"/>
                      <a:pt x="666" y="375"/>
                    </a:cubicBezTo>
                    <a:cubicBezTo>
                      <a:pt x="670" y="370"/>
                      <a:pt x="673" y="363"/>
                      <a:pt x="674" y="359"/>
                    </a:cubicBezTo>
                    <a:cubicBezTo>
                      <a:pt x="672" y="362"/>
                      <a:pt x="669" y="371"/>
                      <a:pt x="666" y="373"/>
                    </a:cubicBezTo>
                    <a:cubicBezTo>
                      <a:pt x="666" y="373"/>
                      <a:pt x="664" y="372"/>
                      <a:pt x="664" y="372"/>
                    </a:cubicBezTo>
                    <a:cubicBezTo>
                      <a:pt x="664" y="374"/>
                      <a:pt x="662" y="374"/>
                      <a:pt x="661" y="376"/>
                    </a:cubicBezTo>
                    <a:cubicBezTo>
                      <a:pt x="661" y="376"/>
                      <a:pt x="662" y="376"/>
                      <a:pt x="661" y="378"/>
                    </a:cubicBezTo>
                    <a:cubicBezTo>
                      <a:pt x="660" y="377"/>
                      <a:pt x="660" y="377"/>
                      <a:pt x="660" y="377"/>
                    </a:cubicBezTo>
                    <a:cubicBezTo>
                      <a:pt x="662" y="373"/>
                      <a:pt x="664" y="370"/>
                      <a:pt x="665" y="368"/>
                    </a:cubicBezTo>
                    <a:cubicBezTo>
                      <a:pt x="665" y="368"/>
                      <a:pt x="664" y="369"/>
                      <a:pt x="664" y="369"/>
                    </a:cubicBezTo>
                    <a:cubicBezTo>
                      <a:pt x="665" y="367"/>
                      <a:pt x="666" y="367"/>
                      <a:pt x="666" y="364"/>
                    </a:cubicBezTo>
                    <a:cubicBezTo>
                      <a:pt x="669" y="364"/>
                      <a:pt x="672" y="355"/>
                      <a:pt x="676" y="352"/>
                    </a:cubicBezTo>
                    <a:cubicBezTo>
                      <a:pt x="675" y="356"/>
                      <a:pt x="676" y="355"/>
                      <a:pt x="676" y="355"/>
                    </a:cubicBezTo>
                    <a:cubicBezTo>
                      <a:pt x="676" y="353"/>
                      <a:pt x="679" y="349"/>
                      <a:pt x="680" y="350"/>
                    </a:cubicBezTo>
                    <a:cubicBezTo>
                      <a:pt x="678" y="353"/>
                      <a:pt x="678" y="351"/>
                      <a:pt x="677" y="353"/>
                    </a:cubicBezTo>
                    <a:cubicBezTo>
                      <a:pt x="678" y="354"/>
                      <a:pt x="679" y="351"/>
                      <a:pt x="680" y="349"/>
                    </a:cubicBezTo>
                    <a:cubicBezTo>
                      <a:pt x="679" y="349"/>
                      <a:pt x="679" y="348"/>
                      <a:pt x="680" y="346"/>
                    </a:cubicBezTo>
                    <a:cubicBezTo>
                      <a:pt x="681" y="346"/>
                      <a:pt x="682" y="344"/>
                      <a:pt x="683" y="345"/>
                    </a:cubicBezTo>
                    <a:cubicBezTo>
                      <a:pt x="686" y="339"/>
                      <a:pt x="686" y="341"/>
                      <a:pt x="687" y="340"/>
                    </a:cubicBezTo>
                    <a:cubicBezTo>
                      <a:pt x="689" y="336"/>
                      <a:pt x="686" y="341"/>
                      <a:pt x="687" y="338"/>
                    </a:cubicBezTo>
                    <a:cubicBezTo>
                      <a:pt x="690" y="333"/>
                      <a:pt x="692" y="331"/>
                      <a:pt x="694" y="326"/>
                    </a:cubicBezTo>
                    <a:cubicBezTo>
                      <a:pt x="695" y="326"/>
                      <a:pt x="695" y="326"/>
                      <a:pt x="695" y="327"/>
                    </a:cubicBezTo>
                    <a:cubicBezTo>
                      <a:pt x="696" y="324"/>
                      <a:pt x="699" y="322"/>
                      <a:pt x="698" y="323"/>
                    </a:cubicBezTo>
                    <a:cubicBezTo>
                      <a:pt x="698" y="325"/>
                      <a:pt x="696" y="324"/>
                      <a:pt x="697" y="326"/>
                    </a:cubicBezTo>
                    <a:cubicBezTo>
                      <a:pt x="697" y="325"/>
                      <a:pt x="698" y="324"/>
                      <a:pt x="698" y="324"/>
                    </a:cubicBezTo>
                    <a:cubicBezTo>
                      <a:pt x="699" y="322"/>
                      <a:pt x="700" y="320"/>
                      <a:pt x="701" y="320"/>
                    </a:cubicBezTo>
                    <a:cubicBezTo>
                      <a:pt x="701" y="318"/>
                      <a:pt x="704" y="312"/>
                      <a:pt x="705" y="310"/>
                    </a:cubicBezTo>
                    <a:cubicBezTo>
                      <a:pt x="706" y="310"/>
                      <a:pt x="705" y="314"/>
                      <a:pt x="705" y="314"/>
                    </a:cubicBezTo>
                    <a:cubicBezTo>
                      <a:pt x="706" y="313"/>
                      <a:pt x="707" y="312"/>
                      <a:pt x="707" y="312"/>
                    </a:cubicBezTo>
                    <a:cubicBezTo>
                      <a:pt x="707" y="313"/>
                      <a:pt x="706" y="314"/>
                      <a:pt x="707" y="315"/>
                    </a:cubicBezTo>
                    <a:cubicBezTo>
                      <a:pt x="707" y="313"/>
                      <a:pt x="708" y="311"/>
                      <a:pt x="708" y="310"/>
                    </a:cubicBezTo>
                    <a:cubicBezTo>
                      <a:pt x="704" y="312"/>
                      <a:pt x="708" y="304"/>
                      <a:pt x="708" y="303"/>
                    </a:cubicBezTo>
                    <a:cubicBezTo>
                      <a:pt x="709" y="301"/>
                      <a:pt x="709" y="299"/>
                      <a:pt x="710" y="296"/>
                    </a:cubicBezTo>
                    <a:cubicBezTo>
                      <a:pt x="709" y="297"/>
                      <a:pt x="709" y="296"/>
                      <a:pt x="709" y="293"/>
                    </a:cubicBezTo>
                    <a:cubicBezTo>
                      <a:pt x="707" y="293"/>
                      <a:pt x="705" y="292"/>
                      <a:pt x="707" y="288"/>
                    </a:cubicBezTo>
                    <a:cubicBezTo>
                      <a:pt x="706" y="289"/>
                      <a:pt x="706" y="289"/>
                      <a:pt x="706" y="289"/>
                    </a:cubicBezTo>
                    <a:cubicBezTo>
                      <a:pt x="705" y="290"/>
                      <a:pt x="705" y="294"/>
                      <a:pt x="704" y="294"/>
                    </a:cubicBezTo>
                    <a:cubicBezTo>
                      <a:pt x="704" y="293"/>
                      <a:pt x="704" y="293"/>
                      <a:pt x="705" y="290"/>
                    </a:cubicBezTo>
                    <a:cubicBezTo>
                      <a:pt x="704" y="291"/>
                      <a:pt x="706" y="288"/>
                      <a:pt x="704" y="289"/>
                    </a:cubicBezTo>
                    <a:cubicBezTo>
                      <a:pt x="704" y="291"/>
                      <a:pt x="703" y="293"/>
                      <a:pt x="702" y="293"/>
                    </a:cubicBezTo>
                    <a:cubicBezTo>
                      <a:pt x="700" y="298"/>
                      <a:pt x="701" y="300"/>
                      <a:pt x="699" y="305"/>
                    </a:cubicBezTo>
                    <a:cubicBezTo>
                      <a:pt x="699" y="305"/>
                      <a:pt x="699" y="304"/>
                      <a:pt x="699" y="304"/>
                    </a:cubicBezTo>
                    <a:cubicBezTo>
                      <a:pt x="697" y="308"/>
                      <a:pt x="696" y="312"/>
                      <a:pt x="695" y="316"/>
                    </a:cubicBezTo>
                    <a:cubicBezTo>
                      <a:pt x="695" y="316"/>
                      <a:pt x="695" y="316"/>
                      <a:pt x="694" y="316"/>
                    </a:cubicBezTo>
                    <a:cubicBezTo>
                      <a:pt x="693" y="315"/>
                      <a:pt x="695" y="314"/>
                      <a:pt x="694" y="313"/>
                    </a:cubicBezTo>
                    <a:cubicBezTo>
                      <a:pt x="696" y="311"/>
                      <a:pt x="694" y="310"/>
                      <a:pt x="696" y="309"/>
                    </a:cubicBezTo>
                    <a:cubicBezTo>
                      <a:pt x="696" y="309"/>
                      <a:pt x="697" y="307"/>
                      <a:pt x="696" y="307"/>
                    </a:cubicBezTo>
                    <a:cubicBezTo>
                      <a:pt x="695" y="308"/>
                      <a:pt x="694" y="311"/>
                      <a:pt x="694" y="309"/>
                    </a:cubicBezTo>
                    <a:cubicBezTo>
                      <a:pt x="693" y="312"/>
                      <a:pt x="693" y="314"/>
                      <a:pt x="691" y="315"/>
                    </a:cubicBezTo>
                    <a:cubicBezTo>
                      <a:pt x="693" y="313"/>
                      <a:pt x="692" y="312"/>
                      <a:pt x="692" y="311"/>
                    </a:cubicBezTo>
                    <a:cubicBezTo>
                      <a:pt x="693" y="310"/>
                      <a:pt x="695" y="306"/>
                      <a:pt x="693" y="309"/>
                    </a:cubicBezTo>
                    <a:cubicBezTo>
                      <a:pt x="694" y="306"/>
                      <a:pt x="695" y="305"/>
                      <a:pt x="695" y="303"/>
                    </a:cubicBezTo>
                    <a:cubicBezTo>
                      <a:pt x="695" y="304"/>
                      <a:pt x="693" y="306"/>
                      <a:pt x="694" y="304"/>
                    </a:cubicBezTo>
                    <a:cubicBezTo>
                      <a:pt x="695" y="301"/>
                      <a:pt x="696" y="302"/>
                      <a:pt x="697" y="300"/>
                    </a:cubicBezTo>
                    <a:cubicBezTo>
                      <a:pt x="697" y="298"/>
                      <a:pt x="696" y="301"/>
                      <a:pt x="696" y="298"/>
                    </a:cubicBezTo>
                    <a:cubicBezTo>
                      <a:pt x="696" y="301"/>
                      <a:pt x="698" y="296"/>
                      <a:pt x="698" y="294"/>
                    </a:cubicBezTo>
                    <a:cubicBezTo>
                      <a:pt x="697" y="295"/>
                      <a:pt x="698" y="293"/>
                      <a:pt x="699" y="291"/>
                    </a:cubicBezTo>
                    <a:cubicBezTo>
                      <a:pt x="697" y="289"/>
                      <a:pt x="695" y="287"/>
                      <a:pt x="696" y="282"/>
                    </a:cubicBezTo>
                    <a:cubicBezTo>
                      <a:pt x="697" y="280"/>
                      <a:pt x="696" y="280"/>
                      <a:pt x="697" y="277"/>
                    </a:cubicBezTo>
                    <a:cubicBezTo>
                      <a:pt x="698" y="275"/>
                      <a:pt x="696" y="277"/>
                      <a:pt x="696" y="275"/>
                    </a:cubicBezTo>
                    <a:cubicBezTo>
                      <a:pt x="697" y="275"/>
                      <a:pt x="698" y="275"/>
                      <a:pt x="698" y="274"/>
                    </a:cubicBezTo>
                    <a:cubicBezTo>
                      <a:pt x="698" y="273"/>
                      <a:pt x="697" y="273"/>
                      <a:pt x="697" y="272"/>
                    </a:cubicBezTo>
                    <a:cubicBezTo>
                      <a:pt x="699" y="269"/>
                      <a:pt x="700" y="272"/>
                      <a:pt x="701" y="268"/>
                    </a:cubicBezTo>
                    <a:cubicBezTo>
                      <a:pt x="701" y="268"/>
                      <a:pt x="700" y="270"/>
                      <a:pt x="700" y="269"/>
                    </a:cubicBezTo>
                    <a:cubicBezTo>
                      <a:pt x="701" y="264"/>
                      <a:pt x="701" y="261"/>
                      <a:pt x="703" y="257"/>
                    </a:cubicBezTo>
                    <a:cubicBezTo>
                      <a:pt x="705" y="258"/>
                      <a:pt x="705" y="255"/>
                      <a:pt x="706" y="253"/>
                    </a:cubicBezTo>
                    <a:cubicBezTo>
                      <a:pt x="708" y="255"/>
                      <a:pt x="706" y="255"/>
                      <a:pt x="709" y="252"/>
                    </a:cubicBezTo>
                    <a:cubicBezTo>
                      <a:pt x="709" y="253"/>
                      <a:pt x="708" y="255"/>
                      <a:pt x="708" y="256"/>
                    </a:cubicBezTo>
                    <a:cubicBezTo>
                      <a:pt x="709" y="254"/>
                      <a:pt x="710" y="253"/>
                      <a:pt x="711" y="253"/>
                    </a:cubicBezTo>
                    <a:cubicBezTo>
                      <a:pt x="711" y="254"/>
                      <a:pt x="710" y="256"/>
                      <a:pt x="710" y="256"/>
                    </a:cubicBezTo>
                    <a:cubicBezTo>
                      <a:pt x="711" y="252"/>
                      <a:pt x="713" y="256"/>
                      <a:pt x="714" y="252"/>
                    </a:cubicBezTo>
                    <a:cubicBezTo>
                      <a:pt x="712" y="253"/>
                      <a:pt x="711" y="250"/>
                      <a:pt x="711" y="247"/>
                    </a:cubicBezTo>
                    <a:cubicBezTo>
                      <a:pt x="710" y="248"/>
                      <a:pt x="710" y="250"/>
                      <a:pt x="710" y="250"/>
                    </a:cubicBezTo>
                    <a:cubicBezTo>
                      <a:pt x="711" y="244"/>
                      <a:pt x="708" y="245"/>
                      <a:pt x="710" y="238"/>
                    </a:cubicBezTo>
                    <a:cubicBezTo>
                      <a:pt x="710" y="237"/>
                      <a:pt x="711" y="238"/>
                      <a:pt x="711" y="237"/>
                    </a:cubicBezTo>
                    <a:cubicBezTo>
                      <a:pt x="710" y="235"/>
                      <a:pt x="709" y="232"/>
                      <a:pt x="709" y="228"/>
                    </a:cubicBezTo>
                    <a:cubicBezTo>
                      <a:pt x="710" y="227"/>
                      <a:pt x="711" y="226"/>
                      <a:pt x="711" y="224"/>
                    </a:cubicBezTo>
                    <a:cubicBezTo>
                      <a:pt x="711" y="225"/>
                      <a:pt x="712" y="226"/>
                      <a:pt x="712" y="227"/>
                    </a:cubicBezTo>
                    <a:cubicBezTo>
                      <a:pt x="712" y="222"/>
                      <a:pt x="714" y="221"/>
                      <a:pt x="714" y="223"/>
                    </a:cubicBezTo>
                    <a:cubicBezTo>
                      <a:pt x="715" y="220"/>
                      <a:pt x="714" y="219"/>
                      <a:pt x="714" y="216"/>
                    </a:cubicBezTo>
                    <a:cubicBezTo>
                      <a:pt x="715" y="217"/>
                      <a:pt x="715" y="214"/>
                      <a:pt x="715" y="213"/>
                    </a:cubicBezTo>
                    <a:cubicBezTo>
                      <a:pt x="717" y="215"/>
                      <a:pt x="715" y="219"/>
                      <a:pt x="715" y="221"/>
                    </a:cubicBezTo>
                    <a:cubicBezTo>
                      <a:pt x="718" y="218"/>
                      <a:pt x="715" y="231"/>
                      <a:pt x="716" y="233"/>
                    </a:cubicBezTo>
                    <a:cubicBezTo>
                      <a:pt x="718" y="232"/>
                      <a:pt x="717" y="228"/>
                      <a:pt x="717" y="223"/>
                    </a:cubicBezTo>
                    <a:cubicBezTo>
                      <a:pt x="718" y="221"/>
                      <a:pt x="719" y="220"/>
                      <a:pt x="719" y="221"/>
                    </a:cubicBezTo>
                    <a:cubicBezTo>
                      <a:pt x="719" y="216"/>
                      <a:pt x="719" y="212"/>
                      <a:pt x="721" y="208"/>
                    </a:cubicBezTo>
                    <a:cubicBezTo>
                      <a:pt x="720" y="206"/>
                      <a:pt x="720" y="209"/>
                      <a:pt x="720" y="207"/>
                    </a:cubicBezTo>
                    <a:cubicBezTo>
                      <a:pt x="720" y="206"/>
                      <a:pt x="720" y="205"/>
                      <a:pt x="720" y="205"/>
                    </a:cubicBezTo>
                    <a:cubicBezTo>
                      <a:pt x="720" y="206"/>
                      <a:pt x="720" y="207"/>
                      <a:pt x="721" y="207"/>
                    </a:cubicBezTo>
                    <a:cubicBezTo>
                      <a:pt x="721" y="205"/>
                      <a:pt x="721" y="202"/>
                      <a:pt x="723" y="201"/>
                    </a:cubicBezTo>
                    <a:cubicBezTo>
                      <a:pt x="722" y="201"/>
                      <a:pt x="722" y="197"/>
                      <a:pt x="723" y="197"/>
                    </a:cubicBezTo>
                    <a:cubicBezTo>
                      <a:pt x="723" y="198"/>
                      <a:pt x="723" y="197"/>
                      <a:pt x="723" y="198"/>
                    </a:cubicBezTo>
                    <a:cubicBezTo>
                      <a:pt x="723" y="203"/>
                      <a:pt x="723" y="207"/>
                      <a:pt x="724" y="208"/>
                    </a:cubicBezTo>
                    <a:cubicBezTo>
                      <a:pt x="726" y="204"/>
                      <a:pt x="728" y="201"/>
                      <a:pt x="729" y="196"/>
                    </a:cubicBezTo>
                    <a:cubicBezTo>
                      <a:pt x="729" y="200"/>
                      <a:pt x="728" y="201"/>
                      <a:pt x="727" y="201"/>
                    </a:cubicBezTo>
                    <a:cubicBezTo>
                      <a:pt x="728" y="202"/>
                      <a:pt x="727" y="205"/>
                      <a:pt x="728" y="205"/>
                    </a:cubicBezTo>
                    <a:cubicBezTo>
                      <a:pt x="729" y="203"/>
                      <a:pt x="729" y="200"/>
                      <a:pt x="730" y="199"/>
                    </a:cubicBezTo>
                    <a:cubicBezTo>
                      <a:pt x="731" y="198"/>
                      <a:pt x="731" y="201"/>
                      <a:pt x="731" y="202"/>
                    </a:cubicBezTo>
                    <a:cubicBezTo>
                      <a:pt x="732" y="200"/>
                      <a:pt x="732" y="197"/>
                      <a:pt x="733" y="196"/>
                    </a:cubicBezTo>
                    <a:cubicBezTo>
                      <a:pt x="734" y="194"/>
                      <a:pt x="734" y="193"/>
                      <a:pt x="735" y="193"/>
                    </a:cubicBezTo>
                    <a:cubicBezTo>
                      <a:pt x="735" y="190"/>
                      <a:pt x="734" y="192"/>
                      <a:pt x="735" y="189"/>
                    </a:cubicBezTo>
                    <a:cubicBezTo>
                      <a:pt x="736" y="188"/>
                      <a:pt x="736" y="191"/>
                      <a:pt x="737" y="189"/>
                    </a:cubicBezTo>
                    <a:cubicBezTo>
                      <a:pt x="736" y="187"/>
                      <a:pt x="735" y="187"/>
                      <a:pt x="735" y="184"/>
                    </a:cubicBezTo>
                    <a:cubicBezTo>
                      <a:pt x="736" y="184"/>
                      <a:pt x="736" y="183"/>
                      <a:pt x="736" y="182"/>
                    </a:cubicBezTo>
                    <a:cubicBezTo>
                      <a:pt x="737" y="183"/>
                      <a:pt x="736" y="188"/>
                      <a:pt x="737" y="187"/>
                    </a:cubicBezTo>
                    <a:cubicBezTo>
                      <a:pt x="737" y="185"/>
                      <a:pt x="738" y="183"/>
                      <a:pt x="738" y="180"/>
                    </a:cubicBezTo>
                    <a:cubicBezTo>
                      <a:pt x="737" y="181"/>
                      <a:pt x="736" y="184"/>
                      <a:pt x="736" y="180"/>
                    </a:cubicBezTo>
                    <a:cubicBezTo>
                      <a:pt x="737" y="178"/>
                      <a:pt x="738" y="177"/>
                      <a:pt x="738" y="175"/>
                    </a:cubicBezTo>
                    <a:cubicBezTo>
                      <a:pt x="736" y="178"/>
                      <a:pt x="735" y="178"/>
                      <a:pt x="733" y="175"/>
                    </a:cubicBezTo>
                    <a:cubicBezTo>
                      <a:pt x="733" y="178"/>
                      <a:pt x="732" y="177"/>
                      <a:pt x="732" y="178"/>
                    </a:cubicBezTo>
                    <a:cubicBezTo>
                      <a:pt x="732" y="176"/>
                      <a:pt x="732" y="173"/>
                      <a:pt x="731" y="174"/>
                    </a:cubicBezTo>
                    <a:cubicBezTo>
                      <a:pt x="731" y="177"/>
                      <a:pt x="731" y="176"/>
                      <a:pt x="730" y="178"/>
                    </a:cubicBezTo>
                    <a:cubicBezTo>
                      <a:pt x="732" y="177"/>
                      <a:pt x="734" y="183"/>
                      <a:pt x="732" y="186"/>
                    </a:cubicBezTo>
                    <a:cubicBezTo>
                      <a:pt x="732" y="185"/>
                      <a:pt x="731" y="184"/>
                      <a:pt x="731" y="185"/>
                    </a:cubicBezTo>
                    <a:cubicBezTo>
                      <a:pt x="731" y="188"/>
                      <a:pt x="732" y="188"/>
                      <a:pt x="731" y="190"/>
                    </a:cubicBezTo>
                    <a:cubicBezTo>
                      <a:pt x="731" y="185"/>
                      <a:pt x="730" y="190"/>
                      <a:pt x="729" y="191"/>
                    </a:cubicBezTo>
                    <a:cubicBezTo>
                      <a:pt x="728" y="191"/>
                      <a:pt x="728" y="191"/>
                      <a:pt x="728" y="191"/>
                    </a:cubicBezTo>
                    <a:cubicBezTo>
                      <a:pt x="728" y="188"/>
                      <a:pt x="727" y="184"/>
                      <a:pt x="728" y="181"/>
                    </a:cubicBezTo>
                    <a:cubicBezTo>
                      <a:pt x="728" y="182"/>
                      <a:pt x="728" y="186"/>
                      <a:pt x="729" y="186"/>
                    </a:cubicBezTo>
                    <a:cubicBezTo>
                      <a:pt x="729" y="182"/>
                      <a:pt x="729" y="180"/>
                      <a:pt x="730" y="178"/>
                    </a:cubicBezTo>
                    <a:cubicBezTo>
                      <a:pt x="729" y="176"/>
                      <a:pt x="729" y="176"/>
                      <a:pt x="729" y="175"/>
                    </a:cubicBezTo>
                    <a:cubicBezTo>
                      <a:pt x="728" y="176"/>
                      <a:pt x="728" y="178"/>
                      <a:pt x="728" y="178"/>
                    </a:cubicBezTo>
                    <a:cubicBezTo>
                      <a:pt x="728" y="177"/>
                      <a:pt x="728" y="177"/>
                      <a:pt x="728" y="175"/>
                    </a:cubicBezTo>
                    <a:cubicBezTo>
                      <a:pt x="727" y="175"/>
                      <a:pt x="727" y="175"/>
                      <a:pt x="727" y="175"/>
                    </a:cubicBezTo>
                    <a:cubicBezTo>
                      <a:pt x="727" y="176"/>
                      <a:pt x="727" y="176"/>
                      <a:pt x="727" y="176"/>
                    </a:cubicBezTo>
                    <a:cubicBezTo>
                      <a:pt x="727" y="182"/>
                      <a:pt x="726" y="187"/>
                      <a:pt x="725" y="189"/>
                    </a:cubicBezTo>
                    <a:cubicBezTo>
                      <a:pt x="726" y="185"/>
                      <a:pt x="725" y="186"/>
                      <a:pt x="725" y="181"/>
                    </a:cubicBezTo>
                    <a:cubicBezTo>
                      <a:pt x="726" y="181"/>
                      <a:pt x="726" y="181"/>
                      <a:pt x="726" y="181"/>
                    </a:cubicBezTo>
                    <a:cubicBezTo>
                      <a:pt x="726" y="178"/>
                      <a:pt x="726" y="178"/>
                      <a:pt x="726" y="175"/>
                    </a:cubicBezTo>
                    <a:cubicBezTo>
                      <a:pt x="726" y="177"/>
                      <a:pt x="726" y="179"/>
                      <a:pt x="724" y="179"/>
                    </a:cubicBezTo>
                    <a:cubicBezTo>
                      <a:pt x="725" y="182"/>
                      <a:pt x="725" y="188"/>
                      <a:pt x="724" y="191"/>
                    </a:cubicBezTo>
                    <a:cubicBezTo>
                      <a:pt x="725" y="187"/>
                      <a:pt x="722" y="190"/>
                      <a:pt x="722" y="190"/>
                    </a:cubicBezTo>
                    <a:cubicBezTo>
                      <a:pt x="723" y="194"/>
                      <a:pt x="725" y="192"/>
                      <a:pt x="723" y="197"/>
                    </a:cubicBezTo>
                    <a:cubicBezTo>
                      <a:pt x="723" y="194"/>
                      <a:pt x="723" y="194"/>
                      <a:pt x="722" y="194"/>
                    </a:cubicBezTo>
                    <a:cubicBezTo>
                      <a:pt x="722" y="197"/>
                      <a:pt x="721" y="197"/>
                      <a:pt x="720" y="199"/>
                    </a:cubicBezTo>
                    <a:cubicBezTo>
                      <a:pt x="721" y="196"/>
                      <a:pt x="720" y="196"/>
                      <a:pt x="720" y="195"/>
                    </a:cubicBezTo>
                    <a:cubicBezTo>
                      <a:pt x="719" y="196"/>
                      <a:pt x="719" y="195"/>
                      <a:pt x="719" y="194"/>
                    </a:cubicBezTo>
                    <a:cubicBezTo>
                      <a:pt x="719" y="193"/>
                      <a:pt x="719" y="192"/>
                      <a:pt x="718" y="194"/>
                    </a:cubicBezTo>
                    <a:cubicBezTo>
                      <a:pt x="719" y="196"/>
                      <a:pt x="719" y="197"/>
                      <a:pt x="719" y="199"/>
                    </a:cubicBezTo>
                    <a:cubicBezTo>
                      <a:pt x="717" y="199"/>
                      <a:pt x="716" y="206"/>
                      <a:pt x="715" y="202"/>
                    </a:cubicBezTo>
                    <a:cubicBezTo>
                      <a:pt x="716" y="199"/>
                      <a:pt x="716" y="198"/>
                      <a:pt x="716" y="195"/>
                    </a:cubicBezTo>
                    <a:cubicBezTo>
                      <a:pt x="715" y="195"/>
                      <a:pt x="715" y="197"/>
                      <a:pt x="715" y="197"/>
                    </a:cubicBezTo>
                    <a:cubicBezTo>
                      <a:pt x="715" y="194"/>
                      <a:pt x="715" y="191"/>
                      <a:pt x="714" y="189"/>
                    </a:cubicBezTo>
                    <a:cubicBezTo>
                      <a:pt x="714" y="191"/>
                      <a:pt x="712" y="191"/>
                      <a:pt x="712" y="191"/>
                    </a:cubicBezTo>
                    <a:cubicBezTo>
                      <a:pt x="714" y="189"/>
                      <a:pt x="712" y="183"/>
                      <a:pt x="713" y="181"/>
                    </a:cubicBezTo>
                    <a:cubicBezTo>
                      <a:pt x="713" y="183"/>
                      <a:pt x="712" y="182"/>
                      <a:pt x="711" y="181"/>
                    </a:cubicBezTo>
                    <a:cubicBezTo>
                      <a:pt x="711" y="183"/>
                      <a:pt x="712" y="186"/>
                      <a:pt x="710" y="185"/>
                    </a:cubicBezTo>
                    <a:cubicBezTo>
                      <a:pt x="711" y="182"/>
                      <a:pt x="711" y="179"/>
                      <a:pt x="710" y="176"/>
                    </a:cubicBezTo>
                    <a:cubicBezTo>
                      <a:pt x="711" y="175"/>
                      <a:pt x="711" y="174"/>
                      <a:pt x="713" y="174"/>
                    </a:cubicBezTo>
                    <a:cubicBezTo>
                      <a:pt x="712" y="172"/>
                      <a:pt x="712" y="171"/>
                      <a:pt x="712" y="171"/>
                    </a:cubicBezTo>
                    <a:cubicBezTo>
                      <a:pt x="712" y="174"/>
                      <a:pt x="710" y="171"/>
                      <a:pt x="709" y="172"/>
                    </a:cubicBezTo>
                    <a:cubicBezTo>
                      <a:pt x="709" y="169"/>
                      <a:pt x="708" y="170"/>
                      <a:pt x="708" y="167"/>
                    </a:cubicBezTo>
                    <a:cubicBezTo>
                      <a:pt x="709" y="167"/>
                      <a:pt x="710" y="164"/>
                      <a:pt x="711" y="167"/>
                    </a:cubicBezTo>
                    <a:cubicBezTo>
                      <a:pt x="711" y="164"/>
                      <a:pt x="711" y="163"/>
                      <a:pt x="711" y="160"/>
                    </a:cubicBezTo>
                    <a:cubicBezTo>
                      <a:pt x="712" y="159"/>
                      <a:pt x="713" y="157"/>
                      <a:pt x="714" y="153"/>
                    </a:cubicBezTo>
                    <a:cubicBezTo>
                      <a:pt x="713" y="151"/>
                      <a:pt x="713" y="154"/>
                      <a:pt x="713" y="151"/>
                    </a:cubicBezTo>
                    <a:cubicBezTo>
                      <a:pt x="713" y="150"/>
                      <a:pt x="713" y="148"/>
                      <a:pt x="714" y="148"/>
                    </a:cubicBezTo>
                    <a:cubicBezTo>
                      <a:pt x="714" y="150"/>
                      <a:pt x="713" y="152"/>
                      <a:pt x="714" y="151"/>
                    </a:cubicBezTo>
                    <a:cubicBezTo>
                      <a:pt x="714" y="146"/>
                      <a:pt x="715" y="144"/>
                      <a:pt x="715" y="141"/>
                    </a:cubicBezTo>
                    <a:cubicBezTo>
                      <a:pt x="716" y="144"/>
                      <a:pt x="718" y="149"/>
                      <a:pt x="717" y="153"/>
                    </a:cubicBezTo>
                    <a:cubicBezTo>
                      <a:pt x="716" y="153"/>
                      <a:pt x="716" y="151"/>
                      <a:pt x="716" y="151"/>
                    </a:cubicBezTo>
                    <a:cubicBezTo>
                      <a:pt x="715" y="154"/>
                      <a:pt x="716" y="155"/>
                      <a:pt x="716" y="158"/>
                    </a:cubicBezTo>
                    <a:cubicBezTo>
                      <a:pt x="716" y="159"/>
                      <a:pt x="717" y="159"/>
                      <a:pt x="717" y="159"/>
                    </a:cubicBezTo>
                    <a:cubicBezTo>
                      <a:pt x="717" y="158"/>
                      <a:pt x="717" y="156"/>
                      <a:pt x="717" y="156"/>
                    </a:cubicBezTo>
                    <a:cubicBezTo>
                      <a:pt x="719" y="156"/>
                      <a:pt x="719" y="159"/>
                      <a:pt x="719" y="162"/>
                    </a:cubicBezTo>
                    <a:cubicBezTo>
                      <a:pt x="720" y="158"/>
                      <a:pt x="722" y="157"/>
                      <a:pt x="724" y="158"/>
                    </a:cubicBezTo>
                    <a:cubicBezTo>
                      <a:pt x="724" y="156"/>
                      <a:pt x="724" y="154"/>
                      <a:pt x="724" y="151"/>
                    </a:cubicBezTo>
                    <a:cubicBezTo>
                      <a:pt x="725" y="154"/>
                      <a:pt x="724" y="148"/>
                      <a:pt x="724" y="147"/>
                    </a:cubicBezTo>
                    <a:cubicBezTo>
                      <a:pt x="725" y="150"/>
                      <a:pt x="725" y="148"/>
                      <a:pt x="726" y="146"/>
                    </a:cubicBezTo>
                    <a:cubicBezTo>
                      <a:pt x="726" y="146"/>
                      <a:pt x="726" y="149"/>
                      <a:pt x="727" y="149"/>
                    </a:cubicBezTo>
                    <a:cubicBezTo>
                      <a:pt x="727" y="148"/>
                      <a:pt x="727" y="145"/>
                      <a:pt x="728" y="144"/>
                    </a:cubicBezTo>
                    <a:cubicBezTo>
                      <a:pt x="726" y="145"/>
                      <a:pt x="726" y="145"/>
                      <a:pt x="725" y="144"/>
                    </a:cubicBezTo>
                    <a:cubicBezTo>
                      <a:pt x="725" y="147"/>
                      <a:pt x="723" y="146"/>
                      <a:pt x="724" y="148"/>
                    </a:cubicBezTo>
                    <a:cubicBezTo>
                      <a:pt x="723" y="149"/>
                      <a:pt x="723" y="145"/>
                      <a:pt x="723" y="145"/>
                    </a:cubicBezTo>
                    <a:cubicBezTo>
                      <a:pt x="722" y="147"/>
                      <a:pt x="722" y="148"/>
                      <a:pt x="722" y="149"/>
                    </a:cubicBezTo>
                    <a:cubicBezTo>
                      <a:pt x="723" y="149"/>
                      <a:pt x="723" y="148"/>
                      <a:pt x="723" y="149"/>
                    </a:cubicBezTo>
                    <a:cubicBezTo>
                      <a:pt x="723" y="151"/>
                      <a:pt x="722" y="154"/>
                      <a:pt x="721" y="155"/>
                    </a:cubicBezTo>
                    <a:cubicBezTo>
                      <a:pt x="720" y="150"/>
                      <a:pt x="722" y="150"/>
                      <a:pt x="722" y="145"/>
                    </a:cubicBezTo>
                    <a:cubicBezTo>
                      <a:pt x="722" y="146"/>
                      <a:pt x="722" y="144"/>
                      <a:pt x="723" y="143"/>
                    </a:cubicBezTo>
                    <a:cubicBezTo>
                      <a:pt x="723" y="140"/>
                      <a:pt x="722" y="143"/>
                      <a:pt x="722" y="139"/>
                    </a:cubicBezTo>
                    <a:cubicBezTo>
                      <a:pt x="722" y="137"/>
                      <a:pt x="723" y="139"/>
                      <a:pt x="723" y="137"/>
                    </a:cubicBezTo>
                    <a:cubicBezTo>
                      <a:pt x="722" y="136"/>
                      <a:pt x="722" y="138"/>
                      <a:pt x="721" y="137"/>
                    </a:cubicBezTo>
                    <a:cubicBezTo>
                      <a:pt x="721" y="140"/>
                      <a:pt x="721" y="141"/>
                      <a:pt x="720" y="141"/>
                    </a:cubicBezTo>
                    <a:cubicBezTo>
                      <a:pt x="719" y="137"/>
                      <a:pt x="722" y="133"/>
                      <a:pt x="720" y="131"/>
                    </a:cubicBezTo>
                    <a:cubicBezTo>
                      <a:pt x="720" y="133"/>
                      <a:pt x="720" y="134"/>
                      <a:pt x="720" y="135"/>
                    </a:cubicBezTo>
                    <a:cubicBezTo>
                      <a:pt x="719" y="135"/>
                      <a:pt x="719" y="138"/>
                      <a:pt x="719" y="135"/>
                    </a:cubicBezTo>
                    <a:cubicBezTo>
                      <a:pt x="720" y="133"/>
                      <a:pt x="718" y="133"/>
                      <a:pt x="717" y="130"/>
                    </a:cubicBezTo>
                    <a:cubicBezTo>
                      <a:pt x="716" y="133"/>
                      <a:pt x="717" y="134"/>
                      <a:pt x="716" y="136"/>
                    </a:cubicBezTo>
                    <a:cubicBezTo>
                      <a:pt x="716" y="134"/>
                      <a:pt x="715" y="137"/>
                      <a:pt x="715" y="135"/>
                    </a:cubicBezTo>
                    <a:cubicBezTo>
                      <a:pt x="715" y="133"/>
                      <a:pt x="717" y="132"/>
                      <a:pt x="715" y="131"/>
                    </a:cubicBezTo>
                    <a:cubicBezTo>
                      <a:pt x="715" y="133"/>
                      <a:pt x="714" y="132"/>
                      <a:pt x="714" y="133"/>
                    </a:cubicBezTo>
                    <a:cubicBezTo>
                      <a:pt x="714" y="136"/>
                      <a:pt x="715" y="136"/>
                      <a:pt x="714" y="137"/>
                    </a:cubicBezTo>
                    <a:cubicBezTo>
                      <a:pt x="713" y="135"/>
                      <a:pt x="714" y="130"/>
                      <a:pt x="713" y="130"/>
                    </a:cubicBezTo>
                    <a:cubicBezTo>
                      <a:pt x="713" y="131"/>
                      <a:pt x="712" y="133"/>
                      <a:pt x="712" y="134"/>
                    </a:cubicBezTo>
                    <a:cubicBezTo>
                      <a:pt x="711" y="131"/>
                      <a:pt x="710" y="130"/>
                      <a:pt x="710" y="127"/>
                    </a:cubicBezTo>
                    <a:cubicBezTo>
                      <a:pt x="711" y="128"/>
                      <a:pt x="709" y="122"/>
                      <a:pt x="710" y="121"/>
                    </a:cubicBezTo>
                    <a:cubicBezTo>
                      <a:pt x="711" y="122"/>
                      <a:pt x="711" y="125"/>
                      <a:pt x="711" y="128"/>
                    </a:cubicBezTo>
                    <a:cubicBezTo>
                      <a:pt x="712" y="126"/>
                      <a:pt x="712" y="126"/>
                      <a:pt x="713" y="127"/>
                    </a:cubicBezTo>
                    <a:cubicBezTo>
                      <a:pt x="712" y="124"/>
                      <a:pt x="712" y="122"/>
                      <a:pt x="714" y="123"/>
                    </a:cubicBezTo>
                    <a:cubicBezTo>
                      <a:pt x="712" y="120"/>
                      <a:pt x="713" y="115"/>
                      <a:pt x="711" y="108"/>
                    </a:cubicBezTo>
                    <a:cubicBezTo>
                      <a:pt x="710" y="110"/>
                      <a:pt x="710" y="106"/>
                      <a:pt x="711" y="105"/>
                    </a:cubicBezTo>
                    <a:cubicBezTo>
                      <a:pt x="710" y="105"/>
                      <a:pt x="710" y="108"/>
                      <a:pt x="709" y="106"/>
                    </a:cubicBezTo>
                    <a:cubicBezTo>
                      <a:pt x="708" y="105"/>
                      <a:pt x="709" y="105"/>
                      <a:pt x="708" y="103"/>
                    </a:cubicBezTo>
                    <a:cubicBezTo>
                      <a:pt x="707" y="104"/>
                      <a:pt x="706" y="101"/>
                      <a:pt x="705" y="101"/>
                    </a:cubicBezTo>
                    <a:cubicBezTo>
                      <a:pt x="705" y="102"/>
                      <a:pt x="706" y="103"/>
                      <a:pt x="705" y="103"/>
                    </a:cubicBezTo>
                    <a:cubicBezTo>
                      <a:pt x="705" y="100"/>
                      <a:pt x="704" y="97"/>
                      <a:pt x="704" y="94"/>
                    </a:cubicBezTo>
                    <a:cubicBezTo>
                      <a:pt x="706" y="96"/>
                      <a:pt x="708" y="93"/>
                      <a:pt x="708" y="89"/>
                    </a:cubicBezTo>
                    <a:cubicBezTo>
                      <a:pt x="708" y="90"/>
                      <a:pt x="709" y="91"/>
                      <a:pt x="710" y="92"/>
                    </a:cubicBezTo>
                    <a:cubicBezTo>
                      <a:pt x="711" y="94"/>
                      <a:pt x="711" y="94"/>
                      <a:pt x="712" y="93"/>
                    </a:cubicBezTo>
                    <a:cubicBezTo>
                      <a:pt x="711" y="92"/>
                      <a:pt x="710" y="92"/>
                      <a:pt x="710" y="89"/>
                    </a:cubicBezTo>
                    <a:cubicBezTo>
                      <a:pt x="710" y="89"/>
                      <a:pt x="712" y="91"/>
                      <a:pt x="711" y="88"/>
                    </a:cubicBezTo>
                    <a:cubicBezTo>
                      <a:pt x="710" y="85"/>
                      <a:pt x="709" y="88"/>
                      <a:pt x="707" y="86"/>
                    </a:cubicBezTo>
                    <a:cubicBezTo>
                      <a:pt x="707" y="87"/>
                      <a:pt x="708" y="89"/>
                      <a:pt x="707" y="89"/>
                    </a:cubicBezTo>
                    <a:cubicBezTo>
                      <a:pt x="706" y="86"/>
                      <a:pt x="705" y="86"/>
                      <a:pt x="705" y="84"/>
                    </a:cubicBezTo>
                    <a:cubicBezTo>
                      <a:pt x="703" y="83"/>
                      <a:pt x="700" y="84"/>
                      <a:pt x="698" y="81"/>
                    </a:cubicBezTo>
                    <a:cubicBezTo>
                      <a:pt x="698" y="84"/>
                      <a:pt x="700" y="83"/>
                      <a:pt x="700" y="86"/>
                    </a:cubicBezTo>
                    <a:cubicBezTo>
                      <a:pt x="699" y="86"/>
                      <a:pt x="698" y="84"/>
                      <a:pt x="698" y="84"/>
                    </a:cubicBezTo>
                    <a:cubicBezTo>
                      <a:pt x="698" y="85"/>
                      <a:pt x="699" y="87"/>
                      <a:pt x="698" y="87"/>
                    </a:cubicBezTo>
                    <a:cubicBezTo>
                      <a:pt x="698" y="86"/>
                      <a:pt x="697" y="84"/>
                      <a:pt x="697" y="84"/>
                    </a:cubicBezTo>
                    <a:cubicBezTo>
                      <a:pt x="696" y="86"/>
                      <a:pt x="697" y="88"/>
                      <a:pt x="696" y="89"/>
                    </a:cubicBezTo>
                    <a:cubicBezTo>
                      <a:pt x="694" y="83"/>
                      <a:pt x="692" y="85"/>
                      <a:pt x="693" y="89"/>
                    </a:cubicBezTo>
                    <a:cubicBezTo>
                      <a:pt x="692" y="89"/>
                      <a:pt x="691" y="87"/>
                      <a:pt x="689" y="85"/>
                    </a:cubicBezTo>
                    <a:cubicBezTo>
                      <a:pt x="690" y="82"/>
                      <a:pt x="691" y="84"/>
                      <a:pt x="692" y="83"/>
                    </a:cubicBezTo>
                    <a:cubicBezTo>
                      <a:pt x="691" y="80"/>
                      <a:pt x="690" y="80"/>
                      <a:pt x="689" y="80"/>
                    </a:cubicBezTo>
                    <a:cubicBezTo>
                      <a:pt x="688" y="80"/>
                      <a:pt x="688" y="82"/>
                      <a:pt x="689" y="83"/>
                    </a:cubicBezTo>
                    <a:cubicBezTo>
                      <a:pt x="688" y="82"/>
                      <a:pt x="687" y="81"/>
                      <a:pt x="687" y="79"/>
                    </a:cubicBezTo>
                    <a:cubicBezTo>
                      <a:pt x="686" y="80"/>
                      <a:pt x="686" y="76"/>
                      <a:pt x="685" y="77"/>
                    </a:cubicBezTo>
                    <a:cubicBezTo>
                      <a:pt x="686" y="79"/>
                      <a:pt x="686" y="80"/>
                      <a:pt x="686" y="80"/>
                    </a:cubicBezTo>
                    <a:cubicBezTo>
                      <a:pt x="685" y="80"/>
                      <a:pt x="684" y="78"/>
                      <a:pt x="684" y="77"/>
                    </a:cubicBezTo>
                    <a:cubicBezTo>
                      <a:pt x="682" y="79"/>
                      <a:pt x="682" y="78"/>
                      <a:pt x="679" y="79"/>
                    </a:cubicBezTo>
                    <a:cubicBezTo>
                      <a:pt x="679" y="81"/>
                      <a:pt x="680" y="83"/>
                      <a:pt x="680" y="84"/>
                    </a:cubicBezTo>
                    <a:cubicBezTo>
                      <a:pt x="679" y="83"/>
                      <a:pt x="678" y="83"/>
                      <a:pt x="678" y="84"/>
                    </a:cubicBezTo>
                    <a:cubicBezTo>
                      <a:pt x="677" y="83"/>
                      <a:pt x="677" y="82"/>
                      <a:pt x="677" y="82"/>
                    </a:cubicBezTo>
                    <a:cubicBezTo>
                      <a:pt x="675" y="81"/>
                      <a:pt x="676" y="84"/>
                      <a:pt x="675" y="84"/>
                    </a:cubicBezTo>
                    <a:cubicBezTo>
                      <a:pt x="674" y="82"/>
                      <a:pt x="673" y="79"/>
                      <a:pt x="673" y="78"/>
                    </a:cubicBezTo>
                    <a:cubicBezTo>
                      <a:pt x="673" y="78"/>
                      <a:pt x="673" y="77"/>
                      <a:pt x="672" y="78"/>
                    </a:cubicBezTo>
                    <a:cubicBezTo>
                      <a:pt x="673" y="80"/>
                      <a:pt x="674" y="81"/>
                      <a:pt x="674" y="83"/>
                    </a:cubicBezTo>
                    <a:cubicBezTo>
                      <a:pt x="673" y="83"/>
                      <a:pt x="672" y="81"/>
                      <a:pt x="672" y="80"/>
                    </a:cubicBezTo>
                    <a:cubicBezTo>
                      <a:pt x="670" y="79"/>
                      <a:pt x="665" y="70"/>
                      <a:pt x="666" y="78"/>
                    </a:cubicBezTo>
                    <a:cubicBezTo>
                      <a:pt x="666" y="77"/>
                      <a:pt x="665" y="77"/>
                      <a:pt x="665" y="76"/>
                    </a:cubicBezTo>
                    <a:cubicBezTo>
                      <a:pt x="664" y="77"/>
                      <a:pt x="664" y="77"/>
                      <a:pt x="664" y="79"/>
                    </a:cubicBezTo>
                    <a:cubicBezTo>
                      <a:pt x="663" y="78"/>
                      <a:pt x="663" y="78"/>
                      <a:pt x="662" y="77"/>
                    </a:cubicBezTo>
                    <a:cubicBezTo>
                      <a:pt x="661" y="75"/>
                      <a:pt x="662" y="75"/>
                      <a:pt x="661" y="73"/>
                    </a:cubicBezTo>
                    <a:cubicBezTo>
                      <a:pt x="660" y="72"/>
                      <a:pt x="658" y="73"/>
                      <a:pt x="658" y="75"/>
                    </a:cubicBezTo>
                    <a:cubicBezTo>
                      <a:pt x="658" y="77"/>
                      <a:pt x="658" y="80"/>
                      <a:pt x="660" y="82"/>
                    </a:cubicBezTo>
                    <a:cubicBezTo>
                      <a:pt x="659" y="83"/>
                      <a:pt x="659" y="83"/>
                      <a:pt x="658" y="81"/>
                    </a:cubicBezTo>
                    <a:cubicBezTo>
                      <a:pt x="657" y="79"/>
                      <a:pt x="657" y="76"/>
                      <a:pt x="656" y="73"/>
                    </a:cubicBezTo>
                    <a:cubicBezTo>
                      <a:pt x="656" y="67"/>
                      <a:pt x="658" y="61"/>
                      <a:pt x="663" y="67"/>
                    </a:cubicBezTo>
                    <a:cubicBezTo>
                      <a:pt x="665" y="69"/>
                      <a:pt x="665" y="72"/>
                      <a:pt x="667" y="72"/>
                    </a:cubicBezTo>
                    <a:cubicBezTo>
                      <a:pt x="666" y="69"/>
                      <a:pt x="665" y="68"/>
                      <a:pt x="665" y="66"/>
                    </a:cubicBezTo>
                    <a:cubicBezTo>
                      <a:pt x="663" y="68"/>
                      <a:pt x="661" y="57"/>
                      <a:pt x="659" y="55"/>
                    </a:cubicBezTo>
                    <a:cubicBezTo>
                      <a:pt x="659" y="54"/>
                      <a:pt x="659" y="54"/>
                      <a:pt x="658" y="52"/>
                    </a:cubicBezTo>
                    <a:cubicBezTo>
                      <a:pt x="658" y="51"/>
                      <a:pt x="657" y="50"/>
                      <a:pt x="656" y="49"/>
                    </a:cubicBezTo>
                    <a:cubicBezTo>
                      <a:pt x="656" y="47"/>
                      <a:pt x="655" y="46"/>
                      <a:pt x="654" y="43"/>
                    </a:cubicBezTo>
                    <a:cubicBezTo>
                      <a:pt x="653" y="41"/>
                      <a:pt x="651" y="39"/>
                      <a:pt x="650" y="36"/>
                    </a:cubicBezTo>
                    <a:cubicBezTo>
                      <a:pt x="650" y="36"/>
                      <a:pt x="651" y="36"/>
                      <a:pt x="651" y="36"/>
                    </a:cubicBezTo>
                    <a:cubicBezTo>
                      <a:pt x="649" y="33"/>
                      <a:pt x="647" y="29"/>
                      <a:pt x="645" y="26"/>
                    </a:cubicBezTo>
                    <a:cubicBezTo>
                      <a:pt x="644" y="23"/>
                      <a:pt x="642" y="19"/>
                      <a:pt x="639" y="17"/>
                    </a:cubicBezTo>
                    <a:cubicBezTo>
                      <a:pt x="638" y="14"/>
                      <a:pt x="637" y="13"/>
                      <a:pt x="635" y="9"/>
                    </a:cubicBezTo>
                    <a:cubicBezTo>
                      <a:pt x="636" y="9"/>
                      <a:pt x="636" y="8"/>
                      <a:pt x="636" y="7"/>
                    </a:cubicBezTo>
                    <a:cubicBezTo>
                      <a:pt x="627" y="0"/>
                      <a:pt x="624" y="10"/>
                      <a:pt x="632" y="22"/>
                    </a:cubicBezTo>
                    <a:cubicBezTo>
                      <a:pt x="633" y="26"/>
                      <a:pt x="634" y="30"/>
                      <a:pt x="636" y="34"/>
                    </a:cubicBezTo>
                    <a:cubicBezTo>
                      <a:pt x="637" y="38"/>
                      <a:pt x="639" y="43"/>
                      <a:pt x="642" y="47"/>
                    </a:cubicBezTo>
                    <a:cubicBezTo>
                      <a:pt x="641" y="49"/>
                      <a:pt x="641" y="47"/>
                      <a:pt x="641" y="49"/>
                    </a:cubicBezTo>
                    <a:cubicBezTo>
                      <a:pt x="643" y="54"/>
                      <a:pt x="644" y="57"/>
                      <a:pt x="643" y="59"/>
                    </a:cubicBezTo>
                    <a:cubicBezTo>
                      <a:pt x="644" y="59"/>
                      <a:pt x="644" y="61"/>
                      <a:pt x="645" y="62"/>
                    </a:cubicBezTo>
                    <a:cubicBezTo>
                      <a:pt x="645" y="60"/>
                      <a:pt x="644" y="59"/>
                      <a:pt x="645" y="57"/>
                    </a:cubicBezTo>
                    <a:cubicBezTo>
                      <a:pt x="648" y="64"/>
                      <a:pt x="651" y="65"/>
                      <a:pt x="652" y="72"/>
                    </a:cubicBezTo>
                    <a:cubicBezTo>
                      <a:pt x="649" y="72"/>
                      <a:pt x="646" y="67"/>
                      <a:pt x="643" y="68"/>
                    </a:cubicBezTo>
                    <a:cubicBezTo>
                      <a:pt x="643" y="69"/>
                      <a:pt x="644" y="72"/>
                      <a:pt x="643" y="72"/>
                    </a:cubicBezTo>
                    <a:cubicBezTo>
                      <a:pt x="643" y="74"/>
                      <a:pt x="644" y="74"/>
                      <a:pt x="644" y="75"/>
                    </a:cubicBezTo>
                    <a:cubicBezTo>
                      <a:pt x="644" y="76"/>
                      <a:pt x="644" y="78"/>
                      <a:pt x="644" y="80"/>
                    </a:cubicBezTo>
                    <a:cubicBezTo>
                      <a:pt x="645" y="83"/>
                      <a:pt x="646" y="85"/>
                      <a:pt x="647" y="87"/>
                    </a:cubicBezTo>
                    <a:cubicBezTo>
                      <a:pt x="647" y="89"/>
                      <a:pt x="646" y="88"/>
                      <a:pt x="647" y="90"/>
                    </a:cubicBezTo>
                    <a:cubicBezTo>
                      <a:pt x="646" y="91"/>
                      <a:pt x="646" y="88"/>
                      <a:pt x="645" y="89"/>
                    </a:cubicBezTo>
                    <a:cubicBezTo>
                      <a:pt x="645" y="90"/>
                      <a:pt x="645" y="90"/>
                      <a:pt x="645" y="90"/>
                    </a:cubicBezTo>
                    <a:cubicBezTo>
                      <a:pt x="645" y="91"/>
                      <a:pt x="646" y="92"/>
                      <a:pt x="646" y="93"/>
                    </a:cubicBezTo>
                    <a:cubicBezTo>
                      <a:pt x="644" y="96"/>
                      <a:pt x="648" y="111"/>
                      <a:pt x="643" y="105"/>
                    </a:cubicBezTo>
                    <a:cubicBezTo>
                      <a:pt x="643" y="103"/>
                      <a:pt x="642" y="100"/>
                      <a:pt x="642" y="99"/>
                    </a:cubicBezTo>
                    <a:cubicBezTo>
                      <a:pt x="640" y="99"/>
                      <a:pt x="640" y="94"/>
                      <a:pt x="638" y="92"/>
                    </a:cubicBezTo>
                    <a:cubicBezTo>
                      <a:pt x="640" y="96"/>
                      <a:pt x="639" y="98"/>
                      <a:pt x="641" y="101"/>
                    </a:cubicBezTo>
                    <a:cubicBezTo>
                      <a:pt x="639" y="101"/>
                      <a:pt x="640" y="104"/>
                      <a:pt x="638" y="101"/>
                    </a:cubicBezTo>
                    <a:cubicBezTo>
                      <a:pt x="639" y="105"/>
                      <a:pt x="639" y="106"/>
                      <a:pt x="639" y="108"/>
                    </a:cubicBezTo>
                    <a:cubicBezTo>
                      <a:pt x="638" y="106"/>
                      <a:pt x="638" y="109"/>
                      <a:pt x="637" y="108"/>
                    </a:cubicBezTo>
                    <a:cubicBezTo>
                      <a:pt x="637" y="105"/>
                      <a:pt x="636" y="105"/>
                      <a:pt x="635" y="104"/>
                    </a:cubicBezTo>
                    <a:cubicBezTo>
                      <a:pt x="636" y="102"/>
                      <a:pt x="635" y="99"/>
                      <a:pt x="634" y="95"/>
                    </a:cubicBezTo>
                    <a:cubicBezTo>
                      <a:pt x="634" y="95"/>
                      <a:pt x="633" y="96"/>
                      <a:pt x="633" y="95"/>
                    </a:cubicBezTo>
                    <a:cubicBezTo>
                      <a:pt x="633" y="93"/>
                      <a:pt x="633" y="92"/>
                      <a:pt x="632" y="88"/>
                    </a:cubicBezTo>
                    <a:cubicBezTo>
                      <a:pt x="631" y="90"/>
                      <a:pt x="629" y="88"/>
                      <a:pt x="629" y="90"/>
                    </a:cubicBezTo>
                    <a:cubicBezTo>
                      <a:pt x="626" y="85"/>
                      <a:pt x="626" y="92"/>
                      <a:pt x="623" y="87"/>
                    </a:cubicBezTo>
                    <a:cubicBezTo>
                      <a:pt x="625" y="89"/>
                      <a:pt x="625" y="94"/>
                      <a:pt x="627" y="96"/>
                    </a:cubicBezTo>
                    <a:cubicBezTo>
                      <a:pt x="627" y="97"/>
                      <a:pt x="626" y="99"/>
                      <a:pt x="626" y="101"/>
                    </a:cubicBezTo>
                    <a:cubicBezTo>
                      <a:pt x="629" y="100"/>
                      <a:pt x="629" y="108"/>
                      <a:pt x="628" y="109"/>
                    </a:cubicBezTo>
                    <a:cubicBezTo>
                      <a:pt x="629" y="111"/>
                      <a:pt x="630" y="113"/>
                      <a:pt x="631" y="114"/>
                    </a:cubicBezTo>
                    <a:cubicBezTo>
                      <a:pt x="630" y="115"/>
                      <a:pt x="631" y="115"/>
                      <a:pt x="630" y="115"/>
                    </a:cubicBezTo>
                    <a:cubicBezTo>
                      <a:pt x="629" y="115"/>
                      <a:pt x="628" y="113"/>
                      <a:pt x="628" y="111"/>
                    </a:cubicBezTo>
                    <a:cubicBezTo>
                      <a:pt x="628" y="113"/>
                      <a:pt x="628" y="113"/>
                      <a:pt x="627" y="113"/>
                    </a:cubicBezTo>
                    <a:cubicBezTo>
                      <a:pt x="628" y="114"/>
                      <a:pt x="629" y="117"/>
                      <a:pt x="628" y="117"/>
                    </a:cubicBezTo>
                    <a:cubicBezTo>
                      <a:pt x="627" y="116"/>
                      <a:pt x="627" y="113"/>
                      <a:pt x="627" y="114"/>
                    </a:cubicBezTo>
                    <a:cubicBezTo>
                      <a:pt x="628" y="117"/>
                      <a:pt x="626" y="114"/>
                      <a:pt x="625" y="116"/>
                    </a:cubicBezTo>
                    <a:cubicBezTo>
                      <a:pt x="624" y="115"/>
                      <a:pt x="625" y="113"/>
                      <a:pt x="624" y="111"/>
                    </a:cubicBezTo>
                    <a:cubicBezTo>
                      <a:pt x="623" y="111"/>
                      <a:pt x="623" y="112"/>
                      <a:pt x="623" y="111"/>
                    </a:cubicBezTo>
                    <a:cubicBezTo>
                      <a:pt x="621" y="105"/>
                      <a:pt x="620" y="101"/>
                      <a:pt x="618" y="97"/>
                    </a:cubicBezTo>
                    <a:cubicBezTo>
                      <a:pt x="619" y="100"/>
                      <a:pt x="617" y="98"/>
                      <a:pt x="616" y="96"/>
                    </a:cubicBezTo>
                    <a:cubicBezTo>
                      <a:pt x="617" y="95"/>
                      <a:pt x="615" y="93"/>
                      <a:pt x="615" y="92"/>
                    </a:cubicBezTo>
                    <a:cubicBezTo>
                      <a:pt x="617" y="93"/>
                      <a:pt x="617" y="93"/>
                      <a:pt x="617" y="96"/>
                    </a:cubicBezTo>
                    <a:cubicBezTo>
                      <a:pt x="618" y="96"/>
                      <a:pt x="618" y="95"/>
                      <a:pt x="619" y="96"/>
                    </a:cubicBezTo>
                    <a:cubicBezTo>
                      <a:pt x="619" y="93"/>
                      <a:pt x="618" y="96"/>
                      <a:pt x="617" y="94"/>
                    </a:cubicBezTo>
                    <a:cubicBezTo>
                      <a:pt x="617" y="93"/>
                      <a:pt x="616" y="92"/>
                      <a:pt x="617" y="92"/>
                    </a:cubicBezTo>
                    <a:cubicBezTo>
                      <a:pt x="617" y="92"/>
                      <a:pt x="618" y="93"/>
                      <a:pt x="618" y="93"/>
                    </a:cubicBezTo>
                    <a:cubicBezTo>
                      <a:pt x="617" y="90"/>
                      <a:pt x="618" y="89"/>
                      <a:pt x="619" y="89"/>
                    </a:cubicBezTo>
                    <a:cubicBezTo>
                      <a:pt x="618" y="88"/>
                      <a:pt x="619" y="88"/>
                      <a:pt x="618" y="86"/>
                    </a:cubicBezTo>
                    <a:cubicBezTo>
                      <a:pt x="618" y="86"/>
                      <a:pt x="618" y="87"/>
                      <a:pt x="618" y="87"/>
                    </a:cubicBezTo>
                    <a:cubicBezTo>
                      <a:pt x="617" y="87"/>
                      <a:pt x="616" y="85"/>
                      <a:pt x="616" y="85"/>
                    </a:cubicBezTo>
                    <a:cubicBezTo>
                      <a:pt x="617" y="86"/>
                      <a:pt x="617" y="82"/>
                      <a:pt x="615" y="81"/>
                    </a:cubicBezTo>
                    <a:cubicBezTo>
                      <a:pt x="615" y="82"/>
                      <a:pt x="615" y="83"/>
                      <a:pt x="615" y="83"/>
                    </a:cubicBezTo>
                    <a:cubicBezTo>
                      <a:pt x="614" y="80"/>
                      <a:pt x="615" y="79"/>
                      <a:pt x="614" y="77"/>
                    </a:cubicBezTo>
                    <a:cubicBezTo>
                      <a:pt x="614" y="78"/>
                      <a:pt x="613" y="78"/>
                      <a:pt x="613" y="79"/>
                    </a:cubicBezTo>
                    <a:cubicBezTo>
                      <a:pt x="613" y="77"/>
                      <a:pt x="612" y="75"/>
                      <a:pt x="611" y="75"/>
                    </a:cubicBezTo>
                    <a:cubicBezTo>
                      <a:pt x="612" y="77"/>
                      <a:pt x="613" y="77"/>
                      <a:pt x="612" y="78"/>
                    </a:cubicBezTo>
                    <a:cubicBezTo>
                      <a:pt x="610" y="76"/>
                      <a:pt x="609" y="81"/>
                      <a:pt x="611" y="82"/>
                    </a:cubicBezTo>
                    <a:cubicBezTo>
                      <a:pt x="609" y="77"/>
                      <a:pt x="613" y="80"/>
                      <a:pt x="611" y="80"/>
                    </a:cubicBezTo>
                    <a:cubicBezTo>
                      <a:pt x="612" y="82"/>
                      <a:pt x="612" y="80"/>
                      <a:pt x="613" y="82"/>
                    </a:cubicBezTo>
                    <a:cubicBezTo>
                      <a:pt x="611" y="85"/>
                      <a:pt x="610" y="79"/>
                      <a:pt x="608" y="79"/>
                    </a:cubicBezTo>
                    <a:cubicBezTo>
                      <a:pt x="609" y="80"/>
                      <a:pt x="610" y="81"/>
                      <a:pt x="609" y="83"/>
                    </a:cubicBezTo>
                    <a:cubicBezTo>
                      <a:pt x="608" y="84"/>
                      <a:pt x="608" y="86"/>
                      <a:pt x="608" y="88"/>
                    </a:cubicBezTo>
                    <a:cubicBezTo>
                      <a:pt x="608" y="89"/>
                      <a:pt x="608" y="90"/>
                      <a:pt x="608" y="92"/>
                    </a:cubicBezTo>
                    <a:cubicBezTo>
                      <a:pt x="608" y="93"/>
                      <a:pt x="609" y="94"/>
                      <a:pt x="609" y="95"/>
                    </a:cubicBezTo>
                    <a:cubicBezTo>
                      <a:pt x="608" y="92"/>
                      <a:pt x="607" y="93"/>
                      <a:pt x="606" y="93"/>
                    </a:cubicBezTo>
                    <a:cubicBezTo>
                      <a:pt x="607" y="95"/>
                      <a:pt x="607" y="95"/>
                      <a:pt x="606" y="97"/>
                    </a:cubicBezTo>
                    <a:cubicBezTo>
                      <a:pt x="607" y="98"/>
                      <a:pt x="607" y="99"/>
                      <a:pt x="607" y="101"/>
                    </a:cubicBezTo>
                    <a:cubicBezTo>
                      <a:pt x="608" y="101"/>
                      <a:pt x="608" y="100"/>
                      <a:pt x="609" y="102"/>
                    </a:cubicBezTo>
                    <a:cubicBezTo>
                      <a:pt x="609" y="103"/>
                      <a:pt x="610" y="106"/>
                      <a:pt x="608" y="105"/>
                    </a:cubicBezTo>
                    <a:cubicBezTo>
                      <a:pt x="609" y="107"/>
                      <a:pt x="610" y="111"/>
                      <a:pt x="611" y="111"/>
                    </a:cubicBezTo>
                    <a:cubicBezTo>
                      <a:pt x="611" y="110"/>
                      <a:pt x="611" y="109"/>
                      <a:pt x="611" y="109"/>
                    </a:cubicBezTo>
                    <a:cubicBezTo>
                      <a:pt x="612" y="110"/>
                      <a:pt x="612" y="110"/>
                      <a:pt x="612" y="111"/>
                    </a:cubicBezTo>
                    <a:cubicBezTo>
                      <a:pt x="613" y="106"/>
                      <a:pt x="618" y="114"/>
                      <a:pt x="616" y="117"/>
                    </a:cubicBezTo>
                    <a:cubicBezTo>
                      <a:pt x="616" y="116"/>
                      <a:pt x="615" y="113"/>
                      <a:pt x="615" y="115"/>
                    </a:cubicBezTo>
                    <a:cubicBezTo>
                      <a:pt x="616" y="116"/>
                      <a:pt x="615" y="117"/>
                      <a:pt x="615" y="117"/>
                    </a:cubicBezTo>
                    <a:cubicBezTo>
                      <a:pt x="615" y="116"/>
                      <a:pt x="614" y="114"/>
                      <a:pt x="613" y="114"/>
                    </a:cubicBezTo>
                    <a:cubicBezTo>
                      <a:pt x="614" y="116"/>
                      <a:pt x="613" y="117"/>
                      <a:pt x="613" y="118"/>
                    </a:cubicBezTo>
                    <a:cubicBezTo>
                      <a:pt x="614" y="119"/>
                      <a:pt x="615" y="121"/>
                      <a:pt x="615" y="123"/>
                    </a:cubicBezTo>
                    <a:cubicBezTo>
                      <a:pt x="616" y="125"/>
                      <a:pt x="617" y="128"/>
                      <a:pt x="618" y="130"/>
                    </a:cubicBezTo>
                    <a:cubicBezTo>
                      <a:pt x="617" y="130"/>
                      <a:pt x="617" y="131"/>
                      <a:pt x="617" y="131"/>
                    </a:cubicBezTo>
                    <a:cubicBezTo>
                      <a:pt x="617" y="130"/>
                      <a:pt x="617" y="129"/>
                      <a:pt x="616" y="129"/>
                    </a:cubicBezTo>
                    <a:cubicBezTo>
                      <a:pt x="616" y="133"/>
                      <a:pt x="618" y="133"/>
                      <a:pt x="618" y="136"/>
                    </a:cubicBezTo>
                    <a:cubicBezTo>
                      <a:pt x="617" y="136"/>
                      <a:pt x="617" y="138"/>
                      <a:pt x="618" y="137"/>
                    </a:cubicBezTo>
                    <a:cubicBezTo>
                      <a:pt x="619" y="139"/>
                      <a:pt x="619" y="141"/>
                      <a:pt x="618" y="141"/>
                    </a:cubicBezTo>
                    <a:cubicBezTo>
                      <a:pt x="617" y="138"/>
                      <a:pt x="617" y="139"/>
                      <a:pt x="616" y="137"/>
                    </a:cubicBezTo>
                    <a:cubicBezTo>
                      <a:pt x="616" y="139"/>
                      <a:pt x="616" y="139"/>
                      <a:pt x="616" y="141"/>
                    </a:cubicBezTo>
                    <a:cubicBezTo>
                      <a:pt x="615" y="141"/>
                      <a:pt x="615" y="139"/>
                      <a:pt x="615" y="139"/>
                    </a:cubicBezTo>
                    <a:cubicBezTo>
                      <a:pt x="614" y="142"/>
                      <a:pt x="616" y="141"/>
                      <a:pt x="616" y="143"/>
                    </a:cubicBezTo>
                    <a:cubicBezTo>
                      <a:pt x="617" y="146"/>
                      <a:pt x="617" y="146"/>
                      <a:pt x="617" y="146"/>
                    </a:cubicBezTo>
                    <a:cubicBezTo>
                      <a:pt x="616" y="146"/>
                      <a:pt x="616" y="146"/>
                      <a:pt x="616" y="147"/>
                    </a:cubicBezTo>
                    <a:cubicBezTo>
                      <a:pt x="617" y="147"/>
                      <a:pt x="617" y="147"/>
                      <a:pt x="618" y="147"/>
                    </a:cubicBezTo>
                    <a:cubicBezTo>
                      <a:pt x="618" y="149"/>
                      <a:pt x="617" y="148"/>
                      <a:pt x="617" y="149"/>
                    </a:cubicBezTo>
                    <a:cubicBezTo>
                      <a:pt x="618" y="149"/>
                      <a:pt x="618" y="150"/>
                      <a:pt x="618" y="151"/>
                    </a:cubicBezTo>
                    <a:cubicBezTo>
                      <a:pt x="619" y="151"/>
                      <a:pt x="620" y="153"/>
                      <a:pt x="620" y="150"/>
                    </a:cubicBezTo>
                    <a:cubicBezTo>
                      <a:pt x="619" y="150"/>
                      <a:pt x="619" y="152"/>
                      <a:pt x="618" y="150"/>
                    </a:cubicBezTo>
                    <a:cubicBezTo>
                      <a:pt x="618" y="149"/>
                      <a:pt x="619" y="149"/>
                      <a:pt x="619" y="148"/>
                    </a:cubicBezTo>
                    <a:cubicBezTo>
                      <a:pt x="620" y="148"/>
                      <a:pt x="620" y="150"/>
                      <a:pt x="620" y="151"/>
                    </a:cubicBezTo>
                    <a:cubicBezTo>
                      <a:pt x="620" y="153"/>
                      <a:pt x="620" y="154"/>
                      <a:pt x="620" y="155"/>
                    </a:cubicBezTo>
                    <a:cubicBezTo>
                      <a:pt x="620" y="154"/>
                      <a:pt x="621" y="154"/>
                      <a:pt x="621" y="155"/>
                    </a:cubicBezTo>
                    <a:cubicBezTo>
                      <a:pt x="620" y="156"/>
                      <a:pt x="620" y="155"/>
                      <a:pt x="619" y="155"/>
                    </a:cubicBezTo>
                    <a:cubicBezTo>
                      <a:pt x="619" y="158"/>
                      <a:pt x="620" y="159"/>
                      <a:pt x="620" y="160"/>
                    </a:cubicBezTo>
                    <a:cubicBezTo>
                      <a:pt x="620" y="161"/>
                      <a:pt x="620" y="161"/>
                      <a:pt x="619" y="161"/>
                    </a:cubicBezTo>
                    <a:cubicBezTo>
                      <a:pt x="619" y="160"/>
                      <a:pt x="619" y="162"/>
                      <a:pt x="620" y="164"/>
                    </a:cubicBezTo>
                    <a:cubicBezTo>
                      <a:pt x="620" y="166"/>
                      <a:pt x="621" y="168"/>
                      <a:pt x="621" y="169"/>
                    </a:cubicBezTo>
                    <a:cubicBezTo>
                      <a:pt x="621" y="169"/>
                      <a:pt x="621" y="170"/>
                      <a:pt x="621" y="170"/>
                    </a:cubicBezTo>
                    <a:cubicBezTo>
                      <a:pt x="620" y="169"/>
                      <a:pt x="619" y="169"/>
                      <a:pt x="619" y="168"/>
                    </a:cubicBezTo>
                    <a:cubicBezTo>
                      <a:pt x="618" y="166"/>
                      <a:pt x="619" y="165"/>
                      <a:pt x="618" y="164"/>
                    </a:cubicBezTo>
                    <a:cubicBezTo>
                      <a:pt x="619" y="166"/>
                      <a:pt x="618" y="168"/>
                      <a:pt x="617" y="169"/>
                    </a:cubicBezTo>
                    <a:cubicBezTo>
                      <a:pt x="617" y="166"/>
                      <a:pt x="616" y="168"/>
                      <a:pt x="615" y="166"/>
                    </a:cubicBezTo>
                    <a:cubicBezTo>
                      <a:pt x="616" y="164"/>
                      <a:pt x="617" y="161"/>
                      <a:pt x="616" y="161"/>
                    </a:cubicBezTo>
                    <a:cubicBezTo>
                      <a:pt x="616" y="162"/>
                      <a:pt x="616" y="162"/>
                      <a:pt x="616" y="162"/>
                    </a:cubicBezTo>
                    <a:cubicBezTo>
                      <a:pt x="615" y="159"/>
                      <a:pt x="617" y="156"/>
                      <a:pt x="615" y="154"/>
                    </a:cubicBezTo>
                    <a:cubicBezTo>
                      <a:pt x="615" y="156"/>
                      <a:pt x="616" y="159"/>
                      <a:pt x="615" y="161"/>
                    </a:cubicBezTo>
                    <a:cubicBezTo>
                      <a:pt x="615" y="160"/>
                      <a:pt x="614" y="159"/>
                      <a:pt x="614" y="157"/>
                    </a:cubicBezTo>
                    <a:cubicBezTo>
                      <a:pt x="614" y="156"/>
                      <a:pt x="614" y="155"/>
                      <a:pt x="615" y="154"/>
                    </a:cubicBezTo>
                    <a:cubicBezTo>
                      <a:pt x="614" y="152"/>
                      <a:pt x="612" y="155"/>
                      <a:pt x="611" y="153"/>
                    </a:cubicBezTo>
                    <a:cubicBezTo>
                      <a:pt x="611" y="155"/>
                      <a:pt x="611" y="158"/>
                      <a:pt x="611" y="159"/>
                    </a:cubicBezTo>
                    <a:cubicBezTo>
                      <a:pt x="611" y="158"/>
                      <a:pt x="612" y="157"/>
                      <a:pt x="612" y="156"/>
                    </a:cubicBezTo>
                    <a:cubicBezTo>
                      <a:pt x="614" y="161"/>
                      <a:pt x="610" y="163"/>
                      <a:pt x="609" y="163"/>
                    </a:cubicBezTo>
                    <a:cubicBezTo>
                      <a:pt x="609" y="165"/>
                      <a:pt x="609" y="166"/>
                      <a:pt x="608" y="167"/>
                    </a:cubicBezTo>
                    <a:cubicBezTo>
                      <a:pt x="607" y="167"/>
                      <a:pt x="608" y="162"/>
                      <a:pt x="606" y="163"/>
                    </a:cubicBezTo>
                    <a:cubicBezTo>
                      <a:pt x="606" y="164"/>
                      <a:pt x="607" y="165"/>
                      <a:pt x="607" y="165"/>
                    </a:cubicBezTo>
                    <a:cubicBezTo>
                      <a:pt x="606" y="163"/>
                      <a:pt x="605" y="166"/>
                      <a:pt x="604" y="163"/>
                    </a:cubicBezTo>
                    <a:cubicBezTo>
                      <a:pt x="606" y="163"/>
                      <a:pt x="606" y="163"/>
                      <a:pt x="606" y="163"/>
                    </a:cubicBezTo>
                    <a:cubicBezTo>
                      <a:pt x="605" y="160"/>
                      <a:pt x="603" y="163"/>
                      <a:pt x="603" y="161"/>
                    </a:cubicBezTo>
                    <a:cubicBezTo>
                      <a:pt x="603" y="160"/>
                      <a:pt x="603" y="158"/>
                      <a:pt x="602" y="158"/>
                    </a:cubicBezTo>
                    <a:cubicBezTo>
                      <a:pt x="601" y="158"/>
                      <a:pt x="603" y="161"/>
                      <a:pt x="601" y="160"/>
                    </a:cubicBezTo>
                    <a:cubicBezTo>
                      <a:pt x="601" y="160"/>
                      <a:pt x="601" y="159"/>
                      <a:pt x="601" y="159"/>
                    </a:cubicBezTo>
                    <a:cubicBezTo>
                      <a:pt x="601" y="161"/>
                      <a:pt x="600" y="158"/>
                      <a:pt x="599" y="159"/>
                    </a:cubicBezTo>
                    <a:cubicBezTo>
                      <a:pt x="599" y="161"/>
                      <a:pt x="600" y="163"/>
                      <a:pt x="598" y="163"/>
                    </a:cubicBezTo>
                    <a:cubicBezTo>
                      <a:pt x="600" y="163"/>
                      <a:pt x="599" y="165"/>
                      <a:pt x="600" y="163"/>
                    </a:cubicBezTo>
                    <a:cubicBezTo>
                      <a:pt x="600" y="164"/>
                      <a:pt x="600" y="166"/>
                      <a:pt x="599" y="165"/>
                    </a:cubicBezTo>
                    <a:cubicBezTo>
                      <a:pt x="599" y="170"/>
                      <a:pt x="599" y="174"/>
                      <a:pt x="599" y="179"/>
                    </a:cubicBezTo>
                    <a:cubicBezTo>
                      <a:pt x="598" y="179"/>
                      <a:pt x="598" y="181"/>
                      <a:pt x="597" y="182"/>
                    </a:cubicBezTo>
                    <a:cubicBezTo>
                      <a:pt x="596" y="182"/>
                      <a:pt x="596" y="179"/>
                      <a:pt x="596" y="179"/>
                    </a:cubicBezTo>
                    <a:cubicBezTo>
                      <a:pt x="596" y="180"/>
                      <a:pt x="596" y="180"/>
                      <a:pt x="595" y="179"/>
                    </a:cubicBezTo>
                    <a:cubicBezTo>
                      <a:pt x="595" y="181"/>
                      <a:pt x="594" y="183"/>
                      <a:pt x="593" y="184"/>
                    </a:cubicBezTo>
                    <a:cubicBezTo>
                      <a:pt x="594" y="181"/>
                      <a:pt x="592" y="182"/>
                      <a:pt x="592" y="179"/>
                    </a:cubicBezTo>
                    <a:cubicBezTo>
                      <a:pt x="593" y="179"/>
                      <a:pt x="594" y="175"/>
                      <a:pt x="593" y="174"/>
                    </a:cubicBezTo>
                    <a:cubicBezTo>
                      <a:pt x="592" y="176"/>
                      <a:pt x="593" y="179"/>
                      <a:pt x="591" y="179"/>
                    </a:cubicBezTo>
                    <a:cubicBezTo>
                      <a:pt x="592" y="178"/>
                      <a:pt x="592" y="175"/>
                      <a:pt x="591" y="175"/>
                    </a:cubicBezTo>
                    <a:cubicBezTo>
                      <a:pt x="590" y="178"/>
                      <a:pt x="589" y="179"/>
                      <a:pt x="589" y="181"/>
                    </a:cubicBezTo>
                    <a:cubicBezTo>
                      <a:pt x="589" y="180"/>
                      <a:pt x="589" y="178"/>
                      <a:pt x="589" y="176"/>
                    </a:cubicBezTo>
                    <a:cubicBezTo>
                      <a:pt x="590" y="174"/>
                      <a:pt x="590" y="172"/>
                      <a:pt x="589" y="172"/>
                    </a:cubicBezTo>
                    <a:cubicBezTo>
                      <a:pt x="589" y="175"/>
                      <a:pt x="587" y="177"/>
                      <a:pt x="586" y="178"/>
                    </a:cubicBezTo>
                    <a:cubicBezTo>
                      <a:pt x="585" y="179"/>
                      <a:pt x="587" y="180"/>
                      <a:pt x="586" y="181"/>
                    </a:cubicBezTo>
                    <a:cubicBezTo>
                      <a:pt x="586" y="178"/>
                      <a:pt x="584" y="183"/>
                      <a:pt x="585" y="183"/>
                    </a:cubicBezTo>
                    <a:cubicBezTo>
                      <a:pt x="585" y="181"/>
                      <a:pt x="587" y="182"/>
                      <a:pt x="587" y="183"/>
                    </a:cubicBezTo>
                    <a:cubicBezTo>
                      <a:pt x="586" y="182"/>
                      <a:pt x="585" y="184"/>
                      <a:pt x="585" y="184"/>
                    </a:cubicBezTo>
                    <a:cubicBezTo>
                      <a:pt x="584" y="188"/>
                      <a:pt x="584" y="191"/>
                      <a:pt x="585" y="193"/>
                    </a:cubicBezTo>
                    <a:cubicBezTo>
                      <a:pt x="585" y="191"/>
                      <a:pt x="586" y="191"/>
                      <a:pt x="585" y="190"/>
                    </a:cubicBezTo>
                    <a:cubicBezTo>
                      <a:pt x="587" y="188"/>
                      <a:pt x="587" y="189"/>
                      <a:pt x="588" y="186"/>
                    </a:cubicBezTo>
                    <a:cubicBezTo>
                      <a:pt x="588" y="189"/>
                      <a:pt x="588" y="189"/>
                      <a:pt x="589" y="190"/>
                    </a:cubicBezTo>
                    <a:cubicBezTo>
                      <a:pt x="588" y="190"/>
                      <a:pt x="588" y="189"/>
                      <a:pt x="588" y="191"/>
                    </a:cubicBezTo>
                    <a:cubicBezTo>
                      <a:pt x="589" y="192"/>
                      <a:pt x="588" y="195"/>
                      <a:pt x="587" y="197"/>
                    </a:cubicBezTo>
                    <a:cubicBezTo>
                      <a:pt x="587" y="200"/>
                      <a:pt x="589" y="209"/>
                      <a:pt x="586" y="209"/>
                    </a:cubicBezTo>
                    <a:cubicBezTo>
                      <a:pt x="586" y="210"/>
                      <a:pt x="586" y="210"/>
                      <a:pt x="586" y="211"/>
                    </a:cubicBezTo>
                    <a:cubicBezTo>
                      <a:pt x="586" y="212"/>
                      <a:pt x="586" y="209"/>
                      <a:pt x="587" y="210"/>
                    </a:cubicBezTo>
                    <a:cubicBezTo>
                      <a:pt x="587" y="211"/>
                      <a:pt x="587" y="211"/>
                      <a:pt x="587" y="211"/>
                    </a:cubicBezTo>
                    <a:cubicBezTo>
                      <a:pt x="587" y="212"/>
                      <a:pt x="585" y="213"/>
                      <a:pt x="585" y="214"/>
                    </a:cubicBezTo>
                    <a:cubicBezTo>
                      <a:pt x="586" y="214"/>
                      <a:pt x="586" y="217"/>
                      <a:pt x="586" y="220"/>
                    </a:cubicBezTo>
                    <a:cubicBezTo>
                      <a:pt x="586" y="222"/>
                      <a:pt x="585" y="225"/>
                      <a:pt x="585" y="227"/>
                    </a:cubicBezTo>
                    <a:cubicBezTo>
                      <a:pt x="585" y="227"/>
                      <a:pt x="583" y="230"/>
                      <a:pt x="584" y="231"/>
                    </a:cubicBezTo>
                    <a:cubicBezTo>
                      <a:pt x="584" y="230"/>
                      <a:pt x="585" y="229"/>
                      <a:pt x="585" y="230"/>
                    </a:cubicBezTo>
                    <a:cubicBezTo>
                      <a:pt x="585" y="232"/>
                      <a:pt x="583" y="232"/>
                      <a:pt x="584" y="233"/>
                    </a:cubicBezTo>
                    <a:cubicBezTo>
                      <a:pt x="584" y="233"/>
                      <a:pt x="584" y="232"/>
                      <a:pt x="584" y="233"/>
                    </a:cubicBezTo>
                    <a:cubicBezTo>
                      <a:pt x="584" y="235"/>
                      <a:pt x="582" y="235"/>
                      <a:pt x="581" y="236"/>
                    </a:cubicBezTo>
                    <a:cubicBezTo>
                      <a:pt x="580" y="236"/>
                      <a:pt x="580" y="233"/>
                      <a:pt x="579" y="234"/>
                    </a:cubicBezTo>
                    <a:cubicBezTo>
                      <a:pt x="580" y="236"/>
                      <a:pt x="577" y="240"/>
                      <a:pt x="575" y="241"/>
                    </a:cubicBezTo>
                    <a:cubicBezTo>
                      <a:pt x="576" y="240"/>
                      <a:pt x="575" y="239"/>
                      <a:pt x="575" y="238"/>
                    </a:cubicBezTo>
                    <a:cubicBezTo>
                      <a:pt x="575" y="237"/>
                      <a:pt x="575" y="236"/>
                      <a:pt x="576" y="235"/>
                    </a:cubicBezTo>
                    <a:cubicBezTo>
                      <a:pt x="575" y="234"/>
                      <a:pt x="575" y="233"/>
                      <a:pt x="576" y="231"/>
                    </a:cubicBezTo>
                    <a:cubicBezTo>
                      <a:pt x="576" y="232"/>
                      <a:pt x="576" y="231"/>
                      <a:pt x="577" y="230"/>
                    </a:cubicBezTo>
                    <a:cubicBezTo>
                      <a:pt x="575" y="231"/>
                      <a:pt x="575" y="230"/>
                      <a:pt x="576" y="230"/>
                    </a:cubicBezTo>
                    <a:cubicBezTo>
                      <a:pt x="575" y="229"/>
                      <a:pt x="577" y="228"/>
                      <a:pt x="576" y="228"/>
                    </a:cubicBezTo>
                    <a:cubicBezTo>
                      <a:pt x="574" y="230"/>
                      <a:pt x="576" y="231"/>
                      <a:pt x="574" y="233"/>
                    </a:cubicBezTo>
                    <a:cubicBezTo>
                      <a:pt x="574" y="230"/>
                      <a:pt x="576" y="226"/>
                      <a:pt x="573" y="225"/>
                    </a:cubicBezTo>
                    <a:cubicBezTo>
                      <a:pt x="574" y="222"/>
                      <a:pt x="574" y="221"/>
                      <a:pt x="575" y="219"/>
                    </a:cubicBezTo>
                    <a:cubicBezTo>
                      <a:pt x="574" y="220"/>
                      <a:pt x="575" y="217"/>
                      <a:pt x="575" y="216"/>
                    </a:cubicBezTo>
                    <a:cubicBezTo>
                      <a:pt x="574" y="215"/>
                      <a:pt x="574" y="217"/>
                      <a:pt x="573" y="217"/>
                    </a:cubicBezTo>
                    <a:cubicBezTo>
                      <a:pt x="572" y="218"/>
                      <a:pt x="573" y="220"/>
                      <a:pt x="572" y="220"/>
                    </a:cubicBezTo>
                    <a:cubicBezTo>
                      <a:pt x="572" y="217"/>
                      <a:pt x="573" y="215"/>
                      <a:pt x="573" y="213"/>
                    </a:cubicBezTo>
                    <a:cubicBezTo>
                      <a:pt x="572" y="214"/>
                      <a:pt x="572" y="211"/>
                      <a:pt x="571" y="210"/>
                    </a:cubicBezTo>
                    <a:cubicBezTo>
                      <a:pt x="571" y="211"/>
                      <a:pt x="571" y="211"/>
                      <a:pt x="571" y="210"/>
                    </a:cubicBezTo>
                    <a:cubicBezTo>
                      <a:pt x="571" y="211"/>
                      <a:pt x="570" y="212"/>
                      <a:pt x="570" y="213"/>
                    </a:cubicBezTo>
                    <a:cubicBezTo>
                      <a:pt x="570" y="210"/>
                      <a:pt x="569" y="213"/>
                      <a:pt x="568" y="213"/>
                    </a:cubicBezTo>
                    <a:cubicBezTo>
                      <a:pt x="568" y="213"/>
                      <a:pt x="568" y="211"/>
                      <a:pt x="567" y="211"/>
                    </a:cubicBezTo>
                    <a:cubicBezTo>
                      <a:pt x="567" y="212"/>
                      <a:pt x="566" y="214"/>
                      <a:pt x="567" y="215"/>
                    </a:cubicBezTo>
                    <a:cubicBezTo>
                      <a:pt x="567" y="212"/>
                      <a:pt x="569" y="215"/>
                      <a:pt x="569" y="216"/>
                    </a:cubicBezTo>
                    <a:cubicBezTo>
                      <a:pt x="568" y="217"/>
                      <a:pt x="568" y="222"/>
                      <a:pt x="566" y="222"/>
                    </a:cubicBezTo>
                    <a:cubicBezTo>
                      <a:pt x="566" y="223"/>
                      <a:pt x="566" y="223"/>
                      <a:pt x="567" y="224"/>
                    </a:cubicBezTo>
                    <a:cubicBezTo>
                      <a:pt x="566" y="226"/>
                      <a:pt x="565" y="227"/>
                      <a:pt x="564" y="226"/>
                    </a:cubicBezTo>
                    <a:cubicBezTo>
                      <a:pt x="563" y="227"/>
                      <a:pt x="563" y="227"/>
                      <a:pt x="562" y="227"/>
                    </a:cubicBezTo>
                    <a:cubicBezTo>
                      <a:pt x="562" y="227"/>
                      <a:pt x="563" y="224"/>
                      <a:pt x="564" y="224"/>
                    </a:cubicBezTo>
                    <a:cubicBezTo>
                      <a:pt x="564" y="223"/>
                      <a:pt x="564" y="222"/>
                      <a:pt x="564" y="221"/>
                    </a:cubicBezTo>
                    <a:cubicBezTo>
                      <a:pt x="564" y="221"/>
                      <a:pt x="563" y="220"/>
                      <a:pt x="563" y="219"/>
                    </a:cubicBezTo>
                    <a:cubicBezTo>
                      <a:pt x="564" y="217"/>
                      <a:pt x="563" y="217"/>
                      <a:pt x="564" y="215"/>
                    </a:cubicBezTo>
                    <a:cubicBezTo>
                      <a:pt x="562" y="215"/>
                      <a:pt x="562" y="215"/>
                      <a:pt x="562" y="215"/>
                    </a:cubicBezTo>
                    <a:cubicBezTo>
                      <a:pt x="561" y="216"/>
                      <a:pt x="562" y="217"/>
                      <a:pt x="561" y="217"/>
                    </a:cubicBezTo>
                    <a:cubicBezTo>
                      <a:pt x="561" y="216"/>
                      <a:pt x="560" y="214"/>
                      <a:pt x="559" y="215"/>
                    </a:cubicBezTo>
                    <a:cubicBezTo>
                      <a:pt x="559" y="215"/>
                      <a:pt x="559" y="214"/>
                      <a:pt x="559" y="214"/>
                    </a:cubicBezTo>
                    <a:cubicBezTo>
                      <a:pt x="559" y="214"/>
                      <a:pt x="557" y="215"/>
                      <a:pt x="557" y="213"/>
                    </a:cubicBezTo>
                    <a:cubicBezTo>
                      <a:pt x="557" y="215"/>
                      <a:pt x="557" y="215"/>
                      <a:pt x="556" y="215"/>
                    </a:cubicBezTo>
                    <a:cubicBezTo>
                      <a:pt x="556" y="216"/>
                      <a:pt x="556" y="216"/>
                      <a:pt x="556" y="217"/>
                    </a:cubicBezTo>
                    <a:cubicBezTo>
                      <a:pt x="555" y="217"/>
                      <a:pt x="555" y="217"/>
                      <a:pt x="554" y="217"/>
                    </a:cubicBezTo>
                    <a:cubicBezTo>
                      <a:pt x="555" y="216"/>
                      <a:pt x="553" y="215"/>
                      <a:pt x="552" y="214"/>
                    </a:cubicBezTo>
                    <a:cubicBezTo>
                      <a:pt x="552" y="214"/>
                      <a:pt x="552" y="215"/>
                      <a:pt x="552" y="215"/>
                    </a:cubicBezTo>
                    <a:cubicBezTo>
                      <a:pt x="552" y="216"/>
                      <a:pt x="550" y="216"/>
                      <a:pt x="551" y="218"/>
                    </a:cubicBezTo>
                    <a:cubicBezTo>
                      <a:pt x="550" y="218"/>
                      <a:pt x="550" y="218"/>
                      <a:pt x="549" y="217"/>
                    </a:cubicBezTo>
                    <a:cubicBezTo>
                      <a:pt x="549" y="217"/>
                      <a:pt x="550" y="216"/>
                      <a:pt x="549" y="216"/>
                    </a:cubicBezTo>
                    <a:cubicBezTo>
                      <a:pt x="549" y="217"/>
                      <a:pt x="549" y="219"/>
                      <a:pt x="549" y="220"/>
                    </a:cubicBezTo>
                    <a:cubicBezTo>
                      <a:pt x="549" y="221"/>
                      <a:pt x="548" y="223"/>
                      <a:pt x="548" y="221"/>
                    </a:cubicBezTo>
                    <a:cubicBezTo>
                      <a:pt x="548" y="221"/>
                      <a:pt x="548" y="221"/>
                      <a:pt x="548" y="221"/>
                    </a:cubicBezTo>
                    <a:cubicBezTo>
                      <a:pt x="547" y="221"/>
                      <a:pt x="546" y="223"/>
                      <a:pt x="546" y="224"/>
                    </a:cubicBezTo>
                    <a:cubicBezTo>
                      <a:pt x="545" y="224"/>
                      <a:pt x="545" y="227"/>
                      <a:pt x="544" y="225"/>
                    </a:cubicBezTo>
                    <a:cubicBezTo>
                      <a:pt x="544" y="227"/>
                      <a:pt x="546" y="226"/>
                      <a:pt x="545" y="227"/>
                    </a:cubicBezTo>
                    <a:cubicBezTo>
                      <a:pt x="544" y="228"/>
                      <a:pt x="543" y="230"/>
                      <a:pt x="543" y="233"/>
                    </a:cubicBezTo>
                    <a:cubicBezTo>
                      <a:pt x="542" y="235"/>
                      <a:pt x="542" y="238"/>
                      <a:pt x="541" y="240"/>
                    </a:cubicBezTo>
                    <a:cubicBezTo>
                      <a:pt x="541" y="240"/>
                      <a:pt x="542" y="239"/>
                      <a:pt x="542" y="240"/>
                    </a:cubicBezTo>
                    <a:cubicBezTo>
                      <a:pt x="541" y="241"/>
                      <a:pt x="540" y="243"/>
                      <a:pt x="539" y="245"/>
                    </a:cubicBezTo>
                    <a:cubicBezTo>
                      <a:pt x="538" y="247"/>
                      <a:pt x="537" y="249"/>
                      <a:pt x="538" y="251"/>
                    </a:cubicBezTo>
                    <a:cubicBezTo>
                      <a:pt x="537" y="252"/>
                      <a:pt x="537" y="250"/>
                      <a:pt x="537" y="251"/>
                    </a:cubicBezTo>
                    <a:cubicBezTo>
                      <a:pt x="537" y="251"/>
                      <a:pt x="537" y="252"/>
                      <a:pt x="536" y="252"/>
                    </a:cubicBezTo>
                    <a:cubicBezTo>
                      <a:pt x="536" y="251"/>
                      <a:pt x="536" y="251"/>
                      <a:pt x="536" y="251"/>
                    </a:cubicBezTo>
                    <a:cubicBezTo>
                      <a:pt x="536" y="250"/>
                      <a:pt x="537" y="249"/>
                      <a:pt x="536" y="249"/>
                    </a:cubicBezTo>
                    <a:cubicBezTo>
                      <a:pt x="535" y="252"/>
                      <a:pt x="533" y="255"/>
                      <a:pt x="532" y="258"/>
                    </a:cubicBezTo>
                    <a:cubicBezTo>
                      <a:pt x="530" y="261"/>
                      <a:pt x="529" y="264"/>
                      <a:pt x="527" y="266"/>
                    </a:cubicBezTo>
                    <a:cubicBezTo>
                      <a:pt x="526" y="267"/>
                      <a:pt x="527" y="269"/>
                      <a:pt x="525" y="269"/>
                    </a:cubicBezTo>
                    <a:cubicBezTo>
                      <a:pt x="526" y="269"/>
                      <a:pt x="526" y="269"/>
                      <a:pt x="527" y="269"/>
                    </a:cubicBezTo>
                    <a:cubicBezTo>
                      <a:pt x="526" y="269"/>
                      <a:pt x="527" y="270"/>
                      <a:pt x="526" y="271"/>
                    </a:cubicBezTo>
                    <a:cubicBezTo>
                      <a:pt x="526" y="271"/>
                      <a:pt x="525" y="272"/>
                      <a:pt x="524" y="273"/>
                    </a:cubicBezTo>
                    <a:cubicBezTo>
                      <a:pt x="524" y="274"/>
                      <a:pt x="523" y="276"/>
                      <a:pt x="523" y="277"/>
                    </a:cubicBezTo>
                    <a:cubicBezTo>
                      <a:pt x="521" y="279"/>
                      <a:pt x="520" y="281"/>
                      <a:pt x="519" y="283"/>
                    </a:cubicBezTo>
                    <a:cubicBezTo>
                      <a:pt x="518" y="285"/>
                      <a:pt x="517" y="287"/>
                      <a:pt x="515" y="288"/>
                    </a:cubicBezTo>
                    <a:cubicBezTo>
                      <a:pt x="515" y="289"/>
                      <a:pt x="514" y="290"/>
                      <a:pt x="514" y="291"/>
                    </a:cubicBezTo>
                    <a:cubicBezTo>
                      <a:pt x="513" y="292"/>
                      <a:pt x="512" y="293"/>
                      <a:pt x="511" y="294"/>
                    </a:cubicBezTo>
                    <a:cubicBezTo>
                      <a:pt x="509" y="297"/>
                      <a:pt x="507" y="299"/>
                      <a:pt x="506" y="301"/>
                    </a:cubicBezTo>
                    <a:cubicBezTo>
                      <a:pt x="506" y="302"/>
                      <a:pt x="505" y="302"/>
                      <a:pt x="505" y="302"/>
                    </a:cubicBezTo>
                    <a:cubicBezTo>
                      <a:pt x="504" y="303"/>
                      <a:pt x="506" y="303"/>
                      <a:pt x="504" y="305"/>
                    </a:cubicBezTo>
                    <a:cubicBezTo>
                      <a:pt x="504" y="305"/>
                      <a:pt x="503" y="304"/>
                      <a:pt x="503" y="305"/>
                    </a:cubicBezTo>
                    <a:cubicBezTo>
                      <a:pt x="502" y="307"/>
                      <a:pt x="502" y="307"/>
                      <a:pt x="502" y="307"/>
                    </a:cubicBezTo>
                    <a:cubicBezTo>
                      <a:pt x="501" y="308"/>
                      <a:pt x="501" y="308"/>
                      <a:pt x="499" y="309"/>
                    </a:cubicBezTo>
                    <a:cubicBezTo>
                      <a:pt x="500" y="310"/>
                      <a:pt x="498" y="311"/>
                      <a:pt x="497" y="311"/>
                    </a:cubicBezTo>
                    <a:cubicBezTo>
                      <a:pt x="496" y="313"/>
                      <a:pt x="495" y="314"/>
                      <a:pt x="494" y="315"/>
                    </a:cubicBezTo>
                    <a:cubicBezTo>
                      <a:pt x="493" y="317"/>
                      <a:pt x="491" y="318"/>
                      <a:pt x="490" y="319"/>
                    </a:cubicBezTo>
                    <a:cubicBezTo>
                      <a:pt x="489" y="321"/>
                      <a:pt x="487" y="322"/>
                      <a:pt x="486" y="324"/>
                    </a:cubicBezTo>
                    <a:cubicBezTo>
                      <a:pt x="485" y="325"/>
                      <a:pt x="483" y="327"/>
                      <a:pt x="482" y="329"/>
                    </a:cubicBezTo>
                    <a:cubicBezTo>
                      <a:pt x="484" y="328"/>
                      <a:pt x="486" y="326"/>
                      <a:pt x="485" y="328"/>
                    </a:cubicBezTo>
                    <a:cubicBezTo>
                      <a:pt x="485" y="325"/>
                      <a:pt x="488" y="324"/>
                      <a:pt x="488" y="322"/>
                    </a:cubicBezTo>
                    <a:cubicBezTo>
                      <a:pt x="490" y="322"/>
                      <a:pt x="492" y="319"/>
                      <a:pt x="492" y="317"/>
                    </a:cubicBezTo>
                    <a:cubicBezTo>
                      <a:pt x="494" y="317"/>
                      <a:pt x="494" y="317"/>
                      <a:pt x="495" y="315"/>
                    </a:cubicBezTo>
                    <a:cubicBezTo>
                      <a:pt x="495" y="316"/>
                      <a:pt x="496" y="315"/>
                      <a:pt x="496" y="315"/>
                    </a:cubicBezTo>
                    <a:cubicBezTo>
                      <a:pt x="496" y="316"/>
                      <a:pt x="496" y="317"/>
                      <a:pt x="495" y="317"/>
                    </a:cubicBezTo>
                    <a:cubicBezTo>
                      <a:pt x="495" y="318"/>
                      <a:pt x="494" y="319"/>
                      <a:pt x="493" y="319"/>
                    </a:cubicBezTo>
                    <a:cubicBezTo>
                      <a:pt x="492" y="321"/>
                      <a:pt x="491" y="322"/>
                      <a:pt x="489" y="324"/>
                    </a:cubicBezTo>
                    <a:cubicBezTo>
                      <a:pt x="494" y="321"/>
                      <a:pt x="496" y="318"/>
                      <a:pt x="499" y="314"/>
                    </a:cubicBezTo>
                    <a:cubicBezTo>
                      <a:pt x="500" y="315"/>
                      <a:pt x="500" y="315"/>
                      <a:pt x="501" y="314"/>
                    </a:cubicBezTo>
                    <a:cubicBezTo>
                      <a:pt x="501" y="313"/>
                      <a:pt x="502" y="311"/>
                      <a:pt x="504" y="309"/>
                    </a:cubicBezTo>
                    <a:cubicBezTo>
                      <a:pt x="506" y="307"/>
                      <a:pt x="508" y="305"/>
                      <a:pt x="509" y="305"/>
                    </a:cubicBezTo>
                    <a:cubicBezTo>
                      <a:pt x="510" y="304"/>
                      <a:pt x="510" y="303"/>
                      <a:pt x="511" y="302"/>
                    </a:cubicBezTo>
                    <a:cubicBezTo>
                      <a:pt x="511" y="301"/>
                      <a:pt x="511" y="301"/>
                      <a:pt x="512" y="300"/>
                    </a:cubicBezTo>
                    <a:cubicBezTo>
                      <a:pt x="512" y="299"/>
                      <a:pt x="513" y="298"/>
                      <a:pt x="515" y="297"/>
                    </a:cubicBezTo>
                    <a:cubicBezTo>
                      <a:pt x="514" y="297"/>
                      <a:pt x="517" y="291"/>
                      <a:pt x="518" y="292"/>
                    </a:cubicBezTo>
                    <a:cubicBezTo>
                      <a:pt x="519" y="292"/>
                      <a:pt x="518" y="293"/>
                      <a:pt x="518" y="293"/>
                    </a:cubicBezTo>
                    <a:cubicBezTo>
                      <a:pt x="519" y="292"/>
                      <a:pt x="519" y="290"/>
                      <a:pt x="521" y="290"/>
                    </a:cubicBezTo>
                    <a:cubicBezTo>
                      <a:pt x="520" y="288"/>
                      <a:pt x="522" y="287"/>
                      <a:pt x="523" y="285"/>
                    </a:cubicBezTo>
                    <a:cubicBezTo>
                      <a:pt x="524" y="283"/>
                      <a:pt x="526" y="281"/>
                      <a:pt x="525" y="279"/>
                    </a:cubicBezTo>
                    <a:cubicBezTo>
                      <a:pt x="526" y="278"/>
                      <a:pt x="527" y="279"/>
                      <a:pt x="527" y="279"/>
                    </a:cubicBezTo>
                    <a:cubicBezTo>
                      <a:pt x="528" y="277"/>
                      <a:pt x="528" y="277"/>
                      <a:pt x="529" y="274"/>
                    </a:cubicBezTo>
                    <a:cubicBezTo>
                      <a:pt x="531" y="274"/>
                      <a:pt x="532" y="271"/>
                      <a:pt x="534" y="268"/>
                    </a:cubicBezTo>
                    <a:cubicBezTo>
                      <a:pt x="535" y="266"/>
                      <a:pt x="536" y="263"/>
                      <a:pt x="538" y="262"/>
                    </a:cubicBezTo>
                    <a:cubicBezTo>
                      <a:pt x="537" y="264"/>
                      <a:pt x="536" y="265"/>
                      <a:pt x="536" y="267"/>
                    </a:cubicBezTo>
                    <a:cubicBezTo>
                      <a:pt x="535" y="269"/>
                      <a:pt x="534" y="271"/>
                      <a:pt x="533" y="273"/>
                    </a:cubicBezTo>
                    <a:cubicBezTo>
                      <a:pt x="531" y="277"/>
                      <a:pt x="529" y="281"/>
                      <a:pt x="528" y="285"/>
                    </a:cubicBezTo>
                    <a:cubicBezTo>
                      <a:pt x="529" y="282"/>
                      <a:pt x="532" y="280"/>
                      <a:pt x="532" y="278"/>
                    </a:cubicBezTo>
                    <a:cubicBezTo>
                      <a:pt x="533" y="279"/>
                      <a:pt x="534" y="275"/>
                      <a:pt x="535" y="275"/>
                    </a:cubicBezTo>
                    <a:cubicBezTo>
                      <a:pt x="535" y="276"/>
                      <a:pt x="534" y="277"/>
                      <a:pt x="534" y="278"/>
                    </a:cubicBezTo>
                    <a:cubicBezTo>
                      <a:pt x="533" y="279"/>
                      <a:pt x="532" y="280"/>
                      <a:pt x="532" y="281"/>
                    </a:cubicBezTo>
                    <a:cubicBezTo>
                      <a:pt x="531" y="284"/>
                      <a:pt x="529" y="285"/>
                      <a:pt x="528" y="286"/>
                    </a:cubicBezTo>
                    <a:cubicBezTo>
                      <a:pt x="529" y="286"/>
                      <a:pt x="530" y="285"/>
                      <a:pt x="530" y="285"/>
                    </a:cubicBezTo>
                    <a:cubicBezTo>
                      <a:pt x="529" y="288"/>
                      <a:pt x="525" y="289"/>
                      <a:pt x="525" y="293"/>
                    </a:cubicBezTo>
                    <a:cubicBezTo>
                      <a:pt x="525" y="292"/>
                      <a:pt x="525" y="292"/>
                      <a:pt x="524" y="293"/>
                    </a:cubicBezTo>
                    <a:cubicBezTo>
                      <a:pt x="522" y="296"/>
                      <a:pt x="518" y="300"/>
                      <a:pt x="517" y="302"/>
                    </a:cubicBezTo>
                    <a:cubicBezTo>
                      <a:pt x="516" y="303"/>
                      <a:pt x="514" y="304"/>
                      <a:pt x="513" y="305"/>
                    </a:cubicBezTo>
                    <a:cubicBezTo>
                      <a:pt x="512" y="306"/>
                      <a:pt x="512" y="307"/>
                      <a:pt x="511" y="308"/>
                    </a:cubicBezTo>
                    <a:cubicBezTo>
                      <a:pt x="510" y="309"/>
                      <a:pt x="507" y="312"/>
                      <a:pt x="508" y="311"/>
                    </a:cubicBezTo>
                    <a:cubicBezTo>
                      <a:pt x="506" y="312"/>
                      <a:pt x="504" y="314"/>
                      <a:pt x="504" y="316"/>
                    </a:cubicBezTo>
                    <a:cubicBezTo>
                      <a:pt x="503" y="315"/>
                      <a:pt x="501" y="319"/>
                      <a:pt x="500" y="318"/>
                    </a:cubicBezTo>
                    <a:cubicBezTo>
                      <a:pt x="499" y="320"/>
                      <a:pt x="500" y="321"/>
                      <a:pt x="498" y="322"/>
                    </a:cubicBezTo>
                    <a:cubicBezTo>
                      <a:pt x="497" y="322"/>
                      <a:pt x="496" y="322"/>
                      <a:pt x="494" y="323"/>
                    </a:cubicBezTo>
                    <a:cubicBezTo>
                      <a:pt x="493" y="325"/>
                      <a:pt x="492" y="326"/>
                      <a:pt x="491" y="328"/>
                    </a:cubicBezTo>
                    <a:cubicBezTo>
                      <a:pt x="490" y="330"/>
                      <a:pt x="488" y="331"/>
                      <a:pt x="485" y="333"/>
                    </a:cubicBezTo>
                    <a:cubicBezTo>
                      <a:pt x="486" y="333"/>
                      <a:pt x="486" y="333"/>
                      <a:pt x="486" y="334"/>
                    </a:cubicBezTo>
                    <a:cubicBezTo>
                      <a:pt x="483" y="337"/>
                      <a:pt x="481" y="340"/>
                      <a:pt x="478" y="340"/>
                    </a:cubicBezTo>
                    <a:cubicBezTo>
                      <a:pt x="478" y="342"/>
                      <a:pt x="475" y="343"/>
                      <a:pt x="473" y="344"/>
                    </a:cubicBezTo>
                    <a:cubicBezTo>
                      <a:pt x="471" y="345"/>
                      <a:pt x="468" y="350"/>
                      <a:pt x="467" y="348"/>
                    </a:cubicBezTo>
                    <a:cubicBezTo>
                      <a:pt x="466" y="349"/>
                      <a:pt x="467" y="350"/>
                      <a:pt x="466" y="350"/>
                    </a:cubicBezTo>
                    <a:cubicBezTo>
                      <a:pt x="466" y="350"/>
                      <a:pt x="464" y="350"/>
                      <a:pt x="464" y="351"/>
                    </a:cubicBezTo>
                    <a:cubicBezTo>
                      <a:pt x="464" y="353"/>
                      <a:pt x="458" y="355"/>
                      <a:pt x="457" y="356"/>
                    </a:cubicBezTo>
                    <a:cubicBezTo>
                      <a:pt x="452" y="357"/>
                      <a:pt x="450" y="362"/>
                      <a:pt x="445" y="364"/>
                    </a:cubicBezTo>
                    <a:cubicBezTo>
                      <a:pt x="444" y="363"/>
                      <a:pt x="444" y="363"/>
                      <a:pt x="443" y="363"/>
                    </a:cubicBezTo>
                    <a:cubicBezTo>
                      <a:pt x="444" y="364"/>
                      <a:pt x="445" y="364"/>
                      <a:pt x="444" y="365"/>
                    </a:cubicBezTo>
                    <a:cubicBezTo>
                      <a:pt x="442" y="366"/>
                      <a:pt x="441" y="366"/>
                      <a:pt x="439" y="366"/>
                    </a:cubicBezTo>
                    <a:cubicBezTo>
                      <a:pt x="440" y="367"/>
                      <a:pt x="441" y="367"/>
                      <a:pt x="439" y="368"/>
                    </a:cubicBezTo>
                    <a:cubicBezTo>
                      <a:pt x="438" y="368"/>
                      <a:pt x="433" y="369"/>
                      <a:pt x="433" y="370"/>
                    </a:cubicBezTo>
                    <a:cubicBezTo>
                      <a:pt x="430" y="372"/>
                      <a:pt x="427" y="373"/>
                      <a:pt x="425" y="374"/>
                    </a:cubicBezTo>
                    <a:cubicBezTo>
                      <a:pt x="422" y="375"/>
                      <a:pt x="420" y="376"/>
                      <a:pt x="418" y="377"/>
                    </a:cubicBezTo>
                    <a:cubicBezTo>
                      <a:pt x="417" y="376"/>
                      <a:pt x="413" y="379"/>
                      <a:pt x="410" y="379"/>
                    </a:cubicBezTo>
                    <a:cubicBezTo>
                      <a:pt x="409" y="380"/>
                      <a:pt x="408" y="379"/>
                      <a:pt x="406" y="379"/>
                    </a:cubicBezTo>
                    <a:cubicBezTo>
                      <a:pt x="405" y="379"/>
                      <a:pt x="402" y="381"/>
                      <a:pt x="400" y="381"/>
                    </a:cubicBezTo>
                    <a:cubicBezTo>
                      <a:pt x="395" y="382"/>
                      <a:pt x="393" y="383"/>
                      <a:pt x="388" y="384"/>
                    </a:cubicBezTo>
                    <a:cubicBezTo>
                      <a:pt x="388" y="384"/>
                      <a:pt x="390" y="384"/>
                      <a:pt x="389" y="383"/>
                    </a:cubicBezTo>
                    <a:cubicBezTo>
                      <a:pt x="388" y="384"/>
                      <a:pt x="388" y="385"/>
                      <a:pt x="386" y="385"/>
                    </a:cubicBezTo>
                    <a:cubicBezTo>
                      <a:pt x="385" y="385"/>
                      <a:pt x="380" y="387"/>
                      <a:pt x="381" y="385"/>
                    </a:cubicBezTo>
                    <a:cubicBezTo>
                      <a:pt x="379" y="385"/>
                      <a:pt x="379" y="387"/>
                      <a:pt x="377" y="387"/>
                    </a:cubicBezTo>
                    <a:cubicBezTo>
                      <a:pt x="376" y="388"/>
                      <a:pt x="376" y="387"/>
                      <a:pt x="374" y="387"/>
                    </a:cubicBezTo>
                    <a:cubicBezTo>
                      <a:pt x="374" y="388"/>
                      <a:pt x="373" y="388"/>
                      <a:pt x="371" y="388"/>
                    </a:cubicBezTo>
                    <a:cubicBezTo>
                      <a:pt x="371" y="388"/>
                      <a:pt x="371" y="388"/>
                      <a:pt x="371" y="388"/>
                    </a:cubicBezTo>
                    <a:cubicBezTo>
                      <a:pt x="368" y="389"/>
                      <a:pt x="366" y="389"/>
                      <a:pt x="364" y="389"/>
                    </a:cubicBezTo>
                    <a:cubicBezTo>
                      <a:pt x="362" y="389"/>
                      <a:pt x="361" y="388"/>
                      <a:pt x="358" y="389"/>
                    </a:cubicBezTo>
                    <a:cubicBezTo>
                      <a:pt x="358" y="389"/>
                      <a:pt x="358" y="390"/>
                      <a:pt x="356" y="390"/>
                    </a:cubicBezTo>
                    <a:cubicBezTo>
                      <a:pt x="357" y="389"/>
                      <a:pt x="352" y="389"/>
                      <a:pt x="351" y="389"/>
                    </a:cubicBezTo>
                    <a:cubicBezTo>
                      <a:pt x="350" y="390"/>
                      <a:pt x="353" y="388"/>
                      <a:pt x="353" y="390"/>
                    </a:cubicBezTo>
                    <a:cubicBezTo>
                      <a:pt x="351" y="390"/>
                      <a:pt x="350" y="389"/>
                      <a:pt x="350" y="390"/>
                    </a:cubicBezTo>
                    <a:cubicBezTo>
                      <a:pt x="349" y="390"/>
                      <a:pt x="350" y="389"/>
                      <a:pt x="348" y="389"/>
                    </a:cubicBezTo>
                    <a:cubicBezTo>
                      <a:pt x="348" y="390"/>
                      <a:pt x="348" y="391"/>
                      <a:pt x="347" y="391"/>
                    </a:cubicBezTo>
                    <a:cubicBezTo>
                      <a:pt x="347" y="390"/>
                      <a:pt x="346" y="390"/>
                      <a:pt x="346" y="389"/>
                    </a:cubicBezTo>
                    <a:cubicBezTo>
                      <a:pt x="344" y="390"/>
                      <a:pt x="342" y="390"/>
                      <a:pt x="340" y="390"/>
                    </a:cubicBezTo>
                    <a:cubicBezTo>
                      <a:pt x="339" y="390"/>
                      <a:pt x="338" y="390"/>
                      <a:pt x="337" y="390"/>
                    </a:cubicBezTo>
                    <a:cubicBezTo>
                      <a:pt x="336" y="390"/>
                      <a:pt x="335" y="390"/>
                      <a:pt x="333" y="390"/>
                    </a:cubicBezTo>
                    <a:cubicBezTo>
                      <a:pt x="331" y="390"/>
                      <a:pt x="329" y="390"/>
                      <a:pt x="326" y="390"/>
                    </a:cubicBezTo>
                    <a:cubicBezTo>
                      <a:pt x="324" y="390"/>
                      <a:pt x="321" y="390"/>
                      <a:pt x="318" y="390"/>
                    </a:cubicBezTo>
                    <a:cubicBezTo>
                      <a:pt x="316" y="390"/>
                      <a:pt x="313" y="389"/>
                      <a:pt x="311" y="388"/>
                    </a:cubicBezTo>
                    <a:cubicBezTo>
                      <a:pt x="309" y="388"/>
                      <a:pt x="308" y="388"/>
                      <a:pt x="307" y="388"/>
                    </a:cubicBezTo>
                    <a:cubicBezTo>
                      <a:pt x="305" y="388"/>
                      <a:pt x="304" y="388"/>
                      <a:pt x="303" y="388"/>
                    </a:cubicBezTo>
                    <a:cubicBezTo>
                      <a:pt x="300" y="387"/>
                      <a:pt x="298" y="387"/>
                      <a:pt x="296" y="387"/>
                    </a:cubicBezTo>
                    <a:cubicBezTo>
                      <a:pt x="293" y="386"/>
                      <a:pt x="291" y="386"/>
                      <a:pt x="288" y="386"/>
                    </a:cubicBezTo>
                    <a:cubicBezTo>
                      <a:pt x="287" y="385"/>
                      <a:pt x="286" y="384"/>
                      <a:pt x="284" y="384"/>
                    </a:cubicBezTo>
                    <a:cubicBezTo>
                      <a:pt x="285" y="385"/>
                      <a:pt x="284" y="385"/>
                      <a:pt x="284" y="385"/>
                    </a:cubicBezTo>
                    <a:cubicBezTo>
                      <a:pt x="283" y="384"/>
                      <a:pt x="283" y="384"/>
                      <a:pt x="282" y="383"/>
                    </a:cubicBezTo>
                    <a:cubicBezTo>
                      <a:pt x="281" y="383"/>
                      <a:pt x="281" y="383"/>
                      <a:pt x="280" y="383"/>
                    </a:cubicBezTo>
                    <a:cubicBezTo>
                      <a:pt x="279" y="382"/>
                      <a:pt x="278" y="382"/>
                      <a:pt x="276" y="382"/>
                    </a:cubicBezTo>
                    <a:cubicBezTo>
                      <a:pt x="275" y="382"/>
                      <a:pt x="273" y="382"/>
                      <a:pt x="272" y="380"/>
                    </a:cubicBezTo>
                    <a:cubicBezTo>
                      <a:pt x="270" y="381"/>
                      <a:pt x="269" y="380"/>
                      <a:pt x="267" y="380"/>
                    </a:cubicBezTo>
                    <a:cubicBezTo>
                      <a:pt x="265" y="379"/>
                      <a:pt x="264" y="379"/>
                      <a:pt x="262" y="378"/>
                    </a:cubicBezTo>
                    <a:cubicBezTo>
                      <a:pt x="260" y="377"/>
                      <a:pt x="258" y="377"/>
                      <a:pt x="257" y="376"/>
                    </a:cubicBezTo>
                    <a:cubicBezTo>
                      <a:pt x="255" y="376"/>
                      <a:pt x="254" y="376"/>
                      <a:pt x="252" y="376"/>
                    </a:cubicBezTo>
                    <a:cubicBezTo>
                      <a:pt x="254" y="377"/>
                      <a:pt x="255" y="375"/>
                      <a:pt x="256" y="377"/>
                    </a:cubicBezTo>
                    <a:cubicBezTo>
                      <a:pt x="254" y="378"/>
                      <a:pt x="252" y="377"/>
                      <a:pt x="250" y="376"/>
                    </a:cubicBezTo>
                    <a:cubicBezTo>
                      <a:pt x="248" y="376"/>
                      <a:pt x="246" y="375"/>
                      <a:pt x="243" y="374"/>
                    </a:cubicBezTo>
                    <a:cubicBezTo>
                      <a:pt x="243" y="374"/>
                      <a:pt x="243" y="374"/>
                      <a:pt x="243" y="375"/>
                    </a:cubicBezTo>
                    <a:cubicBezTo>
                      <a:pt x="241" y="375"/>
                      <a:pt x="236" y="373"/>
                      <a:pt x="236" y="371"/>
                    </a:cubicBezTo>
                    <a:cubicBezTo>
                      <a:pt x="234" y="371"/>
                      <a:pt x="232" y="370"/>
                      <a:pt x="230" y="368"/>
                    </a:cubicBezTo>
                    <a:cubicBezTo>
                      <a:pt x="229" y="368"/>
                      <a:pt x="227" y="367"/>
                      <a:pt x="226" y="366"/>
                    </a:cubicBezTo>
                    <a:cubicBezTo>
                      <a:pt x="225" y="365"/>
                      <a:pt x="224" y="365"/>
                      <a:pt x="223" y="364"/>
                    </a:cubicBezTo>
                    <a:cubicBezTo>
                      <a:pt x="223" y="363"/>
                      <a:pt x="222" y="363"/>
                      <a:pt x="222" y="363"/>
                    </a:cubicBezTo>
                    <a:cubicBezTo>
                      <a:pt x="222" y="363"/>
                      <a:pt x="222" y="362"/>
                      <a:pt x="222" y="361"/>
                    </a:cubicBezTo>
                    <a:cubicBezTo>
                      <a:pt x="221" y="362"/>
                      <a:pt x="219" y="361"/>
                      <a:pt x="218" y="360"/>
                    </a:cubicBezTo>
                    <a:cubicBezTo>
                      <a:pt x="217" y="359"/>
                      <a:pt x="215" y="357"/>
                      <a:pt x="214" y="358"/>
                    </a:cubicBezTo>
                    <a:cubicBezTo>
                      <a:pt x="213" y="355"/>
                      <a:pt x="209" y="354"/>
                      <a:pt x="208" y="351"/>
                    </a:cubicBezTo>
                    <a:cubicBezTo>
                      <a:pt x="206" y="352"/>
                      <a:pt x="203" y="349"/>
                      <a:pt x="201" y="348"/>
                    </a:cubicBezTo>
                    <a:cubicBezTo>
                      <a:pt x="201" y="348"/>
                      <a:pt x="201" y="349"/>
                      <a:pt x="201" y="349"/>
                    </a:cubicBezTo>
                    <a:cubicBezTo>
                      <a:pt x="200" y="348"/>
                      <a:pt x="200" y="349"/>
                      <a:pt x="199" y="349"/>
                    </a:cubicBezTo>
                    <a:cubicBezTo>
                      <a:pt x="196" y="347"/>
                      <a:pt x="197" y="346"/>
                      <a:pt x="195" y="345"/>
                    </a:cubicBezTo>
                    <a:cubicBezTo>
                      <a:pt x="196" y="345"/>
                      <a:pt x="197" y="344"/>
                      <a:pt x="196" y="344"/>
                    </a:cubicBezTo>
                    <a:cubicBezTo>
                      <a:pt x="195" y="345"/>
                      <a:pt x="194" y="345"/>
                      <a:pt x="193" y="344"/>
                    </a:cubicBezTo>
                    <a:cubicBezTo>
                      <a:pt x="192" y="344"/>
                      <a:pt x="191" y="343"/>
                      <a:pt x="191" y="343"/>
                    </a:cubicBezTo>
                    <a:cubicBezTo>
                      <a:pt x="190" y="342"/>
                      <a:pt x="189" y="341"/>
                      <a:pt x="189" y="341"/>
                    </a:cubicBezTo>
                    <a:cubicBezTo>
                      <a:pt x="189" y="342"/>
                      <a:pt x="188" y="339"/>
                      <a:pt x="187" y="340"/>
                    </a:cubicBezTo>
                    <a:cubicBezTo>
                      <a:pt x="186" y="340"/>
                      <a:pt x="187" y="341"/>
                      <a:pt x="187" y="342"/>
                    </a:cubicBezTo>
                    <a:cubicBezTo>
                      <a:pt x="188" y="342"/>
                      <a:pt x="188" y="342"/>
                      <a:pt x="189" y="342"/>
                    </a:cubicBezTo>
                    <a:cubicBezTo>
                      <a:pt x="190" y="344"/>
                      <a:pt x="190" y="345"/>
                      <a:pt x="191" y="347"/>
                    </a:cubicBezTo>
                    <a:cubicBezTo>
                      <a:pt x="190" y="346"/>
                      <a:pt x="189" y="345"/>
                      <a:pt x="189" y="346"/>
                    </a:cubicBezTo>
                    <a:cubicBezTo>
                      <a:pt x="192" y="349"/>
                      <a:pt x="193" y="349"/>
                      <a:pt x="196" y="352"/>
                    </a:cubicBezTo>
                    <a:cubicBezTo>
                      <a:pt x="196" y="353"/>
                      <a:pt x="197" y="353"/>
                      <a:pt x="197" y="354"/>
                    </a:cubicBezTo>
                    <a:cubicBezTo>
                      <a:pt x="198" y="355"/>
                      <a:pt x="199" y="355"/>
                      <a:pt x="201" y="356"/>
                    </a:cubicBezTo>
                    <a:cubicBezTo>
                      <a:pt x="201" y="357"/>
                      <a:pt x="202" y="358"/>
                      <a:pt x="204" y="359"/>
                    </a:cubicBezTo>
                    <a:cubicBezTo>
                      <a:pt x="205" y="361"/>
                      <a:pt x="207" y="362"/>
                      <a:pt x="208" y="363"/>
                    </a:cubicBezTo>
                    <a:cubicBezTo>
                      <a:pt x="210" y="364"/>
                      <a:pt x="213" y="365"/>
                      <a:pt x="213" y="367"/>
                    </a:cubicBezTo>
                    <a:cubicBezTo>
                      <a:pt x="214" y="368"/>
                      <a:pt x="214" y="367"/>
                      <a:pt x="215" y="367"/>
                    </a:cubicBezTo>
                    <a:cubicBezTo>
                      <a:pt x="216" y="368"/>
                      <a:pt x="214" y="369"/>
                      <a:pt x="215" y="369"/>
                    </a:cubicBezTo>
                    <a:cubicBezTo>
                      <a:pt x="216" y="369"/>
                      <a:pt x="217" y="370"/>
                      <a:pt x="218" y="370"/>
                    </a:cubicBezTo>
                    <a:cubicBezTo>
                      <a:pt x="218" y="371"/>
                      <a:pt x="221" y="372"/>
                      <a:pt x="221" y="374"/>
                    </a:cubicBezTo>
                    <a:cubicBezTo>
                      <a:pt x="219" y="373"/>
                      <a:pt x="216" y="372"/>
                      <a:pt x="217" y="374"/>
                    </a:cubicBezTo>
                    <a:cubicBezTo>
                      <a:pt x="221" y="373"/>
                      <a:pt x="227" y="377"/>
                      <a:pt x="227" y="381"/>
                    </a:cubicBezTo>
                    <a:cubicBezTo>
                      <a:pt x="229" y="381"/>
                      <a:pt x="227" y="379"/>
                      <a:pt x="228" y="380"/>
                    </a:cubicBezTo>
                    <a:cubicBezTo>
                      <a:pt x="229" y="381"/>
                      <a:pt x="230" y="382"/>
                      <a:pt x="230" y="383"/>
                    </a:cubicBezTo>
                    <a:cubicBezTo>
                      <a:pt x="229" y="383"/>
                      <a:pt x="228" y="383"/>
                      <a:pt x="228" y="383"/>
                    </a:cubicBezTo>
                    <a:cubicBezTo>
                      <a:pt x="226" y="385"/>
                      <a:pt x="230" y="386"/>
                      <a:pt x="233" y="388"/>
                    </a:cubicBezTo>
                    <a:cubicBezTo>
                      <a:pt x="231" y="389"/>
                      <a:pt x="230" y="388"/>
                      <a:pt x="228" y="387"/>
                    </a:cubicBezTo>
                    <a:cubicBezTo>
                      <a:pt x="226" y="386"/>
                      <a:pt x="224" y="385"/>
                      <a:pt x="222" y="383"/>
                    </a:cubicBezTo>
                    <a:cubicBezTo>
                      <a:pt x="221" y="384"/>
                      <a:pt x="222" y="384"/>
                      <a:pt x="223" y="385"/>
                    </a:cubicBezTo>
                    <a:cubicBezTo>
                      <a:pt x="221" y="385"/>
                      <a:pt x="219" y="384"/>
                      <a:pt x="217" y="382"/>
                    </a:cubicBezTo>
                    <a:cubicBezTo>
                      <a:pt x="215" y="381"/>
                      <a:pt x="214" y="379"/>
                      <a:pt x="212" y="380"/>
                    </a:cubicBezTo>
                    <a:cubicBezTo>
                      <a:pt x="213" y="380"/>
                      <a:pt x="214" y="381"/>
                      <a:pt x="215" y="383"/>
                    </a:cubicBezTo>
                    <a:cubicBezTo>
                      <a:pt x="211" y="380"/>
                      <a:pt x="208" y="378"/>
                      <a:pt x="205" y="376"/>
                    </a:cubicBezTo>
                    <a:cubicBezTo>
                      <a:pt x="203" y="374"/>
                      <a:pt x="200" y="372"/>
                      <a:pt x="196" y="369"/>
                    </a:cubicBezTo>
                    <a:cubicBezTo>
                      <a:pt x="196" y="369"/>
                      <a:pt x="197" y="369"/>
                      <a:pt x="197" y="369"/>
                    </a:cubicBezTo>
                    <a:cubicBezTo>
                      <a:pt x="195" y="368"/>
                      <a:pt x="194" y="368"/>
                      <a:pt x="192" y="367"/>
                    </a:cubicBezTo>
                    <a:cubicBezTo>
                      <a:pt x="192" y="366"/>
                      <a:pt x="192" y="366"/>
                      <a:pt x="192" y="365"/>
                    </a:cubicBezTo>
                    <a:cubicBezTo>
                      <a:pt x="192" y="366"/>
                      <a:pt x="191" y="365"/>
                      <a:pt x="191" y="365"/>
                    </a:cubicBezTo>
                    <a:cubicBezTo>
                      <a:pt x="190" y="365"/>
                      <a:pt x="192" y="366"/>
                      <a:pt x="191" y="367"/>
                    </a:cubicBezTo>
                    <a:cubicBezTo>
                      <a:pt x="190" y="366"/>
                      <a:pt x="188" y="365"/>
                      <a:pt x="187" y="364"/>
                    </a:cubicBezTo>
                    <a:cubicBezTo>
                      <a:pt x="185" y="362"/>
                      <a:pt x="184" y="361"/>
                      <a:pt x="182" y="360"/>
                    </a:cubicBezTo>
                    <a:cubicBezTo>
                      <a:pt x="181" y="358"/>
                      <a:pt x="179" y="357"/>
                      <a:pt x="179" y="355"/>
                    </a:cubicBezTo>
                    <a:cubicBezTo>
                      <a:pt x="177" y="356"/>
                      <a:pt x="178" y="357"/>
                      <a:pt x="176" y="356"/>
                    </a:cubicBezTo>
                    <a:cubicBezTo>
                      <a:pt x="176" y="354"/>
                      <a:pt x="175" y="352"/>
                      <a:pt x="178" y="353"/>
                    </a:cubicBezTo>
                    <a:cubicBezTo>
                      <a:pt x="178" y="353"/>
                      <a:pt x="178" y="352"/>
                      <a:pt x="178" y="352"/>
                    </a:cubicBezTo>
                    <a:cubicBezTo>
                      <a:pt x="177" y="353"/>
                      <a:pt x="175" y="350"/>
                      <a:pt x="173" y="349"/>
                    </a:cubicBezTo>
                    <a:cubicBezTo>
                      <a:pt x="172" y="350"/>
                      <a:pt x="169" y="347"/>
                      <a:pt x="170" y="346"/>
                    </a:cubicBezTo>
                    <a:cubicBezTo>
                      <a:pt x="169" y="347"/>
                      <a:pt x="168" y="346"/>
                      <a:pt x="167" y="345"/>
                    </a:cubicBezTo>
                    <a:cubicBezTo>
                      <a:pt x="167" y="342"/>
                      <a:pt x="169" y="345"/>
                      <a:pt x="169" y="344"/>
                    </a:cubicBezTo>
                    <a:cubicBezTo>
                      <a:pt x="168" y="343"/>
                      <a:pt x="167" y="341"/>
                      <a:pt x="166" y="341"/>
                    </a:cubicBezTo>
                    <a:cubicBezTo>
                      <a:pt x="168" y="344"/>
                      <a:pt x="164" y="339"/>
                      <a:pt x="165" y="342"/>
                    </a:cubicBezTo>
                    <a:cubicBezTo>
                      <a:pt x="165" y="343"/>
                      <a:pt x="165" y="342"/>
                      <a:pt x="167" y="343"/>
                    </a:cubicBezTo>
                    <a:cubicBezTo>
                      <a:pt x="166" y="344"/>
                      <a:pt x="165" y="344"/>
                      <a:pt x="164" y="343"/>
                    </a:cubicBezTo>
                    <a:cubicBezTo>
                      <a:pt x="163" y="341"/>
                      <a:pt x="164" y="340"/>
                      <a:pt x="164" y="340"/>
                    </a:cubicBezTo>
                    <a:cubicBezTo>
                      <a:pt x="163" y="339"/>
                      <a:pt x="162" y="336"/>
                      <a:pt x="160" y="336"/>
                    </a:cubicBezTo>
                    <a:cubicBezTo>
                      <a:pt x="162" y="337"/>
                      <a:pt x="162" y="338"/>
                      <a:pt x="163" y="339"/>
                    </a:cubicBezTo>
                    <a:cubicBezTo>
                      <a:pt x="163" y="340"/>
                      <a:pt x="163" y="341"/>
                      <a:pt x="162" y="341"/>
                    </a:cubicBezTo>
                    <a:cubicBezTo>
                      <a:pt x="161" y="339"/>
                      <a:pt x="163" y="340"/>
                      <a:pt x="162" y="339"/>
                    </a:cubicBezTo>
                    <a:cubicBezTo>
                      <a:pt x="161" y="338"/>
                      <a:pt x="158" y="336"/>
                      <a:pt x="160" y="335"/>
                    </a:cubicBezTo>
                    <a:cubicBezTo>
                      <a:pt x="158" y="334"/>
                      <a:pt x="158" y="335"/>
                      <a:pt x="158" y="336"/>
                    </a:cubicBezTo>
                    <a:cubicBezTo>
                      <a:pt x="156" y="334"/>
                      <a:pt x="157" y="334"/>
                      <a:pt x="158" y="334"/>
                    </a:cubicBezTo>
                    <a:cubicBezTo>
                      <a:pt x="157" y="333"/>
                      <a:pt x="158" y="333"/>
                      <a:pt x="157" y="332"/>
                    </a:cubicBezTo>
                    <a:cubicBezTo>
                      <a:pt x="156" y="332"/>
                      <a:pt x="157" y="334"/>
                      <a:pt x="156" y="334"/>
                    </a:cubicBezTo>
                    <a:cubicBezTo>
                      <a:pt x="155" y="333"/>
                      <a:pt x="156" y="332"/>
                      <a:pt x="156" y="332"/>
                    </a:cubicBezTo>
                    <a:cubicBezTo>
                      <a:pt x="154" y="330"/>
                      <a:pt x="153" y="330"/>
                      <a:pt x="152" y="328"/>
                    </a:cubicBezTo>
                    <a:cubicBezTo>
                      <a:pt x="152" y="326"/>
                      <a:pt x="149" y="325"/>
                      <a:pt x="150" y="322"/>
                    </a:cubicBezTo>
                    <a:cubicBezTo>
                      <a:pt x="149" y="323"/>
                      <a:pt x="149" y="324"/>
                      <a:pt x="148" y="323"/>
                    </a:cubicBezTo>
                    <a:cubicBezTo>
                      <a:pt x="148" y="322"/>
                      <a:pt x="149" y="322"/>
                      <a:pt x="148" y="321"/>
                    </a:cubicBezTo>
                    <a:cubicBezTo>
                      <a:pt x="148" y="321"/>
                      <a:pt x="147" y="322"/>
                      <a:pt x="147" y="321"/>
                    </a:cubicBezTo>
                    <a:cubicBezTo>
                      <a:pt x="147" y="321"/>
                      <a:pt x="147" y="320"/>
                      <a:pt x="146" y="320"/>
                    </a:cubicBezTo>
                    <a:cubicBezTo>
                      <a:pt x="147" y="320"/>
                      <a:pt x="147" y="321"/>
                      <a:pt x="148" y="320"/>
                    </a:cubicBezTo>
                    <a:cubicBezTo>
                      <a:pt x="143" y="315"/>
                      <a:pt x="142" y="314"/>
                      <a:pt x="142" y="309"/>
                    </a:cubicBezTo>
                    <a:cubicBezTo>
                      <a:pt x="140" y="309"/>
                      <a:pt x="139" y="306"/>
                      <a:pt x="139" y="305"/>
                    </a:cubicBezTo>
                    <a:cubicBezTo>
                      <a:pt x="138" y="306"/>
                      <a:pt x="137" y="305"/>
                      <a:pt x="137" y="305"/>
                    </a:cubicBezTo>
                    <a:cubicBezTo>
                      <a:pt x="138" y="307"/>
                      <a:pt x="137" y="306"/>
                      <a:pt x="136" y="307"/>
                    </a:cubicBezTo>
                    <a:cubicBezTo>
                      <a:pt x="137" y="308"/>
                      <a:pt x="138" y="309"/>
                      <a:pt x="138" y="311"/>
                    </a:cubicBezTo>
                    <a:cubicBezTo>
                      <a:pt x="139" y="310"/>
                      <a:pt x="140" y="312"/>
                      <a:pt x="141" y="313"/>
                    </a:cubicBezTo>
                    <a:cubicBezTo>
                      <a:pt x="140" y="313"/>
                      <a:pt x="141" y="315"/>
                      <a:pt x="141" y="315"/>
                    </a:cubicBezTo>
                    <a:cubicBezTo>
                      <a:pt x="141" y="315"/>
                      <a:pt x="144" y="318"/>
                      <a:pt x="144" y="319"/>
                    </a:cubicBezTo>
                    <a:cubicBezTo>
                      <a:pt x="143" y="319"/>
                      <a:pt x="142" y="315"/>
                      <a:pt x="141" y="317"/>
                    </a:cubicBezTo>
                    <a:cubicBezTo>
                      <a:pt x="143" y="319"/>
                      <a:pt x="142" y="319"/>
                      <a:pt x="141" y="318"/>
                    </a:cubicBezTo>
                    <a:cubicBezTo>
                      <a:pt x="144" y="324"/>
                      <a:pt x="144" y="324"/>
                      <a:pt x="148" y="328"/>
                    </a:cubicBezTo>
                    <a:cubicBezTo>
                      <a:pt x="148" y="329"/>
                      <a:pt x="146" y="328"/>
                      <a:pt x="146" y="329"/>
                    </a:cubicBezTo>
                    <a:cubicBezTo>
                      <a:pt x="148" y="329"/>
                      <a:pt x="149" y="333"/>
                      <a:pt x="150" y="335"/>
                    </a:cubicBezTo>
                    <a:cubicBezTo>
                      <a:pt x="150" y="335"/>
                      <a:pt x="149" y="333"/>
                      <a:pt x="149" y="334"/>
                    </a:cubicBezTo>
                    <a:cubicBezTo>
                      <a:pt x="149" y="335"/>
                      <a:pt x="150" y="335"/>
                      <a:pt x="150" y="336"/>
                    </a:cubicBezTo>
                    <a:cubicBezTo>
                      <a:pt x="149" y="335"/>
                      <a:pt x="149" y="336"/>
                      <a:pt x="149" y="337"/>
                    </a:cubicBezTo>
                    <a:cubicBezTo>
                      <a:pt x="151" y="337"/>
                      <a:pt x="151" y="336"/>
                      <a:pt x="151" y="336"/>
                    </a:cubicBezTo>
                    <a:cubicBezTo>
                      <a:pt x="153" y="338"/>
                      <a:pt x="155" y="341"/>
                      <a:pt x="156" y="343"/>
                    </a:cubicBezTo>
                    <a:cubicBezTo>
                      <a:pt x="157" y="346"/>
                      <a:pt x="159" y="348"/>
                      <a:pt x="158" y="350"/>
                    </a:cubicBezTo>
                    <a:cubicBezTo>
                      <a:pt x="157" y="347"/>
                      <a:pt x="154" y="347"/>
                      <a:pt x="154" y="344"/>
                    </a:cubicBezTo>
                    <a:cubicBezTo>
                      <a:pt x="153" y="345"/>
                      <a:pt x="152" y="344"/>
                      <a:pt x="152" y="345"/>
                    </a:cubicBezTo>
                    <a:cubicBezTo>
                      <a:pt x="154" y="348"/>
                      <a:pt x="156" y="349"/>
                      <a:pt x="158" y="353"/>
                    </a:cubicBezTo>
                    <a:cubicBezTo>
                      <a:pt x="157" y="353"/>
                      <a:pt x="157" y="353"/>
                      <a:pt x="158" y="354"/>
                    </a:cubicBezTo>
                    <a:cubicBezTo>
                      <a:pt x="158" y="354"/>
                      <a:pt x="158" y="353"/>
                      <a:pt x="159" y="354"/>
                    </a:cubicBezTo>
                    <a:cubicBezTo>
                      <a:pt x="158" y="354"/>
                      <a:pt x="158" y="354"/>
                      <a:pt x="159" y="355"/>
                    </a:cubicBezTo>
                    <a:cubicBezTo>
                      <a:pt x="159" y="355"/>
                      <a:pt x="161" y="356"/>
                      <a:pt x="161" y="357"/>
                    </a:cubicBezTo>
                    <a:cubicBezTo>
                      <a:pt x="158" y="355"/>
                      <a:pt x="159" y="358"/>
                      <a:pt x="157" y="357"/>
                    </a:cubicBezTo>
                    <a:cubicBezTo>
                      <a:pt x="156" y="355"/>
                      <a:pt x="158" y="354"/>
                      <a:pt x="156" y="354"/>
                    </a:cubicBezTo>
                    <a:cubicBezTo>
                      <a:pt x="157" y="355"/>
                      <a:pt x="155" y="354"/>
                      <a:pt x="156" y="356"/>
                    </a:cubicBezTo>
                    <a:cubicBezTo>
                      <a:pt x="156" y="355"/>
                      <a:pt x="153" y="354"/>
                      <a:pt x="153" y="353"/>
                    </a:cubicBezTo>
                    <a:cubicBezTo>
                      <a:pt x="155" y="353"/>
                      <a:pt x="154" y="352"/>
                      <a:pt x="154" y="351"/>
                    </a:cubicBezTo>
                    <a:cubicBezTo>
                      <a:pt x="154" y="352"/>
                      <a:pt x="153" y="352"/>
                      <a:pt x="152" y="353"/>
                    </a:cubicBezTo>
                    <a:cubicBezTo>
                      <a:pt x="151" y="352"/>
                      <a:pt x="150" y="350"/>
                      <a:pt x="149" y="350"/>
                    </a:cubicBezTo>
                    <a:cubicBezTo>
                      <a:pt x="149" y="349"/>
                      <a:pt x="148" y="348"/>
                      <a:pt x="148" y="347"/>
                    </a:cubicBezTo>
                    <a:cubicBezTo>
                      <a:pt x="149" y="348"/>
                      <a:pt x="149" y="347"/>
                      <a:pt x="150" y="347"/>
                    </a:cubicBezTo>
                    <a:cubicBezTo>
                      <a:pt x="149" y="345"/>
                      <a:pt x="149" y="348"/>
                      <a:pt x="148" y="346"/>
                    </a:cubicBezTo>
                    <a:cubicBezTo>
                      <a:pt x="148" y="346"/>
                      <a:pt x="147" y="345"/>
                      <a:pt x="146" y="345"/>
                    </a:cubicBezTo>
                    <a:cubicBezTo>
                      <a:pt x="147" y="346"/>
                      <a:pt x="148" y="346"/>
                      <a:pt x="148" y="347"/>
                    </a:cubicBezTo>
                    <a:cubicBezTo>
                      <a:pt x="147" y="346"/>
                      <a:pt x="146" y="346"/>
                      <a:pt x="145" y="345"/>
                    </a:cubicBezTo>
                    <a:cubicBezTo>
                      <a:pt x="146" y="344"/>
                      <a:pt x="145" y="343"/>
                      <a:pt x="146" y="342"/>
                    </a:cubicBezTo>
                    <a:cubicBezTo>
                      <a:pt x="147" y="344"/>
                      <a:pt x="147" y="342"/>
                      <a:pt x="147" y="342"/>
                    </a:cubicBezTo>
                    <a:cubicBezTo>
                      <a:pt x="146" y="342"/>
                      <a:pt x="144" y="339"/>
                      <a:pt x="145" y="341"/>
                    </a:cubicBezTo>
                    <a:cubicBezTo>
                      <a:pt x="145" y="341"/>
                      <a:pt x="146" y="342"/>
                      <a:pt x="146" y="342"/>
                    </a:cubicBezTo>
                    <a:cubicBezTo>
                      <a:pt x="145" y="341"/>
                      <a:pt x="145" y="343"/>
                      <a:pt x="144" y="342"/>
                    </a:cubicBezTo>
                    <a:cubicBezTo>
                      <a:pt x="144" y="341"/>
                      <a:pt x="143" y="340"/>
                      <a:pt x="143" y="339"/>
                    </a:cubicBezTo>
                    <a:cubicBezTo>
                      <a:pt x="143" y="339"/>
                      <a:pt x="144" y="340"/>
                      <a:pt x="145" y="340"/>
                    </a:cubicBezTo>
                    <a:cubicBezTo>
                      <a:pt x="144" y="338"/>
                      <a:pt x="140" y="337"/>
                      <a:pt x="141" y="335"/>
                    </a:cubicBezTo>
                    <a:cubicBezTo>
                      <a:pt x="142" y="336"/>
                      <a:pt x="143" y="338"/>
                      <a:pt x="143" y="337"/>
                    </a:cubicBezTo>
                    <a:cubicBezTo>
                      <a:pt x="143" y="335"/>
                      <a:pt x="141" y="334"/>
                      <a:pt x="140" y="332"/>
                    </a:cubicBezTo>
                    <a:cubicBezTo>
                      <a:pt x="140" y="332"/>
                      <a:pt x="139" y="332"/>
                      <a:pt x="139" y="332"/>
                    </a:cubicBezTo>
                    <a:cubicBezTo>
                      <a:pt x="139" y="331"/>
                      <a:pt x="138" y="329"/>
                      <a:pt x="137" y="328"/>
                    </a:cubicBezTo>
                    <a:cubicBezTo>
                      <a:pt x="137" y="327"/>
                      <a:pt x="138" y="328"/>
                      <a:pt x="138" y="327"/>
                    </a:cubicBezTo>
                    <a:cubicBezTo>
                      <a:pt x="137" y="327"/>
                      <a:pt x="135" y="324"/>
                      <a:pt x="135" y="325"/>
                    </a:cubicBezTo>
                    <a:cubicBezTo>
                      <a:pt x="135" y="325"/>
                      <a:pt x="136" y="326"/>
                      <a:pt x="135" y="326"/>
                    </a:cubicBezTo>
                    <a:cubicBezTo>
                      <a:pt x="134" y="325"/>
                      <a:pt x="135" y="325"/>
                      <a:pt x="133" y="323"/>
                    </a:cubicBezTo>
                    <a:cubicBezTo>
                      <a:pt x="132" y="323"/>
                      <a:pt x="134" y="325"/>
                      <a:pt x="134" y="326"/>
                    </a:cubicBezTo>
                    <a:cubicBezTo>
                      <a:pt x="132" y="323"/>
                      <a:pt x="133" y="326"/>
                      <a:pt x="133" y="326"/>
                    </a:cubicBezTo>
                    <a:cubicBezTo>
                      <a:pt x="131" y="326"/>
                      <a:pt x="132" y="323"/>
                      <a:pt x="132" y="323"/>
                    </a:cubicBezTo>
                    <a:cubicBezTo>
                      <a:pt x="131" y="324"/>
                      <a:pt x="129" y="323"/>
                      <a:pt x="130" y="325"/>
                    </a:cubicBezTo>
                    <a:cubicBezTo>
                      <a:pt x="132" y="325"/>
                      <a:pt x="131" y="327"/>
                      <a:pt x="133" y="328"/>
                    </a:cubicBezTo>
                    <a:cubicBezTo>
                      <a:pt x="133" y="328"/>
                      <a:pt x="132" y="329"/>
                      <a:pt x="133" y="329"/>
                    </a:cubicBezTo>
                    <a:cubicBezTo>
                      <a:pt x="134" y="330"/>
                      <a:pt x="133" y="328"/>
                      <a:pt x="135" y="329"/>
                    </a:cubicBezTo>
                    <a:cubicBezTo>
                      <a:pt x="137" y="334"/>
                      <a:pt x="133" y="333"/>
                      <a:pt x="131" y="329"/>
                    </a:cubicBezTo>
                    <a:cubicBezTo>
                      <a:pt x="132" y="331"/>
                      <a:pt x="132" y="331"/>
                      <a:pt x="133" y="332"/>
                    </a:cubicBezTo>
                    <a:cubicBezTo>
                      <a:pt x="131" y="331"/>
                      <a:pt x="133" y="334"/>
                      <a:pt x="133" y="335"/>
                    </a:cubicBezTo>
                    <a:cubicBezTo>
                      <a:pt x="132" y="334"/>
                      <a:pt x="130" y="330"/>
                      <a:pt x="129" y="330"/>
                    </a:cubicBezTo>
                    <a:cubicBezTo>
                      <a:pt x="131" y="333"/>
                      <a:pt x="133" y="336"/>
                      <a:pt x="134" y="337"/>
                    </a:cubicBezTo>
                    <a:cubicBezTo>
                      <a:pt x="133" y="337"/>
                      <a:pt x="131" y="336"/>
                      <a:pt x="130" y="334"/>
                    </a:cubicBezTo>
                    <a:cubicBezTo>
                      <a:pt x="129" y="332"/>
                      <a:pt x="128" y="331"/>
                      <a:pt x="126" y="329"/>
                    </a:cubicBezTo>
                    <a:cubicBezTo>
                      <a:pt x="127" y="329"/>
                      <a:pt x="127" y="328"/>
                      <a:pt x="126" y="327"/>
                    </a:cubicBezTo>
                    <a:cubicBezTo>
                      <a:pt x="125" y="327"/>
                      <a:pt x="124" y="324"/>
                      <a:pt x="122" y="323"/>
                    </a:cubicBezTo>
                    <a:cubicBezTo>
                      <a:pt x="123" y="322"/>
                      <a:pt x="121" y="319"/>
                      <a:pt x="120" y="318"/>
                    </a:cubicBezTo>
                    <a:cubicBezTo>
                      <a:pt x="120" y="319"/>
                      <a:pt x="119" y="320"/>
                      <a:pt x="120" y="321"/>
                    </a:cubicBezTo>
                    <a:cubicBezTo>
                      <a:pt x="119" y="320"/>
                      <a:pt x="121" y="320"/>
                      <a:pt x="121" y="321"/>
                    </a:cubicBezTo>
                    <a:cubicBezTo>
                      <a:pt x="122" y="322"/>
                      <a:pt x="122" y="322"/>
                      <a:pt x="122" y="322"/>
                    </a:cubicBezTo>
                    <a:cubicBezTo>
                      <a:pt x="122" y="324"/>
                      <a:pt x="124" y="325"/>
                      <a:pt x="123" y="327"/>
                    </a:cubicBezTo>
                    <a:cubicBezTo>
                      <a:pt x="124" y="326"/>
                      <a:pt x="124" y="326"/>
                      <a:pt x="124" y="325"/>
                    </a:cubicBezTo>
                    <a:cubicBezTo>
                      <a:pt x="127" y="331"/>
                      <a:pt x="128" y="333"/>
                      <a:pt x="130" y="336"/>
                    </a:cubicBezTo>
                    <a:cubicBezTo>
                      <a:pt x="133" y="338"/>
                      <a:pt x="137" y="343"/>
                      <a:pt x="138" y="346"/>
                    </a:cubicBezTo>
                    <a:cubicBezTo>
                      <a:pt x="138" y="346"/>
                      <a:pt x="138" y="345"/>
                      <a:pt x="138" y="346"/>
                    </a:cubicBezTo>
                    <a:cubicBezTo>
                      <a:pt x="138" y="347"/>
                      <a:pt x="140" y="348"/>
                      <a:pt x="142" y="350"/>
                    </a:cubicBezTo>
                    <a:cubicBezTo>
                      <a:pt x="141" y="350"/>
                      <a:pt x="141" y="351"/>
                      <a:pt x="142" y="352"/>
                    </a:cubicBezTo>
                    <a:cubicBezTo>
                      <a:pt x="143" y="350"/>
                      <a:pt x="144" y="354"/>
                      <a:pt x="144" y="354"/>
                    </a:cubicBezTo>
                    <a:cubicBezTo>
                      <a:pt x="144" y="354"/>
                      <a:pt x="145" y="354"/>
                      <a:pt x="145" y="354"/>
                    </a:cubicBezTo>
                    <a:cubicBezTo>
                      <a:pt x="145" y="355"/>
                      <a:pt x="142" y="353"/>
                      <a:pt x="143" y="354"/>
                    </a:cubicBezTo>
                    <a:cubicBezTo>
                      <a:pt x="144" y="354"/>
                      <a:pt x="145" y="356"/>
                      <a:pt x="145" y="356"/>
                    </a:cubicBezTo>
                    <a:cubicBezTo>
                      <a:pt x="145" y="355"/>
                      <a:pt x="145" y="354"/>
                      <a:pt x="145" y="354"/>
                    </a:cubicBezTo>
                    <a:cubicBezTo>
                      <a:pt x="149" y="357"/>
                      <a:pt x="149" y="357"/>
                      <a:pt x="149" y="357"/>
                    </a:cubicBezTo>
                    <a:cubicBezTo>
                      <a:pt x="149" y="356"/>
                      <a:pt x="150" y="356"/>
                      <a:pt x="149" y="354"/>
                    </a:cubicBezTo>
                    <a:cubicBezTo>
                      <a:pt x="148" y="355"/>
                      <a:pt x="149" y="356"/>
                      <a:pt x="148" y="356"/>
                    </a:cubicBezTo>
                    <a:cubicBezTo>
                      <a:pt x="147" y="355"/>
                      <a:pt x="145" y="352"/>
                      <a:pt x="146" y="352"/>
                    </a:cubicBezTo>
                    <a:cubicBezTo>
                      <a:pt x="145" y="352"/>
                      <a:pt x="142" y="346"/>
                      <a:pt x="143" y="349"/>
                    </a:cubicBezTo>
                    <a:cubicBezTo>
                      <a:pt x="142" y="348"/>
                      <a:pt x="141" y="347"/>
                      <a:pt x="141" y="347"/>
                    </a:cubicBezTo>
                    <a:cubicBezTo>
                      <a:pt x="142" y="346"/>
                      <a:pt x="143" y="346"/>
                      <a:pt x="143" y="346"/>
                    </a:cubicBezTo>
                    <a:cubicBezTo>
                      <a:pt x="142" y="344"/>
                      <a:pt x="142" y="343"/>
                      <a:pt x="142" y="342"/>
                    </a:cubicBezTo>
                    <a:cubicBezTo>
                      <a:pt x="142" y="343"/>
                      <a:pt x="142" y="342"/>
                      <a:pt x="143" y="343"/>
                    </a:cubicBezTo>
                    <a:cubicBezTo>
                      <a:pt x="144" y="344"/>
                      <a:pt x="145" y="344"/>
                      <a:pt x="145" y="345"/>
                    </a:cubicBezTo>
                    <a:cubicBezTo>
                      <a:pt x="144" y="345"/>
                      <a:pt x="143" y="343"/>
                      <a:pt x="143" y="344"/>
                    </a:cubicBezTo>
                    <a:cubicBezTo>
                      <a:pt x="144" y="345"/>
                      <a:pt x="144" y="346"/>
                      <a:pt x="145" y="348"/>
                    </a:cubicBezTo>
                    <a:cubicBezTo>
                      <a:pt x="146" y="347"/>
                      <a:pt x="148" y="349"/>
                      <a:pt x="150" y="351"/>
                    </a:cubicBezTo>
                    <a:cubicBezTo>
                      <a:pt x="151" y="352"/>
                      <a:pt x="152" y="354"/>
                      <a:pt x="151" y="354"/>
                    </a:cubicBezTo>
                    <a:cubicBezTo>
                      <a:pt x="153" y="355"/>
                      <a:pt x="154" y="356"/>
                      <a:pt x="153" y="354"/>
                    </a:cubicBezTo>
                    <a:cubicBezTo>
                      <a:pt x="154" y="356"/>
                      <a:pt x="157" y="359"/>
                      <a:pt x="157" y="357"/>
                    </a:cubicBezTo>
                    <a:cubicBezTo>
                      <a:pt x="157" y="358"/>
                      <a:pt x="158" y="359"/>
                      <a:pt x="158" y="359"/>
                    </a:cubicBezTo>
                    <a:cubicBezTo>
                      <a:pt x="157" y="360"/>
                      <a:pt x="155" y="357"/>
                      <a:pt x="155" y="358"/>
                    </a:cubicBezTo>
                    <a:cubicBezTo>
                      <a:pt x="155" y="358"/>
                      <a:pt x="156" y="359"/>
                      <a:pt x="156" y="360"/>
                    </a:cubicBezTo>
                    <a:cubicBezTo>
                      <a:pt x="157" y="360"/>
                      <a:pt x="158" y="361"/>
                      <a:pt x="158" y="361"/>
                    </a:cubicBezTo>
                    <a:cubicBezTo>
                      <a:pt x="157" y="360"/>
                      <a:pt x="157" y="362"/>
                      <a:pt x="155" y="360"/>
                    </a:cubicBezTo>
                    <a:cubicBezTo>
                      <a:pt x="157" y="361"/>
                      <a:pt x="155" y="359"/>
                      <a:pt x="154" y="358"/>
                    </a:cubicBezTo>
                    <a:cubicBezTo>
                      <a:pt x="155" y="359"/>
                      <a:pt x="155" y="357"/>
                      <a:pt x="153" y="356"/>
                    </a:cubicBezTo>
                    <a:cubicBezTo>
                      <a:pt x="154" y="358"/>
                      <a:pt x="153" y="358"/>
                      <a:pt x="151" y="357"/>
                    </a:cubicBezTo>
                    <a:cubicBezTo>
                      <a:pt x="153" y="358"/>
                      <a:pt x="154" y="359"/>
                      <a:pt x="155" y="361"/>
                    </a:cubicBezTo>
                    <a:cubicBezTo>
                      <a:pt x="156" y="362"/>
                      <a:pt x="157" y="363"/>
                      <a:pt x="158" y="364"/>
                    </a:cubicBezTo>
                    <a:cubicBezTo>
                      <a:pt x="157" y="363"/>
                      <a:pt x="160" y="365"/>
                      <a:pt x="160" y="365"/>
                    </a:cubicBezTo>
                    <a:cubicBezTo>
                      <a:pt x="164" y="367"/>
                      <a:pt x="164" y="369"/>
                      <a:pt x="167" y="372"/>
                    </a:cubicBezTo>
                    <a:cubicBezTo>
                      <a:pt x="166" y="371"/>
                      <a:pt x="167" y="374"/>
                      <a:pt x="166" y="373"/>
                    </a:cubicBezTo>
                    <a:cubicBezTo>
                      <a:pt x="167" y="372"/>
                      <a:pt x="163" y="369"/>
                      <a:pt x="163" y="369"/>
                    </a:cubicBezTo>
                    <a:cubicBezTo>
                      <a:pt x="163" y="370"/>
                      <a:pt x="163" y="370"/>
                      <a:pt x="162" y="370"/>
                    </a:cubicBezTo>
                    <a:cubicBezTo>
                      <a:pt x="167" y="373"/>
                      <a:pt x="166" y="376"/>
                      <a:pt x="162" y="372"/>
                    </a:cubicBezTo>
                    <a:cubicBezTo>
                      <a:pt x="162" y="372"/>
                      <a:pt x="162" y="371"/>
                      <a:pt x="162" y="371"/>
                    </a:cubicBezTo>
                    <a:cubicBezTo>
                      <a:pt x="161" y="370"/>
                      <a:pt x="160" y="368"/>
                      <a:pt x="159" y="369"/>
                    </a:cubicBezTo>
                    <a:cubicBezTo>
                      <a:pt x="163" y="372"/>
                      <a:pt x="159" y="371"/>
                      <a:pt x="161" y="374"/>
                    </a:cubicBezTo>
                    <a:cubicBezTo>
                      <a:pt x="162" y="374"/>
                      <a:pt x="162" y="373"/>
                      <a:pt x="164" y="374"/>
                    </a:cubicBezTo>
                    <a:cubicBezTo>
                      <a:pt x="164" y="375"/>
                      <a:pt x="162" y="375"/>
                      <a:pt x="163" y="376"/>
                    </a:cubicBezTo>
                    <a:cubicBezTo>
                      <a:pt x="165" y="377"/>
                      <a:pt x="164" y="376"/>
                      <a:pt x="165" y="376"/>
                    </a:cubicBezTo>
                    <a:cubicBezTo>
                      <a:pt x="167" y="377"/>
                      <a:pt x="168" y="379"/>
                      <a:pt x="165" y="378"/>
                    </a:cubicBezTo>
                    <a:cubicBezTo>
                      <a:pt x="167" y="379"/>
                      <a:pt x="167" y="380"/>
                      <a:pt x="167" y="380"/>
                    </a:cubicBezTo>
                    <a:cubicBezTo>
                      <a:pt x="167" y="380"/>
                      <a:pt x="167" y="380"/>
                      <a:pt x="166" y="380"/>
                    </a:cubicBezTo>
                    <a:cubicBezTo>
                      <a:pt x="164" y="378"/>
                      <a:pt x="162" y="376"/>
                      <a:pt x="160" y="374"/>
                    </a:cubicBezTo>
                    <a:cubicBezTo>
                      <a:pt x="159" y="373"/>
                      <a:pt x="157" y="371"/>
                      <a:pt x="156" y="369"/>
                    </a:cubicBezTo>
                    <a:cubicBezTo>
                      <a:pt x="157" y="370"/>
                      <a:pt x="157" y="372"/>
                      <a:pt x="156" y="371"/>
                    </a:cubicBezTo>
                    <a:cubicBezTo>
                      <a:pt x="155" y="370"/>
                      <a:pt x="154" y="369"/>
                      <a:pt x="154" y="368"/>
                    </a:cubicBezTo>
                    <a:cubicBezTo>
                      <a:pt x="154" y="369"/>
                      <a:pt x="154" y="368"/>
                      <a:pt x="153" y="367"/>
                    </a:cubicBezTo>
                    <a:cubicBezTo>
                      <a:pt x="152" y="367"/>
                      <a:pt x="153" y="368"/>
                      <a:pt x="152" y="368"/>
                    </a:cubicBezTo>
                    <a:cubicBezTo>
                      <a:pt x="149" y="366"/>
                      <a:pt x="147" y="364"/>
                      <a:pt x="146" y="362"/>
                    </a:cubicBezTo>
                    <a:cubicBezTo>
                      <a:pt x="148" y="363"/>
                      <a:pt x="147" y="360"/>
                      <a:pt x="147" y="359"/>
                    </a:cubicBezTo>
                    <a:cubicBezTo>
                      <a:pt x="149" y="360"/>
                      <a:pt x="150" y="362"/>
                      <a:pt x="152" y="364"/>
                    </a:cubicBezTo>
                    <a:cubicBezTo>
                      <a:pt x="153" y="366"/>
                      <a:pt x="155" y="368"/>
                      <a:pt x="156" y="368"/>
                    </a:cubicBezTo>
                    <a:cubicBezTo>
                      <a:pt x="156" y="367"/>
                      <a:pt x="153" y="365"/>
                      <a:pt x="153" y="364"/>
                    </a:cubicBezTo>
                    <a:cubicBezTo>
                      <a:pt x="156" y="367"/>
                      <a:pt x="156" y="369"/>
                      <a:pt x="158" y="371"/>
                    </a:cubicBezTo>
                    <a:cubicBezTo>
                      <a:pt x="159" y="370"/>
                      <a:pt x="157" y="368"/>
                      <a:pt x="156" y="366"/>
                    </a:cubicBezTo>
                    <a:cubicBezTo>
                      <a:pt x="157" y="364"/>
                      <a:pt x="160" y="369"/>
                      <a:pt x="163" y="368"/>
                    </a:cubicBezTo>
                    <a:cubicBezTo>
                      <a:pt x="160" y="366"/>
                      <a:pt x="157" y="365"/>
                      <a:pt x="155" y="364"/>
                    </a:cubicBezTo>
                    <a:cubicBezTo>
                      <a:pt x="154" y="361"/>
                      <a:pt x="153" y="360"/>
                      <a:pt x="151" y="357"/>
                    </a:cubicBezTo>
                    <a:cubicBezTo>
                      <a:pt x="151" y="359"/>
                      <a:pt x="152" y="358"/>
                      <a:pt x="150" y="359"/>
                    </a:cubicBezTo>
                    <a:cubicBezTo>
                      <a:pt x="151" y="360"/>
                      <a:pt x="152" y="360"/>
                      <a:pt x="152" y="360"/>
                    </a:cubicBezTo>
                    <a:cubicBezTo>
                      <a:pt x="151" y="360"/>
                      <a:pt x="149" y="358"/>
                      <a:pt x="148" y="359"/>
                    </a:cubicBezTo>
                    <a:cubicBezTo>
                      <a:pt x="148" y="357"/>
                      <a:pt x="148" y="357"/>
                      <a:pt x="146" y="356"/>
                    </a:cubicBezTo>
                    <a:cubicBezTo>
                      <a:pt x="146" y="356"/>
                      <a:pt x="148" y="359"/>
                      <a:pt x="145" y="358"/>
                    </a:cubicBezTo>
                    <a:cubicBezTo>
                      <a:pt x="144" y="356"/>
                      <a:pt x="145" y="358"/>
                      <a:pt x="143" y="356"/>
                    </a:cubicBezTo>
                    <a:cubicBezTo>
                      <a:pt x="142" y="354"/>
                      <a:pt x="144" y="355"/>
                      <a:pt x="142" y="353"/>
                    </a:cubicBezTo>
                    <a:cubicBezTo>
                      <a:pt x="142" y="354"/>
                      <a:pt x="139" y="352"/>
                      <a:pt x="139" y="350"/>
                    </a:cubicBezTo>
                    <a:cubicBezTo>
                      <a:pt x="139" y="350"/>
                      <a:pt x="140" y="352"/>
                      <a:pt x="140" y="350"/>
                    </a:cubicBezTo>
                    <a:cubicBezTo>
                      <a:pt x="138" y="350"/>
                      <a:pt x="137" y="347"/>
                      <a:pt x="136" y="348"/>
                    </a:cubicBezTo>
                    <a:cubicBezTo>
                      <a:pt x="135" y="345"/>
                      <a:pt x="133" y="346"/>
                      <a:pt x="132" y="342"/>
                    </a:cubicBezTo>
                    <a:cubicBezTo>
                      <a:pt x="131" y="342"/>
                      <a:pt x="132" y="343"/>
                      <a:pt x="131" y="343"/>
                    </a:cubicBezTo>
                    <a:cubicBezTo>
                      <a:pt x="131" y="341"/>
                      <a:pt x="128" y="341"/>
                      <a:pt x="128" y="339"/>
                    </a:cubicBezTo>
                    <a:cubicBezTo>
                      <a:pt x="128" y="339"/>
                      <a:pt x="129" y="340"/>
                      <a:pt x="129" y="340"/>
                    </a:cubicBezTo>
                    <a:cubicBezTo>
                      <a:pt x="127" y="337"/>
                      <a:pt x="130" y="339"/>
                      <a:pt x="129" y="337"/>
                    </a:cubicBezTo>
                    <a:cubicBezTo>
                      <a:pt x="126" y="338"/>
                      <a:pt x="121" y="330"/>
                      <a:pt x="125" y="330"/>
                    </a:cubicBezTo>
                    <a:cubicBezTo>
                      <a:pt x="125" y="331"/>
                      <a:pt x="127" y="333"/>
                      <a:pt x="126" y="331"/>
                    </a:cubicBezTo>
                    <a:cubicBezTo>
                      <a:pt x="126" y="332"/>
                      <a:pt x="125" y="330"/>
                      <a:pt x="125" y="330"/>
                    </a:cubicBezTo>
                    <a:cubicBezTo>
                      <a:pt x="123" y="329"/>
                      <a:pt x="122" y="329"/>
                      <a:pt x="121" y="327"/>
                    </a:cubicBezTo>
                    <a:cubicBezTo>
                      <a:pt x="121" y="327"/>
                      <a:pt x="123" y="328"/>
                      <a:pt x="123" y="326"/>
                    </a:cubicBezTo>
                    <a:cubicBezTo>
                      <a:pt x="121" y="327"/>
                      <a:pt x="121" y="324"/>
                      <a:pt x="121" y="323"/>
                    </a:cubicBezTo>
                    <a:cubicBezTo>
                      <a:pt x="120" y="324"/>
                      <a:pt x="119" y="323"/>
                      <a:pt x="118" y="322"/>
                    </a:cubicBezTo>
                    <a:cubicBezTo>
                      <a:pt x="118" y="323"/>
                      <a:pt x="119" y="326"/>
                      <a:pt x="118" y="325"/>
                    </a:cubicBezTo>
                    <a:cubicBezTo>
                      <a:pt x="117" y="323"/>
                      <a:pt x="118" y="323"/>
                      <a:pt x="117" y="322"/>
                    </a:cubicBezTo>
                    <a:cubicBezTo>
                      <a:pt x="118" y="321"/>
                      <a:pt x="118" y="321"/>
                      <a:pt x="118" y="321"/>
                    </a:cubicBezTo>
                    <a:cubicBezTo>
                      <a:pt x="116" y="320"/>
                      <a:pt x="115" y="318"/>
                      <a:pt x="114" y="316"/>
                    </a:cubicBezTo>
                    <a:cubicBezTo>
                      <a:pt x="113" y="315"/>
                      <a:pt x="112" y="312"/>
                      <a:pt x="111" y="310"/>
                    </a:cubicBezTo>
                    <a:cubicBezTo>
                      <a:pt x="110" y="310"/>
                      <a:pt x="110" y="308"/>
                      <a:pt x="109" y="308"/>
                    </a:cubicBezTo>
                    <a:cubicBezTo>
                      <a:pt x="109" y="308"/>
                      <a:pt x="110" y="311"/>
                      <a:pt x="109" y="309"/>
                    </a:cubicBezTo>
                    <a:cubicBezTo>
                      <a:pt x="108" y="307"/>
                      <a:pt x="109" y="306"/>
                      <a:pt x="107" y="304"/>
                    </a:cubicBezTo>
                    <a:cubicBezTo>
                      <a:pt x="108" y="304"/>
                      <a:pt x="108" y="303"/>
                      <a:pt x="107" y="302"/>
                    </a:cubicBezTo>
                    <a:cubicBezTo>
                      <a:pt x="106" y="303"/>
                      <a:pt x="106" y="300"/>
                      <a:pt x="106" y="302"/>
                    </a:cubicBezTo>
                    <a:cubicBezTo>
                      <a:pt x="106" y="301"/>
                      <a:pt x="104" y="300"/>
                      <a:pt x="104" y="299"/>
                    </a:cubicBezTo>
                    <a:cubicBezTo>
                      <a:pt x="103" y="297"/>
                      <a:pt x="106" y="299"/>
                      <a:pt x="105" y="297"/>
                    </a:cubicBezTo>
                    <a:cubicBezTo>
                      <a:pt x="104" y="297"/>
                      <a:pt x="102" y="291"/>
                      <a:pt x="100" y="291"/>
                    </a:cubicBezTo>
                    <a:cubicBezTo>
                      <a:pt x="100" y="290"/>
                      <a:pt x="101" y="291"/>
                      <a:pt x="102" y="290"/>
                    </a:cubicBezTo>
                    <a:cubicBezTo>
                      <a:pt x="99" y="288"/>
                      <a:pt x="99" y="284"/>
                      <a:pt x="96" y="281"/>
                    </a:cubicBezTo>
                    <a:cubicBezTo>
                      <a:pt x="97" y="283"/>
                      <a:pt x="98" y="286"/>
                      <a:pt x="99" y="289"/>
                    </a:cubicBezTo>
                    <a:cubicBezTo>
                      <a:pt x="100" y="291"/>
                      <a:pt x="101" y="294"/>
                      <a:pt x="103" y="296"/>
                    </a:cubicBezTo>
                    <a:cubicBezTo>
                      <a:pt x="104" y="301"/>
                      <a:pt x="106" y="306"/>
                      <a:pt x="109" y="310"/>
                    </a:cubicBezTo>
                    <a:cubicBezTo>
                      <a:pt x="110" y="312"/>
                      <a:pt x="111" y="315"/>
                      <a:pt x="112" y="317"/>
                    </a:cubicBezTo>
                    <a:cubicBezTo>
                      <a:pt x="113" y="319"/>
                      <a:pt x="115" y="322"/>
                      <a:pt x="116" y="324"/>
                    </a:cubicBezTo>
                    <a:cubicBezTo>
                      <a:pt x="116" y="324"/>
                      <a:pt x="116" y="323"/>
                      <a:pt x="116" y="324"/>
                    </a:cubicBezTo>
                    <a:cubicBezTo>
                      <a:pt x="117" y="325"/>
                      <a:pt x="117" y="326"/>
                      <a:pt x="118" y="327"/>
                    </a:cubicBezTo>
                    <a:cubicBezTo>
                      <a:pt x="118" y="328"/>
                      <a:pt x="119" y="329"/>
                      <a:pt x="120" y="330"/>
                    </a:cubicBezTo>
                    <a:cubicBezTo>
                      <a:pt x="121" y="329"/>
                      <a:pt x="118" y="328"/>
                      <a:pt x="119" y="328"/>
                    </a:cubicBezTo>
                    <a:cubicBezTo>
                      <a:pt x="121" y="329"/>
                      <a:pt x="122" y="331"/>
                      <a:pt x="123" y="334"/>
                    </a:cubicBezTo>
                    <a:cubicBezTo>
                      <a:pt x="122" y="334"/>
                      <a:pt x="123" y="337"/>
                      <a:pt x="125" y="338"/>
                    </a:cubicBezTo>
                    <a:cubicBezTo>
                      <a:pt x="124" y="337"/>
                      <a:pt x="125" y="337"/>
                      <a:pt x="126" y="338"/>
                    </a:cubicBezTo>
                    <a:cubicBezTo>
                      <a:pt x="126" y="340"/>
                      <a:pt x="128" y="340"/>
                      <a:pt x="128" y="342"/>
                    </a:cubicBezTo>
                    <a:cubicBezTo>
                      <a:pt x="127" y="340"/>
                      <a:pt x="125" y="338"/>
                      <a:pt x="124" y="339"/>
                    </a:cubicBezTo>
                    <a:cubicBezTo>
                      <a:pt x="127" y="342"/>
                      <a:pt x="128" y="343"/>
                      <a:pt x="129" y="345"/>
                    </a:cubicBezTo>
                    <a:cubicBezTo>
                      <a:pt x="129" y="345"/>
                      <a:pt x="130" y="345"/>
                      <a:pt x="130" y="346"/>
                    </a:cubicBezTo>
                    <a:cubicBezTo>
                      <a:pt x="130" y="349"/>
                      <a:pt x="135" y="351"/>
                      <a:pt x="136" y="352"/>
                    </a:cubicBezTo>
                    <a:cubicBezTo>
                      <a:pt x="136" y="353"/>
                      <a:pt x="137" y="355"/>
                      <a:pt x="137" y="356"/>
                    </a:cubicBezTo>
                    <a:cubicBezTo>
                      <a:pt x="138" y="356"/>
                      <a:pt x="137" y="355"/>
                      <a:pt x="138" y="356"/>
                    </a:cubicBezTo>
                    <a:cubicBezTo>
                      <a:pt x="139" y="357"/>
                      <a:pt x="139" y="358"/>
                      <a:pt x="140" y="359"/>
                    </a:cubicBezTo>
                    <a:cubicBezTo>
                      <a:pt x="141" y="358"/>
                      <a:pt x="141" y="360"/>
                      <a:pt x="144" y="362"/>
                    </a:cubicBezTo>
                    <a:cubicBezTo>
                      <a:pt x="143" y="362"/>
                      <a:pt x="143" y="362"/>
                      <a:pt x="142" y="362"/>
                    </a:cubicBezTo>
                    <a:cubicBezTo>
                      <a:pt x="144" y="363"/>
                      <a:pt x="147" y="366"/>
                      <a:pt x="147" y="367"/>
                    </a:cubicBezTo>
                    <a:cubicBezTo>
                      <a:pt x="147" y="368"/>
                      <a:pt x="146" y="367"/>
                      <a:pt x="145" y="367"/>
                    </a:cubicBezTo>
                    <a:cubicBezTo>
                      <a:pt x="146" y="368"/>
                      <a:pt x="147" y="369"/>
                      <a:pt x="146" y="369"/>
                    </a:cubicBezTo>
                    <a:cubicBezTo>
                      <a:pt x="147" y="369"/>
                      <a:pt x="148" y="371"/>
                      <a:pt x="149" y="371"/>
                    </a:cubicBezTo>
                    <a:cubicBezTo>
                      <a:pt x="149" y="370"/>
                      <a:pt x="147" y="368"/>
                      <a:pt x="148" y="367"/>
                    </a:cubicBezTo>
                    <a:cubicBezTo>
                      <a:pt x="149" y="369"/>
                      <a:pt x="148" y="368"/>
                      <a:pt x="150" y="369"/>
                    </a:cubicBezTo>
                    <a:cubicBezTo>
                      <a:pt x="149" y="369"/>
                      <a:pt x="151" y="372"/>
                      <a:pt x="149" y="370"/>
                    </a:cubicBezTo>
                    <a:cubicBezTo>
                      <a:pt x="150" y="372"/>
                      <a:pt x="152" y="373"/>
                      <a:pt x="151" y="373"/>
                    </a:cubicBezTo>
                    <a:cubicBezTo>
                      <a:pt x="150" y="373"/>
                      <a:pt x="149" y="372"/>
                      <a:pt x="148" y="371"/>
                    </a:cubicBezTo>
                    <a:cubicBezTo>
                      <a:pt x="148" y="373"/>
                      <a:pt x="147" y="372"/>
                      <a:pt x="145" y="371"/>
                    </a:cubicBezTo>
                    <a:cubicBezTo>
                      <a:pt x="146" y="373"/>
                      <a:pt x="148" y="373"/>
                      <a:pt x="149" y="373"/>
                    </a:cubicBezTo>
                    <a:cubicBezTo>
                      <a:pt x="148" y="372"/>
                      <a:pt x="148" y="372"/>
                      <a:pt x="149" y="372"/>
                    </a:cubicBezTo>
                    <a:cubicBezTo>
                      <a:pt x="150" y="373"/>
                      <a:pt x="151" y="373"/>
                      <a:pt x="151" y="375"/>
                    </a:cubicBezTo>
                    <a:cubicBezTo>
                      <a:pt x="151" y="375"/>
                      <a:pt x="151" y="374"/>
                      <a:pt x="152" y="374"/>
                    </a:cubicBezTo>
                    <a:cubicBezTo>
                      <a:pt x="153" y="375"/>
                      <a:pt x="153" y="376"/>
                      <a:pt x="153" y="376"/>
                    </a:cubicBezTo>
                    <a:cubicBezTo>
                      <a:pt x="151" y="376"/>
                      <a:pt x="148" y="375"/>
                      <a:pt x="145" y="372"/>
                    </a:cubicBezTo>
                    <a:cubicBezTo>
                      <a:pt x="145" y="372"/>
                      <a:pt x="145" y="374"/>
                      <a:pt x="144" y="373"/>
                    </a:cubicBezTo>
                    <a:cubicBezTo>
                      <a:pt x="144" y="372"/>
                      <a:pt x="143" y="372"/>
                      <a:pt x="143" y="371"/>
                    </a:cubicBezTo>
                    <a:cubicBezTo>
                      <a:pt x="144" y="370"/>
                      <a:pt x="145" y="371"/>
                      <a:pt x="144" y="369"/>
                    </a:cubicBezTo>
                    <a:cubicBezTo>
                      <a:pt x="141" y="371"/>
                      <a:pt x="137" y="364"/>
                      <a:pt x="135" y="362"/>
                    </a:cubicBezTo>
                    <a:cubicBezTo>
                      <a:pt x="134" y="360"/>
                      <a:pt x="136" y="363"/>
                      <a:pt x="134" y="362"/>
                    </a:cubicBezTo>
                    <a:cubicBezTo>
                      <a:pt x="133" y="360"/>
                      <a:pt x="131" y="357"/>
                      <a:pt x="130" y="355"/>
                    </a:cubicBezTo>
                    <a:cubicBezTo>
                      <a:pt x="130" y="355"/>
                      <a:pt x="130" y="355"/>
                      <a:pt x="130" y="354"/>
                    </a:cubicBezTo>
                    <a:cubicBezTo>
                      <a:pt x="127" y="355"/>
                      <a:pt x="124" y="345"/>
                      <a:pt x="121" y="344"/>
                    </a:cubicBezTo>
                    <a:cubicBezTo>
                      <a:pt x="122" y="345"/>
                      <a:pt x="122" y="345"/>
                      <a:pt x="122" y="345"/>
                    </a:cubicBezTo>
                    <a:cubicBezTo>
                      <a:pt x="120" y="343"/>
                      <a:pt x="122" y="343"/>
                      <a:pt x="121" y="341"/>
                    </a:cubicBezTo>
                    <a:cubicBezTo>
                      <a:pt x="120" y="341"/>
                      <a:pt x="121" y="344"/>
                      <a:pt x="120" y="343"/>
                    </a:cubicBezTo>
                    <a:cubicBezTo>
                      <a:pt x="120" y="341"/>
                      <a:pt x="119" y="342"/>
                      <a:pt x="118" y="341"/>
                    </a:cubicBezTo>
                    <a:cubicBezTo>
                      <a:pt x="118" y="340"/>
                      <a:pt x="117" y="338"/>
                      <a:pt x="117" y="337"/>
                    </a:cubicBezTo>
                    <a:cubicBezTo>
                      <a:pt x="115" y="336"/>
                      <a:pt x="114" y="334"/>
                      <a:pt x="113" y="332"/>
                    </a:cubicBezTo>
                    <a:cubicBezTo>
                      <a:pt x="112" y="330"/>
                      <a:pt x="111" y="327"/>
                      <a:pt x="110" y="326"/>
                    </a:cubicBezTo>
                    <a:cubicBezTo>
                      <a:pt x="111" y="325"/>
                      <a:pt x="110" y="323"/>
                      <a:pt x="109" y="321"/>
                    </a:cubicBezTo>
                    <a:cubicBezTo>
                      <a:pt x="108" y="321"/>
                      <a:pt x="110" y="324"/>
                      <a:pt x="109" y="325"/>
                    </a:cubicBezTo>
                    <a:cubicBezTo>
                      <a:pt x="107" y="319"/>
                      <a:pt x="102" y="313"/>
                      <a:pt x="99" y="308"/>
                    </a:cubicBezTo>
                    <a:cubicBezTo>
                      <a:pt x="99" y="307"/>
                      <a:pt x="100" y="309"/>
                      <a:pt x="100" y="309"/>
                    </a:cubicBezTo>
                    <a:cubicBezTo>
                      <a:pt x="99" y="306"/>
                      <a:pt x="99" y="308"/>
                      <a:pt x="98" y="306"/>
                    </a:cubicBezTo>
                    <a:cubicBezTo>
                      <a:pt x="97" y="303"/>
                      <a:pt x="97" y="299"/>
                      <a:pt x="94" y="297"/>
                    </a:cubicBezTo>
                    <a:cubicBezTo>
                      <a:pt x="95" y="297"/>
                      <a:pt x="95" y="299"/>
                      <a:pt x="95" y="299"/>
                    </a:cubicBezTo>
                    <a:cubicBezTo>
                      <a:pt x="94" y="298"/>
                      <a:pt x="91" y="294"/>
                      <a:pt x="92" y="291"/>
                    </a:cubicBezTo>
                    <a:cubicBezTo>
                      <a:pt x="92" y="291"/>
                      <a:pt x="93" y="291"/>
                      <a:pt x="93" y="292"/>
                    </a:cubicBezTo>
                    <a:cubicBezTo>
                      <a:pt x="93" y="293"/>
                      <a:pt x="93" y="294"/>
                      <a:pt x="94" y="295"/>
                    </a:cubicBezTo>
                    <a:cubicBezTo>
                      <a:pt x="95" y="294"/>
                      <a:pt x="95" y="296"/>
                      <a:pt x="96" y="296"/>
                    </a:cubicBezTo>
                    <a:cubicBezTo>
                      <a:pt x="95" y="293"/>
                      <a:pt x="95" y="295"/>
                      <a:pt x="94" y="293"/>
                    </a:cubicBezTo>
                    <a:cubicBezTo>
                      <a:pt x="95" y="293"/>
                      <a:pt x="95" y="294"/>
                      <a:pt x="95" y="292"/>
                    </a:cubicBezTo>
                    <a:cubicBezTo>
                      <a:pt x="94" y="292"/>
                      <a:pt x="93" y="288"/>
                      <a:pt x="92" y="290"/>
                    </a:cubicBezTo>
                    <a:cubicBezTo>
                      <a:pt x="93" y="287"/>
                      <a:pt x="89" y="284"/>
                      <a:pt x="90" y="281"/>
                    </a:cubicBezTo>
                    <a:cubicBezTo>
                      <a:pt x="91" y="281"/>
                      <a:pt x="90" y="284"/>
                      <a:pt x="92" y="284"/>
                    </a:cubicBezTo>
                    <a:cubicBezTo>
                      <a:pt x="91" y="282"/>
                      <a:pt x="91" y="280"/>
                      <a:pt x="90" y="279"/>
                    </a:cubicBezTo>
                    <a:cubicBezTo>
                      <a:pt x="89" y="279"/>
                      <a:pt x="91" y="280"/>
                      <a:pt x="90" y="280"/>
                    </a:cubicBezTo>
                    <a:cubicBezTo>
                      <a:pt x="89" y="281"/>
                      <a:pt x="87" y="275"/>
                      <a:pt x="87" y="277"/>
                    </a:cubicBezTo>
                    <a:cubicBezTo>
                      <a:pt x="89" y="280"/>
                      <a:pt x="89" y="286"/>
                      <a:pt x="91" y="286"/>
                    </a:cubicBezTo>
                    <a:cubicBezTo>
                      <a:pt x="91" y="287"/>
                      <a:pt x="92" y="290"/>
                      <a:pt x="91" y="291"/>
                    </a:cubicBezTo>
                    <a:cubicBezTo>
                      <a:pt x="90" y="289"/>
                      <a:pt x="90" y="290"/>
                      <a:pt x="88" y="286"/>
                    </a:cubicBezTo>
                    <a:cubicBezTo>
                      <a:pt x="89" y="285"/>
                      <a:pt x="89" y="280"/>
                      <a:pt x="87" y="281"/>
                    </a:cubicBezTo>
                    <a:cubicBezTo>
                      <a:pt x="88" y="283"/>
                      <a:pt x="88" y="284"/>
                      <a:pt x="87" y="284"/>
                    </a:cubicBezTo>
                    <a:cubicBezTo>
                      <a:pt x="87" y="282"/>
                      <a:pt x="86" y="282"/>
                      <a:pt x="86" y="280"/>
                    </a:cubicBezTo>
                    <a:cubicBezTo>
                      <a:pt x="85" y="280"/>
                      <a:pt x="87" y="285"/>
                      <a:pt x="88" y="286"/>
                    </a:cubicBezTo>
                    <a:cubicBezTo>
                      <a:pt x="88" y="286"/>
                      <a:pt x="87" y="285"/>
                      <a:pt x="87" y="285"/>
                    </a:cubicBezTo>
                    <a:cubicBezTo>
                      <a:pt x="90" y="293"/>
                      <a:pt x="91" y="298"/>
                      <a:pt x="93" y="305"/>
                    </a:cubicBezTo>
                    <a:cubicBezTo>
                      <a:pt x="95" y="304"/>
                      <a:pt x="92" y="300"/>
                      <a:pt x="93" y="299"/>
                    </a:cubicBezTo>
                    <a:cubicBezTo>
                      <a:pt x="94" y="300"/>
                      <a:pt x="94" y="300"/>
                      <a:pt x="94" y="300"/>
                    </a:cubicBezTo>
                    <a:cubicBezTo>
                      <a:pt x="93" y="301"/>
                      <a:pt x="94" y="303"/>
                      <a:pt x="95" y="305"/>
                    </a:cubicBezTo>
                    <a:cubicBezTo>
                      <a:pt x="94" y="305"/>
                      <a:pt x="95" y="307"/>
                      <a:pt x="95" y="308"/>
                    </a:cubicBezTo>
                    <a:cubicBezTo>
                      <a:pt x="97" y="309"/>
                      <a:pt x="99" y="315"/>
                      <a:pt x="100" y="319"/>
                    </a:cubicBezTo>
                    <a:cubicBezTo>
                      <a:pt x="100" y="319"/>
                      <a:pt x="100" y="318"/>
                      <a:pt x="99" y="318"/>
                    </a:cubicBezTo>
                    <a:cubicBezTo>
                      <a:pt x="101" y="322"/>
                      <a:pt x="102" y="324"/>
                      <a:pt x="103" y="324"/>
                    </a:cubicBezTo>
                    <a:cubicBezTo>
                      <a:pt x="103" y="324"/>
                      <a:pt x="106" y="327"/>
                      <a:pt x="105" y="328"/>
                    </a:cubicBezTo>
                    <a:cubicBezTo>
                      <a:pt x="105" y="328"/>
                      <a:pt x="103" y="326"/>
                      <a:pt x="104" y="328"/>
                    </a:cubicBezTo>
                    <a:cubicBezTo>
                      <a:pt x="105" y="328"/>
                      <a:pt x="107" y="331"/>
                      <a:pt x="108" y="333"/>
                    </a:cubicBezTo>
                    <a:cubicBezTo>
                      <a:pt x="108" y="334"/>
                      <a:pt x="108" y="335"/>
                      <a:pt x="108" y="336"/>
                    </a:cubicBezTo>
                    <a:cubicBezTo>
                      <a:pt x="110" y="337"/>
                      <a:pt x="109" y="334"/>
                      <a:pt x="110" y="335"/>
                    </a:cubicBezTo>
                    <a:cubicBezTo>
                      <a:pt x="110" y="337"/>
                      <a:pt x="113" y="340"/>
                      <a:pt x="113" y="343"/>
                    </a:cubicBezTo>
                    <a:cubicBezTo>
                      <a:pt x="114" y="342"/>
                      <a:pt x="114" y="342"/>
                      <a:pt x="115" y="344"/>
                    </a:cubicBezTo>
                    <a:cubicBezTo>
                      <a:pt x="115" y="344"/>
                      <a:pt x="113" y="344"/>
                      <a:pt x="114" y="345"/>
                    </a:cubicBezTo>
                    <a:cubicBezTo>
                      <a:pt x="115" y="344"/>
                      <a:pt x="118" y="348"/>
                      <a:pt x="117" y="348"/>
                    </a:cubicBezTo>
                    <a:cubicBezTo>
                      <a:pt x="114" y="344"/>
                      <a:pt x="114" y="348"/>
                      <a:pt x="111" y="345"/>
                    </a:cubicBezTo>
                    <a:cubicBezTo>
                      <a:pt x="112" y="344"/>
                      <a:pt x="111" y="344"/>
                      <a:pt x="111" y="344"/>
                    </a:cubicBezTo>
                    <a:cubicBezTo>
                      <a:pt x="112" y="343"/>
                      <a:pt x="113" y="345"/>
                      <a:pt x="113" y="344"/>
                    </a:cubicBezTo>
                    <a:cubicBezTo>
                      <a:pt x="112" y="341"/>
                      <a:pt x="112" y="341"/>
                      <a:pt x="110" y="340"/>
                    </a:cubicBezTo>
                    <a:cubicBezTo>
                      <a:pt x="110" y="338"/>
                      <a:pt x="109" y="337"/>
                      <a:pt x="111" y="338"/>
                    </a:cubicBezTo>
                    <a:cubicBezTo>
                      <a:pt x="109" y="335"/>
                      <a:pt x="109" y="337"/>
                      <a:pt x="108" y="336"/>
                    </a:cubicBezTo>
                    <a:cubicBezTo>
                      <a:pt x="107" y="335"/>
                      <a:pt x="107" y="334"/>
                      <a:pt x="106" y="332"/>
                    </a:cubicBezTo>
                    <a:cubicBezTo>
                      <a:pt x="106" y="332"/>
                      <a:pt x="106" y="332"/>
                      <a:pt x="106" y="332"/>
                    </a:cubicBezTo>
                    <a:cubicBezTo>
                      <a:pt x="104" y="329"/>
                      <a:pt x="106" y="330"/>
                      <a:pt x="103" y="328"/>
                    </a:cubicBezTo>
                    <a:cubicBezTo>
                      <a:pt x="102" y="326"/>
                      <a:pt x="103" y="325"/>
                      <a:pt x="103" y="324"/>
                    </a:cubicBezTo>
                    <a:cubicBezTo>
                      <a:pt x="103" y="323"/>
                      <a:pt x="102" y="326"/>
                      <a:pt x="101" y="324"/>
                    </a:cubicBezTo>
                    <a:cubicBezTo>
                      <a:pt x="99" y="321"/>
                      <a:pt x="98" y="320"/>
                      <a:pt x="98" y="317"/>
                    </a:cubicBezTo>
                    <a:cubicBezTo>
                      <a:pt x="98" y="317"/>
                      <a:pt x="99" y="319"/>
                      <a:pt x="99" y="319"/>
                    </a:cubicBezTo>
                    <a:cubicBezTo>
                      <a:pt x="98" y="316"/>
                      <a:pt x="98" y="316"/>
                      <a:pt x="98" y="316"/>
                    </a:cubicBezTo>
                    <a:cubicBezTo>
                      <a:pt x="97" y="317"/>
                      <a:pt x="98" y="318"/>
                      <a:pt x="97" y="317"/>
                    </a:cubicBezTo>
                    <a:cubicBezTo>
                      <a:pt x="100" y="323"/>
                      <a:pt x="102" y="329"/>
                      <a:pt x="106" y="334"/>
                    </a:cubicBezTo>
                    <a:cubicBezTo>
                      <a:pt x="106" y="334"/>
                      <a:pt x="106" y="335"/>
                      <a:pt x="105" y="335"/>
                    </a:cubicBezTo>
                    <a:cubicBezTo>
                      <a:pt x="107" y="338"/>
                      <a:pt x="109" y="340"/>
                      <a:pt x="107" y="336"/>
                    </a:cubicBezTo>
                    <a:cubicBezTo>
                      <a:pt x="108" y="337"/>
                      <a:pt x="108" y="337"/>
                      <a:pt x="109" y="338"/>
                    </a:cubicBezTo>
                    <a:cubicBezTo>
                      <a:pt x="108" y="339"/>
                      <a:pt x="110" y="342"/>
                      <a:pt x="110" y="341"/>
                    </a:cubicBezTo>
                    <a:cubicBezTo>
                      <a:pt x="110" y="342"/>
                      <a:pt x="112" y="342"/>
                      <a:pt x="111" y="343"/>
                    </a:cubicBezTo>
                    <a:cubicBezTo>
                      <a:pt x="111" y="344"/>
                      <a:pt x="109" y="341"/>
                      <a:pt x="107" y="339"/>
                    </a:cubicBezTo>
                    <a:cubicBezTo>
                      <a:pt x="108" y="342"/>
                      <a:pt x="111" y="345"/>
                      <a:pt x="113" y="347"/>
                    </a:cubicBezTo>
                    <a:cubicBezTo>
                      <a:pt x="111" y="346"/>
                      <a:pt x="116" y="351"/>
                      <a:pt x="116" y="352"/>
                    </a:cubicBezTo>
                    <a:cubicBezTo>
                      <a:pt x="115" y="352"/>
                      <a:pt x="113" y="349"/>
                      <a:pt x="114" y="351"/>
                    </a:cubicBezTo>
                    <a:cubicBezTo>
                      <a:pt x="116" y="353"/>
                      <a:pt x="117" y="356"/>
                      <a:pt x="120" y="356"/>
                    </a:cubicBezTo>
                    <a:cubicBezTo>
                      <a:pt x="120" y="359"/>
                      <a:pt x="122" y="360"/>
                      <a:pt x="125" y="362"/>
                    </a:cubicBezTo>
                    <a:cubicBezTo>
                      <a:pt x="127" y="364"/>
                      <a:pt x="129" y="367"/>
                      <a:pt x="130" y="370"/>
                    </a:cubicBezTo>
                    <a:cubicBezTo>
                      <a:pt x="131" y="370"/>
                      <a:pt x="133" y="372"/>
                      <a:pt x="134" y="374"/>
                    </a:cubicBezTo>
                    <a:cubicBezTo>
                      <a:pt x="133" y="374"/>
                      <a:pt x="131" y="371"/>
                      <a:pt x="131" y="373"/>
                    </a:cubicBezTo>
                    <a:cubicBezTo>
                      <a:pt x="133" y="374"/>
                      <a:pt x="134" y="375"/>
                      <a:pt x="135" y="375"/>
                    </a:cubicBezTo>
                    <a:cubicBezTo>
                      <a:pt x="136" y="376"/>
                      <a:pt x="136" y="377"/>
                      <a:pt x="136" y="378"/>
                    </a:cubicBezTo>
                    <a:cubicBezTo>
                      <a:pt x="137" y="377"/>
                      <a:pt x="140" y="379"/>
                      <a:pt x="139" y="380"/>
                    </a:cubicBezTo>
                    <a:cubicBezTo>
                      <a:pt x="139" y="380"/>
                      <a:pt x="138" y="379"/>
                      <a:pt x="138" y="379"/>
                    </a:cubicBezTo>
                    <a:cubicBezTo>
                      <a:pt x="137" y="379"/>
                      <a:pt x="138" y="380"/>
                      <a:pt x="138" y="381"/>
                    </a:cubicBezTo>
                    <a:cubicBezTo>
                      <a:pt x="139" y="381"/>
                      <a:pt x="139" y="380"/>
                      <a:pt x="140" y="380"/>
                    </a:cubicBezTo>
                    <a:cubicBezTo>
                      <a:pt x="139" y="382"/>
                      <a:pt x="142" y="385"/>
                      <a:pt x="144" y="389"/>
                    </a:cubicBezTo>
                    <a:cubicBezTo>
                      <a:pt x="145" y="388"/>
                      <a:pt x="146" y="392"/>
                      <a:pt x="147" y="390"/>
                    </a:cubicBezTo>
                    <a:cubicBezTo>
                      <a:pt x="145" y="388"/>
                      <a:pt x="142" y="386"/>
                      <a:pt x="145" y="388"/>
                    </a:cubicBezTo>
                    <a:cubicBezTo>
                      <a:pt x="144" y="386"/>
                      <a:pt x="142" y="385"/>
                      <a:pt x="141" y="384"/>
                    </a:cubicBezTo>
                    <a:cubicBezTo>
                      <a:pt x="142" y="383"/>
                      <a:pt x="142" y="383"/>
                      <a:pt x="142" y="383"/>
                    </a:cubicBezTo>
                    <a:cubicBezTo>
                      <a:pt x="144" y="385"/>
                      <a:pt x="145" y="389"/>
                      <a:pt x="148" y="390"/>
                    </a:cubicBezTo>
                    <a:cubicBezTo>
                      <a:pt x="147" y="389"/>
                      <a:pt x="146" y="389"/>
                      <a:pt x="147" y="388"/>
                    </a:cubicBezTo>
                    <a:cubicBezTo>
                      <a:pt x="147" y="389"/>
                      <a:pt x="147" y="389"/>
                      <a:pt x="148" y="389"/>
                    </a:cubicBezTo>
                    <a:cubicBezTo>
                      <a:pt x="149" y="390"/>
                      <a:pt x="147" y="390"/>
                      <a:pt x="149" y="391"/>
                    </a:cubicBezTo>
                    <a:cubicBezTo>
                      <a:pt x="149" y="389"/>
                      <a:pt x="154" y="396"/>
                      <a:pt x="155" y="394"/>
                    </a:cubicBezTo>
                    <a:cubicBezTo>
                      <a:pt x="156" y="396"/>
                      <a:pt x="156" y="395"/>
                      <a:pt x="158" y="397"/>
                    </a:cubicBezTo>
                    <a:cubicBezTo>
                      <a:pt x="158" y="397"/>
                      <a:pt x="159" y="397"/>
                      <a:pt x="159" y="397"/>
                    </a:cubicBezTo>
                    <a:cubicBezTo>
                      <a:pt x="158" y="398"/>
                      <a:pt x="155" y="396"/>
                      <a:pt x="157" y="398"/>
                    </a:cubicBezTo>
                    <a:cubicBezTo>
                      <a:pt x="157" y="398"/>
                      <a:pt x="160" y="401"/>
                      <a:pt x="160" y="400"/>
                    </a:cubicBezTo>
                    <a:cubicBezTo>
                      <a:pt x="159" y="399"/>
                      <a:pt x="158" y="397"/>
                      <a:pt x="160" y="398"/>
                    </a:cubicBezTo>
                    <a:cubicBezTo>
                      <a:pt x="162" y="400"/>
                      <a:pt x="161" y="402"/>
                      <a:pt x="163" y="402"/>
                    </a:cubicBezTo>
                    <a:cubicBezTo>
                      <a:pt x="163" y="402"/>
                      <a:pt x="162" y="401"/>
                      <a:pt x="163" y="401"/>
                    </a:cubicBezTo>
                    <a:cubicBezTo>
                      <a:pt x="165" y="404"/>
                      <a:pt x="167" y="405"/>
                      <a:pt x="170" y="407"/>
                    </a:cubicBezTo>
                    <a:cubicBezTo>
                      <a:pt x="168" y="406"/>
                      <a:pt x="166" y="404"/>
                      <a:pt x="165" y="405"/>
                    </a:cubicBezTo>
                    <a:cubicBezTo>
                      <a:pt x="167" y="406"/>
                      <a:pt x="168" y="408"/>
                      <a:pt x="169" y="409"/>
                    </a:cubicBezTo>
                    <a:cubicBezTo>
                      <a:pt x="170" y="408"/>
                      <a:pt x="168" y="406"/>
                      <a:pt x="170" y="407"/>
                    </a:cubicBezTo>
                    <a:cubicBezTo>
                      <a:pt x="170" y="408"/>
                      <a:pt x="173" y="410"/>
                      <a:pt x="173" y="411"/>
                    </a:cubicBezTo>
                    <a:cubicBezTo>
                      <a:pt x="172" y="409"/>
                      <a:pt x="175" y="411"/>
                      <a:pt x="174" y="410"/>
                    </a:cubicBezTo>
                    <a:cubicBezTo>
                      <a:pt x="172" y="409"/>
                      <a:pt x="174" y="409"/>
                      <a:pt x="173" y="408"/>
                    </a:cubicBezTo>
                    <a:cubicBezTo>
                      <a:pt x="173" y="409"/>
                      <a:pt x="170" y="407"/>
                      <a:pt x="171" y="406"/>
                    </a:cubicBezTo>
                    <a:cubicBezTo>
                      <a:pt x="172" y="407"/>
                      <a:pt x="175" y="409"/>
                      <a:pt x="174" y="407"/>
                    </a:cubicBezTo>
                    <a:cubicBezTo>
                      <a:pt x="173" y="408"/>
                      <a:pt x="172" y="406"/>
                      <a:pt x="172" y="406"/>
                    </a:cubicBezTo>
                    <a:cubicBezTo>
                      <a:pt x="174" y="406"/>
                      <a:pt x="174" y="407"/>
                      <a:pt x="176" y="408"/>
                    </a:cubicBezTo>
                    <a:cubicBezTo>
                      <a:pt x="176" y="408"/>
                      <a:pt x="174" y="406"/>
                      <a:pt x="176" y="407"/>
                    </a:cubicBezTo>
                    <a:cubicBezTo>
                      <a:pt x="179" y="410"/>
                      <a:pt x="181" y="412"/>
                      <a:pt x="186" y="414"/>
                    </a:cubicBezTo>
                    <a:cubicBezTo>
                      <a:pt x="183" y="414"/>
                      <a:pt x="188" y="417"/>
                      <a:pt x="186" y="417"/>
                    </a:cubicBezTo>
                    <a:cubicBezTo>
                      <a:pt x="185" y="415"/>
                      <a:pt x="182" y="413"/>
                      <a:pt x="180" y="413"/>
                    </a:cubicBezTo>
                    <a:cubicBezTo>
                      <a:pt x="183" y="415"/>
                      <a:pt x="188" y="418"/>
                      <a:pt x="190" y="420"/>
                    </a:cubicBezTo>
                    <a:cubicBezTo>
                      <a:pt x="186" y="418"/>
                      <a:pt x="185" y="417"/>
                      <a:pt x="183" y="415"/>
                    </a:cubicBezTo>
                    <a:cubicBezTo>
                      <a:pt x="183" y="417"/>
                      <a:pt x="181" y="416"/>
                      <a:pt x="180" y="417"/>
                    </a:cubicBezTo>
                    <a:cubicBezTo>
                      <a:pt x="182" y="419"/>
                      <a:pt x="184" y="419"/>
                      <a:pt x="184" y="419"/>
                    </a:cubicBezTo>
                    <a:cubicBezTo>
                      <a:pt x="182" y="417"/>
                      <a:pt x="181" y="419"/>
                      <a:pt x="181" y="417"/>
                    </a:cubicBezTo>
                    <a:cubicBezTo>
                      <a:pt x="182" y="417"/>
                      <a:pt x="183" y="417"/>
                      <a:pt x="185" y="418"/>
                    </a:cubicBezTo>
                    <a:cubicBezTo>
                      <a:pt x="186" y="419"/>
                      <a:pt x="187" y="419"/>
                      <a:pt x="189" y="421"/>
                    </a:cubicBezTo>
                    <a:cubicBezTo>
                      <a:pt x="188" y="422"/>
                      <a:pt x="190" y="423"/>
                      <a:pt x="190" y="423"/>
                    </a:cubicBezTo>
                    <a:cubicBezTo>
                      <a:pt x="189" y="423"/>
                      <a:pt x="189" y="422"/>
                      <a:pt x="187" y="422"/>
                    </a:cubicBezTo>
                    <a:cubicBezTo>
                      <a:pt x="187" y="424"/>
                      <a:pt x="190" y="423"/>
                      <a:pt x="191" y="424"/>
                    </a:cubicBezTo>
                    <a:cubicBezTo>
                      <a:pt x="191" y="424"/>
                      <a:pt x="191" y="425"/>
                      <a:pt x="190" y="425"/>
                    </a:cubicBezTo>
                    <a:cubicBezTo>
                      <a:pt x="191" y="425"/>
                      <a:pt x="192" y="426"/>
                      <a:pt x="193" y="425"/>
                    </a:cubicBezTo>
                    <a:cubicBezTo>
                      <a:pt x="190" y="424"/>
                      <a:pt x="194" y="423"/>
                      <a:pt x="197" y="425"/>
                    </a:cubicBezTo>
                    <a:cubicBezTo>
                      <a:pt x="198" y="427"/>
                      <a:pt x="198" y="427"/>
                      <a:pt x="197" y="427"/>
                    </a:cubicBezTo>
                    <a:cubicBezTo>
                      <a:pt x="198" y="428"/>
                      <a:pt x="199" y="428"/>
                      <a:pt x="200" y="428"/>
                    </a:cubicBezTo>
                    <a:cubicBezTo>
                      <a:pt x="199" y="429"/>
                      <a:pt x="202" y="430"/>
                      <a:pt x="201" y="431"/>
                    </a:cubicBezTo>
                    <a:cubicBezTo>
                      <a:pt x="204" y="432"/>
                      <a:pt x="204" y="433"/>
                      <a:pt x="205" y="432"/>
                    </a:cubicBezTo>
                    <a:cubicBezTo>
                      <a:pt x="205" y="431"/>
                      <a:pt x="203" y="431"/>
                      <a:pt x="203" y="430"/>
                    </a:cubicBezTo>
                    <a:cubicBezTo>
                      <a:pt x="203" y="430"/>
                      <a:pt x="206" y="431"/>
                      <a:pt x="207" y="432"/>
                    </a:cubicBezTo>
                    <a:cubicBezTo>
                      <a:pt x="206" y="433"/>
                      <a:pt x="205" y="432"/>
                      <a:pt x="207" y="434"/>
                    </a:cubicBezTo>
                    <a:cubicBezTo>
                      <a:pt x="206" y="432"/>
                      <a:pt x="208" y="434"/>
                      <a:pt x="209" y="434"/>
                    </a:cubicBezTo>
                    <a:cubicBezTo>
                      <a:pt x="209" y="433"/>
                      <a:pt x="207" y="432"/>
                      <a:pt x="208" y="431"/>
                    </a:cubicBezTo>
                    <a:cubicBezTo>
                      <a:pt x="212" y="433"/>
                      <a:pt x="213" y="434"/>
                      <a:pt x="214" y="435"/>
                    </a:cubicBezTo>
                    <a:cubicBezTo>
                      <a:pt x="213" y="434"/>
                      <a:pt x="210" y="433"/>
                      <a:pt x="209" y="433"/>
                    </a:cubicBezTo>
                    <a:cubicBezTo>
                      <a:pt x="212" y="436"/>
                      <a:pt x="217" y="436"/>
                      <a:pt x="218" y="438"/>
                    </a:cubicBezTo>
                    <a:cubicBezTo>
                      <a:pt x="216" y="437"/>
                      <a:pt x="215" y="438"/>
                      <a:pt x="214" y="438"/>
                    </a:cubicBezTo>
                    <a:cubicBezTo>
                      <a:pt x="213" y="437"/>
                      <a:pt x="213" y="436"/>
                      <a:pt x="211" y="436"/>
                    </a:cubicBezTo>
                    <a:cubicBezTo>
                      <a:pt x="211" y="437"/>
                      <a:pt x="211" y="436"/>
                      <a:pt x="209" y="435"/>
                    </a:cubicBezTo>
                    <a:cubicBezTo>
                      <a:pt x="209" y="436"/>
                      <a:pt x="208" y="436"/>
                      <a:pt x="207" y="435"/>
                    </a:cubicBezTo>
                    <a:cubicBezTo>
                      <a:pt x="206" y="434"/>
                      <a:pt x="206" y="434"/>
                      <a:pt x="204" y="433"/>
                    </a:cubicBezTo>
                    <a:cubicBezTo>
                      <a:pt x="204" y="434"/>
                      <a:pt x="206" y="435"/>
                      <a:pt x="207" y="436"/>
                    </a:cubicBezTo>
                    <a:cubicBezTo>
                      <a:pt x="207" y="435"/>
                      <a:pt x="209" y="436"/>
                      <a:pt x="209" y="436"/>
                    </a:cubicBezTo>
                    <a:cubicBezTo>
                      <a:pt x="211" y="437"/>
                      <a:pt x="210" y="437"/>
                      <a:pt x="211" y="438"/>
                    </a:cubicBezTo>
                    <a:cubicBezTo>
                      <a:pt x="211" y="437"/>
                      <a:pt x="212" y="437"/>
                      <a:pt x="214" y="438"/>
                    </a:cubicBezTo>
                    <a:cubicBezTo>
                      <a:pt x="215" y="439"/>
                      <a:pt x="212" y="438"/>
                      <a:pt x="214" y="439"/>
                    </a:cubicBezTo>
                    <a:cubicBezTo>
                      <a:pt x="214" y="438"/>
                      <a:pt x="215" y="439"/>
                      <a:pt x="216" y="439"/>
                    </a:cubicBezTo>
                    <a:cubicBezTo>
                      <a:pt x="216" y="440"/>
                      <a:pt x="219" y="442"/>
                      <a:pt x="218" y="442"/>
                    </a:cubicBezTo>
                    <a:cubicBezTo>
                      <a:pt x="221" y="443"/>
                      <a:pt x="225" y="443"/>
                      <a:pt x="228" y="446"/>
                    </a:cubicBezTo>
                    <a:cubicBezTo>
                      <a:pt x="226" y="446"/>
                      <a:pt x="226" y="445"/>
                      <a:pt x="225" y="445"/>
                    </a:cubicBezTo>
                    <a:cubicBezTo>
                      <a:pt x="226" y="445"/>
                      <a:pt x="226" y="446"/>
                      <a:pt x="225" y="446"/>
                    </a:cubicBezTo>
                    <a:cubicBezTo>
                      <a:pt x="224" y="445"/>
                      <a:pt x="226" y="444"/>
                      <a:pt x="224" y="444"/>
                    </a:cubicBezTo>
                    <a:cubicBezTo>
                      <a:pt x="222" y="445"/>
                      <a:pt x="218" y="443"/>
                      <a:pt x="215" y="442"/>
                    </a:cubicBezTo>
                    <a:cubicBezTo>
                      <a:pt x="216" y="442"/>
                      <a:pt x="214" y="441"/>
                      <a:pt x="213" y="441"/>
                    </a:cubicBezTo>
                    <a:cubicBezTo>
                      <a:pt x="214" y="442"/>
                      <a:pt x="210" y="440"/>
                      <a:pt x="212" y="442"/>
                    </a:cubicBezTo>
                    <a:cubicBezTo>
                      <a:pt x="214" y="441"/>
                      <a:pt x="214" y="443"/>
                      <a:pt x="215" y="443"/>
                    </a:cubicBezTo>
                    <a:cubicBezTo>
                      <a:pt x="216" y="442"/>
                      <a:pt x="220" y="445"/>
                      <a:pt x="222" y="445"/>
                    </a:cubicBezTo>
                    <a:cubicBezTo>
                      <a:pt x="222" y="446"/>
                      <a:pt x="222" y="447"/>
                      <a:pt x="222" y="446"/>
                    </a:cubicBezTo>
                    <a:cubicBezTo>
                      <a:pt x="221" y="446"/>
                      <a:pt x="219" y="445"/>
                      <a:pt x="219" y="445"/>
                    </a:cubicBezTo>
                    <a:cubicBezTo>
                      <a:pt x="220" y="446"/>
                      <a:pt x="221" y="447"/>
                      <a:pt x="223" y="447"/>
                    </a:cubicBezTo>
                    <a:cubicBezTo>
                      <a:pt x="223" y="447"/>
                      <a:pt x="224" y="447"/>
                      <a:pt x="225" y="448"/>
                    </a:cubicBezTo>
                    <a:cubicBezTo>
                      <a:pt x="225" y="446"/>
                      <a:pt x="225" y="446"/>
                      <a:pt x="227" y="447"/>
                    </a:cubicBezTo>
                    <a:cubicBezTo>
                      <a:pt x="227" y="448"/>
                      <a:pt x="225" y="447"/>
                      <a:pt x="227" y="448"/>
                    </a:cubicBezTo>
                    <a:cubicBezTo>
                      <a:pt x="228" y="447"/>
                      <a:pt x="230" y="447"/>
                      <a:pt x="232" y="447"/>
                    </a:cubicBezTo>
                    <a:cubicBezTo>
                      <a:pt x="231" y="448"/>
                      <a:pt x="233" y="448"/>
                      <a:pt x="233" y="449"/>
                    </a:cubicBezTo>
                    <a:cubicBezTo>
                      <a:pt x="233" y="449"/>
                      <a:pt x="232" y="448"/>
                      <a:pt x="232" y="449"/>
                    </a:cubicBezTo>
                    <a:cubicBezTo>
                      <a:pt x="235" y="449"/>
                      <a:pt x="231" y="449"/>
                      <a:pt x="233" y="450"/>
                    </a:cubicBezTo>
                    <a:cubicBezTo>
                      <a:pt x="234" y="449"/>
                      <a:pt x="235" y="450"/>
                      <a:pt x="238" y="450"/>
                    </a:cubicBezTo>
                    <a:cubicBezTo>
                      <a:pt x="237" y="451"/>
                      <a:pt x="237" y="450"/>
                      <a:pt x="238" y="451"/>
                    </a:cubicBezTo>
                    <a:cubicBezTo>
                      <a:pt x="235" y="450"/>
                      <a:pt x="238" y="451"/>
                      <a:pt x="237" y="452"/>
                    </a:cubicBezTo>
                    <a:cubicBezTo>
                      <a:pt x="237" y="452"/>
                      <a:pt x="237" y="452"/>
                      <a:pt x="236" y="452"/>
                    </a:cubicBezTo>
                    <a:cubicBezTo>
                      <a:pt x="237" y="451"/>
                      <a:pt x="233" y="450"/>
                      <a:pt x="234" y="451"/>
                    </a:cubicBezTo>
                    <a:cubicBezTo>
                      <a:pt x="235" y="451"/>
                      <a:pt x="234" y="452"/>
                      <a:pt x="233" y="452"/>
                    </a:cubicBezTo>
                    <a:cubicBezTo>
                      <a:pt x="236" y="453"/>
                      <a:pt x="238" y="454"/>
                      <a:pt x="239" y="453"/>
                    </a:cubicBezTo>
                    <a:cubicBezTo>
                      <a:pt x="242" y="454"/>
                      <a:pt x="245" y="455"/>
                      <a:pt x="243" y="456"/>
                    </a:cubicBezTo>
                    <a:cubicBezTo>
                      <a:pt x="242" y="456"/>
                      <a:pt x="242" y="455"/>
                      <a:pt x="241" y="455"/>
                    </a:cubicBezTo>
                    <a:cubicBezTo>
                      <a:pt x="238" y="454"/>
                      <a:pt x="235" y="454"/>
                      <a:pt x="234" y="454"/>
                    </a:cubicBezTo>
                    <a:cubicBezTo>
                      <a:pt x="236" y="454"/>
                      <a:pt x="235" y="455"/>
                      <a:pt x="234" y="455"/>
                    </a:cubicBezTo>
                    <a:cubicBezTo>
                      <a:pt x="232" y="454"/>
                      <a:pt x="230" y="452"/>
                      <a:pt x="230" y="453"/>
                    </a:cubicBezTo>
                    <a:cubicBezTo>
                      <a:pt x="229" y="451"/>
                      <a:pt x="224" y="450"/>
                      <a:pt x="224" y="449"/>
                    </a:cubicBezTo>
                    <a:cubicBezTo>
                      <a:pt x="222" y="448"/>
                      <a:pt x="222" y="448"/>
                      <a:pt x="221" y="448"/>
                    </a:cubicBezTo>
                    <a:cubicBezTo>
                      <a:pt x="221" y="448"/>
                      <a:pt x="219" y="447"/>
                      <a:pt x="218" y="446"/>
                    </a:cubicBezTo>
                    <a:cubicBezTo>
                      <a:pt x="219" y="446"/>
                      <a:pt x="218" y="445"/>
                      <a:pt x="217" y="444"/>
                    </a:cubicBezTo>
                    <a:cubicBezTo>
                      <a:pt x="217" y="445"/>
                      <a:pt x="213" y="442"/>
                      <a:pt x="215" y="443"/>
                    </a:cubicBezTo>
                    <a:cubicBezTo>
                      <a:pt x="215" y="444"/>
                      <a:pt x="216" y="444"/>
                      <a:pt x="216" y="445"/>
                    </a:cubicBezTo>
                    <a:cubicBezTo>
                      <a:pt x="214" y="444"/>
                      <a:pt x="214" y="444"/>
                      <a:pt x="212" y="444"/>
                    </a:cubicBezTo>
                    <a:cubicBezTo>
                      <a:pt x="212" y="445"/>
                      <a:pt x="215" y="445"/>
                      <a:pt x="214" y="446"/>
                    </a:cubicBezTo>
                    <a:cubicBezTo>
                      <a:pt x="213" y="446"/>
                      <a:pt x="211" y="445"/>
                      <a:pt x="211" y="444"/>
                    </a:cubicBezTo>
                    <a:cubicBezTo>
                      <a:pt x="212" y="445"/>
                      <a:pt x="209" y="443"/>
                      <a:pt x="210" y="443"/>
                    </a:cubicBezTo>
                    <a:cubicBezTo>
                      <a:pt x="207" y="442"/>
                      <a:pt x="207" y="441"/>
                      <a:pt x="204" y="440"/>
                    </a:cubicBezTo>
                    <a:cubicBezTo>
                      <a:pt x="203" y="441"/>
                      <a:pt x="207" y="441"/>
                      <a:pt x="209" y="443"/>
                    </a:cubicBezTo>
                    <a:cubicBezTo>
                      <a:pt x="209" y="444"/>
                      <a:pt x="210" y="445"/>
                      <a:pt x="211" y="446"/>
                    </a:cubicBezTo>
                    <a:cubicBezTo>
                      <a:pt x="213" y="447"/>
                      <a:pt x="214" y="448"/>
                      <a:pt x="214" y="450"/>
                    </a:cubicBezTo>
                    <a:cubicBezTo>
                      <a:pt x="217" y="450"/>
                      <a:pt x="217" y="449"/>
                      <a:pt x="218" y="451"/>
                    </a:cubicBezTo>
                    <a:cubicBezTo>
                      <a:pt x="219" y="449"/>
                      <a:pt x="219" y="449"/>
                      <a:pt x="219" y="449"/>
                    </a:cubicBezTo>
                    <a:cubicBezTo>
                      <a:pt x="217" y="448"/>
                      <a:pt x="217" y="450"/>
                      <a:pt x="215" y="448"/>
                    </a:cubicBezTo>
                    <a:cubicBezTo>
                      <a:pt x="214" y="448"/>
                      <a:pt x="212" y="447"/>
                      <a:pt x="212" y="446"/>
                    </a:cubicBezTo>
                    <a:cubicBezTo>
                      <a:pt x="214" y="447"/>
                      <a:pt x="215" y="447"/>
                      <a:pt x="218" y="448"/>
                    </a:cubicBezTo>
                    <a:cubicBezTo>
                      <a:pt x="217" y="449"/>
                      <a:pt x="221" y="450"/>
                      <a:pt x="220" y="450"/>
                    </a:cubicBezTo>
                    <a:cubicBezTo>
                      <a:pt x="220" y="448"/>
                      <a:pt x="215" y="447"/>
                      <a:pt x="214" y="444"/>
                    </a:cubicBezTo>
                    <a:cubicBezTo>
                      <a:pt x="217" y="446"/>
                      <a:pt x="221" y="448"/>
                      <a:pt x="224" y="452"/>
                    </a:cubicBezTo>
                    <a:cubicBezTo>
                      <a:pt x="225" y="452"/>
                      <a:pt x="223" y="451"/>
                      <a:pt x="224" y="451"/>
                    </a:cubicBezTo>
                    <a:cubicBezTo>
                      <a:pt x="224" y="452"/>
                      <a:pt x="225" y="452"/>
                      <a:pt x="226" y="452"/>
                    </a:cubicBezTo>
                    <a:cubicBezTo>
                      <a:pt x="224" y="452"/>
                      <a:pt x="223" y="450"/>
                      <a:pt x="224" y="450"/>
                    </a:cubicBezTo>
                    <a:cubicBezTo>
                      <a:pt x="225" y="451"/>
                      <a:pt x="228" y="452"/>
                      <a:pt x="229" y="453"/>
                    </a:cubicBezTo>
                    <a:cubicBezTo>
                      <a:pt x="228" y="454"/>
                      <a:pt x="226" y="453"/>
                      <a:pt x="226" y="453"/>
                    </a:cubicBezTo>
                    <a:cubicBezTo>
                      <a:pt x="227" y="454"/>
                      <a:pt x="228" y="454"/>
                      <a:pt x="228" y="455"/>
                    </a:cubicBezTo>
                    <a:cubicBezTo>
                      <a:pt x="229" y="454"/>
                      <a:pt x="231" y="454"/>
                      <a:pt x="232" y="455"/>
                    </a:cubicBezTo>
                    <a:cubicBezTo>
                      <a:pt x="228" y="454"/>
                      <a:pt x="238" y="458"/>
                      <a:pt x="235" y="459"/>
                    </a:cubicBezTo>
                    <a:cubicBezTo>
                      <a:pt x="237" y="459"/>
                      <a:pt x="237" y="458"/>
                      <a:pt x="240" y="460"/>
                    </a:cubicBezTo>
                    <a:cubicBezTo>
                      <a:pt x="238" y="460"/>
                      <a:pt x="241" y="460"/>
                      <a:pt x="242" y="461"/>
                    </a:cubicBezTo>
                    <a:cubicBezTo>
                      <a:pt x="240" y="461"/>
                      <a:pt x="238" y="460"/>
                      <a:pt x="236" y="460"/>
                    </a:cubicBezTo>
                    <a:cubicBezTo>
                      <a:pt x="234" y="459"/>
                      <a:pt x="232" y="458"/>
                      <a:pt x="230" y="458"/>
                    </a:cubicBezTo>
                    <a:cubicBezTo>
                      <a:pt x="226" y="456"/>
                      <a:pt x="223" y="455"/>
                      <a:pt x="223" y="453"/>
                    </a:cubicBezTo>
                    <a:cubicBezTo>
                      <a:pt x="218" y="452"/>
                      <a:pt x="217" y="451"/>
                      <a:pt x="214" y="450"/>
                    </a:cubicBezTo>
                    <a:cubicBezTo>
                      <a:pt x="214" y="450"/>
                      <a:pt x="214" y="451"/>
                      <a:pt x="213" y="451"/>
                    </a:cubicBezTo>
                    <a:cubicBezTo>
                      <a:pt x="215" y="452"/>
                      <a:pt x="214" y="453"/>
                      <a:pt x="216" y="453"/>
                    </a:cubicBezTo>
                    <a:cubicBezTo>
                      <a:pt x="216" y="452"/>
                      <a:pt x="216" y="452"/>
                      <a:pt x="217" y="452"/>
                    </a:cubicBezTo>
                    <a:cubicBezTo>
                      <a:pt x="218" y="453"/>
                      <a:pt x="220" y="452"/>
                      <a:pt x="221" y="454"/>
                    </a:cubicBezTo>
                    <a:cubicBezTo>
                      <a:pt x="220" y="454"/>
                      <a:pt x="219" y="453"/>
                      <a:pt x="217" y="452"/>
                    </a:cubicBezTo>
                    <a:cubicBezTo>
                      <a:pt x="218" y="454"/>
                      <a:pt x="221" y="457"/>
                      <a:pt x="224" y="457"/>
                    </a:cubicBezTo>
                    <a:cubicBezTo>
                      <a:pt x="222" y="456"/>
                      <a:pt x="220" y="456"/>
                      <a:pt x="221" y="455"/>
                    </a:cubicBezTo>
                    <a:cubicBezTo>
                      <a:pt x="229" y="459"/>
                      <a:pt x="240" y="461"/>
                      <a:pt x="240" y="464"/>
                    </a:cubicBezTo>
                    <a:cubicBezTo>
                      <a:pt x="241" y="464"/>
                      <a:pt x="242" y="467"/>
                      <a:pt x="245" y="466"/>
                    </a:cubicBezTo>
                    <a:cubicBezTo>
                      <a:pt x="244" y="466"/>
                      <a:pt x="242" y="465"/>
                      <a:pt x="243" y="465"/>
                    </a:cubicBezTo>
                    <a:cubicBezTo>
                      <a:pt x="246" y="466"/>
                      <a:pt x="242" y="464"/>
                      <a:pt x="243" y="464"/>
                    </a:cubicBezTo>
                    <a:cubicBezTo>
                      <a:pt x="247" y="465"/>
                      <a:pt x="247" y="465"/>
                      <a:pt x="247" y="465"/>
                    </a:cubicBezTo>
                    <a:cubicBezTo>
                      <a:pt x="247" y="464"/>
                      <a:pt x="244" y="463"/>
                      <a:pt x="244" y="462"/>
                    </a:cubicBezTo>
                    <a:cubicBezTo>
                      <a:pt x="246" y="463"/>
                      <a:pt x="249" y="465"/>
                      <a:pt x="251" y="467"/>
                    </a:cubicBezTo>
                    <a:cubicBezTo>
                      <a:pt x="254" y="468"/>
                      <a:pt x="256" y="469"/>
                      <a:pt x="257" y="467"/>
                    </a:cubicBezTo>
                    <a:cubicBezTo>
                      <a:pt x="258" y="468"/>
                      <a:pt x="258" y="468"/>
                      <a:pt x="258" y="468"/>
                    </a:cubicBezTo>
                    <a:cubicBezTo>
                      <a:pt x="259" y="469"/>
                      <a:pt x="256" y="468"/>
                      <a:pt x="258" y="469"/>
                    </a:cubicBezTo>
                    <a:cubicBezTo>
                      <a:pt x="259" y="469"/>
                      <a:pt x="259" y="468"/>
                      <a:pt x="261" y="469"/>
                    </a:cubicBezTo>
                    <a:cubicBezTo>
                      <a:pt x="261" y="470"/>
                      <a:pt x="264" y="469"/>
                      <a:pt x="266" y="471"/>
                    </a:cubicBezTo>
                    <a:cubicBezTo>
                      <a:pt x="263" y="471"/>
                      <a:pt x="257" y="470"/>
                      <a:pt x="253" y="468"/>
                    </a:cubicBezTo>
                    <a:cubicBezTo>
                      <a:pt x="252" y="469"/>
                      <a:pt x="252" y="469"/>
                      <a:pt x="251" y="469"/>
                    </a:cubicBezTo>
                    <a:cubicBezTo>
                      <a:pt x="250" y="469"/>
                      <a:pt x="254" y="471"/>
                      <a:pt x="252" y="471"/>
                    </a:cubicBezTo>
                    <a:cubicBezTo>
                      <a:pt x="250" y="470"/>
                      <a:pt x="251" y="470"/>
                      <a:pt x="250" y="470"/>
                    </a:cubicBezTo>
                    <a:cubicBezTo>
                      <a:pt x="249" y="469"/>
                      <a:pt x="247" y="468"/>
                      <a:pt x="244" y="467"/>
                    </a:cubicBezTo>
                    <a:cubicBezTo>
                      <a:pt x="244" y="469"/>
                      <a:pt x="247" y="468"/>
                      <a:pt x="248" y="469"/>
                    </a:cubicBezTo>
                    <a:cubicBezTo>
                      <a:pt x="244" y="469"/>
                      <a:pt x="242" y="468"/>
                      <a:pt x="239" y="467"/>
                    </a:cubicBezTo>
                    <a:cubicBezTo>
                      <a:pt x="237" y="466"/>
                      <a:pt x="235" y="465"/>
                      <a:pt x="231" y="464"/>
                    </a:cubicBezTo>
                    <a:cubicBezTo>
                      <a:pt x="230" y="465"/>
                      <a:pt x="228" y="464"/>
                      <a:pt x="228" y="465"/>
                    </a:cubicBezTo>
                    <a:cubicBezTo>
                      <a:pt x="227" y="464"/>
                      <a:pt x="225" y="462"/>
                      <a:pt x="228" y="463"/>
                    </a:cubicBezTo>
                    <a:cubicBezTo>
                      <a:pt x="226" y="462"/>
                      <a:pt x="223" y="462"/>
                      <a:pt x="225" y="463"/>
                    </a:cubicBezTo>
                    <a:cubicBezTo>
                      <a:pt x="226" y="463"/>
                      <a:pt x="223" y="463"/>
                      <a:pt x="226" y="464"/>
                    </a:cubicBezTo>
                    <a:cubicBezTo>
                      <a:pt x="225" y="464"/>
                      <a:pt x="224" y="464"/>
                      <a:pt x="222" y="464"/>
                    </a:cubicBezTo>
                    <a:cubicBezTo>
                      <a:pt x="221" y="463"/>
                      <a:pt x="223" y="463"/>
                      <a:pt x="223" y="462"/>
                    </a:cubicBezTo>
                    <a:cubicBezTo>
                      <a:pt x="220" y="461"/>
                      <a:pt x="221" y="461"/>
                      <a:pt x="218" y="460"/>
                    </a:cubicBezTo>
                    <a:cubicBezTo>
                      <a:pt x="216" y="460"/>
                      <a:pt x="219" y="462"/>
                      <a:pt x="217" y="462"/>
                    </a:cubicBezTo>
                    <a:cubicBezTo>
                      <a:pt x="216" y="460"/>
                      <a:pt x="214" y="459"/>
                      <a:pt x="213" y="458"/>
                    </a:cubicBezTo>
                    <a:cubicBezTo>
                      <a:pt x="211" y="458"/>
                      <a:pt x="209" y="458"/>
                      <a:pt x="206" y="457"/>
                    </a:cubicBezTo>
                    <a:cubicBezTo>
                      <a:pt x="204" y="455"/>
                      <a:pt x="202" y="454"/>
                      <a:pt x="199" y="453"/>
                    </a:cubicBezTo>
                    <a:cubicBezTo>
                      <a:pt x="200" y="452"/>
                      <a:pt x="199" y="450"/>
                      <a:pt x="198" y="451"/>
                    </a:cubicBezTo>
                    <a:cubicBezTo>
                      <a:pt x="199" y="452"/>
                      <a:pt x="199" y="453"/>
                      <a:pt x="199" y="453"/>
                    </a:cubicBezTo>
                    <a:cubicBezTo>
                      <a:pt x="197" y="452"/>
                      <a:pt x="197" y="451"/>
                      <a:pt x="194" y="451"/>
                    </a:cubicBezTo>
                    <a:cubicBezTo>
                      <a:pt x="195" y="449"/>
                      <a:pt x="191" y="449"/>
                      <a:pt x="190" y="447"/>
                    </a:cubicBezTo>
                    <a:cubicBezTo>
                      <a:pt x="190" y="447"/>
                      <a:pt x="190" y="449"/>
                      <a:pt x="189" y="448"/>
                    </a:cubicBezTo>
                    <a:cubicBezTo>
                      <a:pt x="188" y="448"/>
                      <a:pt x="188" y="448"/>
                      <a:pt x="188" y="448"/>
                    </a:cubicBezTo>
                    <a:cubicBezTo>
                      <a:pt x="188" y="447"/>
                      <a:pt x="189" y="447"/>
                      <a:pt x="190" y="446"/>
                    </a:cubicBezTo>
                    <a:cubicBezTo>
                      <a:pt x="188" y="444"/>
                      <a:pt x="189" y="447"/>
                      <a:pt x="187" y="446"/>
                    </a:cubicBezTo>
                    <a:cubicBezTo>
                      <a:pt x="186" y="446"/>
                      <a:pt x="188" y="447"/>
                      <a:pt x="187" y="447"/>
                    </a:cubicBezTo>
                    <a:cubicBezTo>
                      <a:pt x="185" y="445"/>
                      <a:pt x="181" y="445"/>
                      <a:pt x="179" y="442"/>
                    </a:cubicBezTo>
                    <a:cubicBezTo>
                      <a:pt x="178" y="443"/>
                      <a:pt x="176" y="441"/>
                      <a:pt x="175" y="440"/>
                    </a:cubicBezTo>
                    <a:cubicBezTo>
                      <a:pt x="174" y="440"/>
                      <a:pt x="175" y="439"/>
                      <a:pt x="173" y="438"/>
                    </a:cubicBezTo>
                    <a:cubicBezTo>
                      <a:pt x="173" y="439"/>
                      <a:pt x="172" y="438"/>
                      <a:pt x="172" y="439"/>
                    </a:cubicBezTo>
                    <a:cubicBezTo>
                      <a:pt x="173" y="439"/>
                      <a:pt x="174" y="440"/>
                      <a:pt x="173" y="440"/>
                    </a:cubicBezTo>
                    <a:cubicBezTo>
                      <a:pt x="172" y="441"/>
                      <a:pt x="170" y="439"/>
                      <a:pt x="168" y="438"/>
                    </a:cubicBezTo>
                    <a:cubicBezTo>
                      <a:pt x="166" y="437"/>
                      <a:pt x="164" y="435"/>
                      <a:pt x="162" y="434"/>
                    </a:cubicBezTo>
                    <a:cubicBezTo>
                      <a:pt x="161" y="433"/>
                      <a:pt x="156" y="431"/>
                      <a:pt x="159" y="430"/>
                    </a:cubicBezTo>
                    <a:cubicBezTo>
                      <a:pt x="157" y="430"/>
                      <a:pt x="155" y="428"/>
                      <a:pt x="156" y="427"/>
                    </a:cubicBezTo>
                    <a:cubicBezTo>
                      <a:pt x="157" y="428"/>
                      <a:pt x="157" y="429"/>
                      <a:pt x="159" y="430"/>
                    </a:cubicBezTo>
                    <a:cubicBezTo>
                      <a:pt x="159" y="429"/>
                      <a:pt x="161" y="430"/>
                      <a:pt x="162" y="430"/>
                    </a:cubicBezTo>
                    <a:cubicBezTo>
                      <a:pt x="159" y="428"/>
                      <a:pt x="163" y="430"/>
                      <a:pt x="160" y="428"/>
                    </a:cubicBezTo>
                    <a:cubicBezTo>
                      <a:pt x="158" y="427"/>
                      <a:pt x="161" y="431"/>
                      <a:pt x="159" y="429"/>
                    </a:cubicBezTo>
                    <a:cubicBezTo>
                      <a:pt x="158" y="428"/>
                      <a:pt x="157" y="427"/>
                      <a:pt x="157" y="427"/>
                    </a:cubicBezTo>
                    <a:cubicBezTo>
                      <a:pt x="158" y="427"/>
                      <a:pt x="158" y="427"/>
                      <a:pt x="158" y="427"/>
                    </a:cubicBezTo>
                    <a:cubicBezTo>
                      <a:pt x="157" y="426"/>
                      <a:pt x="155" y="423"/>
                      <a:pt x="154" y="423"/>
                    </a:cubicBezTo>
                    <a:cubicBezTo>
                      <a:pt x="154" y="424"/>
                      <a:pt x="157" y="425"/>
                      <a:pt x="156" y="426"/>
                    </a:cubicBezTo>
                    <a:cubicBezTo>
                      <a:pt x="156" y="426"/>
                      <a:pt x="154" y="427"/>
                      <a:pt x="156" y="426"/>
                    </a:cubicBezTo>
                    <a:cubicBezTo>
                      <a:pt x="153" y="424"/>
                      <a:pt x="154" y="427"/>
                      <a:pt x="152" y="425"/>
                    </a:cubicBezTo>
                    <a:cubicBezTo>
                      <a:pt x="152" y="424"/>
                      <a:pt x="153" y="425"/>
                      <a:pt x="152" y="424"/>
                    </a:cubicBezTo>
                    <a:cubicBezTo>
                      <a:pt x="150" y="422"/>
                      <a:pt x="152" y="425"/>
                      <a:pt x="150" y="423"/>
                    </a:cubicBezTo>
                    <a:cubicBezTo>
                      <a:pt x="148" y="422"/>
                      <a:pt x="149" y="422"/>
                      <a:pt x="149" y="421"/>
                    </a:cubicBezTo>
                    <a:cubicBezTo>
                      <a:pt x="146" y="420"/>
                      <a:pt x="142" y="415"/>
                      <a:pt x="144" y="419"/>
                    </a:cubicBezTo>
                    <a:cubicBezTo>
                      <a:pt x="143" y="418"/>
                      <a:pt x="142" y="417"/>
                      <a:pt x="141" y="416"/>
                    </a:cubicBezTo>
                    <a:cubicBezTo>
                      <a:pt x="143" y="417"/>
                      <a:pt x="142" y="416"/>
                      <a:pt x="143" y="416"/>
                    </a:cubicBezTo>
                    <a:cubicBezTo>
                      <a:pt x="139" y="413"/>
                      <a:pt x="138" y="411"/>
                      <a:pt x="136" y="409"/>
                    </a:cubicBezTo>
                    <a:cubicBezTo>
                      <a:pt x="135" y="409"/>
                      <a:pt x="137" y="411"/>
                      <a:pt x="135" y="410"/>
                    </a:cubicBezTo>
                    <a:cubicBezTo>
                      <a:pt x="135" y="409"/>
                      <a:pt x="134" y="410"/>
                      <a:pt x="133" y="408"/>
                    </a:cubicBezTo>
                    <a:cubicBezTo>
                      <a:pt x="133" y="408"/>
                      <a:pt x="134" y="408"/>
                      <a:pt x="133" y="407"/>
                    </a:cubicBezTo>
                    <a:cubicBezTo>
                      <a:pt x="131" y="405"/>
                      <a:pt x="128" y="403"/>
                      <a:pt x="128" y="402"/>
                    </a:cubicBezTo>
                    <a:cubicBezTo>
                      <a:pt x="129" y="402"/>
                      <a:pt x="131" y="404"/>
                      <a:pt x="131" y="404"/>
                    </a:cubicBezTo>
                    <a:cubicBezTo>
                      <a:pt x="129" y="401"/>
                      <a:pt x="127" y="401"/>
                      <a:pt x="126" y="399"/>
                    </a:cubicBezTo>
                    <a:cubicBezTo>
                      <a:pt x="125" y="400"/>
                      <a:pt x="125" y="400"/>
                      <a:pt x="125" y="400"/>
                    </a:cubicBezTo>
                    <a:cubicBezTo>
                      <a:pt x="123" y="398"/>
                      <a:pt x="121" y="397"/>
                      <a:pt x="122" y="395"/>
                    </a:cubicBezTo>
                    <a:cubicBezTo>
                      <a:pt x="123" y="398"/>
                      <a:pt x="126" y="398"/>
                      <a:pt x="126" y="396"/>
                    </a:cubicBezTo>
                    <a:cubicBezTo>
                      <a:pt x="124" y="395"/>
                      <a:pt x="122" y="393"/>
                      <a:pt x="122" y="392"/>
                    </a:cubicBezTo>
                    <a:cubicBezTo>
                      <a:pt x="120" y="391"/>
                      <a:pt x="122" y="394"/>
                      <a:pt x="121" y="393"/>
                    </a:cubicBezTo>
                    <a:cubicBezTo>
                      <a:pt x="119" y="390"/>
                      <a:pt x="114" y="387"/>
                      <a:pt x="112" y="384"/>
                    </a:cubicBezTo>
                    <a:cubicBezTo>
                      <a:pt x="112" y="385"/>
                      <a:pt x="115" y="387"/>
                      <a:pt x="114" y="387"/>
                    </a:cubicBezTo>
                    <a:cubicBezTo>
                      <a:pt x="112" y="386"/>
                      <a:pt x="110" y="384"/>
                      <a:pt x="109" y="382"/>
                    </a:cubicBezTo>
                    <a:cubicBezTo>
                      <a:pt x="107" y="380"/>
                      <a:pt x="106" y="377"/>
                      <a:pt x="105" y="376"/>
                    </a:cubicBezTo>
                    <a:cubicBezTo>
                      <a:pt x="105" y="377"/>
                      <a:pt x="106" y="379"/>
                      <a:pt x="107" y="380"/>
                    </a:cubicBezTo>
                    <a:cubicBezTo>
                      <a:pt x="104" y="377"/>
                      <a:pt x="103" y="374"/>
                      <a:pt x="100" y="370"/>
                    </a:cubicBezTo>
                    <a:cubicBezTo>
                      <a:pt x="100" y="371"/>
                      <a:pt x="101" y="370"/>
                      <a:pt x="102" y="370"/>
                    </a:cubicBezTo>
                    <a:cubicBezTo>
                      <a:pt x="100" y="367"/>
                      <a:pt x="99" y="368"/>
                      <a:pt x="98" y="367"/>
                    </a:cubicBezTo>
                    <a:cubicBezTo>
                      <a:pt x="99" y="369"/>
                      <a:pt x="99" y="369"/>
                      <a:pt x="100" y="370"/>
                    </a:cubicBezTo>
                    <a:cubicBezTo>
                      <a:pt x="99" y="370"/>
                      <a:pt x="99" y="370"/>
                      <a:pt x="98" y="370"/>
                    </a:cubicBezTo>
                    <a:cubicBezTo>
                      <a:pt x="97" y="367"/>
                      <a:pt x="95" y="363"/>
                      <a:pt x="96" y="361"/>
                    </a:cubicBezTo>
                    <a:cubicBezTo>
                      <a:pt x="94" y="362"/>
                      <a:pt x="96" y="365"/>
                      <a:pt x="97" y="367"/>
                    </a:cubicBezTo>
                    <a:cubicBezTo>
                      <a:pt x="94" y="365"/>
                      <a:pt x="94" y="363"/>
                      <a:pt x="92" y="361"/>
                    </a:cubicBezTo>
                    <a:cubicBezTo>
                      <a:pt x="92" y="362"/>
                      <a:pt x="94" y="364"/>
                      <a:pt x="93" y="364"/>
                    </a:cubicBezTo>
                    <a:cubicBezTo>
                      <a:pt x="95" y="366"/>
                      <a:pt x="97" y="368"/>
                      <a:pt x="99" y="371"/>
                    </a:cubicBezTo>
                    <a:cubicBezTo>
                      <a:pt x="100" y="373"/>
                      <a:pt x="102" y="375"/>
                      <a:pt x="103" y="377"/>
                    </a:cubicBezTo>
                    <a:cubicBezTo>
                      <a:pt x="100" y="373"/>
                      <a:pt x="102" y="376"/>
                      <a:pt x="99" y="375"/>
                    </a:cubicBezTo>
                    <a:cubicBezTo>
                      <a:pt x="98" y="373"/>
                      <a:pt x="97" y="369"/>
                      <a:pt x="96" y="369"/>
                    </a:cubicBezTo>
                    <a:cubicBezTo>
                      <a:pt x="96" y="370"/>
                      <a:pt x="96" y="370"/>
                      <a:pt x="96" y="370"/>
                    </a:cubicBezTo>
                    <a:cubicBezTo>
                      <a:pt x="94" y="369"/>
                      <a:pt x="93" y="364"/>
                      <a:pt x="93" y="365"/>
                    </a:cubicBezTo>
                    <a:cubicBezTo>
                      <a:pt x="93" y="366"/>
                      <a:pt x="93" y="367"/>
                      <a:pt x="93" y="368"/>
                    </a:cubicBezTo>
                    <a:cubicBezTo>
                      <a:pt x="91" y="365"/>
                      <a:pt x="90" y="363"/>
                      <a:pt x="89" y="361"/>
                    </a:cubicBezTo>
                    <a:cubicBezTo>
                      <a:pt x="88" y="359"/>
                      <a:pt x="87" y="358"/>
                      <a:pt x="85" y="357"/>
                    </a:cubicBezTo>
                    <a:cubicBezTo>
                      <a:pt x="86" y="355"/>
                      <a:pt x="79" y="348"/>
                      <a:pt x="80" y="346"/>
                    </a:cubicBezTo>
                    <a:cubicBezTo>
                      <a:pt x="82" y="349"/>
                      <a:pt x="83" y="351"/>
                      <a:pt x="85" y="353"/>
                    </a:cubicBezTo>
                    <a:cubicBezTo>
                      <a:pt x="86" y="355"/>
                      <a:pt x="87" y="357"/>
                      <a:pt x="89" y="359"/>
                    </a:cubicBezTo>
                    <a:cubicBezTo>
                      <a:pt x="89" y="358"/>
                      <a:pt x="90" y="361"/>
                      <a:pt x="91" y="361"/>
                    </a:cubicBezTo>
                    <a:cubicBezTo>
                      <a:pt x="90" y="357"/>
                      <a:pt x="86" y="354"/>
                      <a:pt x="84" y="351"/>
                    </a:cubicBezTo>
                    <a:cubicBezTo>
                      <a:pt x="84" y="351"/>
                      <a:pt x="83" y="350"/>
                      <a:pt x="84" y="350"/>
                    </a:cubicBezTo>
                    <a:cubicBezTo>
                      <a:pt x="85" y="352"/>
                      <a:pt x="86" y="352"/>
                      <a:pt x="87" y="354"/>
                    </a:cubicBezTo>
                    <a:cubicBezTo>
                      <a:pt x="87" y="354"/>
                      <a:pt x="89" y="353"/>
                      <a:pt x="87" y="352"/>
                    </a:cubicBezTo>
                    <a:cubicBezTo>
                      <a:pt x="87" y="352"/>
                      <a:pt x="87" y="353"/>
                      <a:pt x="87" y="353"/>
                    </a:cubicBezTo>
                    <a:cubicBezTo>
                      <a:pt x="86" y="351"/>
                      <a:pt x="85" y="350"/>
                      <a:pt x="84" y="348"/>
                    </a:cubicBezTo>
                    <a:cubicBezTo>
                      <a:pt x="84" y="346"/>
                      <a:pt x="85" y="347"/>
                      <a:pt x="87" y="346"/>
                    </a:cubicBezTo>
                    <a:cubicBezTo>
                      <a:pt x="87" y="347"/>
                      <a:pt x="87" y="347"/>
                      <a:pt x="88" y="348"/>
                    </a:cubicBezTo>
                    <a:cubicBezTo>
                      <a:pt x="89" y="347"/>
                      <a:pt x="92" y="350"/>
                      <a:pt x="94" y="351"/>
                    </a:cubicBezTo>
                    <a:cubicBezTo>
                      <a:pt x="93" y="349"/>
                      <a:pt x="92" y="350"/>
                      <a:pt x="90" y="347"/>
                    </a:cubicBezTo>
                    <a:cubicBezTo>
                      <a:pt x="90" y="346"/>
                      <a:pt x="91" y="347"/>
                      <a:pt x="91" y="346"/>
                    </a:cubicBezTo>
                    <a:cubicBezTo>
                      <a:pt x="90" y="347"/>
                      <a:pt x="89" y="343"/>
                      <a:pt x="88" y="344"/>
                    </a:cubicBezTo>
                    <a:cubicBezTo>
                      <a:pt x="89" y="346"/>
                      <a:pt x="90" y="347"/>
                      <a:pt x="90" y="348"/>
                    </a:cubicBezTo>
                    <a:cubicBezTo>
                      <a:pt x="89" y="347"/>
                      <a:pt x="89" y="347"/>
                      <a:pt x="88" y="347"/>
                    </a:cubicBezTo>
                    <a:cubicBezTo>
                      <a:pt x="87" y="345"/>
                      <a:pt x="88" y="345"/>
                      <a:pt x="87" y="344"/>
                    </a:cubicBezTo>
                    <a:cubicBezTo>
                      <a:pt x="87" y="344"/>
                      <a:pt x="86" y="344"/>
                      <a:pt x="86" y="343"/>
                    </a:cubicBezTo>
                    <a:cubicBezTo>
                      <a:pt x="85" y="344"/>
                      <a:pt x="88" y="345"/>
                      <a:pt x="86" y="346"/>
                    </a:cubicBezTo>
                    <a:cubicBezTo>
                      <a:pt x="83" y="344"/>
                      <a:pt x="83" y="348"/>
                      <a:pt x="80" y="342"/>
                    </a:cubicBezTo>
                    <a:cubicBezTo>
                      <a:pt x="80" y="339"/>
                      <a:pt x="78" y="337"/>
                      <a:pt x="76" y="334"/>
                    </a:cubicBezTo>
                    <a:cubicBezTo>
                      <a:pt x="76" y="334"/>
                      <a:pt x="77" y="334"/>
                      <a:pt x="77" y="334"/>
                    </a:cubicBezTo>
                    <a:cubicBezTo>
                      <a:pt x="77" y="333"/>
                      <a:pt x="74" y="327"/>
                      <a:pt x="73" y="327"/>
                    </a:cubicBezTo>
                    <a:cubicBezTo>
                      <a:pt x="73" y="328"/>
                      <a:pt x="74" y="329"/>
                      <a:pt x="75" y="331"/>
                    </a:cubicBezTo>
                    <a:cubicBezTo>
                      <a:pt x="74" y="331"/>
                      <a:pt x="76" y="333"/>
                      <a:pt x="75" y="333"/>
                    </a:cubicBezTo>
                    <a:cubicBezTo>
                      <a:pt x="72" y="328"/>
                      <a:pt x="72" y="327"/>
                      <a:pt x="73" y="325"/>
                    </a:cubicBezTo>
                    <a:cubicBezTo>
                      <a:pt x="71" y="322"/>
                      <a:pt x="70" y="320"/>
                      <a:pt x="69" y="317"/>
                    </a:cubicBezTo>
                    <a:cubicBezTo>
                      <a:pt x="68" y="314"/>
                      <a:pt x="67" y="311"/>
                      <a:pt x="65" y="307"/>
                    </a:cubicBezTo>
                    <a:cubicBezTo>
                      <a:pt x="64" y="306"/>
                      <a:pt x="65" y="309"/>
                      <a:pt x="64" y="308"/>
                    </a:cubicBezTo>
                    <a:cubicBezTo>
                      <a:pt x="64" y="305"/>
                      <a:pt x="63" y="305"/>
                      <a:pt x="62" y="302"/>
                    </a:cubicBezTo>
                    <a:cubicBezTo>
                      <a:pt x="63" y="302"/>
                      <a:pt x="63" y="302"/>
                      <a:pt x="62" y="301"/>
                    </a:cubicBezTo>
                    <a:cubicBezTo>
                      <a:pt x="61" y="299"/>
                      <a:pt x="62" y="297"/>
                      <a:pt x="60" y="297"/>
                    </a:cubicBezTo>
                    <a:cubicBezTo>
                      <a:pt x="60" y="295"/>
                      <a:pt x="60" y="294"/>
                      <a:pt x="60" y="293"/>
                    </a:cubicBezTo>
                    <a:cubicBezTo>
                      <a:pt x="60" y="293"/>
                      <a:pt x="59" y="293"/>
                      <a:pt x="59" y="293"/>
                    </a:cubicBezTo>
                    <a:cubicBezTo>
                      <a:pt x="59" y="296"/>
                      <a:pt x="60" y="299"/>
                      <a:pt x="59" y="299"/>
                    </a:cubicBezTo>
                    <a:cubicBezTo>
                      <a:pt x="60" y="300"/>
                      <a:pt x="62" y="304"/>
                      <a:pt x="62" y="306"/>
                    </a:cubicBezTo>
                    <a:cubicBezTo>
                      <a:pt x="61" y="305"/>
                      <a:pt x="59" y="301"/>
                      <a:pt x="58" y="297"/>
                    </a:cubicBezTo>
                    <a:cubicBezTo>
                      <a:pt x="57" y="293"/>
                      <a:pt x="57" y="290"/>
                      <a:pt x="59" y="293"/>
                    </a:cubicBezTo>
                    <a:cubicBezTo>
                      <a:pt x="58" y="291"/>
                      <a:pt x="58" y="290"/>
                      <a:pt x="58" y="289"/>
                    </a:cubicBezTo>
                    <a:cubicBezTo>
                      <a:pt x="57" y="289"/>
                      <a:pt x="57" y="289"/>
                      <a:pt x="56" y="289"/>
                    </a:cubicBezTo>
                    <a:cubicBezTo>
                      <a:pt x="57" y="291"/>
                      <a:pt x="56" y="292"/>
                      <a:pt x="56" y="293"/>
                    </a:cubicBezTo>
                    <a:cubicBezTo>
                      <a:pt x="57" y="295"/>
                      <a:pt x="57" y="294"/>
                      <a:pt x="58" y="297"/>
                    </a:cubicBezTo>
                    <a:cubicBezTo>
                      <a:pt x="57" y="297"/>
                      <a:pt x="57" y="297"/>
                      <a:pt x="57" y="297"/>
                    </a:cubicBezTo>
                    <a:cubicBezTo>
                      <a:pt x="56" y="295"/>
                      <a:pt x="56" y="294"/>
                      <a:pt x="55" y="294"/>
                    </a:cubicBezTo>
                    <a:cubicBezTo>
                      <a:pt x="55" y="297"/>
                      <a:pt x="59" y="298"/>
                      <a:pt x="60" y="303"/>
                    </a:cubicBezTo>
                    <a:cubicBezTo>
                      <a:pt x="58" y="299"/>
                      <a:pt x="59" y="303"/>
                      <a:pt x="58" y="302"/>
                    </a:cubicBezTo>
                    <a:cubicBezTo>
                      <a:pt x="59" y="306"/>
                      <a:pt x="60" y="316"/>
                      <a:pt x="57" y="308"/>
                    </a:cubicBezTo>
                    <a:cubicBezTo>
                      <a:pt x="56" y="308"/>
                      <a:pt x="56" y="310"/>
                      <a:pt x="57" y="311"/>
                    </a:cubicBezTo>
                    <a:cubicBezTo>
                      <a:pt x="58" y="310"/>
                      <a:pt x="58" y="311"/>
                      <a:pt x="59" y="313"/>
                    </a:cubicBezTo>
                    <a:cubicBezTo>
                      <a:pt x="59" y="313"/>
                      <a:pt x="60" y="311"/>
                      <a:pt x="61" y="312"/>
                    </a:cubicBezTo>
                    <a:cubicBezTo>
                      <a:pt x="61" y="314"/>
                      <a:pt x="62" y="317"/>
                      <a:pt x="63" y="318"/>
                    </a:cubicBezTo>
                    <a:cubicBezTo>
                      <a:pt x="65" y="324"/>
                      <a:pt x="68" y="330"/>
                      <a:pt x="71" y="336"/>
                    </a:cubicBezTo>
                    <a:cubicBezTo>
                      <a:pt x="73" y="339"/>
                      <a:pt x="75" y="341"/>
                      <a:pt x="76" y="344"/>
                    </a:cubicBezTo>
                    <a:cubicBezTo>
                      <a:pt x="78" y="347"/>
                      <a:pt x="80" y="350"/>
                      <a:pt x="81" y="353"/>
                    </a:cubicBezTo>
                    <a:cubicBezTo>
                      <a:pt x="80" y="351"/>
                      <a:pt x="80" y="351"/>
                      <a:pt x="78" y="348"/>
                    </a:cubicBezTo>
                    <a:cubicBezTo>
                      <a:pt x="77" y="349"/>
                      <a:pt x="76" y="345"/>
                      <a:pt x="75" y="345"/>
                    </a:cubicBezTo>
                    <a:cubicBezTo>
                      <a:pt x="76" y="347"/>
                      <a:pt x="74" y="343"/>
                      <a:pt x="75" y="346"/>
                    </a:cubicBezTo>
                    <a:cubicBezTo>
                      <a:pt x="73" y="343"/>
                      <a:pt x="72" y="341"/>
                      <a:pt x="71" y="339"/>
                    </a:cubicBezTo>
                    <a:cubicBezTo>
                      <a:pt x="69" y="337"/>
                      <a:pt x="68" y="335"/>
                      <a:pt x="67" y="334"/>
                    </a:cubicBezTo>
                    <a:cubicBezTo>
                      <a:pt x="70" y="339"/>
                      <a:pt x="64" y="333"/>
                      <a:pt x="66" y="336"/>
                    </a:cubicBezTo>
                    <a:cubicBezTo>
                      <a:pt x="69" y="338"/>
                      <a:pt x="71" y="342"/>
                      <a:pt x="72" y="346"/>
                    </a:cubicBezTo>
                    <a:cubicBezTo>
                      <a:pt x="73" y="346"/>
                      <a:pt x="73" y="346"/>
                      <a:pt x="73" y="346"/>
                    </a:cubicBezTo>
                    <a:cubicBezTo>
                      <a:pt x="74" y="349"/>
                      <a:pt x="71" y="345"/>
                      <a:pt x="70" y="344"/>
                    </a:cubicBezTo>
                    <a:cubicBezTo>
                      <a:pt x="71" y="346"/>
                      <a:pt x="72" y="349"/>
                      <a:pt x="73" y="351"/>
                    </a:cubicBezTo>
                    <a:cubicBezTo>
                      <a:pt x="73" y="351"/>
                      <a:pt x="72" y="351"/>
                      <a:pt x="71" y="349"/>
                    </a:cubicBezTo>
                    <a:cubicBezTo>
                      <a:pt x="70" y="347"/>
                      <a:pt x="70" y="347"/>
                      <a:pt x="68" y="345"/>
                    </a:cubicBezTo>
                    <a:cubicBezTo>
                      <a:pt x="69" y="344"/>
                      <a:pt x="69" y="345"/>
                      <a:pt x="70" y="345"/>
                    </a:cubicBezTo>
                    <a:cubicBezTo>
                      <a:pt x="69" y="343"/>
                      <a:pt x="68" y="343"/>
                      <a:pt x="67" y="341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6" y="339"/>
                      <a:pt x="64" y="337"/>
                      <a:pt x="62" y="334"/>
                    </a:cubicBezTo>
                    <a:cubicBezTo>
                      <a:pt x="63" y="336"/>
                      <a:pt x="63" y="339"/>
                      <a:pt x="64" y="341"/>
                    </a:cubicBezTo>
                    <a:cubicBezTo>
                      <a:pt x="65" y="344"/>
                      <a:pt x="66" y="346"/>
                      <a:pt x="67" y="348"/>
                    </a:cubicBezTo>
                    <a:cubicBezTo>
                      <a:pt x="67" y="348"/>
                      <a:pt x="67" y="351"/>
                      <a:pt x="66" y="350"/>
                    </a:cubicBezTo>
                    <a:cubicBezTo>
                      <a:pt x="65" y="346"/>
                      <a:pt x="65" y="346"/>
                      <a:pt x="63" y="343"/>
                    </a:cubicBezTo>
                    <a:cubicBezTo>
                      <a:pt x="63" y="343"/>
                      <a:pt x="64" y="344"/>
                      <a:pt x="64" y="344"/>
                    </a:cubicBezTo>
                    <a:cubicBezTo>
                      <a:pt x="61" y="338"/>
                      <a:pt x="64" y="340"/>
                      <a:pt x="61" y="334"/>
                    </a:cubicBezTo>
                    <a:cubicBezTo>
                      <a:pt x="60" y="333"/>
                      <a:pt x="59" y="333"/>
                      <a:pt x="58" y="332"/>
                    </a:cubicBezTo>
                    <a:cubicBezTo>
                      <a:pt x="59" y="334"/>
                      <a:pt x="57" y="333"/>
                      <a:pt x="57" y="332"/>
                    </a:cubicBezTo>
                    <a:cubicBezTo>
                      <a:pt x="57" y="330"/>
                      <a:pt x="56" y="329"/>
                      <a:pt x="56" y="331"/>
                    </a:cubicBezTo>
                    <a:cubicBezTo>
                      <a:pt x="55" y="328"/>
                      <a:pt x="52" y="323"/>
                      <a:pt x="52" y="320"/>
                    </a:cubicBezTo>
                    <a:cubicBezTo>
                      <a:pt x="53" y="320"/>
                      <a:pt x="54" y="321"/>
                      <a:pt x="54" y="320"/>
                    </a:cubicBezTo>
                    <a:cubicBezTo>
                      <a:pt x="55" y="322"/>
                      <a:pt x="57" y="324"/>
                      <a:pt x="58" y="327"/>
                    </a:cubicBezTo>
                    <a:cubicBezTo>
                      <a:pt x="59" y="329"/>
                      <a:pt x="60" y="332"/>
                      <a:pt x="62" y="334"/>
                    </a:cubicBezTo>
                    <a:cubicBezTo>
                      <a:pt x="62" y="334"/>
                      <a:pt x="62" y="333"/>
                      <a:pt x="62" y="332"/>
                    </a:cubicBezTo>
                    <a:cubicBezTo>
                      <a:pt x="61" y="333"/>
                      <a:pt x="61" y="332"/>
                      <a:pt x="60" y="331"/>
                    </a:cubicBezTo>
                    <a:cubicBezTo>
                      <a:pt x="60" y="330"/>
                      <a:pt x="60" y="330"/>
                      <a:pt x="61" y="330"/>
                    </a:cubicBezTo>
                    <a:cubicBezTo>
                      <a:pt x="60" y="328"/>
                      <a:pt x="59" y="327"/>
                      <a:pt x="60" y="326"/>
                    </a:cubicBezTo>
                    <a:cubicBezTo>
                      <a:pt x="60" y="327"/>
                      <a:pt x="61" y="328"/>
                      <a:pt x="61" y="329"/>
                    </a:cubicBezTo>
                    <a:cubicBezTo>
                      <a:pt x="62" y="328"/>
                      <a:pt x="62" y="327"/>
                      <a:pt x="61" y="325"/>
                    </a:cubicBezTo>
                    <a:cubicBezTo>
                      <a:pt x="61" y="324"/>
                      <a:pt x="60" y="322"/>
                      <a:pt x="60" y="321"/>
                    </a:cubicBezTo>
                    <a:cubicBezTo>
                      <a:pt x="60" y="322"/>
                      <a:pt x="60" y="323"/>
                      <a:pt x="60" y="324"/>
                    </a:cubicBezTo>
                    <a:cubicBezTo>
                      <a:pt x="59" y="323"/>
                      <a:pt x="59" y="323"/>
                      <a:pt x="58" y="322"/>
                    </a:cubicBezTo>
                    <a:cubicBezTo>
                      <a:pt x="57" y="319"/>
                      <a:pt x="59" y="320"/>
                      <a:pt x="59" y="319"/>
                    </a:cubicBezTo>
                    <a:cubicBezTo>
                      <a:pt x="57" y="318"/>
                      <a:pt x="59" y="318"/>
                      <a:pt x="59" y="317"/>
                    </a:cubicBezTo>
                    <a:cubicBezTo>
                      <a:pt x="58" y="317"/>
                      <a:pt x="57" y="317"/>
                      <a:pt x="57" y="315"/>
                    </a:cubicBezTo>
                    <a:cubicBezTo>
                      <a:pt x="57" y="315"/>
                      <a:pt x="58" y="315"/>
                      <a:pt x="57" y="314"/>
                    </a:cubicBezTo>
                    <a:cubicBezTo>
                      <a:pt x="55" y="311"/>
                      <a:pt x="54" y="308"/>
                      <a:pt x="53" y="305"/>
                    </a:cubicBezTo>
                    <a:cubicBezTo>
                      <a:pt x="53" y="302"/>
                      <a:pt x="52" y="299"/>
                      <a:pt x="49" y="295"/>
                    </a:cubicBezTo>
                    <a:cubicBezTo>
                      <a:pt x="50" y="295"/>
                      <a:pt x="49" y="293"/>
                      <a:pt x="49" y="291"/>
                    </a:cubicBezTo>
                    <a:cubicBezTo>
                      <a:pt x="48" y="292"/>
                      <a:pt x="48" y="294"/>
                      <a:pt x="48" y="295"/>
                    </a:cubicBezTo>
                    <a:cubicBezTo>
                      <a:pt x="49" y="298"/>
                      <a:pt x="51" y="304"/>
                      <a:pt x="51" y="306"/>
                    </a:cubicBezTo>
                    <a:cubicBezTo>
                      <a:pt x="50" y="305"/>
                      <a:pt x="49" y="302"/>
                      <a:pt x="49" y="301"/>
                    </a:cubicBezTo>
                    <a:cubicBezTo>
                      <a:pt x="48" y="301"/>
                      <a:pt x="48" y="302"/>
                      <a:pt x="48" y="301"/>
                    </a:cubicBezTo>
                    <a:cubicBezTo>
                      <a:pt x="46" y="297"/>
                      <a:pt x="45" y="292"/>
                      <a:pt x="43" y="288"/>
                    </a:cubicBezTo>
                    <a:cubicBezTo>
                      <a:pt x="41" y="283"/>
                      <a:pt x="40" y="279"/>
                      <a:pt x="40" y="275"/>
                    </a:cubicBezTo>
                    <a:cubicBezTo>
                      <a:pt x="40" y="277"/>
                      <a:pt x="39" y="276"/>
                      <a:pt x="39" y="277"/>
                    </a:cubicBezTo>
                    <a:cubicBezTo>
                      <a:pt x="41" y="280"/>
                      <a:pt x="41" y="283"/>
                      <a:pt x="41" y="286"/>
                    </a:cubicBezTo>
                    <a:cubicBezTo>
                      <a:pt x="42" y="288"/>
                      <a:pt x="44" y="291"/>
                      <a:pt x="45" y="295"/>
                    </a:cubicBezTo>
                    <a:cubicBezTo>
                      <a:pt x="45" y="296"/>
                      <a:pt x="46" y="298"/>
                      <a:pt x="46" y="299"/>
                    </a:cubicBezTo>
                    <a:cubicBezTo>
                      <a:pt x="47" y="301"/>
                      <a:pt x="47" y="302"/>
                      <a:pt x="48" y="303"/>
                    </a:cubicBezTo>
                    <a:cubicBezTo>
                      <a:pt x="47" y="304"/>
                      <a:pt x="49" y="311"/>
                      <a:pt x="47" y="310"/>
                    </a:cubicBezTo>
                    <a:cubicBezTo>
                      <a:pt x="48" y="312"/>
                      <a:pt x="50" y="316"/>
                      <a:pt x="50" y="317"/>
                    </a:cubicBezTo>
                    <a:cubicBezTo>
                      <a:pt x="49" y="315"/>
                      <a:pt x="48" y="315"/>
                      <a:pt x="47" y="314"/>
                    </a:cubicBezTo>
                    <a:cubicBezTo>
                      <a:pt x="48" y="316"/>
                      <a:pt x="48" y="317"/>
                      <a:pt x="49" y="320"/>
                    </a:cubicBezTo>
                    <a:cubicBezTo>
                      <a:pt x="49" y="320"/>
                      <a:pt x="48" y="319"/>
                      <a:pt x="48" y="321"/>
                    </a:cubicBezTo>
                    <a:cubicBezTo>
                      <a:pt x="50" y="324"/>
                      <a:pt x="51" y="327"/>
                      <a:pt x="53" y="330"/>
                    </a:cubicBezTo>
                    <a:cubicBezTo>
                      <a:pt x="54" y="333"/>
                      <a:pt x="56" y="337"/>
                      <a:pt x="56" y="340"/>
                    </a:cubicBezTo>
                    <a:cubicBezTo>
                      <a:pt x="54" y="340"/>
                      <a:pt x="53" y="335"/>
                      <a:pt x="51" y="333"/>
                    </a:cubicBezTo>
                    <a:cubicBezTo>
                      <a:pt x="52" y="335"/>
                      <a:pt x="49" y="329"/>
                      <a:pt x="49" y="330"/>
                    </a:cubicBezTo>
                    <a:cubicBezTo>
                      <a:pt x="50" y="332"/>
                      <a:pt x="48" y="333"/>
                      <a:pt x="47" y="331"/>
                    </a:cubicBezTo>
                    <a:cubicBezTo>
                      <a:pt x="47" y="330"/>
                      <a:pt x="47" y="328"/>
                      <a:pt x="48" y="328"/>
                    </a:cubicBezTo>
                    <a:cubicBezTo>
                      <a:pt x="47" y="326"/>
                      <a:pt x="46" y="325"/>
                      <a:pt x="45" y="325"/>
                    </a:cubicBezTo>
                    <a:cubicBezTo>
                      <a:pt x="48" y="329"/>
                      <a:pt x="44" y="327"/>
                      <a:pt x="45" y="328"/>
                    </a:cubicBezTo>
                    <a:cubicBezTo>
                      <a:pt x="46" y="328"/>
                      <a:pt x="46" y="329"/>
                      <a:pt x="47" y="330"/>
                    </a:cubicBezTo>
                    <a:cubicBezTo>
                      <a:pt x="46" y="330"/>
                      <a:pt x="47" y="331"/>
                      <a:pt x="47" y="332"/>
                    </a:cubicBezTo>
                    <a:cubicBezTo>
                      <a:pt x="48" y="333"/>
                      <a:pt x="49" y="334"/>
                      <a:pt x="50" y="334"/>
                    </a:cubicBezTo>
                    <a:cubicBezTo>
                      <a:pt x="50" y="337"/>
                      <a:pt x="55" y="344"/>
                      <a:pt x="56" y="348"/>
                    </a:cubicBezTo>
                    <a:cubicBezTo>
                      <a:pt x="54" y="346"/>
                      <a:pt x="53" y="345"/>
                      <a:pt x="53" y="343"/>
                    </a:cubicBezTo>
                    <a:cubicBezTo>
                      <a:pt x="51" y="343"/>
                      <a:pt x="50" y="341"/>
                      <a:pt x="48" y="339"/>
                    </a:cubicBezTo>
                    <a:cubicBezTo>
                      <a:pt x="48" y="337"/>
                      <a:pt x="49" y="338"/>
                      <a:pt x="49" y="339"/>
                    </a:cubicBezTo>
                    <a:cubicBezTo>
                      <a:pt x="48" y="337"/>
                      <a:pt x="45" y="335"/>
                      <a:pt x="46" y="332"/>
                    </a:cubicBezTo>
                    <a:cubicBezTo>
                      <a:pt x="46" y="334"/>
                      <a:pt x="49" y="336"/>
                      <a:pt x="48" y="335"/>
                    </a:cubicBezTo>
                    <a:cubicBezTo>
                      <a:pt x="45" y="331"/>
                      <a:pt x="42" y="329"/>
                      <a:pt x="40" y="325"/>
                    </a:cubicBezTo>
                    <a:cubicBezTo>
                      <a:pt x="40" y="325"/>
                      <a:pt x="40" y="326"/>
                      <a:pt x="40" y="326"/>
                    </a:cubicBezTo>
                    <a:cubicBezTo>
                      <a:pt x="36" y="320"/>
                      <a:pt x="32" y="314"/>
                      <a:pt x="32" y="310"/>
                    </a:cubicBezTo>
                    <a:cubicBezTo>
                      <a:pt x="32" y="308"/>
                      <a:pt x="31" y="307"/>
                      <a:pt x="30" y="305"/>
                    </a:cubicBezTo>
                    <a:cubicBezTo>
                      <a:pt x="30" y="303"/>
                      <a:pt x="29" y="302"/>
                      <a:pt x="29" y="301"/>
                    </a:cubicBezTo>
                    <a:cubicBezTo>
                      <a:pt x="29" y="304"/>
                      <a:pt x="28" y="305"/>
                      <a:pt x="29" y="307"/>
                    </a:cubicBezTo>
                    <a:cubicBezTo>
                      <a:pt x="28" y="304"/>
                      <a:pt x="27" y="303"/>
                      <a:pt x="25" y="302"/>
                    </a:cubicBezTo>
                    <a:cubicBezTo>
                      <a:pt x="26" y="300"/>
                      <a:pt x="24" y="296"/>
                      <a:pt x="24" y="294"/>
                    </a:cubicBezTo>
                    <a:cubicBezTo>
                      <a:pt x="24" y="293"/>
                      <a:pt x="25" y="298"/>
                      <a:pt x="25" y="297"/>
                    </a:cubicBezTo>
                    <a:cubicBezTo>
                      <a:pt x="25" y="295"/>
                      <a:pt x="25" y="292"/>
                      <a:pt x="24" y="290"/>
                    </a:cubicBezTo>
                    <a:cubicBezTo>
                      <a:pt x="23" y="287"/>
                      <a:pt x="23" y="284"/>
                      <a:pt x="22" y="282"/>
                    </a:cubicBezTo>
                    <a:cubicBezTo>
                      <a:pt x="21" y="279"/>
                      <a:pt x="20" y="276"/>
                      <a:pt x="20" y="273"/>
                    </a:cubicBezTo>
                    <a:cubicBezTo>
                      <a:pt x="19" y="271"/>
                      <a:pt x="19" y="268"/>
                      <a:pt x="19" y="266"/>
                    </a:cubicBezTo>
                    <a:cubicBezTo>
                      <a:pt x="20" y="267"/>
                      <a:pt x="20" y="273"/>
                      <a:pt x="21" y="274"/>
                    </a:cubicBezTo>
                    <a:cubicBezTo>
                      <a:pt x="21" y="270"/>
                      <a:pt x="20" y="267"/>
                      <a:pt x="20" y="262"/>
                    </a:cubicBezTo>
                    <a:cubicBezTo>
                      <a:pt x="21" y="261"/>
                      <a:pt x="21" y="263"/>
                      <a:pt x="22" y="266"/>
                    </a:cubicBezTo>
                    <a:cubicBezTo>
                      <a:pt x="20" y="266"/>
                      <a:pt x="24" y="276"/>
                      <a:pt x="21" y="274"/>
                    </a:cubicBezTo>
                    <a:cubicBezTo>
                      <a:pt x="22" y="277"/>
                      <a:pt x="24" y="282"/>
                      <a:pt x="24" y="285"/>
                    </a:cubicBezTo>
                    <a:cubicBezTo>
                      <a:pt x="24" y="286"/>
                      <a:pt x="25" y="285"/>
                      <a:pt x="25" y="287"/>
                    </a:cubicBezTo>
                    <a:cubicBezTo>
                      <a:pt x="25" y="288"/>
                      <a:pt x="24" y="287"/>
                      <a:pt x="24" y="286"/>
                    </a:cubicBezTo>
                    <a:cubicBezTo>
                      <a:pt x="25" y="288"/>
                      <a:pt x="27" y="293"/>
                      <a:pt x="28" y="297"/>
                    </a:cubicBezTo>
                    <a:cubicBezTo>
                      <a:pt x="29" y="299"/>
                      <a:pt x="30" y="302"/>
                      <a:pt x="31" y="304"/>
                    </a:cubicBezTo>
                    <a:cubicBezTo>
                      <a:pt x="32" y="306"/>
                      <a:pt x="33" y="308"/>
                      <a:pt x="33" y="309"/>
                    </a:cubicBezTo>
                    <a:cubicBezTo>
                      <a:pt x="33" y="309"/>
                      <a:pt x="33" y="310"/>
                      <a:pt x="33" y="311"/>
                    </a:cubicBezTo>
                    <a:cubicBezTo>
                      <a:pt x="34" y="311"/>
                      <a:pt x="35" y="313"/>
                      <a:pt x="35" y="313"/>
                    </a:cubicBezTo>
                    <a:cubicBezTo>
                      <a:pt x="34" y="310"/>
                      <a:pt x="35" y="310"/>
                      <a:pt x="35" y="309"/>
                    </a:cubicBezTo>
                    <a:cubicBezTo>
                      <a:pt x="34" y="309"/>
                      <a:pt x="32" y="306"/>
                      <a:pt x="33" y="305"/>
                    </a:cubicBezTo>
                    <a:cubicBezTo>
                      <a:pt x="33" y="304"/>
                      <a:pt x="34" y="307"/>
                      <a:pt x="34" y="306"/>
                    </a:cubicBezTo>
                    <a:cubicBezTo>
                      <a:pt x="34" y="306"/>
                      <a:pt x="34" y="305"/>
                      <a:pt x="34" y="305"/>
                    </a:cubicBezTo>
                    <a:cubicBezTo>
                      <a:pt x="34" y="305"/>
                      <a:pt x="35" y="306"/>
                      <a:pt x="35" y="306"/>
                    </a:cubicBezTo>
                    <a:cubicBezTo>
                      <a:pt x="34" y="303"/>
                      <a:pt x="31" y="299"/>
                      <a:pt x="31" y="297"/>
                    </a:cubicBezTo>
                    <a:cubicBezTo>
                      <a:pt x="32" y="300"/>
                      <a:pt x="33" y="298"/>
                      <a:pt x="33" y="299"/>
                    </a:cubicBezTo>
                    <a:cubicBezTo>
                      <a:pt x="34" y="303"/>
                      <a:pt x="37" y="308"/>
                      <a:pt x="38" y="309"/>
                    </a:cubicBezTo>
                    <a:cubicBezTo>
                      <a:pt x="36" y="304"/>
                      <a:pt x="38" y="304"/>
                      <a:pt x="37" y="301"/>
                    </a:cubicBezTo>
                    <a:cubicBezTo>
                      <a:pt x="38" y="304"/>
                      <a:pt x="37" y="303"/>
                      <a:pt x="38" y="305"/>
                    </a:cubicBezTo>
                    <a:cubicBezTo>
                      <a:pt x="40" y="305"/>
                      <a:pt x="39" y="303"/>
                      <a:pt x="39" y="300"/>
                    </a:cubicBezTo>
                    <a:cubicBezTo>
                      <a:pt x="40" y="302"/>
                      <a:pt x="40" y="301"/>
                      <a:pt x="41" y="302"/>
                    </a:cubicBezTo>
                    <a:cubicBezTo>
                      <a:pt x="40" y="300"/>
                      <a:pt x="39" y="296"/>
                      <a:pt x="41" y="298"/>
                    </a:cubicBezTo>
                    <a:cubicBezTo>
                      <a:pt x="40" y="295"/>
                      <a:pt x="38" y="292"/>
                      <a:pt x="39" y="291"/>
                    </a:cubicBezTo>
                    <a:cubicBezTo>
                      <a:pt x="40" y="293"/>
                      <a:pt x="41" y="298"/>
                      <a:pt x="42" y="297"/>
                    </a:cubicBezTo>
                    <a:cubicBezTo>
                      <a:pt x="39" y="291"/>
                      <a:pt x="38" y="286"/>
                      <a:pt x="38" y="281"/>
                    </a:cubicBezTo>
                    <a:cubicBezTo>
                      <a:pt x="38" y="276"/>
                      <a:pt x="38" y="272"/>
                      <a:pt x="35" y="266"/>
                    </a:cubicBezTo>
                    <a:cubicBezTo>
                      <a:pt x="37" y="266"/>
                      <a:pt x="36" y="264"/>
                      <a:pt x="36" y="262"/>
                    </a:cubicBezTo>
                    <a:cubicBezTo>
                      <a:pt x="37" y="263"/>
                      <a:pt x="39" y="265"/>
                      <a:pt x="40" y="266"/>
                    </a:cubicBezTo>
                    <a:cubicBezTo>
                      <a:pt x="40" y="268"/>
                      <a:pt x="40" y="268"/>
                      <a:pt x="41" y="270"/>
                    </a:cubicBezTo>
                    <a:cubicBezTo>
                      <a:pt x="41" y="272"/>
                      <a:pt x="40" y="270"/>
                      <a:pt x="40" y="273"/>
                    </a:cubicBezTo>
                    <a:cubicBezTo>
                      <a:pt x="41" y="272"/>
                      <a:pt x="41" y="272"/>
                      <a:pt x="41" y="271"/>
                    </a:cubicBezTo>
                    <a:cubicBezTo>
                      <a:pt x="42" y="275"/>
                      <a:pt x="42" y="276"/>
                      <a:pt x="43" y="281"/>
                    </a:cubicBezTo>
                    <a:cubicBezTo>
                      <a:pt x="45" y="282"/>
                      <a:pt x="45" y="284"/>
                      <a:pt x="46" y="282"/>
                    </a:cubicBezTo>
                    <a:cubicBezTo>
                      <a:pt x="44" y="278"/>
                      <a:pt x="45" y="275"/>
                      <a:pt x="42" y="271"/>
                    </a:cubicBezTo>
                    <a:cubicBezTo>
                      <a:pt x="43" y="273"/>
                      <a:pt x="44" y="268"/>
                      <a:pt x="42" y="267"/>
                    </a:cubicBezTo>
                    <a:cubicBezTo>
                      <a:pt x="43" y="268"/>
                      <a:pt x="43" y="270"/>
                      <a:pt x="43" y="270"/>
                    </a:cubicBezTo>
                    <a:cubicBezTo>
                      <a:pt x="42" y="270"/>
                      <a:pt x="42" y="271"/>
                      <a:pt x="42" y="270"/>
                    </a:cubicBezTo>
                    <a:cubicBezTo>
                      <a:pt x="41" y="267"/>
                      <a:pt x="40" y="265"/>
                      <a:pt x="41" y="264"/>
                    </a:cubicBezTo>
                    <a:cubicBezTo>
                      <a:pt x="41" y="265"/>
                      <a:pt x="41" y="267"/>
                      <a:pt x="42" y="267"/>
                    </a:cubicBezTo>
                    <a:cubicBezTo>
                      <a:pt x="41" y="265"/>
                      <a:pt x="42" y="267"/>
                      <a:pt x="42" y="265"/>
                    </a:cubicBezTo>
                    <a:cubicBezTo>
                      <a:pt x="41" y="263"/>
                      <a:pt x="40" y="257"/>
                      <a:pt x="40" y="255"/>
                    </a:cubicBezTo>
                    <a:cubicBezTo>
                      <a:pt x="41" y="255"/>
                      <a:pt x="41" y="255"/>
                      <a:pt x="41" y="255"/>
                    </a:cubicBezTo>
                    <a:cubicBezTo>
                      <a:pt x="41" y="258"/>
                      <a:pt x="44" y="259"/>
                      <a:pt x="42" y="258"/>
                    </a:cubicBezTo>
                    <a:cubicBezTo>
                      <a:pt x="42" y="253"/>
                      <a:pt x="39" y="251"/>
                      <a:pt x="38" y="251"/>
                    </a:cubicBezTo>
                    <a:cubicBezTo>
                      <a:pt x="37" y="249"/>
                      <a:pt x="39" y="249"/>
                      <a:pt x="39" y="248"/>
                    </a:cubicBezTo>
                    <a:cubicBezTo>
                      <a:pt x="37" y="248"/>
                      <a:pt x="37" y="244"/>
                      <a:pt x="35" y="243"/>
                    </a:cubicBezTo>
                    <a:cubicBezTo>
                      <a:pt x="36" y="244"/>
                      <a:pt x="35" y="246"/>
                      <a:pt x="34" y="244"/>
                    </a:cubicBezTo>
                    <a:cubicBezTo>
                      <a:pt x="34" y="242"/>
                      <a:pt x="34" y="238"/>
                      <a:pt x="33" y="235"/>
                    </a:cubicBezTo>
                    <a:cubicBezTo>
                      <a:pt x="33" y="232"/>
                      <a:pt x="33" y="228"/>
                      <a:pt x="33" y="227"/>
                    </a:cubicBezTo>
                    <a:cubicBezTo>
                      <a:pt x="34" y="227"/>
                      <a:pt x="34" y="229"/>
                      <a:pt x="34" y="226"/>
                    </a:cubicBezTo>
                    <a:cubicBezTo>
                      <a:pt x="32" y="226"/>
                      <a:pt x="34" y="220"/>
                      <a:pt x="33" y="218"/>
                    </a:cubicBezTo>
                    <a:cubicBezTo>
                      <a:pt x="32" y="218"/>
                      <a:pt x="33" y="221"/>
                      <a:pt x="32" y="221"/>
                    </a:cubicBezTo>
                    <a:cubicBezTo>
                      <a:pt x="32" y="217"/>
                      <a:pt x="30" y="218"/>
                      <a:pt x="30" y="216"/>
                    </a:cubicBezTo>
                    <a:cubicBezTo>
                      <a:pt x="31" y="212"/>
                      <a:pt x="30" y="203"/>
                      <a:pt x="30" y="200"/>
                    </a:cubicBezTo>
                    <a:cubicBezTo>
                      <a:pt x="29" y="201"/>
                      <a:pt x="30" y="204"/>
                      <a:pt x="29" y="205"/>
                    </a:cubicBezTo>
                    <a:cubicBezTo>
                      <a:pt x="28" y="204"/>
                      <a:pt x="27" y="205"/>
                      <a:pt x="26" y="204"/>
                    </a:cubicBezTo>
                    <a:cubicBezTo>
                      <a:pt x="27" y="202"/>
                      <a:pt x="26" y="198"/>
                      <a:pt x="26" y="197"/>
                    </a:cubicBezTo>
                    <a:cubicBezTo>
                      <a:pt x="25" y="200"/>
                      <a:pt x="25" y="201"/>
                      <a:pt x="24" y="198"/>
                    </a:cubicBezTo>
                    <a:cubicBezTo>
                      <a:pt x="24" y="201"/>
                      <a:pt x="24" y="204"/>
                      <a:pt x="25" y="206"/>
                    </a:cubicBezTo>
                    <a:cubicBezTo>
                      <a:pt x="25" y="209"/>
                      <a:pt x="25" y="211"/>
                      <a:pt x="25" y="215"/>
                    </a:cubicBezTo>
                    <a:cubicBezTo>
                      <a:pt x="26" y="215"/>
                      <a:pt x="26" y="215"/>
                      <a:pt x="26" y="216"/>
                    </a:cubicBezTo>
                    <a:cubicBezTo>
                      <a:pt x="26" y="216"/>
                      <a:pt x="27" y="219"/>
                      <a:pt x="26" y="220"/>
                    </a:cubicBezTo>
                    <a:cubicBezTo>
                      <a:pt x="25" y="220"/>
                      <a:pt x="25" y="215"/>
                      <a:pt x="24" y="216"/>
                    </a:cubicBezTo>
                    <a:cubicBezTo>
                      <a:pt x="24" y="218"/>
                      <a:pt x="26" y="225"/>
                      <a:pt x="24" y="224"/>
                    </a:cubicBezTo>
                    <a:cubicBezTo>
                      <a:pt x="25" y="225"/>
                      <a:pt x="25" y="227"/>
                      <a:pt x="25" y="228"/>
                    </a:cubicBezTo>
                    <a:cubicBezTo>
                      <a:pt x="27" y="227"/>
                      <a:pt x="27" y="237"/>
                      <a:pt x="25" y="235"/>
                    </a:cubicBezTo>
                    <a:cubicBezTo>
                      <a:pt x="25" y="237"/>
                      <a:pt x="26" y="239"/>
                      <a:pt x="26" y="241"/>
                    </a:cubicBezTo>
                    <a:cubicBezTo>
                      <a:pt x="26" y="243"/>
                      <a:pt x="26" y="244"/>
                      <a:pt x="25" y="245"/>
                    </a:cubicBezTo>
                    <a:cubicBezTo>
                      <a:pt x="25" y="240"/>
                      <a:pt x="24" y="236"/>
                      <a:pt x="23" y="232"/>
                    </a:cubicBezTo>
                    <a:cubicBezTo>
                      <a:pt x="23" y="234"/>
                      <a:pt x="22" y="234"/>
                      <a:pt x="23" y="236"/>
                    </a:cubicBezTo>
                    <a:cubicBezTo>
                      <a:pt x="24" y="236"/>
                      <a:pt x="24" y="238"/>
                      <a:pt x="24" y="239"/>
                    </a:cubicBezTo>
                    <a:cubicBezTo>
                      <a:pt x="24" y="239"/>
                      <a:pt x="24" y="242"/>
                      <a:pt x="24" y="243"/>
                    </a:cubicBezTo>
                    <a:cubicBezTo>
                      <a:pt x="23" y="242"/>
                      <a:pt x="23" y="244"/>
                      <a:pt x="23" y="245"/>
                    </a:cubicBezTo>
                    <a:cubicBezTo>
                      <a:pt x="21" y="241"/>
                      <a:pt x="22" y="237"/>
                      <a:pt x="22" y="234"/>
                    </a:cubicBezTo>
                    <a:cubicBezTo>
                      <a:pt x="21" y="234"/>
                      <a:pt x="22" y="238"/>
                      <a:pt x="21" y="239"/>
                    </a:cubicBezTo>
                    <a:cubicBezTo>
                      <a:pt x="21" y="239"/>
                      <a:pt x="21" y="237"/>
                      <a:pt x="20" y="237"/>
                    </a:cubicBezTo>
                    <a:cubicBezTo>
                      <a:pt x="20" y="238"/>
                      <a:pt x="21" y="242"/>
                      <a:pt x="21" y="243"/>
                    </a:cubicBezTo>
                    <a:cubicBezTo>
                      <a:pt x="20" y="241"/>
                      <a:pt x="20" y="238"/>
                      <a:pt x="19" y="238"/>
                    </a:cubicBezTo>
                    <a:cubicBezTo>
                      <a:pt x="19" y="235"/>
                      <a:pt x="19" y="233"/>
                      <a:pt x="19" y="230"/>
                    </a:cubicBezTo>
                    <a:cubicBezTo>
                      <a:pt x="18" y="232"/>
                      <a:pt x="17" y="227"/>
                      <a:pt x="16" y="227"/>
                    </a:cubicBezTo>
                    <a:cubicBezTo>
                      <a:pt x="17" y="230"/>
                      <a:pt x="19" y="235"/>
                      <a:pt x="18" y="239"/>
                    </a:cubicBezTo>
                    <a:cubicBezTo>
                      <a:pt x="18" y="243"/>
                      <a:pt x="20" y="249"/>
                      <a:pt x="19" y="252"/>
                    </a:cubicBezTo>
                    <a:cubicBezTo>
                      <a:pt x="19" y="250"/>
                      <a:pt x="18" y="248"/>
                      <a:pt x="17" y="247"/>
                    </a:cubicBezTo>
                    <a:cubicBezTo>
                      <a:pt x="16" y="250"/>
                      <a:pt x="19" y="253"/>
                      <a:pt x="18" y="256"/>
                    </a:cubicBezTo>
                    <a:cubicBezTo>
                      <a:pt x="18" y="255"/>
                      <a:pt x="18" y="254"/>
                      <a:pt x="18" y="255"/>
                    </a:cubicBezTo>
                    <a:cubicBezTo>
                      <a:pt x="18" y="257"/>
                      <a:pt x="19" y="257"/>
                      <a:pt x="19" y="258"/>
                    </a:cubicBezTo>
                    <a:cubicBezTo>
                      <a:pt x="19" y="260"/>
                      <a:pt x="19" y="263"/>
                      <a:pt x="18" y="261"/>
                    </a:cubicBezTo>
                    <a:cubicBezTo>
                      <a:pt x="17" y="251"/>
                      <a:pt x="14" y="242"/>
                      <a:pt x="15" y="232"/>
                    </a:cubicBezTo>
                    <a:cubicBezTo>
                      <a:pt x="16" y="238"/>
                      <a:pt x="15" y="245"/>
                      <a:pt x="17" y="247"/>
                    </a:cubicBezTo>
                    <a:cubicBezTo>
                      <a:pt x="16" y="244"/>
                      <a:pt x="17" y="242"/>
                      <a:pt x="16" y="240"/>
                    </a:cubicBezTo>
                    <a:cubicBezTo>
                      <a:pt x="16" y="237"/>
                      <a:pt x="17" y="236"/>
                      <a:pt x="16" y="233"/>
                    </a:cubicBezTo>
                    <a:cubicBezTo>
                      <a:pt x="17" y="236"/>
                      <a:pt x="16" y="234"/>
                      <a:pt x="15" y="233"/>
                    </a:cubicBezTo>
                    <a:cubicBezTo>
                      <a:pt x="15" y="231"/>
                      <a:pt x="15" y="231"/>
                      <a:pt x="15" y="227"/>
                    </a:cubicBezTo>
                    <a:cubicBezTo>
                      <a:pt x="14" y="227"/>
                      <a:pt x="14" y="220"/>
                      <a:pt x="12" y="220"/>
                    </a:cubicBezTo>
                    <a:cubicBezTo>
                      <a:pt x="14" y="228"/>
                      <a:pt x="14" y="236"/>
                      <a:pt x="13" y="243"/>
                    </a:cubicBezTo>
                    <a:cubicBezTo>
                      <a:pt x="14" y="245"/>
                      <a:pt x="14" y="241"/>
                      <a:pt x="15" y="243"/>
                    </a:cubicBezTo>
                    <a:cubicBezTo>
                      <a:pt x="15" y="244"/>
                      <a:pt x="15" y="245"/>
                      <a:pt x="14" y="246"/>
                    </a:cubicBezTo>
                    <a:cubicBezTo>
                      <a:pt x="12" y="244"/>
                      <a:pt x="13" y="247"/>
                      <a:pt x="12" y="249"/>
                    </a:cubicBezTo>
                    <a:cubicBezTo>
                      <a:pt x="11" y="245"/>
                      <a:pt x="13" y="246"/>
                      <a:pt x="12" y="243"/>
                    </a:cubicBezTo>
                    <a:cubicBezTo>
                      <a:pt x="12" y="241"/>
                      <a:pt x="10" y="238"/>
                      <a:pt x="11" y="237"/>
                    </a:cubicBezTo>
                    <a:cubicBezTo>
                      <a:pt x="11" y="237"/>
                      <a:pt x="11" y="238"/>
                      <a:pt x="12" y="238"/>
                    </a:cubicBezTo>
                    <a:cubicBezTo>
                      <a:pt x="12" y="237"/>
                      <a:pt x="12" y="236"/>
                      <a:pt x="12" y="235"/>
                    </a:cubicBezTo>
                    <a:cubicBezTo>
                      <a:pt x="11" y="236"/>
                      <a:pt x="11" y="235"/>
                      <a:pt x="10" y="234"/>
                    </a:cubicBezTo>
                    <a:cubicBezTo>
                      <a:pt x="12" y="233"/>
                      <a:pt x="12" y="231"/>
                      <a:pt x="12" y="227"/>
                    </a:cubicBezTo>
                    <a:cubicBezTo>
                      <a:pt x="12" y="227"/>
                      <a:pt x="11" y="228"/>
                      <a:pt x="11" y="227"/>
                    </a:cubicBezTo>
                    <a:cubicBezTo>
                      <a:pt x="12" y="224"/>
                      <a:pt x="11" y="220"/>
                      <a:pt x="12" y="217"/>
                    </a:cubicBezTo>
                    <a:cubicBezTo>
                      <a:pt x="11" y="216"/>
                      <a:pt x="12" y="213"/>
                      <a:pt x="11" y="211"/>
                    </a:cubicBezTo>
                    <a:cubicBezTo>
                      <a:pt x="12" y="211"/>
                      <a:pt x="10" y="204"/>
                      <a:pt x="12" y="203"/>
                    </a:cubicBezTo>
                    <a:cubicBezTo>
                      <a:pt x="11" y="203"/>
                      <a:pt x="11" y="203"/>
                      <a:pt x="11" y="202"/>
                    </a:cubicBezTo>
                    <a:cubicBezTo>
                      <a:pt x="8" y="201"/>
                      <a:pt x="11" y="213"/>
                      <a:pt x="9" y="215"/>
                    </a:cubicBezTo>
                    <a:cubicBezTo>
                      <a:pt x="9" y="211"/>
                      <a:pt x="8" y="212"/>
                      <a:pt x="8" y="215"/>
                    </a:cubicBezTo>
                    <a:cubicBezTo>
                      <a:pt x="7" y="212"/>
                      <a:pt x="8" y="208"/>
                      <a:pt x="8" y="206"/>
                    </a:cubicBezTo>
                    <a:cubicBezTo>
                      <a:pt x="9" y="203"/>
                      <a:pt x="9" y="201"/>
                      <a:pt x="8" y="201"/>
                    </a:cubicBezTo>
                    <a:cubicBezTo>
                      <a:pt x="8" y="199"/>
                      <a:pt x="10" y="193"/>
                      <a:pt x="9" y="194"/>
                    </a:cubicBezTo>
                    <a:cubicBezTo>
                      <a:pt x="9" y="198"/>
                      <a:pt x="9" y="195"/>
                      <a:pt x="8" y="195"/>
                    </a:cubicBezTo>
                    <a:cubicBezTo>
                      <a:pt x="7" y="196"/>
                      <a:pt x="8" y="200"/>
                      <a:pt x="7" y="202"/>
                    </a:cubicBezTo>
                    <a:cubicBezTo>
                      <a:pt x="7" y="202"/>
                      <a:pt x="7" y="196"/>
                      <a:pt x="7" y="199"/>
                    </a:cubicBezTo>
                    <a:cubicBezTo>
                      <a:pt x="7" y="202"/>
                      <a:pt x="7" y="202"/>
                      <a:pt x="8" y="204"/>
                    </a:cubicBezTo>
                    <a:cubicBezTo>
                      <a:pt x="7" y="205"/>
                      <a:pt x="6" y="206"/>
                      <a:pt x="6" y="207"/>
                    </a:cubicBezTo>
                    <a:cubicBezTo>
                      <a:pt x="6" y="208"/>
                      <a:pt x="8" y="206"/>
                      <a:pt x="7" y="209"/>
                    </a:cubicBezTo>
                    <a:cubicBezTo>
                      <a:pt x="4" y="211"/>
                      <a:pt x="7" y="221"/>
                      <a:pt x="6" y="226"/>
                    </a:cubicBezTo>
                    <a:cubicBezTo>
                      <a:pt x="5" y="220"/>
                      <a:pt x="4" y="215"/>
                      <a:pt x="4" y="210"/>
                    </a:cubicBezTo>
                    <a:cubicBezTo>
                      <a:pt x="4" y="205"/>
                      <a:pt x="4" y="200"/>
                      <a:pt x="4" y="196"/>
                    </a:cubicBezTo>
                    <a:cubicBezTo>
                      <a:pt x="4" y="197"/>
                      <a:pt x="3" y="197"/>
                      <a:pt x="3" y="196"/>
                    </a:cubicBezTo>
                    <a:cubicBezTo>
                      <a:pt x="3" y="195"/>
                      <a:pt x="3" y="194"/>
                      <a:pt x="3" y="194"/>
                    </a:cubicBezTo>
                    <a:cubicBezTo>
                      <a:pt x="4" y="194"/>
                      <a:pt x="5" y="193"/>
                      <a:pt x="5" y="192"/>
                    </a:cubicBezTo>
                    <a:cubicBezTo>
                      <a:pt x="4" y="189"/>
                      <a:pt x="6" y="189"/>
                      <a:pt x="6" y="186"/>
                    </a:cubicBezTo>
                    <a:cubicBezTo>
                      <a:pt x="5" y="180"/>
                      <a:pt x="7" y="164"/>
                      <a:pt x="8" y="159"/>
                    </a:cubicBezTo>
                    <a:cubicBezTo>
                      <a:pt x="9" y="157"/>
                      <a:pt x="9" y="153"/>
                      <a:pt x="10" y="148"/>
                    </a:cubicBezTo>
                    <a:cubicBezTo>
                      <a:pt x="10" y="144"/>
                      <a:pt x="12" y="139"/>
                      <a:pt x="13" y="137"/>
                    </a:cubicBezTo>
                    <a:cubicBezTo>
                      <a:pt x="13" y="137"/>
                      <a:pt x="12" y="138"/>
                      <a:pt x="12" y="137"/>
                    </a:cubicBezTo>
                    <a:cubicBezTo>
                      <a:pt x="12" y="135"/>
                      <a:pt x="13" y="131"/>
                      <a:pt x="14" y="127"/>
                    </a:cubicBezTo>
                    <a:cubicBezTo>
                      <a:pt x="16" y="124"/>
                      <a:pt x="16" y="121"/>
                      <a:pt x="16" y="121"/>
                    </a:cubicBezTo>
                    <a:cubicBezTo>
                      <a:pt x="16" y="120"/>
                      <a:pt x="15" y="121"/>
                      <a:pt x="15" y="120"/>
                    </a:cubicBezTo>
                    <a:cubicBezTo>
                      <a:pt x="16" y="118"/>
                      <a:pt x="17" y="118"/>
                      <a:pt x="18" y="117"/>
                    </a:cubicBezTo>
                    <a:cubicBezTo>
                      <a:pt x="16" y="113"/>
                      <a:pt x="21" y="108"/>
                      <a:pt x="21" y="103"/>
                    </a:cubicBezTo>
                    <a:cubicBezTo>
                      <a:pt x="19" y="103"/>
                      <a:pt x="20" y="106"/>
                      <a:pt x="20" y="106"/>
                    </a:cubicBezTo>
                    <a:close/>
                    <a:moveTo>
                      <a:pt x="24" y="291"/>
                    </a:moveTo>
                    <a:cubicBezTo>
                      <a:pt x="23" y="293"/>
                      <a:pt x="21" y="285"/>
                      <a:pt x="21" y="288"/>
                    </a:cubicBezTo>
                    <a:cubicBezTo>
                      <a:pt x="20" y="287"/>
                      <a:pt x="21" y="286"/>
                      <a:pt x="21" y="285"/>
                    </a:cubicBezTo>
                    <a:cubicBezTo>
                      <a:pt x="22" y="285"/>
                      <a:pt x="23" y="289"/>
                      <a:pt x="24" y="291"/>
                    </a:cubicBezTo>
                    <a:close/>
                    <a:moveTo>
                      <a:pt x="78" y="356"/>
                    </a:moveTo>
                    <a:cubicBezTo>
                      <a:pt x="79" y="358"/>
                      <a:pt x="80" y="360"/>
                      <a:pt x="81" y="361"/>
                    </a:cubicBezTo>
                    <a:cubicBezTo>
                      <a:pt x="81" y="362"/>
                      <a:pt x="78" y="359"/>
                      <a:pt x="76" y="356"/>
                    </a:cubicBezTo>
                    <a:cubicBezTo>
                      <a:pt x="77" y="360"/>
                      <a:pt x="82" y="364"/>
                      <a:pt x="84" y="367"/>
                    </a:cubicBezTo>
                    <a:cubicBezTo>
                      <a:pt x="84" y="368"/>
                      <a:pt x="83" y="367"/>
                      <a:pt x="83" y="368"/>
                    </a:cubicBezTo>
                    <a:cubicBezTo>
                      <a:pt x="82" y="368"/>
                      <a:pt x="82" y="365"/>
                      <a:pt x="83" y="366"/>
                    </a:cubicBezTo>
                    <a:cubicBezTo>
                      <a:pt x="81" y="366"/>
                      <a:pt x="78" y="359"/>
                      <a:pt x="76" y="361"/>
                    </a:cubicBezTo>
                    <a:cubicBezTo>
                      <a:pt x="76" y="359"/>
                      <a:pt x="74" y="357"/>
                      <a:pt x="73" y="354"/>
                    </a:cubicBezTo>
                    <a:cubicBezTo>
                      <a:pt x="72" y="354"/>
                      <a:pt x="70" y="351"/>
                      <a:pt x="69" y="349"/>
                    </a:cubicBezTo>
                    <a:cubicBezTo>
                      <a:pt x="72" y="351"/>
                      <a:pt x="74" y="355"/>
                      <a:pt x="78" y="356"/>
                    </a:cubicBezTo>
                    <a:close/>
                    <a:moveTo>
                      <a:pt x="61" y="305"/>
                    </a:moveTo>
                    <a:cubicBezTo>
                      <a:pt x="62" y="308"/>
                      <a:pt x="62" y="308"/>
                      <a:pt x="64" y="312"/>
                    </a:cubicBezTo>
                    <a:cubicBezTo>
                      <a:pt x="62" y="311"/>
                      <a:pt x="62" y="310"/>
                      <a:pt x="62" y="313"/>
                    </a:cubicBezTo>
                    <a:cubicBezTo>
                      <a:pt x="61" y="313"/>
                      <a:pt x="62" y="312"/>
                      <a:pt x="60" y="310"/>
                    </a:cubicBezTo>
                    <a:cubicBezTo>
                      <a:pt x="61" y="309"/>
                      <a:pt x="61" y="308"/>
                      <a:pt x="60" y="305"/>
                    </a:cubicBezTo>
                    <a:cubicBezTo>
                      <a:pt x="60" y="305"/>
                      <a:pt x="61" y="305"/>
                      <a:pt x="61" y="305"/>
                    </a:cubicBezTo>
                    <a:close/>
                    <a:moveTo>
                      <a:pt x="98" y="374"/>
                    </a:moveTo>
                    <a:cubicBezTo>
                      <a:pt x="96" y="372"/>
                      <a:pt x="95" y="371"/>
                      <a:pt x="93" y="368"/>
                    </a:cubicBezTo>
                    <a:cubicBezTo>
                      <a:pt x="95" y="369"/>
                      <a:pt x="99" y="373"/>
                      <a:pt x="98" y="374"/>
                    </a:cubicBezTo>
                    <a:close/>
                    <a:moveTo>
                      <a:pt x="241" y="468"/>
                    </a:moveTo>
                    <a:cubicBezTo>
                      <a:pt x="240" y="469"/>
                      <a:pt x="239" y="468"/>
                      <a:pt x="236" y="468"/>
                    </a:cubicBezTo>
                    <a:cubicBezTo>
                      <a:pt x="237" y="467"/>
                      <a:pt x="237" y="467"/>
                      <a:pt x="237" y="467"/>
                    </a:cubicBezTo>
                    <a:cubicBezTo>
                      <a:pt x="238" y="467"/>
                      <a:pt x="239" y="467"/>
                      <a:pt x="241" y="468"/>
                    </a:cubicBezTo>
                    <a:close/>
                    <a:moveTo>
                      <a:pt x="258" y="467"/>
                    </a:moveTo>
                    <a:cubicBezTo>
                      <a:pt x="260" y="467"/>
                      <a:pt x="260" y="467"/>
                      <a:pt x="261" y="467"/>
                    </a:cubicBezTo>
                    <a:cubicBezTo>
                      <a:pt x="262" y="469"/>
                      <a:pt x="265" y="469"/>
                      <a:pt x="268" y="469"/>
                    </a:cubicBezTo>
                    <a:cubicBezTo>
                      <a:pt x="267" y="470"/>
                      <a:pt x="266" y="470"/>
                      <a:pt x="264" y="469"/>
                    </a:cubicBezTo>
                    <a:cubicBezTo>
                      <a:pt x="263" y="469"/>
                      <a:pt x="261" y="469"/>
                      <a:pt x="260" y="468"/>
                    </a:cubicBezTo>
                    <a:cubicBezTo>
                      <a:pt x="259" y="468"/>
                      <a:pt x="258" y="467"/>
                      <a:pt x="258" y="467"/>
                    </a:cubicBezTo>
                    <a:close/>
                    <a:moveTo>
                      <a:pt x="233" y="455"/>
                    </a:moveTo>
                    <a:cubicBezTo>
                      <a:pt x="237" y="456"/>
                      <a:pt x="235" y="457"/>
                      <a:pt x="238" y="458"/>
                    </a:cubicBezTo>
                    <a:cubicBezTo>
                      <a:pt x="236" y="458"/>
                      <a:pt x="233" y="456"/>
                      <a:pt x="233" y="455"/>
                    </a:cubicBezTo>
                    <a:close/>
                    <a:moveTo>
                      <a:pt x="165" y="402"/>
                    </a:moveTo>
                    <a:cubicBezTo>
                      <a:pt x="165" y="401"/>
                      <a:pt x="167" y="403"/>
                      <a:pt x="168" y="403"/>
                    </a:cubicBezTo>
                    <a:cubicBezTo>
                      <a:pt x="169" y="404"/>
                      <a:pt x="167" y="403"/>
                      <a:pt x="168" y="405"/>
                    </a:cubicBezTo>
                    <a:cubicBezTo>
                      <a:pt x="167" y="403"/>
                      <a:pt x="166" y="404"/>
                      <a:pt x="165" y="402"/>
                    </a:cubicBezTo>
                    <a:close/>
                    <a:moveTo>
                      <a:pt x="163" y="378"/>
                    </a:moveTo>
                    <a:cubicBezTo>
                      <a:pt x="164" y="378"/>
                      <a:pt x="165" y="380"/>
                      <a:pt x="164" y="379"/>
                    </a:cubicBezTo>
                    <a:cubicBezTo>
                      <a:pt x="165" y="380"/>
                      <a:pt x="167" y="381"/>
                      <a:pt x="166" y="382"/>
                    </a:cubicBezTo>
                    <a:cubicBezTo>
                      <a:pt x="167" y="382"/>
                      <a:pt x="167" y="382"/>
                      <a:pt x="167" y="381"/>
                    </a:cubicBezTo>
                    <a:cubicBezTo>
                      <a:pt x="169" y="383"/>
                      <a:pt x="169" y="383"/>
                      <a:pt x="170" y="384"/>
                    </a:cubicBezTo>
                    <a:cubicBezTo>
                      <a:pt x="170" y="385"/>
                      <a:pt x="168" y="385"/>
                      <a:pt x="167" y="384"/>
                    </a:cubicBezTo>
                    <a:cubicBezTo>
                      <a:pt x="169" y="386"/>
                      <a:pt x="170" y="387"/>
                      <a:pt x="171" y="389"/>
                    </a:cubicBezTo>
                    <a:cubicBezTo>
                      <a:pt x="173" y="390"/>
                      <a:pt x="171" y="388"/>
                      <a:pt x="172" y="388"/>
                    </a:cubicBezTo>
                    <a:cubicBezTo>
                      <a:pt x="174" y="389"/>
                      <a:pt x="174" y="390"/>
                      <a:pt x="175" y="391"/>
                    </a:cubicBezTo>
                    <a:cubicBezTo>
                      <a:pt x="173" y="390"/>
                      <a:pt x="170" y="390"/>
                      <a:pt x="170" y="388"/>
                    </a:cubicBezTo>
                    <a:cubicBezTo>
                      <a:pt x="169" y="387"/>
                      <a:pt x="167" y="387"/>
                      <a:pt x="167" y="386"/>
                    </a:cubicBezTo>
                    <a:cubicBezTo>
                      <a:pt x="166" y="387"/>
                      <a:pt x="163" y="382"/>
                      <a:pt x="163" y="385"/>
                    </a:cubicBezTo>
                    <a:cubicBezTo>
                      <a:pt x="164" y="386"/>
                      <a:pt x="162" y="383"/>
                      <a:pt x="164" y="385"/>
                    </a:cubicBezTo>
                    <a:cubicBezTo>
                      <a:pt x="163" y="386"/>
                      <a:pt x="164" y="387"/>
                      <a:pt x="164" y="387"/>
                    </a:cubicBezTo>
                    <a:cubicBezTo>
                      <a:pt x="167" y="389"/>
                      <a:pt x="171" y="392"/>
                      <a:pt x="172" y="395"/>
                    </a:cubicBezTo>
                    <a:cubicBezTo>
                      <a:pt x="173" y="395"/>
                      <a:pt x="173" y="394"/>
                      <a:pt x="173" y="394"/>
                    </a:cubicBezTo>
                    <a:cubicBezTo>
                      <a:pt x="176" y="397"/>
                      <a:pt x="178" y="398"/>
                      <a:pt x="180" y="399"/>
                    </a:cubicBezTo>
                    <a:cubicBezTo>
                      <a:pt x="182" y="401"/>
                      <a:pt x="183" y="402"/>
                      <a:pt x="185" y="404"/>
                    </a:cubicBezTo>
                    <a:cubicBezTo>
                      <a:pt x="185" y="406"/>
                      <a:pt x="182" y="404"/>
                      <a:pt x="181" y="404"/>
                    </a:cubicBezTo>
                    <a:cubicBezTo>
                      <a:pt x="180" y="402"/>
                      <a:pt x="183" y="404"/>
                      <a:pt x="184" y="405"/>
                    </a:cubicBezTo>
                    <a:cubicBezTo>
                      <a:pt x="183" y="403"/>
                      <a:pt x="179" y="402"/>
                      <a:pt x="180" y="401"/>
                    </a:cubicBezTo>
                    <a:cubicBezTo>
                      <a:pt x="179" y="400"/>
                      <a:pt x="179" y="400"/>
                      <a:pt x="178" y="399"/>
                    </a:cubicBezTo>
                    <a:cubicBezTo>
                      <a:pt x="176" y="398"/>
                      <a:pt x="178" y="400"/>
                      <a:pt x="177" y="400"/>
                    </a:cubicBezTo>
                    <a:cubicBezTo>
                      <a:pt x="176" y="398"/>
                      <a:pt x="175" y="397"/>
                      <a:pt x="172" y="395"/>
                    </a:cubicBezTo>
                    <a:cubicBezTo>
                      <a:pt x="172" y="396"/>
                      <a:pt x="173" y="397"/>
                      <a:pt x="174" y="399"/>
                    </a:cubicBezTo>
                    <a:cubicBezTo>
                      <a:pt x="172" y="398"/>
                      <a:pt x="170" y="397"/>
                      <a:pt x="170" y="395"/>
                    </a:cubicBezTo>
                    <a:cubicBezTo>
                      <a:pt x="169" y="395"/>
                      <a:pt x="170" y="397"/>
                      <a:pt x="168" y="396"/>
                    </a:cubicBezTo>
                    <a:cubicBezTo>
                      <a:pt x="167" y="394"/>
                      <a:pt x="165" y="393"/>
                      <a:pt x="164" y="391"/>
                    </a:cubicBezTo>
                    <a:cubicBezTo>
                      <a:pt x="162" y="390"/>
                      <a:pt x="165" y="392"/>
                      <a:pt x="164" y="393"/>
                    </a:cubicBezTo>
                    <a:cubicBezTo>
                      <a:pt x="163" y="393"/>
                      <a:pt x="164" y="391"/>
                      <a:pt x="161" y="389"/>
                    </a:cubicBezTo>
                    <a:cubicBezTo>
                      <a:pt x="162" y="389"/>
                      <a:pt x="163" y="390"/>
                      <a:pt x="163" y="389"/>
                    </a:cubicBezTo>
                    <a:cubicBezTo>
                      <a:pt x="163" y="388"/>
                      <a:pt x="160" y="389"/>
                      <a:pt x="160" y="387"/>
                    </a:cubicBezTo>
                    <a:cubicBezTo>
                      <a:pt x="162" y="387"/>
                      <a:pt x="163" y="388"/>
                      <a:pt x="165" y="389"/>
                    </a:cubicBezTo>
                    <a:cubicBezTo>
                      <a:pt x="164" y="388"/>
                      <a:pt x="162" y="387"/>
                      <a:pt x="161" y="385"/>
                    </a:cubicBezTo>
                    <a:cubicBezTo>
                      <a:pt x="160" y="386"/>
                      <a:pt x="161" y="388"/>
                      <a:pt x="160" y="385"/>
                    </a:cubicBezTo>
                    <a:cubicBezTo>
                      <a:pt x="159" y="386"/>
                      <a:pt x="159" y="387"/>
                      <a:pt x="160" y="387"/>
                    </a:cubicBezTo>
                    <a:cubicBezTo>
                      <a:pt x="158" y="385"/>
                      <a:pt x="155" y="384"/>
                      <a:pt x="153" y="382"/>
                    </a:cubicBezTo>
                    <a:cubicBezTo>
                      <a:pt x="154" y="381"/>
                      <a:pt x="157" y="385"/>
                      <a:pt x="158" y="385"/>
                    </a:cubicBezTo>
                    <a:cubicBezTo>
                      <a:pt x="158" y="384"/>
                      <a:pt x="156" y="383"/>
                      <a:pt x="156" y="383"/>
                    </a:cubicBezTo>
                    <a:cubicBezTo>
                      <a:pt x="155" y="383"/>
                      <a:pt x="155" y="383"/>
                      <a:pt x="155" y="383"/>
                    </a:cubicBezTo>
                    <a:cubicBezTo>
                      <a:pt x="156" y="382"/>
                      <a:pt x="155" y="382"/>
                      <a:pt x="155" y="382"/>
                    </a:cubicBezTo>
                    <a:cubicBezTo>
                      <a:pt x="156" y="382"/>
                      <a:pt x="157" y="383"/>
                      <a:pt x="159" y="384"/>
                    </a:cubicBezTo>
                    <a:cubicBezTo>
                      <a:pt x="159" y="384"/>
                      <a:pt x="159" y="383"/>
                      <a:pt x="159" y="382"/>
                    </a:cubicBezTo>
                    <a:cubicBezTo>
                      <a:pt x="157" y="383"/>
                      <a:pt x="155" y="381"/>
                      <a:pt x="152" y="379"/>
                    </a:cubicBezTo>
                    <a:cubicBezTo>
                      <a:pt x="152" y="380"/>
                      <a:pt x="155" y="381"/>
                      <a:pt x="154" y="382"/>
                    </a:cubicBezTo>
                    <a:cubicBezTo>
                      <a:pt x="152" y="381"/>
                      <a:pt x="153" y="380"/>
                      <a:pt x="152" y="379"/>
                    </a:cubicBezTo>
                    <a:cubicBezTo>
                      <a:pt x="151" y="380"/>
                      <a:pt x="153" y="381"/>
                      <a:pt x="152" y="381"/>
                    </a:cubicBezTo>
                    <a:cubicBezTo>
                      <a:pt x="151" y="380"/>
                      <a:pt x="151" y="380"/>
                      <a:pt x="150" y="379"/>
                    </a:cubicBezTo>
                    <a:cubicBezTo>
                      <a:pt x="151" y="379"/>
                      <a:pt x="152" y="379"/>
                      <a:pt x="152" y="378"/>
                    </a:cubicBezTo>
                    <a:cubicBezTo>
                      <a:pt x="151" y="377"/>
                      <a:pt x="150" y="378"/>
                      <a:pt x="150" y="379"/>
                    </a:cubicBezTo>
                    <a:cubicBezTo>
                      <a:pt x="148" y="377"/>
                      <a:pt x="148" y="378"/>
                      <a:pt x="147" y="376"/>
                    </a:cubicBezTo>
                    <a:cubicBezTo>
                      <a:pt x="147" y="376"/>
                      <a:pt x="148" y="376"/>
                      <a:pt x="147" y="375"/>
                    </a:cubicBezTo>
                    <a:cubicBezTo>
                      <a:pt x="148" y="375"/>
                      <a:pt x="149" y="377"/>
                      <a:pt x="149" y="377"/>
                    </a:cubicBezTo>
                    <a:cubicBezTo>
                      <a:pt x="149" y="376"/>
                      <a:pt x="149" y="377"/>
                      <a:pt x="150" y="375"/>
                    </a:cubicBezTo>
                    <a:cubicBezTo>
                      <a:pt x="151" y="378"/>
                      <a:pt x="153" y="378"/>
                      <a:pt x="155" y="377"/>
                    </a:cubicBezTo>
                    <a:cubicBezTo>
                      <a:pt x="155" y="378"/>
                      <a:pt x="155" y="379"/>
                      <a:pt x="155" y="380"/>
                    </a:cubicBezTo>
                    <a:cubicBezTo>
                      <a:pt x="157" y="383"/>
                      <a:pt x="158" y="380"/>
                      <a:pt x="160" y="383"/>
                    </a:cubicBezTo>
                    <a:cubicBezTo>
                      <a:pt x="160" y="382"/>
                      <a:pt x="161" y="382"/>
                      <a:pt x="159" y="381"/>
                    </a:cubicBezTo>
                    <a:cubicBezTo>
                      <a:pt x="162" y="381"/>
                      <a:pt x="160" y="385"/>
                      <a:pt x="163" y="386"/>
                    </a:cubicBezTo>
                    <a:cubicBezTo>
                      <a:pt x="163" y="384"/>
                      <a:pt x="160" y="379"/>
                      <a:pt x="156" y="378"/>
                    </a:cubicBezTo>
                    <a:cubicBezTo>
                      <a:pt x="155" y="377"/>
                      <a:pt x="155" y="375"/>
                      <a:pt x="155" y="374"/>
                    </a:cubicBezTo>
                    <a:cubicBezTo>
                      <a:pt x="157" y="378"/>
                      <a:pt x="162" y="380"/>
                      <a:pt x="163" y="379"/>
                    </a:cubicBezTo>
                    <a:cubicBezTo>
                      <a:pt x="164" y="381"/>
                      <a:pt x="165" y="382"/>
                      <a:pt x="166" y="384"/>
                    </a:cubicBezTo>
                    <a:cubicBezTo>
                      <a:pt x="166" y="382"/>
                      <a:pt x="164" y="380"/>
                      <a:pt x="163" y="378"/>
                    </a:cubicBezTo>
                    <a:close/>
                    <a:moveTo>
                      <a:pt x="180" y="403"/>
                    </a:moveTo>
                    <a:cubicBezTo>
                      <a:pt x="180" y="403"/>
                      <a:pt x="179" y="403"/>
                      <a:pt x="178" y="402"/>
                    </a:cubicBezTo>
                    <a:cubicBezTo>
                      <a:pt x="179" y="402"/>
                      <a:pt x="179" y="401"/>
                      <a:pt x="179" y="401"/>
                    </a:cubicBezTo>
                    <a:cubicBezTo>
                      <a:pt x="181" y="402"/>
                      <a:pt x="180" y="403"/>
                      <a:pt x="180" y="403"/>
                    </a:cubicBezTo>
                    <a:close/>
                    <a:moveTo>
                      <a:pt x="119" y="324"/>
                    </a:moveTo>
                    <a:cubicBezTo>
                      <a:pt x="119" y="324"/>
                      <a:pt x="119" y="324"/>
                      <a:pt x="119" y="323"/>
                    </a:cubicBezTo>
                    <a:cubicBezTo>
                      <a:pt x="119" y="323"/>
                      <a:pt x="120" y="324"/>
                      <a:pt x="120" y="324"/>
                    </a:cubicBezTo>
                    <a:cubicBezTo>
                      <a:pt x="121" y="326"/>
                      <a:pt x="120" y="326"/>
                      <a:pt x="119" y="324"/>
                    </a:cubicBezTo>
                    <a:close/>
                    <a:moveTo>
                      <a:pt x="550" y="219"/>
                    </a:moveTo>
                    <a:cubicBezTo>
                      <a:pt x="550" y="220"/>
                      <a:pt x="550" y="221"/>
                      <a:pt x="550" y="222"/>
                    </a:cubicBezTo>
                    <a:cubicBezTo>
                      <a:pt x="549" y="222"/>
                      <a:pt x="550" y="221"/>
                      <a:pt x="549" y="221"/>
                    </a:cubicBezTo>
                    <a:cubicBezTo>
                      <a:pt x="549" y="220"/>
                      <a:pt x="550" y="221"/>
                      <a:pt x="550" y="219"/>
                    </a:cubicBezTo>
                    <a:close/>
                    <a:moveTo>
                      <a:pt x="590" y="178"/>
                    </a:moveTo>
                    <a:cubicBezTo>
                      <a:pt x="591" y="178"/>
                      <a:pt x="590" y="183"/>
                      <a:pt x="591" y="181"/>
                    </a:cubicBezTo>
                    <a:cubicBezTo>
                      <a:pt x="592" y="182"/>
                      <a:pt x="590" y="184"/>
                      <a:pt x="590" y="184"/>
                    </a:cubicBezTo>
                    <a:cubicBezTo>
                      <a:pt x="590" y="183"/>
                      <a:pt x="590" y="181"/>
                      <a:pt x="590" y="181"/>
                    </a:cubicBezTo>
                    <a:cubicBezTo>
                      <a:pt x="590" y="180"/>
                      <a:pt x="590" y="181"/>
                      <a:pt x="590" y="180"/>
                    </a:cubicBezTo>
                    <a:cubicBezTo>
                      <a:pt x="590" y="179"/>
                      <a:pt x="590" y="179"/>
                      <a:pt x="590" y="178"/>
                    </a:cubicBezTo>
                    <a:close/>
                    <a:moveTo>
                      <a:pt x="599" y="180"/>
                    </a:moveTo>
                    <a:cubicBezTo>
                      <a:pt x="599" y="180"/>
                      <a:pt x="599" y="183"/>
                      <a:pt x="598" y="183"/>
                    </a:cubicBezTo>
                    <a:cubicBezTo>
                      <a:pt x="598" y="181"/>
                      <a:pt x="598" y="181"/>
                      <a:pt x="599" y="180"/>
                    </a:cubicBezTo>
                    <a:close/>
                    <a:moveTo>
                      <a:pt x="618" y="141"/>
                    </a:moveTo>
                    <a:cubicBezTo>
                      <a:pt x="618" y="142"/>
                      <a:pt x="618" y="142"/>
                      <a:pt x="618" y="144"/>
                    </a:cubicBezTo>
                    <a:cubicBezTo>
                      <a:pt x="618" y="144"/>
                      <a:pt x="617" y="143"/>
                      <a:pt x="617" y="142"/>
                    </a:cubicBezTo>
                    <a:cubicBezTo>
                      <a:pt x="617" y="142"/>
                      <a:pt x="617" y="142"/>
                      <a:pt x="617" y="143"/>
                    </a:cubicBezTo>
                    <a:cubicBezTo>
                      <a:pt x="617" y="143"/>
                      <a:pt x="617" y="143"/>
                      <a:pt x="617" y="142"/>
                    </a:cubicBezTo>
                    <a:cubicBezTo>
                      <a:pt x="616" y="141"/>
                      <a:pt x="616" y="141"/>
                      <a:pt x="616" y="141"/>
                    </a:cubicBezTo>
                    <a:cubicBezTo>
                      <a:pt x="617" y="142"/>
                      <a:pt x="617" y="141"/>
                      <a:pt x="618" y="141"/>
                    </a:cubicBezTo>
                    <a:close/>
                    <a:moveTo>
                      <a:pt x="708" y="170"/>
                    </a:moveTo>
                    <a:cubicBezTo>
                      <a:pt x="708" y="173"/>
                      <a:pt x="708" y="175"/>
                      <a:pt x="708" y="179"/>
                    </a:cubicBezTo>
                    <a:cubicBezTo>
                      <a:pt x="707" y="179"/>
                      <a:pt x="706" y="182"/>
                      <a:pt x="706" y="179"/>
                    </a:cubicBezTo>
                    <a:cubicBezTo>
                      <a:pt x="706" y="177"/>
                      <a:pt x="707" y="177"/>
                      <a:pt x="707" y="176"/>
                    </a:cubicBezTo>
                    <a:cubicBezTo>
                      <a:pt x="707" y="174"/>
                      <a:pt x="707" y="173"/>
                      <a:pt x="707" y="171"/>
                    </a:cubicBezTo>
                    <a:cubicBezTo>
                      <a:pt x="708" y="171"/>
                      <a:pt x="708" y="170"/>
                      <a:pt x="708" y="170"/>
                    </a:cubicBezTo>
                    <a:close/>
                    <a:moveTo>
                      <a:pt x="683" y="394"/>
                    </a:moveTo>
                    <a:cubicBezTo>
                      <a:pt x="682" y="395"/>
                      <a:pt x="681" y="396"/>
                      <a:pt x="680" y="397"/>
                    </a:cubicBezTo>
                    <a:cubicBezTo>
                      <a:pt x="680" y="396"/>
                      <a:pt x="678" y="399"/>
                      <a:pt x="678" y="400"/>
                    </a:cubicBezTo>
                    <a:cubicBezTo>
                      <a:pt x="679" y="397"/>
                      <a:pt x="678" y="398"/>
                      <a:pt x="680" y="394"/>
                    </a:cubicBezTo>
                    <a:cubicBezTo>
                      <a:pt x="681" y="395"/>
                      <a:pt x="682" y="394"/>
                      <a:pt x="683" y="394"/>
                    </a:cubicBezTo>
                    <a:close/>
                    <a:moveTo>
                      <a:pt x="50" y="377"/>
                    </a:moveTo>
                    <a:cubicBezTo>
                      <a:pt x="48" y="377"/>
                      <a:pt x="47" y="373"/>
                      <a:pt x="48" y="373"/>
                    </a:cubicBezTo>
                    <a:cubicBezTo>
                      <a:pt x="50" y="375"/>
                      <a:pt x="48" y="375"/>
                      <a:pt x="50" y="377"/>
                    </a:cubicBezTo>
                    <a:close/>
                    <a:moveTo>
                      <a:pt x="7" y="152"/>
                    </a:moveTo>
                    <a:cubicBezTo>
                      <a:pt x="8" y="152"/>
                      <a:pt x="7" y="155"/>
                      <a:pt x="7" y="157"/>
                    </a:cubicBezTo>
                    <a:cubicBezTo>
                      <a:pt x="6" y="157"/>
                      <a:pt x="7" y="154"/>
                      <a:pt x="7" y="152"/>
                    </a:cubicBezTo>
                    <a:close/>
                    <a:moveTo>
                      <a:pt x="3" y="183"/>
                    </a:moveTo>
                    <a:cubicBezTo>
                      <a:pt x="4" y="185"/>
                      <a:pt x="3" y="187"/>
                      <a:pt x="3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86"/>
                      <a:pt x="2" y="184"/>
                      <a:pt x="3" y="183"/>
                    </a:cubicBezTo>
                    <a:close/>
                    <a:moveTo>
                      <a:pt x="11" y="216"/>
                    </a:moveTo>
                    <a:cubicBezTo>
                      <a:pt x="11" y="220"/>
                      <a:pt x="10" y="219"/>
                      <a:pt x="11" y="223"/>
                    </a:cubicBezTo>
                    <a:cubicBezTo>
                      <a:pt x="10" y="224"/>
                      <a:pt x="11" y="220"/>
                      <a:pt x="10" y="221"/>
                    </a:cubicBezTo>
                    <a:cubicBezTo>
                      <a:pt x="9" y="221"/>
                      <a:pt x="11" y="226"/>
                      <a:pt x="10" y="225"/>
                    </a:cubicBezTo>
                    <a:cubicBezTo>
                      <a:pt x="9" y="222"/>
                      <a:pt x="10" y="220"/>
                      <a:pt x="9" y="217"/>
                    </a:cubicBezTo>
                    <a:cubicBezTo>
                      <a:pt x="9" y="215"/>
                      <a:pt x="10" y="217"/>
                      <a:pt x="11" y="216"/>
                    </a:cubicBezTo>
                    <a:close/>
                    <a:moveTo>
                      <a:pt x="11" y="227"/>
                    </a:moveTo>
                    <a:cubicBezTo>
                      <a:pt x="10" y="228"/>
                      <a:pt x="11" y="230"/>
                      <a:pt x="11" y="232"/>
                    </a:cubicBezTo>
                    <a:cubicBezTo>
                      <a:pt x="10" y="232"/>
                      <a:pt x="9" y="227"/>
                      <a:pt x="11" y="227"/>
                    </a:cubicBezTo>
                    <a:close/>
                    <a:moveTo>
                      <a:pt x="6" y="234"/>
                    </a:moveTo>
                    <a:cubicBezTo>
                      <a:pt x="6" y="233"/>
                      <a:pt x="7" y="240"/>
                      <a:pt x="7" y="239"/>
                    </a:cubicBezTo>
                    <a:cubicBezTo>
                      <a:pt x="6" y="240"/>
                      <a:pt x="6" y="236"/>
                      <a:pt x="6" y="234"/>
                    </a:cubicBezTo>
                    <a:close/>
                    <a:moveTo>
                      <a:pt x="5" y="248"/>
                    </a:moveTo>
                    <a:cubicBezTo>
                      <a:pt x="6" y="249"/>
                      <a:pt x="6" y="254"/>
                      <a:pt x="6" y="256"/>
                    </a:cubicBezTo>
                    <a:cubicBezTo>
                      <a:pt x="4" y="256"/>
                      <a:pt x="5" y="250"/>
                      <a:pt x="5" y="248"/>
                    </a:cubicBezTo>
                    <a:close/>
                    <a:moveTo>
                      <a:pt x="20" y="245"/>
                    </a:moveTo>
                    <a:cubicBezTo>
                      <a:pt x="21" y="247"/>
                      <a:pt x="21" y="251"/>
                      <a:pt x="20" y="252"/>
                    </a:cubicBezTo>
                    <a:cubicBezTo>
                      <a:pt x="21" y="250"/>
                      <a:pt x="19" y="247"/>
                      <a:pt x="20" y="245"/>
                    </a:cubicBezTo>
                    <a:close/>
                    <a:moveTo>
                      <a:pt x="34" y="250"/>
                    </a:moveTo>
                    <a:cubicBezTo>
                      <a:pt x="35" y="252"/>
                      <a:pt x="36" y="251"/>
                      <a:pt x="37" y="250"/>
                    </a:cubicBezTo>
                    <a:cubicBezTo>
                      <a:pt x="37" y="254"/>
                      <a:pt x="36" y="255"/>
                      <a:pt x="38" y="257"/>
                    </a:cubicBezTo>
                    <a:cubicBezTo>
                      <a:pt x="38" y="260"/>
                      <a:pt x="36" y="264"/>
                      <a:pt x="35" y="259"/>
                    </a:cubicBezTo>
                    <a:cubicBezTo>
                      <a:pt x="36" y="259"/>
                      <a:pt x="35" y="257"/>
                      <a:pt x="35" y="256"/>
                    </a:cubicBezTo>
                    <a:cubicBezTo>
                      <a:pt x="35" y="254"/>
                      <a:pt x="34" y="251"/>
                      <a:pt x="34" y="250"/>
                    </a:cubicBezTo>
                    <a:close/>
                    <a:moveTo>
                      <a:pt x="22" y="259"/>
                    </a:moveTo>
                    <a:cubicBezTo>
                      <a:pt x="23" y="259"/>
                      <a:pt x="23" y="263"/>
                      <a:pt x="24" y="264"/>
                    </a:cubicBezTo>
                    <a:cubicBezTo>
                      <a:pt x="22" y="264"/>
                      <a:pt x="22" y="260"/>
                      <a:pt x="22" y="259"/>
                    </a:cubicBezTo>
                    <a:close/>
                    <a:moveTo>
                      <a:pt x="32" y="255"/>
                    </a:moveTo>
                    <a:cubicBezTo>
                      <a:pt x="33" y="254"/>
                      <a:pt x="33" y="258"/>
                      <a:pt x="34" y="257"/>
                    </a:cubicBezTo>
                    <a:cubicBezTo>
                      <a:pt x="34" y="258"/>
                      <a:pt x="34" y="259"/>
                      <a:pt x="34" y="261"/>
                    </a:cubicBezTo>
                    <a:cubicBezTo>
                      <a:pt x="33" y="262"/>
                      <a:pt x="32" y="257"/>
                      <a:pt x="32" y="255"/>
                    </a:cubicBezTo>
                    <a:close/>
                    <a:moveTo>
                      <a:pt x="16" y="267"/>
                    </a:moveTo>
                    <a:cubicBezTo>
                      <a:pt x="16" y="265"/>
                      <a:pt x="17" y="272"/>
                      <a:pt x="18" y="268"/>
                    </a:cubicBezTo>
                    <a:cubicBezTo>
                      <a:pt x="18" y="271"/>
                      <a:pt x="18" y="272"/>
                      <a:pt x="19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9" y="278"/>
                      <a:pt x="20" y="279"/>
                      <a:pt x="20" y="282"/>
                    </a:cubicBezTo>
                    <a:cubicBezTo>
                      <a:pt x="20" y="283"/>
                      <a:pt x="20" y="282"/>
                      <a:pt x="21" y="283"/>
                    </a:cubicBezTo>
                    <a:cubicBezTo>
                      <a:pt x="21" y="285"/>
                      <a:pt x="20" y="282"/>
                      <a:pt x="20" y="283"/>
                    </a:cubicBezTo>
                    <a:cubicBezTo>
                      <a:pt x="19" y="279"/>
                      <a:pt x="17" y="276"/>
                      <a:pt x="17" y="272"/>
                    </a:cubicBezTo>
                    <a:cubicBezTo>
                      <a:pt x="18" y="272"/>
                      <a:pt x="17" y="270"/>
                      <a:pt x="16" y="267"/>
                    </a:cubicBezTo>
                    <a:close/>
                    <a:moveTo>
                      <a:pt x="24" y="266"/>
                    </a:moveTo>
                    <a:cubicBezTo>
                      <a:pt x="25" y="268"/>
                      <a:pt x="25" y="269"/>
                      <a:pt x="25" y="270"/>
                    </a:cubicBezTo>
                    <a:cubicBezTo>
                      <a:pt x="24" y="271"/>
                      <a:pt x="23" y="270"/>
                      <a:pt x="23" y="268"/>
                    </a:cubicBezTo>
                    <a:cubicBezTo>
                      <a:pt x="23" y="267"/>
                      <a:pt x="23" y="266"/>
                      <a:pt x="24" y="266"/>
                    </a:cubicBezTo>
                    <a:close/>
                    <a:moveTo>
                      <a:pt x="25" y="273"/>
                    </a:moveTo>
                    <a:cubicBezTo>
                      <a:pt x="27" y="275"/>
                      <a:pt x="28" y="284"/>
                      <a:pt x="30" y="287"/>
                    </a:cubicBezTo>
                    <a:cubicBezTo>
                      <a:pt x="31" y="291"/>
                      <a:pt x="31" y="291"/>
                      <a:pt x="31" y="294"/>
                    </a:cubicBezTo>
                    <a:cubicBezTo>
                      <a:pt x="30" y="294"/>
                      <a:pt x="30" y="291"/>
                      <a:pt x="30" y="290"/>
                    </a:cubicBezTo>
                    <a:cubicBezTo>
                      <a:pt x="27" y="287"/>
                      <a:pt x="27" y="282"/>
                      <a:pt x="26" y="278"/>
                    </a:cubicBezTo>
                    <a:cubicBezTo>
                      <a:pt x="27" y="277"/>
                      <a:pt x="25" y="275"/>
                      <a:pt x="25" y="273"/>
                    </a:cubicBezTo>
                    <a:close/>
                    <a:moveTo>
                      <a:pt x="30" y="283"/>
                    </a:moveTo>
                    <a:cubicBezTo>
                      <a:pt x="31" y="282"/>
                      <a:pt x="32" y="288"/>
                      <a:pt x="32" y="289"/>
                    </a:cubicBezTo>
                    <a:cubicBezTo>
                      <a:pt x="30" y="289"/>
                      <a:pt x="31" y="286"/>
                      <a:pt x="30" y="283"/>
                    </a:cubicBezTo>
                    <a:close/>
                    <a:moveTo>
                      <a:pt x="37" y="291"/>
                    </a:moveTo>
                    <a:cubicBezTo>
                      <a:pt x="39" y="294"/>
                      <a:pt x="37" y="292"/>
                      <a:pt x="37" y="294"/>
                    </a:cubicBezTo>
                    <a:cubicBezTo>
                      <a:pt x="37" y="293"/>
                      <a:pt x="36" y="291"/>
                      <a:pt x="36" y="290"/>
                    </a:cubicBezTo>
                    <a:cubicBezTo>
                      <a:pt x="36" y="290"/>
                      <a:pt x="37" y="291"/>
                      <a:pt x="37" y="291"/>
                    </a:cubicBezTo>
                    <a:cubicBezTo>
                      <a:pt x="37" y="292"/>
                      <a:pt x="38" y="292"/>
                      <a:pt x="37" y="291"/>
                    </a:cubicBezTo>
                    <a:close/>
                    <a:moveTo>
                      <a:pt x="36" y="295"/>
                    </a:moveTo>
                    <a:cubicBezTo>
                      <a:pt x="37" y="294"/>
                      <a:pt x="37" y="297"/>
                      <a:pt x="38" y="298"/>
                    </a:cubicBezTo>
                    <a:cubicBezTo>
                      <a:pt x="38" y="298"/>
                      <a:pt x="38" y="298"/>
                      <a:pt x="38" y="297"/>
                    </a:cubicBezTo>
                    <a:cubicBezTo>
                      <a:pt x="40" y="301"/>
                      <a:pt x="36" y="298"/>
                      <a:pt x="36" y="295"/>
                    </a:cubicBezTo>
                    <a:close/>
                    <a:moveTo>
                      <a:pt x="36" y="303"/>
                    </a:moveTo>
                    <a:cubicBezTo>
                      <a:pt x="36" y="306"/>
                      <a:pt x="35" y="299"/>
                      <a:pt x="35" y="302"/>
                    </a:cubicBezTo>
                    <a:cubicBezTo>
                      <a:pt x="35" y="301"/>
                      <a:pt x="35" y="299"/>
                      <a:pt x="34" y="297"/>
                    </a:cubicBezTo>
                    <a:cubicBezTo>
                      <a:pt x="34" y="297"/>
                      <a:pt x="35" y="298"/>
                      <a:pt x="35" y="299"/>
                    </a:cubicBezTo>
                    <a:cubicBezTo>
                      <a:pt x="35" y="300"/>
                      <a:pt x="36" y="299"/>
                      <a:pt x="36" y="300"/>
                    </a:cubicBezTo>
                    <a:cubicBezTo>
                      <a:pt x="37" y="300"/>
                      <a:pt x="35" y="300"/>
                      <a:pt x="36" y="303"/>
                    </a:cubicBezTo>
                    <a:close/>
                    <a:moveTo>
                      <a:pt x="26" y="306"/>
                    </a:moveTo>
                    <a:cubicBezTo>
                      <a:pt x="27" y="305"/>
                      <a:pt x="28" y="307"/>
                      <a:pt x="29" y="307"/>
                    </a:cubicBezTo>
                    <a:cubicBezTo>
                      <a:pt x="29" y="309"/>
                      <a:pt x="30" y="311"/>
                      <a:pt x="29" y="312"/>
                    </a:cubicBezTo>
                    <a:cubicBezTo>
                      <a:pt x="28" y="310"/>
                      <a:pt x="27" y="308"/>
                      <a:pt x="26" y="306"/>
                    </a:cubicBezTo>
                    <a:close/>
                    <a:moveTo>
                      <a:pt x="31" y="310"/>
                    </a:moveTo>
                    <a:cubicBezTo>
                      <a:pt x="31" y="316"/>
                      <a:pt x="33" y="322"/>
                      <a:pt x="35" y="327"/>
                    </a:cubicBezTo>
                    <a:cubicBezTo>
                      <a:pt x="34" y="326"/>
                      <a:pt x="33" y="323"/>
                      <a:pt x="32" y="320"/>
                    </a:cubicBezTo>
                    <a:cubicBezTo>
                      <a:pt x="31" y="318"/>
                      <a:pt x="30" y="315"/>
                      <a:pt x="29" y="313"/>
                    </a:cubicBezTo>
                    <a:cubicBezTo>
                      <a:pt x="31" y="315"/>
                      <a:pt x="29" y="310"/>
                      <a:pt x="31" y="310"/>
                    </a:cubicBezTo>
                    <a:close/>
                    <a:moveTo>
                      <a:pt x="62" y="307"/>
                    </a:moveTo>
                    <a:cubicBezTo>
                      <a:pt x="62" y="307"/>
                      <a:pt x="63" y="307"/>
                      <a:pt x="63" y="307"/>
                    </a:cubicBezTo>
                    <a:cubicBezTo>
                      <a:pt x="64" y="309"/>
                      <a:pt x="65" y="311"/>
                      <a:pt x="63" y="311"/>
                    </a:cubicBezTo>
                    <a:cubicBezTo>
                      <a:pt x="63" y="310"/>
                      <a:pt x="63" y="308"/>
                      <a:pt x="62" y="307"/>
                    </a:cubicBezTo>
                    <a:close/>
                    <a:moveTo>
                      <a:pt x="37" y="328"/>
                    </a:moveTo>
                    <a:cubicBezTo>
                      <a:pt x="37" y="331"/>
                      <a:pt x="37" y="330"/>
                      <a:pt x="38" y="333"/>
                    </a:cubicBezTo>
                    <a:cubicBezTo>
                      <a:pt x="38" y="334"/>
                      <a:pt x="36" y="328"/>
                      <a:pt x="37" y="328"/>
                    </a:cubicBezTo>
                    <a:close/>
                    <a:moveTo>
                      <a:pt x="40" y="327"/>
                    </a:moveTo>
                    <a:cubicBezTo>
                      <a:pt x="40" y="327"/>
                      <a:pt x="42" y="330"/>
                      <a:pt x="42" y="331"/>
                    </a:cubicBezTo>
                    <a:cubicBezTo>
                      <a:pt x="41" y="331"/>
                      <a:pt x="41" y="329"/>
                      <a:pt x="40" y="327"/>
                    </a:cubicBezTo>
                    <a:close/>
                    <a:moveTo>
                      <a:pt x="64" y="311"/>
                    </a:moveTo>
                    <a:cubicBezTo>
                      <a:pt x="66" y="313"/>
                      <a:pt x="65" y="314"/>
                      <a:pt x="66" y="316"/>
                    </a:cubicBezTo>
                    <a:cubicBezTo>
                      <a:pt x="66" y="316"/>
                      <a:pt x="66" y="315"/>
                      <a:pt x="65" y="315"/>
                    </a:cubicBezTo>
                    <a:cubicBezTo>
                      <a:pt x="66" y="318"/>
                      <a:pt x="68" y="322"/>
                      <a:pt x="66" y="321"/>
                    </a:cubicBezTo>
                    <a:cubicBezTo>
                      <a:pt x="65" y="320"/>
                      <a:pt x="66" y="319"/>
                      <a:pt x="66" y="318"/>
                    </a:cubicBezTo>
                    <a:cubicBezTo>
                      <a:pt x="65" y="317"/>
                      <a:pt x="65" y="316"/>
                      <a:pt x="63" y="313"/>
                    </a:cubicBezTo>
                    <a:cubicBezTo>
                      <a:pt x="64" y="312"/>
                      <a:pt x="65" y="314"/>
                      <a:pt x="65" y="315"/>
                    </a:cubicBezTo>
                    <a:cubicBezTo>
                      <a:pt x="66" y="315"/>
                      <a:pt x="63" y="311"/>
                      <a:pt x="64" y="311"/>
                    </a:cubicBezTo>
                    <a:close/>
                    <a:moveTo>
                      <a:pt x="66" y="313"/>
                    </a:moveTo>
                    <a:cubicBezTo>
                      <a:pt x="67" y="313"/>
                      <a:pt x="67" y="313"/>
                      <a:pt x="67" y="314"/>
                    </a:cubicBezTo>
                    <a:cubicBezTo>
                      <a:pt x="69" y="317"/>
                      <a:pt x="67" y="318"/>
                      <a:pt x="69" y="321"/>
                    </a:cubicBezTo>
                    <a:cubicBezTo>
                      <a:pt x="68" y="321"/>
                      <a:pt x="68" y="319"/>
                      <a:pt x="67" y="319"/>
                    </a:cubicBezTo>
                    <a:cubicBezTo>
                      <a:pt x="66" y="316"/>
                      <a:pt x="68" y="318"/>
                      <a:pt x="66" y="313"/>
                    </a:cubicBezTo>
                    <a:close/>
                    <a:moveTo>
                      <a:pt x="94" y="299"/>
                    </a:moveTo>
                    <a:cubicBezTo>
                      <a:pt x="95" y="299"/>
                      <a:pt x="96" y="301"/>
                      <a:pt x="96" y="299"/>
                    </a:cubicBezTo>
                    <a:cubicBezTo>
                      <a:pt x="97" y="300"/>
                      <a:pt x="97" y="300"/>
                      <a:pt x="97" y="300"/>
                    </a:cubicBezTo>
                    <a:cubicBezTo>
                      <a:pt x="96" y="300"/>
                      <a:pt x="96" y="301"/>
                      <a:pt x="97" y="301"/>
                    </a:cubicBezTo>
                    <a:cubicBezTo>
                      <a:pt x="96" y="300"/>
                      <a:pt x="95" y="301"/>
                      <a:pt x="94" y="299"/>
                    </a:cubicBezTo>
                    <a:close/>
                    <a:moveTo>
                      <a:pt x="68" y="323"/>
                    </a:moveTo>
                    <a:cubicBezTo>
                      <a:pt x="70" y="324"/>
                      <a:pt x="72" y="331"/>
                      <a:pt x="73" y="334"/>
                    </a:cubicBezTo>
                    <a:cubicBezTo>
                      <a:pt x="71" y="332"/>
                      <a:pt x="70" y="328"/>
                      <a:pt x="68" y="323"/>
                    </a:cubicBezTo>
                    <a:close/>
                    <a:moveTo>
                      <a:pt x="49" y="342"/>
                    </a:moveTo>
                    <a:cubicBezTo>
                      <a:pt x="50" y="342"/>
                      <a:pt x="52" y="343"/>
                      <a:pt x="53" y="346"/>
                    </a:cubicBezTo>
                    <a:cubicBezTo>
                      <a:pt x="55" y="348"/>
                      <a:pt x="56" y="351"/>
                      <a:pt x="57" y="353"/>
                    </a:cubicBezTo>
                    <a:cubicBezTo>
                      <a:pt x="56" y="354"/>
                      <a:pt x="55" y="352"/>
                      <a:pt x="53" y="351"/>
                    </a:cubicBezTo>
                    <a:cubicBezTo>
                      <a:pt x="51" y="347"/>
                      <a:pt x="50" y="344"/>
                      <a:pt x="49" y="342"/>
                    </a:cubicBezTo>
                    <a:close/>
                    <a:moveTo>
                      <a:pt x="98" y="309"/>
                    </a:moveTo>
                    <a:cubicBezTo>
                      <a:pt x="99" y="309"/>
                      <a:pt x="102" y="315"/>
                      <a:pt x="102" y="317"/>
                    </a:cubicBezTo>
                    <a:cubicBezTo>
                      <a:pt x="100" y="316"/>
                      <a:pt x="98" y="310"/>
                      <a:pt x="98" y="309"/>
                    </a:cubicBezTo>
                    <a:close/>
                    <a:moveTo>
                      <a:pt x="74" y="337"/>
                    </a:moveTo>
                    <a:cubicBezTo>
                      <a:pt x="75" y="336"/>
                      <a:pt x="74" y="336"/>
                      <a:pt x="73" y="334"/>
                    </a:cubicBezTo>
                    <a:cubicBezTo>
                      <a:pt x="75" y="335"/>
                      <a:pt x="75" y="338"/>
                      <a:pt x="76" y="338"/>
                    </a:cubicBezTo>
                    <a:cubicBezTo>
                      <a:pt x="77" y="340"/>
                      <a:pt x="75" y="338"/>
                      <a:pt x="74" y="337"/>
                    </a:cubicBezTo>
                    <a:close/>
                    <a:moveTo>
                      <a:pt x="57" y="355"/>
                    </a:moveTo>
                    <a:cubicBezTo>
                      <a:pt x="58" y="354"/>
                      <a:pt x="58" y="354"/>
                      <a:pt x="58" y="354"/>
                    </a:cubicBezTo>
                    <a:cubicBezTo>
                      <a:pt x="59" y="356"/>
                      <a:pt x="58" y="356"/>
                      <a:pt x="58" y="357"/>
                    </a:cubicBezTo>
                    <a:cubicBezTo>
                      <a:pt x="58" y="357"/>
                      <a:pt x="57" y="356"/>
                      <a:pt x="57" y="355"/>
                    </a:cubicBezTo>
                    <a:close/>
                    <a:moveTo>
                      <a:pt x="76" y="340"/>
                    </a:moveTo>
                    <a:cubicBezTo>
                      <a:pt x="77" y="340"/>
                      <a:pt x="80" y="343"/>
                      <a:pt x="80" y="345"/>
                    </a:cubicBezTo>
                    <a:cubicBezTo>
                      <a:pt x="78" y="344"/>
                      <a:pt x="78" y="342"/>
                      <a:pt x="76" y="340"/>
                    </a:cubicBezTo>
                    <a:close/>
                    <a:moveTo>
                      <a:pt x="103" y="320"/>
                    </a:moveTo>
                    <a:cubicBezTo>
                      <a:pt x="103" y="320"/>
                      <a:pt x="104" y="322"/>
                      <a:pt x="105" y="323"/>
                    </a:cubicBezTo>
                    <a:cubicBezTo>
                      <a:pt x="104" y="324"/>
                      <a:pt x="103" y="321"/>
                      <a:pt x="103" y="320"/>
                    </a:cubicBezTo>
                    <a:close/>
                    <a:moveTo>
                      <a:pt x="68" y="351"/>
                    </a:moveTo>
                    <a:cubicBezTo>
                      <a:pt x="68" y="351"/>
                      <a:pt x="69" y="351"/>
                      <a:pt x="69" y="352"/>
                    </a:cubicBezTo>
                    <a:cubicBezTo>
                      <a:pt x="72" y="355"/>
                      <a:pt x="69" y="355"/>
                      <a:pt x="68" y="351"/>
                    </a:cubicBezTo>
                    <a:close/>
                    <a:moveTo>
                      <a:pt x="79" y="357"/>
                    </a:moveTo>
                    <a:cubicBezTo>
                      <a:pt x="77" y="356"/>
                      <a:pt x="76" y="353"/>
                      <a:pt x="74" y="352"/>
                    </a:cubicBezTo>
                    <a:cubicBezTo>
                      <a:pt x="73" y="350"/>
                      <a:pt x="75" y="350"/>
                      <a:pt x="74" y="348"/>
                    </a:cubicBezTo>
                    <a:cubicBezTo>
                      <a:pt x="76" y="350"/>
                      <a:pt x="78" y="352"/>
                      <a:pt x="79" y="352"/>
                    </a:cubicBezTo>
                    <a:cubicBezTo>
                      <a:pt x="77" y="350"/>
                      <a:pt x="76" y="350"/>
                      <a:pt x="74" y="346"/>
                    </a:cubicBezTo>
                    <a:cubicBezTo>
                      <a:pt x="74" y="346"/>
                      <a:pt x="75" y="347"/>
                      <a:pt x="76" y="347"/>
                    </a:cubicBezTo>
                    <a:cubicBezTo>
                      <a:pt x="77" y="348"/>
                      <a:pt x="76" y="348"/>
                      <a:pt x="77" y="350"/>
                    </a:cubicBezTo>
                    <a:cubicBezTo>
                      <a:pt x="77" y="348"/>
                      <a:pt x="78" y="350"/>
                      <a:pt x="80" y="352"/>
                    </a:cubicBezTo>
                    <a:cubicBezTo>
                      <a:pt x="81" y="354"/>
                      <a:pt x="82" y="356"/>
                      <a:pt x="83" y="358"/>
                    </a:cubicBezTo>
                    <a:cubicBezTo>
                      <a:pt x="82" y="358"/>
                      <a:pt x="81" y="356"/>
                      <a:pt x="80" y="354"/>
                    </a:cubicBezTo>
                    <a:cubicBezTo>
                      <a:pt x="79" y="353"/>
                      <a:pt x="79" y="355"/>
                      <a:pt x="79" y="354"/>
                    </a:cubicBezTo>
                    <a:cubicBezTo>
                      <a:pt x="78" y="354"/>
                      <a:pt x="80" y="356"/>
                      <a:pt x="81" y="358"/>
                    </a:cubicBezTo>
                    <a:cubicBezTo>
                      <a:pt x="82" y="360"/>
                      <a:pt x="80" y="358"/>
                      <a:pt x="81" y="360"/>
                    </a:cubicBezTo>
                    <a:cubicBezTo>
                      <a:pt x="81" y="360"/>
                      <a:pt x="79" y="357"/>
                      <a:pt x="79" y="357"/>
                    </a:cubicBezTo>
                    <a:close/>
                    <a:moveTo>
                      <a:pt x="138" y="308"/>
                    </a:moveTo>
                    <a:cubicBezTo>
                      <a:pt x="138" y="308"/>
                      <a:pt x="139" y="309"/>
                      <a:pt x="138" y="308"/>
                    </a:cubicBezTo>
                    <a:cubicBezTo>
                      <a:pt x="139" y="308"/>
                      <a:pt x="140" y="309"/>
                      <a:pt x="141" y="310"/>
                    </a:cubicBezTo>
                    <a:cubicBezTo>
                      <a:pt x="140" y="312"/>
                      <a:pt x="138" y="308"/>
                      <a:pt x="139" y="309"/>
                    </a:cubicBezTo>
                    <a:cubicBezTo>
                      <a:pt x="138" y="310"/>
                      <a:pt x="138" y="308"/>
                      <a:pt x="138" y="308"/>
                    </a:cubicBezTo>
                    <a:close/>
                    <a:moveTo>
                      <a:pt x="85" y="360"/>
                    </a:moveTo>
                    <a:cubicBezTo>
                      <a:pt x="85" y="360"/>
                      <a:pt x="85" y="360"/>
                      <a:pt x="84" y="359"/>
                    </a:cubicBezTo>
                    <a:cubicBezTo>
                      <a:pt x="84" y="360"/>
                      <a:pt x="85" y="361"/>
                      <a:pt x="84" y="361"/>
                    </a:cubicBezTo>
                    <a:cubicBezTo>
                      <a:pt x="82" y="358"/>
                      <a:pt x="85" y="358"/>
                      <a:pt x="82" y="355"/>
                    </a:cubicBezTo>
                    <a:cubicBezTo>
                      <a:pt x="84" y="357"/>
                      <a:pt x="86" y="360"/>
                      <a:pt x="88" y="364"/>
                    </a:cubicBezTo>
                    <a:cubicBezTo>
                      <a:pt x="90" y="367"/>
                      <a:pt x="93" y="371"/>
                      <a:pt x="96" y="374"/>
                    </a:cubicBezTo>
                    <a:cubicBezTo>
                      <a:pt x="95" y="374"/>
                      <a:pt x="96" y="374"/>
                      <a:pt x="96" y="375"/>
                    </a:cubicBezTo>
                    <a:cubicBezTo>
                      <a:pt x="95" y="374"/>
                      <a:pt x="94" y="373"/>
                      <a:pt x="93" y="374"/>
                    </a:cubicBezTo>
                    <a:cubicBezTo>
                      <a:pt x="92" y="373"/>
                      <a:pt x="93" y="372"/>
                      <a:pt x="93" y="372"/>
                    </a:cubicBezTo>
                    <a:cubicBezTo>
                      <a:pt x="92" y="371"/>
                      <a:pt x="91" y="371"/>
                      <a:pt x="89" y="369"/>
                    </a:cubicBezTo>
                    <a:cubicBezTo>
                      <a:pt x="90" y="365"/>
                      <a:pt x="85" y="363"/>
                      <a:pt x="85" y="360"/>
                    </a:cubicBezTo>
                    <a:close/>
                    <a:moveTo>
                      <a:pt x="82" y="362"/>
                    </a:moveTo>
                    <a:cubicBezTo>
                      <a:pt x="83" y="363"/>
                      <a:pt x="82" y="362"/>
                      <a:pt x="83" y="362"/>
                    </a:cubicBezTo>
                    <a:cubicBezTo>
                      <a:pt x="83" y="365"/>
                      <a:pt x="90" y="371"/>
                      <a:pt x="90" y="373"/>
                    </a:cubicBezTo>
                    <a:cubicBezTo>
                      <a:pt x="87" y="371"/>
                      <a:pt x="84" y="365"/>
                      <a:pt x="82" y="362"/>
                    </a:cubicBezTo>
                    <a:close/>
                    <a:moveTo>
                      <a:pt x="80" y="373"/>
                    </a:moveTo>
                    <a:cubicBezTo>
                      <a:pt x="80" y="372"/>
                      <a:pt x="82" y="376"/>
                      <a:pt x="84" y="378"/>
                    </a:cubicBezTo>
                    <a:cubicBezTo>
                      <a:pt x="83" y="379"/>
                      <a:pt x="81" y="375"/>
                      <a:pt x="80" y="373"/>
                    </a:cubicBezTo>
                    <a:close/>
                    <a:moveTo>
                      <a:pt x="84" y="369"/>
                    </a:moveTo>
                    <a:cubicBezTo>
                      <a:pt x="85" y="368"/>
                      <a:pt x="85" y="368"/>
                      <a:pt x="85" y="368"/>
                    </a:cubicBezTo>
                    <a:cubicBezTo>
                      <a:pt x="87" y="371"/>
                      <a:pt x="86" y="373"/>
                      <a:pt x="84" y="369"/>
                    </a:cubicBezTo>
                    <a:close/>
                    <a:moveTo>
                      <a:pt x="142" y="319"/>
                    </a:moveTo>
                    <a:cubicBezTo>
                      <a:pt x="143" y="319"/>
                      <a:pt x="144" y="320"/>
                      <a:pt x="146" y="321"/>
                    </a:cubicBezTo>
                    <a:cubicBezTo>
                      <a:pt x="146" y="323"/>
                      <a:pt x="145" y="322"/>
                      <a:pt x="144" y="322"/>
                    </a:cubicBezTo>
                    <a:lnTo>
                      <a:pt x="142" y="319"/>
                    </a:lnTo>
                    <a:close/>
                    <a:moveTo>
                      <a:pt x="89" y="374"/>
                    </a:moveTo>
                    <a:cubicBezTo>
                      <a:pt x="88" y="373"/>
                      <a:pt x="89" y="375"/>
                      <a:pt x="88" y="374"/>
                    </a:cubicBezTo>
                    <a:cubicBezTo>
                      <a:pt x="86" y="373"/>
                      <a:pt x="88" y="371"/>
                      <a:pt x="89" y="374"/>
                    </a:cubicBezTo>
                    <a:close/>
                    <a:moveTo>
                      <a:pt x="83" y="379"/>
                    </a:moveTo>
                    <a:cubicBezTo>
                      <a:pt x="84" y="379"/>
                      <a:pt x="87" y="383"/>
                      <a:pt x="86" y="383"/>
                    </a:cubicBezTo>
                    <a:cubicBezTo>
                      <a:pt x="84" y="382"/>
                      <a:pt x="83" y="380"/>
                      <a:pt x="83" y="379"/>
                    </a:cubicBezTo>
                    <a:close/>
                    <a:moveTo>
                      <a:pt x="146" y="324"/>
                    </a:moveTo>
                    <a:cubicBezTo>
                      <a:pt x="145" y="323"/>
                      <a:pt x="147" y="324"/>
                      <a:pt x="146" y="323"/>
                    </a:cubicBezTo>
                    <a:cubicBezTo>
                      <a:pt x="147" y="323"/>
                      <a:pt x="148" y="326"/>
                      <a:pt x="148" y="325"/>
                    </a:cubicBezTo>
                    <a:cubicBezTo>
                      <a:pt x="149" y="326"/>
                      <a:pt x="148" y="326"/>
                      <a:pt x="149" y="327"/>
                    </a:cubicBezTo>
                    <a:cubicBezTo>
                      <a:pt x="150" y="328"/>
                      <a:pt x="149" y="326"/>
                      <a:pt x="150" y="327"/>
                    </a:cubicBezTo>
                    <a:cubicBezTo>
                      <a:pt x="150" y="327"/>
                      <a:pt x="150" y="328"/>
                      <a:pt x="151" y="329"/>
                    </a:cubicBezTo>
                    <a:cubicBezTo>
                      <a:pt x="150" y="328"/>
                      <a:pt x="150" y="329"/>
                      <a:pt x="150" y="329"/>
                    </a:cubicBezTo>
                    <a:cubicBezTo>
                      <a:pt x="152" y="330"/>
                      <a:pt x="151" y="329"/>
                      <a:pt x="152" y="332"/>
                    </a:cubicBezTo>
                    <a:cubicBezTo>
                      <a:pt x="152" y="332"/>
                      <a:pt x="151" y="331"/>
                      <a:pt x="150" y="330"/>
                    </a:cubicBezTo>
                    <a:cubicBezTo>
                      <a:pt x="150" y="330"/>
                      <a:pt x="150" y="331"/>
                      <a:pt x="150" y="331"/>
                    </a:cubicBezTo>
                    <a:cubicBezTo>
                      <a:pt x="149" y="331"/>
                      <a:pt x="150" y="329"/>
                      <a:pt x="148" y="327"/>
                    </a:cubicBezTo>
                    <a:cubicBezTo>
                      <a:pt x="149" y="327"/>
                      <a:pt x="147" y="326"/>
                      <a:pt x="146" y="324"/>
                    </a:cubicBezTo>
                    <a:close/>
                    <a:moveTo>
                      <a:pt x="119" y="351"/>
                    </a:moveTo>
                    <a:cubicBezTo>
                      <a:pt x="120" y="350"/>
                      <a:pt x="120" y="352"/>
                      <a:pt x="122" y="353"/>
                    </a:cubicBezTo>
                    <a:cubicBezTo>
                      <a:pt x="122" y="355"/>
                      <a:pt x="120" y="352"/>
                      <a:pt x="119" y="351"/>
                    </a:cubicBezTo>
                    <a:close/>
                    <a:moveTo>
                      <a:pt x="94" y="377"/>
                    </a:moveTo>
                    <a:cubicBezTo>
                      <a:pt x="95" y="376"/>
                      <a:pt x="96" y="378"/>
                      <a:pt x="97" y="379"/>
                    </a:cubicBezTo>
                    <a:cubicBezTo>
                      <a:pt x="97" y="380"/>
                      <a:pt x="95" y="379"/>
                      <a:pt x="94" y="377"/>
                    </a:cubicBezTo>
                    <a:close/>
                    <a:moveTo>
                      <a:pt x="99" y="375"/>
                    </a:moveTo>
                    <a:cubicBezTo>
                      <a:pt x="100" y="377"/>
                      <a:pt x="100" y="377"/>
                      <a:pt x="102" y="380"/>
                    </a:cubicBezTo>
                    <a:cubicBezTo>
                      <a:pt x="100" y="381"/>
                      <a:pt x="98" y="375"/>
                      <a:pt x="99" y="375"/>
                    </a:cubicBezTo>
                    <a:close/>
                    <a:moveTo>
                      <a:pt x="130" y="344"/>
                    </a:moveTo>
                    <a:cubicBezTo>
                      <a:pt x="130" y="344"/>
                      <a:pt x="130" y="344"/>
                      <a:pt x="131" y="345"/>
                    </a:cubicBezTo>
                    <a:cubicBezTo>
                      <a:pt x="131" y="344"/>
                      <a:pt x="131" y="344"/>
                      <a:pt x="131" y="344"/>
                    </a:cubicBezTo>
                    <a:cubicBezTo>
                      <a:pt x="132" y="343"/>
                      <a:pt x="132" y="345"/>
                      <a:pt x="132" y="346"/>
                    </a:cubicBezTo>
                    <a:cubicBezTo>
                      <a:pt x="131" y="346"/>
                      <a:pt x="131" y="345"/>
                      <a:pt x="130" y="344"/>
                    </a:cubicBezTo>
                    <a:close/>
                    <a:moveTo>
                      <a:pt x="106" y="408"/>
                    </a:moveTo>
                    <a:cubicBezTo>
                      <a:pt x="104" y="407"/>
                      <a:pt x="111" y="414"/>
                      <a:pt x="107" y="411"/>
                    </a:cubicBezTo>
                    <a:cubicBezTo>
                      <a:pt x="108" y="412"/>
                      <a:pt x="108" y="412"/>
                      <a:pt x="109" y="413"/>
                    </a:cubicBezTo>
                    <a:cubicBezTo>
                      <a:pt x="109" y="413"/>
                      <a:pt x="109" y="412"/>
                      <a:pt x="109" y="412"/>
                    </a:cubicBezTo>
                    <a:cubicBezTo>
                      <a:pt x="111" y="414"/>
                      <a:pt x="113" y="417"/>
                      <a:pt x="114" y="416"/>
                    </a:cubicBezTo>
                    <a:cubicBezTo>
                      <a:pt x="115" y="418"/>
                      <a:pt x="115" y="418"/>
                      <a:pt x="118" y="420"/>
                    </a:cubicBezTo>
                    <a:cubicBezTo>
                      <a:pt x="117" y="420"/>
                      <a:pt x="117" y="420"/>
                      <a:pt x="116" y="419"/>
                    </a:cubicBezTo>
                    <a:cubicBezTo>
                      <a:pt x="115" y="418"/>
                      <a:pt x="114" y="417"/>
                      <a:pt x="114" y="417"/>
                    </a:cubicBezTo>
                    <a:cubicBezTo>
                      <a:pt x="115" y="420"/>
                      <a:pt x="117" y="420"/>
                      <a:pt x="118" y="422"/>
                    </a:cubicBezTo>
                    <a:cubicBezTo>
                      <a:pt x="119" y="422"/>
                      <a:pt x="116" y="420"/>
                      <a:pt x="117" y="420"/>
                    </a:cubicBezTo>
                    <a:cubicBezTo>
                      <a:pt x="119" y="422"/>
                      <a:pt x="119" y="423"/>
                      <a:pt x="121" y="425"/>
                    </a:cubicBezTo>
                    <a:cubicBezTo>
                      <a:pt x="122" y="427"/>
                      <a:pt x="119" y="424"/>
                      <a:pt x="119" y="424"/>
                    </a:cubicBezTo>
                    <a:cubicBezTo>
                      <a:pt x="119" y="425"/>
                      <a:pt x="121" y="426"/>
                      <a:pt x="122" y="427"/>
                    </a:cubicBezTo>
                    <a:cubicBezTo>
                      <a:pt x="123" y="428"/>
                      <a:pt x="120" y="425"/>
                      <a:pt x="123" y="426"/>
                    </a:cubicBezTo>
                    <a:cubicBezTo>
                      <a:pt x="124" y="428"/>
                      <a:pt x="123" y="428"/>
                      <a:pt x="127" y="431"/>
                    </a:cubicBezTo>
                    <a:cubicBezTo>
                      <a:pt x="126" y="430"/>
                      <a:pt x="126" y="431"/>
                      <a:pt x="126" y="431"/>
                    </a:cubicBezTo>
                    <a:cubicBezTo>
                      <a:pt x="128" y="433"/>
                      <a:pt x="127" y="431"/>
                      <a:pt x="129" y="432"/>
                    </a:cubicBezTo>
                    <a:cubicBezTo>
                      <a:pt x="133" y="438"/>
                      <a:pt x="140" y="442"/>
                      <a:pt x="146" y="447"/>
                    </a:cubicBezTo>
                    <a:cubicBezTo>
                      <a:pt x="146" y="447"/>
                      <a:pt x="151" y="450"/>
                      <a:pt x="150" y="451"/>
                    </a:cubicBezTo>
                    <a:cubicBezTo>
                      <a:pt x="153" y="452"/>
                      <a:pt x="152" y="451"/>
                      <a:pt x="155" y="453"/>
                    </a:cubicBezTo>
                    <a:cubicBezTo>
                      <a:pt x="156" y="455"/>
                      <a:pt x="159" y="457"/>
                      <a:pt x="163" y="460"/>
                    </a:cubicBezTo>
                    <a:cubicBezTo>
                      <a:pt x="167" y="462"/>
                      <a:pt x="172" y="464"/>
                      <a:pt x="174" y="466"/>
                    </a:cubicBezTo>
                    <a:cubicBezTo>
                      <a:pt x="174" y="467"/>
                      <a:pt x="173" y="467"/>
                      <a:pt x="172" y="466"/>
                    </a:cubicBezTo>
                    <a:cubicBezTo>
                      <a:pt x="172" y="466"/>
                      <a:pt x="172" y="466"/>
                      <a:pt x="172" y="467"/>
                    </a:cubicBezTo>
                    <a:cubicBezTo>
                      <a:pt x="174" y="467"/>
                      <a:pt x="182" y="470"/>
                      <a:pt x="184" y="473"/>
                    </a:cubicBezTo>
                    <a:cubicBezTo>
                      <a:pt x="188" y="473"/>
                      <a:pt x="191" y="476"/>
                      <a:pt x="195" y="478"/>
                    </a:cubicBezTo>
                    <a:cubicBezTo>
                      <a:pt x="195" y="478"/>
                      <a:pt x="193" y="478"/>
                      <a:pt x="193" y="478"/>
                    </a:cubicBezTo>
                    <a:cubicBezTo>
                      <a:pt x="192" y="477"/>
                      <a:pt x="190" y="476"/>
                      <a:pt x="188" y="476"/>
                    </a:cubicBezTo>
                    <a:cubicBezTo>
                      <a:pt x="188" y="476"/>
                      <a:pt x="189" y="477"/>
                      <a:pt x="191" y="478"/>
                    </a:cubicBezTo>
                    <a:cubicBezTo>
                      <a:pt x="188" y="477"/>
                      <a:pt x="184" y="475"/>
                      <a:pt x="180" y="473"/>
                    </a:cubicBezTo>
                    <a:cubicBezTo>
                      <a:pt x="181" y="473"/>
                      <a:pt x="180" y="472"/>
                      <a:pt x="180" y="472"/>
                    </a:cubicBezTo>
                    <a:cubicBezTo>
                      <a:pt x="179" y="472"/>
                      <a:pt x="177" y="470"/>
                      <a:pt x="177" y="470"/>
                    </a:cubicBezTo>
                    <a:cubicBezTo>
                      <a:pt x="175" y="469"/>
                      <a:pt x="171" y="467"/>
                      <a:pt x="167" y="465"/>
                    </a:cubicBezTo>
                    <a:cubicBezTo>
                      <a:pt x="164" y="463"/>
                      <a:pt x="161" y="461"/>
                      <a:pt x="161" y="464"/>
                    </a:cubicBezTo>
                    <a:cubicBezTo>
                      <a:pt x="156" y="460"/>
                      <a:pt x="154" y="459"/>
                      <a:pt x="149" y="457"/>
                    </a:cubicBezTo>
                    <a:cubicBezTo>
                      <a:pt x="148" y="456"/>
                      <a:pt x="146" y="455"/>
                      <a:pt x="146" y="454"/>
                    </a:cubicBezTo>
                    <a:cubicBezTo>
                      <a:pt x="144" y="454"/>
                      <a:pt x="137" y="449"/>
                      <a:pt x="134" y="445"/>
                    </a:cubicBezTo>
                    <a:cubicBezTo>
                      <a:pt x="133" y="444"/>
                      <a:pt x="133" y="445"/>
                      <a:pt x="132" y="444"/>
                    </a:cubicBezTo>
                    <a:cubicBezTo>
                      <a:pt x="129" y="442"/>
                      <a:pt x="126" y="439"/>
                      <a:pt x="123" y="436"/>
                    </a:cubicBezTo>
                    <a:cubicBezTo>
                      <a:pt x="120" y="434"/>
                      <a:pt x="117" y="431"/>
                      <a:pt x="115" y="429"/>
                    </a:cubicBezTo>
                    <a:cubicBezTo>
                      <a:pt x="115" y="428"/>
                      <a:pt x="112" y="424"/>
                      <a:pt x="109" y="422"/>
                    </a:cubicBezTo>
                    <a:cubicBezTo>
                      <a:pt x="107" y="419"/>
                      <a:pt x="100" y="411"/>
                      <a:pt x="97" y="409"/>
                    </a:cubicBezTo>
                    <a:cubicBezTo>
                      <a:pt x="94" y="407"/>
                      <a:pt x="97" y="409"/>
                      <a:pt x="97" y="408"/>
                    </a:cubicBezTo>
                    <a:cubicBezTo>
                      <a:pt x="95" y="406"/>
                      <a:pt x="90" y="402"/>
                      <a:pt x="89" y="399"/>
                    </a:cubicBezTo>
                    <a:cubicBezTo>
                      <a:pt x="92" y="401"/>
                      <a:pt x="88" y="395"/>
                      <a:pt x="86" y="392"/>
                    </a:cubicBezTo>
                    <a:cubicBezTo>
                      <a:pt x="89" y="394"/>
                      <a:pt x="90" y="398"/>
                      <a:pt x="91" y="400"/>
                    </a:cubicBezTo>
                    <a:cubicBezTo>
                      <a:pt x="92" y="400"/>
                      <a:pt x="93" y="400"/>
                      <a:pt x="95" y="402"/>
                    </a:cubicBezTo>
                    <a:cubicBezTo>
                      <a:pt x="94" y="402"/>
                      <a:pt x="94" y="402"/>
                      <a:pt x="94" y="402"/>
                    </a:cubicBezTo>
                    <a:cubicBezTo>
                      <a:pt x="102" y="410"/>
                      <a:pt x="109" y="417"/>
                      <a:pt x="115" y="424"/>
                    </a:cubicBezTo>
                    <a:cubicBezTo>
                      <a:pt x="117" y="425"/>
                      <a:pt x="120" y="428"/>
                      <a:pt x="121" y="428"/>
                    </a:cubicBezTo>
                    <a:cubicBezTo>
                      <a:pt x="119" y="425"/>
                      <a:pt x="116" y="423"/>
                      <a:pt x="113" y="420"/>
                    </a:cubicBezTo>
                    <a:cubicBezTo>
                      <a:pt x="110" y="417"/>
                      <a:pt x="108" y="414"/>
                      <a:pt x="105" y="412"/>
                    </a:cubicBezTo>
                    <a:cubicBezTo>
                      <a:pt x="105" y="412"/>
                      <a:pt x="106" y="413"/>
                      <a:pt x="106" y="412"/>
                    </a:cubicBezTo>
                    <a:cubicBezTo>
                      <a:pt x="106" y="412"/>
                      <a:pt x="105" y="411"/>
                      <a:pt x="103" y="410"/>
                    </a:cubicBezTo>
                    <a:cubicBezTo>
                      <a:pt x="102" y="408"/>
                      <a:pt x="101" y="407"/>
                      <a:pt x="102" y="407"/>
                    </a:cubicBezTo>
                    <a:cubicBezTo>
                      <a:pt x="99" y="406"/>
                      <a:pt x="99" y="403"/>
                      <a:pt x="97" y="403"/>
                    </a:cubicBezTo>
                    <a:cubicBezTo>
                      <a:pt x="94" y="401"/>
                      <a:pt x="92" y="398"/>
                      <a:pt x="93" y="397"/>
                    </a:cubicBezTo>
                    <a:cubicBezTo>
                      <a:pt x="94" y="399"/>
                      <a:pt x="94" y="400"/>
                      <a:pt x="96" y="400"/>
                    </a:cubicBezTo>
                    <a:cubicBezTo>
                      <a:pt x="94" y="398"/>
                      <a:pt x="94" y="397"/>
                      <a:pt x="93" y="395"/>
                    </a:cubicBezTo>
                    <a:cubicBezTo>
                      <a:pt x="93" y="395"/>
                      <a:pt x="93" y="397"/>
                      <a:pt x="91" y="396"/>
                    </a:cubicBezTo>
                    <a:cubicBezTo>
                      <a:pt x="89" y="393"/>
                      <a:pt x="89" y="391"/>
                      <a:pt x="88" y="389"/>
                    </a:cubicBezTo>
                    <a:cubicBezTo>
                      <a:pt x="89" y="390"/>
                      <a:pt x="91" y="392"/>
                      <a:pt x="93" y="392"/>
                    </a:cubicBezTo>
                    <a:cubicBezTo>
                      <a:pt x="94" y="394"/>
                      <a:pt x="93" y="394"/>
                      <a:pt x="93" y="394"/>
                    </a:cubicBezTo>
                    <a:cubicBezTo>
                      <a:pt x="97" y="397"/>
                      <a:pt x="96" y="398"/>
                      <a:pt x="100" y="402"/>
                    </a:cubicBezTo>
                    <a:cubicBezTo>
                      <a:pt x="101" y="401"/>
                      <a:pt x="100" y="400"/>
                      <a:pt x="102" y="400"/>
                    </a:cubicBezTo>
                    <a:cubicBezTo>
                      <a:pt x="104" y="403"/>
                      <a:pt x="103" y="403"/>
                      <a:pt x="104" y="406"/>
                    </a:cubicBezTo>
                    <a:cubicBezTo>
                      <a:pt x="102" y="404"/>
                      <a:pt x="104" y="404"/>
                      <a:pt x="102" y="403"/>
                    </a:cubicBezTo>
                    <a:cubicBezTo>
                      <a:pt x="101" y="402"/>
                      <a:pt x="102" y="404"/>
                      <a:pt x="101" y="403"/>
                    </a:cubicBezTo>
                    <a:cubicBezTo>
                      <a:pt x="103" y="406"/>
                      <a:pt x="106" y="406"/>
                      <a:pt x="108" y="410"/>
                    </a:cubicBezTo>
                    <a:cubicBezTo>
                      <a:pt x="109" y="411"/>
                      <a:pt x="106" y="408"/>
                      <a:pt x="106" y="408"/>
                    </a:cubicBezTo>
                    <a:close/>
                    <a:moveTo>
                      <a:pt x="93" y="389"/>
                    </a:moveTo>
                    <a:cubicBezTo>
                      <a:pt x="94" y="390"/>
                      <a:pt x="95" y="391"/>
                      <a:pt x="96" y="393"/>
                    </a:cubicBezTo>
                    <a:cubicBezTo>
                      <a:pt x="95" y="392"/>
                      <a:pt x="93" y="391"/>
                      <a:pt x="93" y="389"/>
                    </a:cubicBezTo>
                    <a:close/>
                    <a:moveTo>
                      <a:pt x="104" y="379"/>
                    </a:moveTo>
                    <a:cubicBezTo>
                      <a:pt x="104" y="380"/>
                      <a:pt x="104" y="381"/>
                      <a:pt x="103" y="381"/>
                    </a:cubicBezTo>
                    <a:cubicBezTo>
                      <a:pt x="104" y="382"/>
                      <a:pt x="104" y="382"/>
                      <a:pt x="104" y="382"/>
                    </a:cubicBezTo>
                    <a:cubicBezTo>
                      <a:pt x="105" y="383"/>
                      <a:pt x="104" y="382"/>
                      <a:pt x="105" y="381"/>
                    </a:cubicBezTo>
                    <a:cubicBezTo>
                      <a:pt x="106" y="383"/>
                      <a:pt x="105" y="383"/>
                      <a:pt x="107" y="385"/>
                    </a:cubicBezTo>
                    <a:cubicBezTo>
                      <a:pt x="107" y="385"/>
                      <a:pt x="106" y="384"/>
                      <a:pt x="106" y="384"/>
                    </a:cubicBezTo>
                    <a:cubicBezTo>
                      <a:pt x="106" y="385"/>
                      <a:pt x="108" y="385"/>
                      <a:pt x="109" y="388"/>
                    </a:cubicBezTo>
                    <a:cubicBezTo>
                      <a:pt x="106" y="387"/>
                      <a:pt x="104" y="383"/>
                      <a:pt x="102" y="380"/>
                    </a:cubicBezTo>
                    <a:cubicBezTo>
                      <a:pt x="104" y="381"/>
                      <a:pt x="102" y="378"/>
                      <a:pt x="104" y="379"/>
                    </a:cubicBezTo>
                    <a:close/>
                    <a:moveTo>
                      <a:pt x="101" y="383"/>
                    </a:moveTo>
                    <a:cubicBezTo>
                      <a:pt x="102" y="382"/>
                      <a:pt x="106" y="388"/>
                      <a:pt x="106" y="389"/>
                    </a:cubicBezTo>
                    <a:cubicBezTo>
                      <a:pt x="104" y="387"/>
                      <a:pt x="103" y="385"/>
                      <a:pt x="101" y="383"/>
                    </a:cubicBezTo>
                    <a:close/>
                    <a:moveTo>
                      <a:pt x="94" y="393"/>
                    </a:moveTo>
                    <a:cubicBezTo>
                      <a:pt x="95" y="392"/>
                      <a:pt x="98" y="395"/>
                      <a:pt x="97" y="396"/>
                    </a:cubicBezTo>
                    <a:cubicBezTo>
                      <a:pt x="94" y="394"/>
                      <a:pt x="96" y="394"/>
                      <a:pt x="94" y="393"/>
                    </a:cubicBezTo>
                    <a:close/>
                    <a:moveTo>
                      <a:pt x="152" y="334"/>
                    </a:moveTo>
                    <a:cubicBezTo>
                      <a:pt x="151" y="334"/>
                      <a:pt x="151" y="333"/>
                      <a:pt x="151" y="332"/>
                    </a:cubicBezTo>
                    <a:cubicBezTo>
                      <a:pt x="151" y="332"/>
                      <a:pt x="152" y="333"/>
                      <a:pt x="152" y="333"/>
                    </a:cubicBezTo>
                    <a:cubicBezTo>
                      <a:pt x="153" y="334"/>
                      <a:pt x="153" y="333"/>
                      <a:pt x="154" y="335"/>
                    </a:cubicBezTo>
                    <a:cubicBezTo>
                      <a:pt x="154" y="335"/>
                      <a:pt x="154" y="335"/>
                      <a:pt x="154" y="335"/>
                    </a:cubicBezTo>
                    <a:cubicBezTo>
                      <a:pt x="153" y="334"/>
                      <a:pt x="152" y="334"/>
                      <a:pt x="152" y="334"/>
                    </a:cubicBezTo>
                    <a:close/>
                    <a:moveTo>
                      <a:pt x="97" y="393"/>
                    </a:moveTo>
                    <a:cubicBezTo>
                      <a:pt x="97" y="392"/>
                      <a:pt x="99" y="396"/>
                      <a:pt x="100" y="397"/>
                    </a:cubicBezTo>
                    <a:cubicBezTo>
                      <a:pt x="100" y="398"/>
                      <a:pt x="99" y="397"/>
                      <a:pt x="98" y="398"/>
                    </a:cubicBezTo>
                    <a:cubicBezTo>
                      <a:pt x="97" y="396"/>
                      <a:pt x="99" y="396"/>
                      <a:pt x="97" y="393"/>
                    </a:cubicBezTo>
                    <a:close/>
                    <a:moveTo>
                      <a:pt x="132" y="367"/>
                    </a:moveTo>
                    <a:cubicBezTo>
                      <a:pt x="132" y="366"/>
                      <a:pt x="130" y="364"/>
                      <a:pt x="130" y="363"/>
                    </a:cubicBezTo>
                    <a:cubicBezTo>
                      <a:pt x="130" y="362"/>
                      <a:pt x="132" y="365"/>
                      <a:pt x="133" y="365"/>
                    </a:cubicBezTo>
                    <a:cubicBezTo>
                      <a:pt x="132" y="366"/>
                      <a:pt x="133" y="367"/>
                      <a:pt x="132" y="368"/>
                    </a:cubicBezTo>
                    <a:cubicBezTo>
                      <a:pt x="134" y="368"/>
                      <a:pt x="135" y="368"/>
                      <a:pt x="136" y="370"/>
                    </a:cubicBezTo>
                    <a:cubicBezTo>
                      <a:pt x="135" y="371"/>
                      <a:pt x="133" y="368"/>
                      <a:pt x="134" y="371"/>
                    </a:cubicBezTo>
                    <a:cubicBezTo>
                      <a:pt x="133" y="371"/>
                      <a:pt x="133" y="371"/>
                      <a:pt x="132" y="369"/>
                    </a:cubicBezTo>
                    <a:cubicBezTo>
                      <a:pt x="132" y="369"/>
                      <a:pt x="133" y="369"/>
                      <a:pt x="133" y="369"/>
                    </a:cubicBezTo>
                    <a:cubicBezTo>
                      <a:pt x="132" y="368"/>
                      <a:pt x="130" y="368"/>
                      <a:pt x="129" y="366"/>
                    </a:cubicBezTo>
                    <a:cubicBezTo>
                      <a:pt x="131" y="368"/>
                      <a:pt x="130" y="365"/>
                      <a:pt x="132" y="367"/>
                    </a:cubicBezTo>
                    <a:close/>
                    <a:moveTo>
                      <a:pt x="104" y="404"/>
                    </a:moveTo>
                    <a:cubicBezTo>
                      <a:pt x="104" y="402"/>
                      <a:pt x="107" y="406"/>
                      <a:pt x="108" y="407"/>
                    </a:cubicBezTo>
                    <a:cubicBezTo>
                      <a:pt x="108" y="408"/>
                      <a:pt x="107" y="407"/>
                      <a:pt x="106" y="406"/>
                    </a:cubicBezTo>
                    <a:cubicBezTo>
                      <a:pt x="105" y="406"/>
                      <a:pt x="105" y="404"/>
                      <a:pt x="104" y="404"/>
                    </a:cubicBezTo>
                    <a:close/>
                    <a:moveTo>
                      <a:pt x="135" y="371"/>
                    </a:moveTo>
                    <a:cubicBezTo>
                      <a:pt x="136" y="371"/>
                      <a:pt x="137" y="371"/>
                      <a:pt x="137" y="371"/>
                    </a:cubicBezTo>
                    <a:cubicBezTo>
                      <a:pt x="139" y="372"/>
                      <a:pt x="138" y="373"/>
                      <a:pt x="139" y="374"/>
                    </a:cubicBezTo>
                    <a:cubicBezTo>
                      <a:pt x="139" y="374"/>
                      <a:pt x="136" y="371"/>
                      <a:pt x="137" y="373"/>
                    </a:cubicBezTo>
                    <a:cubicBezTo>
                      <a:pt x="137" y="373"/>
                      <a:pt x="136" y="372"/>
                      <a:pt x="135" y="371"/>
                    </a:cubicBezTo>
                    <a:close/>
                    <a:moveTo>
                      <a:pt x="139" y="375"/>
                    </a:moveTo>
                    <a:cubicBezTo>
                      <a:pt x="140" y="375"/>
                      <a:pt x="141" y="377"/>
                      <a:pt x="142" y="376"/>
                    </a:cubicBezTo>
                    <a:cubicBezTo>
                      <a:pt x="142" y="377"/>
                      <a:pt x="141" y="377"/>
                      <a:pt x="143" y="378"/>
                    </a:cubicBezTo>
                    <a:cubicBezTo>
                      <a:pt x="142" y="376"/>
                      <a:pt x="144" y="378"/>
                      <a:pt x="144" y="379"/>
                    </a:cubicBezTo>
                    <a:cubicBezTo>
                      <a:pt x="142" y="379"/>
                      <a:pt x="140" y="377"/>
                      <a:pt x="139" y="375"/>
                    </a:cubicBezTo>
                    <a:close/>
                    <a:moveTo>
                      <a:pt x="142" y="380"/>
                    </a:moveTo>
                    <a:cubicBezTo>
                      <a:pt x="142" y="380"/>
                      <a:pt x="141" y="379"/>
                      <a:pt x="140" y="378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41" y="378"/>
                      <a:pt x="141" y="378"/>
                      <a:pt x="142" y="379"/>
                    </a:cubicBezTo>
                    <a:cubicBezTo>
                      <a:pt x="140" y="379"/>
                      <a:pt x="141" y="379"/>
                      <a:pt x="142" y="380"/>
                    </a:cubicBezTo>
                    <a:close/>
                    <a:moveTo>
                      <a:pt x="114" y="415"/>
                    </a:moveTo>
                    <a:cubicBezTo>
                      <a:pt x="114" y="414"/>
                      <a:pt x="117" y="417"/>
                      <a:pt x="118" y="418"/>
                    </a:cubicBezTo>
                    <a:cubicBezTo>
                      <a:pt x="117" y="419"/>
                      <a:pt x="115" y="417"/>
                      <a:pt x="114" y="415"/>
                    </a:cubicBezTo>
                    <a:close/>
                    <a:moveTo>
                      <a:pt x="167" y="348"/>
                    </a:moveTo>
                    <a:cubicBezTo>
                      <a:pt x="168" y="347"/>
                      <a:pt x="168" y="348"/>
                      <a:pt x="169" y="347"/>
                    </a:cubicBezTo>
                    <a:cubicBezTo>
                      <a:pt x="170" y="348"/>
                      <a:pt x="172" y="350"/>
                      <a:pt x="172" y="351"/>
                    </a:cubicBezTo>
                    <a:cubicBezTo>
                      <a:pt x="169" y="347"/>
                      <a:pt x="169" y="349"/>
                      <a:pt x="167" y="348"/>
                    </a:cubicBezTo>
                    <a:close/>
                    <a:moveTo>
                      <a:pt x="150" y="371"/>
                    </a:moveTo>
                    <a:cubicBezTo>
                      <a:pt x="151" y="372"/>
                      <a:pt x="152" y="371"/>
                      <a:pt x="151" y="371"/>
                    </a:cubicBezTo>
                    <a:cubicBezTo>
                      <a:pt x="153" y="372"/>
                      <a:pt x="152" y="372"/>
                      <a:pt x="153" y="374"/>
                    </a:cubicBezTo>
                    <a:cubicBezTo>
                      <a:pt x="152" y="374"/>
                      <a:pt x="152" y="372"/>
                      <a:pt x="150" y="371"/>
                    </a:cubicBezTo>
                    <a:close/>
                    <a:moveTo>
                      <a:pt x="146" y="383"/>
                    </a:moveTo>
                    <a:cubicBezTo>
                      <a:pt x="147" y="382"/>
                      <a:pt x="149" y="385"/>
                      <a:pt x="149" y="384"/>
                    </a:cubicBezTo>
                    <a:cubicBezTo>
                      <a:pt x="151" y="386"/>
                      <a:pt x="149" y="385"/>
                      <a:pt x="150" y="386"/>
                    </a:cubicBezTo>
                    <a:cubicBezTo>
                      <a:pt x="151" y="387"/>
                      <a:pt x="153" y="389"/>
                      <a:pt x="154" y="390"/>
                    </a:cubicBezTo>
                    <a:cubicBezTo>
                      <a:pt x="151" y="389"/>
                      <a:pt x="149" y="386"/>
                      <a:pt x="146" y="383"/>
                    </a:cubicBezTo>
                    <a:close/>
                    <a:moveTo>
                      <a:pt x="149" y="384"/>
                    </a:moveTo>
                    <a:cubicBezTo>
                      <a:pt x="152" y="385"/>
                      <a:pt x="153" y="388"/>
                      <a:pt x="156" y="389"/>
                    </a:cubicBezTo>
                    <a:cubicBezTo>
                      <a:pt x="154" y="390"/>
                      <a:pt x="151" y="385"/>
                      <a:pt x="149" y="384"/>
                    </a:cubicBezTo>
                    <a:close/>
                    <a:moveTo>
                      <a:pt x="174" y="352"/>
                    </a:moveTo>
                    <a:cubicBezTo>
                      <a:pt x="175" y="353"/>
                      <a:pt x="174" y="354"/>
                      <a:pt x="175" y="355"/>
                    </a:cubicBezTo>
                    <a:cubicBezTo>
                      <a:pt x="174" y="355"/>
                      <a:pt x="173" y="351"/>
                      <a:pt x="174" y="352"/>
                    </a:cubicBezTo>
                    <a:close/>
                    <a:moveTo>
                      <a:pt x="166" y="373"/>
                    </a:moveTo>
                    <a:cubicBezTo>
                      <a:pt x="168" y="377"/>
                      <a:pt x="167" y="375"/>
                      <a:pt x="169" y="379"/>
                    </a:cubicBezTo>
                    <a:cubicBezTo>
                      <a:pt x="167" y="377"/>
                      <a:pt x="165" y="375"/>
                      <a:pt x="166" y="373"/>
                    </a:cubicBezTo>
                    <a:close/>
                    <a:moveTo>
                      <a:pt x="156" y="393"/>
                    </a:moveTo>
                    <a:cubicBezTo>
                      <a:pt x="157" y="393"/>
                      <a:pt x="160" y="395"/>
                      <a:pt x="162" y="396"/>
                    </a:cubicBezTo>
                    <a:cubicBezTo>
                      <a:pt x="161" y="396"/>
                      <a:pt x="164" y="399"/>
                      <a:pt x="167" y="401"/>
                    </a:cubicBezTo>
                    <a:cubicBezTo>
                      <a:pt x="167" y="401"/>
                      <a:pt x="166" y="401"/>
                      <a:pt x="166" y="402"/>
                    </a:cubicBezTo>
                    <a:cubicBezTo>
                      <a:pt x="164" y="401"/>
                      <a:pt x="165" y="400"/>
                      <a:pt x="164" y="399"/>
                    </a:cubicBezTo>
                    <a:cubicBezTo>
                      <a:pt x="163" y="400"/>
                      <a:pt x="161" y="397"/>
                      <a:pt x="160" y="398"/>
                    </a:cubicBezTo>
                    <a:cubicBezTo>
                      <a:pt x="160" y="397"/>
                      <a:pt x="159" y="394"/>
                      <a:pt x="158" y="395"/>
                    </a:cubicBezTo>
                    <a:cubicBezTo>
                      <a:pt x="157" y="394"/>
                      <a:pt x="157" y="394"/>
                      <a:pt x="156" y="393"/>
                    </a:cubicBezTo>
                    <a:close/>
                    <a:moveTo>
                      <a:pt x="165" y="385"/>
                    </a:moveTo>
                    <a:cubicBezTo>
                      <a:pt x="165" y="386"/>
                      <a:pt x="166" y="387"/>
                      <a:pt x="167" y="387"/>
                    </a:cubicBezTo>
                    <a:cubicBezTo>
                      <a:pt x="166" y="388"/>
                      <a:pt x="164" y="386"/>
                      <a:pt x="165" y="385"/>
                    </a:cubicBezTo>
                    <a:close/>
                    <a:moveTo>
                      <a:pt x="170" y="385"/>
                    </a:moveTo>
                    <a:cubicBezTo>
                      <a:pt x="171" y="384"/>
                      <a:pt x="173" y="387"/>
                      <a:pt x="176" y="389"/>
                    </a:cubicBezTo>
                    <a:cubicBezTo>
                      <a:pt x="174" y="389"/>
                      <a:pt x="173" y="387"/>
                      <a:pt x="170" y="385"/>
                    </a:cubicBezTo>
                    <a:close/>
                    <a:moveTo>
                      <a:pt x="168" y="389"/>
                    </a:moveTo>
                    <a:cubicBezTo>
                      <a:pt x="169" y="388"/>
                      <a:pt x="171" y="390"/>
                      <a:pt x="172" y="391"/>
                    </a:cubicBezTo>
                    <a:cubicBezTo>
                      <a:pt x="171" y="391"/>
                      <a:pt x="170" y="390"/>
                      <a:pt x="168" y="389"/>
                    </a:cubicBezTo>
                    <a:close/>
                    <a:moveTo>
                      <a:pt x="169" y="403"/>
                    </a:moveTo>
                    <a:cubicBezTo>
                      <a:pt x="170" y="404"/>
                      <a:pt x="171" y="404"/>
                      <a:pt x="171" y="404"/>
                    </a:cubicBezTo>
                    <a:cubicBezTo>
                      <a:pt x="173" y="406"/>
                      <a:pt x="168" y="405"/>
                      <a:pt x="169" y="403"/>
                    </a:cubicBezTo>
                    <a:close/>
                    <a:moveTo>
                      <a:pt x="174" y="398"/>
                    </a:moveTo>
                    <a:cubicBezTo>
                      <a:pt x="175" y="398"/>
                      <a:pt x="176" y="400"/>
                      <a:pt x="176" y="401"/>
                    </a:cubicBezTo>
                    <a:cubicBezTo>
                      <a:pt x="175" y="400"/>
                      <a:pt x="175" y="399"/>
                      <a:pt x="174" y="398"/>
                    </a:cubicBezTo>
                    <a:close/>
                    <a:moveTo>
                      <a:pt x="180" y="388"/>
                    </a:moveTo>
                    <a:cubicBezTo>
                      <a:pt x="182" y="389"/>
                      <a:pt x="185" y="391"/>
                      <a:pt x="188" y="392"/>
                    </a:cubicBezTo>
                    <a:cubicBezTo>
                      <a:pt x="187" y="393"/>
                      <a:pt x="184" y="390"/>
                      <a:pt x="184" y="392"/>
                    </a:cubicBezTo>
                    <a:cubicBezTo>
                      <a:pt x="183" y="391"/>
                      <a:pt x="181" y="390"/>
                      <a:pt x="180" y="388"/>
                    </a:cubicBezTo>
                    <a:close/>
                    <a:moveTo>
                      <a:pt x="185" y="392"/>
                    </a:moveTo>
                    <a:cubicBezTo>
                      <a:pt x="186" y="393"/>
                      <a:pt x="190" y="394"/>
                      <a:pt x="189" y="396"/>
                    </a:cubicBezTo>
                    <a:cubicBezTo>
                      <a:pt x="187" y="394"/>
                      <a:pt x="187" y="394"/>
                      <a:pt x="185" y="392"/>
                    </a:cubicBezTo>
                    <a:close/>
                    <a:moveTo>
                      <a:pt x="187" y="405"/>
                    </a:moveTo>
                    <a:cubicBezTo>
                      <a:pt x="188" y="406"/>
                      <a:pt x="188" y="407"/>
                      <a:pt x="190" y="408"/>
                    </a:cubicBezTo>
                    <a:cubicBezTo>
                      <a:pt x="190" y="409"/>
                      <a:pt x="189" y="408"/>
                      <a:pt x="188" y="408"/>
                    </a:cubicBezTo>
                    <a:cubicBezTo>
                      <a:pt x="186" y="407"/>
                      <a:pt x="186" y="407"/>
                      <a:pt x="186" y="407"/>
                    </a:cubicBezTo>
                    <a:cubicBezTo>
                      <a:pt x="185" y="406"/>
                      <a:pt x="186" y="405"/>
                      <a:pt x="187" y="405"/>
                    </a:cubicBezTo>
                    <a:close/>
                    <a:moveTo>
                      <a:pt x="170" y="441"/>
                    </a:moveTo>
                    <a:cubicBezTo>
                      <a:pt x="169" y="440"/>
                      <a:pt x="172" y="442"/>
                      <a:pt x="171" y="441"/>
                    </a:cubicBezTo>
                    <a:cubicBezTo>
                      <a:pt x="173" y="442"/>
                      <a:pt x="171" y="443"/>
                      <a:pt x="170" y="441"/>
                    </a:cubicBezTo>
                    <a:close/>
                    <a:moveTo>
                      <a:pt x="173" y="442"/>
                    </a:moveTo>
                    <a:cubicBezTo>
                      <a:pt x="177" y="445"/>
                      <a:pt x="176" y="444"/>
                      <a:pt x="181" y="446"/>
                    </a:cubicBezTo>
                    <a:cubicBezTo>
                      <a:pt x="181" y="447"/>
                      <a:pt x="181" y="447"/>
                      <a:pt x="181" y="448"/>
                    </a:cubicBezTo>
                    <a:cubicBezTo>
                      <a:pt x="180" y="447"/>
                      <a:pt x="178" y="446"/>
                      <a:pt x="176" y="445"/>
                    </a:cubicBezTo>
                    <a:cubicBezTo>
                      <a:pt x="175" y="445"/>
                      <a:pt x="173" y="444"/>
                      <a:pt x="172" y="443"/>
                    </a:cubicBezTo>
                    <a:cubicBezTo>
                      <a:pt x="173" y="442"/>
                      <a:pt x="173" y="441"/>
                      <a:pt x="175" y="443"/>
                    </a:cubicBezTo>
                    <a:cubicBezTo>
                      <a:pt x="175" y="443"/>
                      <a:pt x="174" y="443"/>
                      <a:pt x="173" y="442"/>
                    </a:cubicBezTo>
                    <a:close/>
                    <a:moveTo>
                      <a:pt x="193" y="410"/>
                    </a:moveTo>
                    <a:cubicBezTo>
                      <a:pt x="192" y="409"/>
                      <a:pt x="192" y="409"/>
                      <a:pt x="193" y="409"/>
                    </a:cubicBezTo>
                    <a:cubicBezTo>
                      <a:pt x="194" y="409"/>
                      <a:pt x="195" y="410"/>
                      <a:pt x="195" y="410"/>
                    </a:cubicBezTo>
                    <a:cubicBezTo>
                      <a:pt x="195" y="411"/>
                      <a:pt x="193" y="409"/>
                      <a:pt x="193" y="410"/>
                    </a:cubicBezTo>
                    <a:close/>
                    <a:moveTo>
                      <a:pt x="189" y="418"/>
                    </a:moveTo>
                    <a:cubicBezTo>
                      <a:pt x="188" y="417"/>
                      <a:pt x="191" y="419"/>
                      <a:pt x="191" y="419"/>
                    </a:cubicBezTo>
                    <a:cubicBezTo>
                      <a:pt x="192" y="420"/>
                      <a:pt x="190" y="418"/>
                      <a:pt x="192" y="418"/>
                    </a:cubicBezTo>
                    <a:cubicBezTo>
                      <a:pt x="193" y="419"/>
                      <a:pt x="193" y="420"/>
                      <a:pt x="193" y="421"/>
                    </a:cubicBezTo>
                    <a:cubicBezTo>
                      <a:pt x="191" y="420"/>
                      <a:pt x="190" y="419"/>
                      <a:pt x="189" y="418"/>
                    </a:cubicBezTo>
                    <a:close/>
                    <a:moveTo>
                      <a:pt x="194" y="420"/>
                    </a:moveTo>
                    <a:cubicBezTo>
                      <a:pt x="193" y="419"/>
                      <a:pt x="196" y="420"/>
                      <a:pt x="196" y="421"/>
                    </a:cubicBezTo>
                    <a:cubicBezTo>
                      <a:pt x="196" y="422"/>
                      <a:pt x="196" y="422"/>
                      <a:pt x="195" y="421"/>
                    </a:cubicBezTo>
                    <a:cubicBezTo>
                      <a:pt x="195" y="422"/>
                      <a:pt x="196" y="423"/>
                      <a:pt x="197" y="423"/>
                    </a:cubicBezTo>
                    <a:cubicBezTo>
                      <a:pt x="197" y="422"/>
                      <a:pt x="197" y="422"/>
                      <a:pt x="196" y="422"/>
                    </a:cubicBezTo>
                    <a:cubicBezTo>
                      <a:pt x="197" y="421"/>
                      <a:pt x="201" y="425"/>
                      <a:pt x="199" y="423"/>
                    </a:cubicBezTo>
                    <a:cubicBezTo>
                      <a:pt x="199" y="424"/>
                      <a:pt x="202" y="425"/>
                      <a:pt x="201" y="424"/>
                    </a:cubicBezTo>
                    <a:cubicBezTo>
                      <a:pt x="202" y="424"/>
                      <a:pt x="202" y="425"/>
                      <a:pt x="203" y="425"/>
                    </a:cubicBezTo>
                    <a:cubicBezTo>
                      <a:pt x="202" y="427"/>
                      <a:pt x="202" y="425"/>
                      <a:pt x="201" y="427"/>
                    </a:cubicBezTo>
                    <a:cubicBezTo>
                      <a:pt x="198" y="425"/>
                      <a:pt x="196" y="423"/>
                      <a:pt x="193" y="421"/>
                    </a:cubicBezTo>
                    <a:cubicBezTo>
                      <a:pt x="193" y="421"/>
                      <a:pt x="196" y="420"/>
                      <a:pt x="194" y="420"/>
                    </a:cubicBezTo>
                    <a:close/>
                    <a:moveTo>
                      <a:pt x="177" y="472"/>
                    </a:moveTo>
                    <a:cubicBezTo>
                      <a:pt x="177" y="473"/>
                      <a:pt x="177" y="473"/>
                      <a:pt x="177" y="473"/>
                    </a:cubicBezTo>
                    <a:cubicBezTo>
                      <a:pt x="174" y="472"/>
                      <a:pt x="174" y="470"/>
                      <a:pt x="177" y="472"/>
                    </a:cubicBezTo>
                    <a:close/>
                    <a:moveTo>
                      <a:pt x="177" y="473"/>
                    </a:moveTo>
                    <a:cubicBezTo>
                      <a:pt x="178" y="475"/>
                      <a:pt x="180" y="474"/>
                      <a:pt x="182" y="476"/>
                    </a:cubicBezTo>
                    <a:cubicBezTo>
                      <a:pt x="181" y="476"/>
                      <a:pt x="182" y="476"/>
                      <a:pt x="182" y="477"/>
                    </a:cubicBezTo>
                    <a:cubicBezTo>
                      <a:pt x="179" y="476"/>
                      <a:pt x="177" y="474"/>
                      <a:pt x="177" y="473"/>
                    </a:cubicBezTo>
                    <a:close/>
                    <a:moveTo>
                      <a:pt x="198" y="427"/>
                    </a:moveTo>
                    <a:cubicBezTo>
                      <a:pt x="199" y="427"/>
                      <a:pt x="199" y="427"/>
                      <a:pt x="199" y="427"/>
                    </a:cubicBezTo>
                    <a:cubicBezTo>
                      <a:pt x="201" y="427"/>
                      <a:pt x="200" y="428"/>
                      <a:pt x="201" y="428"/>
                    </a:cubicBezTo>
                    <a:cubicBezTo>
                      <a:pt x="201" y="429"/>
                      <a:pt x="199" y="428"/>
                      <a:pt x="198" y="427"/>
                    </a:cubicBezTo>
                    <a:close/>
                    <a:moveTo>
                      <a:pt x="213" y="433"/>
                    </a:moveTo>
                    <a:cubicBezTo>
                      <a:pt x="213" y="432"/>
                      <a:pt x="216" y="434"/>
                      <a:pt x="216" y="435"/>
                    </a:cubicBezTo>
                    <a:cubicBezTo>
                      <a:pt x="214" y="434"/>
                      <a:pt x="214" y="433"/>
                      <a:pt x="213" y="433"/>
                    </a:cubicBezTo>
                    <a:close/>
                    <a:moveTo>
                      <a:pt x="217" y="439"/>
                    </a:moveTo>
                    <a:cubicBezTo>
                      <a:pt x="218" y="440"/>
                      <a:pt x="221" y="441"/>
                      <a:pt x="221" y="442"/>
                    </a:cubicBezTo>
                    <a:cubicBezTo>
                      <a:pt x="218" y="441"/>
                      <a:pt x="217" y="440"/>
                      <a:pt x="217" y="439"/>
                    </a:cubicBezTo>
                    <a:close/>
                    <a:moveTo>
                      <a:pt x="222" y="441"/>
                    </a:moveTo>
                    <a:cubicBezTo>
                      <a:pt x="223" y="442"/>
                      <a:pt x="223" y="442"/>
                      <a:pt x="225" y="443"/>
                    </a:cubicBezTo>
                    <a:cubicBezTo>
                      <a:pt x="224" y="443"/>
                      <a:pt x="223" y="443"/>
                      <a:pt x="222" y="443"/>
                    </a:cubicBezTo>
                    <a:cubicBezTo>
                      <a:pt x="221" y="442"/>
                      <a:pt x="222" y="442"/>
                      <a:pt x="222" y="441"/>
                    </a:cubicBezTo>
                    <a:close/>
                    <a:moveTo>
                      <a:pt x="211" y="512"/>
                    </a:moveTo>
                    <a:cubicBezTo>
                      <a:pt x="212" y="512"/>
                      <a:pt x="212" y="513"/>
                      <a:pt x="212" y="513"/>
                    </a:cubicBezTo>
                    <a:cubicBezTo>
                      <a:pt x="214" y="514"/>
                      <a:pt x="214" y="513"/>
                      <a:pt x="216" y="514"/>
                    </a:cubicBezTo>
                    <a:cubicBezTo>
                      <a:pt x="215" y="515"/>
                      <a:pt x="210" y="513"/>
                      <a:pt x="211" y="512"/>
                    </a:cubicBezTo>
                    <a:close/>
                    <a:moveTo>
                      <a:pt x="234" y="441"/>
                    </a:moveTo>
                    <a:cubicBezTo>
                      <a:pt x="235" y="440"/>
                      <a:pt x="238" y="443"/>
                      <a:pt x="236" y="444"/>
                    </a:cubicBezTo>
                    <a:cubicBezTo>
                      <a:pt x="235" y="443"/>
                      <a:pt x="237" y="442"/>
                      <a:pt x="234" y="441"/>
                    </a:cubicBezTo>
                    <a:close/>
                    <a:moveTo>
                      <a:pt x="234" y="446"/>
                    </a:moveTo>
                    <a:cubicBezTo>
                      <a:pt x="236" y="448"/>
                      <a:pt x="237" y="447"/>
                      <a:pt x="239" y="449"/>
                    </a:cubicBezTo>
                    <a:cubicBezTo>
                      <a:pt x="239" y="450"/>
                      <a:pt x="236" y="448"/>
                      <a:pt x="237" y="449"/>
                    </a:cubicBezTo>
                    <a:cubicBezTo>
                      <a:pt x="236" y="448"/>
                      <a:pt x="234" y="447"/>
                      <a:pt x="234" y="446"/>
                    </a:cubicBezTo>
                    <a:close/>
                    <a:moveTo>
                      <a:pt x="227" y="521"/>
                    </a:moveTo>
                    <a:cubicBezTo>
                      <a:pt x="227" y="520"/>
                      <a:pt x="232" y="522"/>
                      <a:pt x="231" y="522"/>
                    </a:cubicBezTo>
                    <a:cubicBezTo>
                      <a:pt x="229" y="522"/>
                      <a:pt x="229" y="521"/>
                      <a:pt x="227" y="521"/>
                    </a:cubicBezTo>
                    <a:close/>
                    <a:moveTo>
                      <a:pt x="238" y="452"/>
                    </a:moveTo>
                    <a:cubicBezTo>
                      <a:pt x="239" y="452"/>
                      <a:pt x="239" y="452"/>
                      <a:pt x="239" y="451"/>
                    </a:cubicBezTo>
                    <a:cubicBezTo>
                      <a:pt x="242" y="452"/>
                      <a:pt x="241" y="454"/>
                      <a:pt x="238" y="452"/>
                    </a:cubicBezTo>
                    <a:close/>
                    <a:moveTo>
                      <a:pt x="239" y="455"/>
                    </a:moveTo>
                    <a:cubicBezTo>
                      <a:pt x="239" y="455"/>
                      <a:pt x="241" y="456"/>
                      <a:pt x="242" y="456"/>
                    </a:cubicBezTo>
                    <a:cubicBezTo>
                      <a:pt x="242" y="457"/>
                      <a:pt x="239" y="456"/>
                      <a:pt x="239" y="455"/>
                    </a:cubicBezTo>
                    <a:close/>
                    <a:moveTo>
                      <a:pt x="241" y="468"/>
                    </a:moveTo>
                    <a:cubicBezTo>
                      <a:pt x="243" y="470"/>
                      <a:pt x="247" y="470"/>
                      <a:pt x="246" y="472"/>
                    </a:cubicBezTo>
                    <a:cubicBezTo>
                      <a:pt x="245" y="470"/>
                      <a:pt x="241" y="470"/>
                      <a:pt x="241" y="468"/>
                    </a:cubicBezTo>
                    <a:close/>
                    <a:moveTo>
                      <a:pt x="235" y="520"/>
                    </a:moveTo>
                    <a:cubicBezTo>
                      <a:pt x="237" y="521"/>
                      <a:pt x="241" y="522"/>
                      <a:pt x="240" y="523"/>
                    </a:cubicBezTo>
                    <a:cubicBezTo>
                      <a:pt x="237" y="522"/>
                      <a:pt x="235" y="521"/>
                      <a:pt x="235" y="520"/>
                    </a:cubicBezTo>
                    <a:close/>
                    <a:moveTo>
                      <a:pt x="246" y="455"/>
                    </a:moveTo>
                    <a:cubicBezTo>
                      <a:pt x="249" y="455"/>
                      <a:pt x="248" y="456"/>
                      <a:pt x="249" y="457"/>
                    </a:cubicBezTo>
                    <a:cubicBezTo>
                      <a:pt x="249" y="457"/>
                      <a:pt x="247" y="456"/>
                      <a:pt x="246" y="456"/>
                    </a:cubicBezTo>
                    <a:cubicBezTo>
                      <a:pt x="245" y="455"/>
                      <a:pt x="247" y="456"/>
                      <a:pt x="246" y="455"/>
                    </a:cubicBezTo>
                    <a:close/>
                    <a:moveTo>
                      <a:pt x="251" y="457"/>
                    </a:moveTo>
                    <a:cubicBezTo>
                      <a:pt x="252" y="456"/>
                      <a:pt x="255" y="457"/>
                      <a:pt x="257" y="458"/>
                    </a:cubicBezTo>
                    <a:cubicBezTo>
                      <a:pt x="256" y="459"/>
                      <a:pt x="253" y="458"/>
                      <a:pt x="251" y="457"/>
                    </a:cubicBezTo>
                    <a:close/>
                    <a:moveTo>
                      <a:pt x="251" y="473"/>
                    </a:moveTo>
                    <a:cubicBezTo>
                      <a:pt x="251" y="472"/>
                      <a:pt x="251" y="471"/>
                      <a:pt x="254" y="472"/>
                    </a:cubicBezTo>
                    <a:cubicBezTo>
                      <a:pt x="253" y="473"/>
                      <a:pt x="253" y="473"/>
                      <a:pt x="251" y="473"/>
                    </a:cubicBezTo>
                    <a:close/>
                    <a:moveTo>
                      <a:pt x="252" y="465"/>
                    </a:moveTo>
                    <a:cubicBezTo>
                      <a:pt x="253" y="465"/>
                      <a:pt x="256" y="466"/>
                      <a:pt x="256" y="466"/>
                    </a:cubicBezTo>
                    <a:cubicBezTo>
                      <a:pt x="256" y="467"/>
                      <a:pt x="256" y="467"/>
                      <a:pt x="254" y="467"/>
                    </a:cubicBezTo>
                    <a:cubicBezTo>
                      <a:pt x="255" y="466"/>
                      <a:pt x="254" y="466"/>
                      <a:pt x="252" y="465"/>
                    </a:cubicBezTo>
                    <a:close/>
                    <a:moveTo>
                      <a:pt x="268" y="472"/>
                    </a:moveTo>
                    <a:cubicBezTo>
                      <a:pt x="265" y="472"/>
                      <a:pt x="265" y="472"/>
                      <a:pt x="265" y="472"/>
                    </a:cubicBezTo>
                    <a:cubicBezTo>
                      <a:pt x="265" y="471"/>
                      <a:pt x="267" y="471"/>
                      <a:pt x="268" y="471"/>
                    </a:cubicBezTo>
                    <a:cubicBezTo>
                      <a:pt x="269" y="472"/>
                      <a:pt x="266" y="471"/>
                      <a:pt x="268" y="472"/>
                    </a:cubicBezTo>
                    <a:close/>
                    <a:moveTo>
                      <a:pt x="277" y="532"/>
                    </a:moveTo>
                    <a:cubicBezTo>
                      <a:pt x="278" y="531"/>
                      <a:pt x="279" y="531"/>
                      <a:pt x="281" y="532"/>
                    </a:cubicBezTo>
                    <a:cubicBezTo>
                      <a:pt x="283" y="533"/>
                      <a:pt x="278" y="532"/>
                      <a:pt x="277" y="532"/>
                    </a:cubicBezTo>
                    <a:close/>
                    <a:moveTo>
                      <a:pt x="293" y="477"/>
                    </a:moveTo>
                    <a:cubicBezTo>
                      <a:pt x="293" y="475"/>
                      <a:pt x="298" y="477"/>
                      <a:pt x="297" y="478"/>
                    </a:cubicBezTo>
                    <a:cubicBezTo>
                      <a:pt x="295" y="478"/>
                      <a:pt x="295" y="477"/>
                      <a:pt x="293" y="477"/>
                    </a:cubicBezTo>
                    <a:close/>
                    <a:moveTo>
                      <a:pt x="296" y="511"/>
                    </a:moveTo>
                    <a:cubicBezTo>
                      <a:pt x="296" y="510"/>
                      <a:pt x="297" y="510"/>
                      <a:pt x="297" y="510"/>
                    </a:cubicBezTo>
                    <a:cubicBezTo>
                      <a:pt x="298" y="510"/>
                      <a:pt x="300" y="511"/>
                      <a:pt x="302" y="511"/>
                    </a:cubicBezTo>
                    <a:cubicBezTo>
                      <a:pt x="301" y="513"/>
                      <a:pt x="298" y="511"/>
                      <a:pt x="296" y="511"/>
                    </a:cubicBezTo>
                    <a:close/>
                    <a:moveTo>
                      <a:pt x="331" y="514"/>
                    </a:moveTo>
                    <a:cubicBezTo>
                      <a:pt x="332" y="514"/>
                      <a:pt x="333" y="513"/>
                      <a:pt x="334" y="513"/>
                    </a:cubicBezTo>
                    <a:cubicBezTo>
                      <a:pt x="334" y="514"/>
                      <a:pt x="334" y="514"/>
                      <a:pt x="334" y="514"/>
                    </a:cubicBezTo>
                    <a:lnTo>
                      <a:pt x="331" y="514"/>
                    </a:lnTo>
                    <a:close/>
                    <a:moveTo>
                      <a:pt x="350" y="548"/>
                    </a:moveTo>
                    <a:cubicBezTo>
                      <a:pt x="354" y="548"/>
                      <a:pt x="357" y="548"/>
                      <a:pt x="362" y="548"/>
                    </a:cubicBezTo>
                    <a:cubicBezTo>
                      <a:pt x="362" y="549"/>
                      <a:pt x="358" y="549"/>
                      <a:pt x="357" y="548"/>
                    </a:cubicBezTo>
                    <a:cubicBezTo>
                      <a:pt x="357" y="549"/>
                      <a:pt x="359" y="549"/>
                      <a:pt x="360" y="549"/>
                    </a:cubicBezTo>
                    <a:cubicBezTo>
                      <a:pt x="356" y="549"/>
                      <a:pt x="351" y="549"/>
                      <a:pt x="350" y="548"/>
                    </a:cubicBezTo>
                    <a:close/>
                    <a:moveTo>
                      <a:pt x="413" y="551"/>
                    </a:moveTo>
                    <a:cubicBezTo>
                      <a:pt x="412" y="550"/>
                      <a:pt x="414" y="549"/>
                      <a:pt x="416" y="549"/>
                    </a:cubicBezTo>
                    <a:cubicBezTo>
                      <a:pt x="417" y="550"/>
                      <a:pt x="415" y="551"/>
                      <a:pt x="413" y="551"/>
                    </a:cubicBezTo>
                    <a:close/>
                    <a:moveTo>
                      <a:pt x="484" y="456"/>
                    </a:moveTo>
                    <a:cubicBezTo>
                      <a:pt x="485" y="457"/>
                      <a:pt x="483" y="457"/>
                      <a:pt x="484" y="458"/>
                    </a:cubicBezTo>
                    <a:cubicBezTo>
                      <a:pt x="482" y="459"/>
                      <a:pt x="481" y="457"/>
                      <a:pt x="484" y="456"/>
                    </a:cubicBezTo>
                    <a:close/>
                    <a:moveTo>
                      <a:pt x="540" y="514"/>
                    </a:moveTo>
                    <a:cubicBezTo>
                      <a:pt x="538" y="514"/>
                      <a:pt x="544" y="510"/>
                      <a:pt x="545" y="511"/>
                    </a:cubicBezTo>
                    <a:cubicBezTo>
                      <a:pt x="542" y="512"/>
                      <a:pt x="543" y="512"/>
                      <a:pt x="540" y="514"/>
                    </a:cubicBezTo>
                    <a:close/>
                    <a:moveTo>
                      <a:pt x="562" y="519"/>
                    </a:moveTo>
                    <a:cubicBezTo>
                      <a:pt x="562" y="518"/>
                      <a:pt x="561" y="517"/>
                      <a:pt x="564" y="516"/>
                    </a:cubicBezTo>
                    <a:cubicBezTo>
                      <a:pt x="565" y="516"/>
                      <a:pt x="565" y="517"/>
                      <a:pt x="562" y="519"/>
                    </a:cubicBezTo>
                    <a:close/>
                    <a:moveTo>
                      <a:pt x="629" y="457"/>
                    </a:moveTo>
                    <a:cubicBezTo>
                      <a:pt x="627" y="457"/>
                      <a:pt x="630" y="455"/>
                      <a:pt x="631" y="453"/>
                    </a:cubicBezTo>
                    <a:cubicBezTo>
                      <a:pt x="633" y="454"/>
                      <a:pt x="630" y="455"/>
                      <a:pt x="629" y="457"/>
                    </a:cubicBezTo>
                    <a:close/>
                    <a:moveTo>
                      <a:pt x="501" y="311"/>
                    </a:moveTo>
                    <a:cubicBezTo>
                      <a:pt x="499" y="313"/>
                      <a:pt x="498" y="313"/>
                      <a:pt x="498" y="315"/>
                    </a:cubicBezTo>
                    <a:cubicBezTo>
                      <a:pt x="495" y="316"/>
                      <a:pt x="498" y="312"/>
                      <a:pt x="499" y="311"/>
                    </a:cubicBezTo>
                    <a:cubicBezTo>
                      <a:pt x="499" y="311"/>
                      <a:pt x="500" y="312"/>
                      <a:pt x="500" y="311"/>
                    </a:cubicBezTo>
                    <a:cubicBezTo>
                      <a:pt x="500" y="310"/>
                      <a:pt x="500" y="311"/>
                      <a:pt x="501" y="311"/>
                    </a:cubicBezTo>
                    <a:close/>
                    <a:moveTo>
                      <a:pt x="646" y="409"/>
                    </a:moveTo>
                    <a:cubicBezTo>
                      <a:pt x="644" y="411"/>
                      <a:pt x="647" y="406"/>
                      <a:pt x="647" y="405"/>
                    </a:cubicBezTo>
                    <a:cubicBezTo>
                      <a:pt x="649" y="404"/>
                      <a:pt x="646" y="408"/>
                      <a:pt x="646" y="409"/>
                    </a:cubicBezTo>
                    <a:close/>
                    <a:moveTo>
                      <a:pt x="650" y="403"/>
                    </a:moveTo>
                    <a:cubicBezTo>
                      <a:pt x="649" y="403"/>
                      <a:pt x="648" y="405"/>
                      <a:pt x="648" y="404"/>
                    </a:cubicBezTo>
                    <a:cubicBezTo>
                      <a:pt x="653" y="396"/>
                      <a:pt x="657" y="392"/>
                      <a:pt x="661" y="385"/>
                    </a:cubicBezTo>
                    <a:cubicBezTo>
                      <a:pt x="658" y="387"/>
                      <a:pt x="662" y="382"/>
                      <a:pt x="658" y="384"/>
                    </a:cubicBezTo>
                    <a:cubicBezTo>
                      <a:pt x="657" y="386"/>
                      <a:pt x="657" y="387"/>
                      <a:pt x="656" y="388"/>
                    </a:cubicBezTo>
                    <a:cubicBezTo>
                      <a:pt x="655" y="390"/>
                      <a:pt x="655" y="388"/>
                      <a:pt x="653" y="391"/>
                    </a:cubicBezTo>
                    <a:cubicBezTo>
                      <a:pt x="652" y="391"/>
                      <a:pt x="653" y="389"/>
                      <a:pt x="652" y="388"/>
                    </a:cubicBezTo>
                    <a:cubicBezTo>
                      <a:pt x="654" y="386"/>
                      <a:pt x="653" y="390"/>
                      <a:pt x="655" y="387"/>
                    </a:cubicBezTo>
                    <a:cubicBezTo>
                      <a:pt x="656" y="387"/>
                      <a:pt x="654" y="388"/>
                      <a:pt x="656" y="388"/>
                    </a:cubicBezTo>
                    <a:cubicBezTo>
                      <a:pt x="655" y="387"/>
                      <a:pt x="658" y="383"/>
                      <a:pt x="658" y="381"/>
                    </a:cubicBezTo>
                    <a:cubicBezTo>
                      <a:pt x="659" y="383"/>
                      <a:pt x="662" y="379"/>
                      <a:pt x="661" y="381"/>
                    </a:cubicBezTo>
                    <a:cubicBezTo>
                      <a:pt x="662" y="382"/>
                      <a:pt x="663" y="379"/>
                      <a:pt x="664" y="378"/>
                    </a:cubicBezTo>
                    <a:cubicBezTo>
                      <a:pt x="664" y="378"/>
                      <a:pt x="664" y="379"/>
                      <a:pt x="664" y="379"/>
                    </a:cubicBezTo>
                    <a:cubicBezTo>
                      <a:pt x="663" y="381"/>
                      <a:pt x="662" y="382"/>
                      <a:pt x="662" y="383"/>
                    </a:cubicBezTo>
                    <a:cubicBezTo>
                      <a:pt x="663" y="383"/>
                      <a:pt x="664" y="380"/>
                      <a:pt x="665" y="380"/>
                    </a:cubicBezTo>
                    <a:cubicBezTo>
                      <a:pt x="664" y="382"/>
                      <a:pt x="663" y="384"/>
                      <a:pt x="661" y="387"/>
                    </a:cubicBezTo>
                    <a:cubicBezTo>
                      <a:pt x="662" y="385"/>
                      <a:pt x="664" y="385"/>
                      <a:pt x="666" y="382"/>
                    </a:cubicBezTo>
                    <a:cubicBezTo>
                      <a:pt x="667" y="381"/>
                      <a:pt x="666" y="383"/>
                      <a:pt x="665" y="385"/>
                    </a:cubicBezTo>
                    <a:cubicBezTo>
                      <a:pt x="665" y="385"/>
                      <a:pt x="666" y="384"/>
                      <a:pt x="666" y="385"/>
                    </a:cubicBezTo>
                    <a:cubicBezTo>
                      <a:pt x="667" y="383"/>
                      <a:pt x="668" y="381"/>
                      <a:pt x="670" y="379"/>
                    </a:cubicBezTo>
                    <a:cubicBezTo>
                      <a:pt x="670" y="380"/>
                      <a:pt x="667" y="384"/>
                      <a:pt x="670" y="382"/>
                    </a:cubicBezTo>
                    <a:cubicBezTo>
                      <a:pt x="669" y="385"/>
                      <a:pt x="668" y="384"/>
                      <a:pt x="667" y="385"/>
                    </a:cubicBezTo>
                    <a:cubicBezTo>
                      <a:pt x="667" y="386"/>
                      <a:pt x="667" y="386"/>
                      <a:pt x="667" y="386"/>
                    </a:cubicBezTo>
                    <a:cubicBezTo>
                      <a:pt x="666" y="387"/>
                      <a:pt x="666" y="387"/>
                      <a:pt x="666" y="386"/>
                    </a:cubicBezTo>
                    <a:cubicBezTo>
                      <a:pt x="665" y="388"/>
                      <a:pt x="665" y="389"/>
                      <a:pt x="664" y="390"/>
                    </a:cubicBezTo>
                    <a:cubicBezTo>
                      <a:pt x="663" y="390"/>
                      <a:pt x="664" y="389"/>
                      <a:pt x="664" y="389"/>
                    </a:cubicBezTo>
                    <a:cubicBezTo>
                      <a:pt x="660" y="392"/>
                      <a:pt x="658" y="397"/>
                      <a:pt x="654" y="402"/>
                    </a:cubicBezTo>
                    <a:cubicBezTo>
                      <a:pt x="655" y="402"/>
                      <a:pt x="656" y="400"/>
                      <a:pt x="657" y="402"/>
                    </a:cubicBezTo>
                    <a:cubicBezTo>
                      <a:pt x="655" y="404"/>
                      <a:pt x="654" y="402"/>
                      <a:pt x="653" y="405"/>
                    </a:cubicBezTo>
                    <a:cubicBezTo>
                      <a:pt x="652" y="403"/>
                      <a:pt x="650" y="407"/>
                      <a:pt x="648" y="409"/>
                    </a:cubicBezTo>
                    <a:cubicBezTo>
                      <a:pt x="647" y="408"/>
                      <a:pt x="647" y="406"/>
                      <a:pt x="650" y="403"/>
                    </a:cubicBezTo>
                    <a:close/>
                    <a:moveTo>
                      <a:pt x="650" y="395"/>
                    </a:moveTo>
                    <a:cubicBezTo>
                      <a:pt x="650" y="395"/>
                      <a:pt x="649" y="394"/>
                      <a:pt x="650" y="393"/>
                    </a:cubicBezTo>
                    <a:cubicBezTo>
                      <a:pt x="652" y="390"/>
                      <a:pt x="652" y="390"/>
                      <a:pt x="652" y="390"/>
                    </a:cubicBezTo>
                    <a:cubicBezTo>
                      <a:pt x="653" y="391"/>
                      <a:pt x="650" y="393"/>
                      <a:pt x="650" y="395"/>
                    </a:cubicBezTo>
                    <a:close/>
                    <a:moveTo>
                      <a:pt x="646" y="399"/>
                    </a:moveTo>
                    <a:cubicBezTo>
                      <a:pt x="646" y="398"/>
                      <a:pt x="647" y="397"/>
                      <a:pt x="648" y="396"/>
                    </a:cubicBezTo>
                    <a:cubicBezTo>
                      <a:pt x="649" y="396"/>
                      <a:pt x="649" y="396"/>
                      <a:pt x="649" y="396"/>
                    </a:cubicBezTo>
                    <a:cubicBezTo>
                      <a:pt x="648" y="398"/>
                      <a:pt x="648" y="397"/>
                      <a:pt x="646" y="399"/>
                    </a:cubicBezTo>
                    <a:close/>
                    <a:moveTo>
                      <a:pt x="674" y="408"/>
                    </a:moveTo>
                    <a:cubicBezTo>
                      <a:pt x="673" y="407"/>
                      <a:pt x="674" y="405"/>
                      <a:pt x="675" y="403"/>
                    </a:cubicBezTo>
                    <a:cubicBezTo>
                      <a:pt x="676" y="404"/>
                      <a:pt x="675" y="406"/>
                      <a:pt x="674" y="408"/>
                    </a:cubicBezTo>
                    <a:close/>
                    <a:moveTo>
                      <a:pt x="504" y="307"/>
                    </a:moveTo>
                    <a:cubicBezTo>
                      <a:pt x="506" y="304"/>
                      <a:pt x="507" y="301"/>
                      <a:pt x="509" y="299"/>
                    </a:cubicBezTo>
                    <a:cubicBezTo>
                      <a:pt x="510" y="301"/>
                      <a:pt x="506" y="306"/>
                      <a:pt x="504" y="307"/>
                    </a:cubicBezTo>
                    <a:close/>
                    <a:moveTo>
                      <a:pt x="661" y="397"/>
                    </a:moveTo>
                    <a:cubicBezTo>
                      <a:pt x="661" y="396"/>
                      <a:pt x="662" y="394"/>
                      <a:pt x="664" y="392"/>
                    </a:cubicBezTo>
                    <a:cubicBezTo>
                      <a:pt x="665" y="391"/>
                      <a:pt x="664" y="393"/>
                      <a:pt x="665" y="393"/>
                    </a:cubicBezTo>
                    <a:cubicBezTo>
                      <a:pt x="663" y="395"/>
                      <a:pt x="663" y="394"/>
                      <a:pt x="661" y="397"/>
                    </a:cubicBezTo>
                    <a:close/>
                    <a:moveTo>
                      <a:pt x="667" y="391"/>
                    </a:moveTo>
                    <a:cubicBezTo>
                      <a:pt x="667" y="391"/>
                      <a:pt x="667" y="390"/>
                      <a:pt x="667" y="390"/>
                    </a:cubicBezTo>
                    <a:cubicBezTo>
                      <a:pt x="668" y="388"/>
                      <a:pt x="669" y="387"/>
                      <a:pt x="671" y="385"/>
                    </a:cubicBezTo>
                    <a:cubicBezTo>
                      <a:pt x="670" y="387"/>
                      <a:pt x="668" y="390"/>
                      <a:pt x="667" y="391"/>
                    </a:cubicBezTo>
                    <a:close/>
                    <a:moveTo>
                      <a:pt x="662" y="379"/>
                    </a:moveTo>
                    <a:cubicBezTo>
                      <a:pt x="661" y="379"/>
                      <a:pt x="663" y="377"/>
                      <a:pt x="662" y="377"/>
                    </a:cubicBezTo>
                    <a:cubicBezTo>
                      <a:pt x="663" y="376"/>
                      <a:pt x="663" y="377"/>
                      <a:pt x="664" y="377"/>
                    </a:cubicBezTo>
                    <a:cubicBezTo>
                      <a:pt x="663" y="378"/>
                      <a:pt x="663" y="378"/>
                      <a:pt x="662" y="379"/>
                    </a:cubicBezTo>
                    <a:close/>
                    <a:moveTo>
                      <a:pt x="511" y="296"/>
                    </a:moveTo>
                    <a:cubicBezTo>
                      <a:pt x="511" y="295"/>
                      <a:pt x="512" y="294"/>
                      <a:pt x="513" y="293"/>
                    </a:cubicBezTo>
                    <a:cubicBezTo>
                      <a:pt x="513" y="294"/>
                      <a:pt x="512" y="295"/>
                      <a:pt x="511" y="296"/>
                    </a:cubicBezTo>
                    <a:close/>
                    <a:moveTo>
                      <a:pt x="533" y="277"/>
                    </a:moveTo>
                    <a:cubicBezTo>
                      <a:pt x="532" y="275"/>
                      <a:pt x="535" y="272"/>
                      <a:pt x="536" y="269"/>
                    </a:cubicBezTo>
                    <a:cubicBezTo>
                      <a:pt x="537" y="270"/>
                      <a:pt x="534" y="275"/>
                      <a:pt x="533" y="277"/>
                    </a:cubicBezTo>
                    <a:close/>
                    <a:moveTo>
                      <a:pt x="698" y="315"/>
                    </a:moveTo>
                    <a:cubicBezTo>
                      <a:pt x="699" y="312"/>
                      <a:pt x="700" y="307"/>
                      <a:pt x="702" y="306"/>
                    </a:cubicBezTo>
                    <a:cubicBezTo>
                      <a:pt x="702" y="308"/>
                      <a:pt x="700" y="311"/>
                      <a:pt x="702" y="310"/>
                    </a:cubicBezTo>
                    <a:cubicBezTo>
                      <a:pt x="701" y="313"/>
                      <a:pt x="700" y="313"/>
                      <a:pt x="700" y="315"/>
                    </a:cubicBezTo>
                    <a:cubicBezTo>
                      <a:pt x="699" y="314"/>
                      <a:pt x="698" y="316"/>
                      <a:pt x="698" y="315"/>
                    </a:cubicBezTo>
                    <a:close/>
                    <a:moveTo>
                      <a:pt x="535" y="265"/>
                    </a:moveTo>
                    <a:cubicBezTo>
                      <a:pt x="534" y="264"/>
                      <a:pt x="535" y="262"/>
                      <a:pt x="536" y="261"/>
                    </a:cubicBezTo>
                    <a:cubicBezTo>
                      <a:pt x="537" y="262"/>
                      <a:pt x="536" y="264"/>
                      <a:pt x="535" y="265"/>
                    </a:cubicBezTo>
                    <a:close/>
                    <a:moveTo>
                      <a:pt x="696" y="312"/>
                    </a:moveTo>
                    <a:cubicBezTo>
                      <a:pt x="696" y="312"/>
                      <a:pt x="698" y="308"/>
                      <a:pt x="698" y="307"/>
                    </a:cubicBezTo>
                    <a:cubicBezTo>
                      <a:pt x="699" y="308"/>
                      <a:pt x="697" y="311"/>
                      <a:pt x="696" y="312"/>
                    </a:cubicBezTo>
                    <a:close/>
                    <a:moveTo>
                      <a:pt x="537" y="261"/>
                    </a:moveTo>
                    <a:cubicBezTo>
                      <a:pt x="538" y="259"/>
                      <a:pt x="538" y="259"/>
                      <a:pt x="538" y="259"/>
                    </a:cubicBezTo>
                    <a:cubicBezTo>
                      <a:pt x="539" y="259"/>
                      <a:pt x="538" y="261"/>
                      <a:pt x="537" y="261"/>
                    </a:cubicBezTo>
                    <a:close/>
                    <a:moveTo>
                      <a:pt x="542" y="245"/>
                    </a:moveTo>
                    <a:cubicBezTo>
                      <a:pt x="542" y="245"/>
                      <a:pt x="543" y="242"/>
                      <a:pt x="543" y="243"/>
                    </a:cubicBezTo>
                    <a:cubicBezTo>
                      <a:pt x="544" y="244"/>
                      <a:pt x="543" y="243"/>
                      <a:pt x="542" y="245"/>
                    </a:cubicBezTo>
                    <a:close/>
                    <a:moveTo>
                      <a:pt x="551" y="244"/>
                    </a:moveTo>
                    <a:cubicBezTo>
                      <a:pt x="551" y="243"/>
                      <a:pt x="551" y="241"/>
                      <a:pt x="551" y="240"/>
                    </a:cubicBezTo>
                    <a:cubicBezTo>
                      <a:pt x="551" y="239"/>
                      <a:pt x="552" y="238"/>
                      <a:pt x="552" y="237"/>
                    </a:cubicBezTo>
                    <a:cubicBezTo>
                      <a:pt x="552" y="235"/>
                      <a:pt x="553" y="233"/>
                      <a:pt x="552" y="231"/>
                    </a:cubicBezTo>
                    <a:cubicBezTo>
                      <a:pt x="552" y="229"/>
                      <a:pt x="553" y="231"/>
                      <a:pt x="553" y="229"/>
                    </a:cubicBezTo>
                    <a:cubicBezTo>
                      <a:pt x="555" y="230"/>
                      <a:pt x="555" y="231"/>
                      <a:pt x="556" y="232"/>
                    </a:cubicBezTo>
                    <a:cubicBezTo>
                      <a:pt x="554" y="234"/>
                      <a:pt x="555" y="237"/>
                      <a:pt x="555" y="239"/>
                    </a:cubicBezTo>
                    <a:cubicBezTo>
                      <a:pt x="555" y="240"/>
                      <a:pt x="554" y="240"/>
                      <a:pt x="553" y="242"/>
                    </a:cubicBezTo>
                    <a:cubicBezTo>
                      <a:pt x="552" y="242"/>
                      <a:pt x="554" y="241"/>
                      <a:pt x="553" y="239"/>
                    </a:cubicBezTo>
                    <a:cubicBezTo>
                      <a:pt x="552" y="240"/>
                      <a:pt x="552" y="240"/>
                      <a:pt x="552" y="241"/>
                    </a:cubicBezTo>
                    <a:cubicBezTo>
                      <a:pt x="551" y="242"/>
                      <a:pt x="551" y="243"/>
                      <a:pt x="551" y="244"/>
                    </a:cubicBezTo>
                    <a:close/>
                    <a:moveTo>
                      <a:pt x="544" y="238"/>
                    </a:moveTo>
                    <a:cubicBezTo>
                      <a:pt x="545" y="238"/>
                      <a:pt x="545" y="237"/>
                      <a:pt x="545" y="238"/>
                    </a:cubicBezTo>
                    <a:cubicBezTo>
                      <a:pt x="546" y="237"/>
                      <a:pt x="546" y="237"/>
                      <a:pt x="546" y="237"/>
                    </a:cubicBezTo>
                    <a:cubicBezTo>
                      <a:pt x="546" y="237"/>
                      <a:pt x="546" y="238"/>
                      <a:pt x="545" y="239"/>
                    </a:cubicBezTo>
                    <a:cubicBezTo>
                      <a:pt x="544" y="239"/>
                      <a:pt x="544" y="239"/>
                      <a:pt x="544" y="238"/>
                    </a:cubicBezTo>
                    <a:close/>
                    <a:moveTo>
                      <a:pt x="548" y="238"/>
                    </a:moveTo>
                    <a:cubicBezTo>
                      <a:pt x="547" y="237"/>
                      <a:pt x="547" y="236"/>
                      <a:pt x="548" y="235"/>
                    </a:cubicBezTo>
                    <a:cubicBezTo>
                      <a:pt x="549" y="236"/>
                      <a:pt x="548" y="237"/>
                      <a:pt x="548" y="238"/>
                    </a:cubicBezTo>
                    <a:close/>
                    <a:moveTo>
                      <a:pt x="577" y="243"/>
                    </a:moveTo>
                    <a:cubicBezTo>
                      <a:pt x="576" y="244"/>
                      <a:pt x="577" y="241"/>
                      <a:pt x="576" y="242"/>
                    </a:cubicBezTo>
                    <a:cubicBezTo>
                      <a:pt x="577" y="241"/>
                      <a:pt x="577" y="240"/>
                      <a:pt x="578" y="240"/>
                    </a:cubicBezTo>
                    <a:cubicBezTo>
                      <a:pt x="578" y="242"/>
                      <a:pt x="576" y="242"/>
                      <a:pt x="577" y="243"/>
                    </a:cubicBezTo>
                    <a:close/>
                    <a:moveTo>
                      <a:pt x="582" y="240"/>
                    </a:moveTo>
                    <a:cubicBezTo>
                      <a:pt x="581" y="240"/>
                      <a:pt x="582" y="238"/>
                      <a:pt x="581" y="240"/>
                    </a:cubicBezTo>
                    <a:cubicBezTo>
                      <a:pt x="580" y="235"/>
                      <a:pt x="584" y="237"/>
                      <a:pt x="583" y="237"/>
                    </a:cubicBezTo>
                    <a:cubicBezTo>
                      <a:pt x="584" y="237"/>
                      <a:pt x="584" y="237"/>
                      <a:pt x="584" y="237"/>
                    </a:cubicBezTo>
                    <a:cubicBezTo>
                      <a:pt x="584" y="237"/>
                      <a:pt x="584" y="237"/>
                      <a:pt x="584" y="237"/>
                    </a:cubicBezTo>
                    <a:cubicBezTo>
                      <a:pt x="583" y="239"/>
                      <a:pt x="583" y="239"/>
                      <a:pt x="582" y="240"/>
                    </a:cubicBezTo>
                    <a:close/>
                    <a:moveTo>
                      <a:pt x="550" y="233"/>
                    </a:moveTo>
                    <a:cubicBezTo>
                      <a:pt x="549" y="233"/>
                      <a:pt x="551" y="230"/>
                      <a:pt x="550" y="230"/>
                    </a:cubicBezTo>
                    <a:cubicBezTo>
                      <a:pt x="550" y="229"/>
                      <a:pt x="551" y="229"/>
                      <a:pt x="551" y="230"/>
                    </a:cubicBezTo>
                    <a:cubicBezTo>
                      <a:pt x="551" y="231"/>
                      <a:pt x="550" y="232"/>
                      <a:pt x="550" y="233"/>
                    </a:cubicBezTo>
                    <a:close/>
                    <a:moveTo>
                      <a:pt x="574" y="237"/>
                    </a:moveTo>
                    <a:cubicBezTo>
                      <a:pt x="573" y="237"/>
                      <a:pt x="574" y="233"/>
                      <a:pt x="575" y="234"/>
                    </a:cubicBezTo>
                    <a:cubicBezTo>
                      <a:pt x="575" y="236"/>
                      <a:pt x="575" y="236"/>
                      <a:pt x="574" y="237"/>
                    </a:cubicBezTo>
                    <a:close/>
                    <a:moveTo>
                      <a:pt x="554" y="226"/>
                    </a:moveTo>
                    <a:cubicBezTo>
                      <a:pt x="555" y="226"/>
                      <a:pt x="556" y="226"/>
                      <a:pt x="556" y="228"/>
                    </a:cubicBezTo>
                    <a:cubicBezTo>
                      <a:pt x="556" y="226"/>
                      <a:pt x="553" y="229"/>
                      <a:pt x="554" y="226"/>
                    </a:cubicBezTo>
                    <a:close/>
                    <a:moveTo>
                      <a:pt x="547" y="226"/>
                    </a:moveTo>
                    <a:cubicBezTo>
                      <a:pt x="548" y="226"/>
                      <a:pt x="548" y="223"/>
                      <a:pt x="547" y="222"/>
                    </a:cubicBezTo>
                    <a:cubicBezTo>
                      <a:pt x="549" y="222"/>
                      <a:pt x="549" y="226"/>
                      <a:pt x="548" y="227"/>
                    </a:cubicBezTo>
                    <a:cubicBezTo>
                      <a:pt x="547" y="227"/>
                      <a:pt x="548" y="225"/>
                      <a:pt x="547" y="226"/>
                    </a:cubicBezTo>
                    <a:close/>
                    <a:moveTo>
                      <a:pt x="560" y="227"/>
                    </a:moveTo>
                    <a:cubicBezTo>
                      <a:pt x="560" y="227"/>
                      <a:pt x="560" y="226"/>
                      <a:pt x="560" y="225"/>
                    </a:cubicBezTo>
                    <a:cubicBezTo>
                      <a:pt x="561" y="225"/>
                      <a:pt x="561" y="225"/>
                      <a:pt x="561" y="225"/>
                    </a:cubicBezTo>
                    <a:cubicBezTo>
                      <a:pt x="561" y="227"/>
                      <a:pt x="560" y="226"/>
                      <a:pt x="560" y="227"/>
                    </a:cubicBezTo>
                    <a:close/>
                    <a:moveTo>
                      <a:pt x="556" y="220"/>
                    </a:moveTo>
                    <a:cubicBezTo>
                      <a:pt x="556" y="221"/>
                      <a:pt x="557" y="218"/>
                      <a:pt x="557" y="218"/>
                    </a:cubicBezTo>
                    <a:cubicBezTo>
                      <a:pt x="559" y="219"/>
                      <a:pt x="560" y="219"/>
                      <a:pt x="560" y="221"/>
                    </a:cubicBezTo>
                    <a:cubicBezTo>
                      <a:pt x="559" y="223"/>
                      <a:pt x="558" y="223"/>
                      <a:pt x="556" y="225"/>
                    </a:cubicBezTo>
                    <a:cubicBezTo>
                      <a:pt x="556" y="223"/>
                      <a:pt x="556" y="222"/>
                      <a:pt x="557" y="220"/>
                    </a:cubicBezTo>
                    <a:cubicBezTo>
                      <a:pt x="557" y="220"/>
                      <a:pt x="557" y="219"/>
                      <a:pt x="556" y="220"/>
                    </a:cubicBezTo>
                    <a:close/>
                    <a:moveTo>
                      <a:pt x="555" y="221"/>
                    </a:moveTo>
                    <a:cubicBezTo>
                      <a:pt x="555" y="222"/>
                      <a:pt x="553" y="220"/>
                      <a:pt x="553" y="220"/>
                    </a:cubicBezTo>
                    <a:cubicBezTo>
                      <a:pt x="553" y="219"/>
                      <a:pt x="554" y="219"/>
                      <a:pt x="554" y="218"/>
                    </a:cubicBezTo>
                    <a:cubicBezTo>
                      <a:pt x="554" y="219"/>
                      <a:pt x="554" y="220"/>
                      <a:pt x="555" y="221"/>
                    </a:cubicBezTo>
                    <a:close/>
                    <a:moveTo>
                      <a:pt x="572" y="223"/>
                    </a:moveTo>
                    <a:cubicBezTo>
                      <a:pt x="572" y="224"/>
                      <a:pt x="571" y="222"/>
                      <a:pt x="570" y="223"/>
                    </a:cubicBezTo>
                    <a:cubicBezTo>
                      <a:pt x="570" y="221"/>
                      <a:pt x="571" y="221"/>
                      <a:pt x="572" y="220"/>
                    </a:cubicBezTo>
                    <a:cubicBezTo>
                      <a:pt x="573" y="220"/>
                      <a:pt x="572" y="223"/>
                      <a:pt x="572" y="223"/>
                    </a:cubicBezTo>
                    <a:close/>
                    <a:moveTo>
                      <a:pt x="553" y="217"/>
                    </a:moveTo>
                    <a:cubicBezTo>
                      <a:pt x="553" y="217"/>
                      <a:pt x="552" y="217"/>
                      <a:pt x="552" y="217"/>
                    </a:cubicBezTo>
                    <a:cubicBezTo>
                      <a:pt x="552" y="216"/>
                      <a:pt x="552" y="216"/>
                      <a:pt x="552" y="216"/>
                    </a:cubicBezTo>
                    <a:cubicBezTo>
                      <a:pt x="553" y="216"/>
                      <a:pt x="553" y="217"/>
                      <a:pt x="553" y="216"/>
                    </a:cubicBezTo>
                    <a:cubicBezTo>
                      <a:pt x="554" y="216"/>
                      <a:pt x="553" y="217"/>
                      <a:pt x="553" y="217"/>
                    </a:cubicBezTo>
                    <a:close/>
                    <a:moveTo>
                      <a:pt x="710" y="224"/>
                    </a:moveTo>
                    <a:cubicBezTo>
                      <a:pt x="709" y="224"/>
                      <a:pt x="710" y="219"/>
                      <a:pt x="710" y="217"/>
                    </a:cubicBezTo>
                    <a:cubicBezTo>
                      <a:pt x="710" y="219"/>
                      <a:pt x="710" y="223"/>
                      <a:pt x="710" y="224"/>
                    </a:cubicBezTo>
                    <a:close/>
                    <a:moveTo>
                      <a:pt x="725" y="204"/>
                    </a:moveTo>
                    <a:cubicBezTo>
                      <a:pt x="724" y="204"/>
                      <a:pt x="724" y="204"/>
                      <a:pt x="723" y="203"/>
                    </a:cubicBezTo>
                    <a:cubicBezTo>
                      <a:pt x="724" y="200"/>
                      <a:pt x="724" y="200"/>
                      <a:pt x="725" y="196"/>
                    </a:cubicBezTo>
                    <a:cubicBezTo>
                      <a:pt x="726" y="197"/>
                      <a:pt x="726" y="201"/>
                      <a:pt x="725" y="204"/>
                    </a:cubicBezTo>
                    <a:close/>
                    <a:moveTo>
                      <a:pt x="733" y="196"/>
                    </a:moveTo>
                    <a:cubicBezTo>
                      <a:pt x="731" y="196"/>
                      <a:pt x="732" y="194"/>
                      <a:pt x="732" y="190"/>
                    </a:cubicBezTo>
                    <a:cubicBezTo>
                      <a:pt x="733" y="191"/>
                      <a:pt x="733" y="193"/>
                      <a:pt x="733" y="196"/>
                    </a:cubicBezTo>
                    <a:close/>
                    <a:moveTo>
                      <a:pt x="711" y="197"/>
                    </a:moveTo>
                    <a:cubicBezTo>
                      <a:pt x="711" y="194"/>
                      <a:pt x="711" y="194"/>
                      <a:pt x="711" y="194"/>
                    </a:cubicBezTo>
                    <a:cubicBezTo>
                      <a:pt x="712" y="194"/>
                      <a:pt x="712" y="193"/>
                      <a:pt x="714" y="192"/>
                    </a:cubicBezTo>
                    <a:cubicBezTo>
                      <a:pt x="714" y="193"/>
                      <a:pt x="714" y="194"/>
                      <a:pt x="714" y="195"/>
                    </a:cubicBezTo>
                    <a:cubicBezTo>
                      <a:pt x="713" y="193"/>
                      <a:pt x="712" y="196"/>
                      <a:pt x="711" y="197"/>
                    </a:cubicBezTo>
                    <a:close/>
                    <a:moveTo>
                      <a:pt x="614" y="201"/>
                    </a:moveTo>
                    <a:cubicBezTo>
                      <a:pt x="615" y="199"/>
                      <a:pt x="615" y="198"/>
                      <a:pt x="616" y="196"/>
                    </a:cubicBezTo>
                    <a:cubicBezTo>
                      <a:pt x="616" y="195"/>
                      <a:pt x="616" y="195"/>
                      <a:pt x="616" y="194"/>
                    </a:cubicBezTo>
                    <a:cubicBezTo>
                      <a:pt x="615" y="194"/>
                      <a:pt x="615" y="194"/>
                      <a:pt x="614" y="195"/>
                    </a:cubicBezTo>
                    <a:cubicBezTo>
                      <a:pt x="614" y="196"/>
                      <a:pt x="615" y="195"/>
                      <a:pt x="615" y="195"/>
                    </a:cubicBezTo>
                    <a:cubicBezTo>
                      <a:pt x="615" y="196"/>
                      <a:pt x="615" y="196"/>
                      <a:pt x="615" y="198"/>
                    </a:cubicBezTo>
                    <a:cubicBezTo>
                      <a:pt x="614" y="198"/>
                      <a:pt x="614" y="196"/>
                      <a:pt x="613" y="196"/>
                    </a:cubicBezTo>
                    <a:cubicBezTo>
                      <a:pt x="612" y="197"/>
                      <a:pt x="614" y="199"/>
                      <a:pt x="613" y="199"/>
                    </a:cubicBezTo>
                    <a:cubicBezTo>
                      <a:pt x="612" y="199"/>
                      <a:pt x="613" y="195"/>
                      <a:pt x="612" y="196"/>
                    </a:cubicBezTo>
                    <a:cubicBezTo>
                      <a:pt x="611" y="194"/>
                      <a:pt x="612" y="194"/>
                      <a:pt x="612" y="192"/>
                    </a:cubicBezTo>
                    <a:cubicBezTo>
                      <a:pt x="611" y="192"/>
                      <a:pt x="611" y="194"/>
                      <a:pt x="611" y="195"/>
                    </a:cubicBezTo>
                    <a:cubicBezTo>
                      <a:pt x="610" y="195"/>
                      <a:pt x="610" y="195"/>
                      <a:pt x="610" y="195"/>
                    </a:cubicBezTo>
                    <a:cubicBezTo>
                      <a:pt x="610" y="193"/>
                      <a:pt x="610" y="192"/>
                      <a:pt x="611" y="190"/>
                    </a:cubicBezTo>
                    <a:cubicBezTo>
                      <a:pt x="611" y="189"/>
                      <a:pt x="610" y="188"/>
                      <a:pt x="610" y="190"/>
                    </a:cubicBezTo>
                    <a:cubicBezTo>
                      <a:pt x="610" y="187"/>
                      <a:pt x="610" y="184"/>
                      <a:pt x="611" y="181"/>
                    </a:cubicBezTo>
                    <a:cubicBezTo>
                      <a:pt x="611" y="179"/>
                      <a:pt x="610" y="183"/>
                      <a:pt x="610" y="181"/>
                    </a:cubicBezTo>
                    <a:cubicBezTo>
                      <a:pt x="610" y="180"/>
                      <a:pt x="612" y="179"/>
                      <a:pt x="613" y="179"/>
                    </a:cubicBezTo>
                    <a:cubicBezTo>
                      <a:pt x="612" y="183"/>
                      <a:pt x="611" y="185"/>
                      <a:pt x="611" y="188"/>
                    </a:cubicBezTo>
                    <a:cubicBezTo>
                      <a:pt x="612" y="188"/>
                      <a:pt x="612" y="186"/>
                      <a:pt x="612" y="184"/>
                    </a:cubicBezTo>
                    <a:cubicBezTo>
                      <a:pt x="613" y="185"/>
                      <a:pt x="613" y="183"/>
                      <a:pt x="613" y="182"/>
                    </a:cubicBezTo>
                    <a:cubicBezTo>
                      <a:pt x="615" y="183"/>
                      <a:pt x="614" y="186"/>
                      <a:pt x="614" y="189"/>
                    </a:cubicBezTo>
                    <a:cubicBezTo>
                      <a:pt x="615" y="188"/>
                      <a:pt x="615" y="183"/>
                      <a:pt x="614" y="180"/>
                    </a:cubicBezTo>
                    <a:cubicBezTo>
                      <a:pt x="615" y="179"/>
                      <a:pt x="615" y="182"/>
                      <a:pt x="616" y="181"/>
                    </a:cubicBezTo>
                    <a:cubicBezTo>
                      <a:pt x="617" y="180"/>
                      <a:pt x="616" y="179"/>
                      <a:pt x="616" y="177"/>
                    </a:cubicBezTo>
                    <a:cubicBezTo>
                      <a:pt x="617" y="177"/>
                      <a:pt x="617" y="180"/>
                      <a:pt x="617" y="183"/>
                    </a:cubicBezTo>
                    <a:cubicBezTo>
                      <a:pt x="617" y="181"/>
                      <a:pt x="616" y="181"/>
                      <a:pt x="616" y="183"/>
                    </a:cubicBezTo>
                    <a:cubicBezTo>
                      <a:pt x="617" y="185"/>
                      <a:pt x="617" y="187"/>
                      <a:pt x="618" y="190"/>
                    </a:cubicBezTo>
                    <a:cubicBezTo>
                      <a:pt x="619" y="188"/>
                      <a:pt x="617" y="186"/>
                      <a:pt x="617" y="183"/>
                    </a:cubicBezTo>
                    <a:cubicBezTo>
                      <a:pt x="618" y="184"/>
                      <a:pt x="617" y="182"/>
                      <a:pt x="618" y="181"/>
                    </a:cubicBezTo>
                    <a:cubicBezTo>
                      <a:pt x="619" y="181"/>
                      <a:pt x="620" y="182"/>
                      <a:pt x="620" y="183"/>
                    </a:cubicBezTo>
                    <a:cubicBezTo>
                      <a:pt x="620" y="183"/>
                      <a:pt x="619" y="183"/>
                      <a:pt x="619" y="182"/>
                    </a:cubicBezTo>
                    <a:cubicBezTo>
                      <a:pt x="618" y="189"/>
                      <a:pt x="619" y="192"/>
                      <a:pt x="618" y="194"/>
                    </a:cubicBezTo>
                    <a:cubicBezTo>
                      <a:pt x="616" y="194"/>
                      <a:pt x="616" y="194"/>
                      <a:pt x="616" y="194"/>
                    </a:cubicBezTo>
                    <a:cubicBezTo>
                      <a:pt x="617" y="197"/>
                      <a:pt x="616" y="197"/>
                      <a:pt x="616" y="199"/>
                    </a:cubicBezTo>
                    <a:cubicBezTo>
                      <a:pt x="615" y="198"/>
                      <a:pt x="615" y="201"/>
                      <a:pt x="614" y="201"/>
                    </a:cubicBezTo>
                    <a:close/>
                    <a:moveTo>
                      <a:pt x="608" y="197"/>
                    </a:moveTo>
                    <a:cubicBezTo>
                      <a:pt x="608" y="194"/>
                      <a:pt x="609" y="193"/>
                      <a:pt x="607" y="194"/>
                    </a:cubicBezTo>
                    <a:cubicBezTo>
                      <a:pt x="607" y="193"/>
                      <a:pt x="609" y="192"/>
                      <a:pt x="608" y="191"/>
                    </a:cubicBezTo>
                    <a:cubicBezTo>
                      <a:pt x="608" y="189"/>
                      <a:pt x="609" y="189"/>
                      <a:pt x="609" y="188"/>
                    </a:cubicBezTo>
                    <a:cubicBezTo>
                      <a:pt x="609" y="189"/>
                      <a:pt x="610" y="190"/>
                      <a:pt x="610" y="192"/>
                    </a:cubicBezTo>
                    <a:cubicBezTo>
                      <a:pt x="607" y="191"/>
                      <a:pt x="610" y="196"/>
                      <a:pt x="608" y="197"/>
                    </a:cubicBezTo>
                    <a:close/>
                    <a:moveTo>
                      <a:pt x="620" y="200"/>
                    </a:moveTo>
                    <a:cubicBezTo>
                      <a:pt x="619" y="199"/>
                      <a:pt x="619" y="197"/>
                      <a:pt x="620" y="196"/>
                    </a:cubicBezTo>
                    <a:cubicBezTo>
                      <a:pt x="621" y="196"/>
                      <a:pt x="620" y="198"/>
                      <a:pt x="620" y="200"/>
                    </a:cubicBezTo>
                    <a:close/>
                    <a:moveTo>
                      <a:pt x="607" y="190"/>
                    </a:moveTo>
                    <a:cubicBezTo>
                      <a:pt x="606" y="188"/>
                      <a:pt x="607" y="186"/>
                      <a:pt x="606" y="185"/>
                    </a:cubicBezTo>
                    <a:cubicBezTo>
                      <a:pt x="606" y="183"/>
                      <a:pt x="606" y="185"/>
                      <a:pt x="607" y="184"/>
                    </a:cubicBezTo>
                    <a:cubicBezTo>
                      <a:pt x="607" y="182"/>
                      <a:pt x="607" y="179"/>
                      <a:pt x="607" y="178"/>
                    </a:cubicBezTo>
                    <a:cubicBezTo>
                      <a:pt x="608" y="177"/>
                      <a:pt x="607" y="179"/>
                      <a:pt x="607" y="180"/>
                    </a:cubicBezTo>
                    <a:cubicBezTo>
                      <a:pt x="608" y="179"/>
                      <a:pt x="609" y="177"/>
                      <a:pt x="608" y="174"/>
                    </a:cubicBezTo>
                    <a:cubicBezTo>
                      <a:pt x="609" y="174"/>
                      <a:pt x="610" y="176"/>
                      <a:pt x="610" y="176"/>
                    </a:cubicBezTo>
                    <a:cubicBezTo>
                      <a:pt x="610" y="177"/>
                      <a:pt x="610" y="176"/>
                      <a:pt x="610" y="179"/>
                    </a:cubicBezTo>
                    <a:cubicBezTo>
                      <a:pt x="609" y="179"/>
                      <a:pt x="609" y="178"/>
                      <a:pt x="609" y="178"/>
                    </a:cubicBezTo>
                    <a:cubicBezTo>
                      <a:pt x="610" y="180"/>
                      <a:pt x="610" y="183"/>
                      <a:pt x="609" y="187"/>
                    </a:cubicBezTo>
                    <a:cubicBezTo>
                      <a:pt x="609" y="184"/>
                      <a:pt x="609" y="182"/>
                      <a:pt x="608" y="180"/>
                    </a:cubicBezTo>
                    <a:cubicBezTo>
                      <a:pt x="607" y="182"/>
                      <a:pt x="609" y="189"/>
                      <a:pt x="607" y="190"/>
                    </a:cubicBezTo>
                    <a:close/>
                    <a:moveTo>
                      <a:pt x="585" y="188"/>
                    </a:moveTo>
                    <a:cubicBezTo>
                      <a:pt x="584" y="187"/>
                      <a:pt x="585" y="184"/>
                      <a:pt x="586" y="184"/>
                    </a:cubicBezTo>
                    <a:cubicBezTo>
                      <a:pt x="586" y="186"/>
                      <a:pt x="585" y="187"/>
                      <a:pt x="585" y="188"/>
                    </a:cubicBezTo>
                    <a:close/>
                    <a:moveTo>
                      <a:pt x="703" y="172"/>
                    </a:moveTo>
                    <a:cubicBezTo>
                      <a:pt x="702" y="169"/>
                      <a:pt x="702" y="169"/>
                      <a:pt x="702" y="169"/>
                    </a:cubicBezTo>
                    <a:cubicBezTo>
                      <a:pt x="704" y="169"/>
                      <a:pt x="704" y="169"/>
                      <a:pt x="704" y="169"/>
                    </a:cubicBezTo>
                    <a:cubicBezTo>
                      <a:pt x="704" y="171"/>
                      <a:pt x="703" y="172"/>
                      <a:pt x="703" y="172"/>
                    </a:cubicBezTo>
                    <a:close/>
                    <a:moveTo>
                      <a:pt x="588" y="183"/>
                    </a:moveTo>
                    <a:cubicBezTo>
                      <a:pt x="588" y="183"/>
                      <a:pt x="589" y="182"/>
                      <a:pt x="589" y="182"/>
                    </a:cubicBezTo>
                    <a:cubicBezTo>
                      <a:pt x="589" y="182"/>
                      <a:pt x="589" y="184"/>
                      <a:pt x="589" y="184"/>
                    </a:cubicBezTo>
                    <a:cubicBezTo>
                      <a:pt x="589" y="183"/>
                      <a:pt x="587" y="184"/>
                      <a:pt x="588" y="182"/>
                    </a:cubicBezTo>
                    <a:cubicBezTo>
                      <a:pt x="588" y="182"/>
                      <a:pt x="588" y="183"/>
                      <a:pt x="588" y="183"/>
                    </a:cubicBezTo>
                    <a:close/>
                    <a:moveTo>
                      <a:pt x="611" y="179"/>
                    </a:moveTo>
                    <a:cubicBezTo>
                      <a:pt x="611" y="178"/>
                      <a:pt x="611" y="177"/>
                      <a:pt x="611" y="176"/>
                    </a:cubicBezTo>
                    <a:cubicBezTo>
                      <a:pt x="612" y="176"/>
                      <a:pt x="612" y="176"/>
                      <a:pt x="612" y="176"/>
                    </a:cubicBezTo>
                    <a:cubicBezTo>
                      <a:pt x="612" y="178"/>
                      <a:pt x="611" y="179"/>
                      <a:pt x="611" y="179"/>
                    </a:cubicBezTo>
                    <a:close/>
                    <a:moveTo>
                      <a:pt x="587" y="181"/>
                    </a:moveTo>
                    <a:cubicBezTo>
                      <a:pt x="586" y="180"/>
                      <a:pt x="588" y="176"/>
                      <a:pt x="588" y="177"/>
                    </a:cubicBezTo>
                    <a:cubicBezTo>
                      <a:pt x="588" y="179"/>
                      <a:pt x="588" y="180"/>
                      <a:pt x="587" y="181"/>
                    </a:cubicBezTo>
                    <a:close/>
                    <a:moveTo>
                      <a:pt x="621" y="172"/>
                    </a:moveTo>
                    <a:cubicBezTo>
                      <a:pt x="620" y="172"/>
                      <a:pt x="620" y="172"/>
                      <a:pt x="620" y="172"/>
                    </a:cubicBezTo>
                    <a:cubicBezTo>
                      <a:pt x="620" y="171"/>
                      <a:pt x="620" y="171"/>
                      <a:pt x="619" y="171"/>
                    </a:cubicBezTo>
                    <a:cubicBezTo>
                      <a:pt x="620" y="170"/>
                      <a:pt x="621" y="170"/>
                      <a:pt x="621" y="172"/>
                    </a:cubicBezTo>
                    <a:close/>
                    <a:moveTo>
                      <a:pt x="602" y="171"/>
                    </a:moveTo>
                    <a:cubicBezTo>
                      <a:pt x="601" y="171"/>
                      <a:pt x="601" y="168"/>
                      <a:pt x="602" y="168"/>
                    </a:cubicBezTo>
                    <a:cubicBezTo>
                      <a:pt x="603" y="169"/>
                      <a:pt x="602" y="170"/>
                      <a:pt x="602" y="171"/>
                    </a:cubicBezTo>
                    <a:close/>
                    <a:moveTo>
                      <a:pt x="601" y="166"/>
                    </a:moveTo>
                    <a:cubicBezTo>
                      <a:pt x="600" y="165"/>
                      <a:pt x="601" y="164"/>
                      <a:pt x="601" y="163"/>
                    </a:cubicBezTo>
                    <a:cubicBezTo>
                      <a:pt x="601" y="163"/>
                      <a:pt x="601" y="165"/>
                      <a:pt x="602" y="165"/>
                    </a:cubicBezTo>
                    <a:cubicBezTo>
                      <a:pt x="602" y="166"/>
                      <a:pt x="601" y="166"/>
                      <a:pt x="601" y="166"/>
                    </a:cubicBezTo>
                    <a:close/>
                    <a:moveTo>
                      <a:pt x="664" y="115"/>
                    </a:moveTo>
                    <a:cubicBezTo>
                      <a:pt x="663" y="114"/>
                      <a:pt x="664" y="119"/>
                      <a:pt x="662" y="118"/>
                    </a:cubicBezTo>
                    <a:cubicBezTo>
                      <a:pt x="662" y="113"/>
                      <a:pt x="659" y="108"/>
                      <a:pt x="659" y="102"/>
                    </a:cubicBezTo>
                    <a:cubicBezTo>
                      <a:pt x="660" y="102"/>
                      <a:pt x="661" y="101"/>
                      <a:pt x="660" y="98"/>
                    </a:cubicBezTo>
                    <a:cubicBezTo>
                      <a:pt x="661" y="99"/>
                      <a:pt x="661" y="98"/>
                      <a:pt x="663" y="97"/>
                    </a:cubicBezTo>
                    <a:cubicBezTo>
                      <a:pt x="663" y="99"/>
                      <a:pt x="662" y="100"/>
                      <a:pt x="662" y="102"/>
                    </a:cubicBezTo>
                    <a:cubicBezTo>
                      <a:pt x="664" y="105"/>
                      <a:pt x="664" y="109"/>
                      <a:pt x="665" y="110"/>
                    </a:cubicBezTo>
                    <a:cubicBezTo>
                      <a:pt x="665" y="112"/>
                      <a:pt x="665" y="112"/>
                      <a:pt x="664" y="113"/>
                    </a:cubicBezTo>
                    <a:cubicBezTo>
                      <a:pt x="665" y="115"/>
                      <a:pt x="665" y="117"/>
                      <a:pt x="664" y="118"/>
                    </a:cubicBezTo>
                    <a:cubicBezTo>
                      <a:pt x="664" y="118"/>
                      <a:pt x="663" y="116"/>
                      <a:pt x="664" y="115"/>
                    </a:cubicBezTo>
                    <a:close/>
                    <a:moveTo>
                      <a:pt x="665" y="117"/>
                    </a:moveTo>
                    <a:cubicBezTo>
                      <a:pt x="667" y="119"/>
                      <a:pt x="666" y="115"/>
                      <a:pt x="667" y="114"/>
                    </a:cubicBezTo>
                    <a:cubicBezTo>
                      <a:pt x="668" y="123"/>
                      <a:pt x="672" y="136"/>
                      <a:pt x="669" y="140"/>
                    </a:cubicBezTo>
                    <a:cubicBezTo>
                      <a:pt x="670" y="142"/>
                      <a:pt x="670" y="144"/>
                      <a:pt x="670" y="145"/>
                    </a:cubicBezTo>
                    <a:cubicBezTo>
                      <a:pt x="670" y="147"/>
                      <a:pt x="670" y="144"/>
                      <a:pt x="671" y="145"/>
                    </a:cubicBezTo>
                    <a:cubicBezTo>
                      <a:pt x="671" y="147"/>
                      <a:pt x="671" y="150"/>
                      <a:pt x="670" y="151"/>
                    </a:cubicBezTo>
                    <a:cubicBezTo>
                      <a:pt x="669" y="147"/>
                      <a:pt x="669" y="145"/>
                      <a:pt x="669" y="143"/>
                    </a:cubicBezTo>
                    <a:cubicBezTo>
                      <a:pt x="668" y="140"/>
                      <a:pt x="668" y="139"/>
                      <a:pt x="668" y="136"/>
                    </a:cubicBezTo>
                    <a:cubicBezTo>
                      <a:pt x="668" y="136"/>
                      <a:pt x="668" y="137"/>
                      <a:pt x="668" y="138"/>
                    </a:cubicBezTo>
                    <a:cubicBezTo>
                      <a:pt x="666" y="136"/>
                      <a:pt x="666" y="134"/>
                      <a:pt x="666" y="131"/>
                    </a:cubicBezTo>
                    <a:cubicBezTo>
                      <a:pt x="666" y="129"/>
                      <a:pt x="665" y="126"/>
                      <a:pt x="664" y="122"/>
                    </a:cubicBezTo>
                    <a:cubicBezTo>
                      <a:pt x="665" y="121"/>
                      <a:pt x="665" y="120"/>
                      <a:pt x="666" y="119"/>
                    </a:cubicBezTo>
                    <a:cubicBezTo>
                      <a:pt x="666" y="119"/>
                      <a:pt x="665" y="119"/>
                      <a:pt x="665" y="117"/>
                    </a:cubicBezTo>
                    <a:close/>
                    <a:moveTo>
                      <a:pt x="689" y="125"/>
                    </a:moveTo>
                    <a:cubicBezTo>
                      <a:pt x="688" y="126"/>
                      <a:pt x="687" y="122"/>
                      <a:pt x="688" y="122"/>
                    </a:cubicBezTo>
                    <a:lnTo>
                      <a:pt x="689" y="125"/>
                    </a:lnTo>
                    <a:close/>
                    <a:moveTo>
                      <a:pt x="618" y="146"/>
                    </a:moveTo>
                    <a:cubicBezTo>
                      <a:pt x="616" y="147"/>
                      <a:pt x="618" y="142"/>
                      <a:pt x="618" y="146"/>
                    </a:cubicBezTo>
                    <a:close/>
                    <a:moveTo>
                      <a:pt x="619" y="145"/>
                    </a:moveTo>
                    <a:cubicBezTo>
                      <a:pt x="619" y="145"/>
                      <a:pt x="618" y="142"/>
                      <a:pt x="619" y="142"/>
                    </a:cubicBezTo>
                    <a:cubicBezTo>
                      <a:pt x="620" y="144"/>
                      <a:pt x="619" y="144"/>
                      <a:pt x="619" y="145"/>
                    </a:cubicBezTo>
                    <a:close/>
                    <a:moveTo>
                      <a:pt x="690" y="122"/>
                    </a:moveTo>
                    <a:cubicBezTo>
                      <a:pt x="689" y="119"/>
                      <a:pt x="690" y="118"/>
                      <a:pt x="690" y="116"/>
                    </a:cubicBezTo>
                    <a:cubicBezTo>
                      <a:pt x="690" y="117"/>
                      <a:pt x="691" y="118"/>
                      <a:pt x="691" y="120"/>
                    </a:cubicBezTo>
                    <a:cubicBezTo>
                      <a:pt x="691" y="121"/>
                      <a:pt x="691" y="122"/>
                      <a:pt x="690" y="122"/>
                    </a:cubicBezTo>
                    <a:close/>
                    <a:moveTo>
                      <a:pt x="686" y="104"/>
                    </a:moveTo>
                    <a:cubicBezTo>
                      <a:pt x="685" y="104"/>
                      <a:pt x="684" y="102"/>
                      <a:pt x="683" y="101"/>
                    </a:cubicBezTo>
                    <a:cubicBezTo>
                      <a:pt x="682" y="102"/>
                      <a:pt x="684" y="103"/>
                      <a:pt x="683" y="104"/>
                    </a:cubicBezTo>
                    <a:cubicBezTo>
                      <a:pt x="682" y="105"/>
                      <a:pt x="682" y="100"/>
                      <a:pt x="681" y="99"/>
                    </a:cubicBezTo>
                    <a:cubicBezTo>
                      <a:pt x="683" y="98"/>
                      <a:pt x="681" y="95"/>
                      <a:pt x="682" y="94"/>
                    </a:cubicBezTo>
                    <a:cubicBezTo>
                      <a:pt x="683" y="97"/>
                      <a:pt x="684" y="100"/>
                      <a:pt x="685" y="100"/>
                    </a:cubicBezTo>
                    <a:cubicBezTo>
                      <a:pt x="686" y="102"/>
                      <a:pt x="685" y="103"/>
                      <a:pt x="686" y="104"/>
                    </a:cubicBezTo>
                    <a:close/>
                    <a:moveTo>
                      <a:pt x="618" y="122"/>
                    </a:moveTo>
                    <a:cubicBezTo>
                      <a:pt x="617" y="122"/>
                      <a:pt x="616" y="119"/>
                      <a:pt x="617" y="119"/>
                    </a:cubicBezTo>
                    <a:cubicBezTo>
                      <a:pt x="617" y="120"/>
                      <a:pt x="618" y="121"/>
                      <a:pt x="618" y="122"/>
                    </a:cubicBezTo>
                    <a:close/>
                    <a:moveTo>
                      <a:pt x="621" y="113"/>
                    </a:moveTo>
                    <a:cubicBezTo>
                      <a:pt x="621" y="114"/>
                      <a:pt x="622" y="116"/>
                      <a:pt x="621" y="116"/>
                    </a:cubicBezTo>
                    <a:cubicBezTo>
                      <a:pt x="621" y="115"/>
                      <a:pt x="620" y="113"/>
                      <a:pt x="621" y="113"/>
                    </a:cubicBezTo>
                    <a:close/>
                    <a:moveTo>
                      <a:pt x="618" y="110"/>
                    </a:moveTo>
                    <a:cubicBezTo>
                      <a:pt x="619" y="109"/>
                      <a:pt x="618" y="106"/>
                      <a:pt x="619" y="108"/>
                    </a:cubicBezTo>
                    <a:cubicBezTo>
                      <a:pt x="619" y="106"/>
                      <a:pt x="617" y="102"/>
                      <a:pt x="619" y="101"/>
                    </a:cubicBezTo>
                    <a:cubicBezTo>
                      <a:pt x="620" y="105"/>
                      <a:pt x="622" y="109"/>
                      <a:pt x="621" y="113"/>
                    </a:cubicBezTo>
                    <a:cubicBezTo>
                      <a:pt x="620" y="113"/>
                      <a:pt x="620" y="111"/>
                      <a:pt x="619" y="110"/>
                    </a:cubicBezTo>
                    <a:cubicBezTo>
                      <a:pt x="619" y="111"/>
                      <a:pt x="619" y="113"/>
                      <a:pt x="620" y="114"/>
                    </a:cubicBezTo>
                    <a:cubicBezTo>
                      <a:pt x="620" y="116"/>
                      <a:pt x="620" y="117"/>
                      <a:pt x="621" y="118"/>
                    </a:cubicBezTo>
                    <a:cubicBezTo>
                      <a:pt x="620" y="120"/>
                      <a:pt x="618" y="113"/>
                      <a:pt x="619" y="111"/>
                    </a:cubicBezTo>
                    <a:cubicBezTo>
                      <a:pt x="618" y="110"/>
                      <a:pt x="617" y="109"/>
                      <a:pt x="618" y="110"/>
                    </a:cubicBezTo>
                    <a:cubicBezTo>
                      <a:pt x="617" y="109"/>
                      <a:pt x="617" y="106"/>
                      <a:pt x="616" y="105"/>
                    </a:cubicBezTo>
                    <a:cubicBezTo>
                      <a:pt x="618" y="104"/>
                      <a:pt x="618" y="109"/>
                      <a:pt x="618" y="110"/>
                    </a:cubicBezTo>
                    <a:close/>
                    <a:moveTo>
                      <a:pt x="665" y="96"/>
                    </a:moveTo>
                    <a:cubicBezTo>
                      <a:pt x="663" y="96"/>
                      <a:pt x="663" y="93"/>
                      <a:pt x="662" y="92"/>
                    </a:cubicBezTo>
                    <a:cubicBezTo>
                      <a:pt x="662" y="92"/>
                      <a:pt x="663" y="95"/>
                      <a:pt x="662" y="96"/>
                    </a:cubicBezTo>
                    <a:cubicBezTo>
                      <a:pt x="661" y="96"/>
                      <a:pt x="660" y="95"/>
                      <a:pt x="660" y="92"/>
                    </a:cubicBezTo>
                    <a:cubicBezTo>
                      <a:pt x="660" y="88"/>
                      <a:pt x="662" y="90"/>
                      <a:pt x="663" y="86"/>
                    </a:cubicBezTo>
                    <a:cubicBezTo>
                      <a:pt x="664" y="89"/>
                      <a:pt x="665" y="87"/>
                      <a:pt x="665" y="90"/>
                    </a:cubicBezTo>
                    <a:cubicBezTo>
                      <a:pt x="664" y="90"/>
                      <a:pt x="663" y="90"/>
                      <a:pt x="663" y="92"/>
                    </a:cubicBezTo>
                    <a:cubicBezTo>
                      <a:pt x="664" y="94"/>
                      <a:pt x="665" y="94"/>
                      <a:pt x="665" y="96"/>
                    </a:cubicBezTo>
                    <a:close/>
                    <a:moveTo>
                      <a:pt x="616" y="102"/>
                    </a:moveTo>
                    <a:cubicBezTo>
                      <a:pt x="614" y="101"/>
                      <a:pt x="615" y="100"/>
                      <a:pt x="614" y="97"/>
                    </a:cubicBezTo>
                    <a:cubicBezTo>
                      <a:pt x="615" y="98"/>
                      <a:pt x="616" y="100"/>
                      <a:pt x="616" y="102"/>
                    </a:cubicBezTo>
                    <a:close/>
                    <a:moveTo>
                      <a:pt x="135" y="327"/>
                    </a:moveTo>
                    <a:cubicBezTo>
                      <a:pt x="136" y="330"/>
                      <a:pt x="138" y="331"/>
                      <a:pt x="138" y="332"/>
                    </a:cubicBezTo>
                    <a:cubicBezTo>
                      <a:pt x="138" y="333"/>
                      <a:pt x="137" y="331"/>
                      <a:pt x="137" y="332"/>
                    </a:cubicBezTo>
                    <a:cubicBezTo>
                      <a:pt x="137" y="331"/>
                      <a:pt x="134" y="329"/>
                      <a:pt x="135" y="327"/>
                    </a:cubicBezTo>
                    <a:close/>
                    <a:moveTo>
                      <a:pt x="142" y="344"/>
                    </a:moveTo>
                    <a:cubicBezTo>
                      <a:pt x="140" y="344"/>
                      <a:pt x="140" y="342"/>
                      <a:pt x="140" y="343"/>
                    </a:cubicBezTo>
                    <a:cubicBezTo>
                      <a:pt x="138" y="341"/>
                      <a:pt x="138" y="340"/>
                      <a:pt x="137" y="339"/>
                    </a:cubicBezTo>
                    <a:cubicBezTo>
                      <a:pt x="138" y="338"/>
                      <a:pt x="140" y="341"/>
                      <a:pt x="142" y="344"/>
                    </a:cubicBezTo>
                    <a:close/>
                    <a:moveTo>
                      <a:pt x="140" y="340"/>
                    </a:moveTo>
                    <a:cubicBezTo>
                      <a:pt x="138" y="337"/>
                      <a:pt x="141" y="340"/>
                      <a:pt x="142" y="341"/>
                    </a:cubicBezTo>
                    <a:cubicBezTo>
                      <a:pt x="141" y="341"/>
                      <a:pt x="140" y="341"/>
                      <a:pt x="139" y="340"/>
                    </a:cubicBezTo>
                    <a:cubicBezTo>
                      <a:pt x="139" y="339"/>
                      <a:pt x="138" y="338"/>
                      <a:pt x="137" y="337"/>
                    </a:cubicBezTo>
                    <a:cubicBezTo>
                      <a:pt x="139" y="336"/>
                      <a:pt x="138" y="338"/>
                      <a:pt x="140" y="3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</p:grpSp>
        <p:sp>
          <p:nvSpPr>
            <p:cNvPr id="59" name="文本框 58"/>
            <p:cNvSpPr txBox="1"/>
            <p:nvPr>
              <p:custDataLst>
                <p:tags r:id="rId21"/>
              </p:custDataLst>
            </p:nvPr>
          </p:nvSpPr>
          <p:spPr>
            <a:xfrm>
              <a:off x="2099796" y="3804436"/>
              <a:ext cx="6742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>
                <a:solidFill>
                  <a:schemeClr val="bg1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</p:grpSp>
      <p:grpSp>
        <p:nvGrpSpPr>
          <p:cNvPr id="18" name="组合 61"/>
          <p:cNvGrpSpPr/>
          <p:nvPr>
            <p:custDataLst>
              <p:tags r:id="rId13"/>
            </p:custDataLst>
          </p:nvPr>
        </p:nvGrpSpPr>
        <p:grpSpPr>
          <a:xfrm>
            <a:off x="3984882" y="2106004"/>
            <a:ext cx="995296" cy="976955"/>
            <a:chOff x="3984882" y="2106004"/>
            <a:chExt cx="995296" cy="976955"/>
          </a:xfrm>
        </p:grpSpPr>
        <p:grpSp>
          <p:nvGrpSpPr>
            <p:cNvPr id="19" name="组合 26"/>
            <p:cNvGrpSpPr/>
            <p:nvPr>
              <p:custDataLst>
                <p:tags r:id="rId15"/>
              </p:custDataLst>
            </p:nvPr>
          </p:nvGrpSpPr>
          <p:grpSpPr>
            <a:xfrm rot="-1800000">
              <a:off x="3984882" y="2106004"/>
              <a:ext cx="995296" cy="976955"/>
              <a:chOff x="7389813" y="4141788"/>
              <a:chExt cx="1636712" cy="1606551"/>
            </a:xfrm>
            <a:solidFill>
              <a:srgbClr val="212121"/>
            </a:solidFill>
          </p:grpSpPr>
          <p:sp>
            <p:nvSpPr>
              <p:cNvPr id="28" name="MH_Other_10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7548564" y="4221163"/>
                <a:ext cx="1411287" cy="1395412"/>
              </a:xfrm>
              <a:custGeom>
                <a:avLst/>
                <a:gdLst>
                  <a:gd name="T0" fmla="*/ 2147483646 w 651"/>
                  <a:gd name="T1" fmla="*/ 2147483646 h 644"/>
                  <a:gd name="T2" fmla="*/ 2147483646 w 651"/>
                  <a:gd name="T3" fmla="*/ 2147483646 h 644"/>
                  <a:gd name="T4" fmla="*/ 2147483646 w 651"/>
                  <a:gd name="T5" fmla="*/ 2147483646 h 644"/>
                  <a:gd name="T6" fmla="*/ 2147483646 w 651"/>
                  <a:gd name="T7" fmla="*/ 2147483646 h 644"/>
                  <a:gd name="T8" fmla="*/ 2147483646 w 651"/>
                  <a:gd name="T9" fmla="*/ 2147483646 h 6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51" h="644">
                    <a:moveTo>
                      <a:pt x="284" y="623"/>
                    </a:moveTo>
                    <a:cubicBezTo>
                      <a:pt x="451" y="644"/>
                      <a:pt x="605" y="526"/>
                      <a:pt x="628" y="360"/>
                    </a:cubicBezTo>
                    <a:cubicBezTo>
                      <a:pt x="651" y="194"/>
                      <a:pt x="534" y="42"/>
                      <a:pt x="367" y="21"/>
                    </a:cubicBezTo>
                    <a:cubicBezTo>
                      <a:pt x="200" y="0"/>
                      <a:pt x="46" y="118"/>
                      <a:pt x="23" y="284"/>
                    </a:cubicBezTo>
                    <a:cubicBezTo>
                      <a:pt x="0" y="451"/>
                      <a:pt x="117" y="602"/>
                      <a:pt x="284" y="6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  <p:sp>
            <p:nvSpPr>
              <p:cNvPr id="29" name="MH_Other_11"/>
              <p:cNvSpPr>
                <a:spLocks noEditPoint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7389813" y="4141788"/>
                <a:ext cx="1598612" cy="1403350"/>
              </a:xfrm>
              <a:custGeom>
                <a:avLst/>
                <a:gdLst>
                  <a:gd name="T0" fmla="*/ 2147483646 w 737"/>
                  <a:gd name="T1" fmla="*/ 2147483646 h 648"/>
                  <a:gd name="T2" fmla="*/ 2147483646 w 737"/>
                  <a:gd name="T3" fmla="*/ 2147483646 h 648"/>
                  <a:gd name="T4" fmla="*/ 2147483646 w 737"/>
                  <a:gd name="T5" fmla="*/ 2147483646 h 648"/>
                  <a:gd name="T6" fmla="*/ 2147483646 w 737"/>
                  <a:gd name="T7" fmla="*/ 2147483646 h 648"/>
                  <a:gd name="T8" fmla="*/ 2147483646 w 737"/>
                  <a:gd name="T9" fmla="*/ 2147483646 h 648"/>
                  <a:gd name="T10" fmla="*/ 2147483646 w 737"/>
                  <a:gd name="T11" fmla="*/ 2147483646 h 648"/>
                  <a:gd name="T12" fmla="*/ 2147483646 w 737"/>
                  <a:gd name="T13" fmla="*/ 2147483646 h 648"/>
                  <a:gd name="T14" fmla="*/ 2147483646 w 737"/>
                  <a:gd name="T15" fmla="*/ 2147483646 h 648"/>
                  <a:gd name="T16" fmla="*/ 2147483646 w 737"/>
                  <a:gd name="T17" fmla="*/ 2147483646 h 648"/>
                  <a:gd name="T18" fmla="*/ 2147483646 w 737"/>
                  <a:gd name="T19" fmla="*/ 2147483646 h 648"/>
                  <a:gd name="T20" fmla="*/ 2147483646 w 737"/>
                  <a:gd name="T21" fmla="*/ 2147483646 h 648"/>
                  <a:gd name="T22" fmla="*/ 2147483646 w 737"/>
                  <a:gd name="T23" fmla="*/ 2147483646 h 648"/>
                  <a:gd name="T24" fmla="*/ 2147483646 w 737"/>
                  <a:gd name="T25" fmla="*/ 2147483646 h 648"/>
                  <a:gd name="T26" fmla="*/ 2147483646 w 737"/>
                  <a:gd name="T27" fmla="*/ 2147483646 h 648"/>
                  <a:gd name="T28" fmla="*/ 2147483646 w 737"/>
                  <a:gd name="T29" fmla="*/ 2147483646 h 648"/>
                  <a:gd name="T30" fmla="*/ 2147483646 w 737"/>
                  <a:gd name="T31" fmla="*/ 2147483646 h 648"/>
                  <a:gd name="T32" fmla="*/ 2147483646 w 737"/>
                  <a:gd name="T33" fmla="*/ 2147483646 h 648"/>
                  <a:gd name="T34" fmla="*/ 2147483646 w 737"/>
                  <a:gd name="T35" fmla="*/ 2147483646 h 648"/>
                  <a:gd name="T36" fmla="*/ 2147483646 w 737"/>
                  <a:gd name="T37" fmla="*/ 2147483646 h 648"/>
                  <a:gd name="T38" fmla="*/ 2147483646 w 737"/>
                  <a:gd name="T39" fmla="*/ 2147483646 h 648"/>
                  <a:gd name="T40" fmla="*/ 2147483646 w 737"/>
                  <a:gd name="T41" fmla="*/ 2147483646 h 648"/>
                  <a:gd name="T42" fmla="*/ 2147483646 w 737"/>
                  <a:gd name="T43" fmla="*/ 2147483646 h 648"/>
                  <a:gd name="T44" fmla="*/ 2147483646 w 737"/>
                  <a:gd name="T45" fmla="*/ 2147483646 h 648"/>
                  <a:gd name="T46" fmla="*/ 2147483646 w 737"/>
                  <a:gd name="T47" fmla="*/ 2147483646 h 648"/>
                  <a:gd name="T48" fmla="*/ 2147483646 w 737"/>
                  <a:gd name="T49" fmla="*/ 2147483646 h 648"/>
                  <a:gd name="T50" fmla="*/ 2147483646 w 737"/>
                  <a:gd name="T51" fmla="*/ 2147483646 h 648"/>
                  <a:gd name="T52" fmla="*/ 2147483646 w 737"/>
                  <a:gd name="T53" fmla="*/ 2147483646 h 648"/>
                  <a:gd name="T54" fmla="*/ 2147483646 w 737"/>
                  <a:gd name="T55" fmla="*/ 2147483646 h 648"/>
                  <a:gd name="T56" fmla="*/ 2147483646 w 737"/>
                  <a:gd name="T57" fmla="*/ 2147483646 h 648"/>
                  <a:gd name="T58" fmla="*/ 2147483646 w 737"/>
                  <a:gd name="T59" fmla="*/ 2147483646 h 648"/>
                  <a:gd name="T60" fmla="*/ 2147483646 w 737"/>
                  <a:gd name="T61" fmla="*/ 2147483646 h 648"/>
                  <a:gd name="T62" fmla="*/ 2147483646 w 737"/>
                  <a:gd name="T63" fmla="*/ 2147483646 h 648"/>
                  <a:gd name="T64" fmla="*/ 2147483646 w 737"/>
                  <a:gd name="T65" fmla="*/ 2147483646 h 648"/>
                  <a:gd name="T66" fmla="*/ 2147483646 w 737"/>
                  <a:gd name="T67" fmla="*/ 2147483646 h 648"/>
                  <a:gd name="T68" fmla="*/ 2147483646 w 737"/>
                  <a:gd name="T69" fmla="*/ 2147483646 h 648"/>
                  <a:gd name="T70" fmla="*/ 2147483646 w 737"/>
                  <a:gd name="T71" fmla="*/ 2147483646 h 648"/>
                  <a:gd name="T72" fmla="*/ 2147483646 w 737"/>
                  <a:gd name="T73" fmla="*/ 2147483646 h 648"/>
                  <a:gd name="T74" fmla="*/ 2147483646 w 737"/>
                  <a:gd name="T75" fmla="*/ 2147483646 h 648"/>
                  <a:gd name="T76" fmla="*/ 2147483646 w 737"/>
                  <a:gd name="T77" fmla="*/ 2147483646 h 648"/>
                  <a:gd name="T78" fmla="*/ 2147483646 w 737"/>
                  <a:gd name="T79" fmla="*/ 2147483646 h 648"/>
                  <a:gd name="T80" fmla="*/ 2147483646 w 737"/>
                  <a:gd name="T81" fmla="*/ 2147483646 h 648"/>
                  <a:gd name="T82" fmla="*/ 2147483646 w 737"/>
                  <a:gd name="T83" fmla="*/ 2147483646 h 648"/>
                  <a:gd name="T84" fmla="*/ 2147483646 w 737"/>
                  <a:gd name="T85" fmla="*/ 2147483646 h 648"/>
                  <a:gd name="T86" fmla="*/ 2147483646 w 737"/>
                  <a:gd name="T87" fmla="*/ 2147483646 h 648"/>
                  <a:gd name="T88" fmla="*/ 2147483646 w 737"/>
                  <a:gd name="T89" fmla="*/ 2147483646 h 648"/>
                  <a:gd name="T90" fmla="*/ 2147483646 w 737"/>
                  <a:gd name="T91" fmla="*/ 2147483646 h 648"/>
                  <a:gd name="T92" fmla="*/ 2147483646 w 737"/>
                  <a:gd name="T93" fmla="*/ 2147483646 h 648"/>
                  <a:gd name="T94" fmla="*/ 2147483646 w 737"/>
                  <a:gd name="T95" fmla="*/ 2147483646 h 648"/>
                  <a:gd name="T96" fmla="*/ 2147483646 w 737"/>
                  <a:gd name="T97" fmla="*/ 2147483646 h 648"/>
                  <a:gd name="T98" fmla="*/ 2147483646 w 737"/>
                  <a:gd name="T99" fmla="*/ 2147483646 h 648"/>
                  <a:gd name="T100" fmla="*/ 2147483646 w 737"/>
                  <a:gd name="T101" fmla="*/ 2147483646 h 648"/>
                  <a:gd name="T102" fmla="*/ 2147483646 w 737"/>
                  <a:gd name="T103" fmla="*/ 2147483646 h 648"/>
                  <a:gd name="T104" fmla="*/ 2147483646 w 737"/>
                  <a:gd name="T105" fmla="*/ 2147483646 h 648"/>
                  <a:gd name="T106" fmla="*/ 2147483646 w 737"/>
                  <a:gd name="T107" fmla="*/ 2147483646 h 648"/>
                  <a:gd name="T108" fmla="*/ 2147483646 w 737"/>
                  <a:gd name="T109" fmla="*/ 2147483646 h 648"/>
                  <a:gd name="T110" fmla="*/ 2147483646 w 737"/>
                  <a:gd name="T111" fmla="*/ 2147483646 h 648"/>
                  <a:gd name="T112" fmla="*/ 2147483646 w 737"/>
                  <a:gd name="T113" fmla="*/ 2147483646 h 648"/>
                  <a:gd name="T114" fmla="*/ 2147483646 w 737"/>
                  <a:gd name="T115" fmla="*/ 2147483646 h 648"/>
                  <a:gd name="T116" fmla="*/ 2147483646 w 737"/>
                  <a:gd name="T117" fmla="*/ 2147483646 h 648"/>
                  <a:gd name="T118" fmla="*/ 2147483646 w 737"/>
                  <a:gd name="T119" fmla="*/ 2147483646 h 648"/>
                  <a:gd name="T120" fmla="*/ 2147483646 w 737"/>
                  <a:gd name="T121" fmla="*/ 2147483646 h 648"/>
                  <a:gd name="T122" fmla="*/ 2147483646 w 737"/>
                  <a:gd name="T123" fmla="*/ 2147483646 h 648"/>
                  <a:gd name="T124" fmla="*/ 2147483646 w 737"/>
                  <a:gd name="T125" fmla="*/ 2147483646 h 64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37" h="648">
                    <a:moveTo>
                      <a:pt x="734" y="266"/>
                    </a:moveTo>
                    <a:cubicBezTo>
                      <a:pt x="734" y="264"/>
                      <a:pt x="733" y="262"/>
                      <a:pt x="733" y="262"/>
                    </a:cubicBezTo>
                    <a:cubicBezTo>
                      <a:pt x="734" y="265"/>
                      <a:pt x="734" y="261"/>
                      <a:pt x="734" y="261"/>
                    </a:cubicBezTo>
                    <a:cubicBezTo>
                      <a:pt x="735" y="262"/>
                      <a:pt x="735" y="263"/>
                      <a:pt x="735" y="264"/>
                    </a:cubicBezTo>
                    <a:cubicBezTo>
                      <a:pt x="737" y="263"/>
                      <a:pt x="733" y="256"/>
                      <a:pt x="732" y="253"/>
                    </a:cubicBezTo>
                    <a:cubicBezTo>
                      <a:pt x="730" y="249"/>
                      <a:pt x="733" y="250"/>
                      <a:pt x="731" y="245"/>
                    </a:cubicBezTo>
                    <a:cubicBezTo>
                      <a:pt x="731" y="245"/>
                      <a:pt x="731" y="247"/>
                      <a:pt x="731" y="247"/>
                    </a:cubicBezTo>
                    <a:cubicBezTo>
                      <a:pt x="729" y="244"/>
                      <a:pt x="727" y="240"/>
                      <a:pt x="728" y="237"/>
                    </a:cubicBezTo>
                    <a:cubicBezTo>
                      <a:pt x="729" y="240"/>
                      <a:pt x="729" y="237"/>
                      <a:pt x="728" y="235"/>
                    </a:cubicBezTo>
                    <a:cubicBezTo>
                      <a:pt x="727" y="234"/>
                      <a:pt x="727" y="233"/>
                      <a:pt x="725" y="230"/>
                    </a:cubicBezTo>
                    <a:cubicBezTo>
                      <a:pt x="727" y="232"/>
                      <a:pt x="723" y="226"/>
                      <a:pt x="726" y="228"/>
                    </a:cubicBezTo>
                    <a:cubicBezTo>
                      <a:pt x="724" y="224"/>
                      <a:pt x="725" y="227"/>
                      <a:pt x="723" y="225"/>
                    </a:cubicBezTo>
                    <a:cubicBezTo>
                      <a:pt x="723" y="222"/>
                      <a:pt x="723" y="225"/>
                      <a:pt x="722" y="222"/>
                    </a:cubicBezTo>
                    <a:cubicBezTo>
                      <a:pt x="722" y="221"/>
                      <a:pt x="721" y="219"/>
                      <a:pt x="722" y="220"/>
                    </a:cubicBezTo>
                    <a:cubicBezTo>
                      <a:pt x="721" y="216"/>
                      <a:pt x="719" y="214"/>
                      <a:pt x="718" y="211"/>
                    </a:cubicBezTo>
                    <a:cubicBezTo>
                      <a:pt x="717" y="210"/>
                      <a:pt x="716" y="210"/>
                      <a:pt x="716" y="209"/>
                    </a:cubicBezTo>
                    <a:cubicBezTo>
                      <a:pt x="714" y="206"/>
                      <a:pt x="713" y="203"/>
                      <a:pt x="711" y="199"/>
                    </a:cubicBezTo>
                    <a:cubicBezTo>
                      <a:pt x="713" y="198"/>
                      <a:pt x="707" y="187"/>
                      <a:pt x="706" y="183"/>
                    </a:cubicBezTo>
                    <a:cubicBezTo>
                      <a:pt x="706" y="183"/>
                      <a:pt x="706" y="184"/>
                      <a:pt x="705" y="183"/>
                    </a:cubicBezTo>
                    <a:cubicBezTo>
                      <a:pt x="704" y="181"/>
                      <a:pt x="705" y="180"/>
                      <a:pt x="703" y="179"/>
                    </a:cubicBezTo>
                    <a:cubicBezTo>
                      <a:pt x="702" y="179"/>
                      <a:pt x="705" y="182"/>
                      <a:pt x="704" y="182"/>
                    </a:cubicBezTo>
                    <a:cubicBezTo>
                      <a:pt x="701" y="178"/>
                      <a:pt x="697" y="172"/>
                      <a:pt x="695" y="168"/>
                    </a:cubicBezTo>
                    <a:cubicBezTo>
                      <a:pt x="696" y="171"/>
                      <a:pt x="698" y="171"/>
                      <a:pt x="697" y="170"/>
                    </a:cubicBezTo>
                    <a:cubicBezTo>
                      <a:pt x="696" y="169"/>
                      <a:pt x="694" y="168"/>
                      <a:pt x="693" y="166"/>
                    </a:cubicBezTo>
                    <a:cubicBezTo>
                      <a:pt x="693" y="166"/>
                      <a:pt x="694" y="165"/>
                      <a:pt x="695" y="166"/>
                    </a:cubicBezTo>
                    <a:cubicBezTo>
                      <a:pt x="692" y="162"/>
                      <a:pt x="689" y="158"/>
                      <a:pt x="687" y="156"/>
                    </a:cubicBezTo>
                    <a:cubicBezTo>
                      <a:pt x="688" y="156"/>
                      <a:pt x="688" y="156"/>
                      <a:pt x="689" y="157"/>
                    </a:cubicBezTo>
                    <a:cubicBezTo>
                      <a:pt x="693" y="161"/>
                      <a:pt x="697" y="170"/>
                      <a:pt x="700" y="171"/>
                    </a:cubicBezTo>
                    <a:cubicBezTo>
                      <a:pt x="698" y="169"/>
                      <a:pt x="696" y="166"/>
                      <a:pt x="694" y="163"/>
                    </a:cubicBezTo>
                    <a:cubicBezTo>
                      <a:pt x="692" y="160"/>
                      <a:pt x="690" y="157"/>
                      <a:pt x="688" y="154"/>
                    </a:cubicBezTo>
                    <a:cubicBezTo>
                      <a:pt x="689" y="153"/>
                      <a:pt x="681" y="146"/>
                      <a:pt x="681" y="143"/>
                    </a:cubicBezTo>
                    <a:cubicBezTo>
                      <a:pt x="678" y="140"/>
                      <a:pt x="674" y="135"/>
                      <a:pt x="670" y="131"/>
                    </a:cubicBezTo>
                    <a:cubicBezTo>
                      <a:pt x="667" y="127"/>
                      <a:pt x="663" y="122"/>
                      <a:pt x="662" y="119"/>
                    </a:cubicBezTo>
                    <a:cubicBezTo>
                      <a:pt x="662" y="120"/>
                      <a:pt x="663" y="120"/>
                      <a:pt x="663" y="120"/>
                    </a:cubicBezTo>
                    <a:cubicBezTo>
                      <a:pt x="661" y="118"/>
                      <a:pt x="660" y="117"/>
                      <a:pt x="659" y="116"/>
                    </a:cubicBezTo>
                    <a:cubicBezTo>
                      <a:pt x="660" y="117"/>
                      <a:pt x="660" y="118"/>
                      <a:pt x="660" y="118"/>
                    </a:cubicBezTo>
                    <a:cubicBezTo>
                      <a:pt x="656" y="114"/>
                      <a:pt x="655" y="113"/>
                      <a:pt x="652" y="110"/>
                    </a:cubicBezTo>
                    <a:cubicBezTo>
                      <a:pt x="653" y="110"/>
                      <a:pt x="653" y="111"/>
                      <a:pt x="654" y="111"/>
                    </a:cubicBezTo>
                    <a:cubicBezTo>
                      <a:pt x="650" y="107"/>
                      <a:pt x="651" y="106"/>
                      <a:pt x="647" y="103"/>
                    </a:cubicBezTo>
                    <a:cubicBezTo>
                      <a:pt x="647" y="104"/>
                      <a:pt x="649" y="106"/>
                      <a:pt x="646" y="104"/>
                    </a:cubicBezTo>
                    <a:cubicBezTo>
                      <a:pt x="647" y="104"/>
                      <a:pt x="645" y="102"/>
                      <a:pt x="644" y="101"/>
                    </a:cubicBezTo>
                    <a:cubicBezTo>
                      <a:pt x="643" y="101"/>
                      <a:pt x="645" y="103"/>
                      <a:pt x="642" y="101"/>
                    </a:cubicBezTo>
                    <a:cubicBezTo>
                      <a:pt x="639" y="98"/>
                      <a:pt x="638" y="98"/>
                      <a:pt x="634" y="95"/>
                    </a:cubicBezTo>
                    <a:cubicBezTo>
                      <a:pt x="635" y="94"/>
                      <a:pt x="631" y="90"/>
                      <a:pt x="633" y="91"/>
                    </a:cubicBezTo>
                    <a:cubicBezTo>
                      <a:pt x="629" y="88"/>
                      <a:pt x="629" y="86"/>
                      <a:pt x="626" y="86"/>
                    </a:cubicBezTo>
                    <a:cubicBezTo>
                      <a:pt x="627" y="86"/>
                      <a:pt x="625" y="84"/>
                      <a:pt x="628" y="84"/>
                    </a:cubicBezTo>
                    <a:cubicBezTo>
                      <a:pt x="626" y="83"/>
                      <a:pt x="626" y="84"/>
                      <a:pt x="625" y="83"/>
                    </a:cubicBezTo>
                    <a:cubicBezTo>
                      <a:pt x="625" y="83"/>
                      <a:pt x="626" y="85"/>
                      <a:pt x="623" y="84"/>
                    </a:cubicBezTo>
                    <a:cubicBezTo>
                      <a:pt x="617" y="78"/>
                      <a:pt x="608" y="70"/>
                      <a:pt x="602" y="68"/>
                    </a:cubicBezTo>
                    <a:cubicBezTo>
                      <a:pt x="602" y="68"/>
                      <a:pt x="602" y="67"/>
                      <a:pt x="603" y="68"/>
                    </a:cubicBezTo>
                    <a:cubicBezTo>
                      <a:pt x="600" y="65"/>
                      <a:pt x="600" y="65"/>
                      <a:pt x="600" y="65"/>
                    </a:cubicBezTo>
                    <a:cubicBezTo>
                      <a:pt x="600" y="66"/>
                      <a:pt x="599" y="66"/>
                      <a:pt x="597" y="65"/>
                    </a:cubicBezTo>
                    <a:cubicBezTo>
                      <a:pt x="599" y="65"/>
                      <a:pt x="596" y="63"/>
                      <a:pt x="596" y="62"/>
                    </a:cubicBezTo>
                    <a:cubicBezTo>
                      <a:pt x="600" y="63"/>
                      <a:pt x="602" y="66"/>
                      <a:pt x="606" y="69"/>
                    </a:cubicBezTo>
                    <a:cubicBezTo>
                      <a:pt x="608" y="69"/>
                      <a:pt x="617" y="76"/>
                      <a:pt x="617" y="77"/>
                    </a:cubicBezTo>
                    <a:cubicBezTo>
                      <a:pt x="617" y="76"/>
                      <a:pt x="614" y="73"/>
                      <a:pt x="610" y="70"/>
                    </a:cubicBezTo>
                    <a:cubicBezTo>
                      <a:pt x="607" y="68"/>
                      <a:pt x="604" y="66"/>
                      <a:pt x="602" y="65"/>
                    </a:cubicBezTo>
                    <a:cubicBezTo>
                      <a:pt x="600" y="63"/>
                      <a:pt x="599" y="62"/>
                      <a:pt x="597" y="60"/>
                    </a:cubicBezTo>
                    <a:cubicBezTo>
                      <a:pt x="595" y="58"/>
                      <a:pt x="592" y="57"/>
                      <a:pt x="590" y="55"/>
                    </a:cubicBezTo>
                    <a:cubicBezTo>
                      <a:pt x="590" y="56"/>
                      <a:pt x="588" y="55"/>
                      <a:pt x="587" y="55"/>
                    </a:cubicBezTo>
                    <a:cubicBezTo>
                      <a:pt x="586" y="55"/>
                      <a:pt x="588" y="56"/>
                      <a:pt x="587" y="57"/>
                    </a:cubicBezTo>
                    <a:cubicBezTo>
                      <a:pt x="590" y="59"/>
                      <a:pt x="589" y="57"/>
                      <a:pt x="591" y="58"/>
                    </a:cubicBezTo>
                    <a:cubicBezTo>
                      <a:pt x="589" y="59"/>
                      <a:pt x="594" y="61"/>
                      <a:pt x="592" y="61"/>
                    </a:cubicBezTo>
                    <a:cubicBezTo>
                      <a:pt x="589" y="59"/>
                      <a:pt x="585" y="55"/>
                      <a:pt x="583" y="56"/>
                    </a:cubicBezTo>
                    <a:cubicBezTo>
                      <a:pt x="582" y="55"/>
                      <a:pt x="581" y="55"/>
                      <a:pt x="579" y="54"/>
                    </a:cubicBezTo>
                    <a:cubicBezTo>
                      <a:pt x="580" y="54"/>
                      <a:pt x="581" y="53"/>
                      <a:pt x="581" y="53"/>
                    </a:cubicBezTo>
                    <a:cubicBezTo>
                      <a:pt x="577" y="51"/>
                      <a:pt x="582" y="55"/>
                      <a:pt x="577" y="53"/>
                    </a:cubicBezTo>
                    <a:cubicBezTo>
                      <a:pt x="576" y="52"/>
                      <a:pt x="576" y="51"/>
                      <a:pt x="574" y="51"/>
                    </a:cubicBezTo>
                    <a:cubicBezTo>
                      <a:pt x="572" y="49"/>
                      <a:pt x="576" y="50"/>
                      <a:pt x="575" y="49"/>
                    </a:cubicBezTo>
                    <a:cubicBezTo>
                      <a:pt x="575" y="49"/>
                      <a:pt x="570" y="47"/>
                      <a:pt x="570" y="46"/>
                    </a:cubicBezTo>
                    <a:cubicBezTo>
                      <a:pt x="570" y="46"/>
                      <a:pt x="570" y="45"/>
                      <a:pt x="572" y="46"/>
                    </a:cubicBezTo>
                    <a:cubicBezTo>
                      <a:pt x="570" y="47"/>
                      <a:pt x="576" y="48"/>
                      <a:pt x="578" y="49"/>
                    </a:cubicBezTo>
                    <a:cubicBezTo>
                      <a:pt x="579" y="50"/>
                      <a:pt x="579" y="51"/>
                      <a:pt x="580" y="52"/>
                    </a:cubicBezTo>
                    <a:cubicBezTo>
                      <a:pt x="581" y="51"/>
                      <a:pt x="584" y="54"/>
                      <a:pt x="585" y="55"/>
                    </a:cubicBezTo>
                    <a:cubicBezTo>
                      <a:pt x="585" y="53"/>
                      <a:pt x="581" y="51"/>
                      <a:pt x="579" y="49"/>
                    </a:cubicBezTo>
                    <a:cubicBezTo>
                      <a:pt x="580" y="49"/>
                      <a:pt x="582" y="51"/>
                      <a:pt x="583" y="50"/>
                    </a:cubicBezTo>
                    <a:cubicBezTo>
                      <a:pt x="580" y="49"/>
                      <a:pt x="577" y="48"/>
                      <a:pt x="576" y="46"/>
                    </a:cubicBezTo>
                    <a:cubicBezTo>
                      <a:pt x="575" y="47"/>
                      <a:pt x="571" y="43"/>
                      <a:pt x="572" y="45"/>
                    </a:cubicBezTo>
                    <a:cubicBezTo>
                      <a:pt x="574" y="47"/>
                      <a:pt x="576" y="46"/>
                      <a:pt x="576" y="48"/>
                    </a:cubicBezTo>
                    <a:cubicBezTo>
                      <a:pt x="573" y="47"/>
                      <a:pt x="572" y="45"/>
                      <a:pt x="569" y="43"/>
                    </a:cubicBezTo>
                    <a:cubicBezTo>
                      <a:pt x="568" y="44"/>
                      <a:pt x="571" y="45"/>
                      <a:pt x="570" y="45"/>
                    </a:cubicBezTo>
                    <a:cubicBezTo>
                      <a:pt x="569" y="45"/>
                      <a:pt x="569" y="45"/>
                      <a:pt x="569" y="45"/>
                    </a:cubicBezTo>
                    <a:cubicBezTo>
                      <a:pt x="565" y="43"/>
                      <a:pt x="564" y="42"/>
                      <a:pt x="562" y="40"/>
                    </a:cubicBezTo>
                    <a:cubicBezTo>
                      <a:pt x="559" y="39"/>
                      <a:pt x="563" y="41"/>
                      <a:pt x="562" y="41"/>
                    </a:cubicBezTo>
                    <a:cubicBezTo>
                      <a:pt x="561" y="40"/>
                      <a:pt x="560" y="40"/>
                      <a:pt x="560" y="40"/>
                    </a:cubicBezTo>
                    <a:cubicBezTo>
                      <a:pt x="559" y="39"/>
                      <a:pt x="557" y="39"/>
                      <a:pt x="558" y="38"/>
                    </a:cubicBezTo>
                    <a:cubicBezTo>
                      <a:pt x="558" y="37"/>
                      <a:pt x="561" y="39"/>
                      <a:pt x="560" y="38"/>
                    </a:cubicBezTo>
                    <a:cubicBezTo>
                      <a:pt x="557" y="37"/>
                      <a:pt x="556" y="36"/>
                      <a:pt x="554" y="35"/>
                    </a:cubicBezTo>
                    <a:cubicBezTo>
                      <a:pt x="553" y="34"/>
                      <a:pt x="553" y="35"/>
                      <a:pt x="550" y="34"/>
                    </a:cubicBezTo>
                    <a:cubicBezTo>
                      <a:pt x="549" y="33"/>
                      <a:pt x="549" y="33"/>
                      <a:pt x="547" y="32"/>
                    </a:cubicBezTo>
                    <a:cubicBezTo>
                      <a:pt x="546" y="32"/>
                      <a:pt x="541" y="30"/>
                      <a:pt x="538" y="28"/>
                    </a:cubicBezTo>
                    <a:cubicBezTo>
                      <a:pt x="537" y="29"/>
                      <a:pt x="535" y="28"/>
                      <a:pt x="534" y="28"/>
                    </a:cubicBezTo>
                    <a:cubicBezTo>
                      <a:pt x="538" y="30"/>
                      <a:pt x="539" y="30"/>
                      <a:pt x="541" y="31"/>
                    </a:cubicBezTo>
                    <a:cubicBezTo>
                      <a:pt x="540" y="31"/>
                      <a:pt x="539" y="31"/>
                      <a:pt x="538" y="31"/>
                    </a:cubicBezTo>
                    <a:cubicBezTo>
                      <a:pt x="540" y="32"/>
                      <a:pt x="541" y="31"/>
                      <a:pt x="542" y="32"/>
                    </a:cubicBezTo>
                    <a:cubicBezTo>
                      <a:pt x="541" y="33"/>
                      <a:pt x="547" y="34"/>
                      <a:pt x="547" y="35"/>
                    </a:cubicBezTo>
                    <a:cubicBezTo>
                      <a:pt x="547" y="35"/>
                      <a:pt x="546" y="35"/>
                      <a:pt x="546" y="36"/>
                    </a:cubicBezTo>
                    <a:cubicBezTo>
                      <a:pt x="551" y="37"/>
                      <a:pt x="558" y="40"/>
                      <a:pt x="560" y="42"/>
                    </a:cubicBezTo>
                    <a:cubicBezTo>
                      <a:pt x="560" y="40"/>
                      <a:pt x="568" y="46"/>
                      <a:pt x="564" y="45"/>
                    </a:cubicBezTo>
                    <a:cubicBezTo>
                      <a:pt x="568" y="47"/>
                      <a:pt x="566" y="45"/>
                      <a:pt x="568" y="46"/>
                    </a:cubicBezTo>
                    <a:cubicBezTo>
                      <a:pt x="568" y="47"/>
                      <a:pt x="570" y="48"/>
                      <a:pt x="569" y="48"/>
                    </a:cubicBezTo>
                    <a:cubicBezTo>
                      <a:pt x="562" y="46"/>
                      <a:pt x="558" y="43"/>
                      <a:pt x="552" y="39"/>
                    </a:cubicBezTo>
                    <a:cubicBezTo>
                      <a:pt x="547" y="38"/>
                      <a:pt x="546" y="36"/>
                      <a:pt x="542" y="35"/>
                    </a:cubicBezTo>
                    <a:cubicBezTo>
                      <a:pt x="542" y="35"/>
                      <a:pt x="542" y="35"/>
                      <a:pt x="542" y="35"/>
                    </a:cubicBezTo>
                    <a:cubicBezTo>
                      <a:pt x="542" y="35"/>
                      <a:pt x="534" y="31"/>
                      <a:pt x="536" y="33"/>
                    </a:cubicBezTo>
                    <a:cubicBezTo>
                      <a:pt x="538" y="33"/>
                      <a:pt x="543" y="36"/>
                      <a:pt x="543" y="37"/>
                    </a:cubicBezTo>
                    <a:cubicBezTo>
                      <a:pt x="538" y="35"/>
                      <a:pt x="536" y="33"/>
                      <a:pt x="531" y="32"/>
                    </a:cubicBezTo>
                    <a:cubicBezTo>
                      <a:pt x="532" y="31"/>
                      <a:pt x="531" y="31"/>
                      <a:pt x="529" y="30"/>
                    </a:cubicBezTo>
                    <a:cubicBezTo>
                      <a:pt x="529" y="31"/>
                      <a:pt x="524" y="29"/>
                      <a:pt x="525" y="29"/>
                    </a:cubicBezTo>
                    <a:cubicBezTo>
                      <a:pt x="522" y="28"/>
                      <a:pt x="518" y="26"/>
                      <a:pt x="515" y="25"/>
                    </a:cubicBezTo>
                    <a:cubicBezTo>
                      <a:pt x="511" y="23"/>
                      <a:pt x="507" y="22"/>
                      <a:pt x="502" y="21"/>
                    </a:cubicBezTo>
                    <a:cubicBezTo>
                      <a:pt x="502" y="20"/>
                      <a:pt x="500" y="20"/>
                      <a:pt x="499" y="19"/>
                    </a:cubicBezTo>
                    <a:cubicBezTo>
                      <a:pt x="497" y="19"/>
                      <a:pt x="495" y="18"/>
                      <a:pt x="494" y="18"/>
                    </a:cubicBezTo>
                    <a:cubicBezTo>
                      <a:pt x="494" y="18"/>
                      <a:pt x="494" y="18"/>
                      <a:pt x="495" y="18"/>
                    </a:cubicBezTo>
                    <a:cubicBezTo>
                      <a:pt x="491" y="17"/>
                      <a:pt x="491" y="16"/>
                      <a:pt x="490" y="16"/>
                    </a:cubicBezTo>
                    <a:cubicBezTo>
                      <a:pt x="487" y="16"/>
                      <a:pt x="493" y="18"/>
                      <a:pt x="491" y="17"/>
                    </a:cubicBezTo>
                    <a:cubicBezTo>
                      <a:pt x="488" y="17"/>
                      <a:pt x="486" y="16"/>
                      <a:pt x="485" y="15"/>
                    </a:cubicBezTo>
                    <a:cubicBezTo>
                      <a:pt x="482" y="14"/>
                      <a:pt x="478" y="14"/>
                      <a:pt x="473" y="13"/>
                    </a:cubicBezTo>
                    <a:cubicBezTo>
                      <a:pt x="469" y="12"/>
                      <a:pt x="465" y="11"/>
                      <a:pt x="462" y="10"/>
                    </a:cubicBezTo>
                    <a:cubicBezTo>
                      <a:pt x="460" y="10"/>
                      <a:pt x="451" y="9"/>
                      <a:pt x="445" y="9"/>
                    </a:cubicBezTo>
                    <a:cubicBezTo>
                      <a:pt x="439" y="8"/>
                      <a:pt x="435" y="7"/>
                      <a:pt x="440" y="7"/>
                    </a:cubicBezTo>
                    <a:cubicBezTo>
                      <a:pt x="434" y="6"/>
                      <a:pt x="427" y="6"/>
                      <a:pt x="423" y="6"/>
                    </a:cubicBezTo>
                    <a:cubicBezTo>
                      <a:pt x="427" y="6"/>
                      <a:pt x="422" y="6"/>
                      <a:pt x="423" y="5"/>
                    </a:cubicBezTo>
                    <a:cubicBezTo>
                      <a:pt x="421" y="5"/>
                      <a:pt x="420" y="5"/>
                      <a:pt x="419" y="4"/>
                    </a:cubicBezTo>
                    <a:cubicBezTo>
                      <a:pt x="419" y="6"/>
                      <a:pt x="413" y="4"/>
                      <a:pt x="412" y="5"/>
                    </a:cubicBezTo>
                    <a:cubicBezTo>
                      <a:pt x="412" y="5"/>
                      <a:pt x="413" y="5"/>
                      <a:pt x="412" y="5"/>
                    </a:cubicBezTo>
                    <a:cubicBezTo>
                      <a:pt x="411" y="4"/>
                      <a:pt x="411" y="4"/>
                      <a:pt x="410" y="3"/>
                    </a:cubicBezTo>
                    <a:cubicBezTo>
                      <a:pt x="412" y="2"/>
                      <a:pt x="413" y="3"/>
                      <a:pt x="416" y="3"/>
                    </a:cubicBezTo>
                    <a:cubicBezTo>
                      <a:pt x="414" y="2"/>
                      <a:pt x="416" y="2"/>
                      <a:pt x="417" y="1"/>
                    </a:cubicBezTo>
                    <a:cubicBezTo>
                      <a:pt x="411" y="1"/>
                      <a:pt x="409" y="1"/>
                      <a:pt x="407" y="1"/>
                    </a:cubicBezTo>
                    <a:cubicBezTo>
                      <a:pt x="405" y="1"/>
                      <a:pt x="403" y="1"/>
                      <a:pt x="398" y="0"/>
                    </a:cubicBezTo>
                    <a:cubicBezTo>
                      <a:pt x="398" y="2"/>
                      <a:pt x="402" y="1"/>
                      <a:pt x="403" y="2"/>
                    </a:cubicBezTo>
                    <a:cubicBezTo>
                      <a:pt x="401" y="2"/>
                      <a:pt x="400" y="2"/>
                      <a:pt x="399" y="2"/>
                    </a:cubicBezTo>
                    <a:cubicBezTo>
                      <a:pt x="399" y="2"/>
                      <a:pt x="399" y="3"/>
                      <a:pt x="401" y="3"/>
                    </a:cubicBezTo>
                    <a:cubicBezTo>
                      <a:pt x="400" y="2"/>
                      <a:pt x="403" y="3"/>
                      <a:pt x="404" y="2"/>
                    </a:cubicBezTo>
                    <a:cubicBezTo>
                      <a:pt x="405" y="2"/>
                      <a:pt x="407" y="2"/>
                      <a:pt x="406" y="3"/>
                    </a:cubicBezTo>
                    <a:cubicBezTo>
                      <a:pt x="405" y="3"/>
                      <a:pt x="402" y="3"/>
                      <a:pt x="403" y="4"/>
                    </a:cubicBezTo>
                    <a:cubicBezTo>
                      <a:pt x="405" y="3"/>
                      <a:pt x="407" y="3"/>
                      <a:pt x="408" y="4"/>
                    </a:cubicBezTo>
                    <a:cubicBezTo>
                      <a:pt x="406" y="4"/>
                      <a:pt x="402" y="4"/>
                      <a:pt x="398" y="4"/>
                    </a:cubicBezTo>
                    <a:cubicBezTo>
                      <a:pt x="396" y="4"/>
                      <a:pt x="394" y="4"/>
                      <a:pt x="392" y="4"/>
                    </a:cubicBezTo>
                    <a:cubicBezTo>
                      <a:pt x="390" y="5"/>
                      <a:pt x="388" y="5"/>
                      <a:pt x="387" y="5"/>
                    </a:cubicBezTo>
                    <a:cubicBezTo>
                      <a:pt x="385" y="5"/>
                      <a:pt x="381" y="5"/>
                      <a:pt x="377" y="5"/>
                    </a:cubicBezTo>
                    <a:cubicBezTo>
                      <a:pt x="373" y="5"/>
                      <a:pt x="369" y="6"/>
                      <a:pt x="369" y="7"/>
                    </a:cubicBezTo>
                    <a:cubicBezTo>
                      <a:pt x="368" y="6"/>
                      <a:pt x="368" y="6"/>
                      <a:pt x="367" y="6"/>
                    </a:cubicBezTo>
                    <a:cubicBezTo>
                      <a:pt x="369" y="5"/>
                      <a:pt x="376" y="5"/>
                      <a:pt x="376" y="4"/>
                    </a:cubicBezTo>
                    <a:cubicBezTo>
                      <a:pt x="372" y="5"/>
                      <a:pt x="366" y="6"/>
                      <a:pt x="369" y="4"/>
                    </a:cubicBezTo>
                    <a:cubicBezTo>
                      <a:pt x="367" y="4"/>
                      <a:pt x="368" y="5"/>
                      <a:pt x="366" y="5"/>
                    </a:cubicBezTo>
                    <a:cubicBezTo>
                      <a:pt x="365" y="4"/>
                      <a:pt x="365" y="4"/>
                      <a:pt x="365" y="4"/>
                    </a:cubicBezTo>
                    <a:cubicBezTo>
                      <a:pt x="367" y="4"/>
                      <a:pt x="373" y="3"/>
                      <a:pt x="370" y="3"/>
                    </a:cubicBezTo>
                    <a:cubicBezTo>
                      <a:pt x="369" y="4"/>
                      <a:pt x="365" y="3"/>
                      <a:pt x="363" y="3"/>
                    </a:cubicBezTo>
                    <a:cubicBezTo>
                      <a:pt x="363" y="4"/>
                      <a:pt x="360" y="4"/>
                      <a:pt x="357" y="5"/>
                    </a:cubicBezTo>
                    <a:cubicBezTo>
                      <a:pt x="355" y="5"/>
                      <a:pt x="352" y="5"/>
                      <a:pt x="351" y="4"/>
                    </a:cubicBezTo>
                    <a:cubicBezTo>
                      <a:pt x="351" y="4"/>
                      <a:pt x="352" y="4"/>
                      <a:pt x="353" y="3"/>
                    </a:cubicBezTo>
                    <a:cubicBezTo>
                      <a:pt x="356" y="3"/>
                      <a:pt x="360" y="3"/>
                      <a:pt x="360" y="2"/>
                    </a:cubicBezTo>
                    <a:cubicBezTo>
                      <a:pt x="362" y="2"/>
                      <a:pt x="362" y="3"/>
                      <a:pt x="361" y="4"/>
                    </a:cubicBezTo>
                    <a:cubicBezTo>
                      <a:pt x="365" y="3"/>
                      <a:pt x="361" y="3"/>
                      <a:pt x="363" y="2"/>
                    </a:cubicBezTo>
                    <a:cubicBezTo>
                      <a:pt x="364" y="3"/>
                      <a:pt x="366" y="3"/>
                      <a:pt x="367" y="2"/>
                    </a:cubicBezTo>
                    <a:cubicBezTo>
                      <a:pt x="366" y="2"/>
                      <a:pt x="362" y="2"/>
                      <a:pt x="357" y="2"/>
                    </a:cubicBezTo>
                    <a:cubicBezTo>
                      <a:pt x="352" y="3"/>
                      <a:pt x="348" y="3"/>
                      <a:pt x="345" y="4"/>
                    </a:cubicBezTo>
                    <a:cubicBezTo>
                      <a:pt x="343" y="4"/>
                      <a:pt x="340" y="5"/>
                      <a:pt x="337" y="5"/>
                    </a:cubicBezTo>
                    <a:cubicBezTo>
                      <a:pt x="334" y="6"/>
                      <a:pt x="331" y="6"/>
                      <a:pt x="330" y="5"/>
                    </a:cubicBezTo>
                    <a:cubicBezTo>
                      <a:pt x="327" y="6"/>
                      <a:pt x="323" y="7"/>
                      <a:pt x="322" y="6"/>
                    </a:cubicBezTo>
                    <a:cubicBezTo>
                      <a:pt x="319" y="6"/>
                      <a:pt x="321" y="7"/>
                      <a:pt x="318" y="8"/>
                    </a:cubicBezTo>
                    <a:cubicBezTo>
                      <a:pt x="313" y="8"/>
                      <a:pt x="314" y="7"/>
                      <a:pt x="311" y="6"/>
                    </a:cubicBezTo>
                    <a:cubicBezTo>
                      <a:pt x="312" y="7"/>
                      <a:pt x="305" y="9"/>
                      <a:pt x="302" y="9"/>
                    </a:cubicBezTo>
                    <a:cubicBezTo>
                      <a:pt x="302" y="9"/>
                      <a:pt x="303" y="8"/>
                      <a:pt x="303" y="8"/>
                    </a:cubicBezTo>
                    <a:cubicBezTo>
                      <a:pt x="300" y="8"/>
                      <a:pt x="300" y="11"/>
                      <a:pt x="297" y="10"/>
                    </a:cubicBezTo>
                    <a:cubicBezTo>
                      <a:pt x="295" y="10"/>
                      <a:pt x="301" y="8"/>
                      <a:pt x="298" y="9"/>
                    </a:cubicBezTo>
                    <a:cubicBezTo>
                      <a:pt x="296" y="10"/>
                      <a:pt x="294" y="9"/>
                      <a:pt x="293" y="11"/>
                    </a:cubicBezTo>
                    <a:cubicBezTo>
                      <a:pt x="291" y="11"/>
                      <a:pt x="291" y="11"/>
                      <a:pt x="290" y="11"/>
                    </a:cubicBezTo>
                    <a:cubicBezTo>
                      <a:pt x="288" y="12"/>
                      <a:pt x="273" y="18"/>
                      <a:pt x="274" y="15"/>
                    </a:cubicBezTo>
                    <a:cubicBezTo>
                      <a:pt x="273" y="16"/>
                      <a:pt x="271" y="17"/>
                      <a:pt x="269" y="17"/>
                    </a:cubicBezTo>
                    <a:cubicBezTo>
                      <a:pt x="267" y="18"/>
                      <a:pt x="265" y="19"/>
                      <a:pt x="262" y="20"/>
                    </a:cubicBezTo>
                    <a:cubicBezTo>
                      <a:pt x="258" y="22"/>
                      <a:pt x="254" y="23"/>
                      <a:pt x="249" y="25"/>
                    </a:cubicBezTo>
                    <a:cubicBezTo>
                      <a:pt x="245" y="27"/>
                      <a:pt x="240" y="29"/>
                      <a:pt x="236" y="30"/>
                    </a:cubicBezTo>
                    <a:cubicBezTo>
                      <a:pt x="232" y="32"/>
                      <a:pt x="228" y="34"/>
                      <a:pt x="225" y="36"/>
                    </a:cubicBezTo>
                    <a:cubicBezTo>
                      <a:pt x="225" y="35"/>
                      <a:pt x="225" y="35"/>
                      <a:pt x="227" y="34"/>
                    </a:cubicBezTo>
                    <a:cubicBezTo>
                      <a:pt x="227" y="34"/>
                      <a:pt x="229" y="34"/>
                      <a:pt x="230" y="32"/>
                    </a:cubicBezTo>
                    <a:cubicBezTo>
                      <a:pt x="229" y="33"/>
                      <a:pt x="228" y="33"/>
                      <a:pt x="228" y="32"/>
                    </a:cubicBezTo>
                    <a:cubicBezTo>
                      <a:pt x="230" y="31"/>
                      <a:pt x="233" y="31"/>
                      <a:pt x="234" y="29"/>
                    </a:cubicBezTo>
                    <a:cubicBezTo>
                      <a:pt x="232" y="30"/>
                      <a:pt x="226" y="33"/>
                      <a:pt x="224" y="34"/>
                    </a:cubicBezTo>
                    <a:cubicBezTo>
                      <a:pt x="224" y="34"/>
                      <a:pt x="225" y="35"/>
                      <a:pt x="223" y="36"/>
                    </a:cubicBezTo>
                    <a:cubicBezTo>
                      <a:pt x="223" y="34"/>
                      <a:pt x="220" y="38"/>
                      <a:pt x="218" y="38"/>
                    </a:cubicBezTo>
                    <a:cubicBezTo>
                      <a:pt x="220" y="36"/>
                      <a:pt x="217" y="36"/>
                      <a:pt x="217" y="38"/>
                    </a:cubicBezTo>
                    <a:cubicBezTo>
                      <a:pt x="218" y="36"/>
                      <a:pt x="217" y="38"/>
                      <a:pt x="216" y="39"/>
                    </a:cubicBezTo>
                    <a:cubicBezTo>
                      <a:pt x="213" y="40"/>
                      <a:pt x="211" y="38"/>
                      <a:pt x="209" y="41"/>
                    </a:cubicBezTo>
                    <a:cubicBezTo>
                      <a:pt x="209" y="41"/>
                      <a:pt x="212" y="39"/>
                      <a:pt x="212" y="40"/>
                    </a:cubicBezTo>
                    <a:cubicBezTo>
                      <a:pt x="212" y="41"/>
                      <a:pt x="207" y="43"/>
                      <a:pt x="205" y="44"/>
                    </a:cubicBezTo>
                    <a:cubicBezTo>
                      <a:pt x="205" y="45"/>
                      <a:pt x="204" y="46"/>
                      <a:pt x="203" y="47"/>
                    </a:cubicBezTo>
                    <a:cubicBezTo>
                      <a:pt x="202" y="49"/>
                      <a:pt x="200" y="50"/>
                      <a:pt x="198" y="51"/>
                    </a:cubicBezTo>
                    <a:cubicBezTo>
                      <a:pt x="201" y="49"/>
                      <a:pt x="199" y="50"/>
                      <a:pt x="198" y="49"/>
                    </a:cubicBezTo>
                    <a:cubicBezTo>
                      <a:pt x="194" y="52"/>
                      <a:pt x="191" y="54"/>
                      <a:pt x="186" y="56"/>
                    </a:cubicBezTo>
                    <a:cubicBezTo>
                      <a:pt x="187" y="55"/>
                      <a:pt x="193" y="52"/>
                      <a:pt x="191" y="53"/>
                    </a:cubicBezTo>
                    <a:cubicBezTo>
                      <a:pt x="187" y="55"/>
                      <a:pt x="186" y="55"/>
                      <a:pt x="188" y="53"/>
                    </a:cubicBezTo>
                    <a:cubicBezTo>
                      <a:pt x="185" y="56"/>
                      <a:pt x="184" y="55"/>
                      <a:pt x="182" y="58"/>
                    </a:cubicBezTo>
                    <a:cubicBezTo>
                      <a:pt x="181" y="58"/>
                      <a:pt x="180" y="58"/>
                      <a:pt x="180" y="58"/>
                    </a:cubicBezTo>
                    <a:cubicBezTo>
                      <a:pt x="180" y="57"/>
                      <a:pt x="181" y="56"/>
                      <a:pt x="183" y="55"/>
                    </a:cubicBezTo>
                    <a:cubicBezTo>
                      <a:pt x="179" y="56"/>
                      <a:pt x="178" y="57"/>
                      <a:pt x="175" y="58"/>
                    </a:cubicBezTo>
                    <a:cubicBezTo>
                      <a:pt x="175" y="59"/>
                      <a:pt x="179" y="56"/>
                      <a:pt x="177" y="58"/>
                    </a:cubicBezTo>
                    <a:cubicBezTo>
                      <a:pt x="174" y="60"/>
                      <a:pt x="175" y="61"/>
                      <a:pt x="172" y="62"/>
                    </a:cubicBezTo>
                    <a:cubicBezTo>
                      <a:pt x="172" y="61"/>
                      <a:pt x="168" y="64"/>
                      <a:pt x="167" y="65"/>
                    </a:cubicBezTo>
                    <a:cubicBezTo>
                      <a:pt x="169" y="62"/>
                      <a:pt x="173" y="61"/>
                      <a:pt x="174" y="59"/>
                    </a:cubicBezTo>
                    <a:cubicBezTo>
                      <a:pt x="172" y="60"/>
                      <a:pt x="169" y="62"/>
                      <a:pt x="169" y="61"/>
                    </a:cubicBezTo>
                    <a:cubicBezTo>
                      <a:pt x="171" y="59"/>
                      <a:pt x="175" y="57"/>
                      <a:pt x="175" y="56"/>
                    </a:cubicBezTo>
                    <a:cubicBezTo>
                      <a:pt x="171" y="58"/>
                      <a:pt x="168" y="61"/>
                      <a:pt x="166" y="60"/>
                    </a:cubicBezTo>
                    <a:cubicBezTo>
                      <a:pt x="166" y="62"/>
                      <a:pt x="160" y="65"/>
                      <a:pt x="159" y="68"/>
                    </a:cubicBezTo>
                    <a:cubicBezTo>
                      <a:pt x="157" y="68"/>
                      <a:pt x="159" y="67"/>
                      <a:pt x="157" y="67"/>
                    </a:cubicBezTo>
                    <a:cubicBezTo>
                      <a:pt x="155" y="70"/>
                      <a:pt x="153" y="69"/>
                      <a:pt x="153" y="70"/>
                    </a:cubicBezTo>
                    <a:cubicBezTo>
                      <a:pt x="155" y="69"/>
                      <a:pt x="154" y="71"/>
                      <a:pt x="153" y="71"/>
                    </a:cubicBezTo>
                    <a:cubicBezTo>
                      <a:pt x="153" y="71"/>
                      <a:pt x="151" y="73"/>
                      <a:pt x="149" y="74"/>
                    </a:cubicBezTo>
                    <a:cubicBezTo>
                      <a:pt x="149" y="73"/>
                      <a:pt x="147" y="75"/>
                      <a:pt x="147" y="74"/>
                    </a:cubicBezTo>
                    <a:cubicBezTo>
                      <a:pt x="144" y="77"/>
                      <a:pt x="141" y="80"/>
                      <a:pt x="138" y="82"/>
                    </a:cubicBezTo>
                    <a:cubicBezTo>
                      <a:pt x="135" y="84"/>
                      <a:pt x="132" y="86"/>
                      <a:pt x="129" y="89"/>
                    </a:cubicBezTo>
                    <a:cubicBezTo>
                      <a:pt x="129" y="89"/>
                      <a:pt x="129" y="88"/>
                      <a:pt x="128" y="89"/>
                    </a:cubicBezTo>
                    <a:cubicBezTo>
                      <a:pt x="127" y="91"/>
                      <a:pt x="125" y="93"/>
                      <a:pt x="123" y="95"/>
                    </a:cubicBezTo>
                    <a:cubicBezTo>
                      <a:pt x="123" y="94"/>
                      <a:pt x="124" y="93"/>
                      <a:pt x="124" y="93"/>
                    </a:cubicBezTo>
                    <a:cubicBezTo>
                      <a:pt x="121" y="95"/>
                      <a:pt x="112" y="106"/>
                      <a:pt x="114" y="101"/>
                    </a:cubicBezTo>
                    <a:cubicBezTo>
                      <a:pt x="112" y="104"/>
                      <a:pt x="108" y="111"/>
                      <a:pt x="106" y="109"/>
                    </a:cubicBezTo>
                    <a:cubicBezTo>
                      <a:pt x="105" y="112"/>
                      <a:pt x="107" y="110"/>
                      <a:pt x="107" y="111"/>
                    </a:cubicBezTo>
                    <a:cubicBezTo>
                      <a:pt x="103" y="114"/>
                      <a:pt x="99" y="118"/>
                      <a:pt x="96" y="122"/>
                    </a:cubicBezTo>
                    <a:cubicBezTo>
                      <a:pt x="93" y="126"/>
                      <a:pt x="90" y="130"/>
                      <a:pt x="87" y="133"/>
                    </a:cubicBezTo>
                    <a:cubicBezTo>
                      <a:pt x="88" y="134"/>
                      <a:pt x="81" y="139"/>
                      <a:pt x="81" y="142"/>
                    </a:cubicBezTo>
                    <a:cubicBezTo>
                      <a:pt x="80" y="143"/>
                      <a:pt x="79" y="144"/>
                      <a:pt x="79" y="144"/>
                    </a:cubicBezTo>
                    <a:cubicBezTo>
                      <a:pt x="82" y="139"/>
                      <a:pt x="84" y="135"/>
                      <a:pt x="87" y="131"/>
                    </a:cubicBezTo>
                    <a:cubicBezTo>
                      <a:pt x="89" y="128"/>
                      <a:pt x="92" y="124"/>
                      <a:pt x="96" y="120"/>
                    </a:cubicBezTo>
                    <a:cubicBezTo>
                      <a:pt x="94" y="118"/>
                      <a:pt x="92" y="123"/>
                      <a:pt x="90" y="122"/>
                    </a:cubicBezTo>
                    <a:cubicBezTo>
                      <a:pt x="101" y="105"/>
                      <a:pt x="112" y="90"/>
                      <a:pt x="127" y="79"/>
                    </a:cubicBezTo>
                    <a:cubicBezTo>
                      <a:pt x="141" y="64"/>
                      <a:pt x="159" y="52"/>
                      <a:pt x="173" y="38"/>
                    </a:cubicBezTo>
                    <a:cubicBezTo>
                      <a:pt x="178" y="34"/>
                      <a:pt x="184" y="30"/>
                      <a:pt x="190" y="26"/>
                    </a:cubicBezTo>
                    <a:cubicBezTo>
                      <a:pt x="196" y="22"/>
                      <a:pt x="203" y="18"/>
                      <a:pt x="209" y="15"/>
                    </a:cubicBezTo>
                    <a:cubicBezTo>
                      <a:pt x="206" y="15"/>
                      <a:pt x="202" y="18"/>
                      <a:pt x="197" y="21"/>
                    </a:cubicBezTo>
                    <a:cubicBezTo>
                      <a:pt x="195" y="22"/>
                      <a:pt x="193" y="24"/>
                      <a:pt x="190" y="25"/>
                    </a:cubicBezTo>
                    <a:cubicBezTo>
                      <a:pt x="188" y="26"/>
                      <a:pt x="186" y="27"/>
                      <a:pt x="185" y="28"/>
                    </a:cubicBezTo>
                    <a:cubicBezTo>
                      <a:pt x="185" y="27"/>
                      <a:pt x="184" y="26"/>
                      <a:pt x="185" y="25"/>
                    </a:cubicBezTo>
                    <a:cubicBezTo>
                      <a:pt x="179" y="28"/>
                      <a:pt x="175" y="30"/>
                      <a:pt x="171" y="30"/>
                    </a:cubicBezTo>
                    <a:cubicBezTo>
                      <a:pt x="163" y="37"/>
                      <a:pt x="153" y="42"/>
                      <a:pt x="147" y="45"/>
                    </a:cubicBezTo>
                    <a:cubicBezTo>
                      <a:pt x="144" y="47"/>
                      <a:pt x="146" y="47"/>
                      <a:pt x="144" y="49"/>
                    </a:cubicBezTo>
                    <a:cubicBezTo>
                      <a:pt x="143" y="48"/>
                      <a:pt x="142" y="50"/>
                      <a:pt x="142" y="49"/>
                    </a:cubicBezTo>
                    <a:cubicBezTo>
                      <a:pt x="140" y="51"/>
                      <a:pt x="137" y="53"/>
                      <a:pt x="136" y="53"/>
                    </a:cubicBezTo>
                    <a:cubicBezTo>
                      <a:pt x="132" y="58"/>
                      <a:pt x="131" y="56"/>
                      <a:pt x="128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3" y="64"/>
                      <a:pt x="119" y="67"/>
                      <a:pt x="116" y="70"/>
                    </a:cubicBezTo>
                    <a:cubicBezTo>
                      <a:pt x="113" y="72"/>
                      <a:pt x="109" y="75"/>
                      <a:pt x="106" y="79"/>
                    </a:cubicBezTo>
                    <a:cubicBezTo>
                      <a:pt x="106" y="79"/>
                      <a:pt x="105" y="79"/>
                      <a:pt x="105" y="79"/>
                    </a:cubicBezTo>
                    <a:cubicBezTo>
                      <a:pt x="101" y="83"/>
                      <a:pt x="99" y="85"/>
                      <a:pt x="97" y="86"/>
                    </a:cubicBezTo>
                    <a:cubicBezTo>
                      <a:pt x="94" y="89"/>
                      <a:pt x="92" y="92"/>
                      <a:pt x="89" y="95"/>
                    </a:cubicBezTo>
                    <a:cubicBezTo>
                      <a:pt x="87" y="98"/>
                      <a:pt x="84" y="101"/>
                      <a:pt x="82" y="104"/>
                    </a:cubicBezTo>
                    <a:cubicBezTo>
                      <a:pt x="77" y="109"/>
                      <a:pt x="72" y="115"/>
                      <a:pt x="68" y="123"/>
                    </a:cubicBezTo>
                    <a:cubicBezTo>
                      <a:pt x="67" y="123"/>
                      <a:pt x="66" y="124"/>
                      <a:pt x="65" y="125"/>
                    </a:cubicBezTo>
                    <a:cubicBezTo>
                      <a:pt x="64" y="128"/>
                      <a:pt x="61" y="132"/>
                      <a:pt x="59" y="136"/>
                    </a:cubicBezTo>
                    <a:cubicBezTo>
                      <a:pt x="56" y="140"/>
                      <a:pt x="53" y="145"/>
                      <a:pt x="52" y="148"/>
                    </a:cubicBezTo>
                    <a:cubicBezTo>
                      <a:pt x="52" y="149"/>
                      <a:pt x="52" y="150"/>
                      <a:pt x="52" y="151"/>
                    </a:cubicBezTo>
                    <a:cubicBezTo>
                      <a:pt x="50" y="154"/>
                      <a:pt x="52" y="149"/>
                      <a:pt x="50" y="153"/>
                    </a:cubicBezTo>
                    <a:cubicBezTo>
                      <a:pt x="49" y="156"/>
                      <a:pt x="53" y="151"/>
                      <a:pt x="51" y="153"/>
                    </a:cubicBezTo>
                    <a:cubicBezTo>
                      <a:pt x="51" y="154"/>
                      <a:pt x="50" y="155"/>
                      <a:pt x="49" y="156"/>
                    </a:cubicBezTo>
                    <a:cubicBezTo>
                      <a:pt x="50" y="156"/>
                      <a:pt x="48" y="160"/>
                      <a:pt x="46" y="163"/>
                    </a:cubicBezTo>
                    <a:cubicBezTo>
                      <a:pt x="46" y="166"/>
                      <a:pt x="45" y="169"/>
                      <a:pt x="44" y="173"/>
                    </a:cubicBezTo>
                    <a:cubicBezTo>
                      <a:pt x="43" y="176"/>
                      <a:pt x="42" y="180"/>
                      <a:pt x="42" y="182"/>
                    </a:cubicBezTo>
                    <a:cubicBezTo>
                      <a:pt x="36" y="193"/>
                      <a:pt x="36" y="200"/>
                      <a:pt x="36" y="207"/>
                    </a:cubicBezTo>
                    <a:cubicBezTo>
                      <a:pt x="34" y="208"/>
                      <a:pt x="35" y="210"/>
                      <a:pt x="34" y="211"/>
                    </a:cubicBezTo>
                    <a:cubicBezTo>
                      <a:pt x="36" y="209"/>
                      <a:pt x="36" y="208"/>
                      <a:pt x="37" y="209"/>
                    </a:cubicBezTo>
                    <a:cubicBezTo>
                      <a:pt x="37" y="210"/>
                      <a:pt x="37" y="210"/>
                      <a:pt x="37" y="212"/>
                    </a:cubicBezTo>
                    <a:cubicBezTo>
                      <a:pt x="36" y="212"/>
                      <a:pt x="36" y="210"/>
                      <a:pt x="36" y="210"/>
                    </a:cubicBezTo>
                    <a:cubicBezTo>
                      <a:pt x="36" y="214"/>
                      <a:pt x="35" y="215"/>
                      <a:pt x="35" y="218"/>
                    </a:cubicBezTo>
                    <a:cubicBezTo>
                      <a:pt x="37" y="213"/>
                      <a:pt x="35" y="222"/>
                      <a:pt x="34" y="223"/>
                    </a:cubicBezTo>
                    <a:cubicBezTo>
                      <a:pt x="36" y="221"/>
                      <a:pt x="37" y="217"/>
                      <a:pt x="37" y="214"/>
                    </a:cubicBezTo>
                    <a:cubicBezTo>
                      <a:pt x="38" y="215"/>
                      <a:pt x="39" y="214"/>
                      <a:pt x="38" y="215"/>
                    </a:cubicBezTo>
                    <a:cubicBezTo>
                      <a:pt x="36" y="221"/>
                      <a:pt x="34" y="225"/>
                      <a:pt x="32" y="232"/>
                    </a:cubicBezTo>
                    <a:cubicBezTo>
                      <a:pt x="32" y="233"/>
                      <a:pt x="34" y="230"/>
                      <a:pt x="32" y="235"/>
                    </a:cubicBezTo>
                    <a:cubicBezTo>
                      <a:pt x="31" y="235"/>
                      <a:pt x="30" y="239"/>
                      <a:pt x="30" y="235"/>
                    </a:cubicBezTo>
                    <a:cubicBezTo>
                      <a:pt x="29" y="239"/>
                      <a:pt x="30" y="238"/>
                      <a:pt x="29" y="242"/>
                    </a:cubicBezTo>
                    <a:cubicBezTo>
                      <a:pt x="28" y="242"/>
                      <a:pt x="28" y="242"/>
                      <a:pt x="28" y="242"/>
                    </a:cubicBezTo>
                    <a:cubicBezTo>
                      <a:pt x="27" y="245"/>
                      <a:pt x="28" y="244"/>
                      <a:pt x="27" y="246"/>
                    </a:cubicBezTo>
                    <a:cubicBezTo>
                      <a:pt x="26" y="248"/>
                      <a:pt x="25" y="250"/>
                      <a:pt x="24" y="252"/>
                    </a:cubicBezTo>
                    <a:cubicBezTo>
                      <a:pt x="23" y="253"/>
                      <a:pt x="22" y="255"/>
                      <a:pt x="21" y="257"/>
                    </a:cubicBezTo>
                    <a:cubicBezTo>
                      <a:pt x="23" y="252"/>
                      <a:pt x="23" y="247"/>
                      <a:pt x="25" y="244"/>
                    </a:cubicBezTo>
                    <a:cubicBezTo>
                      <a:pt x="25" y="246"/>
                      <a:pt x="24" y="249"/>
                      <a:pt x="25" y="250"/>
                    </a:cubicBezTo>
                    <a:cubicBezTo>
                      <a:pt x="27" y="245"/>
                      <a:pt x="25" y="244"/>
                      <a:pt x="27" y="240"/>
                    </a:cubicBezTo>
                    <a:cubicBezTo>
                      <a:pt x="28" y="232"/>
                      <a:pt x="34" y="225"/>
                      <a:pt x="33" y="221"/>
                    </a:cubicBezTo>
                    <a:cubicBezTo>
                      <a:pt x="30" y="228"/>
                      <a:pt x="24" y="233"/>
                      <a:pt x="26" y="236"/>
                    </a:cubicBezTo>
                    <a:cubicBezTo>
                      <a:pt x="25" y="236"/>
                      <a:pt x="27" y="231"/>
                      <a:pt x="27" y="232"/>
                    </a:cubicBezTo>
                    <a:cubicBezTo>
                      <a:pt x="28" y="233"/>
                      <a:pt x="28" y="233"/>
                      <a:pt x="27" y="236"/>
                    </a:cubicBezTo>
                    <a:cubicBezTo>
                      <a:pt x="25" y="238"/>
                      <a:pt x="26" y="239"/>
                      <a:pt x="24" y="244"/>
                    </a:cubicBezTo>
                    <a:cubicBezTo>
                      <a:pt x="24" y="242"/>
                      <a:pt x="22" y="249"/>
                      <a:pt x="23" y="244"/>
                    </a:cubicBezTo>
                    <a:cubicBezTo>
                      <a:pt x="21" y="246"/>
                      <a:pt x="21" y="252"/>
                      <a:pt x="19" y="252"/>
                    </a:cubicBezTo>
                    <a:cubicBezTo>
                      <a:pt x="20" y="250"/>
                      <a:pt x="21" y="246"/>
                      <a:pt x="21" y="246"/>
                    </a:cubicBezTo>
                    <a:cubicBezTo>
                      <a:pt x="20" y="249"/>
                      <a:pt x="21" y="242"/>
                      <a:pt x="20" y="246"/>
                    </a:cubicBezTo>
                    <a:cubicBezTo>
                      <a:pt x="19" y="250"/>
                      <a:pt x="17" y="251"/>
                      <a:pt x="17" y="255"/>
                    </a:cubicBezTo>
                    <a:cubicBezTo>
                      <a:pt x="16" y="255"/>
                      <a:pt x="17" y="254"/>
                      <a:pt x="16" y="255"/>
                    </a:cubicBezTo>
                    <a:cubicBezTo>
                      <a:pt x="16" y="257"/>
                      <a:pt x="16" y="257"/>
                      <a:pt x="15" y="259"/>
                    </a:cubicBezTo>
                    <a:cubicBezTo>
                      <a:pt x="15" y="260"/>
                      <a:pt x="16" y="256"/>
                      <a:pt x="17" y="256"/>
                    </a:cubicBezTo>
                    <a:cubicBezTo>
                      <a:pt x="14" y="266"/>
                      <a:pt x="14" y="269"/>
                      <a:pt x="11" y="273"/>
                    </a:cubicBezTo>
                    <a:cubicBezTo>
                      <a:pt x="11" y="272"/>
                      <a:pt x="12" y="271"/>
                      <a:pt x="11" y="271"/>
                    </a:cubicBezTo>
                    <a:cubicBezTo>
                      <a:pt x="11" y="272"/>
                      <a:pt x="11" y="273"/>
                      <a:pt x="10" y="273"/>
                    </a:cubicBezTo>
                    <a:cubicBezTo>
                      <a:pt x="9" y="277"/>
                      <a:pt x="10" y="278"/>
                      <a:pt x="10" y="281"/>
                    </a:cubicBezTo>
                    <a:cubicBezTo>
                      <a:pt x="9" y="283"/>
                      <a:pt x="8" y="286"/>
                      <a:pt x="7" y="290"/>
                    </a:cubicBezTo>
                    <a:cubicBezTo>
                      <a:pt x="6" y="293"/>
                      <a:pt x="5" y="296"/>
                      <a:pt x="4" y="300"/>
                    </a:cubicBezTo>
                    <a:cubicBezTo>
                      <a:pt x="3" y="307"/>
                      <a:pt x="2" y="315"/>
                      <a:pt x="1" y="324"/>
                    </a:cubicBezTo>
                    <a:cubicBezTo>
                      <a:pt x="1" y="324"/>
                      <a:pt x="1" y="322"/>
                      <a:pt x="0" y="322"/>
                    </a:cubicBezTo>
                    <a:cubicBezTo>
                      <a:pt x="0" y="327"/>
                      <a:pt x="1" y="330"/>
                      <a:pt x="2" y="327"/>
                    </a:cubicBezTo>
                    <a:cubicBezTo>
                      <a:pt x="2" y="329"/>
                      <a:pt x="2" y="329"/>
                      <a:pt x="2" y="331"/>
                    </a:cubicBezTo>
                    <a:cubicBezTo>
                      <a:pt x="4" y="331"/>
                      <a:pt x="4" y="331"/>
                      <a:pt x="4" y="331"/>
                    </a:cubicBezTo>
                    <a:cubicBezTo>
                      <a:pt x="3" y="335"/>
                      <a:pt x="4" y="337"/>
                      <a:pt x="5" y="337"/>
                    </a:cubicBezTo>
                    <a:cubicBezTo>
                      <a:pt x="6" y="335"/>
                      <a:pt x="7" y="337"/>
                      <a:pt x="8" y="334"/>
                    </a:cubicBezTo>
                    <a:cubicBezTo>
                      <a:pt x="7" y="332"/>
                      <a:pt x="7" y="330"/>
                      <a:pt x="8" y="327"/>
                    </a:cubicBezTo>
                    <a:cubicBezTo>
                      <a:pt x="7" y="327"/>
                      <a:pt x="6" y="328"/>
                      <a:pt x="6" y="324"/>
                    </a:cubicBezTo>
                    <a:cubicBezTo>
                      <a:pt x="8" y="327"/>
                      <a:pt x="7" y="325"/>
                      <a:pt x="8" y="321"/>
                    </a:cubicBezTo>
                    <a:cubicBezTo>
                      <a:pt x="9" y="322"/>
                      <a:pt x="10" y="327"/>
                      <a:pt x="8" y="330"/>
                    </a:cubicBezTo>
                    <a:cubicBezTo>
                      <a:pt x="9" y="330"/>
                      <a:pt x="9" y="330"/>
                      <a:pt x="9" y="330"/>
                    </a:cubicBezTo>
                    <a:cubicBezTo>
                      <a:pt x="10" y="325"/>
                      <a:pt x="10" y="322"/>
                      <a:pt x="9" y="319"/>
                    </a:cubicBezTo>
                    <a:cubicBezTo>
                      <a:pt x="10" y="319"/>
                      <a:pt x="10" y="322"/>
                      <a:pt x="10" y="323"/>
                    </a:cubicBezTo>
                    <a:cubicBezTo>
                      <a:pt x="11" y="321"/>
                      <a:pt x="11" y="318"/>
                      <a:pt x="11" y="314"/>
                    </a:cubicBezTo>
                    <a:cubicBezTo>
                      <a:pt x="12" y="313"/>
                      <a:pt x="12" y="311"/>
                      <a:pt x="12" y="309"/>
                    </a:cubicBezTo>
                    <a:cubicBezTo>
                      <a:pt x="12" y="307"/>
                      <a:pt x="13" y="306"/>
                      <a:pt x="13" y="304"/>
                    </a:cubicBezTo>
                    <a:cubicBezTo>
                      <a:pt x="14" y="297"/>
                      <a:pt x="16" y="292"/>
                      <a:pt x="18" y="293"/>
                    </a:cubicBezTo>
                    <a:cubicBezTo>
                      <a:pt x="19" y="289"/>
                      <a:pt x="20" y="285"/>
                      <a:pt x="21" y="281"/>
                    </a:cubicBezTo>
                    <a:cubicBezTo>
                      <a:pt x="20" y="280"/>
                      <a:pt x="19" y="283"/>
                      <a:pt x="19" y="283"/>
                    </a:cubicBezTo>
                    <a:cubicBezTo>
                      <a:pt x="19" y="279"/>
                      <a:pt x="20" y="276"/>
                      <a:pt x="22" y="274"/>
                    </a:cubicBezTo>
                    <a:cubicBezTo>
                      <a:pt x="21" y="275"/>
                      <a:pt x="22" y="269"/>
                      <a:pt x="23" y="268"/>
                    </a:cubicBezTo>
                    <a:cubicBezTo>
                      <a:pt x="22" y="268"/>
                      <a:pt x="23" y="263"/>
                      <a:pt x="24" y="262"/>
                    </a:cubicBezTo>
                    <a:cubicBezTo>
                      <a:pt x="24" y="263"/>
                      <a:pt x="24" y="263"/>
                      <a:pt x="24" y="263"/>
                    </a:cubicBezTo>
                    <a:cubicBezTo>
                      <a:pt x="24" y="264"/>
                      <a:pt x="23" y="266"/>
                      <a:pt x="24" y="267"/>
                    </a:cubicBezTo>
                    <a:cubicBezTo>
                      <a:pt x="25" y="264"/>
                      <a:pt x="25" y="263"/>
                      <a:pt x="26" y="263"/>
                    </a:cubicBezTo>
                    <a:cubicBezTo>
                      <a:pt x="26" y="261"/>
                      <a:pt x="26" y="260"/>
                      <a:pt x="26" y="259"/>
                    </a:cubicBezTo>
                    <a:cubicBezTo>
                      <a:pt x="25" y="260"/>
                      <a:pt x="26" y="262"/>
                      <a:pt x="25" y="263"/>
                    </a:cubicBezTo>
                    <a:cubicBezTo>
                      <a:pt x="24" y="262"/>
                      <a:pt x="24" y="261"/>
                      <a:pt x="24" y="258"/>
                    </a:cubicBezTo>
                    <a:cubicBezTo>
                      <a:pt x="28" y="253"/>
                      <a:pt x="28" y="256"/>
                      <a:pt x="26" y="267"/>
                    </a:cubicBezTo>
                    <a:cubicBezTo>
                      <a:pt x="25" y="269"/>
                      <a:pt x="24" y="270"/>
                      <a:pt x="23" y="274"/>
                    </a:cubicBezTo>
                    <a:cubicBezTo>
                      <a:pt x="24" y="275"/>
                      <a:pt x="25" y="271"/>
                      <a:pt x="25" y="274"/>
                    </a:cubicBezTo>
                    <a:cubicBezTo>
                      <a:pt x="24" y="276"/>
                      <a:pt x="23" y="277"/>
                      <a:pt x="24" y="279"/>
                    </a:cubicBezTo>
                    <a:cubicBezTo>
                      <a:pt x="25" y="280"/>
                      <a:pt x="24" y="275"/>
                      <a:pt x="25" y="276"/>
                    </a:cubicBezTo>
                    <a:cubicBezTo>
                      <a:pt x="26" y="280"/>
                      <a:pt x="24" y="283"/>
                      <a:pt x="24" y="287"/>
                    </a:cubicBezTo>
                    <a:cubicBezTo>
                      <a:pt x="24" y="287"/>
                      <a:pt x="23" y="287"/>
                      <a:pt x="23" y="288"/>
                    </a:cubicBezTo>
                    <a:cubicBezTo>
                      <a:pt x="23" y="292"/>
                      <a:pt x="22" y="298"/>
                      <a:pt x="21" y="306"/>
                    </a:cubicBezTo>
                    <a:cubicBezTo>
                      <a:pt x="20" y="305"/>
                      <a:pt x="20" y="309"/>
                      <a:pt x="19" y="309"/>
                    </a:cubicBezTo>
                    <a:cubicBezTo>
                      <a:pt x="20" y="314"/>
                      <a:pt x="19" y="319"/>
                      <a:pt x="19" y="321"/>
                    </a:cubicBezTo>
                    <a:cubicBezTo>
                      <a:pt x="18" y="318"/>
                      <a:pt x="18" y="313"/>
                      <a:pt x="19" y="308"/>
                    </a:cubicBezTo>
                    <a:cubicBezTo>
                      <a:pt x="19" y="304"/>
                      <a:pt x="20" y="300"/>
                      <a:pt x="21" y="296"/>
                    </a:cubicBezTo>
                    <a:cubicBezTo>
                      <a:pt x="20" y="298"/>
                      <a:pt x="19" y="303"/>
                      <a:pt x="18" y="305"/>
                    </a:cubicBezTo>
                    <a:cubicBezTo>
                      <a:pt x="18" y="308"/>
                      <a:pt x="19" y="307"/>
                      <a:pt x="18" y="310"/>
                    </a:cubicBezTo>
                    <a:cubicBezTo>
                      <a:pt x="17" y="311"/>
                      <a:pt x="16" y="314"/>
                      <a:pt x="16" y="310"/>
                    </a:cubicBezTo>
                    <a:cubicBezTo>
                      <a:pt x="16" y="313"/>
                      <a:pt x="15" y="314"/>
                      <a:pt x="17" y="317"/>
                    </a:cubicBezTo>
                    <a:cubicBezTo>
                      <a:pt x="17" y="315"/>
                      <a:pt x="16" y="314"/>
                      <a:pt x="17" y="313"/>
                    </a:cubicBezTo>
                    <a:cubicBezTo>
                      <a:pt x="18" y="315"/>
                      <a:pt x="16" y="320"/>
                      <a:pt x="16" y="322"/>
                    </a:cubicBezTo>
                    <a:cubicBezTo>
                      <a:pt x="17" y="322"/>
                      <a:pt x="17" y="318"/>
                      <a:pt x="18" y="318"/>
                    </a:cubicBezTo>
                    <a:cubicBezTo>
                      <a:pt x="17" y="321"/>
                      <a:pt x="17" y="322"/>
                      <a:pt x="17" y="326"/>
                    </a:cubicBezTo>
                    <a:cubicBezTo>
                      <a:pt x="17" y="326"/>
                      <a:pt x="18" y="325"/>
                      <a:pt x="18" y="325"/>
                    </a:cubicBezTo>
                    <a:cubicBezTo>
                      <a:pt x="19" y="330"/>
                      <a:pt x="18" y="338"/>
                      <a:pt x="19" y="340"/>
                    </a:cubicBezTo>
                    <a:cubicBezTo>
                      <a:pt x="20" y="339"/>
                      <a:pt x="20" y="337"/>
                      <a:pt x="21" y="336"/>
                    </a:cubicBezTo>
                    <a:cubicBezTo>
                      <a:pt x="21" y="340"/>
                      <a:pt x="18" y="346"/>
                      <a:pt x="18" y="350"/>
                    </a:cubicBezTo>
                    <a:cubicBezTo>
                      <a:pt x="18" y="349"/>
                      <a:pt x="18" y="346"/>
                      <a:pt x="18" y="343"/>
                    </a:cubicBezTo>
                    <a:cubicBezTo>
                      <a:pt x="16" y="346"/>
                      <a:pt x="17" y="349"/>
                      <a:pt x="18" y="351"/>
                    </a:cubicBezTo>
                    <a:cubicBezTo>
                      <a:pt x="18" y="353"/>
                      <a:pt x="16" y="353"/>
                      <a:pt x="17" y="353"/>
                    </a:cubicBezTo>
                    <a:cubicBezTo>
                      <a:pt x="17" y="356"/>
                      <a:pt x="18" y="351"/>
                      <a:pt x="18" y="354"/>
                    </a:cubicBezTo>
                    <a:cubicBezTo>
                      <a:pt x="18" y="356"/>
                      <a:pt x="18" y="356"/>
                      <a:pt x="18" y="356"/>
                    </a:cubicBezTo>
                    <a:cubicBezTo>
                      <a:pt x="17" y="355"/>
                      <a:pt x="16" y="356"/>
                      <a:pt x="16" y="357"/>
                    </a:cubicBezTo>
                    <a:cubicBezTo>
                      <a:pt x="17" y="357"/>
                      <a:pt x="17" y="359"/>
                      <a:pt x="17" y="359"/>
                    </a:cubicBezTo>
                    <a:cubicBezTo>
                      <a:pt x="17" y="357"/>
                      <a:pt x="17" y="357"/>
                      <a:pt x="17" y="356"/>
                    </a:cubicBezTo>
                    <a:cubicBezTo>
                      <a:pt x="18" y="360"/>
                      <a:pt x="17" y="361"/>
                      <a:pt x="18" y="365"/>
                    </a:cubicBezTo>
                    <a:cubicBezTo>
                      <a:pt x="17" y="365"/>
                      <a:pt x="16" y="370"/>
                      <a:pt x="17" y="372"/>
                    </a:cubicBezTo>
                    <a:cubicBezTo>
                      <a:pt x="17" y="370"/>
                      <a:pt x="17" y="368"/>
                      <a:pt x="18" y="367"/>
                    </a:cubicBezTo>
                    <a:cubicBezTo>
                      <a:pt x="17" y="371"/>
                      <a:pt x="19" y="375"/>
                      <a:pt x="20" y="378"/>
                    </a:cubicBezTo>
                    <a:cubicBezTo>
                      <a:pt x="21" y="379"/>
                      <a:pt x="21" y="376"/>
                      <a:pt x="21" y="375"/>
                    </a:cubicBezTo>
                    <a:cubicBezTo>
                      <a:pt x="20" y="374"/>
                      <a:pt x="21" y="378"/>
                      <a:pt x="20" y="376"/>
                    </a:cubicBezTo>
                    <a:cubicBezTo>
                      <a:pt x="20" y="371"/>
                      <a:pt x="20" y="368"/>
                      <a:pt x="19" y="364"/>
                    </a:cubicBezTo>
                    <a:cubicBezTo>
                      <a:pt x="20" y="362"/>
                      <a:pt x="22" y="363"/>
                      <a:pt x="22" y="360"/>
                    </a:cubicBezTo>
                    <a:cubicBezTo>
                      <a:pt x="22" y="362"/>
                      <a:pt x="23" y="360"/>
                      <a:pt x="23" y="362"/>
                    </a:cubicBezTo>
                    <a:cubicBezTo>
                      <a:pt x="23" y="359"/>
                      <a:pt x="24" y="358"/>
                      <a:pt x="24" y="360"/>
                    </a:cubicBezTo>
                    <a:cubicBezTo>
                      <a:pt x="24" y="357"/>
                      <a:pt x="24" y="357"/>
                      <a:pt x="24" y="355"/>
                    </a:cubicBezTo>
                    <a:cubicBezTo>
                      <a:pt x="25" y="354"/>
                      <a:pt x="26" y="352"/>
                      <a:pt x="27" y="348"/>
                    </a:cubicBezTo>
                    <a:cubicBezTo>
                      <a:pt x="26" y="348"/>
                      <a:pt x="25" y="352"/>
                      <a:pt x="25" y="350"/>
                    </a:cubicBezTo>
                    <a:cubicBezTo>
                      <a:pt x="25" y="348"/>
                      <a:pt x="26" y="348"/>
                      <a:pt x="26" y="345"/>
                    </a:cubicBezTo>
                    <a:cubicBezTo>
                      <a:pt x="25" y="345"/>
                      <a:pt x="25" y="348"/>
                      <a:pt x="24" y="350"/>
                    </a:cubicBezTo>
                    <a:cubicBezTo>
                      <a:pt x="24" y="352"/>
                      <a:pt x="24" y="355"/>
                      <a:pt x="23" y="354"/>
                    </a:cubicBezTo>
                    <a:cubicBezTo>
                      <a:pt x="23" y="351"/>
                      <a:pt x="24" y="350"/>
                      <a:pt x="23" y="347"/>
                    </a:cubicBezTo>
                    <a:cubicBezTo>
                      <a:pt x="25" y="347"/>
                      <a:pt x="25" y="342"/>
                      <a:pt x="26" y="339"/>
                    </a:cubicBezTo>
                    <a:cubicBezTo>
                      <a:pt x="26" y="341"/>
                      <a:pt x="25" y="343"/>
                      <a:pt x="26" y="344"/>
                    </a:cubicBezTo>
                    <a:cubicBezTo>
                      <a:pt x="27" y="340"/>
                      <a:pt x="26" y="346"/>
                      <a:pt x="27" y="345"/>
                    </a:cubicBezTo>
                    <a:cubicBezTo>
                      <a:pt x="27" y="345"/>
                      <a:pt x="28" y="343"/>
                      <a:pt x="28" y="344"/>
                    </a:cubicBezTo>
                    <a:cubicBezTo>
                      <a:pt x="27" y="351"/>
                      <a:pt x="29" y="358"/>
                      <a:pt x="30" y="362"/>
                    </a:cubicBezTo>
                    <a:cubicBezTo>
                      <a:pt x="30" y="359"/>
                      <a:pt x="28" y="350"/>
                      <a:pt x="29" y="347"/>
                    </a:cubicBezTo>
                    <a:cubicBezTo>
                      <a:pt x="29" y="346"/>
                      <a:pt x="32" y="346"/>
                      <a:pt x="32" y="346"/>
                    </a:cubicBezTo>
                    <a:cubicBezTo>
                      <a:pt x="31" y="344"/>
                      <a:pt x="32" y="343"/>
                      <a:pt x="32" y="341"/>
                    </a:cubicBezTo>
                    <a:cubicBezTo>
                      <a:pt x="32" y="341"/>
                      <a:pt x="31" y="341"/>
                      <a:pt x="32" y="339"/>
                    </a:cubicBezTo>
                    <a:cubicBezTo>
                      <a:pt x="33" y="339"/>
                      <a:pt x="33" y="339"/>
                      <a:pt x="33" y="339"/>
                    </a:cubicBezTo>
                    <a:cubicBezTo>
                      <a:pt x="33" y="344"/>
                      <a:pt x="32" y="348"/>
                      <a:pt x="33" y="350"/>
                    </a:cubicBezTo>
                    <a:cubicBezTo>
                      <a:pt x="33" y="349"/>
                      <a:pt x="33" y="349"/>
                      <a:pt x="33" y="349"/>
                    </a:cubicBezTo>
                    <a:cubicBezTo>
                      <a:pt x="34" y="351"/>
                      <a:pt x="33" y="351"/>
                      <a:pt x="34" y="354"/>
                    </a:cubicBezTo>
                    <a:cubicBezTo>
                      <a:pt x="31" y="356"/>
                      <a:pt x="33" y="365"/>
                      <a:pt x="31" y="370"/>
                    </a:cubicBezTo>
                    <a:cubicBezTo>
                      <a:pt x="31" y="366"/>
                      <a:pt x="30" y="367"/>
                      <a:pt x="30" y="367"/>
                    </a:cubicBezTo>
                    <a:cubicBezTo>
                      <a:pt x="31" y="368"/>
                      <a:pt x="31" y="374"/>
                      <a:pt x="30" y="373"/>
                    </a:cubicBezTo>
                    <a:cubicBezTo>
                      <a:pt x="29" y="370"/>
                      <a:pt x="30" y="371"/>
                      <a:pt x="30" y="369"/>
                    </a:cubicBezTo>
                    <a:cubicBezTo>
                      <a:pt x="29" y="369"/>
                      <a:pt x="29" y="372"/>
                      <a:pt x="29" y="374"/>
                    </a:cubicBezTo>
                    <a:cubicBezTo>
                      <a:pt x="30" y="373"/>
                      <a:pt x="31" y="375"/>
                      <a:pt x="31" y="377"/>
                    </a:cubicBezTo>
                    <a:cubicBezTo>
                      <a:pt x="30" y="377"/>
                      <a:pt x="30" y="380"/>
                      <a:pt x="29" y="380"/>
                    </a:cubicBezTo>
                    <a:cubicBezTo>
                      <a:pt x="30" y="386"/>
                      <a:pt x="29" y="384"/>
                      <a:pt x="28" y="386"/>
                    </a:cubicBezTo>
                    <a:cubicBezTo>
                      <a:pt x="28" y="390"/>
                      <a:pt x="29" y="385"/>
                      <a:pt x="29" y="387"/>
                    </a:cubicBezTo>
                    <a:cubicBezTo>
                      <a:pt x="30" y="394"/>
                      <a:pt x="29" y="397"/>
                      <a:pt x="30" y="402"/>
                    </a:cubicBezTo>
                    <a:cubicBezTo>
                      <a:pt x="29" y="402"/>
                      <a:pt x="29" y="402"/>
                      <a:pt x="28" y="401"/>
                    </a:cubicBezTo>
                    <a:cubicBezTo>
                      <a:pt x="29" y="404"/>
                      <a:pt x="28" y="408"/>
                      <a:pt x="28" y="407"/>
                    </a:cubicBezTo>
                    <a:cubicBezTo>
                      <a:pt x="27" y="405"/>
                      <a:pt x="29" y="404"/>
                      <a:pt x="27" y="403"/>
                    </a:cubicBezTo>
                    <a:cubicBezTo>
                      <a:pt x="27" y="404"/>
                      <a:pt x="27" y="405"/>
                      <a:pt x="27" y="405"/>
                    </a:cubicBezTo>
                    <a:cubicBezTo>
                      <a:pt x="28" y="408"/>
                      <a:pt x="28" y="409"/>
                      <a:pt x="27" y="411"/>
                    </a:cubicBezTo>
                    <a:cubicBezTo>
                      <a:pt x="28" y="412"/>
                      <a:pt x="28" y="419"/>
                      <a:pt x="28" y="421"/>
                    </a:cubicBezTo>
                    <a:cubicBezTo>
                      <a:pt x="27" y="422"/>
                      <a:pt x="27" y="418"/>
                      <a:pt x="26" y="417"/>
                    </a:cubicBezTo>
                    <a:cubicBezTo>
                      <a:pt x="26" y="419"/>
                      <a:pt x="26" y="420"/>
                      <a:pt x="26" y="420"/>
                    </a:cubicBezTo>
                    <a:cubicBezTo>
                      <a:pt x="25" y="419"/>
                      <a:pt x="25" y="418"/>
                      <a:pt x="25" y="418"/>
                    </a:cubicBezTo>
                    <a:cubicBezTo>
                      <a:pt x="25" y="420"/>
                      <a:pt x="25" y="422"/>
                      <a:pt x="26" y="423"/>
                    </a:cubicBezTo>
                    <a:cubicBezTo>
                      <a:pt x="27" y="421"/>
                      <a:pt x="28" y="422"/>
                      <a:pt x="28" y="424"/>
                    </a:cubicBezTo>
                    <a:cubicBezTo>
                      <a:pt x="29" y="426"/>
                      <a:pt x="30" y="428"/>
                      <a:pt x="30" y="429"/>
                    </a:cubicBezTo>
                    <a:cubicBezTo>
                      <a:pt x="30" y="431"/>
                      <a:pt x="31" y="433"/>
                      <a:pt x="31" y="436"/>
                    </a:cubicBezTo>
                    <a:cubicBezTo>
                      <a:pt x="32" y="434"/>
                      <a:pt x="33" y="435"/>
                      <a:pt x="34" y="438"/>
                    </a:cubicBezTo>
                    <a:cubicBezTo>
                      <a:pt x="36" y="436"/>
                      <a:pt x="38" y="437"/>
                      <a:pt x="38" y="441"/>
                    </a:cubicBezTo>
                    <a:cubicBezTo>
                      <a:pt x="38" y="440"/>
                      <a:pt x="39" y="440"/>
                      <a:pt x="39" y="440"/>
                    </a:cubicBezTo>
                    <a:cubicBezTo>
                      <a:pt x="39" y="438"/>
                      <a:pt x="37" y="435"/>
                      <a:pt x="38" y="434"/>
                    </a:cubicBezTo>
                    <a:cubicBezTo>
                      <a:pt x="39" y="435"/>
                      <a:pt x="38" y="436"/>
                      <a:pt x="39" y="438"/>
                    </a:cubicBezTo>
                    <a:cubicBezTo>
                      <a:pt x="39" y="437"/>
                      <a:pt x="40" y="441"/>
                      <a:pt x="40" y="439"/>
                    </a:cubicBezTo>
                    <a:cubicBezTo>
                      <a:pt x="40" y="437"/>
                      <a:pt x="39" y="434"/>
                      <a:pt x="40" y="434"/>
                    </a:cubicBezTo>
                    <a:cubicBezTo>
                      <a:pt x="39" y="429"/>
                      <a:pt x="37" y="428"/>
                      <a:pt x="37" y="423"/>
                    </a:cubicBezTo>
                    <a:cubicBezTo>
                      <a:pt x="37" y="422"/>
                      <a:pt x="37" y="423"/>
                      <a:pt x="37" y="423"/>
                    </a:cubicBezTo>
                    <a:cubicBezTo>
                      <a:pt x="36" y="419"/>
                      <a:pt x="36" y="415"/>
                      <a:pt x="34" y="411"/>
                    </a:cubicBezTo>
                    <a:cubicBezTo>
                      <a:pt x="34" y="411"/>
                      <a:pt x="34" y="410"/>
                      <a:pt x="34" y="410"/>
                    </a:cubicBezTo>
                    <a:cubicBezTo>
                      <a:pt x="36" y="411"/>
                      <a:pt x="35" y="412"/>
                      <a:pt x="37" y="413"/>
                    </a:cubicBezTo>
                    <a:cubicBezTo>
                      <a:pt x="36" y="415"/>
                      <a:pt x="38" y="415"/>
                      <a:pt x="37" y="417"/>
                    </a:cubicBezTo>
                    <a:cubicBezTo>
                      <a:pt x="37" y="417"/>
                      <a:pt x="37" y="420"/>
                      <a:pt x="38" y="419"/>
                    </a:cubicBezTo>
                    <a:cubicBezTo>
                      <a:pt x="38" y="418"/>
                      <a:pt x="38" y="415"/>
                      <a:pt x="39" y="416"/>
                    </a:cubicBezTo>
                    <a:cubicBezTo>
                      <a:pt x="38" y="413"/>
                      <a:pt x="37" y="411"/>
                      <a:pt x="38" y="410"/>
                    </a:cubicBezTo>
                    <a:cubicBezTo>
                      <a:pt x="38" y="412"/>
                      <a:pt x="38" y="413"/>
                      <a:pt x="39" y="414"/>
                    </a:cubicBezTo>
                    <a:cubicBezTo>
                      <a:pt x="38" y="415"/>
                      <a:pt x="39" y="419"/>
                      <a:pt x="39" y="415"/>
                    </a:cubicBezTo>
                    <a:cubicBezTo>
                      <a:pt x="40" y="419"/>
                      <a:pt x="40" y="420"/>
                      <a:pt x="40" y="422"/>
                    </a:cubicBezTo>
                    <a:cubicBezTo>
                      <a:pt x="40" y="421"/>
                      <a:pt x="41" y="419"/>
                      <a:pt x="41" y="421"/>
                    </a:cubicBezTo>
                    <a:cubicBezTo>
                      <a:pt x="42" y="423"/>
                      <a:pt x="41" y="424"/>
                      <a:pt x="41" y="426"/>
                    </a:cubicBezTo>
                    <a:cubicBezTo>
                      <a:pt x="41" y="427"/>
                      <a:pt x="41" y="424"/>
                      <a:pt x="42" y="427"/>
                    </a:cubicBezTo>
                    <a:cubicBezTo>
                      <a:pt x="41" y="425"/>
                      <a:pt x="42" y="429"/>
                      <a:pt x="42" y="431"/>
                    </a:cubicBezTo>
                    <a:cubicBezTo>
                      <a:pt x="44" y="430"/>
                      <a:pt x="43" y="432"/>
                      <a:pt x="44" y="434"/>
                    </a:cubicBezTo>
                    <a:cubicBezTo>
                      <a:pt x="46" y="435"/>
                      <a:pt x="49" y="436"/>
                      <a:pt x="51" y="441"/>
                    </a:cubicBezTo>
                    <a:cubicBezTo>
                      <a:pt x="52" y="443"/>
                      <a:pt x="52" y="442"/>
                      <a:pt x="52" y="446"/>
                    </a:cubicBezTo>
                    <a:cubicBezTo>
                      <a:pt x="53" y="447"/>
                      <a:pt x="54" y="445"/>
                      <a:pt x="54" y="447"/>
                    </a:cubicBezTo>
                    <a:cubicBezTo>
                      <a:pt x="54" y="447"/>
                      <a:pt x="53" y="448"/>
                      <a:pt x="53" y="449"/>
                    </a:cubicBezTo>
                    <a:cubicBezTo>
                      <a:pt x="54" y="450"/>
                      <a:pt x="54" y="449"/>
                      <a:pt x="55" y="450"/>
                    </a:cubicBezTo>
                    <a:cubicBezTo>
                      <a:pt x="55" y="453"/>
                      <a:pt x="53" y="451"/>
                      <a:pt x="54" y="455"/>
                    </a:cubicBezTo>
                    <a:cubicBezTo>
                      <a:pt x="54" y="455"/>
                      <a:pt x="54" y="453"/>
                      <a:pt x="55" y="454"/>
                    </a:cubicBezTo>
                    <a:cubicBezTo>
                      <a:pt x="56" y="459"/>
                      <a:pt x="57" y="461"/>
                      <a:pt x="58" y="466"/>
                    </a:cubicBezTo>
                    <a:cubicBezTo>
                      <a:pt x="56" y="466"/>
                      <a:pt x="57" y="469"/>
                      <a:pt x="57" y="471"/>
                    </a:cubicBezTo>
                    <a:cubicBezTo>
                      <a:pt x="55" y="470"/>
                      <a:pt x="56" y="469"/>
                      <a:pt x="56" y="473"/>
                    </a:cubicBezTo>
                    <a:cubicBezTo>
                      <a:pt x="55" y="472"/>
                      <a:pt x="55" y="470"/>
                      <a:pt x="54" y="470"/>
                    </a:cubicBezTo>
                    <a:cubicBezTo>
                      <a:pt x="55" y="472"/>
                      <a:pt x="54" y="473"/>
                      <a:pt x="53" y="473"/>
                    </a:cubicBezTo>
                    <a:cubicBezTo>
                      <a:pt x="53" y="472"/>
                      <a:pt x="53" y="470"/>
                      <a:pt x="52" y="470"/>
                    </a:cubicBezTo>
                    <a:cubicBezTo>
                      <a:pt x="54" y="474"/>
                      <a:pt x="50" y="472"/>
                      <a:pt x="52" y="476"/>
                    </a:cubicBezTo>
                    <a:cubicBezTo>
                      <a:pt x="52" y="474"/>
                      <a:pt x="55" y="476"/>
                      <a:pt x="57" y="478"/>
                    </a:cubicBezTo>
                    <a:cubicBezTo>
                      <a:pt x="56" y="477"/>
                      <a:pt x="56" y="476"/>
                      <a:pt x="56" y="476"/>
                    </a:cubicBezTo>
                    <a:cubicBezTo>
                      <a:pt x="58" y="481"/>
                      <a:pt x="60" y="479"/>
                      <a:pt x="62" y="485"/>
                    </a:cubicBezTo>
                    <a:cubicBezTo>
                      <a:pt x="62" y="486"/>
                      <a:pt x="61" y="486"/>
                      <a:pt x="62" y="487"/>
                    </a:cubicBezTo>
                    <a:cubicBezTo>
                      <a:pt x="64" y="488"/>
                      <a:pt x="66" y="490"/>
                      <a:pt x="68" y="493"/>
                    </a:cubicBezTo>
                    <a:cubicBezTo>
                      <a:pt x="68" y="495"/>
                      <a:pt x="68" y="496"/>
                      <a:pt x="68" y="498"/>
                    </a:cubicBezTo>
                    <a:cubicBezTo>
                      <a:pt x="68" y="497"/>
                      <a:pt x="67" y="497"/>
                      <a:pt x="67" y="496"/>
                    </a:cubicBezTo>
                    <a:cubicBezTo>
                      <a:pt x="69" y="500"/>
                      <a:pt x="68" y="502"/>
                      <a:pt x="66" y="500"/>
                    </a:cubicBezTo>
                    <a:cubicBezTo>
                      <a:pt x="68" y="504"/>
                      <a:pt x="69" y="504"/>
                      <a:pt x="70" y="507"/>
                    </a:cubicBezTo>
                    <a:cubicBezTo>
                      <a:pt x="69" y="507"/>
                      <a:pt x="71" y="509"/>
                      <a:pt x="70" y="510"/>
                    </a:cubicBezTo>
                    <a:cubicBezTo>
                      <a:pt x="69" y="509"/>
                      <a:pt x="67" y="504"/>
                      <a:pt x="66" y="503"/>
                    </a:cubicBezTo>
                    <a:cubicBezTo>
                      <a:pt x="66" y="507"/>
                      <a:pt x="61" y="494"/>
                      <a:pt x="60" y="493"/>
                    </a:cubicBezTo>
                    <a:cubicBezTo>
                      <a:pt x="58" y="495"/>
                      <a:pt x="62" y="498"/>
                      <a:pt x="64" y="502"/>
                    </a:cubicBezTo>
                    <a:cubicBezTo>
                      <a:pt x="64" y="504"/>
                      <a:pt x="64" y="506"/>
                      <a:pt x="63" y="505"/>
                    </a:cubicBezTo>
                    <a:cubicBezTo>
                      <a:pt x="65" y="509"/>
                      <a:pt x="68" y="512"/>
                      <a:pt x="69" y="517"/>
                    </a:cubicBezTo>
                    <a:cubicBezTo>
                      <a:pt x="70" y="519"/>
                      <a:pt x="69" y="515"/>
                      <a:pt x="70" y="517"/>
                    </a:cubicBezTo>
                    <a:cubicBezTo>
                      <a:pt x="70" y="518"/>
                      <a:pt x="71" y="519"/>
                      <a:pt x="71" y="520"/>
                    </a:cubicBezTo>
                    <a:cubicBezTo>
                      <a:pt x="70" y="518"/>
                      <a:pt x="70" y="518"/>
                      <a:pt x="69" y="518"/>
                    </a:cubicBezTo>
                    <a:cubicBezTo>
                      <a:pt x="70" y="520"/>
                      <a:pt x="71" y="522"/>
                      <a:pt x="71" y="524"/>
                    </a:cubicBezTo>
                    <a:cubicBezTo>
                      <a:pt x="71" y="523"/>
                      <a:pt x="73" y="527"/>
                      <a:pt x="73" y="528"/>
                    </a:cubicBezTo>
                    <a:cubicBezTo>
                      <a:pt x="72" y="527"/>
                      <a:pt x="72" y="527"/>
                      <a:pt x="72" y="526"/>
                    </a:cubicBezTo>
                    <a:cubicBezTo>
                      <a:pt x="69" y="522"/>
                      <a:pt x="68" y="519"/>
                      <a:pt x="66" y="519"/>
                    </a:cubicBezTo>
                    <a:cubicBezTo>
                      <a:pt x="66" y="521"/>
                      <a:pt x="66" y="523"/>
                      <a:pt x="67" y="525"/>
                    </a:cubicBezTo>
                    <a:cubicBezTo>
                      <a:pt x="67" y="527"/>
                      <a:pt x="67" y="529"/>
                      <a:pt x="68" y="532"/>
                    </a:cubicBezTo>
                    <a:cubicBezTo>
                      <a:pt x="66" y="528"/>
                      <a:pt x="66" y="527"/>
                      <a:pt x="66" y="526"/>
                    </a:cubicBezTo>
                    <a:cubicBezTo>
                      <a:pt x="65" y="526"/>
                      <a:pt x="65" y="522"/>
                      <a:pt x="64" y="523"/>
                    </a:cubicBezTo>
                    <a:cubicBezTo>
                      <a:pt x="64" y="525"/>
                      <a:pt x="66" y="528"/>
                      <a:pt x="65" y="530"/>
                    </a:cubicBezTo>
                    <a:cubicBezTo>
                      <a:pt x="65" y="531"/>
                      <a:pt x="64" y="528"/>
                      <a:pt x="63" y="528"/>
                    </a:cubicBezTo>
                    <a:cubicBezTo>
                      <a:pt x="64" y="532"/>
                      <a:pt x="66" y="537"/>
                      <a:pt x="64" y="537"/>
                    </a:cubicBezTo>
                    <a:cubicBezTo>
                      <a:pt x="65" y="540"/>
                      <a:pt x="66" y="538"/>
                      <a:pt x="67" y="540"/>
                    </a:cubicBezTo>
                    <a:cubicBezTo>
                      <a:pt x="67" y="542"/>
                      <a:pt x="64" y="540"/>
                      <a:pt x="65" y="542"/>
                    </a:cubicBezTo>
                    <a:cubicBezTo>
                      <a:pt x="66" y="543"/>
                      <a:pt x="67" y="543"/>
                      <a:pt x="69" y="545"/>
                    </a:cubicBezTo>
                    <a:cubicBezTo>
                      <a:pt x="68" y="545"/>
                      <a:pt x="69" y="546"/>
                      <a:pt x="69" y="547"/>
                    </a:cubicBezTo>
                    <a:cubicBezTo>
                      <a:pt x="68" y="547"/>
                      <a:pt x="66" y="542"/>
                      <a:pt x="66" y="544"/>
                    </a:cubicBezTo>
                    <a:cubicBezTo>
                      <a:pt x="67" y="546"/>
                      <a:pt x="67" y="547"/>
                      <a:pt x="68" y="550"/>
                    </a:cubicBezTo>
                    <a:cubicBezTo>
                      <a:pt x="69" y="548"/>
                      <a:pt x="68" y="546"/>
                      <a:pt x="70" y="549"/>
                    </a:cubicBezTo>
                    <a:cubicBezTo>
                      <a:pt x="71" y="551"/>
                      <a:pt x="71" y="552"/>
                      <a:pt x="71" y="554"/>
                    </a:cubicBezTo>
                    <a:cubicBezTo>
                      <a:pt x="71" y="551"/>
                      <a:pt x="73" y="550"/>
                      <a:pt x="75" y="551"/>
                    </a:cubicBezTo>
                    <a:cubicBezTo>
                      <a:pt x="74" y="549"/>
                      <a:pt x="75" y="549"/>
                      <a:pt x="75" y="548"/>
                    </a:cubicBezTo>
                    <a:cubicBezTo>
                      <a:pt x="76" y="550"/>
                      <a:pt x="78" y="553"/>
                      <a:pt x="78" y="552"/>
                    </a:cubicBezTo>
                    <a:cubicBezTo>
                      <a:pt x="76" y="549"/>
                      <a:pt x="77" y="550"/>
                      <a:pt x="76" y="547"/>
                    </a:cubicBezTo>
                    <a:cubicBezTo>
                      <a:pt x="75" y="549"/>
                      <a:pt x="71" y="545"/>
                      <a:pt x="70" y="542"/>
                    </a:cubicBezTo>
                    <a:cubicBezTo>
                      <a:pt x="71" y="543"/>
                      <a:pt x="72" y="543"/>
                      <a:pt x="72" y="542"/>
                    </a:cubicBezTo>
                    <a:cubicBezTo>
                      <a:pt x="71" y="539"/>
                      <a:pt x="69" y="540"/>
                      <a:pt x="70" y="538"/>
                    </a:cubicBezTo>
                    <a:cubicBezTo>
                      <a:pt x="72" y="542"/>
                      <a:pt x="70" y="537"/>
                      <a:pt x="70" y="536"/>
                    </a:cubicBezTo>
                    <a:cubicBezTo>
                      <a:pt x="72" y="535"/>
                      <a:pt x="72" y="535"/>
                      <a:pt x="72" y="535"/>
                    </a:cubicBezTo>
                    <a:cubicBezTo>
                      <a:pt x="73" y="538"/>
                      <a:pt x="76" y="541"/>
                      <a:pt x="77" y="543"/>
                    </a:cubicBezTo>
                    <a:cubicBezTo>
                      <a:pt x="76" y="544"/>
                      <a:pt x="74" y="539"/>
                      <a:pt x="74" y="540"/>
                    </a:cubicBezTo>
                    <a:cubicBezTo>
                      <a:pt x="75" y="543"/>
                      <a:pt x="76" y="545"/>
                      <a:pt x="77" y="548"/>
                    </a:cubicBezTo>
                    <a:cubicBezTo>
                      <a:pt x="78" y="548"/>
                      <a:pt x="79" y="549"/>
                      <a:pt x="79" y="549"/>
                    </a:cubicBezTo>
                    <a:cubicBezTo>
                      <a:pt x="79" y="548"/>
                      <a:pt x="78" y="546"/>
                      <a:pt x="79" y="546"/>
                    </a:cubicBezTo>
                    <a:cubicBezTo>
                      <a:pt x="79" y="547"/>
                      <a:pt x="79" y="547"/>
                      <a:pt x="80" y="549"/>
                    </a:cubicBezTo>
                    <a:cubicBezTo>
                      <a:pt x="80" y="548"/>
                      <a:pt x="80" y="548"/>
                      <a:pt x="80" y="548"/>
                    </a:cubicBezTo>
                    <a:cubicBezTo>
                      <a:pt x="80" y="548"/>
                      <a:pt x="81" y="548"/>
                      <a:pt x="80" y="547"/>
                    </a:cubicBezTo>
                    <a:cubicBezTo>
                      <a:pt x="79" y="545"/>
                      <a:pt x="77" y="543"/>
                      <a:pt x="76" y="541"/>
                    </a:cubicBezTo>
                    <a:cubicBezTo>
                      <a:pt x="75" y="539"/>
                      <a:pt x="75" y="537"/>
                      <a:pt x="75" y="536"/>
                    </a:cubicBezTo>
                    <a:cubicBezTo>
                      <a:pt x="76" y="540"/>
                      <a:pt x="76" y="538"/>
                      <a:pt x="79" y="543"/>
                    </a:cubicBezTo>
                    <a:cubicBezTo>
                      <a:pt x="78" y="543"/>
                      <a:pt x="78" y="543"/>
                      <a:pt x="78" y="543"/>
                    </a:cubicBezTo>
                    <a:cubicBezTo>
                      <a:pt x="80" y="545"/>
                      <a:pt x="80" y="545"/>
                      <a:pt x="81" y="548"/>
                    </a:cubicBezTo>
                    <a:cubicBezTo>
                      <a:pt x="81" y="545"/>
                      <a:pt x="79" y="544"/>
                      <a:pt x="81" y="543"/>
                    </a:cubicBezTo>
                    <a:cubicBezTo>
                      <a:pt x="80" y="542"/>
                      <a:pt x="78" y="540"/>
                      <a:pt x="77" y="539"/>
                    </a:cubicBezTo>
                    <a:cubicBezTo>
                      <a:pt x="76" y="537"/>
                      <a:pt x="75" y="535"/>
                      <a:pt x="74" y="533"/>
                    </a:cubicBezTo>
                    <a:cubicBezTo>
                      <a:pt x="76" y="537"/>
                      <a:pt x="77" y="533"/>
                      <a:pt x="77" y="533"/>
                    </a:cubicBezTo>
                    <a:cubicBezTo>
                      <a:pt x="75" y="530"/>
                      <a:pt x="74" y="533"/>
                      <a:pt x="73" y="528"/>
                    </a:cubicBezTo>
                    <a:cubicBezTo>
                      <a:pt x="74" y="530"/>
                      <a:pt x="75" y="530"/>
                      <a:pt x="75" y="529"/>
                    </a:cubicBezTo>
                    <a:cubicBezTo>
                      <a:pt x="74" y="527"/>
                      <a:pt x="74" y="526"/>
                      <a:pt x="74" y="525"/>
                    </a:cubicBezTo>
                    <a:cubicBezTo>
                      <a:pt x="75" y="527"/>
                      <a:pt x="76" y="527"/>
                      <a:pt x="77" y="528"/>
                    </a:cubicBezTo>
                    <a:cubicBezTo>
                      <a:pt x="76" y="525"/>
                      <a:pt x="79" y="531"/>
                      <a:pt x="78" y="528"/>
                    </a:cubicBezTo>
                    <a:cubicBezTo>
                      <a:pt x="77" y="526"/>
                      <a:pt x="76" y="525"/>
                      <a:pt x="75" y="524"/>
                    </a:cubicBezTo>
                    <a:cubicBezTo>
                      <a:pt x="76" y="523"/>
                      <a:pt x="74" y="517"/>
                      <a:pt x="76" y="520"/>
                    </a:cubicBezTo>
                    <a:cubicBezTo>
                      <a:pt x="77" y="522"/>
                      <a:pt x="78" y="523"/>
                      <a:pt x="79" y="526"/>
                    </a:cubicBezTo>
                    <a:cubicBezTo>
                      <a:pt x="80" y="526"/>
                      <a:pt x="79" y="524"/>
                      <a:pt x="80" y="523"/>
                    </a:cubicBezTo>
                    <a:cubicBezTo>
                      <a:pt x="81" y="525"/>
                      <a:pt x="83" y="528"/>
                      <a:pt x="84" y="529"/>
                    </a:cubicBezTo>
                    <a:cubicBezTo>
                      <a:pt x="84" y="528"/>
                      <a:pt x="85" y="526"/>
                      <a:pt x="85" y="527"/>
                    </a:cubicBezTo>
                    <a:cubicBezTo>
                      <a:pt x="85" y="530"/>
                      <a:pt x="89" y="534"/>
                      <a:pt x="90" y="536"/>
                    </a:cubicBezTo>
                    <a:cubicBezTo>
                      <a:pt x="88" y="534"/>
                      <a:pt x="90" y="534"/>
                      <a:pt x="91" y="535"/>
                    </a:cubicBezTo>
                    <a:cubicBezTo>
                      <a:pt x="90" y="533"/>
                      <a:pt x="88" y="531"/>
                      <a:pt x="89" y="531"/>
                    </a:cubicBezTo>
                    <a:cubicBezTo>
                      <a:pt x="90" y="534"/>
                      <a:pt x="93" y="537"/>
                      <a:pt x="94" y="539"/>
                    </a:cubicBezTo>
                    <a:cubicBezTo>
                      <a:pt x="94" y="540"/>
                      <a:pt x="94" y="541"/>
                      <a:pt x="93" y="542"/>
                    </a:cubicBezTo>
                    <a:cubicBezTo>
                      <a:pt x="94" y="543"/>
                      <a:pt x="95" y="544"/>
                      <a:pt x="96" y="544"/>
                    </a:cubicBezTo>
                    <a:cubicBezTo>
                      <a:pt x="94" y="541"/>
                      <a:pt x="97" y="543"/>
                      <a:pt x="97" y="542"/>
                    </a:cubicBezTo>
                    <a:cubicBezTo>
                      <a:pt x="99" y="544"/>
                      <a:pt x="99" y="543"/>
                      <a:pt x="101" y="545"/>
                    </a:cubicBezTo>
                    <a:cubicBezTo>
                      <a:pt x="100" y="546"/>
                      <a:pt x="100" y="549"/>
                      <a:pt x="98" y="547"/>
                    </a:cubicBezTo>
                    <a:cubicBezTo>
                      <a:pt x="100" y="550"/>
                      <a:pt x="100" y="551"/>
                      <a:pt x="102" y="553"/>
                    </a:cubicBezTo>
                    <a:cubicBezTo>
                      <a:pt x="101" y="554"/>
                      <a:pt x="102" y="557"/>
                      <a:pt x="103" y="561"/>
                    </a:cubicBezTo>
                    <a:cubicBezTo>
                      <a:pt x="105" y="561"/>
                      <a:pt x="103" y="559"/>
                      <a:pt x="105" y="561"/>
                    </a:cubicBezTo>
                    <a:cubicBezTo>
                      <a:pt x="105" y="562"/>
                      <a:pt x="107" y="564"/>
                      <a:pt x="106" y="565"/>
                    </a:cubicBezTo>
                    <a:cubicBezTo>
                      <a:pt x="104" y="563"/>
                      <a:pt x="105" y="561"/>
                      <a:pt x="104" y="562"/>
                    </a:cubicBezTo>
                    <a:cubicBezTo>
                      <a:pt x="107" y="566"/>
                      <a:pt x="107" y="568"/>
                      <a:pt x="108" y="571"/>
                    </a:cubicBezTo>
                    <a:cubicBezTo>
                      <a:pt x="106" y="569"/>
                      <a:pt x="101" y="566"/>
                      <a:pt x="101" y="562"/>
                    </a:cubicBezTo>
                    <a:cubicBezTo>
                      <a:pt x="101" y="562"/>
                      <a:pt x="102" y="564"/>
                      <a:pt x="103" y="563"/>
                    </a:cubicBezTo>
                    <a:cubicBezTo>
                      <a:pt x="101" y="560"/>
                      <a:pt x="100" y="560"/>
                      <a:pt x="99" y="557"/>
                    </a:cubicBezTo>
                    <a:cubicBezTo>
                      <a:pt x="98" y="557"/>
                      <a:pt x="98" y="556"/>
                      <a:pt x="97" y="557"/>
                    </a:cubicBezTo>
                    <a:cubicBezTo>
                      <a:pt x="98" y="558"/>
                      <a:pt x="99" y="559"/>
                      <a:pt x="99" y="559"/>
                    </a:cubicBezTo>
                    <a:cubicBezTo>
                      <a:pt x="98" y="561"/>
                      <a:pt x="96" y="558"/>
                      <a:pt x="94" y="555"/>
                    </a:cubicBezTo>
                    <a:cubicBezTo>
                      <a:pt x="96" y="559"/>
                      <a:pt x="94" y="561"/>
                      <a:pt x="92" y="561"/>
                    </a:cubicBezTo>
                    <a:cubicBezTo>
                      <a:pt x="93" y="563"/>
                      <a:pt x="94" y="565"/>
                      <a:pt x="96" y="567"/>
                    </a:cubicBezTo>
                    <a:cubicBezTo>
                      <a:pt x="93" y="565"/>
                      <a:pt x="97" y="570"/>
                      <a:pt x="97" y="571"/>
                    </a:cubicBezTo>
                    <a:cubicBezTo>
                      <a:pt x="95" y="569"/>
                      <a:pt x="96" y="570"/>
                      <a:pt x="97" y="572"/>
                    </a:cubicBezTo>
                    <a:cubicBezTo>
                      <a:pt x="96" y="573"/>
                      <a:pt x="94" y="570"/>
                      <a:pt x="94" y="570"/>
                    </a:cubicBezTo>
                    <a:cubicBezTo>
                      <a:pt x="94" y="572"/>
                      <a:pt x="96" y="574"/>
                      <a:pt x="96" y="575"/>
                    </a:cubicBezTo>
                    <a:cubicBezTo>
                      <a:pt x="97" y="574"/>
                      <a:pt x="97" y="574"/>
                      <a:pt x="99" y="574"/>
                    </a:cubicBezTo>
                    <a:cubicBezTo>
                      <a:pt x="97" y="571"/>
                      <a:pt x="99" y="571"/>
                      <a:pt x="97" y="569"/>
                    </a:cubicBezTo>
                    <a:cubicBezTo>
                      <a:pt x="98" y="568"/>
                      <a:pt x="99" y="572"/>
                      <a:pt x="100" y="571"/>
                    </a:cubicBezTo>
                    <a:cubicBezTo>
                      <a:pt x="99" y="570"/>
                      <a:pt x="99" y="569"/>
                      <a:pt x="98" y="568"/>
                    </a:cubicBezTo>
                    <a:cubicBezTo>
                      <a:pt x="98" y="568"/>
                      <a:pt x="98" y="569"/>
                      <a:pt x="97" y="568"/>
                    </a:cubicBezTo>
                    <a:cubicBezTo>
                      <a:pt x="96" y="566"/>
                      <a:pt x="96" y="564"/>
                      <a:pt x="96" y="562"/>
                    </a:cubicBezTo>
                    <a:cubicBezTo>
                      <a:pt x="100" y="567"/>
                      <a:pt x="97" y="567"/>
                      <a:pt x="101" y="571"/>
                    </a:cubicBezTo>
                    <a:cubicBezTo>
                      <a:pt x="100" y="571"/>
                      <a:pt x="101" y="572"/>
                      <a:pt x="100" y="573"/>
                    </a:cubicBezTo>
                    <a:cubicBezTo>
                      <a:pt x="102" y="576"/>
                      <a:pt x="102" y="573"/>
                      <a:pt x="104" y="576"/>
                    </a:cubicBezTo>
                    <a:cubicBezTo>
                      <a:pt x="105" y="578"/>
                      <a:pt x="103" y="577"/>
                      <a:pt x="104" y="578"/>
                    </a:cubicBezTo>
                    <a:cubicBezTo>
                      <a:pt x="106" y="579"/>
                      <a:pt x="104" y="577"/>
                      <a:pt x="105" y="578"/>
                    </a:cubicBezTo>
                    <a:cubicBezTo>
                      <a:pt x="104" y="576"/>
                      <a:pt x="103" y="575"/>
                      <a:pt x="104" y="574"/>
                    </a:cubicBezTo>
                    <a:cubicBezTo>
                      <a:pt x="107" y="577"/>
                      <a:pt x="107" y="581"/>
                      <a:pt x="110" y="582"/>
                    </a:cubicBezTo>
                    <a:cubicBezTo>
                      <a:pt x="109" y="581"/>
                      <a:pt x="108" y="580"/>
                      <a:pt x="107" y="579"/>
                    </a:cubicBezTo>
                    <a:cubicBezTo>
                      <a:pt x="108" y="578"/>
                      <a:pt x="107" y="576"/>
                      <a:pt x="108" y="578"/>
                    </a:cubicBezTo>
                    <a:cubicBezTo>
                      <a:pt x="109" y="580"/>
                      <a:pt x="111" y="580"/>
                      <a:pt x="112" y="581"/>
                    </a:cubicBezTo>
                    <a:cubicBezTo>
                      <a:pt x="111" y="579"/>
                      <a:pt x="111" y="579"/>
                      <a:pt x="110" y="576"/>
                    </a:cubicBezTo>
                    <a:cubicBezTo>
                      <a:pt x="112" y="578"/>
                      <a:pt x="111" y="575"/>
                      <a:pt x="112" y="576"/>
                    </a:cubicBezTo>
                    <a:cubicBezTo>
                      <a:pt x="113" y="578"/>
                      <a:pt x="111" y="579"/>
                      <a:pt x="113" y="580"/>
                    </a:cubicBezTo>
                    <a:cubicBezTo>
                      <a:pt x="112" y="578"/>
                      <a:pt x="114" y="579"/>
                      <a:pt x="114" y="577"/>
                    </a:cubicBezTo>
                    <a:cubicBezTo>
                      <a:pt x="112" y="575"/>
                      <a:pt x="111" y="575"/>
                      <a:pt x="111" y="574"/>
                    </a:cubicBezTo>
                    <a:cubicBezTo>
                      <a:pt x="112" y="574"/>
                      <a:pt x="113" y="576"/>
                      <a:pt x="114" y="577"/>
                    </a:cubicBezTo>
                    <a:cubicBezTo>
                      <a:pt x="115" y="578"/>
                      <a:pt x="116" y="580"/>
                      <a:pt x="116" y="580"/>
                    </a:cubicBezTo>
                    <a:cubicBezTo>
                      <a:pt x="115" y="578"/>
                      <a:pt x="115" y="577"/>
                      <a:pt x="115" y="576"/>
                    </a:cubicBezTo>
                    <a:cubicBezTo>
                      <a:pt x="117" y="578"/>
                      <a:pt x="118" y="578"/>
                      <a:pt x="121" y="581"/>
                    </a:cubicBezTo>
                    <a:cubicBezTo>
                      <a:pt x="118" y="580"/>
                      <a:pt x="123" y="584"/>
                      <a:pt x="123" y="585"/>
                    </a:cubicBezTo>
                    <a:cubicBezTo>
                      <a:pt x="122" y="586"/>
                      <a:pt x="121" y="583"/>
                      <a:pt x="118" y="580"/>
                    </a:cubicBezTo>
                    <a:cubicBezTo>
                      <a:pt x="119" y="582"/>
                      <a:pt x="119" y="582"/>
                      <a:pt x="117" y="582"/>
                    </a:cubicBezTo>
                    <a:cubicBezTo>
                      <a:pt x="120" y="584"/>
                      <a:pt x="120" y="586"/>
                      <a:pt x="119" y="586"/>
                    </a:cubicBezTo>
                    <a:cubicBezTo>
                      <a:pt x="122" y="588"/>
                      <a:pt x="123" y="592"/>
                      <a:pt x="128" y="597"/>
                    </a:cubicBezTo>
                    <a:cubicBezTo>
                      <a:pt x="129" y="595"/>
                      <a:pt x="130" y="599"/>
                      <a:pt x="131" y="599"/>
                    </a:cubicBezTo>
                    <a:cubicBezTo>
                      <a:pt x="131" y="599"/>
                      <a:pt x="130" y="596"/>
                      <a:pt x="132" y="598"/>
                    </a:cubicBezTo>
                    <a:cubicBezTo>
                      <a:pt x="133" y="599"/>
                      <a:pt x="133" y="599"/>
                      <a:pt x="133" y="600"/>
                    </a:cubicBezTo>
                    <a:cubicBezTo>
                      <a:pt x="134" y="599"/>
                      <a:pt x="136" y="601"/>
                      <a:pt x="137" y="600"/>
                    </a:cubicBezTo>
                    <a:cubicBezTo>
                      <a:pt x="137" y="600"/>
                      <a:pt x="136" y="599"/>
                      <a:pt x="136" y="599"/>
                    </a:cubicBezTo>
                    <a:cubicBezTo>
                      <a:pt x="138" y="601"/>
                      <a:pt x="140" y="604"/>
                      <a:pt x="142" y="605"/>
                    </a:cubicBezTo>
                    <a:cubicBezTo>
                      <a:pt x="139" y="605"/>
                      <a:pt x="139" y="609"/>
                      <a:pt x="141" y="612"/>
                    </a:cubicBezTo>
                    <a:cubicBezTo>
                      <a:pt x="140" y="611"/>
                      <a:pt x="135" y="608"/>
                      <a:pt x="136" y="610"/>
                    </a:cubicBezTo>
                    <a:cubicBezTo>
                      <a:pt x="137" y="611"/>
                      <a:pt x="138" y="611"/>
                      <a:pt x="140" y="613"/>
                    </a:cubicBezTo>
                    <a:cubicBezTo>
                      <a:pt x="139" y="613"/>
                      <a:pt x="137" y="612"/>
                      <a:pt x="139" y="614"/>
                    </a:cubicBezTo>
                    <a:cubicBezTo>
                      <a:pt x="142" y="616"/>
                      <a:pt x="141" y="613"/>
                      <a:pt x="143" y="614"/>
                    </a:cubicBezTo>
                    <a:cubicBezTo>
                      <a:pt x="143" y="613"/>
                      <a:pt x="142" y="612"/>
                      <a:pt x="142" y="611"/>
                    </a:cubicBezTo>
                    <a:cubicBezTo>
                      <a:pt x="144" y="613"/>
                      <a:pt x="145" y="613"/>
                      <a:pt x="146" y="615"/>
                    </a:cubicBezTo>
                    <a:cubicBezTo>
                      <a:pt x="149" y="614"/>
                      <a:pt x="150" y="612"/>
                      <a:pt x="154" y="613"/>
                    </a:cubicBezTo>
                    <a:cubicBezTo>
                      <a:pt x="152" y="611"/>
                      <a:pt x="151" y="613"/>
                      <a:pt x="150" y="611"/>
                    </a:cubicBezTo>
                    <a:cubicBezTo>
                      <a:pt x="150" y="610"/>
                      <a:pt x="152" y="612"/>
                      <a:pt x="152" y="611"/>
                    </a:cubicBezTo>
                    <a:cubicBezTo>
                      <a:pt x="152" y="610"/>
                      <a:pt x="150" y="609"/>
                      <a:pt x="151" y="609"/>
                    </a:cubicBezTo>
                    <a:cubicBezTo>
                      <a:pt x="152" y="609"/>
                      <a:pt x="153" y="610"/>
                      <a:pt x="153" y="610"/>
                    </a:cubicBezTo>
                    <a:cubicBezTo>
                      <a:pt x="153" y="609"/>
                      <a:pt x="152" y="607"/>
                      <a:pt x="152" y="606"/>
                    </a:cubicBezTo>
                    <a:cubicBezTo>
                      <a:pt x="156" y="610"/>
                      <a:pt x="157" y="608"/>
                      <a:pt x="154" y="604"/>
                    </a:cubicBezTo>
                    <a:cubicBezTo>
                      <a:pt x="155" y="604"/>
                      <a:pt x="157" y="605"/>
                      <a:pt x="160" y="606"/>
                    </a:cubicBezTo>
                    <a:cubicBezTo>
                      <a:pt x="161" y="609"/>
                      <a:pt x="159" y="607"/>
                      <a:pt x="158" y="609"/>
                    </a:cubicBezTo>
                    <a:cubicBezTo>
                      <a:pt x="162" y="613"/>
                      <a:pt x="163" y="608"/>
                      <a:pt x="161" y="607"/>
                    </a:cubicBezTo>
                    <a:cubicBezTo>
                      <a:pt x="162" y="607"/>
                      <a:pt x="163" y="608"/>
                      <a:pt x="164" y="610"/>
                    </a:cubicBezTo>
                    <a:cubicBezTo>
                      <a:pt x="164" y="609"/>
                      <a:pt x="167" y="611"/>
                      <a:pt x="167" y="611"/>
                    </a:cubicBezTo>
                    <a:cubicBezTo>
                      <a:pt x="166" y="609"/>
                      <a:pt x="165" y="608"/>
                      <a:pt x="165" y="608"/>
                    </a:cubicBezTo>
                    <a:cubicBezTo>
                      <a:pt x="166" y="608"/>
                      <a:pt x="167" y="610"/>
                      <a:pt x="168" y="610"/>
                    </a:cubicBezTo>
                    <a:cubicBezTo>
                      <a:pt x="168" y="607"/>
                      <a:pt x="169" y="608"/>
                      <a:pt x="171" y="606"/>
                    </a:cubicBezTo>
                    <a:cubicBezTo>
                      <a:pt x="170" y="604"/>
                      <a:pt x="168" y="603"/>
                      <a:pt x="168" y="602"/>
                    </a:cubicBezTo>
                    <a:cubicBezTo>
                      <a:pt x="169" y="602"/>
                      <a:pt x="170" y="602"/>
                      <a:pt x="170" y="600"/>
                    </a:cubicBezTo>
                    <a:cubicBezTo>
                      <a:pt x="171" y="601"/>
                      <a:pt x="171" y="602"/>
                      <a:pt x="172" y="602"/>
                    </a:cubicBezTo>
                    <a:cubicBezTo>
                      <a:pt x="173" y="602"/>
                      <a:pt x="171" y="600"/>
                      <a:pt x="172" y="599"/>
                    </a:cubicBezTo>
                    <a:cubicBezTo>
                      <a:pt x="174" y="601"/>
                      <a:pt x="176" y="603"/>
                      <a:pt x="176" y="604"/>
                    </a:cubicBezTo>
                    <a:cubicBezTo>
                      <a:pt x="177" y="603"/>
                      <a:pt x="177" y="604"/>
                      <a:pt x="178" y="603"/>
                    </a:cubicBezTo>
                    <a:cubicBezTo>
                      <a:pt x="176" y="601"/>
                      <a:pt x="174" y="601"/>
                      <a:pt x="174" y="600"/>
                    </a:cubicBezTo>
                    <a:cubicBezTo>
                      <a:pt x="174" y="599"/>
                      <a:pt x="176" y="601"/>
                      <a:pt x="177" y="602"/>
                    </a:cubicBezTo>
                    <a:cubicBezTo>
                      <a:pt x="178" y="601"/>
                      <a:pt x="181" y="603"/>
                      <a:pt x="182" y="603"/>
                    </a:cubicBezTo>
                    <a:cubicBezTo>
                      <a:pt x="184" y="603"/>
                      <a:pt x="185" y="603"/>
                      <a:pt x="182" y="600"/>
                    </a:cubicBezTo>
                    <a:cubicBezTo>
                      <a:pt x="183" y="600"/>
                      <a:pt x="184" y="600"/>
                      <a:pt x="185" y="601"/>
                    </a:cubicBezTo>
                    <a:cubicBezTo>
                      <a:pt x="185" y="600"/>
                      <a:pt x="185" y="600"/>
                      <a:pt x="184" y="598"/>
                    </a:cubicBezTo>
                    <a:cubicBezTo>
                      <a:pt x="185" y="599"/>
                      <a:pt x="186" y="598"/>
                      <a:pt x="186" y="599"/>
                    </a:cubicBezTo>
                    <a:cubicBezTo>
                      <a:pt x="188" y="600"/>
                      <a:pt x="188" y="600"/>
                      <a:pt x="189" y="601"/>
                    </a:cubicBezTo>
                    <a:cubicBezTo>
                      <a:pt x="191" y="602"/>
                      <a:pt x="192" y="600"/>
                      <a:pt x="191" y="598"/>
                    </a:cubicBezTo>
                    <a:cubicBezTo>
                      <a:pt x="191" y="597"/>
                      <a:pt x="189" y="595"/>
                      <a:pt x="186" y="593"/>
                    </a:cubicBezTo>
                    <a:cubicBezTo>
                      <a:pt x="186" y="592"/>
                      <a:pt x="187" y="592"/>
                      <a:pt x="188" y="593"/>
                    </a:cubicBezTo>
                    <a:cubicBezTo>
                      <a:pt x="190" y="595"/>
                      <a:pt x="192" y="597"/>
                      <a:pt x="194" y="599"/>
                    </a:cubicBezTo>
                    <a:cubicBezTo>
                      <a:pt x="197" y="605"/>
                      <a:pt x="199" y="611"/>
                      <a:pt x="191" y="608"/>
                    </a:cubicBezTo>
                    <a:cubicBezTo>
                      <a:pt x="189" y="607"/>
                      <a:pt x="187" y="605"/>
                      <a:pt x="185" y="605"/>
                    </a:cubicBezTo>
                    <a:cubicBezTo>
                      <a:pt x="188" y="608"/>
                      <a:pt x="189" y="608"/>
                      <a:pt x="190" y="610"/>
                    </a:cubicBezTo>
                    <a:cubicBezTo>
                      <a:pt x="191" y="609"/>
                      <a:pt x="193" y="610"/>
                      <a:pt x="195" y="612"/>
                    </a:cubicBezTo>
                    <a:cubicBezTo>
                      <a:pt x="197" y="613"/>
                      <a:pt x="199" y="616"/>
                      <a:pt x="201" y="616"/>
                    </a:cubicBezTo>
                    <a:cubicBezTo>
                      <a:pt x="202" y="617"/>
                      <a:pt x="201" y="618"/>
                      <a:pt x="203" y="619"/>
                    </a:cubicBezTo>
                    <a:cubicBezTo>
                      <a:pt x="204" y="619"/>
                      <a:pt x="205" y="620"/>
                      <a:pt x="206" y="620"/>
                    </a:cubicBezTo>
                    <a:cubicBezTo>
                      <a:pt x="208" y="623"/>
                      <a:pt x="213" y="624"/>
                      <a:pt x="218" y="628"/>
                    </a:cubicBezTo>
                    <a:cubicBezTo>
                      <a:pt x="218" y="629"/>
                      <a:pt x="217" y="628"/>
                      <a:pt x="217" y="629"/>
                    </a:cubicBezTo>
                    <a:cubicBezTo>
                      <a:pt x="220" y="631"/>
                      <a:pt x="224" y="633"/>
                      <a:pt x="227" y="635"/>
                    </a:cubicBezTo>
                    <a:cubicBezTo>
                      <a:pt x="230" y="637"/>
                      <a:pt x="233" y="639"/>
                      <a:pt x="237" y="639"/>
                    </a:cubicBezTo>
                    <a:cubicBezTo>
                      <a:pt x="240" y="641"/>
                      <a:pt x="241" y="642"/>
                      <a:pt x="244" y="644"/>
                    </a:cubicBezTo>
                    <a:cubicBezTo>
                      <a:pt x="244" y="645"/>
                      <a:pt x="244" y="646"/>
                      <a:pt x="245" y="647"/>
                    </a:cubicBezTo>
                    <a:cubicBezTo>
                      <a:pt x="255" y="648"/>
                      <a:pt x="253" y="638"/>
                      <a:pt x="241" y="631"/>
                    </a:cubicBezTo>
                    <a:cubicBezTo>
                      <a:pt x="238" y="628"/>
                      <a:pt x="235" y="625"/>
                      <a:pt x="231" y="622"/>
                    </a:cubicBezTo>
                    <a:cubicBezTo>
                      <a:pt x="228" y="620"/>
                      <a:pt x="224" y="617"/>
                      <a:pt x="220" y="614"/>
                    </a:cubicBezTo>
                    <a:cubicBezTo>
                      <a:pt x="219" y="613"/>
                      <a:pt x="220" y="614"/>
                      <a:pt x="220" y="612"/>
                    </a:cubicBezTo>
                    <a:cubicBezTo>
                      <a:pt x="215" y="609"/>
                      <a:pt x="213" y="607"/>
                      <a:pt x="212" y="605"/>
                    </a:cubicBezTo>
                    <a:cubicBezTo>
                      <a:pt x="211" y="605"/>
                      <a:pt x="211" y="604"/>
                      <a:pt x="210" y="603"/>
                    </a:cubicBezTo>
                    <a:cubicBezTo>
                      <a:pt x="210" y="604"/>
                      <a:pt x="211" y="606"/>
                      <a:pt x="212" y="607"/>
                    </a:cubicBezTo>
                    <a:cubicBezTo>
                      <a:pt x="205" y="603"/>
                      <a:pt x="203" y="603"/>
                      <a:pt x="198" y="598"/>
                    </a:cubicBezTo>
                    <a:cubicBezTo>
                      <a:pt x="201" y="597"/>
                      <a:pt x="206" y="600"/>
                      <a:pt x="207" y="597"/>
                    </a:cubicBezTo>
                    <a:cubicBezTo>
                      <a:pt x="207" y="596"/>
                      <a:pt x="205" y="594"/>
                      <a:pt x="206" y="593"/>
                    </a:cubicBezTo>
                    <a:cubicBezTo>
                      <a:pt x="205" y="592"/>
                      <a:pt x="204" y="592"/>
                      <a:pt x="203" y="592"/>
                    </a:cubicBezTo>
                    <a:cubicBezTo>
                      <a:pt x="203" y="590"/>
                      <a:pt x="202" y="589"/>
                      <a:pt x="200" y="587"/>
                    </a:cubicBezTo>
                    <a:cubicBezTo>
                      <a:pt x="199" y="585"/>
                      <a:pt x="197" y="584"/>
                      <a:pt x="194" y="582"/>
                    </a:cubicBezTo>
                    <a:cubicBezTo>
                      <a:pt x="194" y="581"/>
                      <a:pt x="195" y="581"/>
                      <a:pt x="193" y="580"/>
                    </a:cubicBezTo>
                    <a:cubicBezTo>
                      <a:pt x="193" y="578"/>
                      <a:pt x="195" y="581"/>
                      <a:pt x="195" y="580"/>
                    </a:cubicBezTo>
                    <a:cubicBezTo>
                      <a:pt x="195" y="579"/>
                      <a:pt x="195" y="579"/>
                      <a:pt x="195" y="579"/>
                    </a:cubicBezTo>
                    <a:cubicBezTo>
                      <a:pt x="194" y="578"/>
                      <a:pt x="193" y="577"/>
                      <a:pt x="193" y="577"/>
                    </a:cubicBezTo>
                    <a:cubicBezTo>
                      <a:pt x="192" y="573"/>
                      <a:pt x="181" y="562"/>
                      <a:pt x="189" y="565"/>
                    </a:cubicBezTo>
                    <a:cubicBezTo>
                      <a:pt x="190" y="566"/>
                      <a:pt x="192" y="568"/>
                      <a:pt x="193" y="569"/>
                    </a:cubicBezTo>
                    <a:cubicBezTo>
                      <a:pt x="195" y="569"/>
                      <a:pt x="197" y="573"/>
                      <a:pt x="200" y="574"/>
                    </a:cubicBezTo>
                    <a:cubicBezTo>
                      <a:pt x="196" y="570"/>
                      <a:pt x="196" y="569"/>
                      <a:pt x="192" y="568"/>
                    </a:cubicBezTo>
                    <a:cubicBezTo>
                      <a:pt x="194" y="567"/>
                      <a:pt x="192" y="564"/>
                      <a:pt x="195" y="566"/>
                    </a:cubicBezTo>
                    <a:cubicBezTo>
                      <a:pt x="192" y="563"/>
                      <a:pt x="192" y="562"/>
                      <a:pt x="191" y="560"/>
                    </a:cubicBezTo>
                    <a:cubicBezTo>
                      <a:pt x="193" y="562"/>
                      <a:pt x="191" y="559"/>
                      <a:pt x="192" y="559"/>
                    </a:cubicBezTo>
                    <a:cubicBezTo>
                      <a:pt x="194" y="562"/>
                      <a:pt x="195" y="562"/>
                      <a:pt x="197" y="562"/>
                    </a:cubicBezTo>
                    <a:cubicBezTo>
                      <a:pt x="197" y="564"/>
                      <a:pt x="199" y="566"/>
                      <a:pt x="201" y="569"/>
                    </a:cubicBezTo>
                    <a:cubicBezTo>
                      <a:pt x="202" y="569"/>
                      <a:pt x="202" y="568"/>
                      <a:pt x="202" y="568"/>
                    </a:cubicBezTo>
                    <a:cubicBezTo>
                      <a:pt x="203" y="570"/>
                      <a:pt x="204" y="572"/>
                      <a:pt x="207" y="574"/>
                    </a:cubicBezTo>
                    <a:cubicBezTo>
                      <a:pt x="207" y="572"/>
                      <a:pt x="209" y="573"/>
                      <a:pt x="209" y="571"/>
                    </a:cubicBezTo>
                    <a:cubicBezTo>
                      <a:pt x="214" y="574"/>
                      <a:pt x="210" y="567"/>
                      <a:pt x="215" y="570"/>
                    </a:cubicBezTo>
                    <a:cubicBezTo>
                      <a:pt x="212" y="570"/>
                      <a:pt x="210" y="565"/>
                      <a:pt x="207" y="565"/>
                    </a:cubicBezTo>
                    <a:cubicBezTo>
                      <a:pt x="207" y="563"/>
                      <a:pt x="207" y="562"/>
                      <a:pt x="205" y="560"/>
                    </a:cubicBezTo>
                    <a:cubicBezTo>
                      <a:pt x="203" y="562"/>
                      <a:pt x="199" y="555"/>
                      <a:pt x="199" y="554"/>
                    </a:cubicBezTo>
                    <a:cubicBezTo>
                      <a:pt x="198" y="552"/>
                      <a:pt x="196" y="552"/>
                      <a:pt x="194" y="551"/>
                    </a:cubicBezTo>
                    <a:cubicBezTo>
                      <a:pt x="195" y="550"/>
                      <a:pt x="194" y="550"/>
                      <a:pt x="194" y="550"/>
                    </a:cubicBezTo>
                    <a:cubicBezTo>
                      <a:pt x="196" y="549"/>
                      <a:pt x="197" y="550"/>
                      <a:pt x="199" y="552"/>
                    </a:cubicBezTo>
                    <a:cubicBezTo>
                      <a:pt x="198" y="551"/>
                      <a:pt x="198" y="550"/>
                      <a:pt x="198" y="550"/>
                    </a:cubicBezTo>
                    <a:cubicBezTo>
                      <a:pt x="197" y="549"/>
                      <a:pt x="195" y="548"/>
                      <a:pt x="195" y="547"/>
                    </a:cubicBezTo>
                    <a:cubicBezTo>
                      <a:pt x="196" y="547"/>
                      <a:pt x="198" y="550"/>
                      <a:pt x="198" y="549"/>
                    </a:cubicBezTo>
                    <a:cubicBezTo>
                      <a:pt x="195" y="547"/>
                      <a:pt x="199" y="548"/>
                      <a:pt x="198" y="546"/>
                    </a:cubicBezTo>
                    <a:cubicBezTo>
                      <a:pt x="200" y="547"/>
                      <a:pt x="201" y="549"/>
                      <a:pt x="202" y="550"/>
                    </a:cubicBezTo>
                    <a:cubicBezTo>
                      <a:pt x="203" y="550"/>
                      <a:pt x="202" y="549"/>
                      <a:pt x="203" y="549"/>
                    </a:cubicBezTo>
                    <a:cubicBezTo>
                      <a:pt x="208" y="554"/>
                      <a:pt x="211" y="556"/>
                      <a:pt x="214" y="559"/>
                    </a:cubicBezTo>
                    <a:cubicBezTo>
                      <a:pt x="212" y="557"/>
                      <a:pt x="215" y="558"/>
                      <a:pt x="216" y="559"/>
                    </a:cubicBezTo>
                    <a:cubicBezTo>
                      <a:pt x="216" y="561"/>
                      <a:pt x="219" y="561"/>
                      <a:pt x="219" y="562"/>
                    </a:cubicBezTo>
                    <a:cubicBezTo>
                      <a:pt x="218" y="562"/>
                      <a:pt x="218" y="562"/>
                      <a:pt x="216" y="560"/>
                    </a:cubicBezTo>
                    <a:cubicBezTo>
                      <a:pt x="215" y="560"/>
                      <a:pt x="216" y="561"/>
                      <a:pt x="214" y="561"/>
                    </a:cubicBezTo>
                    <a:cubicBezTo>
                      <a:pt x="216" y="563"/>
                      <a:pt x="215" y="560"/>
                      <a:pt x="216" y="561"/>
                    </a:cubicBezTo>
                    <a:cubicBezTo>
                      <a:pt x="217" y="562"/>
                      <a:pt x="218" y="563"/>
                      <a:pt x="218" y="563"/>
                    </a:cubicBezTo>
                    <a:cubicBezTo>
                      <a:pt x="218" y="563"/>
                      <a:pt x="217" y="562"/>
                      <a:pt x="217" y="563"/>
                    </a:cubicBezTo>
                    <a:cubicBezTo>
                      <a:pt x="219" y="565"/>
                      <a:pt x="219" y="566"/>
                      <a:pt x="218" y="566"/>
                    </a:cubicBezTo>
                    <a:cubicBezTo>
                      <a:pt x="219" y="567"/>
                      <a:pt x="219" y="567"/>
                      <a:pt x="220" y="569"/>
                    </a:cubicBezTo>
                    <a:cubicBezTo>
                      <a:pt x="220" y="568"/>
                      <a:pt x="220" y="568"/>
                      <a:pt x="220" y="567"/>
                    </a:cubicBezTo>
                    <a:cubicBezTo>
                      <a:pt x="221" y="568"/>
                      <a:pt x="222" y="569"/>
                      <a:pt x="223" y="569"/>
                    </a:cubicBezTo>
                    <a:cubicBezTo>
                      <a:pt x="221" y="568"/>
                      <a:pt x="223" y="572"/>
                      <a:pt x="225" y="572"/>
                    </a:cubicBezTo>
                    <a:cubicBezTo>
                      <a:pt x="224" y="571"/>
                      <a:pt x="224" y="570"/>
                      <a:pt x="224" y="570"/>
                    </a:cubicBezTo>
                    <a:cubicBezTo>
                      <a:pt x="227" y="572"/>
                      <a:pt x="226" y="574"/>
                      <a:pt x="229" y="574"/>
                    </a:cubicBezTo>
                    <a:cubicBezTo>
                      <a:pt x="228" y="573"/>
                      <a:pt x="228" y="573"/>
                      <a:pt x="228" y="572"/>
                    </a:cubicBezTo>
                    <a:cubicBezTo>
                      <a:pt x="229" y="574"/>
                      <a:pt x="231" y="575"/>
                      <a:pt x="232" y="575"/>
                    </a:cubicBezTo>
                    <a:cubicBezTo>
                      <a:pt x="231" y="574"/>
                      <a:pt x="229" y="574"/>
                      <a:pt x="229" y="572"/>
                    </a:cubicBezTo>
                    <a:cubicBezTo>
                      <a:pt x="232" y="574"/>
                      <a:pt x="230" y="569"/>
                      <a:pt x="228" y="569"/>
                    </a:cubicBezTo>
                    <a:cubicBezTo>
                      <a:pt x="233" y="572"/>
                      <a:pt x="227" y="571"/>
                      <a:pt x="229" y="570"/>
                    </a:cubicBezTo>
                    <a:cubicBezTo>
                      <a:pt x="228" y="569"/>
                      <a:pt x="228" y="571"/>
                      <a:pt x="227" y="570"/>
                    </a:cubicBezTo>
                    <a:cubicBezTo>
                      <a:pt x="227" y="568"/>
                      <a:pt x="228" y="568"/>
                      <a:pt x="229" y="569"/>
                    </a:cubicBezTo>
                    <a:cubicBezTo>
                      <a:pt x="230" y="569"/>
                      <a:pt x="232" y="570"/>
                      <a:pt x="233" y="570"/>
                    </a:cubicBezTo>
                    <a:cubicBezTo>
                      <a:pt x="232" y="569"/>
                      <a:pt x="230" y="569"/>
                      <a:pt x="229" y="567"/>
                    </a:cubicBezTo>
                    <a:cubicBezTo>
                      <a:pt x="230" y="564"/>
                      <a:pt x="227" y="559"/>
                      <a:pt x="223" y="556"/>
                    </a:cubicBezTo>
                    <a:cubicBezTo>
                      <a:pt x="225" y="558"/>
                      <a:pt x="226" y="557"/>
                      <a:pt x="227" y="557"/>
                    </a:cubicBezTo>
                    <a:cubicBezTo>
                      <a:pt x="225" y="555"/>
                      <a:pt x="225" y="555"/>
                      <a:pt x="225" y="553"/>
                    </a:cubicBezTo>
                    <a:cubicBezTo>
                      <a:pt x="224" y="552"/>
                      <a:pt x="223" y="552"/>
                      <a:pt x="222" y="550"/>
                    </a:cubicBezTo>
                    <a:cubicBezTo>
                      <a:pt x="221" y="550"/>
                      <a:pt x="221" y="551"/>
                      <a:pt x="220" y="550"/>
                    </a:cubicBezTo>
                    <a:cubicBezTo>
                      <a:pt x="219" y="549"/>
                      <a:pt x="217" y="547"/>
                      <a:pt x="219" y="547"/>
                    </a:cubicBezTo>
                    <a:cubicBezTo>
                      <a:pt x="216" y="546"/>
                      <a:pt x="215" y="543"/>
                      <a:pt x="213" y="544"/>
                    </a:cubicBezTo>
                    <a:cubicBezTo>
                      <a:pt x="213" y="544"/>
                      <a:pt x="214" y="545"/>
                      <a:pt x="214" y="545"/>
                    </a:cubicBezTo>
                    <a:cubicBezTo>
                      <a:pt x="213" y="545"/>
                      <a:pt x="213" y="545"/>
                      <a:pt x="213" y="544"/>
                    </a:cubicBezTo>
                    <a:cubicBezTo>
                      <a:pt x="214" y="549"/>
                      <a:pt x="206" y="544"/>
                      <a:pt x="206" y="541"/>
                    </a:cubicBezTo>
                    <a:cubicBezTo>
                      <a:pt x="207" y="541"/>
                      <a:pt x="209" y="544"/>
                      <a:pt x="208" y="542"/>
                    </a:cubicBezTo>
                    <a:cubicBezTo>
                      <a:pt x="207" y="541"/>
                      <a:pt x="206" y="541"/>
                      <a:pt x="207" y="540"/>
                    </a:cubicBezTo>
                    <a:cubicBezTo>
                      <a:pt x="208" y="541"/>
                      <a:pt x="209" y="542"/>
                      <a:pt x="210" y="542"/>
                    </a:cubicBezTo>
                    <a:cubicBezTo>
                      <a:pt x="208" y="540"/>
                      <a:pt x="208" y="539"/>
                      <a:pt x="208" y="538"/>
                    </a:cubicBezTo>
                    <a:cubicBezTo>
                      <a:pt x="205" y="538"/>
                      <a:pt x="201" y="533"/>
                      <a:pt x="198" y="531"/>
                    </a:cubicBezTo>
                    <a:cubicBezTo>
                      <a:pt x="198" y="530"/>
                      <a:pt x="197" y="530"/>
                      <a:pt x="197" y="529"/>
                    </a:cubicBezTo>
                    <a:cubicBezTo>
                      <a:pt x="198" y="530"/>
                      <a:pt x="199" y="531"/>
                      <a:pt x="199" y="530"/>
                    </a:cubicBezTo>
                    <a:cubicBezTo>
                      <a:pt x="197" y="527"/>
                      <a:pt x="196" y="528"/>
                      <a:pt x="194" y="526"/>
                    </a:cubicBezTo>
                    <a:cubicBezTo>
                      <a:pt x="194" y="525"/>
                      <a:pt x="193" y="523"/>
                      <a:pt x="193" y="525"/>
                    </a:cubicBezTo>
                    <a:cubicBezTo>
                      <a:pt x="191" y="523"/>
                      <a:pt x="191" y="521"/>
                      <a:pt x="192" y="521"/>
                    </a:cubicBezTo>
                    <a:cubicBezTo>
                      <a:pt x="195" y="523"/>
                      <a:pt x="193" y="522"/>
                      <a:pt x="195" y="523"/>
                    </a:cubicBezTo>
                    <a:cubicBezTo>
                      <a:pt x="194" y="522"/>
                      <a:pt x="195" y="521"/>
                      <a:pt x="194" y="520"/>
                    </a:cubicBezTo>
                    <a:cubicBezTo>
                      <a:pt x="194" y="519"/>
                      <a:pt x="195" y="521"/>
                      <a:pt x="195" y="521"/>
                    </a:cubicBezTo>
                    <a:cubicBezTo>
                      <a:pt x="194" y="518"/>
                      <a:pt x="193" y="520"/>
                      <a:pt x="192" y="518"/>
                    </a:cubicBezTo>
                    <a:cubicBezTo>
                      <a:pt x="191" y="518"/>
                      <a:pt x="190" y="517"/>
                      <a:pt x="190" y="516"/>
                    </a:cubicBezTo>
                    <a:cubicBezTo>
                      <a:pt x="190" y="516"/>
                      <a:pt x="191" y="515"/>
                      <a:pt x="190" y="515"/>
                    </a:cubicBezTo>
                    <a:cubicBezTo>
                      <a:pt x="189" y="515"/>
                      <a:pt x="189" y="516"/>
                      <a:pt x="188" y="515"/>
                    </a:cubicBezTo>
                    <a:cubicBezTo>
                      <a:pt x="187" y="514"/>
                      <a:pt x="188" y="514"/>
                      <a:pt x="188" y="513"/>
                    </a:cubicBezTo>
                    <a:cubicBezTo>
                      <a:pt x="187" y="513"/>
                      <a:pt x="187" y="513"/>
                      <a:pt x="186" y="512"/>
                    </a:cubicBezTo>
                    <a:cubicBezTo>
                      <a:pt x="185" y="512"/>
                      <a:pt x="183" y="512"/>
                      <a:pt x="185" y="514"/>
                    </a:cubicBezTo>
                    <a:cubicBezTo>
                      <a:pt x="186" y="514"/>
                      <a:pt x="185" y="512"/>
                      <a:pt x="186" y="513"/>
                    </a:cubicBezTo>
                    <a:cubicBezTo>
                      <a:pt x="187" y="514"/>
                      <a:pt x="187" y="515"/>
                      <a:pt x="187" y="516"/>
                    </a:cubicBezTo>
                    <a:cubicBezTo>
                      <a:pt x="185" y="515"/>
                      <a:pt x="183" y="511"/>
                      <a:pt x="182" y="510"/>
                    </a:cubicBezTo>
                    <a:cubicBezTo>
                      <a:pt x="183" y="511"/>
                      <a:pt x="182" y="511"/>
                      <a:pt x="181" y="510"/>
                    </a:cubicBezTo>
                    <a:cubicBezTo>
                      <a:pt x="182" y="509"/>
                      <a:pt x="183" y="510"/>
                      <a:pt x="183" y="509"/>
                    </a:cubicBezTo>
                    <a:cubicBezTo>
                      <a:pt x="182" y="507"/>
                      <a:pt x="181" y="507"/>
                      <a:pt x="180" y="505"/>
                    </a:cubicBezTo>
                    <a:cubicBezTo>
                      <a:pt x="180" y="505"/>
                      <a:pt x="179" y="504"/>
                      <a:pt x="180" y="504"/>
                    </a:cubicBezTo>
                    <a:cubicBezTo>
                      <a:pt x="181" y="505"/>
                      <a:pt x="175" y="499"/>
                      <a:pt x="174" y="498"/>
                    </a:cubicBezTo>
                    <a:cubicBezTo>
                      <a:pt x="174" y="498"/>
                      <a:pt x="174" y="497"/>
                      <a:pt x="174" y="497"/>
                    </a:cubicBezTo>
                    <a:cubicBezTo>
                      <a:pt x="175" y="498"/>
                      <a:pt x="176" y="497"/>
                      <a:pt x="177" y="498"/>
                    </a:cubicBezTo>
                    <a:cubicBezTo>
                      <a:pt x="178" y="499"/>
                      <a:pt x="178" y="501"/>
                      <a:pt x="179" y="501"/>
                    </a:cubicBezTo>
                    <a:cubicBezTo>
                      <a:pt x="178" y="499"/>
                      <a:pt x="177" y="498"/>
                      <a:pt x="177" y="497"/>
                    </a:cubicBezTo>
                    <a:cubicBezTo>
                      <a:pt x="179" y="499"/>
                      <a:pt x="179" y="497"/>
                      <a:pt x="181" y="498"/>
                    </a:cubicBezTo>
                    <a:cubicBezTo>
                      <a:pt x="181" y="499"/>
                      <a:pt x="182" y="504"/>
                      <a:pt x="182" y="503"/>
                    </a:cubicBezTo>
                    <a:cubicBezTo>
                      <a:pt x="182" y="502"/>
                      <a:pt x="182" y="502"/>
                      <a:pt x="182" y="502"/>
                    </a:cubicBezTo>
                    <a:cubicBezTo>
                      <a:pt x="184" y="504"/>
                      <a:pt x="185" y="507"/>
                      <a:pt x="187" y="508"/>
                    </a:cubicBezTo>
                    <a:cubicBezTo>
                      <a:pt x="186" y="506"/>
                      <a:pt x="184" y="504"/>
                      <a:pt x="183" y="502"/>
                    </a:cubicBezTo>
                    <a:cubicBezTo>
                      <a:pt x="184" y="502"/>
                      <a:pt x="185" y="503"/>
                      <a:pt x="186" y="505"/>
                    </a:cubicBezTo>
                    <a:cubicBezTo>
                      <a:pt x="187" y="506"/>
                      <a:pt x="187" y="507"/>
                      <a:pt x="188" y="508"/>
                    </a:cubicBezTo>
                    <a:cubicBezTo>
                      <a:pt x="189" y="509"/>
                      <a:pt x="189" y="506"/>
                      <a:pt x="191" y="507"/>
                    </a:cubicBezTo>
                    <a:cubicBezTo>
                      <a:pt x="190" y="506"/>
                      <a:pt x="190" y="505"/>
                      <a:pt x="189" y="504"/>
                    </a:cubicBezTo>
                    <a:cubicBezTo>
                      <a:pt x="189" y="503"/>
                      <a:pt x="188" y="502"/>
                      <a:pt x="188" y="502"/>
                    </a:cubicBezTo>
                    <a:cubicBezTo>
                      <a:pt x="188" y="503"/>
                      <a:pt x="188" y="504"/>
                      <a:pt x="189" y="505"/>
                    </a:cubicBezTo>
                    <a:cubicBezTo>
                      <a:pt x="184" y="501"/>
                      <a:pt x="186" y="498"/>
                      <a:pt x="188" y="497"/>
                    </a:cubicBezTo>
                    <a:cubicBezTo>
                      <a:pt x="187" y="496"/>
                      <a:pt x="186" y="495"/>
                      <a:pt x="186" y="494"/>
                    </a:cubicBezTo>
                    <a:cubicBezTo>
                      <a:pt x="187" y="493"/>
                      <a:pt x="189" y="497"/>
                      <a:pt x="190" y="496"/>
                    </a:cubicBezTo>
                    <a:cubicBezTo>
                      <a:pt x="190" y="494"/>
                      <a:pt x="188" y="495"/>
                      <a:pt x="189" y="494"/>
                    </a:cubicBezTo>
                    <a:cubicBezTo>
                      <a:pt x="190" y="496"/>
                      <a:pt x="190" y="492"/>
                      <a:pt x="191" y="494"/>
                    </a:cubicBezTo>
                    <a:cubicBezTo>
                      <a:pt x="191" y="495"/>
                      <a:pt x="191" y="495"/>
                      <a:pt x="191" y="495"/>
                    </a:cubicBezTo>
                    <a:cubicBezTo>
                      <a:pt x="192" y="498"/>
                      <a:pt x="193" y="494"/>
                      <a:pt x="194" y="496"/>
                    </a:cubicBezTo>
                    <a:cubicBezTo>
                      <a:pt x="194" y="496"/>
                      <a:pt x="195" y="499"/>
                      <a:pt x="196" y="498"/>
                    </a:cubicBezTo>
                    <a:cubicBezTo>
                      <a:pt x="197" y="498"/>
                      <a:pt x="194" y="496"/>
                      <a:pt x="195" y="495"/>
                    </a:cubicBezTo>
                    <a:cubicBezTo>
                      <a:pt x="196" y="495"/>
                      <a:pt x="197" y="497"/>
                      <a:pt x="197" y="496"/>
                    </a:cubicBezTo>
                    <a:cubicBezTo>
                      <a:pt x="196" y="495"/>
                      <a:pt x="198" y="497"/>
                      <a:pt x="198" y="495"/>
                    </a:cubicBezTo>
                    <a:cubicBezTo>
                      <a:pt x="197" y="494"/>
                      <a:pt x="196" y="493"/>
                      <a:pt x="197" y="491"/>
                    </a:cubicBezTo>
                    <a:cubicBezTo>
                      <a:pt x="195" y="493"/>
                      <a:pt x="195" y="491"/>
                      <a:pt x="195" y="493"/>
                    </a:cubicBezTo>
                    <a:cubicBezTo>
                      <a:pt x="195" y="492"/>
                      <a:pt x="194" y="490"/>
                      <a:pt x="195" y="490"/>
                    </a:cubicBezTo>
                    <a:cubicBezTo>
                      <a:pt x="194" y="489"/>
                      <a:pt x="194" y="488"/>
                      <a:pt x="193" y="487"/>
                    </a:cubicBezTo>
                    <a:cubicBezTo>
                      <a:pt x="192" y="486"/>
                      <a:pt x="192" y="485"/>
                      <a:pt x="191" y="484"/>
                    </a:cubicBezTo>
                    <a:cubicBezTo>
                      <a:pt x="190" y="482"/>
                      <a:pt x="189" y="480"/>
                      <a:pt x="188" y="479"/>
                    </a:cubicBezTo>
                    <a:cubicBezTo>
                      <a:pt x="188" y="478"/>
                      <a:pt x="188" y="476"/>
                      <a:pt x="188" y="475"/>
                    </a:cubicBezTo>
                    <a:cubicBezTo>
                      <a:pt x="189" y="474"/>
                      <a:pt x="189" y="476"/>
                      <a:pt x="190" y="476"/>
                    </a:cubicBezTo>
                    <a:cubicBezTo>
                      <a:pt x="190" y="476"/>
                      <a:pt x="190" y="476"/>
                      <a:pt x="191" y="476"/>
                    </a:cubicBezTo>
                    <a:cubicBezTo>
                      <a:pt x="190" y="474"/>
                      <a:pt x="190" y="473"/>
                      <a:pt x="190" y="471"/>
                    </a:cubicBezTo>
                    <a:cubicBezTo>
                      <a:pt x="191" y="474"/>
                      <a:pt x="192" y="472"/>
                      <a:pt x="193" y="475"/>
                    </a:cubicBezTo>
                    <a:cubicBezTo>
                      <a:pt x="192" y="475"/>
                      <a:pt x="194" y="479"/>
                      <a:pt x="195" y="479"/>
                    </a:cubicBezTo>
                    <a:cubicBezTo>
                      <a:pt x="195" y="477"/>
                      <a:pt x="193" y="475"/>
                      <a:pt x="194" y="474"/>
                    </a:cubicBezTo>
                    <a:cubicBezTo>
                      <a:pt x="195" y="475"/>
                      <a:pt x="196" y="477"/>
                      <a:pt x="197" y="477"/>
                    </a:cubicBezTo>
                    <a:cubicBezTo>
                      <a:pt x="195" y="475"/>
                      <a:pt x="196" y="473"/>
                      <a:pt x="196" y="471"/>
                    </a:cubicBezTo>
                    <a:cubicBezTo>
                      <a:pt x="196" y="472"/>
                      <a:pt x="199" y="479"/>
                      <a:pt x="200" y="479"/>
                    </a:cubicBezTo>
                    <a:cubicBezTo>
                      <a:pt x="199" y="476"/>
                      <a:pt x="199" y="474"/>
                      <a:pt x="200" y="472"/>
                    </a:cubicBezTo>
                    <a:cubicBezTo>
                      <a:pt x="199" y="471"/>
                      <a:pt x="198" y="471"/>
                      <a:pt x="198" y="470"/>
                    </a:cubicBezTo>
                    <a:cubicBezTo>
                      <a:pt x="199" y="472"/>
                      <a:pt x="198" y="467"/>
                      <a:pt x="197" y="467"/>
                    </a:cubicBezTo>
                    <a:cubicBezTo>
                      <a:pt x="198" y="469"/>
                      <a:pt x="197" y="469"/>
                      <a:pt x="196" y="468"/>
                    </a:cubicBezTo>
                    <a:cubicBezTo>
                      <a:pt x="197" y="468"/>
                      <a:pt x="197" y="467"/>
                      <a:pt x="197" y="466"/>
                    </a:cubicBezTo>
                    <a:cubicBezTo>
                      <a:pt x="196" y="463"/>
                      <a:pt x="194" y="460"/>
                      <a:pt x="192" y="459"/>
                    </a:cubicBezTo>
                    <a:cubicBezTo>
                      <a:pt x="193" y="460"/>
                      <a:pt x="193" y="461"/>
                      <a:pt x="194" y="462"/>
                    </a:cubicBezTo>
                    <a:cubicBezTo>
                      <a:pt x="193" y="464"/>
                      <a:pt x="192" y="464"/>
                      <a:pt x="193" y="466"/>
                    </a:cubicBezTo>
                    <a:cubicBezTo>
                      <a:pt x="192" y="464"/>
                      <a:pt x="192" y="464"/>
                      <a:pt x="190" y="463"/>
                    </a:cubicBezTo>
                    <a:cubicBezTo>
                      <a:pt x="191" y="463"/>
                      <a:pt x="192" y="464"/>
                      <a:pt x="191" y="462"/>
                    </a:cubicBezTo>
                    <a:cubicBezTo>
                      <a:pt x="189" y="462"/>
                      <a:pt x="188" y="458"/>
                      <a:pt x="188" y="456"/>
                    </a:cubicBezTo>
                    <a:cubicBezTo>
                      <a:pt x="186" y="454"/>
                      <a:pt x="181" y="447"/>
                      <a:pt x="183" y="445"/>
                    </a:cubicBezTo>
                    <a:cubicBezTo>
                      <a:pt x="183" y="445"/>
                      <a:pt x="182" y="444"/>
                      <a:pt x="182" y="444"/>
                    </a:cubicBezTo>
                    <a:cubicBezTo>
                      <a:pt x="181" y="443"/>
                      <a:pt x="183" y="445"/>
                      <a:pt x="181" y="445"/>
                    </a:cubicBezTo>
                    <a:cubicBezTo>
                      <a:pt x="181" y="444"/>
                      <a:pt x="181" y="444"/>
                      <a:pt x="181" y="444"/>
                    </a:cubicBezTo>
                    <a:cubicBezTo>
                      <a:pt x="181" y="443"/>
                      <a:pt x="182" y="441"/>
                      <a:pt x="181" y="441"/>
                    </a:cubicBezTo>
                    <a:cubicBezTo>
                      <a:pt x="179" y="441"/>
                      <a:pt x="176" y="433"/>
                      <a:pt x="174" y="430"/>
                    </a:cubicBezTo>
                    <a:cubicBezTo>
                      <a:pt x="175" y="429"/>
                      <a:pt x="174" y="426"/>
                      <a:pt x="173" y="426"/>
                    </a:cubicBezTo>
                    <a:cubicBezTo>
                      <a:pt x="174" y="426"/>
                      <a:pt x="173" y="427"/>
                      <a:pt x="173" y="426"/>
                    </a:cubicBezTo>
                    <a:cubicBezTo>
                      <a:pt x="172" y="425"/>
                      <a:pt x="173" y="424"/>
                      <a:pt x="172" y="424"/>
                    </a:cubicBezTo>
                    <a:cubicBezTo>
                      <a:pt x="172" y="424"/>
                      <a:pt x="172" y="425"/>
                      <a:pt x="172" y="424"/>
                    </a:cubicBezTo>
                    <a:cubicBezTo>
                      <a:pt x="171" y="422"/>
                      <a:pt x="172" y="421"/>
                      <a:pt x="173" y="420"/>
                    </a:cubicBezTo>
                    <a:cubicBezTo>
                      <a:pt x="174" y="419"/>
                      <a:pt x="175" y="422"/>
                      <a:pt x="175" y="420"/>
                    </a:cubicBezTo>
                    <a:cubicBezTo>
                      <a:pt x="174" y="419"/>
                      <a:pt x="174" y="414"/>
                      <a:pt x="175" y="412"/>
                    </a:cubicBezTo>
                    <a:cubicBezTo>
                      <a:pt x="176" y="414"/>
                      <a:pt x="178" y="415"/>
                      <a:pt x="178" y="418"/>
                    </a:cubicBezTo>
                    <a:cubicBezTo>
                      <a:pt x="179" y="418"/>
                      <a:pt x="179" y="419"/>
                      <a:pt x="180" y="421"/>
                    </a:cubicBezTo>
                    <a:cubicBezTo>
                      <a:pt x="179" y="420"/>
                      <a:pt x="179" y="421"/>
                      <a:pt x="179" y="422"/>
                    </a:cubicBezTo>
                    <a:cubicBezTo>
                      <a:pt x="180" y="421"/>
                      <a:pt x="181" y="422"/>
                      <a:pt x="180" y="423"/>
                    </a:cubicBezTo>
                    <a:cubicBezTo>
                      <a:pt x="182" y="422"/>
                      <a:pt x="181" y="425"/>
                      <a:pt x="182" y="424"/>
                    </a:cubicBezTo>
                    <a:cubicBezTo>
                      <a:pt x="182" y="421"/>
                      <a:pt x="180" y="421"/>
                      <a:pt x="180" y="419"/>
                    </a:cubicBezTo>
                    <a:cubicBezTo>
                      <a:pt x="182" y="421"/>
                      <a:pt x="183" y="425"/>
                      <a:pt x="185" y="425"/>
                    </a:cubicBezTo>
                    <a:cubicBezTo>
                      <a:pt x="186" y="428"/>
                      <a:pt x="186" y="429"/>
                      <a:pt x="187" y="431"/>
                    </a:cubicBezTo>
                    <a:cubicBezTo>
                      <a:pt x="187" y="429"/>
                      <a:pt x="188" y="433"/>
                      <a:pt x="189" y="433"/>
                    </a:cubicBezTo>
                    <a:cubicBezTo>
                      <a:pt x="190" y="433"/>
                      <a:pt x="189" y="432"/>
                      <a:pt x="190" y="432"/>
                    </a:cubicBezTo>
                    <a:cubicBezTo>
                      <a:pt x="190" y="431"/>
                      <a:pt x="189" y="429"/>
                      <a:pt x="189" y="429"/>
                    </a:cubicBezTo>
                    <a:cubicBezTo>
                      <a:pt x="191" y="431"/>
                      <a:pt x="191" y="433"/>
                      <a:pt x="192" y="435"/>
                    </a:cubicBezTo>
                    <a:cubicBezTo>
                      <a:pt x="192" y="434"/>
                      <a:pt x="194" y="436"/>
                      <a:pt x="195" y="437"/>
                    </a:cubicBezTo>
                    <a:cubicBezTo>
                      <a:pt x="194" y="436"/>
                      <a:pt x="195" y="436"/>
                      <a:pt x="195" y="436"/>
                    </a:cubicBezTo>
                    <a:cubicBezTo>
                      <a:pt x="195" y="435"/>
                      <a:pt x="195" y="435"/>
                      <a:pt x="195" y="434"/>
                    </a:cubicBezTo>
                    <a:cubicBezTo>
                      <a:pt x="196" y="436"/>
                      <a:pt x="195" y="433"/>
                      <a:pt x="196" y="433"/>
                    </a:cubicBezTo>
                    <a:cubicBezTo>
                      <a:pt x="197" y="433"/>
                      <a:pt x="197" y="435"/>
                      <a:pt x="198" y="434"/>
                    </a:cubicBezTo>
                    <a:cubicBezTo>
                      <a:pt x="198" y="433"/>
                      <a:pt x="197" y="430"/>
                      <a:pt x="196" y="430"/>
                    </a:cubicBezTo>
                    <a:cubicBezTo>
                      <a:pt x="197" y="433"/>
                      <a:pt x="194" y="432"/>
                      <a:pt x="193" y="431"/>
                    </a:cubicBezTo>
                    <a:cubicBezTo>
                      <a:pt x="194" y="430"/>
                      <a:pt x="193" y="428"/>
                      <a:pt x="193" y="427"/>
                    </a:cubicBezTo>
                    <a:cubicBezTo>
                      <a:pt x="193" y="426"/>
                      <a:pt x="192" y="424"/>
                      <a:pt x="193" y="424"/>
                    </a:cubicBezTo>
                    <a:cubicBezTo>
                      <a:pt x="193" y="423"/>
                      <a:pt x="192" y="423"/>
                      <a:pt x="192" y="423"/>
                    </a:cubicBezTo>
                    <a:cubicBezTo>
                      <a:pt x="191" y="420"/>
                      <a:pt x="191" y="419"/>
                      <a:pt x="193" y="419"/>
                    </a:cubicBezTo>
                    <a:cubicBezTo>
                      <a:pt x="193" y="418"/>
                      <a:pt x="193" y="418"/>
                      <a:pt x="193" y="417"/>
                    </a:cubicBezTo>
                    <a:cubicBezTo>
                      <a:pt x="194" y="418"/>
                      <a:pt x="195" y="421"/>
                      <a:pt x="194" y="421"/>
                    </a:cubicBezTo>
                    <a:cubicBezTo>
                      <a:pt x="194" y="422"/>
                      <a:pt x="195" y="422"/>
                      <a:pt x="195" y="423"/>
                    </a:cubicBezTo>
                    <a:cubicBezTo>
                      <a:pt x="196" y="424"/>
                      <a:pt x="196" y="424"/>
                      <a:pt x="197" y="425"/>
                    </a:cubicBezTo>
                    <a:cubicBezTo>
                      <a:pt x="197" y="427"/>
                      <a:pt x="198" y="427"/>
                      <a:pt x="199" y="429"/>
                    </a:cubicBezTo>
                    <a:cubicBezTo>
                      <a:pt x="201" y="428"/>
                      <a:pt x="201" y="428"/>
                      <a:pt x="201" y="428"/>
                    </a:cubicBezTo>
                    <a:cubicBezTo>
                      <a:pt x="201" y="426"/>
                      <a:pt x="199" y="426"/>
                      <a:pt x="200" y="426"/>
                    </a:cubicBezTo>
                    <a:cubicBezTo>
                      <a:pt x="201" y="427"/>
                      <a:pt x="202" y="427"/>
                      <a:pt x="202" y="426"/>
                    </a:cubicBezTo>
                    <a:cubicBezTo>
                      <a:pt x="203" y="426"/>
                      <a:pt x="203" y="427"/>
                      <a:pt x="203" y="428"/>
                    </a:cubicBezTo>
                    <a:cubicBezTo>
                      <a:pt x="203" y="426"/>
                      <a:pt x="204" y="426"/>
                      <a:pt x="205" y="427"/>
                    </a:cubicBezTo>
                    <a:cubicBezTo>
                      <a:pt x="205" y="425"/>
                      <a:pt x="205" y="425"/>
                      <a:pt x="205" y="424"/>
                    </a:cubicBezTo>
                    <a:cubicBezTo>
                      <a:pt x="205" y="424"/>
                      <a:pt x="205" y="424"/>
                      <a:pt x="204" y="423"/>
                    </a:cubicBezTo>
                    <a:cubicBezTo>
                      <a:pt x="205" y="423"/>
                      <a:pt x="205" y="422"/>
                      <a:pt x="205" y="422"/>
                    </a:cubicBezTo>
                    <a:cubicBezTo>
                      <a:pt x="206" y="423"/>
                      <a:pt x="207" y="423"/>
                      <a:pt x="209" y="423"/>
                    </a:cubicBezTo>
                    <a:cubicBezTo>
                      <a:pt x="209" y="423"/>
                      <a:pt x="209" y="423"/>
                      <a:pt x="209" y="423"/>
                    </a:cubicBezTo>
                    <a:cubicBezTo>
                      <a:pt x="208" y="421"/>
                      <a:pt x="209" y="420"/>
                      <a:pt x="208" y="420"/>
                    </a:cubicBezTo>
                    <a:cubicBezTo>
                      <a:pt x="209" y="419"/>
                      <a:pt x="209" y="419"/>
                      <a:pt x="210" y="419"/>
                    </a:cubicBezTo>
                    <a:cubicBezTo>
                      <a:pt x="210" y="420"/>
                      <a:pt x="210" y="421"/>
                      <a:pt x="211" y="420"/>
                    </a:cubicBezTo>
                    <a:cubicBezTo>
                      <a:pt x="210" y="419"/>
                      <a:pt x="210" y="417"/>
                      <a:pt x="208" y="417"/>
                    </a:cubicBezTo>
                    <a:cubicBezTo>
                      <a:pt x="208" y="416"/>
                      <a:pt x="208" y="414"/>
                      <a:pt x="209" y="415"/>
                    </a:cubicBezTo>
                    <a:cubicBezTo>
                      <a:pt x="209" y="415"/>
                      <a:pt x="209" y="415"/>
                      <a:pt x="209" y="415"/>
                    </a:cubicBezTo>
                    <a:cubicBezTo>
                      <a:pt x="210" y="414"/>
                      <a:pt x="209" y="413"/>
                      <a:pt x="209" y="412"/>
                    </a:cubicBezTo>
                    <a:cubicBezTo>
                      <a:pt x="210" y="412"/>
                      <a:pt x="209" y="409"/>
                      <a:pt x="210" y="410"/>
                    </a:cubicBezTo>
                    <a:cubicBezTo>
                      <a:pt x="210" y="408"/>
                      <a:pt x="208" y="410"/>
                      <a:pt x="208" y="408"/>
                    </a:cubicBezTo>
                    <a:cubicBezTo>
                      <a:pt x="209" y="407"/>
                      <a:pt x="208" y="405"/>
                      <a:pt x="207" y="402"/>
                    </a:cubicBezTo>
                    <a:cubicBezTo>
                      <a:pt x="207" y="400"/>
                      <a:pt x="206" y="398"/>
                      <a:pt x="204" y="395"/>
                    </a:cubicBezTo>
                    <a:cubicBezTo>
                      <a:pt x="205" y="396"/>
                      <a:pt x="205" y="396"/>
                      <a:pt x="204" y="396"/>
                    </a:cubicBezTo>
                    <a:cubicBezTo>
                      <a:pt x="204" y="394"/>
                      <a:pt x="204" y="392"/>
                      <a:pt x="204" y="390"/>
                    </a:cubicBezTo>
                    <a:cubicBezTo>
                      <a:pt x="204" y="388"/>
                      <a:pt x="204" y="386"/>
                      <a:pt x="202" y="385"/>
                    </a:cubicBezTo>
                    <a:cubicBezTo>
                      <a:pt x="202" y="384"/>
                      <a:pt x="203" y="385"/>
                      <a:pt x="203" y="384"/>
                    </a:cubicBezTo>
                    <a:cubicBezTo>
                      <a:pt x="203" y="384"/>
                      <a:pt x="203" y="383"/>
                      <a:pt x="203" y="383"/>
                    </a:cubicBezTo>
                    <a:cubicBezTo>
                      <a:pt x="203" y="384"/>
                      <a:pt x="203" y="384"/>
                      <a:pt x="204" y="384"/>
                    </a:cubicBezTo>
                    <a:cubicBezTo>
                      <a:pt x="204" y="385"/>
                      <a:pt x="203" y="385"/>
                      <a:pt x="205" y="385"/>
                    </a:cubicBezTo>
                    <a:cubicBezTo>
                      <a:pt x="204" y="382"/>
                      <a:pt x="204" y="379"/>
                      <a:pt x="204" y="375"/>
                    </a:cubicBezTo>
                    <a:cubicBezTo>
                      <a:pt x="203" y="372"/>
                      <a:pt x="203" y="369"/>
                      <a:pt x="203" y="366"/>
                    </a:cubicBezTo>
                    <a:cubicBezTo>
                      <a:pt x="203" y="365"/>
                      <a:pt x="202" y="364"/>
                      <a:pt x="203" y="363"/>
                    </a:cubicBezTo>
                    <a:cubicBezTo>
                      <a:pt x="203" y="363"/>
                      <a:pt x="203" y="364"/>
                      <a:pt x="203" y="364"/>
                    </a:cubicBezTo>
                    <a:cubicBezTo>
                      <a:pt x="202" y="363"/>
                      <a:pt x="202" y="363"/>
                      <a:pt x="202" y="362"/>
                    </a:cubicBezTo>
                    <a:cubicBezTo>
                      <a:pt x="203" y="361"/>
                      <a:pt x="202" y="358"/>
                      <a:pt x="201" y="355"/>
                    </a:cubicBezTo>
                    <a:cubicBezTo>
                      <a:pt x="203" y="350"/>
                      <a:pt x="200" y="346"/>
                      <a:pt x="202" y="342"/>
                    </a:cubicBezTo>
                    <a:cubicBezTo>
                      <a:pt x="202" y="340"/>
                      <a:pt x="202" y="337"/>
                      <a:pt x="203" y="334"/>
                    </a:cubicBezTo>
                    <a:cubicBezTo>
                      <a:pt x="204" y="332"/>
                      <a:pt x="204" y="328"/>
                      <a:pt x="203" y="326"/>
                    </a:cubicBezTo>
                    <a:cubicBezTo>
                      <a:pt x="203" y="326"/>
                      <a:pt x="203" y="325"/>
                      <a:pt x="204" y="326"/>
                    </a:cubicBezTo>
                    <a:cubicBezTo>
                      <a:pt x="204" y="324"/>
                      <a:pt x="203" y="325"/>
                      <a:pt x="203" y="323"/>
                    </a:cubicBezTo>
                    <a:cubicBezTo>
                      <a:pt x="203" y="322"/>
                      <a:pt x="204" y="322"/>
                      <a:pt x="204" y="321"/>
                    </a:cubicBezTo>
                    <a:cubicBezTo>
                      <a:pt x="204" y="320"/>
                      <a:pt x="204" y="319"/>
                      <a:pt x="203" y="319"/>
                    </a:cubicBezTo>
                    <a:cubicBezTo>
                      <a:pt x="204" y="318"/>
                      <a:pt x="205" y="318"/>
                      <a:pt x="205" y="317"/>
                    </a:cubicBezTo>
                    <a:cubicBezTo>
                      <a:pt x="204" y="316"/>
                      <a:pt x="206" y="314"/>
                      <a:pt x="206" y="313"/>
                    </a:cubicBezTo>
                    <a:cubicBezTo>
                      <a:pt x="207" y="307"/>
                      <a:pt x="209" y="300"/>
                      <a:pt x="210" y="292"/>
                    </a:cubicBezTo>
                    <a:cubicBezTo>
                      <a:pt x="209" y="293"/>
                      <a:pt x="209" y="296"/>
                      <a:pt x="208" y="294"/>
                    </a:cubicBezTo>
                    <a:cubicBezTo>
                      <a:pt x="209" y="296"/>
                      <a:pt x="207" y="298"/>
                      <a:pt x="208" y="300"/>
                    </a:cubicBezTo>
                    <a:cubicBezTo>
                      <a:pt x="207" y="301"/>
                      <a:pt x="207" y="304"/>
                      <a:pt x="207" y="306"/>
                    </a:cubicBezTo>
                    <a:cubicBezTo>
                      <a:pt x="206" y="307"/>
                      <a:pt x="206" y="307"/>
                      <a:pt x="206" y="309"/>
                    </a:cubicBezTo>
                    <a:cubicBezTo>
                      <a:pt x="206" y="309"/>
                      <a:pt x="205" y="310"/>
                      <a:pt x="205" y="310"/>
                    </a:cubicBezTo>
                    <a:cubicBezTo>
                      <a:pt x="204" y="308"/>
                      <a:pt x="205" y="307"/>
                      <a:pt x="205" y="305"/>
                    </a:cubicBezTo>
                    <a:cubicBezTo>
                      <a:pt x="206" y="303"/>
                      <a:pt x="206" y="301"/>
                      <a:pt x="206" y="299"/>
                    </a:cubicBezTo>
                    <a:cubicBezTo>
                      <a:pt x="205" y="302"/>
                      <a:pt x="204" y="303"/>
                      <a:pt x="204" y="305"/>
                    </a:cubicBezTo>
                    <a:cubicBezTo>
                      <a:pt x="204" y="307"/>
                      <a:pt x="203" y="309"/>
                      <a:pt x="203" y="312"/>
                    </a:cubicBezTo>
                    <a:cubicBezTo>
                      <a:pt x="202" y="312"/>
                      <a:pt x="202" y="312"/>
                      <a:pt x="201" y="313"/>
                    </a:cubicBezTo>
                    <a:cubicBezTo>
                      <a:pt x="202" y="314"/>
                      <a:pt x="202" y="316"/>
                      <a:pt x="201" y="319"/>
                    </a:cubicBezTo>
                    <a:cubicBezTo>
                      <a:pt x="201" y="322"/>
                      <a:pt x="200" y="324"/>
                      <a:pt x="199" y="325"/>
                    </a:cubicBezTo>
                    <a:cubicBezTo>
                      <a:pt x="199" y="329"/>
                      <a:pt x="200" y="332"/>
                      <a:pt x="198" y="334"/>
                    </a:cubicBezTo>
                    <a:cubicBezTo>
                      <a:pt x="199" y="334"/>
                      <a:pt x="200" y="340"/>
                      <a:pt x="198" y="340"/>
                    </a:cubicBezTo>
                    <a:cubicBezTo>
                      <a:pt x="197" y="340"/>
                      <a:pt x="198" y="339"/>
                      <a:pt x="197" y="339"/>
                    </a:cubicBezTo>
                    <a:cubicBezTo>
                      <a:pt x="197" y="340"/>
                      <a:pt x="198" y="343"/>
                      <a:pt x="197" y="344"/>
                    </a:cubicBezTo>
                    <a:cubicBezTo>
                      <a:pt x="197" y="344"/>
                      <a:pt x="197" y="345"/>
                      <a:pt x="197" y="346"/>
                    </a:cubicBezTo>
                    <a:cubicBezTo>
                      <a:pt x="197" y="346"/>
                      <a:pt x="197" y="347"/>
                      <a:pt x="197" y="349"/>
                    </a:cubicBezTo>
                    <a:cubicBezTo>
                      <a:pt x="197" y="351"/>
                      <a:pt x="197" y="353"/>
                      <a:pt x="198" y="354"/>
                    </a:cubicBezTo>
                    <a:cubicBezTo>
                      <a:pt x="198" y="356"/>
                      <a:pt x="197" y="356"/>
                      <a:pt x="196" y="355"/>
                    </a:cubicBezTo>
                    <a:cubicBezTo>
                      <a:pt x="197" y="357"/>
                      <a:pt x="197" y="358"/>
                      <a:pt x="198" y="361"/>
                    </a:cubicBezTo>
                    <a:cubicBezTo>
                      <a:pt x="197" y="361"/>
                      <a:pt x="197" y="362"/>
                      <a:pt x="196" y="364"/>
                    </a:cubicBezTo>
                    <a:cubicBezTo>
                      <a:pt x="196" y="365"/>
                      <a:pt x="196" y="366"/>
                      <a:pt x="197" y="368"/>
                    </a:cubicBezTo>
                    <a:cubicBezTo>
                      <a:pt x="197" y="371"/>
                      <a:pt x="197" y="373"/>
                      <a:pt x="196" y="375"/>
                    </a:cubicBezTo>
                    <a:cubicBezTo>
                      <a:pt x="196" y="373"/>
                      <a:pt x="196" y="372"/>
                      <a:pt x="195" y="370"/>
                    </a:cubicBezTo>
                    <a:cubicBezTo>
                      <a:pt x="195" y="368"/>
                      <a:pt x="195" y="366"/>
                      <a:pt x="195" y="364"/>
                    </a:cubicBezTo>
                    <a:cubicBezTo>
                      <a:pt x="194" y="359"/>
                      <a:pt x="194" y="355"/>
                      <a:pt x="193" y="351"/>
                    </a:cubicBezTo>
                    <a:cubicBezTo>
                      <a:pt x="193" y="353"/>
                      <a:pt x="193" y="354"/>
                      <a:pt x="193" y="356"/>
                    </a:cubicBezTo>
                    <a:cubicBezTo>
                      <a:pt x="193" y="357"/>
                      <a:pt x="193" y="358"/>
                      <a:pt x="194" y="359"/>
                    </a:cubicBezTo>
                    <a:cubicBezTo>
                      <a:pt x="192" y="359"/>
                      <a:pt x="193" y="363"/>
                      <a:pt x="192" y="363"/>
                    </a:cubicBezTo>
                    <a:cubicBezTo>
                      <a:pt x="192" y="361"/>
                      <a:pt x="192" y="358"/>
                      <a:pt x="191" y="356"/>
                    </a:cubicBezTo>
                    <a:cubicBezTo>
                      <a:pt x="191" y="353"/>
                      <a:pt x="192" y="351"/>
                      <a:pt x="193" y="350"/>
                    </a:cubicBezTo>
                    <a:cubicBezTo>
                      <a:pt x="192" y="350"/>
                      <a:pt x="192" y="352"/>
                      <a:pt x="191" y="352"/>
                    </a:cubicBezTo>
                    <a:cubicBezTo>
                      <a:pt x="191" y="351"/>
                      <a:pt x="191" y="349"/>
                      <a:pt x="192" y="348"/>
                    </a:cubicBezTo>
                    <a:cubicBezTo>
                      <a:pt x="192" y="346"/>
                      <a:pt x="192" y="345"/>
                      <a:pt x="191" y="343"/>
                    </a:cubicBezTo>
                    <a:cubicBezTo>
                      <a:pt x="192" y="343"/>
                      <a:pt x="192" y="343"/>
                      <a:pt x="193" y="342"/>
                    </a:cubicBezTo>
                    <a:cubicBezTo>
                      <a:pt x="193" y="338"/>
                      <a:pt x="193" y="333"/>
                      <a:pt x="194" y="331"/>
                    </a:cubicBezTo>
                    <a:cubicBezTo>
                      <a:pt x="194" y="330"/>
                      <a:pt x="196" y="328"/>
                      <a:pt x="196" y="326"/>
                    </a:cubicBezTo>
                    <a:cubicBezTo>
                      <a:pt x="196" y="325"/>
                      <a:pt x="195" y="324"/>
                      <a:pt x="196" y="323"/>
                    </a:cubicBezTo>
                    <a:cubicBezTo>
                      <a:pt x="196" y="321"/>
                      <a:pt x="198" y="318"/>
                      <a:pt x="197" y="319"/>
                    </a:cubicBezTo>
                    <a:cubicBezTo>
                      <a:pt x="198" y="317"/>
                      <a:pt x="199" y="315"/>
                      <a:pt x="198" y="313"/>
                    </a:cubicBezTo>
                    <a:cubicBezTo>
                      <a:pt x="199" y="313"/>
                      <a:pt x="199" y="309"/>
                      <a:pt x="200" y="309"/>
                    </a:cubicBezTo>
                    <a:cubicBezTo>
                      <a:pt x="200" y="307"/>
                      <a:pt x="199" y="307"/>
                      <a:pt x="200" y="305"/>
                    </a:cubicBezTo>
                    <a:cubicBezTo>
                      <a:pt x="201" y="304"/>
                      <a:pt x="202" y="304"/>
                      <a:pt x="202" y="302"/>
                    </a:cubicBezTo>
                    <a:cubicBezTo>
                      <a:pt x="203" y="298"/>
                      <a:pt x="202" y="295"/>
                      <a:pt x="205" y="290"/>
                    </a:cubicBezTo>
                    <a:cubicBezTo>
                      <a:pt x="205" y="289"/>
                      <a:pt x="204" y="290"/>
                      <a:pt x="205" y="289"/>
                    </a:cubicBezTo>
                    <a:cubicBezTo>
                      <a:pt x="205" y="287"/>
                      <a:pt x="205" y="285"/>
                      <a:pt x="206" y="284"/>
                    </a:cubicBezTo>
                    <a:cubicBezTo>
                      <a:pt x="206" y="282"/>
                      <a:pt x="207" y="281"/>
                      <a:pt x="208" y="280"/>
                    </a:cubicBezTo>
                    <a:cubicBezTo>
                      <a:pt x="207" y="278"/>
                      <a:pt x="209" y="276"/>
                      <a:pt x="210" y="275"/>
                    </a:cubicBezTo>
                    <a:cubicBezTo>
                      <a:pt x="211" y="272"/>
                      <a:pt x="212" y="267"/>
                      <a:pt x="214" y="268"/>
                    </a:cubicBezTo>
                    <a:cubicBezTo>
                      <a:pt x="214" y="267"/>
                      <a:pt x="213" y="267"/>
                      <a:pt x="213" y="265"/>
                    </a:cubicBezTo>
                    <a:cubicBezTo>
                      <a:pt x="214" y="266"/>
                      <a:pt x="215" y="265"/>
                      <a:pt x="215" y="264"/>
                    </a:cubicBezTo>
                    <a:cubicBezTo>
                      <a:pt x="214" y="262"/>
                      <a:pt x="218" y="258"/>
                      <a:pt x="218" y="256"/>
                    </a:cubicBezTo>
                    <a:cubicBezTo>
                      <a:pt x="220" y="255"/>
                      <a:pt x="221" y="253"/>
                      <a:pt x="222" y="250"/>
                    </a:cubicBezTo>
                    <a:cubicBezTo>
                      <a:pt x="222" y="249"/>
                      <a:pt x="223" y="248"/>
                      <a:pt x="223" y="247"/>
                    </a:cubicBezTo>
                    <a:cubicBezTo>
                      <a:pt x="224" y="246"/>
                      <a:pt x="224" y="245"/>
                      <a:pt x="225" y="244"/>
                    </a:cubicBezTo>
                    <a:cubicBezTo>
                      <a:pt x="226" y="244"/>
                      <a:pt x="226" y="245"/>
                      <a:pt x="227" y="244"/>
                    </a:cubicBezTo>
                    <a:cubicBezTo>
                      <a:pt x="226" y="243"/>
                      <a:pt x="225" y="244"/>
                      <a:pt x="226" y="243"/>
                    </a:cubicBezTo>
                    <a:cubicBezTo>
                      <a:pt x="227" y="241"/>
                      <a:pt x="228" y="240"/>
                      <a:pt x="229" y="239"/>
                    </a:cubicBezTo>
                    <a:cubicBezTo>
                      <a:pt x="228" y="239"/>
                      <a:pt x="227" y="240"/>
                      <a:pt x="228" y="238"/>
                    </a:cubicBezTo>
                    <a:cubicBezTo>
                      <a:pt x="229" y="237"/>
                      <a:pt x="233" y="234"/>
                      <a:pt x="232" y="233"/>
                    </a:cubicBezTo>
                    <a:cubicBezTo>
                      <a:pt x="233" y="231"/>
                      <a:pt x="234" y="230"/>
                      <a:pt x="235" y="229"/>
                    </a:cubicBezTo>
                    <a:cubicBezTo>
                      <a:pt x="236" y="228"/>
                      <a:pt x="237" y="227"/>
                      <a:pt x="237" y="226"/>
                    </a:cubicBezTo>
                    <a:cubicBezTo>
                      <a:pt x="239" y="224"/>
                      <a:pt x="240" y="222"/>
                      <a:pt x="242" y="220"/>
                    </a:cubicBezTo>
                    <a:cubicBezTo>
                      <a:pt x="243" y="220"/>
                      <a:pt x="246" y="216"/>
                      <a:pt x="247" y="214"/>
                    </a:cubicBezTo>
                    <a:cubicBezTo>
                      <a:pt x="249" y="214"/>
                      <a:pt x="250" y="214"/>
                      <a:pt x="251" y="213"/>
                    </a:cubicBezTo>
                    <a:cubicBezTo>
                      <a:pt x="252" y="212"/>
                      <a:pt x="254" y="209"/>
                      <a:pt x="256" y="208"/>
                    </a:cubicBezTo>
                    <a:cubicBezTo>
                      <a:pt x="260" y="205"/>
                      <a:pt x="260" y="203"/>
                      <a:pt x="265" y="200"/>
                    </a:cubicBezTo>
                    <a:cubicBezTo>
                      <a:pt x="265" y="200"/>
                      <a:pt x="263" y="201"/>
                      <a:pt x="264" y="201"/>
                    </a:cubicBezTo>
                    <a:cubicBezTo>
                      <a:pt x="265" y="200"/>
                      <a:pt x="265" y="199"/>
                      <a:pt x="266" y="198"/>
                    </a:cubicBezTo>
                    <a:cubicBezTo>
                      <a:pt x="267" y="198"/>
                      <a:pt x="270" y="194"/>
                      <a:pt x="270" y="196"/>
                    </a:cubicBezTo>
                    <a:cubicBezTo>
                      <a:pt x="272" y="195"/>
                      <a:pt x="271" y="194"/>
                      <a:pt x="273" y="192"/>
                    </a:cubicBezTo>
                    <a:cubicBezTo>
                      <a:pt x="274" y="192"/>
                      <a:pt x="274" y="192"/>
                      <a:pt x="276" y="191"/>
                    </a:cubicBezTo>
                    <a:cubicBezTo>
                      <a:pt x="275" y="191"/>
                      <a:pt x="276" y="190"/>
                      <a:pt x="277" y="189"/>
                    </a:cubicBezTo>
                    <a:cubicBezTo>
                      <a:pt x="278" y="189"/>
                      <a:pt x="278" y="189"/>
                      <a:pt x="278" y="189"/>
                    </a:cubicBezTo>
                    <a:cubicBezTo>
                      <a:pt x="280" y="187"/>
                      <a:pt x="282" y="186"/>
                      <a:pt x="283" y="185"/>
                    </a:cubicBezTo>
                    <a:cubicBezTo>
                      <a:pt x="285" y="184"/>
                      <a:pt x="287" y="184"/>
                      <a:pt x="289" y="182"/>
                    </a:cubicBezTo>
                    <a:cubicBezTo>
                      <a:pt x="289" y="182"/>
                      <a:pt x="288" y="181"/>
                      <a:pt x="290" y="181"/>
                    </a:cubicBezTo>
                    <a:cubicBezTo>
                      <a:pt x="290" y="182"/>
                      <a:pt x="294" y="180"/>
                      <a:pt x="296" y="179"/>
                    </a:cubicBezTo>
                    <a:cubicBezTo>
                      <a:pt x="295" y="178"/>
                      <a:pt x="293" y="180"/>
                      <a:pt x="293" y="179"/>
                    </a:cubicBezTo>
                    <a:cubicBezTo>
                      <a:pt x="295" y="178"/>
                      <a:pt x="295" y="179"/>
                      <a:pt x="295" y="177"/>
                    </a:cubicBezTo>
                    <a:cubicBezTo>
                      <a:pt x="296" y="177"/>
                      <a:pt x="296" y="178"/>
                      <a:pt x="297" y="178"/>
                    </a:cubicBezTo>
                    <a:cubicBezTo>
                      <a:pt x="297" y="177"/>
                      <a:pt x="296" y="176"/>
                      <a:pt x="298" y="176"/>
                    </a:cubicBezTo>
                    <a:cubicBezTo>
                      <a:pt x="298" y="177"/>
                      <a:pt x="299" y="176"/>
                      <a:pt x="299" y="177"/>
                    </a:cubicBezTo>
                    <a:cubicBezTo>
                      <a:pt x="302" y="174"/>
                      <a:pt x="306" y="172"/>
                      <a:pt x="310" y="170"/>
                    </a:cubicBezTo>
                    <a:cubicBezTo>
                      <a:pt x="314" y="168"/>
                      <a:pt x="319" y="166"/>
                      <a:pt x="323" y="163"/>
                    </a:cubicBezTo>
                    <a:cubicBezTo>
                      <a:pt x="328" y="162"/>
                      <a:pt x="335" y="161"/>
                      <a:pt x="338" y="158"/>
                    </a:cubicBezTo>
                    <a:cubicBezTo>
                      <a:pt x="341" y="157"/>
                      <a:pt x="343" y="156"/>
                      <a:pt x="345" y="156"/>
                    </a:cubicBezTo>
                    <a:cubicBezTo>
                      <a:pt x="348" y="155"/>
                      <a:pt x="350" y="154"/>
                      <a:pt x="353" y="153"/>
                    </a:cubicBezTo>
                    <a:cubicBezTo>
                      <a:pt x="354" y="153"/>
                      <a:pt x="355" y="154"/>
                      <a:pt x="357" y="153"/>
                    </a:cubicBezTo>
                    <a:cubicBezTo>
                      <a:pt x="356" y="153"/>
                      <a:pt x="356" y="152"/>
                      <a:pt x="357" y="152"/>
                    </a:cubicBezTo>
                    <a:cubicBezTo>
                      <a:pt x="358" y="152"/>
                      <a:pt x="359" y="152"/>
                      <a:pt x="360" y="153"/>
                    </a:cubicBezTo>
                    <a:cubicBezTo>
                      <a:pt x="360" y="152"/>
                      <a:pt x="361" y="152"/>
                      <a:pt x="361" y="152"/>
                    </a:cubicBezTo>
                    <a:cubicBezTo>
                      <a:pt x="364" y="153"/>
                      <a:pt x="366" y="149"/>
                      <a:pt x="370" y="150"/>
                    </a:cubicBezTo>
                    <a:cubicBezTo>
                      <a:pt x="371" y="150"/>
                      <a:pt x="373" y="149"/>
                      <a:pt x="374" y="149"/>
                    </a:cubicBezTo>
                    <a:cubicBezTo>
                      <a:pt x="376" y="148"/>
                      <a:pt x="378" y="148"/>
                      <a:pt x="380" y="148"/>
                    </a:cubicBezTo>
                    <a:cubicBezTo>
                      <a:pt x="382" y="148"/>
                      <a:pt x="384" y="147"/>
                      <a:pt x="386" y="147"/>
                    </a:cubicBezTo>
                    <a:cubicBezTo>
                      <a:pt x="387" y="147"/>
                      <a:pt x="389" y="146"/>
                      <a:pt x="390" y="145"/>
                    </a:cubicBezTo>
                    <a:cubicBezTo>
                      <a:pt x="388" y="145"/>
                      <a:pt x="388" y="147"/>
                      <a:pt x="386" y="146"/>
                    </a:cubicBezTo>
                    <a:cubicBezTo>
                      <a:pt x="387" y="145"/>
                      <a:pt x="389" y="144"/>
                      <a:pt x="392" y="144"/>
                    </a:cubicBezTo>
                    <a:cubicBezTo>
                      <a:pt x="393" y="144"/>
                      <a:pt x="394" y="144"/>
                      <a:pt x="395" y="144"/>
                    </a:cubicBezTo>
                    <a:cubicBezTo>
                      <a:pt x="397" y="143"/>
                      <a:pt x="398" y="143"/>
                      <a:pt x="400" y="143"/>
                    </a:cubicBezTo>
                    <a:cubicBezTo>
                      <a:pt x="399" y="142"/>
                      <a:pt x="399" y="142"/>
                      <a:pt x="399" y="142"/>
                    </a:cubicBezTo>
                    <a:cubicBezTo>
                      <a:pt x="401" y="141"/>
                      <a:pt x="406" y="141"/>
                      <a:pt x="407" y="142"/>
                    </a:cubicBezTo>
                    <a:cubicBezTo>
                      <a:pt x="409" y="141"/>
                      <a:pt x="411" y="141"/>
                      <a:pt x="414" y="142"/>
                    </a:cubicBezTo>
                    <a:cubicBezTo>
                      <a:pt x="415" y="142"/>
                      <a:pt x="417" y="142"/>
                      <a:pt x="418" y="142"/>
                    </a:cubicBezTo>
                    <a:cubicBezTo>
                      <a:pt x="420" y="142"/>
                      <a:pt x="421" y="142"/>
                      <a:pt x="422" y="142"/>
                    </a:cubicBezTo>
                    <a:cubicBezTo>
                      <a:pt x="422" y="143"/>
                      <a:pt x="423" y="143"/>
                      <a:pt x="424" y="142"/>
                    </a:cubicBezTo>
                    <a:cubicBezTo>
                      <a:pt x="424" y="143"/>
                      <a:pt x="424" y="144"/>
                      <a:pt x="425" y="144"/>
                    </a:cubicBezTo>
                    <a:cubicBezTo>
                      <a:pt x="425" y="143"/>
                      <a:pt x="427" y="144"/>
                      <a:pt x="429" y="144"/>
                    </a:cubicBezTo>
                    <a:cubicBezTo>
                      <a:pt x="431" y="144"/>
                      <a:pt x="432" y="145"/>
                      <a:pt x="433" y="144"/>
                    </a:cubicBezTo>
                    <a:cubicBezTo>
                      <a:pt x="434" y="145"/>
                      <a:pt x="436" y="145"/>
                      <a:pt x="438" y="145"/>
                    </a:cubicBezTo>
                    <a:cubicBezTo>
                      <a:pt x="439" y="146"/>
                      <a:pt x="441" y="146"/>
                      <a:pt x="442" y="146"/>
                    </a:cubicBezTo>
                    <a:cubicBezTo>
                      <a:pt x="443" y="145"/>
                      <a:pt x="448" y="146"/>
                      <a:pt x="450" y="147"/>
                    </a:cubicBezTo>
                    <a:cubicBezTo>
                      <a:pt x="450" y="146"/>
                      <a:pt x="450" y="146"/>
                      <a:pt x="450" y="145"/>
                    </a:cubicBezTo>
                    <a:cubicBezTo>
                      <a:pt x="451" y="146"/>
                      <a:pt x="451" y="145"/>
                      <a:pt x="452" y="145"/>
                    </a:cubicBezTo>
                    <a:cubicBezTo>
                      <a:pt x="455" y="145"/>
                      <a:pt x="455" y="146"/>
                      <a:pt x="457" y="146"/>
                    </a:cubicBezTo>
                    <a:cubicBezTo>
                      <a:pt x="456" y="146"/>
                      <a:pt x="456" y="148"/>
                      <a:pt x="457" y="147"/>
                    </a:cubicBezTo>
                    <a:cubicBezTo>
                      <a:pt x="457" y="145"/>
                      <a:pt x="462" y="146"/>
                      <a:pt x="464" y="147"/>
                    </a:cubicBezTo>
                    <a:cubicBezTo>
                      <a:pt x="464" y="146"/>
                      <a:pt x="466" y="148"/>
                      <a:pt x="467" y="147"/>
                    </a:cubicBezTo>
                    <a:cubicBezTo>
                      <a:pt x="467" y="146"/>
                      <a:pt x="466" y="146"/>
                      <a:pt x="465" y="145"/>
                    </a:cubicBezTo>
                    <a:cubicBezTo>
                      <a:pt x="465" y="145"/>
                      <a:pt x="465" y="146"/>
                      <a:pt x="464" y="146"/>
                    </a:cubicBezTo>
                    <a:cubicBezTo>
                      <a:pt x="462" y="145"/>
                      <a:pt x="461" y="143"/>
                      <a:pt x="459" y="142"/>
                    </a:cubicBezTo>
                    <a:cubicBezTo>
                      <a:pt x="461" y="143"/>
                      <a:pt x="462" y="143"/>
                      <a:pt x="462" y="143"/>
                    </a:cubicBezTo>
                    <a:cubicBezTo>
                      <a:pt x="458" y="142"/>
                      <a:pt x="457" y="142"/>
                      <a:pt x="452" y="141"/>
                    </a:cubicBezTo>
                    <a:cubicBezTo>
                      <a:pt x="452" y="140"/>
                      <a:pt x="451" y="140"/>
                      <a:pt x="451" y="139"/>
                    </a:cubicBezTo>
                    <a:cubicBezTo>
                      <a:pt x="449" y="139"/>
                      <a:pt x="448" y="139"/>
                      <a:pt x="446" y="139"/>
                    </a:cubicBezTo>
                    <a:cubicBezTo>
                      <a:pt x="446" y="139"/>
                      <a:pt x="444" y="138"/>
                      <a:pt x="442" y="138"/>
                    </a:cubicBezTo>
                    <a:cubicBezTo>
                      <a:pt x="440" y="137"/>
                      <a:pt x="438" y="137"/>
                      <a:pt x="436" y="136"/>
                    </a:cubicBezTo>
                    <a:cubicBezTo>
                      <a:pt x="434" y="136"/>
                      <a:pt x="431" y="137"/>
                      <a:pt x="430" y="135"/>
                    </a:cubicBezTo>
                    <a:cubicBezTo>
                      <a:pt x="429" y="135"/>
                      <a:pt x="429" y="136"/>
                      <a:pt x="428" y="136"/>
                    </a:cubicBezTo>
                    <a:cubicBezTo>
                      <a:pt x="427" y="136"/>
                      <a:pt x="428" y="134"/>
                      <a:pt x="426" y="134"/>
                    </a:cubicBezTo>
                    <a:cubicBezTo>
                      <a:pt x="426" y="135"/>
                      <a:pt x="425" y="134"/>
                      <a:pt x="424" y="135"/>
                    </a:cubicBezTo>
                    <a:cubicBezTo>
                      <a:pt x="423" y="134"/>
                      <a:pt x="420" y="134"/>
                      <a:pt x="419" y="133"/>
                    </a:cubicBezTo>
                    <a:cubicBezTo>
                      <a:pt x="421" y="132"/>
                      <a:pt x="425" y="132"/>
                      <a:pt x="423" y="131"/>
                    </a:cubicBezTo>
                    <a:cubicBezTo>
                      <a:pt x="420" y="134"/>
                      <a:pt x="412" y="133"/>
                      <a:pt x="410" y="130"/>
                    </a:cubicBezTo>
                    <a:cubicBezTo>
                      <a:pt x="408" y="130"/>
                      <a:pt x="411" y="131"/>
                      <a:pt x="410" y="131"/>
                    </a:cubicBezTo>
                    <a:cubicBezTo>
                      <a:pt x="408" y="130"/>
                      <a:pt x="407" y="130"/>
                      <a:pt x="407" y="128"/>
                    </a:cubicBezTo>
                    <a:cubicBezTo>
                      <a:pt x="407" y="128"/>
                      <a:pt x="408" y="128"/>
                      <a:pt x="409" y="128"/>
                    </a:cubicBezTo>
                    <a:cubicBezTo>
                      <a:pt x="409" y="127"/>
                      <a:pt x="408" y="126"/>
                      <a:pt x="407" y="126"/>
                    </a:cubicBezTo>
                    <a:cubicBezTo>
                      <a:pt x="406" y="126"/>
                      <a:pt x="404" y="126"/>
                      <a:pt x="402" y="126"/>
                    </a:cubicBezTo>
                    <a:cubicBezTo>
                      <a:pt x="403" y="124"/>
                      <a:pt x="405" y="124"/>
                      <a:pt x="407" y="124"/>
                    </a:cubicBezTo>
                    <a:cubicBezTo>
                      <a:pt x="409" y="124"/>
                      <a:pt x="411" y="125"/>
                      <a:pt x="414" y="125"/>
                    </a:cubicBezTo>
                    <a:cubicBezTo>
                      <a:pt x="414" y="124"/>
                      <a:pt x="413" y="124"/>
                      <a:pt x="412" y="123"/>
                    </a:cubicBezTo>
                    <a:cubicBezTo>
                      <a:pt x="414" y="123"/>
                      <a:pt x="417" y="123"/>
                      <a:pt x="419" y="124"/>
                    </a:cubicBezTo>
                    <a:cubicBezTo>
                      <a:pt x="421" y="124"/>
                      <a:pt x="423" y="124"/>
                      <a:pt x="425" y="123"/>
                    </a:cubicBezTo>
                    <a:cubicBezTo>
                      <a:pt x="424" y="123"/>
                      <a:pt x="422" y="123"/>
                      <a:pt x="420" y="122"/>
                    </a:cubicBezTo>
                    <a:cubicBezTo>
                      <a:pt x="425" y="123"/>
                      <a:pt x="429" y="123"/>
                      <a:pt x="432" y="123"/>
                    </a:cubicBezTo>
                    <a:cubicBezTo>
                      <a:pt x="436" y="124"/>
                      <a:pt x="440" y="125"/>
                      <a:pt x="445" y="125"/>
                    </a:cubicBezTo>
                    <a:cubicBezTo>
                      <a:pt x="444" y="126"/>
                      <a:pt x="444" y="126"/>
                      <a:pt x="443" y="126"/>
                    </a:cubicBezTo>
                    <a:cubicBezTo>
                      <a:pt x="446" y="126"/>
                      <a:pt x="447" y="125"/>
                      <a:pt x="449" y="126"/>
                    </a:cubicBezTo>
                    <a:cubicBezTo>
                      <a:pt x="449" y="126"/>
                      <a:pt x="449" y="126"/>
                      <a:pt x="450" y="127"/>
                    </a:cubicBezTo>
                    <a:cubicBezTo>
                      <a:pt x="450" y="126"/>
                      <a:pt x="451" y="127"/>
                      <a:pt x="451" y="127"/>
                    </a:cubicBezTo>
                    <a:cubicBezTo>
                      <a:pt x="452" y="126"/>
                      <a:pt x="449" y="126"/>
                      <a:pt x="450" y="125"/>
                    </a:cubicBezTo>
                    <a:cubicBezTo>
                      <a:pt x="451" y="125"/>
                      <a:pt x="453" y="125"/>
                      <a:pt x="455" y="126"/>
                    </a:cubicBezTo>
                    <a:cubicBezTo>
                      <a:pt x="457" y="126"/>
                      <a:pt x="459" y="127"/>
                      <a:pt x="462" y="127"/>
                    </a:cubicBezTo>
                    <a:cubicBezTo>
                      <a:pt x="463" y="128"/>
                      <a:pt x="465" y="128"/>
                      <a:pt x="467" y="129"/>
                    </a:cubicBezTo>
                    <a:cubicBezTo>
                      <a:pt x="467" y="128"/>
                      <a:pt x="466" y="127"/>
                      <a:pt x="469" y="127"/>
                    </a:cubicBezTo>
                    <a:cubicBezTo>
                      <a:pt x="469" y="129"/>
                      <a:pt x="472" y="131"/>
                      <a:pt x="468" y="131"/>
                    </a:cubicBezTo>
                    <a:cubicBezTo>
                      <a:pt x="469" y="131"/>
                      <a:pt x="468" y="132"/>
                      <a:pt x="469" y="132"/>
                    </a:cubicBezTo>
                    <a:cubicBezTo>
                      <a:pt x="469" y="130"/>
                      <a:pt x="472" y="132"/>
                      <a:pt x="475" y="133"/>
                    </a:cubicBezTo>
                    <a:cubicBezTo>
                      <a:pt x="475" y="131"/>
                      <a:pt x="479" y="132"/>
                      <a:pt x="479" y="133"/>
                    </a:cubicBezTo>
                    <a:cubicBezTo>
                      <a:pt x="480" y="132"/>
                      <a:pt x="480" y="132"/>
                      <a:pt x="482" y="133"/>
                    </a:cubicBezTo>
                    <a:cubicBezTo>
                      <a:pt x="484" y="135"/>
                      <a:pt x="481" y="134"/>
                      <a:pt x="480" y="135"/>
                    </a:cubicBezTo>
                    <a:cubicBezTo>
                      <a:pt x="482" y="135"/>
                      <a:pt x="484" y="136"/>
                      <a:pt x="485" y="136"/>
                    </a:cubicBezTo>
                    <a:cubicBezTo>
                      <a:pt x="482" y="134"/>
                      <a:pt x="488" y="136"/>
                      <a:pt x="485" y="134"/>
                    </a:cubicBezTo>
                    <a:cubicBezTo>
                      <a:pt x="484" y="134"/>
                      <a:pt x="485" y="135"/>
                      <a:pt x="483" y="134"/>
                    </a:cubicBezTo>
                    <a:cubicBezTo>
                      <a:pt x="483" y="133"/>
                      <a:pt x="484" y="133"/>
                      <a:pt x="486" y="133"/>
                    </a:cubicBezTo>
                    <a:cubicBezTo>
                      <a:pt x="487" y="134"/>
                      <a:pt x="487" y="136"/>
                      <a:pt x="487" y="137"/>
                    </a:cubicBezTo>
                    <a:cubicBezTo>
                      <a:pt x="489" y="137"/>
                      <a:pt x="491" y="138"/>
                      <a:pt x="493" y="138"/>
                    </a:cubicBezTo>
                    <a:cubicBezTo>
                      <a:pt x="490" y="138"/>
                      <a:pt x="486" y="135"/>
                      <a:pt x="488" y="134"/>
                    </a:cubicBezTo>
                    <a:cubicBezTo>
                      <a:pt x="491" y="135"/>
                      <a:pt x="489" y="136"/>
                      <a:pt x="490" y="136"/>
                    </a:cubicBezTo>
                    <a:cubicBezTo>
                      <a:pt x="491" y="136"/>
                      <a:pt x="495" y="137"/>
                      <a:pt x="493" y="138"/>
                    </a:cubicBezTo>
                    <a:cubicBezTo>
                      <a:pt x="495" y="139"/>
                      <a:pt x="495" y="138"/>
                      <a:pt x="495" y="137"/>
                    </a:cubicBezTo>
                    <a:cubicBezTo>
                      <a:pt x="497" y="137"/>
                      <a:pt x="497" y="138"/>
                      <a:pt x="495" y="139"/>
                    </a:cubicBezTo>
                    <a:cubicBezTo>
                      <a:pt x="497" y="139"/>
                      <a:pt x="496" y="139"/>
                      <a:pt x="497" y="140"/>
                    </a:cubicBezTo>
                    <a:cubicBezTo>
                      <a:pt x="499" y="140"/>
                      <a:pt x="497" y="138"/>
                      <a:pt x="498" y="138"/>
                    </a:cubicBezTo>
                    <a:cubicBezTo>
                      <a:pt x="499" y="138"/>
                      <a:pt x="499" y="139"/>
                      <a:pt x="499" y="139"/>
                    </a:cubicBezTo>
                    <a:cubicBezTo>
                      <a:pt x="501" y="140"/>
                      <a:pt x="502" y="139"/>
                      <a:pt x="505" y="141"/>
                    </a:cubicBezTo>
                    <a:cubicBezTo>
                      <a:pt x="505" y="143"/>
                      <a:pt x="508" y="142"/>
                      <a:pt x="509" y="145"/>
                    </a:cubicBezTo>
                    <a:cubicBezTo>
                      <a:pt x="509" y="144"/>
                      <a:pt x="509" y="143"/>
                      <a:pt x="510" y="144"/>
                    </a:cubicBezTo>
                    <a:cubicBezTo>
                      <a:pt x="511" y="144"/>
                      <a:pt x="510" y="145"/>
                      <a:pt x="511" y="145"/>
                    </a:cubicBezTo>
                    <a:cubicBezTo>
                      <a:pt x="511" y="145"/>
                      <a:pt x="512" y="144"/>
                      <a:pt x="513" y="144"/>
                    </a:cubicBezTo>
                    <a:cubicBezTo>
                      <a:pt x="513" y="145"/>
                      <a:pt x="513" y="145"/>
                      <a:pt x="513" y="145"/>
                    </a:cubicBezTo>
                    <a:cubicBezTo>
                      <a:pt x="513" y="145"/>
                      <a:pt x="512" y="145"/>
                      <a:pt x="512" y="145"/>
                    </a:cubicBezTo>
                    <a:cubicBezTo>
                      <a:pt x="518" y="148"/>
                      <a:pt x="520" y="148"/>
                      <a:pt x="523" y="152"/>
                    </a:cubicBezTo>
                    <a:cubicBezTo>
                      <a:pt x="524" y="152"/>
                      <a:pt x="527" y="154"/>
                      <a:pt x="528" y="155"/>
                    </a:cubicBezTo>
                    <a:cubicBezTo>
                      <a:pt x="528" y="154"/>
                      <a:pt x="529" y="154"/>
                      <a:pt x="530" y="154"/>
                    </a:cubicBezTo>
                    <a:cubicBezTo>
                      <a:pt x="527" y="153"/>
                      <a:pt x="529" y="152"/>
                      <a:pt x="529" y="152"/>
                    </a:cubicBezTo>
                    <a:cubicBezTo>
                      <a:pt x="528" y="151"/>
                      <a:pt x="527" y="151"/>
                      <a:pt x="525" y="149"/>
                    </a:cubicBezTo>
                    <a:cubicBezTo>
                      <a:pt x="525" y="150"/>
                      <a:pt x="523" y="149"/>
                      <a:pt x="522" y="149"/>
                    </a:cubicBezTo>
                    <a:cubicBezTo>
                      <a:pt x="522" y="148"/>
                      <a:pt x="521" y="147"/>
                      <a:pt x="520" y="146"/>
                    </a:cubicBezTo>
                    <a:cubicBezTo>
                      <a:pt x="520" y="147"/>
                      <a:pt x="516" y="145"/>
                      <a:pt x="516" y="145"/>
                    </a:cubicBezTo>
                    <a:cubicBezTo>
                      <a:pt x="517" y="144"/>
                      <a:pt x="520" y="147"/>
                      <a:pt x="520" y="145"/>
                    </a:cubicBezTo>
                    <a:cubicBezTo>
                      <a:pt x="517" y="145"/>
                      <a:pt x="518" y="144"/>
                      <a:pt x="520" y="144"/>
                    </a:cubicBezTo>
                    <a:cubicBezTo>
                      <a:pt x="513" y="141"/>
                      <a:pt x="513" y="141"/>
                      <a:pt x="508" y="139"/>
                    </a:cubicBezTo>
                    <a:cubicBezTo>
                      <a:pt x="508" y="138"/>
                      <a:pt x="509" y="138"/>
                      <a:pt x="509" y="137"/>
                    </a:cubicBezTo>
                    <a:cubicBezTo>
                      <a:pt x="507" y="138"/>
                      <a:pt x="504" y="135"/>
                      <a:pt x="502" y="134"/>
                    </a:cubicBezTo>
                    <a:cubicBezTo>
                      <a:pt x="503" y="134"/>
                      <a:pt x="504" y="135"/>
                      <a:pt x="504" y="134"/>
                    </a:cubicBezTo>
                    <a:cubicBezTo>
                      <a:pt x="504" y="133"/>
                      <a:pt x="503" y="134"/>
                      <a:pt x="502" y="133"/>
                    </a:cubicBezTo>
                    <a:cubicBezTo>
                      <a:pt x="503" y="133"/>
                      <a:pt x="502" y="132"/>
                      <a:pt x="502" y="132"/>
                    </a:cubicBezTo>
                    <a:cubicBezTo>
                      <a:pt x="501" y="132"/>
                      <a:pt x="501" y="133"/>
                      <a:pt x="500" y="133"/>
                    </a:cubicBezTo>
                    <a:cubicBezTo>
                      <a:pt x="498" y="132"/>
                      <a:pt x="495" y="131"/>
                      <a:pt x="493" y="129"/>
                    </a:cubicBezTo>
                    <a:cubicBezTo>
                      <a:pt x="490" y="128"/>
                      <a:pt x="488" y="126"/>
                      <a:pt x="488" y="124"/>
                    </a:cubicBezTo>
                    <a:cubicBezTo>
                      <a:pt x="490" y="126"/>
                      <a:pt x="492" y="125"/>
                      <a:pt x="495" y="127"/>
                    </a:cubicBezTo>
                    <a:cubicBezTo>
                      <a:pt x="495" y="127"/>
                      <a:pt x="496" y="127"/>
                      <a:pt x="496" y="126"/>
                    </a:cubicBezTo>
                    <a:cubicBezTo>
                      <a:pt x="492" y="124"/>
                      <a:pt x="490" y="124"/>
                      <a:pt x="486" y="122"/>
                    </a:cubicBezTo>
                    <a:cubicBezTo>
                      <a:pt x="487" y="122"/>
                      <a:pt x="487" y="121"/>
                      <a:pt x="486" y="121"/>
                    </a:cubicBezTo>
                    <a:cubicBezTo>
                      <a:pt x="486" y="121"/>
                      <a:pt x="486" y="121"/>
                      <a:pt x="485" y="121"/>
                    </a:cubicBezTo>
                    <a:cubicBezTo>
                      <a:pt x="485" y="121"/>
                      <a:pt x="485" y="120"/>
                      <a:pt x="484" y="120"/>
                    </a:cubicBezTo>
                    <a:cubicBezTo>
                      <a:pt x="485" y="121"/>
                      <a:pt x="482" y="120"/>
                      <a:pt x="481" y="119"/>
                    </a:cubicBezTo>
                    <a:cubicBezTo>
                      <a:pt x="485" y="120"/>
                      <a:pt x="482" y="118"/>
                      <a:pt x="485" y="118"/>
                    </a:cubicBezTo>
                    <a:cubicBezTo>
                      <a:pt x="487" y="119"/>
                      <a:pt x="486" y="120"/>
                      <a:pt x="487" y="120"/>
                    </a:cubicBezTo>
                    <a:cubicBezTo>
                      <a:pt x="487" y="119"/>
                      <a:pt x="488" y="119"/>
                      <a:pt x="486" y="118"/>
                    </a:cubicBezTo>
                    <a:cubicBezTo>
                      <a:pt x="487" y="119"/>
                      <a:pt x="490" y="118"/>
                      <a:pt x="490" y="119"/>
                    </a:cubicBezTo>
                    <a:cubicBezTo>
                      <a:pt x="489" y="120"/>
                      <a:pt x="490" y="121"/>
                      <a:pt x="491" y="122"/>
                    </a:cubicBezTo>
                    <a:cubicBezTo>
                      <a:pt x="490" y="120"/>
                      <a:pt x="491" y="120"/>
                      <a:pt x="492" y="119"/>
                    </a:cubicBezTo>
                    <a:cubicBezTo>
                      <a:pt x="494" y="120"/>
                      <a:pt x="498" y="121"/>
                      <a:pt x="498" y="122"/>
                    </a:cubicBezTo>
                    <a:cubicBezTo>
                      <a:pt x="497" y="122"/>
                      <a:pt x="497" y="122"/>
                      <a:pt x="496" y="123"/>
                    </a:cubicBezTo>
                    <a:cubicBezTo>
                      <a:pt x="498" y="124"/>
                      <a:pt x="497" y="122"/>
                      <a:pt x="498" y="123"/>
                    </a:cubicBezTo>
                    <a:cubicBezTo>
                      <a:pt x="499" y="123"/>
                      <a:pt x="500" y="124"/>
                      <a:pt x="501" y="123"/>
                    </a:cubicBezTo>
                    <a:cubicBezTo>
                      <a:pt x="500" y="122"/>
                      <a:pt x="498" y="123"/>
                      <a:pt x="498" y="122"/>
                    </a:cubicBezTo>
                    <a:cubicBezTo>
                      <a:pt x="500" y="123"/>
                      <a:pt x="500" y="122"/>
                      <a:pt x="502" y="123"/>
                    </a:cubicBezTo>
                    <a:cubicBezTo>
                      <a:pt x="502" y="124"/>
                      <a:pt x="503" y="124"/>
                      <a:pt x="503" y="125"/>
                    </a:cubicBezTo>
                    <a:cubicBezTo>
                      <a:pt x="501" y="124"/>
                      <a:pt x="502" y="126"/>
                      <a:pt x="502" y="126"/>
                    </a:cubicBezTo>
                    <a:cubicBezTo>
                      <a:pt x="502" y="125"/>
                      <a:pt x="506" y="127"/>
                      <a:pt x="504" y="126"/>
                    </a:cubicBezTo>
                    <a:cubicBezTo>
                      <a:pt x="503" y="126"/>
                      <a:pt x="503" y="126"/>
                      <a:pt x="502" y="125"/>
                    </a:cubicBezTo>
                    <a:cubicBezTo>
                      <a:pt x="503" y="126"/>
                      <a:pt x="503" y="125"/>
                      <a:pt x="504" y="125"/>
                    </a:cubicBezTo>
                    <a:cubicBezTo>
                      <a:pt x="505" y="125"/>
                      <a:pt x="506" y="126"/>
                      <a:pt x="506" y="127"/>
                    </a:cubicBezTo>
                    <a:cubicBezTo>
                      <a:pt x="506" y="127"/>
                      <a:pt x="505" y="126"/>
                      <a:pt x="505" y="127"/>
                    </a:cubicBezTo>
                    <a:cubicBezTo>
                      <a:pt x="505" y="127"/>
                      <a:pt x="506" y="127"/>
                      <a:pt x="508" y="127"/>
                    </a:cubicBezTo>
                    <a:cubicBezTo>
                      <a:pt x="509" y="128"/>
                      <a:pt x="510" y="128"/>
                      <a:pt x="510" y="129"/>
                    </a:cubicBezTo>
                    <a:cubicBezTo>
                      <a:pt x="509" y="129"/>
                      <a:pt x="507" y="128"/>
                      <a:pt x="507" y="128"/>
                    </a:cubicBezTo>
                    <a:cubicBezTo>
                      <a:pt x="509" y="130"/>
                      <a:pt x="511" y="130"/>
                      <a:pt x="513" y="132"/>
                    </a:cubicBezTo>
                    <a:cubicBezTo>
                      <a:pt x="513" y="131"/>
                      <a:pt x="513" y="131"/>
                      <a:pt x="514" y="131"/>
                    </a:cubicBezTo>
                    <a:cubicBezTo>
                      <a:pt x="514" y="132"/>
                      <a:pt x="516" y="133"/>
                      <a:pt x="517" y="133"/>
                    </a:cubicBezTo>
                    <a:cubicBezTo>
                      <a:pt x="518" y="134"/>
                      <a:pt x="517" y="134"/>
                      <a:pt x="517" y="135"/>
                    </a:cubicBezTo>
                    <a:cubicBezTo>
                      <a:pt x="518" y="134"/>
                      <a:pt x="521" y="136"/>
                      <a:pt x="521" y="135"/>
                    </a:cubicBezTo>
                    <a:cubicBezTo>
                      <a:pt x="520" y="135"/>
                      <a:pt x="520" y="135"/>
                      <a:pt x="520" y="134"/>
                    </a:cubicBezTo>
                    <a:cubicBezTo>
                      <a:pt x="521" y="134"/>
                      <a:pt x="521" y="135"/>
                      <a:pt x="523" y="136"/>
                    </a:cubicBezTo>
                    <a:cubicBezTo>
                      <a:pt x="524" y="135"/>
                      <a:pt x="521" y="134"/>
                      <a:pt x="521" y="134"/>
                    </a:cubicBezTo>
                    <a:cubicBezTo>
                      <a:pt x="524" y="135"/>
                      <a:pt x="522" y="133"/>
                      <a:pt x="522" y="133"/>
                    </a:cubicBezTo>
                    <a:cubicBezTo>
                      <a:pt x="523" y="133"/>
                      <a:pt x="525" y="135"/>
                      <a:pt x="525" y="136"/>
                    </a:cubicBezTo>
                    <a:cubicBezTo>
                      <a:pt x="524" y="134"/>
                      <a:pt x="527" y="135"/>
                      <a:pt x="525" y="133"/>
                    </a:cubicBezTo>
                    <a:cubicBezTo>
                      <a:pt x="524" y="134"/>
                      <a:pt x="523" y="132"/>
                      <a:pt x="521" y="132"/>
                    </a:cubicBezTo>
                    <a:cubicBezTo>
                      <a:pt x="521" y="131"/>
                      <a:pt x="521" y="131"/>
                      <a:pt x="520" y="130"/>
                    </a:cubicBezTo>
                    <a:cubicBezTo>
                      <a:pt x="519" y="130"/>
                      <a:pt x="521" y="132"/>
                      <a:pt x="519" y="131"/>
                    </a:cubicBezTo>
                    <a:cubicBezTo>
                      <a:pt x="514" y="129"/>
                      <a:pt x="518" y="128"/>
                      <a:pt x="522" y="130"/>
                    </a:cubicBezTo>
                    <a:cubicBezTo>
                      <a:pt x="521" y="128"/>
                      <a:pt x="521" y="129"/>
                      <a:pt x="519" y="128"/>
                    </a:cubicBezTo>
                    <a:cubicBezTo>
                      <a:pt x="521" y="128"/>
                      <a:pt x="518" y="127"/>
                      <a:pt x="517" y="126"/>
                    </a:cubicBezTo>
                    <a:cubicBezTo>
                      <a:pt x="519" y="126"/>
                      <a:pt x="523" y="129"/>
                      <a:pt x="524" y="128"/>
                    </a:cubicBezTo>
                    <a:cubicBezTo>
                      <a:pt x="520" y="126"/>
                      <a:pt x="517" y="125"/>
                      <a:pt x="515" y="124"/>
                    </a:cubicBezTo>
                    <a:cubicBezTo>
                      <a:pt x="518" y="123"/>
                      <a:pt x="522" y="126"/>
                      <a:pt x="526" y="127"/>
                    </a:cubicBezTo>
                    <a:cubicBezTo>
                      <a:pt x="526" y="128"/>
                      <a:pt x="526" y="128"/>
                      <a:pt x="527" y="129"/>
                    </a:cubicBezTo>
                    <a:cubicBezTo>
                      <a:pt x="529" y="129"/>
                      <a:pt x="531" y="131"/>
                      <a:pt x="533" y="131"/>
                    </a:cubicBezTo>
                    <a:cubicBezTo>
                      <a:pt x="533" y="132"/>
                      <a:pt x="536" y="133"/>
                      <a:pt x="537" y="134"/>
                    </a:cubicBezTo>
                    <a:cubicBezTo>
                      <a:pt x="537" y="133"/>
                      <a:pt x="538" y="132"/>
                      <a:pt x="536" y="131"/>
                    </a:cubicBezTo>
                    <a:cubicBezTo>
                      <a:pt x="537" y="132"/>
                      <a:pt x="536" y="132"/>
                      <a:pt x="535" y="132"/>
                    </a:cubicBezTo>
                    <a:cubicBezTo>
                      <a:pt x="534" y="132"/>
                      <a:pt x="534" y="131"/>
                      <a:pt x="533" y="131"/>
                    </a:cubicBezTo>
                    <a:cubicBezTo>
                      <a:pt x="533" y="130"/>
                      <a:pt x="531" y="130"/>
                      <a:pt x="530" y="128"/>
                    </a:cubicBezTo>
                    <a:cubicBezTo>
                      <a:pt x="530" y="129"/>
                      <a:pt x="530" y="129"/>
                      <a:pt x="530" y="129"/>
                    </a:cubicBezTo>
                    <a:cubicBezTo>
                      <a:pt x="525" y="126"/>
                      <a:pt x="523" y="125"/>
                      <a:pt x="519" y="123"/>
                    </a:cubicBezTo>
                    <a:cubicBezTo>
                      <a:pt x="516" y="123"/>
                      <a:pt x="510" y="120"/>
                      <a:pt x="508" y="118"/>
                    </a:cubicBezTo>
                    <a:cubicBezTo>
                      <a:pt x="507" y="118"/>
                      <a:pt x="508" y="119"/>
                      <a:pt x="507" y="119"/>
                    </a:cubicBezTo>
                    <a:cubicBezTo>
                      <a:pt x="506" y="117"/>
                      <a:pt x="505" y="117"/>
                      <a:pt x="502" y="116"/>
                    </a:cubicBezTo>
                    <a:cubicBezTo>
                      <a:pt x="502" y="116"/>
                      <a:pt x="502" y="115"/>
                      <a:pt x="501" y="115"/>
                    </a:cubicBezTo>
                    <a:cubicBezTo>
                      <a:pt x="501" y="116"/>
                      <a:pt x="498" y="115"/>
                      <a:pt x="498" y="114"/>
                    </a:cubicBezTo>
                    <a:cubicBezTo>
                      <a:pt x="498" y="114"/>
                      <a:pt x="498" y="114"/>
                      <a:pt x="497" y="114"/>
                    </a:cubicBezTo>
                    <a:cubicBezTo>
                      <a:pt x="497" y="113"/>
                      <a:pt x="500" y="114"/>
                      <a:pt x="499" y="113"/>
                    </a:cubicBezTo>
                    <a:cubicBezTo>
                      <a:pt x="498" y="114"/>
                      <a:pt x="496" y="112"/>
                      <a:pt x="496" y="113"/>
                    </a:cubicBezTo>
                    <a:cubicBezTo>
                      <a:pt x="497" y="114"/>
                      <a:pt x="497" y="114"/>
                      <a:pt x="497" y="115"/>
                    </a:cubicBezTo>
                    <a:cubicBezTo>
                      <a:pt x="495" y="114"/>
                      <a:pt x="494" y="114"/>
                      <a:pt x="492" y="113"/>
                    </a:cubicBezTo>
                    <a:cubicBezTo>
                      <a:pt x="493" y="115"/>
                      <a:pt x="491" y="115"/>
                      <a:pt x="494" y="116"/>
                    </a:cubicBezTo>
                    <a:cubicBezTo>
                      <a:pt x="494" y="115"/>
                      <a:pt x="493" y="115"/>
                      <a:pt x="493" y="114"/>
                    </a:cubicBezTo>
                    <a:cubicBezTo>
                      <a:pt x="495" y="115"/>
                      <a:pt x="499" y="116"/>
                      <a:pt x="498" y="117"/>
                    </a:cubicBezTo>
                    <a:cubicBezTo>
                      <a:pt x="498" y="116"/>
                      <a:pt x="504" y="120"/>
                      <a:pt x="502" y="118"/>
                    </a:cubicBezTo>
                    <a:cubicBezTo>
                      <a:pt x="503" y="118"/>
                      <a:pt x="504" y="119"/>
                      <a:pt x="504" y="119"/>
                    </a:cubicBezTo>
                    <a:cubicBezTo>
                      <a:pt x="504" y="120"/>
                      <a:pt x="503" y="120"/>
                      <a:pt x="503" y="121"/>
                    </a:cubicBezTo>
                    <a:cubicBezTo>
                      <a:pt x="504" y="122"/>
                      <a:pt x="505" y="122"/>
                      <a:pt x="506" y="123"/>
                    </a:cubicBezTo>
                    <a:cubicBezTo>
                      <a:pt x="505" y="123"/>
                      <a:pt x="506" y="124"/>
                      <a:pt x="505" y="124"/>
                    </a:cubicBezTo>
                    <a:cubicBezTo>
                      <a:pt x="503" y="123"/>
                      <a:pt x="502" y="124"/>
                      <a:pt x="502" y="122"/>
                    </a:cubicBezTo>
                    <a:cubicBezTo>
                      <a:pt x="502" y="122"/>
                      <a:pt x="504" y="123"/>
                      <a:pt x="504" y="122"/>
                    </a:cubicBezTo>
                    <a:cubicBezTo>
                      <a:pt x="502" y="122"/>
                      <a:pt x="503" y="121"/>
                      <a:pt x="500" y="120"/>
                    </a:cubicBezTo>
                    <a:cubicBezTo>
                      <a:pt x="499" y="121"/>
                      <a:pt x="490" y="119"/>
                      <a:pt x="492" y="117"/>
                    </a:cubicBezTo>
                    <a:cubicBezTo>
                      <a:pt x="489" y="117"/>
                      <a:pt x="488" y="117"/>
                      <a:pt x="490" y="118"/>
                    </a:cubicBezTo>
                    <a:cubicBezTo>
                      <a:pt x="488" y="117"/>
                      <a:pt x="484" y="116"/>
                      <a:pt x="485" y="117"/>
                    </a:cubicBezTo>
                    <a:cubicBezTo>
                      <a:pt x="485" y="117"/>
                      <a:pt x="483" y="116"/>
                      <a:pt x="483" y="116"/>
                    </a:cubicBezTo>
                    <a:cubicBezTo>
                      <a:pt x="484" y="115"/>
                      <a:pt x="487" y="117"/>
                      <a:pt x="486" y="116"/>
                    </a:cubicBezTo>
                    <a:cubicBezTo>
                      <a:pt x="486" y="115"/>
                      <a:pt x="482" y="115"/>
                      <a:pt x="482" y="114"/>
                    </a:cubicBezTo>
                    <a:cubicBezTo>
                      <a:pt x="484" y="115"/>
                      <a:pt x="483" y="113"/>
                      <a:pt x="485" y="114"/>
                    </a:cubicBezTo>
                    <a:cubicBezTo>
                      <a:pt x="483" y="114"/>
                      <a:pt x="486" y="115"/>
                      <a:pt x="487" y="115"/>
                    </a:cubicBezTo>
                    <a:cubicBezTo>
                      <a:pt x="486" y="115"/>
                      <a:pt x="487" y="116"/>
                      <a:pt x="489" y="117"/>
                    </a:cubicBezTo>
                    <a:cubicBezTo>
                      <a:pt x="487" y="115"/>
                      <a:pt x="488" y="115"/>
                      <a:pt x="490" y="115"/>
                    </a:cubicBezTo>
                    <a:cubicBezTo>
                      <a:pt x="488" y="115"/>
                      <a:pt x="487" y="114"/>
                      <a:pt x="485" y="113"/>
                    </a:cubicBezTo>
                    <a:cubicBezTo>
                      <a:pt x="483" y="113"/>
                      <a:pt x="482" y="112"/>
                      <a:pt x="480" y="112"/>
                    </a:cubicBezTo>
                    <a:cubicBezTo>
                      <a:pt x="481" y="112"/>
                      <a:pt x="478" y="112"/>
                      <a:pt x="478" y="112"/>
                    </a:cubicBezTo>
                    <a:cubicBezTo>
                      <a:pt x="476" y="112"/>
                      <a:pt x="475" y="111"/>
                      <a:pt x="473" y="111"/>
                    </a:cubicBezTo>
                    <a:cubicBezTo>
                      <a:pt x="472" y="110"/>
                      <a:pt x="471" y="110"/>
                      <a:pt x="468" y="109"/>
                    </a:cubicBezTo>
                    <a:cubicBezTo>
                      <a:pt x="470" y="109"/>
                      <a:pt x="468" y="108"/>
                      <a:pt x="469" y="108"/>
                    </a:cubicBezTo>
                    <a:cubicBezTo>
                      <a:pt x="469" y="109"/>
                      <a:pt x="474" y="110"/>
                      <a:pt x="474" y="110"/>
                    </a:cubicBezTo>
                    <a:cubicBezTo>
                      <a:pt x="473" y="109"/>
                      <a:pt x="474" y="109"/>
                      <a:pt x="474" y="109"/>
                    </a:cubicBezTo>
                    <a:cubicBezTo>
                      <a:pt x="468" y="109"/>
                      <a:pt x="468" y="105"/>
                      <a:pt x="473" y="107"/>
                    </a:cubicBezTo>
                    <a:cubicBezTo>
                      <a:pt x="473" y="107"/>
                      <a:pt x="473" y="108"/>
                      <a:pt x="474" y="108"/>
                    </a:cubicBezTo>
                    <a:cubicBezTo>
                      <a:pt x="475" y="108"/>
                      <a:pt x="478" y="110"/>
                      <a:pt x="477" y="108"/>
                    </a:cubicBezTo>
                    <a:cubicBezTo>
                      <a:pt x="473" y="108"/>
                      <a:pt x="476" y="106"/>
                      <a:pt x="473" y="105"/>
                    </a:cubicBezTo>
                    <a:cubicBezTo>
                      <a:pt x="472" y="105"/>
                      <a:pt x="473" y="106"/>
                      <a:pt x="471" y="106"/>
                    </a:cubicBezTo>
                    <a:cubicBezTo>
                      <a:pt x="470" y="105"/>
                      <a:pt x="471" y="104"/>
                      <a:pt x="470" y="104"/>
                    </a:cubicBezTo>
                    <a:cubicBezTo>
                      <a:pt x="468" y="103"/>
                      <a:pt x="469" y="105"/>
                      <a:pt x="468" y="105"/>
                    </a:cubicBezTo>
                    <a:cubicBezTo>
                      <a:pt x="466" y="104"/>
                      <a:pt x="464" y="103"/>
                      <a:pt x="467" y="103"/>
                    </a:cubicBezTo>
                    <a:cubicBezTo>
                      <a:pt x="466" y="103"/>
                      <a:pt x="465" y="103"/>
                      <a:pt x="464" y="102"/>
                    </a:cubicBezTo>
                    <a:cubicBezTo>
                      <a:pt x="465" y="102"/>
                      <a:pt x="465" y="102"/>
                      <a:pt x="466" y="102"/>
                    </a:cubicBezTo>
                    <a:cubicBezTo>
                      <a:pt x="469" y="102"/>
                      <a:pt x="471" y="103"/>
                      <a:pt x="474" y="104"/>
                    </a:cubicBezTo>
                    <a:cubicBezTo>
                      <a:pt x="476" y="104"/>
                      <a:pt x="478" y="105"/>
                      <a:pt x="480" y="106"/>
                    </a:cubicBezTo>
                    <a:cubicBezTo>
                      <a:pt x="479" y="106"/>
                      <a:pt x="477" y="105"/>
                      <a:pt x="479" y="105"/>
                    </a:cubicBezTo>
                    <a:cubicBezTo>
                      <a:pt x="480" y="106"/>
                      <a:pt x="482" y="106"/>
                      <a:pt x="482" y="107"/>
                    </a:cubicBezTo>
                    <a:cubicBezTo>
                      <a:pt x="482" y="106"/>
                      <a:pt x="483" y="106"/>
                      <a:pt x="484" y="107"/>
                    </a:cubicBezTo>
                    <a:cubicBezTo>
                      <a:pt x="484" y="106"/>
                      <a:pt x="484" y="106"/>
                      <a:pt x="484" y="105"/>
                    </a:cubicBezTo>
                    <a:cubicBezTo>
                      <a:pt x="488" y="106"/>
                      <a:pt x="491" y="107"/>
                      <a:pt x="492" y="108"/>
                    </a:cubicBezTo>
                    <a:cubicBezTo>
                      <a:pt x="490" y="108"/>
                      <a:pt x="492" y="110"/>
                      <a:pt x="493" y="111"/>
                    </a:cubicBezTo>
                    <a:cubicBezTo>
                      <a:pt x="491" y="111"/>
                      <a:pt x="488" y="110"/>
                      <a:pt x="486" y="109"/>
                    </a:cubicBezTo>
                    <a:cubicBezTo>
                      <a:pt x="484" y="108"/>
                      <a:pt x="482" y="107"/>
                      <a:pt x="480" y="107"/>
                    </a:cubicBezTo>
                    <a:cubicBezTo>
                      <a:pt x="481" y="108"/>
                      <a:pt x="484" y="109"/>
                      <a:pt x="485" y="110"/>
                    </a:cubicBezTo>
                    <a:cubicBezTo>
                      <a:pt x="481" y="109"/>
                      <a:pt x="480" y="107"/>
                      <a:pt x="477" y="106"/>
                    </a:cubicBezTo>
                    <a:cubicBezTo>
                      <a:pt x="477" y="107"/>
                      <a:pt x="479" y="108"/>
                      <a:pt x="481" y="110"/>
                    </a:cubicBezTo>
                    <a:cubicBezTo>
                      <a:pt x="482" y="112"/>
                      <a:pt x="476" y="109"/>
                      <a:pt x="474" y="110"/>
                    </a:cubicBezTo>
                    <a:cubicBezTo>
                      <a:pt x="478" y="111"/>
                      <a:pt x="481" y="111"/>
                      <a:pt x="484" y="111"/>
                    </a:cubicBezTo>
                    <a:cubicBezTo>
                      <a:pt x="485" y="113"/>
                      <a:pt x="488" y="113"/>
                      <a:pt x="491" y="115"/>
                    </a:cubicBezTo>
                    <a:cubicBezTo>
                      <a:pt x="490" y="113"/>
                      <a:pt x="489" y="114"/>
                      <a:pt x="491" y="113"/>
                    </a:cubicBezTo>
                    <a:cubicBezTo>
                      <a:pt x="489" y="112"/>
                      <a:pt x="488" y="113"/>
                      <a:pt x="488" y="112"/>
                    </a:cubicBezTo>
                    <a:cubicBezTo>
                      <a:pt x="489" y="112"/>
                      <a:pt x="491" y="113"/>
                      <a:pt x="492" y="112"/>
                    </a:cubicBezTo>
                    <a:cubicBezTo>
                      <a:pt x="493" y="113"/>
                      <a:pt x="494" y="113"/>
                      <a:pt x="495" y="113"/>
                    </a:cubicBezTo>
                    <a:cubicBezTo>
                      <a:pt x="496" y="113"/>
                      <a:pt x="492" y="111"/>
                      <a:pt x="495" y="111"/>
                    </a:cubicBezTo>
                    <a:cubicBezTo>
                      <a:pt x="497" y="113"/>
                      <a:pt x="496" y="111"/>
                      <a:pt x="498" y="112"/>
                    </a:cubicBezTo>
                    <a:cubicBezTo>
                      <a:pt x="500" y="113"/>
                      <a:pt x="498" y="113"/>
                      <a:pt x="500" y="114"/>
                    </a:cubicBezTo>
                    <a:cubicBezTo>
                      <a:pt x="500" y="113"/>
                      <a:pt x="504" y="113"/>
                      <a:pt x="505" y="115"/>
                    </a:cubicBezTo>
                    <a:cubicBezTo>
                      <a:pt x="504" y="115"/>
                      <a:pt x="503" y="114"/>
                      <a:pt x="504" y="115"/>
                    </a:cubicBezTo>
                    <a:cubicBezTo>
                      <a:pt x="506" y="115"/>
                      <a:pt x="508" y="117"/>
                      <a:pt x="508" y="115"/>
                    </a:cubicBezTo>
                    <a:cubicBezTo>
                      <a:pt x="510" y="117"/>
                      <a:pt x="512" y="116"/>
                      <a:pt x="514" y="118"/>
                    </a:cubicBezTo>
                    <a:cubicBezTo>
                      <a:pt x="515" y="118"/>
                      <a:pt x="514" y="117"/>
                      <a:pt x="515" y="118"/>
                    </a:cubicBezTo>
                    <a:cubicBezTo>
                      <a:pt x="516" y="119"/>
                      <a:pt x="519" y="118"/>
                      <a:pt x="520" y="120"/>
                    </a:cubicBezTo>
                    <a:cubicBezTo>
                      <a:pt x="519" y="119"/>
                      <a:pt x="518" y="119"/>
                      <a:pt x="518" y="119"/>
                    </a:cubicBezTo>
                    <a:cubicBezTo>
                      <a:pt x="522" y="120"/>
                      <a:pt x="518" y="120"/>
                      <a:pt x="520" y="121"/>
                    </a:cubicBezTo>
                    <a:cubicBezTo>
                      <a:pt x="521" y="121"/>
                      <a:pt x="524" y="121"/>
                      <a:pt x="526" y="122"/>
                    </a:cubicBezTo>
                    <a:cubicBezTo>
                      <a:pt x="527" y="123"/>
                      <a:pt x="529" y="125"/>
                      <a:pt x="527" y="126"/>
                    </a:cubicBezTo>
                    <a:cubicBezTo>
                      <a:pt x="526" y="125"/>
                      <a:pt x="524" y="124"/>
                      <a:pt x="525" y="125"/>
                    </a:cubicBezTo>
                    <a:cubicBezTo>
                      <a:pt x="525" y="125"/>
                      <a:pt x="527" y="126"/>
                      <a:pt x="527" y="126"/>
                    </a:cubicBezTo>
                    <a:cubicBezTo>
                      <a:pt x="529" y="125"/>
                      <a:pt x="530" y="125"/>
                      <a:pt x="532" y="127"/>
                    </a:cubicBezTo>
                    <a:cubicBezTo>
                      <a:pt x="532" y="127"/>
                      <a:pt x="530" y="127"/>
                      <a:pt x="531" y="128"/>
                    </a:cubicBezTo>
                    <a:cubicBezTo>
                      <a:pt x="532" y="127"/>
                      <a:pt x="533" y="130"/>
                      <a:pt x="534" y="130"/>
                    </a:cubicBezTo>
                    <a:cubicBezTo>
                      <a:pt x="534" y="129"/>
                      <a:pt x="536" y="129"/>
                      <a:pt x="537" y="129"/>
                    </a:cubicBezTo>
                    <a:cubicBezTo>
                      <a:pt x="537" y="129"/>
                      <a:pt x="534" y="127"/>
                      <a:pt x="536" y="127"/>
                    </a:cubicBezTo>
                    <a:cubicBezTo>
                      <a:pt x="537" y="128"/>
                      <a:pt x="537" y="129"/>
                      <a:pt x="538" y="129"/>
                    </a:cubicBezTo>
                    <a:cubicBezTo>
                      <a:pt x="538" y="130"/>
                      <a:pt x="538" y="130"/>
                      <a:pt x="538" y="130"/>
                    </a:cubicBezTo>
                    <a:cubicBezTo>
                      <a:pt x="543" y="131"/>
                      <a:pt x="545" y="133"/>
                      <a:pt x="549" y="136"/>
                    </a:cubicBezTo>
                    <a:cubicBezTo>
                      <a:pt x="550" y="136"/>
                      <a:pt x="551" y="138"/>
                      <a:pt x="552" y="138"/>
                    </a:cubicBezTo>
                    <a:cubicBezTo>
                      <a:pt x="552" y="137"/>
                      <a:pt x="550" y="135"/>
                      <a:pt x="551" y="136"/>
                    </a:cubicBezTo>
                    <a:cubicBezTo>
                      <a:pt x="554" y="137"/>
                      <a:pt x="554" y="139"/>
                      <a:pt x="556" y="140"/>
                    </a:cubicBezTo>
                    <a:cubicBezTo>
                      <a:pt x="556" y="140"/>
                      <a:pt x="556" y="141"/>
                      <a:pt x="556" y="141"/>
                    </a:cubicBezTo>
                    <a:cubicBezTo>
                      <a:pt x="557" y="140"/>
                      <a:pt x="559" y="143"/>
                      <a:pt x="558" y="141"/>
                    </a:cubicBezTo>
                    <a:cubicBezTo>
                      <a:pt x="559" y="142"/>
                      <a:pt x="560" y="142"/>
                      <a:pt x="561" y="143"/>
                    </a:cubicBezTo>
                    <a:cubicBezTo>
                      <a:pt x="563" y="144"/>
                      <a:pt x="560" y="143"/>
                      <a:pt x="561" y="145"/>
                    </a:cubicBezTo>
                    <a:cubicBezTo>
                      <a:pt x="563" y="144"/>
                      <a:pt x="567" y="149"/>
                      <a:pt x="569" y="148"/>
                    </a:cubicBezTo>
                    <a:cubicBezTo>
                      <a:pt x="569" y="149"/>
                      <a:pt x="567" y="148"/>
                      <a:pt x="568" y="150"/>
                    </a:cubicBezTo>
                    <a:cubicBezTo>
                      <a:pt x="571" y="150"/>
                      <a:pt x="574" y="153"/>
                      <a:pt x="577" y="155"/>
                    </a:cubicBezTo>
                    <a:cubicBezTo>
                      <a:pt x="575" y="153"/>
                      <a:pt x="573" y="151"/>
                      <a:pt x="571" y="149"/>
                    </a:cubicBezTo>
                    <a:cubicBezTo>
                      <a:pt x="569" y="147"/>
                      <a:pt x="566" y="145"/>
                      <a:pt x="564" y="145"/>
                    </a:cubicBezTo>
                    <a:cubicBezTo>
                      <a:pt x="562" y="143"/>
                      <a:pt x="560" y="141"/>
                      <a:pt x="558" y="140"/>
                    </a:cubicBezTo>
                    <a:cubicBezTo>
                      <a:pt x="556" y="138"/>
                      <a:pt x="554" y="137"/>
                      <a:pt x="552" y="135"/>
                    </a:cubicBezTo>
                    <a:cubicBezTo>
                      <a:pt x="550" y="135"/>
                      <a:pt x="549" y="134"/>
                      <a:pt x="548" y="133"/>
                    </a:cubicBezTo>
                    <a:cubicBezTo>
                      <a:pt x="547" y="132"/>
                      <a:pt x="546" y="132"/>
                      <a:pt x="545" y="131"/>
                    </a:cubicBezTo>
                    <a:cubicBezTo>
                      <a:pt x="543" y="130"/>
                      <a:pt x="540" y="128"/>
                      <a:pt x="538" y="126"/>
                    </a:cubicBezTo>
                    <a:cubicBezTo>
                      <a:pt x="538" y="126"/>
                      <a:pt x="539" y="127"/>
                      <a:pt x="538" y="127"/>
                    </a:cubicBezTo>
                    <a:cubicBezTo>
                      <a:pt x="535" y="126"/>
                      <a:pt x="534" y="124"/>
                      <a:pt x="532" y="123"/>
                    </a:cubicBezTo>
                    <a:cubicBezTo>
                      <a:pt x="531" y="124"/>
                      <a:pt x="534" y="124"/>
                      <a:pt x="533" y="125"/>
                    </a:cubicBezTo>
                    <a:cubicBezTo>
                      <a:pt x="531" y="125"/>
                      <a:pt x="529" y="123"/>
                      <a:pt x="526" y="122"/>
                    </a:cubicBezTo>
                    <a:cubicBezTo>
                      <a:pt x="527" y="121"/>
                      <a:pt x="526" y="120"/>
                      <a:pt x="526" y="120"/>
                    </a:cubicBezTo>
                    <a:cubicBezTo>
                      <a:pt x="525" y="119"/>
                      <a:pt x="524" y="119"/>
                      <a:pt x="523" y="119"/>
                    </a:cubicBezTo>
                    <a:cubicBezTo>
                      <a:pt x="525" y="119"/>
                      <a:pt x="523" y="120"/>
                      <a:pt x="523" y="119"/>
                    </a:cubicBezTo>
                    <a:cubicBezTo>
                      <a:pt x="521" y="118"/>
                      <a:pt x="519" y="118"/>
                      <a:pt x="519" y="117"/>
                    </a:cubicBezTo>
                    <a:cubicBezTo>
                      <a:pt x="521" y="118"/>
                      <a:pt x="523" y="119"/>
                      <a:pt x="523" y="118"/>
                    </a:cubicBezTo>
                    <a:cubicBezTo>
                      <a:pt x="519" y="116"/>
                      <a:pt x="518" y="116"/>
                      <a:pt x="516" y="114"/>
                    </a:cubicBezTo>
                    <a:cubicBezTo>
                      <a:pt x="516" y="115"/>
                      <a:pt x="516" y="115"/>
                      <a:pt x="514" y="114"/>
                    </a:cubicBezTo>
                    <a:cubicBezTo>
                      <a:pt x="513" y="112"/>
                      <a:pt x="508" y="112"/>
                      <a:pt x="506" y="112"/>
                    </a:cubicBezTo>
                    <a:cubicBezTo>
                      <a:pt x="505" y="111"/>
                      <a:pt x="504" y="110"/>
                      <a:pt x="503" y="109"/>
                    </a:cubicBezTo>
                    <a:cubicBezTo>
                      <a:pt x="503" y="109"/>
                      <a:pt x="504" y="110"/>
                      <a:pt x="503" y="110"/>
                    </a:cubicBezTo>
                    <a:cubicBezTo>
                      <a:pt x="501" y="109"/>
                      <a:pt x="500" y="108"/>
                      <a:pt x="499" y="107"/>
                    </a:cubicBezTo>
                    <a:cubicBezTo>
                      <a:pt x="499" y="109"/>
                      <a:pt x="497" y="107"/>
                      <a:pt x="494" y="107"/>
                    </a:cubicBezTo>
                    <a:cubicBezTo>
                      <a:pt x="495" y="106"/>
                      <a:pt x="495" y="107"/>
                      <a:pt x="496" y="106"/>
                    </a:cubicBezTo>
                    <a:cubicBezTo>
                      <a:pt x="494" y="105"/>
                      <a:pt x="490" y="105"/>
                      <a:pt x="489" y="104"/>
                    </a:cubicBezTo>
                    <a:cubicBezTo>
                      <a:pt x="489" y="103"/>
                      <a:pt x="490" y="104"/>
                      <a:pt x="491" y="103"/>
                    </a:cubicBezTo>
                    <a:cubicBezTo>
                      <a:pt x="490" y="103"/>
                      <a:pt x="488" y="103"/>
                      <a:pt x="489" y="102"/>
                    </a:cubicBezTo>
                    <a:cubicBezTo>
                      <a:pt x="488" y="102"/>
                      <a:pt x="486" y="101"/>
                      <a:pt x="485" y="101"/>
                    </a:cubicBezTo>
                    <a:cubicBezTo>
                      <a:pt x="486" y="102"/>
                      <a:pt x="488" y="103"/>
                      <a:pt x="488" y="104"/>
                    </a:cubicBezTo>
                    <a:cubicBezTo>
                      <a:pt x="486" y="103"/>
                      <a:pt x="488" y="103"/>
                      <a:pt x="486" y="104"/>
                    </a:cubicBezTo>
                    <a:cubicBezTo>
                      <a:pt x="486" y="103"/>
                      <a:pt x="483" y="102"/>
                      <a:pt x="486" y="102"/>
                    </a:cubicBezTo>
                    <a:cubicBezTo>
                      <a:pt x="484" y="101"/>
                      <a:pt x="482" y="101"/>
                      <a:pt x="482" y="100"/>
                    </a:cubicBezTo>
                    <a:cubicBezTo>
                      <a:pt x="483" y="100"/>
                      <a:pt x="485" y="100"/>
                      <a:pt x="486" y="101"/>
                    </a:cubicBezTo>
                    <a:cubicBezTo>
                      <a:pt x="485" y="99"/>
                      <a:pt x="487" y="100"/>
                      <a:pt x="489" y="100"/>
                    </a:cubicBezTo>
                    <a:cubicBezTo>
                      <a:pt x="487" y="99"/>
                      <a:pt x="485" y="99"/>
                      <a:pt x="484" y="99"/>
                    </a:cubicBezTo>
                    <a:cubicBezTo>
                      <a:pt x="485" y="100"/>
                      <a:pt x="485" y="100"/>
                      <a:pt x="485" y="100"/>
                    </a:cubicBezTo>
                    <a:cubicBezTo>
                      <a:pt x="483" y="100"/>
                      <a:pt x="482" y="100"/>
                      <a:pt x="482" y="99"/>
                    </a:cubicBezTo>
                    <a:cubicBezTo>
                      <a:pt x="481" y="99"/>
                      <a:pt x="482" y="100"/>
                      <a:pt x="481" y="100"/>
                    </a:cubicBezTo>
                    <a:cubicBezTo>
                      <a:pt x="480" y="100"/>
                      <a:pt x="480" y="99"/>
                      <a:pt x="479" y="99"/>
                    </a:cubicBezTo>
                    <a:cubicBezTo>
                      <a:pt x="481" y="98"/>
                      <a:pt x="484" y="98"/>
                      <a:pt x="488" y="99"/>
                    </a:cubicBezTo>
                    <a:cubicBezTo>
                      <a:pt x="489" y="99"/>
                      <a:pt x="488" y="97"/>
                      <a:pt x="489" y="98"/>
                    </a:cubicBezTo>
                    <a:cubicBezTo>
                      <a:pt x="489" y="98"/>
                      <a:pt x="490" y="98"/>
                      <a:pt x="490" y="99"/>
                    </a:cubicBezTo>
                    <a:cubicBezTo>
                      <a:pt x="490" y="100"/>
                      <a:pt x="488" y="100"/>
                      <a:pt x="490" y="100"/>
                    </a:cubicBezTo>
                    <a:cubicBezTo>
                      <a:pt x="492" y="98"/>
                      <a:pt x="500" y="102"/>
                      <a:pt x="502" y="103"/>
                    </a:cubicBezTo>
                    <a:cubicBezTo>
                      <a:pt x="504" y="104"/>
                      <a:pt x="501" y="102"/>
                      <a:pt x="503" y="102"/>
                    </a:cubicBezTo>
                    <a:cubicBezTo>
                      <a:pt x="506" y="104"/>
                      <a:pt x="508" y="105"/>
                      <a:pt x="510" y="106"/>
                    </a:cubicBezTo>
                    <a:cubicBezTo>
                      <a:pt x="510" y="106"/>
                      <a:pt x="510" y="107"/>
                      <a:pt x="510" y="107"/>
                    </a:cubicBezTo>
                    <a:cubicBezTo>
                      <a:pt x="512" y="106"/>
                      <a:pt x="514" y="107"/>
                      <a:pt x="517" y="109"/>
                    </a:cubicBezTo>
                    <a:cubicBezTo>
                      <a:pt x="519" y="110"/>
                      <a:pt x="522" y="112"/>
                      <a:pt x="523" y="112"/>
                    </a:cubicBezTo>
                    <a:cubicBezTo>
                      <a:pt x="522" y="112"/>
                      <a:pt x="522" y="111"/>
                      <a:pt x="523" y="111"/>
                    </a:cubicBezTo>
                    <a:cubicBezTo>
                      <a:pt x="525" y="112"/>
                      <a:pt x="523" y="113"/>
                      <a:pt x="525" y="114"/>
                    </a:cubicBezTo>
                    <a:cubicBezTo>
                      <a:pt x="526" y="114"/>
                      <a:pt x="523" y="112"/>
                      <a:pt x="525" y="112"/>
                    </a:cubicBezTo>
                    <a:cubicBezTo>
                      <a:pt x="526" y="114"/>
                      <a:pt x="526" y="113"/>
                      <a:pt x="527" y="113"/>
                    </a:cubicBezTo>
                    <a:cubicBezTo>
                      <a:pt x="528" y="114"/>
                      <a:pt x="530" y="115"/>
                      <a:pt x="530" y="116"/>
                    </a:cubicBezTo>
                    <a:cubicBezTo>
                      <a:pt x="535" y="116"/>
                      <a:pt x="539" y="121"/>
                      <a:pt x="542" y="122"/>
                    </a:cubicBezTo>
                    <a:cubicBezTo>
                      <a:pt x="542" y="123"/>
                      <a:pt x="544" y="125"/>
                      <a:pt x="546" y="126"/>
                    </a:cubicBezTo>
                    <a:cubicBezTo>
                      <a:pt x="546" y="125"/>
                      <a:pt x="543" y="124"/>
                      <a:pt x="543" y="123"/>
                    </a:cubicBezTo>
                    <a:cubicBezTo>
                      <a:pt x="546" y="125"/>
                      <a:pt x="549" y="126"/>
                      <a:pt x="552" y="128"/>
                    </a:cubicBezTo>
                    <a:cubicBezTo>
                      <a:pt x="555" y="129"/>
                      <a:pt x="559" y="131"/>
                      <a:pt x="561" y="132"/>
                    </a:cubicBezTo>
                    <a:cubicBezTo>
                      <a:pt x="561" y="133"/>
                      <a:pt x="560" y="132"/>
                      <a:pt x="560" y="132"/>
                    </a:cubicBezTo>
                    <a:cubicBezTo>
                      <a:pt x="562" y="134"/>
                      <a:pt x="561" y="132"/>
                      <a:pt x="563" y="133"/>
                    </a:cubicBezTo>
                    <a:cubicBezTo>
                      <a:pt x="565" y="136"/>
                      <a:pt x="567" y="140"/>
                      <a:pt x="571" y="140"/>
                    </a:cubicBezTo>
                    <a:cubicBezTo>
                      <a:pt x="570" y="139"/>
                      <a:pt x="569" y="139"/>
                      <a:pt x="569" y="138"/>
                    </a:cubicBezTo>
                    <a:cubicBezTo>
                      <a:pt x="570" y="139"/>
                      <a:pt x="575" y="141"/>
                      <a:pt x="576" y="144"/>
                    </a:cubicBezTo>
                    <a:cubicBezTo>
                      <a:pt x="575" y="144"/>
                      <a:pt x="575" y="144"/>
                      <a:pt x="574" y="143"/>
                    </a:cubicBezTo>
                    <a:cubicBezTo>
                      <a:pt x="574" y="143"/>
                      <a:pt x="573" y="142"/>
                      <a:pt x="572" y="141"/>
                    </a:cubicBezTo>
                    <a:cubicBezTo>
                      <a:pt x="572" y="142"/>
                      <a:pt x="570" y="141"/>
                      <a:pt x="570" y="142"/>
                    </a:cubicBezTo>
                    <a:cubicBezTo>
                      <a:pt x="572" y="143"/>
                      <a:pt x="571" y="142"/>
                      <a:pt x="573" y="143"/>
                    </a:cubicBezTo>
                    <a:cubicBezTo>
                      <a:pt x="572" y="144"/>
                      <a:pt x="572" y="143"/>
                      <a:pt x="572" y="144"/>
                    </a:cubicBezTo>
                    <a:cubicBezTo>
                      <a:pt x="573" y="144"/>
                      <a:pt x="577" y="146"/>
                      <a:pt x="576" y="145"/>
                    </a:cubicBezTo>
                    <a:cubicBezTo>
                      <a:pt x="577" y="147"/>
                      <a:pt x="582" y="149"/>
                      <a:pt x="583" y="151"/>
                    </a:cubicBezTo>
                    <a:cubicBezTo>
                      <a:pt x="582" y="152"/>
                      <a:pt x="580" y="149"/>
                      <a:pt x="580" y="150"/>
                    </a:cubicBezTo>
                    <a:cubicBezTo>
                      <a:pt x="581" y="151"/>
                      <a:pt x="583" y="152"/>
                      <a:pt x="584" y="153"/>
                    </a:cubicBezTo>
                    <a:cubicBezTo>
                      <a:pt x="585" y="152"/>
                      <a:pt x="583" y="152"/>
                      <a:pt x="583" y="152"/>
                    </a:cubicBezTo>
                    <a:cubicBezTo>
                      <a:pt x="584" y="150"/>
                      <a:pt x="588" y="155"/>
                      <a:pt x="588" y="153"/>
                    </a:cubicBezTo>
                    <a:cubicBezTo>
                      <a:pt x="584" y="152"/>
                      <a:pt x="581" y="147"/>
                      <a:pt x="580" y="148"/>
                    </a:cubicBezTo>
                    <a:cubicBezTo>
                      <a:pt x="579" y="146"/>
                      <a:pt x="577" y="144"/>
                      <a:pt x="577" y="143"/>
                    </a:cubicBezTo>
                    <a:cubicBezTo>
                      <a:pt x="578" y="144"/>
                      <a:pt x="578" y="144"/>
                      <a:pt x="581" y="146"/>
                    </a:cubicBezTo>
                    <a:cubicBezTo>
                      <a:pt x="581" y="147"/>
                      <a:pt x="584" y="152"/>
                      <a:pt x="585" y="150"/>
                    </a:cubicBezTo>
                    <a:cubicBezTo>
                      <a:pt x="583" y="149"/>
                      <a:pt x="583" y="148"/>
                      <a:pt x="583" y="147"/>
                    </a:cubicBezTo>
                    <a:cubicBezTo>
                      <a:pt x="584" y="149"/>
                      <a:pt x="586" y="148"/>
                      <a:pt x="587" y="150"/>
                    </a:cubicBezTo>
                    <a:cubicBezTo>
                      <a:pt x="588" y="149"/>
                      <a:pt x="583" y="147"/>
                      <a:pt x="582" y="146"/>
                    </a:cubicBezTo>
                    <a:cubicBezTo>
                      <a:pt x="582" y="146"/>
                      <a:pt x="583" y="146"/>
                      <a:pt x="583" y="146"/>
                    </a:cubicBezTo>
                    <a:cubicBezTo>
                      <a:pt x="580" y="144"/>
                      <a:pt x="577" y="141"/>
                      <a:pt x="575" y="139"/>
                    </a:cubicBezTo>
                    <a:cubicBezTo>
                      <a:pt x="572" y="137"/>
                      <a:pt x="570" y="135"/>
                      <a:pt x="568" y="132"/>
                    </a:cubicBezTo>
                    <a:cubicBezTo>
                      <a:pt x="567" y="134"/>
                      <a:pt x="571" y="136"/>
                      <a:pt x="570" y="137"/>
                    </a:cubicBezTo>
                    <a:cubicBezTo>
                      <a:pt x="570" y="137"/>
                      <a:pt x="569" y="137"/>
                      <a:pt x="569" y="137"/>
                    </a:cubicBezTo>
                    <a:cubicBezTo>
                      <a:pt x="569" y="136"/>
                      <a:pt x="568" y="134"/>
                      <a:pt x="566" y="133"/>
                    </a:cubicBezTo>
                    <a:cubicBezTo>
                      <a:pt x="566" y="132"/>
                      <a:pt x="565" y="131"/>
                      <a:pt x="565" y="130"/>
                    </a:cubicBezTo>
                    <a:cubicBezTo>
                      <a:pt x="561" y="131"/>
                      <a:pt x="557" y="126"/>
                      <a:pt x="554" y="124"/>
                    </a:cubicBezTo>
                    <a:cubicBezTo>
                      <a:pt x="555" y="123"/>
                      <a:pt x="555" y="124"/>
                      <a:pt x="556" y="124"/>
                    </a:cubicBezTo>
                    <a:cubicBezTo>
                      <a:pt x="552" y="121"/>
                      <a:pt x="550" y="120"/>
                      <a:pt x="549" y="121"/>
                    </a:cubicBezTo>
                    <a:cubicBezTo>
                      <a:pt x="550" y="120"/>
                      <a:pt x="545" y="119"/>
                      <a:pt x="545" y="118"/>
                    </a:cubicBezTo>
                    <a:cubicBezTo>
                      <a:pt x="546" y="118"/>
                      <a:pt x="548" y="119"/>
                      <a:pt x="546" y="117"/>
                    </a:cubicBezTo>
                    <a:cubicBezTo>
                      <a:pt x="545" y="118"/>
                      <a:pt x="542" y="116"/>
                      <a:pt x="540" y="115"/>
                    </a:cubicBezTo>
                    <a:cubicBezTo>
                      <a:pt x="540" y="114"/>
                      <a:pt x="540" y="113"/>
                      <a:pt x="538" y="113"/>
                    </a:cubicBezTo>
                    <a:cubicBezTo>
                      <a:pt x="537" y="112"/>
                      <a:pt x="539" y="114"/>
                      <a:pt x="537" y="114"/>
                    </a:cubicBezTo>
                    <a:cubicBezTo>
                      <a:pt x="536" y="112"/>
                      <a:pt x="532" y="111"/>
                      <a:pt x="531" y="109"/>
                    </a:cubicBezTo>
                    <a:cubicBezTo>
                      <a:pt x="531" y="110"/>
                      <a:pt x="530" y="110"/>
                      <a:pt x="529" y="109"/>
                    </a:cubicBezTo>
                    <a:cubicBezTo>
                      <a:pt x="529" y="108"/>
                      <a:pt x="531" y="107"/>
                      <a:pt x="529" y="108"/>
                    </a:cubicBezTo>
                    <a:cubicBezTo>
                      <a:pt x="529" y="109"/>
                      <a:pt x="524" y="106"/>
                      <a:pt x="525" y="106"/>
                    </a:cubicBezTo>
                    <a:cubicBezTo>
                      <a:pt x="530" y="108"/>
                      <a:pt x="527" y="105"/>
                      <a:pt x="532" y="106"/>
                    </a:cubicBezTo>
                    <a:cubicBezTo>
                      <a:pt x="531" y="107"/>
                      <a:pt x="532" y="107"/>
                      <a:pt x="532" y="107"/>
                    </a:cubicBezTo>
                    <a:cubicBezTo>
                      <a:pt x="532" y="108"/>
                      <a:pt x="530" y="107"/>
                      <a:pt x="530" y="108"/>
                    </a:cubicBezTo>
                    <a:cubicBezTo>
                      <a:pt x="533" y="109"/>
                      <a:pt x="533" y="110"/>
                      <a:pt x="535" y="110"/>
                    </a:cubicBezTo>
                    <a:cubicBezTo>
                      <a:pt x="536" y="111"/>
                      <a:pt x="537" y="112"/>
                      <a:pt x="536" y="112"/>
                    </a:cubicBezTo>
                    <a:cubicBezTo>
                      <a:pt x="538" y="113"/>
                      <a:pt x="537" y="111"/>
                      <a:pt x="539" y="112"/>
                    </a:cubicBezTo>
                    <a:cubicBezTo>
                      <a:pt x="541" y="113"/>
                      <a:pt x="541" y="114"/>
                      <a:pt x="543" y="114"/>
                    </a:cubicBezTo>
                    <a:cubicBezTo>
                      <a:pt x="542" y="115"/>
                      <a:pt x="542" y="115"/>
                      <a:pt x="542" y="115"/>
                    </a:cubicBezTo>
                    <a:cubicBezTo>
                      <a:pt x="546" y="116"/>
                      <a:pt x="544" y="116"/>
                      <a:pt x="547" y="117"/>
                    </a:cubicBezTo>
                    <a:cubicBezTo>
                      <a:pt x="549" y="118"/>
                      <a:pt x="549" y="119"/>
                      <a:pt x="549" y="120"/>
                    </a:cubicBezTo>
                    <a:cubicBezTo>
                      <a:pt x="550" y="121"/>
                      <a:pt x="549" y="119"/>
                      <a:pt x="551" y="119"/>
                    </a:cubicBezTo>
                    <a:cubicBezTo>
                      <a:pt x="554" y="121"/>
                      <a:pt x="555" y="121"/>
                      <a:pt x="557" y="123"/>
                    </a:cubicBezTo>
                    <a:cubicBezTo>
                      <a:pt x="557" y="124"/>
                      <a:pt x="556" y="123"/>
                      <a:pt x="555" y="123"/>
                    </a:cubicBezTo>
                    <a:cubicBezTo>
                      <a:pt x="558" y="124"/>
                      <a:pt x="558" y="124"/>
                      <a:pt x="558" y="124"/>
                    </a:cubicBezTo>
                    <a:cubicBezTo>
                      <a:pt x="558" y="124"/>
                      <a:pt x="557" y="123"/>
                      <a:pt x="558" y="123"/>
                    </a:cubicBezTo>
                    <a:cubicBezTo>
                      <a:pt x="555" y="121"/>
                      <a:pt x="552" y="120"/>
                      <a:pt x="550" y="118"/>
                    </a:cubicBezTo>
                    <a:cubicBezTo>
                      <a:pt x="547" y="116"/>
                      <a:pt x="545" y="114"/>
                      <a:pt x="542" y="113"/>
                    </a:cubicBezTo>
                    <a:cubicBezTo>
                      <a:pt x="541" y="113"/>
                      <a:pt x="541" y="112"/>
                      <a:pt x="542" y="112"/>
                    </a:cubicBezTo>
                    <a:cubicBezTo>
                      <a:pt x="539" y="111"/>
                      <a:pt x="536" y="109"/>
                      <a:pt x="539" y="112"/>
                    </a:cubicBezTo>
                    <a:cubicBezTo>
                      <a:pt x="539" y="111"/>
                      <a:pt x="538" y="111"/>
                      <a:pt x="537" y="111"/>
                    </a:cubicBezTo>
                    <a:cubicBezTo>
                      <a:pt x="537" y="110"/>
                      <a:pt x="534" y="108"/>
                      <a:pt x="534" y="109"/>
                    </a:cubicBezTo>
                    <a:cubicBezTo>
                      <a:pt x="534" y="108"/>
                      <a:pt x="532" y="109"/>
                      <a:pt x="532" y="108"/>
                    </a:cubicBezTo>
                    <a:cubicBezTo>
                      <a:pt x="532" y="106"/>
                      <a:pt x="536" y="109"/>
                      <a:pt x="538" y="109"/>
                    </a:cubicBezTo>
                    <a:cubicBezTo>
                      <a:pt x="536" y="107"/>
                      <a:pt x="531" y="106"/>
                      <a:pt x="529" y="105"/>
                    </a:cubicBezTo>
                    <a:cubicBezTo>
                      <a:pt x="531" y="105"/>
                      <a:pt x="524" y="103"/>
                      <a:pt x="524" y="102"/>
                    </a:cubicBezTo>
                    <a:cubicBezTo>
                      <a:pt x="524" y="102"/>
                      <a:pt x="528" y="103"/>
                      <a:pt x="526" y="102"/>
                    </a:cubicBezTo>
                    <a:cubicBezTo>
                      <a:pt x="523" y="102"/>
                      <a:pt x="521" y="100"/>
                      <a:pt x="518" y="100"/>
                    </a:cubicBezTo>
                    <a:cubicBezTo>
                      <a:pt x="517" y="99"/>
                      <a:pt x="514" y="98"/>
                      <a:pt x="511" y="97"/>
                    </a:cubicBezTo>
                    <a:cubicBezTo>
                      <a:pt x="510" y="97"/>
                      <a:pt x="508" y="96"/>
                      <a:pt x="507" y="96"/>
                    </a:cubicBezTo>
                    <a:cubicBezTo>
                      <a:pt x="505" y="95"/>
                      <a:pt x="504" y="95"/>
                      <a:pt x="503" y="94"/>
                    </a:cubicBezTo>
                    <a:cubicBezTo>
                      <a:pt x="502" y="94"/>
                      <a:pt x="499" y="93"/>
                      <a:pt x="497" y="92"/>
                    </a:cubicBezTo>
                    <a:cubicBezTo>
                      <a:pt x="498" y="91"/>
                      <a:pt x="501" y="93"/>
                      <a:pt x="500" y="91"/>
                    </a:cubicBezTo>
                    <a:cubicBezTo>
                      <a:pt x="498" y="91"/>
                      <a:pt x="496" y="91"/>
                      <a:pt x="495" y="91"/>
                    </a:cubicBezTo>
                    <a:cubicBezTo>
                      <a:pt x="494" y="91"/>
                      <a:pt x="494" y="90"/>
                      <a:pt x="493" y="89"/>
                    </a:cubicBezTo>
                    <a:cubicBezTo>
                      <a:pt x="493" y="90"/>
                      <a:pt x="490" y="90"/>
                      <a:pt x="490" y="89"/>
                    </a:cubicBezTo>
                    <a:cubicBezTo>
                      <a:pt x="490" y="89"/>
                      <a:pt x="491" y="89"/>
                      <a:pt x="492" y="89"/>
                    </a:cubicBezTo>
                    <a:cubicBezTo>
                      <a:pt x="492" y="89"/>
                      <a:pt x="491" y="88"/>
                      <a:pt x="490" y="88"/>
                    </a:cubicBezTo>
                    <a:cubicBezTo>
                      <a:pt x="490" y="88"/>
                      <a:pt x="490" y="89"/>
                      <a:pt x="489" y="89"/>
                    </a:cubicBezTo>
                    <a:cubicBezTo>
                      <a:pt x="488" y="87"/>
                      <a:pt x="485" y="85"/>
                      <a:pt x="481" y="83"/>
                    </a:cubicBezTo>
                    <a:cubicBezTo>
                      <a:pt x="481" y="85"/>
                      <a:pt x="477" y="82"/>
                      <a:pt x="478" y="84"/>
                    </a:cubicBezTo>
                    <a:cubicBezTo>
                      <a:pt x="480" y="84"/>
                      <a:pt x="484" y="84"/>
                      <a:pt x="481" y="85"/>
                    </a:cubicBezTo>
                    <a:cubicBezTo>
                      <a:pt x="483" y="86"/>
                      <a:pt x="485" y="85"/>
                      <a:pt x="486" y="87"/>
                    </a:cubicBezTo>
                    <a:cubicBezTo>
                      <a:pt x="486" y="87"/>
                      <a:pt x="486" y="87"/>
                      <a:pt x="486" y="87"/>
                    </a:cubicBezTo>
                    <a:cubicBezTo>
                      <a:pt x="483" y="86"/>
                      <a:pt x="480" y="84"/>
                      <a:pt x="477" y="84"/>
                    </a:cubicBezTo>
                    <a:cubicBezTo>
                      <a:pt x="478" y="84"/>
                      <a:pt x="479" y="85"/>
                      <a:pt x="479" y="85"/>
                    </a:cubicBezTo>
                    <a:cubicBezTo>
                      <a:pt x="478" y="85"/>
                      <a:pt x="478" y="85"/>
                      <a:pt x="478" y="85"/>
                    </a:cubicBezTo>
                    <a:cubicBezTo>
                      <a:pt x="476" y="85"/>
                      <a:pt x="477" y="84"/>
                      <a:pt x="475" y="83"/>
                    </a:cubicBezTo>
                    <a:cubicBezTo>
                      <a:pt x="477" y="86"/>
                      <a:pt x="468" y="82"/>
                      <a:pt x="468" y="84"/>
                    </a:cubicBezTo>
                    <a:cubicBezTo>
                      <a:pt x="467" y="83"/>
                      <a:pt x="467" y="84"/>
                      <a:pt x="464" y="83"/>
                    </a:cubicBezTo>
                    <a:cubicBezTo>
                      <a:pt x="465" y="83"/>
                      <a:pt x="464" y="83"/>
                      <a:pt x="464" y="83"/>
                    </a:cubicBezTo>
                    <a:cubicBezTo>
                      <a:pt x="464" y="82"/>
                      <a:pt x="467" y="82"/>
                      <a:pt x="465" y="81"/>
                    </a:cubicBezTo>
                    <a:cubicBezTo>
                      <a:pt x="465" y="82"/>
                      <a:pt x="461" y="81"/>
                      <a:pt x="461" y="82"/>
                    </a:cubicBezTo>
                    <a:cubicBezTo>
                      <a:pt x="462" y="82"/>
                      <a:pt x="464" y="83"/>
                      <a:pt x="463" y="82"/>
                    </a:cubicBezTo>
                    <a:cubicBezTo>
                      <a:pt x="460" y="82"/>
                      <a:pt x="460" y="80"/>
                      <a:pt x="457" y="81"/>
                    </a:cubicBezTo>
                    <a:cubicBezTo>
                      <a:pt x="458" y="81"/>
                      <a:pt x="459" y="82"/>
                      <a:pt x="458" y="82"/>
                    </a:cubicBezTo>
                    <a:cubicBezTo>
                      <a:pt x="455" y="80"/>
                      <a:pt x="453" y="80"/>
                      <a:pt x="449" y="80"/>
                    </a:cubicBezTo>
                    <a:cubicBezTo>
                      <a:pt x="451" y="79"/>
                      <a:pt x="454" y="80"/>
                      <a:pt x="455" y="79"/>
                    </a:cubicBezTo>
                    <a:cubicBezTo>
                      <a:pt x="452" y="79"/>
                      <a:pt x="450" y="78"/>
                      <a:pt x="449" y="78"/>
                    </a:cubicBezTo>
                    <a:cubicBezTo>
                      <a:pt x="449" y="79"/>
                      <a:pt x="451" y="79"/>
                      <a:pt x="449" y="79"/>
                    </a:cubicBezTo>
                    <a:cubicBezTo>
                      <a:pt x="449" y="78"/>
                      <a:pt x="445" y="79"/>
                      <a:pt x="445" y="78"/>
                    </a:cubicBezTo>
                    <a:cubicBezTo>
                      <a:pt x="446" y="79"/>
                      <a:pt x="443" y="79"/>
                      <a:pt x="444" y="79"/>
                    </a:cubicBezTo>
                    <a:cubicBezTo>
                      <a:pt x="446" y="79"/>
                      <a:pt x="445" y="80"/>
                      <a:pt x="446" y="80"/>
                    </a:cubicBezTo>
                    <a:cubicBezTo>
                      <a:pt x="445" y="80"/>
                      <a:pt x="449" y="80"/>
                      <a:pt x="449" y="81"/>
                    </a:cubicBezTo>
                    <a:cubicBezTo>
                      <a:pt x="447" y="80"/>
                      <a:pt x="444" y="81"/>
                      <a:pt x="446" y="81"/>
                    </a:cubicBezTo>
                    <a:cubicBezTo>
                      <a:pt x="446" y="80"/>
                      <a:pt x="448" y="81"/>
                      <a:pt x="447" y="82"/>
                    </a:cubicBezTo>
                    <a:cubicBezTo>
                      <a:pt x="446" y="82"/>
                      <a:pt x="446" y="81"/>
                      <a:pt x="444" y="81"/>
                    </a:cubicBezTo>
                    <a:cubicBezTo>
                      <a:pt x="443" y="82"/>
                      <a:pt x="446" y="82"/>
                      <a:pt x="444" y="82"/>
                    </a:cubicBezTo>
                    <a:cubicBezTo>
                      <a:pt x="440" y="82"/>
                      <a:pt x="437" y="80"/>
                      <a:pt x="432" y="81"/>
                    </a:cubicBezTo>
                    <a:cubicBezTo>
                      <a:pt x="434" y="80"/>
                      <a:pt x="428" y="79"/>
                      <a:pt x="430" y="79"/>
                    </a:cubicBezTo>
                    <a:cubicBezTo>
                      <a:pt x="432" y="79"/>
                      <a:pt x="436" y="80"/>
                      <a:pt x="437" y="79"/>
                    </a:cubicBezTo>
                    <a:cubicBezTo>
                      <a:pt x="434" y="79"/>
                      <a:pt x="428" y="79"/>
                      <a:pt x="426" y="77"/>
                    </a:cubicBezTo>
                    <a:cubicBezTo>
                      <a:pt x="430" y="77"/>
                      <a:pt x="431" y="78"/>
                      <a:pt x="434" y="79"/>
                    </a:cubicBezTo>
                    <a:cubicBezTo>
                      <a:pt x="433" y="77"/>
                      <a:pt x="435" y="77"/>
                      <a:pt x="435" y="75"/>
                    </a:cubicBezTo>
                    <a:cubicBezTo>
                      <a:pt x="433" y="75"/>
                      <a:pt x="431" y="76"/>
                      <a:pt x="432" y="76"/>
                    </a:cubicBezTo>
                    <a:cubicBezTo>
                      <a:pt x="433" y="76"/>
                      <a:pt x="434" y="75"/>
                      <a:pt x="434" y="76"/>
                    </a:cubicBezTo>
                    <a:cubicBezTo>
                      <a:pt x="434" y="77"/>
                      <a:pt x="433" y="77"/>
                      <a:pt x="431" y="77"/>
                    </a:cubicBezTo>
                    <a:cubicBezTo>
                      <a:pt x="429" y="76"/>
                      <a:pt x="428" y="77"/>
                      <a:pt x="426" y="76"/>
                    </a:cubicBezTo>
                    <a:cubicBezTo>
                      <a:pt x="427" y="75"/>
                      <a:pt x="424" y="75"/>
                      <a:pt x="423" y="75"/>
                    </a:cubicBezTo>
                    <a:cubicBezTo>
                      <a:pt x="425" y="74"/>
                      <a:pt x="425" y="75"/>
                      <a:pt x="427" y="75"/>
                    </a:cubicBezTo>
                    <a:cubicBezTo>
                      <a:pt x="426" y="73"/>
                      <a:pt x="424" y="75"/>
                      <a:pt x="422" y="75"/>
                    </a:cubicBezTo>
                    <a:cubicBezTo>
                      <a:pt x="422" y="74"/>
                      <a:pt x="422" y="74"/>
                      <a:pt x="423" y="73"/>
                    </a:cubicBezTo>
                    <a:cubicBezTo>
                      <a:pt x="421" y="73"/>
                      <a:pt x="420" y="74"/>
                      <a:pt x="420" y="74"/>
                    </a:cubicBezTo>
                    <a:cubicBezTo>
                      <a:pt x="423" y="74"/>
                      <a:pt x="420" y="77"/>
                      <a:pt x="416" y="76"/>
                    </a:cubicBezTo>
                    <a:cubicBezTo>
                      <a:pt x="415" y="75"/>
                      <a:pt x="415" y="75"/>
                      <a:pt x="415" y="74"/>
                    </a:cubicBezTo>
                    <a:cubicBezTo>
                      <a:pt x="414" y="74"/>
                      <a:pt x="414" y="75"/>
                      <a:pt x="413" y="75"/>
                    </a:cubicBezTo>
                    <a:cubicBezTo>
                      <a:pt x="413" y="74"/>
                      <a:pt x="410" y="74"/>
                      <a:pt x="410" y="73"/>
                    </a:cubicBezTo>
                    <a:cubicBezTo>
                      <a:pt x="407" y="73"/>
                      <a:pt x="407" y="73"/>
                      <a:pt x="406" y="74"/>
                    </a:cubicBezTo>
                    <a:cubicBezTo>
                      <a:pt x="407" y="75"/>
                      <a:pt x="408" y="74"/>
                      <a:pt x="409" y="74"/>
                    </a:cubicBezTo>
                    <a:cubicBezTo>
                      <a:pt x="409" y="75"/>
                      <a:pt x="406" y="76"/>
                      <a:pt x="405" y="75"/>
                    </a:cubicBezTo>
                    <a:cubicBezTo>
                      <a:pt x="405" y="74"/>
                      <a:pt x="406" y="73"/>
                      <a:pt x="403" y="73"/>
                    </a:cubicBezTo>
                    <a:cubicBezTo>
                      <a:pt x="405" y="75"/>
                      <a:pt x="402" y="73"/>
                      <a:pt x="401" y="74"/>
                    </a:cubicBezTo>
                    <a:cubicBezTo>
                      <a:pt x="402" y="74"/>
                      <a:pt x="404" y="75"/>
                      <a:pt x="404" y="76"/>
                    </a:cubicBezTo>
                    <a:cubicBezTo>
                      <a:pt x="400" y="76"/>
                      <a:pt x="398" y="76"/>
                      <a:pt x="396" y="76"/>
                    </a:cubicBezTo>
                    <a:cubicBezTo>
                      <a:pt x="398" y="75"/>
                      <a:pt x="401" y="75"/>
                      <a:pt x="401" y="75"/>
                    </a:cubicBezTo>
                    <a:cubicBezTo>
                      <a:pt x="398" y="74"/>
                      <a:pt x="394" y="75"/>
                      <a:pt x="391" y="74"/>
                    </a:cubicBezTo>
                    <a:cubicBezTo>
                      <a:pt x="394" y="75"/>
                      <a:pt x="394" y="73"/>
                      <a:pt x="396" y="73"/>
                    </a:cubicBezTo>
                    <a:cubicBezTo>
                      <a:pt x="396" y="73"/>
                      <a:pt x="397" y="74"/>
                      <a:pt x="399" y="73"/>
                    </a:cubicBezTo>
                    <a:cubicBezTo>
                      <a:pt x="399" y="72"/>
                      <a:pt x="399" y="73"/>
                      <a:pt x="401" y="73"/>
                    </a:cubicBezTo>
                    <a:cubicBezTo>
                      <a:pt x="401" y="72"/>
                      <a:pt x="402" y="72"/>
                      <a:pt x="403" y="72"/>
                    </a:cubicBezTo>
                    <a:cubicBezTo>
                      <a:pt x="405" y="73"/>
                      <a:pt x="404" y="73"/>
                      <a:pt x="407" y="73"/>
                    </a:cubicBezTo>
                    <a:cubicBezTo>
                      <a:pt x="406" y="72"/>
                      <a:pt x="404" y="72"/>
                      <a:pt x="402" y="71"/>
                    </a:cubicBezTo>
                    <a:cubicBezTo>
                      <a:pt x="403" y="72"/>
                      <a:pt x="401" y="72"/>
                      <a:pt x="400" y="73"/>
                    </a:cubicBezTo>
                    <a:cubicBezTo>
                      <a:pt x="399" y="72"/>
                      <a:pt x="399" y="72"/>
                      <a:pt x="398" y="71"/>
                    </a:cubicBezTo>
                    <a:cubicBezTo>
                      <a:pt x="398" y="72"/>
                      <a:pt x="398" y="73"/>
                      <a:pt x="396" y="73"/>
                    </a:cubicBezTo>
                    <a:cubicBezTo>
                      <a:pt x="394" y="72"/>
                      <a:pt x="397" y="72"/>
                      <a:pt x="395" y="71"/>
                    </a:cubicBezTo>
                    <a:cubicBezTo>
                      <a:pt x="395" y="72"/>
                      <a:pt x="394" y="72"/>
                      <a:pt x="393" y="73"/>
                    </a:cubicBezTo>
                    <a:cubicBezTo>
                      <a:pt x="393" y="72"/>
                      <a:pt x="389" y="72"/>
                      <a:pt x="390" y="71"/>
                    </a:cubicBezTo>
                    <a:cubicBezTo>
                      <a:pt x="387" y="72"/>
                      <a:pt x="383" y="73"/>
                      <a:pt x="379" y="72"/>
                    </a:cubicBezTo>
                    <a:cubicBezTo>
                      <a:pt x="380" y="71"/>
                      <a:pt x="382" y="72"/>
                      <a:pt x="382" y="71"/>
                    </a:cubicBezTo>
                    <a:cubicBezTo>
                      <a:pt x="381" y="71"/>
                      <a:pt x="381" y="71"/>
                      <a:pt x="382" y="71"/>
                    </a:cubicBezTo>
                    <a:cubicBezTo>
                      <a:pt x="383" y="71"/>
                      <a:pt x="382" y="72"/>
                      <a:pt x="384" y="72"/>
                    </a:cubicBezTo>
                    <a:cubicBezTo>
                      <a:pt x="385" y="70"/>
                      <a:pt x="390" y="70"/>
                      <a:pt x="392" y="69"/>
                    </a:cubicBezTo>
                    <a:cubicBezTo>
                      <a:pt x="392" y="70"/>
                      <a:pt x="394" y="70"/>
                      <a:pt x="395" y="70"/>
                    </a:cubicBezTo>
                    <a:cubicBezTo>
                      <a:pt x="394" y="69"/>
                      <a:pt x="398" y="69"/>
                      <a:pt x="395" y="69"/>
                    </a:cubicBezTo>
                    <a:cubicBezTo>
                      <a:pt x="394" y="70"/>
                      <a:pt x="393" y="68"/>
                      <a:pt x="392" y="69"/>
                    </a:cubicBezTo>
                    <a:cubicBezTo>
                      <a:pt x="391" y="70"/>
                      <a:pt x="387" y="69"/>
                      <a:pt x="384" y="70"/>
                    </a:cubicBezTo>
                    <a:cubicBezTo>
                      <a:pt x="384" y="69"/>
                      <a:pt x="384" y="69"/>
                      <a:pt x="385" y="69"/>
                    </a:cubicBezTo>
                    <a:cubicBezTo>
                      <a:pt x="385" y="69"/>
                      <a:pt x="387" y="69"/>
                      <a:pt x="387" y="68"/>
                    </a:cubicBezTo>
                    <a:cubicBezTo>
                      <a:pt x="386" y="68"/>
                      <a:pt x="385" y="68"/>
                      <a:pt x="383" y="69"/>
                    </a:cubicBezTo>
                    <a:cubicBezTo>
                      <a:pt x="383" y="69"/>
                      <a:pt x="382" y="69"/>
                      <a:pt x="381" y="69"/>
                    </a:cubicBezTo>
                    <a:cubicBezTo>
                      <a:pt x="382" y="70"/>
                      <a:pt x="381" y="70"/>
                      <a:pt x="380" y="71"/>
                    </a:cubicBezTo>
                    <a:cubicBezTo>
                      <a:pt x="379" y="70"/>
                      <a:pt x="381" y="70"/>
                      <a:pt x="379" y="70"/>
                    </a:cubicBezTo>
                    <a:cubicBezTo>
                      <a:pt x="378" y="71"/>
                      <a:pt x="376" y="72"/>
                      <a:pt x="375" y="73"/>
                    </a:cubicBezTo>
                    <a:cubicBezTo>
                      <a:pt x="375" y="72"/>
                      <a:pt x="373" y="72"/>
                      <a:pt x="373" y="72"/>
                    </a:cubicBezTo>
                    <a:cubicBezTo>
                      <a:pt x="374" y="72"/>
                      <a:pt x="374" y="72"/>
                      <a:pt x="374" y="72"/>
                    </a:cubicBezTo>
                    <a:cubicBezTo>
                      <a:pt x="371" y="72"/>
                      <a:pt x="375" y="70"/>
                      <a:pt x="373" y="71"/>
                    </a:cubicBezTo>
                    <a:cubicBezTo>
                      <a:pt x="372" y="73"/>
                      <a:pt x="371" y="71"/>
                      <a:pt x="368" y="73"/>
                    </a:cubicBezTo>
                    <a:cubicBezTo>
                      <a:pt x="369" y="72"/>
                      <a:pt x="369" y="72"/>
                      <a:pt x="367" y="72"/>
                    </a:cubicBezTo>
                    <a:cubicBezTo>
                      <a:pt x="371" y="71"/>
                      <a:pt x="368" y="72"/>
                      <a:pt x="368" y="71"/>
                    </a:cubicBezTo>
                    <a:cubicBezTo>
                      <a:pt x="369" y="71"/>
                      <a:pt x="369" y="71"/>
                      <a:pt x="369" y="70"/>
                    </a:cubicBezTo>
                    <a:cubicBezTo>
                      <a:pt x="368" y="71"/>
                      <a:pt x="372" y="71"/>
                      <a:pt x="372" y="70"/>
                    </a:cubicBezTo>
                    <a:cubicBezTo>
                      <a:pt x="370" y="70"/>
                      <a:pt x="371" y="69"/>
                      <a:pt x="371" y="69"/>
                    </a:cubicBezTo>
                    <a:cubicBezTo>
                      <a:pt x="369" y="70"/>
                      <a:pt x="367" y="70"/>
                      <a:pt x="366" y="71"/>
                    </a:cubicBezTo>
                    <a:cubicBezTo>
                      <a:pt x="363" y="71"/>
                      <a:pt x="360" y="71"/>
                      <a:pt x="361" y="70"/>
                    </a:cubicBezTo>
                    <a:cubicBezTo>
                      <a:pt x="362" y="70"/>
                      <a:pt x="362" y="70"/>
                      <a:pt x="363" y="70"/>
                    </a:cubicBezTo>
                    <a:cubicBezTo>
                      <a:pt x="366" y="69"/>
                      <a:pt x="369" y="69"/>
                      <a:pt x="370" y="68"/>
                    </a:cubicBezTo>
                    <a:cubicBezTo>
                      <a:pt x="369" y="69"/>
                      <a:pt x="368" y="67"/>
                      <a:pt x="369" y="67"/>
                    </a:cubicBezTo>
                    <a:cubicBezTo>
                      <a:pt x="372" y="67"/>
                      <a:pt x="375" y="67"/>
                      <a:pt x="374" y="66"/>
                    </a:cubicBezTo>
                    <a:cubicBezTo>
                      <a:pt x="376" y="68"/>
                      <a:pt x="380" y="67"/>
                      <a:pt x="381" y="68"/>
                    </a:cubicBezTo>
                    <a:cubicBezTo>
                      <a:pt x="383" y="68"/>
                      <a:pt x="383" y="67"/>
                      <a:pt x="384" y="67"/>
                    </a:cubicBezTo>
                    <a:cubicBezTo>
                      <a:pt x="384" y="67"/>
                      <a:pt x="387" y="67"/>
                      <a:pt x="388" y="67"/>
                    </a:cubicBezTo>
                    <a:cubicBezTo>
                      <a:pt x="387" y="68"/>
                      <a:pt x="389" y="68"/>
                      <a:pt x="389" y="69"/>
                    </a:cubicBezTo>
                    <a:cubicBezTo>
                      <a:pt x="389" y="68"/>
                      <a:pt x="394" y="69"/>
                      <a:pt x="392" y="68"/>
                    </a:cubicBezTo>
                    <a:cubicBezTo>
                      <a:pt x="391" y="68"/>
                      <a:pt x="391" y="68"/>
                      <a:pt x="390" y="68"/>
                    </a:cubicBezTo>
                    <a:cubicBezTo>
                      <a:pt x="392" y="68"/>
                      <a:pt x="393" y="67"/>
                      <a:pt x="394" y="67"/>
                    </a:cubicBezTo>
                    <a:cubicBezTo>
                      <a:pt x="394" y="66"/>
                      <a:pt x="391" y="67"/>
                      <a:pt x="392" y="65"/>
                    </a:cubicBezTo>
                    <a:cubicBezTo>
                      <a:pt x="393" y="65"/>
                      <a:pt x="394" y="65"/>
                      <a:pt x="395" y="66"/>
                    </a:cubicBezTo>
                    <a:cubicBezTo>
                      <a:pt x="393" y="66"/>
                      <a:pt x="397" y="66"/>
                      <a:pt x="397" y="67"/>
                    </a:cubicBezTo>
                    <a:cubicBezTo>
                      <a:pt x="400" y="66"/>
                      <a:pt x="400" y="67"/>
                      <a:pt x="404" y="66"/>
                    </a:cubicBezTo>
                    <a:cubicBezTo>
                      <a:pt x="403" y="65"/>
                      <a:pt x="400" y="66"/>
                      <a:pt x="397" y="66"/>
                    </a:cubicBezTo>
                    <a:cubicBezTo>
                      <a:pt x="397" y="65"/>
                      <a:pt x="396" y="64"/>
                      <a:pt x="394" y="64"/>
                    </a:cubicBezTo>
                    <a:cubicBezTo>
                      <a:pt x="392" y="64"/>
                      <a:pt x="390" y="63"/>
                      <a:pt x="390" y="63"/>
                    </a:cubicBezTo>
                    <a:cubicBezTo>
                      <a:pt x="387" y="63"/>
                      <a:pt x="388" y="64"/>
                      <a:pt x="386" y="63"/>
                    </a:cubicBezTo>
                    <a:cubicBezTo>
                      <a:pt x="386" y="65"/>
                      <a:pt x="386" y="65"/>
                      <a:pt x="386" y="65"/>
                    </a:cubicBezTo>
                    <a:cubicBezTo>
                      <a:pt x="388" y="65"/>
                      <a:pt x="387" y="64"/>
                      <a:pt x="390" y="64"/>
                    </a:cubicBezTo>
                    <a:cubicBezTo>
                      <a:pt x="391" y="64"/>
                      <a:pt x="393" y="64"/>
                      <a:pt x="393" y="64"/>
                    </a:cubicBezTo>
                    <a:cubicBezTo>
                      <a:pt x="391" y="65"/>
                      <a:pt x="390" y="65"/>
                      <a:pt x="387" y="65"/>
                    </a:cubicBezTo>
                    <a:cubicBezTo>
                      <a:pt x="388" y="64"/>
                      <a:pt x="384" y="65"/>
                      <a:pt x="384" y="65"/>
                    </a:cubicBezTo>
                    <a:cubicBezTo>
                      <a:pt x="385" y="67"/>
                      <a:pt x="390" y="65"/>
                      <a:pt x="393" y="67"/>
                    </a:cubicBezTo>
                    <a:cubicBezTo>
                      <a:pt x="389" y="67"/>
                      <a:pt x="384" y="67"/>
                      <a:pt x="380" y="65"/>
                    </a:cubicBezTo>
                    <a:cubicBezTo>
                      <a:pt x="379" y="65"/>
                      <a:pt x="381" y="65"/>
                      <a:pt x="380" y="65"/>
                    </a:cubicBezTo>
                    <a:cubicBezTo>
                      <a:pt x="380" y="65"/>
                      <a:pt x="378" y="65"/>
                      <a:pt x="378" y="66"/>
                    </a:cubicBezTo>
                    <a:cubicBezTo>
                      <a:pt x="380" y="65"/>
                      <a:pt x="382" y="66"/>
                      <a:pt x="381" y="66"/>
                    </a:cubicBezTo>
                    <a:cubicBezTo>
                      <a:pt x="379" y="66"/>
                      <a:pt x="376" y="66"/>
                      <a:pt x="375" y="66"/>
                    </a:cubicBezTo>
                    <a:cubicBezTo>
                      <a:pt x="375" y="65"/>
                      <a:pt x="377" y="65"/>
                      <a:pt x="377" y="65"/>
                    </a:cubicBezTo>
                    <a:cubicBezTo>
                      <a:pt x="376" y="65"/>
                      <a:pt x="376" y="64"/>
                      <a:pt x="375" y="64"/>
                    </a:cubicBezTo>
                    <a:cubicBezTo>
                      <a:pt x="375" y="65"/>
                      <a:pt x="373" y="66"/>
                      <a:pt x="371" y="66"/>
                    </a:cubicBezTo>
                    <a:cubicBezTo>
                      <a:pt x="375" y="65"/>
                      <a:pt x="364" y="66"/>
                      <a:pt x="367" y="64"/>
                    </a:cubicBezTo>
                    <a:cubicBezTo>
                      <a:pt x="365" y="65"/>
                      <a:pt x="365" y="65"/>
                      <a:pt x="362" y="65"/>
                    </a:cubicBezTo>
                    <a:cubicBezTo>
                      <a:pt x="363" y="64"/>
                      <a:pt x="361" y="65"/>
                      <a:pt x="360" y="65"/>
                    </a:cubicBezTo>
                    <a:cubicBezTo>
                      <a:pt x="363" y="64"/>
                      <a:pt x="368" y="63"/>
                      <a:pt x="372" y="63"/>
                    </a:cubicBezTo>
                    <a:cubicBezTo>
                      <a:pt x="376" y="62"/>
                      <a:pt x="379" y="62"/>
                      <a:pt x="381" y="63"/>
                    </a:cubicBezTo>
                    <a:cubicBezTo>
                      <a:pt x="385" y="62"/>
                      <a:pt x="387" y="62"/>
                      <a:pt x="390" y="62"/>
                    </a:cubicBezTo>
                    <a:cubicBezTo>
                      <a:pt x="389" y="62"/>
                      <a:pt x="390" y="61"/>
                      <a:pt x="390" y="61"/>
                    </a:cubicBezTo>
                    <a:cubicBezTo>
                      <a:pt x="388" y="61"/>
                      <a:pt x="388" y="60"/>
                      <a:pt x="386" y="60"/>
                    </a:cubicBezTo>
                    <a:cubicBezTo>
                      <a:pt x="387" y="61"/>
                      <a:pt x="387" y="61"/>
                      <a:pt x="387" y="62"/>
                    </a:cubicBezTo>
                    <a:cubicBezTo>
                      <a:pt x="385" y="62"/>
                      <a:pt x="383" y="63"/>
                      <a:pt x="382" y="62"/>
                    </a:cubicBezTo>
                    <a:cubicBezTo>
                      <a:pt x="382" y="62"/>
                      <a:pt x="384" y="61"/>
                      <a:pt x="386" y="61"/>
                    </a:cubicBezTo>
                    <a:cubicBezTo>
                      <a:pt x="385" y="60"/>
                      <a:pt x="381" y="59"/>
                      <a:pt x="378" y="60"/>
                    </a:cubicBezTo>
                    <a:cubicBezTo>
                      <a:pt x="380" y="60"/>
                      <a:pt x="381" y="60"/>
                      <a:pt x="381" y="61"/>
                    </a:cubicBezTo>
                    <a:cubicBezTo>
                      <a:pt x="372" y="61"/>
                      <a:pt x="361" y="64"/>
                      <a:pt x="360" y="61"/>
                    </a:cubicBezTo>
                    <a:cubicBezTo>
                      <a:pt x="359" y="62"/>
                      <a:pt x="356" y="60"/>
                      <a:pt x="355" y="62"/>
                    </a:cubicBezTo>
                    <a:cubicBezTo>
                      <a:pt x="356" y="62"/>
                      <a:pt x="357" y="61"/>
                      <a:pt x="357" y="62"/>
                    </a:cubicBezTo>
                    <a:cubicBezTo>
                      <a:pt x="354" y="63"/>
                      <a:pt x="358" y="62"/>
                      <a:pt x="358" y="63"/>
                    </a:cubicBezTo>
                    <a:cubicBezTo>
                      <a:pt x="353" y="64"/>
                      <a:pt x="353" y="64"/>
                      <a:pt x="353" y="64"/>
                    </a:cubicBezTo>
                    <a:cubicBezTo>
                      <a:pt x="354" y="65"/>
                      <a:pt x="357" y="64"/>
                      <a:pt x="358" y="65"/>
                    </a:cubicBezTo>
                    <a:cubicBezTo>
                      <a:pt x="355" y="65"/>
                      <a:pt x="351" y="64"/>
                      <a:pt x="348" y="64"/>
                    </a:cubicBezTo>
                    <a:cubicBezTo>
                      <a:pt x="346" y="64"/>
                      <a:pt x="343" y="65"/>
                      <a:pt x="343" y="66"/>
                    </a:cubicBezTo>
                    <a:cubicBezTo>
                      <a:pt x="342" y="67"/>
                      <a:pt x="342" y="67"/>
                      <a:pt x="342" y="67"/>
                    </a:cubicBezTo>
                    <a:cubicBezTo>
                      <a:pt x="341" y="66"/>
                      <a:pt x="344" y="65"/>
                      <a:pt x="341" y="65"/>
                    </a:cubicBezTo>
                    <a:cubicBezTo>
                      <a:pt x="341" y="66"/>
                      <a:pt x="341" y="66"/>
                      <a:pt x="339" y="67"/>
                    </a:cubicBezTo>
                    <a:cubicBezTo>
                      <a:pt x="339" y="66"/>
                      <a:pt x="336" y="68"/>
                      <a:pt x="334" y="67"/>
                    </a:cubicBezTo>
                    <a:cubicBezTo>
                      <a:pt x="336" y="65"/>
                      <a:pt x="342" y="64"/>
                      <a:pt x="347" y="63"/>
                    </a:cubicBezTo>
                    <a:cubicBezTo>
                      <a:pt x="347" y="63"/>
                      <a:pt x="347" y="63"/>
                      <a:pt x="348" y="63"/>
                    </a:cubicBezTo>
                    <a:cubicBezTo>
                      <a:pt x="349" y="61"/>
                      <a:pt x="345" y="62"/>
                      <a:pt x="346" y="61"/>
                    </a:cubicBezTo>
                    <a:cubicBezTo>
                      <a:pt x="348" y="61"/>
                      <a:pt x="347" y="61"/>
                      <a:pt x="349" y="60"/>
                    </a:cubicBezTo>
                    <a:cubicBezTo>
                      <a:pt x="350" y="61"/>
                      <a:pt x="352" y="61"/>
                      <a:pt x="355" y="60"/>
                    </a:cubicBezTo>
                    <a:cubicBezTo>
                      <a:pt x="354" y="59"/>
                      <a:pt x="352" y="61"/>
                      <a:pt x="351" y="60"/>
                    </a:cubicBezTo>
                    <a:cubicBezTo>
                      <a:pt x="354" y="59"/>
                      <a:pt x="357" y="59"/>
                      <a:pt x="359" y="58"/>
                    </a:cubicBezTo>
                    <a:cubicBezTo>
                      <a:pt x="360" y="58"/>
                      <a:pt x="362" y="58"/>
                      <a:pt x="363" y="58"/>
                    </a:cubicBezTo>
                    <a:cubicBezTo>
                      <a:pt x="364" y="58"/>
                      <a:pt x="366" y="58"/>
                      <a:pt x="368" y="57"/>
                    </a:cubicBezTo>
                    <a:cubicBezTo>
                      <a:pt x="368" y="56"/>
                      <a:pt x="371" y="56"/>
                      <a:pt x="371" y="55"/>
                    </a:cubicBezTo>
                    <a:cubicBezTo>
                      <a:pt x="372" y="56"/>
                      <a:pt x="374" y="56"/>
                      <a:pt x="371" y="57"/>
                    </a:cubicBezTo>
                    <a:cubicBezTo>
                      <a:pt x="374" y="57"/>
                      <a:pt x="376" y="56"/>
                      <a:pt x="374" y="56"/>
                    </a:cubicBezTo>
                    <a:cubicBezTo>
                      <a:pt x="373" y="56"/>
                      <a:pt x="376" y="55"/>
                      <a:pt x="372" y="55"/>
                    </a:cubicBezTo>
                    <a:cubicBezTo>
                      <a:pt x="373" y="54"/>
                      <a:pt x="374" y="54"/>
                      <a:pt x="376" y="54"/>
                    </a:cubicBezTo>
                    <a:cubicBezTo>
                      <a:pt x="378" y="54"/>
                      <a:pt x="376" y="54"/>
                      <a:pt x="376" y="55"/>
                    </a:cubicBezTo>
                    <a:cubicBezTo>
                      <a:pt x="379" y="55"/>
                      <a:pt x="379" y="55"/>
                      <a:pt x="381" y="55"/>
                    </a:cubicBezTo>
                    <a:cubicBezTo>
                      <a:pt x="383" y="54"/>
                      <a:pt x="380" y="54"/>
                      <a:pt x="382" y="53"/>
                    </a:cubicBezTo>
                    <a:cubicBezTo>
                      <a:pt x="383" y="54"/>
                      <a:pt x="385" y="54"/>
                      <a:pt x="387" y="54"/>
                    </a:cubicBezTo>
                    <a:cubicBezTo>
                      <a:pt x="389" y="53"/>
                      <a:pt x="391" y="53"/>
                      <a:pt x="394" y="53"/>
                    </a:cubicBezTo>
                    <a:cubicBezTo>
                      <a:pt x="396" y="53"/>
                      <a:pt x="399" y="53"/>
                      <a:pt x="401" y="53"/>
                    </a:cubicBezTo>
                    <a:cubicBezTo>
                      <a:pt x="401" y="53"/>
                      <a:pt x="403" y="55"/>
                      <a:pt x="404" y="54"/>
                    </a:cubicBezTo>
                    <a:cubicBezTo>
                      <a:pt x="402" y="53"/>
                      <a:pt x="402" y="53"/>
                      <a:pt x="401" y="52"/>
                    </a:cubicBezTo>
                    <a:cubicBezTo>
                      <a:pt x="404" y="53"/>
                      <a:pt x="404" y="53"/>
                      <a:pt x="407" y="52"/>
                    </a:cubicBezTo>
                    <a:cubicBezTo>
                      <a:pt x="407" y="54"/>
                      <a:pt x="411" y="52"/>
                      <a:pt x="412" y="53"/>
                    </a:cubicBezTo>
                    <a:cubicBezTo>
                      <a:pt x="413" y="53"/>
                      <a:pt x="411" y="52"/>
                      <a:pt x="413" y="52"/>
                    </a:cubicBezTo>
                    <a:cubicBezTo>
                      <a:pt x="414" y="52"/>
                      <a:pt x="414" y="52"/>
                      <a:pt x="414" y="52"/>
                    </a:cubicBezTo>
                    <a:cubicBezTo>
                      <a:pt x="414" y="53"/>
                      <a:pt x="413" y="53"/>
                      <a:pt x="413" y="54"/>
                    </a:cubicBezTo>
                    <a:cubicBezTo>
                      <a:pt x="416" y="55"/>
                      <a:pt x="413" y="53"/>
                      <a:pt x="416" y="54"/>
                    </a:cubicBezTo>
                    <a:cubicBezTo>
                      <a:pt x="416" y="53"/>
                      <a:pt x="415" y="53"/>
                      <a:pt x="415" y="52"/>
                    </a:cubicBezTo>
                    <a:cubicBezTo>
                      <a:pt x="418" y="52"/>
                      <a:pt x="422" y="51"/>
                      <a:pt x="425" y="53"/>
                    </a:cubicBezTo>
                    <a:cubicBezTo>
                      <a:pt x="426" y="52"/>
                      <a:pt x="428" y="52"/>
                      <a:pt x="429" y="52"/>
                    </a:cubicBezTo>
                    <a:cubicBezTo>
                      <a:pt x="430" y="53"/>
                      <a:pt x="429" y="54"/>
                      <a:pt x="431" y="54"/>
                    </a:cubicBezTo>
                    <a:cubicBezTo>
                      <a:pt x="431" y="53"/>
                      <a:pt x="432" y="53"/>
                      <a:pt x="432" y="52"/>
                    </a:cubicBezTo>
                    <a:cubicBezTo>
                      <a:pt x="431" y="52"/>
                      <a:pt x="430" y="52"/>
                      <a:pt x="431" y="52"/>
                    </a:cubicBezTo>
                    <a:cubicBezTo>
                      <a:pt x="433" y="50"/>
                      <a:pt x="440" y="52"/>
                      <a:pt x="444" y="52"/>
                    </a:cubicBezTo>
                    <a:cubicBezTo>
                      <a:pt x="445" y="53"/>
                      <a:pt x="451" y="52"/>
                      <a:pt x="448" y="54"/>
                    </a:cubicBezTo>
                    <a:cubicBezTo>
                      <a:pt x="450" y="54"/>
                      <a:pt x="453" y="54"/>
                      <a:pt x="452" y="55"/>
                    </a:cubicBezTo>
                    <a:cubicBezTo>
                      <a:pt x="451" y="55"/>
                      <a:pt x="450" y="54"/>
                      <a:pt x="448" y="54"/>
                    </a:cubicBezTo>
                    <a:cubicBezTo>
                      <a:pt x="448" y="55"/>
                      <a:pt x="446" y="55"/>
                      <a:pt x="446" y="55"/>
                    </a:cubicBezTo>
                    <a:cubicBezTo>
                      <a:pt x="449" y="56"/>
                      <a:pt x="445" y="56"/>
                      <a:pt x="448" y="56"/>
                    </a:cubicBezTo>
                    <a:cubicBezTo>
                      <a:pt x="450" y="57"/>
                      <a:pt x="446" y="55"/>
                      <a:pt x="449" y="55"/>
                    </a:cubicBezTo>
                    <a:cubicBezTo>
                      <a:pt x="450" y="55"/>
                      <a:pt x="451" y="55"/>
                      <a:pt x="452" y="56"/>
                    </a:cubicBezTo>
                    <a:cubicBezTo>
                      <a:pt x="450" y="56"/>
                      <a:pt x="451" y="56"/>
                      <a:pt x="450" y="57"/>
                    </a:cubicBezTo>
                    <a:cubicBezTo>
                      <a:pt x="451" y="57"/>
                      <a:pt x="455" y="58"/>
                      <a:pt x="456" y="58"/>
                    </a:cubicBezTo>
                    <a:cubicBezTo>
                      <a:pt x="455" y="57"/>
                      <a:pt x="452" y="57"/>
                      <a:pt x="452" y="57"/>
                    </a:cubicBezTo>
                    <a:cubicBezTo>
                      <a:pt x="452" y="56"/>
                      <a:pt x="454" y="54"/>
                      <a:pt x="453" y="56"/>
                    </a:cubicBezTo>
                    <a:cubicBezTo>
                      <a:pt x="456" y="56"/>
                      <a:pt x="454" y="54"/>
                      <a:pt x="457" y="55"/>
                    </a:cubicBezTo>
                    <a:cubicBezTo>
                      <a:pt x="457" y="56"/>
                      <a:pt x="456" y="56"/>
                      <a:pt x="457" y="56"/>
                    </a:cubicBezTo>
                    <a:cubicBezTo>
                      <a:pt x="460" y="57"/>
                      <a:pt x="457" y="55"/>
                      <a:pt x="459" y="55"/>
                    </a:cubicBezTo>
                    <a:cubicBezTo>
                      <a:pt x="461" y="56"/>
                      <a:pt x="461" y="57"/>
                      <a:pt x="461" y="57"/>
                    </a:cubicBezTo>
                    <a:cubicBezTo>
                      <a:pt x="464" y="57"/>
                      <a:pt x="470" y="59"/>
                      <a:pt x="466" y="57"/>
                    </a:cubicBezTo>
                    <a:cubicBezTo>
                      <a:pt x="468" y="57"/>
                      <a:pt x="469" y="57"/>
                      <a:pt x="470" y="58"/>
                    </a:cubicBezTo>
                    <a:cubicBezTo>
                      <a:pt x="468" y="58"/>
                      <a:pt x="469" y="58"/>
                      <a:pt x="469" y="59"/>
                    </a:cubicBezTo>
                    <a:cubicBezTo>
                      <a:pt x="473" y="59"/>
                      <a:pt x="475" y="61"/>
                      <a:pt x="478" y="62"/>
                    </a:cubicBezTo>
                    <a:cubicBezTo>
                      <a:pt x="479" y="61"/>
                      <a:pt x="477" y="60"/>
                      <a:pt x="478" y="60"/>
                    </a:cubicBezTo>
                    <a:cubicBezTo>
                      <a:pt x="479" y="61"/>
                      <a:pt x="480" y="60"/>
                      <a:pt x="481" y="61"/>
                    </a:cubicBezTo>
                    <a:cubicBezTo>
                      <a:pt x="481" y="61"/>
                      <a:pt x="481" y="62"/>
                      <a:pt x="482" y="62"/>
                    </a:cubicBezTo>
                    <a:cubicBezTo>
                      <a:pt x="483" y="63"/>
                      <a:pt x="485" y="63"/>
                      <a:pt x="486" y="63"/>
                    </a:cubicBezTo>
                    <a:cubicBezTo>
                      <a:pt x="488" y="64"/>
                      <a:pt x="489" y="64"/>
                      <a:pt x="489" y="65"/>
                    </a:cubicBezTo>
                    <a:cubicBezTo>
                      <a:pt x="488" y="65"/>
                      <a:pt x="485" y="63"/>
                      <a:pt x="485" y="64"/>
                    </a:cubicBezTo>
                    <a:cubicBezTo>
                      <a:pt x="488" y="66"/>
                      <a:pt x="490" y="65"/>
                      <a:pt x="492" y="66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5" y="66"/>
                      <a:pt x="498" y="65"/>
                      <a:pt x="498" y="67"/>
                    </a:cubicBezTo>
                    <a:cubicBezTo>
                      <a:pt x="495" y="66"/>
                      <a:pt x="492" y="67"/>
                      <a:pt x="493" y="68"/>
                    </a:cubicBezTo>
                    <a:cubicBezTo>
                      <a:pt x="495" y="69"/>
                      <a:pt x="498" y="69"/>
                      <a:pt x="499" y="70"/>
                    </a:cubicBezTo>
                    <a:cubicBezTo>
                      <a:pt x="501" y="70"/>
                      <a:pt x="498" y="69"/>
                      <a:pt x="500" y="69"/>
                    </a:cubicBezTo>
                    <a:cubicBezTo>
                      <a:pt x="502" y="70"/>
                      <a:pt x="508" y="71"/>
                      <a:pt x="511" y="72"/>
                    </a:cubicBezTo>
                    <a:cubicBezTo>
                      <a:pt x="511" y="72"/>
                      <a:pt x="508" y="71"/>
                      <a:pt x="508" y="70"/>
                    </a:cubicBezTo>
                    <a:cubicBezTo>
                      <a:pt x="511" y="70"/>
                      <a:pt x="513" y="72"/>
                      <a:pt x="516" y="73"/>
                    </a:cubicBezTo>
                    <a:cubicBezTo>
                      <a:pt x="518" y="74"/>
                      <a:pt x="520" y="75"/>
                      <a:pt x="522" y="76"/>
                    </a:cubicBezTo>
                    <a:cubicBezTo>
                      <a:pt x="521" y="75"/>
                      <a:pt x="519" y="74"/>
                      <a:pt x="518" y="73"/>
                    </a:cubicBezTo>
                    <a:cubicBezTo>
                      <a:pt x="522" y="74"/>
                      <a:pt x="524" y="76"/>
                      <a:pt x="529" y="78"/>
                    </a:cubicBezTo>
                    <a:cubicBezTo>
                      <a:pt x="528" y="78"/>
                      <a:pt x="528" y="79"/>
                      <a:pt x="527" y="79"/>
                    </a:cubicBezTo>
                    <a:cubicBezTo>
                      <a:pt x="530" y="81"/>
                      <a:pt x="531" y="80"/>
                      <a:pt x="532" y="80"/>
                    </a:cubicBezTo>
                    <a:cubicBezTo>
                      <a:pt x="531" y="79"/>
                      <a:pt x="530" y="79"/>
                      <a:pt x="529" y="78"/>
                    </a:cubicBezTo>
                    <a:cubicBezTo>
                      <a:pt x="530" y="79"/>
                      <a:pt x="530" y="78"/>
                      <a:pt x="531" y="78"/>
                    </a:cubicBezTo>
                    <a:cubicBezTo>
                      <a:pt x="533" y="79"/>
                      <a:pt x="536" y="83"/>
                      <a:pt x="537" y="84"/>
                    </a:cubicBezTo>
                    <a:cubicBezTo>
                      <a:pt x="538" y="82"/>
                      <a:pt x="535" y="81"/>
                      <a:pt x="533" y="79"/>
                    </a:cubicBezTo>
                    <a:cubicBezTo>
                      <a:pt x="537" y="80"/>
                      <a:pt x="537" y="82"/>
                      <a:pt x="540" y="83"/>
                    </a:cubicBezTo>
                    <a:cubicBezTo>
                      <a:pt x="540" y="82"/>
                      <a:pt x="537" y="81"/>
                      <a:pt x="538" y="80"/>
                    </a:cubicBezTo>
                    <a:cubicBezTo>
                      <a:pt x="535" y="79"/>
                      <a:pt x="532" y="78"/>
                      <a:pt x="530" y="77"/>
                    </a:cubicBezTo>
                    <a:cubicBezTo>
                      <a:pt x="527" y="76"/>
                      <a:pt x="525" y="75"/>
                      <a:pt x="523" y="73"/>
                    </a:cubicBezTo>
                    <a:cubicBezTo>
                      <a:pt x="527" y="76"/>
                      <a:pt x="525" y="74"/>
                      <a:pt x="527" y="74"/>
                    </a:cubicBezTo>
                    <a:cubicBezTo>
                      <a:pt x="529" y="75"/>
                      <a:pt x="532" y="77"/>
                      <a:pt x="533" y="78"/>
                    </a:cubicBezTo>
                    <a:cubicBezTo>
                      <a:pt x="532" y="77"/>
                      <a:pt x="532" y="77"/>
                      <a:pt x="532" y="77"/>
                    </a:cubicBezTo>
                    <a:cubicBezTo>
                      <a:pt x="535" y="77"/>
                      <a:pt x="538" y="80"/>
                      <a:pt x="538" y="79"/>
                    </a:cubicBezTo>
                    <a:cubicBezTo>
                      <a:pt x="537" y="79"/>
                      <a:pt x="536" y="78"/>
                      <a:pt x="536" y="78"/>
                    </a:cubicBezTo>
                    <a:cubicBezTo>
                      <a:pt x="542" y="80"/>
                      <a:pt x="545" y="82"/>
                      <a:pt x="549" y="83"/>
                    </a:cubicBezTo>
                    <a:cubicBezTo>
                      <a:pt x="548" y="85"/>
                      <a:pt x="559" y="88"/>
                      <a:pt x="558" y="90"/>
                    </a:cubicBezTo>
                    <a:cubicBezTo>
                      <a:pt x="552" y="87"/>
                      <a:pt x="549" y="85"/>
                      <a:pt x="544" y="83"/>
                    </a:cubicBezTo>
                    <a:cubicBezTo>
                      <a:pt x="545" y="84"/>
                      <a:pt x="542" y="82"/>
                      <a:pt x="541" y="82"/>
                    </a:cubicBezTo>
                    <a:cubicBezTo>
                      <a:pt x="544" y="85"/>
                      <a:pt x="549" y="86"/>
                      <a:pt x="553" y="87"/>
                    </a:cubicBezTo>
                    <a:cubicBezTo>
                      <a:pt x="552" y="88"/>
                      <a:pt x="553" y="88"/>
                      <a:pt x="553" y="88"/>
                    </a:cubicBezTo>
                    <a:cubicBezTo>
                      <a:pt x="551" y="87"/>
                      <a:pt x="550" y="87"/>
                      <a:pt x="548" y="86"/>
                    </a:cubicBezTo>
                    <a:cubicBezTo>
                      <a:pt x="548" y="87"/>
                      <a:pt x="547" y="88"/>
                      <a:pt x="549" y="88"/>
                    </a:cubicBezTo>
                    <a:cubicBezTo>
                      <a:pt x="549" y="88"/>
                      <a:pt x="549" y="87"/>
                      <a:pt x="549" y="87"/>
                    </a:cubicBezTo>
                    <a:cubicBezTo>
                      <a:pt x="551" y="88"/>
                      <a:pt x="552" y="89"/>
                      <a:pt x="554" y="90"/>
                    </a:cubicBezTo>
                    <a:cubicBezTo>
                      <a:pt x="555" y="92"/>
                      <a:pt x="553" y="91"/>
                      <a:pt x="552" y="93"/>
                    </a:cubicBezTo>
                    <a:cubicBezTo>
                      <a:pt x="551" y="93"/>
                      <a:pt x="551" y="92"/>
                      <a:pt x="550" y="92"/>
                    </a:cubicBezTo>
                    <a:cubicBezTo>
                      <a:pt x="550" y="94"/>
                      <a:pt x="546" y="92"/>
                      <a:pt x="543" y="92"/>
                    </a:cubicBezTo>
                    <a:cubicBezTo>
                      <a:pt x="545" y="94"/>
                      <a:pt x="546" y="92"/>
                      <a:pt x="549" y="94"/>
                    </a:cubicBezTo>
                    <a:cubicBezTo>
                      <a:pt x="549" y="95"/>
                      <a:pt x="548" y="94"/>
                      <a:pt x="549" y="95"/>
                    </a:cubicBezTo>
                    <a:cubicBezTo>
                      <a:pt x="549" y="94"/>
                      <a:pt x="552" y="97"/>
                      <a:pt x="552" y="95"/>
                    </a:cubicBezTo>
                    <a:cubicBezTo>
                      <a:pt x="550" y="94"/>
                      <a:pt x="549" y="94"/>
                      <a:pt x="549" y="93"/>
                    </a:cubicBezTo>
                    <a:cubicBezTo>
                      <a:pt x="550" y="93"/>
                      <a:pt x="550" y="93"/>
                      <a:pt x="550" y="93"/>
                    </a:cubicBezTo>
                    <a:cubicBezTo>
                      <a:pt x="553" y="94"/>
                      <a:pt x="552" y="95"/>
                      <a:pt x="553" y="95"/>
                    </a:cubicBezTo>
                    <a:cubicBezTo>
                      <a:pt x="554" y="95"/>
                      <a:pt x="554" y="95"/>
                      <a:pt x="554" y="95"/>
                    </a:cubicBezTo>
                    <a:cubicBezTo>
                      <a:pt x="555" y="94"/>
                      <a:pt x="552" y="94"/>
                      <a:pt x="553" y="93"/>
                    </a:cubicBezTo>
                    <a:cubicBezTo>
                      <a:pt x="554" y="93"/>
                      <a:pt x="555" y="92"/>
                      <a:pt x="556" y="92"/>
                    </a:cubicBezTo>
                    <a:cubicBezTo>
                      <a:pt x="557" y="91"/>
                      <a:pt x="558" y="91"/>
                      <a:pt x="560" y="93"/>
                    </a:cubicBezTo>
                    <a:cubicBezTo>
                      <a:pt x="561" y="96"/>
                      <a:pt x="564" y="96"/>
                      <a:pt x="568" y="98"/>
                    </a:cubicBezTo>
                    <a:cubicBezTo>
                      <a:pt x="567" y="99"/>
                      <a:pt x="567" y="99"/>
                      <a:pt x="567" y="99"/>
                    </a:cubicBezTo>
                    <a:cubicBezTo>
                      <a:pt x="568" y="99"/>
                      <a:pt x="573" y="104"/>
                      <a:pt x="573" y="103"/>
                    </a:cubicBezTo>
                    <a:cubicBezTo>
                      <a:pt x="574" y="102"/>
                      <a:pt x="572" y="102"/>
                      <a:pt x="570" y="101"/>
                    </a:cubicBezTo>
                    <a:cubicBezTo>
                      <a:pt x="571" y="100"/>
                      <a:pt x="569" y="99"/>
                      <a:pt x="569" y="98"/>
                    </a:cubicBezTo>
                    <a:cubicBezTo>
                      <a:pt x="575" y="101"/>
                      <a:pt x="575" y="102"/>
                      <a:pt x="575" y="104"/>
                    </a:cubicBezTo>
                    <a:cubicBezTo>
                      <a:pt x="578" y="106"/>
                      <a:pt x="580" y="108"/>
                      <a:pt x="582" y="109"/>
                    </a:cubicBezTo>
                    <a:cubicBezTo>
                      <a:pt x="584" y="111"/>
                      <a:pt x="587" y="113"/>
                      <a:pt x="591" y="116"/>
                    </a:cubicBezTo>
                    <a:cubicBezTo>
                      <a:pt x="592" y="116"/>
                      <a:pt x="590" y="114"/>
                      <a:pt x="591" y="115"/>
                    </a:cubicBezTo>
                    <a:cubicBezTo>
                      <a:pt x="593" y="117"/>
                      <a:pt x="594" y="117"/>
                      <a:pt x="596" y="119"/>
                    </a:cubicBezTo>
                    <a:cubicBezTo>
                      <a:pt x="596" y="119"/>
                      <a:pt x="595" y="119"/>
                      <a:pt x="596" y="120"/>
                    </a:cubicBezTo>
                    <a:cubicBezTo>
                      <a:pt x="599" y="121"/>
                      <a:pt x="599" y="123"/>
                      <a:pt x="600" y="123"/>
                    </a:cubicBezTo>
                    <a:cubicBezTo>
                      <a:pt x="602" y="124"/>
                      <a:pt x="601" y="125"/>
                      <a:pt x="602" y="126"/>
                    </a:cubicBezTo>
                    <a:cubicBezTo>
                      <a:pt x="602" y="126"/>
                      <a:pt x="603" y="125"/>
                      <a:pt x="604" y="125"/>
                    </a:cubicBezTo>
                    <a:cubicBezTo>
                      <a:pt x="601" y="123"/>
                      <a:pt x="599" y="120"/>
                      <a:pt x="600" y="120"/>
                    </a:cubicBezTo>
                    <a:cubicBezTo>
                      <a:pt x="599" y="119"/>
                      <a:pt x="595" y="117"/>
                      <a:pt x="594" y="116"/>
                    </a:cubicBezTo>
                    <a:cubicBezTo>
                      <a:pt x="597" y="116"/>
                      <a:pt x="610" y="127"/>
                      <a:pt x="604" y="125"/>
                    </a:cubicBezTo>
                    <a:cubicBezTo>
                      <a:pt x="605" y="126"/>
                      <a:pt x="606" y="127"/>
                      <a:pt x="606" y="128"/>
                    </a:cubicBezTo>
                    <a:cubicBezTo>
                      <a:pt x="607" y="128"/>
                      <a:pt x="607" y="127"/>
                      <a:pt x="608" y="127"/>
                    </a:cubicBezTo>
                    <a:cubicBezTo>
                      <a:pt x="606" y="126"/>
                      <a:pt x="606" y="125"/>
                      <a:pt x="606" y="124"/>
                    </a:cubicBezTo>
                    <a:cubicBezTo>
                      <a:pt x="604" y="122"/>
                      <a:pt x="604" y="123"/>
                      <a:pt x="602" y="122"/>
                    </a:cubicBezTo>
                    <a:cubicBezTo>
                      <a:pt x="603" y="121"/>
                      <a:pt x="603" y="121"/>
                      <a:pt x="603" y="121"/>
                    </a:cubicBezTo>
                    <a:cubicBezTo>
                      <a:pt x="605" y="122"/>
                      <a:pt x="605" y="123"/>
                      <a:pt x="606" y="123"/>
                    </a:cubicBezTo>
                    <a:cubicBezTo>
                      <a:pt x="604" y="120"/>
                      <a:pt x="601" y="121"/>
                      <a:pt x="598" y="117"/>
                    </a:cubicBezTo>
                    <a:cubicBezTo>
                      <a:pt x="601" y="119"/>
                      <a:pt x="599" y="116"/>
                      <a:pt x="600" y="117"/>
                    </a:cubicBezTo>
                    <a:cubicBezTo>
                      <a:pt x="597" y="114"/>
                      <a:pt x="590" y="106"/>
                      <a:pt x="597" y="111"/>
                    </a:cubicBezTo>
                    <a:cubicBezTo>
                      <a:pt x="598" y="111"/>
                      <a:pt x="597" y="110"/>
                      <a:pt x="596" y="108"/>
                    </a:cubicBezTo>
                    <a:cubicBezTo>
                      <a:pt x="596" y="109"/>
                      <a:pt x="595" y="109"/>
                      <a:pt x="593" y="108"/>
                    </a:cubicBezTo>
                    <a:cubicBezTo>
                      <a:pt x="593" y="108"/>
                      <a:pt x="593" y="110"/>
                      <a:pt x="592" y="109"/>
                    </a:cubicBezTo>
                    <a:cubicBezTo>
                      <a:pt x="590" y="108"/>
                      <a:pt x="589" y="106"/>
                      <a:pt x="587" y="106"/>
                    </a:cubicBezTo>
                    <a:cubicBezTo>
                      <a:pt x="585" y="104"/>
                      <a:pt x="582" y="102"/>
                      <a:pt x="579" y="100"/>
                    </a:cubicBezTo>
                    <a:cubicBezTo>
                      <a:pt x="577" y="98"/>
                      <a:pt x="574" y="96"/>
                      <a:pt x="571" y="94"/>
                    </a:cubicBezTo>
                    <a:cubicBezTo>
                      <a:pt x="565" y="91"/>
                      <a:pt x="559" y="87"/>
                      <a:pt x="554" y="84"/>
                    </a:cubicBezTo>
                    <a:cubicBezTo>
                      <a:pt x="556" y="85"/>
                      <a:pt x="556" y="85"/>
                      <a:pt x="559" y="87"/>
                    </a:cubicBezTo>
                    <a:cubicBezTo>
                      <a:pt x="559" y="85"/>
                      <a:pt x="562" y="88"/>
                      <a:pt x="563" y="88"/>
                    </a:cubicBezTo>
                    <a:cubicBezTo>
                      <a:pt x="561" y="87"/>
                      <a:pt x="565" y="89"/>
                      <a:pt x="563" y="87"/>
                    </a:cubicBezTo>
                    <a:cubicBezTo>
                      <a:pt x="568" y="90"/>
                      <a:pt x="572" y="93"/>
                      <a:pt x="576" y="94"/>
                    </a:cubicBezTo>
                    <a:cubicBezTo>
                      <a:pt x="571" y="91"/>
                      <a:pt x="579" y="93"/>
                      <a:pt x="575" y="91"/>
                    </a:cubicBezTo>
                    <a:cubicBezTo>
                      <a:pt x="572" y="91"/>
                      <a:pt x="568" y="89"/>
                      <a:pt x="565" y="86"/>
                    </a:cubicBezTo>
                    <a:cubicBezTo>
                      <a:pt x="565" y="86"/>
                      <a:pt x="565" y="86"/>
                      <a:pt x="564" y="86"/>
                    </a:cubicBezTo>
                    <a:cubicBezTo>
                      <a:pt x="562" y="84"/>
                      <a:pt x="567" y="87"/>
                      <a:pt x="568" y="87"/>
                    </a:cubicBezTo>
                    <a:cubicBezTo>
                      <a:pt x="566" y="85"/>
                      <a:pt x="564" y="83"/>
                      <a:pt x="561" y="82"/>
                    </a:cubicBezTo>
                    <a:cubicBezTo>
                      <a:pt x="562" y="82"/>
                      <a:pt x="563" y="81"/>
                      <a:pt x="564" y="82"/>
                    </a:cubicBezTo>
                    <a:cubicBezTo>
                      <a:pt x="567" y="84"/>
                      <a:pt x="566" y="84"/>
                      <a:pt x="569" y="85"/>
                    </a:cubicBezTo>
                    <a:cubicBezTo>
                      <a:pt x="569" y="86"/>
                      <a:pt x="568" y="86"/>
                      <a:pt x="568" y="86"/>
                    </a:cubicBezTo>
                    <a:cubicBezTo>
                      <a:pt x="570" y="87"/>
                      <a:pt x="570" y="86"/>
                      <a:pt x="572" y="87"/>
                    </a:cubicBezTo>
                    <a:cubicBezTo>
                      <a:pt x="571" y="89"/>
                      <a:pt x="571" y="89"/>
                      <a:pt x="571" y="89"/>
                    </a:cubicBezTo>
                    <a:cubicBezTo>
                      <a:pt x="574" y="89"/>
                      <a:pt x="577" y="90"/>
                      <a:pt x="580" y="91"/>
                    </a:cubicBezTo>
                    <a:cubicBezTo>
                      <a:pt x="576" y="88"/>
                      <a:pt x="572" y="83"/>
                      <a:pt x="568" y="82"/>
                    </a:cubicBezTo>
                    <a:cubicBezTo>
                      <a:pt x="568" y="82"/>
                      <a:pt x="567" y="79"/>
                      <a:pt x="569" y="80"/>
                    </a:cubicBezTo>
                    <a:cubicBezTo>
                      <a:pt x="571" y="82"/>
                      <a:pt x="571" y="82"/>
                      <a:pt x="574" y="83"/>
                    </a:cubicBezTo>
                    <a:cubicBezTo>
                      <a:pt x="574" y="84"/>
                      <a:pt x="573" y="83"/>
                      <a:pt x="573" y="84"/>
                    </a:cubicBezTo>
                    <a:cubicBezTo>
                      <a:pt x="579" y="87"/>
                      <a:pt x="575" y="87"/>
                      <a:pt x="580" y="91"/>
                    </a:cubicBezTo>
                    <a:cubicBezTo>
                      <a:pt x="582" y="91"/>
                      <a:pt x="582" y="90"/>
                      <a:pt x="584" y="91"/>
                    </a:cubicBezTo>
                    <a:cubicBezTo>
                      <a:pt x="583" y="90"/>
                      <a:pt x="585" y="90"/>
                      <a:pt x="585" y="90"/>
                    </a:cubicBezTo>
                    <a:cubicBezTo>
                      <a:pt x="586" y="92"/>
                      <a:pt x="587" y="93"/>
                      <a:pt x="587" y="91"/>
                    </a:cubicBezTo>
                    <a:cubicBezTo>
                      <a:pt x="588" y="92"/>
                      <a:pt x="590" y="93"/>
                      <a:pt x="591" y="94"/>
                    </a:cubicBezTo>
                    <a:cubicBezTo>
                      <a:pt x="593" y="96"/>
                      <a:pt x="595" y="97"/>
                      <a:pt x="595" y="98"/>
                    </a:cubicBezTo>
                    <a:cubicBezTo>
                      <a:pt x="595" y="99"/>
                      <a:pt x="594" y="98"/>
                      <a:pt x="594" y="99"/>
                    </a:cubicBezTo>
                    <a:cubicBezTo>
                      <a:pt x="590" y="98"/>
                      <a:pt x="584" y="93"/>
                      <a:pt x="580" y="91"/>
                    </a:cubicBezTo>
                    <a:cubicBezTo>
                      <a:pt x="580" y="91"/>
                      <a:pt x="580" y="92"/>
                      <a:pt x="581" y="93"/>
                    </a:cubicBezTo>
                    <a:cubicBezTo>
                      <a:pt x="581" y="92"/>
                      <a:pt x="582" y="92"/>
                      <a:pt x="583" y="93"/>
                    </a:cubicBezTo>
                    <a:cubicBezTo>
                      <a:pt x="584" y="94"/>
                      <a:pt x="583" y="94"/>
                      <a:pt x="583" y="95"/>
                    </a:cubicBezTo>
                    <a:cubicBezTo>
                      <a:pt x="584" y="96"/>
                      <a:pt x="586" y="96"/>
                      <a:pt x="586" y="97"/>
                    </a:cubicBezTo>
                    <a:cubicBezTo>
                      <a:pt x="583" y="96"/>
                      <a:pt x="583" y="96"/>
                      <a:pt x="583" y="96"/>
                    </a:cubicBezTo>
                    <a:cubicBezTo>
                      <a:pt x="582" y="97"/>
                      <a:pt x="587" y="100"/>
                      <a:pt x="589" y="101"/>
                    </a:cubicBezTo>
                    <a:cubicBezTo>
                      <a:pt x="588" y="100"/>
                      <a:pt x="587" y="100"/>
                      <a:pt x="587" y="99"/>
                    </a:cubicBezTo>
                    <a:cubicBezTo>
                      <a:pt x="588" y="100"/>
                      <a:pt x="588" y="99"/>
                      <a:pt x="589" y="100"/>
                    </a:cubicBezTo>
                    <a:cubicBezTo>
                      <a:pt x="591" y="102"/>
                      <a:pt x="589" y="101"/>
                      <a:pt x="590" y="103"/>
                    </a:cubicBezTo>
                    <a:cubicBezTo>
                      <a:pt x="592" y="103"/>
                      <a:pt x="591" y="104"/>
                      <a:pt x="591" y="104"/>
                    </a:cubicBezTo>
                    <a:cubicBezTo>
                      <a:pt x="592" y="104"/>
                      <a:pt x="593" y="104"/>
                      <a:pt x="594" y="105"/>
                    </a:cubicBezTo>
                    <a:cubicBezTo>
                      <a:pt x="594" y="105"/>
                      <a:pt x="593" y="106"/>
                      <a:pt x="594" y="106"/>
                    </a:cubicBezTo>
                    <a:cubicBezTo>
                      <a:pt x="601" y="108"/>
                      <a:pt x="603" y="115"/>
                      <a:pt x="610" y="118"/>
                    </a:cubicBezTo>
                    <a:cubicBezTo>
                      <a:pt x="610" y="119"/>
                      <a:pt x="612" y="120"/>
                      <a:pt x="613" y="122"/>
                    </a:cubicBezTo>
                    <a:cubicBezTo>
                      <a:pt x="613" y="121"/>
                      <a:pt x="612" y="119"/>
                      <a:pt x="612" y="118"/>
                    </a:cubicBezTo>
                    <a:cubicBezTo>
                      <a:pt x="610" y="116"/>
                      <a:pt x="604" y="112"/>
                      <a:pt x="603" y="109"/>
                    </a:cubicBezTo>
                    <a:cubicBezTo>
                      <a:pt x="605" y="110"/>
                      <a:pt x="607" y="112"/>
                      <a:pt x="608" y="113"/>
                    </a:cubicBezTo>
                    <a:cubicBezTo>
                      <a:pt x="608" y="113"/>
                      <a:pt x="608" y="112"/>
                      <a:pt x="609" y="113"/>
                    </a:cubicBezTo>
                    <a:cubicBezTo>
                      <a:pt x="611" y="114"/>
                      <a:pt x="612" y="116"/>
                      <a:pt x="614" y="117"/>
                    </a:cubicBezTo>
                    <a:cubicBezTo>
                      <a:pt x="616" y="119"/>
                      <a:pt x="618" y="120"/>
                      <a:pt x="620" y="122"/>
                    </a:cubicBezTo>
                    <a:cubicBezTo>
                      <a:pt x="623" y="125"/>
                      <a:pt x="627" y="128"/>
                      <a:pt x="629" y="131"/>
                    </a:cubicBezTo>
                    <a:cubicBezTo>
                      <a:pt x="628" y="130"/>
                      <a:pt x="629" y="129"/>
                      <a:pt x="629" y="128"/>
                    </a:cubicBezTo>
                    <a:cubicBezTo>
                      <a:pt x="626" y="127"/>
                      <a:pt x="623" y="125"/>
                      <a:pt x="622" y="122"/>
                    </a:cubicBezTo>
                    <a:cubicBezTo>
                      <a:pt x="620" y="121"/>
                      <a:pt x="617" y="119"/>
                      <a:pt x="615" y="117"/>
                    </a:cubicBezTo>
                    <a:cubicBezTo>
                      <a:pt x="612" y="114"/>
                      <a:pt x="610" y="112"/>
                      <a:pt x="608" y="111"/>
                    </a:cubicBezTo>
                    <a:cubicBezTo>
                      <a:pt x="608" y="109"/>
                      <a:pt x="603" y="105"/>
                      <a:pt x="605" y="104"/>
                    </a:cubicBezTo>
                    <a:cubicBezTo>
                      <a:pt x="603" y="103"/>
                      <a:pt x="599" y="101"/>
                      <a:pt x="599" y="100"/>
                    </a:cubicBezTo>
                    <a:cubicBezTo>
                      <a:pt x="601" y="101"/>
                      <a:pt x="601" y="100"/>
                      <a:pt x="603" y="101"/>
                    </a:cubicBezTo>
                    <a:cubicBezTo>
                      <a:pt x="601" y="100"/>
                      <a:pt x="600" y="99"/>
                      <a:pt x="598" y="97"/>
                    </a:cubicBezTo>
                    <a:cubicBezTo>
                      <a:pt x="598" y="96"/>
                      <a:pt x="600" y="97"/>
                      <a:pt x="598" y="95"/>
                    </a:cubicBezTo>
                    <a:cubicBezTo>
                      <a:pt x="593" y="92"/>
                      <a:pt x="586" y="88"/>
                      <a:pt x="582" y="83"/>
                    </a:cubicBezTo>
                    <a:cubicBezTo>
                      <a:pt x="583" y="82"/>
                      <a:pt x="588" y="86"/>
                      <a:pt x="590" y="87"/>
                    </a:cubicBezTo>
                    <a:cubicBezTo>
                      <a:pt x="588" y="85"/>
                      <a:pt x="593" y="89"/>
                      <a:pt x="593" y="88"/>
                    </a:cubicBezTo>
                    <a:cubicBezTo>
                      <a:pt x="591" y="87"/>
                      <a:pt x="592" y="85"/>
                      <a:pt x="594" y="86"/>
                    </a:cubicBezTo>
                    <a:cubicBezTo>
                      <a:pt x="595" y="87"/>
                      <a:pt x="596" y="88"/>
                      <a:pt x="595" y="89"/>
                    </a:cubicBezTo>
                    <a:cubicBezTo>
                      <a:pt x="597" y="90"/>
                      <a:pt x="598" y="91"/>
                      <a:pt x="599" y="91"/>
                    </a:cubicBezTo>
                    <a:cubicBezTo>
                      <a:pt x="595" y="88"/>
                      <a:pt x="599" y="89"/>
                      <a:pt x="597" y="88"/>
                    </a:cubicBezTo>
                    <a:cubicBezTo>
                      <a:pt x="597" y="88"/>
                      <a:pt x="596" y="88"/>
                      <a:pt x="595" y="87"/>
                    </a:cubicBezTo>
                    <a:cubicBezTo>
                      <a:pt x="596" y="86"/>
                      <a:pt x="592" y="85"/>
                      <a:pt x="590" y="85"/>
                    </a:cubicBezTo>
                    <a:cubicBezTo>
                      <a:pt x="589" y="82"/>
                      <a:pt x="581" y="80"/>
                      <a:pt x="578" y="76"/>
                    </a:cubicBezTo>
                    <a:cubicBezTo>
                      <a:pt x="580" y="77"/>
                      <a:pt x="582" y="77"/>
                      <a:pt x="584" y="79"/>
                    </a:cubicBezTo>
                    <a:cubicBezTo>
                      <a:pt x="585" y="78"/>
                      <a:pt x="587" y="79"/>
                      <a:pt x="590" y="80"/>
                    </a:cubicBezTo>
                    <a:cubicBezTo>
                      <a:pt x="591" y="82"/>
                      <a:pt x="589" y="81"/>
                      <a:pt x="589" y="81"/>
                    </a:cubicBezTo>
                    <a:cubicBezTo>
                      <a:pt x="591" y="82"/>
                      <a:pt x="594" y="82"/>
                      <a:pt x="595" y="85"/>
                    </a:cubicBezTo>
                    <a:cubicBezTo>
                      <a:pt x="594" y="84"/>
                      <a:pt x="590" y="83"/>
                      <a:pt x="592" y="84"/>
                    </a:cubicBezTo>
                    <a:cubicBezTo>
                      <a:pt x="594" y="84"/>
                      <a:pt x="596" y="85"/>
                      <a:pt x="598" y="86"/>
                    </a:cubicBezTo>
                    <a:cubicBezTo>
                      <a:pt x="600" y="86"/>
                      <a:pt x="602" y="87"/>
                      <a:pt x="603" y="88"/>
                    </a:cubicBezTo>
                    <a:cubicBezTo>
                      <a:pt x="604" y="88"/>
                      <a:pt x="604" y="87"/>
                      <a:pt x="603" y="87"/>
                    </a:cubicBezTo>
                    <a:cubicBezTo>
                      <a:pt x="606" y="89"/>
                      <a:pt x="609" y="90"/>
                      <a:pt x="612" y="92"/>
                    </a:cubicBezTo>
                    <a:cubicBezTo>
                      <a:pt x="615" y="94"/>
                      <a:pt x="617" y="96"/>
                      <a:pt x="618" y="97"/>
                    </a:cubicBezTo>
                    <a:cubicBezTo>
                      <a:pt x="620" y="99"/>
                      <a:pt x="624" y="102"/>
                      <a:pt x="625" y="102"/>
                    </a:cubicBezTo>
                    <a:cubicBezTo>
                      <a:pt x="623" y="101"/>
                      <a:pt x="624" y="99"/>
                      <a:pt x="622" y="98"/>
                    </a:cubicBezTo>
                    <a:cubicBezTo>
                      <a:pt x="624" y="100"/>
                      <a:pt x="626" y="100"/>
                      <a:pt x="628" y="101"/>
                    </a:cubicBezTo>
                    <a:cubicBezTo>
                      <a:pt x="628" y="102"/>
                      <a:pt x="632" y="105"/>
                      <a:pt x="633" y="106"/>
                    </a:cubicBezTo>
                    <a:cubicBezTo>
                      <a:pt x="633" y="107"/>
                      <a:pt x="630" y="103"/>
                      <a:pt x="630" y="105"/>
                    </a:cubicBezTo>
                    <a:cubicBezTo>
                      <a:pt x="633" y="108"/>
                      <a:pt x="637" y="112"/>
                      <a:pt x="641" y="116"/>
                    </a:cubicBezTo>
                    <a:cubicBezTo>
                      <a:pt x="645" y="120"/>
                      <a:pt x="649" y="124"/>
                      <a:pt x="652" y="128"/>
                    </a:cubicBezTo>
                    <a:cubicBezTo>
                      <a:pt x="650" y="127"/>
                      <a:pt x="647" y="122"/>
                      <a:pt x="646" y="123"/>
                    </a:cubicBezTo>
                    <a:cubicBezTo>
                      <a:pt x="646" y="124"/>
                      <a:pt x="648" y="125"/>
                      <a:pt x="649" y="127"/>
                    </a:cubicBezTo>
                    <a:cubicBezTo>
                      <a:pt x="650" y="128"/>
                      <a:pt x="651" y="130"/>
                      <a:pt x="653" y="132"/>
                    </a:cubicBezTo>
                    <a:cubicBezTo>
                      <a:pt x="652" y="133"/>
                      <a:pt x="651" y="132"/>
                      <a:pt x="649" y="130"/>
                    </a:cubicBezTo>
                    <a:cubicBezTo>
                      <a:pt x="650" y="128"/>
                      <a:pt x="642" y="122"/>
                      <a:pt x="646" y="122"/>
                    </a:cubicBezTo>
                    <a:cubicBezTo>
                      <a:pt x="643" y="120"/>
                      <a:pt x="639" y="117"/>
                      <a:pt x="638" y="114"/>
                    </a:cubicBezTo>
                    <a:cubicBezTo>
                      <a:pt x="637" y="113"/>
                      <a:pt x="637" y="115"/>
                      <a:pt x="635" y="113"/>
                    </a:cubicBezTo>
                    <a:cubicBezTo>
                      <a:pt x="635" y="112"/>
                      <a:pt x="636" y="113"/>
                      <a:pt x="637" y="113"/>
                    </a:cubicBezTo>
                    <a:cubicBezTo>
                      <a:pt x="635" y="112"/>
                      <a:pt x="631" y="109"/>
                      <a:pt x="628" y="106"/>
                    </a:cubicBezTo>
                    <a:cubicBezTo>
                      <a:pt x="624" y="103"/>
                      <a:pt x="620" y="100"/>
                      <a:pt x="617" y="99"/>
                    </a:cubicBezTo>
                    <a:cubicBezTo>
                      <a:pt x="617" y="98"/>
                      <a:pt x="617" y="97"/>
                      <a:pt x="617" y="97"/>
                    </a:cubicBezTo>
                    <a:cubicBezTo>
                      <a:pt x="616" y="97"/>
                      <a:pt x="614" y="96"/>
                      <a:pt x="613" y="96"/>
                    </a:cubicBezTo>
                    <a:cubicBezTo>
                      <a:pt x="616" y="97"/>
                      <a:pt x="615" y="98"/>
                      <a:pt x="616" y="99"/>
                    </a:cubicBezTo>
                    <a:cubicBezTo>
                      <a:pt x="616" y="99"/>
                      <a:pt x="620" y="101"/>
                      <a:pt x="620" y="102"/>
                    </a:cubicBezTo>
                    <a:cubicBezTo>
                      <a:pt x="620" y="103"/>
                      <a:pt x="618" y="101"/>
                      <a:pt x="618" y="101"/>
                    </a:cubicBezTo>
                    <a:cubicBezTo>
                      <a:pt x="618" y="102"/>
                      <a:pt x="619" y="102"/>
                      <a:pt x="619" y="102"/>
                    </a:cubicBezTo>
                    <a:cubicBezTo>
                      <a:pt x="618" y="102"/>
                      <a:pt x="617" y="101"/>
                      <a:pt x="617" y="102"/>
                    </a:cubicBezTo>
                    <a:cubicBezTo>
                      <a:pt x="620" y="104"/>
                      <a:pt x="625" y="105"/>
                      <a:pt x="625" y="108"/>
                    </a:cubicBezTo>
                    <a:cubicBezTo>
                      <a:pt x="623" y="106"/>
                      <a:pt x="624" y="108"/>
                      <a:pt x="622" y="107"/>
                    </a:cubicBezTo>
                    <a:cubicBezTo>
                      <a:pt x="620" y="104"/>
                      <a:pt x="615" y="101"/>
                      <a:pt x="613" y="101"/>
                    </a:cubicBezTo>
                    <a:cubicBezTo>
                      <a:pt x="618" y="103"/>
                      <a:pt x="616" y="105"/>
                      <a:pt x="618" y="107"/>
                    </a:cubicBezTo>
                    <a:cubicBezTo>
                      <a:pt x="615" y="105"/>
                      <a:pt x="617" y="105"/>
                      <a:pt x="615" y="104"/>
                    </a:cubicBezTo>
                    <a:cubicBezTo>
                      <a:pt x="614" y="105"/>
                      <a:pt x="615" y="107"/>
                      <a:pt x="617" y="109"/>
                    </a:cubicBezTo>
                    <a:cubicBezTo>
                      <a:pt x="615" y="107"/>
                      <a:pt x="615" y="109"/>
                      <a:pt x="614" y="108"/>
                    </a:cubicBezTo>
                    <a:cubicBezTo>
                      <a:pt x="616" y="110"/>
                      <a:pt x="619" y="112"/>
                      <a:pt x="617" y="112"/>
                    </a:cubicBezTo>
                    <a:cubicBezTo>
                      <a:pt x="618" y="113"/>
                      <a:pt x="621" y="116"/>
                      <a:pt x="621" y="116"/>
                    </a:cubicBezTo>
                    <a:cubicBezTo>
                      <a:pt x="620" y="116"/>
                      <a:pt x="616" y="112"/>
                      <a:pt x="616" y="113"/>
                    </a:cubicBezTo>
                    <a:cubicBezTo>
                      <a:pt x="622" y="116"/>
                      <a:pt x="625" y="120"/>
                      <a:pt x="627" y="124"/>
                    </a:cubicBezTo>
                    <a:cubicBezTo>
                      <a:pt x="630" y="129"/>
                      <a:pt x="632" y="133"/>
                      <a:pt x="638" y="136"/>
                    </a:cubicBezTo>
                    <a:cubicBezTo>
                      <a:pt x="636" y="137"/>
                      <a:pt x="638" y="139"/>
                      <a:pt x="639" y="140"/>
                    </a:cubicBezTo>
                    <a:cubicBezTo>
                      <a:pt x="637" y="140"/>
                      <a:pt x="635" y="139"/>
                      <a:pt x="633" y="138"/>
                    </a:cubicBezTo>
                    <a:cubicBezTo>
                      <a:pt x="633" y="137"/>
                      <a:pt x="632" y="137"/>
                      <a:pt x="631" y="136"/>
                    </a:cubicBezTo>
                    <a:cubicBezTo>
                      <a:pt x="629" y="134"/>
                      <a:pt x="632" y="135"/>
                      <a:pt x="630" y="133"/>
                    </a:cubicBezTo>
                    <a:cubicBezTo>
                      <a:pt x="629" y="134"/>
                      <a:pt x="629" y="134"/>
                      <a:pt x="630" y="135"/>
                    </a:cubicBezTo>
                    <a:cubicBezTo>
                      <a:pt x="627" y="133"/>
                      <a:pt x="627" y="131"/>
                      <a:pt x="623" y="128"/>
                    </a:cubicBezTo>
                    <a:cubicBezTo>
                      <a:pt x="621" y="128"/>
                      <a:pt x="620" y="126"/>
                      <a:pt x="620" y="128"/>
                    </a:cubicBezTo>
                    <a:cubicBezTo>
                      <a:pt x="624" y="131"/>
                      <a:pt x="625" y="133"/>
                      <a:pt x="629" y="135"/>
                    </a:cubicBezTo>
                    <a:cubicBezTo>
                      <a:pt x="627" y="135"/>
                      <a:pt x="629" y="140"/>
                      <a:pt x="631" y="139"/>
                    </a:cubicBezTo>
                    <a:cubicBezTo>
                      <a:pt x="630" y="138"/>
                      <a:pt x="629" y="137"/>
                      <a:pt x="629" y="137"/>
                    </a:cubicBezTo>
                    <a:cubicBezTo>
                      <a:pt x="629" y="137"/>
                      <a:pt x="629" y="136"/>
                      <a:pt x="630" y="136"/>
                    </a:cubicBezTo>
                    <a:cubicBezTo>
                      <a:pt x="632" y="139"/>
                      <a:pt x="634" y="139"/>
                      <a:pt x="634" y="141"/>
                    </a:cubicBezTo>
                    <a:cubicBezTo>
                      <a:pt x="633" y="140"/>
                      <a:pt x="632" y="138"/>
                      <a:pt x="631" y="139"/>
                    </a:cubicBezTo>
                    <a:cubicBezTo>
                      <a:pt x="633" y="141"/>
                      <a:pt x="631" y="139"/>
                      <a:pt x="632" y="141"/>
                    </a:cubicBezTo>
                    <a:cubicBezTo>
                      <a:pt x="634" y="142"/>
                      <a:pt x="638" y="146"/>
                      <a:pt x="639" y="148"/>
                    </a:cubicBezTo>
                    <a:cubicBezTo>
                      <a:pt x="638" y="149"/>
                      <a:pt x="638" y="149"/>
                      <a:pt x="638" y="149"/>
                    </a:cubicBezTo>
                    <a:cubicBezTo>
                      <a:pt x="636" y="146"/>
                      <a:pt x="633" y="146"/>
                      <a:pt x="635" y="147"/>
                    </a:cubicBezTo>
                    <a:cubicBezTo>
                      <a:pt x="639" y="151"/>
                      <a:pt x="642" y="151"/>
                      <a:pt x="643" y="151"/>
                    </a:cubicBezTo>
                    <a:cubicBezTo>
                      <a:pt x="645" y="152"/>
                      <a:pt x="643" y="152"/>
                      <a:pt x="644" y="153"/>
                    </a:cubicBezTo>
                    <a:cubicBezTo>
                      <a:pt x="645" y="153"/>
                      <a:pt x="648" y="155"/>
                      <a:pt x="649" y="156"/>
                    </a:cubicBezTo>
                    <a:cubicBezTo>
                      <a:pt x="648" y="156"/>
                      <a:pt x="648" y="154"/>
                      <a:pt x="650" y="155"/>
                    </a:cubicBezTo>
                    <a:cubicBezTo>
                      <a:pt x="651" y="157"/>
                      <a:pt x="653" y="160"/>
                      <a:pt x="655" y="162"/>
                    </a:cubicBezTo>
                    <a:cubicBezTo>
                      <a:pt x="657" y="165"/>
                      <a:pt x="659" y="167"/>
                      <a:pt x="660" y="169"/>
                    </a:cubicBezTo>
                    <a:cubicBezTo>
                      <a:pt x="659" y="169"/>
                      <a:pt x="658" y="168"/>
                      <a:pt x="659" y="170"/>
                    </a:cubicBezTo>
                    <a:cubicBezTo>
                      <a:pt x="660" y="169"/>
                      <a:pt x="662" y="175"/>
                      <a:pt x="664" y="176"/>
                    </a:cubicBezTo>
                    <a:cubicBezTo>
                      <a:pt x="665" y="176"/>
                      <a:pt x="663" y="174"/>
                      <a:pt x="664" y="173"/>
                    </a:cubicBezTo>
                    <a:cubicBezTo>
                      <a:pt x="666" y="177"/>
                      <a:pt x="666" y="175"/>
                      <a:pt x="668" y="177"/>
                    </a:cubicBezTo>
                    <a:cubicBezTo>
                      <a:pt x="669" y="180"/>
                      <a:pt x="675" y="188"/>
                      <a:pt x="677" y="190"/>
                    </a:cubicBezTo>
                    <a:cubicBezTo>
                      <a:pt x="677" y="188"/>
                      <a:pt x="674" y="187"/>
                      <a:pt x="674" y="185"/>
                    </a:cubicBezTo>
                    <a:cubicBezTo>
                      <a:pt x="676" y="186"/>
                      <a:pt x="676" y="184"/>
                      <a:pt x="678" y="185"/>
                    </a:cubicBezTo>
                    <a:cubicBezTo>
                      <a:pt x="678" y="187"/>
                      <a:pt x="681" y="190"/>
                      <a:pt x="682" y="191"/>
                    </a:cubicBezTo>
                    <a:cubicBezTo>
                      <a:pt x="680" y="188"/>
                      <a:pt x="680" y="187"/>
                      <a:pt x="682" y="189"/>
                    </a:cubicBezTo>
                    <a:cubicBezTo>
                      <a:pt x="679" y="183"/>
                      <a:pt x="676" y="181"/>
                      <a:pt x="673" y="175"/>
                    </a:cubicBezTo>
                    <a:cubicBezTo>
                      <a:pt x="672" y="175"/>
                      <a:pt x="672" y="175"/>
                      <a:pt x="671" y="175"/>
                    </a:cubicBezTo>
                    <a:cubicBezTo>
                      <a:pt x="671" y="174"/>
                      <a:pt x="669" y="172"/>
                      <a:pt x="669" y="171"/>
                    </a:cubicBezTo>
                    <a:cubicBezTo>
                      <a:pt x="670" y="171"/>
                      <a:pt x="672" y="175"/>
                      <a:pt x="673" y="174"/>
                    </a:cubicBezTo>
                    <a:cubicBezTo>
                      <a:pt x="672" y="172"/>
                      <a:pt x="667" y="167"/>
                      <a:pt x="668" y="167"/>
                    </a:cubicBezTo>
                    <a:cubicBezTo>
                      <a:pt x="666" y="164"/>
                      <a:pt x="666" y="164"/>
                      <a:pt x="666" y="164"/>
                    </a:cubicBezTo>
                    <a:cubicBezTo>
                      <a:pt x="665" y="165"/>
                      <a:pt x="659" y="157"/>
                      <a:pt x="662" y="158"/>
                    </a:cubicBezTo>
                    <a:cubicBezTo>
                      <a:pt x="660" y="155"/>
                      <a:pt x="656" y="151"/>
                      <a:pt x="657" y="149"/>
                    </a:cubicBezTo>
                    <a:cubicBezTo>
                      <a:pt x="660" y="154"/>
                      <a:pt x="662" y="156"/>
                      <a:pt x="665" y="159"/>
                    </a:cubicBezTo>
                    <a:cubicBezTo>
                      <a:pt x="664" y="158"/>
                      <a:pt x="665" y="157"/>
                      <a:pt x="663" y="155"/>
                    </a:cubicBezTo>
                    <a:cubicBezTo>
                      <a:pt x="663" y="156"/>
                      <a:pt x="662" y="155"/>
                      <a:pt x="661" y="154"/>
                    </a:cubicBezTo>
                    <a:cubicBezTo>
                      <a:pt x="661" y="153"/>
                      <a:pt x="659" y="151"/>
                      <a:pt x="659" y="151"/>
                    </a:cubicBezTo>
                    <a:cubicBezTo>
                      <a:pt x="660" y="150"/>
                      <a:pt x="659" y="149"/>
                      <a:pt x="659" y="148"/>
                    </a:cubicBezTo>
                    <a:cubicBezTo>
                      <a:pt x="662" y="150"/>
                      <a:pt x="664" y="154"/>
                      <a:pt x="666" y="157"/>
                    </a:cubicBezTo>
                    <a:cubicBezTo>
                      <a:pt x="666" y="157"/>
                      <a:pt x="666" y="156"/>
                      <a:pt x="665" y="155"/>
                    </a:cubicBezTo>
                    <a:cubicBezTo>
                      <a:pt x="664" y="154"/>
                      <a:pt x="663" y="153"/>
                      <a:pt x="664" y="153"/>
                    </a:cubicBezTo>
                    <a:cubicBezTo>
                      <a:pt x="664" y="152"/>
                      <a:pt x="665" y="154"/>
                      <a:pt x="666" y="154"/>
                    </a:cubicBezTo>
                    <a:cubicBezTo>
                      <a:pt x="665" y="153"/>
                      <a:pt x="662" y="150"/>
                      <a:pt x="662" y="149"/>
                    </a:cubicBezTo>
                    <a:cubicBezTo>
                      <a:pt x="663" y="150"/>
                      <a:pt x="665" y="152"/>
                      <a:pt x="666" y="152"/>
                    </a:cubicBezTo>
                    <a:cubicBezTo>
                      <a:pt x="668" y="154"/>
                      <a:pt x="669" y="156"/>
                      <a:pt x="670" y="159"/>
                    </a:cubicBezTo>
                    <a:cubicBezTo>
                      <a:pt x="669" y="157"/>
                      <a:pt x="673" y="161"/>
                      <a:pt x="675" y="160"/>
                    </a:cubicBezTo>
                    <a:cubicBezTo>
                      <a:pt x="671" y="158"/>
                      <a:pt x="667" y="155"/>
                      <a:pt x="667" y="150"/>
                    </a:cubicBezTo>
                    <a:cubicBezTo>
                      <a:pt x="664" y="148"/>
                      <a:pt x="660" y="143"/>
                      <a:pt x="659" y="140"/>
                    </a:cubicBezTo>
                    <a:cubicBezTo>
                      <a:pt x="660" y="142"/>
                      <a:pt x="662" y="143"/>
                      <a:pt x="663" y="143"/>
                    </a:cubicBezTo>
                    <a:cubicBezTo>
                      <a:pt x="663" y="141"/>
                      <a:pt x="658" y="139"/>
                      <a:pt x="657" y="136"/>
                    </a:cubicBezTo>
                    <a:cubicBezTo>
                      <a:pt x="658" y="137"/>
                      <a:pt x="658" y="138"/>
                      <a:pt x="658" y="137"/>
                    </a:cubicBezTo>
                    <a:cubicBezTo>
                      <a:pt x="657" y="135"/>
                      <a:pt x="656" y="135"/>
                      <a:pt x="655" y="135"/>
                    </a:cubicBezTo>
                    <a:cubicBezTo>
                      <a:pt x="654" y="134"/>
                      <a:pt x="653" y="131"/>
                      <a:pt x="655" y="132"/>
                    </a:cubicBezTo>
                    <a:cubicBezTo>
                      <a:pt x="657" y="134"/>
                      <a:pt x="658" y="136"/>
                      <a:pt x="660" y="138"/>
                    </a:cubicBezTo>
                    <a:cubicBezTo>
                      <a:pt x="661" y="139"/>
                      <a:pt x="663" y="141"/>
                      <a:pt x="664" y="143"/>
                    </a:cubicBezTo>
                    <a:cubicBezTo>
                      <a:pt x="667" y="147"/>
                      <a:pt x="670" y="151"/>
                      <a:pt x="673" y="155"/>
                    </a:cubicBezTo>
                    <a:cubicBezTo>
                      <a:pt x="672" y="154"/>
                      <a:pt x="671" y="153"/>
                      <a:pt x="670" y="152"/>
                    </a:cubicBezTo>
                    <a:cubicBezTo>
                      <a:pt x="669" y="150"/>
                      <a:pt x="668" y="149"/>
                      <a:pt x="667" y="148"/>
                    </a:cubicBezTo>
                    <a:cubicBezTo>
                      <a:pt x="666" y="145"/>
                      <a:pt x="664" y="144"/>
                      <a:pt x="662" y="143"/>
                    </a:cubicBezTo>
                    <a:cubicBezTo>
                      <a:pt x="665" y="145"/>
                      <a:pt x="665" y="148"/>
                      <a:pt x="667" y="148"/>
                    </a:cubicBezTo>
                    <a:cubicBezTo>
                      <a:pt x="669" y="151"/>
                      <a:pt x="668" y="153"/>
                      <a:pt x="671" y="155"/>
                    </a:cubicBezTo>
                    <a:cubicBezTo>
                      <a:pt x="669" y="153"/>
                      <a:pt x="671" y="154"/>
                      <a:pt x="672" y="154"/>
                    </a:cubicBezTo>
                    <a:cubicBezTo>
                      <a:pt x="673" y="156"/>
                      <a:pt x="673" y="156"/>
                      <a:pt x="675" y="159"/>
                    </a:cubicBezTo>
                    <a:cubicBezTo>
                      <a:pt x="676" y="158"/>
                      <a:pt x="680" y="165"/>
                      <a:pt x="681" y="164"/>
                    </a:cubicBezTo>
                    <a:cubicBezTo>
                      <a:pt x="675" y="159"/>
                      <a:pt x="672" y="150"/>
                      <a:pt x="668" y="145"/>
                    </a:cubicBezTo>
                    <a:cubicBezTo>
                      <a:pt x="667" y="143"/>
                      <a:pt x="668" y="147"/>
                      <a:pt x="667" y="145"/>
                    </a:cubicBezTo>
                    <a:cubicBezTo>
                      <a:pt x="666" y="144"/>
                      <a:pt x="666" y="143"/>
                      <a:pt x="666" y="143"/>
                    </a:cubicBezTo>
                    <a:cubicBezTo>
                      <a:pt x="668" y="143"/>
                      <a:pt x="666" y="142"/>
                      <a:pt x="666" y="139"/>
                    </a:cubicBezTo>
                    <a:cubicBezTo>
                      <a:pt x="669" y="142"/>
                      <a:pt x="667" y="142"/>
                      <a:pt x="669" y="144"/>
                    </a:cubicBezTo>
                    <a:cubicBezTo>
                      <a:pt x="670" y="146"/>
                      <a:pt x="673" y="147"/>
                      <a:pt x="674" y="148"/>
                    </a:cubicBezTo>
                    <a:cubicBezTo>
                      <a:pt x="673" y="149"/>
                      <a:pt x="672" y="148"/>
                      <a:pt x="672" y="148"/>
                    </a:cubicBezTo>
                    <a:cubicBezTo>
                      <a:pt x="673" y="149"/>
                      <a:pt x="673" y="150"/>
                      <a:pt x="674" y="151"/>
                    </a:cubicBezTo>
                    <a:cubicBezTo>
                      <a:pt x="674" y="150"/>
                      <a:pt x="675" y="150"/>
                      <a:pt x="675" y="151"/>
                    </a:cubicBezTo>
                    <a:cubicBezTo>
                      <a:pt x="675" y="153"/>
                      <a:pt x="675" y="155"/>
                      <a:pt x="678" y="158"/>
                    </a:cubicBezTo>
                    <a:cubicBezTo>
                      <a:pt x="678" y="158"/>
                      <a:pt x="677" y="157"/>
                      <a:pt x="678" y="157"/>
                    </a:cubicBezTo>
                    <a:cubicBezTo>
                      <a:pt x="679" y="160"/>
                      <a:pt x="682" y="164"/>
                      <a:pt x="683" y="166"/>
                    </a:cubicBezTo>
                    <a:cubicBezTo>
                      <a:pt x="684" y="167"/>
                      <a:pt x="685" y="169"/>
                      <a:pt x="687" y="171"/>
                    </a:cubicBezTo>
                    <a:cubicBezTo>
                      <a:pt x="686" y="172"/>
                      <a:pt x="691" y="177"/>
                      <a:pt x="690" y="178"/>
                    </a:cubicBezTo>
                    <a:cubicBezTo>
                      <a:pt x="690" y="178"/>
                      <a:pt x="691" y="178"/>
                      <a:pt x="691" y="179"/>
                    </a:cubicBezTo>
                    <a:cubicBezTo>
                      <a:pt x="694" y="178"/>
                      <a:pt x="686" y="169"/>
                      <a:pt x="686" y="166"/>
                    </a:cubicBezTo>
                    <a:cubicBezTo>
                      <a:pt x="688" y="170"/>
                      <a:pt x="688" y="168"/>
                      <a:pt x="687" y="166"/>
                    </a:cubicBezTo>
                    <a:cubicBezTo>
                      <a:pt x="689" y="169"/>
                      <a:pt x="691" y="172"/>
                      <a:pt x="692" y="174"/>
                    </a:cubicBezTo>
                    <a:cubicBezTo>
                      <a:pt x="693" y="177"/>
                      <a:pt x="693" y="179"/>
                      <a:pt x="694" y="178"/>
                    </a:cubicBezTo>
                    <a:cubicBezTo>
                      <a:pt x="695" y="180"/>
                      <a:pt x="697" y="185"/>
                      <a:pt x="697" y="184"/>
                    </a:cubicBezTo>
                    <a:cubicBezTo>
                      <a:pt x="696" y="181"/>
                      <a:pt x="697" y="184"/>
                      <a:pt x="698" y="183"/>
                    </a:cubicBezTo>
                    <a:cubicBezTo>
                      <a:pt x="698" y="181"/>
                      <a:pt x="695" y="179"/>
                      <a:pt x="695" y="177"/>
                    </a:cubicBezTo>
                    <a:cubicBezTo>
                      <a:pt x="695" y="177"/>
                      <a:pt x="698" y="182"/>
                      <a:pt x="697" y="179"/>
                    </a:cubicBezTo>
                    <a:cubicBezTo>
                      <a:pt x="695" y="176"/>
                      <a:pt x="695" y="176"/>
                      <a:pt x="693" y="175"/>
                    </a:cubicBezTo>
                    <a:cubicBezTo>
                      <a:pt x="693" y="174"/>
                      <a:pt x="693" y="173"/>
                      <a:pt x="693" y="172"/>
                    </a:cubicBezTo>
                    <a:cubicBezTo>
                      <a:pt x="692" y="171"/>
                      <a:pt x="692" y="173"/>
                      <a:pt x="691" y="171"/>
                    </a:cubicBezTo>
                    <a:cubicBezTo>
                      <a:pt x="692" y="168"/>
                      <a:pt x="685" y="160"/>
                      <a:pt x="683" y="155"/>
                    </a:cubicBezTo>
                    <a:cubicBezTo>
                      <a:pt x="687" y="160"/>
                      <a:pt x="690" y="164"/>
                      <a:pt x="693" y="168"/>
                    </a:cubicBezTo>
                    <a:cubicBezTo>
                      <a:pt x="696" y="173"/>
                      <a:pt x="698" y="177"/>
                      <a:pt x="701" y="180"/>
                    </a:cubicBezTo>
                    <a:cubicBezTo>
                      <a:pt x="700" y="179"/>
                      <a:pt x="700" y="179"/>
                      <a:pt x="701" y="180"/>
                    </a:cubicBezTo>
                    <a:cubicBezTo>
                      <a:pt x="702" y="182"/>
                      <a:pt x="702" y="182"/>
                      <a:pt x="702" y="182"/>
                    </a:cubicBezTo>
                    <a:cubicBezTo>
                      <a:pt x="702" y="182"/>
                      <a:pt x="702" y="183"/>
                      <a:pt x="702" y="184"/>
                    </a:cubicBezTo>
                    <a:cubicBezTo>
                      <a:pt x="704" y="186"/>
                      <a:pt x="703" y="187"/>
                      <a:pt x="704" y="190"/>
                    </a:cubicBezTo>
                    <a:cubicBezTo>
                      <a:pt x="706" y="192"/>
                      <a:pt x="709" y="197"/>
                      <a:pt x="711" y="202"/>
                    </a:cubicBezTo>
                    <a:cubicBezTo>
                      <a:pt x="714" y="207"/>
                      <a:pt x="715" y="211"/>
                      <a:pt x="716" y="214"/>
                    </a:cubicBezTo>
                    <a:cubicBezTo>
                      <a:pt x="717" y="215"/>
                      <a:pt x="717" y="216"/>
                      <a:pt x="718" y="218"/>
                    </a:cubicBezTo>
                    <a:cubicBezTo>
                      <a:pt x="719" y="220"/>
                      <a:pt x="720" y="222"/>
                      <a:pt x="721" y="224"/>
                    </a:cubicBezTo>
                    <a:cubicBezTo>
                      <a:pt x="722" y="228"/>
                      <a:pt x="724" y="233"/>
                      <a:pt x="724" y="235"/>
                    </a:cubicBezTo>
                    <a:cubicBezTo>
                      <a:pt x="724" y="235"/>
                      <a:pt x="725" y="234"/>
                      <a:pt x="725" y="235"/>
                    </a:cubicBezTo>
                    <a:cubicBezTo>
                      <a:pt x="726" y="237"/>
                      <a:pt x="727" y="241"/>
                      <a:pt x="728" y="245"/>
                    </a:cubicBezTo>
                    <a:cubicBezTo>
                      <a:pt x="728" y="246"/>
                      <a:pt x="729" y="248"/>
                      <a:pt x="729" y="249"/>
                    </a:cubicBezTo>
                    <a:cubicBezTo>
                      <a:pt x="729" y="250"/>
                      <a:pt x="730" y="251"/>
                      <a:pt x="730" y="251"/>
                    </a:cubicBezTo>
                    <a:cubicBezTo>
                      <a:pt x="730" y="251"/>
                      <a:pt x="730" y="250"/>
                      <a:pt x="731" y="251"/>
                    </a:cubicBezTo>
                    <a:cubicBezTo>
                      <a:pt x="731" y="253"/>
                      <a:pt x="730" y="253"/>
                      <a:pt x="731" y="255"/>
                    </a:cubicBezTo>
                    <a:cubicBezTo>
                      <a:pt x="733" y="258"/>
                      <a:pt x="732" y="264"/>
                      <a:pt x="735" y="269"/>
                    </a:cubicBezTo>
                    <a:cubicBezTo>
                      <a:pt x="736" y="267"/>
                      <a:pt x="734" y="265"/>
                      <a:pt x="734" y="266"/>
                    </a:cubicBezTo>
                    <a:close/>
                    <a:moveTo>
                      <a:pt x="635" y="109"/>
                    </a:moveTo>
                    <a:cubicBezTo>
                      <a:pt x="634" y="107"/>
                      <a:pt x="640" y="113"/>
                      <a:pt x="638" y="111"/>
                    </a:cubicBezTo>
                    <a:cubicBezTo>
                      <a:pt x="640" y="111"/>
                      <a:pt x="639" y="112"/>
                      <a:pt x="640" y="113"/>
                    </a:cubicBezTo>
                    <a:cubicBezTo>
                      <a:pt x="639" y="113"/>
                      <a:pt x="637" y="111"/>
                      <a:pt x="635" y="109"/>
                    </a:cubicBezTo>
                    <a:close/>
                    <a:moveTo>
                      <a:pt x="555" y="80"/>
                    </a:moveTo>
                    <a:cubicBezTo>
                      <a:pt x="553" y="78"/>
                      <a:pt x="551" y="78"/>
                      <a:pt x="550" y="77"/>
                    </a:cubicBezTo>
                    <a:cubicBezTo>
                      <a:pt x="550" y="76"/>
                      <a:pt x="554" y="78"/>
                      <a:pt x="556" y="79"/>
                    </a:cubicBezTo>
                    <a:cubicBezTo>
                      <a:pt x="554" y="76"/>
                      <a:pt x="548" y="75"/>
                      <a:pt x="545" y="74"/>
                    </a:cubicBezTo>
                    <a:cubicBezTo>
                      <a:pt x="544" y="73"/>
                      <a:pt x="545" y="73"/>
                      <a:pt x="544" y="72"/>
                    </a:cubicBezTo>
                    <a:cubicBezTo>
                      <a:pt x="545" y="72"/>
                      <a:pt x="547" y="74"/>
                      <a:pt x="545" y="74"/>
                    </a:cubicBezTo>
                    <a:cubicBezTo>
                      <a:pt x="548" y="73"/>
                      <a:pt x="554" y="77"/>
                      <a:pt x="554" y="75"/>
                    </a:cubicBezTo>
                    <a:cubicBezTo>
                      <a:pt x="556" y="77"/>
                      <a:pt x="558" y="78"/>
                      <a:pt x="560" y="79"/>
                    </a:cubicBezTo>
                    <a:cubicBezTo>
                      <a:pt x="561" y="79"/>
                      <a:pt x="565" y="80"/>
                      <a:pt x="566" y="82"/>
                    </a:cubicBezTo>
                    <a:cubicBezTo>
                      <a:pt x="563" y="82"/>
                      <a:pt x="559" y="80"/>
                      <a:pt x="555" y="80"/>
                    </a:cubicBezTo>
                    <a:close/>
                    <a:moveTo>
                      <a:pt x="595" y="115"/>
                    </a:moveTo>
                    <a:cubicBezTo>
                      <a:pt x="593" y="113"/>
                      <a:pt x="593" y="113"/>
                      <a:pt x="589" y="111"/>
                    </a:cubicBezTo>
                    <a:cubicBezTo>
                      <a:pt x="591" y="111"/>
                      <a:pt x="591" y="112"/>
                      <a:pt x="590" y="110"/>
                    </a:cubicBezTo>
                    <a:cubicBezTo>
                      <a:pt x="591" y="109"/>
                      <a:pt x="591" y="110"/>
                      <a:pt x="593" y="111"/>
                    </a:cubicBezTo>
                    <a:cubicBezTo>
                      <a:pt x="593" y="113"/>
                      <a:pt x="594" y="113"/>
                      <a:pt x="596" y="115"/>
                    </a:cubicBezTo>
                    <a:cubicBezTo>
                      <a:pt x="596" y="116"/>
                      <a:pt x="595" y="115"/>
                      <a:pt x="595" y="115"/>
                    </a:cubicBezTo>
                    <a:close/>
                    <a:moveTo>
                      <a:pt x="529" y="74"/>
                    </a:moveTo>
                    <a:cubicBezTo>
                      <a:pt x="532" y="75"/>
                      <a:pt x="532" y="75"/>
                      <a:pt x="536" y="77"/>
                    </a:cubicBezTo>
                    <a:cubicBezTo>
                      <a:pt x="535" y="77"/>
                      <a:pt x="533" y="77"/>
                      <a:pt x="532" y="76"/>
                    </a:cubicBezTo>
                    <a:cubicBezTo>
                      <a:pt x="530" y="76"/>
                      <a:pt x="529" y="75"/>
                      <a:pt x="529" y="74"/>
                    </a:cubicBezTo>
                    <a:close/>
                    <a:moveTo>
                      <a:pt x="358" y="58"/>
                    </a:moveTo>
                    <a:cubicBezTo>
                      <a:pt x="358" y="58"/>
                      <a:pt x="359" y="57"/>
                      <a:pt x="361" y="56"/>
                    </a:cubicBezTo>
                    <a:cubicBezTo>
                      <a:pt x="362" y="58"/>
                      <a:pt x="362" y="58"/>
                      <a:pt x="362" y="58"/>
                    </a:cubicBezTo>
                    <a:cubicBezTo>
                      <a:pt x="360" y="58"/>
                      <a:pt x="359" y="58"/>
                      <a:pt x="358" y="58"/>
                    </a:cubicBezTo>
                    <a:close/>
                    <a:moveTo>
                      <a:pt x="342" y="68"/>
                    </a:moveTo>
                    <a:cubicBezTo>
                      <a:pt x="341" y="68"/>
                      <a:pt x="341" y="68"/>
                      <a:pt x="340" y="69"/>
                    </a:cubicBezTo>
                    <a:cubicBezTo>
                      <a:pt x="338" y="68"/>
                      <a:pt x="335" y="68"/>
                      <a:pt x="333" y="70"/>
                    </a:cubicBezTo>
                    <a:cubicBezTo>
                      <a:pt x="334" y="67"/>
                      <a:pt x="337" y="68"/>
                      <a:pt x="340" y="67"/>
                    </a:cubicBezTo>
                    <a:cubicBezTo>
                      <a:pt x="342" y="67"/>
                      <a:pt x="342" y="67"/>
                      <a:pt x="342" y="68"/>
                    </a:cubicBezTo>
                    <a:close/>
                    <a:moveTo>
                      <a:pt x="370" y="66"/>
                    </a:moveTo>
                    <a:cubicBezTo>
                      <a:pt x="367" y="67"/>
                      <a:pt x="368" y="65"/>
                      <a:pt x="365" y="66"/>
                    </a:cubicBezTo>
                    <a:cubicBezTo>
                      <a:pt x="366" y="65"/>
                      <a:pt x="370" y="65"/>
                      <a:pt x="370" y="66"/>
                    </a:cubicBezTo>
                    <a:close/>
                    <a:moveTo>
                      <a:pt x="456" y="81"/>
                    </a:moveTo>
                    <a:cubicBezTo>
                      <a:pt x="456" y="82"/>
                      <a:pt x="453" y="82"/>
                      <a:pt x="453" y="82"/>
                    </a:cubicBezTo>
                    <a:cubicBezTo>
                      <a:pt x="451" y="82"/>
                      <a:pt x="453" y="82"/>
                      <a:pt x="452" y="81"/>
                    </a:cubicBezTo>
                    <a:cubicBezTo>
                      <a:pt x="453" y="82"/>
                      <a:pt x="454" y="81"/>
                      <a:pt x="456" y="81"/>
                    </a:cubicBezTo>
                    <a:close/>
                    <a:moveTo>
                      <a:pt x="469" y="102"/>
                    </a:moveTo>
                    <a:cubicBezTo>
                      <a:pt x="469" y="102"/>
                      <a:pt x="466" y="101"/>
                      <a:pt x="468" y="101"/>
                    </a:cubicBezTo>
                    <a:cubicBezTo>
                      <a:pt x="466" y="101"/>
                      <a:pt x="465" y="101"/>
                      <a:pt x="465" y="100"/>
                    </a:cubicBezTo>
                    <a:cubicBezTo>
                      <a:pt x="464" y="100"/>
                      <a:pt x="464" y="101"/>
                      <a:pt x="464" y="101"/>
                    </a:cubicBezTo>
                    <a:cubicBezTo>
                      <a:pt x="462" y="100"/>
                      <a:pt x="462" y="100"/>
                      <a:pt x="460" y="100"/>
                    </a:cubicBezTo>
                    <a:cubicBezTo>
                      <a:pt x="460" y="99"/>
                      <a:pt x="461" y="99"/>
                      <a:pt x="463" y="99"/>
                    </a:cubicBezTo>
                    <a:cubicBezTo>
                      <a:pt x="461" y="98"/>
                      <a:pt x="459" y="97"/>
                      <a:pt x="457" y="96"/>
                    </a:cubicBezTo>
                    <a:cubicBezTo>
                      <a:pt x="455" y="96"/>
                      <a:pt x="458" y="97"/>
                      <a:pt x="456" y="97"/>
                    </a:cubicBezTo>
                    <a:cubicBezTo>
                      <a:pt x="454" y="97"/>
                      <a:pt x="454" y="96"/>
                      <a:pt x="452" y="96"/>
                    </a:cubicBezTo>
                    <a:cubicBezTo>
                      <a:pt x="454" y="96"/>
                      <a:pt x="457" y="95"/>
                      <a:pt x="459" y="97"/>
                    </a:cubicBezTo>
                    <a:cubicBezTo>
                      <a:pt x="460" y="97"/>
                      <a:pt x="461" y="96"/>
                      <a:pt x="462" y="97"/>
                    </a:cubicBezTo>
                    <a:cubicBezTo>
                      <a:pt x="462" y="96"/>
                      <a:pt x="467" y="98"/>
                      <a:pt x="466" y="96"/>
                    </a:cubicBezTo>
                    <a:cubicBezTo>
                      <a:pt x="464" y="96"/>
                      <a:pt x="468" y="97"/>
                      <a:pt x="465" y="96"/>
                    </a:cubicBezTo>
                    <a:cubicBezTo>
                      <a:pt x="465" y="95"/>
                      <a:pt x="464" y="95"/>
                      <a:pt x="464" y="94"/>
                    </a:cubicBezTo>
                    <a:cubicBezTo>
                      <a:pt x="460" y="94"/>
                      <a:pt x="456" y="93"/>
                      <a:pt x="453" y="92"/>
                    </a:cubicBezTo>
                    <a:cubicBezTo>
                      <a:pt x="452" y="92"/>
                      <a:pt x="453" y="92"/>
                      <a:pt x="452" y="93"/>
                    </a:cubicBezTo>
                    <a:cubicBezTo>
                      <a:pt x="449" y="91"/>
                      <a:pt x="446" y="91"/>
                      <a:pt x="444" y="91"/>
                    </a:cubicBezTo>
                    <a:cubicBezTo>
                      <a:pt x="442" y="90"/>
                      <a:pt x="439" y="90"/>
                      <a:pt x="437" y="89"/>
                    </a:cubicBezTo>
                    <a:cubicBezTo>
                      <a:pt x="436" y="87"/>
                      <a:pt x="440" y="88"/>
                      <a:pt x="440" y="87"/>
                    </a:cubicBezTo>
                    <a:cubicBezTo>
                      <a:pt x="443" y="88"/>
                      <a:pt x="439" y="88"/>
                      <a:pt x="438" y="88"/>
                    </a:cubicBezTo>
                    <a:cubicBezTo>
                      <a:pt x="440" y="90"/>
                      <a:pt x="444" y="88"/>
                      <a:pt x="443" y="90"/>
                    </a:cubicBezTo>
                    <a:cubicBezTo>
                      <a:pt x="444" y="90"/>
                      <a:pt x="444" y="90"/>
                      <a:pt x="446" y="90"/>
                    </a:cubicBezTo>
                    <a:cubicBezTo>
                      <a:pt x="448" y="90"/>
                      <a:pt x="445" y="90"/>
                      <a:pt x="446" y="89"/>
                    </a:cubicBezTo>
                    <a:cubicBezTo>
                      <a:pt x="448" y="90"/>
                      <a:pt x="449" y="90"/>
                      <a:pt x="453" y="91"/>
                    </a:cubicBezTo>
                    <a:cubicBezTo>
                      <a:pt x="453" y="90"/>
                      <a:pt x="451" y="89"/>
                      <a:pt x="450" y="89"/>
                    </a:cubicBezTo>
                    <a:cubicBezTo>
                      <a:pt x="451" y="89"/>
                      <a:pt x="454" y="89"/>
                      <a:pt x="455" y="90"/>
                    </a:cubicBezTo>
                    <a:cubicBezTo>
                      <a:pt x="456" y="90"/>
                      <a:pt x="454" y="89"/>
                      <a:pt x="456" y="89"/>
                    </a:cubicBezTo>
                    <a:cubicBezTo>
                      <a:pt x="458" y="89"/>
                      <a:pt x="460" y="90"/>
                      <a:pt x="463" y="91"/>
                    </a:cubicBezTo>
                    <a:cubicBezTo>
                      <a:pt x="464" y="91"/>
                      <a:pt x="461" y="90"/>
                      <a:pt x="461" y="90"/>
                    </a:cubicBezTo>
                    <a:cubicBezTo>
                      <a:pt x="462" y="89"/>
                      <a:pt x="462" y="91"/>
                      <a:pt x="465" y="91"/>
                    </a:cubicBezTo>
                    <a:cubicBezTo>
                      <a:pt x="465" y="91"/>
                      <a:pt x="464" y="91"/>
                      <a:pt x="464" y="92"/>
                    </a:cubicBezTo>
                    <a:cubicBezTo>
                      <a:pt x="465" y="93"/>
                      <a:pt x="466" y="91"/>
                      <a:pt x="468" y="92"/>
                    </a:cubicBezTo>
                    <a:cubicBezTo>
                      <a:pt x="466" y="93"/>
                      <a:pt x="464" y="93"/>
                      <a:pt x="462" y="93"/>
                    </a:cubicBezTo>
                    <a:cubicBezTo>
                      <a:pt x="464" y="94"/>
                      <a:pt x="465" y="93"/>
                      <a:pt x="468" y="95"/>
                    </a:cubicBezTo>
                    <a:cubicBezTo>
                      <a:pt x="468" y="94"/>
                      <a:pt x="466" y="93"/>
                      <a:pt x="469" y="94"/>
                    </a:cubicBezTo>
                    <a:cubicBezTo>
                      <a:pt x="469" y="93"/>
                      <a:pt x="469" y="92"/>
                      <a:pt x="468" y="92"/>
                    </a:cubicBezTo>
                    <a:cubicBezTo>
                      <a:pt x="471" y="93"/>
                      <a:pt x="474" y="92"/>
                      <a:pt x="477" y="94"/>
                    </a:cubicBezTo>
                    <a:cubicBezTo>
                      <a:pt x="475" y="95"/>
                      <a:pt x="472" y="92"/>
                      <a:pt x="470" y="93"/>
                    </a:cubicBezTo>
                    <a:cubicBezTo>
                      <a:pt x="470" y="94"/>
                      <a:pt x="473" y="94"/>
                      <a:pt x="473" y="94"/>
                    </a:cubicBezTo>
                    <a:cubicBezTo>
                      <a:pt x="474" y="94"/>
                      <a:pt x="474" y="94"/>
                      <a:pt x="474" y="94"/>
                    </a:cubicBezTo>
                    <a:cubicBezTo>
                      <a:pt x="474" y="94"/>
                      <a:pt x="474" y="95"/>
                      <a:pt x="475" y="95"/>
                    </a:cubicBezTo>
                    <a:cubicBezTo>
                      <a:pt x="474" y="95"/>
                      <a:pt x="472" y="95"/>
                      <a:pt x="470" y="94"/>
                    </a:cubicBezTo>
                    <a:cubicBezTo>
                      <a:pt x="470" y="95"/>
                      <a:pt x="471" y="95"/>
                      <a:pt x="471" y="96"/>
                    </a:cubicBezTo>
                    <a:cubicBezTo>
                      <a:pt x="472" y="95"/>
                      <a:pt x="475" y="95"/>
                      <a:pt x="478" y="96"/>
                    </a:cubicBezTo>
                    <a:cubicBezTo>
                      <a:pt x="479" y="95"/>
                      <a:pt x="475" y="95"/>
                      <a:pt x="476" y="94"/>
                    </a:cubicBezTo>
                    <a:cubicBezTo>
                      <a:pt x="478" y="95"/>
                      <a:pt x="477" y="95"/>
                      <a:pt x="479" y="95"/>
                    </a:cubicBezTo>
                    <a:cubicBezTo>
                      <a:pt x="479" y="95"/>
                      <a:pt x="477" y="95"/>
                      <a:pt x="477" y="94"/>
                    </a:cubicBezTo>
                    <a:cubicBezTo>
                      <a:pt x="479" y="94"/>
                      <a:pt x="479" y="95"/>
                      <a:pt x="480" y="95"/>
                    </a:cubicBezTo>
                    <a:cubicBezTo>
                      <a:pt x="480" y="95"/>
                      <a:pt x="478" y="96"/>
                      <a:pt x="479" y="97"/>
                    </a:cubicBezTo>
                    <a:cubicBezTo>
                      <a:pt x="481" y="97"/>
                      <a:pt x="481" y="96"/>
                      <a:pt x="481" y="95"/>
                    </a:cubicBezTo>
                    <a:cubicBezTo>
                      <a:pt x="483" y="96"/>
                      <a:pt x="483" y="95"/>
                      <a:pt x="485" y="96"/>
                    </a:cubicBezTo>
                    <a:cubicBezTo>
                      <a:pt x="485" y="96"/>
                      <a:pt x="484" y="96"/>
                      <a:pt x="485" y="97"/>
                    </a:cubicBezTo>
                    <a:cubicBezTo>
                      <a:pt x="484" y="97"/>
                      <a:pt x="482" y="96"/>
                      <a:pt x="482" y="96"/>
                    </a:cubicBezTo>
                    <a:cubicBezTo>
                      <a:pt x="483" y="97"/>
                      <a:pt x="482" y="97"/>
                      <a:pt x="482" y="98"/>
                    </a:cubicBezTo>
                    <a:cubicBezTo>
                      <a:pt x="480" y="97"/>
                      <a:pt x="478" y="98"/>
                      <a:pt x="477" y="99"/>
                    </a:cubicBezTo>
                    <a:cubicBezTo>
                      <a:pt x="477" y="98"/>
                      <a:pt x="476" y="97"/>
                      <a:pt x="476" y="96"/>
                    </a:cubicBezTo>
                    <a:cubicBezTo>
                      <a:pt x="472" y="95"/>
                      <a:pt x="473" y="97"/>
                      <a:pt x="469" y="96"/>
                    </a:cubicBezTo>
                    <a:cubicBezTo>
                      <a:pt x="470" y="97"/>
                      <a:pt x="470" y="97"/>
                      <a:pt x="472" y="98"/>
                    </a:cubicBezTo>
                    <a:cubicBezTo>
                      <a:pt x="469" y="98"/>
                      <a:pt x="468" y="95"/>
                      <a:pt x="466" y="95"/>
                    </a:cubicBezTo>
                    <a:cubicBezTo>
                      <a:pt x="467" y="97"/>
                      <a:pt x="471" y="100"/>
                      <a:pt x="475" y="99"/>
                    </a:cubicBezTo>
                    <a:cubicBezTo>
                      <a:pt x="477" y="99"/>
                      <a:pt x="478" y="100"/>
                      <a:pt x="479" y="102"/>
                    </a:cubicBezTo>
                    <a:cubicBezTo>
                      <a:pt x="477" y="100"/>
                      <a:pt x="474" y="100"/>
                      <a:pt x="472" y="100"/>
                    </a:cubicBezTo>
                    <a:cubicBezTo>
                      <a:pt x="470" y="100"/>
                      <a:pt x="469" y="100"/>
                      <a:pt x="469" y="101"/>
                    </a:cubicBezTo>
                    <a:cubicBezTo>
                      <a:pt x="467" y="100"/>
                      <a:pt x="466" y="99"/>
                      <a:pt x="463" y="98"/>
                    </a:cubicBezTo>
                    <a:cubicBezTo>
                      <a:pt x="464" y="100"/>
                      <a:pt x="467" y="101"/>
                      <a:pt x="469" y="102"/>
                    </a:cubicBezTo>
                    <a:close/>
                    <a:moveTo>
                      <a:pt x="442" y="88"/>
                    </a:moveTo>
                    <a:cubicBezTo>
                      <a:pt x="443" y="88"/>
                      <a:pt x="443" y="88"/>
                      <a:pt x="444" y="88"/>
                    </a:cubicBezTo>
                    <a:cubicBezTo>
                      <a:pt x="443" y="88"/>
                      <a:pt x="444" y="89"/>
                      <a:pt x="444" y="89"/>
                    </a:cubicBezTo>
                    <a:cubicBezTo>
                      <a:pt x="442" y="89"/>
                      <a:pt x="442" y="88"/>
                      <a:pt x="442" y="88"/>
                    </a:cubicBezTo>
                    <a:close/>
                    <a:moveTo>
                      <a:pt x="535" y="128"/>
                    </a:moveTo>
                    <a:cubicBezTo>
                      <a:pt x="535" y="128"/>
                      <a:pt x="535" y="128"/>
                      <a:pt x="536" y="129"/>
                    </a:cubicBezTo>
                    <a:cubicBezTo>
                      <a:pt x="536" y="129"/>
                      <a:pt x="535" y="128"/>
                      <a:pt x="534" y="129"/>
                    </a:cubicBezTo>
                    <a:cubicBezTo>
                      <a:pt x="533" y="128"/>
                      <a:pt x="534" y="127"/>
                      <a:pt x="535" y="128"/>
                    </a:cubicBezTo>
                    <a:close/>
                    <a:moveTo>
                      <a:pt x="208" y="418"/>
                    </a:moveTo>
                    <a:cubicBezTo>
                      <a:pt x="207" y="417"/>
                      <a:pt x="207" y="417"/>
                      <a:pt x="206" y="416"/>
                    </a:cubicBezTo>
                    <a:cubicBezTo>
                      <a:pt x="207" y="415"/>
                      <a:pt x="207" y="417"/>
                      <a:pt x="208" y="416"/>
                    </a:cubicBezTo>
                    <a:cubicBezTo>
                      <a:pt x="208" y="417"/>
                      <a:pt x="207" y="417"/>
                      <a:pt x="208" y="418"/>
                    </a:cubicBezTo>
                    <a:close/>
                    <a:moveTo>
                      <a:pt x="196" y="475"/>
                    </a:moveTo>
                    <a:cubicBezTo>
                      <a:pt x="195" y="475"/>
                      <a:pt x="193" y="470"/>
                      <a:pt x="193" y="472"/>
                    </a:cubicBezTo>
                    <a:cubicBezTo>
                      <a:pt x="192" y="472"/>
                      <a:pt x="193" y="470"/>
                      <a:pt x="193" y="469"/>
                    </a:cubicBezTo>
                    <a:cubicBezTo>
                      <a:pt x="193" y="470"/>
                      <a:pt x="195" y="472"/>
                      <a:pt x="194" y="472"/>
                    </a:cubicBezTo>
                    <a:cubicBezTo>
                      <a:pt x="194" y="473"/>
                      <a:pt x="195" y="472"/>
                      <a:pt x="195" y="472"/>
                    </a:cubicBezTo>
                    <a:cubicBezTo>
                      <a:pt x="196" y="473"/>
                      <a:pt x="195" y="474"/>
                      <a:pt x="196" y="475"/>
                    </a:cubicBezTo>
                    <a:close/>
                    <a:moveTo>
                      <a:pt x="188" y="477"/>
                    </a:moveTo>
                    <a:cubicBezTo>
                      <a:pt x="187" y="477"/>
                      <a:pt x="186" y="475"/>
                      <a:pt x="187" y="475"/>
                    </a:cubicBezTo>
                    <a:cubicBezTo>
                      <a:pt x="188" y="476"/>
                      <a:pt x="187" y="476"/>
                      <a:pt x="188" y="477"/>
                    </a:cubicBezTo>
                    <a:close/>
                    <a:moveTo>
                      <a:pt x="192" y="521"/>
                    </a:moveTo>
                    <a:cubicBezTo>
                      <a:pt x="191" y="520"/>
                      <a:pt x="191" y="520"/>
                      <a:pt x="190" y="519"/>
                    </a:cubicBezTo>
                    <a:cubicBezTo>
                      <a:pt x="190" y="519"/>
                      <a:pt x="191" y="519"/>
                      <a:pt x="192" y="520"/>
                    </a:cubicBezTo>
                    <a:cubicBezTo>
                      <a:pt x="192" y="519"/>
                      <a:pt x="192" y="519"/>
                      <a:pt x="191" y="519"/>
                    </a:cubicBezTo>
                    <a:cubicBezTo>
                      <a:pt x="191" y="519"/>
                      <a:pt x="192" y="519"/>
                      <a:pt x="192" y="519"/>
                    </a:cubicBezTo>
                    <a:cubicBezTo>
                      <a:pt x="193" y="520"/>
                      <a:pt x="193" y="520"/>
                      <a:pt x="193" y="520"/>
                    </a:cubicBezTo>
                    <a:cubicBezTo>
                      <a:pt x="192" y="520"/>
                      <a:pt x="192" y="520"/>
                      <a:pt x="192" y="521"/>
                    </a:cubicBezTo>
                    <a:close/>
                    <a:moveTo>
                      <a:pt x="99" y="543"/>
                    </a:moveTo>
                    <a:cubicBezTo>
                      <a:pt x="98" y="540"/>
                      <a:pt x="97" y="539"/>
                      <a:pt x="95" y="535"/>
                    </a:cubicBezTo>
                    <a:cubicBezTo>
                      <a:pt x="96" y="534"/>
                      <a:pt x="95" y="531"/>
                      <a:pt x="97" y="534"/>
                    </a:cubicBezTo>
                    <a:cubicBezTo>
                      <a:pt x="98" y="536"/>
                      <a:pt x="97" y="536"/>
                      <a:pt x="97" y="538"/>
                    </a:cubicBezTo>
                    <a:cubicBezTo>
                      <a:pt x="98" y="539"/>
                      <a:pt x="99" y="540"/>
                      <a:pt x="100" y="542"/>
                    </a:cubicBezTo>
                    <a:cubicBezTo>
                      <a:pt x="99" y="542"/>
                      <a:pt x="100" y="543"/>
                      <a:pt x="99" y="543"/>
                    </a:cubicBezTo>
                    <a:close/>
                    <a:moveTo>
                      <a:pt x="4" y="336"/>
                    </a:moveTo>
                    <a:cubicBezTo>
                      <a:pt x="5" y="333"/>
                      <a:pt x="5" y="333"/>
                      <a:pt x="5" y="333"/>
                    </a:cubicBezTo>
                    <a:cubicBezTo>
                      <a:pt x="5" y="333"/>
                      <a:pt x="5" y="330"/>
                      <a:pt x="6" y="329"/>
                    </a:cubicBezTo>
                    <a:cubicBezTo>
                      <a:pt x="5" y="332"/>
                      <a:pt x="7" y="330"/>
                      <a:pt x="6" y="335"/>
                    </a:cubicBezTo>
                    <a:cubicBezTo>
                      <a:pt x="5" y="335"/>
                      <a:pt x="5" y="336"/>
                      <a:pt x="4" y="336"/>
                    </a:cubicBezTo>
                    <a:close/>
                    <a:moveTo>
                      <a:pt x="569" y="48"/>
                    </a:moveTo>
                    <a:cubicBezTo>
                      <a:pt x="571" y="48"/>
                      <a:pt x="573" y="50"/>
                      <a:pt x="573" y="51"/>
                    </a:cubicBezTo>
                    <a:cubicBezTo>
                      <a:pt x="570" y="49"/>
                      <a:pt x="571" y="49"/>
                      <a:pt x="569" y="48"/>
                    </a:cubicBezTo>
                    <a:close/>
                    <a:moveTo>
                      <a:pt x="721" y="219"/>
                    </a:moveTo>
                    <a:cubicBezTo>
                      <a:pt x="720" y="219"/>
                      <a:pt x="719" y="217"/>
                      <a:pt x="718" y="215"/>
                    </a:cubicBezTo>
                    <a:cubicBezTo>
                      <a:pt x="719" y="214"/>
                      <a:pt x="721" y="217"/>
                      <a:pt x="721" y="219"/>
                    </a:cubicBezTo>
                    <a:close/>
                    <a:moveTo>
                      <a:pt x="708" y="191"/>
                    </a:moveTo>
                    <a:cubicBezTo>
                      <a:pt x="706" y="189"/>
                      <a:pt x="706" y="187"/>
                      <a:pt x="705" y="185"/>
                    </a:cubicBezTo>
                    <a:cubicBezTo>
                      <a:pt x="706" y="184"/>
                      <a:pt x="706" y="184"/>
                      <a:pt x="706" y="184"/>
                    </a:cubicBezTo>
                    <a:cubicBezTo>
                      <a:pt x="707" y="187"/>
                      <a:pt x="708" y="189"/>
                      <a:pt x="708" y="191"/>
                    </a:cubicBezTo>
                    <a:close/>
                    <a:moveTo>
                      <a:pt x="684" y="166"/>
                    </a:moveTo>
                    <a:cubicBezTo>
                      <a:pt x="682" y="163"/>
                      <a:pt x="683" y="164"/>
                      <a:pt x="680" y="161"/>
                    </a:cubicBezTo>
                    <a:cubicBezTo>
                      <a:pt x="680" y="159"/>
                      <a:pt x="682" y="163"/>
                      <a:pt x="683" y="162"/>
                    </a:cubicBezTo>
                    <a:cubicBezTo>
                      <a:pt x="683" y="162"/>
                      <a:pt x="679" y="158"/>
                      <a:pt x="681" y="158"/>
                    </a:cubicBezTo>
                    <a:cubicBezTo>
                      <a:pt x="683" y="161"/>
                      <a:pt x="683" y="163"/>
                      <a:pt x="685" y="165"/>
                    </a:cubicBezTo>
                    <a:cubicBezTo>
                      <a:pt x="686" y="167"/>
                      <a:pt x="685" y="165"/>
                      <a:pt x="684" y="166"/>
                    </a:cubicBezTo>
                    <a:close/>
                    <a:moveTo>
                      <a:pt x="679" y="157"/>
                    </a:moveTo>
                    <a:cubicBezTo>
                      <a:pt x="678" y="156"/>
                      <a:pt x="677" y="154"/>
                      <a:pt x="676" y="153"/>
                    </a:cubicBezTo>
                    <a:cubicBezTo>
                      <a:pt x="677" y="152"/>
                      <a:pt x="680" y="157"/>
                      <a:pt x="679" y="157"/>
                    </a:cubicBezTo>
                    <a:close/>
                    <a:moveTo>
                      <a:pt x="679" y="148"/>
                    </a:moveTo>
                    <a:cubicBezTo>
                      <a:pt x="679" y="149"/>
                      <a:pt x="675" y="144"/>
                      <a:pt x="676" y="145"/>
                    </a:cubicBezTo>
                    <a:cubicBezTo>
                      <a:pt x="676" y="143"/>
                      <a:pt x="678" y="147"/>
                      <a:pt x="679" y="148"/>
                    </a:cubicBezTo>
                    <a:close/>
                    <a:moveTo>
                      <a:pt x="673" y="136"/>
                    </a:moveTo>
                    <a:cubicBezTo>
                      <a:pt x="671" y="136"/>
                      <a:pt x="669" y="132"/>
                      <a:pt x="668" y="130"/>
                    </a:cubicBezTo>
                    <a:cubicBezTo>
                      <a:pt x="669" y="129"/>
                      <a:pt x="672" y="135"/>
                      <a:pt x="673" y="136"/>
                    </a:cubicBezTo>
                    <a:close/>
                    <a:moveTo>
                      <a:pt x="661" y="146"/>
                    </a:moveTo>
                    <a:cubicBezTo>
                      <a:pt x="659" y="145"/>
                      <a:pt x="657" y="142"/>
                      <a:pt x="657" y="141"/>
                    </a:cubicBezTo>
                    <a:cubicBezTo>
                      <a:pt x="658" y="143"/>
                      <a:pt x="661" y="145"/>
                      <a:pt x="661" y="146"/>
                    </a:cubicBezTo>
                    <a:close/>
                    <a:moveTo>
                      <a:pt x="646" y="149"/>
                    </a:moveTo>
                    <a:cubicBezTo>
                      <a:pt x="645" y="149"/>
                      <a:pt x="645" y="149"/>
                      <a:pt x="645" y="151"/>
                    </a:cubicBezTo>
                    <a:cubicBezTo>
                      <a:pt x="642" y="148"/>
                      <a:pt x="642" y="146"/>
                      <a:pt x="640" y="146"/>
                    </a:cubicBezTo>
                    <a:cubicBezTo>
                      <a:pt x="638" y="143"/>
                      <a:pt x="638" y="138"/>
                      <a:pt x="641" y="142"/>
                    </a:cubicBezTo>
                    <a:cubicBezTo>
                      <a:pt x="640" y="143"/>
                      <a:pt x="646" y="147"/>
                      <a:pt x="646" y="149"/>
                    </a:cubicBezTo>
                    <a:close/>
                    <a:moveTo>
                      <a:pt x="652" y="136"/>
                    </a:moveTo>
                    <a:cubicBezTo>
                      <a:pt x="652" y="136"/>
                      <a:pt x="650" y="133"/>
                      <a:pt x="648" y="132"/>
                    </a:cubicBezTo>
                    <a:cubicBezTo>
                      <a:pt x="649" y="131"/>
                      <a:pt x="652" y="134"/>
                      <a:pt x="652" y="136"/>
                    </a:cubicBezTo>
                    <a:close/>
                    <a:moveTo>
                      <a:pt x="646" y="144"/>
                    </a:moveTo>
                    <a:cubicBezTo>
                      <a:pt x="645" y="145"/>
                      <a:pt x="643" y="142"/>
                      <a:pt x="644" y="143"/>
                    </a:cubicBezTo>
                    <a:cubicBezTo>
                      <a:pt x="643" y="143"/>
                      <a:pt x="642" y="142"/>
                      <a:pt x="641" y="140"/>
                    </a:cubicBezTo>
                    <a:cubicBezTo>
                      <a:pt x="642" y="138"/>
                      <a:pt x="645" y="143"/>
                      <a:pt x="646" y="144"/>
                    </a:cubicBezTo>
                    <a:close/>
                    <a:moveTo>
                      <a:pt x="653" y="126"/>
                    </a:moveTo>
                    <a:cubicBezTo>
                      <a:pt x="654" y="127"/>
                      <a:pt x="650" y="122"/>
                      <a:pt x="651" y="125"/>
                    </a:cubicBezTo>
                    <a:cubicBezTo>
                      <a:pt x="649" y="123"/>
                      <a:pt x="649" y="122"/>
                      <a:pt x="647" y="120"/>
                    </a:cubicBezTo>
                    <a:cubicBezTo>
                      <a:pt x="648" y="120"/>
                      <a:pt x="648" y="120"/>
                      <a:pt x="648" y="120"/>
                    </a:cubicBezTo>
                    <a:cubicBezTo>
                      <a:pt x="646" y="118"/>
                      <a:pt x="644" y="117"/>
                      <a:pt x="642" y="115"/>
                    </a:cubicBezTo>
                    <a:cubicBezTo>
                      <a:pt x="642" y="114"/>
                      <a:pt x="642" y="115"/>
                      <a:pt x="642" y="115"/>
                    </a:cubicBezTo>
                    <a:cubicBezTo>
                      <a:pt x="640" y="113"/>
                      <a:pt x="642" y="115"/>
                      <a:pt x="642" y="114"/>
                    </a:cubicBezTo>
                    <a:cubicBezTo>
                      <a:pt x="650" y="121"/>
                      <a:pt x="650" y="121"/>
                      <a:pt x="650" y="121"/>
                    </a:cubicBezTo>
                    <a:cubicBezTo>
                      <a:pt x="649" y="123"/>
                      <a:pt x="651" y="124"/>
                      <a:pt x="653" y="126"/>
                    </a:cubicBezTo>
                    <a:close/>
                    <a:moveTo>
                      <a:pt x="647" y="130"/>
                    </a:moveTo>
                    <a:cubicBezTo>
                      <a:pt x="646" y="129"/>
                      <a:pt x="645" y="128"/>
                      <a:pt x="644" y="127"/>
                    </a:cubicBezTo>
                    <a:cubicBezTo>
                      <a:pt x="645" y="127"/>
                      <a:pt x="646" y="127"/>
                      <a:pt x="647" y="128"/>
                    </a:cubicBezTo>
                    <a:cubicBezTo>
                      <a:pt x="647" y="129"/>
                      <a:pt x="647" y="130"/>
                      <a:pt x="647" y="130"/>
                    </a:cubicBezTo>
                    <a:close/>
                    <a:moveTo>
                      <a:pt x="643" y="126"/>
                    </a:moveTo>
                    <a:cubicBezTo>
                      <a:pt x="640" y="124"/>
                      <a:pt x="635" y="117"/>
                      <a:pt x="631" y="115"/>
                    </a:cubicBezTo>
                    <a:cubicBezTo>
                      <a:pt x="628" y="113"/>
                      <a:pt x="628" y="113"/>
                      <a:pt x="627" y="110"/>
                    </a:cubicBezTo>
                    <a:cubicBezTo>
                      <a:pt x="628" y="109"/>
                      <a:pt x="630" y="112"/>
                      <a:pt x="630" y="113"/>
                    </a:cubicBezTo>
                    <a:cubicBezTo>
                      <a:pt x="631" y="113"/>
                      <a:pt x="633" y="115"/>
                      <a:pt x="635" y="116"/>
                    </a:cubicBezTo>
                    <a:cubicBezTo>
                      <a:pt x="637" y="118"/>
                      <a:pt x="638" y="120"/>
                      <a:pt x="640" y="121"/>
                    </a:cubicBezTo>
                    <a:cubicBezTo>
                      <a:pt x="639" y="123"/>
                      <a:pt x="642" y="124"/>
                      <a:pt x="643" y="126"/>
                    </a:cubicBezTo>
                    <a:close/>
                    <a:moveTo>
                      <a:pt x="633" y="118"/>
                    </a:moveTo>
                    <a:cubicBezTo>
                      <a:pt x="633" y="120"/>
                      <a:pt x="629" y="115"/>
                      <a:pt x="628" y="115"/>
                    </a:cubicBezTo>
                    <a:cubicBezTo>
                      <a:pt x="630" y="114"/>
                      <a:pt x="631" y="117"/>
                      <a:pt x="633" y="118"/>
                    </a:cubicBezTo>
                    <a:close/>
                    <a:moveTo>
                      <a:pt x="623" y="116"/>
                    </a:moveTo>
                    <a:cubicBezTo>
                      <a:pt x="620" y="114"/>
                      <a:pt x="622" y="115"/>
                      <a:pt x="621" y="113"/>
                    </a:cubicBezTo>
                    <a:cubicBezTo>
                      <a:pt x="622" y="114"/>
                      <a:pt x="624" y="115"/>
                      <a:pt x="625" y="116"/>
                    </a:cubicBezTo>
                    <a:cubicBezTo>
                      <a:pt x="624" y="117"/>
                      <a:pt x="623" y="116"/>
                      <a:pt x="623" y="115"/>
                    </a:cubicBezTo>
                    <a:cubicBezTo>
                      <a:pt x="623" y="115"/>
                      <a:pt x="622" y="116"/>
                      <a:pt x="623" y="116"/>
                    </a:cubicBezTo>
                    <a:close/>
                    <a:moveTo>
                      <a:pt x="622" y="112"/>
                    </a:moveTo>
                    <a:cubicBezTo>
                      <a:pt x="622" y="112"/>
                      <a:pt x="620" y="110"/>
                      <a:pt x="619" y="110"/>
                    </a:cubicBezTo>
                    <a:cubicBezTo>
                      <a:pt x="619" y="110"/>
                      <a:pt x="619" y="110"/>
                      <a:pt x="619" y="111"/>
                    </a:cubicBezTo>
                    <a:cubicBezTo>
                      <a:pt x="615" y="109"/>
                      <a:pt x="620" y="109"/>
                      <a:pt x="622" y="112"/>
                    </a:cubicBezTo>
                    <a:close/>
                    <a:moveTo>
                      <a:pt x="618" y="105"/>
                    </a:moveTo>
                    <a:cubicBezTo>
                      <a:pt x="616" y="103"/>
                      <a:pt x="621" y="108"/>
                      <a:pt x="619" y="105"/>
                    </a:cubicBezTo>
                    <a:cubicBezTo>
                      <a:pt x="620" y="106"/>
                      <a:pt x="622" y="108"/>
                      <a:pt x="623" y="109"/>
                    </a:cubicBezTo>
                    <a:cubicBezTo>
                      <a:pt x="623" y="109"/>
                      <a:pt x="622" y="108"/>
                      <a:pt x="621" y="108"/>
                    </a:cubicBezTo>
                    <a:cubicBezTo>
                      <a:pt x="620" y="107"/>
                      <a:pt x="620" y="108"/>
                      <a:pt x="619" y="107"/>
                    </a:cubicBezTo>
                    <a:cubicBezTo>
                      <a:pt x="619" y="107"/>
                      <a:pt x="620" y="107"/>
                      <a:pt x="618" y="105"/>
                    </a:cubicBezTo>
                    <a:close/>
                    <a:moveTo>
                      <a:pt x="624" y="97"/>
                    </a:moveTo>
                    <a:cubicBezTo>
                      <a:pt x="624" y="98"/>
                      <a:pt x="623" y="98"/>
                      <a:pt x="622" y="98"/>
                    </a:cubicBezTo>
                    <a:cubicBezTo>
                      <a:pt x="620" y="96"/>
                      <a:pt x="619" y="95"/>
                      <a:pt x="620" y="94"/>
                    </a:cubicBezTo>
                    <a:cubicBezTo>
                      <a:pt x="621" y="95"/>
                      <a:pt x="623" y="96"/>
                      <a:pt x="624" y="97"/>
                    </a:cubicBezTo>
                    <a:close/>
                    <a:moveTo>
                      <a:pt x="619" y="96"/>
                    </a:moveTo>
                    <a:cubicBezTo>
                      <a:pt x="616" y="91"/>
                      <a:pt x="611" y="87"/>
                      <a:pt x="606" y="84"/>
                    </a:cubicBezTo>
                    <a:cubicBezTo>
                      <a:pt x="611" y="85"/>
                      <a:pt x="615" y="91"/>
                      <a:pt x="619" y="93"/>
                    </a:cubicBezTo>
                    <a:cubicBezTo>
                      <a:pt x="616" y="92"/>
                      <a:pt x="620" y="95"/>
                      <a:pt x="619" y="96"/>
                    </a:cubicBezTo>
                    <a:close/>
                    <a:moveTo>
                      <a:pt x="594" y="115"/>
                    </a:moveTo>
                    <a:cubicBezTo>
                      <a:pt x="593" y="115"/>
                      <a:pt x="593" y="115"/>
                      <a:pt x="593" y="115"/>
                    </a:cubicBezTo>
                    <a:cubicBezTo>
                      <a:pt x="591" y="114"/>
                      <a:pt x="589" y="113"/>
                      <a:pt x="590" y="112"/>
                    </a:cubicBezTo>
                    <a:cubicBezTo>
                      <a:pt x="591" y="113"/>
                      <a:pt x="592" y="114"/>
                      <a:pt x="594" y="115"/>
                    </a:cubicBezTo>
                    <a:close/>
                    <a:moveTo>
                      <a:pt x="605" y="83"/>
                    </a:moveTo>
                    <a:cubicBezTo>
                      <a:pt x="603" y="82"/>
                      <a:pt x="604" y="82"/>
                      <a:pt x="601" y="80"/>
                    </a:cubicBezTo>
                    <a:cubicBezTo>
                      <a:pt x="601" y="79"/>
                      <a:pt x="606" y="83"/>
                      <a:pt x="605" y="83"/>
                    </a:cubicBezTo>
                    <a:close/>
                    <a:moveTo>
                      <a:pt x="603" y="86"/>
                    </a:moveTo>
                    <a:cubicBezTo>
                      <a:pt x="602" y="87"/>
                      <a:pt x="599" y="84"/>
                      <a:pt x="598" y="84"/>
                    </a:cubicBezTo>
                    <a:cubicBezTo>
                      <a:pt x="599" y="84"/>
                      <a:pt x="601" y="85"/>
                      <a:pt x="603" y="86"/>
                    </a:cubicBezTo>
                    <a:close/>
                    <a:moveTo>
                      <a:pt x="589" y="112"/>
                    </a:moveTo>
                    <a:cubicBezTo>
                      <a:pt x="587" y="111"/>
                      <a:pt x="587" y="110"/>
                      <a:pt x="585" y="109"/>
                    </a:cubicBezTo>
                    <a:cubicBezTo>
                      <a:pt x="585" y="108"/>
                      <a:pt x="586" y="109"/>
                      <a:pt x="586" y="109"/>
                    </a:cubicBezTo>
                    <a:cubicBezTo>
                      <a:pt x="586" y="108"/>
                      <a:pt x="584" y="107"/>
                      <a:pt x="583" y="106"/>
                    </a:cubicBezTo>
                    <a:cubicBezTo>
                      <a:pt x="582" y="105"/>
                      <a:pt x="582" y="104"/>
                      <a:pt x="583" y="104"/>
                    </a:cubicBezTo>
                    <a:cubicBezTo>
                      <a:pt x="584" y="105"/>
                      <a:pt x="584" y="106"/>
                      <a:pt x="584" y="107"/>
                    </a:cubicBezTo>
                    <a:cubicBezTo>
                      <a:pt x="586" y="107"/>
                      <a:pt x="587" y="108"/>
                      <a:pt x="589" y="110"/>
                    </a:cubicBezTo>
                    <a:cubicBezTo>
                      <a:pt x="589" y="111"/>
                      <a:pt x="588" y="110"/>
                      <a:pt x="587" y="109"/>
                    </a:cubicBezTo>
                    <a:cubicBezTo>
                      <a:pt x="586" y="110"/>
                      <a:pt x="591" y="112"/>
                      <a:pt x="589" y="112"/>
                    </a:cubicBezTo>
                    <a:close/>
                    <a:moveTo>
                      <a:pt x="587" y="111"/>
                    </a:moveTo>
                    <a:cubicBezTo>
                      <a:pt x="586" y="111"/>
                      <a:pt x="586" y="111"/>
                      <a:pt x="585" y="111"/>
                    </a:cubicBezTo>
                    <a:cubicBezTo>
                      <a:pt x="582" y="109"/>
                      <a:pt x="584" y="108"/>
                      <a:pt x="581" y="106"/>
                    </a:cubicBezTo>
                    <a:cubicBezTo>
                      <a:pt x="581" y="105"/>
                      <a:pt x="583" y="107"/>
                      <a:pt x="583" y="106"/>
                    </a:cubicBezTo>
                    <a:cubicBezTo>
                      <a:pt x="585" y="109"/>
                      <a:pt x="582" y="108"/>
                      <a:pt x="587" y="111"/>
                    </a:cubicBezTo>
                    <a:close/>
                    <a:moveTo>
                      <a:pt x="569" y="137"/>
                    </a:moveTo>
                    <a:cubicBezTo>
                      <a:pt x="569" y="138"/>
                      <a:pt x="568" y="137"/>
                      <a:pt x="568" y="138"/>
                    </a:cubicBezTo>
                    <a:cubicBezTo>
                      <a:pt x="567" y="138"/>
                      <a:pt x="567" y="138"/>
                      <a:pt x="567" y="138"/>
                    </a:cubicBezTo>
                    <a:cubicBezTo>
                      <a:pt x="567" y="137"/>
                      <a:pt x="567" y="137"/>
                      <a:pt x="567" y="137"/>
                    </a:cubicBezTo>
                    <a:cubicBezTo>
                      <a:pt x="567" y="137"/>
                      <a:pt x="568" y="136"/>
                      <a:pt x="569" y="137"/>
                    </a:cubicBezTo>
                    <a:close/>
                    <a:moveTo>
                      <a:pt x="580" y="103"/>
                    </a:moveTo>
                    <a:cubicBezTo>
                      <a:pt x="578" y="103"/>
                      <a:pt x="573" y="99"/>
                      <a:pt x="570" y="97"/>
                    </a:cubicBezTo>
                    <a:cubicBezTo>
                      <a:pt x="573" y="97"/>
                      <a:pt x="576" y="101"/>
                      <a:pt x="580" y="103"/>
                    </a:cubicBezTo>
                    <a:close/>
                    <a:moveTo>
                      <a:pt x="587" y="78"/>
                    </a:moveTo>
                    <a:cubicBezTo>
                      <a:pt x="585" y="79"/>
                      <a:pt x="578" y="74"/>
                      <a:pt x="575" y="72"/>
                    </a:cubicBezTo>
                    <a:cubicBezTo>
                      <a:pt x="575" y="71"/>
                      <a:pt x="577" y="72"/>
                      <a:pt x="579" y="72"/>
                    </a:cubicBezTo>
                    <a:cubicBezTo>
                      <a:pt x="583" y="75"/>
                      <a:pt x="585" y="76"/>
                      <a:pt x="587" y="78"/>
                    </a:cubicBezTo>
                    <a:close/>
                    <a:moveTo>
                      <a:pt x="562" y="131"/>
                    </a:moveTo>
                    <a:cubicBezTo>
                      <a:pt x="560" y="131"/>
                      <a:pt x="555" y="127"/>
                      <a:pt x="554" y="126"/>
                    </a:cubicBezTo>
                    <a:cubicBezTo>
                      <a:pt x="556" y="126"/>
                      <a:pt x="561" y="130"/>
                      <a:pt x="562" y="131"/>
                    </a:cubicBezTo>
                    <a:close/>
                    <a:moveTo>
                      <a:pt x="568" y="95"/>
                    </a:moveTo>
                    <a:cubicBezTo>
                      <a:pt x="568" y="96"/>
                      <a:pt x="569" y="95"/>
                      <a:pt x="570" y="96"/>
                    </a:cubicBezTo>
                    <a:cubicBezTo>
                      <a:pt x="568" y="97"/>
                      <a:pt x="567" y="94"/>
                      <a:pt x="565" y="95"/>
                    </a:cubicBezTo>
                    <a:cubicBezTo>
                      <a:pt x="564" y="94"/>
                      <a:pt x="567" y="94"/>
                      <a:pt x="568" y="95"/>
                    </a:cubicBezTo>
                    <a:close/>
                    <a:moveTo>
                      <a:pt x="574" y="71"/>
                    </a:moveTo>
                    <a:cubicBezTo>
                      <a:pt x="574" y="72"/>
                      <a:pt x="574" y="72"/>
                      <a:pt x="574" y="72"/>
                    </a:cubicBezTo>
                    <a:cubicBezTo>
                      <a:pt x="571" y="71"/>
                      <a:pt x="572" y="70"/>
                      <a:pt x="572" y="69"/>
                    </a:cubicBezTo>
                    <a:cubicBezTo>
                      <a:pt x="572" y="69"/>
                      <a:pt x="573" y="70"/>
                      <a:pt x="574" y="71"/>
                    </a:cubicBezTo>
                    <a:close/>
                    <a:moveTo>
                      <a:pt x="565" y="93"/>
                    </a:moveTo>
                    <a:cubicBezTo>
                      <a:pt x="564" y="93"/>
                      <a:pt x="560" y="92"/>
                      <a:pt x="559" y="91"/>
                    </a:cubicBezTo>
                    <a:cubicBezTo>
                      <a:pt x="561" y="90"/>
                      <a:pt x="562" y="92"/>
                      <a:pt x="565" y="93"/>
                    </a:cubicBezTo>
                    <a:close/>
                    <a:moveTo>
                      <a:pt x="552" y="123"/>
                    </a:moveTo>
                    <a:cubicBezTo>
                      <a:pt x="551" y="124"/>
                      <a:pt x="549" y="123"/>
                      <a:pt x="548" y="122"/>
                    </a:cubicBezTo>
                    <a:cubicBezTo>
                      <a:pt x="548" y="121"/>
                      <a:pt x="550" y="123"/>
                      <a:pt x="552" y="123"/>
                    </a:cubicBezTo>
                    <a:close/>
                    <a:moveTo>
                      <a:pt x="566" y="79"/>
                    </a:moveTo>
                    <a:cubicBezTo>
                      <a:pt x="566" y="80"/>
                      <a:pt x="566" y="80"/>
                      <a:pt x="565" y="80"/>
                    </a:cubicBezTo>
                    <a:cubicBezTo>
                      <a:pt x="561" y="78"/>
                      <a:pt x="563" y="76"/>
                      <a:pt x="566" y="79"/>
                    </a:cubicBezTo>
                    <a:close/>
                    <a:moveTo>
                      <a:pt x="553" y="80"/>
                    </a:moveTo>
                    <a:cubicBezTo>
                      <a:pt x="555" y="80"/>
                      <a:pt x="558" y="82"/>
                      <a:pt x="560" y="82"/>
                    </a:cubicBezTo>
                    <a:cubicBezTo>
                      <a:pt x="562" y="83"/>
                      <a:pt x="560" y="84"/>
                      <a:pt x="563" y="85"/>
                    </a:cubicBezTo>
                    <a:cubicBezTo>
                      <a:pt x="560" y="84"/>
                      <a:pt x="557" y="83"/>
                      <a:pt x="556" y="84"/>
                    </a:cubicBezTo>
                    <a:cubicBezTo>
                      <a:pt x="559" y="85"/>
                      <a:pt x="560" y="84"/>
                      <a:pt x="564" y="87"/>
                    </a:cubicBezTo>
                    <a:cubicBezTo>
                      <a:pt x="563" y="87"/>
                      <a:pt x="562" y="87"/>
                      <a:pt x="562" y="87"/>
                    </a:cubicBezTo>
                    <a:cubicBezTo>
                      <a:pt x="560" y="86"/>
                      <a:pt x="561" y="86"/>
                      <a:pt x="559" y="85"/>
                    </a:cubicBezTo>
                    <a:cubicBezTo>
                      <a:pt x="561" y="87"/>
                      <a:pt x="552" y="83"/>
                      <a:pt x="550" y="81"/>
                    </a:cubicBezTo>
                    <a:cubicBezTo>
                      <a:pt x="551" y="80"/>
                      <a:pt x="552" y="82"/>
                      <a:pt x="554" y="83"/>
                    </a:cubicBezTo>
                    <a:cubicBezTo>
                      <a:pt x="555" y="83"/>
                      <a:pt x="555" y="82"/>
                      <a:pt x="556" y="82"/>
                    </a:cubicBezTo>
                    <a:cubicBezTo>
                      <a:pt x="556" y="82"/>
                      <a:pt x="553" y="81"/>
                      <a:pt x="552" y="80"/>
                    </a:cubicBezTo>
                    <a:cubicBezTo>
                      <a:pt x="550" y="79"/>
                      <a:pt x="552" y="79"/>
                      <a:pt x="550" y="78"/>
                    </a:cubicBezTo>
                    <a:cubicBezTo>
                      <a:pt x="551" y="77"/>
                      <a:pt x="553" y="79"/>
                      <a:pt x="553" y="80"/>
                    </a:cubicBezTo>
                    <a:close/>
                    <a:moveTo>
                      <a:pt x="527" y="152"/>
                    </a:moveTo>
                    <a:cubicBezTo>
                      <a:pt x="527" y="152"/>
                      <a:pt x="526" y="151"/>
                      <a:pt x="527" y="152"/>
                    </a:cubicBezTo>
                    <a:cubicBezTo>
                      <a:pt x="526" y="152"/>
                      <a:pt x="524" y="151"/>
                      <a:pt x="524" y="151"/>
                    </a:cubicBezTo>
                    <a:cubicBezTo>
                      <a:pt x="523" y="149"/>
                      <a:pt x="527" y="152"/>
                      <a:pt x="525" y="151"/>
                    </a:cubicBezTo>
                    <a:cubicBezTo>
                      <a:pt x="526" y="150"/>
                      <a:pt x="527" y="151"/>
                      <a:pt x="527" y="152"/>
                    </a:cubicBezTo>
                    <a:close/>
                    <a:moveTo>
                      <a:pt x="547" y="80"/>
                    </a:moveTo>
                    <a:cubicBezTo>
                      <a:pt x="547" y="80"/>
                      <a:pt x="547" y="80"/>
                      <a:pt x="548" y="80"/>
                    </a:cubicBezTo>
                    <a:cubicBezTo>
                      <a:pt x="548" y="80"/>
                      <a:pt x="546" y="79"/>
                      <a:pt x="547" y="79"/>
                    </a:cubicBezTo>
                    <a:cubicBezTo>
                      <a:pt x="551" y="81"/>
                      <a:pt x="548" y="82"/>
                      <a:pt x="552" y="83"/>
                    </a:cubicBezTo>
                    <a:cubicBezTo>
                      <a:pt x="546" y="81"/>
                      <a:pt x="539" y="76"/>
                      <a:pt x="531" y="73"/>
                    </a:cubicBezTo>
                    <a:cubicBezTo>
                      <a:pt x="531" y="73"/>
                      <a:pt x="530" y="73"/>
                      <a:pt x="530" y="73"/>
                    </a:cubicBezTo>
                    <a:cubicBezTo>
                      <a:pt x="531" y="72"/>
                      <a:pt x="533" y="73"/>
                      <a:pt x="533" y="72"/>
                    </a:cubicBezTo>
                    <a:cubicBezTo>
                      <a:pt x="534" y="72"/>
                      <a:pt x="534" y="73"/>
                      <a:pt x="534" y="73"/>
                    </a:cubicBezTo>
                    <a:cubicBezTo>
                      <a:pt x="536" y="74"/>
                      <a:pt x="536" y="73"/>
                      <a:pt x="539" y="75"/>
                    </a:cubicBezTo>
                    <a:cubicBezTo>
                      <a:pt x="540" y="78"/>
                      <a:pt x="546" y="78"/>
                      <a:pt x="547" y="80"/>
                    </a:cubicBezTo>
                    <a:close/>
                    <a:moveTo>
                      <a:pt x="548" y="76"/>
                    </a:moveTo>
                    <a:cubicBezTo>
                      <a:pt x="547" y="76"/>
                      <a:pt x="548" y="77"/>
                      <a:pt x="548" y="78"/>
                    </a:cubicBezTo>
                    <a:cubicBezTo>
                      <a:pt x="546" y="75"/>
                      <a:pt x="537" y="73"/>
                      <a:pt x="536" y="72"/>
                    </a:cubicBezTo>
                    <a:cubicBezTo>
                      <a:pt x="540" y="72"/>
                      <a:pt x="545" y="76"/>
                      <a:pt x="548" y="76"/>
                    </a:cubicBezTo>
                    <a:close/>
                    <a:moveTo>
                      <a:pt x="544" y="66"/>
                    </a:moveTo>
                    <a:cubicBezTo>
                      <a:pt x="545" y="67"/>
                      <a:pt x="542" y="65"/>
                      <a:pt x="540" y="64"/>
                    </a:cubicBezTo>
                    <a:cubicBezTo>
                      <a:pt x="540" y="63"/>
                      <a:pt x="543" y="65"/>
                      <a:pt x="544" y="66"/>
                    </a:cubicBezTo>
                    <a:close/>
                    <a:moveTo>
                      <a:pt x="544" y="72"/>
                    </a:moveTo>
                    <a:cubicBezTo>
                      <a:pt x="543" y="73"/>
                      <a:pt x="543" y="73"/>
                      <a:pt x="543" y="73"/>
                    </a:cubicBezTo>
                    <a:cubicBezTo>
                      <a:pt x="539" y="71"/>
                      <a:pt x="540" y="70"/>
                      <a:pt x="544" y="72"/>
                    </a:cubicBezTo>
                    <a:close/>
                    <a:moveTo>
                      <a:pt x="517" y="144"/>
                    </a:moveTo>
                    <a:cubicBezTo>
                      <a:pt x="516" y="144"/>
                      <a:pt x="515" y="144"/>
                      <a:pt x="514" y="144"/>
                    </a:cubicBezTo>
                    <a:cubicBezTo>
                      <a:pt x="512" y="143"/>
                      <a:pt x="514" y="143"/>
                      <a:pt x="514" y="142"/>
                    </a:cubicBezTo>
                    <a:cubicBezTo>
                      <a:pt x="515" y="143"/>
                      <a:pt x="516" y="143"/>
                      <a:pt x="517" y="144"/>
                    </a:cubicBezTo>
                    <a:close/>
                    <a:moveTo>
                      <a:pt x="536" y="70"/>
                    </a:moveTo>
                    <a:cubicBezTo>
                      <a:pt x="538" y="70"/>
                      <a:pt x="536" y="69"/>
                      <a:pt x="538" y="69"/>
                    </a:cubicBezTo>
                    <a:cubicBezTo>
                      <a:pt x="539" y="69"/>
                      <a:pt x="539" y="72"/>
                      <a:pt x="536" y="70"/>
                    </a:cubicBezTo>
                    <a:close/>
                    <a:moveTo>
                      <a:pt x="539" y="62"/>
                    </a:moveTo>
                    <a:cubicBezTo>
                      <a:pt x="539" y="63"/>
                      <a:pt x="534" y="61"/>
                      <a:pt x="535" y="60"/>
                    </a:cubicBezTo>
                    <a:cubicBezTo>
                      <a:pt x="537" y="61"/>
                      <a:pt x="538" y="62"/>
                      <a:pt x="539" y="62"/>
                    </a:cubicBezTo>
                    <a:close/>
                    <a:moveTo>
                      <a:pt x="512" y="141"/>
                    </a:moveTo>
                    <a:cubicBezTo>
                      <a:pt x="513" y="142"/>
                      <a:pt x="511" y="141"/>
                      <a:pt x="512" y="142"/>
                    </a:cubicBezTo>
                    <a:cubicBezTo>
                      <a:pt x="512" y="143"/>
                      <a:pt x="509" y="141"/>
                      <a:pt x="509" y="142"/>
                    </a:cubicBezTo>
                    <a:cubicBezTo>
                      <a:pt x="508" y="141"/>
                      <a:pt x="508" y="141"/>
                      <a:pt x="507" y="140"/>
                    </a:cubicBezTo>
                    <a:cubicBezTo>
                      <a:pt x="506" y="140"/>
                      <a:pt x="508" y="141"/>
                      <a:pt x="506" y="141"/>
                    </a:cubicBezTo>
                    <a:cubicBezTo>
                      <a:pt x="506" y="140"/>
                      <a:pt x="506" y="140"/>
                      <a:pt x="505" y="140"/>
                    </a:cubicBezTo>
                    <a:cubicBezTo>
                      <a:pt x="505" y="140"/>
                      <a:pt x="506" y="139"/>
                      <a:pt x="506" y="139"/>
                    </a:cubicBezTo>
                    <a:cubicBezTo>
                      <a:pt x="503" y="139"/>
                      <a:pt x="505" y="139"/>
                      <a:pt x="502" y="138"/>
                    </a:cubicBezTo>
                    <a:cubicBezTo>
                      <a:pt x="502" y="137"/>
                      <a:pt x="504" y="138"/>
                      <a:pt x="505" y="138"/>
                    </a:cubicBezTo>
                    <a:cubicBezTo>
                      <a:pt x="505" y="138"/>
                      <a:pt x="505" y="137"/>
                      <a:pt x="504" y="137"/>
                    </a:cubicBezTo>
                    <a:cubicBezTo>
                      <a:pt x="506" y="137"/>
                      <a:pt x="506" y="139"/>
                      <a:pt x="509" y="139"/>
                    </a:cubicBezTo>
                    <a:cubicBezTo>
                      <a:pt x="507" y="140"/>
                      <a:pt x="510" y="140"/>
                      <a:pt x="512" y="141"/>
                    </a:cubicBezTo>
                    <a:close/>
                    <a:moveTo>
                      <a:pt x="522" y="105"/>
                    </a:moveTo>
                    <a:cubicBezTo>
                      <a:pt x="521" y="106"/>
                      <a:pt x="520" y="104"/>
                      <a:pt x="518" y="104"/>
                    </a:cubicBezTo>
                    <a:cubicBezTo>
                      <a:pt x="518" y="103"/>
                      <a:pt x="520" y="105"/>
                      <a:pt x="522" y="105"/>
                    </a:cubicBezTo>
                    <a:close/>
                    <a:moveTo>
                      <a:pt x="530" y="70"/>
                    </a:moveTo>
                    <a:cubicBezTo>
                      <a:pt x="531" y="71"/>
                      <a:pt x="528" y="70"/>
                      <a:pt x="527" y="69"/>
                    </a:cubicBezTo>
                    <a:cubicBezTo>
                      <a:pt x="527" y="69"/>
                      <a:pt x="529" y="69"/>
                      <a:pt x="530" y="70"/>
                    </a:cubicBezTo>
                    <a:close/>
                    <a:moveTo>
                      <a:pt x="527" y="74"/>
                    </a:moveTo>
                    <a:cubicBezTo>
                      <a:pt x="526" y="73"/>
                      <a:pt x="526" y="72"/>
                      <a:pt x="523" y="71"/>
                    </a:cubicBezTo>
                    <a:cubicBezTo>
                      <a:pt x="523" y="69"/>
                      <a:pt x="528" y="73"/>
                      <a:pt x="527" y="74"/>
                    </a:cubicBezTo>
                    <a:close/>
                    <a:moveTo>
                      <a:pt x="516" y="116"/>
                    </a:moveTo>
                    <a:cubicBezTo>
                      <a:pt x="516" y="116"/>
                      <a:pt x="515" y="116"/>
                      <a:pt x="515" y="116"/>
                    </a:cubicBezTo>
                    <a:cubicBezTo>
                      <a:pt x="514" y="116"/>
                      <a:pt x="515" y="116"/>
                      <a:pt x="515" y="117"/>
                    </a:cubicBezTo>
                    <a:cubicBezTo>
                      <a:pt x="514" y="117"/>
                      <a:pt x="513" y="116"/>
                      <a:pt x="513" y="115"/>
                    </a:cubicBezTo>
                    <a:cubicBezTo>
                      <a:pt x="513" y="115"/>
                      <a:pt x="515" y="116"/>
                      <a:pt x="516" y="116"/>
                    </a:cubicBezTo>
                    <a:close/>
                    <a:moveTo>
                      <a:pt x="505" y="48"/>
                    </a:moveTo>
                    <a:cubicBezTo>
                      <a:pt x="507" y="48"/>
                      <a:pt x="498" y="46"/>
                      <a:pt x="503" y="46"/>
                    </a:cubicBezTo>
                    <a:cubicBezTo>
                      <a:pt x="502" y="45"/>
                      <a:pt x="501" y="46"/>
                      <a:pt x="500" y="45"/>
                    </a:cubicBezTo>
                    <a:cubicBezTo>
                      <a:pt x="500" y="45"/>
                      <a:pt x="501" y="46"/>
                      <a:pt x="501" y="46"/>
                    </a:cubicBezTo>
                    <a:cubicBezTo>
                      <a:pt x="498" y="45"/>
                      <a:pt x="495" y="44"/>
                      <a:pt x="495" y="45"/>
                    </a:cubicBezTo>
                    <a:cubicBezTo>
                      <a:pt x="493" y="44"/>
                      <a:pt x="492" y="44"/>
                      <a:pt x="489" y="44"/>
                    </a:cubicBezTo>
                    <a:cubicBezTo>
                      <a:pt x="489" y="42"/>
                      <a:pt x="493" y="44"/>
                      <a:pt x="494" y="44"/>
                    </a:cubicBezTo>
                    <a:cubicBezTo>
                      <a:pt x="492" y="42"/>
                      <a:pt x="490" y="43"/>
                      <a:pt x="488" y="41"/>
                    </a:cubicBezTo>
                    <a:cubicBezTo>
                      <a:pt x="487" y="42"/>
                      <a:pt x="491" y="42"/>
                      <a:pt x="490" y="43"/>
                    </a:cubicBezTo>
                    <a:cubicBezTo>
                      <a:pt x="487" y="42"/>
                      <a:pt x="486" y="41"/>
                      <a:pt x="484" y="41"/>
                    </a:cubicBezTo>
                    <a:cubicBezTo>
                      <a:pt x="482" y="39"/>
                      <a:pt x="486" y="41"/>
                      <a:pt x="486" y="40"/>
                    </a:cubicBezTo>
                    <a:cubicBezTo>
                      <a:pt x="485" y="39"/>
                      <a:pt x="483" y="40"/>
                      <a:pt x="482" y="39"/>
                    </a:cubicBezTo>
                    <a:cubicBezTo>
                      <a:pt x="480" y="39"/>
                      <a:pt x="485" y="41"/>
                      <a:pt x="482" y="41"/>
                    </a:cubicBezTo>
                    <a:cubicBezTo>
                      <a:pt x="480" y="39"/>
                      <a:pt x="480" y="39"/>
                      <a:pt x="476" y="38"/>
                    </a:cubicBezTo>
                    <a:cubicBezTo>
                      <a:pt x="477" y="38"/>
                      <a:pt x="477" y="38"/>
                      <a:pt x="477" y="37"/>
                    </a:cubicBezTo>
                    <a:cubicBezTo>
                      <a:pt x="474" y="37"/>
                      <a:pt x="476" y="38"/>
                      <a:pt x="474" y="38"/>
                    </a:cubicBezTo>
                    <a:cubicBezTo>
                      <a:pt x="467" y="34"/>
                      <a:pt x="459" y="35"/>
                      <a:pt x="452" y="33"/>
                    </a:cubicBezTo>
                    <a:cubicBezTo>
                      <a:pt x="451" y="34"/>
                      <a:pt x="445" y="33"/>
                      <a:pt x="446" y="31"/>
                    </a:cubicBezTo>
                    <a:cubicBezTo>
                      <a:pt x="443" y="32"/>
                      <a:pt x="444" y="32"/>
                      <a:pt x="440" y="32"/>
                    </a:cubicBezTo>
                    <a:cubicBezTo>
                      <a:pt x="439" y="30"/>
                      <a:pt x="435" y="30"/>
                      <a:pt x="430" y="30"/>
                    </a:cubicBezTo>
                    <a:cubicBezTo>
                      <a:pt x="426" y="30"/>
                      <a:pt x="421" y="30"/>
                      <a:pt x="418" y="29"/>
                    </a:cubicBezTo>
                    <a:cubicBezTo>
                      <a:pt x="418" y="28"/>
                      <a:pt x="419" y="28"/>
                      <a:pt x="420" y="28"/>
                    </a:cubicBezTo>
                    <a:cubicBezTo>
                      <a:pt x="420" y="28"/>
                      <a:pt x="419" y="28"/>
                      <a:pt x="419" y="28"/>
                    </a:cubicBezTo>
                    <a:cubicBezTo>
                      <a:pt x="417" y="29"/>
                      <a:pt x="409" y="29"/>
                      <a:pt x="406" y="28"/>
                    </a:cubicBezTo>
                    <a:cubicBezTo>
                      <a:pt x="402" y="29"/>
                      <a:pt x="399" y="28"/>
                      <a:pt x="394" y="28"/>
                    </a:cubicBezTo>
                    <a:cubicBezTo>
                      <a:pt x="394" y="28"/>
                      <a:pt x="396" y="28"/>
                      <a:pt x="396" y="27"/>
                    </a:cubicBezTo>
                    <a:cubicBezTo>
                      <a:pt x="396" y="28"/>
                      <a:pt x="399" y="28"/>
                      <a:pt x="400" y="27"/>
                    </a:cubicBezTo>
                    <a:cubicBezTo>
                      <a:pt x="400" y="27"/>
                      <a:pt x="399" y="27"/>
                      <a:pt x="397" y="27"/>
                    </a:cubicBezTo>
                    <a:cubicBezTo>
                      <a:pt x="400" y="26"/>
                      <a:pt x="405" y="26"/>
                      <a:pt x="410" y="26"/>
                    </a:cubicBezTo>
                    <a:cubicBezTo>
                      <a:pt x="409" y="27"/>
                      <a:pt x="409" y="27"/>
                      <a:pt x="410" y="27"/>
                    </a:cubicBezTo>
                    <a:cubicBezTo>
                      <a:pt x="411" y="27"/>
                      <a:pt x="413" y="27"/>
                      <a:pt x="414" y="27"/>
                    </a:cubicBezTo>
                    <a:cubicBezTo>
                      <a:pt x="415" y="27"/>
                      <a:pt x="420" y="27"/>
                      <a:pt x="424" y="27"/>
                    </a:cubicBezTo>
                    <a:cubicBezTo>
                      <a:pt x="428" y="27"/>
                      <a:pt x="431" y="27"/>
                      <a:pt x="430" y="25"/>
                    </a:cubicBezTo>
                    <a:cubicBezTo>
                      <a:pt x="437" y="26"/>
                      <a:pt x="438" y="26"/>
                      <a:pt x="445" y="25"/>
                    </a:cubicBezTo>
                    <a:cubicBezTo>
                      <a:pt x="446" y="26"/>
                      <a:pt x="448" y="26"/>
                      <a:pt x="448" y="27"/>
                    </a:cubicBezTo>
                    <a:cubicBezTo>
                      <a:pt x="450" y="26"/>
                      <a:pt x="458" y="27"/>
                      <a:pt x="462" y="29"/>
                    </a:cubicBezTo>
                    <a:cubicBezTo>
                      <a:pt x="464" y="29"/>
                      <a:pt x="464" y="29"/>
                      <a:pt x="466" y="29"/>
                    </a:cubicBezTo>
                    <a:cubicBezTo>
                      <a:pt x="469" y="29"/>
                      <a:pt x="473" y="30"/>
                      <a:pt x="477" y="31"/>
                    </a:cubicBezTo>
                    <a:cubicBezTo>
                      <a:pt x="481" y="32"/>
                      <a:pt x="485" y="33"/>
                      <a:pt x="488" y="34"/>
                    </a:cubicBezTo>
                    <a:cubicBezTo>
                      <a:pt x="488" y="35"/>
                      <a:pt x="492" y="37"/>
                      <a:pt x="496" y="37"/>
                    </a:cubicBezTo>
                    <a:cubicBezTo>
                      <a:pt x="499" y="39"/>
                      <a:pt x="509" y="43"/>
                      <a:pt x="513" y="43"/>
                    </a:cubicBezTo>
                    <a:cubicBezTo>
                      <a:pt x="516" y="44"/>
                      <a:pt x="513" y="43"/>
                      <a:pt x="513" y="44"/>
                    </a:cubicBezTo>
                    <a:cubicBezTo>
                      <a:pt x="516" y="45"/>
                      <a:pt x="522" y="46"/>
                      <a:pt x="524" y="48"/>
                    </a:cubicBezTo>
                    <a:cubicBezTo>
                      <a:pt x="522" y="48"/>
                      <a:pt x="523" y="49"/>
                      <a:pt x="525" y="50"/>
                    </a:cubicBezTo>
                    <a:cubicBezTo>
                      <a:pt x="527" y="51"/>
                      <a:pt x="529" y="52"/>
                      <a:pt x="530" y="53"/>
                    </a:cubicBezTo>
                    <a:cubicBezTo>
                      <a:pt x="527" y="52"/>
                      <a:pt x="524" y="50"/>
                      <a:pt x="522" y="49"/>
                    </a:cubicBezTo>
                    <a:cubicBezTo>
                      <a:pt x="521" y="48"/>
                      <a:pt x="520" y="49"/>
                      <a:pt x="518" y="48"/>
                    </a:cubicBezTo>
                    <a:cubicBezTo>
                      <a:pt x="518" y="48"/>
                      <a:pt x="519" y="48"/>
                      <a:pt x="519" y="48"/>
                    </a:cubicBezTo>
                    <a:cubicBezTo>
                      <a:pt x="513" y="46"/>
                      <a:pt x="508" y="45"/>
                      <a:pt x="503" y="43"/>
                    </a:cubicBezTo>
                    <a:cubicBezTo>
                      <a:pt x="499" y="42"/>
                      <a:pt x="494" y="40"/>
                      <a:pt x="490" y="39"/>
                    </a:cubicBezTo>
                    <a:cubicBezTo>
                      <a:pt x="488" y="39"/>
                      <a:pt x="483" y="37"/>
                      <a:pt x="482" y="38"/>
                    </a:cubicBezTo>
                    <a:cubicBezTo>
                      <a:pt x="485" y="39"/>
                      <a:pt x="489" y="40"/>
                      <a:pt x="493" y="41"/>
                    </a:cubicBezTo>
                    <a:cubicBezTo>
                      <a:pt x="497" y="42"/>
                      <a:pt x="501" y="43"/>
                      <a:pt x="504" y="44"/>
                    </a:cubicBezTo>
                    <a:cubicBezTo>
                      <a:pt x="504" y="44"/>
                      <a:pt x="503" y="44"/>
                      <a:pt x="503" y="45"/>
                    </a:cubicBezTo>
                    <a:cubicBezTo>
                      <a:pt x="503" y="45"/>
                      <a:pt x="511" y="46"/>
                      <a:pt x="509" y="48"/>
                    </a:cubicBezTo>
                    <a:cubicBezTo>
                      <a:pt x="512" y="47"/>
                      <a:pt x="514" y="49"/>
                      <a:pt x="516" y="48"/>
                    </a:cubicBezTo>
                    <a:cubicBezTo>
                      <a:pt x="519" y="49"/>
                      <a:pt x="523" y="50"/>
                      <a:pt x="522" y="51"/>
                    </a:cubicBezTo>
                    <a:cubicBezTo>
                      <a:pt x="520" y="51"/>
                      <a:pt x="519" y="50"/>
                      <a:pt x="518" y="50"/>
                    </a:cubicBezTo>
                    <a:cubicBezTo>
                      <a:pt x="520" y="51"/>
                      <a:pt x="521" y="52"/>
                      <a:pt x="523" y="53"/>
                    </a:cubicBezTo>
                    <a:cubicBezTo>
                      <a:pt x="523" y="53"/>
                      <a:pt x="522" y="52"/>
                      <a:pt x="524" y="52"/>
                    </a:cubicBezTo>
                    <a:cubicBezTo>
                      <a:pt x="528" y="53"/>
                      <a:pt x="529" y="55"/>
                      <a:pt x="531" y="56"/>
                    </a:cubicBezTo>
                    <a:cubicBezTo>
                      <a:pt x="529" y="56"/>
                      <a:pt x="526" y="55"/>
                      <a:pt x="524" y="55"/>
                    </a:cubicBezTo>
                    <a:cubicBezTo>
                      <a:pt x="523" y="55"/>
                      <a:pt x="523" y="55"/>
                      <a:pt x="523" y="54"/>
                    </a:cubicBezTo>
                    <a:cubicBezTo>
                      <a:pt x="519" y="53"/>
                      <a:pt x="519" y="53"/>
                      <a:pt x="513" y="51"/>
                    </a:cubicBezTo>
                    <a:cubicBezTo>
                      <a:pt x="513" y="52"/>
                      <a:pt x="515" y="53"/>
                      <a:pt x="513" y="53"/>
                    </a:cubicBezTo>
                    <a:cubicBezTo>
                      <a:pt x="509" y="52"/>
                      <a:pt x="510" y="51"/>
                      <a:pt x="508" y="49"/>
                    </a:cubicBezTo>
                    <a:cubicBezTo>
                      <a:pt x="510" y="50"/>
                      <a:pt x="509" y="50"/>
                      <a:pt x="511" y="51"/>
                    </a:cubicBezTo>
                    <a:cubicBezTo>
                      <a:pt x="513" y="51"/>
                      <a:pt x="511" y="50"/>
                      <a:pt x="512" y="51"/>
                    </a:cubicBezTo>
                    <a:cubicBezTo>
                      <a:pt x="511" y="49"/>
                      <a:pt x="509" y="49"/>
                      <a:pt x="507" y="49"/>
                    </a:cubicBezTo>
                    <a:cubicBezTo>
                      <a:pt x="506" y="49"/>
                      <a:pt x="504" y="49"/>
                      <a:pt x="502" y="48"/>
                    </a:cubicBezTo>
                    <a:cubicBezTo>
                      <a:pt x="502" y="47"/>
                      <a:pt x="506" y="48"/>
                      <a:pt x="505" y="48"/>
                    </a:cubicBezTo>
                    <a:close/>
                    <a:moveTo>
                      <a:pt x="526" y="58"/>
                    </a:moveTo>
                    <a:cubicBezTo>
                      <a:pt x="525" y="58"/>
                      <a:pt x="523" y="58"/>
                      <a:pt x="521" y="57"/>
                    </a:cubicBezTo>
                    <a:cubicBezTo>
                      <a:pt x="522" y="57"/>
                      <a:pt x="525" y="57"/>
                      <a:pt x="526" y="58"/>
                    </a:cubicBezTo>
                    <a:close/>
                    <a:moveTo>
                      <a:pt x="521" y="73"/>
                    </a:moveTo>
                    <a:cubicBezTo>
                      <a:pt x="520" y="72"/>
                      <a:pt x="520" y="71"/>
                      <a:pt x="521" y="71"/>
                    </a:cubicBezTo>
                    <a:cubicBezTo>
                      <a:pt x="519" y="70"/>
                      <a:pt x="519" y="70"/>
                      <a:pt x="519" y="70"/>
                    </a:cubicBezTo>
                    <a:cubicBezTo>
                      <a:pt x="518" y="70"/>
                      <a:pt x="519" y="71"/>
                      <a:pt x="519" y="71"/>
                    </a:cubicBezTo>
                    <a:cubicBezTo>
                      <a:pt x="518" y="70"/>
                      <a:pt x="518" y="70"/>
                      <a:pt x="516" y="69"/>
                    </a:cubicBezTo>
                    <a:cubicBezTo>
                      <a:pt x="516" y="69"/>
                      <a:pt x="517" y="69"/>
                      <a:pt x="517" y="69"/>
                    </a:cubicBezTo>
                    <a:cubicBezTo>
                      <a:pt x="517" y="68"/>
                      <a:pt x="515" y="69"/>
                      <a:pt x="512" y="68"/>
                    </a:cubicBezTo>
                    <a:cubicBezTo>
                      <a:pt x="514" y="67"/>
                      <a:pt x="516" y="68"/>
                      <a:pt x="517" y="68"/>
                    </a:cubicBezTo>
                    <a:cubicBezTo>
                      <a:pt x="519" y="69"/>
                      <a:pt x="521" y="70"/>
                      <a:pt x="522" y="71"/>
                    </a:cubicBezTo>
                    <a:cubicBezTo>
                      <a:pt x="520" y="71"/>
                      <a:pt x="523" y="73"/>
                      <a:pt x="521" y="73"/>
                    </a:cubicBezTo>
                    <a:close/>
                    <a:moveTo>
                      <a:pt x="522" y="68"/>
                    </a:moveTo>
                    <a:cubicBezTo>
                      <a:pt x="521" y="69"/>
                      <a:pt x="520" y="68"/>
                      <a:pt x="518" y="67"/>
                    </a:cubicBezTo>
                    <a:cubicBezTo>
                      <a:pt x="516" y="67"/>
                      <a:pt x="514" y="66"/>
                      <a:pt x="514" y="65"/>
                    </a:cubicBezTo>
                    <a:cubicBezTo>
                      <a:pt x="516" y="66"/>
                      <a:pt x="517" y="66"/>
                      <a:pt x="518" y="67"/>
                    </a:cubicBezTo>
                    <a:cubicBezTo>
                      <a:pt x="519" y="67"/>
                      <a:pt x="520" y="68"/>
                      <a:pt x="522" y="68"/>
                    </a:cubicBezTo>
                    <a:close/>
                    <a:moveTo>
                      <a:pt x="523" y="56"/>
                    </a:moveTo>
                    <a:cubicBezTo>
                      <a:pt x="523" y="57"/>
                      <a:pt x="518" y="56"/>
                      <a:pt x="519" y="54"/>
                    </a:cubicBezTo>
                    <a:cubicBezTo>
                      <a:pt x="522" y="55"/>
                      <a:pt x="521" y="56"/>
                      <a:pt x="523" y="56"/>
                    </a:cubicBezTo>
                    <a:close/>
                    <a:moveTo>
                      <a:pt x="501" y="135"/>
                    </a:moveTo>
                    <a:cubicBezTo>
                      <a:pt x="502" y="135"/>
                      <a:pt x="502" y="136"/>
                      <a:pt x="503" y="136"/>
                    </a:cubicBezTo>
                    <a:cubicBezTo>
                      <a:pt x="503" y="137"/>
                      <a:pt x="502" y="136"/>
                      <a:pt x="501" y="136"/>
                    </a:cubicBezTo>
                    <a:cubicBezTo>
                      <a:pt x="500" y="136"/>
                      <a:pt x="501" y="137"/>
                      <a:pt x="499" y="136"/>
                    </a:cubicBezTo>
                    <a:cubicBezTo>
                      <a:pt x="499" y="135"/>
                      <a:pt x="499" y="135"/>
                      <a:pt x="499" y="135"/>
                    </a:cubicBezTo>
                    <a:cubicBezTo>
                      <a:pt x="500" y="136"/>
                      <a:pt x="501" y="136"/>
                      <a:pt x="501" y="135"/>
                    </a:cubicBezTo>
                    <a:close/>
                    <a:moveTo>
                      <a:pt x="520" y="57"/>
                    </a:moveTo>
                    <a:cubicBezTo>
                      <a:pt x="520" y="58"/>
                      <a:pt x="517" y="56"/>
                      <a:pt x="516" y="55"/>
                    </a:cubicBezTo>
                    <a:cubicBezTo>
                      <a:pt x="516" y="54"/>
                      <a:pt x="517" y="54"/>
                      <a:pt x="517" y="54"/>
                    </a:cubicBezTo>
                    <a:cubicBezTo>
                      <a:pt x="519" y="55"/>
                      <a:pt x="517" y="56"/>
                      <a:pt x="520" y="57"/>
                    </a:cubicBezTo>
                    <a:close/>
                    <a:moveTo>
                      <a:pt x="502" y="96"/>
                    </a:moveTo>
                    <a:cubicBezTo>
                      <a:pt x="503" y="97"/>
                      <a:pt x="506" y="98"/>
                      <a:pt x="506" y="99"/>
                    </a:cubicBezTo>
                    <a:cubicBezTo>
                      <a:pt x="506" y="100"/>
                      <a:pt x="504" y="99"/>
                      <a:pt x="503" y="98"/>
                    </a:cubicBezTo>
                    <a:cubicBezTo>
                      <a:pt x="503" y="98"/>
                      <a:pt x="501" y="97"/>
                      <a:pt x="502" y="96"/>
                    </a:cubicBezTo>
                    <a:cubicBezTo>
                      <a:pt x="500" y="97"/>
                      <a:pt x="499" y="97"/>
                      <a:pt x="497" y="96"/>
                    </a:cubicBezTo>
                    <a:cubicBezTo>
                      <a:pt x="497" y="95"/>
                      <a:pt x="501" y="96"/>
                      <a:pt x="498" y="94"/>
                    </a:cubicBezTo>
                    <a:cubicBezTo>
                      <a:pt x="499" y="94"/>
                      <a:pt x="500" y="94"/>
                      <a:pt x="501" y="95"/>
                    </a:cubicBezTo>
                    <a:cubicBezTo>
                      <a:pt x="501" y="95"/>
                      <a:pt x="500" y="95"/>
                      <a:pt x="500" y="96"/>
                    </a:cubicBezTo>
                    <a:cubicBezTo>
                      <a:pt x="502" y="96"/>
                      <a:pt x="504" y="95"/>
                      <a:pt x="506" y="96"/>
                    </a:cubicBezTo>
                    <a:cubicBezTo>
                      <a:pt x="503" y="96"/>
                      <a:pt x="505" y="98"/>
                      <a:pt x="502" y="96"/>
                    </a:cubicBezTo>
                    <a:close/>
                    <a:moveTo>
                      <a:pt x="509" y="51"/>
                    </a:moveTo>
                    <a:cubicBezTo>
                      <a:pt x="510" y="52"/>
                      <a:pt x="506" y="50"/>
                      <a:pt x="504" y="50"/>
                    </a:cubicBezTo>
                    <a:cubicBezTo>
                      <a:pt x="504" y="49"/>
                      <a:pt x="507" y="50"/>
                      <a:pt x="509" y="51"/>
                    </a:cubicBezTo>
                    <a:close/>
                    <a:moveTo>
                      <a:pt x="497" y="94"/>
                    </a:moveTo>
                    <a:cubicBezTo>
                      <a:pt x="496" y="95"/>
                      <a:pt x="496" y="95"/>
                      <a:pt x="496" y="96"/>
                    </a:cubicBezTo>
                    <a:cubicBezTo>
                      <a:pt x="493" y="95"/>
                      <a:pt x="494" y="95"/>
                      <a:pt x="493" y="94"/>
                    </a:cubicBezTo>
                    <a:cubicBezTo>
                      <a:pt x="493" y="94"/>
                      <a:pt x="497" y="95"/>
                      <a:pt x="495" y="94"/>
                    </a:cubicBezTo>
                    <a:cubicBezTo>
                      <a:pt x="495" y="93"/>
                      <a:pt x="496" y="94"/>
                      <a:pt x="497" y="94"/>
                    </a:cubicBezTo>
                    <a:close/>
                    <a:moveTo>
                      <a:pt x="492" y="93"/>
                    </a:moveTo>
                    <a:cubicBezTo>
                      <a:pt x="492" y="94"/>
                      <a:pt x="489" y="93"/>
                      <a:pt x="490" y="94"/>
                    </a:cubicBezTo>
                    <a:cubicBezTo>
                      <a:pt x="488" y="93"/>
                      <a:pt x="490" y="92"/>
                      <a:pt x="487" y="92"/>
                    </a:cubicBezTo>
                    <a:cubicBezTo>
                      <a:pt x="489" y="94"/>
                      <a:pt x="487" y="93"/>
                      <a:pt x="486" y="92"/>
                    </a:cubicBezTo>
                    <a:cubicBezTo>
                      <a:pt x="487" y="91"/>
                      <a:pt x="490" y="92"/>
                      <a:pt x="492" y="93"/>
                    </a:cubicBezTo>
                    <a:close/>
                    <a:moveTo>
                      <a:pt x="487" y="90"/>
                    </a:moveTo>
                    <a:cubicBezTo>
                      <a:pt x="487" y="90"/>
                      <a:pt x="488" y="90"/>
                      <a:pt x="490" y="91"/>
                    </a:cubicBezTo>
                    <a:cubicBezTo>
                      <a:pt x="490" y="91"/>
                      <a:pt x="490" y="91"/>
                      <a:pt x="490" y="92"/>
                    </a:cubicBezTo>
                    <a:cubicBezTo>
                      <a:pt x="489" y="91"/>
                      <a:pt x="489" y="91"/>
                      <a:pt x="488" y="91"/>
                    </a:cubicBezTo>
                    <a:cubicBezTo>
                      <a:pt x="489" y="91"/>
                      <a:pt x="489" y="91"/>
                      <a:pt x="487" y="90"/>
                    </a:cubicBezTo>
                    <a:close/>
                    <a:moveTo>
                      <a:pt x="495" y="46"/>
                    </a:moveTo>
                    <a:cubicBezTo>
                      <a:pt x="495" y="47"/>
                      <a:pt x="492" y="46"/>
                      <a:pt x="490" y="45"/>
                    </a:cubicBezTo>
                    <a:cubicBezTo>
                      <a:pt x="490" y="44"/>
                      <a:pt x="493" y="45"/>
                      <a:pt x="495" y="46"/>
                    </a:cubicBezTo>
                    <a:close/>
                    <a:moveTo>
                      <a:pt x="481" y="130"/>
                    </a:moveTo>
                    <a:cubicBezTo>
                      <a:pt x="481" y="131"/>
                      <a:pt x="479" y="131"/>
                      <a:pt x="480" y="132"/>
                    </a:cubicBezTo>
                    <a:cubicBezTo>
                      <a:pt x="478" y="131"/>
                      <a:pt x="475" y="131"/>
                      <a:pt x="475" y="130"/>
                    </a:cubicBezTo>
                    <a:cubicBezTo>
                      <a:pt x="479" y="132"/>
                      <a:pt x="478" y="130"/>
                      <a:pt x="481" y="130"/>
                    </a:cubicBezTo>
                    <a:close/>
                    <a:moveTo>
                      <a:pt x="484" y="102"/>
                    </a:moveTo>
                    <a:cubicBezTo>
                      <a:pt x="483" y="102"/>
                      <a:pt x="483" y="102"/>
                      <a:pt x="484" y="103"/>
                    </a:cubicBezTo>
                    <a:cubicBezTo>
                      <a:pt x="481" y="103"/>
                      <a:pt x="482" y="101"/>
                      <a:pt x="481" y="101"/>
                    </a:cubicBezTo>
                    <a:cubicBezTo>
                      <a:pt x="481" y="100"/>
                      <a:pt x="482" y="102"/>
                      <a:pt x="484" y="102"/>
                    </a:cubicBezTo>
                    <a:close/>
                    <a:moveTo>
                      <a:pt x="482" y="89"/>
                    </a:moveTo>
                    <a:cubicBezTo>
                      <a:pt x="482" y="91"/>
                      <a:pt x="479" y="89"/>
                      <a:pt x="478" y="90"/>
                    </a:cubicBezTo>
                    <a:cubicBezTo>
                      <a:pt x="476" y="89"/>
                      <a:pt x="478" y="89"/>
                      <a:pt x="477" y="88"/>
                    </a:cubicBezTo>
                    <a:cubicBezTo>
                      <a:pt x="476" y="89"/>
                      <a:pt x="473" y="88"/>
                      <a:pt x="471" y="87"/>
                    </a:cubicBezTo>
                    <a:cubicBezTo>
                      <a:pt x="475" y="86"/>
                      <a:pt x="478" y="88"/>
                      <a:pt x="482" y="89"/>
                    </a:cubicBezTo>
                    <a:close/>
                    <a:moveTo>
                      <a:pt x="479" y="90"/>
                    </a:moveTo>
                    <a:cubicBezTo>
                      <a:pt x="476" y="91"/>
                      <a:pt x="473" y="88"/>
                      <a:pt x="470" y="88"/>
                    </a:cubicBezTo>
                    <a:cubicBezTo>
                      <a:pt x="472" y="87"/>
                      <a:pt x="476" y="90"/>
                      <a:pt x="479" y="90"/>
                    </a:cubicBezTo>
                    <a:close/>
                    <a:moveTo>
                      <a:pt x="472" y="130"/>
                    </a:moveTo>
                    <a:cubicBezTo>
                      <a:pt x="471" y="130"/>
                      <a:pt x="471" y="129"/>
                      <a:pt x="470" y="128"/>
                    </a:cubicBezTo>
                    <a:cubicBezTo>
                      <a:pt x="471" y="128"/>
                      <a:pt x="474" y="130"/>
                      <a:pt x="472" y="130"/>
                    </a:cubicBezTo>
                    <a:close/>
                    <a:moveTo>
                      <a:pt x="469" y="107"/>
                    </a:moveTo>
                    <a:cubicBezTo>
                      <a:pt x="465" y="106"/>
                      <a:pt x="467" y="106"/>
                      <a:pt x="464" y="104"/>
                    </a:cubicBezTo>
                    <a:cubicBezTo>
                      <a:pt x="467" y="105"/>
                      <a:pt x="470" y="106"/>
                      <a:pt x="469" y="107"/>
                    </a:cubicBezTo>
                    <a:close/>
                    <a:moveTo>
                      <a:pt x="468" y="85"/>
                    </a:moveTo>
                    <a:cubicBezTo>
                      <a:pt x="468" y="86"/>
                      <a:pt x="467" y="86"/>
                      <a:pt x="465" y="86"/>
                    </a:cubicBezTo>
                    <a:cubicBezTo>
                      <a:pt x="464" y="86"/>
                      <a:pt x="463" y="85"/>
                      <a:pt x="462" y="86"/>
                    </a:cubicBezTo>
                    <a:cubicBezTo>
                      <a:pt x="463" y="85"/>
                      <a:pt x="459" y="84"/>
                      <a:pt x="455" y="83"/>
                    </a:cubicBezTo>
                    <a:cubicBezTo>
                      <a:pt x="455" y="83"/>
                      <a:pt x="455" y="83"/>
                      <a:pt x="455" y="82"/>
                    </a:cubicBezTo>
                    <a:cubicBezTo>
                      <a:pt x="457" y="82"/>
                      <a:pt x="457" y="83"/>
                      <a:pt x="459" y="84"/>
                    </a:cubicBezTo>
                    <a:cubicBezTo>
                      <a:pt x="458" y="82"/>
                      <a:pt x="462" y="84"/>
                      <a:pt x="463" y="83"/>
                    </a:cubicBezTo>
                    <a:cubicBezTo>
                      <a:pt x="463" y="83"/>
                      <a:pt x="465" y="86"/>
                      <a:pt x="466" y="84"/>
                    </a:cubicBezTo>
                    <a:cubicBezTo>
                      <a:pt x="467" y="85"/>
                      <a:pt x="467" y="85"/>
                      <a:pt x="468" y="85"/>
                    </a:cubicBezTo>
                    <a:close/>
                    <a:moveTo>
                      <a:pt x="464" y="96"/>
                    </a:moveTo>
                    <a:cubicBezTo>
                      <a:pt x="463" y="96"/>
                      <a:pt x="463" y="96"/>
                      <a:pt x="462" y="96"/>
                    </a:cubicBezTo>
                    <a:cubicBezTo>
                      <a:pt x="461" y="94"/>
                      <a:pt x="465" y="95"/>
                      <a:pt x="464" y="96"/>
                    </a:cubicBezTo>
                    <a:close/>
                    <a:moveTo>
                      <a:pt x="460" y="99"/>
                    </a:moveTo>
                    <a:cubicBezTo>
                      <a:pt x="459" y="100"/>
                      <a:pt x="456" y="98"/>
                      <a:pt x="453" y="98"/>
                    </a:cubicBezTo>
                    <a:cubicBezTo>
                      <a:pt x="455" y="97"/>
                      <a:pt x="456" y="98"/>
                      <a:pt x="460" y="99"/>
                    </a:cubicBezTo>
                    <a:close/>
                    <a:moveTo>
                      <a:pt x="459" y="95"/>
                    </a:moveTo>
                    <a:cubicBezTo>
                      <a:pt x="460" y="96"/>
                      <a:pt x="457" y="95"/>
                      <a:pt x="455" y="95"/>
                    </a:cubicBezTo>
                    <a:cubicBezTo>
                      <a:pt x="456" y="94"/>
                      <a:pt x="458" y="95"/>
                      <a:pt x="459" y="95"/>
                    </a:cubicBezTo>
                    <a:close/>
                    <a:moveTo>
                      <a:pt x="451" y="83"/>
                    </a:moveTo>
                    <a:cubicBezTo>
                      <a:pt x="450" y="83"/>
                      <a:pt x="450" y="82"/>
                      <a:pt x="449" y="83"/>
                    </a:cubicBezTo>
                    <a:cubicBezTo>
                      <a:pt x="447" y="82"/>
                      <a:pt x="452" y="81"/>
                      <a:pt x="451" y="83"/>
                    </a:cubicBezTo>
                    <a:close/>
                    <a:moveTo>
                      <a:pt x="450" y="90"/>
                    </a:moveTo>
                    <a:cubicBezTo>
                      <a:pt x="449" y="90"/>
                      <a:pt x="447" y="89"/>
                      <a:pt x="447" y="88"/>
                    </a:cubicBezTo>
                    <a:cubicBezTo>
                      <a:pt x="449" y="88"/>
                      <a:pt x="449" y="89"/>
                      <a:pt x="450" y="90"/>
                    </a:cubicBezTo>
                    <a:close/>
                    <a:moveTo>
                      <a:pt x="449" y="101"/>
                    </a:moveTo>
                    <a:cubicBezTo>
                      <a:pt x="447" y="101"/>
                      <a:pt x="444" y="100"/>
                      <a:pt x="440" y="101"/>
                    </a:cubicBezTo>
                    <a:cubicBezTo>
                      <a:pt x="441" y="100"/>
                      <a:pt x="445" y="101"/>
                      <a:pt x="444" y="100"/>
                    </a:cubicBezTo>
                    <a:cubicBezTo>
                      <a:pt x="446" y="100"/>
                      <a:pt x="448" y="100"/>
                      <a:pt x="449" y="101"/>
                    </a:cubicBezTo>
                    <a:close/>
                    <a:moveTo>
                      <a:pt x="443" y="99"/>
                    </a:moveTo>
                    <a:cubicBezTo>
                      <a:pt x="442" y="100"/>
                      <a:pt x="437" y="100"/>
                      <a:pt x="437" y="99"/>
                    </a:cubicBezTo>
                    <a:cubicBezTo>
                      <a:pt x="440" y="99"/>
                      <a:pt x="440" y="99"/>
                      <a:pt x="443" y="99"/>
                    </a:cubicBezTo>
                    <a:close/>
                    <a:moveTo>
                      <a:pt x="435" y="89"/>
                    </a:moveTo>
                    <a:cubicBezTo>
                      <a:pt x="433" y="89"/>
                      <a:pt x="433" y="89"/>
                      <a:pt x="431" y="89"/>
                    </a:cubicBezTo>
                    <a:cubicBezTo>
                      <a:pt x="431" y="88"/>
                      <a:pt x="432" y="88"/>
                      <a:pt x="432" y="87"/>
                    </a:cubicBezTo>
                    <a:cubicBezTo>
                      <a:pt x="435" y="87"/>
                      <a:pt x="435" y="87"/>
                      <a:pt x="435" y="87"/>
                    </a:cubicBezTo>
                    <a:cubicBezTo>
                      <a:pt x="436" y="88"/>
                      <a:pt x="436" y="88"/>
                      <a:pt x="435" y="89"/>
                    </a:cubicBezTo>
                    <a:close/>
                    <a:moveTo>
                      <a:pt x="433" y="49"/>
                    </a:moveTo>
                    <a:cubicBezTo>
                      <a:pt x="434" y="50"/>
                      <a:pt x="431" y="50"/>
                      <a:pt x="432" y="51"/>
                    </a:cubicBezTo>
                    <a:cubicBezTo>
                      <a:pt x="430" y="50"/>
                      <a:pt x="431" y="49"/>
                      <a:pt x="433" y="49"/>
                    </a:cubicBezTo>
                    <a:close/>
                    <a:moveTo>
                      <a:pt x="430" y="50"/>
                    </a:moveTo>
                    <a:cubicBezTo>
                      <a:pt x="425" y="49"/>
                      <a:pt x="427" y="50"/>
                      <a:pt x="421" y="50"/>
                    </a:cubicBezTo>
                    <a:cubicBezTo>
                      <a:pt x="421" y="50"/>
                      <a:pt x="420" y="49"/>
                      <a:pt x="420" y="49"/>
                    </a:cubicBezTo>
                    <a:cubicBezTo>
                      <a:pt x="422" y="49"/>
                      <a:pt x="424" y="49"/>
                      <a:pt x="425" y="49"/>
                    </a:cubicBezTo>
                    <a:cubicBezTo>
                      <a:pt x="427" y="49"/>
                      <a:pt x="429" y="49"/>
                      <a:pt x="430" y="49"/>
                    </a:cubicBezTo>
                    <a:cubicBezTo>
                      <a:pt x="430" y="50"/>
                      <a:pt x="430" y="51"/>
                      <a:pt x="428" y="51"/>
                    </a:cubicBezTo>
                    <a:cubicBezTo>
                      <a:pt x="427" y="50"/>
                      <a:pt x="428" y="50"/>
                      <a:pt x="430" y="50"/>
                    </a:cubicBezTo>
                    <a:close/>
                    <a:moveTo>
                      <a:pt x="428" y="88"/>
                    </a:moveTo>
                    <a:cubicBezTo>
                      <a:pt x="428" y="88"/>
                      <a:pt x="428" y="88"/>
                      <a:pt x="428" y="89"/>
                    </a:cubicBezTo>
                    <a:cubicBezTo>
                      <a:pt x="427" y="89"/>
                      <a:pt x="426" y="89"/>
                      <a:pt x="425" y="88"/>
                    </a:cubicBezTo>
                    <a:cubicBezTo>
                      <a:pt x="425" y="87"/>
                      <a:pt x="428" y="88"/>
                      <a:pt x="428" y="88"/>
                    </a:cubicBezTo>
                    <a:close/>
                    <a:moveTo>
                      <a:pt x="427" y="78"/>
                    </a:moveTo>
                    <a:cubicBezTo>
                      <a:pt x="428" y="79"/>
                      <a:pt x="425" y="79"/>
                      <a:pt x="425" y="79"/>
                    </a:cubicBezTo>
                    <a:cubicBezTo>
                      <a:pt x="423" y="79"/>
                      <a:pt x="426" y="80"/>
                      <a:pt x="425" y="80"/>
                    </a:cubicBezTo>
                    <a:cubicBezTo>
                      <a:pt x="423" y="80"/>
                      <a:pt x="423" y="79"/>
                      <a:pt x="422" y="78"/>
                    </a:cubicBezTo>
                    <a:cubicBezTo>
                      <a:pt x="424" y="78"/>
                      <a:pt x="426" y="78"/>
                      <a:pt x="427" y="78"/>
                    </a:cubicBezTo>
                    <a:close/>
                    <a:moveTo>
                      <a:pt x="421" y="79"/>
                    </a:moveTo>
                    <a:cubicBezTo>
                      <a:pt x="423" y="80"/>
                      <a:pt x="420" y="80"/>
                      <a:pt x="419" y="80"/>
                    </a:cubicBezTo>
                    <a:cubicBezTo>
                      <a:pt x="419" y="79"/>
                      <a:pt x="419" y="78"/>
                      <a:pt x="420" y="78"/>
                    </a:cubicBezTo>
                    <a:cubicBezTo>
                      <a:pt x="420" y="78"/>
                      <a:pt x="419" y="78"/>
                      <a:pt x="418" y="78"/>
                    </a:cubicBezTo>
                    <a:cubicBezTo>
                      <a:pt x="418" y="79"/>
                      <a:pt x="418" y="79"/>
                      <a:pt x="419" y="79"/>
                    </a:cubicBezTo>
                    <a:cubicBezTo>
                      <a:pt x="419" y="80"/>
                      <a:pt x="413" y="78"/>
                      <a:pt x="416" y="78"/>
                    </a:cubicBezTo>
                    <a:cubicBezTo>
                      <a:pt x="415" y="78"/>
                      <a:pt x="412" y="78"/>
                      <a:pt x="413" y="79"/>
                    </a:cubicBezTo>
                    <a:cubicBezTo>
                      <a:pt x="413" y="79"/>
                      <a:pt x="412" y="79"/>
                      <a:pt x="411" y="79"/>
                    </a:cubicBezTo>
                    <a:cubicBezTo>
                      <a:pt x="411" y="77"/>
                      <a:pt x="412" y="78"/>
                      <a:pt x="412" y="77"/>
                    </a:cubicBezTo>
                    <a:cubicBezTo>
                      <a:pt x="416" y="76"/>
                      <a:pt x="418" y="77"/>
                      <a:pt x="422" y="78"/>
                    </a:cubicBezTo>
                    <a:cubicBezTo>
                      <a:pt x="422" y="78"/>
                      <a:pt x="420" y="80"/>
                      <a:pt x="421" y="79"/>
                    </a:cubicBezTo>
                    <a:close/>
                    <a:moveTo>
                      <a:pt x="413" y="26"/>
                    </a:moveTo>
                    <a:cubicBezTo>
                      <a:pt x="412" y="24"/>
                      <a:pt x="412" y="24"/>
                      <a:pt x="412" y="24"/>
                    </a:cubicBezTo>
                    <a:cubicBezTo>
                      <a:pt x="415" y="24"/>
                      <a:pt x="416" y="26"/>
                      <a:pt x="413" y="26"/>
                    </a:cubicBezTo>
                    <a:close/>
                    <a:moveTo>
                      <a:pt x="412" y="24"/>
                    </a:moveTo>
                    <a:cubicBezTo>
                      <a:pt x="410" y="24"/>
                      <a:pt x="409" y="25"/>
                      <a:pt x="406" y="24"/>
                    </a:cubicBezTo>
                    <a:cubicBezTo>
                      <a:pt x="407" y="24"/>
                      <a:pt x="406" y="24"/>
                      <a:pt x="406" y="23"/>
                    </a:cubicBezTo>
                    <a:cubicBezTo>
                      <a:pt x="409" y="23"/>
                      <a:pt x="411" y="23"/>
                      <a:pt x="412" y="24"/>
                    </a:cubicBezTo>
                    <a:close/>
                    <a:moveTo>
                      <a:pt x="414" y="75"/>
                    </a:moveTo>
                    <a:cubicBezTo>
                      <a:pt x="414" y="76"/>
                      <a:pt x="414" y="76"/>
                      <a:pt x="414" y="76"/>
                    </a:cubicBezTo>
                    <a:cubicBezTo>
                      <a:pt x="412" y="76"/>
                      <a:pt x="412" y="75"/>
                      <a:pt x="411" y="75"/>
                    </a:cubicBezTo>
                    <a:cubicBezTo>
                      <a:pt x="411" y="75"/>
                      <a:pt x="413" y="75"/>
                      <a:pt x="414" y="75"/>
                    </a:cubicBezTo>
                    <a:close/>
                    <a:moveTo>
                      <a:pt x="399" y="77"/>
                    </a:moveTo>
                    <a:cubicBezTo>
                      <a:pt x="398" y="77"/>
                      <a:pt x="395" y="77"/>
                      <a:pt x="395" y="76"/>
                    </a:cubicBezTo>
                    <a:cubicBezTo>
                      <a:pt x="397" y="76"/>
                      <a:pt x="397" y="77"/>
                      <a:pt x="399" y="77"/>
                    </a:cubicBezTo>
                    <a:close/>
                    <a:moveTo>
                      <a:pt x="392" y="73"/>
                    </a:moveTo>
                    <a:cubicBezTo>
                      <a:pt x="391" y="73"/>
                      <a:pt x="388" y="73"/>
                      <a:pt x="388" y="72"/>
                    </a:cubicBezTo>
                    <a:cubicBezTo>
                      <a:pt x="390" y="72"/>
                      <a:pt x="392" y="72"/>
                      <a:pt x="392" y="73"/>
                    </a:cubicBezTo>
                    <a:close/>
                    <a:moveTo>
                      <a:pt x="386" y="74"/>
                    </a:moveTo>
                    <a:cubicBezTo>
                      <a:pt x="385" y="74"/>
                      <a:pt x="385" y="73"/>
                      <a:pt x="383" y="73"/>
                    </a:cubicBezTo>
                    <a:cubicBezTo>
                      <a:pt x="384" y="73"/>
                      <a:pt x="384" y="72"/>
                      <a:pt x="386" y="72"/>
                    </a:cubicBezTo>
                    <a:cubicBezTo>
                      <a:pt x="387" y="73"/>
                      <a:pt x="386" y="73"/>
                      <a:pt x="386" y="74"/>
                    </a:cubicBezTo>
                    <a:close/>
                    <a:moveTo>
                      <a:pt x="364" y="5"/>
                    </a:moveTo>
                    <a:cubicBezTo>
                      <a:pt x="363" y="6"/>
                      <a:pt x="362" y="5"/>
                      <a:pt x="362" y="5"/>
                    </a:cubicBezTo>
                    <a:cubicBezTo>
                      <a:pt x="360" y="5"/>
                      <a:pt x="361" y="6"/>
                      <a:pt x="358" y="6"/>
                    </a:cubicBezTo>
                    <a:cubicBezTo>
                      <a:pt x="359" y="5"/>
                      <a:pt x="364" y="4"/>
                      <a:pt x="364" y="5"/>
                    </a:cubicBezTo>
                    <a:close/>
                    <a:moveTo>
                      <a:pt x="375" y="79"/>
                    </a:moveTo>
                    <a:cubicBezTo>
                      <a:pt x="375" y="80"/>
                      <a:pt x="372" y="79"/>
                      <a:pt x="372" y="78"/>
                    </a:cubicBezTo>
                    <a:cubicBezTo>
                      <a:pt x="374" y="78"/>
                      <a:pt x="373" y="80"/>
                      <a:pt x="375" y="79"/>
                    </a:cubicBezTo>
                    <a:close/>
                    <a:moveTo>
                      <a:pt x="374" y="74"/>
                    </a:moveTo>
                    <a:cubicBezTo>
                      <a:pt x="371" y="74"/>
                      <a:pt x="371" y="75"/>
                      <a:pt x="368" y="75"/>
                    </a:cubicBezTo>
                    <a:cubicBezTo>
                      <a:pt x="368" y="74"/>
                      <a:pt x="371" y="74"/>
                      <a:pt x="370" y="73"/>
                    </a:cubicBezTo>
                    <a:cubicBezTo>
                      <a:pt x="371" y="74"/>
                      <a:pt x="373" y="74"/>
                      <a:pt x="374" y="74"/>
                    </a:cubicBezTo>
                    <a:close/>
                    <a:moveTo>
                      <a:pt x="346" y="5"/>
                    </a:moveTo>
                    <a:cubicBezTo>
                      <a:pt x="346" y="6"/>
                      <a:pt x="341" y="6"/>
                      <a:pt x="341" y="5"/>
                    </a:cubicBezTo>
                    <a:cubicBezTo>
                      <a:pt x="343" y="5"/>
                      <a:pt x="343" y="6"/>
                      <a:pt x="346" y="5"/>
                    </a:cubicBezTo>
                    <a:close/>
                    <a:moveTo>
                      <a:pt x="367" y="71"/>
                    </a:moveTo>
                    <a:cubicBezTo>
                      <a:pt x="367" y="72"/>
                      <a:pt x="367" y="72"/>
                      <a:pt x="367" y="73"/>
                    </a:cubicBezTo>
                    <a:cubicBezTo>
                      <a:pt x="363" y="73"/>
                      <a:pt x="364" y="71"/>
                      <a:pt x="367" y="71"/>
                    </a:cubicBezTo>
                    <a:close/>
                    <a:moveTo>
                      <a:pt x="365" y="69"/>
                    </a:moveTo>
                    <a:cubicBezTo>
                      <a:pt x="365" y="70"/>
                      <a:pt x="363" y="69"/>
                      <a:pt x="362" y="69"/>
                    </a:cubicBezTo>
                    <a:cubicBezTo>
                      <a:pt x="362" y="68"/>
                      <a:pt x="365" y="68"/>
                      <a:pt x="365" y="69"/>
                    </a:cubicBezTo>
                    <a:close/>
                    <a:moveTo>
                      <a:pt x="357" y="58"/>
                    </a:moveTo>
                    <a:cubicBezTo>
                      <a:pt x="355" y="58"/>
                      <a:pt x="351" y="59"/>
                      <a:pt x="351" y="57"/>
                    </a:cubicBezTo>
                    <a:cubicBezTo>
                      <a:pt x="353" y="58"/>
                      <a:pt x="356" y="56"/>
                      <a:pt x="357" y="58"/>
                    </a:cubicBezTo>
                    <a:close/>
                    <a:moveTo>
                      <a:pt x="338" y="9"/>
                    </a:moveTo>
                    <a:cubicBezTo>
                      <a:pt x="336" y="10"/>
                      <a:pt x="333" y="10"/>
                      <a:pt x="333" y="9"/>
                    </a:cubicBezTo>
                    <a:cubicBezTo>
                      <a:pt x="336" y="8"/>
                      <a:pt x="338" y="8"/>
                      <a:pt x="338" y="9"/>
                    </a:cubicBezTo>
                    <a:close/>
                    <a:moveTo>
                      <a:pt x="359" y="73"/>
                    </a:moveTo>
                    <a:cubicBezTo>
                      <a:pt x="356" y="74"/>
                      <a:pt x="357" y="72"/>
                      <a:pt x="355" y="73"/>
                    </a:cubicBezTo>
                    <a:cubicBezTo>
                      <a:pt x="355" y="72"/>
                      <a:pt x="357" y="72"/>
                      <a:pt x="358" y="71"/>
                    </a:cubicBezTo>
                    <a:cubicBezTo>
                      <a:pt x="360" y="72"/>
                      <a:pt x="358" y="72"/>
                      <a:pt x="359" y="73"/>
                    </a:cubicBezTo>
                    <a:close/>
                    <a:moveTo>
                      <a:pt x="353" y="73"/>
                    </a:moveTo>
                    <a:cubicBezTo>
                      <a:pt x="353" y="74"/>
                      <a:pt x="350" y="74"/>
                      <a:pt x="348" y="75"/>
                    </a:cubicBezTo>
                    <a:cubicBezTo>
                      <a:pt x="349" y="73"/>
                      <a:pt x="352" y="73"/>
                      <a:pt x="353" y="73"/>
                    </a:cubicBezTo>
                    <a:close/>
                    <a:moveTo>
                      <a:pt x="346" y="59"/>
                    </a:moveTo>
                    <a:cubicBezTo>
                      <a:pt x="346" y="60"/>
                      <a:pt x="347" y="60"/>
                      <a:pt x="344" y="60"/>
                    </a:cubicBezTo>
                    <a:cubicBezTo>
                      <a:pt x="344" y="60"/>
                      <a:pt x="344" y="59"/>
                      <a:pt x="346" y="59"/>
                    </a:cubicBezTo>
                    <a:close/>
                    <a:moveTo>
                      <a:pt x="348" y="66"/>
                    </a:moveTo>
                    <a:cubicBezTo>
                      <a:pt x="348" y="67"/>
                      <a:pt x="345" y="67"/>
                      <a:pt x="344" y="67"/>
                    </a:cubicBezTo>
                    <a:cubicBezTo>
                      <a:pt x="345" y="66"/>
                      <a:pt x="344" y="66"/>
                      <a:pt x="347" y="65"/>
                    </a:cubicBezTo>
                    <a:cubicBezTo>
                      <a:pt x="346" y="66"/>
                      <a:pt x="346" y="66"/>
                      <a:pt x="348" y="66"/>
                    </a:cubicBezTo>
                    <a:close/>
                    <a:moveTo>
                      <a:pt x="331" y="67"/>
                    </a:moveTo>
                    <a:cubicBezTo>
                      <a:pt x="334" y="66"/>
                      <a:pt x="334" y="66"/>
                      <a:pt x="334" y="66"/>
                    </a:cubicBezTo>
                    <a:cubicBezTo>
                      <a:pt x="334" y="67"/>
                      <a:pt x="332" y="67"/>
                      <a:pt x="332" y="68"/>
                    </a:cubicBezTo>
                    <a:cubicBezTo>
                      <a:pt x="331" y="68"/>
                      <a:pt x="333" y="67"/>
                      <a:pt x="331" y="67"/>
                    </a:cubicBezTo>
                    <a:close/>
                    <a:moveTo>
                      <a:pt x="296" y="18"/>
                    </a:moveTo>
                    <a:cubicBezTo>
                      <a:pt x="295" y="19"/>
                      <a:pt x="294" y="20"/>
                      <a:pt x="292" y="20"/>
                    </a:cubicBezTo>
                    <a:cubicBezTo>
                      <a:pt x="290" y="20"/>
                      <a:pt x="295" y="18"/>
                      <a:pt x="296" y="18"/>
                    </a:cubicBezTo>
                    <a:close/>
                    <a:moveTo>
                      <a:pt x="307" y="75"/>
                    </a:moveTo>
                    <a:cubicBezTo>
                      <a:pt x="308" y="76"/>
                      <a:pt x="302" y="77"/>
                      <a:pt x="303" y="76"/>
                    </a:cubicBezTo>
                    <a:cubicBezTo>
                      <a:pt x="305" y="74"/>
                      <a:pt x="305" y="76"/>
                      <a:pt x="307" y="75"/>
                    </a:cubicBezTo>
                    <a:close/>
                    <a:moveTo>
                      <a:pt x="289" y="45"/>
                    </a:moveTo>
                    <a:cubicBezTo>
                      <a:pt x="289" y="46"/>
                      <a:pt x="288" y="46"/>
                      <a:pt x="288" y="47"/>
                    </a:cubicBezTo>
                    <a:cubicBezTo>
                      <a:pt x="287" y="47"/>
                      <a:pt x="285" y="47"/>
                      <a:pt x="283" y="48"/>
                    </a:cubicBezTo>
                    <a:cubicBezTo>
                      <a:pt x="283" y="46"/>
                      <a:pt x="287" y="46"/>
                      <a:pt x="289" y="45"/>
                    </a:cubicBezTo>
                    <a:close/>
                    <a:moveTo>
                      <a:pt x="255" y="58"/>
                    </a:moveTo>
                    <a:cubicBezTo>
                      <a:pt x="255" y="59"/>
                      <a:pt x="255" y="60"/>
                      <a:pt x="253" y="61"/>
                    </a:cubicBezTo>
                    <a:cubicBezTo>
                      <a:pt x="252" y="60"/>
                      <a:pt x="252" y="60"/>
                      <a:pt x="252" y="60"/>
                    </a:cubicBezTo>
                    <a:lnTo>
                      <a:pt x="255" y="58"/>
                    </a:lnTo>
                    <a:close/>
                    <a:moveTo>
                      <a:pt x="223" y="37"/>
                    </a:moveTo>
                    <a:cubicBezTo>
                      <a:pt x="219" y="39"/>
                      <a:pt x="217" y="40"/>
                      <a:pt x="212" y="43"/>
                    </a:cubicBezTo>
                    <a:cubicBezTo>
                      <a:pt x="212" y="42"/>
                      <a:pt x="215" y="40"/>
                      <a:pt x="216" y="40"/>
                    </a:cubicBezTo>
                    <a:cubicBezTo>
                      <a:pt x="216" y="39"/>
                      <a:pt x="215" y="40"/>
                      <a:pt x="214" y="41"/>
                    </a:cubicBezTo>
                    <a:cubicBezTo>
                      <a:pt x="215" y="40"/>
                      <a:pt x="217" y="39"/>
                      <a:pt x="219" y="38"/>
                    </a:cubicBezTo>
                    <a:cubicBezTo>
                      <a:pt x="221" y="37"/>
                      <a:pt x="222" y="37"/>
                      <a:pt x="223" y="37"/>
                    </a:cubicBezTo>
                    <a:close/>
                    <a:moveTo>
                      <a:pt x="165" y="64"/>
                    </a:moveTo>
                    <a:cubicBezTo>
                      <a:pt x="166" y="65"/>
                      <a:pt x="165" y="66"/>
                      <a:pt x="163" y="67"/>
                    </a:cubicBezTo>
                    <a:cubicBezTo>
                      <a:pt x="162" y="67"/>
                      <a:pt x="164" y="65"/>
                      <a:pt x="165" y="64"/>
                    </a:cubicBezTo>
                    <a:close/>
                    <a:moveTo>
                      <a:pt x="147" y="181"/>
                    </a:moveTo>
                    <a:cubicBezTo>
                      <a:pt x="145" y="181"/>
                      <a:pt x="146" y="180"/>
                      <a:pt x="146" y="180"/>
                    </a:cubicBezTo>
                    <a:cubicBezTo>
                      <a:pt x="147" y="178"/>
                      <a:pt x="148" y="179"/>
                      <a:pt x="147" y="181"/>
                    </a:cubicBezTo>
                    <a:close/>
                    <a:moveTo>
                      <a:pt x="69" y="158"/>
                    </a:moveTo>
                    <a:cubicBezTo>
                      <a:pt x="71" y="158"/>
                      <a:pt x="67" y="164"/>
                      <a:pt x="67" y="163"/>
                    </a:cubicBezTo>
                    <a:cubicBezTo>
                      <a:pt x="69" y="161"/>
                      <a:pt x="68" y="161"/>
                      <a:pt x="69" y="158"/>
                    </a:cubicBezTo>
                    <a:close/>
                    <a:moveTo>
                      <a:pt x="48" y="165"/>
                    </a:moveTo>
                    <a:cubicBezTo>
                      <a:pt x="48" y="166"/>
                      <a:pt x="49" y="165"/>
                      <a:pt x="48" y="168"/>
                    </a:cubicBezTo>
                    <a:cubicBezTo>
                      <a:pt x="47" y="169"/>
                      <a:pt x="46" y="167"/>
                      <a:pt x="48" y="165"/>
                    </a:cubicBezTo>
                    <a:close/>
                    <a:moveTo>
                      <a:pt x="19" y="253"/>
                    </a:moveTo>
                    <a:cubicBezTo>
                      <a:pt x="20" y="253"/>
                      <a:pt x="19" y="256"/>
                      <a:pt x="19" y="258"/>
                    </a:cubicBezTo>
                    <a:cubicBezTo>
                      <a:pt x="17" y="259"/>
                      <a:pt x="19" y="255"/>
                      <a:pt x="19" y="253"/>
                    </a:cubicBezTo>
                    <a:close/>
                    <a:moveTo>
                      <a:pt x="203" y="316"/>
                    </a:moveTo>
                    <a:cubicBezTo>
                      <a:pt x="203" y="313"/>
                      <a:pt x="205" y="312"/>
                      <a:pt x="204" y="311"/>
                    </a:cubicBezTo>
                    <a:cubicBezTo>
                      <a:pt x="206" y="308"/>
                      <a:pt x="205" y="314"/>
                      <a:pt x="205" y="315"/>
                    </a:cubicBezTo>
                    <a:cubicBezTo>
                      <a:pt x="205" y="314"/>
                      <a:pt x="203" y="314"/>
                      <a:pt x="204" y="315"/>
                    </a:cubicBezTo>
                    <a:cubicBezTo>
                      <a:pt x="204" y="316"/>
                      <a:pt x="204" y="315"/>
                      <a:pt x="203" y="316"/>
                    </a:cubicBezTo>
                    <a:close/>
                    <a:moveTo>
                      <a:pt x="28" y="304"/>
                    </a:moveTo>
                    <a:cubicBezTo>
                      <a:pt x="29" y="301"/>
                      <a:pt x="29" y="307"/>
                      <a:pt x="29" y="308"/>
                    </a:cubicBezTo>
                    <a:cubicBezTo>
                      <a:pt x="28" y="311"/>
                      <a:pt x="28" y="305"/>
                      <a:pt x="28" y="304"/>
                    </a:cubicBezTo>
                    <a:close/>
                    <a:moveTo>
                      <a:pt x="28" y="312"/>
                    </a:moveTo>
                    <a:cubicBezTo>
                      <a:pt x="28" y="312"/>
                      <a:pt x="29" y="309"/>
                      <a:pt x="29" y="310"/>
                    </a:cubicBezTo>
                    <a:cubicBezTo>
                      <a:pt x="29" y="315"/>
                      <a:pt x="29" y="319"/>
                      <a:pt x="28" y="322"/>
                    </a:cubicBezTo>
                    <a:cubicBezTo>
                      <a:pt x="28" y="326"/>
                      <a:pt x="27" y="329"/>
                      <a:pt x="28" y="333"/>
                    </a:cubicBezTo>
                    <a:cubicBezTo>
                      <a:pt x="29" y="329"/>
                      <a:pt x="29" y="336"/>
                      <a:pt x="30" y="333"/>
                    </a:cubicBezTo>
                    <a:cubicBezTo>
                      <a:pt x="30" y="331"/>
                      <a:pt x="30" y="329"/>
                      <a:pt x="30" y="328"/>
                    </a:cubicBezTo>
                    <a:cubicBezTo>
                      <a:pt x="30" y="325"/>
                      <a:pt x="31" y="328"/>
                      <a:pt x="31" y="323"/>
                    </a:cubicBezTo>
                    <a:cubicBezTo>
                      <a:pt x="32" y="324"/>
                      <a:pt x="32" y="325"/>
                      <a:pt x="33" y="326"/>
                    </a:cubicBezTo>
                    <a:cubicBezTo>
                      <a:pt x="33" y="329"/>
                      <a:pt x="32" y="325"/>
                      <a:pt x="32" y="328"/>
                    </a:cubicBezTo>
                    <a:cubicBezTo>
                      <a:pt x="31" y="329"/>
                      <a:pt x="32" y="327"/>
                      <a:pt x="31" y="328"/>
                    </a:cubicBezTo>
                    <a:cubicBezTo>
                      <a:pt x="32" y="328"/>
                      <a:pt x="31" y="333"/>
                      <a:pt x="32" y="335"/>
                    </a:cubicBezTo>
                    <a:cubicBezTo>
                      <a:pt x="30" y="334"/>
                      <a:pt x="30" y="339"/>
                      <a:pt x="29" y="336"/>
                    </a:cubicBezTo>
                    <a:cubicBezTo>
                      <a:pt x="29" y="336"/>
                      <a:pt x="29" y="339"/>
                      <a:pt x="29" y="341"/>
                    </a:cubicBezTo>
                    <a:cubicBezTo>
                      <a:pt x="28" y="341"/>
                      <a:pt x="28" y="340"/>
                      <a:pt x="28" y="340"/>
                    </a:cubicBezTo>
                    <a:cubicBezTo>
                      <a:pt x="28" y="338"/>
                      <a:pt x="28" y="336"/>
                      <a:pt x="28" y="335"/>
                    </a:cubicBezTo>
                    <a:cubicBezTo>
                      <a:pt x="27" y="336"/>
                      <a:pt x="27" y="339"/>
                      <a:pt x="27" y="339"/>
                    </a:cubicBezTo>
                    <a:cubicBezTo>
                      <a:pt x="26" y="337"/>
                      <a:pt x="27" y="335"/>
                      <a:pt x="27" y="332"/>
                    </a:cubicBezTo>
                    <a:cubicBezTo>
                      <a:pt x="26" y="334"/>
                      <a:pt x="25" y="334"/>
                      <a:pt x="25" y="339"/>
                    </a:cubicBezTo>
                    <a:cubicBezTo>
                      <a:pt x="24" y="340"/>
                      <a:pt x="24" y="337"/>
                      <a:pt x="24" y="335"/>
                    </a:cubicBezTo>
                    <a:cubicBezTo>
                      <a:pt x="24" y="335"/>
                      <a:pt x="23" y="337"/>
                      <a:pt x="23" y="336"/>
                    </a:cubicBezTo>
                    <a:cubicBezTo>
                      <a:pt x="23" y="338"/>
                      <a:pt x="23" y="340"/>
                      <a:pt x="23" y="343"/>
                    </a:cubicBezTo>
                    <a:cubicBezTo>
                      <a:pt x="22" y="342"/>
                      <a:pt x="23" y="338"/>
                      <a:pt x="21" y="340"/>
                    </a:cubicBezTo>
                    <a:cubicBezTo>
                      <a:pt x="21" y="337"/>
                      <a:pt x="22" y="337"/>
                      <a:pt x="22" y="336"/>
                    </a:cubicBezTo>
                    <a:cubicBezTo>
                      <a:pt x="22" y="335"/>
                      <a:pt x="22" y="336"/>
                      <a:pt x="21" y="336"/>
                    </a:cubicBezTo>
                    <a:cubicBezTo>
                      <a:pt x="22" y="334"/>
                      <a:pt x="22" y="334"/>
                      <a:pt x="22" y="335"/>
                    </a:cubicBezTo>
                    <a:cubicBezTo>
                      <a:pt x="22" y="333"/>
                      <a:pt x="22" y="332"/>
                      <a:pt x="22" y="330"/>
                    </a:cubicBezTo>
                    <a:cubicBezTo>
                      <a:pt x="23" y="330"/>
                      <a:pt x="23" y="331"/>
                      <a:pt x="23" y="331"/>
                    </a:cubicBezTo>
                    <a:cubicBezTo>
                      <a:pt x="25" y="327"/>
                      <a:pt x="24" y="321"/>
                      <a:pt x="25" y="315"/>
                    </a:cubicBezTo>
                    <a:cubicBezTo>
                      <a:pt x="24" y="315"/>
                      <a:pt x="24" y="317"/>
                      <a:pt x="23" y="316"/>
                    </a:cubicBezTo>
                    <a:cubicBezTo>
                      <a:pt x="23" y="314"/>
                      <a:pt x="24" y="314"/>
                      <a:pt x="24" y="311"/>
                    </a:cubicBezTo>
                    <a:cubicBezTo>
                      <a:pt x="26" y="313"/>
                      <a:pt x="26" y="308"/>
                      <a:pt x="27" y="306"/>
                    </a:cubicBezTo>
                    <a:cubicBezTo>
                      <a:pt x="28" y="306"/>
                      <a:pt x="28" y="308"/>
                      <a:pt x="28" y="312"/>
                    </a:cubicBezTo>
                    <a:close/>
                    <a:moveTo>
                      <a:pt x="32" y="318"/>
                    </a:moveTo>
                    <a:cubicBezTo>
                      <a:pt x="32" y="319"/>
                      <a:pt x="33" y="319"/>
                      <a:pt x="33" y="320"/>
                    </a:cubicBezTo>
                    <a:cubicBezTo>
                      <a:pt x="33" y="324"/>
                      <a:pt x="33" y="324"/>
                      <a:pt x="33" y="324"/>
                    </a:cubicBezTo>
                    <a:cubicBezTo>
                      <a:pt x="31" y="324"/>
                      <a:pt x="33" y="320"/>
                      <a:pt x="32" y="318"/>
                    </a:cubicBezTo>
                    <a:close/>
                    <a:moveTo>
                      <a:pt x="33" y="313"/>
                    </a:moveTo>
                    <a:cubicBezTo>
                      <a:pt x="33" y="314"/>
                      <a:pt x="33" y="315"/>
                      <a:pt x="33" y="317"/>
                    </a:cubicBezTo>
                    <a:cubicBezTo>
                      <a:pt x="32" y="317"/>
                      <a:pt x="32" y="317"/>
                      <a:pt x="32" y="317"/>
                    </a:cubicBezTo>
                    <a:cubicBezTo>
                      <a:pt x="32" y="315"/>
                      <a:pt x="33" y="315"/>
                      <a:pt x="33" y="313"/>
                    </a:cubicBezTo>
                    <a:close/>
                    <a:moveTo>
                      <a:pt x="5" y="320"/>
                    </a:moveTo>
                    <a:cubicBezTo>
                      <a:pt x="6" y="320"/>
                      <a:pt x="6" y="322"/>
                      <a:pt x="6" y="324"/>
                    </a:cubicBezTo>
                    <a:cubicBezTo>
                      <a:pt x="5" y="325"/>
                      <a:pt x="5" y="322"/>
                      <a:pt x="5" y="320"/>
                    </a:cubicBezTo>
                    <a:close/>
                    <a:moveTo>
                      <a:pt x="202" y="321"/>
                    </a:moveTo>
                    <a:cubicBezTo>
                      <a:pt x="202" y="322"/>
                      <a:pt x="202" y="324"/>
                      <a:pt x="202" y="325"/>
                    </a:cubicBezTo>
                    <a:cubicBezTo>
                      <a:pt x="202" y="327"/>
                      <a:pt x="202" y="328"/>
                      <a:pt x="202" y="330"/>
                    </a:cubicBezTo>
                    <a:cubicBezTo>
                      <a:pt x="201" y="329"/>
                      <a:pt x="201" y="327"/>
                      <a:pt x="201" y="325"/>
                    </a:cubicBezTo>
                    <a:cubicBezTo>
                      <a:pt x="201" y="323"/>
                      <a:pt x="202" y="322"/>
                      <a:pt x="202" y="321"/>
                    </a:cubicBezTo>
                    <a:close/>
                    <a:moveTo>
                      <a:pt x="22" y="323"/>
                    </a:moveTo>
                    <a:cubicBezTo>
                      <a:pt x="22" y="324"/>
                      <a:pt x="22" y="326"/>
                      <a:pt x="22" y="329"/>
                    </a:cubicBezTo>
                    <a:cubicBezTo>
                      <a:pt x="21" y="329"/>
                      <a:pt x="21" y="328"/>
                      <a:pt x="20" y="328"/>
                    </a:cubicBezTo>
                    <a:cubicBezTo>
                      <a:pt x="20" y="325"/>
                      <a:pt x="22" y="326"/>
                      <a:pt x="22" y="323"/>
                    </a:cubicBezTo>
                    <a:close/>
                    <a:moveTo>
                      <a:pt x="19" y="331"/>
                    </a:moveTo>
                    <a:cubicBezTo>
                      <a:pt x="19" y="331"/>
                      <a:pt x="19" y="332"/>
                      <a:pt x="20" y="332"/>
                    </a:cubicBezTo>
                    <a:cubicBezTo>
                      <a:pt x="20" y="334"/>
                      <a:pt x="19" y="336"/>
                      <a:pt x="19" y="338"/>
                    </a:cubicBezTo>
                    <a:cubicBezTo>
                      <a:pt x="19" y="335"/>
                      <a:pt x="19" y="333"/>
                      <a:pt x="19" y="331"/>
                    </a:cubicBezTo>
                    <a:close/>
                    <a:moveTo>
                      <a:pt x="29" y="339"/>
                    </a:moveTo>
                    <a:cubicBezTo>
                      <a:pt x="30" y="338"/>
                      <a:pt x="30" y="341"/>
                      <a:pt x="31" y="340"/>
                    </a:cubicBezTo>
                    <a:cubicBezTo>
                      <a:pt x="31" y="342"/>
                      <a:pt x="29" y="341"/>
                      <a:pt x="29" y="342"/>
                    </a:cubicBezTo>
                    <a:cubicBezTo>
                      <a:pt x="29" y="341"/>
                      <a:pt x="29" y="340"/>
                      <a:pt x="29" y="339"/>
                    </a:cubicBezTo>
                    <a:close/>
                    <a:moveTo>
                      <a:pt x="202" y="334"/>
                    </a:moveTo>
                    <a:cubicBezTo>
                      <a:pt x="203" y="334"/>
                      <a:pt x="202" y="336"/>
                      <a:pt x="202" y="336"/>
                    </a:cubicBezTo>
                    <a:cubicBezTo>
                      <a:pt x="201" y="336"/>
                      <a:pt x="201" y="334"/>
                      <a:pt x="202" y="334"/>
                    </a:cubicBezTo>
                    <a:close/>
                    <a:moveTo>
                      <a:pt x="193" y="360"/>
                    </a:moveTo>
                    <a:cubicBezTo>
                      <a:pt x="195" y="361"/>
                      <a:pt x="193" y="366"/>
                      <a:pt x="194" y="369"/>
                    </a:cubicBezTo>
                    <a:cubicBezTo>
                      <a:pt x="194" y="368"/>
                      <a:pt x="193" y="367"/>
                      <a:pt x="193" y="365"/>
                    </a:cubicBezTo>
                    <a:cubicBezTo>
                      <a:pt x="193" y="363"/>
                      <a:pt x="193" y="361"/>
                      <a:pt x="193" y="360"/>
                    </a:cubicBezTo>
                    <a:close/>
                    <a:moveTo>
                      <a:pt x="32" y="413"/>
                    </a:moveTo>
                    <a:cubicBezTo>
                      <a:pt x="32" y="416"/>
                      <a:pt x="35" y="421"/>
                      <a:pt x="33" y="423"/>
                    </a:cubicBezTo>
                    <a:cubicBezTo>
                      <a:pt x="32" y="421"/>
                      <a:pt x="32" y="418"/>
                      <a:pt x="31" y="419"/>
                    </a:cubicBezTo>
                    <a:cubicBezTo>
                      <a:pt x="30" y="417"/>
                      <a:pt x="31" y="416"/>
                      <a:pt x="31" y="414"/>
                    </a:cubicBezTo>
                    <a:cubicBezTo>
                      <a:pt x="32" y="414"/>
                      <a:pt x="31" y="413"/>
                      <a:pt x="32" y="413"/>
                    </a:cubicBezTo>
                    <a:close/>
                    <a:moveTo>
                      <a:pt x="197" y="372"/>
                    </a:moveTo>
                    <a:cubicBezTo>
                      <a:pt x="199" y="371"/>
                      <a:pt x="198" y="374"/>
                      <a:pt x="198" y="375"/>
                    </a:cubicBezTo>
                    <a:cubicBezTo>
                      <a:pt x="197" y="375"/>
                      <a:pt x="197" y="373"/>
                      <a:pt x="197" y="372"/>
                    </a:cubicBezTo>
                    <a:close/>
                    <a:moveTo>
                      <a:pt x="35" y="415"/>
                    </a:moveTo>
                    <a:cubicBezTo>
                      <a:pt x="36" y="415"/>
                      <a:pt x="36" y="419"/>
                      <a:pt x="36" y="420"/>
                    </a:cubicBezTo>
                    <a:cubicBezTo>
                      <a:pt x="35" y="420"/>
                      <a:pt x="35" y="416"/>
                      <a:pt x="35" y="415"/>
                    </a:cubicBezTo>
                    <a:close/>
                    <a:moveTo>
                      <a:pt x="198" y="376"/>
                    </a:moveTo>
                    <a:cubicBezTo>
                      <a:pt x="198" y="378"/>
                      <a:pt x="198" y="378"/>
                      <a:pt x="198" y="378"/>
                    </a:cubicBezTo>
                    <a:cubicBezTo>
                      <a:pt x="197" y="378"/>
                      <a:pt x="197" y="376"/>
                      <a:pt x="198" y="376"/>
                    </a:cubicBezTo>
                    <a:close/>
                    <a:moveTo>
                      <a:pt x="201" y="392"/>
                    </a:moveTo>
                    <a:cubicBezTo>
                      <a:pt x="202" y="392"/>
                      <a:pt x="203" y="395"/>
                      <a:pt x="201" y="394"/>
                    </a:cubicBezTo>
                    <a:cubicBezTo>
                      <a:pt x="201" y="394"/>
                      <a:pt x="202" y="393"/>
                      <a:pt x="201" y="392"/>
                    </a:cubicBezTo>
                    <a:close/>
                    <a:moveTo>
                      <a:pt x="195" y="397"/>
                    </a:moveTo>
                    <a:cubicBezTo>
                      <a:pt x="198" y="401"/>
                      <a:pt x="197" y="407"/>
                      <a:pt x="200" y="409"/>
                    </a:cubicBezTo>
                    <a:cubicBezTo>
                      <a:pt x="201" y="410"/>
                      <a:pt x="199" y="410"/>
                      <a:pt x="200" y="411"/>
                    </a:cubicBezTo>
                    <a:cubicBezTo>
                      <a:pt x="199" y="411"/>
                      <a:pt x="198" y="410"/>
                      <a:pt x="196" y="410"/>
                    </a:cubicBezTo>
                    <a:cubicBezTo>
                      <a:pt x="196" y="409"/>
                      <a:pt x="196" y="407"/>
                      <a:pt x="195" y="406"/>
                    </a:cubicBezTo>
                    <a:cubicBezTo>
                      <a:pt x="195" y="405"/>
                      <a:pt x="194" y="405"/>
                      <a:pt x="194" y="404"/>
                    </a:cubicBezTo>
                    <a:cubicBezTo>
                      <a:pt x="193" y="402"/>
                      <a:pt x="194" y="402"/>
                      <a:pt x="193" y="400"/>
                    </a:cubicBezTo>
                    <a:cubicBezTo>
                      <a:pt x="195" y="399"/>
                      <a:pt x="194" y="401"/>
                      <a:pt x="195" y="402"/>
                    </a:cubicBezTo>
                    <a:cubicBezTo>
                      <a:pt x="197" y="401"/>
                      <a:pt x="194" y="399"/>
                      <a:pt x="195" y="397"/>
                    </a:cubicBezTo>
                    <a:close/>
                    <a:moveTo>
                      <a:pt x="203" y="399"/>
                    </a:moveTo>
                    <a:cubicBezTo>
                      <a:pt x="203" y="399"/>
                      <a:pt x="203" y="400"/>
                      <a:pt x="202" y="399"/>
                    </a:cubicBezTo>
                    <a:cubicBezTo>
                      <a:pt x="203" y="400"/>
                      <a:pt x="203" y="400"/>
                      <a:pt x="203" y="400"/>
                    </a:cubicBezTo>
                    <a:cubicBezTo>
                      <a:pt x="202" y="401"/>
                      <a:pt x="203" y="396"/>
                      <a:pt x="203" y="399"/>
                    </a:cubicBezTo>
                    <a:close/>
                    <a:moveTo>
                      <a:pt x="200" y="401"/>
                    </a:moveTo>
                    <a:cubicBezTo>
                      <a:pt x="201" y="401"/>
                      <a:pt x="201" y="402"/>
                      <a:pt x="201" y="403"/>
                    </a:cubicBezTo>
                    <a:cubicBezTo>
                      <a:pt x="201" y="403"/>
                      <a:pt x="200" y="402"/>
                      <a:pt x="200" y="401"/>
                    </a:cubicBezTo>
                    <a:close/>
                    <a:moveTo>
                      <a:pt x="173" y="412"/>
                    </a:moveTo>
                    <a:cubicBezTo>
                      <a:pt x="173" y="410"/>
                      <a:pt x="174" y="413"/>
                      <a:pt x="174" y="412"/>
                    </a:cubicBezTo>
                    <a:cubicBezTo>
                      <a:pt x="174" y="413"/>
                      <a:pt x="174" y="414"/>
                      <a:pt x="173" y="415"/>
                    </a:cubicBezTo>
                    <a:cubicBezTo>
                      <a:pt x="172" y="413"/>
                      <a:pt x="174" y="412"/>
                      <a:pt x="173" y="412"/>
                    </a:cubicBezTo>
                    <a:close/>
                    <a:moveTo>
                      <a:pt x="170" y="416"/>
                    </a:moveTo>
                    <a:cubicBezTo>
                      <a:pt x="170" y="416"/>
                      <a:pt x="172" y="418"/>
                      <a:pt x="171" y="416"/>
                    </a:cubicBezTo>
                    <a:cubicBezTo>
                      <a:pt x="174" y="420"/>
                      <a:pt x="170" y="420"/>
                      <a:pt x="171" y="420"/>
                    </a:cubicBezTo>
                    <a:cubicBezTo>
                      <a:pt x="170" y="421"/>
                      <a:pt x="170" y="420"/>
                      <a:pt x="170" y="420"/>
                    </a:cubicBezTo>
                    <a:cubicBezTo>
                      <a:pt x="170" y="420"/>
                      <a:pt x="170" y="420"/>
                      <a:pt x="170" y="420"/>
                    </a:cubicBezTo>
                    <a:cubicBezTo>
                      <a:pt x="169" y="419"/>
                      <a:pt x="170" y="418"/>
                      <a:pt x="170" y="416"/>
                    </a:cubicBezTo>
                    <a:close/>
                    <a:moveTo>
                      <a:pt x="201" y="406"/>
                    </a:moveTo>
                    <a:cubicBezTo>
                      <a:pt x="202" y="406"/>
                      <a:pt x="202" y="409"/>
                      <a:pt x="203" y="409"/>
                    </a:cubicBezTo>
                    <a:cubicBezTo>
                      <a:pt x="203" y="410"/>
                      <a:pt x="201" y="408"/>
                      <a:pt x="201" y="406"/>
                    </a:cubicBezTo>
                    <a:close/>
                    <a:moveTo>
                      <a:pt x="179" y="415"/>
                    </a:moveTo>
                    <a:cubicBezTo>
                      <a:pt x="180" y="415"/>
                      <a:pt x="181" y="419"/>
                      <a:pt x="179" y="418"/>
                    </a:cubicBezTo>
                    <a:cubicBezTo>
                      <a:pt x="179" y="417"/>
                      <a:pt x="179" y="417"/>
                      <a:pt x="179" y="415"/>
                    </a:cubicBezTo>
                    <a:close/>
                    <a:moveTo>
                      <a:pt x="202" y="414"/>
                    </a:moveTo>
                    <a:cubicBezTo>
                      <a:pt x="200" y="415"/>
                      <a:pt x="199" y="415"/>
                      <a:pt x="199" y="413"/>
                    </a:cubicBezTo>
                    <a:cubicBezTo>
                      <a:pt x="200" y="415"/>
                      <a:pt x="201" y="411"/>
                      <a:pt x="202" y="414"/>
                    </a:cubicBezTo>
                    <a:close/>
                    <a:moveTo>
                      <a:pt x="207" y="410"/>
                    </a:moveTo>
                    <a:cubicBezTo>
                      <a:pt x="207" y="411"/>
                      <a:pt x="208" y="414"/>
                      <a:pt x="209" y="414"/>
                    </a:cubicBezTo>
                    <a:cubicBezTo>
                      <a:pt x="207" y="415"/>
                      <a:pt x="206" y="411"/>
                      <a:pt x="206" y="410"/>
                    </a:cubicBezTo>
                    <a:cubicBezTo>
                      <a:pt x="206" y="410"/>
                      <a:pt x="207" y="412"/>
                      <a:pt x="207" y="410"/>
                    </a:cubicBezTo>
                    <a:close/>
                    <a:moveTo>
                      <a:pt x="196" y="416"/>
                    </a:moveTo>
                    <a:cubicBezTo>
                      <a:pt x="196" y="416"/>
                      <a:pt x="196" y="417"/>
                      <a:pt x="197" y="418"/>
                    </a:cubicBezTo>
                    <a:cubicBezTo>
                      <a:pt x="196" y="418"/>
                      <a:pt x="196" y="418"/>
                      <a:pt x="196" y="418"/>
                    </a:cubicBezTo>
                    <a:cubicBezTo>
                      <a:pt x="195" y="417"/>
                      <a:pt x="196" y="418"/>
                      <a:pt x="196" y="416"/>
                    </a:cubicBezTo>
                    <a:close/>
                    <a:moveTo>
                      <a:pt x="202" y="421"/>
                    </a:moveTo>
                    <a:cubicBezTo>
                      <a:pt x="203" y="419"/>
                      <a:pt x="203" y="422"/>
                      <a:pt x="203" y="423"/>
                    </a:cubicBezTo>
                    <a:cubicBezTo>
                      <a:pt x="201" y="422"/>
                      <a:pt x="200" y="423"/>
                      <a:pt x="198" y="422"/>
                    </a:cubicBezTo>
                    <a:cubicBezTo>
                      <a:pt x="199" y="420"/>
                      <a:pt x="200" y="419"/>
                      <a:pt x="200" y="417"/>
                    </a:cubicBezTo>
                    <a:cubicBezTo>
                      <a:pt x="201" y="418"/>
                      <a:pt x="202" y="419"/>
                      <a:pt x="202" y="420"/>
                    </a:cubicBezTo>
                    <a:cubicBezTo>
                      <a:pt x="202" y="421"/>
                      <a:pt x="203" y="421"/>
                      <a:pt x="202" y="421"/>
                    </a:cubicBezTo>
                    <a:close/>
                    <a:moveTo>
                      <a:pt x="203" y="419"/>
                    </a:moveTo>
                    <a:cubicBezTo>
                      <a:pt x="203" y="418"/>
                      <a:pt x="205" y="419"/>
                      <a:pt x="205" y="418"/>
                    </a:cubicBezTo>
                    <a:cubicBezTo>
                      <a:pt x="206" y="420"/>
                      <a:pt x="205" y="420"/>
                      <a:pt x="206" y="421"/>
                    </a:cubicBezTo>
                    <a:cubicBezTo>
                      <a:pt x="205" y="421"/>
                      <a:pt x="204" y="419"/>
                      <a:pt x="203" y="419"/>
                    </a:cubicBezTo>
                    <a:close/>
                    <a:moveTo>
                      <a:pt x="187" y="426"/>
                    </a:moveTo>
                    <a:cubicBezTo>
                      <a:pt x="187" y="425"/>
                      <a:pt x="189" y="426"/>
                      <a:pt x="189" y="425"/>
                    </a:cubicBezTo>
                    <a:cubicBezTo>
                      <a:pt x="190" y="427"/>
                      <a:pt x="189" y="427"/>
                      <a:pt x="189" y="428"/>
                    </a:cubicBezTo>
                    <a:cubicBezTo>
                      <a:pt x="188" y="429"/>
                      <a:pt x="188" y="426"/>
                      <a:pt x="187" y="426"/>
                    </a:cubicBezTo>
                    <a:close/>
                    <a:moveTo>
                      <a:pt x="206" y="421"/>
                    </a:moveTo>
                    <a:cubicBezTo>
                      <a:pt x="207" y="422"/>
                      <a:pt x="207" y="421"/>
                      <a:pt x="208" y="420"/>
                    </a:cubicBezTo>
                    <a:cubicBezTo>
                      <a:pt x="208" y="422"/>
                      <a:pt x="208" y="422"/>
                      <a:pt x="208" y="422"/>
                    </a:cubicBezTo>
                    <a:cubicBezTo>
                      <a:pt x="208" y="422"/>
                      <a:pt x="207" y="421"/>
                      <a:pt x="207" y="423"/>
                    </a:cubicBezTo>
                    <a:cubicBezTo>
                      <a:pt x="207" y="423"/>
                      <a:pt x="207" y="422"/>
                      <a:pt x="206" y="421"/>
                    </a:cubicBezTo>
                    <a:close/>
                    <a:moveTo>
                      <a:pt x="69" y="497"/>
                    </a:moveTo>
                    <a:cubicBezTo>
                      <a:pt x="71" y="497"/>
                      <a:pt x="72" y="502"/>
                      <a:pt x="73" y="504"/>
                    </a:cubicBezTo>
                    <a:cubicBezTo>
                      <a:pt x="72" y="503"/>
                      <a:pt x="70" y="499"/>
                      <a:pt x="69" y="497"/>
                    </a:cubicBezTo>
                    <a:close/>
                    <a:moveTo>
                      <a:pt x="67" y="523"/>
                    </a:moveTo>
                    <a:cubicBezTo>
                      <a:pt x="67" y="522"/>
                      <a:pt x="68" y="522"/>
                      <a:pt x="69" y="522"/>
                    </a:cubicBezTo>
                    <a:cubicBezTo>
                      <a:pt x="70" y="526"/>
                      <a:pt x="70" y="526"/>
                      <a:pt x="71" y="529"/>
                    </a:cubicBezTo>
                    <a:cubicBezTo>
                      <a:pt x="70" y="529"/>
                      <a:pt x="68" y="526"/>
                      <a:pt x="67" y="523"/>
                    </a:cubicBezTo>
                    <a:close/>
                    <a:moveTo>
                      <a:pt x="65" y="533"/>
                    </a:moveTo>
                    <a:cubicBezTo>
                      <a:pt x="66" y="532"/>
                      <a:pt x="66" y="535"/>
                      <a:pt x="68" y="538"/>
                    </a:cubicBezTo>
                    <a:cubicBezTo>
                      <a:pt x="67" y="538"/>
                      <a:pt x="67" y="536"/>
                      <a:pt x="65" y="533"/>
                    </a:cubicBezTo>
                    <a:close/>
                    <a:moveTo>
                      <a:pt x="83" y="521"/>
                    </a:moveTo>
                    <a:cubicBezTo>
                      <a:pt x="84" y="524"/>
                      <a:pt x="84" y="524"/>
                      <a:pt x="84" y="524"/>
                    </a:cubicBezTo>
                    <a:cubicBezTo>
                      <a:pt x="83" y="525"/>
                      <a:pt x="84" y="525"/>
                      <a:pt x="83" y="527"/>
                    </a:cubicBezTo>
                    <a:cubicBezTo>
                      <a:pt x="81" y="524"/>
                      <a:pt x="81" y="524"/>
                      <a:pt x="81" y="524"/>
                    </a:cubicBezTo>
                    <a:cubicBezTo>
                      <a:pt x="84" y="526"/>
                      <a:pt x="82" y="522"/>
                      <a:pt x="83" y="521"/>
                    </a:cubicBezTo>
                    <a:close/>
                    <a:moveTo>
                      <a:pt x="164" y="467"/>
                    </a:moveTo>
                    <a:cubicBezTo>
                      <a:pt x="164" y="469"/>
                      <a:pt x="164" y="470"/>
                      <a:pt x="164" y="472"/>
                    </a:cubicBezTo>
                    <a:cubicBezTo>
                      <a:pt x="165" y="473"/>
                      <a:pt x="165" y="473"/>
                      <a:pt x="165" y="474"/>
                    </a:cubicBezTo>
                    <a:cubicBezTo>
                      <a:pt x="166" y="474"/>
                      <a:pt x="166" y="473"/>
                      <a:pt x="166" y="472"/>
                    </a:cubicBezTo>
                    <a:cubicBezTo>
                      <a:pt x="166" y="471"/>
                      <a:pt x="166" y="473"/>
                      <a:pt x="165" y="473"/>
                    </a:cubicBezTo>
                    <a:cubicBezTo>
                      <a:pt x="165" y="472"/>
                      <a:pt x="165" y="471"/>
                      <a:pt x="165" y="470"/>
                    </a:cubicBezTo>
                    <a:cubicBezTo>
                      <a:pt x="165" y="469"/>
                      <a:pt x="166" y="472"/>
                      <a:pt x="166" y="471"/>
                    </a:cubicBezTo>
                    <a:cubicBezTo>
                      <a:pt x="167" y="469"/>
                      <a:pt x="165" y="469"/>
                      <a:pt x="165" y="468"/>
                    </a:cubicBezTo>
                    <a:cubicBezTo>
                      <a:pt x="166" y="467"/>
                      <a:pt x="167" y="472"/>
                      <a:pt x="168" y="470"/>
                    </a:cubicBezTo>
                    <a:cubicBezTo>
                      <a:pt x="169" y="472"/>
                      <a:pt x="169" y="472"/>
                      <a:pt x="169" y="473"/>
                    </a:cubicBezTo>
                    <a:cubicBezTo>
                      <a:pt x="170" y="473"/>
                      <a:pt x="169" y="472"/>
                      <a:pt x="169" y="471"/>
                    </a:cubicBezTo>
                    <a:cubicBezTo>
                      <a:pt x="170" y="470"/>
                      <a:pt x="170" y="470"/>
                      <a:pt x="170" y="470"/>
                    </a:cubicBezTo>
                    <a:cubicBezTo>
                      <a:pt x="171" y="472"/>
                      <a:pt x="171" y="473"/>
                      <a:pt x="172" y="475"/>
                    </a:cubicBezTo>
                    <a:cubicBezTo>
                      <a:pt x="172" y="475"/>
                      <a:pt x="174" y="476"/>
                      <a:pt x="173" y="474"/>
                    </a:cubicBezTo>
                    <a:cubicBezTo>
                      <a:pt x="174" y="477"/>
                      <a:pt x="176" y="480"/>
                      <a:pt x="176" y="482"/>
                    </a:cubicBezTo>
                    <a:cubicBezTo>
                      <a:pt x="177" y="484"/>
                      <a:pt x="177" y="481"/>
                      <a:pt x="177" y="482"/>
                    </a:cubicBezTo>
                    <a:cubicBezTo>
                      <a:pt x="177" y="483"/>
                      <a:pt x="177" y="485"/>
                      <a:pt x="176" y="485"/>
                    </a:cubicBezTo>
                    <a:cubicBezTo>
                      <a:pt x="174" y="482"/>
                      <a:pt x="174" y="479"/>
                      <a:pt x="173" y="476"/>
                    </a:cubicBezTo>
                    <a:cubicBezTo>
                      <a:pt x="172" y="477"/>
                      <a:pt x="173" y="479"/>
                      <a:pt x="174" y="481"/>
                    </a:cubicBezTo>
                    <a:cubicBezTo>
                      <a:pt x="173" y="481"/>
                      <a:pt x="174" y="482"/>
                      <a:pt x="174" y="483"/>
                    </a:cubicBezTo>
                    <a:cubicBezTo>
                      <a:pt x="172" y="483"/>
                      <a:pt x="171" y="480"/>
                      <a:pt x="170" y="478"/>
                    </a:cubicBezTo>
                    <a:cubicBezTo>
                      <a:pt x="169" y="479"/>
                      <a:pt x="172" y="483"/>
                      <a:pt x="174" y="486"/>
                    </a:cubicBezTo>
                    <a:cubicBezTo>
                      <a:pt x="173" y="486"/>
                      <a:pt x="173" y="484"/>
                      <a:pt x="172" y="486"/>
                    </a:cubicBezTo>
                    <a:cubicBezTo>
                      <a:pt x="172" y="487"/>
                      <a:pt x="173" y="487"/>
                      <a:pt x="174" y="489"/>
                    </a:cubicBezTo>
                    <a:cubicBezTo>
                      <a:pt x="173" y="489"/>
                      <a:pt x="171" y="487"/>
                      <a:pt x="170" y="485"/>
                    </a:cubicBezTo>
                    <a:cubicBezTo>
                      <a:pt x="171" y="485"/>
                      <a:pt x="172" y="485"/>
                      <a:pt x="172" y="484"/>
                    </a:cubicBezTo>
                    <a:cubicBezTo>
                      <a:pt x="169" y="482"/>
                      <a:pt x="168" y="480"/>
                      <a:pt x="166" y="478"/>
                    </a:cubicBezTo>
                    <a:cubicBezTo>
                      <a:pt x="166" y="481"/>
                      <a:pt x="169" y="481"/>
                      <a:pt x="170" y="484"/>
                    </a:cubicBezTo>
                    <a:cubicBezTo>
                      <a:pt x="169" y="484"/>
                      <a:pt x="170" y="485"/>
                      <a:pt x="170" y="486"/>
                    </a:cubicBezTo>
                    <a:cubicBezTo>
                      <a:pt x="169" y="487"/>
                      <a:pt x="169" y="486"/>
                      <a:pt x="168" y="485"/>
                    </a:cubicBezTo>
                    <a:cubicBezTo>
                      <a:pt x="168" y="485"/>
                      <a:pt x="168" y="485"/>
                      <a:pt x="169" y="486"/>
                    </a:cubicBezTo>
                    <a:cubicBezTo>
                      <a:pt x="166" y="480"/>
                      <a:pt x="164" y="478"/>
                      <a:pt x="163" y="475"/>
                    </a:cubicBezTo>
                    <a:cubicBezTo>
                      <a:pt x="165" y="474"/>
                      <a:pt x="165" y="474"/>
                      <a:pt x="165" y="474"/>
                    </a:cubicBezTo>
                    <a:cubicBezTo>
                      <a:pt x="163" y="472"/>
                      <a:pt x="164" y="471"/>
                      <a:pt x="163" y="469"/>
                    </a:cubicBezTo>
                    <a:cubicBezTo>
                      <a:pt x="164" y="470"/>
                      <a:pt x="163" y="468"/>
                      <a:pt x="164" y="467"/>
                    </a:cubicBezTo>
                    <a:close/>
                    <a:moveTo>
                      <a:pt x="171" y="468"/>
                    </a:moveTo>
                    <a:cubicBezTo>
                      <a:pt x="172" y="470"/>
                      <a:pt x="172" y="471"/>
                      <a:pt x="173" y="469"/>
                    </a:cubicBezTo>
                    <a:cubicBezTo>
                      <a:pt x="173" y="471"/>
                      <a:pt x="172" y="472"/>
                      <a:pt x="174" y="472"/>
                    </a:cubicBezTo>
                    <a:cubicBezTo>
                      <a:pt x="175" y="474"/>
                      <a:pt x="174" y="474"/>
                      <a:pt x="175" y="476"/>
                    </a:cubicBezTo>
                    <a:cubicBezTo>
                      <a:pt x="174" y="474"/>
                      <a:pt x="172" y="474"/>
                      <a:pt x="171" y="472"/>
                    </a:cubicBezTo>
                    <a:cubicBezTo>
                      <a:pt x="174" y="472"/>
                      <a:pt x="169" y="469"/>
                      <a:pt x="171" y="468"/>
                    </a:cubicBezTo>
                    <a:close/>
                    <a:moveTo>
                      <a:pt x="159" y="471"/>
                    </a:moveTo>
                    <a:cubicBezTo>
                      <a:pt x="160" y="471"/>
                      <a:pt x="161" y="473"/>
                      <a:pt x="161" y="474"/>
                    </a:cubicBezTo>
                    <a:cubicBezTo>
                      <a:pt x="160" y="475"/>
                      <a:pt x="159" y="473"/>
                      <a:pt x="159" y="471"/>
                    </a:cubicBezTo>
                    <a:close/>
                    <a:moveTo>
                      <a:pt x="175" y="473"/>
                    </a:moveTo>
                    <a:cubicBezTo>
                      <a:pt x="177" y="474"/>
                      <a:pt x="177" y="477"/>
                      <a:pt x="178" y="476"/>
                    </a:cubicBezTo>
                    <a:cubicBezTo>
                      <a:pt x="180" y="478"/>
                      <a:pt x="178" y="477"/>
                      <a:pt x="178" y="478"/>
                    </a:cubicBezTo>
                    <a:cubicBezTo>
                      <a:pt x="180" y="479"/>
                      <a:pt x="181" y="483"/>
                      <a:pt x="182" y="483"/>
                    </a:cubicBezTo>
                    <a:cubicBezTo>
                      <a:pt x="181" y="484"/>
                      <a:pt x="181" y="482"/>
                      <a:pt x="180" y="482"/>
                    </a:cubicBezTo>
                    <a:cubicBezTo>
                      <a:pt x="179" y="483"/>
                      <a:pt x="181" y="485"/>
                      <a:pt x="182" y="487"/>
                    </a:cubicBezTo>
                    <a:cubicBezTo>
                      <a:pt x="181" y="487"/>
                      <a:pt x="180" y="486"/>
                      <a:pt x="180" y="487"/>
                    </a:cubicBezTo>
                    <a:cubicBezTo>
                      <a:pt x="179" y="485"/>
                      <a:pt x="180" y="486"/>
                      <a:pt x="178" y="484"/>
                    </a:cubicBezTo>
                    <a:cubicBezTo>
                      <a:pt x="179" y="484"/>
                      <a:pt x="180" y="485"/>
                      <a:pt x="180" y="484"/>
                    </a:cubicBezTo>
                    <a:cubicBezTo>
                      <a:pt x="178" y="483"/>
                      <a:pt x="176" y="480"/>
                      <a:pt x="175" y="477"/>
                    </a:cubicBezTo>
                    <a:cubicBezTo>
                      <a:pt x="176" y="479"/>
                      <a:pt x="178" y="481"/>
                      <a:pt x="180" y="482"/>
                    </a:cubicBezTo>
                    <a:cubicBezTo>
                      <a:pt x="179" y="480"/>
                      <a:pt x="174" y="475"/>
                      <a:pt x="175" y="473"/>
                    </a:cubicBezTo>
                    <a:close/>
                    <a:moveTo>
                      <a:pt x="195" y="463"/>
                    </a:moveTo>
                    <a:cubicBezTo>
                      <a:pt x="196" y="463"/>
                      <a:pt x="197" y="466"/>
                      <a:pt x="196" y="466"/>
                    </a:cubicBezTo>
                    <a:cubicBezTo>
                      <a:pt x="195" y="465"/>
                      <a:pt x="195" y="464"/>
                      <a:pt x="195" y="463"/>
                    </a:cubicBezTo>
                    <a:close/>
                    <a:moveTo>
                      <a:pt x="103" y="538"/>
                    </a:moveTo>
                    <a:cubicBezTo>
                      <a:pt x="104" y="540"/>
                      <a:pt x="104" y="540"/>
                      <a:pt x="104" y="540"/>
                    </a:cubicBezTo>
                    <a:cubicBezTo>
                      <a:pt x="103" y="542"/>
                      <a:pt x="103" y="542"/>
                      <a:pt x="103" y="542"/>
                    </a:cubicBezTo>
                    <a:cubicBezTo>
                      <a:pt x="102" y="540"/>
                      <a:pt x="102" y="539"/>
                      <a:pt x="103" y="538"/>
                    </a:cubicBezTo>
                    <a:close/>
                    <a:moveTo>
                      <a:pt x="195" y="469"/>
                    </a:moveTo>
                    <a:cubicBezTo>
                      <a:pt x="195" y="469"/>
                      <a:pt x="195" y="470"/>
                      <a:pt x="195" y="471"/>
                    </a:cubicBezTo>
                    <a:cubicBezTo>
                      <a:pt x="194" y="471"/>
                      <a:pt x="193" y="469"/>
                      <a:pt x="193" y="468"/>
                    </a:cubicBezTo>
                    <a:cubicBezTo>
                      <a:pt x="194" y="469"/>
                      <a:pt x="195" y="468"/>
                      <a:pt x="196" y="469"/>
                    </a:cubicBezTo>
                    <a:cubicBezTo>
                      <a:pt x="195" y="470"/>
                      <a:pt x="195" y="469"/>
                      <a:pt x="195" y="469"/>
                    </a:cubicBezTo>
                    <a:close/>
                    <a:moveTo>
                      <a:pt x="178" y="485"/>
                    </a:moveTo>
                    <a:cubicBezTo>
                      <a:pt x="179" y="487"/>
                      <a:pt x="179" y="487"/>
                      <a:pt x="179" y="487"/>
                    </a:cubicBezTo>
                    <a:cubicBezTo>
                      <a:pt x="178" y="487"/>
                      <a:pt x="178" y="487"/>
                      <a:pt x="178" y="487"/>
                    </a:cubicBezTo>
                    <a:cubicBezTo>
                      <a:pt x="177" y="486"/>
                      <a:pt x="177" y="485"/>
                      <a:pt x="178" y="485"/>
                    </a:cubicBezTo>
                    <a:close/>
                    <a:moveTo>
                      <a:pt x="197" y="471"/>
                    </a:moveTo>
                    <a:cubicBezTo>
                      <a:pt x="198" y="470"/>
                      <a:pt x="199" y="475"/>
                      <a:pt x="198" y="474"/>
                    </a:cubicBezTo>
                    <a:cubicBezTo>
                      <a:pt x="197" y="473"/>
                      <a:pt x="197" y="472"/>
                      <a:pt x="197" y="471"/>
                    </a:cubicBezTo>
                    <a:close/>
                    <a:moveTo>
                      <a:pt x="173" y="496"/>
                    </a:moveTo>
                    <a:cubicBezTo>
                      <a:pt x="174" y="495"/>
                      <a:pt x="174" y="495"/>
                      <a:pt x="174" y="495"/>
                    </a:cubicBezTo>
                    <a:cubicBezTo>
                      <a:pt x="174" y="496"/>
                      <a:pt x="174" y="496"/>
                      <a:pt x="175" y="496"/>
                    </a:cubicBezTo>
                    <a:cubicBezTo>
                      <a:pt x="175" y="497"/>
                      <a:pt x="173" y="497"/>
                      <a:pt x="173" y="496"/>
                    </a:cubicBezTo>
                    <a:close/>
                    <a:moveTo>
                      <a:pt x="189" y="487"/>
                    </a:moveTo>
                    <a:cubicBezTo>
                      <a:pt x="190" y="486"/>
                      <a:pt x="191" y="489"/>
                      <a:pt x="190" y="489"/>
                    </a:cubicBezTo>
                    <a:cubicBezTo>
                      <a:pt x="190" y="488"/>
                      <a:pt x="190" y="488"/>
                      <a:pt x="189" y="487"/>
                    </a:cubicBezTo>
                    <a:close/>
                    <a:moveTo>
                      <a:pt x="193" y="490"/>
                    </a:moveTo>
                    <a:cubicBezTo>
                      <a:pt x="194" y="491"/>
                      <a:pt x="194" y="492"/>
                      <a:pt x="195" y="493"/>
                    </a:cubicBezTo>
                    <a:cubicBezTo>
                      <a:pt x="194" y="493"/>
                      <a:pt x="193" y="491"/>
                      <a:pt x="193" y="492"/>
                    </a:cubicBezTo>
                    <a:cubicBezTo>
                      <a:pt x="192" y="491"/>
                      <a:pt x="192" y="490"/>
                      <a:pt x="193" y="490"/>
                    </a:cubicBezTo>
                    <a:close/>
                    <a:moveTo>
                      <a:pt x="165" y="567"/>
                    </a:moveTo>
                    <a:cubicBezTo>
                      <a:pt x="167" y="568"/>
                      <a:pt x="164" y="564"/>
                      <a:pt x="165" y="563"/>
                    </a:cubicBezTo>
                    <a:cubicBezTo>
                      <a:pt x="167" y="566"/>
                      <a:pt x="169" y="568"/>
                      <a:pt x="171" y="570"/>
                    </a:cubicBezTo>
                    <a:cubicBezTo>
                      <a:pt x="173" y="571"/>
                      <a:pt x="175" y="573"/>
                      <a:pt x="176" y="576"/>
                    </a:cubicBezTo>
                    <a:cubicBezTo>
                      <a:pt x="176" y="577"/>
                      <a:pt x="175" y="578"/>
                      <a:pt x="177" y="579"/>
                    </a:cubicBezTo>
                    <a:cubicBezTo>
                      <a:pt x="176" y="579"/>
                      <a:pt x="177" y="581"/>
                      <a:pt x="176" y="582"/>
                    </a:cubicBezTo>
                    <a:cubicBezTo>
                      <a:pt x="175" y="580"/>
                      <a:pt x="175" y="579"/>
                      <a:pt x="174" y="577"/>
                    </a:cubicBezTo>
                    <a:cubicBezTo>
                      <a:pt x="171" y="576"/>
                      <a:pt x="169" y="573"/>
                      <a:pt x="167" y="572"/>
                    </a:cubicBezTo>
                    <a:cubicBezTo>
                      <a:pt x="166" y="571"/>
                      <a:pt x="166" y="570"/>
                      <a:pt x="167" y="569"/>
                    </a:cubicBezTo>
                    <a:cubicBezTo>
                      <a:pt x="164" y="567"/>
                      <a:pt x="163" y="566"/>
                      <a:pt x="164" y="564"/>
                    </a:cubicBezTo>
                    <a:cubicBezTo>
                      <a:pt x="165" y="565"/>
                      <a:pt x="166" y="566"/>
                      <a:pt x="165" y="567"/>
                    </a:cubicBezTo>
                    <a:close/>
                    <a:moveTo>
                      <a:pt x="164" y="566"/>
                    </a:moveTo>
                    <a:cubicBezTo>
                      <a:pt x="161" y="565"/>
                      <a:pt x="164" y="568"/>
                      <a:pt x="163" y="569"/>
                    </a:cubicBezTo>
                    <a:cubicBezTo>
                      <a:pt x="161" y="566"/>
                      <a:pt x="157" y="562"/>
                      <a:pt x="154" y="558"/>
                    </a:cubicBezTo>
                    <a:cubicBezTo>
                      <a:pt x="150" y="554"/>
                      <a:pt x="148" y="551"/>
                      <a:pt x="148" y="548"/>
                    </a:cubicBezTo>
                    <a:cubicBezTo>
                      <a:pt x="146" y="547"/>
                      <a:pt x="145" y="546"/>
                      <a:pt x="145" y="544"/>
                    </a:cubicBezTo>
                    <a:cubicBezTo>
                      <a:pt x="143" y="543"/>
                      <a:pt x="145" y="545"/>
                      <a:pt x="144" y="545"/>
                    </a:cubicBezTo>
                    <a:cubicBezTo>
                      <a:pt x="143" y="543"/>
                      <a:pt x="142" y="540"/>
                      <a:pt x="142" y="539"/>
                    </a:cubicBezTo>
                    <a:cubicBezTo>
                      <a:pt x="147" y="545"/>
                      <a:pt x="148" y="547"/>
                      <a:pt x="151" y="551"/>
                    </a:cubicBezTo>
                    <a:cubicBezTo>
                      <a:pt x="151" y="551"/>
                      <a:pt x="151" y="550"/>
                      <a:pt x="150" y="549"/>
                    </a:cubicBezTo>
                    <a:cubicBezTo>
                      <a:pt x="155" y="551"/>
                      <a:pt x="155" y="556"/>
                      <a:pt x="162" y="561"/>
                    </a:cubicBezTo>
                    <a:cubicBezTo>
                      <a:pt x="162" y="563"/>
                      <a:pt x="162" y="564"/>
                      <a:pt x="162" y="564"/>
                    </a:cubicBezTo>
                    <a:cubicBezTo>
                      <a:pt x="162" y="565"/>
                      <a:pt x="163" y="564"/>
                      <a:pt x="164" y="566"/>
                    </a:cubicBezTo>
                    <a:close/>
                    <a:moveTo>
                      <a:pt x="139" y="571"/>
                    </a:moveTo>
                    <a:cubicBezTo>
                      <a:pt x="139" y="569"/>
                      <a:pt x="142" y="573"/>
                      <a:pt x="141" y="573"/>
                    </a:cubicBezTo>
                    <a:lnTo>
                      <a:pt x="139" y="571"/>
                    </a:lnTo>
                    <a:close/>
                    <a:moveTo>
                      <a:pt x="188" y="517"/>
                    </a:moveTo>
                    <a:cubicBezTo>
                      <a:pt x="190" y="515"/>
                      <a:pt x="191" y="520"/>
                      <a:pt x="188" y="517"/>
                    </a:cubicBezTo>
                    <a:close/>
                    <a:moveTo>
                      <a:pt x="188" y="518"/>
                    </a:moveTo>
                    <a:cubicBezTo>
                      <a:pt x="189" y="517"/>
                      <a:pt x="191" y="520"/>
                      <a:pt x="190" y="521"/>
                    </a:cubicBezTo>
                    <a:cubicBezTo>
                      <a:pt x="189" y="520"/>
                      <a:pt x="189" y="519"/>
                      <a:pt x="188" y="518"/>
                    </a:cubicBezTo>
                    <a:close/>
                    <a:moveTo>
                      <a:pt x="140" y="575"/>
                    </a:moveTo>
                    <a:cubicBezTo>
                      <a:pt x="142" y="577"/>
                      <a:pt x="141" y="578"/>
                      <a:pt x="143" y="579"/>
                    </a:cubicBezTo>
                    <a:cubicBezTo>
                      <a:pt x="142" y="579"/>
                      <a:pt x="141" y="578"/>
                      <a:pt x="139" y="577"/>
                    </a:cubicBezTo>
                    <a:cubicBezTo>
                      <a:pt x="139" y="576"/>
                      <a:pt x="139" y="575"/>
                      <a:pt x="140" y="575"/>
                    </a:cubicBezTo>
                    <a:close/>
                    <a:moveTo>
                      <a:pt x="153" y="587"/>
                    </a:moveTo>
                    <a:cubicBezTo>
                      <a:pt x="154" y="587"/>
                      <a:pt x="155" y="588"/>
                      <a:pt x="157" y="589"/>
                    </a:cubicBezTo>
                    <a:cubicBezTo>
                      <a:pt x="157" y="588"/>
                      <a:pt x="155" y="588"/>
                      <a:pt x="155" y="587"/>
                    </a:cubicBezTo>
                    <a:cubicBezTo>
                      <a:pt x="155" y="585"/>
                      <a:pt x="158" y="589"/>
                      <a:pt x="159" y="590"/>
                    </a:cubicBezTo>
                    <a:cubicBezTo>
                      <a:pt x="158" y="591"/>
                      <a:pt x="161" y="593"/>
                      <a:pt x="161" y="594"/>
                    </a:cubicBezTo>
                    <a:cubicBezTo>
                      <a:pt x="159" y="592"/>
                      <a:pt x="156" y="590"/>
                      <a:pt x="156" y="591"/>
                    </a:cubicBezTo>
                    <a:cubicBezTo>
                      <a:pt x="154" y="589"/>
                      <a:pt x="154" y="589"/>
                      <a:pt x="153" y="587"/>
                    </a:cubicBezTo>
                    <a:close/>
                    <a:moveTo>
                      <a:pt x="202" y="537"/>
                    </a:moveTo>
                    <a:cubicBezTo>
                      <a:pt x="203" y="537"/>
                      <a:pt x="205" y="539"/>
                      <a:pt x="204" y="540"/>
                    </a:cubicBezTo>
                    <a:cubicBezTo>
                      <a:pt x="203" y="539"/>
                      <a:pt x="202" y="538"/>
                      <a:pt x="202" y="537"/>
                    </a:cubicBezTo>
                    <a:close/>
                    <a:moveTo>
                      <a:pt x="204" y="547"/>
                    </a:moveTo>
                    <a:cubicBezTo>
                      <a:pt x="203" y="546"/>
                      <a:pt x="201" y="545"/>
                      <a:pt x="202" y="544"/>
                    </a:cubicBezTo>
                    <a:cubicBezTo>
                      <a:pt x="203" y="545"/>
                      <a:pt x="205" y="546"/>
                      <a:pt x="204" y="547"/>
                    </a:cubicBezTo>
                    <a:close/>
                    <a:moveTo>
                      <a:pt x="208" y="548"/>
                    </a:moveTo>
                    <a:cubicBezTo>
                      <a:pt x="208" y="549"/>
                      <a:pt x="210" y="551"/>
                      <a:pt x="207" y="550"/>
                    </a:cubicBezTo>
                    <a:cubicBezTo>
                      <a:pt x="209" y="552"/>
                      <a:pt x="213" y="554"/>
                      <a:pt x="212" y="556"/>
                    </a:cubicBezTo>
                    <a:cubicBezTo>
                      <a:pt x="208" y="553"/>
                      <a:pt x="205" y="550"/>
                      <a:pt x="204" y="547"/>
                    </a:cubicBezTo>
                    <a:cubicBezTo>
                      <a:pt x="204" y="547"/>
                      <a:pt x="206" y="548"/>
                      <a:pt x="207" y="549"/>
                    </a:cubicBezTo>
                    <a:cubicBezTo>
                      <a:pt x="206" y="546"/>
                      <a:pt x="203" y="544"/>
                      <a:pt x="201" y="542"/>
                    </a:cubicBezTo>
                    <a:cubicBezTo>
                      <a:pt x="201" y="540"/>
                      <a:pt x="206" y="545"/>
                      <a:pt x="207" y="548"/>
                    </a:cubicBezTo>
                    <a:cubicBezTo>
                      <a:pt x="207" y="548"/>
                      <a:pt x="209" y="548"/>
                      <a:pt x="208" y="547"/>
                    </a:cubicBezTo>
                    <a:cubicBezTo>
                      <a:pt x="209" y="548"/>
                      <a:pt x="211" y="551"/>
                      <a:pt x="212" y="552"/>
                    </a:cubicBezTo>
                    <a:cubicBezTo>
                      <a:pt x="211" y="553"/>
                      <a:pt x="209" y="549"/>
                      <a:pt x="208" y="548"/>
                    </a:cubicBezTo>
                    <a:close/>
                    <a:moveTo>
                      <a:pt x="175" y="583"/>
                    </a:moveTo>
                    <a:cubicBezTo>
                      <a:pt x="176" y="583"/>
                      <a:pt x="177" y="585"/>
                      <a:pt x="179" y="586"/>
                    </a:cubicBezTo>
                    <a:cubicBezTo>
                      <a:pt x="179" y="585"/>
                      <a:pt x="177" y="584"/>
                      <a:pt x="177" y="583"/>
                    </a:cubicBezTo>
                    <a:cubicBezTo>
                      <a:pt x="178" y="582"/>
                      <a:pt x="179" y="583"/>
                      <a:pt x="181" y="584"/>
                    </a:cubicBezTo>
                    <a:cubicBezTo>
                      <a:pt x="183" y="588"/>
                      <a:pt x="180" y="587"/>
                      <a:pt x="182" y="592"/>
                    </a:cubicBezTo>
                    <a:cubicBezTo>
                      <a:pt x="179" y="589"/>
                      <a:pt x="180" y="592"/>
                      <a:pt x="177" y="589"/>
                    </a:cubicBezTo>
                    <a:cubicBezTo>
                      <a:pt x="179" y="589"/>
                      <a:pt x="179" y="589"/>
                      <a:pt x="178" y="587"/>
                    </a:cubicBezTo>
                    <a:cubicBezTo>
                      <a:pt x="176" y="586"/>
                      <a:pt x="176" y="585"/>
                      <a:pt x="175" y="583"/>
                    </a:cubicBezTo>
                    <a:close/>
                    <a:moveTo>
                      <a:pt x="214" y="554"/>
                    </a:moveTo>
                    <a:cubicBezTo>
                      <a:pt x="216" y="554"/>
                      <a:pt x="216" y="555"/>
                      <a:pt x="218" y="557"/>
                    </a:cubicBezTo>
                    <a:cubicBezTo>
                      <a:pt x="216" y="557"/>
                      <a:pt x="215" y="556"/>
                      <a:pt x="214" y="554"/>
                    </a:cubicBezTo>
                    <a:close/>
                    <a:moveTo>
                      <a:pt x="520" y="133"/>
                    </a:moveTo>
                    <a:cubicBezTo>
                      <a:pt x="517" y="132"/>
                      <a:pt x="515" y="131"/>
                      <a:pt x="514" y="130"/>
                    </a:cubicBezTo>
                    <a:cubicBezTo>
                      <a:pt x="514" y="130"/>
                      <a:pt x="516" y="130"/>
                      <a:pt x="515" y="129"/>
                    </a:cubicBezTo>
                    <a:cubicBezTo>
                      <a:pt x="516" y="131"/>
                      <a:pt x="519" y="131"/>
                      <a:pt x="520" y="133"/>
                    </a:cubicBezTo>
                    <a:close/>
                    <a:moveTo>
                      <a:pt x="505" y="122"/>
                    </a:moveTo>
                    <a:cubicBezTo>
                      <a:pt x="506" y="122"/>
                      <a:pt x="507" y="123"/>
                      <a:pt x="508" y="122"/>
                    </a:cubicBezTo>
                    <a:cubicBezTo>
                      <a:pt x="510" y="123"/>
                      <a:pt x="510" y="123"/>
                      <a:pt x="512" y="124"/>
                    </a:cubicBezTo>
                    <a:cubicBezTo>
                      <a:pt x="512" y="124"/>
                      <a:pt x="511" y="124"/>
                      <a:pt x="509" y="124"/>
                    </a:cubicBezTo>
                    <a:cubicBezTo>
                      <a:pt x="508" y="123"/>
                      <a:pt x="507" y="123"/>
                      <a:pt x="505" y="122"/>
                    </a:cubicBezTo>
                    <a:close/>
                    <a:moveTo>
                      <a:pt x="509" y="124"/>
                    </a:moveTo>
                    <a:cubicBezTo>
                      <a:pt x="512" y="126"/>
                      <a:pt x="508" y="125"/>
                      <a:pt x="506" y="124"/>
                    </a:cubicBezTo>
                    <a:cubicBezTo>
                      <a:pt x="507" y="124"/>
                      <a:pt x="508" y="124"/>
                      <a:pt x="509" y="124"/>
                    </a:cubicBezTo>
                    <a:cubicBezTo>
                      <a:pt x="510" y="125"/>
                      <a:pt x="512" y="125"/>
                      <a:pt x="513" y="126"/>
                    </a:cubicBezTo>
                    <a:cubicBezTo>
                      <a:pt x="511" y="127"/>
                      <a:pt x="511" y="125"/>
                      <a:pt x="509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  <p:sp>
            <p:nvSpPr>
              <p:cNvPr id="30" name="MH_Other_12"/>
              <p:cNvSpPr>
                <a:spLocks noEditPoint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7427913" y="4494214"/>
                <a:ext cx="1598612" cy="1254125"/>
              </a:xfrm>
              <a:custGeom>
                <a:avLst/>
                <a:gdLst>
                  <a:gd name="T0" fmla="*/ 2147483646 w 738"/>
                  <a:gd name="T1" fmla="*/ 2147483646 h 578"/>
                  <a:gd name="T2" fmla="*/ 2147483646 w 738"/>
                  <a:gd name="T3" fmla="*/ 2147483646 h 578"/>
                  <a:gd name="T4" fmla="*/ 2147483646 w 738"/>
                  <a:gd name="T5" fmla="*/ 2147483646 h 578"/>
                  <a:gd name="T6" fmla="*/ 2147483646 w 738"/>
                  <a:gd name="T7" fmla="*/ 2147483646 h 578"/>
                  <a:gd name="T8" fmla="*/ 2147483646 w 738"/>
                  <a:gd name="T9" fmla="*/ 2147483646 h 578"/>
                  <a:gd name="T10" fmla="*/ 2147483646 w 738"/>
                  <a:gd name="T11" fmla="*/ 2147483646 h 578"/>
                  <a:gd name="T12" fmla="*/ 2147483646 w 738"/>
                  <a:gd name="T13" fmla="*/ 2147483646 h 578"/>
                  <a:gd name="T14" fmla="*/ 2147483646 w 738"/>
                  <a:gd name="T15" fmla="*/ 2147483646 h 578"/>
                  <a:gd name="T16" fmla="*/ 2147483646 w 738"/>
                  <a:gd name="T17" fmla="*/ 2147483646 h 578"/>
                  <a:gd name="T18" fmla="*/ 2147483646 w 738"/>
                  <a:gd name="T19" fmla="*/ 2147483646 h 578"/>
                  <a:gd name="T20" fmla="*/ 2147483646 w 738"/>
                  <a:gd name="T21" fmla="*/ 2147483646 h 578"/>
                  <a:gd name="T22" fmla="*/ 2147483646 w 738"/>
                  <a:gd name="T23" fmla="*/ 2147483646 h 578"/>
                  <a:gd name="T24" fmla="*/ 2147483646 w 738"/>
                  <a:gd name="T25" fmla="*/ 2147483646 h 578"/>
                  <a:gd name="T26" fmla="*/ 2147483646 w 738"/>
                  <a:gd name="T27" fmla="*/ 2147483646 h 578"/>
                  <a:gd name="T28" fmla="*/ 2147483646 w 738"/>
                  <a:gd name="T29" fmla="*/ 2147483646 h 578"/>
                  <a:gd name="T30" fmla="*/ 2147483646 w 738"/>
                  <a:gd name="T31" fmla="*/ 2147483646 h 578"/>
                  <a:gd name="T32" fmla="*/ 2147483646 w 738"/>
                  <a:gd name="T33" fmla="*/ 2147483646 h 578"/>
                  <a:gd name="T34" fmla="*/ 2147483646 w 738"/>
                  <a:gd name="T35" fmla="*/ 2147483646 h 578"/>
                  <a:gd name="T36" fmla="*/ 2147483646 w 738"/>
                  <a:gd name="T37" fmla="*/ 2147483646 h 578"/>
                  <a:gd name="T38" fmla="*/ 2147483646 w 738"/>
                  <a:gd name="T39" fmla="*/ 2147483646 h 578"/>
                  <a:gd name="T40" fmla="*/ 2147483646 w 738"/>
                  <a:gd name="T41" fmla="*/ 2147483646 h 578"/>
                  <a:gd name="T42" fmla="*/ 2147483646 w 738"/>
                  <a:gd name="T43" fmla="*/ 2147483646 h 578"/>
                  <a:gd name="T44" fmla="*/ 2147483646 w 738"/>
                  <a:gd name="T45" fmla="*/ 2147483646 h 578"/>
                  <a:gd name="T46" fmla="*/ 2147483646 w 738"/>
                  <a:gd name="T47" fmla="*/ 2147483646 h 578"/>
                  <a:gd name="T48" fmla="*/ 2147483646 w 738"/>
                  <a:gd name="T49" fmla="*/ 2147483646 h 578"/>
                  <a:gd name="T50" fmla="*/ 2147483646 w 738"/>
                  <a:gd name="T51" fmla="*/ 2147483646 h 578"/>
                  <a:gd name="T52" fmla="*/ 2147483646 w 738"/>
                  <a:gd name="T53" fmla="*/ 2147483646 h 578"/>
                  <a:gd name="T54" fmla="*/ 2147483646 w 738"/>
                  <a:gd name="T55" fmla="*/ 2147483646 h 578"/>
                  <a:gd name="T56" fmla="*/ 2147483646 w 738"/>
                  <a:gd name="T57" fmla="*/ 2147483646 h 578"/>
                  <a:gd name="T58" fmla="*/ 2147483646 w 738"/>
                  <a:gd name="T59" fmla="*/ 2147483646 h 578"/>
                  <a:gd name="T60" fmla="*/ 2147483646 w 738"/>
                  <a:gd name="T61" fmla="*/ 2147483646 h 578"/>
                  <a:gd name="T62" fmla="*/ 2147483646 w 738"/>
                  <a:gd name="T63" fmla="*/ 2147483646 h 578"/>
                  <a:gd name="T64" fmla="*/ 2147483646 w 738"/>
                  <a:gd name="T65" fmla="*/ 2147483646 h 578"/>
                  <a:gd name="T66" fmla="*/ 2147483646 w 738"/>
                  <a:gd name="T67" fmla="*/ 2147483646 h 578"/>
                  <a:gd name="T68" fmla="*/ 2147483646 w 738"/>
                  <a:gd name="T69" fmla="*/ 2147483646 h 578"/>
                  <a:gd name="T70" fmla="*/ 2147483646 w 738"/>
                  <a:gd name="T71" fmla="*/ 2147483646 h 578"/>
                  <a:gd name="T72" fmla="*/ 2147483646 w 738"/>
                  <a:gd name="T73" fmla="*/ 2147483646 h 578"/>
                  <a:gd name="T74" fmla="*/ 2147483646 w 738"/>
                  <a:gd name="T75" fmla="*/ 2147483646 h 578"/>
                  <a:gd name="T76" fmla="*/ 2147483646 w 738"/>
                  <a:gd name="T77" fmla="*/ 2147483646 h 578"/>
                  <a:gd name="T78" fmla="*/ 2147483646 w 738"/>
                  <a:gd name="T79" fmla="*/ 2147483646 h 578"/>
                  <a:gd name="T80" fmla="*/ 2147483646 w 738"/>
                  <a:gd name="T81" fmla="*/ 2147483646 h 578"/>
                  <a:gd name="T82" fmla="*/ 2147483646 w 738"/>
                  <a:gd name="T83" fmla="*/ 2147483646 h 578"/>
                  <a:gd name="T84" fmla="*/ 2147483646 w 738"/>
                  <a:gd name="T85" fmla="*/ 2147483646 h 578"/>
                  <a:gd name="T86" fmla="*/ 2147483646 w 738"/>
                  <a:gd name="T87" fmla="*/ 2147483646 h 578"/>
                  <a:gd name="T88" fmla="*/ 2147483646 w 738"/>
                  <a:gd name="T89" fmla="*/ 2147483646 h 578"/>
                  <a:gd name="T90" fmla="*/ 2147483646 w 738"/>
                  <a:gd name="T91" fmla="*/ 2147483646 h 578"/>
                  <a:gd name="T92" fmla="*/ 2147483646 w 738"/>
                  <a:gd name="T93" fmla="*/ 2147483646 h 578"/>
                  <a:gd name="T94" fmla="*/ 2147483646 w 738"/>
                  <a:gd name="T95" fmla="*/ 2147483646 h 578"/>
                  <a:gd name="T96" fmla="*/ 2147483646 w 738"/>
                  <a:gd name="T97" fmla="*/ 2147483646 h 578"/>
                  <a:gd name="T98" fmla="*/ 2147483646 w 738"/>
                  <a:gd name="T99" fmla="*/ 2147483646 h 578"/>
                  <a:gd name="T100" fmla="*/ 2147483646 w 738"/>
                  <a:gd name="T101" fmla="*/ 2147483646 h 578"/>
                  <a:gd name="T102" fmla="*/ 2147483646 w 738"/>
                  <a:gd name="T103" fmla="*/ 2147483646 h 578"/>
                  <a:gd name="T104" fmla="*/ 2147483646 w 738"/>
                  <a:gd name="T105" fmla="*/ 2147483646 h 578"/>
                  <a:gd name="T106" fmla="*/ 2147483646 w 738"/>
                  <a:gd name="T107" fmla="*/ 2147483646 h 578"/>
                  <a:gd name="T108" fmla="*/ 2147483646 w 738"/>
                  <a:gd name="T109" fmla="*/ 2147483646 h 578"/>
                  <a:gd name="T110" fmla="*/ 2147483646 w 738"/>
                  <a:gd name="T111" fmla="*/ 2147483646 h 578"/>
                  <a:gd name="T112" fmla="*/ 2147483646 w 738"/>
                  <a:gd name="T113" fmla="*/ 2147483646 h 578"/>
                  <a:gd name="T114" fmla="*/ 2147483646 w 738"/>
                  <a:gd name="T115" fmla="*/ 2147483646 h 578"/>
                  <a:gd name="T116" fmla="*/ 2147483646 w 738"/>
                  <a:gd name="T117" fmla="*/ 2147483646 h 578"/>
                  <a:gd name="T118" fmla="*/ 2147483646 w 738"/>
                  <a:gd name="T119" fmla="*/ 2147483646 h 578"/>
                  <a:gd name="T120" fmla="*/ 2147483646 w 738"/>
                  <a:gd name="T121" fmla="*/ 2147483646 h 578"/>
                  <a:gd name="T122" fmla="*/ 2147483646 w 738"/>
                  <a:gd name="T123" fmla="*/ 2147483646 h 578"/>
                  <a:gd name="T124" fmla="*/ 2147483646 w 738"/>
                  <a:gd name="T125" fmla="*/ 2147483646 h 57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38" h="578">
                    <a:moveTo>
                      <a:pt x="20" y="106"/>
                    </a:moveTo>
                    <a:cubicBezTo>
                      <a:pt x="20" y="107"/>
                      <a:pt x="19" y="109"/>
                      <a:pt x="19" y="110"/>
                    </a:cubicBezTo>
                    <a:cubicBezTo>
                      <a:pt x="20" y="106"/>
                      <a:pt x="18" y="110"/>
                      <a:pt x="18" y="110"/>
                    </a:cubicBezTo>
                    <a:cubicBezTo>
                      <a:pt x="18" y="108"/>
                      <a:pt x="18" y="108"/>
                      <a:pt x="19" y="106"/>
                    </a:cubicBezTo>
                    <a:cubicBezTo>
                      <a:pt x="17" y="106"/>
                      <a:pt x="17" y="108"/>
                      <a:pt x="16" y="111"/>
                    </a:cubicBezTo>
                    <a:cubicBezTo>
                      <a:pt x="16" y="113"/>
                      <a:pt x="16" y="116"/>
                      <a:pt x="15" y="118"/>
                    </a:cubicBezTo>
                    <a:cubicBezTo>
                      <a:pt x="15" y="122"/>
                      <a:pt x="13" y="120"/>
                      <a:pt x="12" y="125"/>
                    </a:cubicBezTo>
                    <a:cubicBezTo>
                      <a:pt x="12" y="125"/>
                      <a:pt x="13" y="123"/>
                      <a:pt x="13" y="123"/>
                    </a:cubicBezTo>
                    <a:cubicBezTo>
                      <a:pt x="13" y="125"/>
                      <a:pt x="13" y="127"/>
                      <a:pt x="12" y="129"/>
                    </a:cubicBezTo>
                    <a:cubicBezTo>
                      <a:pt x="12" y="130"/>
                      <a:pt x="12" y="132"/>
                      <a:pt x="11" y="133"/>
                    </a:cubicBezTo>
                    <a:cubicBezTo>
                      <a:pt x="11" y="130"/>
                      <a:pt x="10" y="133"/>
                      <a:pt x="9" y="135"/>
                    </a:cubicBezTo>
                    <a:cubicBezTo>
                      <a:pt x="10" y="136"/>
                      <a:pt x="9" y="138"/>
                      <a:pt x="9" y="141"/>
                    </a:cubicBezTo>
                    <a:cubicBezTo>
                      <a:pt x="8" y="138"/>
                      <a:pt x="8" y="145"/>
                      <a:pt x="7" y="142"/>
                    </a:cubicBezTo>
                    <a:cubicBezTo>
                      <a:pt x="7" y="146"/>
                      <a:pt x="8" y="144"/>
                      <a:pt x="8" y="146"/>
                    </a:cubicBezTo>
                    <a:cubicBezTo>
                      <a:pt x="6" y="148"/>
                      <a:pt x="8" y="146"/>
                      <a:pt x="8" y="149"/>
                    </a:cubicBezTo>
                    <a:cubicBezTo>
                      <a:pt x="7" y="150"/>
                      <a:pt x="7" y="152"/>
                      <a:pt x="7" y="150"/>
                    </a:cubicBezTo>
                    <a:cubicBezTo>
                      <a:pt x="6" y="155"/>
                      <a:pt x="6" y="157"/>
                      <a:pt x="5" y="161"/>
                    </a:cubicBezTo>
                    <a:cubicBezTo>
                      <a:pt x="6" y="162"/>
                      <a:pt x="6" y="162"/>
                      <a:pt x="6" y="163"/>
                    </a:cubicBezTo>
                    <a:cubicBezTo>
                      <a:pt x="6" y="166"/>
                      <a:pt x="5" y="170"/>
                      <a:pt x="5" y="175"/>
                    </a:cubicBezTo>
                    <a:cubicBezTo>
                      <a:pt x="3" y="174"/>
                      <a:pt x="2" y="187"/>
                      <a:pt x="1" y="191"/>
                    </a:cubicBezTo>
                    <a:cubicBezTo>
                      <a:pt x="1" y="191"/>
                      <a:pt x="2" y="190"/>
                      <a:pt x="2" y="191"/>
                    </a:cubicBezTo>
                    <a:cubicBezTo>
                      <a:pt x="1" y="194"/>
                      <a:pt x="0" y="193"/>
                      <a:pt x="1" y="196"/>
                    </a:cubicBezTo>
                    <a:cubicBezTo>
                      <a:pt x="2" y="196"/>
                      <a:pt x="1" y="192"/>
                      <a:pt x="2" y="193"/>
                    </a:cubicBezTo>
                    <a:cubicBezTo>
                      <a:pt x="2" y="197"/>
                      <a:pt x="4" y="205"/>
                      <a:pt x="3" y="209"/>
                    </a:cubicBezTo>
                    <a:cubicBezTo>
                      <a:pt x="3" y="206"/>
                      <a:pt x="2" y="205"/>
                      <a:pt x="2" y="206"/>
                    </a:cubicBezTo>
                    <a:cubicBezTo>
                      <a:pt x="2" y="208"/>
                      <a:pt x="3" y="209"/>
                      <a:pt x="3" y="213"/>
                    </a:cubicBezTo>
                    <a:cubicBezTo>
                      <a:pt x="3" y="212"/>
                      <a:pt x="2" y="212"/>
                      <a:pt x="2" y="211"/>
                    </a:cubicBezTo>
                    <a:cubicBezTo>
                      <a:pt x="1" y="216"/>
                      <a:pt x="3" y="220"/>
                      <a:pt x="3" y="224"/>
                    </a:cubicBezTo>
                    <a:cubicBezTo>
                      <a:pt x="2" y="223"/>
                      <a:pt x="2" y="223"/>
                      <a:pt x="2" y="222"/>
                    </a:cubicBezTo>
                    <a:cubicBezTo>
                      <a:pt x="1" y="219"/>
                      <a:pt x="1" y="215"/>
                      <a:pt x="1" y="212"/>
                    </a:cubicBezTo>
                    <a:cubicBezTo>
                      <a:pt x="1" y="209"/>
                      <a:pt x="1" y="205"/>
                      <a:pt x="0" y="204"/>
                    </a:cubicBezTo>
                    <a:cubicBezTo>
                      <a:pt x="1" y="210"/>
                      <a:pt x="0" y="217"/>
                      <a:pt x="1" y="225"/>
                    </a:cubicBezTo>
                    <a:cubicBezTo>
                      <a:pt x="0" y="225"/>
                      <a:pt x="3" y="236"/>
                      <a:pt x="2" y="238"/>
                    </a:cubicBezTo>
                    <a:cubicBezTo>
                      <a:pt x="2" y="240"/>
                      <a:pt x="3" y="243"/>
                      <a:pt x="3" y="245"/>
                    </a:cubicBezTo>
                    <a:cubicBezTo>
                      <a:pt x="4" y="248"/>
                      <a:pt x="4" y="251"/>
                      <a:pt x="4" y="254"/>
                    </a:cubicBezTo>
                    <a:cubicBezTo>
                      <a:pt x="5" y="257"/>
                      <a:pt x="5" y="259"/>
                      <a:pt x="5" y="262"/>
                    </a:cubicBezTo>
                    <a:cubicBezTo>
                      <a:pt x="6" y="264"/>
                      <a:pt x="6" y="266"/>
                      <a:pt x="6" y="268"/>
                    </a:cubicBezTo>
                    <a:cubicBezTo>
                      <a:pt x="6" y="267"/>
                      <a:pt x="5" y="267"/>
                      <a:pt x="5" y="267"/>
                    </a:cubicBezTo>
                    <a:cubicBezTo>
                      <a:pt x="6" y="270"/>
                      <a:pt x="6" y="271"/>
                      <a:pt x="7" y="272"/>
                    </a:cubicBezTo>
                    <a:cubicBezTo>
                      <a:pt x="7" y="271"/>
                      <a:pt x="6" y="270"/>
                      <a:pt x="7" y="270"/>
                    </a:cubicBezTo>
                    <a:cubicBezTo>
                      <a:pt x="8" y="276"/>
                      <a:pt x="8" y="278"/>
                      <a:pt x="9" y="281"/>
                    </a:cubicBezTo>
                    <a:cubicBezTo>
                      <a:pt x="9" y="281"/>
                      <a:pt x="8" y="280"/>
                      <a:pt x="8" y="280"/>
                    </a:cubicBezTo>
                    <a:cubicBezTo>
                      <a:pt x="10" y="284"/>
                      <a:pt x="8" y="285"/>
                      <a:pt x="10" y="290"/>
                    </a:cubicBezTo>
                    <a:cubicBezTo>
                      <a:pt x="11" y="289"/>
                      <a:pt x="10" y="287"/>
                      <a:pt x="11" y="289"/>
                    </a:cubicBezTo>
                    <a:cubicBezTo>
                      <a:pt x="11" y="289"/>
                      <a:pt x="11" y="291"/>
                      <a:pt x="11" y="293"/>
                    </a:cubicBezTo>
                    <a:cubicBezTo>
                      <a:pt x="12" y="294"/>
                      <a:pt x="12" y="291"/>
                      <a:pt x="13" y="294"/>
                    </a:cubicBezTo>
                    <a:cubicBezTo>
                      <a:pt x="15" y="299"/>
                      <a:pt x="15" y="299"/>
                      <a:pt x="17" y="304"/>
                    </a:cubicBezTo>
                    <a:cubicBezTo>
                      <a:pt x="16" y="304"/>
                      <a:pt x="17" y="309"/>
                      <a:pt x="16" y="307"/>
                    </a:cubicBezTo>
                    <a:cubicBezTo>
                      <a:pt x="17" y="312"/>
                      <a:pt x="17" y="313"/>
                      <a:pt x="19" y="315"/>
                    </a:cubicBezTo>
                    <a:cubicBezTo>
                      <a:pt x="18" y="315"/>
                      <a:pt x="19" y="318"/>
                      <a:pt x="17" y="316"/>
                    </a:cubicBezTo>
                    <a:cubicBezTo>
                      <a:pt x="18" y="317"/>
                      <a:pt x="18" y="317"/>
                      <a:pt x="19" y="319"/>
                    </a:cubicBezTo>
                    <a:cubicBezTo>
                      <a:pt x="19" y="318"/>
                      <a:pt x="19" y="316"/>
                      <a:pt x="21" y="318"/>
                    </a:cubicBezTo>
                    <a:cubicBezTo>
                      <a:pt x="21" y="321"/>
                      <a:pt x="22" y="323"/>
                      <a:pt x="23" y="325"/>
                    </a:cubicBezTo>
                    <a:cubicBezTo>
                      <a:pt x="24" y="328"/>
                      <a:pt x="25" y="330"/>
                      <a:pt x="25" y="332"/>
                    </a:cubicBezTo>
                    <a:cubicBezTo>
                      <a:pt x="27" y="337"/>
                      <a:pt x="29" y="341"/>
                      <a:pt x="31" y="343"/>
                    </a:cubicBezTo>
                    <a:cubicBezTo>
                      <a:pt x="31" y="343"/>
                      <a:pt x="31" y="343"/>
                      <a:pt x="30" y="343"/>
                    </a:cubicBezTo>
                    <a:cubicBezTo>
                      <a:pt x="32" y="347"/>
                      <a:pt x="32" y="347"/>
                      <a:pt x="32" y="347"/>
                    </a:cubicBezTo>
                    <a:cubicBezTo>
                      <a:pt x="32" y="346"/>
                      <a:pt x="33" y="346"/>
                      <a:pt x="34" y="348"/>
                    </a:cubicBezTo>
                    <a:cubicBezTo>
                      <a:pt x="32" y="347"/>
                      <a:pt x="34" y="350"/>
                      <a:pt x="33" y="351"/>
                    </a:cubicBezTo>
                    <a:cubicBezTo>
                      <a:pt x="31" y="348"/>
                      <a:pt x="30" y="344"/>
                      <a:pt x="28" y="340"/>
                    </a:cubicBezTo>
                    <a:cubicBezTo>
                      <a:pt x="26" y="339"/>
                      <a:pt x="22" y="329"/>
                      <a:pt x="23" y="327"/>
                    </a:cubicBezTo>
                    <a:cubicBezTo>
                      <a:pt x="22" y="331"/>
                      <a:pt x="27" y="342"/>
                      <a:pt x="30" y="345"/>
                    </a:cubicBezTo>
                    <a:cubicBezTo>
                      <a:pt x="30" y="348"/>
                      <a:pt x="31" y="350"/>
                      <a:pt x="32" y="353"/>
                    </a:cubicBezTo>
                    <a:cubicBezTo>
                      <a:pt x="33" y="355"/>
                      <a:pt x="34" y="358"/>
                      <a:pt x="36" y="361"/>
                    </a:cubicBezTo>
                    <a:cubicBezTo>
                      <a:pt x="36" y="360"/>
                      <a:pt x="37" y="362"/>
                      <a:pt x="37" y="362"/>
                    </a:cubicBezTo>
                    <a:cubicBezTo>
                      <a:pt x="39" y="362"/>
                      <a:pt x="37" y="360"/>
                      <a:pt x="38" y="360"/>
                    </a:cubicBezTo>
                    <a:cubicBezTo>
                      <a:pt x="37" y="357"/>
                      <a:pt x="37" y="360"/>
                      <a:pt x="36" y="357"/>
                    </a:cubicBezTo>
                    <a:cubicBezTo>
                      <a:pt x="38" y="357"/>
                      <a:pt x="35" y="354"/>
                      <a:pt x="36" y="354"/>
                    </a:cubicBezTo>
                    <a:cubicBezTo>
                      <a:pt x="38" y="357"/>
                      <a:pt x="40" y="363"/>
                      <a:pt x="42" y="363"/>
                    </a:cubicBezTo>
                    <a:cubicBezTo>
                      <a:pt x="42" y="364"/>
                      <a:pt x="43" y="365"/>
                      <a:pt x="44" y="367"/>
                    </a:cubicBezTo>
                    <a:cubicBezTo>
                      <a:pt x="43" y="366"/>
                      <a:pt x="43" y="367"/>
                      <a:pt x="42" y="366"/>
                    </a:cubicBezTo>
                    <a:cubicBezTo>
                      <a:pt x="44" y="370"/>
                      <a:pt x="43" y="364"/>
                      <a:pt x="45" y="369"/>
                    </a:cubicBezTo>
                    <a:cubicBezTo>
                      <a:pt x="46" y="370"/>
                      <a:pt x="45" y="371"/>
                      <a:pt x="47" y="372"/>
                    </a:cubicBezTo>
                    <a:cubicBezTo>
                      <a:pt x="47" y="375"/>
                      <a:pt x="45" y="371"/>
                      <a:pt x="45" y="373"/>
                    </a:cubicBezTo>
                    <a:cubicBezTo>
                      <a:pt x="46" y="373"/>
                      <a:pt x="49" y="378"/>
                      <a:pt x="48" y="378"/>
                    </a:cubicBezTo>
                    <a:cubicBezTo>
                      <a:pt x="48" y="379"/>
                      <a:pt x="47" y="379"/>
                      <a:pt x="47" y="377"/>
                    </a:cubicBezTo>
                    <a:cubicBezTo>
                      <a:pt x="49" y="378"/>
                      <a:pt x="44" y="373"/>
                      <a:pt x="42" y="371"/>
                    </a:cubicBezTo>
                    <a:cubicBezTo>
                      <a:pt x="42" y="370"/>
                      <a:pt x="43" y="369"/>
                      <a:pt x="42" y="368"/>
                    </a:cubicBezTo>
                    <a:cubicBezTo>
                      <a:pt x="41" y="369"/>
                      <a:pt x="40" y="364"/>
                      <a:pt x="39" y="363"/>
                    </a:cubicBezTo>
                    <a:cubicBezTo>
                      <a:pt x="38" y="365"/>
                      <a:pt x="41" y="369"/>
                      <a:pt x="42" y="371"/>
                    </a:cubicBezTo>
                    <a:cubicBezTo>
                      <a:pt x="41" y="371"/>
                      <a:pt x="40" y="368"/>
                      <a:pt x="39" y="368"/>
                    </a:cubicBezTo>
                    <a:cubicBezTo>
                      <a:pt x="41" y="371"/>
                      <a:pt x="43" y="373"/>
                      <a:pt x="43" y="375"/>
                    </a:cubicBezTo>
                    <a:cubicBezTo>
                      <a:pt x="44" y="375"/>
                      <a:pt x="46" y="380"/>
                      <a:pt x="46" y="378"/>
                    </a:cubicBezTo>
                    <a:cubicBezTo>
                      <a:pt x="45" y="376"/>
                      <a:pt x="43" y="375"/>
                      <a:pt x="43" y="374"/>
                    </a:cubicBezTo>
                    <a:cubicBezTo>
                      <a:pt x="46" y="376"/>
                      <a:pt x="46" y="378"/>
                      <a:pt x="48" y="381"/>
                    </a:cubicBezTo>
                    <a:cubicBezTo>
                      <a:pt x="49" y="381"/>
                      <a:pt x="46" y="379"/>
                      <a:pt x="48" y="379"/>
                    </a:cubicBezTo>
                    <a:cubicBezTo>
                      <a:pt x="48" y="380"/>
                      <a:pt x="48" y="380"/>
                      <a:pt x="49" y="380"/>
                    </a:cubicBezTo>
                    <a:cubicBezTo>
                      <a:pt x="51" y="384"/>
                      <a:pt x="51" y="385"/>
                      <a:pt x="52" y="388"/>
                    </a:cubicBezTo>
                    <a:cubicBezTo>
                      <a:pt x="54" y="390"/>
                      <a:pt x="52" y="387"/>
                      <a:pt x="53" y="387"/>
                    </a:cubicBezTo>
                    <a:cubicBezTo>
                      <a:pt x="53" y="388"/>
                      <a:pt x="54" y="388"/>
                      <a:pt x="54" y="389"/>
                    </a:cubicBezTo>
                    <a:cubicBezTo>
                      <a:pt x="55" y="390"/>
                      <a:pt x="55" y="391"/>
                      <a:pt x="55" y="391"/>
                    </a:cubicBezTo>
                    <a:cubicBezTo>
                      <a:pt x="54" y="392"/>
                      <a:pt x="53" y="389"/>
                      <a:pt x="53" y="390"/>
                    </a:cubicBezTo>
                    <a:cubicBezTo>
                      <a:pt x="55" y="393"/>
                      <a:pt x="55" y="394"/>
                      <a:pt x="56" y="396"/>
                    </a:cubicBezTo>
                    <a:cubicBezTo>
                      <a:pt x="58" y="397"/>
                      <a:pt x="58" y="396"/>
                      <a:pt x="60" y="398"/>
                    </a:cubicBezTo>
                    <a:cubicBezTo>
                      <a:pt x="61" y="400"/>
                      <a:pt x="60" y="400"/>
                      <a:pt x="61" y="402"/>
                    </a:cubicBezTo>
                    <a:cubicBezTo>
                      <a:pt x="62" y="402"/>
                      <a:pt x="66" y="406"/>
                      <a:pt x="68" y="410"/>
                    </a:cubicBezTo>
                    <a:cubicBezTo>
                      <a:pt x="69" y="410"/>
                      <a:pt x="70" y="411"/>
                      <a:pt x="71" y="412"/>
                    </a:cubicBezTo>
                    <a:cubicBezTo>
                      <a:pt x="69" y="409"/>
                      <a:pt x="67" y="408"/>
                      <a:pt x="67" y="406"/>
                    </a:cubicBezTo>
                    <a:cubicBezTo>
                      <a:pt x="67" y="406"/>
                      <a:pt x="68" y="407"/>
                      <a:pt x="69" y="407"/>
                    </a:cubicBezTo>
                    <a:cubicBezTo>
                      <a:pt x="67" y="405"/>
                      <a:pt x="67" y="405"/>
                      <a:pt x="66" y="404"/>
                    </a:cubicBezTo>
                    <a:cubicBezTo>
                      <a:pt x="67" y="404"/>
                      <a:pt x="62" y="400"/>
                      <a:pt x="62" y="399"/>
                    </a:cubicBezTo>
                    <a:cubicBezTo>
                      <a:pt x="63" y="399"/>
                      <a:pt x="64" y="400"/>
                      <a:pt x="64" y="399"/>
                    </a:cubicBezTo>
                    <a:cubicBezTo>
                      <a:pt x="60" y="396"/>
                      <a:pt x="56" y="390"/>
                      <a:pt x="55" y="386"/>
                    </a:cubicBezTo>
                    <a:cubicBezTo>
                      <a:pt x="54" y="388"/>
                      <a:pt x="50" y="379"/>
                      <a:pt x="53" y="382"/>
                    </a:cubicBezTo>
                    <a:cubicBezTo>
                      <a:pt x="51" y="378"/>
                      <a:pt x="52" y="381"/>
                      <a:pt x="50" y="379"/>
                    </a:cubicBezTo>
                    <a:cubicBezTo>
                      <a:pt x="50" y="378"/>
                      <a:pt x="49" y="377"/>
                      <a:pt x="50" y="377"/>
                    </a:cubicBezTo>
                    <a:cubicBezTo>
                      <a:pt x="53" y="379"/>
                      <a:pt x="54" y="382"/>
                      <a:pt x="56" y="384"/>
                    </a:cubicBezTo>
                    <a:cubicBezTo>
                      <a:pt x="57" y="387"/>
                      <a:pt x="59" y="390"/>
                      <a:pt x="60" y="393"/>
                    </a:cubicBezTo>
                    <a:cubicBezTo>
                      <a:pt x="64" y="397"/>
                      <a:pt x="65" y="399"/>
                      <a:pt x="67" y="401"/>
                    </a:cubicBezTo>
                    <a:cubicBezTo>
                      <a:pt x="67" y="402"/>
                      <a:pt x="67" y="402"/>
                      <a:pt x="67" y="402"/>
                    </a:cubicBezTo>
                    <a:cubicBezTo>
                      <a:pt x="68" y="402"/>
                      <a:pt x="73" y="409"/>
                      <a:pt x="72" y="406"/>
                    </a:cubicBezTo>
                    <a:cubicBezTo>
                      <a:pt x="70" y="405"/>
                      <a:pt x="67" y="401"/>
                      <a:pt x="67" y="400"/>
                    </a:cubicBezTo>
                    <a:cubicBezTo>
                      <a:pt x="71" y="404"/>
                      <a:pt x="72" y="406"/>
                      <a:pt x="76" y="410"/>
                    </a:cubicBezTo>
                    <a:cubicBezTo>
                      <a:pt x="74" y="410"/>
                      <a:pt x="75" y="411"/>
                      <a:pt x="76" y="413"/>
                    </a:cubicBezTo>
                    <a:cubicBezTo>
                      <a:pt x="77" y="411"/>
                      <a:pt x="80" y="416"/>
                      <a:pt x="79" y="416"/>
                    </a:cubicBezTo>
                    <a:cubicBezTo>
                      <a:pt x="81" y="418"/>
                      <a:pt x="84" y="421"/>
                      <a:pt x="86" y="424"/>
                    </a:cubicBezTo>
                    <a:cubicBezTo>
                      <a:pt x="89" y="427"/>
                      <a:pt x="92" y="430"/>
                      <a:pt x="95" y="433"/>
                    </a:cubicBezTo>
                    <a:cubicBezTo>
                      <a:pt x="96" y="435"/>
                      <a:pt x="99" y="439"/>
                      <a:pt x="102" y="440"/>
                    </a:cubicBezTo>
                    <a:cubicBezTo>
                      <a:pt x="102" y="440"/>
                      <a:pt x="101" y="440"/>
                      <a:pt x="101" y="440"/>
                    </a:cubicBezTo>
                    <a:cubicBezTo>
                      <a:pt x="103" y="442"/>
                      <a:pt x="104" y="443"/>
                      <a:pt x="104" y="444"/>
                    </a:cubicBezTo>
                    <a:cubicBezTo>
                      <a:pt x="107" y="446"/>
                      <a:pt x="102" y="441"/>
                      <a:pt x="104" y="442"/>
                    </a:cubicBezTo>
                    <a:cubicBezTo>
                      <a:pt x="106" y="444"/>
                      <a:pt x="108" y="446"/>
                      <a:pt x="108" y="447"/>
                    </a:cubicBezTo>
                    <a:cubicBezTo>
                      <a:pt x="110" y="449"/>
                      <a:pt x="114" y="452"/>
                      <a:pt x="117" y="455"/>
                    </a:cubicBezTo>
                    <a:cubicBezTo>
                      <a:pt x="121" y="457"/>
                      <a:pt x="124" y="460"/>
                      <a:pt x="126" y="462"/>
                    </a:cubicBezTo>
                    <a:cubicBezTo>
                      <a:pt x="128" y="463"/>
                      <a:pt x="135" y="468"/>
                      <a:pt x="140" y="471"/>
                    </a:cubicBezTo>
                    <a:cubicBezTo>
                      <a:pt x="145" y="475"/>
                      <a:pt x="149" y="478"/>
                      <a:pt x="144" y="476"/>
                    </a:cubicBezTo>
                    <a:cubicBezTo>
                      <a:pt x="149" y="479"/>
                      <a:pt x="155" y="482"/>
                      <a:pt x="158" y="484"/>
                    </a:cubicBezTo>
                    <a:cubicBezTo>
                      <a:pt x="155" y="482"/>
                      <a:pt x="159" y="485"/>
                      <a:pt x="158" y="485"/>
                    </a:cubicBezTo>
                    <a:cubicBezTo>
                      <a:pt x="160" y="486"/>
                      <a:pt x="160" y="486"/>
                      <a:pt x="161" y="488"/>
                    </a:cubicBezTo>
                    <a:cubicBezTo>
                      <a:pt x="162" y="486"/>
                      <a:pt x="166" y="491"/>
                      <a:pt x="168" y="491"/>
                    </a:cubicBezTo>
                    <a:cubicBezTo>
                      <a:pt x="168" y="490"/>
                      <a:pt x="167" y="490"/>
                      <a:pt x="168" y="490"/>
                    </a:cubicBezTo>
                    <a:cubicBezTo>
                      <a:pt x="168" y="491"/>
                      <a:pt x="168" y="491"/>
                      <a:pt x="169" y="493"/>
                    </a:cubicBezTo>
                    <a:cubicBezTo>
                      <a:pt x="167" y="493"/>
                      <a:pt x="167" y="492"/>
                      <a:pt x="164" y="491"/>
                    </a:cubicBezTo>
                    <a:cubicBezTo>
                      <a:pt x="165" y="492"/>
                      <a:pt x="163" y="491"/>
                      <a:pt x="162" y="492"/>
                    </a:cubicBezTo>
                    <a:cubicBezTo>
                      <a:pt x="164" y="493"/>
                      <a:pt x="166" y="494"/>
                      <a:pt x="167" y="494"/>
                    </a:cubicBezTo>
                    <a:cubicBezTo>
                      <a:pt x="169" y="495"/>
                      <a:pt x="169" y="496"/>
                      <a:pt x="170" y="496"/>
                    </a:cubicBezTo>
                    <a:cubicBezTo>
                      <a:pt x="172" y="497"/>
                      <a:pt x="174" y="498"/>
                      <a:pt x="178" y="501"/>
                    </a:cubicBezTo>
                    <a:cubicBezTo>
                      <a:pt x="179" y="500"/>
                      <a:pt x="174" y="498"/>
                      <a:pt x="174" y="498"/>
                    </a:cubicBezTo>
                    <a:cubicBezTo>
                      <a:pt x="178" y="499"/>
                      <a:pt x="178" y="499"/>
                      <a:pt x="178" y="499"/>
                    </a:cubicBezTo>
                    <a:cubicBezTo>
                      <a:pt x="178" y="499"/>
                      <a:pt x="178" y="498"/>
                      <a:pt x="177" y="498"/>
                    </a:cubicBezTo>
                    <a:cubicBezTo>
                      <a:pt x="177" y="499"/>
                      <a:pt x="175" y="496"/>
                      <a:pt x="174" y="497"/>
                    </a:cubicBezTo>
                    <a:cubicBezTo>
                      <a:pt x="173" y="496"/>
                      <a:pt x="171" y="495"/>
                      <a:pt x="172" y="495"/>
                    </a:cubicBezTo>
                    <a:cubicBezTo>
                      <a:pt x="173" y="495"/>
                      <a:pt x="176" y="497"/>
                      <a:pt x="175" y="496"/>
                    </a:cubicBezTo>
                    <a:cubicBezTo>
                      <a:pt x="173" y="495"/>
                      <a:pt x="172" y="494"/>
                      <a:pt x="171" y="493"/>
                    </a:cubicBezTo>
                    <a:cubicBezTo>
                      <a:pt x="175" y="494"/>
                      <a:pt x="184" y="500"/>
                      <a:pt x="190" y="502"/>
                    </a:cubicBezTo>
                    <a:cubicBezTo>
                      <a:pt x="191" y="503"/>
                      <a:pt x="195" y="505"/>
                      <a:pt x="199" y="507"/>
                    </a:cubicBezTo>
                    <a:cubicBezTo>
                      <a:pt x="203" y="508"/>
                      <a:pt x="207" y="509"/>
                      <a:pt x="206" y="508"/>
                    </a:cubicBezTo>
                    <a:cubicBezTo>
                      <a:pt x="208" y="510"/>
                      <a:pt x="208" y="509"/>
                      <a:pt x="209" y="511"/>
                    </a:cubicBezTo>
                    <a:cubicBezTo>
                      <a:pt x="206" y="510"/>
                      <a:pt x="200" y="507"/>
                      <a:pt x="200" y="508"/>
                    </a:cubicBezTo>
                    <a:cubicBezTo>
                      <a:pt x="203" y="509"/>
                      <a:pt x="209" y="511"/>
                      <a:pt x="205" y="511"/>
                    </a:cubicBezTo>
                    <a:cubicBezTo>
                      <a:pt x="207" y="512"/>
                      <a:pt x="207" y="511"/>
                      <a:pt x="209" y="512"/>
                    </a:cubicBezTo>
                    <a:cubicBezTo>
                      <a:pt x="209" y="513"/>
                      <a:pt x="209" y="513"/>
                      <a:pt x="209" y="513"/>
                    </a:cubicBezTo>
                    <a:cubicBezTo>
                      <a:pt x="207" y="512"/>
                      <a:pt x="201" y="510"/>
                      <a:pt x="204" y="512"/>
                    </a:cubicBezTo>
                    <a:cubicBezTo>
                      <a:pt x="206" y="511"/>
                      <a:pt x="209" y="513"/>
                      <a:pt x="210" y="514"/>
                    </a:cubicBezTo>
                    <a:cubicBezTo>
                      <a:pt x="211" y="514"/>
                      <a:pt x="214" y="515"/>
                      <a:pt x="216" y="516"/>
                    </a:cubicBezTo>
                    <a:cubicBezTo>
                      <a:pt x="219" y="517"/>
                      <a:pt x="221" y="518"/>
                      <a:pt x="221" y="519"/>
                    </a:cubicBezTo>
                    <a:cubicBezTo>
                      <a:pt x="221" y="519"/>
                      <a:pt x="220" y="519"/>
                      <a:pt x="220" y="519"/>
                    </a:cubicBezTo>
                    <a:cubicBezTo>
                      <a:pt x="218" y="518"/>
                      <a:pt x="217" y="518"/>
                      <a:pt x="215" y="517"/>
                    </a:cubicBezTo>
                    <a:cubicBezTo>
                      <a:pt x="214" y="517"/>
                      <a:pt x="213" y="516"/>
                      <a:pt x="213" y="517"/>
                    </a:cubicBezTo>
                    <a:cubicBezTo>
                      <a:pt x="212" y="516"/>
                      <a:pt x="212" y="515"/>
                      <a:pt x="213" y="515"/>
                    </a:cubicBezTo>
                    <a:cubicBezTo>
                      <a:pt x="209" y="514"/>
                      <a:pt x="212" y="516"/>
                      <a:pt x="210" y="515"/>
                    </a:cubicBezTo>
                    <a:cubicBezTo>
                      <a:pt x="209" y="514"/>
                      <a:pt x="208" y="513"/>
                      <a:pt x="206" y="514"/>
                    </a:cubicBezTo>
                    <a:cubicBezTo>
                      <a:pt x="207" y="514"/>
                      <a:pt x="211" y="516"/>
                      <a:pt x="215" y="518"/>
                    </a:cubicBezTo>
                    <a:cubicBezTo>
                      <a:pt x="220" y="520"/>
                      <a:pt x="224" y="521"/>
                      <a:pt x="227" y="522"/>
                    </a:cubicBezTo>
                    <a:cubicBezTo>
                      <a:pt x="230" y="524"/>
                      <a:pt x="240" y="525"/>
                      <a:pt x="241" y="528"/>
                    </a:cubicBezTo>
                    <a:cubicBezTo>
                      <a:pt x="243" y="528"/>
                      <a:pt x="248" y="530"/>
                      <a:pt x="248" y="531"/>
                    </a:cubicBezTo>
                    <a:cubicBezTo>
                      <a:pt x="251" y="532"/>
                      <a:pt x="250" y="530"/>
                      <a:pt x="253" y="531"/>
                    </a:cubicBezTo>
                    <a:cubicBezTo>
                      <a:pt x="257" y="533"/>
                      <a:pt x="256" y="534"/>
                      <a:pt x="258" y="536"/>
                    </a:cubicBezTo>
                    <a:cubicBezTo>
                      <a:pt x="258" y="534"/>
                      <a:pt x="265" y="536"/>
                      <a:pt x="268" y="537"/>
                    </a:cubicBezTo>
                    <a:cubicBezTo>
                      <a:pt x="267" y="537"/>
                      <a:pt x="266" y="537"/>
                      <a:pt x="266" y="537"/>
                    </a:cubicBezTo>
                    <a:cubicBezTo>
                      <a:pt x="269" y="539"/>
                      <a:pt x="270" y="537"/>
                      <a:pt x="273" y="538"/>
                    </a:cubicBezTo>
                    <a:cubicBezTo>
                      <a:pt x="274" y="540"/>
                      <a:pt x="268" y="538"/>
                      <a:pt x="271" y="539"/>
                    </a:cubicBezTo>
                    <a:cubicBezTo>
                      <a:pt x="274" y="539"/>
                      <a:pt x="275" y="541"/>
                      <a:pt x="277" y="540"/>
                    </a:cubicBezTo>
                    <a:cubicBezTo>
                      <a:pt x="278" y="540"/>
                      <a:pt x="278" y="541"/>
                      <a:pt x="279" y="541"/>
                    </a:cubicBezTo>
                    <a:cubicBezTo>
                      <a:pt x="281" y="541"/>
                      <a:pt x="297" y="542"/>
                      <a:pt x="295" y="544"/>
                    </a:cubicBezTo>
                    <a:cubicBezTo>
                      <a:pt x="310" y="545"/>
                      <a:pt x="333" y="549"/>
                      <a:pt x="348" y="548"/>
                    </a:cubicBezTo>
                    <a:cubicBezTo>
                      <a:pt x="347" y="549"/>
                      <a:pt x="348" y="549"/>
                      <a:pt x="345" y="549"/>
                    </a:cubicBezTo>
                    <a:cubicBezTo>
                      <a:pt x="345" y="549"/>
                      <a:pt x="344" y="548"/>
                      <a:pt x="342" y="549"/>
                    </a:cubicBezTo>
                    <a:cubicBezTo>
                      <a:pt x="343" y="549"/>
                      <a:pt x="344" y="549"/>
                      <a:pt x="344" y="550"/>
                    </a:cubicBezTo>
                    <a:cubicBezTo>
                      <a:pt x="341" y="550"/>
                      <a:pt x="338" y="549"/>
                      <a:pt x="337" y="550"/>
                    </a:cubicBezTo>
                    <a:cubicBezTo>
                      <a:pt x="339" y="550"/>
                      <a:pt x="345" y="551"/>
                      <a:pt x="347" y="551"/>
                    </a:cubicBezTo>
                    <a:cubicBezTo>
                      <a:pt x="348" y="550"/>
                      <a:pt x="347" y="549"/>
                      <a:pt x="349" y="549"/>
                    </a:cubicBezTo>
                    <a:cubicBezTo>
                      <a:pt x="348" y="551"/>
                      <a:pt x="353" y="549"/>
                      <a:pt x="355" y="550"/>
                    </a:cubicBezTo>
                    <a:cubicBezTo>
                      <a:pt x="352" y="550"/>
                      <a:pt x="355" y="551"/>
                      <a:pt x="356" y="551"/>
                    </a:cubicBezTo>
                    <a:cubicBezTo>
                      <a:pt x="354" y="551"/>
                      <a:pt x="356" y="550"/>
                      <a:pt x="357" y="550"/>
                    </a:cubicBezTo>
                    <a:cubicBezTo>
                      <a:pt x="360" y="550"/>
                      <a:pt x="361" y="553"/>
                      <a:pt x="364" y="551"/>
                    </a:cubicBezTo>
                    <a:cubicBezTo>
                      <a:pt x="364" y="551"/>
                      <a:pt x="360" y="552"/>
                      <a:pt x="361" y="551"/>
                    </a:cubicBezTo>
                    <a:cubicBezTo>
                      <a:pt x="362" y="549"/>
                      <a:pt x="366" y="550"/>
                      <a:pt x="369" y="550"/>
                    </a:cubicBezTo>
                    <a:cubicBezTo>
                      <a:pt x="370" y="548"/>
                      <a:pt x="374" y="547"/>
                      <a:pt x="379" y="547"/>
                    </a:cubicBezTo>
                    <a:cubicBezTo>
                      <a:pt x="375" y="548"/>
                      <a:pt x="377" y="548"/>
                      <a:pt x="377" y="549"/>
                    </a:cubicBezTo>
                    <a:cubicBezTo>
                      <a:pt x="383" y="548"/>
                      <a:pt x="386" y="548"/>
                      <a:pt x="391" y="548"/>
                    </a:cubicBezTo>
                    <a:cubicBezTo>
                      <a:pt x="390" y="548"/>
                      <a:pt x="383" y="549"/>
                      <a:pt x="385" y="549"/>
                    </a:cubicBezTo>
                    <a:cubicBezTo>
                      <a:pt x="390" y="548"/>
                      <a:pt x="390" y="549"/>
                      <a:pt x="388" y="550"/>
                    </a:cubicBezTo>
                    <a:cubicBezTo>
                      <a:pt x="392" y="549"/>
                      <a:pt x="393" y="550"/>
                      <a:pt x="396" y="549"/>
                    </a:cubicBezTo>
                    <a:cubicBezTo>
                      <a:pt x="396" y="549"/>
                      <a:pt x="397" y="549"/>
                      <a:pt x="397" y="549"/>
                    </a:cubicBezTo>
                    <a:cubicBezTo>
                      <a:pt x="397" y="550"/>
                      <a:pt x="396" y="550"/>
                      <a:pt x="394" y="551"/>
                    </a:cubicBezTo>
                    <a:cubicBezTo>
                      <a:pt x="397" y="551"/>
                      <a:pt x="398" y="551"/>
                      <a:pt x="401" y="552"/>
                    </a:cubicBezTo>
                    <a:cubicBezTo>
                      <a:pt x="402" y="551"/>
                      <a:pt x="398" y="551"/>
                      <a:pt x="400" y="551"/>
                    </a:cubicBezTo>
                    <a:cubicBezTo>
                      <a:pt x="404" y="550"/>
                      <a:pt x="403" y="549"/>
                      <a:pt x="406" y="549"/>
                    </a:cubicBezTo>
                    <a:cubicBezTo>
                      <a:pt x="406" y="551"/>
                      <a:pt x="410" y="549"/>
                      <a:pt x="412" y="549"/>
                    </a:cubicBezTo>
                    <a:cubicBezTo>
                      <a:pt x="411" y="550"/>
                      <a:pt x="409" y="550"/>
                      <a:pt x="407" y="550"/>
                    </a:cubicBezTo>
                    <a:cubicBezTo>
                      <a:pt x="405" y="550"/>
                      <a:pt x="404" y="550"/>
                      <a:pt x="403" y="551"/>
                    </a:cubicBezTo>
                    <a:cubicBezTo>
                      <a:pt x="405" y="551"/>
                      <a:pt x="409" y="551"/>
                      <a:pt x="408" y="552"/>
                    </a:cubicBezTo>
                    <a:cubicBezTo>
                      <a:pt x="406" y="553"/>
                      <a:pt x="402" y="553"/>
                      <a:pt x="401" y="554"/>
                    </a:cubicBezTo>
                    <a:cubicBezTo>
                      <a:pt x="406" y="553"/>
                      <a:pt x="409" y="552"/>
                      <a:pt x="411" y="554"/>
                    </a:cubicBezTo>
                    <a:cubicBezTo>
                      <a:pt x="411" y="552"/>
                      <a:pt x="417" y="552"/>
                      <a:pt x="420" y="551"/>
                    </a:cubicBezTo>
                    <a:cubicBezTo>
                      <a:pt x="422" y="551"/>
                      <a:pt x="420" y="551"/>
                      <a:pt x="422" y="552"/>
                    </a:cubicBezTo>
                    <a:cubicBezTo>
                      <a:pt x="424" y="551"/>
                      <a:pt x="426" y="552"/>
                      <a:pt x="426" y="551"/>
                    </a:cubicBezTo>
                    <a:cubicBezTo>
                      <a:pt x="424" y="551"/>
                      <a:pt x="426" y="550"/>
                      <a:pt x="427" y="550"/>
                    </a:cubicBezTo>
                    <a:cubicBezTo>
                      <a:pt x="427" y="551"/>
                      <a:pt x="430" y="550"/>
                      <a:pt x="432" y="549"/>
                    </a:cubicBezTo>
                    <a:cubicBezTo>
                      <a:pt x="432" y="550"/>
                      <a:pt x="434" y="550"/>
                      <a:pt x="434" y="551"/>
                    </a:cubicBezTo>
                    <a:cubicBezTo>
                      <a:pt x="438" y="549"/>
                      <a:pt x="441" y="548"/>
                      <a:pt x="445" y="548"/>
                    </a:cubicBezTo>
                    <a:cubicBezTo>
                      <a:pt x="448" y="547"/>
                      <a:pt x="452" y="547"/>
                      <a:pt x="456" y="545"/>
                    </a:cubicBezTo>
                    <a:cubicBezTo>
                      <a:pt x="457" y="545"/>
                      <a:pt x="456" y="547"/>
                      <a:pt x="457" y="546"/>
                    </a:cubicBezTo>
                    <a:cubicBezTo>
                      <a:pt x="459" y="545"/>
                      <a:pt x="461" y="544"/>
                      <a:pt x="464" y="544"/>
                    </a:cubicBezTo>
                    <a:cubicBezTo>
                      <a:pt x="464" y="544"/>
                      <a:pt x="462" y="544"/>
                      <a:pt x="462" y="545"/>
                    </a:cubicBezTo>
                    <a:cubicBezTo>
                      <a:pt x="466" y="544"/>
                      <a:pt x="478" y="539"/>
                      <a:pt x="475" y="542"/>
                    </a:cubicBezTo>
                    <a:cubicBezTo>
                      <a:pt x="476" y="541"/>
                      <a:pt x="479" y="540"/>
                      <a:pt x="481" y="539"/>
                    </a:cubicBezTo>
                    <a:cubicBezTo>
                      <a:pt x="483" y="538"/>
                      <a:pt x="485" y="538"/>
                      <a:pt x="485" y="539"/>
                    </a:cubicBezTo>
                    <a:cubicBezTo>
                      <a:pt x="488" y="537"/>
                      <a:pt x="485" y="537"/>
                      <a:pt x="486" y="537"/>
                    </a:cubicBezTo>
                    <a:cubicBezTo>
                      <a:pt x="491" y="536"/>
                      <a:pt x="495" y="534"/>
                      <a:pt x="500" y="532"/>
                    </a:cubicBezTo>
                    <a:cubicBezTo>
                      <a:pt x="504" y="530"/>
                      <a:pt x="509" y="528"/>
                      <a:pt x="513" y="527"/>
                    </a:cubicBezTo>
                    <a:cubicBezTo>
                      <a:pt x="513" y="526"/>
                      <a:pt x="521" y="525"/>
                      <a:pt x="522" y="522"/>
                    </a:cubicBezTo>
                    <a:cubicBezTo>
                      <a:pt x="524" y="522"/>
                      <a:pt x="525" y="521"/>
                      <a:pt x="525" y="522"/>
                    </a:cubicBezTo>
                    <a:cubicBezTo>
                      <a:pt x="515" y="528"/>
                      <a:pt x="510" y="530"/>
                      <a:pt x="499" y="535"/>
                    </a:cubicBezTo>
                    <a:cubicBezTo>
                      <a:pt x="500" y="536"/>
                      <a:pt x="504" y="534"/>
                      <a:pt x="505" y="535"/>
                    </a:cubicBezTo>
                    <a:cubicBezTo>
                      <a:pt x="488" y="545"/>
                      <a:pt x="471" y="552"/>
                      <a:pt x="453" y="555"/>
                    </a:cubicBezTo>
                    <a:cubicBezTo>
                      <a:pt x="434" y="562"/>
                      <a:pt x="413" y="565"/>
                      <a:pt x="394" y="570"/>
                    </a:cubicBezTo>
                    <a:cubicBezTo>
                      <a:pt x="389" y="571"/>
                      <a:pt x="381" y="572"/>
                      <a:pt x="374" y="573"/>
                    </a:cubicBezTo>
                    <a:cubicBezTo>
                      <a:pt x="367" y="574"/>
                      <a:pt x="359" y="574"/>
                      <a:pt x="352" y="574"/>
                    </a:cubicBezTo>
                    <a:cubicBezTo>
                      <a:pt x="355" y="575"/>
                      <a:pt x="360" y="575"/>
                      <a:pt x="365" y="574"/>
                    </a:cubicBezTo>
                    <a:cubicBezTo>
                      <a:pt x="368" y="574"/>
                      <a:pt x="371" y="574"/>
                      <a:pt x="373" y="574"/>
                    </a:cubicBezTo>
                    <a:cubicBezTo>
                      <a:pt x="376" y="574"/>
                      <a:pt x="378" y="574"/>
                      <a:pt x="380" y="574"/>
                    </a:cubicBezTo>
                    <a:cubicBezTo>
                      <a:pt x="379" y="575"/>
                      <a:pt x="379" y="576"/>
                      <a:pt x="379" y="576"/>
                    </a:cubicBezTo>
                    <a:cubicBezTo>
                      <a:pt x="384" y="576"/>
                      <a:pt x="389" y="577"/>
                      <a:pt x="392" y="578"/>
                    </a:cubicBezTo>
                    <a:cubicBezTo>
                      <a:pt x="397" y="577"/>
                      <a:pt x="403" y="576"/>
                      <a:pt x="408" y="576"/>
                    </a:cubicBezTo>
                    <a:cubicBezTo>
                      <a:pt x="413" y="576"/>
                      <a:pt x="417" y="576"/>
                      <a:pt x="421" y="576"/>
                    </a:cubicBezTo>
                    <a:cubicBezTo>
                      <a:pt x="424" y="575"/>
                      <a:pt x="422" y="575"/>
                      <a:pt x="425" y="574"/>
                    </a:cubicBezTo>
                    <a:cubicBezTo>
                      <a:pt x="425" y="575"/>
                      <a:pt x="427" y="575"/>
                      <a:pt x="426" y="575"/>
                    </a:cubicBezTo>
                    <a:cubicBezTo>
                      <a:pt x="429" y="575"/>
                      <a:pt x="433" y="574"/>
                      <a:pt x="434" y="574"/>
                    </a:cubicBezTo>
                    <a:cubicBezTo>
                      <a:pt x="439" y="572"/>
                      <a:pt x="439" y="574"/>
                      <a:pt x="445" y="571"/>
                    </a:cubicBezTo>
                    <a:cubicBezTo>
                      <a:pt x="445" y="572"/>
                      <a:pt x="445" y="572"/>
                      <a:pt x="445" y="572"/>
                    </a:cubicBezTo>
                    <a:cubicBezTo>
                      <a:pt x="450" y="571"/>
                      <a:pt x="454" y="570"/>
                      <a:pt x="458" y="569"/>
                    </a:cubicBezTo>
                    <a:cubicBezTo>
                      <a:pt x="463" y="568"/>
                      <a:pt x="467" y="567"/>
                      <a:pt x="471" y="565"/>
                    </a:cubicBezTo>
                    <a:cubicBezTo>
                      <a:pt x="471" y="566"/>
                      <a:pt x="473" y="566"/>
                      <a:pt x="473" y="566"/>
                    </a:cubicBezTo>
                    <a:cubicBezTo>
                      <a:pt x="478" y="564"/>
                      <a:pt x="480" y="563"/>
                      <a:pt x="483" y="563"/>
                    </a:cubicBezTo>
                    <a:cubicBezTo>
                      <a:pt x="485" y="563"/>
                      <a:pt x="486" y="562"/>
                      <a:pt x="488" y="561"/>
                    </a:cubicBezTo>
                    <a:cubicBezTo>
                      <a:pt x="490" y="561"/>
                      <a:pt x="492" y="560"/>
                      <a:pt x="494" y="559"/>
                    </a:cubicBezTo>
                    <a:cubicBezTo>
                      <a:pt x="497" y="558"/>
                      <a:pt x="501" y="557"/>
                      <a:pt x="504" y="556"/>
                    </a:cubicBezTo>
                    <a:cubicBezTo>
                      <a:pt x="511" y="553"/>
                      <a:pt x="518" y="550"/>
                      <a:pt x="525" y="545"/>
                    </a:cubicBezTo>
                    <a:cubicBezTo>
                      <a:pt x="526" y="546"/>
                      <a:pt x="527" y="545"/>
                      <a:pt x="528" y="545"/>
                    </a:cubicBezTo>
                    <a:cubicBezTo>
                      <a:pt x="530" y="543"/>
                      <a:pt x="535" y="541"/>
                      <a:pt x="539" y="538"/>
                    </a:cubicBezTo>
                    <a:cubicBezTo>
                      <a:pt x="543" y="536"/>
                      <a:pt x="547" y="533"/>
                      <a:pt x="550" y="532"/>
                    </a:cubicBezTo>
                    <a:cubicBezTo>
                      <a:pt x="551" y="530"/>
                      <a:pt x="551" y="529"/>
                      <a:pt x="552" y="528"/>
                    </a:cubicBezTo>
                    <a:cubicBezTo>
                      <a:pt x="554" y="527"/>
                      <a:pt x="551" y="530"/>
                      <a:pt x="554" y="528"/>
                    </a:cubicBezTo>
                    <a:cubicBezTo>
                      <a:pt x="557" y="526"/>
                      <a:pt x="551" y="529"/>
                      <a:pt x="553" y="527"/>
                    </a:cubicBezTo>
                    <a:cubicBezTo>
                      <a:pt x="554" y="527"/>
                      <a:pt x="555" y="526"/>
                      <a:pt x="557" y="526"/>
                    </a:cubicBezTo>
                    <a:cubicBezTo>
                      <a:pt x="555" y="525"/>
                      <a:pt x="560" y="523"/>
                      <a:pt x="562" y="521"/>
                    </a:cubicBezTo>
                    <a:cubicBezTo>
                      <a:pt x="565" y="517"/>
                      <a:pt x="573" y="511"/>
                      <a:pt x="575" y="507"/>
                    </a:cubicBezTo>
                    <a:cubicBezTo>
                      <a:pt x="580" y="503"/>
                      <a:pt x="584" y="500"/>
                      <a:pt x="586" y="497"/>
                    </a:cubicBezTo>
                    <a:cubicBezTo>
                      <a:pt x="589" y="494"/>
                      <a:pt x="590" y="491"/>
                      <a:pt x="592" y="489"/>
                    </a:cubicBezTo>
                    <a:cubicBezTo>
                      <a:pt x="594" y="488"/>
                      <a:pt x="594" y="486"/>
                      <a:pt x="596" y="486"/>
                    </a:cubicBezTo>
                    <a:cubicBezTo>
                      <a:pt x="593" y="486"/>
                      <a:pt x="593" y="487"/>
                      <a:pt x="592" y="486"/>
                    </a:cubicBezTo>
                    <a:cubicBezTo>
                      <a:pt x="592" y="485"/>
                      <a:pt x="592" y="485"/>
                      <a:pt x="593" y="484"/>
                    </a:cubicBezTo>
                    <a:cubicBezTo>
                      <a:pt x="594" y="484"/>
                      <a:pt x="593" y="485"/>
                      <a:pt x="594" y="485"/>
                    </a:cubicBezTo>
                    <a:cubicBezTo>
                      <a:pt x="596" y="482"/>
                      <a:pt x="596" y="482"/>
                      <a:pt x="598" y="480"/>
                    </a:cubicBezTo>
                    <a:cubicBezTo>
                      <a:pt x="596" y="481"/>
                      <a:pt x="596" y="480"/>
                      <a:pt x="597" y="479"/>
                    </a:cubicBezTo>
                    <a:cubicBezTo>
                      <a:pt x="599" y="477"/>
                      <a:pt x="600" y="476"/>
                      <a:pt x="601" y="475"/>
                    </a:cubicBezTo>
                    <a:cubicBezTo>
                      <a:pt x="600" y="476"/>
                      <a:pt x="598" y="477"/>
                      <a:pt x="597" y="478"/>
                    </a:cubicBezTo>
                    <a:cubicBezTo>
                      <a:pt x="596" y="479"/>
                      <a:pt x="595" y="480"/>
                      <a:pt x="594" y="481"/>
                    </a:cubicBezTo>
                    <a:cubicBezTo>
                      <a:pt x="594" y="481"/>
                      <a:pt x="593" y="481"/>
                      <a:pt x="594" y="480"/>
                    </a:cubicBezTo>
                    <a:cubicBezTo>
                      <a:pt x="598" y="476"/>
                      <a:pt x="602" y="474"/>
                      <a:pt x="607" y="469"/>
                    </a:cubicBezTo>
                    <a:cubicBezTo>
                      <a:pt x="608" y="467"/>
                      <a:pt x="605" y="469"/>
                      <a:pt x="609" y="466"/>
                    </a:cubicBezTo>
                    <a:cubicBezTo>
                      <a:pt x="609" y="467"/>
                      <a:pt x="612" y="464"/>
                      <a:pt x="610" y="467"/>
                    </a:cubicBezTo>
                    <a:cubicBezTo>
                      <a:pt x="614" y="465"/>
                      <a:pt x="612" y="464"/>
                      <a:pt x="615" y="462"/>
                    </a:cubicBezTo>
                    <a:cubicBezTo>
                      <a:pt x="616" y="462"/>
                      <a:pt x="616" y="462"/>
                      <a:pt x="616" y="462"/>
                    </a:cubicBezTo>
                    <a:cubicBezTo>
                      <a:pt x="618" y="461"/>
                      <a:pt x="616" y="461"/>
                      <a:pt x="618" y="459"/>
                    </a:cubicBezTo>
                    <a:cubicBezTo>
                      <a:pt x="622" y="457"/>
                      <a:pt x="625" y="455"/>
                      <a:pt x="628" y="453"/>
                    </a:cubicBezTo>
                    <a:cubicBezTo>
                      <a:pt x="625" y="456"/>
                      <a:pt x="622" y="460"/>
                      <a:pt x="619" y="462"/>
                    </a:cubicBezTo>
                    <a:cubicBezTo>
                      <a:pt x="620" y="460"/>
                      <a:pt x="622" y="458"/>
                      <a:pt x="622" y="457"/>
                    </a:cubicBezTo>
                    <a:cubicBezTo>
                      <a:pt x="618" y="460"/>
                      <a:pt x="619" y="462"/>
                      <a:pt x="615" y="464"/>
                    </a:cubicBezTo>
                    <a:cubicBezTo>
                      <a:pt x="611" y="470"/>
                      <a:pt x="603" y="474"/>
                      <a:pt x="601" y="478"/>
                    </a:cubicBezTo>
                    <a:cubicBezTo>
                      <a:pt x="607" y="473"/>
                      <a:pt x="614" y="471"/>
                      <a:pt x="615" y="468"/>
                    </a:cubicBezTo>
                    <a:cubicBezTo>
                      <a:pt x="615" y="469"/>
                      <a:pt x="611" y="472"/>
                      <a:pt x="611" y="471"/>
                    </a:cubicBezTo>
                    <a:cubicBezTo>
                      <a:pt x="611" y="470"/>
                      <a:pt x="611" y="470"/>
                      <a:pt x="613" y="468"/>
                    </a:cubicBezTo>
                    <a:cubicBezTo>
                      <a:pt x="616" y="467"/>
                      <a:pt x="616" y="466"/>
                      <a:pt x="620" y="462"/>
                    </a:cubicBezTo>
                    <a:cubicBezTo>
                      <a:pt x="619" y="464"/>
                      <a:pt x="624" y="459"/>
                      <a:pt x="621" y="463"/>
                    </a:cubicBezTo>
                    <a:cubicBezTo>
                      <a:pt x="623" y="462"/>
                      <a:pt x="626" y="457"/>
                      <a:pt x="628" y="458"/>
                    </a:cubicBezTo>
                    <a:cubicBezTo>
                      <a:pt x="627" y="459"/>
                      <a:pt x="623" y="462"/>
                      <a:pt x="624" y="463"/>
                    </a:cubicBezTo>
                    <a:cubicBezTo>
                      <a:pt x="626" y="461"/>
                      <a:pt x="622" y="466"/>
                      <a:pt x="625" y="463"/>
                    </a:cubicBezTo>
                    <a:cubicBezTo>
                      <a:pt x="627" y="460"/>
                      <a:pt x="630" y="460"/>
                      <a:pt x="632" y="456"/>
                    </a:cubicBezTo>
                    <a:cubicBezTo>
                      <a:pt x="632" y="457"/>
                      <a:pt x="631" y="458"/>
                      <a:pt x="632" y="458"/>
                    </a:cubicBezTo>
                    <a:cubicBezTo>
                      <a:pt x="634" y="455"/>
                      <a:pt x="634" y="456"/>
                      <a:pt x="635" y="455"/>
                    </a:cubicBezTo>
                    <a:cubicBezTo>
                      <a:pt x="635" y="453"/>
                      <a:pt x="633" y="457"/>
                      <a:pt x="632" y="456"/>
                    </a:cubicBezTo>
                    <a:cubicBezTo>
                      <a:pt x="639" y="448"/>
                      <a:pt x="640" y="446"/>
                      <a:pt x="645" y="444"/>
                    </a:cubicBezTo>
                    <a:cubicBezTo>
                      <a:pt x="645" y="445"/>
                      <a:pt x="644" y="446"/>
                      <a:pt x="644" y="446"/>
                    </a:cubicBezTo>
                    <a:cubicBezTo>
                      <a:pt x="645" y="445"/>
                      <a:pt x="645" y="445"/>
                      <a:pt x="646" y="445"/>
                    </a:cubicBezTo>
                    <a:cubicBezTo>
                      <a:pt x="649" y="442"/>
                      <a:pt x="649" y="440"/>
                      <a:pt x="650" y="439"/>
                    </a:cubicBezTo>
                    <a:cubicBezTo>
                      <a:pt x="654" y="435"/>
                      <a:pt x="660" y="430"/>
                      <a:pt x="664" y="425"/>
                    </a:cubicBezTo>
                    <a:cubicBezTo>
                      <a:pt x="669" y="419"/>
                      <a:pt x="675" y="413"/>
                      <a:pt x="679" y="406"/>
                    </a:cubicBezTo>
                    <a:cubicBezTo>
                      <a:pt x="680" y="406"/>
                      <a:pt x="678" y="408"/>
                      <a:pt x="679" y="408"/>
                    </a:cubicBezTo>
                    <a:cubicBezTo>
                      <a:pt x="681" y="404"/>
                      <a:pt x="682" y="401"/>
                      <a:pt x="679" y="403"/>
                    </a:cubicBezTo>
                    <a:cubicBezTo>
                      <a:pt x="680" y="401"/>
                      <a:pt x="681" y="402"/>
                      <a:pt x="682" y="400"/>
                    </a:cubicBezTo>
                    <a:cubicBezTo>
                      <a:pt x="680" y="399"/>
                      <a:pt x="680" y="399"/>
                      <a:pt x="680" y="399"/>
                    </a:cubicBezTo>
                    <a:cubicBezTo>
                      <a:pt x="683" y="396"/>
                      <a:pt x="683" y="394"/>
                      <a:pt x="682" y="393"/>
                    </a:cubicBezTo>
                    <a:cubicBezTo>
                      <a:pt x="681" y="394"/>
                      <a:pt x="680" y="392"/>
                      <a:pt x="678" y="394"/>
                    </a:cubicBezTo>
                    <a:cubicBezTo>
                      <a:pt x="678" y="397"/>
                      <a:pt x="677" y="398"/>
                      <a:pt x="675" y="400"/>
                    </a:cubicBezTo>
                    <a:cubicBezTo>
                      <a:pt x="675" y="401"/>
                      <a:pt x="677" y="400"/>
                      <a:pt x="675" y="403"/>
                    </a:cubicBezTo>
                    <a:cubicBezTo>
                      <a:pt x="675" y="400"/>
                      <a:pt x="674" y="402"/>
                      <a:pt x="672" y="405"/>
                    </a:cubicBezTo>
                    <a:cubicBezTo>
                      <a:pt x="671" y="404"/>
                      <a:pt x="673" y="399"/>
                      <a:pt x="676" y="397"/>
                    </a:cubicBezTo>
                    <a:cubicBezTo>
                      <a:pt x="675" y="397"/>
                      <a:pt x="675" y="397"/>
                      <a:pt x="675" y="397"/>
                    </a:cubicBezTo>
                    <a:cubicBezTo>
                      <a:pt x="672" y="401"/>
                      <a:pt x="671" y="403"/>
                      <a:pt x="669" y="407"/>
                    </a:cubicBezTo>
                    <a:cubicBezTo>
                      <a:pt x="669" y="406"/>
                      <a:pt x="670" y="404"/>
                      <a:pt x="671" y="402"/>
                    </a:cubicBezTo>
                    <a:cubicBezTo>
                      <a:pt x="669" y="404"/>
                      <a:pt x="668" y="406"/>
                      <a:pt x="666" y="409"/>
                    </a:cubicBezTo>
                    <a:cubicBezTo>
                      <a:pt x="663" y="412"/>
                      <a:pt x="661" y="414"/>
                      <a:pt x="659" y="417"/>
                    </a:cubicBezTo>
                    <a:cubicBezTo>
                      <a:pt x="657" y="419"/>
                      <a:pt x="655" y="422"/>
                      <a:pt x="653" y="423"/>
                    </a:cubicBezTo>
                    <a:cubicBezTo>
                      <a:pt x="651" y="424"/>
                      <a:pt x="650" y="425"/>
                      <a:pt x="649" y="424"/>
                    </a:cubicBezTo>
                    <a:cubicBezTo>
                      <a:pt x="647" y="426"/>
                      <a:pt x="643" y="429"/>
                      <a:pt x="641" y="433"/>
                    </a:cubicBezTo>
                    <a:cubicBezTo>
                      <a:pt x="641" y="434"/>
                      <a:pt x="643" y="432"/>
                      <a:pt x="644" y="432"/>
                    </a:cubicBezTo>
                    <a:cubicBezTo>
                      <a:pt x="642" y="435"/>
                      <a:pt x="639" y="437"/>
                      <a:pt x="637" y="438"/>
                    </a:cubicBezTo>
                    <a:cubicBezTo>
                      <a:pt x="638" y="438"/>
                      <a:pt x="634" y="442"/>
                      <a:pt x="633" y="442"/>
                    </a:cubicBezTo>
                    <a:cubicBezTo>
                      <a:pt x="633" y="444"/>
                      <a:pt x="630" y="447"/>
                      <a:pt x="629" y="447"/>
                    </a:cubicBezTo>
                    <a:cubicBezTo>
                      <a:pt x="629" y="447"/>
                      <a:pt x="629" y="446"/>
                      <a:pt x="629" y="446"/>
                    </a:cubicBezTo>
                    <a:cubicBezTo>
                      <a:pt x="630" y="445"/>
                      <a:pt x="631" y="444"/>
                      <a:pt x="631" y="443"/>
                    </a:cubicBezTo>
                    <a:cubicBezTo>
                      <a:pt x="629" y="445"/>
                      <a:pt x="629" y="445"/>
                      <a:pt x="628" y="445"/>
                    </a:cubicBezTo>
                    <a:cubicBezTo>
                      <a:pt x="627" y="447"/>
                      <a:pt x="626" y="448"/>
                      <a:pt x="626" y="449"/>
                    </a:cubicBezTo>
                    <a:cubicBezTo>
                      <a:pt x="627" y="448"/>
                      <a:pt x="627" y="446"/>
                      <a:pt x="629" y="446"/>
                    </a:cubicBezTo>
                    <a:cubicBezTo>
                      <a:pt x="628" y="447"/>
                      <a:pt x="628" y="448"/>
                      <a:pt x="626" y="451"/>
                    </a:cubicBezTo>
                    <a:cubicBezTo>
                      <a:pt x="621" y="453"/>
                      <a:pt x="623" y="450"/>
                      <a:pt x="629" y="442"/>
                    </a:cubicBezTo>
                    <a:cubicBezTo>
                      <a:pt x="631" y="441"/>
                      <a:pt x="633" y="440"/>
                      <a:pt x="635" y="438"/>
                    </a:cubicBezTo>
                    <a:cubicBezTo>
                      <a:pt x="635" y="436"/>
                      <a:pt x="632" y="439"/>
                      <a:pt x="634" y="437"/>
                    </a:cubicBezTo>
                    <a:cubicBezTo>
                      <a:pt x="635" y="435"/>
                      <a:pt x="637" y="435"/>
                      <a:pt x="637" y="433"/>
                    </a:cubicBezTo>
                    <a:cubicBezTo>
                      <a:pt x="637" y="431"/>
                      <a:pt x="635" y="436"/>
                      <a:pt x="635" y="434"/>
                    </a:cubicBezTo>
                    <a:cubicBezTo>
                      <a:pt x="636" y="431"/>
                      <a:pt x="639" y="430"/>
                      <a:pt x="641" y="426"/>
                    </a:cubicBezTo>
                    <a:cubicBezTo>
                      <a:pt x="641" y="426"/>
                      <a:pt x="641" y="426"/>
                      <a:pt x="642" y="426"/>
                    </a:cubicBezTo>
                    <a:cubicBezTo>
                      <a:pt x="643" y="424"/>
                      <a:pt x="645" y="422"/>
                      <a:pt x="647" y="419"/>
                    </a:cubicBezTo>
                    <a:cubicBezTo>
                      <a:pt x="648" y="417"/>
                      <a:pt x="651" y="415"/>
                      <a:pt x="653" y="411"/>
                    </a:cubicBezTo>
                    <a:cubicBezTo>
                      <a:pt x="653" y="412"/>
                      <a:pt x="655" y="409"/>
                      <a:pt x="656" y="410"/>
                    </a:cubicBezTo>
                    <a:cubicBezTo>
                      <a:pt x="657" y="408"/>
                      <a:pt x="658" y="406"/>
                      <a:pt x="660" y="404"/>
                    </a:cubicBezTo>
                    <a:cubicBezTo>
                      <a:pt x="661" y="402"/>
                      <a:pt x="662" y="401"/>
                      <a:pt x="663" y="400"/>
                    </a:cubicBezTo>
                    <a:cubicBezTo>
                      <a:pt x="661" y="403"/>
                      <a:pt x="659" y="407"/>
                      <a:pt x="656" y="410"/>
                    </a:cubicBezTo>
                    <a:cubicBezTo>
                      <a:pt x="653" y="414"/>
                      <a:pt x="650" y="417"/>
                      <a:pt x="648" y="419"/>
                    </a:cubicBezTo>
                    <a:cubicBezTo>
                      <a:pt x="650" y="418"/>
                      <a:pt x="653" y="414"/>
                      <a:pt x="655" y="413"/>
                    </a:cubicBezTo>
                    <a:cubicBezTo>
                      <a:pt x="657" y="411"/>
                      <a:pt x="655" y="412"/>
                      <a:pt x="657" y="409"/>
                    </a:cubicBezTo>
                    <a:cubicBezTo>
                      <a:pt x="659" y="409"/>
                      <a:pt x="661" y="407"/>
                      <a:pt x="659" y="410"/>
                    </a:cubicBezTo>
                    <a:cubicBezTo>
                      <a:pt x="661" y="408"/>
                      <a:pt x="662" y="407"/>
                      <a:pt x="662" y="404"/>
                    </a:cubicBezTo>
                    <a:cubicBezTo>
                      <a:pt x="661" y="405"/>
                      <a:pt x="661" y="407"/>
                      <a:pt x="660" y="407"/>
                    </a:cubicBezTo>
                    <a:cubicBezTo>
                      <a:pt x="660" y="405"/>
                      <a:pt x="664" y="402"/>
                      <a:pt x="666" y="400"/>
                    </a:cubicBezTo>
                    <a:cubicBezTo>
                      <a:pt x="665" y="400"/>
                      <a:pt x="663" y="403"/>
                      <a:pt x="662" y="403"/>
                    </a:cubicBezTo>
                    <a:cubicBezTo>
                      <a:pt x="664" y="400"/>
                      <a:pt x="664" y="400"/>
                      <a:pt x="666" y="397"/>
                    </a:cubicBezTo>
                    <a:cubicBezTo>
                      <a:pt x="666" y="396"/>
                      <a:pt x="665" y="396"/>
                      <a:pt x="665" y="397"/>
                    </a:cubicBezTo>
                    <a:cubicBezTo>
                      <a:pt x="667" y="392"/>
                      <a:pt x="672" y="386"/>
                      <a:pt x="672" y="383"/>
                    </a:cubicBezTo>
                    <a:cubicBezTo>
                      <a:pt x="671" y="384"/>
                      <a:pt x="670" y="386"/>
                      <a:pt x="668" y="386"/>
                    </a:cubicBezTo>
                    <a:cubicBezTo>
                      <a:pt x="671" y="383"/>
                      <a:pt x="675" y="379"/>
                      <a:pt x="677" y="375"/>
                    </a:cubicBezTo>
                    <a:cubicBezTo>
                      <a:pt x="677" y="376"/>
                      <a:pt x="675" y="379"/>
                      <a:pt x="674" y="381"/>
                    </a:cubicBezTo>
                    <a:cubicBezTo>
                      <a:pt x="677" y="379"/>
                      <a:pt x="678" y="376"/>
                      <a:pt x="678" y="374"/>
                    </a:cubicBezTo>
                    <a:cubicBezTo>
                      <a:pt x="679" y="373"/>
                      <a:pt x="681" y="374"/>
                      <a:pt x="680" y="373"/>
                    </a:cubicBezTo>
                    <a:cubicBezTo>
                      <a:pt x="682" y="371"/>
                      <a:pt x="678" y="375"/>
                      <a:pt x="680" y="372"/>
                    </a:cubicBezTo>
                    <a:cubicBezTo>
                      <a:pt x="681" y="371"/>
                      <a:pt x="681" y="371"/>
                      <a:pt x="681" y="371"/>
                    </a:cubicBezTo>
                    <a:cubicBezTo>
                      <a:pt x="681" y="372"/>
                      <a:pt x="682" y="372"/>
                      <a:pt x="683" y="371"/>
                    </a:cubicBezTo>
                    <a:cubicBezTo>
                      <a:pt x="682" y="370"/>
                      <a:pt x="684" y="368"/>
                      <a:pt x="683" y="368"/>
                    </a:cubicBezTo>
                    <a:cubicBezTo>
                      <a:pt x="682" y="370"/>
                      <a:pt x="682" y="371"/>
                      <a:pt x="681" y="371"/>
                    </a:cubicBezTo>
                    <a:cubicBezTo>
                      <a:pt x="683" y="368"/>
                      <a:pt x="684" y="366"/>
                      <a:pt x="685" y="362"/>
                    </a:cubicBezTo>
                    <a:cubicBezTo>
                      <a:pt x="686" y="363"/>
                      <a:pt x="689" y="360"/>
                      <a:pt x="689" y="357"/>
                    </a:cubicBezTo>
                    <a:cubicBezTo>
                      <a:pt x="688" y="359"/>
                      <a:pt x="687" y="361"/>
                      <a:pt x="687" y="361"/>
                    </a:cubicBezTo>
                    <a:cubicBezTo>
                      <a:pt x="689" y="358"/>
                      <a:pt x="690" y="354"/>
                      <a:pt x="691" y="351"/>
                    </a:cubicBezTo>
                    <a:cubicBezTo>
                      <a:pt x="690" y="350"/>
                      <a:pt x="688" y="352"/>
                      <a:pt x="687" y="353"/>
                    </a:cubicBezTo>
                    <a:cubicBezTo>
                      <a:pt x="688" y="354"/>
                      <a:pt x="689" y="351"/>
                      <a:pt x="689" y="353"/>
                    </a:cubicBezTo>
                    <a:cubicBezTo>
                      <a:pt x="687" y="357"/>
                      <a:pt x="685" y="359"/>
                      <a:pt x="684" y="363"/>
                    </a:cubicBezTo>
                    <a:cubicBezTo>
                      <a:pt x="682" y="365"/>
                      <a:pt x="681" y="363"/>
                      <a:pt x="680" y="365"/>
                    </a:cubicBezTo>
                    <a:cubicBezTo>
                      <a:pt x="680" y="363"/>
                      <a:pt x="679" y="364"/>
                      <a:pt x="679" y="363"/>
                    </a:cubicBezTo>
                    <a:cubicBezTo>
                      <a:pt x="678" y="365"/>
                      <a:pt x="677" y="365"/>
                      <a:pt x="677" y="364"/>
                    </a:cubicBezTo>
                    <a:cubicBezTo>
                      <a:pt x="676" y="367"/>
                      <a:pt x="676" y="366"/>
                      <a:pt x="675" y="368"/>
                    </a:cubicBezTo>
                    <a:cubicBezTo>
                      <a:pt x="673" y="369"/>
                      <a:pt x="671" y="370"/>
                      <a:pt x="669" y="373"/>
                    </a:cubicBezTo>
                    <a:cubicBezTo>
                      <a:pt x="669" y="373"/>
                      <a:pt x="672" y="370"/>
                      <a:pt x="672" y="372"/>
                    </a:cubicBezTo>
                    <a:cubicBezTo>
                      <a:pt x="670" y="374"/>
                      <a:pt x="670" y="373"/>
                      <a:pt x="669" y="375"/>
                    </a:cubicBezTo>
                    <a:cubicBezTo>
                      <a:pt x="669" y="377"/>
                      <a:pt x="675" y="368"/>
                      <a:pt x="675" y="370"/>
                    </a:cubicBezTo>
                    <a:cubicBezTo>
                      <a:pt x="674" y="372"/>
                      <a:pt x="673" y="372"/>
                      <a:pt x="671" y="375"/>
                    </a:cubicBezTo>
                    <a:cubicBezTo>
                      <a:pt x="670" y="374"/>
                      <a:pt x="667" y="379"/>
                      <a:pt x="665" y="380"/>
                    </a:cubicBezTo>
                    <a:cubicBezTo>
                      <a:pt x="666" y="379"/>
                      <a:pt x="668" y="378"/>
                      <a:pt x="668" y="377"/>
                    </a:cubicBezTo>
                    <a:cubicBezTo>
                      <a:pt x="665" y="379"/>
                      <a:pt x="668" y="375"/>
                      <a:pt x="668" y="375"/>
                    </a:cubicBezTo>
                    <a:cubicBezTo>
                      <a:pt x="668" y="375"/>
                      <a:pt x="666" y="376"/>
                      <a:pt x="666" y="375"/>
                    </a:cubicBezTo>
                    <a:cubicBezTo>
                      <a:pt x="670" y="370"/>
                      <a:pt x="673" y="363"/>
                      <a:pt x="674" y="359"/>
                    </a:cubicBezTo>
                    <a:cubicBezTo>
                      <a:pt x="672" y="362"/>
                      <a:pt x="669" y="371"/>
                      <a:pt x="666" y="373"/>
                    </a:cubicBezTo>
                    <a:cubicBezTo>
                      <a:pt x="666" y="373"/>
                      <a:pt x="664" y="372"/>
                      <a:pt x="664" y="372"/>
                    </a:cubicBezTo>
                    <a:cubicBezTo>
                      <a:pt x="664" y="374"/>
                      <a:pt x="662" y="374"/>
                      <a:pt x="661" y="376"/>
                    </a:cubicBezTo>
                    <a:cubicBezTo>
                      <a:pt x="661" y="376"/>
                      <a:pt x="662" y="376"/>
                      <a:pt x="661" y="378"/>
                    </a:cubicBezTo>
                    <a:cubicBezTo>
                      <a:pt x="660" y="377"/>
                      <a:pt x="660" y="377"/>
                      <a:pt x="660" y="377"/>
                    </a:cubicBezTo>
                    <a:cubicBezTo>
                      <a:pt x="662" y="373"/>
                      <a:pt x="664" y="370"/>
                      <a:pt x="665" y="368"/>
                    </a:cubicBezTo>
                    <a:cubicBezTo>
                      <a:pt x="665" y="368"/>
                      <a:pt x="664" y="369"/>
                      <a:pt x="664" y="369"/>
                    </a:cubicBezTo>
                    <a:cubicBezTo>
                      <a:pt x="665" y="367"/>
                      <a:pt x="666" y="367"/>
                      <a:pt x="666" y="364"/>
                    </a:cubicBezTo>
                    <a:cubicBezTo>
                      <a:pt x="669" y="364"/>
                      <a:pt x="672" y="355"/>
                      <a:pt x="676" y="352"/>
                    </a:cubicBezTo>
                    <a:cubicBezTo>
                      <a:pt x="675" y="356"/>
                      <a:pt x="676" y="355"/>
                      <a:pt x="676" y="355"/>
                    </a:cubicBezTo>
                    <a:cubicBezTo>
                      <a:pt x="676" y="353"/>
                      <a:pt x="679" y="349"/>
                      <a:pt x="680" y="350"/>
                    </a:cubicBezTo>
                    <a:cubicBezTo>
                      <a:pt x="678" y="353"/>
                      <a:pt x="678" y="351"/>
                      <a:pt x="677" y="353"/>
                    </a:cubicBezTo>
                    <a:cubicBezTo>
                      <a:pt x="678" y="354"/>
                      <a:pt x="679" y="351"/>
                      <a:pt x="680" y="349"/>
                    </a:cubicBezTo>
                    <a:cubicBezTo>
                      <a:pt x="679" y="349"/>
                      <a:pt x="679" y="348"/>
                      <a:pt x="680" y="346"/>
                    </a:cubicBezTo>
                    <a:cubicBezTo>
                      <a:pt x="681" y="346"/>
                      <a:pt x="682" y="344"/>
                      <a:pt x="683" y="345"/>
                    </a:cubicBezTo>
                    <a:cubicBezTo>
                      <a:pt x="686" y="339"/>
                      <a:pt x="686" y="341"/>
                      <a:pt x="687" y="340"/>
                    </a:cubicBezTo>
                    <a:cubicBezTo>
                      <a:pt x="689" y="336"/>
                      <a:pt x="686" y="341"/>
                      <a:pt x="687" y="338"/>
                    </a:cubicBezTo>
                    <a:cubicBezTo>
                      <a:pt x="690" y="333"/>
                      <a:pt x="692" y="331"/>
                      <a:pt x="694" y="326"/>
                    </a:cubicBezTo>
                    <a:cubicBezTo>
                      <a:pt x="695" y="326"/>
                      <a:pt x="695" y="326"/>
                      <a:pt x="695" y="327"/>
                    </a:cubicBezTo>
                    <a:cubicBezTo>
                      <a:pt x="696" y="324"/>
                      <a:pt x="699" y="322"/>
                      <a:pt x="698" y="323"/>
                    </a:cubicBezTo>
                    <a:cubicBezTo>
                      <a:pt x="698" y="325"/>
                      <a:pt x="696" y="324"/>
                      <a:pt x="697" y="326"/>
                    </a:cubicBezTo>
                    <a:cubicBezTo>
                      <a:pt x="697" y="325"/>
                      <a:pt x="698" y="324"/>
                      <a:pt x="698" y="324"/>
                    </a:cubicBezTo>
                    <a:cubicBezTo>
                      <a:pt x="699" y="322"/>
                      <a:pt x="700" y="320"/>
                      <a:pt x="701" y="320"/>
                    </a:cubicBezTo>
                    <a:cubicBezTo>
                      <a:pt x="701" y="318"/>
                      <a:pt x="704" y="312"/>
                      <a:pt x="705" y="310"/>
                    </a:cubicBezTo>
                    <a:cubicBezTo>
                      <a:pt x="706" y="310"/>
                      <a:pt x="705" y="314"/>
                      <a:pt x="705" y="314"/>
                    </a:cubicBezTo>
                    <a:cubicBezTo>
                      <a:pt x="706" y="313"/>
                      <a:pt x="707" y="312"/>
                      <a:pt x="707" y="312"/>
                    </a:cubicBezTo>
                    <a:cubicBezTo>
                      <a:pt x="707" y="313"/>
                      <a:pt x="706" y="314"/>
                      <a:pt x="707" y="315"/>
                    </a:cubicBezTo>
                    <a:cubicBezTo>
                      <a:pt x="707" y="313"/>
                      <a:pt x="708" y="311"/>
                      <a:pt x="708" y="310"/>
                    </a:cubicBezTo>
                    <a:cubicBezTo>
                      <a:pt x="704" y="312"/>
                      <a:pt x="708" y="304"/>
                      <a:pt x="708" y="303"/>
                    </a:cubicBezTo>
                    <a:cubicBezTo>
                      <a:pt x="709" y="301"/>
                      <a:pt x="709" y="299"/>
                      <a:pt x="710" y="296"/>
                    </a:cubicBezTo>
                    <a:cubicBezTo>
                      <a:pt x="709" y="297"/>
                      <a:pt x="709" y="296"/>
                      <a:pt x="709" y="293"/>
                    </a:cubicBezTo>
                    <a:cubicBezTo>
                      <a:pt x="707" y="293"/>
                      <a:pt x="705" y="292"/>
                      <a:pt x="707" y="288"/>
                    </a:cubicBezTo>
                    <a:cubicBezTo>
                      <a:pt x="706" y="289"/>
                      <a:pt x="706" y="289"/>
                      <a:pt x="706" y="289"/>
                    </a:cubicBezTo>
                    <a:cubicBezTo>
                      <a:pt x="705" y="290"/>
                      <a:pt x="705" y="294"/>
                      <a:pt x="704" y="294"/>
                    </a:cubicBezTo>
                    <a:cubicBezTo>
                      <a:pt x="704" y="293"/>
                      <a:pt x="704" y="293"/>
                      <a:pt x="705" y="290"/>
                    </a:cubicBezTo>
                    <a:cubicBezTo>
                      <a:pt x="704" y="291"/>
                      <a:pt x="706" y="288"/>
                      <a:pt x="704" y="289"/>
                    </a:cubicBezTo>
                    <a:cubicBezTo>
                      <a:pt x="704" y="291"/>
                      <a:pt x="703" y="293"/>
                      <a:pt x="702" y="293"/>
                    </a:cubicBezTo>
                    <a:cubicBezTo>
                      <a:pt x="700" y="298"/>
                      <a:pt x="701" y="300"/>
                      <a:pt x="699" y="305"/>
                    </a:cubicBezTo>
                    <a:cubicBezTo>
                      <a:pt x="699" y="305"/>
                      <a:pt x="699" y="304"/>
                      <a:pt x="699" y="304"/>
                    </a:cubicBezTo>
                    <a:cubicBezTo>
                      <a:pt x="697" y="308"/>
                      <a:pt x="696" y="312"/>
                      <a:pt x="695" y="316"/>
                    </a:cubicBezTo>
                    <a:cubicBezTo>
                      <a:pt x="695" y="316"/>
                      <a:pt x="695" y="316"/>
                      <a:pt x="694" y="316"/>
                    </a:cubicBezTo>
                    <a:cubicBezTo>
                      <a:pt x="693" y="315"/>
                      <a:pt x="695" y="314"/>
                      <a:pt x="694" y="313"/>
                    </a:cubicBezTo>
                    <a:cubicBezTo>
                      <a:pt x="696" y="311"/>
                      <a:pt x="694" y="310"/>
                      <a:pt x="696" y="309"/>
                    </a:cubicBezTo>
                    <a:cubicBezTo>
                      <a:pt x="696" y="309"/>
                      <a:pt x="697" y="307"/>
                      <a:pt x="696" y="307"/>
                    </a:cubicBezTo>
                    <a:cubicBezTo>
                      <a:pt x="695" y="308"/>
                      <a:pt x="694" y="311"/>
                      <a:pt x="694" y="309"/>
                    </a:cubicBezTo>
                    <a:cubicBezTo>
                      <a:pt x="693" y="312"/>
                      <a:pt x="693" y="314"/>
                      <a:pt x="691" y="315"/>
                    </a:cubicBezTo>
                    <a:cubicBezTo>
                      <a:pt x="693" y="313"/>
                      <a:pt x="692" y="312"/>
                      <a:pt x="692" y="311"/>
                    </a:cubicBezTo>
                    <a:cubicBezTo>
                      <a:pt x="693" y="310"/>
                      <a:pt x="695" y="306"/>
                      <a:pt x="693" y="309"/>
                    </a:cubicBezTo>
                    <a:cubicBezTo>
                      <a:pt x="694" y="306"/>
                      <a:pt x="695" y="305"/>
                      <a:pt x="695" y="303"/>
                    </a:cubicBezTo>
                    <a:cubicBezTo>
                      <a:pt x="695" y="304"/>
                      <a:pt x="693" y="306"/>
                      <a:pt x="694" y="304"/>
                    </a:cubicBezTo>
                    <a:cubicBezTo>
                      <a:pt x="695" y="301"/>
                      <a:pt x="696" y="302"/>
                      <a:pt x="697" y="300"/>
                    </a:cubicBezTo>
                    <a:cubicBezTo>
                      <a:pt x="697" y="298"/>
                      <a:pt x="696" y="301"/>
                      <a:pt x="696" y="298"/>
                    </a:cubicBezTo>
                    <a:cubicBezTo>
                      <a:pt x="696" y="301"/>
                      <a:pt x="698" y="296"/>
                      <a:pt x="698" y="294"/>
                    </a:cubicBezTo>
                    <a:cubicBezTo>
                      <a:pt x="697" y="295"/>
                      <a:pt x="698" y="293"/>
                      <a:pt x="699" y="291"/>
                    </a:cubicBezTo>
                    <a:cubicBezTo>
                      <a:pt x="697" y="289"/>
                      <a:pt x="695" y="287"/>
                      <a:pt x="696" y="282"/>
                    </a:cubicBezTo>
                    <a:cubicBezTo>
                      <a:pt x="697" y="280"/>
                      <a:pt x="696" y="280"/>
                      <a:pt x="697" y="277"/>
                    </a:cubicBezTo>
                    <a:cubicBezTo>
                      <a:pt x="698" y="275"/>
                      <a:pt x="696" y="277"/>
                      <a:pt x="696" y="275"/>
                    </a:cubicBezTo>
                    <a:cubicBezTo>
                      <a:pt x="697" y="275"/>
                      <a:pt x="698" y="275"/>
                      <a:pt x="698" y="274"/>
                    </a:cubicBezTo>
                    <a:cubicBezTo>
                      <a:pt x="698" y="273"/>
                      <a:pt x="697" y="273"/>
                      <a:pt x="697" y="272"/>
                    </a:cubicBezTo>
                    <a:cubicBezTo>
                      <a:pt x="699" y="269"/>
                      <a:pt x="700" y="272"/>
                      <a:pt x="701" y="268"/>
                    </a:cubicBezTo>
                    <a:cubicBezTo>
                      <a:pt x="701" y="268"/>
                      <a:pt x="700" y="270"/>
                      <a:pt x="700" y="269"/>
                    </a:cubicBezTo>
                    <a:cubicBezTo>
                      <a:pt x="701" y="264"/>
                      <a:pt x="701" y="261"/>
                      <a:pt x="703" y="257"/>
                    </a:cubicBezTo>
                    <a:cubicBezTo>
                      <a:pt x="705" y="258"/>
                      <a:pt x="705" y="255"/>
                      <a:pt x="706" y="253"/>
                    </a:cubicBezTo>
                    <a:cubicBezTo>
                      <a:pt x="708" y="255"/>
                      <a:pt x="706" y="255"/>
                      <a:pt x="709" y="252"/>
                    </a:cubicBezTo>
                    <a:cubicBezTo>
                      <a:pt x="709" y="253"/>
                      <a:pt x="708" y="255"/>
                      <a:pt x="708" y="256"/>
                    </a:cubicBezTo>
                    <a:cubicBezTo>
                      <a:pt x="709" y="254"/>
                      <a:pt x="710" y="253"/>
                      <a:pt x="711" y="253"/>
                    </a:cubicBezTo>
                    <a:cubicBezTo>
                      <a:pt x="711" y="254"/>
                      <a:pt x="710" y="256"/>
                      <a:pt x="710" y="256"/>
                    </a:cubicBezTo>
                    <a:cubicBezTo>
                      <a:pt x="711" y="252"/>
                      <a:pt x="713" y="256"/>
                      <a:pt x="714" y="252"/>
                    </a:cubicBezTo>
                    <a:cubicBezTo>
                      <a:pt x="712" y="253"/>
                      <a:pt x="711" y="250"/>
                      <a:pt x="711" y="247"/>
                    </a:cubicBezTo>
                    <a:cubicBezTo>
                      <a:pt x="710" y="248"/>
                      <a:pt x="710" y="250"/>
                      <a:pt x="710" y="250"/>
                    </a:cubicBezTo>
                    <a:cubicBezTo>
                      <a:pt x="711" y="244"/>
                      <a:pt x="708" y="245"/>
                      <a:pt x="710" y="238"/>
                    </a:cubicBezTo>
                    <a:cubicBezTo>
                      <a:pt x="710" y="237"/>
                      <a:pt x="711" y="238"/>
                      <a:pt x="711" y="237"/>
                    </a:cubicBezTo>
                    <a:cubicBezTo>
                      <a:pt x="710" y="235"/>
                      <a:pt x="709" y="232"/>
                      <a:pt x="709" y="228"/>
                    </a:cubicBezTo>
                    <a:cubicBezTo>
                      <a:pt x="710" y="227"/>
                      <a:pt x="711" y="226"/>
                      <a:pt x="711" y="224"/>
                    </a:cubicBezTo>
                    <a:cubicBezTo>
                      <a:pt x="711" y="225"/>
                      <a:pt x="712" y="226"/>
                      <a:pt x="712" y="227"/>
                    </a:cubicBezTo>
                    <a:cubicBezTo>
                      <a:pt x="712" y="222"/>
                      <a:pt x="714" y="221"/>
                      <a:pt x="714" y="223"/>
                    </a:cubicBezTo>
                    <a:cubicBezTo>
                      <a:pt x="715" y="220"/>
                      <a:pt x="714" y="219"/>
                      <a:pt x="714" y="216"/>
                    </a:cubicBezTo>
                    <a:cubicBezTo>
                      <a:pt x="715" y="217"/>
                      <a:pt x="715" y="214"/>
                      <a:pt x="715" y="213"/>
                    </a:cubicBezTo>
                    <a:cubicBezTo>
                      <a:pt x="717" y="215"/>
                      <a:pt x="715" y="219"/>
                      <a:pt x="715" y="221"/>
                    </a:cubicBezTo>
                    <a:cubicBezTo>
                      <a:pt x="718" y="218"/>
                      <a:pt x="715" y="231"/>
                      <a:pt x="716" y="233"/>
                    </a:cubicBezTo>
                    <a:cubicBezTo>
                      <a:pt x="718" y="232"/>
                      <a:pt x="717" y="228"/>
                      <a:pt x="717" y="223"/>
                    </a:cubicBezTo>
                    <a:cubicBezTo>
                      <a:pt x="718" y="221"/>
                      <a:pt x="719" y="220"/>
                      <a:pt x="719" y="221"/>
                    </a:cubicBezTo>
                    <a:cubicBezTo>
                      <a:pt x="719" y="216"/>
                      <a:pt x="719" y="212"/>
                      <a:pt x="721" y="208"/>
                    </a:cubicBezTo>
                    <a:cubicBezTo>
                      <a:pt x="720" y="206"/>
                      <a:pt x="720" y="209"/>
                      <a:pt x="720" y="207"/>
                    </a:cubicBezTo>
                    <a:cubicBezTo>
                      <a:pt x="720" y="206"/>
                      <a:pt x="720" y="205"/>
                      <a:pt x="720" y="205"/>
                    </a:cubicBezTo>
                    <a:cubicBezTo>
                      <a:pt x="720" y="206"/>
                      <a:pt x="720" y="207"/>
                      <a:pt x="721" y="207"/>
                    </a:cubicBezTo>
                    <a:cubicBezTo>
                      <a:pt x="721" y="205"/>
                      <a:pt x="721" y="202"/>
                      <a:pt x="723" y="201"/>
                    </a:cubicBezTo>
                    <a:cubicBezTo>
                      <a:pt x="722" y="201"/>
                      <a:pt x="722" y="197"/>
                      <a:pt x="723" y="197"/>
                    </a:cubicBezTo>
                    <a:cubicBezTo>
                      <a:pt x="723" y="198"/>
                      <a:pt x="723" y="197"/>
                      <a:pt x="723" y="198"/>
                    </a:cubicBezTo>
                    <a:cubicBezTo>
                      <a:pt x="723" y="203"/>
                      <a:pt x="723" y="207"/>
                      <a:pt x="724" y="208"/>
                    </a:cubicBezTo>
                    <a:cubicBezTo>
                      <a:pt x="726" y="204"/>
                      <a:pt x="728" y="201"/>
                      <a:pt x="729" y="196"/>
                    </a:cubicBezTo>
                    <a:cubicBezTo>
                      <a:pt x="729" y="200"/>
                      <a:pt x="728" y="201"/>
                      <a:pt x="727" y="201"/>
                    </a:cubicBezTo>
                    <a:cubicBezTo>
                      <a:pt x="728" y="202"/>
                      <a:pt x="727" y="205"/>
                      <a:pt x="728" y="205"/>
                    </a:cubicBezTo>
                    <a:cubicBezTo>
                      <a:pt x="729" y="203"/>
                      <a:pt x="729" y="200"/>
                      <a:pt x="730" y="199"/>
                    </a:cubicBezTo>
                    <a:cubicBezTo>
                      <a:pt x="731" y="198"/>
                      <a:pt x="731" y="201"/>
                      <a:pt x="731" y="202"/>
                    </a:cubicBezTo>
                    <a:cubicBezTo>
                      <a:pt x="732" y="200"/>
                      <a:pt x="732" y="197"/>
                      <a:pt x="733" y="196"/>
                    </a:cubicBezTo>
                    <a:cubicBezTo>
                      <a:pt x="734" y="194"/>
                      <a:pt x="734" y="193"/>
                      <a:pt x="735" y="193"/>
                    </a:cubicBezTo>
                    <a:cubicBezTo>
                      <a:pt x="735" y="190"/>
                      <a:pt x="734" y="192"/>
                      <a:pt x="735" y="189"/>
                    </a:cubicBezTo>
                    <a:cubicBezTo>
                      <a:pt x="736" y="188"/>
                      <a:pt x="736" y="191"/>
                      <a:pt x="737" y="189"/>
                    </a:cubicBezTo>
                    <a:cubicBezTo>
                      <a:pt x="736" y="187"/>
                      <a:pt x="735" y="187"/>
                      <a:pt x="735" y="184"/>
                    </a:cubicBezTo>
                    <a:cubicBezTo>
                      <a:pt x="736" y="184"/>
                      <a:pt x="736" y="183"/>
                      <a:pt x="736" y="182"/>
                    </a:cubicBezTo>
                    <a:cubicBezTo>
                      <a:pt x="737" y="183"/>
                      <a:pt x="736" y="188"/>
                      <a:pt x="737" y="187"/>
                    </a:cubicBezTo>
                    <a:cubicBezTo>
                      <a:pt x="737" y="185"/>
                      <a:pt x="738" y="183"/>
                      <a:pt x="738" y="180"/>
                    </a:cubicBezTo>
                    <a:cubicBezTo>
                      <a:pt x="737" y="181"/>
                      <a:pt x="736" y="184"/>
                      <a:pt x="736" y="180"/>
                    </a:cubicBezTo>
                    <a:cubicBezTo>
                      <a:pt x="737" y="178"/>
                      <a:pt x="738" y="177"/>
                      <a:pt x="738" y="175"/>
                    </a:cubicBezTo>
                    <a:cubicBezTo>
                      <a:pt x="736" y="178"/>
                      <a:pt x="735" y="178"/>
                      <a:pt x="733" y="175"/>
                    </a:cubicBezTo>
                    <a:cubicBezTo>
                      <a:pt x="733" y="178"/>
                      <a:pt x="732" y="177"/>
                      <a:pt x="732" y="178"/>
                    </a:cubicBezTo>
                    <a:cubicBezTo>
                      <a:pt x="732" y="176"/>
                      <a:pt x="732" y="173"/>
                      <a:pt x="731" y="174"/>
                    </a:cubicBezTo>
                    <a:cubicBezTo>
                      <a:pt x="731" y="177"/>
                      <a:pt x="731" y="176"/>
                      <a:pt x="730" y="178"/>
                    </a:cubicBezTo>
                    <a:cubicBezTo>
                      <a:pt x="732" y="177"/>
                      <a:pt x="734" y="183"/>
                      <a:pt x="732" y="186"/>
                    </a:cubicBezTo>
                    <a:cubicBezTo>
                      <a:pt x="732" y="185"/>
                      <a:pt x="731" y="184"/>
                      <a:pt x="731" y="185"/>
                    </a:cubicBezTo>
                    <a:cubicBezTo>
                      <a:pt x="731" y="188"/>
                      <a:pt x="732" y="188"/>
                      <a:pt x="731" y="190"/>
                    </a:cubicBezTo>
                    <a:cubicBezTo>
                      <a:pt x="731" y="185"/>
                      <a:pt x="730" y="190"/>
                      <a:pt x="729" y="191"/>
                    </a:cubicBezTo>
                    <a:cubicBezTo>
                      <a:pt x="728" y="191"/>
                      <a:pt x="728" y="191"/>
                      <a:pt x="728" y="191"/>
                    </a:cubicBezTo>
                    <a:cubicBezTo>
                      <a:pt x="728" y="188"/>
                      <a:pt x="727" y="184"/>
                      <a:pt x="728" y="181"/>
                    </a:cubicBezTo>
                    <a:cubicBezTo>
                      <a:pt x="728" y="182"/>
                      <a:pt x="728" y="186"/>
                      <a:pt x="729" y="186"/>
                    </a:cubicBezTo>
                    <a:cubicBezTo>
                      <a:pt x="729" y="182"/>
                      <a:pt x="729" y="180"/>
                      <a:pt x="730" y="178"/>
                    </a:cubicBezTo>
                    <a:cubicBezTo>
                      <a:pt x="729" y="176"/>
                      <a:pt x="729" y="176"/>
                      <a:pt x="729" y="175"/>
                    </a:cubicBezTo>
                    <a:cubicBezTo>
                      <a:pt x="728" y="176"/>
                      <a:pt x="728" y="178"/>
                      <a:pt x="728" y="178"/>
                    </a:cubicBezTo>
                    <a:cubicBezTo>
                      <a:pt x="728" y="177"/>
                      <a:pt x="728" y="177"/>
                      <a:pt x="728" y="175"/>
                    </a:cubicBezTo>
                    <a:cubicBezTo>
                      <a:pt x="727" y="175"/>
                      <a:pt x="727" y="175"/>
                      <a:pt x="727" y="175"/>
                    </a:cubicBezTo>
                    <a:cubicBezTo>
                      <a:pt x="727" y="176"/>
                      <a:pt x="727" y="176"/>
                      <a:pt x="727" y="176"/>
                    </a:cubicBezTo>
                    <a:cubicBezTo>
                      <a:pt x="727" y="182"/>
                      <a:pt x="726" y="187"/>
                      <a:pt x="725" y="189"/>
                    </a:cubicBezTo>
                    <a:cubicBezTo>
                      <a:pt x="726" y="185"/>
                      <a:pt x="725" y="186"/>
                      <a:pt x="725" y="181"/>
                    </a:cubicBezTo>
                    <a:cubicBezTo>
                      <a:pt x="726" y="181"/>
                      <a:pt x="726" y="181"/>
                      <a:pt x="726" y="181"/>
                    </a:cubicBezTo>
                    <a:cubicBezTo>
                      <a:pt x="726" y="178"/>
                      <a:pt x="726" y="178"/>
                      <a:pt x="726" y="175"/>
                    </a:cubicBezTo>
                    <a:cubicBezTo>
                      <a:pt x="726" y="177"/>
                      <a:pt x="726" y="179"/>
                      <a:pt x="724" y="179"/>
                    </a:cubicBezTo>
                    <a:cubicBezTo>
                      <a:pt x="725" y="182"/>
                      <a:pt x="725" y="188"/>
                      <a:pt x="724" y="191"/>
                    </a:cubicBezTo>
                    <a:cubicBezTo>
                      <a:pt x="725" y="187"/>
                      <a:pt x="722" y="190"/>
                      <a:pt x="722" y="190"/>
                    </a:cubicBezTo>
                    <a:cubicBezTo>
                      <a:pt x="723" y="194"/>
                      <a:pt x="725" y="192"/>
                      <a:pt x="723" y="197"/>
                    </a:cubicBezTo>
                    <a:cubicBezTo>
                      <a:pt x="723" y="194"/>
                      <a:pt x="723" y="194"/>
                      <a:pt x="722" y="194"/>
                    </a:cubicBezTo>
                    <a:cubicBezTo>
                      <a:pt x="722" y="197"/>
                      <a:pt x="721" y="197"/>
                      <a:pt x="720" y="199"/>
                    </a:cubicBezTo>
                    <a:cubicBezTo>
                      <a:pt x="721" y="196"/>
                      <a:pt x="720" y="196"/>
                      <a:pt x="720" y="195"/>
                    </a:cubicBezTo>
                    <a:cubicBezTo>
                      <a:pt x="719" y="196"/>
                      <a:pt x="719" y="195"/>
                      <a:pt x="719" y="194"/>
                    </a:cubicBezTo>
                    <a:cubicBezTo>
                      <a:pt x="719" y="193"/>
                      <a:pt x="719" y="192"/>
                      <a:pt x="718" y="194"/>
                    </a:cubicBezTo>
                    <a:cubicBezTo>
                      <a:pt x="719" y="196"/>
                      <a:pt x="719" y="197"/>
                      <a:pt x="719" y="199"/>
                    </a:cubicBezTo>
                    <a:cubicBezTo>
                      <a:pt x="717" y="199"/>
                      <a:pt x="716" y="206"/>
                      <a:pt x="715" y="202"/>
                    </a:cubicBezTo>
                    <a:cubicBezTo>
                      <a:pt x="716" y="199"/>
                      <a:pt x="716" y="198"/>
                      <a:pt x="716" y="195"/>
                    </a:cubicBezTo>
                    <a:cubicBezTo>
                      <a:pt x="715" y="195"/>
                      <a:pt x="715" y="197"/>
                      <a:pt x="715" y="197"/>
                    </a:cubicBezTo>
                    <a:cubicBezTo>
                      <a:pt x="715" y="194"/>
                      <a:pt x="715" y="191"/>
                      <a:pt x="714" y="189"/>
                    </a:cubicBezTo>
                    <a:cubicBezTo>
                      <a:pt x="714" y="191"/>
                      <a:pt x="712" y="191"/>
                      <a:pt x="712" y="191"/>
                    </a:cubicBezTo>
                    <a:cubicBezTo>
                      <a:pt x="714" y="189"/>
                      <a:pt x="712" y="183"/>
                      <a:pt x="713" y="181"/>
                    </a:cubicBezTo>
                    <a:cubicBezTo>
                      <a:pt x="713" y="183"/>
                      <a:pt x="712" y="182"/>
                      <a:pt x="711" y="181"/>
                    </a:cubicBezTo>
                    <a:cubicBezTo>
                      <a:pt x="711" y="183"/>
                      <a:pt x="712" y="186"/>
                      <a:pt x="710" y="185"/>
                    </a:cubicBezTo>
                    <a:cubicBezTo>
                      <a:pt x="711" y="182"/>
                      <a:pt x="711" y="179"/>
                      <a:pt x="710" y="176"/>
                    </a:cubicBezTo>
                    <a:cubicBezTo>
                      <a:pt x="711" y="175"/>
                      <a:pt x="711" y="174"/>
                      <a:pt x="713" y="174"/>
                    </a:cubicBezTo>
                    <a:cubicBezTo>
                      <a:pt x="712" y="172"/>
                      <a:pt x="712" y="171"/>
                      <a:pt x="712" y="171"/>
                    </a:cubicBezTo>
                    <a:cubicBezTo>
                      <a:pt x="712" y="174"/>
                      <a:pt x="710" y="171"/>
                      <a:pt x="709" y="172"/>
                    </a:cubicBezTo>
                    <a:cubicBezTo>
                      <a:pt x="709" y="169"/>
                      <a:pt x="708" y="170"/>
                      <a:pt x="708" y="167"/>
                    </a:cubicBezTo>
                    <a:cubicBezTo>
                      <a:pt x="709" y="167"/>
                      <a:pt x="710" y="164"/>
                      <a:pt x="711" y="167"/>
                    </a:cubicBezTo>
                    <a:cubicBezTo>
                      <a:pt x="711" y="164"/>
                      <a:pt x="711" y="163"/>
                      <a:pt x="711" y="160"/>
                    </a:cubicBezTo>
                    <a:cubicBezTo>
                      <a:pt x="712" y="159"/>
                      <a:pt x="713" y="157"/>
                      <a:pt x="714" y="153"/>
                    </a:cubicBezTo>
                    <a:cubicBezTo>
                      <a:pt x="713" y="151"/>
                      <a:pt x="713" y="154"/>
                      <a:pt x="713" y="151"/>
                    </a:cubicBezTo>
                    <a:cubicBezTo>
                      <a:pt x="713" y="150"/>
                      <a:pt x="713" y="148"/>
                      <a:pt x="714" y="148"/>
                    </a:cubicBezTo>
                    <a:cubicBezTo>
                      <a:pt x="714" y="150"/>
                      <a:pt x="713" y="152"/>
                      <a:pt x="714" y="151"/>
                    </a:cubicBezTo>
                    <a:cubicBezTo>
                      <a:pt x="714" y="146"/>
                      <a:pt x="715" y="144"/>
                      <a:pt x="715" y="141"/>
                    </a:cubicBezTo>
                    <a:cubicBezTo>
                      <a:pt x="716" y="144"/>
                      <a:pt x="718" y="149"/>
                      <a:pt x="717" y="153"/>
                    </a:cubicBezTo>
                    <a:cubicBezTo>
                      <a:pt x="716" y="153"/>
                      <a:pt x="716" y="151"/>
                      <a:pt x="716" y="151"/>
                    </a:cubicBezTo>
                    <a:cubicBezTo>
                      <a:pt x="715" y="154"/>
                      <a:pt x="716" y="155"/>
                      <a:pt x="716" y="158"/>
                    </a:cubicBezTo>
                    <a:cubicBezTo>
                      <a:pt x="716" y="159"/>
                      <a:pt x="717" y="159"/>
                      <a:pt x="717" y="159"/>
                    </a:cubicBezTo>
                    <a:cubicBezTo>
                      <a:pt x="717" y="158"/>
                      <a:pt x="717" y="156"/>
                      <a:pt x="717" y="156"/>
                    </a:cubicBezTo>
                    <a:cubicBezTo>
                      <a:pt x="719" y="156"/>
                      <a:pt x="719" y="159"/>
                      <a:pt x="719" y="162"/>
                    </a:cubicBezTo>
                    <a:cubicBezTo>
                      <a:pt x="720" y="158"/>
                      <a:pt x="722" y="157"/>
                      <a:pt x="724" y="158"/>
                    </a:cubicBezTo>
                    <a:cubicBezTo>
                      <a:pt x="724" y="156"/>
                      <a:pt x="724" y="154"/>
                      <a:pt x="724" y="151"/>
                    </a:cubicBezTo>
                    <a:cubicBezTo>
                      <a:pt x="725" y="154"/>
                      <a:pt x="724" y="148"/>
                      <a:pt x="724" y="147"/>
                    </a:cubicBezTo>
                    <a:cubicBezTo>
                      <a:pt x="725" y="150"/>
                      <a:pt x="725" y="148"/>
                      <a:pt x="726" y="146"/>
                    </a:cubicBezTo>
                    <a:cubicBezTo>
                      <a:pt x="726" y="146"/>
                      <a:pt x="726" y="149"/>
                      <a:pt x="727" y="149"/>
                    </a:cubicBezTo>
                    <a:cubicBezTo>
                      <a:pt x="727" y="148"/>
                      <a:pt x="727" y="145"/>
                      <a:pt x="728" y="144"/>
                    </a:cubicBezTo>
                    <a:cubicBezTo>
                      <a:pt x="726" y="145"/>
                      <a:pt x="726" y="145"/>
                      <a:pt x="725" y="144"/>
                    </a:cubicBezTo>
                    <a:cubicBezTo>
                      <a:pt x="725" y="147"/>
                      <a:pt x="723" y="146"/>
                      <a:pt x="724" y="148"/>
                    </a:cubicBezTo>
                    <a:cubicBezTo>
                      <a:pt x="723" y="149"/>
                      <a:pt x="723" y="145"/>
                      <a:pt x="723" y="145"/>
                    </a:cubicBezTo>
                    <a:cubicBezTo>
                      <a:pt x="722" y="147"/>
                      <a:pt x="722" y="148"/>
                      <a:pt x="722" y="149"/>
                    </a:cubicBezTo>
                    <a:cubicBezTo>
                      <a:pt x="723" y="149"/>
                      <a:pt x="723" y="148"/>
                      <a:pt x="723" y="149"/>
                    </a:cubicBezTo>
                    <a:cubicBezTo>
                      <a:pt x="723" y="151"/>
                      <a:pt x="722" y="154"/>
                      <a:pt x="721" y="155"/>
                    </a:cubicBezTo>
                    <a:cubicBezTo>
                      <a:pt x="720" y="150"/>
                      <a:pt x="722" y="150"/>
                      <a:pt x="722" y="145"/>
                    </a:cubicBezTo>
                    <a:cubicBezTo>
                      <a:pt x="722" y="146"/>
                      <a:pt x="722" y="144"/>
                      <a:pt x="723" y="143"/>
                    </a:cubicBezTo>
                    <a:cubicBezTo>
                      <a:pt x="723" y="140"/>
                      <a:pt x="722" y="143"/>
                      <a:pt x="722" y="139"/>
                    </a:cubicBezTo>
                    <a:cubicBezTo>
                      <a:pt x="722" y="137"/>
                      <a:pt x="723" y="139"/>
                      <a:pt x="723" y="137"/>
                    </a:cubicBezTo>
                    <a:cubicBezTo>
                      <a:pt x="722" y="136"/>
                      <a:pt x="722" y="138"/>
                      <a:pt x="721" y="137"/>
                    </a:cubicBezTo>
                    <a:cubicBezTo>
                      <a:pt x="721" y="140"/>
                      <a:pt x="721" y="141"/>
                      <a:pt x="720" y="141"/>
                    </a:cubicBezTo>
                    <a:cubicBezTo>
                      <a:pt x="719" y="137"/>
                      <a:pt x="722" y="133"/>
                      <a:pt x="720" y="131"/>
                    </a:cubicBezTo>
                    <a:cubicBezTo>
                      <a:pt x="720" y="133"/>
                      <a:pt x="720" y="134"/>
                      <a:pt x="720" y="135"/>
                    </a:cubicBezTo>
                    <a:cubicBezTo>
                      <a:pt x="719" y="135"/>
                      <a:pt x="719" y="138"/>
                      <a:pt x="719" y="135"/>
                    </a:cubicBezTo>
                    <a:cubicBezTo>
                      <a:pt x="720" y="133"/>
                      <a:pt x="718" y="133"/>
                      <a:pt x="717" y="130"/>
                    </a:cubicBezTo>
                    <a:cubicBezTo>
                      <a:pt x="716" y="133"/>
                      <a:pt x="717" y="134"/>
                      <a:pt x="716" y="136"/>
                    </a:cubicBezTo>
                    <a:cubicBezTo>
                      <a:pt x="716" y="134"/>
                      <a:pt x="715" y="137"/>
                      <a:pt x="715" y="135"/>
                    </a:cubicBezTo>
                    <a:cubicBezTo>
                      <a:pt x="715" y="133"/>
                      <a:pt x="717" y="132"/>
                      <a:pt x="715" y="131"/>
                    </a:cubicBezTo>
                    <a:cubicBezTo>
                      <a:pt x="715" y="133"/>
                      <a:pt x="714" y="132"/>
                      <a:pt x="714" y="133"/>
                    </a:cubicBezTo>
                    <a:cubicBezTo>
                      <a:pt x="714" y="136"/>
                      <a:pt x="715" y="136"/>
                      <a:pt x="714" y="137"/>
                    </a:cubicBezTo>
                    <a:cubicBezTo>
                      <a:pt x="713" y="135"/>
                      <a:pt x="714" y="130"/>
                      <a:pt x="713" y="130"/>
                    </a:cubicBezTo>
                    <a:cubicBezTo>
                      <a:pt x="713" y="131"/>
                      <a:pt x="712" y="133"/>
                      <a:pt x="712" y="134"/>
                    </a:cubicBezTo>
                    <a:cubicBezTo>
                      <a:pt x="711" y="131"/>
                      <a:pt x="710" y="130"/>
                      <a:pt x="710" y="127"/>
                    </a:cubicBezTo>
                    <a:cubicBezTo>
                      <a:pt x="711" y="128"/>
                      <a:pt x="709" y="122"/>
                      <a:pt x="710" y="121"/>
                    </a:cubicBezTo>
                    <a:cubicBezTo>
                      <a:pt x="711" y="122"/>
                      <a:pt x="711" y="125"/>
                      <a:pt x="711" y="128"/>
                    </a:cubicBezTo>
                    <a:cubicBezTo>
                      <a:pt x="712" y="126"/>
                      <a:pt x="712" y="126"/>
                      <a:pt x="713" y="127"/>
                    </a:cubicBezTo>
                    <a:cubicBezTo>
                      <a:pt x="712" y="124"/>
                      <a:pt x="712" y="122"/>
                      <a:pt x="714" y="123"/>
                    </a:cubicBezTo>
                    <a:cubicBezTo>
                      <a:pt x="712" y="120"/>
                      <a:pt x="713" y="115"/>
                      <a:pt x="711" y="108"/>
                    </a:cubicBezTo>
                    <a:cubicBezTo>
                      <a:pt x="710" y="110"/>
                      <a:pt x="710" y="106"/>
                      <a:pt x="711" y="105"/>
                    </a:cubicBezTo>
                    <a:cubicBezTo>
                      <a:pt x="710" y="105"/>
                      <a:pt x="710" y="108"/>
                      <a:pt x="709" y="106"/>
                    </a:cubicBezTo>
                    <a:cubicBezTo>
                      <a:pt x="708" y="105"/>
                      <a:pt x="709" y="105"/>
                      <a:pt x="708" y="103"/>
                    </a:cubicBezTo>
                    <a:cubicBezTo>
                      <a:pt x="707" y="104"/>
                      <a:pt x="706" y="101"/>
                      <a:pt x="705" y="101"/>
                    </a:cubicBezTo>
                    <a:cubicBezTo>
                      <a:pt x="705" y="102"/>
                      <a:pt x="706" y="103"/>
                      <a:pt x="705" y="103"/>
                    </a:cubicBezTo>
                    <a:cubicBezTo>
                      <a:pt x="705" y="100"/>
                      <a:pt x="704" y="97"/>
                      <a:pt x="704" y="94"/>
                    </a:cubicBezTo>
                    <a:cubicBezTo>
                      <a:pt x="706" y="96"/>
                      <a:pt x="708" y="93"/>
                      <a:pt x="708" y="89"/>
                    </a:cubicBezTo>
                    <a:cubicBezTo>
                      <a:pt x="708" y="90"/>
                      <a:pt x="709" y="91"/>
                      <a:pt x="710" y="92"/>
                    </a:cubicBezTo>
                    <a:cubicBezTo>
                      <a:pt x="711" y="94"/>
                      <a:pt x="711" y="94"/>
                      <a:pt x="712" y="93"/>
                    </a:cubicBezTo>
                    <a:cubicBezTo>
                      <a:pt x="711" y="92"/>
                      <a:pt x="710" y="92"/>
                      <a:pt x="710" y="89"/>
                    </a:cubicBezTo>
                    <a:cubicBezTo>
                      <a:pt x="710" y="89"/>
                      <a:pt x="712" y="91"/>
                      <a:pt x="711" y="88"/>
                    </a:cubicBezTo>
                    <a:cubicBezTo>
                      <a:pt x="710" y="85"/>
                      <a:pt x="709" y="88"/>
                      <a:pt x="707" y="86"/>
                    </a:cubicBezTo>
                    <a:cubicBezTo>
                      <a:pt x="707" y="87"/>
                      <a:pt x="708" y="89"/>
                      <a:pt x="707" y="89"/>
                    </a:cubicBezTo>
                    <a:cubicBezTo>
                      <a:pt x="706" y="86"/>
                      <a:pt x="705" y="86"/>
                      <a:pt x="705" y="84"/>
                    </a:cubicBezTo>
                    <a:cubicBezTo>
                      <a:pt x="703" y="83"/>
                      <a:pt x="700" y="84"/>
                      <a:pt x="698" y="81"/>
                    </a:cubicBezTo>
                    <a:cubicBezTo>
                      <a:pt x="698" y="84"/>
                      <a:pt x="700" y="83"/>
                      <a:pt x="700" y="86"/>
                    </a:cubicBezTo>
                    <a:cubicBezTo>
                      <a:pt x="699" y="86"/>
                      <a:pt x="698" y="84"/>
                      <a:pt x="698" y="84"/>
                    </a:cubicBezTo>
                    <a:cubicBezTo>
                      <a:pt x="698" y="85"/>
                      <a:pt x="699" y="87"/>
                      <a:pt x="698" y="87"/>
                    </a:cubicBezTo>
                    <a:cubicBezTo>
                      <a:pt x="698" y="86"/>
                      <a:pt x="697" y="84"/>
                      <a:pt x="697" y="84"/>
                    </a:cubicBezTo>
                    <a:cubicBezTo>
                      <a:pt x="696" y="86"/>
                      <a:pt x="697" y="88"/>
                      <a:pt x="696" y="89"/>
                    </a:cubicBezTo>
                    <a:cubicBezTo>
                      <a:pt x="694" y="83"/>
                      <a:pt x="692" y="85"/>
                      <a:pt x="693" y="89"/>
                    </a:cubicBezTo>
                    <a:cubicBezTo>
                      <a:pt x="692" y="89"/>
                      <a:pt x="691" y="87"/>
                      <a:pt x="689" y="85"/>
                    </a:cubicBezTo>
                    <a:cubicBezTo>
                      <a:pt x="690" y="82"/>
                      <a:pt x="691" y="84"/>
                      <a:pt x="692" y="83"/>
                    </a:cubicBezTo>
                    <a:cubicBezTo>
                      <a:pt x="691" y="80"/>
                      <a:pt x="690" y="80"/>
                      <a:pt x="689" y="80"/>
                    </a:cubicBezTo>
                    <a:cubicBezTo>
                      <a:pt x="688" y="80"/>
                      <a:pt x="688" y="82"/>
                      <a:pt x="689" y="83"/>
                    </a:cubicBezTo>
                    <a:cubicBezTo>
                      <a:pt x="688" y="82"/>
                      <a:pt x="687" y="81"/>
                      <a:pt x="687" y="79"/>
                    </a:cubicBezTo>
                    <a:cubicBezTo>
                      <a:pt x="686" y="80"/>
                      <a:pt x="686" y="76"/>
                      <a:pt x="685" y="77"/>
                    </a:cubicBezTo>
                    <a:cubicBezTo>
                      <a:pt x="686" y="79"/>
                      <a:pt x="686" y="80"/>
                      <a:pt x="686" y="80"/>
                    </a:cubicBezTo>
                    <a:cubicBezTo>
                      <a:pt x="685" y="80"/>
                      <a:pt x="684" y="78"/>
                      <a:pt x="684" y="77"/>
                    </a:cubicBezTo>
                    <a:cubicBezTo>
                      <a:pt x="682" y="79"/>
                      <a:pt x="682" y="78"/>
                      <a:pt x="679" y="79"/>
                    </a:cubicBezTo>
                    <a:cubicBezTo>
                      <a:pt x="679" y="81"/>
                      <a:pt x="680" y="83"/>
                      <a:pt x="680" y="84"/>
                    </a:cubicBezTo>
                    <a:cubicBezTo>
                      <a:pt x="679" y="83"/>
                      <a:pt x="678" y="83"/>
                      <a:pt x="678" y="84"/>
                    </a:cubicBezTo>
                    <a:cubicBezTo>
                      <a:pt x="677" y="83"/>
                      <a:pt x="677" y="82"/>
                      <a:pt x="677" y="82"/>
                    </a:cubicBezTo>
                    <a:cubicBezTo>
                      <a:pt x="675" y="81"/>
                      <a:pt x="676" y="84"/>
                      <a:pt x="675" y="84"/>
                    </a:cubicBezTo>
                    <a:cubicBezTo>
                      <a:pt x="674" y="82"/>
                      <a:pt x="673" y="79"/>
                      <a:pt x="673" y="78"/>
                    </a:cubicBezTo>
                    <a:cubicBezTo>
                      <a:pt x="673" y="78"/>
                      <a:pt x="673" y="77"/>
                      <a:pt x="672" y="78"/>
                    </a:cubicBezTo>
                    <a:cubicBezTo>
                      <a:pt x="673" y="80"/>
                      <a:pt x="674" y="81"/>
                      <a:pt x="674" y="83"/>
                    </a:cubicBezTo>
                    <a:cubicBezTo>
                      <a:pt x="673" y="83"/>
                      <a:pt x="672" y="81"/>
                      <a:pt x="672" y="80"/>
                    </a:cubicBezTo>
                    <a:cubicBezTo>
                      <a:pt x="670" y="79"/>
                      <a:pt x="665" y="70"/>
                      <a:pt x="666" y="78"/>
                    </a:cubicBezTo>
                    <a:cubicBezTo>
                      <a:pt x="666" y="77"/>
                      <a:pt x="665" y="77"/>
                      <a:pt x="665" y="76"/>
                    </a:cubicBezTo>
                    <a:cubicBezTo>
                      <a:pt x="664" y="77"/>
                      <a:pt x="664" y="77"/>
                      <a:pt x="664" y="79"/>
                    </a:cubicBezTo>
                    <a:cubicBezTo>
                      <a:pt x="663" y="78"/>
                      <a:pt x="663" y="78"/>
                      <a:pt x="662" y="77"/>
                    </a:cubicBezTo>
                    <a:cubicBezTo>
                      <a:pt x="661" y="75"/>
                      <a:pt x="662" y="75"/>
                      <a:pt x="661" y="73"/>
                    </a:cubicBezTo>
                    <a:cubicBezTo>
                      <a:pt x="660" y="72"/>
                      <a:pt x="658" y="73"/>
                      <a:pt x="658" y="75"/>
                    </a:cubicBezTo>
                    <a:cubicBezTo>
                      <a:pt x="658" y="77"/>
                      <a:pt x="658" y="80"/>
                      <a:pt x="660" y="82"/>
                    </a:cubicBezTo>
                    <a:cubicBezTo>
                      <a:pt x="659" y="83"/>
                      <a:pt x="659" y="83"/>
                      <a:pt x="658" y="81"/>
                    </a:cubicBezTo>
                    <a:cubicBezTo>
                      <a:pt x="657" y="79"/>
                      <a:pt x="657" y="76"/>
                      <a:pt x="656" y="73"/>
                    </a:cubicBezTo>
                    <a:cubicBezTo>
                      <a:pt x="656" y="67"/>
                      <a:pt x="658" y="61"/>
                      <a:pt x="663" y="67"/>
                    </a:cubicBezTo>
                    <a:cubicBezTo>
                      <a:pt x="665" y="69"/>
                      <a:pt x="665" y="72"/>
                      <a:pt x="667" y="72"/>
                    </a:cubicBezTo>
                    <a:cubicBezTo>
                      <a:pt x="666" y="69"/>
                      <a:pt x="665" y="68"/>
                      <a:pt x="665" y="66"/>
                    </a:cubicBezTo>
                    <a:cubicBezTo>
                      <a:pt x="663" y="68"/>
                      <a:pt x="661" y="57"/>
                      <a:pt x="659" y="55"/>
                    </a:cubicBezTo>
                    <a:cubicBezTo>
                      <a:pt x="659" y="54"/>
                      <a:pt x="659" y="54"/>
                      <a:pt x="658" y="52"/>
                    </a:cubicBezTo>
                    <a:cubicBezTo>
                      <a:pt x="658" y="51"/>
                      <a:pt x="657" y="50"/>
                      <a:pt x="656" y="49"/>
                    </a:cubicBezTo>
                    <a:cubicBezTo>
                      <a:pt x="656" y="47"/>
                      <a:pt x="655" y="46"/>
                      <a:pt x="654" y="43"/>
                    </a:cubicBezTo>
                    <a:cubicBezTo>
                      <a:pt x="653" y="41"/>
                      <a:pt x="651" y="39"/>
                      <a:pt x="650" y="36"/>
                    </a:cubicBezTo>
                    <a:cubicBezTo>
                      <a:pt x="650" y="36"/>
                      <a:pt x="651" y="36"/>
                      <a:pt x="651" y="36"/>
                    </a:cubicBezTo>
                    <a:cubicBezTo>
                      <a:pt x="649" y="33"/>
                      <a:pt x="647" y="29"/>
                      <a:pt x="645" y="26"/>
                    </a:cubicBezTo>
                    <a:cubicBezTo>
                      <a:pt x="644" y="23"/>
                      <a:pt x="642" y="19"/>
                      <a:pt x="639" y="17"/>
                    </a:cubicBezTo>
                    <a:cubicBezTo>
                      <a:pt x="638" y="14"/>
                      <a:pt x="637" y="13"/>
                      <a:pt x="635" y="9"/>
                    </a:cubicBezTo>
                    <a:cubicBezTo>
                      <a:pt x="636" y="9"/>
                      <a:pt x="636" y="8"/>
                      <a:pt x="636" y="7"/>
                    </a:cubicBezTo>
                    <a:cubicBezTo>
                      <a:pt x="627" y="0"/>
                      <a:pt x="624" y="10"/>
                      <a:pt x="632" y="22"/>
                    </a:cubicBezTo>
                    <a:cubicBezTo>
                      <a:pt x="633" y="26"/>
                      <a:pt x="634" y="30"/>
                      <a:pt x="636" y="34"/>
                    </a:cubicBezTo>
                    <a:cubicBezTo>
                      <a:pt x="637" y="38"/>
                      <a:pt x="639" y="43"/>
                      <a:pt x="642" y="47"/>
                    </a:cubicBezTo>
                    <a:cubicBezTo>
                      <a:pt x="641" y="49"/>
                      <a:pt x="641" y="47"/>
                      <a:pt x="641" y="49"/>
                    </a:cubicBezTo>
                    <a:cubicBezTo>
                      <a:pt x="643" y="54"/>
                      <a:pt x="644" y="57"/>
                      <a:pt x="643" y="59"/>
                    </a:cubicBezTo>
                    <a:cubicBezTo>
                      <a:pt x="644" y="59"/>
                      <a:pt x="644" y="61"/>
                      <a:pt x="645" y="62"/>
                    </a:cubicBezTo>
                    <a:cubicBezTo>
                      <a:pt x="645" y="60"/>
                      <a:pt x="644" y="59"/>
                      <a:pt x="645" y="57"/>
                    </a:cubicBezTo>
                    <a:cubicBezTo>
                      <a:pt x="648" y="64"/>
                      <a:pt x="651" y="65"/>
                      <a:pt x="652" y="72"/>
                    </a:cubicBezTo>
                    <a:cubicBezTo>
                      <a:pt x="649" y="72"/>
                      <a:pt x="646" y="67"/>
                      <a:pt x="643" y="68"/>
                    </a:cubicBezTo>
                    <a:cubicBezTo>
                      <a:pt x="643" y="69"/>
                      <a:pt x="644" y="72"/>
                      <a:pt x="643" y="72"/>
                    </a:cubicBezTo>
                    <a:cubicBezTo>
                      <a:pt x="643" y="74"/>
                      <a:pt x="644" y="74"/>
                      <a:pt x="644" y="75"/>
                    </a:cubicBezTo>
                    <a:cubicBezTo>
                      <a:pt x="644" y="76"/>
                      <a:pt x="644" y="78"/>
                      <a:pt x="644" y="80"/>
                    </a:cubicBezTo>
                    <a:cubicBezTo>
                      <a:pt x="645" y="83"/>
                      <a:pt x="646" y="85"/>
                      <a:pt x="647" y="87"/>
                    </a:cubicBezTo>
                    <a:cubicBezTo>
                      <a:pt x="647" y="89"/>
                      <a:pt x="646" y="88"/>
                      <a:pt x="647" y="90"/>
                    </a:cubicBezTo>
                    <a:cubicBezTo>
                      <a:pt x="646" y="91"/>
                      <a:pt x="646" y="88"/>
                      <a:pt x="645" y="89"/>
                    </a:cubicBezTo>
                    <a:cubicBezTo>
                      <a:pt x="645" y="90"/>
                      <a:pt x="645" y="90"/>
                      <a:pt x="645" y="90"/>
                    </a:cubicBezTo>
                    <a:cubicBezTo>
                      <a:pt x="645" y="91"/>
                      <a:pt x="646" y="92"/>
                      <a:pt x="646" y="93"/>
                    </a:cubicBezTo>
                    <a:cubicBezTo>
                      <a:pt x="644" y="96"/>
                      <a:pt x="648" y="111"/>
                      <a:pt x="643" y="105"/>
                    </a:cubicBezTo>
                    <a:cubicBezTo>
                      <a:pt x="643" y="103"/>
                      <a:pt x="642" y="100"/>
                      <a:pt x="642" y="99"/>
                    </a:cubicBezTo>
                    <a:cubicBezTo>
                      <a:pt x="640" y="99"/>
                      <a:pt x="640" y="94"/>
                      <a:pt x="638" y="92"/>
                    </a:cubicBezTo>
                    <a:cubicBezTo>
                      <a:pt x="640" y="96"/>
                      <a:pt x="639" y="98"/>
                      <a:pt x="641" y="101"/>
                    </a:cubicBezTo>
                    <a:cubicBezTo>
                      <a:pt x="639" y="101"/>
                      <a:pt x="640" y="104"/>
                      <a:pt x="638" y="101"/>
                    </a:cubicBezTo>
                    <a:cubicBezTo>
                      <a:pt x="639" y="105"/>
                      <a:pt x="639" y="106"/>
                      <a:pt x="639" y="108"/>
                    </a:cubicBezTo>
                    <a:cubicBezTo>
                      <a:pt x="638" y="106"/>
                      <a:pt x="638" y="109"/>
                      <a:pt x="637" y="108"/>
                    </a:cubicBezTo>
                    <a:cubicBezTo>
                      <a:pt x="637" y="105"/>
                      <a:pt x="636" y="105"/>
                      <a:pt x="635" y="104"/>
                    </a:cubicBezTo>
                    <a:cubicBezTo>
                      <a:pt x="636" y="102"/>
                      <a:pt x="635" y="99"/>
                      <a:pt x="634" y="95"/>
                    </a:cubicBezTo>
                    <a:cubicBezTo>
                      <a:pt x="634" y="95"/>
                      <a:pt x="633" y="96"/>
                      <a:pt x="633" y="95"/>
                    </a:cubicBezTo>
                    <a:cubicBezTo>
                      <a:pt x="633" y="93"/>
                      <a:pt x="633" y="92"/>
                      <a:pt x="632" y="88"/>
                    </a:cubicBezTo>
                    <a:cubicBezTo>
                      <a:pt x="631" y="90"/>
                      <a:pt x="629" y="88"/>
                      <a:pt x="629" y="90"/>
                    </a:cubicBezTo>
                    <a:cubicBezTo>
                      <a:pt x="626" y="85"/>
                      <a:pt x="626" y="92"/>
                      <a:pt x="623" y="87"/>
                    </a:cubicBezTo>
                    <a:cubicBezTo>
                      <a:pt x="625" y="89"/>
                      <a:pt x="625" y="94"/>
                      <a:pt x="627" y="96"/>
                    </a:cubicBezTo>
                    <a:cubicBezTo>
                      <a:pt x="627" y="97"/>
                      <a:pt x="626" y="99"/>
                      <a:pt x="626" y="101"/>
                    </a:cubicBezTo>
                    <a:cubicBezTo>
                      <a:pt x="629" y="100"/>
                      <a:pt x="629" y="108"/>
                      <a:pt x="628" y="109"/>
                    </a:cubicBezTo>
                    <a:cubicBezTo>
                      <a:pt x="629" y="111"/>
                      <a:pt x="630" y="113"/>
                      <a:pt x="631" y="114"/>
                    </a:cubicBezTo>
                    <a:cubicBezTo>
                      <a:pt x="630" y="115"/>
                      <a:pt x="631" y="115"/>
                      <a:pt x="630" y="115"/>
                    </a:cubicBezTo>
                    <a:cubicBezTo>
                      <a:pt x="629" y="115"/>
                      <a:pt x="628" y="113"/>
                      <a:pt x="628" y="111"/>
                    </a:cubicBezTo>
                    <a:cubicBezTo>
                      <a:pt x="628" y="113"/>
                      <a:pt x="628" y="113"/>
                      <a:pt x="627" y="113"/>
                    </a:cubicBezTo>
                    <a:cubicBezTo>
                      <a:pt x="628" y="114"/>
                      <a:pt x="629" y="117"/>
                      <a:pt x="628" y="117"/>
                    </a:cubicBezTo>
                    <a:cubicBezTo>
                      <a:pt x="627" y="116"/>
                      <a:pt x="627" y="113"/>
                      <a:pt x="627" y="114"/>
                    </a:cubicBezTo>
                    <a:cubicBezTo>
                      <a:pt x="628" y="117"/>
                      <a:pt x="626" y="114"/>
                      <a:pt x="625" y="116"/>
                    </a:cubicBezTo>
                    <a:cubicBezTo>
                      <a:pt x="624" y="115"/>
                      <a:pt x="625" y="113"/>
                      <a:pt x="624" y="111"/>
                    </a:cubicBezTo>
                    <a:cubicBezTo>
                      <a:pt x="623" y="111"/>
                      <a:pt x="623" y="112"/>
                      <a:pt x="623" y="111"/>
                    </a:cubicBezTo>
                    <a:cubicBezTo>
                      <a:pt x="621" y="105"/>
                      <a:pt x="620" y="101"/>
                      <a:pt x="618" y="97"/>
                    </a:cubicBezTo>
                    <a:cubicBezTo>
                      <a:pt x="619" y="100"/>
                      <a:pt x="617" y="98"/>
                      <a:pt x="616" y="96"/>
                    </a:cubicBezTo>
                    <a:cubicBezTo>
                      <a:pt x="617" y="95"/>
                      <a:pt x="615" y="93"/>
                      <a:pt x="615" y="92"/>
                    </a:cubicBezTo>
                    <a:cubicBezTo>
                      <a:pt x="617" y="93"/>
                      <a:pt x="617" y="93"/>
                      <a:pt x="617" y="96"/>
                    </a:cubicBezTo>
                    <a:cubicBezTo>
                      <a:pt x="618" y="96"/>
                      <a:pt x="618" y="95"/>
                      <a:pt x="619" y="96"/>
                    </a:cubicBezTo>
                    <a:cubicBezTo>
                      <a:pt x="619" y="93"/>
                      <a:pt x="618" y="96"/>
                      <a:pt x="617" y="94"/>
                    </a:cubicBezTo>
                    <a:cubicBezTo>
                      <a:pt x="617" y="93"/>
                      <a:pt x="616" y="92"/>
                      <a:pt x="617" y="92"/>
                    </a:cubicBezTo>
                    <a:cubicBezTo>
                      <a:pt x="617" y="92"/>
                      <a:pt x="618" y="93"/>
                      <a:pt x="618" y="93"/>
                    </a:cubicBezTo>
                    <a:cubicBezTo>
                      <a:pt x="617" y="90"/>
                      <a:pt x="618" y="89"/>
                      <a:pt x="619" y="89"/>
                    </a:cubicBezTo>
                    <a:cubicBezTo>
                      <a:pt x="618" y="88"/>
                      <a:pt x="619" y="88"/>
                      <a:pt x="618" y="86"/>
                    </a:cubicBezTo>
                    <a:cubicBezTo>
                      <a:pt x="618" y="86"/>
                      <a:pt x="618" y="87"/>
                      <a:pt x="618" y="87"/>
                    </a:cubicBezTo>
                    <a:cubicBezTo>
                      <a:pt x="617" y="87"/>
                      <a:pt x="616" y="85"/>
                      <a:pt x="616" y="85"/>
                    </a:cubicBezTo>
                    <a:cubicBezTo>
                      <a:pt x="617" y="86"/>
                      <a:pt x="617" y="82"/>
                      <a:pt x="615" y="81"/>
                    </a:cubicBezTo>
                    <a:cubicBezTo>
                      <a:pt x="615" y="82"/>
                      <a:pt x="615" y="83"/>
                      <a:pt x="615" y="83"/>
                    </a:cubicBezTo>
                    <a:cubicBezTo>
                      <a:pt x="614" y="80"/>
                      <a:pt x="615" y="79"/>
                      <a:pt x="614" y="77"/>
                    </a:cubicBezTo>
                    <a:cubicBezTo>
                      <a:pt x="614" y="78"/>
                      <a:pt x="613" y="78"/>
                      <a:pt x="613" y="79"/>
                    </a:cubicBezTo>
                    <a:cubicBezTo>
                      <a:pt x="613" y="77"/>
                      <a:pt x="612" y="75"/>
                      <a:pt x="611" y="75"/>
                    </a:cubicBezTo>
                    <a:cubicBezTo>
                      <a:pt x="612" y="77"/>
                      <a:pt x="613" y="77"/>
                      <a:pt x="612" y="78"/>
                    </a:cubicBezTo>
                    <a:cubicBezTo>
                      <a:pt x="610" y="76"/>
                      <a:pt x="609" y="81"/>
                      <a:pt x="611" y="82"/>
                    </a:cubicBezTo>
                    <a:cubicBezTo>
                      <a:pt x="609" y="77"/>
                      <a:pt x="613" y="80"/>
                      <a:pt x="611" y="80"/>
                    </a:cubicBezTo>
                    <a:cubicBezTo>
                      <a:pt x="612" y="82"/>
                      <a:pt x="612" y="80"/>
                      <a:pt x="613" y="82"/>
                    </a:cubicBezTo>
                    <a:cubicBezTo>
                      <a:pt x="611" y="85"/>
                      <a:pt x="610" y="79"/>
                      <a:pt x="608" y="79"/>
                    </a:cubicBezTo>
                    <a:cubicBezTo>
                      <a:pt x="609" y="80"/>
                      <a:pt x="610" y="81"/>
                      <a:pt x="609" y="83"/>
                    </a:cubicBezTo>
                    <a:cubicBezTo>
                      <a:pt x="608" y="84"/>
                      <a:pt x="608" y="86"/>
                      <a:pt x="608" y="88"/>
                    </a:cubicBezTo>
                    <a:cubicBezTo>
                      <a:pt x="608" y="89"/>
                      <a:pt x="608" y="90"/>
                      <a:pt x="608" y="92"/>
                    </a:cubicBezTo>
                    <a:cubicBezTo>
                      <a:pt x="608" y="93"/>
                      <a:pt x="609" y="94"/>
                      <a:pt x="609" y="95"/>
                    </a:cubicBezTo>
                    <a:cubicBezTo>
                      <a:pt x="608" y="92"/>
                      <a:pt x="607" y="93"/>
                      <a:pt x="606" y="93"/>
                    </a:cubicBezTo>
                    <a:cubicBezTo>
                      <a:pt x="607" y="95"/>
                      <a:pt x="607" y="95"/>
                      <a:pt x="606" y="97"/>
                    </a:cubicBezTo>
                    <a:cubicBezTo>
                      <a:pt x="607" y="98"/>
                      <a:pt x="607" y="99"/>
                      <a:pt x="607" y="101"/>
                    </a:cubicBezTo>
                    <a:cubicBezTo>
                      <a:pt x="608" y="101"/>
                      <a:pt x="608" y="100"/>
                      <a:pt x="609" y="102"/>
                    </a:cubicBezTo>
                    <a:cubicBezTo>
                      <a:pt x="609" y="103"/>
                      <a:pt x="610" y="106"/>
                      <a:pt x="608" y="105"/>
                    </a:cubicBezTo>
                    <a:cubicBezTo>
                      <a:pt x="609" y="107"/>
                      <a:pt x="610" y="111"/>
                      <a:pt x="611" y="111"/>
                    </a:cubicBezTo>
                    <a:cubicBezTo>
                      <a:pt x="611" y="110"/>
                      <a:pt x="611" y="109"/>
                      <a:pt x="611" y="109"/>
                    </a:cubicBezTo>
                    <a:cubicBezTo>
                      <a:pt x="612" y="110"/>
                      <a:pt x="612" y="110"/>
                      <a:pt x="612" y="111"/>
                    </a:cubicBezTo>
                    <a:cubicBezTo>
                      <a:pt x="613" y="106"/>
                      <a:pt x="618" y="114"/>
                      <a:pt x="616" y="117"/>
                    </a:cubicBezTo>
                    <a:cubicBezTo>
                      <a:pt x="616" y="116"/>
                      <a:pt x="615" y="113"/>
                      <a:pt x="615" y="115"/>
                    </a:cubicBezTo>
                    <a:cubicBezTo>
                      <a:pt x="616" y="116"/>
                      <a:pt x="615" y="117"/>
                      <a:pt x="615" y="117"/>
                    </a:cubicBezTo>
                    <a:cubicBezTo>
                      <a:pt x="615" y="116"/>
                      <a:pt x="614" y="114"/>
                      <a:pt x="613" y="114"/>
                    </a:cubicBezTo>
                    <a:cubicBezTo>
                      <a:pt x="614" y="116"/>
                      <a:pt x="613" y="117"/>
                      <a:pt x="613" y="118"/>
                    </a:cubicBezTo>
                    <a:cubicBezTo>
                      <a:pt x="614" y="119"/>
                      <a:pt x="615" y="121"/>
                      <a:pt x="615" y="123"/>
                    </a:cubicBezTo>
                    <a:cubicBezTo>
                      <a:pt x="616" y="125"/>
                      <a:pt x="617" y="128"/>
                      <a:pt x="618" y="130"/>
                    </a:cubicBezTo>
                    <a:cubicBezTo>
                      <a:pt x="617" y="130"/>
                      <a:pt x="617" y="131"/>
                      <a:pt x="617" y="131"/>
                    </a:cubicBezTo>
                    <a:cubicBezTo>
                      <a:pt x="617" y="130"/>
                      <a:pt x="617" y="129"/>
                      <a:pt x="616" y="129"/>
                    </a:cubicBezTo>
                    <a:cubicBezTo>
                      <a:pt x="616" y="133"/>
                      <a:pt x="618" y="133"/>
                      <a:pt x="618" y="136"/>
                    </a:cubicBezTo>
                    <a:cubicBezTo>
                      <a:pt x="617" y="136"/>
                      <a:pt x="617" y="138"/>
                      <a:pt x="618" y="137"/>
                    </a:cubicBezTo>
                    <a:cubicBezTo>
                      <a:pt x="619" y="139"/>
                      <a:pt x="619" y="141"/>
                      <a:pt x="618" y="141"/>
                    </a:cubicBezTo>
                    <a:cubicBezTo>
                      <a:pt x="617" y="138"/>
                      <a:pt x="617" y="139"/>
                      <a:pt x="616" y="137"/>
                    </a:cubicBezTo>
                    <a:cubicBezTo>
                      <a:pt x="616" y="139"/>
                      <a:pt x="616" y="139"/>
                      <a:pt x="616" y="141"/>
                    </a:cubicBezTo>
                    <a:cubicBezTo>
                      <a:pt x="615" y="141"/>
                      <a:pt x="615" y="139"/>
                      <a:pt x="615" y="139"/>
                    </a:cubicBezTo>
                    <a:cubicBezTo>
                      <a:pt x="614" y="142"/>
                      <a:pt x="616" y="141"/>
                      <a:pt x="616" y="143"/>
                    </a:cubicBezTo>
                    <a:cubicBezTo>
                      <a:pt x="617" y="146"/>
                      <a:pt x="617" y="146"/>
                      <a:pt x="617" y="146"/>
                    </a:cubicBezTo>
                    <a:cubicBezTo>
                      <a:pt x="616" y="146"/>
                      <a:pt x="616" y="146"/>
                      <a:pt x="616" y="147"/>
                    </a:cubicBezTo>
                    <a:cubicBezTo>
                      <a:pt x="617" y="147"/>
                      <a:pt x="617" y="147"/>
                      <a:pt x="618" y="147"/>
                    </a:cubicBezTo>
                    <a:cubicBezTo>
                      <a:pt x="618" y="149"/>
                      <a:pt x="617" y="148"/>
                      <a:pt x="617" y="149"/>
                    </a:cubicBezTo>
                    <a:cubicBezTo>
                      <a:pt x="618" y="149"/>
                      <a:pt x="618" y="150"/>
                      <a:pt x="618" y="151"/>
                    </a:cubicBezTo>
                    <a:cubicBezTo>
                      <a:pt x="619" y="151"/>
                      <a:pt x="620" y="153"/>
                      <a:pt x="620" y="150"/>
                    </a:cubicBezTo>
                    <a:cubicBezTo>
                      <a:pt x="619" y="150"/>
                      <a:pt x="619" y="152"/>
                      <a:pt x="618" y="150"/>
                    </a:cubicBezTo>
                    <a:cubicBezTo>
                      <a:pt x="618" y="149"/>
                      <a:pt x="619" y="149"/>
                      <a:pt x="619" y="148"/>
                    </a:cubicBezTo>
                    <a:cubicBezTo>
                      <a:pt x="620" y="148"/>
                      <a:pt x="620" y="150"/>
                      <a:pt x="620" y="151"/>
                    </a:cubicBezTo>
                    <a:cubicBezTo>
                      <a:pt x="620" y="153"/>
                      <a:pt x="620" y="154"/>
                      <a:pt x="620" y="155"/>
                    </a:cubicBezTo>
                    <a:cubicBezTo>
                      <a:pt x="620" y="154"/>
                      <a:pt x="621" y="154"/>
                      <a:pt x="621" y="155"/>
                    </a:cubicBezTo>
                    <a:cubicBezTo>
                      <a:pt x="620" y="156"/>
                      <a:pt x="620" y="155"/>
                      <a:pt x="619" y="155"/>
                    </a:cubicBezTo>
                    <a:cubicBezTo>
                      <a:pt x="619" y="158"/>
                      <a:pt x="620" y="159"/>
                      <a:pt x="620" y="160"/>
                    </a:cubicBezTo>
                    <a:cubicBezTo>
                      <a:pt x="620" y="161"/>
                      <a:pt x="620" y="161"/>
                      <a:pt x="619" y="161"/>
                    </a:cubicBezTo>
                    <a:cubicBezTo>
                      <a:pt x="619" y="160"/>
                      <a:pt x="619" y="162"/>
                      <a:pt x="620" y="164"/>
                    </a:cubicBezTo>
                    <a:cubicBezTo>
                      <a:pt x="620" y="166"/>
                      <a:pt x="621" y="168"/>
                      <a:pt x="621" y="169"/>
                    </a:cubicBezTo>
                    <a:cubicBezTo>
                      <a:pt x="621" y="169"/>
                      <a:pt x="621" y="170"/>
                      <a:pt x="621" y="170"/>
                    </a:cubicBezTo>
                    <a:cubicBezTo>
                      <a:pt x="620" y="169"/>
                      <a:pt x="619" y="169"/>
                      <a:pt x="619" y="168"/>
                    </a:cubicBezTo>
                    <a:cubicBezTo>
                      <a:pt x="618" y="166"/>
                      <a:pt x="619" y="165"/>
                      <a:pt x="618" y="164"/>
                    </a:cubicBezTo>
                    <a:cubicBezTo>
                      <a:pt x="619" y="166"/>
                      <a:pt x="618" y="168"/>
                      <a:pt x="617" y="169"/>
                    </a:cubicBezTo>
                    <a:cubicBezTo>
                      <a:pt x="617" y="166"/>
                      <a:pt x="616" y="168"/>
                      <a:pt x="615" y="166"/>
                    </a:cubicBezTo>
                    <a:cubicBezTo>
                      <a:pt x="616" y="164"/>
                      <a:pt x="617" y="161"/>
                      <a:pt x="616" y="161"/>
                    </a:cubicBezTo>
                    <a:cubicBezTo>
                      <a:pt x="616" y="162"/>
                      <a:pt x="616" y="162"/>
                      <a:pt x="616" y="162"/>
                    </a:cubicBezTo>
                    <a:cubicBezTo>
                      <a:pt x="615" y="159"/>
                      <a:pt x="617" y="156"/>
                      <a:pt x="615" y="154"/>
                    </a:cubicBezTo>
                    <a:cubicBezTo>
                      <a:pt x="615" y="156"/>
                      <a:pt x="616" y="159"/>
                      <a:pt x="615" y="161"/>
                    </a:cubicBezTo>
                    <a:cubicBezTo>
                      <a:pt x="615" y="160"/>
                      <a:pt x="614" y="159"/>
                      <a:pt x="614" y="157"/>
                    </a:cubicBezTo>
                    <a:cubicBezTo>
                      <a:pt x="614" y="156"/>
                      <a:pt x="614" y="155"/>
                      <a:pt x="615" y="154"/>
                    </a:cubicBezTo>
                    <a:cubicBezTo>
                      <a:pt x="614" y="152"/>
                      <a:pt x="612" y="155"/>
                      <a:pt x="611" y="153"/>
                    </a:cubicBezTo>
                    <a:cubicBezTo>
                      <a:pt x="611" y="155"/>
                      <a:pt x="611" y="158"/>
                      <a:pt x="611" y="159"/>
                    </a:cubicBezTo>
                    <a:cubicBezTo>
                      <a:pt x="611" y="158"/>
                      <a:pt x="612" y="157"/>
                      <a:pt x="612" y="156"/>
                    </a:cubicBezTo>
                    <a:cubicBezTo>
                      <a:pt x="614" y="161"/>
                      <a:pt x="610" y="163"/>
                      <a:pt x="609" y="163"/>
                    </a:cubicBezTo>
                    <a:cubicBezTo>
                      <a:pt x="609" y="165"/>
                      <a:pt x="609" y="166"/>
                      <a:pt x="608" y="167"/>
                    </a:cubicBezTo>
                    <a:cubicBezTo>
                      <a:pt x="607" y="167"/>
                      <a:pt x="608" y="162"/>
                      <a:pt x="606" y="163"/>
                    </a:cubicBezTo>
                    <a:cubicBezTo>
                      <a:pt x="606" y="164"/>
                      <a:pt x="607" y="165"/>
                      <a:pt x="607" y="165"/>
                    </a:cubicBezTo>
                    <a:cubicBezTo>
                      <a:pt x="606" y="163"/>
                      <a:pt x="605" y="166"/>
                      <a:pt x="604" y="163"/>
                    </a:cubicBezTo>
                    <a:cubicBezTo>
                      <a:pt x="606" y="163"/>
                      <a:pt x="606" y="163"/>
                      <a:pt x="606" y="163"/>
                    </a:cubicBezTo>
                    <a:cubicBezTo>
                      <a:pt x="605" y="160"/>
                      <a:pt x="603" y="163"/>
                      <a:pt x="603" y="161"/>
                    </a:cubicBezTo>
                    <a:cubicBezTo>
                      <a:pt x="603" y="160"/>
                      <a:pt x="603" y="158"/>
                      <a:pt x="602" y="158"/>
                    </a:cubicBezTo>
                    <a:cubicBezTo>
                      <a:pt x="601" y="158"/>
                      <a:pt x="603" y="161"/>
                      <a:pt x="601" y="160"/>
                    </a:cubicBezTo>
                    <a:cubicBezTo>
                      <a:pt x="601" y="160"/>
                      <a:pt x="601" y="159"/>
                      <a:pt x="601" y="159"/>
                    </a:cubicBezTo>
                    <a:cubicBezTo>
                      <a:pt x="601" y="161"/>
                      <a:pt x="600" y="158"/>
                      <a:pt x="599" y="159"/>
                    </a:cubicBezTo>
                    <a:cubicBezTo>
                      <a:pt x="599" y="161"/>
                      <a:pt x="600" y="163"/>
                      <a:pt x="598" y="163"/>
                    </a:cubicBezTo>
                    <a:cubicBezTo>
                      <a:pt x="600" y="163"/>
                      <a:pt x="599" y="165"/>
                      <a:pt x="600" y="163"/>
                    </a:cubicBezTo>
                    <a:cubicBezTo>
                      <a:pt x="600" y="164"/>
                      <a:pt x="600" y="166"/>
                      <a:pt x="599" y="165"/>
                    </a:cubicBezTo>
                    <a:cubicBezTo>
                      <a:pt x="599" y="170"/>
                      <a:pt x="599" y="174"/>
                      <a:pt x="599" y="179"/>
                    </a:cubicBezTo>
                    <a:cubicBezTo>
                      <a:pt x="598" y="179"/>
                      <a:pt x="598" y="181"/>
                      <a:pt x="597" y="182"/>
                    </a:cubicBezTo>
                    <a:cubicBezTo>
                      <a:pt x="596" y="182"/>
                      <a:pt x="596" y="179"/>
                      <a:pt x="596" y="179"/>
                    </a:cubicBezTo>
                    <a:cubicBezTo>
                      <a:pt x="596" y="180"/>
                      <a:pt x="596" y="180"/>
                      <a:pt x="595" y="179"/>
                    </a:cubicBezTo>
                    <a:cubicBezTo>
                      <a:pt x="595" y="181"/>
                      <a:pt x="594" y="183"/>
                      <a:pt x="593" y="184"/>
                    </a:cubicBezTo>
                    <a:cubicBezTo>
                      <a:pt x="594" y="181"/>
                      <a:pt x="592" y="182"/>
                      <a:pt x="592" y="179"/>
                    </a:cubicBezTo>
                    <a:cubicBezTo>
                      <a:pt x="593" y="179"/>
                      <a:pt x="594" y="175"/>
                      <a:pt x="593" y="174"/>
                    </a:cubicBezTo>
                    <a:cubicBezTo>
                      <a:pt x="592" y="176"/>
                      <a:pt x="593" y="179"/>
                      <a:pt x="591" y="179"/>
                    </a:cubicBezTo>
                    <a:cubicBezTo>
                      <a:pt x="592" y="178"/>
                      <a:pt x="592" y="175"/>
                      <a:pt x="591" y="175"/>
                    </a:cubicBezTo>
                    <a:cubicBezTo>
                      <a:pt x="590" y="178"/>
                      <a:pt x="589" y="179"/>
                      <a:pt x="589" y="181"/>
                    </a:cubicBezTo>
                    <a:cubicBezTo>
                      <a:pt x="589" y="180"/>
                      <a:pt x="589" y="178"/>
                      <a:pt x="589" y="176"/>
                    </a:cubicBezTo>
                    <a:cubicBezTo>
                      <a:pt x="590" y="174"/>
                      <a:pt x="590" y="172"/>
                      <a:pt x="589" y="172"/>
                    </a:cubicBezTo>
                    <a:cubicBezTo>
                      <a:pt x="589" y="175"/>
                      <a:pt x="587" y="177"/>
                      <a:pt x="586" y="178"/>
                    </a:cubicBezTo>
                    <a:cubicBezTo>
                      <a:pt x="585" y="179"/>
                      <a:pt x="587" y="180"/>
                      <a:pt x="586" y="181"/>
                    </a:cubicBezTo>
                    <a:cubicBezTo>
                      <a:pt x="586" y="178"/>
                      <a:pt x="584" y="183"/>
                      <a:pt x="585" y="183"/>
                    </a:cubicBezTo>
                    <a:cubicBezTo>
                      <a:pt x="585" y="181"/>
                      <a:pt x="587" y="182"/>
                      <a:pt x="587" y="183"/>
                    </a:cubicBezTo>
                    <a:cubicBezTo>
                      <a:pt x="586" y="182"/>
                      <a:pt x="585" y="184"/>
                      <a:pt x="585" y="184"/>
                    </a:cubicBezTo>
                    <a:cubicBezTo>
                      <a:pt x="584" y="188"/>
                      <a:pt x="584" y="191"/>
                      <a:pt x="585" y="193"/>
                    </a:cubicBezTo>
                    <a:cubicBezTo>
                      <a:pt x="585" y="191"/>
                      <a:pt x="586" y="191"/>
                      <a:pt x="585" y="190"/>
                    </a:cubicBezTo>
                    <a:cubicBezTo>
                      <a:pt x="587" y="188"/>
                      <a:pt x="587" y="189"/>
                      <a:pt x="588" y="186"/>
                    </a:cubicBezTo>
                    <a:cubicBezTo>
                      <a:pt x="588" y="189"/>
                      <a:pt x="588" y="189"/>
                      <a:pt x="589" y="190"/>
                    </a:cubicBezTo>
                    <a:cubicBezTo>
                      <a:pt x="588" y="190"/>
                      <a:pt x="588" y="189"/>
                      <a:pt x="588" y="191"/>
                    </a:cubicBezTo>
                    <a:cubicBezTo>
                      <a:pt x="589" y="192"/>
                      <a:pt x="588" y="195"/>
                      <a:pt x="587" y="197"/>
                    </a:cubicBezTo>
                    <a:cubicBezTo>
                      <a:pt x="587" y="200"/>
                      <a:pt x="589" y="209"/>
                      <a:pt x="586" y="209"/>
                    </a:cubicBezTo>
                    <a:cubicBezTo>
                      <a:pt x="586" y="210"/>
                      <a:pt x="586" y="210"/>
                      <a:pt x="586" y="211"/>
                    </a:cubicBezTo>
                    <a:cubicBezTo>
                      <a:pt x="586" y="212"/>
                      <a:pt x="586" y="209"/>
                      <a:pt x="587" y="210"/>
                    </a:cubicBezTo>
                    <a:cubicBezTo>
                      <a:pt x="587" y="211"/>
                      <a:pt x="587" y="211"/>
                      <a:pt x="587" y="211"/>
                    </a:cubicBezTo>
                    <a:cubicBezTo>
                      <a:pt x="587" y="212"/>
                      <a:pt x="585" y="213"/>
                      <a:pt x="585" y="214"/>
                    </a:cubicBezTo>
                    <a:cubicBezTo>
                      <a:pt x="586" y="214"/>
                      <a:pt x="586" y="217"/>
                      <a:pt x="586" y="220"/>
                    </a:cubicBezTo>
                    <a:cubicBezTo>
                      <a:pt x="586" y="222"/>
                      <a:pt x="585" y="225"/>
                      <a:pt x="585" y="227"/>
                    </a:cubicBezTo>
                    <a:cubicBezTo>
                      <a:pt x="585" y="227"/>
                      <a:pt x="583" y="230"/>
                      <a:pt x="584" y="231"/>
                    </a:cubicBezTo>
                    <a:cubicBezTo>
                      <a:pt x="584" y="230"/>
                      <a:pt x="585" y="229"/>
                      <a:pt x="585" y="230"/>
                    </a:cubicBezTo>
                    <a:cubicBezTo>
                      <a:pt x="585" y="232"/>
                      <a:pt x="583" y="232"/>
                      <a:pt x="584" y="233"/>
                    </a:cubicBezTo>
                    <a:cubicBezTo>
                      <a:pt x="584" y="233"/>
                      <a:pt x="584" y="232"/>
                      <a:pt x="584" y="233"/>
                    </a:cubicBezTo>
                    <a:cubicBezTo>
                      <a:pt x="584" y="235"/>
                      <a:pt x="582" y="235"/>
                      <a:pt x="581" y="236"/>
                    </a:cubicBezTo>
                    <a:cubicBezTo>
                      <a:pt x="580" y="236"/>
                      <a:pt x="580" y="233"/>
                      <a:pt x="579" y="234"/>
                    </a:cubicBezTo>
                    <a:cubicBezTo>
                      <a:pt x="580" y="236"/>
                      <a:pt x="577" y="240"/>
                      <a:pt x="575" y="241"/>
                    </a:cubicBezTo>
                    <a:cubicBezTo>
                      <a:pt x="576" y="240"/>
                      <a:pt x="575" y="239"/>
                      <a:pt x="575" y="238"/>
                    </a:cubicBezTo>
                    <a:cubicBezTo>
                      <a:pt x="575" y="237"/>
                      <a:pt x="575" y="236"/>
                      <a:pt x="576" y="235"/>
                    </a:cubicBezTo>
                    <a:cubicBezTo>
                      <a:pt x="575" y="234"/>
                      <a:pt x="575" y="233"/>
                      <a:pt x="576" y="231"/>
                    </a:cubicBezTo>
                    <a:cubicBezTo>
                      <a:pt x="576" y="232"/>
                      <a:pt x="576" y="231"/>
                      <a:pt x="577" y="230"/>
                    </a:cubicBezTo>
                    <a:cubicBezTo>
                      <a:pt x="575" y="231"/>
                      <a:pt x="575" y="230"/>
                      <a:pt x="576" y="230"/>
                    </a:cubicBezTo>
                    <a:cubicBezTo>
                      <a:pt x="575" y="229"/>
                      <a:pt x="577" y="228"/>
                      <a:pt x="576" y="228"/>
                    </a:cubicBezTo>
                    <a:cubicBezTo>
                      <a:pt x="574" y="230"/>
                      <a:pt x="576" y="231"/>
                      <a:pt x="574" y="233"/>
                    </a:cubicBezTo>
                    <a:cubicBezTo>
                      <a:pt x="574" y="230"/>
                      <a:pt x="576" y="226"/>
                      <a:pt x="573" y="225"/>
                    </a:cubicBezTo>
                    <a:cubicBezTo>
                      <a:pt x="574" y="222"/>
                      <a:pt x="574" y="221"/>
                      <a:pt x="575" y="219"/>
                    </a:cubicBezTo>
                    <a:cubicBezTo>
                      <a:pt x="574" y="220"/>
                      <a:pt x="575" y="217"/>
                      <a:pt x="575" y="216"/>
                    </a:cubicBezTo>
                    <a:cubicBezTo>
                      <a:pt x="574" y="215"/>
                      <a:pt x="574" y="217"/>
                      <a:pt x="573" y="217"/>
                    </a:cubicBezTo>
                    <a:cubicBezTo>
                      <a:pt x="572" y="218"/>
                      <a:pt x="573" y="220"/>
                      <a:pt x="572" y="220"/>
                    </a:cubicBezTo>
                    <a:cubicBezTo>
                      <a:pt x="572" y="217"/>
                      <a:pt x="573" y="215"/>
                      <a:pt x="573" y="213"/>
                    </a:cubicBezTo>
                    <a:cubicBezTo>
                      <a:pt x="572" y="214"/>
                      <a:pt x="572" y="211"/>
                      <a:pt x="571" y="210"/>
                    </a:cubicBezTo>
                    <a:cubicBezTo>
                      <a:pt x="571" y="211"/>
                      <a:pt x="571" y="211"/>
                      <a:pt x="571" y="210"/>
                    </a:cubicBezTo>
                    <a:cubicBezTo>
                      <a:pt x="571" y="211"/>
                      <a:pt x="570" y="212"/>
                      <a:pt x="570" y="213"/>
                    </a:cubicBezTo>
                    <a:cubicBezTo>
                      <a:pt x="570" y="210"/>
                      <a:pt x="569" y="213"/>
                      <a:pt x="568" y="213"/>
                    </a:cubicBezTo>
                    <a:cubicBezTo>
                      <a:pt x="568" y="213"/>
                      <a:pt x="568" y="211"/>
                      <a:pt x="567" y="211"/>
                    </a:cubicBezTo>
                    <a:cubicBezTo>
                      <a:pt x="567" y="212"/>
                      <a:pt x="566" y="214"/>
                      <a:pt x="567" y="215"/>
                    </a:cubicBezTo>
                    <a:cubicBezTo>
                      <a:pt x="567" y="212"/>
                      <a:pt x="569" y="215"/>
                      <a:pt x="569" y="216"/>
                    </a:cubicBezTo>
                    <a:cubicBezTo>
                      <a:pt x="568" y="217"/>
                      <a:pt x="568" y="222"/>
                      <a:pt x="566" y="222"/>
                    </a:cubicBezTo>
                    <a:cubicBezTo>
                      <a:pt x="566" y="223"/>
                      <a:pt x="566" y="223"/>
                      <a:pt x="567" y="224"/>
                    </a:cubicBezTo>
                    <a:cubicBezTo>
                      <a:pt x="566" y="226"/>
                      <a:pt x="565" y="227"/>
                      <a:pt x="564" y="226"/>
                    </a:cubicBezTo>
                    <a:cubicBezTo>
                      <a:pt x="563" y="227"/>
                      <a:pt x="563" y="227"/>
                      <a:pt x="562" y="227"/>
                    </a:cubicBezTo>
                    <a:cubicBezTo>
                      <a:pt x="562" y="227"/>
                      <a:pt x="563" y="224"/>
                      <a:pt x="564" y="224"/>
                    </a:cubicBezTo>
                    <a:cubicBezTo>
                      <a:pt x="564" y="223"/>
                      <a:pt x="564" y="222"/>
                      <a:pt x="564" y="221"/>
                    </a:cubicBezTo>
                    <a:cubicBezTo>
                      <a:pt x="564" y="221"/>
                      <a:pt x="563" y="220"/>
                      <a:pt x="563" y="219"/>
                    </a:cubicBezTo>
                    <a:cubicBezTo>
                      <a:pt x="564" y="217"/>
                      <a:pt x="563" y="217"/>
                      <a:pt x="564" y="215"/>
                    </a:cubicBezTo>
                    <a:cubicBezTo>
                      <a:pt x="562" y="215"/>
                      <a:pt x="562" y="215"/>
                      <a:pt x="562" y="215"/>
                    </a:cubicBezTo>
                    <a:cubicBezTo>
                      <a:pt x="561" y="216"/>
                      <a:pt x="562" y="217"/>
                      <a:pt x="561" y="217"/>
                    </a:cubicBezTo>
                    <a:cubicBezTo>
                      <a:pt x="561" y="216"/>
                      <a:pt x="560" y="214"/>
                      <a:pt x="559" y="215"/>
                    </a:cubicBezTo>
                    <a:cubicBezTo>
                      <a:pt x="559" y="215"/>
                      <a:pt x="559" y="214"/>
                      <a:pt x="559" y="214"/>
                    </a:cubicBezTo>
                    <a:cubicBezTo>
                      <a:pt x="559" y="214"/>
                      <a:pt x="557" y="215"/>
                      <a:pt x="557" y="213"/>
                    </a:cubicBezTo>
                    <a:cubicBezTo>
                      <a:pt x="557" y="215"/>
                      <a:pt x="557" y="215"/>
                      <a:pt x="556" y="215"/>
                    </a:cubicBezTo>
                    <a:cubicBezTo>
                      <a:pt x="556" y="216"/>
                      <a:pt x="556" y="216"/>
                      <a:pt x="556" y="217"/>
                    </a:cubicBezTo>
                    <a:cubicBezTo>
                      <a:pt x="555" y="217"/>
                      <a:pt x="555" y="217"/>
                      <a:pt x="554" y="217"/>
                    </a:cubicBezTo>
                    <a:cubicBezTo>
                      <a:pt x="555" y="216"/>
                      <a:pt x="553" y="215"/>
                      <a:pt x="552" y="214"/>
                    </a:cubicBezTo>
                    <a:cubicBezTo>
                      <a:pt x="552" y="214"/>
                      <a:pt x="552" y="215"/>
                      <a:pt x="552" y="215"/>
                    </a:cubicBezTo>
                    <a:cubicBezTo>
                      <a:pt x="552" y="216"/>
                      <a:pt x="550" y="216"/>
                      <a:pt x="551" y="218"/>
                    </a:cubicBezTo>
                    <a:cubicBezTo>
                      <a:pt x="550" y="218"/>
                      <a:pt x="550" y="218"/>
                      <a:pt x="549" y="217"/>
                    </a:cubicBezTo>
                    <a:cubicBezTo>
                      <a:pt x="549" y="217"/>
                      <a:pt x="550" y="216"/>
                      <a:pt x="549" y="216"/>
                    </a:cubicBezTo>
                    <a:cubicBezTo>
                      <a:pt x="549" y="217"/>
                      <a:pt x="549" y="219"/>
                      <a:pt x="549" y="220"/>
                    </a:cubicBezTo>
                    <a:cubicBezTo>
                      <a:pt x="549" y="221"/>
                      <a:pt x="548" y="223"/>
                      <a:pt x="548" y="221"/>
                    </a:cubicBezTo>
                    <a:cubicBezTo>
                      <a:pt x="548" y="221"/>
                      <a:pt x="548" y="221"/>
                      <a:pt x="548" y="221"/>
                    </a:cubicBezTo>
                    <a:cubicBezTo>
                      <a:pt x="547" y="221"/>
                      <a:pt x="546" y="223"/>
                      <a:pt x="546" y="224"/>
                    </a:cubicBezTo>
                    <a:cubicBezTo>
                      <a:pt x="545" y="224"/>
                      <a:pt x="545" y="227"/>
                      <a:pt x="544" y="225"/>
                    </a:cubicBezTo>
                    <a:cubicBezTo>
                      <a:pt x="544" y="227"/>
                      <a:pt x="546" y="226"/>
                      <a:pt x="545" y="227"/>
                    </a:cubicBezTo>
                    <a:cubicBezTo>
                      <a:pt x="544" y="228"/>
                      <a:pt x="543" y="230"/>
                      <a:pt x="543" y="233"/>
                    </a:cubicBezTo>
                    <a:cubicBezTo>
                      <a:pt x="542" y="235"/>
                      <a:pt x="542" y="238"/>
                      <a:pt x="541" y="240"/>
                    </a:cubicBezTo>
                    <a:cubicBezTo>
                      <a:pt x="541" y="240"/>
                      <a:pt x="542" y="239"/>
                      <a:pt x="542" y="240"/>
                    </a:cubicBezTo>
                    <a:cubicBezTo>
                      <a:pt x="541" y="241"/>
                      <a:pt x="540" y="243"/>
                      <a:pt x="539" y="245"/>
                    </a:cubicBezTo>
                    <a:cubicBezTo>
                      <a:pt x="538" y="247"/>
                      <a:pt x="537" y="249"/>
                      <a:pt x="538" y="251"/>
                    </a:cubicBezTo>
                    <a:cubicBezTo>
                      <a:pt x="537" y="252"/>
                      <a:pt x="537" y="250"/>
                      <a:pt x="537" y="251"/>
                    </a:cubicBezTo>
                    <a:cubicBezTo>
                      <a:pt x="537" y="251"/>
                      <a:pt x="537" y="252"/>
                      <a:pt x="536" y="252"/>
                    </a:cubicBezTo>
                    <a:cubicBezTo>
                      <a:pt x="536" y="251"/>
                      <a:pt x="536" y="251"/>
                      <a:pt x="536" y="251"/>
                    </a:cubicBezTo>
                    <a:cubicBezTo>
                      <a:pt x="536" y="250"/>
                      <a:pt x="537" y="249"/>
                      <a:pt x="536" y="249"/>
                    </a:cubicBezTo>
                    <a:cubicBezTo>
                      <a:pt x="535" y="252"/>
                      <a:pt x="533" y="255"/>
                      <a:pt x="532" y="258"/>
                    </a:cubicBezTo>
                    <a:cubicBezTo>
                      <a:pt x="530" y="261"/>
                      <a:pt x="529" y="264"/>
                      <a:pt x="527" y="266"/>
                    </a:cubicBezTo>
                    <a:cubicBezTo>
                      <a:pt x="526" y="267"/>
                      <a:pt x="527" y="269"/>
                      <a:pt x="525" y="269"/>
                    </a:cubicBezTo>
                    <a:cubicBezTo>
                      <a:pt x="526" y="269"/>
                      <a:pt x="526" y="269"/>
                      <a:pt x="527" y="269"/>
                    </a:cubicBezTo>
                    <a:cubicBezTo>
                      <a:pt x="526" y="269"/>
                      <a:pt x="527" y="270"/>
                      <a:pt x="526" y="271"/>
                    </a:cubicBezTo>
                    <a:cubicBezTo>
                      <a:pt x="526" y="271"/>
                      <a:pt x="525" y="272"/>
                      <a:pt x="524" y="273"/>
                    </a:cubicBezTo>
                    <a:cubicBezTo>
                      <a:pt x="524" y="274"/>
                      <a:pt x="523" y="276"/>
                      <a:pt x="523" y="277"/>
                    </a:cubicBezTo>
                    <a:cubicBezTo>
                      <a:pt x="521" y="279"/>
                      <a:pt x="520" y="281"/>
                      <a:pt x="519" y="283"/>
                    </a:cubicBezTo>
                    <a:cubicBezTo>
                      <a:pt x="518" y="285"/>
                      <a:pt x="517" y="287"/>
                      <a:pt x="515" y="288"/>
                    </a:cubicBezTo>
                    <a:cubicBezTo>
                      <a:pt x="515" y="289"/>
                      <a:pt x="514" y="290"/>
                      <a:pt x="514" y="291"/>
                    </a:cubicBezTo>
                    <a:cubicBezTo>
                      <a:pt x="513" y="292"/>
                      <a:pt x="512" y="293"/>
                      <a:pt x="511" y="294"/>
                    </a:cubicBezTo>
                    <a:cubicBezTo>
                      <a:pt x="509" y="297"/>
                      <a:pt x="507" y="299"/>
                      <a:pt x="506" y="301"/>
                    </a:cubicBezTo>
                    <a:cubicBezTo>
                      <a:pt x="506" y="302"/>
                      <a:pt x="505" y="302"/>
                      <a:pt x="505" y="302"/>
                    </a:cubicBezTo>
                    <a:cubicBezTo>
                      <a:pt x="504" y="303"/>
                      <a:pt x="506" y="303"/>
                      <a:pt x="504" y="305"/>
                    </a:cubicBezTo>
                    <a:cubicBezTo>
                      <a:pt x="504" y="305"/>
                      <a:pt x="503" y="304"/>
                      <a:pt x="503" y="305"/>
                    </a:cubicBezTo>
                    <a:cubicBezTo>
                      <a:pt x="502" y="307"/>
                      <a:pt x="502" y="307"/>
                      <a:pt x="502" y="307"/>
                    </a:cubicBezTo>
                    <a:cubicBezTo>
                      <a:pt x="501" y="308"/>
                      <a:pt x="501" y="308"/>
                      <a:pt x="499" y="309"/>
                    </a:cubicBezTo>
                    <a:cubicBezTo>
                      <a:pt x="500" y="310"/>
                      <a:pt x="498" y="311"/>
                      <a:pt x="497" y="311"/>
                    </a:cubicBezTo>
                    <a:cubicBezTo>
                      <a:pt x="496" y="313"/>
                      <a:pt x="495" y="314"/>
                      <a:pt x="494" y="315"/>
                    </a:cubicBezTo>
                    <a:cubicBezTo>
                      <a:pt x="493" y="317"/>
                      <a:pt x="491" y="318"/>
                      <a:pt x="490" y="319"/>
                    </a:cubicBezTo>
                    <a:cubicBezTo>
                      <a:pt x="489" y="321"/>
                      <a:pt x="487" y="322"/>
                      <a:pt x="486" y="324"/>
                    </a:cubicBezTo>
                    <a:cubicBezTo>
                      <a:pt x="485" y="325"/>
                      <a:pt x="483" y="327"/>
                      <a:pt x="482" y="329"/>
                    </a:cubicBezTo>
                    <a:cubicBezTo>
                      <a:pt x="484" y="328"/>
                      <a:pt x="486" y="326"/>
                      <a:pt x="485" y="328"/>
                    </a:cubicBezTo>
                    <a:cubicBezTo>
                      <a:pt x="485" y="325"/>
                      <a:pt x="488" y="324"/>
                      <a:pt x="488" y="322"/>
                    </a:cubicBezTo>
                    <a:cubicBezTo>
                      <a:pt x="490" y="322"/>
                      <a:pt x="492" y="319"/>
                      <a:pt x="492" y="317"/>
                    </a:cubicBezTo>
                    <a:cubicBezTo>
                      <a:pt x="494" y="317"/>
                      <a:pt x="494" y="317"/>
                      <a:pt x="495" y="315"/>
                    </a:cubicBezTo>
                    <a:cubicBezTo>
                      <a:pt x="495" y="316"/>
                      <a:pt x="496" y="315"/>
                      <a:pt x="496" y="315"/>
                    </a:cubicBezTo>
                    <a:cubicBezTo>
                      <a:pt x="496" y="316"/>
                      <a:pt x="496" y="317"/>
                      <a:pt x="495" y="317"/>
                    </a:cubicBezTo>
                    <a:cubicBezTo>
                      <a:pt x="495" y="318"/>
                      <a:pt x="494" y="319"/>
                      <a:pt x="493" y="319"/>
                    </a:cubicBezTo>
                    <a:cubicBezTo>
                      <a:pt x="492" y="321"/>
                      <a:pt x="491" y="322"/>
                      <a:pt x="489" y="324"/>
                    </a:cubicBezTo>
                    <a:cubicBezTo>
                      <a:pt x="494" y="321"/>
                      <a:pt x="496" y="318"/>
                      <a:pt x="499" y="314"/>
                    </a:cubicBezTo>
                    <a:cubicBezTo>
                      <a:pt x="500" y="315"/>
                      <a:pt x="500" y="315"/>
                      <a:pt x="501" y="314"/>
                    </a:cubicBezTo>
                    <a:cubicBezTo>
                      <a:pt x="501" y="313"/>
                      <a:pt x="502" y="311"/>
                      <a:pt x="504" y="309"/>
                    </a:cubicBezTo>
                    <a:cubicBezTo>
                      <a:pt x="506" y="307"/>
                      <a:pt x="508" y="305"/>
                      <a:pt x="509" y="305"/>
                    </a:cubicBezTo>
                    <a:cubicBezTo>
                      <a:pt x="510" y="304"/>
                      <a:pt x="510" y="303"/>
                      <a:pt x="511" y="302"/>
                    </a:cubicBezTo>
                    <a:cubicBezTo>
                      <a:pt x="511" y="301"/>
                      <a:pt x="511" y="301"/>
                      <a:pt x="512" y="300"/>
                    </a:cubicBezTo>
                    <a:cubicBezTo>
                      <a:pt x="512" y="299"/>
                      <a:pt x="513" y="298"/>
                      <a:pt x="515" y="297"/>
                    </a:cubicBezTo>
                    <a:cubicBezTo>
                      <a:pt x="514" y="297"/>
                      <a:pt x="517" y="291"/>
                      <a:pt x="518" y="292"/>
                    </a:cubicBezTo>
                    <a:cubicBezTo>
                      <a:pt x="519" y="292"/>
                      <a:pt x="518" y="293"/>
                      <a:pt x="518" y="293"/>
                    </a:cubicBezTo>
                    <a:cubicBezTo>
                      <a:pt x="519" y="292"/>
                      <a:pt x="519" y="290"/>
                      <a:pt x="521" y="290"/>
                    </a:cubicBezTo>
                    <a:cubicBezTo>
                      <a:pt x="520" y="288"/>
                      <a:pt x="522" y="287"/>
                      <a:pt x="523" y="285"/>
                    </a:cubicBezTo>
                    <a:cubicBezTo>
                      <a:pt x="524" y="283"/>
                      <a:pt x="526" y="281"/>
                      <a:pt x="525" y="279"/>
                    </a:cubicBezTo>
                    <a:cubicBezTo>
                      <a:pt x="526" y="278"/>
                      <a:pt x="527" y="279"/>
                      <a:pt x="527" y="279"/>
                    </a:cubicBezTo>
                    <a:cubicBezTo>
                      <a:pt x="528" y="277"/>
                      <a:pt x="528" y="277"/>
                      <a:pt x="529" y="274"/>
                    </a:cubicBezTo>
                    <a:cubicBezTo>
                      <a:pt x="531" y="274"/>
                      <a:pt x="532" y="271"/>
                      <a:pt x="534" y="268"/>
                    </a:cubicBezTo>
                    <a:cubicBezTo>
                      <a:pt x="535" y="266"/>
                      <a:pt x="536" y="263"/>
                      <a:pt x="538" y="262"/>
                    </a:cubicBezTo>
                    <a:cubicBezTo>
                      <a:pt x="537" y="264"/>
                      <a:pt x="536" y="265"/>
                      <a:pt x="536" y="267"/>
                    </a:cubicBezTo>
                    <a:cubicBezTo>
                      <a:pt x="535" y="269"/>
                      <a:pt x="534" y="271"/>
                      <a:pt x="533" y="273"/>
                    </a:cubicBezTo>
                    <a:cubicBezTo>
                      <a:pt x="531" y="277"/>
                      <a:pt x="529" y="281"/>
                      <a:pt x="528" y="285"/>
                    </a:cubicBezTo>
                    <a:cubicBezTo>
                      <a:pt x="529" y="282"/>
                      <a:pt x="532" y="280"/>
                      <a:pt x="532" y="278"/>
                    </a:cubicBezTo>
                    <a:cubicBezTo>
                      <a:pt x="533" y="279"/>
                      <a:pt x="534" y="275"/>
                      <a:pt x="535" y="275"/>
                    </a:cubicBezTo>
                    <a:cubicBezTo>
                      <a:pt x="535" y="276"/>
                      <a:pt x="534" y="277"/>
                      <a:pt x="534" y="278"/>
                    </a:cubicBezTo>
                    <a:cubicBezTo>
                      <a:pt x="533" y="279"/>
                      <a:pt x="532" y="280"/>
                      <a:pt x="532" y="281"/>
                    </a:cubicBezTo>
                    <a:cubicBezTo>
                      <a:pt x="531" y="284"/>
                      <a:pt x="529" y="285"/>
                      <a:pt x="528" y="286"/>
                    </a:cubicBezTo>
                    <a:cubicBezTo>
                      <a:pt x="529" y="286"/>
                      <a:pt x="530" y="285"/>
                      <a:pt x="530" y="285"/>
                    </a:cubicBezTo>
                    <a:cubicBezTo>
                      <a:pt x="529" y="288"/>
                      <a:pt x="525" y="289"/>
                      <a:pt x="525" y="293"/>
                    </a:cubicBezTo>
                    <a:cubicBezTo>
                      <a:pt x="525" y="292"/>
                      <a:pt x="525" y="292"/>
                      <a:pt x="524" y="293"/>
                    </a:cubicBezTo>
                    <a:cubicBezTo>
                      <a:pt x="522" y="296"/>
                      <a:pt x="518" y="300"/>
                      <a:pt x="517" y="302"/>
                    </a:cubicBezTo>
                    <a:cubicBezTo>
                      <a:pt x="516" y="303"/>
                      <a:pt x="514" y="304"/>
                      <a:pt x="513" y="305"/>
                    </a:cubicBezTo>
                    <a:cubicBezTo>
                      <a:pt x="512" y="306"/>
                      <a:pt x="512" y="307"/>
                      <a:pt x="511" y="308"/>
                    </a:cubicBezTo>
                    <a:cubicBezTo>
                      <a:pt x="510" y="309"/>
                      <a:pt x="507" y="312"/>
                      <a:pt x="508" y="311"/>
                    </a:cubicBezTo>
                    <a:cubicBezTo>
                      <a:pt x="506" y="312"/>
                      <a:pt x="504" y="314"/>
                      <a:pt x="504" y="316"/>
                    </a:cubicBezTo>
                    <a:cubicBezTo>
                      <a:pt x="503" y="315"/>
                      <a:pt x="501" y="319"/>
                      <a:pt x="500" y="318"/>
                    </a:cubicBezTo>
                    <a:cubicBezTo>
                      <a:pt x="499" y="320"/>
                      <a:pt x="500" y="321"/>
                      <a:pt x="498" y="322"/>
                    </a:cubicBezTo>
                    <a:cubicBezTo>
                      <a:pt x="497" y="322"/>
                      <a:pt x="496" y="322"/>
                      <a:pt x="494" y="323"/>
                    </a:cubicBezTo>
                    <a:cubicBezTo>
                      <a:pt x="493" y="325"/>
                      <a:pt x="492" y="326"/>
                      <a:pt x="491" y="328"/>
                    </a:cubicBezTo>
                    <a:cubicBezTo>
                      <a:pt x="490" y="330"/>
                      <a:pt x="488" y="331"/>
                      <a:pt x="485" y="333"/>
                    </a:cubicBezTo>
                    <a:cubicBezTo>
                      <a:pt x="486" y="333"/>
                      <a:pt x="486" y="333"/>
                      <a:pt x="486" y="334"/>
                    </a:cubicBezTo>
                    <a:cubicBezTo>
                      <a:pt x="483" y="337"/>
                      <a:pt x="481" y="340"/>
                      <a:pt x="478" y="340"/>
                    </a:cubicBezTo>
                    <a:cubicBezTo>
                      <a:pt x="478" y="342"/>
                      <a:pt x="475" y="343"/>
                      <a:pt x="473" y="344"/>
                    </a:cubicBezTo>
                    <a:cubicBezTo>
                      <a:pt x="471" y="345"/>
                      <a:pt x="468" y="350"/>
                      <a:pt x="467" y="348"/>
                    </a:cubicBezTo>
                    <a:cubicBezTo>
                      <a:pt x="466" y="349"/>
                      <a:pt x="467" y="350"/>
                      <a:pt x="466" y="350"/>
                    </a:cubicBezTo>
                    <a:cubicBezTo>
                      <a:pt x="466" y="350"/>
                      <a:pt x="464" y="350"/>
                      <a:pt x="464" y="351"/>
                    </a:cubicBezTo>
                    <a:cubicBezTo>
                      <a:pt x="464" y="353"/>
                      <a:pt x="458" y="355"/>
                      <a:pt x="457" y="356"/>
                    </a:cubicBezTo>
                    <a:cubicBezTo>
                      <a:pt x="452" y="357"/>
                      <a:pt x="450" y="362"/>
                      <a:pt x="445" y="364"/>
                    </a:cubicBezTo>
                    <a:cubicBezTo>
                      <a:pt x="444" y="363"/>
                      <a:pt x="444" y="363"/>
                      <a:pt x="443" y="363"/>
                    </a:cubicBezTo>
                    <a:cubicBezTo>
                      <a:pt x="444" y="364"/>
                      <a:pt x="445" y="364"/>
                      <a:pt x="444" y="365"/>
                    </a:cubicBezTo>
                    <a:cubicBezTo>
                      <a:pt x="442" y="366"/>
                      <a:pt x="441" y="366"/>
                      <a:pt x="439" y="366"/>
                    </a:cubicBezTo>
                    <a:cubicBezTo>
                      <a:pt x="440" y="367"/>
                      <a:pt x="441" y="367"/>
                      <a:pt x="439" y="368"/>
                    </a:cubicBezTo>
                    <a:cubicBezTo>
                      <a:pt x="438" y="368"/>
                      <a:pt x="433" y="369"/>
                      <a:pt x="433" y="370"/>
                    </a:cubicBezTo>
                    <a:cubicBezTo>
                      <a:pt x="430" y="372"/>
                      <a:pt x="427" y="373"/>
                      <a:pt x="425" y="374"/>
                    </a:cubicBezTo>
                    <a:cubicBezTo>
                      <a:pt x="422" y="375"/>
                      <a:pt x="420" y="376"/>
                      <a:pt x="418" y="377"/>
                    </a:cubicBezTo>
                    <a:cubicBezTo>
                      <a:pt x="417" y="376"/>
                      <a:pt x="413" y="379"/>
                      <a:pt x="410" y="379"/>
                    </a:cubicBezTo>
                    <a:cubicBezTo>
                      <a:pt x="409" y="380"/>
                      <a:pt x="408" y="379"/>
                      <a:pt x="406" y="379"/>
                    </a:cubicBezTo>
                    <a:cubicBezTo>
                      <a:pt x="405" y="379"/>
                      <a:pt x="402" y="381"/>
                      <a:pt x="400" y="381"/>
                    </a:cubicBezTo>
                    <a:cubicBezTo>
                      <a:pt x="395" y="382"/>
                      <a:pt x="393" y="383"/>
                      <a:pt x="388" y="384"/>
                    </a:cubicBezTo>
                    <a:cubicBezTo>
                      <a:pt x="388" y="384"/>
                      <a:pt x="390" y="384"/>
                      <a:pt x="389" y="383"/>
                    </a:cubicBezTo>
                    <a:cubicBezTo>
                      <a:pt x="388" y="384"/>
                      <a:pt x="388" y="385"/>
                      <a:pt x="386" y="385"/>
                    </a:cubicBezTo>
                    <a:cubicBezTo>
                      <a:pt x="385" y="385"/>
                      <a:pt x="380" y="387"/>
                      <a:pt x="381" y="385"/>
                    </a:cubicBezTo>
                    <a:cubicBezTo>
                      <a:pt x="379" y="385"/>
                      <a:pt x="379" y="387"/>
                      <a:pt x="377" y="387"/>
                    </a:cubicBezTo>
                    <a:cubicBezTo>
                      <a:pt x="376" y="388"/>
                      <a:pt x="376" y="387"/>
                      <a:pt x="374" y="387"/>
                    </a:cubicBezTo>
                    <a:cubicBezTo>
                      <a:pt x="374" y="388"/>
                      <a:pt x="373" y="388"/>
                      <a:pt x="371" y="388"/>
                    </a:cubicBezTo>
                    <a:cubicBezTo>
                      <a:pt x="371" y="388"/>
                      <a:pt x="371" y="388"/>
                      <a:pt x="371" y="388"/>
                    </a:cubicBezTo>
                    <a:cubicBezTo>
                      <a:pt x="368" y="389"/>
                      <a:pt x="366" y="389"/>
                      <a:pt x="364" y="389"/>
                    </a:cubicBezTo>
                    <a:cubicBezTo>
                      <a:pt x="362" y="389"/>
                      <a:pt x="361" y="388"/>
                      <a:pt x="358" y="389"/>
                    </a:cubicBezTo>
                    <a:cubicBezTo>
                      <a:pt x="358" y="389"/>
                      <a:pt x="358" y="390"/>
                      <a:pt x="356" y="390"/>
                    </a:cubicBezTo>
                    <a:cubicBezTo>
                      <a:pt x="357" y="389"/>
                      <a:pt x="352" y="389"/>
                      <a:pt x="351" y="389"/>
                    </a:cubicBezTo>
                    <a:cubicBezTo>
                      <a:pt x="350" y="390"/>
                      <a:pt x="353" y="388"/>
                      <a:pt x="353" y="390"/>
                    </a:cubicBezTo>
                    <a:cubicBezTo>
                      <a:pt x="351" y="390"/>
                      <a:pt x="350" y="389"/>
                      <a:pt x="350" y="390"/>
                    </a:cubicBezTo>
                    <a:cubicBezTo>
                      <a:pt x="349" y="390"/>
                      <a:pt x="350" y="389"/>
                      <a:pt x="348" y="389"/>
                    </a:cubicBezTo>
                    <a:cubicBezTo>
                      <a:pt x="348" y="390"/>
                      <a:pt x="348" y="391"/>
                      <a:pt x="347" y="391"/>
                    </a:cubicBezTo>
                    <a:cubicBezTo>
                      <a:pt x="347" y="390"/>
                      <a:pt x="346" y="390"/>
                      <a:pt x="346" y="389"/>
                    </a:cubicBezTo>
                    <a:cubicBezTo>
                      <a:pt x="344" y="390"/>
                      <a:pt x="342" y="390"/>
                      <a:pt x="340" y="390"/>
                    </a:cubicBezTo>
                    <a:cubicBezTo>
                      <a:pt x="339" y="390"/>
                      <a:pt x="338" y="390"/>
                      <a:pt x="337" y="390"/>
                    </a:cubicBezTo>
                    <a:cubicBezTo>
                      <a:pt x="336" y="390"/>
                      <a:pt x="335" y="390"/>
                      <a:pt x="333" y="390"/>
                    </a:cubicBezTo>
                    <a:cubicBezTo>
                      <a:pt x="331" y="390"/>
                      <a:pt x="329" y="390"/>
                      <a:pt x="326" y="390"/>
                    </a:cubicBezTo>
                    <a:cubicBezTo>
                      <a:pt x="324" y="390"/>
                      <a:pt x="321" y="390"/>
                      <a:pt x="318" y="390"/>
                    </a:cubicBezTo>
                    <a:cubicBezTo>
                      <a:pt x="316" y="390"/>
                      <a:pt x="313" y="389"/>
                      <a:pt x="311" y="388"/>
                    </a:cubicBezTo>
                    <a:cubicBezTo>
                      <a:pt x="309" y="388"/>
                      <a:pt x="308" y="388"/>
                      <a:pt x="307" y="388"/>
                    </a:cubicBezTo>
                    <a:cubicBezTo>
                      <a:pt x="305" y="388"/>
                      <a:pt x="304" y="388"/>
                      <a:pt x="303" y="388"/>
                    </a:cubicBezTo>
                    <a:cubicBezTo>
                      <a:pt x="300" y="387"/>
                      <a:pt x="298" y="387"/>
                      <a:pt x="296" y="387"/>
                    </a:cubicBezTo>
                    <a:cubicBezTo>
                      <a:pt x="293" y="386"/>
                      <a:pt x="291" y="386"/>
                      <a:pt x="288" y="386"/>
                    </a:cubicBezTo>
                    <a:cubicBezTo>
                      <a:pt x="287" y="385"/>
                      <a:pt x="286" y="384"/>
                      <a:pt x="284" y="384"/>
                    </a:cubicBezTo>
                    <a:cubicBezTo>
                      <a:pt x="285" y="385"/>
                      <a:pt x="284" y="385"/>
                      <a:pt x="284" y="385"/>
                    </a:cubicBezTo>
                    <a:cubicBezTo>
                      <a:pt x="283" y="384"/>
                      <a:pt x="283" y="384"/>
                      <a:pt x="282" y="383"/>
                    </a:cubicBezTo>
                    <a:cubicBezTo>
                      <a:pt x="281" y="383"/>
                      <a:pt x="281" y="383"/>
                      <a:pt x="280" y="383"/>
                    </a:cubicBezTo>
                    <a:cubicBezTo>
                      <a:pt x="279" y="382"/>
                      <a:pt x="278" y="382"/>
                      <a:pt x="276" y="382"/>
                    </a:cubicBezTo>
                    <a:cubicBezTo>
                      <a:pt x="275" y="382"/>
                      <a:pt x="273" y="382"/>
                      <a:pt x="272" y="380"/>
                    </a:cubicBezTo>
                    <a:cubicBezTo>
                      <a:pt x="270" y="381"/>
                      <a:pt x="269" y="380"/>
                      <a:pt x="267" y="380"/>
                    </a:cubicBezTo>
                    <a:cubicBezTo>
                      <a:pt x="265" y="379"/>
                      <a:pt x="264" y="379"/>
                      <a:pt x="262" y="378"/>
                    </a:cubicBezTo>
                    <a:cubicBezTo>
                      <a:pt x="260" y="377"/>
                      <a:pt x="258" y="377"/>
                      <a:pt x="257" y="376"/>
                    </a:cubicBezTo>
                    <a:cubicBezTo>
                      <a:pt x="255" y="376"/>
                      <a:pt x="254" y="376"/>
                      <a:pt x="252" y="376"/>
                    </a:cubicBezTo>
                    <a:cubicBezTo>
                      <a:pt x="254" y="377"/>
                      <a:pt x="255" y="375"/>
                      <a:pt x="256" y="377"/>
                    </a:cubicBezTo>
                    <a:cubicBezTo>
                      <a:pt x="254" y="378"/>
                      <a:pt x="252" y="377"/>
                      <a:pt x="250" y="376"/>
                    </a:cubicBezTo>
                    <a:cubicBezTo>
                      <a:pt x="248" y="376"/>
                      <a:pt x="246" y="375"/>
                      <a:pt x="243" y="374"/>
                    </a:cubicBezTo>
                    <a:cubicBezTo>
                      <a:pt x="243" y="374"/>
                      <a:pt x="243" y="374"/>
                      <a:pt x="243" y="375"/>
                    </a:cubicBezTo>
                    <a:cubicBezTo>
                      <a:pt x="241" y="375"/>
                      <a:pt x="236" y="373"/>
                      <a:pt x="236" y="371"/>
                    </a:cubicBezTo>
                    <a:cubicBezTo>
                      <a:pt x="234" y="371"/>
                      <a:pt x="232" y="370"/>
                      <a:pt x="230" y="368"/>
                    </a:cubicBezTo>
                    <a:cubicBezTo>
                      <a:pt x="229" y="368"/>
                      <a:pt x="227" y="367"/>
                      <a:pt x="226" y="366"/>
                    </a:cubicBezTo>
                    <a:cubicBezTo>
                      <a:pt x="225" y="365"/>
                      <a:pt x="224" y="365"/>
                      <a:pt x="223" y="364"/>
                    </a:cubicBezTo>
                    <a:cubicBezTo>
                      <a:pt x="223" y="363"/>
                      <a:pt x="222" y="363"/>
                      <a:pt x="222" y="363"/>
                    </a:cubicBezTo>
                    <a:cubicBezTo>
                      <a:pt x="222" y="363"/>
                      <a:pt x="222" y="362"/>
                      <a:pt x="222" y="361"/>
                    </a:cubicBezTo>
                    <a:cubicBezTo>
                      <a:pt x="221" y="362"/>
                      <a:pt x="219" y="361"/>
                      <a:pt x="218" y="360"/>
                    </a:cubicBezTo>
                    <a:cubicBezTo>
                      <a:pt x="217" y="359"/>
                      <a:pt x="215" y="357"/>
                      <a:pt x="214" y="358"/>
                    </a:cubicBezTo>
                    <a:cubicBezTo>
                      <a:pt x="213" y="355"/>
                      <a:pt x="209" y="354"/>
                      <a:pt x="208" y="351"/>
                    </a:cubicBezTo>
                    <a:cubicBezTo>
                      <a:pt x="206" y="352"/>
                      <a:pt x="203" y="349"/>
                      <a:pt x="201" y="348"/>
                    </a:cubicBezTo>
                    <a:cubicBezTo>
                      <a:pt x="201" y="348"/>
                      <a:pt x="201" y="349"/>
                      <a:pt x="201" y="349"/>
                    </a:cubicBezTo>
                    <a:cubicBezTo>
                      <a:pt x="200" y="348"/>
                      <a:pt x="200" y="349"/>
                      <a:pt x="199" y="349"/>
                    </a:cubicBezTo>
                    <a:cubicBezTo>
                      <a:pt x="196" y="347"/>
                      <a:pt x="197" y="346"/>
                      <a:pt x="195" y="345"/>
                    </a:cubicBezTo>
                    <a:cubicBezTo>
                      <a:pt x="196" y="345"/>
                      <a:pt x="197" y="344"/>
                      <a:pt x="196" y="344"/>
                    </a:cubicBezTo>
                    <a:cubicBezTo>
                      <a:pt x="195" y="345"/>
                      <a:pt x="194" y="345"/>
                      <a:pt x="193" y="344"/>
                    </a:cubicBezTo>
                    <a:cubicBezTo>
                      <a:pt x="192" y="344"/>
                      <a:pt x="191" y="343"/>
                      <a:pt x="191" y="343"/>
                    </a:cubicBezTo>
                    <a:cubicBezTo>
                      <a:pt x="190" y="342"/>
                      <a:pt x="189" y="341"/>
                      <a:pt x="189" y="341"/>
                    </a:cubicBezTo>
                    <a:cubicBezTo>
                      <a:pt x="189" y="342"/>
                      <a:pt x="188" y="339"/>
                      <a:pt x="187" y="340"/>
                    </a:cubicBezTo>
                    <a:cubicBezTo>
                      <a:pt x="186" y="340"/>
                      <a:pt x="187" y="341"/>
                      <a:pt x="187" y="342"/>
                    </a:cubicBezTo>
                    <a:cubicBezTo>
                      <a:pt x="188" y="342"/>
                      <a:pt x="188" y="342"/>
                      <a:pt x="189" y="342"/>
                    </a:cubicBezTo>
                    <a:cubicBezTo>
                      <a:pt x="190" y="344"/>
                      <a:pt x="190" y="345"/>
                      <a:pt x="191" y="347"/>
                    </a:cubicBezTo>
                    <a:cubicBezTo>
                      <a:pt x="190" y="346"/>
                      <a:pt x="189" y="345"/>
                      <a:pt x="189" y="346"/>
                    </a:cubicBezTo>
                    <a:cubicBezTo>
                      <a:pt x="192" y="349"/>
                      <a:pt x="193" y="349"/>
                      <a:pt x="196" y="352"/>
                    </a:cubicBezTo>
                    <a:cubicBezTo>
                      <a:pt x="196" y="353"/>
                      <a:pt x="197" y="353"/>
                      <a:pt x="197" y="354"/>
                    </a:cubicBezTo>
                    <a:cubicBezTo>
                      <a:pt x="198" y="355"/>
                      <a:pt x="199" y="355"/>
                      <a:pt x="201" y="356"/>
                    </a:cubicBezTo>
                    <a:cubicBezTo>
                      <a:pt x="201" y="357"/>
                      <a:pt x="202" y="358"/>
                      <a:pt x="204" y="359"/>
                    </a:cubicBezTo>
                    <a:cubicBezTo>
                      <a:pt x="205" y="361"/>
                      <a:pt x="207" y="362"/>
                      <a:pt x="208" y="363"/>
                    </a:cubicBezTo>
                    <a:cubicBezTo>
                      <a:pt x="210" y="364"/>
                      <a:pt x="213" y="365"/>
                      <a:pt x="213" y="367"/>
                    </a:cubicBezTo>
                    <a:cubicBezTo>
                      <a:pt x="214" y="368"/>
                      <a:pt x="214" y="367"/>
                      <a:pt x="215" y="367"/>
                    </a:cubicBezTo>
                    <a:cubicBezTo>
                      <a:pt x="216" y="368"/>
                      <a:pt x="214" y="369"/>
                      <a:pt x="215" y="369"/>
                    </a:cubicBezTo>
                    <a:cubicBezTo>
                      <a:pt x="216" y="369"/>
                      <a:pt x="217" y="370"/>
                      <a:pt x="218" y="370"/>
                    </a:cubicBezTo>
                    <a:cubicBezTo>
                      <a:pt x="218" y="371"/>
                      <a:pt x="221" y="372"/>
                      <a:pt x="221" y="374"/>
                    </a:cubicBezTo>
                    <a:cubicBezTo>
                      <a:pt x="219" y="373"/>
                      <a:pt x="216" y="372"/>
                      <a:pt x="217" y="374"/>
                    </a:cubicBezTo>
                    <a:cubicBezTo>
                      <a:pt x="221" y="373"/>
                      <a:pt x="227" y="377"/>
                      <a:pt x="227" y="381"/>
                    </a:cubicBezTo>
                    <a:cubicBezTo>
                      <a:pt x="229" y="381"/>
                      <a:pt x="227" y="379"/>
                      <a:pt x="228" y="380"/>
                    </a:cubicBezTo>
                    <a:cubicBezTo>
                      <a:pt x="229" y="381"/>
                      <a:pt x="230" y="382"/>
                      <a:pt x="230" y="383"/>
                    </a:cubicBezTo>
                    <a:cubicBezTo>
                      <a:pt x="229" y="383"/>
                      <a:pt x="228" y="383"/>
                      <a:pt x="228" y="383"/>
                    </a:cubicBezTo>
                    <a:cubicBezTo>
                      <a:pt x="226" y="385"/>
                      <a:pt x="230" y="386"/>
                      <a:pt x="233" y="388"/>
                    </a:cubicBezTo>
                    <a:cubicBezTo>
                      <a:pt x="231" y="389"/>
                      <a:pt x="230" y="388"/>
                      <a:pt x="228" y="387"/>
                    </a:cubicBezTo>
                    <a:cubicBezTo>
                      <a:pt x="226" y="386"/>
                      <a:pt x="224" y="385"/>
                      <a:pt x="222" y="383"/>
                    </a:cubicBezTo>
                    <a:cubicBezTo>
                      <a:pt x="221" y="384"/>
                      <a:pt x="222" y="384"/>
                      <a:pt x="223" y="385"/>
                    </a:cubicBezTo>
                    <a:cubicBezTo>
                      <a:pt x="221" y="385"/>
                      <a:pt x="219" y="384"/>
                      <a:pt x="217" y="382"/>
                    </a:cubicBezTo>
                    <a:cubicBezTo>
                      <a:pt x="215" y="381"/>
                      <a:pt x="214" y="379"/>
                      <a:pt x="212" y="380"/>
                    </a:cubicBezTo>
                    <a:cubicBezTo>
                      <a:pt x="213" y="380"/>
                      <a:pt x="214" y="381"/>
                      <a:pt x="215" y="383"/>
                    </a:cubicBezTo>
                    <a:cubicBezTo>
                      <a:pt x="211" y="380"/>
                      <a:pt x="208" y="378"/>
                      <a:pt x="205" y="376"/>
                    </a:cubicBezTo>
                    <a:cubicBezTo>
                      <a:pt x="203" y="374"/>
                      <a:pt x="200" y="372"/>
                      <a:pt x="196" y="369"/>
                    </a:cubicBezTo>
                    <a:cubicBezTo>
                      <a:pt x="196" y="369"/>
                      <a:pt x="197" y="369"/>
                      <a:pt x="197" y="369"/>
                    </a:cubicBezTo>
                    <a:cubicBezTo>
                      <a:pt x="195" y="368"/>
                      <a:pt x="194" y="368"/>
                      <a:pt x="192" y="367"/>
                    </a:cubicBezTo>
                    <a:cubicBezTo>
                      <a:pt x="192" y="366"/>
                      <a:pt x="192" y="366"/>
                      <a:pt x="192" y="365"/>
                    </a:cubicBezTo>
                    <a:cubicBezTo>
                      <a:pt x="192" y="366"/>
                      <a:pt x="191" y="365"/>
                      <a:pt x="191" y="365"/>
                    </a:cubicBezTo>
                    <a:cubicBezTo>
                      <a:pt x="190" y="365"/>
                      <a:pt x="192" y="366"/>
                      <a:pt x="191" y="367"/>
                    </a:cubicBezTo>
                    <a:cubicBezTo>
                      <a:pt x="190" y="366"/>
                      <a:pt x="188" y="365"/>
                      <a:pt x="187" y="364"/>
                    </a:cubicBezTo>
                    <a:cubicBezTo>
                      <a:pt x="185" y="362"/>
                      <a:pt x="184" y="361"/>
                      <a:pt x="182" y="360"/>
                    </a:cubicBezTo>
                    <a:cubicBezTo>
                      <a:pt x="181" y="358"/>
                      <a:pt x="179" y="357"/>
                      <a:pt x="179" y="355"/>
                    </a:cubicBezTo>
                    <a:cubicBezTo>
                      <a:pt x="177" y="356"/>
                      <a:pt x="178" y="357"/>
                      <a:pt x="176" y="356"/>
                    </a:cubicBezTo>
                    <a:cubicBezTo>
                      <a:pt x="176" y="354"/>
                      <a:pt x="175" y="352"/>
                      <a:pt x="178" y="353"/>
                    </a:cubicBezTo>
                    <a:cubicBezTo>
                      <a:pt x="178" y="353"/>
                      <a:pt x="178" y="352"/>
                      <a:pt x="178" y="352"/>
                    </a:cubicBezTo>
                    <a:cubicBezTo>
                      <a:pt x="177" y="353"/>
                      <a:pt x="175" y="350"/>
                      <a:pt x="173" y="349"/>
                    </a:cubicBezTo>
                    <a:cubicBezTo>
                      <a:pt x="172" y="350"/>
                      <a:pt x="169" y="347"/>
                      <a:pt x="170" y="346"/>
                    </a:cubicBezTo>
                    <a:cubicBezTo>
                      <a:pt x="169" y="347"/>
                      <a:pt x="168" y="346"/>
                      <a:pt x="167" y="345"/>
                    </a:cubicBezTo>
                    <a:cubicBezTo>
                      <a:pt x="167" y="342"/>
                      <a:pt x="169" y="345"/>
                      <a:pt x="169" y="344"/>
                    </a:cubicBezTo>
                    <a:cubicBezTo>
                      <a:pt x="168" y="343"/>
                      <a:pt x="167" y="341"/>
                      <a:pt x="166" y="341"/>
                    </a:cubicBezTo>
                    <a:cubicBezTo>
                      <a:pt x="168" y="344"/>
                      <a:pt x="164" y="339"/>
                      <a:pt x="165" y="342"/>
                    </a:cubicBezTo>
                    <a:cubicBezTo>
                      <a:pt x="165" y="343"/>
                      <a:pt x="165" y="342"/>
                      <a:pt x="167" y="343"/>
                    </a:cubicBezTo>
                    <a:cubicBezTo>
                      <a:pt x="166" y="344"/>
                      <a:pt x="165" y="344"/>
                      <a:pt x="164" y="343"/>
                    </a:cubicBezTo>
                    <a:cubicBezTo>
                      <a:pt x="163" y="341"/>
                      <a:pt x="164" y="340"/>
                      <a:pt x="164" y="340"/>
                    </a:cubicBezTo>
                    <a:cubicBezTo>
                      <a:pt x="163" y="339"/>
                      <a:pt x="162" y="336"/>
                      <a:pt x="160" y="336"/>
                    </a:cubicBezTo>
                    <a:cubicBezTo>
                      <a:pt x="162" y="337"/>
                      <a:pt x="162" y="338"/>
                      <a:pt x="163" y="339"/>
                    </a:cubicBezTo>
                    <a:cubicBezTo>
                      <a:pt x="163" y="340"/>
                      <a:pt x="163" y="341"/>
                      <a:pt x="162" y="341"/>
                    </a:cubicBezTo>
                    <a:cubicBezTo>
                      <a:pt x="161" y="339"/>
                      <a:pt x="163" y="340"/>
                      <a:pt x="162" y="339"/>
                    </a:cubicBezTo>
                    <a:cubicBezTo>
                      <a:pt x="161" y="338"/>
                      <a:pt x="158" y="336"/>
                      <a:pt x="160" y="335"/>
                    </a:cubicBezTo>
                    <a:cubicBezTo>
                      <a:pt x="158" y="334"/>
                      <a:pt x="158" y="335"/>
                      <a:pt x="158" y="336"/>
                    </a:cubicBezTo>
                    <a:cubicBezTo>
                      <a:pt x="156" y="334"/>
                      <a:pt x="157" y="334"/>
                      <a:pt x="158" y="334"/>
                    </a:cubicBezTo>
                    <a:cubicBezTo>
                      <a:pt x="157" y="333"/>
                      <a:pt x="158" y="333"/>
                      <a:pt x="157" y="332"/>
                    </a:cubicBezTo>
                    <a:cubicBezTo>
                      <a:pt x="156" y="332"/>
                      <a:pt x="157" y="334"/>
                      <a:pt x="156" y="334"/>
                    </a:cubicBezTo>
                    <a:cubicBezTo>
                      <a:pt x="155" y="333"/>
                      <a:pt x="156" y="332"/>
                      <a:pt x="156" y="332"/>
                    </a:cubicBezTo>
                    <a:cubicBezTo>
                      <a:pt x="154" y="330"/>
                      <a:pt x="153" y="330"/>
                      <a:pt x="152" y="328"/>
                    </a:cubicBezTo>
                    <a:cubicBezTo>
                      <a:pt x="152" y="326"/>
                      <a:pt x="149" y="325"/>
                      <a:pt x="150" y="322"/>
                    </a:cubicBezTo>
                    <a:cubicBezTo>
                      <a:pt x="149" y="323"/>
                      <a:pt x="149" y="324"/>
                      <a:pt x="148" y="323"/>
                    </a:cubicBezTo>
                    <a:cubicBezTo>
                      <a:pt x="148" y="322"/>
                      <a:pt x="149" y="322"/>
                      <a:pt x="148" y="321"/>
                    </a:cubicBezTo>
                    <a:cubicBezTo>
                      <a:pt x="148" y="321"/>
                      <a:pt x="147" y="322"/>
                      <a:pt x="147" y="321"/>
                    </a:cubicBezTo>
                    <a:cubicBezTo>
                      <a:pt x="147" y="321"/>
                      <a:pt x="147" y="320"/>
                      <a:pt x="146" y="320"/>
                    </a:cubicBezTo>
                    <a:cubicBezTo>
                      <a:pt x="147" y="320"/>
                      <a:pt x="147" y="321"/>
                      <a:pt x="148" y="320"/>
                    </a:cubicBezTo>
                    <a:cubicBezTo>
                      <a:pt x="143" y="315"/>
                      <a:pt x="142" y="314"/>
                      <a:pt x="142" y="309"/>
                    </a:cubicBezTo>
                    <a:cubicBezTo>
                      <a:pt x="140" y="309"/>
                      <a:pt x="139" y="306"/>
                      <a:pt x="139" y="305"/>
                    </a:cubicBezTo>
                    <a:cubicBezTo>
                      <a:pt x="138" y="306"/>
                      <a:pt x="137" y="305"/>
                      <a:pt x="137" y="305"/>
                    </a:cubicBezTo>
                    <a:cubicBezTo>
                      <a:pt x="138" y="307"/>
                      <a:pt x="137" y="306"/>
                      <a:pt x="136" y="307"/>
                    </a:cubicBezTo>
                    <a:cubicBezTo>
                      <a:pt x="137" y="308"/>
                      <a:pt x="138" y="309"/>
                      <a:pt x="138" y="311"/>
                    </a:cubicBezTo>
                    <a:cubicBezTo>
                      <a:pt x="139" y="310"/>
                      <a:pt x="140" y="312"/>
                      <a:pt x="141" y="313"/>
                    </a:cubicBezTo>
                    <a:cubicBezTo>
                      <a:pt x="140" y="313"/>
                      <a:pt x="141" y="315"/>
                      <a:pt x="141" y="315"/>
                    </a:cubicBezTo>
                    <a:cubicBezTo>
                      <a:pt x="141" y="315"/>
                      <a:pt x="144" y="318"/>
                      <a:pt x="144" y="319"/>
                    </a:cubicBezTo>
                    <a:cubicBezTo>
                      <a:pt x="143" y="319"/>
                      <a:pt x="142" y="315"/>
                      <a:pt x="141" y="317"/>
                    </a:cubicBezTo>
                    <a:cubicBezTo>
                      <a:pt x="143" y="319"/>
                      <a:pt x="142" y="319"/>
                      <a:pt x="141" y="318"/>
                    </a:cubicBezTo>
                    <a:cubicBezTo>
                      <a:pt x="144" y="324"/>
                      <a:pt x="144" y="324"/>
                      <a:pt x="148" y="328"/>
                    </a:cubicBezTo>
                    <a:cubicBezTo>
                      <a:pt x="148" y="329"/>
                      <a:pt x="146" y="328"/>
                      <a:pt x="146" y="329"/>
                    </a:cubicBezTo>
                    <a:cubicBezTo>
                      <a:pt x="148" y="329"/>
                      <a:pt x="149" y="333"/>
                      <a:pt x="150" y="335"/>
                    </a:cubicBezTo>
                    <a:cubicBezTo>
                      <a:pt x="150" y="335"/>
                      <a:pt x="149" y="333"/>
                      <a:pt x="149" y="334"/>
                    </a:cubicBezTo>
                    <a:cubicBezTo>
                      <a:pt x="149" y="335"/>
                      <a:pt x="150" y="335"/>
                      <a:pt x="150" y="336"/>
                    </a:cubicBezTo>
                    <a:cubicBezTo>
                      <a:pt x="149" y="335"/>
                      <a:pt x="149" y="336"/>
                      <a:pt x="149" y="337"/>
                    </a:cubicBezTo>
                    <a:cubicBezTo>
                      <a:pt x="151" y="337"/>
                      <a:pt x="151" y="336"/>
                      <a:pt x="151" y="336"/>
                    </a:cubicBezTo>
                    <a:cubicBezTo>
                      <a:pt x="153" y="338"/>
                      <a:pt x="155" y="341"/>
                      <a:pt x="156" y="343"/>
                    </a:cubicBezTo>
                    <a:cubicBezTo>
                      <a:pt x="157" y="346"/>
                      <a:pt x="159" y="348"/>
                      <a:pt x="158" y="350"/>
                    </a:cubicBezTo>
                    <a:cubicBezTo>
                      <a:pt x="157" y="347"/>
                      <a:pt x="154" y="347"/>
                      <a:pt x="154" y="344"/>
                    </a:cubicBezTo>
                    <a:cubicBezTo>
                      <a:pt x="153" y="345"/>
                      <a:pt x="152" y="344"/>
                      <a:pt x="152" y="345"/>
                    </a:cubicBezTo>
                    <a:cubicBezTo>
                      <a:pt x="154" y="348"/>
                      <a:pt x="156" y="349"/>
                      <a:pt x="158" y="353"/>
                    </a:cubicBezTo>
                    <a:cubicBezTo>
                      <a:pt x="157" y="353"/>
                      <a:pt x="157" y="353"/>
                      <a:pt x="158" y="354"/>
                    </a:cubicBezTo>
                    <a:cubicBezTo>
                      <a:pt x="158" y="354"/>
                      <a:pt x="158" y="353"/>
                      <a:pt x="159" y="354"/>
                    </a:cubicBezTo>
                    <a:cubicBezTo>
                      <a:pt x="158" y="354"/>
                      <a:pt x="158" y="354"/>
                      <a:pt x="159" y="355"/>
                    </a:cubicBezTo>
                    <a:cubicBezTo>
                      <a:pt x="159" y="355"/>
                      <a:pt x="161" y="356"/>
                      <a:pt x="161" y="357"/>
                    </a:cubicBezTo>
                    <a:cubicBezTo>
                      <a:pt x="158" y="355"/>
                      <a:pt x="159" y="358"/>
                      <a:pt x="157" y="357"/>
                    </a:cubicBezTo>
                    <a:cubicBezTo>
                      <a:pt x="156" y="355"/>
                      <a:pt x="158" y="354"/>
                      <a:pt x="156" y="354"/>
                    </a:cubicBezTo>
                    <a:cubicBezTo>
                      <a:pt x="157" y="355"/>
                      <a:pt x="155" y="354"/>
                      <a:pt x="156" y="356"/>
                    </a:cubicBezTo>
                    <a:cubicBezTo>
                      <a:pt x="156" y="355"/>
                      <a:pt x="153" y="354"/>
                      <a:pt x="153" y="353"/>
                    </a:cubicBezTo>
                    <a:cubicBezTo>
                      <a:pt x="155" y="353"/>
                      <a:pt x="154" y="352"/>
                      <a:pt x="154" y="351"/>
                    </a:cubicBezTo>
                    <a:cubicBezTo>
                      <a:pt x="154" y="352"/>
                      <a:pt x="153" y="352"/>
                      <a:pt x="152" y="353"/>
                    </a:cubicBezTo>
                    <a:cubicBezTo>
                      <a:pt x="151" y="352"/>
                      <a:pt x="150" y="350"/>
                      <a:pt x="149" y="350"/>
                    </a:cubicBezTo>
                    <a:cubicBezTo>
                      <a:pt x="149" y="349"/>
                      <a:pt x="148" y="348"/>
                      <a:pt x="148" y="347"/>
                    </a:cubicBezTo>
                    <a:cubicBezTo>
                      <a:pt x="149" y="348"/>
                      <a:pt x="149" y="347"/>
                      <a:pt x="150" y="347"/>
                    </a:cubicBezTo>
                    <a:cubicBezTo>
                      <a:pt x="149" y="345"/>
                      <a:pt x="149" y="348"/>
                      <a:pt x="148" y="346"/>
                    </a:cubicBezTo>
                    <a:cubicBezTo>
                      <a:pt x="148" y="346"/>
                      <a:pt x="147" y="345"/>
                      <a:pt x="146" y="345"/>
                    </a:cubicBezTo>
                    <a:cubicBezTo>
                      <a:pt x="147" y="346"/>
                      <a:pt x="148" y="346"/>
                      <a:pt x="148" y="347"/>
                    </a:cubicBezTo>
                    <a:cubicBezTo>
                      <a:pt x="147" y="346"/>
                      <a:pt x="146" y="346"/>
                      <a:pt x="145" y="345"/>
                    </a:cubicBezTo>
                    <a:cubicBezTo>
                      <a:pt x="146" y="344"/>
                      <a:pt x="145" y="343"/>
                      <a:pt x="146" y="342"/>
                    </a:cubicBezTo>
                    <a:cubicBezTo>
                      <a:pt x="147" y="344"/>
                      <a:pt x="147" y="342"/>
                      <a:pt x="147" y="342"/>
                    </a:cubicBezTo>
                    <a:cubicBezTo>
                      <a:pt x="146" y="342"/>
                      <a:pt x="144" y="339"/>
                      <a:pt x="145" y="341"/>
                    </a:cubicBezTo>
                    <a:cubicBezTo>
                      <a:pt x="145" y="341"/>
                      <a:pt x="146" y="342"/>
                      <a:pt x="146" y="342"/>
                    </a:cubicBezTo>
                    <a:cubicBezTo>
                      <a:pt x="145" y="341"/>
                      <a:pt x="145" y="343"/>
                      <a:pt x="144" y="342"/>
                    </a:cubicBezTo>
                    <a:cubicBezTo>
                      <a:pt x="144" y="341"/>
                      <a:pt x="143" y="340"/>
                      <a:pt x="143" y="339"/>
                    </a:cubicBezTo>
                    <a:cubicBezTo>
                      <a:pt x="143" y="339"/>
                      <a:pt x="144" y="340"/>
                      <a:pt x="145" y="340"/>
                    </a:cubicBezTo>
                    <a:cubicBezTo>
                      <a:pt x="144" y="338"/>
                      <a:pt x="140" y="337"/>
                      <a:pt x="141" y="335"/>
                    </a:cubicBezTo>
                    <a:cubicBezTo>
                      <a:pt x="142" y="336"/>
                      <a:pt x="143" y="338"/>
                      <a:pt x="143" y="337"/>
                    </a:cubicBezTo>
                    <a:cubicBezTo>
                      <a:pt x="143" y="335"/>
                      <a:pt x="141" y="334"/>
                      <a:pt x="140" y="332"/>
                    </a:cubicBezTo>
                    <a:cubicBezTo>
                      <a:pt x="140" y="332"/>
                      <a:pt x="139" y="332"/>
                      <a:pt x="139" y="332"/>
                    </a:cubicBezTo>
                    <a:cubicBezTo>
                      <a:pt x="139" y="331"/>
                      <a:pt x="138" y="329"/>
                      <a:pt x="137" y="328"/>
                    </a:cubicBezTo>
                    <a:cubicBezTo>
                      <a:pt x="137" y="327"/>
                      <a:pt x="138" y="328"/>
                      <a:pt x="138" y="327"/>
                    </a:cubicBezTo>
                    <a:cubicBezTo>
                      <a:pt x="137" y="327"/>
                      <a:pt x="135" y="324"/>
                      <a:pt x="135" y="325"/>
                    </a:cubicBezTo>
                    <a:cubicBezTo>
                      <a:pt x="135" y="325"/>
                      <a:pt x="136" y="326"/>
                      <a:pt x="135" y="326"/>
                    </a:cubicBezTo>
                    <a:cubicBezTo>
                      <a:pt x="134" y="325"/>
                      <a:pt x="135" y="325"/>
                      <a:pt x="133" y="323"/>
                    </a:cubicBezTo>
                    <a:cubicBezTo>
                      <a:pt x="132" y="323"/>
                      <a:pt x="134" y="325"/>
                      <a:pt x="134" y="326"/>
                    </a:cubicBezTo>
                    <a:cubicBezTo>
                      <a:pt x="132" y="323"/>
                      <a:pt x="133" y="326"/>
                      <a:pt x="133" y="326"/>
                    </a:cubicBezTo>
                    <a:cubicBezTo>
                      <a:pt x="131" y="326"/>
                      <a:pt x="132" y="323"/>
                      <a:pt x="132" y="323"/>
                    </a:cubicBezTo>
                    <a:cubicBezTo>
                      <a:pt x="131" y="324"/>
                      <a:pt x="129" y="323"/>
                      <a:pt x="130" y="325"/>
                    </a:cubicBezTo>
                    <a:cubicBezTo>
                      <a:pt x="132" y="325"/>
                      <a:pt x="131" y="327"/>
                      <a:pt x="133" y="328"/>
                    </a:cubicBezTo>
                    <a:cubicBezTo>
                      <a:pt x="133" y="328"/>
                      <a:pt x="132" y="329"/>
                      <a:pt x="133" y="329"/>
                    </a:cubicBezTo>
                    <a:cubicBezTo>
                      <a:pt x="134" y="330"/>
                      <a:pt x="133" y="328"/>
                      <a:pt x="135" y="329"/>
                    </a:cubicBezTo>
                    <a:cubicBezTo>
                      <a:pt x="137" y="334"/>
                      <a:pt x="133" y="333"/>
                      <a:pt x="131" y="329"/>
                    </a:cubicBezTo>
                    <a:cubicBezTo>
                      <a:pt x="132" y="331"/>
                      <a:pt x="132" y="331"/>
                      <a:pt x="133" y="332"/>
                    </a:cubicBezTo>
                    <a:cubicBezTo>
                      <a:pt x="131" y="331"/>
                      <a:pt x="133" y="334"/>
                      <a:pt x="133" y="335"/>
                    </a:cubicBezTo>
                    <a:cubicBezTo>
                      <a:pt x="132" y="334"/>
                      <a:pt x="130" y="330"/>
                      <a:pt x="129" y="330"/>
                    </a:cubicBezTo>
                    <a:cubicBezTo>
                      <a:pt x="131" y="333"/>
                      <a:pt x="133" y="336"/>
                      <a:pt x="134" y="337"/>
                    </a:cubicBezTo>
                    <a:cubicBezTo>
                      <a:pt x="133" y="337"/>
                      <a:pt x="131" y="336"/>
                      <a:pt x="130" y="334"/>
                    </a:cubicBezTo>
                    <a:cubicBezTo>
                      <a:pt x="129" y="332"/>
                      <a:pt x="128" y="331"/>
                      <a:pt x="126" y="329"/>
                    </a:cubicBezTo>
                    <a:cubicBezTo>
                      <a:pt x="127" y="329"/>
                      <a:pt x="127" y="328"/>
                      <a:pt x="126" y="327"/>
                    </a:cubicBezTo>
                    <a:cubicBezTo>
                      <a:pt x="125" y="327"/>
                      <a:pt x="124" y="324"/>
                      <a:pt x="122" y="323"/>
                    </a:cubicBezTo>
                    <a:cubicBezTo>
                      <a:pt x="123" y="322"/>
                      <a:pt x="121" y="319"/>
                      <a:pt x="120" y="318"/>
                    </a:cubicBezTo>
                    <a:cubicBezTo>
                      <a:pt x="120" y="319"/>
                      <a:pt x="119" y="320"/>
                      <a:pt x="120" y="321"/>
                    </a:cubicBezTo>
                    <a:cubicBezTo>
                      <a:pt x="119" y="320"/>
                      <a:pt x="121" y="320"/>
                      <a:pt x="121" y="321"/>
                    </a:cubicBezTo>
                    <a:cubicBezTo>
                      <a:pt x="122" y="322"/>
                      <a:pt x="122" y="322"/>
                      <a:pt x="122" y="322"/>
                    </a:cubicBezTo>
                    <a:cubicBezTo>
                      <a:pt x="122" y="324"/>
                      <a:pt x="124" y="325"/>
                      <a:pt x="123" y="327"/>
                    </a:cubicBezTo>
                    <a:cubicBezTo>
                      <a:pt x="124" y="326"/>
                      <a:pt x="124" y="326"/>
                      <a:pt x="124" y="325"/>
                    </a:cubicBezTo>
                    <a:cubicBezTo>
                      <a:pt x="127" y="331"/>
                      <a:pt x="128" y="333"/>
                      <a:pt x="130" y="336"/>
                    </a:cubicBezTo>
                    <a:cubicBezTo>
                      <a:pt x="133" y="338"/>
                      <a:pt x="137" y="343"/>
                      <a:pt x="138" y="346"/>
                    </a:cubicBezTo>
                    <a:cubicBezTo>
                      <a:pt x="138" y="346"/>
                      <a:pt x="138" y="345"/>
                      <a:pt x="138" y="346"/>
                    </a:cubicBezTo>
                    <a:cubicBezTo>
                      <a:pt x="138" y="347"/>
                      <a:pt x="140" y="348"/>
                      <a:pt x="142" y="350"/>
                    </a:cubicBezTo>
                    <a:cubicBezTo>
                      <a:pt x="141" y="350"/>
                      <a:pt x="141" y="351"/>
                      <a:pt x="142" y="352"/>
                    </a:cubicBezTo>
                    <a:cubicBezTo>
                      <a:pt x="143" y="350"/>
                      <a:pt x="144" y="354"/>
                      <a:pt x="144" y="354"/>
                    </a:cubicBezTo>
                    <a:cubicBezTo>
                      <a:pt x="144" y="354"/>
                      <a:pt x="145" y="354"/>
                      <a:pt x="145" y="354"/>
                    </a:cubicBezTo>
                    <a:cubicBezTo>
                      <a:pt x="145" y="355"/>
                      <a:pt x="142" y="353"/>
                      <a:pt x="143" y="354"/>
                    </a:cubicBezTo>
                    <a:cubicBezTo>
                      <a:pt x="144" y="354"/>
                      <a:pt x="145" y="356"/>
                      <a:pt x="145" y="356"/>
                    </a:cubicBezTo>
                    <a:cubicBezTo>
                      <a:pt x="145" y="355"/>
                      <a:pt x="145" y="354"/>
                      <a:pt x="145" y="354"/>
                    </a:cubicBezTo>
                    <a:cubicBezTo>
                      <a:pt x="149" y="357"/>
                      <a:pt x="149" y="357"/>
                      <a:pt x="149" y="357"/>
                    </a:cubicBezTo>
                    <a:cubicBezTo>
                      <a:pt x="149" y="356"/>
                      <a:pt x="150" y="356"/>
                      <a:pt x="149" y="354"/>
                    </a:cubicBezTo>
                    <a:cubicBezTo>
                      <a:pt x="148" y="355"/>
                      <a:pt x="149" y="356"/>
                      <a:pt x="148" y="356"/>
                    </a:cubicBezTo>
                    <a:cubicBezTo>
                      <a:pt x="147" y="355"/>
                      <a:pt x="145" y="352"/>
                      <a:pt x="146" y="352"/>
                    </a:cubicBezTo>
                    <a:cubicBezTo>
                      <a:pt x="145" y="352"/>
                      <a:pt x="142" y="346"/>
                      <a:pt x="143" y="349"/>
                    </a:cubicBezTo>
                    <a:cubicBezTo>
                      <a:pt x="142" y="348"/>
                      <a:pt x="141" y="347"/>
                      <a:pt x="141" y="347"/>
                    </a:cubicBezTo>
                    <a:cubicBezTo>
                      <a:pt x="142" y="346"/>
                      <a:pt x="143" y="346"/>
                      <a:pt x="143" y="346"/>
                    </a:cubicBezTo>
                    <a:cubicBezTo>
                      <a:pt x="142" y="344"/>
                      <a:pt x="142" y="343"/>
                      <a:pt x="142" y="342"/>
                    </a:cubicBezTo>
                    <a:cubicBezTo>
                      <a:pt x="142" y="343"/>
                      <a:pt x="142" y="342"/>
                      <a:pt x="143" y="343"/>
                    </a:cubicBezTo>
                    <a:cubicBezTo>
                      <a:pt x="144" y="344"/>
                      <a:pt x="145" y="344"/>
                      <a:pt x="145" y="345"/>
                    </a:cubicBezTo>
                    <a:cubicBezTo>
                      <a:pt x="144" y="345"/>
                      <a:pt x="143" y="343"/>
                      <a:pt x="143" y="344"/>
                    </a:cubicBezTo>
                    <a:cubicBezTo>
                      <a:pt x="144" y="345"/>
                      <a:pt x="144" y="346"/>
                      <a:pt x="145" y="348"/>
                    </a:cubicBezTo>
                    <a:cubicBezTo>
                      <a:pt x="146" y="347"/>
                      <a:pt x="148" y="349"/>
                      <a:pt x="150" y="351"/>
                    </a:cubicBezTo>
                    <a:cubicBezTo>
                      <a:pt x="151" y="352"/>
                      <a:pt x="152" y="354"/>
                      <a:pt x="151" y="354"/>
                    </a:cubicBezTo>
                    <a:cubicBezTo>
                      <a:pt x="153" y="355"/>
                      <a:pt x="154" y="356"/>
                      <a:pt x="153" y="354"/>
                    </a:cubicBezTo>
                    <a:cubicBezTo>
                      <a:pt x="154" y="356"/>
                      <a:pt x="157" y="359"/>
                      <a:pt x="157" y="357"/>
                    </a:cubicBezTo>
                    <a:cubicBezTo>
                      <a:pt x="157" y="358"/>
                      <a:pt x="158" y="359"/>
                      <a:pt x="158" y="359"/>
                    </a:cubicBezTo>
                    <a:cubicBezTo>
                      <a:pt x="157" y="360"/>
                      <a:pt x="155" y="357"/>
                      <a:pt x="155" y="358"/>
                    </a:cubicBezTo>
                    <a:cubicBezTo>
                      <a:pt x="155" y="358"/>
                      <a:pt x="156" y="359"/>
                      <a:pt x="156" y="360"/>
                    </a:cubicBezTo>
                    <a:cubicBezTo>
                      <a:pt x="157" y="360"/>
                      <a:pt x="158" y="361"/>
                      <a:pt x="158" y="361"/>
                    </a:cubicBezTo>
                    <a:cubicBezTo>
                      <a:pt x="157" y="360"/>
                      <a:pt x="157" y="362"/>
                      <a:pt x="155" y="360"/>
                    </a:cubicBezTo>
                    <a:cubicBezTo>
                      <a:pt x="157" y="361"/>
                      <a:pt x="155" y="359"/>
                      <a:pt x="154" y="358"/>
                    </a:cubicBezTo>
                    <a:cubicBezTo>
                      <a:pt x="155" y="359"/>
                      <a:pt x="155" y="357"/>
                      <a:pt x="153" y="356"/>
                    </a:cubicBezTo>
                    <a:cubicBezTo>
                      <a:pt x="154" y="358"/>
                      <a:pt x="153" y="358"/>
                      <a:pt x="151" y="357"/>
                    </a:cubicBezTo>
                    <a:cubicBezTo>
                      <a:pt x="153" y="358"/>
                      <a:pt x="154" y="359"/>
                      <a:pt x="155" y="361"/>
                    </a:cubicBezTo>
                    <a:cubicBezTo>
                      <a:pt x="156" y="362"/>
                      <a:pt x="157" y="363"/>
                      <a:pt x="158" y="364"/>
                    </a:cubicBezTo>
                    <a:cubicBezTo>
                      <a:pt x="157" y="363"/>
                      <a:pt x="160" y="365"/>
                      <a:pt x="160" y="365"/>
                    </a:cubicBezTo>
                    <a:cubicBezTo>
                      <a:pt x="164" y="367"/>
                      <a:pt x="164" y="369"/>
                      <a:pt x="167" y="372"/>
                    </a:cubicBezTo>
                    <a:cubicBezTo>
                      <a:pt x="166" y="371"/>
                      <a:pt x="167" y="374"/>
                      <a:pt x="166" y="373"/>
                    </a:cubicBezTo>
                    <a:cubicBezTo>
                      <a:pt x="167" y="372"/>
                      <a:pt x="163" y="369"/>
                      <a:pt x="163" y="369"/>
                    </a:cubicBezTo>
                    <a:cubicBezTo>
                      <a:pt x="163" y="370"/>
                      <a:pt x="163" y="370"/>
                      <a:pt x="162" y="370"/>
                    </a:cubicBezTo>
                    <a:cubicBezTo>
                      <a:pt x="167" y="373"/>
                      <a:pt x="166" y="376"/>
                      <a:pt x="162" y="372"/>
                    </a:cubicBezTo>
                    <a:cubicBezTo>
                      <a:pt x="162" y="372"/>
                      <a:pt x="162" y="371"/>
                      <a:pt x="162" y="371"/>
                    </a:cubicBezTo>
                    <a:cubicBezTo>
                      <a:pt x="161" y="370"/>
                      <a:pt x="160" y="368"/>
                      <a:pt x="159" y="369"/>
                    </a:cubicBezTo>
                    <a:cubicBezTo>
                      <a:pt x="163" y="372"/>
                      <a:pt x="159" y="371"/>
                      <a:pt x="161" y="374"/>
                    </a:cubicBezTo>
                    <a:cubicBezTo>
                      <a:pt x="162" y="374"/>
                      <a:pt x="162" y="373"/>
                      <a:pt x="164" y="374"/>
                    </a:cubicBezTo>
                    <a:cubicBezTo>
                      <a:pt x="164" y="375"/>
                      <a:pt x="162" y="375"/>
                      <a:pt x="163" y="376"/>
                    </a:cubicBezTo>
                    <a:cubicBezTo>
                      <a:pt x="165" y="377"/>
                      <a:pt x="164" y="376"/>
                      <a:pt x="165" y="376"/>
                    </a:cubicBezTo>
                    <a:cubicBezTo>
                      <a:pt x="167" y="377"/>
                      <a:pt x="168" y="379"/>
                      <a:pt x="165" y="378"/>
                    </a:cubicBezTo>
                    <a:cubicBezTo>
                      <a:pt x="167" y="379"/>
                      <a:pt x="167" y="380"/>
                      <a:pt x="167" y="380"/>
                    </a:cubicBezTo>
                    <a:cubicBezTo>
                      <a:pt x="167" y="380"/>
                      <a:pt x="167" y="380"/>
                      <a:pt x="166" y="380"/>
                    </a:cubicBezTo>
                    <a:cubicBezTo>
                      <a:pt x="164" y="378"/>
                      <a:pt x="162" y="376"/>
                      <a:pt x="160" y="374"/>
                    </a:cubicBezTo>
                    <a:cubicBezTo>
                      <a:pt x="159" y="373"/>
                      <a:pt x="157" y="371"/>
                      <a:pt x="156" y="369"/>
                    </a:cubicBezTo>
                    <a:cubicBezTo>
                      <a:pt x="157" y="370"/>
                      <a:pt x="157" y="372"/>
                      <a:pt x="156" y="371"/>
                    </a:cubicBezTo>
                    <a:cubicBezTo>
                      <a:pt x="155" y="370"/>
                      <a:pt x="154" y="369"/>
                      <a:pt x="154" y="368"/>
                    </a:cubicBezTo>
                    <a:cubicBezTo>
                      <a:pt x="154" y="369"/>
                      <a:pt x="154" y="368"/>
                      <a:pt x="153" y="367"/>
                    </a:cubicBezTo>
                    <a:cubicBezTo>
                      <a:pt x="152" y="367"/>
                      <a:pt x="153" y="368"/>
                      <a:pt x="152" y="368"/>
                    </a:cubicBezTo>
                    <a:cubicBezTo>
                      <a:pt x="149" y="366"/>
                      <a:pt x="147" y="364"/>
                      <a:pt x="146" y="362"/>
                    </a:cubicBezTo>
                    <a:cubicBezTo>
                      <a:pt x="148" y="363"/>
                      <a:pt x="147" y="360"/>
                      <a:pt x="147" y="359"/>
                    </a:cubicBezTo>
                    <a:cubicBezTo>
                      <a:pt x="149" y="360"/>
                      <a:pt x="150" y="362"/>
                      <a:pt x="152" y="364"/>
                    </a:cubicBezTo>
                    <a:cubicBezTo>
                      <a:pt x="153" y="366"/>
                      <a:pt x="155" y="368"/>
                      <a:pt x="156" y="368"/>
                    </a:cubicBezTo>
                    <a:cubicBezTo>
                      <a:pt x="156" y="367"/>
                      <a:pt x="153" y="365"/>
                      <a:pt x="153" y="364"/>
                    </a:cubicBezTo>
                    <a:cubicBezTo>
                      <a:pt x="156" y="367"/>
                      <a:pt x="156" y="369"/>
                      <a:pt x="158" y="371"/>
                    </a:cubicBezTo>
                    <a:cubicBezTo>
                      <a:pt x="159" y="370"/>
                      <a:pt x="157" y="368"/>
                      <a:pt x="156" y="366"/>
                    </a:cubicBezTo>
                    <a:cubicBezTo>
                      <a:pt x="157" y="364"/>
                      <a:pt x="160" y="369"/>
                      <a:pt x="163" y="368"/>
                    </a:cubicBezTo>
                    <a:cubicBezTo>
                      <a:pt x="160" y="366"/>
                      <a:pt x="157" y="365"/>
                      <a:pt x="155" y="364"/>
                    </a:cubicBezTo>
                    <a:cubicBezTo>
                      <a:pt x="154" y="361"/>
                      <a:pt x="153" y="360"/>
                      <a:pt x="151" y="357"/>
                    </a:cubicBezTo>
                    <a:cubicBezTo>
                      <a:pt x="151" y="359"/>
                      <a:pt x="152" y="358"/>
                      <a:pt x="150" y="359"/>
                    </a:cubicBezTo>
                    <a:cubicBezTo>
                      <a:pt x="151" y="360"/>
                      <a:pt x="152" y="360"/>
                      <a:pt x="152" y="360"/>
                    </a:cubicBezTo>
                    <a:cubicBezTo>
                      <a:pt x="151" y="360"/>
                      <a:pt x="149" y="358"/>
                      <a:pt x="148" y="359"/>
                    </a:cubicBezTo>
                    <a:cubicBezTo>
                      <a:pt x="148" y="357"/>
                      <a:pt x="148" y="357"/>
                      <a:pt x="146" y="356"/>
                    </a:cubicBezTo>
                    <a:cubicBezTo>
                      <a:pt x="146" y="356"/>
                      <a:pt x="148" y="359"/>
                      <a:pt x="145" y="358"/>
                    </a:cubicBezTo>
                    <a:cubicBezTo>
                      <a:pt x="144" y="356"/>
                      <a:pt x="145" y="358"/>
                      <a:pt x="143" y="356"/>
                    </a:cubicBezTo>
                    <a:cubicBezTo>
                      <a:pt x="142" y="354"/>
                      <a:pt x="144" y="355"/>
                      <a:pt x="142" y="353"/>
                    </a:cubicBezTo>
                    <a:cubicBezTo>
                      <a:pt x="142" y="354"/>
                      <a:pt x="139" y="352"/>
                      <a:pt x="139" y="350"/>
                    </a:cubicBezTo>
                    <a:cubicBezTo>
                      <a:pt x="139" y="350"/>
                      <a:pt x="140" y="352"/>
                      <a:pt x="140" y="350"/>
                    </a:cubicBezTo>
                    <a:cubicBezTo>
                      <a:pt x="138" y="350"/>
                      <a:pt x="137" y="347"/>
                      <a:pt x="136" y="348"/>
                    </a:cubicBezTo>
                    <a:cubicBezTo>
                      <a:pt x="135" y="345"/>
                      <a:pt x="133" y="346"/>
                      <a:pt x="132" y="342"/>
                    </a:cubicBezTo>
                    <a:cubicBezTo>
                      <a:pt x="131" y="342"/>
                      <a:pt x="132" y="343"/>
                      <a:pt x="131" y="343"/>
                    </a:cubicBezTo>
                    <a:cubicBezTo>
                      <a:pt x="131" y="341"/>
                      <a:pt x="128" y="341"/>
                      <a:pt x="128" y="339"/>
                    </a:cubicBezTo>
                    <a:cubicBezTo>
                      <a:pt x="128" y="339"/>
                      <a:pt x="129" y="340"/>
                      <a:pt x="129" y="340"/>
                    </a:cubicBezTo>
                    <a:cubicBezTo>
                      <a:pt x="127" y="337"/>
                      <a:pt x="130" y="339"/>
                      <a:pt x="129" y="337"/>
                    </a:cubicBezTo>
                    <a:cubicBezTo>
                      <a:pt x="126" y="338"/>
                      <a:pt x="121" y="330"/>
                      <a:pt x="125" y="330"/>
                    </a:cubicBezTo>
                    <a:cubicBezTo>
                      <a:pt x="125" y="331"/>
                      <a:pt x="127" y="333"/>
                      <a:pt x="126" y="331"/>
                    </a:cubicBezTo>
                    <a:cubicBezTo>
                      <a:pt x="126" y="332"/>
                      <a:pt x="125" y="330"/>
                      <a:pt x="125" y="330"/>
                    </a:cubicBezTo>
                    <a:cubicBezTo>
                      <a:pt x="123" y="329"/>
                      <a:pt x="122" y="329"/>
                      <a:pt x="121" y="327"/>
                    </a:cubicBezTo>
                    <a:cubicBezTo>
                      <a:pt x="121" y="327"/>
                      <a:pt x="123" y="328"/>
                      <a:pt x="123" y="326"/>
                    </a:cubicBezTo>
                    <a:cubicBezTo>
                      <a:pt x="121" y="327"/>
                      <a:pt x="121" y="324"/>
                      <a:pt x="121" y="323"/>
                    </a:cubicBezTo>
                    <a:cubicBezTo>
                      <a:pt x="120" y="324"/>
                      <a:pt x="119" y="323"/>
                      <a:pt x="118" y="322"/>
                    </a:cubicBezTo>
                    <a:cubicBezTo>
                      <a:pt x="118" y="323"/>
                      <a:pt x="119" y="326"/>
                      <a:pt x="118" y="325"/>
                    </a:cubicBezTo>
                    <a:cubicBezTo>
                      <a:pt x="117" y="323"/>
                      <a:pt x="118" y="323"/>
                      <a:pt x="117" y="322"/>
                    </a:cubicBezTo>
                    <a:cubicBezTo>
                      <a:pt x="118" y="321"/>
                      <a:pt x="118" y="321"/>
                      <a:pt x="118" y="321"/>
                    </a:cubicBezTo>
                    <a:cubicBezTo>
                      <a:pt x="116" y="320"/>
                      <a:pt x="115" y="318"/>
                      <a:pt x="114" y="316"/>
                    </a:cubicBezTo>
                    <a:cubicBezTo>
                      <a:pt x="113" y="315"/>
                      <a:pt x="112" y="312"/>
                      <a:pt x="111" y="310"/>
                    </a:cubicBezTo>
                    <a:cubicBezTo>
                      <a:pt x="110" y="310"/>
                      <a:pt x="110" y="308"/>
                      <a:pt x="109" y="308"/>
                    </a:cubicBezTo>
                    <a:cubicBezTo>
                      <a:pt x="109" y="308"/>
                      <a:pt x="110" y="311"/>
                      <a:pt x="109" y="309"/>
                    </a:cubicBezTo>
                    <a:cubicBezTo>
                      <a:pt x="108" y="307"/>
                      <a:pt x="109" y="306"/>
                      <a:pt x="107" y="304"/>
                    </a:cubicBezTo>
                    <a:cubicBezTo>
                      <a:pt x="108" y="304"/>
                      <a:pt x="108" y="303"/>
                      <a:pt x="107" y="302"/>
                    </a:cubicBezTo>
                    <a:cubicBezTo>
                      <a:pt x="106" y="303"/>
                      <a:pt x="106" y="300"/>
                      <a:pt x="106" y="302"/>
                    </a:cubicBezTo>
                    <a:cubicBezTo>
                      <a:pt x="106" y="301"/>
                      <a:pt x="104" y="300"/>
                      <a:pt x="104" y="299"/>
                    </a:cubicBezTo>
                    <a:cubicBezTo>
                      <a:pt x="103" y="297"/>
                      <a:pt x="106" y="299"/>
                      <a:pt x="105" y="297"/>
                    </a:cubicBezTo>
                    <a:cubicBezTo>
                      <a:pt x="104" y="297"/>
                      <a:pt x="102" y="291"/>
                      <a:pt x="100" y="291"/>
                    </a:cubicBezTo>
                    <a:cubicBezTo>
                      <a:pt x="100" y="290"/>
                      <a:pt x="101" y="291"/>
                      <a:pt x="102" y="290"/>
                    </a:cubicBezTo>
                    <a:cubicBezTo>
                      <a:pt x="99" y="288"/>
                      <a:pt x="99" y="284"/>
                      <a:pt x="96" y="281"/>
                    </a:cubicBezTo>
                    <a:cubicBezTo>
                      <a:pt x="97" y="283"/>
                      <a:pt x="98" y="286"/>
                      <a:pt x="99" y="289"/>
                    </a:cubicBezTo>
                    <a:cubicBezTo>
                      <a:pt x="100" y="291"/>
                      <a:pt x="101" y="294"/>
                      <a:pt x="103" y="296"/>
                    </a:cubicBezTo>
                    <a:cubicBezTo>
                      <a:pt x="104" y="301"/>
                      <a:pt x="106" y="306"/>
                      <a:pt x="109" y="310"/>
                    </a:cubicBezTo>
                    <a:cubicBezTo>
                      <a:pt x="110" y="312"/>
                      <a:pt x="111" y="315"/>
                      <a:pt x="112" y="317"/>
                    </a:cubicBezTo>
                    <a:cubicBezTo>
                      <a:pt x="113" y="319"/>
                      <a:pt x="115" y="322"/>
                      <a:pt x="116" y="324"/>
                    </a:cubicBezTo>
                    <a:cubicBezTo>
                      <a:pt x="116" y="324"/>
                      <a:pt x="116" y="323"/>
                      <a:pt x="116" y="324"/>
                    </a:cubicBezTo>
                    <a:cubicBezTo>
                      <a:pt x="117" y="325"/>
                      <a:pt x="117" y="326"/>
                      <a:pt x="118" y="327"/>
                    </a:cubicBezTo>
                    <a:cubicBezTo>
                      <a:pt x="118" y="328"/>
                      <a:pt x="119" y="329"/>
                      <a:pt x="120" y="330"/>
                    </a:cubicBezTo>
                    <a:cubicBezTo>
                      <a:pt x="121" y="329"/>
                      <a:pt x="118" y="328"/>
                      <a:pt x="119" y="328"/>
                    </a:cubicBezTo>
                    <a:cubicBezTo>
                      <a:pt x="121" y="329"/>
                      <a:pt x="122" y="331"/>
                      <a:pt x="123" y="334"/>
                    </a:cubicBezTo>
                    <a:cubicBezTo>
                      <a:pt x="122" y="334"/>
                      <a:pt x="123" y="337"/>
                      <a:pt x="125" y="338"/>
                    </a:cubicBezTo>
                    <a:cubicBezTo>
                      <a:pt x="124" y="337"/>
                      <a:pt x="125" y="337"/>
                      <a:pt x="126" y="338"/>
                    </a:cubicBezTo>
                    <a:cubicBezTo>
                      <a:pt x="126" y="340"/>
                      <a:pt x="128" y="340"/>
                      <a:pt x="128" y="342"/>
                    </a:cubicBezTo>
                    <a:cubicBezTo>
                      <a:pt x="127" y="340"/>
                      <a:pt x="125" y="338"/>
                      <a:pt x="124" y="339"/>
                    </a:cubicBezTo>
                    <a:cubicBezTo>
                      <a:pt x="127" y="342"/>
                      <a:pt x="128" y="343"/>
                      <a:pt x="129" y="345"/>
                    </a:cubicBezTo>
                    <a:cubicBezTo>
                      <a:pt x="129" y="345"/>
                      <a:pt x="130" y="345"/>
                      <a:pt x="130" y="346"/>
                    </a:cubicBezTo>
                    <a:cubicBezTo>
                      <a:pt x="130" y="349"/>
                      <a:pt x="135" y="351"/>
                      <a:pt x="136" y="352"/>
                    </a:cubicBezTo>
                    <a:cubicBezTo>
                      <a:pt x="136" y="353"/>
                      <a:pt x="137" y="355"/>
                      <a:pt x="137" y="356"/>
                    </a:cubicBezTo>
                    <a:cubicBezTo>
                      <a:pt x="138" y="356"/>
                      <a:pt x="137" y="355"/>
                      <a:pt x="138" y="356"/>
                    </a:cubicBezTo>
                    <a:cubicBezTo>
                      <a:pt x="139" y="357"/>
                      <a:pt x="139" y="358"/>
                      <a:pt x="140" y="359"/>
                    </a:cubicBezTo>
                    <a:cubicBezTo>
                      <a:pt x="141" y="358"/>
                      <a:pt x="141" y="360"/>
                      <a:pt x="144" y="362"/>
                    </a:cubicBezTo>
                    <a:cubicBezTo>
                      <a:pt x="143" y="362"/>
                      <a:pt x="143" y="362"/>
                      <a:pt x="142" y="362"/>
                    </a:cubicBezTo>
                    <a:cubicBezTo>
                      <a:pt x="144" y="363"/>
                      <a:pt x="147" y="366"/>
                      <a:pt x="147" y="367"/>
                    </a:cubicBezTo>
                    <a:cubicBezTo>
                      <a:pt x="147" y="368"/>
                      <a:pt x="146" y="367"/>
                      <a:pt x="145" y="367"/>
                    </a:cubicBezTo>
                    <a:cubicBezTo>
                      <a:pt x="146" y="368"/>
                      <a:pt x="147" y="369"/>
                      <a:pt x="146" y="369"/>
                    </a:cubicBezTo>
                    <a:cubicBezTo>
                      <a:pt x="147" y="369"/>
                      <a:pt x="148" y="371"/>
                      <a:pt x="149" y="371"/>
                    </a:cubicBezTo>
                    <a:cubicBezTo>
                      <a:pt x="149" y="370"/>
                      <a:pt x="147" y="368"/>
                      <a:pt x="148" y="367"/>
                    </a:cubicBezTo>
                    <a:cubicBezTo>
                      <a:pt x="149" y="369"/>
                      <a:pt x="148" y="368"/>
                      <a:pt x="150" y="369"/>
                    </a:cubicBezTo>
                    <a:cubicBezTo>
                      <a:pt x="149" y="369"/>
                      <a:pt x="151" y="372"/>
                      <a:pt x="149" y="370"/>
                    </a:cubicBezTo>
                    <a:cubicBezTo>
                      <a:pt x="150" y="372"/>
                      <a:pt x="152" y="373"/>
                      <a:pt x="151" y="373"/>
                    </a:cubicBezTo>
                    <a:cubicBezTo>
                      <a:pt x="150" y="373"/>
                      <a:pt x="149" y="372"/>
                      <a:pt x="148" y="371"/>
                    </a:cubicBezTo>
                    <a:cubicBezTo>
                      <a:pt x="148" y="373"/>
                      <a:pt x="147" y="372"/>
                      <a:pt x="145" y="371"/>
                    </a:cubicBezTo>
                    <a:cubicBezTo>
                      <a:pt x="146" y="373"/>
                      <a:pt x="148" y="373"/>
                      <a:pt x="149" y="373"/>
                    </a:cubicBezTo>
                    <a:cubicBezTo>
                      <a:pt x="148" y="372"/>
                      <a:pt x="148" y="372"/>
                      <a:pt x="149" y="372"/>
                    </a:cubicBezTo>
                    <a:cubicBezTo>
                      <a:pt x="150" y="373"/>
                      <a:pt x="151" y="373"/>
                      <a:pt x="151" y="375"/>
                    </a:cubicBezTo>
                    <a:cubicBezTo>
                      <a:pt x="151" y="375"/>
                      <a:pt x="151" y="374"/>
                      <a:pt x="152" y="374"/>
                    </a:cubicBezTo>
                    <a:cubicBezTo>
                      <a:pt x="153" y="375"/>
                      <a:pt x="153" y="376"/>
                      <a:pt x="153" y="376"/>
                    </a:cubicBezTo>
                    <a:cubicBezTo>
                      <a:pt x="151" y="376"/>
                      <a:pt x="148" y="375"/>
                      <a:pt x="145" y="372"/>
                    </a:cubicBezTo>
                    <a:cubicBezTo>
                      <a:pt x="145" y="372"/>
                      <a:pt x="145" y="374"/>
                      <a:pt x="144" y="373"/>
                    </a:cubicBezTo>
                    <a:cubicBezTo>
                      <a:pt x="144" y="372"/>
                      <a:pt x="143" y="372"/>
                      <a:pt x="143" y="371"/>
                    </a:cubicBezTo>
                    <a:cubicBezTo>
                      <a:pt x="144" y="370"/>
                      <a:pt x="145" y="371"/>
                      <a:pt x="144" y="369"/>
                    </a:cubicBezTo>
                    <a:cubicBezTo>
                      <a:pt x="141" y="371"/>
                      <a:pt x="137" y="364"/>
                      <a:pt x="135" y="362"/>
                    </a:cubicBezTo>
                    <a:cubicBezTo>
                      <a:pt x="134" y="360"/>
                      <a:pt x="136" y="363"/>
                      <a:pt x="134" y="362"/>
                    </a:cubicBezTo>
                    <a:cubicBezTo>
                      <a:pt x="133" y="360"/>
                      <a:pt x="131" y="357"/>
                      <a:pt x="130" y="355"/>
                    </a:cubicBezTo>
                    <a:cubicBezTo>
                      <a:pt x="130" y="355"/>
                      <a:pt x="130" y="355"/>
                      <a:pt x="130" y="354"/>
                    </a:cubicBezTo>
                    <a:cubicBezTo>
                      <a:pt x="127" y="355"/>
                      <a:pt x="124" y="345"/>
                      <a:pt x="121" y="344"/>
                    </a:cubicBezTo>
                    <a:cubicBezTo>
                      <a:pt x="122" y="345"/>
                      <a:pt x="122" y="345"/>
                      <a:pt x="122" y="345"/>
                    </a:cubicBezTo>
                    <a:cubicBezTo>
                      <a:pt x="120" y="343"/>
                      <a:pt x="122" y="343"/>
                      <a:pt x="121" y="341"/>
                    </a:cubicBezTo>
                    <a:cubicBezTo>
                      <a:pt x="120" y="341"/>
                      <a:pt x="121" y="344"/>
                      <a:pt x="120" y="343"/>
                    </a:cubicBezTo>
                    <a:cubicBezTo>
                      <a:pt x="120" y="341"/>
                      <a:pt x="119" y="342"/>
                      <a:pt x="118" y="341"/>
                    </a:cubicBezTo>
                    <a:cubicBezTo>
                      <a:pt x="118" y="340"/>
                      <a:pt x="117" y="338"/>
                      <a:pt x="117" y="337"/>
                    </a:cubicBezTo>
                    <a:cubicBezTo>
                      <a:pt x="115" y="336"/>
                      <a:pt x="114" y="334"/>
                      <a:pt x="113" y="332"/>
                    </a:cubicBezTo>
                    <a:cubicBezTo>
                      <a:pt x="112" y="330"/>
                      <a:pt x="111" y="327"/>
                      <a:pt x="110" y="326"/>
                    </a:cubicBezTo>
                    <a:cubicBezTo>
                      <a:pt x="111" y="325"/>
                      <a:pt x="110" y="323"/>
                      <a:pt x="109" y="321"/>
                    </a:cubicBezTo>
                    <a:cubicBezTo>
                      <a:pt x="108" y="321"/>
                      <a:pt x="110" y="324"/>
                      <a:pt x="109" y="325"/>
                    </a:cubicBezTo>
                    <a:cubicBezTo>
                      <a:pt x="107" y="319"/>
                      <a:pt x="102" y="313"/>
                      <a:pt x="99" y="308"/>
                    </a:cubicBezTo>
                    <a:cubicBezTo>
                      <a:pt x="99" y="307"/>
                      <a:pt x="100" y="309"/>
                      <a:pt x="100" y="309"/>
                    </a:cubicBezTo>
                    <a:cubicBezTo>
                      <a:pt x="99" y="306"/>
                      <a:pt x="99" y="308"/>
                      <a:pt x="98" y="306"/>
                    </a:cubicBezTo>
                    <a:cubicBezTo>
                      <a:pt x="97" y="303"/>
                      <a:pt x="97" y="299"/>
                      <a:pt x="94" y="297"/>
                    </a:cubicBezTo>
                    <a:cubicBezTo>
                      <a:pt x="95" y="297"/>
                      <a:pt x="95" y="299"/>
                      <a:pt x="95" y="299"/>
                    </a:cubicBezTo>
                    <a:cubicBezTo>
                      <a:pt x="94" y="298"/>
                      <a:pt x="91" y="294"/>
                      <a:pt x="92" y="291"/>
                    </a:cubicBezTo>
                    <a:cubicBezTo>
                      <a:pt x="92" y="291"/>
                      <a:pt x="93" y="291"/>
                      <a:pt x="93" y="292"/>
                    </a:cubicBezTo>
                    <a:cubicBezTo>
                      <a:pt x="93" y="293"/>
                      <a:pt x="93" y="294"/>
                      <a:pt x="94" y="295"/>
                    </a:cubicBezTo>
                    <a:cubicBezTo>
                      <a:pt x="95" y="294"/>
                      <a:pt x="95" y="296"/>
                      <a:pt x="96" y="296"/>
                    </a:cubicBezTo>
                    <a:cubicBezTo>
                      <a:pt x="95" y="293"/>
                      <a:pt x="95" y="295"/>
                      <a:pt x="94" y="293"/>
                    </a:cubicBezTo>
                    <a:cubicBezTo>
                      <a:pt x="95" y="293"/>
                      <a:pt x="95" y="294"/>
                      <a:pt x="95" y="292"/>
                    </a:cubicBezTo>
                    <a:cubicBezTo>
                      <a:pt x="94" y="292"/>
                      <a:pt x="93" y="288"/>
                      <a:pt x="92" y="290"/>
                    </a:cubicBezTo>
                    <a:cubicBezTo>
                      <a:pt x="93" y="287"/>
                      <a:pt x="89" y="284"/>
                      <a:pt x="90" y="281"/>
                    </a:cubicBezTo>
                    <a:cubicBezTo>
                      <a:pt x="91" y="281"/>
                      <a:pt x="90" y="284"/>
                      <a:pt x="92" y="284"/>
                    </a:cubicBezTo>
                    <a:cubicBezTo>
                      <a:pt x="91" y="282"/>
                      <a:pt x="91" y="280"/>
                      <a:pt x="90" y="279"/>
                    </a:cubicBezTo>
                    <a:cubicBezTo>
                      <a:pt x="89" y="279"/>
                      <a:pt x="91" y="280"/>
                      <a:pt x="90" y="280"/>
                    </a:cubicBezTo>
                    <a:cubicBezTo>
                      <a:pt x="89" y="281"/>
                      <a:pt x="87" y="275"/>
                      <a:pt x="87" y="277"/>
                    </a:cubicBezTo>
                    <a:cubicBezTo>
                      <a:pt x="89" y="280"/>
                      <a:pt x="89" y="286"/>
                      <a:pt x="91" y="286"/>
                    </a:cubicBezTo>
                    <a:cubicBezTo>
                      <a:pt x="91" y="287"/>
                      <a:pt x="92" y="290"/>
                      <a:pt x="91" y="291"/>
                    </a:cubicBezTo>
                    <a:cubicBezTo>
                      <a:pt x="90" y="289"/>
                      <a:pt x="90" y="290"/>
                      <a:pt x="88" y="286"/>
                    </a:cubicBezTo>
                    <a:cubicBezTo>
                      <a:pt x="89" y="285"/>
                      <a:pt x="89" y="280"/>
                      <a:pt x="87" y="281"/>
                    </a:cubicBezTo>
                    <a:cubicBezTo>
                      <a:pt x="88" y="283"/>
                      <a:pt x="88" y="284"/>
                      <a:pt x="87" y="284"/>
                    </a:cubicBezTo>
                    <a:cubicBezTo>
                      <a:pt x="87" y="282"/>
                      <a:pt x="86" y="282"/>
                      <a:pt x="86" y="280"/>
                    </a:cubicBezTo>
                    <a:cubicBezTo>
                      <a:pt x="85" y="280"/>
                      <a:pt x="87" y="285"/>
                      <a:pt x="88" y="286"/>
                    </a:cubicBezTo>
                    <a:cubicBezTo>
                      <a:pt x="88" y="286"/>
                      <a:pt x="87" y="285"/>
                      <a:pt x="87" y="285"/>
                    </a:cubicBezTo>
                    <a:cubicBezTo>
                      <a:pt x="90" y="293"/>
                      <a:pt x="91" y="298"/>
                      <a:pt x="93" y="305"/>
                    </a:cubicBezTo>
                    <a:cubicBezTo>
                      <a:pt x="95" y="304"/>
                      <a:pt x="92" y="300"/>
                      <a:pt x="93" y="299"/>
                    </a:cubicBezTo>
                    <a:cubicBezTo>
                      <a:pt x="94" y="300"/>
                      <a:pt x="94" y="300"/>
                      <a:pt x="94" y="300"/>
                    </a:cubicBezTo>
                    <a:cubicBezTo>
                      <a:pt x="93" y="301"/>
                      <a:pt x="94" y="303"/>
                      <a:pt x="95" y="305"/>
                    </a:cubicBezTo>
                    <a:cubicBezTo>
                      <a:pt x="94" y="305"/>
                      <a:pt x="95" y="307"/>
                      <a:pt x="95" y="308"/>
                    </a:cubicBezTo>
                    <a:cubicBezTo>
                      <a:pt x="97" y="309"/>
                      <a:pt x="99" y="315"/>
                      <a:pt x="100" y="319"/>
                    </a:cubicBezTo>
                    <a:cubicBezTo>
                      <a:pt x="100" y="319"/>
                      <a:pt x="100" y="318"/>
                      <a:pt x="99" y="318"/>
                    </a:cubicBezTo>
                    <a:cubicBezTo>
                      <a:pt x="101" y="322"/>
                      <a:pt x="102" y="324"/>
                      <a:pt x="103" y="324"/>
                    </a:cubicBezTo>
                    <a:cubicBezTo>
                      <a:pt x="103" y="324"/>
                      <a:pt x="106" y="327"/>
                      <a:pt x="105" y="328"/>
                    </a:cubicBezTo>
                    <a:cubicBezTo>
                      <a:pt x="105" y="328"/>
                      <a:pt x="103" y="326"/>
                      <a:pt x="104" y="328"/>
                    </a:cubicBezTo>
                    <a:cubicBezTo>
                      <a:pt x="105" y="328"/>
                      <a:pt x="107" y="331"/>
                      <a:pt x="108" y="333"/>
                    </a:cubicBezTo>
                    <a:cubicBezTo>
                      <a:pt x="108" y="334"/>
                      <a:pt x="108" y="335"/>
                      <a:pt x="108" y="336"/>
                    </a:cubicBezTo>
                    <a:cubicBezTo>
                      <a:pt x="110" y="337"/>
                      <a:pt x="109" y="334"/>
                      <a:pt x="110" y="335"/>
                    </a:cubicBezTo>
                    <a:cubicBezTo>
                      <a:pt x="110" y="337"/>
                      <a:pt x="113" y="340"/>
                      <a:pt x="113" y="343"/>
                    </a:cubicBezTo>
                    <a:cubicBezTo>
                      <a:pt x="114" y="342"/>
                      <a:pt x="114" y="342"/>
                      <a:pt x="115" y="344"/>
                    </a:cubicBezTo>
                    <a:cubicBezTo>
                      <a:pt x="115" y="344"/>
                      <a:pt x="113" y="344"/>
                      <a:pt x="114" y="345"/>
                    </a:cubicBezTo>
                    <a:cubicBezTo>
                      <a:pt x="115" y="344"/>
                      <a:pt x="118" y="348"/>
                      <a:pt x="117" y="348"/>
                    </a:cubicBezTo>
                    <a:cubicBezTo>
                      <a:pt x="114" y="344"/>
                      <a:pt x="114" y="348"/>
                      <a:pt x="111" y="345"/>
                    </a:cubicBezTo>
                    <a:cubicBezTo>
                      <a:pt x="112" y="344"/>
                      <a:pt x="111" y="344"/>
                      <a:pt x="111" y="344"/>
                    </a:cubicBezTo>
                    <a:cubicBezTo>
                      <a:pt x="112" y="343"/>
                      <a:pt x="113" y="345"/>
                      <a:pt x="113" y="344"/>
                    </a:cubicBezTo>
                    <a:cubicBezTo>
                      <a:pt x="112" y="341"/>
                      <a:pt x="112" y="341"/>
                      <a:pt x="110" y="340"/>
                    </a:cubicBezTo>
                    <a:cubicBezTo>
                      <a:pt x="110" y="338"/>
                      <a:pt x="109" y="337"/>
                      <a:pt x="111" y="338"/>
                    </a:cubicBezTo>
                    <a:cubicBezTo>
                      <a:pt x="109" y="335"/>
                      <a:pt x="109" y="337"/>
                      <a:pt x="108" y="336"/>
                    </a:cubicBezTo>
                    <a:cubicBezTo>
                      <a:pt x="107" y="335"/>
                      <a:pt x="107" y="334"/>
                      <a:pt x="106" y="332"/>
                    </a:cubicBezTo>
                    <a:cubicBezTo>
                      <a:pt x="106" y="332"/>
                      <a:pt x="106" y="332"/>
                      <a:pt x="106" y="332"/>
                    </a:cubicBezTo>
                    <a:cubicBezTo>
                      <a:pt x="104" y="329"/>
                      <a:pt x="106" y="330"/>
                      <a:pt x="103" y="328"/>
                    </a:cubicBezTo>
                    <a:cubicBezTo>
                      <a:pt x="102" y="326"/>
                      <a:pt x="103" y="325"/>
                      <a:pt x="103" y="324"/>
                    </a:cubicBezTo>
                    <a:cubicBezTo>
                      <a:pt x="103" y="323"/>
                      <a:pt x="102" y="326"/>
                      <a:pt x="101" y="324"/>
                    </a:cubicBezTo>
                    <a:cubicBezTo>
                      <a:pt x="99" y="321"/>
                      <a:pt x="98" y="320"/>
                      <a:pt x="98" y="317"/>
                    </a:cubicBezTo>
                    <a:cubicBezTo>
                      <a:pt x="98" y="317"/>
                      <a:pt x="99" y="319"/>
                      <a:pt x="99" y="319"/>
                    </a:cubicBezTo>
                    <a:cubicBezTo>
                      <a:pt x="98" y="316"/>
                      <a:pt x="98" y="316"/>
                      <a:pt x="98" y="316"/>
                    </a:cubicBezTo>
                    <a:cubicBezTo>
                      <a:pt x="97" y="317"/>
                      <a:pt x="98" y="318"/>
                      <a:pt x="97" y="317"/>
                    </a:cubicBezTo>
                    <a:cubicBezTo>
                      <a:pt x="100" y="323"/>
                      <a:pt x="102" y="329"/>
                      <a:pt x="106" y="334"/>
                    </a:cubicBezTo>
                    <a:cubicBezTo>
                      <a:pt x="106" y="334"/>
                      <a:pt x="106" y="335"/>
                      <a:pt x="105" y="335"/>
                    </a:cubicBezTo>
                    <a:cubicBezTo>
                      <a:pt x="107" y="338"/>
                      <a:pt x="109" y="340"/>
                      <a:pt x="107" y="336"/>
                    </a:cubicBezTo>
                    <a:cubicBezTo>
                      <a:pt x="108" y="337"/>
                      <a:pt x="108" y="337"/>
                      <a:pt x="109" y="338"/>
                    </a:cubicBezTo>
                    <a:cubicBezTo>
                      <a:pt x="108" y="339"/>
                      <a:pt x="110" y="342"/>
                      <a:pt x="110" y="341"/>
                    </a:cubicBezTo>
                    <a:cubicBezTo>
                      <a:pt x="110" y="342"/>
                      <a:pt x="112" y="342"/>
                      <a:pt x="111" y="343"/>
                    </a:cubicBezTo>
                    <a:cubicBezTo>
                      <a:pt x="111" y="344"/>
                      <a:pt x="109" y="341"/>
                      <a:pt x="107" y="339"/>
                    </a:cubicBezTo>
                    <a:cubicBezTo>
                      <a:pt x="108" y="342"/>
                      <a:pt x="111" y="345"/>
                      <a:pt x="113" y="347"/>
                    </a:cubicBezTo>
                    <a:cubicBezTo>
                      <a:pt x="111" y="346"/>
                      <a:pt x="116" y="351"/>
                      <a:pt x="116" y="352"/>
                    </a:cubicBezTo>
                    <a:cubicBezTo>
                      <a:pt x="115" y="352"/>
                      <a:pt x="113" y="349"/>
                      <a:pt x="114" y="351"/>
                    </a:cubicBezTo>
                    <a:cubicBezTo>
                      <a:pt x="116" y="353"/>
                      <a:pt x="117" y="356"/>
                      <a:pt x="120" y="356"/>
                    </a:cubicBezTo>
                    <a:cubicBezTo>
                      <a:pt x="120" y="359"/>
                      <a:pt x="122" y="360"/>
                      <a:pt x="125" y="362"/>
                    </a:cubicBezTo>
                    <a:cubicBezTo>
                      <a:pt x="127" y="364"/>
                      <a:pt x="129" y="367"/>
                      <a:pt x="130" y="370"/>
                    </a:cubicBezTo>
                    <a:cubicBezTo>
                      <a:pt x="131" y="370"/>
                      <a:pt x="133" y="372"/>
                      <a:pt x="134" y="374"/>
                    </a:cubicBezTo>
                    <a:cubicBezTo>
                      <a:pt x="133" y="374"/>
                      <a:pt x="131" y="371"/>
                      <a:pt x="131" y="373"/>
                    </a:cubicBezTo>
                    <a:cubicBezTo>
                      <a:pt x="133" y="374"/>
                      <a:pt x="134" y="375"/>
                      <a:pt x="135" y="375"/>
                    </a:cubicBezTo>
                    <a:cubicBezTo>
                      <a:pt x="136" y="376"/>
                      <a:pt x="136" y="377"/>
                      <a:pt x="136" y="378"/>
                    </a:cubicBezTo>
                    <a:cubicBezTo>
                      <a:pt x="137" y="377"/>
                      <a:pt x="140" y="379"/>
                      <a:pt x="139" y="380"/>
                    </a:cubicBezTo>
                    <a:cubicBezTo>
                      <a:pt x="139" y="380"/>
                      <a:pt x="138" y="379"/>
                      <a:pt x="138" y="379"/>
                    </a:cubicBezTo>
                    <a:cubicBezTo>
                      <a:pt x="137" y="379"/>
                      <a:pt x="138" y="380"/>
                      <a:pt x="138" y="381"/>
                    </a:cubicBezTo>
                    <a:cubicBezTo>
                      <a:pt x="139" y="381"/>
                      <a:pt x="139" y="380"/>
                      <a:pt x="140" y="380"/>
                    </a:cubicBezTo>
                    <a:cubicBezTo>
                      <a:pt x="139" y="382"/>
                      <a:pt x="142" y="385"/>
                      <a:pt x="144" y="389"/>
                    </a:cubicBezTo>
                    <a:cubicBezTo>
                      <a:pt x="145" y="388"/>
                      <a:pt x="146" y="392"/>
                      <a:pt x="147" y="390"/>
                    </a:cubicBezTo>
                    <a:cubicBezTo>
                      <a:pt x="145" y="388"/>
                      <a:pt x="142" y="386"/>
                      <a:pt x="145" y="388"/>
                    </a:cubicBezTo>
                    <a:cubicBezTo>
                      <a:pt x="144" y="386"/>
                      <a:pt x="142" y="385"/>
                      <a:pt x="141" y="384"/>
                    </a:cubicBezTo>
                    <a:cubicBezTo>
                      <a:pt x="142" y="383"/>
                      <a:pt x="142" y="383"/>
                      <a:pt x="142" y="383"/>
                    </a:cubicBezTo>
                    <a:cubicBezTo>
                      <a:pt x="144" y="385"/>
                      <a:pt x="145" y="389"/>
                      <a:pt x="148" y="390"/>
                    </a:cubicBezTo>
                    <a:cubicBezTo>
                      <a:pt x="147" y="389"/>
                      <a:pt x="146" y="389"/>
                      <a:pt x="147" y="388"/>
                    </a:cubicBezTo>
                    <a:cubicBezTo>
                      <a:pt x="147" y="389"/>
                      <a:pt x="147" y="389"/>
                      <a:pt x="148" y="389"/>
                    </a:cubicBezTo>
                    <a:cubicBezTo>
                      <a:pt x="149" y="390"/>
                      <a:pt x="147" y="390"/>
                      <a:pt x="149" y="391"/>
                    </a:cubicBezTo>
                    <a:cubicBezTo>
                      <a:pt x="149" y="389"/>
                      <a:pt x="154" y="396"/>
                      <a:pt x="155" y="394"/>
                    </a:cubicBezTo>
                    <a:cubicBezTo>
                      <a:pt x="156" y="396"/>
                      <a:pt x="156" y="395"/>
                      <a:pt x="158" y="397"/>
                    </a:cubicBezTo>
                    <a:cubicBezTo>
                      <a:pt x="158" y="397"/>
                      <a:pt x="159" y="397"/>
                      <a:pt x="159" y="397"/>
                    </a:cubicBezTo>
                    <a:cubicBezTo>
                      <a:pt x="158" y="398"/>
                      <a:pt x="155" y="396"/>
                      <a:pt x="157" y="398"/>
                    </a:cubicBezTo>
                    <a:cubicBezTo>
                      <a:pt x="157" y="398"/>
                      <a:pt x="160" y="401"/>
                      <a:pt x="160" y="400"/>
                    </a:cubicBezTo>
                    <a:cubicBezTo>
                      <a:pt x="159" y="399"/>
                      <a:pt x="158" y="397"/>
                      <a:pt x="160" y="398"/>
                    </a:cubicBezTo>
                    <a:cubicBezTo>
                      <a:pt x="162" y="400"/>
                      <a:pt x="161" y="402"/>
                      <a:pt x="163" y="402"/>
                    </a:cubicBezTo>
                    <a:cubicBezTo>
                      <a:pt x="163" y="402"/>
                      <a:pt x="162" y="401"/>
                      <a:pt x="163" y="401"/>
                    </a:cubicBezTo>
                    <a:cubicBezTo>
                      <a:pt x="165" y="404"/>
                      <a:pt x="167" y="405"/>
                      <a:pt x="170" y="407"/>
                    </a:cubicBezTo>
                    <a:cubicBezTo>
                      <a:pt x="168" y="406"/>
                      <a:pt x="166" y="404"/>
                      <a:pt x="165" y="405"/>
                    </a:cubicBezTo>
                    <a:cubicBezTo>
                      <a:pt x="167" y="406"/>
                      <a:pt x="168" y="408"/>
                      <a:pt x="169" y="409"/>
                    </a:cubicBezTo>
                    <a:cubicBezTo>
                      <a:pt x="170" y="408"/>
                      <a:pt x="168" y="406"/>
                      <a:pt x="170" y="407"/>
                    </a:cubicBezTo>
                    <a:cubicBezTo>
                      <a:pt x="170" y="408"/>
                      <a:pt x="173" y="410"/>
                      <a:pt x="173" y="411"/>
                    </a:cubicBezTo>
                    <a:cubicBezTo>
                      <a:pt x="172" y="409"/>
                      <a:pt x="175" y="411"/>
                      <a:pt x="174" y="410"/>
                    </a:cubicBezTo>
                    <a:cubicBezTo>
                      <a:pt x="172" y="409"/>
                      <a:pt x="174" y="409"/>
                      <a:pt x="173" y="408"/>
                    </a:cubicBezTo>
                    <a:cubicBezTo>
                      <a:pt x="173" y="409"/>
                      <a:pt x="170" y="407"/>
                      <a:pt x="171" y="406"/>
                    </a:cubicBezTo>
                    <a:cubicBezTo>
                      <a:pt x="172" y="407"/>
                      <a:pt x="175" y="409"/>
                      <a:pt x="174" y="407"/>
                    </a:cubicBezTo>
                    <a:cubicBezTo>
                      <a:pt x="173" y="408"/>
                      <a:pt x="172" y="406"/>
                      <a:pt x="172" y="406"/>
                    </a:cubicBezTo>
                    <a:cubicBezTo>
                      <a:pt x="174" y="406"/>
                      <a:pt x="174" y="407"/>
                      <a:pt x="176" y="408"/>
                    </a:cubicBezTo>
                    <a:cubicBezTo>
                      <a:pt x="176" y="408"/>
                      <a:pt x="174" y="406"/>
                      <a:pt x="176" y="407"/>
                    </a:cubicBezTo>
                    <a:cubicBezTo>
                      <a:pt x="179" y="410"/>
                      <a:pt x="181" y="412"/>
                      <a:pt x="186" y="414"/>
                    </a:cubicBezTo>
                    <a:cubicBezTo>
                      <a:pt x="183" y="414"/>
                      <a:pt x="188" y="417"/>
                      <a:pt x="186" y="417"/>
                    </a:cubicBezTo>
                    <a:cubicBezTo>
                      <a:pt x="185" y="415"/>
                      <a:pt x="182" y="413"/>
                      <a:pt x="180" y="413"/>
                    </a:cubicBezTo>
                    <a:cubicBezTo>
                      <a:pt x="183" y="415"/>
                      <a:pt x="188" y="418"/>
                      <a:pt x="190" y="420"/>
                    </a:cubicBezTo>
                    <a:cubicBezTo>
                      <a:pt x="186" y="418"/>
                      <a:pt x="185" y="417"/>
                      <a:pt x="183" y="415"/>
                    </a:cubicBezTo>
                    <a:cubicBezTo>
                      <a:pt x="183" y="417"/>
                      <a:pt x="181" y="416"/>
                      <a:pt x="180" y="417"/>
                    </a:cubicBezTo>
                    <a:cubicBezTo>
                      <a:pt x="182" y="419"/>
                      <a:pt x="184" y="419"/>
                      <a:pt x="184" y="419"/>
                    </a:cubicBezTo>
                    <a:cubicBezTo>
                      <a:pt x="182" y="417"/>
                      <a:pt x="181" y="419"/>
                      <a:pt x="181" y="417"/>
                    </a:cubicBezTo>
                    <a:cubicBezTo>
                      <a:pt x="182" y="417"/>
                      <a:pt x="183" y="417"/>
                      <a:pt x="185" y="418"/>
                    </a:cubicBezTo>
                    <a:cubicBezTo>
                      <a:pt x="186" y="419"/>
                      <a:pt x="187" y="419"/>
                      <a:pt x="189" y="421"/>
                    </a:cubicBezTo>
                    <a:cubicBezTo>
                      <a:pt x="188" y="422"/>
                      <a:pt x="190" y="423"/>
                      <a:pt x="190" y="423"/>
                    </a:cubicBezTo>
                    <a:cubicBezTo>
                      <a:pt x="189" y="423"/>
                      <a:pt x="189" y="422"/>
                      <a:pt x="187" y="422"/>
                    </a:cubicBezTo>
                    <a:cubicBezTo>
                      <a:pt x="187" y="424"/>
                      <a:pt x="190" y="423"/>
                      <a:pt x="191" y="424"/>
                    </a:cubicBezTo>
                    <a:cubicBezTo>
                      <a:pt x="191" y="424"/>
                      <a:pt x="191" y="425"/>
                      <a:pt x="190" y="425"/>
                    </a:cubicBezTo>
                    <a:cubicBezTo>
                      <a:pt x="191" y="425"/>
                      <a:pt x="192" y="426"/>
                      <a:pt x="193" y="425"/>
                    </a:cubicBezTo>
                    <a:cubicBezTo>
                      <a:pt x="190" y="424"/>
                      <a:pt x="194" y="423"/>
                      <a:pt x="197" y="425"/>
                    </a:cubicBezTo>
                    <a:cubicBezTo>
                      <a:pt x="198" y="427"/>
                      <a:pt x="198" y="427"/>
                      <a:pt x="197" y="427"/>
                    </a:cubicBezTo>
                    <a:cubicBezTo>
                      <a:pt x="198" y="428"/>
                      <a:pt x="199" y="428"/>
                      <a:pt x="200" y="428"/>
                    </a:cubicBezTo>
                    <a:cubicBezTo>
                      <a:pt x="199" y="429"/>
                      <a:pt x="202" y="430"/>
                      <a:pt x="201" y="431"/>
                    </a:cubicBezTo>
                    <a:cubicBezTo>
                      <a:pt x="204" y="432"/>
                      <a:pt x="204" y="433"/>
                      <a:pt x="205" y="432"/>
                    </a:cubicBezTo>
                    <a:cubicBezTo>
                      <a:pt x="205" y="431"/>
                      <a:pt x="203" y="431"/>
                      <a:pt x="203" y="430"/>
                    </a:cubicBezTo>
                    <a:cubicBezTo>
                      <a:pt x="203" y="430"/>
                      <a:pt x="206" y="431"/>
                      <a:pt x="207" y="432"/>
                    </a:cubicBezTo>
                    <a:cubicBezTo>
                      <a:pt x="206" y="433"/>
                      <a:pt x="205" y="432"/>
                      <a:pt x="207" y="434"/>
                    </a:cubicBezTo>
                    <a:cubicBezTo>
                      <a:pt x="206" y="432"/>
                      <a:pt x="208" y="434"/>
                      <a:pt x="209" y="434"/>
                    </a:cubicBezTo>
                    <a:cubicBezTo>
                      <a:pt x="209" y="433"/>
                      <a:pt x="207" y="432"/>
                      <a:pt x="208" y="431"/>
                    </a:cubicBezTo>
                    <a:cubicBezTo>
                      <a:pt x="212" y="433"/>
                      <a:pt x="213" y="434"/>
                      <a:pt x="214" y="435"/>
                    </a:cubicBezTo>
                    <a:cubicBezTo>
                      <a:pt x="213" y="434"/>
                      <a:pt x="210" y="433"/>
                      <a:pt x="209" y="433"/>
                    </a:cubicBezTo>
                    <a:cubicBezTo>
                      <a:pt x="212" y="436"/>
                      <a:pt x="217" y="436"/>
                      <a:pt x="218" y="438"/>
                    </a:cubicBezTo>
                    <a:cubicBezTo>
                      <a:pt x="216" y="437"/>
                      <a:pt x="215" y="438"/>
                      <a:pt x="214" y="438"/>
                    </a:cubicBezTo>
                    <a:cubicBezTo>
                      <a:pt x="213" y="437"/>
                      <a:pt x="213" y="436"/>
                      <a:pt x="211" y="436"/>
                    </a:cubicBezTo>
                    <a:cubicBezTo>
                      <a:pt x="211" y="437"/>
                      <a:pt x="211" y="436"/>
                      <a:pt x="209" y="435"/>
                    </a:cubicBezTo>
                    <a:cubicBezTo>
                      <a:pt x="209" y="436"/>
                      <a:pt x="208" y="436"/>
                      <a:pt x="207" y="435"/>
                    </a:cubicBezTo>
                    <a:cubicBezTo>
                      <a:pt x="206" y="434"/>
                      <a:pt x="206" y="434"/>
                      <a:pt x="204" y="433"/>
                    </a:cubicBezTo>
                    <a:cubicBezTo>
                      <a:pt x="204" y="434"/>
                      <a:pt x="206" y="435"/>
                      <a:pt x="207" y="436"/>
                    </a:cubicBezTo>
                    <a:cubicBezTo>
                      <a:pt x="207" y="435"/>
                      <a:pt x="209" y="436"/>
                      <a:pt x="209" y="436"/>
                    </a:cubicBezTo>
                    <a:cubicBezTo>
                      <a:pt x="211" y="437"/>
                      <a:pt x="210" y="437"/>
                      <a:pt x="211" y="438"/>
                    </a:cubicBezTo>
                    <a:cubicBezTo>
                      <a:pt x="211" y="437"/>
                      <a:pt x="212" y="437"/>
                      <a:pt x="214" y="438"/>
                    </a:cubicBezTo>
                    <a:cubicBezTo>
                      <a:pt x="215" y="439"/>
                      <a:pt x="212" y="438"/>
                      <a:pt x="214" y="439"/>
                    </a:cubicBezTo>
                    <a:cubicBezTo>
                      <a:pt x="214" y="438"/>
                      <a:pt x="215" y="439"/>
                      <a:pt x="216" y="439"/>
                    </a:cubicBezTo>
                    <a:cubicBezTo>
                      <a:pt x="216" y="440"/>
                      <a:pt x="219" y="442"/>
                      <a:pt x="218" y="442"/>
                    </a:cubicBezTo>
                    <a:cubicBezTo>
                      <a:pt x="221" y="443"/>
                      <a:pt x="225" y="443"/>
                      <a:pt x="228" y="446"/>
                    </a:cubicBezTo>
                    <a:cubicBezTo>
                      <a:pt x="226" y="446"/>
                      <a:pt x="226" y="445"/>
                      <a:pt x="225" y="445"/>
                    </a:cubicBezTo>
                    <a:cubicBezTo>
                      <a:pt x="226" y="445"/>
                      <a:pt x="226" y="446"/>
                      <a:pt x="225" y="446"/>
                    </a:cubicBezTo>
                    <a:cubicBezTo>
                      <a:pt x="224" y="445"/>
                      <a:pt x="226" y="444"/>
                      <a:pt x="224" y="444"/>
                    </a:cubicBezTo>
                    <a:cubicBezTo>
                      <a:pt x="222" y="445"/>
                      <a:pt x="218" y="443"/>
                      <a:pt x="215" y="442"/>
                    </a:cubicBezTo>
                    <a:cubicBezTo>
                      <a:pt x="216" y="442"/>
                      <a:pt x="214" y="441"/>
                      <a:pt x="213" y="441"/>
                    </a:cubicBezTo>
                    <a:cubicBezTo>
                      <a:pt x="214" y="442"/>
                      <a:pt x="210" y="440"/>
                      <a:pt x="212" y="442"/>
                    </a:cubicBezTo>
                    <a:cubicBezTo>
                      <a:pt x="214" y="441"/>
                      <a:pt x="214" y="443"/>
                      <a:pt x="215" y="443"/>
                    </a:cubicBezTo>
                    <a:cubicBezTo>
                      <a:pt x="216" y="442"/>
                      <a:pt x="220" y="445"/>
                      <a:pt x="222" y="445"/>
                    </a:cubicBezTo>
                    <a:cubicBezTo>
                      <a:pt x="222" y="446"/>
                      <a:pt x="222" y="447"/>
                      <a:pt x="222" y="446"/>
                    </a:cubicBezTo>
                    <a:cubicBezTo>
                      <a:pt x="221" y="446"/>
                      <a:pt x="219" y="445"/>
                      <a:pt x="219" y="445"/>
                    </a:cubicBezTo>
                    <a:cubicBezTo>
                      <a:pt x="220" y="446"/>
                      <a:pt x="221" y="447"/>
                      <a:pt x="223" y="447"/>
                    </a:cubicBezTo>
                    <a:cubicBezTo>
                      <a:pt x="223" y="447"/>
                      <a:pt x="224" y="447"/>
                      <a:pt x="225" y="448"/>
                    </a:cubicBezTo>
                    <a:cubicBezTo>
                      <a:pt x="225" y="446"/>
                      <a:pt x="225" y="446"/>
                      <a:pt x="227" y="447"/>
                    </a:cubicBezTo>
                    <a:cubicBezTo>
                      <a:pt x="227" y="448"/>
                      <a:pt x="225" y="447"/>
                      <a:pt x="227" y="448"/>
                    </a:cubicBezTo>
                    <a:cubicBezTo>
                      <a:pt x="228" y="447"/>
                      <a:pt x="230" y="447"/>
                      <a:pt x="232" y="447"/>
                    </a:cubicBezTo>
                    <a:cubicBezTo>
                      <a:pt x="231" y="448"/>
                      <a:pt x="233" y="448"/>
                      <a:pt x="233" y="449"/>
                    </a:cubicBezTo>
                    <a:cubicBezTo>
                      <a:pt x="233" y="449"/>
                      <a:pt x="232" y="448"/>
                      <a:pt x="232" y="449"/>
                    </a:cubicBezTo>
                    <a:cubicBezTo>
                      <a:pt x="235" y="449"/>
                      <a:pt x="231" y="449"/>
                      <a:pt x="233" y="450"/>
                    </a:cubicBezTo>
                    <a:cubicBezTo>
                      <a:pt x="234" y="449"/>
                      <a:pt x="235" y="450"/>
                      <a:pt x="238" y="450"/>
                    </a:cubicBezTo>
                    <a:cubicBezTo>
                      <a:pt x="237" y="451"/>
                      <a:pt x="237" y="450"/>
                      <a:pt x="238" y="451"/>
                    </a:cubicBezTo>
                    <a:cubicBezTo>
                      <a:pt x="235" y="450"/>
                      <a:pt x="238" y="451"/>
                      <a:pt x="237" y="452"/>
                    </a:cubicBezTo>
                    <a:cubicBezTo>
                      <a:pt x="237" y="452"/>
                      <a:pt x="237" y="452"/>
                      <a:pt x="236" y="452"/>
                    </a:cubicBezTo>
                    <a:cubicBezTo>
                      <a:pt x="237" y="451"/>
                      <a:pt x="233" y="450"/>
                      <a:pt x="234" y="451"/>
                    </a:cubicBezTo>
                    <a:cubicBezTo>
                      <a:pt x="235" y="451"/>
                      <a:pt x="234" y="452"/>
                      <a:pt x="233" y="452"/>
                    </a:cubicBezTo>
                    <a:cubicBezTo>
                      <a:pt x="236" y="453"/>
                      <a:pt x="238" y="454"/>
                      <a:pt x="239" y="453"/>
                    </a:cubicBezTo>
                    <a:cubicBezTo>
                      <a:pt x="242" y="454"/>
                      <a:pt x="245" y="455"/>
                      <a:pt x="243" y="456"/>
                    </a:cubicBezTo>
                    <a:cubicBezTo>
                      <a:pt x="242" y="456"/>
                      <a:pt x="242" y="455"/>
                      <a:pt x="241" y="455"/>
                    </a:cubicBezTo>
                    <a:cubicBezTo>
                      <a:pt x="238" y="454"/>
                      <a:pt x="235" y="454"/>
                      <a:pt x="234" y="454"/>
                    </a:cubicBezTo>
                    <a:cubicBezTo>
                      <a:pt x="236" y="454"/>
                      <a:pt x="235" y="455"/>
                      <a:pt x="234" y="455"/>
                    </a:cubicBezTo>
                    <a:cubicBezTo>
                      <a:pt x="232" y="454"/>
                      <a:pt x="230" y="452"/>
                      <a:pt x="230" y="453"/>
                    </a:cubicBezTo>
                    <a:cubicBezTo>
                      <a:pt x="229" y="451"/>
                      <a:pt x="224" y="450"/>
                      <a:pt x="224" y="449"/>
                    </a:cubicBezTo>
                    <a:cubicBezTo>
                      <a:pt x="222" y="448"/>
                      <a:pt x="222" y="448"/>
                      <a:pt x="221" y="448"/>
                    </a:cubicBezTo>
                    <a:cubicBezTo>
                      <a:pt x="221" y="448"/>
                      <a:pt x="219" y="447"/>
                      <a:pt x="218" y="446"/>
                    </a:cubicBezTo>
                    <a:cubicBezTo>
                      <a:pt x="219" y="446"/>
                      <a:pt x="218" y="445"/>
                      <a:pt x="217" y="444"/>
                    </a:cubicBezTo>
                    <a:cubicBezTo>
                      <a:pt x="217" y="445"/>
                      <a:pt x="213" y="442"/>
                      <a:pt x="215" y="443"/>
                    </a:cubicBezTo>
                    <a:cubicBezTo>
                      <a:pt x="215" y="444"/>
                      <a:pt x="216" y="444"/>
                      <a:pt x="216" y="445"/>
                    </a:cubicBezTo>
                    <a:cubicBezTo>
                      <a:pt x="214" y="444"/>
                      <a:pt x="214" y="444"/>
                      <a:pt x="212" y="444"/>
                    </a:cubicBezTo>
                    <a:cubicBezTo>
                      <a:pt x="212" y="445"/>
                      <a:pt x="215" y="445"/>
                      <a:pt x="214" y="446"/>
                    </a:cubicBezTo>
                    <a:cubicBezTo>
                      <a:pt x="213" y="446"/>
                      <a:pt x="211" y="445"/>
                      <a:pt x="211" y="444"/>
                    </a:cubicBezTo>
                    <a:cubicBezTo>
                      <a:pt x="212" y="445"/>
                      <a:pt x="209" y="443"/>
                      <a:pt x="210" y="443"/>
                    </a:cubicBezTo>
                    <a:cubicBezTo>
                      <a:pt x="207" y="442"/>
                      <a:pt x="207" y="441"/>
                      <a:pt x="204" y="440"/>
                    </a:cubicBezTo>
                    <a:cubicBezTo>
                      <a:pt x="203" y="441"/>
                      <a:pt x="207" y="441"/>
                      <a:pt x="209" y="443"/>
                    </a:cubicBezTo>
                    <a:cubicBezTo>
                      <a:pt x="209" y="444"/>
                      <a:pt x="210" y="445"/>
                      <a:pt x="211" y="446"/>
                    </a:cubicBezTo>
                    <a:cubicBezTo>
                      <a:pt x="213" y="447"/>
                      <a:pt x="214" y="448"/>
                      <a:pt x="214" y="450"/>
                    </a:cubicBezTo>
                    <a:cubicBezTo>
                      <a:pt x="217" y="450"/>
                      <a:pt x="217" y="449"/>
                      <a:pt x="218" y="451"/>
                    </a:cubicBezTo>
                    <a:cubicBezTo>
                      <a:pt x="219" y="449"/>
                      <a:pt x="219" y="449"/>
                      <a:pt x="219" y="449"/>
                    </a:cubicBezTo>
                    <a:cubicBezTo>
                      <a:pt x="217" y="448"/>
                      <a:pt x="217" y="450"/>
                      <a:pt x="215" y="448"/>
                    </a:cubicBezTo>
                    <a:cubicBezTo>
                      <a:pt x="214" y="448"/>
                      <a:pt x="212" y="447"/>
                      <a:pt x="212" y="446"/>
                    </a:cubicBezTo>
                    <a:cubicBezTo>
                      <a:pt x="214" y="447"/>
                      <a:pt x="215" y="447"/>
                      <a:pt x="218" y="448"/>
                    </a:cubicBezTo>
                    <a:cubicBezTo>
                      <a:pt x="217" y="449"/>
                      <a:pt x="221" y="450"/>
                      <a:pt x="220" y="450"/>
                    </a:cubicBezTo>
                    <a:cubicBezTo>
                      <a:pt x="220" y="448"/>
                      <a:pt x="215" y="447"/>
                      <a:pt x="214" y="444"/>
                    </a:cubicBezTo>
                    <a:cubicBezTo>
                      <a:pt x="217" y="446"/>
                      <a:pt x="221" y="448"/>
                      <a:pt x="224" y="452"/>
                    </a:cubicBezTo>
                    <a:cubicBezTo>
                      <a:pt x="225" y="452"/>
                      <a:pt x="223" y="451"/>
                      <a:pt x="224" y="451"/>
                    </a:cubicBezTo>
                    <a:cubicBezTo>
                      <a:pt x="224" y="452"/>
                      <a:pt x="225" y="452"/>
                      <a:pt x="226" y="452"/>
                    </a:cubicBezTo>
                    <a:cubicBezTo>
                      <a:pt x="224" y="452"/>
                      <a:pt x="223" y="450"/>
                      <a:pt x="224" y="450"/>
                    </a:cubicBezTo>
                    <a:cubicBezTo>
                      <a:pt x="225" y="451"/>
                      <a:pt x="228" y="452"/>
                      <a:pt x="229" y="453"/>
                    </a:cubicBezTo>
                    <a:cubicBezTo>
                      <a:pt x="228" y="454"/>
                      <a:pt x="226" y="453"/>
                      <a:pt x="226" y="453"/>
                    </a:cubicBezTo>
                    <a:cubicBezTo>
                      <a:pt x="227" y="454"/>
                      <a:pt x="228" y="454"/>
                      <a:pt x="228" y="455"/>
                    </a:cubicBezTo>
                    <a:cubicBezTo>
                      <a:pt x="229" y="454"/>
                      <a:pt x="231" y="454"/>
                      <a:pt x="232" y="455"/>
                    </a:cubicBezTo>
                    <a:cubicBezTo>
                      <a:pt x="228" y="454"/>
                      <a:pt x="238" y="458"/>
                      <a:pt x="235" y="459"/>
                    </a:cubicBezTo>
                    <a:cubicBezTo>
                      <a:pt x="237" y="459"/>
                      <a:pt x="237" y="458"/>
                      <a:pt x="240" y="460"/>
                    </a:cubicBezTo>
                    <a:cubicBezTo>
                      <a:pt x="238" y="460"/>
                      <a:pt x="241" y="460"/>
                      <a:pt x="242" y="461"/>
                    </a:cubicBezTo>
                    <a:cubicBezTo>
                      <a:pt x="240" y="461"/>
                      <a:pt x="238" y="460"/>
                      <a:pt x="236" y="460"/>
                    </a:cubicBezTo>
                    <a:cubicBezTo>
                      <a:pt x="234" y="459"/>
                      <a:pt x="232" y="458"/>
                      <a:pt x="230" y="458"/>
                    </a:cubicBezTo>
                    <a:cubicBezTo>
                      <a:pt x="226" y="456"/>
                      <a:pt x="223" y="455"/>
                      <a:pt x="223" y="453"/>
                    </a:cubicBezTo>
                    <a:cubicBezTo>
                      <a:pt x="218" y="452"/>
                      <a:pt x="217" y="451"/>
                      <a:pt x="214" y="450"/>
                    </a:cubicBezTo>
                    <a:cubicBezTo>
                      <a:pt x="214" y="450"/>
                      <a:pt x="214" y="451"/>
                      <a:pt x="213" y="451"/>
                    </a:cubicBezTo>
                    <a:cubicBezTo>
                      <a:pt x="215" y="452"/>
                      <a:pt x="214" y="453"/>
                      <a:pt x="216" y="453"/>
                    </a:cubicBezTo>
                    <a:cubicBezTo>
                      <a:pt x="216" y="452"/>
                      <a:pt x="216" y="452"/>
                      <a:pt x="217" y="452"/>
                    </a:cubicBezTo>
                    <a:cubicBezTo>
                      <a:pt x="218" y="453"/>
                      <a:pt x="220" y="452"/>
                      <a:pt x="221" y="454"/>
                    </a:cubicBezTo>
                    <a:cubicBezTo>
                      <a:pt x="220" y="454"/>
                      <a:pt x="219" y="453"/>
                      <a:pt x="217" y="452"/>
                    </a:cubicBezTo>
                    <a:cubicBezTo>
                      <a:pt x="218" y="454"/>
                      <a:pt x="221" y="457"/>
                      <a:pt x="224" y="457"/>
                    </a:cubicBezTo>
                    <a:cubicBezTo>
                      <a:pt x="222" y="456"/>
                      <a:pt x="220" y="456"/>
                      <a:pt x="221" y="455"/>
                    </a:cubicBezTo>
                    <a:cubicBezTo>
                      <a:pt x="229" y="459"/>
                      <a:pt x="240" y="461"/>
                      <a:pt x="240" y="464"/>
                    </a:cubicBezTo>
                    <a:cubicBezTo>
                      <a:pt x="241" y="464"/>
                      <a:pt x="242" y="467"/>
                      <a:pt x="245" y="466"/>
                    </a:cubicBezTo>
                    <a:cubicBezTo>
                      <a:pt x="244" y="466"/>
                      <a:pt x="242" y="465"/>
                      <a:pt x="243" y="465"/>
                    </a:cubicBezTo>
                    <a:cubicBezTo>
                      <a:pt x="246" y="466"/>
                      <a:pt x="242" y="464"/>
                      <a:pt x="243" y="464"/>
                    </a:cubicBezTo>
                    <a:cubicBezTo>
                      <a:pt x="247" y="465"/>
                      <a:pt x="247" y="465"/>
                      <a:pt x="247" y="465"/>
                    </a:cubicBezTo>
                    <a:cubicBezTo>
                      <a:pt x="247" y="464"/>
                      <a:pt x="244" y="463"/>
                      <a:pt x="244" y="462"/>
                    </a:cubicBezTo>
                    <a:cubicBezTo>
                      <a:pt x="246" y="463"/>
                      <a:pt x="249" y="465"/>
                      <a:pt x="251" y="467"/>
                    </a:cubicBezTo>
                    <a:cubicBezTo>
                      <a:pt x="254" y="468"/>
                      <a:pt x="256" y="469"/>
                      <a:pt x="257" y="467"/>
                    </a:cubicBezTo>
                    <a:cubicBezTo>
                      <a:pt x="258" y="468"/>
                      <a:pt x="258" y="468"/>
                      <a:pt x="258" y="468"/>
                    </a:cubicBezTo>
                    <a:cubicBezTo>
                      <a:pt x="259" y="469"/>
                      <a:pt x="256" y="468"/>
                      <a:pt x="258" y="469"/>
                    </a:cubicBezTo>
                    <a:cubicBezTo>
                      <a:pt x="259" y="469"/>
                      <a:pt x="259" y="468"/>
                      <a:pt x="261" y="469"/>
                    </a:cubicBezTo>
                    <a:cubicBezTo>
                      <a:pt x="261" y="470"/>
                      <a:pt x="264" y="469"/>
                      <a:pt x="266" y="471"/>
                    </a:cubicBezTo>
                    <a:cubicBezTo>
                      <a:pt x="263" y="471"/>
                      <a:pt x="257" y="470"/>
                      <a:pt x="253" y="468"/>
                    </a:cubicBezTo>
                    <a:cubicBezTo>
                      <a:pt x="252" y="469"/>
                      <a:pt x="252" y="469"/>
                      <a:pt x="251" y="469"/>
                    </a:cubicBezTo>
                    <a:cubicBezTo>
                      <a:pt x="250" y="469"/>
                      <a:pt x="254" y="471"/>
                      <a:pt x="252" y="471"/>
                    </a:cubicBezTo>
                    <a:cubicBezTo>
                      <a:pt x="250" y="470"/>
                      <a:pt x="251" y="470"/>
                      <a:pt x="250" y="470"/>
                    </a:cubicBezTo>
                    <a:cubicBezTo>
                      <a:pt x="249" y="469"/>
                      <a:pt x="247" y="468"/>
                      <a:pt x="244" y="467"/>
                    </a:cubicBezTo>
                    <a:cubicBezTo>
                      <a:pt x="244" y="469"/>
                      <a:pt x="247" y="468"/>
                      <a:pt x="248" y="469"/>
                    </a:cubicBezTo>
                    <a:cubicBezTo>
                      <a:pt x="244" y="469"/>
                      <a:pt x="242" y="468"/>
                      <a:pt x="239" y="467"/>
                    </a:cubicBezTo>
                    <a:cubicBezTo>
                      <a:pt x="237" y="466"/>
                      <a:pt x="235" y="465"/>
                      <a:pt x="231" y="464"/>
                    </a:cubicBezTo>
                    <a:cubicBezTo>
                      <a:pt x="230" y="465"/>
                      <a:pt x="228" y="464"/>
                      <a:pt x="228" y="465"/>
                    </a:cubicBezTo>
                    <a:cubicBezTo>
                      <a:pt x="227" y="464"/>
                      <a:pt x="225" y="462"/>
                      <a:pt x="228" y="463"/>
                    </a:cubicBezTo>
                    <a:cubicBezTo>
                      <a:pt x="226" y="462"/>
                      <a:pt x="223" y="462"/>
                      <a:pt x="225" y="463"/>
                    </a:cubicBezTo>
                    <a:cubicBezTo>
                      <a:pt x="226" y="463"/>
                      <a:pt x="223" y="463"/>
                      <a:pt x="226" y="464"/>
                    </a:cubicBezTo>
                    <a:cubicBezTo>
                      <a:pt x="225" y="464"/>
                      <a:pt x="224" y="464"/>
                      <a:pt x="222" y="464"/>
                    </a:cubicBezTo>
                    <a:cubicBezTo>
                      <a:pt x="221" y="463"/>
                      <a:pt x="223" y="463"/>
                      <a:pt x="223" y="462"/>
                    </a:cubicBezTo>
                    <a:cubicBezTo>
                      <a:pt x="220" y="461"/>
                      <a:pt x="221" y="461"/>
                      <a:pt x="218" y="460"/>
                    </a:cubicBezTo>
                    <a:cubicBezTo>
                      <a:pt x="216" y="460"/>
                      <a:pt x="219" y="462"/>
                      <a:pt x="217" y="462"/>
                    </a:cubicBezTo>
                    <a:cubicBezTo>
                      <a:pt x="216" y="460"/>
                      <a:pt x="214" y="459"/>
                      <a:pt x="213" y="458"/>
                    </a:cubicBezTo>
                    <a:cubicBezTo>
                      <a:pt x="211" y="458"/>
                      <a:pt x="209" y="458"/>
                      <a:pt x="206" y="457"/>
                    </a:cubicBezTo>
                    <a:cubicBezTo>
                      <a:pt x="204" y="455"/>
                      <a:pt x="202" y="454"/>
                      <a:pt x="199" y="453"/>
                    </a:cubicBezTo>
                    <a:cubicBezTo>
                      <a:pt x="200" y="452"/>
                      <a:pt x="199" y="450"/>
                      <a:pt x="198" y="451"/>
                    </a:cubicBezTo>
                    <a:cubicBezTo>
                      <a:pt x="199" y="452"/>
                      <a:pt x="199" y="453"/>
                      <a:pt x="199" y="453"/>
                    </a:cubicBezTo>
                    <a:cubicBezTo>
                      <a:pt x="197" y="452"/>
                      <a:pt x="197" y="451"/>
                      <a:pt x="194" y="451"/>
                    </a:cubicBezTo>
                    <a:cubicBezTo>
                      <a:pt x="195" y="449"/>
                      <a:pt x="191" y="449"/>
                      <a:pt x="190" y="447"/>
                    </a:cubicBezTo>
                    <a:cubicBezTo>
                      <a:pt x="190" y="447"/>
                      <a:pt x="190" y="449"/>
                      <a:pt x="189" y="448"/>
                    </a:cubicBezTo>
                    <a:cubicBezTo>
                      <a:pt x="188" y="448"/>
                      <a:pt x="188" y="448"/>
                      <a:pt x="188" y="448"/>
                    </a:cubicBezTo>
                    <a:cubicBezTo>
                      <a:pt x="188" y="447"/>
                      <a:pt x="189" y="447"/>
                      <a:pt x="190" y="446"/>
                    </a:cubicBezTo>
                    <a:cubicBezTo>
                      <a:pt x="188" y="444"/>
                      <a:pt x="189" y="447"/>
                      <a:pt x="187" y="446"/>
                    </a:cubicBezTo>
                    <a:cubicBezTo>
                      <a:pt x="186" y="446"/>
                      <a:pt x="188" y="447"/>
                      <a:pt x="187" y="447"/>
                    </a:cubicBezTo>
                    <a:cubicBezTo>
                      <a:pt x="185" y="445"/>
                      <a:pt x="181" y="445"/>
                      <a:pt x="179" y="442"/>
                    </a:cubicBezTo>
                    <a:cubicBezTo>
                      <a:pt x="178" y="443"/>
                      <a:pt x="176" y="441"/>
                      <a:pt x="175" y="440"/>
                    </a:cubicBezTo>
                    <a:cubicBezTo>
                      <a:pt x="174" y="440"/>
                      <a:pt x="175" y="439"/>
                      <a:pt x="173" y="438"/>
                    </a:cubicBezTo>
                    <a:cubicBezTo>
                      <a:pt x="173" y="439"/>
                      <a:pt x="172" y="438"/>
                      <a:pt x="172" y="439"/>
                    </a:cubicBezTo>
                    <a:cubicBezTo>
                      <a:pt x="173" y="439"/>
                      <a:pt x="174" y="440"/>
                      <a:pt x="173" y="440"/>
                    </a:cubicBezTo>
                    <a:cubicBezTo>
                      <a:pt x="172" y="441"/>
                      <a:pt x="170" y="439"/>
                      <a:pt x="168" y="438"/>
                    </a:cubicBezTo>
                    <a:cubicBezTo>
                      <a:pt x="166" y="437"/>
                      <a:pt x="164" y="435"/>
                      <a:pt x="162" y="434"/>
                    </a:cubicBezTo>
                    <a:cubicBezTo>
                      <a:pt x="161" y="433"/>
                      <a:pt x="156" y="431"/>
                      <a:pt x="159" y="430"/>
                    </a:cubicBezTo>
                    <a:cubicBezTo>
                      <a:pt x="157" y="430"/>
                      <a:pt x="155" y="428"/>
                      <a:pt x="156" y="427"/>
                    </a:cubicBezTo>
                    <a:cubicBezTo>
                      <a:pt x="157" y="428"/>
                      <a:pt x="157" y="429"/>
                      <a:pt x="159" y="430"/>
                    </a:cubicBezTo>
                    <a:cubicBezTo>
                      <a:pt x="159" y="429"/>
                      <a:pt x="161" y="430"/>
                      <a:pt x="162" y="430"/>
                    </a:cubicBezTo>
                    <a:cubicBezTo>
                      <a:pt x="159" y="428"/>
                      <a:pt x="163" y="430"/>
                      <a:pt x="160" y="428"/>
                    </a:cubicBezTo>
                    <a:cubicBezTo>
                      <a:pt x="158" y="427"/>
                      <a:pt x="161" y="431"/>
                      <a:pt x="159" y="429"/>
                    </a:cubicBezTo>
                    <a:cubicBezTo>
                      <a:pt x="158" y="428"/>
                      <a:pt x="157" y="427"/>
                      <a:pt x="157" y="427"/>
                    </a:cubicBezTo>
                    <a:cubicBezTo>
                      <a:pt x="158" y="427"/>
                      <a:pt x="158" y="427"/>
                      <a:pt x="158" y="427"/>
                    </a:cubicBezTo>
                    <a:cubicBezTo>
                      <a:pt x="157" y="426"/>
                      <a:pt x="155" y="423"/>
                      <a:pt x="154" y="423"/>
                    </a:cubicBezTo>
                    <a:cubicBezTo>
                      <a:pt x="154" y="424"/>
                      <a:pt x="157" y="425"/>
                      <a:pt x="156" y="426"/>
                    </a:cubicBezTo>
                    <a:cubicBezTo>
                      <a:pt x="156" y="426"/>
                      <a:pt x="154" y="427"/>
                      <a:pt x="156" y="426"/>
                    </a:cubicBezTo>
                    <a:cubicBezTo>
                      <a:pt x="153" y="424"/>
                      <a:pt x="154" y="427"/>
                      <a:pt x="152" y="425"/>
                    </a:cubicBezTo>
                    <a:cubicBezTo>
                      <a:pt x="152" y="424"/>
                      <a:pt x="153" y="425"/>
                      <a:pt x="152" y="424"/>
                    </a:cubicBezTo>
                    <a:cubicBezTo>
                      <a:pt x="150" y="422"/>
                      <a:pt x="152" y="425"/>
                      <a:pt x="150" y="423"/>
                    </a:cubicBezTo>
                    <a:cubicBezTo>
                      <a:pt x="148" y="422"/>
                      <a:pt x="149" y="422"/>
                      <a:pt x="149" y="421"/>
                    </a:cubicBezTo>
                    <a:cubicBezTo>
                      <a:pt x="146" y="420"/>
                      <a:pt x="142" y="415"/>
                      <a:pt x="144" y="419"/>
                    </a:cubicBezTo>
                    <a:cubicBezTo>
                      <a:pt x="143" y="418"/>
                      <a:pt x="142" y="417"/>
                      <a:pt x="141" y="416"/>
                    </a:cubicBezTo>
                    <a:cubicBezTo>
                      <a:pt x="143" y="417"/>
                      <a:pt x="142" y="416"/>
                      <a:pt x="143" y="416"/>
                    </a:cubicBezTo>
                    <a:cubicBezTo>
                      <a:pt x="139" y="413"/>
                      <a:pt x="138" y="411"/>
                      <a:pt x="136" y="409"/>
                    </a:cubicBezTo>
                    <a:cubicBezTo>
                      <a:pt x="135" y="409"/>
                      <a:pt x="137" y="411"/>
                      <a:pt x="135" y="410"/>
                    </a:cubicBezTo>
                    <a:cubicBezTo>
                      <a:pt x="135" y="409"/>
                      <a:pt x="134" y="410"/>
                      <a:pt x="133" y="408"/>
                    </a:cubicBezTo>
                    <a:cubicBezTo>
                      <a:pt x="133" y="408"/>
                      <a:pt x="134" y="408"/>
                      <a:pt x="133" y="407"/>
                    </a:cubicBezTo>
                    <a:cubicBezTo>
                      <a:pt x="131" y="405"/>
                      <a:pt x="128" y="403"/>
                      <a:pt x="128" y="402"/>
                    </a:cubicBezTo>
                    <a:cubicBezTo>
                      <a:pt x="129" y="402"/>
                      <a:pt x="131" y="404"/>
                      <a:pt x="131" y="404"/>
                    </a:cubicBezTo>
                    <a:cubicBezTo>
                      <a:pt x="129" y="401"/>
                      <a:pt x="127" y="401"/>
                      <a:pt x="126" y="399"/>
                    </a:cubicBezTo>
                    <a:cubicBezTo>
                      <a:pt x="125" y="400"/>
                      <a:pt x="125" y="400"/>
                      <a:pt x="125" y="400"/>
                    </a:cubicBezTo>
                    <a:cubicBezTo>
                      <a:pt x="123" y="398"/>
                      <a:pt x="121" y="397"/>
                      <a:pt x="122" y="395"/>
                    </a:cubicBezTo>
                    <a:cubicBezTo>
                      <a:pt x="123" y="398"/>
                      <a:pt x="126" y="398"/>
                      <a:pt x="126" y="396"/>
                    </a:cubicBezTo>
                    <a:cubicBezTo>
                      <a:pt x="124" y="395"/>
                      <a:pt x="122" y="393"/>
                      <a:pt x="122" y="392"/>
                    </a:cubicBezTo>
                    <a:cubicBezTo>
                      <a:pt x="120" y="391"/>
                      <a:pt x="122" y="394"/>
                      <a:pt x="121" y="393"/>
                    </a:cubicBezTo>
                    <a:cubicBezTo>
                      <a:pt x="119" y="390"/>
                      <a:pt x="114" y="387"/>
                      <a:pt x="112" y="384"/>
                    </a:cubicBezTo>
                    <a:cubicBezTo>
                      <a:pt x="112" y="385"/>
                      <a:pt x="115" y="387"/>
                      <a:pt x="114" y="387"/>
                    </a:cubicBezTo>
                    <a:cubicBezTo>
                      <a:pt x="112" y="386"/>
                      <a:pt x="110" y="384"/>
                      <a:pt x="109" y="382"/>
                    </a:cubicBezTo>
                    <a:cubicBezTo>
                      <a:pt x="107" y="380"/>
                      <a:pt x="106" y="377"/>
                      <a:pt x="105" y="376"/>
                    </a:cubicBezTo>
                    <a:cubicBezTo>
                      <a:pt x="105" y="377"/>
                      <a:pt x="106" y="379"/>
                      <a:pt x="107" y="380"/>
                    </a:cubicBezTo>
                    <a:cubicBezTo>
                      <a:pt x="104" y="377"/>
                      <a:pt x="103" y="374"/>
                      <a:pt x="100" y="370"/>
                    </a:cubicBezTo>
                    <a:cubicBezTo>
                      <a:pt x="100" y="371"/>
                      <a:pt x="101" y="370"/>
                      <a:pt x="102" y="370"/>
                    </a:cubicBezTo>
                    <a:cubicBezTo>
                      <a:pt x="100" y="367"/>
                      <a:pt x="99" y="368"/>
                      <a:pt x="98" y="367"/>
                    </a:cubicBezTo>
                    <a:cubicBezTo>
                      <a:pt x="99" y="369"/>
                      <a:pt x="99" y="369"/>
                      <a:pt x="100" y="370"/>
                    </a:cubicBezTo>
                    <a:cubicBezTo>
                      <a:pt x="99" y="370"/>
                      <a:pt x="99" y="370"/>
                      <a:pt x="98" y="370"/>
                    </a:cubicBezTo>
                    <a:cubicBezTo>
                      <a:pt x="97" y="367"/>
                      <a:pt x="95" y="363"/>
                      <a:pt x="96" y="361"/>
                    </a:cubicBezTo>
                    <a:cubicBezTo>
                      <a:pt x="94" y="362"/>
                      <a:pt x="96" y="365"/>
                      <a:pt x="97" y="367"/>
                    </a:cubicBezTo>
                    <a:cubicBezTo>
                      <a:pt x="94" y="365"/>
                      <a:pt x="94" y="363"/>
                      <a:pt x="92" y="361"/>
                    </a:cubicBezTo>
                    <a:cubicBezTo>
                      <a:pt x="92" y="362"/>
                      <a:pt x="94" y="364"/>
                      <a:pt x="93" y="364"/>
                    </a:cubicBezTo>
                    <a:cubicBezTo>
                      <a:pt x="95" y="366"/>
                      <a:pt x="97" y="368"/>
                      <a:pt x="99" y="371"/>
                    </a:cubicBezTo>
                    <a:cubicBezTo>
                      <a:pt x="100" y="373"/>
                      <a:pt x="102" y="375"/>
                      <a:pt x="103" y="377"/>
                    </a:cubicBezTo>
                    <a:cubicBezTo>
                      <a:pt x="100" y="373"/>
                      <a:pt x="102" y="376"/>
                      <a:pt x="99" y="375"/>
                    </a:cubicBezTo>
                    <a:cubicBezTo>
                      <a:pt x="98" y="373"/>
                      <a:pt x="97" y="369"/>
                      <a:pt x="96" y="369"/>
                    </a:cubicBezTo>
                    <a:cubicBezTo>
                      <a:pt x="96" y="370"/>
                      <a:pt x="96" y="370"/>
                      <a:pt x="96" y="370"/>
                    </a:cubicBezTo>
                    <a:cubicBezTo>
                      <a:pt x="94" y="369"/>
                      <a:pt x="93" y="364"/>
                      <a:pt x="93" y="365"/>
                    </a:cubicBezTo>
                    <a:cubicBezTo>
                      <a:pt x="93" y="366"/>
                      <a:pt x="93" y="367"/>
                      <a:pt x="93" y="368"/>
                    </a:cubicBezTo>
                    <a:cubicBezTo>
                      <a:pt x="91" y="365"/>
                      <a:pt x="90" y="363"/>
                      <a:pt x="89" y="361"/>
                    </a:cubicBezTo>
                    <a:cubicBezTo>
                      <a:pt x="88" y="359"/>
                      <a:pt x="87" y="358"/>
                      <a:pt x="85" y="357"/>
                    </a:cubicBezTo>
                    <a:cubicBezTo>
                      <a:pt x="86" y="355"/>
                      <a:pt x="79" y="348"/>
                      <a:pt x="80" y="346"/>
                    </a:cubicBezTo>
                    <a:cubicBezTo>
                      <a:pt x="82" y="349"/>
                      <a:pt x="83" y="351"/>
                      <a:pt x="85" y="353"/>
                    </a:cubicBezTo>
                    <a:cubicBezTo>
                      <a:pt x="86" y="355"/>
                      <a:pt x="87" y="357"/>
                      <a:pt x="89" y="359"/>
                    </a:cubicBezTo>
                    <a:cubicBezTo>
                      <a:pt x="89" y="358"/>
                      <a:pt x="90" y="361"/>
                      <a:pt x="91" y="361"/>
                    </a:cubicBezTo>
                    <a:cubicBezTo>
                      <a:pt x="90" y="357"/>
                      <a:pt x="86" y="354"/>
                      <a:pt x="84" y="351"/>
                    </a:cubicBezTo>
                    <a:cubicBezTo>
                      <a:pt x="84" y="351"/>
                      <a:pt x="83" y="350"/>
                      <a:pt x="84" y="350"/>
                    </a:cubicBezTo>
                    <a:cubicBezTo>
                      <a:pt x="85" y="352"/>
                      <a:pt x="86" y="352"/>
                      <a:pt x="87" y="354"/>
                    </a:cubicBezTo>
                    <a:cubicBezTo>
                      <a:pt x="87" y="354"/>
                      <a:pt x="89" y="353"/>
                      <a:pt x="87" y="352"/>
                    </a:cubicBezTo>
                    <a:cubicBezTo>
                      <a:pt x="87" y="352"/>
                      <a:pt x="87" y="353"/>
                      <a:pt x="87" y="353"/>
                    </a:cubicBezTo>
                    <a:cubicBezTo>
                      <a:pt x="86" y="351"/>
                      <a:pt x="85" y="350"/>
                      <a:pt x="84" y="348"/>
                    </a:cubicBezTo>
                    <a:cubicBezTo>
                      <a:pt x="84" y="346"/>
                      <a:pt x="85" y="347"/>
                      <a:pt x="87" y="346"/>
                    </a:cubicBezTo>
                    <a:cubicBezTo>
                      <a:pt x="87" y="347"/>
                      <a:pt x="87" y="347"/>
                      <a:pt x="88" y="348"/>
                    </a:cubicBezTo>
                    <a:cubicBezTo>
                      <a:pt x="89" y="347"/>
                      <a:pt x="92" y="350"/>
                      <a:pt x="94" y="351"/>
                    </a:cubicBezTo>
                    <a:cubicBezTo>
                      <a:pt x="93" y="349"/>
                      <a:pt x="92" y="350"/>
                      <a:pt x="90" y="347"/>
                    </a:cubicBezTo>
                    <a:cubicBezTo>
                      <a:pt x="90" y="346"/>
                      <a:pt x="91" y="347"/>
                      <a:pt x="91" y="346"/>
                    </a:cubicBezTo>
                    <a:cubicBezTo>
                      <a:pt x="90" y="347"/>
                      <a:pt x="89" y="343"/>
                      <a:pt x="88" y="344"/>
                    </a:cubicBezTo>
                    <a:cubicBezTo>
                      <a:pt x="89" y="346"/>
                      <a:pt x="90" y="347"/>
                      <a:pt x="90" y="348"/>
                    </a:cubicBezTo>
                    <a:cubicBezTo>
                      <a:pt x="89" y="347"/>
                      <a:pt x="89" y="347"/>
                      <a:pt x="88" y="347"/>
                    </a:cubicBezTo>
                    <a:cubicBezTo>
                      <a:pt x="87" y="345"/>
                      <a:pt x="88" y="345"/>
                      <a:pt x="87" y="344"/>
                    </a:cubicBezTo>
                    <a:cubicBezTo>
                      <a:pt x="87" y="344"/>
                      <a:pt x="86" y="344"/>
                      <a:pt x="86" y="343"/>
                    </a:cubicBezTo>
                    <a:cubicBezTo>
                      <a:pt x="85" y="344"/>
                      <a:pt x="88" y="345"/>
                      <a:pt x="86" y="346"/>
                    </a:cubicBezTo>
                    <a:cubicBezTo>
                      <a:pt x="83" y="344"/>
                      <a:pt x="83" y="348"/>
                      <a:pt x="80" y="342"/>
                    </a:cubicBezTo>
                    <a:cubicBezTo>
                      <a:pt x="80" y="339"/>
                      <a:pt x="78" y="337"/>
                      <a:pt x="76" y="334"/>
                    </a:cubicBezTo>
                    <a:cubicBezTo>
                      <a:pt x="76" y="334"/>
                      <a:pt x="77" y="334"/>
                      <a:pt x="77" y="334"/>
                    </a:cubicBezTo>
                    <a:cubicBezTo>
                      <a:pt x="77" y="333"/>
                      <a:pt x="74" y="327"/>
                      <a:pt x="73" y="327"/>
                    </a:cubicBezTo>
                    <a:cubicBezTo>
                      <a:pt x="73" y="328"/>
                      <a:pt x="74" y="329"/>
                      <a:pt x="75" y="331"/>
                    </a:cubicBezTo>
                    <a:cubicBezTo>
                      <a:pt x="74" y="331"/>
                      <a:pt x="76" y="333"/>
                      <a:pt x="75" y="333"/>
                    </a:cubicBezTo>
                    <a:cubicBezTo>
                      <a:pt x="72" y="328"/>
                      <a:pt x="72" y="327"/>
                      <a:pt x="73" y="325"/>
                    </a:cubicBezTo>
                    <a:cubicBezTo>
                      <a:pt x="71" y="322"/>
                      <a:pt x="70" y="320"/>
                      <a:pt x="69" y="317"/>
                    </a:cubicBezTo>
                    <a:cubicBezTo>
                      <a:pt x="68" y="314"/>
                      <a:pt x="67" y="311"/>
                      <a:pt x="65" y="307"/>
                    </a:cubicBezTo>
                    <a:cubicBezTo>
                      <a:pt x="64" y="306"/>
                      <a:pt x="65" y="309"/>
                      <a:pt x="64" y="308"/>
                    </a:cubicBezTo>
                    <a:cubicBezTo>
                      <a:pt x="64" y="305"/>
                      <a:pt x="63" y="305"/>
                      <a:pt x="62" y="302"/>
                    </a:cubicBezTo>
                    <a:cubicBezTo>
                      <a:pt x="63" y="302"/>
                      <a:pt x="63" y="302"/>
                      <a:pt x="62" y="301"/>
                    </a:cubicBezTo>
                    <a:cubicBezTo>
                      <a:pt x="61" y="299"/>
                      <a:pt x="62" y="297"/>
                      <a:pt x="60" y="297"/>
                    </a:cubicBezTo>
                    <a:cubicBezTo>
                      <a:pt x="60" y="295"/>
                      <a:pt x="60" y="294"/>
                      <a:pt x="60" y="293"/>
                    </a:cubicBezTo>
                    <a:cubicBezTo>
                      <a:pt x="60" y="293"/>
                      <a:pt x="59" y="293"/>
                      <a:pt x="59" y="293"/>
                    </a:cubicBezTo>
                    <a:cubicBezTo>
                      <a:pt x="59" y="296"/>
                      <a:pt x="60" y="299"/>
                      <a:pt x="59" y="299"/>
                    </a:cubicBezTo>
                    <a:cubicBezTo>
                      <a:pt x="60" y="300"/>
                      <a:pt x="62" y="304"/>
                      <a:pt x="62" y="306"/>
                    </a:cubicBezTo>
                    <a:cubicBezTo>
                      <a:pt x="61" y="305"/>
                      <a:pt x="59" y="301"/>
                      <a:pt x="58" y="297"/>
                    </a:cubicBezTo>
                    <a:cubicBezTo>
                      <a:pt x="57" y="293"/>
                      <a:pt x="57" y="290"/>
                      <a:pt x="59" y="293"/>
                    </a:cubicBezTo>
                    <a:cubicBezTo>
                      <a:pt x="58" y="291"/>
                      <a:pt x="58" y="290"/>
                      <a:pt x="58" y="289"/>
                    </a:cubicBezTo>
                    <a:cubicBezTo>
                      <a:pt x="57" y="289"/>
                      <a:pt x="57" y="289"/>
                      <a:pt x="56" y="289"/>
                    </a:cubicBezTo>
                    <a:cubicBezTo>
                      <a:pt x="57" y="291"/>
                      <a:pt x="56" y="292"/>
                      <a:pt x="56" y="293"/>
                    </a:cubicBezTo>
                    <a:cubicBezTo>
                      <a:pt x="57" y="295"/>
                      <a:pt x="57" y="294"/>
                      <a:pt x="58" y="297"/>
                    </a:cubicBezTo>
                    <a:cubicBezTo>
                      <a:pt x="57" y="297"/>
                      <a:pt x="57" y="297"/>
                      <a:pt x="57" y="297"/>
                    </a:cubicBezTo>
                    <a:cubicBezTo>
                      <a:pt x="56" y="295"/>
                      <a:pt x="56" y="294"/>
                      <a:pt x="55" y="294"/>
                    </a:cubicBezTo>
                    <a:cubicBezTo>
                      <a:pt x="55" y="297"/>
                      <a:pt x="59" y="298"/>
                      <a:pt x="60" y="303"/>
                    </a:cubicBezTo>
                    <a:cubicBezTo>
                      <a:pt x="58" y="299"/>
                      <a:pt x="59" y="303"/>
                      <a:pt x="58" y="302"/>
                    </a:cubicBezTo>
                    <a:cubicBezTo>
                      <a:pt x="59" y="306"/>
                      <a:pt x="60" y="316"/>
                      <a:pt x="57" y="308"/>
                    </a:cubicBezTo>
                    <a:cubicBezTo>
                      <a:pt x="56" y="308"/>
                      <a:pt x="56" y="310"/>
                      <a:pt x="57" y="311"/>
                    </a:cubicBezTo>
                    <a:cubicBezTo>
                      <a:pt x="58" y="310"/>
                      <a:pt x="58" y="311"/>
                      <a:pt x="59" y="313"/>
                    </a:cubicBezTo>
                    <a:cubicBezTo>
                      <a:pt x="59" y="313"/>
                      <a:pt x="60" y="311"/>
                      <a:pt x="61" y="312"/>
                    </a:cubicBezTo>
                    <a:cubicBezTo>
                      <a:pt x="61" y="314"/>
                      <a:pt x="62" y="317"/>
                      <a:pt x="63" y="318"/>
                    </a:cubicBezTo>
                    <a:cubicBezTo>
                      <a:pt x="65" y="324"/>
                      <a:pt x="68" y="330"/>
                      <a:pt x="71" y="336"/>
                    </a:cubicBezTo>
                    <a:cubicBezTo>
                      <a:pt x="73" y="339"/>
                      <a:pt x="75" y="341"/>
                      <a:pt x="76" y="344"/>
                    </a:cubicBezTo>
                    <a:cubicBezTo>
                      <a:pt x="78" y="347"/>
                      <a:pt x="80" y="350"/>
                      <a:pt x="81" y="353"/>
                    </a:cubicBezTo>
                    <a:cubicBezTo>
                      <a:pt x="80" y="351"/>
                      <a:pt x="80" y="351"/>
                      <a:pt x="78" y="348"/>
                    </a:cubicBezTo>
                    <a:cubicBezTo>
                      <a:pt x="77" y="349"/>
                      <a:pt x="76" y="345"/>
                      <a:pt x="75" y="345"/>
                    </a:cubicBezTo>
                    <a:cubicBezTo>
                      <a:pt x="76" y="347"/>
                      <a:pt x="74" y="343"/>
                      <a:pt x="75" y="346"/>
                    </a:cubicBezTo>
                    <a:cubicBezTo>
                      <a:pt x="73" y="343"/>
                      <a:pt x="72" y="341"/>
                      <a:pt x="71" y="339"/>
                    </a:cubicBezTo>
                    <a:cubicBezTo>
                      <a:pt x="69" y="337"/>
                      <a:pt x="68" y="335"/>
                      <a:pt x="67" y="334"/>
                    </a:cubicBezTo>
                    <a:cubicBezTo>
                      <a:pt x="70" y="339"/>
                      <a:pt x="64" y="333"/>
                      <a:pt x="66" y="336"/>
                    </a:cubicBezTo>
                    <a:cubicBezTo>
                      <a:pt x="69" y="338"/>
                      <a:pt x="71" y="342"/>
                      <a:pt x="72" y="346"/>
                    </a:cubicBezTo>
                    <a:cubicBezTo>
                      <a:pt x="73" y="346"/>
                      <a:pt x="73" y="346"/>
                      <a:pt x="73" y="346"/>
                    </a:cubicBezTo>
                    <a:cubicBezTo>
                      <a:pt x="74" y="349"/>
                      <a:pt x="71" y="345"/>
                      <a:pt x="70" y="344"/>
                    </a:cubicBezTo>
                    <a:cubicBezTo>
                      <a:pt x="71" y="346"/>
                      <a:pt x="72" y="349"/>
                      <a:pt x="73" y="351"/>
                    </a:cubicBezTo>
                    <a:cubicBezTo>
                      <a:pt x="73" y="351"/>
                      <a:pt x="72" y="351"/>
                      <a:pt x="71" y="349"/>
                    </a:cubicBezTo>
                    <a:cubicBezTo>
                      <a:pt x="70" y="347"/>
                      <a:pt x="70" y="347"/>
                      <a:pt x="68" y="345"/>
                    </a:cubicBezTo>
                    <a:cubicBezTo>
                      <a:pt x="69" y="344"/>
                      <a:pt x="69" y="345"/>
                      <a:pt x="70" y="345"/>
                    </a:cubicBezTo>
                    <a:cubicBezTo>
                      <a:pt x="69" y="343"/>
                      <a:pt x="68" y="343"/>
                      <a:pt x="67" y="341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6" y="339"/>
                      <a:pt x="64" y="337"/>
                      <a:pt x="62" y="334"/>
                    </a:cubicBezTo>
                    <a:cubicBezTo>
                      <a:pt x="63" y="336"/>
                      <a:pt x="63" y="339"/>
                      <a:pt x="64" y="341"/>
                    </a:cubicBezTo>
                    <a:cubicBezTo>
                      <a:pt x="65" y="344"/>
                      <a:pt x="66" y="346"/>
                      <a:pt x="67" y="348"/>
                    </a:cubicBezTo>
                    <a:cubicBezTo>
                      <a:pt x="67" y="348"/>
                      <a:pt x="67" y="351"/>
                      <a:pt x="66" y="350"/>
                    </a:cubicBezTo>
                    <a:cubicBezTo>
                      <a:pt x="65" y="346"/>
                      <a:pt x="65" y="346"/>
                      <a:pt x="63" y="343"/>
                    </a:cubicBezTo>
                    <a:cubicBezTo>
                      <a:pt x="63" y="343"/>
                      <a:pt x="64" y="344"/>
                      <a:pt x="64" y="344"/>
                    </a:cubicBezTo>
                    <a:cubicBezTo>
                      <a:pt x="61" y="338"/>
                      <a:pt x="64" y="340"/>
                      <a:pt x="61" y="334"/>
                    </a:cubicBezTo>
                    <a:cubicBezTo>
                      <a:pt x="60" y="333"/>
                      <a:pt x="59" y="333"/>
                      <a:pt x="58" y="332"/>
                    </a:cubicBezTo>
                    <a:cubicBezTo>
                      <a:pt x="59" y="334"/>
                      <a:pt x="57" y="333"/>
                      <a:pt x="57" y="332"/>
                    </a:cubicBezTo>
                    <a:cubicBezTo>
                      <a:pt x="57" y="330"/>
                      <a:pt x="56" y="329"/>
                      <a:pt x="56" y="331"/>
                    </a:cubicBezTo>
                    <a:cubicBezTo>
                      <a:pt x="55" y="328"/>
                      <a:pt x="52" y="323"/>
                      <a:pt x="52" y="320"/>
                    </a:cubicBezTo>
                    <a:cubicBezTo>
                      <a:pt x="53" y="320"/>
                      <a:pt x="54" y="321"/>
                      <a:pt x="54" y="320"/>
                    </a:cubicBezTo>
                    <a:cubicBezTo>
                      <a:pt x="55" y="322"/>
                      <a:pt x="57" y="324"/>
                      <a:pt x="58" y="327"/>
                    </a:cubicBezTo>
                    <a:cubicBezTo>
                      <a:pt x="59" y="329"/>
                      <a:pt x="60" y="332"/>
                      <a:pt x="62" y="334"/>
                    </a:cubicBezTo>
                    <a:cubicBezTo>
                      <a:pt x="62" y="334"/>
                      <a:pt x="62" y="333"/>
                      <a:pt x="62" y="332"/>
                    </a:cubicBezTo>
                    <a:cubicBezTo>
                      <a:pt x="61" y="333"/>
                      <a:pt x="61" y="332"/>
                      <a:pt x="60" y="331"/>
                    </a:cubicBezTo>
                    <a:cubicBezTo>
                      <a:pt x="60" y="330"/>
                      <a:pt x="60" y="330"/>
                      <a:pt x="61" y="330"/>
                    </a:cubicBezTo>
                    <a:cubicBezTo>
                      <a:pt x="60" y="328"/>
                      <a:pt x="59" y="327"/>
                      <a:pt x="60" y="326"/>
                    </a:cubicBezTo>
                    <a:cubicBezTo>
                      <a:pt x="60" y="327"/>
                      <a:pt x="61" y="328"/>
                      <a:pt x="61" y="329"/>
                    </a:cubicBezTo>
                    <a:cubicBezTo>
                      <a:pt x="62" y="328"/>
                      <a:pt x="62" y="327"/>
                      <a:pt x="61" y="325"/>
                    </a:cubicBezTo>
                    <a:cubicBezTo>
                      <a:pt x="61" y="324"/>
                      <a:pt x="60" y="322"/>
                      <a:pt x="60" y="321"/>
                    </a:cubicBezTo>
                    <a:cubicBezTo>
                      <a:pt x="60" y="322"/>
                      <a:pt x="60" y="323"/>
                      <a:pt x="60" y="324"/>
                    </a:cubicBezTo>
                    <a:cubicBezTo>
                      <a:pt x="59" y="323"/>
                      <a:pt x="59" y="323"/>
                      <a:pt x="58" y="322"/>
                    </a:cubicBezTo>
                    <a:cubicBezTo>
                      <a:pt x="57" y="319"/>
                      <a:pt x="59" y="320"/>
                      <a:pt x="59" y="319"/>
                    </a:cubicBezTo>
                    <a:cubicBezTo>
                      <a:pt x="57" y="318"/>
                      <a:pt x="59" y="318"/>
                      <a:pt x="59" y="317"/>
                    </a:cubicBezTo>
                    <a:cubicBezTo>
                      <a:pt x="58" y="317"/>
                      <a:pt x="57" y="317"/>
                      <a:pt x="57" y="315"/>
                    </a:cubicBezTo>
                    <a:cubicBezTo>
                      <a:pt x="57" y="315"/>
                      <a:pt x="58" y="315"/>
                      <a:pt x="57" y="314"/>
                    </a:cubicBezTo>
                    <a:cubicBezTo>
                      <a:pt x="55" y="311"/>
                      <a:pt x="54" y="308"/>
                      <a:pt x="53" y="305"/>
                    </a:cubicBezTo>
                    <a:cubicBezTo>
                      <a:pt x="53" y="302"/>
                      <a:pt x="52" y="299"/>
                      <a:pt x="49" y="295"/>
                    </a:cubicBezTo>
                    <a:cubicBezTo>
                      <a:pt x="50" y="295"/>
                      <a:pt x="49" y="293"/>
                      <a:pt x="49" y="291"/>
                    </a:cubicBezTo>
                    <a:cubicBezTo>
                      <a:pt x="48" y="292"/>
                      <a:pt x="48" y="294"/>
                      <a:pt x="48" y="295"/>
                    </a:cubicBezTo>
                    <a:cubicBezTo>
                      <a:pt x="49" y="298"/>
                      <a:pt x="51" y="304"/>
                      <a:pt x="51" y="306"/>
                    </a:cubicBezTo>
                    <a:cubicBezTo>
                      <a:pt x="50" y="305"/>
                      <a:pt x="49" y="302"/>
                      <a:pt x="49" y="301"/>
                    </a:cubicBezTo>
                    <a:cubicBezTo>
                      <a:pt x="48" y="301"/>
                      <a:pt x="48" y="302"/>
                      <a:pt x="48" y="301"/>
                    </a:cubicBezTo>
                    <a:cubicBezTo>
                      <a:pt x="46" y="297"/>
                      <a:pt x="45" y="292"/>
                      <a:pt x="43" y="288"/>
                    </a:cubicBezTo>
                    <a:cubicBezTo>
                      <a:pt x="41" y="283"/>
                      <a:pt x="40" y="279"/>
                      <a:pt x="40" y="275"/>
                    </a:cubicBezTo>
                    <a:cubicBezTo>
                      <a:pt x="40" y="277"/>
                      <a:pt x="39" y="276"/>
                      <a:pt x="39" y="277"/>
                    </a:cubicBezTo>
                    <a:cubicBezTo>
                      <a:pt x="41" y="280"/>
                      <a:pt x="41" y="283"/>
                      <a:pt x="41" y="286"/>
                    </a:cubicBezTo>
                    <a:cubicBezTo>
                      <a:pt x="42" y="288"/>
                      <a:pt x="44" y="291"/>
                      <a:pt x="45" y="295"/>
                    </a:cubicBezTo>
                    <a:cubicBezTo>
                      <a:pt x="45" y="296"/>
                      <a:pt x="46" y="298"/>
                      <a:pt x="46" y="299"/>
                    </a:cubicBezTo>
                    <a:cubicBezTo>
                      <a:pt x="47" y="301"/>
                      <a:pt x="47" y="302"/>
                      <a:pt x="48" y="303"/>
                    </a:cubicBezTo>
                    <a:cubicBezTo>
                      <a:pt x="47" y="304"/>
                      <a:pt x="49" y="311"/>
                      <a:pt x="47" y="310"/>
                    </a:cubicBezTo>
                    <a:cubicBezTo>
                      <a:pt x="48" y="312"/>
                      <a:pt x="50" y="316"/>
                      <a:pt x="50" y="317"/>
                    </a:cubicBezTo>
                    <a:cubicBezTo>
                      <a:pt x="49" y="315"/>
                      <a:pt x="48" y="315"/>
                      <a:pt x="47" y="314"/>
                    </a:cubicBezTo>
                    <a:cubicBezTo>
                      <a:pt x="48" y="316"/>
                      <a:pt x="48" y="317"/>
                      <a:pt x="49" y="320"/>
                    </a:cubicBezTo>
                    <a:cubicBezTo>
                      <a:pt x="49" y="320"/>
                      <a:pt x="48" y="319"/>
                      <a:pt x="48" y="321"/>
                    </a:cubicBezTo>
                    <a:cubicBezTo>
                      <a:pt x="50" y="324"/>
                      <a:pt x="51" y="327"/>
                      <a:pt x="53" y="330"/>
                    </a:cubicBezTo>
                    <a:cubicBezTo>
                      <a:pt x="54" y="333"/>
                      <a:pt x="56" y="337"/>
                      <a:pt x="56" y="340"/>
                    </a:cubicBezTo>
                    <a:cubicBezTo>
                      <a:pt x="54" y="340"/>
                      <a:pt x="53" y="335"/>
                      <a:pt x="51" y="333"/>
                    </a:cubicBezTo>
                    <a:cubicBezTo>
                      <a:pt x="52" y="335"/>
                      <a:pt x="49" y="329"/>
                      <a:pt x="49" y="330"/>
                    </a:cubicBezTo>
                    <a:cubicBezTo>
                      <a:pt x="50" y="332"/>
                      <a:pt x="48" y="333"/>
                      <a:pt x="47" y="331"/>
                    </a:cubicBezTo>
                    <a:cubicBezTo>
                      <a:pt x="47" y="330"/>
                      <a:pt x="47" y="328"/>
                      <a:pt x="48" y="328"/>
                    </a:cubicBezTo>
                    <a:cubicBezTo>
                      <a:pt x="47" y="326"/>
                      <a:pt x="46" y="325"/>
                      <a:pt x="45" y="325"/>
                    </a:cubicBezTo>
                    <a:cubicBezTo>
                      <a:pt x="48" y="329"/>
                      <a:pt x="44" y="327"/>
                      <a:pt x="45" y="328"/>
                    </a:cubicBezTo>
                    <a:cubicBezTo>
                      <a:pt x="46" y="328"/>
                      <a:pt x="46" y="329"/>
                      <a:pt x="47" y="330"/>
                    </a:cubicBezTo>
                    <a:cubicBezTo>
                      <a:pt x="46" y="330"/>
                      <a:pt x="47" y="331"/>
                      <a:pt x="47" y="332"/>
                    </a:cubicBezTo>
                    <a:cubicBezTo>
                      <a:pt x="48" y="333"/>
                      <a:pt x="49" y="334"/>
                      <a:pt x="50" y="334"/>
                    </a:cubicBezTo>
                    <a:cubicBezTo>
                      <a:pt x="50" y="337"/>
                      <a:pt x="55" y="344"/>
                      <a:pt x="56" y="348"/>
                    </a:cubicBezTo>
                    <a:cubicBezTo>
                      <a:pt x="54" y="346"/>
                      <a:pt x="53" y="345"/>
                      <a:pt x="53" y="343"/>
                    </a:cubicBezTo>
                    <a:cubicBezTo>
                      <a:pt x="51" y="343"/>
                      <a:pt x="50" y="341"/>
                      <a:pt x="48" y="339"/>
                    </a:cubicBezTo>
                    <a:cubicBezTo>
                      <a:pt x="48" y="337"/>
                      <a:pt x="49" y="338"/>
                      <a:pt x="49" y="339"/>
                    </a:cubicBezTo>
                    <a:cubicBezTo>
                      <a:pt x="48" y="337"/>
                      <a:pt x="45" y="335"/>
                      <a:pt x="46" y="332"/>
                    </a:cubicBezTo>
                    <a:cubicBezTo>
                      <a:pt x="46" y="334"/>
                      <a:pt x="49" y="336"/>
                      <a:pt x="48" y="335"/>
                    </a:cubicBezTo>
                    <a:cubicBezTo>
                      <a:pt x="45" y="331"/>
                      <a:pt x="42" y="329"/>
                      <a:pt x="40" y="325"/>
                    </a:cubicBezTo>
                    <a:cubicBezTo>
                      <a:pt x="40" y="325"/>
                      <a:pt x="40" y="326"/>
                      <a:pt x="40" y="326"/>
                    </a:cubicBezTo>
                    <a:cubicBezTo>
                      <a:pt x="36" y="320"/>
                      <a:pt x="32" y="314"/>
                      <a:pt x="32" y="310"/>
                    </a:cubicBezTo>
                    <a:cubicBezTo>
                      <a:pt x="32" y="308"/>
                      <a:pt x="31" y="307"/>
                      <a:pt x="30" y="305"/>
                    </a:cubicBezTo>
                    <a:cubicBezTo>
                      <a:pt x="30" y="303"/>
                      <a:pt x="29" y="302"/>
                      <a:pt x="29" y="301"/>
                    </a:cubicBezTo>
                    <a:cubicBezTo>
                      <a:pt x="29" y="304"/>
                      <a:pt x="28" y="305"/>
                      <a:pt x="29" y="307"/>
                    </a:cubicBezTo>
                    <a:cubicBezTo>
                      <a:pt x="28" y="304"/>
                      <a:pt x="27" y="303"/>
                      <a:pt x="25" y="302"/>
                    </a:cubicBezTo>
                    <a:cubicBezTo>
                      <a:pt x="26" y="300"/>
                      <a:pt x="24" y="296"/>
                      <a:pt x="24" y="294"/>
                    </a:cubicBezTo>
                    <a:cubicBezTo>
                      <a:pt x="24" y="293"/>
                      <a:pt x="25" y="298"/>
                      <a:pt x="25" y="297"/>
                    </a:cubicBezTo>
                    <a:cubicBezTo>
                      <a:pt x="25" y="295"/>
                      <a:pt x="25" y="292"/>
                      <a:pt x="24" y="290"/>
                    </a:cubicBezTo>
                    <a:cubicBezTo>
                      <a:pt x="23" y="287"/>
                      <a:pt x="23" y="284"/>
                      <a:pt x="22" y="282"/>
                    </a:cubicBezTo>
                    <a:cubicBezTo>
                      <a:pt x="21" y="279"/>
                      <a:pt x="20" y="276"/>
                      <a:pt x="20" y="273"/>
                    </a:cubicBezTo>
                    <a:cubicBezTo>
                      <a:pt x="19" y="271"/>
                      <a:pt x="19" y="268"/>
                      <a:pt x="19" y="266"/>
                    </a:cubicBezTo>
                    <a:cubicBezTo>
                      <a:pt x="20" y="267"/>
                      <a:pt x="20" y="273"/>
                      <a:pt x="21" y="274"/>
                    </a:cubicBezTo>
                    <a:cubicBezTo>
                      <a:pt x="21" y="270"/>
                      <a:pt x="20" y="267"/>
                      <a:pt x="20" y="262"/>
                    </a:cubicBezTo>
                    <a:cubicBezTo>
                      <a:pt x="21" y="261"/>
                      <a:pt x="21" y="263"/>
                      <a:pt x="22" y="266"/>
                    </a:cubicBezTo>
                    <a:cubicBezTo>
                      <a:pt x="20" y="266"/>
                      <a:pt x="24" y="276"/>
                      <a:pt x="21" y="274"/>
                    </a:cubicBezTo>
                    <a:cubicBezTo>
                      <a:pt x="22" y="277"/>
                      <a:pt x="24" y="282"/>
                      <a:pt x="24" y="285"/>
                    </a:cubicBezTo>
                    <a:cubicBezTo>
                      <a:pt x="24" y="286"/>
                      <a:pt x="25" y="285"/>
                      <a:pt x="25" y="287"/>
                    </a:cubicBezTo>
                    <a:cubicBezTo>
                      <a:pt x="25" y="288"/>
                      <a:pt x="24" y="287"/>
                      <a:pt x="24" y="286"/>
                    </a:cubicBezTo>
                    <a:cubicBezTo>
                      <a:pt x="25" y="288"/>
                      <a:pt x="27" y="293"/>
                      <a:pt x="28" y="297"/>
                    </a:cubicBezTo>
                    <a:cubicBezTo>
                      <a:pt x="29" y="299"/>
                      <a:pt x="30" y="302"/>
                      <a:pt x="31" y="304"/>
                    </a:cubicBezTo>
                    <a:cubicBezTo>
                      <a:pt x="32" y="306"/>
                      <a:pt x="33" y="308"/>
                      <a:pt x="33" y="309"/>
                    </a:cubicBezTo>
                    <a:cubicBezTo>
                      <a:pt x="33" y="309"/>
                      <a:pt x="33" y="310"/>
                      <a:pt x="33" y="311"/>
                    </a:cubicBezTo>
                    <a:cubicBezTo>
                      <a:pt x="34" y="311"/>
                      <a:pt x="35" y="313"/>
                      <a:pt x="35" y="313"/>
                    </a:cubicBezTo>
                    <a:cubicBezTo>
                      <a:pt x="34" y="310"/>
                      <a:pt x="35" y="310"/>
                      <a:pt x="35" y="309"/>
                    </a:cubicBezTo>
                    <a:cubicBezTo>
                      <a:pt x="34" y="309"/>
                      <a:pt x="32" y="306"/>
                      <a:pt x="33" y="305"/>
                    </a:cubicBezTo>
                    <a:cubicBezTo>
                      <a:pt x="33" y="304"/>
                      <a:pt x="34" y="307"/>
                      <a:pt x="34" y="306"/>
                    </a:cubicBezTo>
                    <a:cubicBezTo>
                      <a:pt x="34" y="306"/>
                      <a:pt x="34" y="305"/>
                      <a:pt x="34" y="305"/>
                    </a:cubicBezTo>
                    <a:cubicBezTo>
                      <a:pt x="34" y="305"/>
                      <a:pt x="35" y="306"/>
                      <a:pt x="35" y="306"/>
                    </a:cubicBezTo>
                    <a:cubicBezTo>
                      <a:pt x="34" y="303"/>
                      <a:pt x="31" y="299"/>
                      <a:pt x="31" y="297"/>
                    </a:cubicBezTo>
                    <a:cubicBezTo>
                      <a:pt x="32" y="300"/>
                      <a:pt x="33" y="298"/>
                      <a:pt x="33" y="299"/>
                    </a:cubicBezTo>
                    <a:cubicBezTo>
                      <a:pt x="34" y="303"/>
                      <a:pt x="37" y="308"/>
                      <a:pt x="38" y="309"/>
                    </a:cubicBezTo>
                    <a:cubicBezTo>
                      <a:pt x="36" y="304"/>
                      <a:pt x="38" y="304"/>
                      <a:pt x="37" y="301"/>
                    </a:cubicBezTo>
                    <a:cubicBezTo>
                      <a:pt x="38" y="304"/>
                      <a:pt x="37" y="303"/>
                      <a:pt x="38" y="305"/>
                    </a:cubicBezTo>
                    <a:cubicBezTo>
                      <a:pt x="40" y="305"/>
                      <a:pt x="39" y="303"/>
                      <a:pt x="39" y="300"/>
                    </a:cubicBezTo>
                    <a:cubicBezTo>
                      <a:pt x="40" y="302"/>
                      <a:pt x="40" y="301"/>
                      <a:pt x="41" y="302"/>
                    </a:cubicBezTo>
                    <a:cubicBezTo>
                      <a:pt x="40" y="300"/>
                      <a:pt x="39" y="296"/>
                      <a:pt x="41" y="298"/>
                    </a:cubicBezTo>
                    <a:cubicBezTo>
                      <a:pt x="40" y="295"/>
                      <a:pt x="38" y="292"/>
                      <a:pt x="39" y="291"/>
                    </a:cubicBezTo>
                    <a:cubicBezTo>
                      <a:pt x="40" y="293"/>
                      <a:pt x="41" y="298"/>
                      <a:pt x="42" y="297"/>
                    </a:cubicBezTo>
                    <a:cubicBezTo>
                      <a:pt x="39" y="291"/>
                      <a:pt x="38" y="286"/>
                      <a:pt x="38" y="281"/>
                    </a:cubicBezTo>
                    <a:cubicBezTo>
                      <a:pt x="38" y="276"/>
                      <a:pt x="38" y="272"/>
                      <a:pt x="35" y="266"/>
                    </a:cubicBezTo>
                    <a:cubicBezTo>
                      <a:pt x="37" y="266"/>
                      <a:pt x="36" y="264"/>
                      <a:pt x="36" y="262"/>
                    </a:cubicBezTo>
                    <a:cubicBezTo>
                      <a:pt x="37" y="263"/>
                      <a:pt x="39" y="265"/>
                      <a:pt x="40" y="266"/>
                    </a:cubicBezTo>
                    <a:cubicBezTo>
                      <a:pt x="40" y="268"/>
                      <a:pt x="40" y="268"/>
                      <a:pt x="41" y="270"/>
                    </a:cubicBezTo>
                    <a:cubicBezTo>
                      <a:pt x="41" y="272"/>
                      <a:pt x="40" y="270"/>
                      <a:pt x="40" y="273"/>
                    </a:cubicBezTo>
                    <a:cubicBezTo>
                      <a:pt x="41" y="272"/>
                      <a:pt x="41" y="272"/>
                      <a:pt x="41" y="271"/>
                    </a:cubicBezTo>
                    <a:cubicBezTo>
                      <a:pt x="42" y="275"/>
                      <a:pt x="42" y="276"/>
                      <a:pt x="43" y="281"/>
                    </a:cubicBezTo>
                    <a:cubicBezTo>
                      <a:pt x="45" y="282"/>
                      <a:pt x="45" y="284"/>
                      <a:pt x="46" y="282"/>
                    </a:cubicBezTo>
                    <a:cubicBezTo>
                      <a:pt x="44" y="278"/>
                      <a:pt x="45" y="275"/>
                      <a:pt x="42" y="271"/>
                    </a:cubicBezTo>
                    <a:cubicBezTo>
                      <a:pt x="43" y="273"/>
                      <a:pt x="44" y="268"/>
                      <a:pt x="42" y="267"/>
                    </a:cubicBezTo>
                    <a:cubicBezTo>
                      <a:pt x="43" y="268"/>
                      <a:pt x="43" y="270"/>
                      <a:pt x="43" y="270"/>
                    </a:cubicBezTo>
                    <a:cubicBezTo>
                      <a:pt x="42" y="270"/>
                      <a:pt x="42" y="271"/>
                      <a:pt x="42" y="270"/>
                    </a:cubicBezTo>
                    <a:cubicBezTo>
                      <a:pt x="41" y="267"/>
                      <a:pt x="40" y="265"/>
                      <a:pt x="41" y="264"/>
                    </a:cubicBezTo>
                    <a:cubicBezTo>
                      <a:pt x="41" y="265"/>
                      <a:pt x="41" y="267"/>
                      <a:pt x="42" y="267"/>
                    </a:cubicBezTo>
                    <a:cubicBezTo>
                      <a:pt x="41" y="265"/>
                      <a:pt x="42" y="267"/>
                      <a:pt x="42" y="265"/>
                    </a:cubicBezTo>
                    <a:cubicBezTo>
                      <a:pt x="41" y="263"/>
                      <a:pt x="40" y="257"/>
                      <a:pt x="40" y="255"/>
                    </a:cubicBezTo>
                    <a:cubicBezTo>
                      <a:pt x="41" y="255"/>
                      <a:pt x="41" y="255"/>
                      <a:pt x="41" y="255"/>
                    </a:cubicBezTo>
                    <a:cubicBezTo>
                      <a:pt x="41" y="258"/>
                      <a:pt x="44" y="259"/>
                      <a:pt x="42" y="258"/>
                    </a:cubicBezTo>
                    <a:cubicBezTo>
                      <a:pt x="42" y="253"/>
                      <a:pt x="39" y="251"/>
                      <a:pt x="38" y="251"/>
                    </a:cubicBezTo>
                    <a:cubicBezTo>
                      <a:pt x="37" y="249"/>
                      <a:pt x="39" y="249"/>
                      <a:pt x="39" y="248"/>
                    </a:cubicBezTo>
                    <a:cubicBezTo>
                      <a:pt x="37" y="248"/>
                      <a:pt x="37" y="244"/>
                      <a:pt x="35" y="243"/>
                    </a:cubicBezTo>
                    <a:cubicBezTo>
                      <a:pt x="36" y="244"/>
                      <a:pt x="35" y="246"/>
                      <a:pt x="34" y="244"/>
                    </a:cubicBezTo>
                    <a:cubicBezTo>
                      <a:pt x="34" y="242"/>
                      <a:pt x="34" y="238"/>
                      <a:pt x="33" y="235"/>
                    </a:cubicBezTo>
                    <a:cubicBezTo>
                      <a:pt x="33" y="232"/>
                      <a:pt x="33" y="228"/>
                      <a:pt x="33" y="227"/>
                    </a:cubicBezTo>
                    <a:cubicBezTo>
                      <a:pt x="34" y="227"/>
                      <a:pt x="34" y="229"/>
                      <a:pt x="34" y="226"/>
                    </a:cubicBezTo>
                    <a:cubicBezTo>
                      <a:pt x="32" y="226"/>
                      <a:pt x="34" y="220"/>
                      <a:pt x="33" y="218"/>
                    </a:cubicBezTo>
                    <a:cubicBezTo>
                      <a:pt x="32" y="218"/>
                      <a:pt x="33" y="221"/>
                      <a:pt x="32" y="221"/>
                    </a:cubicBezTo>
                    <a:cubicBezTo>
                      <a:pt x="32" y="217"/>
                      <a:pt x="30" y="218"/>
                      <a:pt x="30" y="216"/>
                    </a:cubicBezTo>
                    <a:cubicBezTo>
                      <a:pt x="31" y="212"/>
                      <a:pt x="30" y="203"/>
                      <a:pt x="30" y="200"/>
                    </a:cubicBezTo>
                    <a:cubicBezTo>
                      <a:pt x="29" y="201"/>
                      <a:pt x="30" y="204"/>
                      <a:pt x="29" y="205"/>
                    </a:cubicBezTo>
                    <a:cubicBezTo>
                      <a:pt x="28" y="204"/>
                      <a:pt x="27" y="205"/>
                      <a:pt x="26" y="204"/>
                    </a:cubicBezTo>
                    <a:cubicBezTo>
                      <a:pt x="27" y="202"/>
                      <a:pt x="26" y="198"/>
                      <a:pt x="26" y="197"/>
                    </a:cubicBezTo>
                    <a:cubicBezTo>
                      <a:pt x="25" y="200"/>
                      <a:pt x="25" y="201"/>
                      <a:pt x="24" y="198"/>
                    </a:cubicBezTo>
                    <a:cubicBezTo>
                      <a:pt x="24" y="201"/>
                      <a:pt x="24" y="204"/>
                      <a:pt x="25" y="206"/>
                    </a:cubicBezTo>
                    <a:cubicBezTo>
                      <a:pt x="25" y="209"/>
                      <a:pt x="25" y="211"/>
                      <a:pt x="25" y="215"/>
                    </a:cubicBezTo>
                    <a:cubicBezTo>
                      <a:pt x="26" y="215"/>
                      <a:pt x="26" y="215"/>
                      <a:pt x="26" y="216"/>
                    </a:cubicBezTo>
                    <a:cubicBezTo>
                      <a:pt x="26" y="216"/>
                      <a:pt x="27" y="219"/>
                      <a:pt x="26" y="220"/>
                    </a:cubicBezTo>
                    <a:cubicBezTo>
                      <a:pt x="25" y="220"/>
                      <a:pt x="25" y="215"/>
                      <a:pt x="24" y="216"/>
                    </a:cubicBezTo>
                    <a:cubicBezTo>
                      <a:pt x="24" y="218"/>
                      <a:pt x="26" y="225"/>
                      <a:pt x="24" y="224"/>
                    </a:cubicBezTo>
                    <a:cubicBezTo>
                      <a:pt x="25" y="225"/>
                      <a:pt x="25" y="227"/>
                      <a:pt x="25" y="228"/>
                    </a:cubicBezTo>
                    <a:cubicBezTo>
                      <a:pt x="27" y="227"/>
                      <a:pt x="27" y="237"/>
                      <a:pt x="25" y="235"/>
                    </a:cubicBezTo>
                    <a:cubicBezTo>
                      <a:pt x="25" y="237"/>
                      <a:pt x="26" y="239"/>
                      <a:pt x="26" y="241"/>
                    </a:cubicBezTo>
                    <a:cubicBezTo>
                      <a:pt x="26" y="243"/>
                      <a:pt x="26" y="244"/>
                      <a:pt x="25" y="245"/>
                    </a:cubicBezTo>
                    <a:cubicBezTo>
                      <a:pt x="25" y="240"/>
                      <a:pt x="24" y="236"/>
                      <a:pt x="23" y="232"/>
                    </a:cubicBezTo>
                    <a:cubicBezTo>
                      <a:pt x="23" y="234"/>
                      <a:pt x="22" y="234"/>
                      <a:pt x="23" y="236"/>
                    </a:cubicBezTo>
                    <a:cubicBezTo>
                      <a:pt x="24" y="236"/>
                      <a:pt x="24" y="238"/>
                      <a:pt x="24" y="239"/>
                    </a:cubicBezTo>
                    <a:cubicBezTo>
                      <a:pt x="24" y="239"/>
                      <a:pt x="24" y="242"/>
                      <a:pt x="24" y="243"/>
                    </a:cubicBezTo>
                    <a:cubicBezTo>
                      <a:pt x="23" y="242"/>
                      <a:pt x="23" y="244"/>
                      <a:pt x="23" y="245"/>
                    </a:cubicBezTo>
                    <a:cubicBezTo>
                      <a:pt x="21" y="241"/>
                      <a:pt x="22" y="237"/>
                      <a:pt x="22" y="234"/>
                    </a:cubicBezTo>
                    <a:cubicBezTo>
                      <a:pt x="21" y="234"/>
                      <a:pt x="22" y="238"/>
                      <a:pt x="21" y="239"/>
                    </a:cubicBezTo>
                    <a:cubicBezTo>
                      <a:pt x="21" y="239"/>
                      <a:pt x="21" y="237"/>
                      <a:pt x="20" y="237"/>
                    </a:cubicBezTo>
                    <a:cubicBezTo>
                      <a:pt x="20" y="238"/>
                      <a:pt x="21" y="242"/>
                      <a:pt x="21" y="243"/>
                    </a:cubicBezTo>
                    <a:cubicBezTo>
                      <a:pt x="20" y="241"/>
                      <a:pt x="20" y="238"/>
                      <a:pt x="19" y="238"/>
                    </a:cubicBezTo>
                    <a:cubicBezTo>
                      <a:pt x="19" y="235"/>
                      <a:pt x="19" y="233"/>
                      <a:pt x="19" y="230"/>
                    </a:cubicBezTo>
                    <a:cubicBezTo>
                      <a:pt x="18" y="232"/>
                      <a:pt x="17" y="227"/>
                      <a:pt x="16" y="227"/>
                    </a:cubicBezTo>
                    <a:cubicBezTo>
                      <a:pt x="17" y="230"/>
                      <a:pt x="19" y="235"/>
                      <a:pt x="18" y="239"/>
                    </a:cubicBezTo>
                    <a:cubicBezTo>
                      <a:pt x="18" y="243"/>
                      <a:pt x="20" y="249"/>
                      <a:pt x="19" y="252"/>
                    </a:cubicBezTo>
                    <a:cubicBezTo>
                      <a:pt x="19" y="250"/>
                      <a:pt x="18" y="248"/>
                      <a:pt x="17" y="247"/>
                    </a:cubicBezTo>
                    <a:cubicBezTo>
                      <a:pt x="16" y="250"/>
                      <a:pt x="19" y="253"/>
                      <a:pt x="18" y="256"/>
                    </a:cubicBezTo>
                    <a:cubicBezTo>
                      <a:pt x="18" y="255"/>
                      <a:pt x="18" y="254"/>
                      <a:pt x="18" y="255"/>
                    </a:cubicBezTo>
                    <a:cubicBezTo>
                      <a:pt x="18" y="257"/>
                      <a:pt x="19" y="257"/>
                      <a:pt x="19" y="258"/>
                    </a:cubicBezTo>
                    <a:cubicBezTo>
                      <a:pt x="19" y="260"/>
                      <a:pt x="19" y="263"/>
                      <a:pt x="18" y="261"/>
                    </a:cubicBezTo>
                    <a:cubicBezTo>
                      <a:pt x="17" y="251"/>
                      <a:pt x="14" y="242"/>
                      <a:pt x="15" y="232"/>
                    </a:cubicBezTo>
                    <a:cubicBezTo>
                      <a:pt x="16" y="238"/>
                      <a:pt x="15" y="245"/>
                      <a:pt x="17" y="247"/>
                    </a:cubicBezTo>
                    <a:cubicBezTo>
                      <a:pt x="16" y="244"/>
                      <a:pt x="17" y="242"/>
                      <a:pt x="16" y="240"/>
                    </a:cubicBezTo>
                    <a:cubicBezTo>
                      <a:pt x="16" y="237"/>
                      <a:pt x="17" y="236"/>
                      <a:pt x="16" y="233"/>
                    </a:cubicBezTo>
                    <a:cubicBezTo>
                      <a:pt x="17" y="236"/>
                      <a:pt x="16" y="234"/>
                      <a:pt x="15" y="233"/>
                    </a:cubicBezTo>
                    <a:cubicBezTo>
                      <a:pt x="15" y="231"/>
                      <a:pt x="15" y="231"/>
                      <a:pt x="15" y="227"/>
                    </a:cubicBezTo>
                    <a:cubicBezTo>
                      <a:pt x="14" y="227"/>
                      <a:pt x="14" y="220"/>
                      <a:pt x="12" y="220"/>
                    </a:cubicBezTo>
                    <a:cubicBezTo>
                      <a:pt x="14" y="228"/>
                      <a:pt x="14" y="236"/>
                      <a:pt x="13" y="243"/>
                    </a:cubicBezTo>
                    <a:cubicBezTo>
                      <a:pt x="14" y="245"/>
                      <a:pt x="14" y="241"/>
                      <a:pt x="15" y="243"/>
                    </a:cubicBezTo>
                    <a:cubicBezTo>
                      <a:pt x="15" y="244"/>
                      <a:pt x="15" y="245"/>
                      <a:pt x="14" y="246"/>
                    </a:cubicBezTo>
                    <a:cubicBezTo>
                      <a:pt x="12" y="244"/>
                      <a:pt x="13" y="247"/>
                      <a:pt x="12" y="249"/>
                    </a:cubicBezTo>
                    <a:cubicBezTo>
                      <a:pt x="11" y="245"/>
                      <a:pt x="13" y="246"/>
                      <a:pt x="12" y="243"/>
                    </a:cubicBezTo>
                    <a:cubicBezTo>
                      <a:pt x="12" y="241"/>
                      <a:pt x="10" y="238"/>
                      <a:pt x="11" y="237"/>
                    </a:cubicBezTo>
                    <a:cubicBezTo>
                      <a:pt x="11" y="237"/>
                      <a:pt x="11" y="238"/>
                      <a:pt x="12" y="238"/>
                    </a:cubicBezTo>
                    <a:cubicBezTo>
                      <a:pt x="12" y="237"/>
                      <a:pt x="12" y="236"/>
                      <a:pt x="12" y="235"/>
                    </a:cubicBezTo>
                    <a:cubicBezTo>
                      <a:pt x="11" y="236"/>
                      <a:pt x="11" y="235"/>
                      <a:pt x="10" y="234"/>
                    </a:cubicBezTo>
                    <a:cubicBezTo>
                      <a:pt x="12" y="233"/>
                      <a:pt x="12" y="231"/>
                      <a:pt x="12" y="227"/>
                    </a:cubicBezTo>
                    <a:cubicBezTo>
                      <a:pt x="12" y="227"/>
                      <a:pt x="11" y="228"/>
                      <a:pt x="11" y="227"/>
                    </a:cubicBezTo>
                    <a:cubicBezTo>
                      <a:pt x="12" y="224"/>
                      <a:pt x="11" y="220"/>
                      <a:pt x="12" y="217"/>
                    </a:cubicBezTo>
                    <a:cubicBezTo>
                      <a:pt x="11" y="216"/>
                      <a:pt x="12" y="213"/>
                      <a:pt x="11" y="211"/>
                    </a:cubicBezTo>
                    <a:cubicBezTo>
                      <a:pt x="12" y="211"/>
                      <a:pt x="10" y="204"/>
                      <a:pt x="12" y="203"/>
                    </a:cubicBezTo>
                    <a:cubicBezTo>
                      <a:pt x="11" y="203"/>
                      <a:pt x="11" y="203"/>
                      <a:pt x="11" y="202"/>
                    </a:cubicBezTo>
                    <a:cubicBezTo>
                      <a:pt x="8" y="201"/>
                      <a:pt x="11" y="213"/>
                      <a:pt x="9" y="215"/>
                    </a:cubicBezTo>
                    <a:cubicBezTo>
                      <a:pt x="9" y="211"/>
                      <a:pt x="8" y="212"/>
                      <a:pt x="8" y="215"/>
                    </a:cubicBezTo>
                    <a:cubicBezTo>
                      <a:pt x="7" y="212"/>
                      <a:pt x="8" y="208"/>
                      <a:pt x="8" y="206"/>
                    </a:cubicBezTo>
                    <a:cubicBezTo>
                      <a:pt x="9" y="203"/>
                      <a:pt x="9" y="201"/>
                      <a:pt x="8" y="201"/>
                    </a:cubicBezTo>
                    <a:cubicBezTo>
                      <a:pt x="8" y="199"/>
                      <a:pt x="10" y="193"/>
                      <a:pt x="9" y="194"/>
                    </a:cubicBezTo>
                    <a:cubicBezTo>
                      <a:pt x="9" y="198"/>
                      <a:pt x="9" y="195"/>
                      <a:pt x="8" y="195"/>
                    </a:cubicBezTo>
                    <a:cubicBezTo>
                      <a:pt x="7" y="196"/>
                      <a:pt x="8" y="200"/>
                      <a:pt x="7" y="202"/>
                    </a:cubicBezTo>
                    <a:cubicBezTo>
                      <a:pt x="7" y="202"/>
                      <a:pt x="7" y="196"/>
                      <a:pt x="7" y="199"/>
                    </a:cubicBezTo>
                    <a:cubicBezTo>
                      <a:pt x="7" y="202"/>
                      <a:pt x="7" y="202"/>
                      <a:pt x="8" y="204"/>
                    </a:cubicBezTo>
                    <a:cubicBezTo>
                      <a:pt x="7" y="205"/>
                      <a:pt x="6" y="206"/>
                      <a:pt x="6" y="207"/>
                    </a:cubicBezTo>
                    <a:cubicBezTo>
                      <a:pt x="6" y="208"/>
                      <a:pt x="8" y="206"/>
                      <a:pt x="7" y="209"/>
                    </a:cubicBezTo>
                    <a:cubicBezTo>
                      <a:pt x="4" y="211"/>
                      <a:pt x="7" y="221"/>
                      <a:pt x="6" y="226"/>
                    </a:cubicBezTo>
                    <a:cubicBezTo>
                      <a:pt x="5" y="220"/>
                      <a:pt x="4" y="215"/>
                      <a:pt x="4" y="210"/>
                    </a:cubicBezTo>
                    <a:cubicBezTo>
                      <a:pt x="4" y="205"/>
                      <a:pt x="4" y="200"/>
                      <a:pt x="4" y="196"/>
                    </a:cubicBezTo>
                    <a:cubicBezTo>
                      <a:pt x="4" y="197"/>
                      <a:pt x="3" y="197"/>
                      <a:pt x="3" y="196"/>
                    </a:cubicBezTo>
                    <a:cubicBezTo>
                      <a:pt x="3" y="195"/>
                      <a:pt x="3" y="194"/>
                      <a:pt x="3" y="194"/>
                    </a:cubicBezTo>
                    <a:cubicBezTo>
                      <a:pt x="4" y="194"/>
                      <a:pt x="5" y="193"/>
                      <a:pt x="5" y="192"/>
                    </a:cubicBezTo>
                    <a:cubicBezTo>
                      <a:pt x="4" y="189"/>
                      <a:pt x="6" y="189"/>
                      <a:pt x="6" y="186"/>
                    </a:cubicBezTo>
                    <a:cubicBezTo>
                      <a:pt x="5" y="180"/>
                      <a:pt x="7" y="164"/>
                      <a:pt x="8" y="159"/>
                    </a:cubicBezTo>
                    <a:cubicBezTo>
                      <a:pt x="9" y="157"/>
                      <a:pt x="9" y="153"/>
                      <a:pt x="10" y="148"/>
                    </a:cubicBezTo>
                    <a:cubicBezTo>
                      <a:pt x="10" y="144"/>
                      <a:pt x="12" y="139"/>
                      <a:pt x="13" y="137"/>
                    </a:cubicBezTo>
                    <a:cubicBezTo>
                      <a:pt x="13" y="137"/>
                      <a:pt x="12" y="138"/>
                      <a:pt x="12" y="137"/>
                    </a:cubicBezTo>
                    <a:cubicBezTo>
                      <a:pt x="12" y="135"/>
                      <a:pt x="13" y="131"/>
                      <a:pt x="14" y="127"/>
                    </a:cubicBezTo>
                    <a:cubicBezTo>
                      <a:pt x="16" y="124"/>
                      <a:pt x="16" y="121"/>
                      <a:pt x="16" y="121"/>
                    </a:cubicBezTo>
                    <a:cubicBezTo>
                      <a:pt x="16" y="120"/>
                      <a:pt x="15" y="121"/>
                      <a:pt x="15" y="120"/>
                    </a:cubicBezTo>
                    <a:cubicBezTo>
                      <a:pt x="16" y="118"/>
                      <a:pt x="17" y="118"/>
                      <a:pt x="18" y="117"/>
                    </a:cubicBezTo>
                    <a:cubicBezTo>
                      <a:pt x="16" y="113"/>
                      <a:pt x="21" y="108"/>
                      <a:pt x="21" y="103"/>
                    </a:cubicBezTo>
                    <a:cubicBezTo>
                      <a:pt x="19" y="103"/>
                      <a:pt x="20" y="106"/>
                      <a:pt x="20" y="106"/>
                    </a:cubicBezTo>
                    <a:close/>
                    <a:moveTo>
                      <a:pt x="24" y="291"/>
                    </a:moveTo>
                    <a:cubicBezTo>
                      <a:pt x="23" y="293"/>
                      <a:pt x="21" y="285"/>
                      <a:pt x="21" y="288"/>
                    </a:cubicBezTo>
                    <a:cubicBezTo>
                      <a:pt x="20" y="287"/>
                      <a:pt x="21" y="286"/>
                      <a:pt x="21" y="285"/>
                    </a:cubicBezTo>
                    <a:cubicBezTo>
                      <a:pt x="22" y="285"/>
                      <a:pt x="23" y="289"/>
                      <a:pt x="24" y="291"/>
                    </a:cubicBezTo>
                    <a:close/>
                    <a:moveTo>
                      <a:pt x="78" y="356"/>
                    </a:moveTo>
                    <a:cubicBezTo>
                      <a:pt x="79" y="358"/>
                      <a:pt x="80" y="360"/>
                      <a:pt x="81" y="361"/>
                    </a:cubicBezTo>
                    <a:cubicBezTo>
                      <a:pt x="81" y="362"/>
                      <a:pt x="78" y="359"/>
                      <a:pt x="76" y="356"/>
                    </a:cubicBezTo>
                    <a:cubicBezTo>
                      <a:pt x="77" y="360"/>
                      <a:pt x="82" y="364"/>
                      <a:pt x="84" y="367"/>
                    </a:cubicBezTo>
                    <a:cubicBezTo>
                      <a:pt x="84" y="368"/>
                      <a:pt x="83" y="367"/>
                      <a:pt x="83" y="368"/>
                    </a:cubicBezTo>
                    <a:cubicBezTo>
                      <a:pt x="82" y="368"/>
                      <a:pt x="82" y="365"/>
                      <a:pt x="83" y="366"/>
                    </a:cubicBezTo>
                    <a:cubicBezTo>
                      <a:pt x="81" y="366"/>
                      <a:pt x="78" y="359"/>
                      <a:pt x="76" y="361"/>
                    </a:cubicBezTo>
                    <a:cubicBezTo>
                      <a:pt x="76" y="359"/>
                      <a:pt x="74" y="357"/>
                      <a:pt x="73" y="354"/>
                    </a:cubicBezTo>
                    <a:cubicBezTo>
                      <a:pt x="72" y="354"/>
                      <a:pt x="70" y="351"/>
                      <a:pt x="69" y="349"/>
                    </a:cubicBezTo>
                    <a:cubicBezTo>
                      <a:pt x="72" y="351"/>
                      <a:pt x="74" y="355"/>
                      <a:pt x="78" y="356"/>
                    </a:cubicBezTo>
                    <a:close/>
                    <a:moveTo>
                      <a:pt x="61" y="305"/>
                    </a:moveTo>
                    <a:cubicBezTo>
                      <a:pt x="62" y="308"/>
                      <a:pt x="62" y="308"/>
                      <a:pt x="64" y="312"/>
                    </a:cubicBezTo>
                    <a:cubicBezTo>
                      <a:pt x="62" y="311"/>
                      <a:pt x="62" y="310"/>
                      <a:pt x="62" y="313"/>
                    </a:cubicBezTo>
                    <a:cubicBezTo>
                      <a:pt x="61" y="313"/>
                      <a:pt x="62" y="312"/>
                      <a:pt x="60" y="310"/>
                    </a:cubicBezTo>
                    <a:cubicBezTo>
                      <a:pt x="61" y="309"/>
                      <a:pt x="61" y="308"/>
                      <a:pt x="60" y="305"/>
                    </a:cubicBezTo>
                    <a:cubicBezTo>
                      <a:pt x="60" y="305"/>
                      <a:pt x="61" y="305"/>
                      <a:pt x="61" y="305"/>
                    </a:cubicBezTo>
                    <a:close/>
                    <a:moveTo>
                      <a:pt x="98" y="374"/>
                    </a:moveTo>
                    <a:cubicBezTo>
                      <a:pt x="96" y="372"/>
                      <a:pt x="95" y="371"/>
                      <a:pt x="93" y="368"/>
                    </a:cubicBezTo>
                    <a:cubicBezTo>
                      <a:pt x="95" y="369"/>
                      <a:pt x="99" y="373"/>
                      <a:pt x="98" y="374"/>
                    </a:cubicBezTo>
                    <a:close/>
                    <a:moveTo>
                      <a:pt x="241" y="468"/>
                    </a:moveTo>
                    <a:cubicBezTo>
                      <a:pt x="240" y="469"/>
                      <a:pt x="239" y="468"/>
                      <a:pt x="236" y="468"/>
                    </a:cubicBezTo>
                    <a:cubicBezTo>
                      <a:pt x="237" y="467"/>
                      <a:pt x="237" y="467"/>
                      <a:pt x="237" y="467"/>
                    </a:cubicBezTo>
                    <a:cubicBezTo>
                      <a:pt x="238" y="467"/>
                      <a:pt x="239" y="467"/>
                      <a:pt x="241" y="468"/>
                    </a:cubicBezTo>
                    <a:close/>
                    <a:moveTo>
                      <a:pt x="258" y="467"/>
                    </a:moveTo>
                    <a:cubicBezTo>
                      <a:pt x="260" y="467"/>
                      <a:pt x="260" y="467"/>
                      <a:pt x="261" y="467"/>
                    </a:cubicBezTo>
                    <a:cubicBezTo>
                      <a:pt x="262" y="469"/>
                      <a:pt x="265" y="469"/>
                      <a:pt x="268" y="469"/>
                    </a:cubicBezTo>
                    <a:cubicBezTo>
                      <a:pt x="267" y="470"/>
                      <a:pt x="266" y="470"/>
                      <a:pt x="264" y="469"/>
                    </a:cubicBezTo>
                    <a:cubicBezTo>
                      <a:pt x="263" y="469"/>
                      <a:pt x="261" y="469"/>
                      <a:pt x="260" y="468"/>
                    </a:cubicBezTo>
                    <a:cubicBezTo>
                      <a:pt x="259" y="468"/>
                      <a:pt x="258" y="467"/>
                      <a:pt x="258" y="467"/>
                    </a:cubicBezTo>
                    <a:close/>
                    <a:moveTo>
                      <a:pt x="233" y="455"/>
                    </a:moveTo>
                    <a:cubicBezTo>
                      <a:pt x="237" y="456"/>
                      <a:pt x="235" y="457"/>
                      <a:pt x="238" y="458"/>
                    </a:cubicBezTo>
                    <a:cubicBezTo>
                      <a:pt x="236" y="458"/>
                      <a:pt x="233" y="456"/>
                      <a:pt x="233" y="455"/>
                    </a:cubicBezTo>
                    <a:close/>
                    <a:moveTo>
                      <a:pt x="165" y="402"/>
                    </a:moveTo>
                    <a:cubicBezTo>
                      <a:pt x="165" y="401"/>
                      <a:pt x="167" y="403"/>
                      <a:pt x="168" y="403"/>
                    </a:cubicBezTo>
                    <a:cubicBezTo>
                      <a:pt x="169" y="404"/>
                      <a:pt x="167" y="403"/>
                      <a:pt x="168" y="405"/>
                    </a:cubicBezTo>
                    <a:cubicBezTo>
                      <a:pt x="167" y="403"/>
                      <a:pt x="166" y="404"/>
                      <a:pt x="165" y="402"/>
                    </a:cubicBezTo>
                    <a:close/>
                    <a:moveTo>
                      <a:pt x="163" y="378"/>
                    </a:moveTo>
                    <a:cubicBezTo>
                      <a:pt x="164" y="378"/>
                      <a:pt x="165" y="380"/>
                      <a:pt x="164" y="379"/>
                    </a:cubicBezTo>
                    <a:cubicBezTo>
                      <a:pt x="165" y="380"/>
                      <a:pt x="167" y="381"/>
                      <a:pt x="166" y="382"/>
                    </a:cubicBezTo>
                    <a:cubicBezTo>
                      <a:pt x="167" y="382"/>
                      <a:pt x="167" y="382"/>
                      <a:pt x="167" y="381"/>
                    </a:cubicBezTo>
                    <a:cubicBezTo>
                      <a:pt x="169" y="383"/>
                      <a:pt x="169" y="383"/>
                      <a:pt x="170" y="384"/>
                    </a:cubicBezTo>
                    <a:cubicBezTo>
                      <a:pt x="170" y="385"/>
                      <a:pt x="168" y="385"/>
                      <a:pt x="167" y="384"/>
                    </a:cubicBezTo>
                    <a:cubicBezTo>
                      <a:pt x="169" y="386"/>
                      <a:pt x="170" y="387"/>
                      <a:pt x="171" y="389"/>
                    </a:cubicBezTo>
                    <a:cubicBezTo>
                      <a:pt x="173" y="390"/>
                      <a:pt x="171" y="388"/>
                      <a:pt x="172" y="388"/>
                    </a:cubicBezTo>
                    <a:cubicBezTo>
                      <a:pt x="174" y="389"/>
                      <a:pt x="174" y="390"/>
                      <a:pt x="175" y="391"/>
                    </a:cubicBezTo>
                    <a:cubicBezTo>
                      <a:pt x="173" y="390"/>
                      <a:pt x="170" y="390"/>
                      <a:pt x="170" y="388"/>
                    </a:cubicBezTo>
                    <a:cubicBezTo>
                      <a:pt x="169" y="387"/>
                      <a:pt x="167" y="387"/>
                      <a:pt x="167" y="386"/>
                    </a:cubicBezTo>
                    <a:cubicBezTo>
                      <a:pt x="166" y="387"/>
                      <a:pt x="163" y="382"/>
                      <a:pt x="163" y="385"/>
                    </a:cubicBezTo>
                    <a:cubicBezTo>
                      <a:pt x="164" y="386"/>
                      <a:pt x="162" y="383"/>
                      <a:pt x="164" y="385"/>
                    </a:cubicBezTo>
                    <a:cubicBezTo>
                      <a:pt x="163" y="386"/>
                      <a:pt x="164" y="387"/>
                      <a:pt x="164" y="387"/>
                    </a:cubicBezTo>
                    <a:cubicBezTo>
                      <a:pt x="167" y="389"/>
                      <a:pt x="171" y="392"/>
                      <a:pt x="172" y="395"/>
                    </a:cubicBezTo>
                    <a:cubicBezTo>
                      <a:pt x="173" y="395"/>
                      <a:pt x="173" y="394"/>
                      <a:pt x="173" y="394"/>
                    </a:cubicBezTo>
                    <a:cubicBezTo>
                      <a:pt x="176" y="397"/>
                      <a:pt x="178" y="398"/>
                      <a:pt x="180" y="399"/>
                    </a:cubicBezTo>
                    <a:cubicBezTo>
                      <a:pt x="182" y="401"/>
                      <a:pt x="183" y="402"/>
                      <a:pt x="185" y="404"/>
                    </a:cubicBezTo>
                    <a:cubicBezTo>
                      <a:pt x="185" y="406"/>
                      <a:pt x="182" y="404"/>
                      <a:pt x="181" y="404"/>
                    </a:cubicBezTo>
                    <a:cubicBezTo>
                      <a:pt x="180" y="402"/>
                      <a:pt x="183" y="404"/>
                      <a:pt x="184" y="405"/>
                    </a:cubicBezTo>
                    <a:cubicBezTo>
                      <a:pt x="183" y="403"/>
                      <a:pt x="179" y="402"/>
                      <a:pt x="180" y="401"/>
                    </a:cubicBezTo>
                    <a:cubicBezTo>
                      <a:pt x="179" y="400"/>
                      <a:pt x="179" y="400"/>
                      <a:pt x="178" y="399"/>
                    </a:cubicBezTo>
                    <a:cubicBezTo>
                      <a:pt x="176" y="398"/>
                      <a:pt x="178" y="400"/>
                      <a:pt x="177" y="400"/>
                    </a:cubicBezTo>
                    <a:cubicBezTo>
                      <a:pt x="176" y="398"/>
                      <a:pt x="175" y="397"/>
                      <a:pt x="172" y="395"/>
                    </a:cubicBezTo>
                    <a:cubicBezTo>
                      <a:pt x="172" y="396"/>
                      <a:pt x="173" y="397"/>
                      <a:pt x="174" y="399"/>
                    </a:cubicBezTo>
                    <a:cubicBezTo>
                      <a:pt x="172" y="398"/>
                      <a:pt x="170" y="397"/>
                      <a:pt x="170" y="395"/>
                    </a:cubicBezTo>
                    <a:cubicBezTo>
                      <a:pt x="169" y="395"/>
                      <a:pt x="170" y="397"/>
                      <a:pt x="168" y="396"/>
                    </a:cubicBezTo>
                    <a:cubicBezTo>
                      <a:pt x="167" y="394"/>
                      <a:pt x="165" y="393"/>
                      <a:pt x="164" y="391"/>
                    </a:cubicBezTo>
                    <a:cubicBezTo>
                      <a:pt x="162" y="390"/>
                      <a:pt x="165" y="392"/>
                      <a:pt x="164" y="393"/>
                    </a:cubicBezTo>
                    <a:cubicBezTo>
                      <a:pt x="163" y="393"/>
                      <a:pt x="164" y="391"/>
                      <a:pt x="161" y="389"/>
                    </a:cubicBezTo>
                    <a:cubicBezTo>
                      <a:pt x="162" y="389"/>
                      <a:pt x="163" y="390"/>
                      <a:pt x="163" y="389"/>
                    </a:cubicBezTo>
                    <a:cubicBezTo>
                      <a:pt x="163" y="388"/>
                      <a:pt x="160" y="389"/>
                      <a:pt x="160" y="387"/>
                    </a:cubicBezTo>
                    <a:cubicBezTo>
                      <a:pt x="162" y="387"/>
                      <a:pt x="163" y="388"/>
                      <a:pt x="165" y="389"/>
                    </a:cubicBezTo>
                    <a:cubicBezTo>
                      <a:pt x="164" y="388"/>
                      <a:pt x="162" y="387"/>
                      <a:pt x="161" y="385"/>
                    </a:cubicBezTo>
                    <a:cubicBezTo>
                      <a:pt x="160" y="386"/>
                      <a:pt x="161" y="388"/>
                      <a:pt x="160" y="385"/>
                    </a:cubicBezTo>
                    <a:cubicBezTo>
                      <a:pt x="159" y="386"/>
                      <a:pt x="159" y="387"/>
                      <a:pt x="160" y="387"/>
                    </a:cubicBezTo>
                    <a:cubicBezTo>
                      <a:pt x="158" y="385"/>
                      <a:pt x="155" y="384"/>
                      <a:pt x="153" y="382"/>
                    </a:cubicBezTo>
                    <a:cubicBezTo>
                      <a:pt x="154" y="381"/>
                      <a:pt x="157" y="385"/>
                      <a:pt x="158" y="385"/>
                    </a:cubicBezTo>
                    <a:cubicBezTo>
                      <a:pt x="158" y="384"/>
                      <a:pt x="156" y="383"/>
                      <a:pt x="156" y="383"/>
                    </a:cubicBezTo>
                    <a:cubicBezTo>
                      <a:pt x="155" y="383"/>
                      <a:pt x="155" y="383"/>
                      <a:pt x="155" y="383"/>
                    </a:cubicBezTo>
                    <a:cubicBezTo>
                      <a:pt x="156" y="382"/>
                      <a:pt x="155" y="382"/>
                      <a:pt x="155" y="382"/>
                    </a:cubicBezTo>
                    <a:cubicBezTo>
                      <a:pt x="156" y="382"/>
                      <a:pt x="157" y="383"/>
                      <a:pt x="159" y="384"/>
                    </a:cubicBezTo>
                    <a:cubicBezTo>
                      <a:pt x="159" y="384"/>
                      <a:pt x="159" y="383"/>
                      <a:pt x="159" y="382"/>
                    </a:cubicBezTo>
                    <a:cubicBezTo>
                      <a:pt x="157" y="383"/>
                      <a:pt x="155" y="381"/>
                      <a:pt x="152" y="379"/>
                    </a:cubicBezTo>
                    <a:cubicBezTo>
                      <a:pt x="152" y="380"/>
                      <a:pt x="155" y="381"/>
                      <a:pt x="154" y="382"/>
                    </a:cubicBezTo>
                    <a:cubicBezTo>
                      <a:pt x="152" y="381"/>
                      <a:pt x="153" y="380"/>
                      <a:pt x="152" y="379"/>
                    </a:cubicBezTo>
                    <a:cubicBezTo>
                      <a:pt x="151" y="380"/>
                      <a:pt x="153" y="381"/>
                      <a:pt x="152" y="381"/>
                    </a:cubicBezTo>
                    <a:cubicBezTo>
                      <a:pt x="151" y="380"/>
                      <a:pt x="151" y="380"/>
                      <a:pt x="150" y="379"/>
                    </a:cubicBezTo>
                    <a:cubicBezTo>
                      <a:pt x="151" y="379"/>
                      <a:pt x="152" y="379"/>
                      <a:pt x="152" y="378"/>
                    </a:cubicBezTo>
                    <a:cubicBezTo>
                      <a:pt x="151" y="377"/>
                      <a:pt x="150" y="378"/>
                      <a:pt x="150" y="379"/>
                    </a:cubicBezTo>
                    <a:cubicBezTo>
                      <a:pt x="148" y="377"/>
                      <a:pt x="148" y="378"/>
                      <a:pt x="147" y="376"/>
                    </a:cubicBezTo>
                    <a:cubicBezTo>
                      <a:pt x="147" y="376"/>
                      <a:pt x="148" y="376"/>
                      <a:pt x="147" y="375"/>
                    </a:cubicBezTo>
                    <a:cubicBezTo>
                      <a:pt x="148" y="375"/>
                      <a:pt x="149" y="377"/>
                      <a:pt x="149" y="377"/>
                    </a:cubicBezTo>
                    <a:cubicBezTo>
                      <a:pt x="149" y="376"/>
                      <a:pt x="149" y="377"/>
                      <a:pt x="150" y="375"/>
                    </a:cubicBezTo>
                    <a:cubicBezTo>
                      <a:pt x="151" y="378"/>
                      <a:pt x="153" y="378"/>
                      <a:pt x="155" y="377"/>
                    </a:cubicBezTo>
                    <a:cubicBezTo>
                      <a:pt x="155" y="378"/>
                      <a:pt x="155" y="379"/>
                      <a:pt x="155" y="380"/>
                    </a:cubicBezTo>
                    <a:cubicBezTo>
                      <a:pt x="157" y="383"/>
                      <a:pt x="158" y="380"/>
                      <a:pt x="160" y="383"/>
                    </a:cubicBezTo>
                    <a:cubicBezTo>
                      <a:pt x="160" y="382"/>
                      <a:pt x="161" y="382"/>
                      <a:pt x="159" y="381"/>
                    </a:cubicBezTo>
                    <a:cubicBezTo>
                      <a:pt x="162" y="381"/>
                      <a:pt x="160" y="385"/>
                      <a:pt x="163" y="386"/>
                    </a:cubicBezTo>
                    <a:cubicBezTo>
                      <a:pt x="163" y="384"/>
                      <a:pt x="160" y="379"/>
                      <a:pt x="156" y="378"/>
                    </a:cubicBezTo>
                    <a:cubicBezTo>
                      <a:pt x="155" y="377"/>
                      <a:pt x="155" y="375"/>
                      <a:pt x="155" y="374"/>
                    </a:cubicBezTo>
                    <a:cubicBezTo>
                      <a:pt x="157" y="378"/>
                      <a:pt x="162" y="380"/>
                      <a:pt x="163" y="379"/>
                    </a:cubicBezTo>
                    <a:cubicBezTo>
                      <a:pt x="164" y="381"/>
                      <a:pt x="165" y="382"/>
                      <a:pt x="166" y="384"/>
                    </a:cubicBezTo>
                    <a:cubicBezTo>
                      <a:pt x="166" y="382"/>
                      <a:pt x="164" y="380"/>
                      <a:pt x="163" y="378"/>
                    </a:cubicBezTo>
                    <a:close/>
                    <a:moveTo>
                      <a:pt x="180" y="403"/>
                    </a:moveTo>
                    <a:cubicBezTo>
                      <a:pt x="180" y="403"/>
                      <a:pt x="179" y="403"/>
                      <a:pt x="178" y="402"/>
                    </a:cubicBezTo>
                    <a:cubicBezTo>
                      <a:pt x="179" y="402"/>
                      <a:pt x="179" y="401"/>
                      <a:pt x="179" y="401"/>
                    </a:cubicBezTo>
                    <a:cubicBezTo>
                      <a:pt x="181" y="402"/>
                      <a:pt x="180" y="403"/>
                      <a:pt x="180" y="403"/>
                    </a:cubicBezTo>
                    <a:close/>
                    <a:moveTo>
                      <a:pt x="119" y="324"/>
                    </a:moveTo>
                    <a:cubicBezTo>
                      <a:pt x="119" y="324"/>
                      <a:pt x="119" y="324"/>
                      <a:pt x="119" y="323"/>
                    </a:cubicBezTo>
                    <a:cubicBezTo>
                      <a:pt x="119" y="323"/>
                      <a:pt x="120" y="324"/>
                      <a:pt x="120" y="324"/>
                    </a:cubicBezTo>
                    <a:cubicBezTo>
                      <a:pt x="121" y="326"/>
                      <a:pt x="120" y="326"/>
                      <a:pt x="119" y="324"/>
                    </a:cubicBezTo>
                    <a:close/>
                    <a:moveTo>
                      <a:pt x="550" y="219"/>
                    </a:moveTo>
                    <a:cubicBezTo>
                      <a:pt x="550" y="220"/>
                      <a:pt x="550" y="221"/>
                      <a:pt x="550" y="222"/>
                    </a:cubicBezTo>
                    <a:cubicBezTo>
                      <a:pt x="549" y="222"/>
                      <a:pt x="550" y="221"/>
                      <a:pt x="549" y="221"/>
                    </a:cubicBezTo>
                    <a:cubicBezTo>
                      <a:pt x="549" y="220"/>
                      <a:pt x="550" y="221"/>
                      <a:pt x="550" y="219"/>
                    </a:cubicBezTo>
                    <a:close/>
                    <a:moveTo>
                      <a:pt x="590" y="178"/>
                    </a:moveTo>
                    <a:cubicBezTo>
                      <a:pt x="591" y="178"/>
                      <a:pt x="590" y="183"/>
                      <a:pt x="591" y="181"/>
                    </a:cubicBezTo>
                    <a:cubicBezTo>
                      <a:pt x="592" y="182"/>
                      <a:pt x="590" y="184"/>
                      <a:pt x="590" y="184"/>
                    </a:cubicBezTo>
                    <a:cubicBezTo>
                      <a:pt x="590" y="183"/>
                      <a:pt x="590" y="181"/>
                      <a:pt x="590" y="181"/>
                    </a:cubicBezTo>
                    <a:cubicBezTo>
                      <a:pt x="590" y="180"/>
                      <a:pt x="590" y="181"/>
                      <a:pt x="590" y="180"/>
                    </a:cubicBezTo>
                    <a:cubicBezTo>
                      <a:pt x="590" y="179"/>
                      <a:pt x="590" y="179"/>
                      <a:pt x="590" y="178"/>
                    </a:cubicBezTo>
                    <a:close/>
                    <a:moveTo>
                      <a:pt x="599" y="180"/>
                    </a:moveTo>
                    <a:cubicBezTo>
                      <a:pt x="599" y="180"/>
                      <a:pt x="599" y="183"/>
                      <a:pt x="598" y="183"/>
                    </a:cubicBezTo>
                    <a:cubicBezTo>
                      <a:pt x="598" y="181"/>
                      <a:pt x="598" y="181"/>
                      <a:pt x="599" y="180"/>
                    </a:cubicBezTo>
                    <a:close/>
                    <a:moveTo>
                      <a:pt x="618" y="141"/>
                    </a:moveTo>
                    <a:cubicBezTo>
                      <a:pt x="618" y="142"/>
                      <a:pt x="618" y="142"/>
                      <a:pt x="618" y="144"/>
                    </a:cubicBezTo>
                    <a:cubicBezTo>
                      <a:pt x="618" y="144"/>
                      <a:pt x="617" y="143"/>
                      <a:pt x="617" y="142"/>
                    </a:cubicBezTo>
                    <a:cubicBezTo>
                      <a:pt x="617" y="142"/>
                      <a:pt x="617" y="142"/>
                      <a:pt x="617" y="143"/>
                    </a:cubicBezTo>
                    <a:cubicBezTo>
                      <a:pt x="617" y="143"/>
                      <a:pt x="617" y="143"/>
                      <a:pt x="617" y="142"/>
                    </a:cubicBezTo>
                    <a:cubicBezTo>
                      <a:pt x="616" y="141"/>
                      <a:pt x="616" y="141"/>
                      <a:pt x="616" y="141"/>
                    </a:cubicBezTo>
                    <a:cubicBezTo>
                      <a:pt x="617" y="142"/>
                      <a:pt x="617" y="141"/>
                      <a:pt x="618" y="141"/>
                    </a:cubicBezTo>
                    <a:close/>
                    <a:moveTo>
                      <a:pt x="708" y="170"/>
                    </a:moveTo>
                    <a:cubicBezTo>
                      <a:pt x="708" y="173"/>
                      <a:pt x="708" y="175"/>
                      <a:pt x="708" y="179"/>
                    </a:cubicBezTo>
                    <a:cubicBezTo>
                      <a:pt x="707" y="179"/>
                      <a:pt x="706" y="182"/>
                      <a:pt x="706" y="179"/>
                    </a:cubicBezTo>
                    <a:cubicBezTo>
                      <a:pt x="706" y="177"/>
                      <a:pt x="707" y="177"/>
                      <a:pt x="707" y="176"/>
                    </a:cubicBezTo>
                    <a:cubicBezTo>
                      <a:pt x="707" y="174"/>
                      <a:pt x="707" y="173"/>
                      <a:pt x="707" y="171"/>
                    </a:cubicBezTo>
                    <a:cubicBezTo>
                      <a:pt x="708" y="171"/>
                      <a:pt x="708" y="170"/>
                      <a:pt x="708" y="170"/>
                    </a:cubicBezTo>
                    <a:close/>
                    <a:moveTo>
                      <a:pt x="683" y="394"/>
                    </a:moveTo>
                    <a:cubicBezTo>
                      <a:pt x="682" y="395"/>
                      <a:pt x="681" y="396"/>
                      <a:pt x="680" y="397"/>
                    </a:cubicBezTo>
                    <a:cubicBezTo>
                      <a:pt x="680" y="396"/>
                      <a:pt x="678" y="399"/>
                      <a:pt x="678" y="400"/>
                    </a:cubicBezTo>
                    <a:cubicBezTo>
                      <a:pt x="679" y="397"/>
                      <a:pt x="678" y="398"/>
                      <a:pt x="680" y="394"/>
                    </a:cubicBezTo>
                    <a:cubicBezTo>
                      <a:pt x="681" y="395"/>
                      <a:pt x="682" y="394"/>
                      <a:pt x="683" y="394"/>
                    </a:cubicBezTo>
                    <a:close/>
                    <a:moveTo>
                      <a:pt x="50" y="377"/>
                    </a:moveTo>
                    <a:cubicBezTo>
                      <a:pt x="48" y="377"/>
                      <a:pt x="47" y="373"/>
                      <a:pt x="48" y="373"/>
                    </a:cubicBezTo>
                    <a:cubicBezTo>
                      <a:pt x="50" y="375"/>
                      <a:pt x="48" y="375"/>
                      <a:pt x="50" y="377"/>
                    </a:cubicBezTo>
                    <a:close/>
                    <a:moveTo>
                      <a:pt x="7" y="152"/>
                    </a:moveTo>
                    <a:cubicBezTo>
                      <a:pt x="8" y="152"/>
                      <a:pt x="7" y="155"/>
                      <a:pt x="7" y="157"/>
                    </a:cubicBezTo>
                    <a:cubicBezTo>
                      <a:pt x="6" y="157"/>
                      <a:pt x="7" y="154"/>
                      <a:pt x="7" y="152"/>
                    </a:cubicBezTo>
                    <a:close/>
                    <a:moveTo>
                      <a:pt x="3" y="183"/>
                    </a:moveTo>
                    <a:cubicBezTo>
                      <a:pt x="4" y="185"/>
                      <a:pt x="3" y="187"/>
                      <a:pt x="3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86"/>
                      <a:pt x="2" y="184"/>
                      <a:pt x="3" y="183"/>
                    </a:cubicBezTo>
                    <a:close/>
                    <a:moveTo>
                      <a:pt x="11" y="216"/>
                    </a:moveTo>
                    <a:cubicBezTo>
                      <a:pt x="11" y="220"/>
                      <a:pt x="10" y="219"/>
                      <a:pt x="11" y="223"/>
                    </a:cubicBezTo>
                    <a:cubicBezTo>
                      <a:pt x="10" y="224"/>
                      <a:pt x="11" y="220"/>
                      <a:pt x="10" y="221"/>
                    </a:cubicBezTo>
                    <a:cubicBezTo>
                      <a:pt x="9" y="221"/>
                      <a:pt x="11" y="226"/>
                      <a:pt x="10" y="225"/>
                    </a:cubicBezTo>
                    <a:cubicBezTo>
                      <a:pt x="9" y="222"/>
                      <a:pt x="10" y="220"/>
                      <a:pt x="9" y="217"/>
                    </a:cubicBezTo>
                    <a:cubicBezTo>
                      <a:pt x="9" y="215"/>
                      <a:pt x="10" y="217"/>
                      <a:pt x="11" y="216"/>
                    </a:cubicBezTo>
                    <a:close/>
                    <a:moveTo>
                      <a:pt x="11" y="227"/>
                    </a:moveTo>
                    <a:cubicBezTo>
                      <a:pt x="10" y="228"/>
                      <a:pt x="11" y="230"/>
                      <a:pt x="11" y="232"/>
                    </a:cubicBezTo>
                    <a:cubicBezTo>
                      <a:pt x="10" y="232"/>
                      <a:pt x="9" y="227"/>
                      <a:pt x="11" y="227"/>
                    </a:cubicBezTo>
                    <a:close/>
                    <a:moveTo>
                      <a:pt x="6" y="234"/>
                    </a:moveTo>
                    <a:cubicBezTo>
                      <a:pt x="6" y="233"/>
                      <a:pt x="7" y="240"/>
                      <a:pt x="7" y="239"/>
                    </a:cubicBezTo>
                    <a:cubicBezTo>
                      <a:pt x="6" y="240"/>
                      <a:pt x="6" y="236"/>
                      <a:pt x="6" y="234"/>
                    </a:cubicBezTo>
                    <a:close/>
                    <a:moveTo>
                      <a:pt x="5" y="248"/>
                    </a:moveTo>
                    <a:cubicBezTo>
                      <a:pt x="6" y="249"/>
                      <a:pt x="6" y="254"/>
                      <a:pt x="6" y="256"/>
                    </a:cubicBezTo>
                    <a:cubicBezTo>
                      <a:pt x="4" y="256"/>
                      <a:pt x="5" y="250"/>
                      <a:pt x="5" y="248"/>
                    </a:cubicBezTo>
                    <a:close/>
                    <a:moveTo>
                      <a:pt x="20" y="245"/>
                    </a:moveTo>
                    <a:cubicBezTo>
                      <a:pt x="21" y="247"/>
                      <a:pt x="21" y="251"/>
                      <a:pt x="20" y="252"/>
                    </a:cubicBezTo>
                    <a:cubicBezTo>
                      <a:pt x="21" y="250"/>
                      <a:pt x="19" y="247"/>
                      <a:pt x="20" y="245"/>
                    </a:cubicBezTo>
                    <a:close/>
                    <a:moveTo>
                      <a:pt x="34" y="250"/>
                    </a:moveTo>
                    <a:cubicBezTo>
                      <a:pt x="35" y="252"/>
                      <a:pt x="36" y="251"/>
                      <a:pt x="37" y="250"/>
                    </a:cubicBezTo>
                    <a:cubicBezTo>
                      <a:pt x="37" y="254"/>
                      <a:pt x="36" y="255"/>
                      <a:pt x="38" y="257"/>
                    </a:cubicBezTo>
                    <a:cubicBezTo>
                      <a:pt x="38" y="260"/>
                      <a:pt x="36" y="264"/>
                      <a:pt x="35" y="259"/>
                    </a:cubicBezTo>
                    <a:cubicBezTo>
                      <a:pt x="36" y="259"/>
                      <a:pt x="35" y="257"/>
                      <a:pt x="35" y="256"/>
                    </a:cubicBezTo>
                    <a:cubicBezTo>
                      <a:pt x="35" y="254"/>
                      <a:pt x="34" y="251"/>
                      <a:pt x="34" y="250"/>
                    </a:cubicBezTo>
                    <a:close/>
                    <a:moveTo>
                      <a:pt x="22" y="259"/>
                    </a:moveTo>
                    <a:cubicBezTo>
                      <a:pt x="23" y="259"/>
                      <a:pt x="23" y="263"/>
                      <a:pt x="24" y="264"/>
                    </a:cubicBezTo>
                    <a:cubicBezTo>
                      <a:pt x="22" y="264"/>
                      <a:pt x="22" y="260"/>
                      <a:pt x="22" y="259"/>
                    </a:cubicBezTo>
                    <a:close/>
                    <a:moveTo>
                      <a:pt x="32" y="255"/>
                    </a:moveTo>
                    <a:cubicBezTo>
                      <a:pt x="33" y="254"/>
                      <a:pt x="33" y="258"/>
                      <a:pt x="34" y="257"/>
                    </a:cubicBezTo>
                    <a:cubicBezTo>
                      <a:pt x="34" y="258"/>
                      <a:pt x="34" y="259"/>
                      <a:pt x="34" y="261"/>
                    </a:cubicBezTo>
                    <a:cubicBezTo>
                      <a:pt x="33" y="262"/>
                      <a:pt x="32" y="257"/>
                      <a:pt x="32" y="255"/>
                    </a:cubicBezTo>
                    <a:close/>
                    <a:moveTo>
                      <a:pt x="16" y="267"/>
                    </a:moveTo>
                    <a:cubicBezTo>
                      <a:pt x="16" y="265"/>
                      <a:pt x="17" y="272"/>
                      <a:pt x="18" y="268"/>
                    </a:cubicBezTo>
                    <a:cubicBezTo>
                      <a:pt x="18" y="271"/>
                      <a:pt x="18" y="272"/>
                      <a:pt x="19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9" y="278"/>
                      <a:pt x="20" y="279"/>
                      <a:pt x="20" y="282"/>
                    </a:cubicBezTo>
                    <a:cubicBezTo>
                      <a:pt x="20" y="283"/>
                      <a:pt x="20" y="282"/>
                      <a:pt x="21" y="283"/>
                    </a:cubicBezTo>
                    <a:cubicBezTo>
                      <a:pt x="21" y="285"/>
                      <a:pt x="20" y="282"/>
                      <a:pt x="20" y="283"/>
                    </a:cubicBezTo>
                    <a:cubicBezTo>
                      <a:pt x="19" y="279"/>
                      <a:pt x="17" y="276"/>
                      <a:pt x="17" y="272"/>
                    </a:cubicBezTo>
                    <a:cubicBezTo>
                      <a:pt x="18" y="272"/>
                      <a:pt x="17" y="270"/>
                      <a:pt x="16" y="267"/>
                    </a:cubicBezTo>
                    <a:close/>
                    <a:moveTo>
                      <a:pt x="24" y="266"/>
                    </a:moveTo>
                    <a:cubicBezTo>
                      <a:pt x="25" y="268"/>
                      <a:pt x="25" y="269"/>
                      <a:pt x="25" y="270"/>
                    </a:cubicBezTo>
                    <a:cubicBezTo>
                      <a:pt x="24" y="271"/>
                      <a:pt x="23" y="270"/>
                      <a:pt x="23" y="268"/>
                    </a:cubicBezTo>
                    <a:cubicBezTo>
                      <a:pt x="23" y="267"/>
                      <a:pt x="23" y="266"/>
                      <a:pt x="24" y="266"/>
                    </a:cubicBezTo>
                    <a:close/>
                    <a:moveTo>
                      <a:pt x="25" y="273"/>
                    </a:moveTo>
                    <a:cubicBezTo>
                      <a:pt x="27" y="275"/>
                      <a:pt x="28" y="284"/>
                      <a:pt x="30" y="287"/>
                    </a:cubicBezTo>
                    <a:cubicBezTo>
                      <a:pt x="31" y="291"/>
                      <a:pt x="31" y="291"/>
                      <a:pt x="31" y="294"/>
                    </a:cubicBezTo>
                    <a:cubicBezTo>
                      <a:pt x="30" y="294"/>
                      <a:pt x="30" y="291"/>
                      <a:pt x="30" y="290"/>
                    </a:cubicBezTo>
                    <a:cubicBezTo>
                      <a:pt x="27" y="287"/>
                      <a:pt x="27" y="282"/>
                      <a:pt x="26" y="278"/>
                    </a:cubicBezTo>
                    <a:cubicBezTo>
                      <a:pt x="27" y="277"/>
                      <a:pt x="25" y="275"/>
                      <a:pt x="25" y="273"/>
                    </a:cubicBezTo>
                    <a:close/>
                    <a:moveTo>
                      <a:pt x="30" y="283"/>
                    </a:moveTo>
                    <a:cubicBezTo>
                      <a:pt x="31" y="282"/>
                      <a:pt x="32" y="288"/>
                      <a:pt x="32" y="289"/>
                    </a:cubicBezTo>
                    <a:cubicBezTo>
                      <a:pt x="30" y="289"/>
                      <a:pt x="31" y="286"/>
                      <a:pt x="30" y="283"/>
                    </a:cubicBezTo>
                    <a:close/>
                    <a:moveTo>
                      <a:pt x="37" y="291"/>
                    </a:moveTo>
                    <a:cubicBezTo>
                      <a:pt x="39" y="294"/>
                      <a:pt x="37" y="292"/>
                      <a:pt x="37" y="294"/>
                    </a:cubicBezTo>
                    <a:cubicBezTo>
                      <a:pt x="37" y="293"/>
                      <a:pt x="36" y="291"/>
                      <a:pt x="36" y="290"/>
                    </a:cubicBezTo>
                    <a:cubicBezTo>
                      <a:pt x="36" y="290"/>
                      <a:pt x="37" y="291"/>
                      <a:pt x="37" y="291"/>
                    </a:cubicBezTo>
                    <a:cubicBezTo>
                      <a:pt x="37" y="292"/>
                      <a:pt x="38" y="292"/>
                      <a:pt x="37" y="291"/>
                    </a:cubicBezTo>
                    <a:close/>
                    <a:moveTo>
                      <a:pt x="36" y="295"/>
                    </a:moveTo>
                    <a:cubicBezTo>
                      <a:pt x="37" y="294"/>
                      <a:pt x="37" y="297"/>
                      <a:pt x="38" y="298"/>
                    </a:cubicBezTo>
                    <a:cubicBezTo>
                      <a:pt x="38" y="298"/>
                      <a:pt x="38" y="298"/>
                      <a:pt x="38" y="297"/>
                    </a:cubicBezTo>
                    <a:cubicBezTo>
                      <a:pt x="40" y="301"/>
                      <a:pt x="36" y="298"/>
                      <a:pt x="36" y="295"/>
                    </a:cubicBezTo>
                    <a:close/>
                    <a:moveTo>
                      <a:pt x="36" y="303"/>
                    </a:moveTo>
                    <a:cubicBezTo>
                      <a:pt x="36" y="306"/>
                      <a:pt x="35" y="299"/>
                      <a:pt x="35" y="302"/>
                    </a:cubicBezTo>
                    <a:cubicBezTo>
                      <a:pt x="35" y="301"/>
                      <a:pt x="35" y="299"/>
                      <a:pt x="34" y="297"/>
                    </a:cubicBezTo>
                    <a:cubicBezTo>
                      <a:pt x="34" y="297"/>
                      <a:pt x="35" y="298"/>
                      <a:pt x="35" y="299"/>
                    </a:cubicBezTo>
                    <a:cubicBezTo>
                      <a:pt x="35" y="300"/>
                      <a:pt x="36" y="299"/>
                      <a:pt x="36" y="300"/>
                    </a:cubicBezTo>
                    <a:cubicBezTo>
                      <a:pt x="37" y="300"/>
                      <a:pt x="35" y="300"/>
                      <a:pt x="36" y="303"/>
                    </a:cubicBezTo>
                    <a:close/>
                    <a:moveTo>
                      <a:pt x="26" y="306"/>
                    </a:moveTo>
                    <a:cubicBezTo>
                      <a:pt x="27" y="305"/>
                      <a:pt x="28" y="307"/>
                      <a:pt x="29" y="307"/>
                    </a:cubicBezTo>
                    <a:cubicBezTo>
                      <a:pt x="29" y="309"/>
                      <a:pt x="30" y="311"/>
                      <a:pt x="29" y="312"/>
                    </a:cubicBezTo>
                    <a:cubicBezTo>
                      <a:pt x="28" y="310"/>
                      <a:pt x="27" y="308"/>
                      <a:pt x="26" y="306"/>
                    </a:cubicBezTo>
                    <a:close/>
                    <a:moveTo>
                      <a:pt x="31" y="310"/>
                    </a:moveTo>
                    <a:cubicBezTo>
                      <a:pt x="31" y="316"/>
                      <a:pt x="33" y="322"/>
                      <a:pt x="35" y="327"/>
                    </a:cubicBezTo>
                    <a:cubicBezTo>
                      <a:pt x="34" y="326"/>
                      <a:pt x="33" y="323"/>
                      <a:pt x="32" y="320"/>
                    </a:cubicBezTo>
                    <a:cubicBezTo>
                      <a:pt x="31" y="318"/>
                      <a:pt x="30" y="315"/>
                      <a:pt x="29" y="313"/>
                    </a:cubicBezTo>
                    <a:cubicBezTo>
                      <a:pt x="31" y="315"/>
                      <a:pt x="29" y="310"/>
                      <a:pt x="31" y="310"/>
                    </a:cubicBezTo>
                    <a:close/>
                    <a:moveTo>
                      <a:pt x="62" y="307"/>
                    </a:moveTo>
                    <a:cubicBezTo>
                      <a:pt x="62" y="307"/>
                      <a:pt x="63" y="307"/>
                      <a:pt x="63" y="307"/>
                    </a:cubicBezTo>
                    <a:cubicBezTo>
                      <a:pt x="64" y="309"/>
                      <a:pt x="65" y="311"/>
                      <a:pt x="63" y="311"/>
                    </a:cubicBezTo>
                    <a:cubicBezTo>
                      <a:pt x="63" y="310"/>
                      <a:pt x="63" y="308"/>
                      <a:pt x="62" y="307"/>
                    </a:cubicBezTo>
                    <a:close/>
                    <a:moveTo>
                      <a:pt x="37" y="328"/>
                    </a:moveTo>
                    <a:cubicBezTo>
                      <a:pt x="37" y="331"/>
                      <a:pt x="37" y="330"/>
                      <a:pt x="38" y="333"/>
                    </a:cubicBezTo>
                    <a:cubicBezTo>
                      <a:pt x="38" y="334"/>
                      <a:pt x="36" y="328"/>
                      <a:pt x="37" y="328"/>
                    </a:cubicBezTo>
                    <a:close/>
                    <a:moveTo>
                      <a:pt x="40" y="327"/>
                    </a:moveTo>
                    <a:cubicBezTo>
                      <a:pt x="40" y="327"/>
                      <a:pt x="42" y="330"/>
                      <a:pt x="42" y="331"/>
                    </a:cubicBezTo>
                    <a:cubicBezTo>
                      <a:pt x="41" y="331"/>
                      <a:pt x="41" y="329"/>
                      <a:pt x="40" y="327"/>
                    </a:cubicBezTo>
                    <a:close/>
                    <a:moveTo>
                      <a:pt x="64" y="311"/>
                    </a:moveTo>
                    <a:cubicBezTo>
                      <a:pt x="66" y="313"/>
                      <a:pt x="65" y="314"/>
                      <a:pt x="66" y="316"/>
                    </a:cubicBezTo>
                    <a:cubicBezTo>
                      <a:pt x="66" y="316"/>
                      <a:pt x="66" y="315"/>
                      <a:pt x="65" y="315"/>
                    </a:cubicBezTo>
                    <a:cubicBezTo>
                      <a:pt x="66" y="318"/>
                      <a:pt x="68" y="322"/>
                      <a:pt x="66" y="321"/>
                    </a:cubicBezTo>
                    <a:cubicBezTo>
                      <a:pt x="65" y="320"/>
                      <a:pt x="66" y="319"/>
                      <a:pt x="66" y="318"/>
                    </a:cubicBezTo>
                    <a:cubicBezTo>
                      <a:pt x="65" y="317"/>
                      <a:pt x="65" y="316"/>
                      <a:pt x="63" y="313"/>
                    </a:cubicBezTo>
                    <a:cubicBezTo>
                      <a:pt x="64" y="312"/>
                      <a:pt x="65" y="314"/>
                      <a:pt x="65" y="315"/>
                    </a:cubicBezTo>
                    <a:cubicBezTo>
                      <a:pt x="66" y="315"/>
                      <a:pt x="63" y="311"/>
                      <a:pt x="64" y="311"/>
                    </a:cubicBezTo>
                    <a:close/>
                    <a:moveTo>
                      <a:pt x="66" y="313"/>
                    </a:moveTo>
                    <a:cubicBezTo>
                      <a:pt x="67" y="313"/>
                      <a:pt x="67" y="313"/>
                      <a:pt x="67" y="314"/>
                    </a:cubicBezTo>
                    <a:cubicBezTo>
                      <a:pt x="69" y="317"/>
                      <a:pt x="67" y="318"/>
                      <a:pt x="69" y="321"/>
                    </a:cubicBezTo>
                    <a:cubicBezTo>
                      <a:pt x="68" y="321"/>
                      <a:pt x="68" y="319"/>
                      <a:pt x="67" y="319"/>
                    </a:cubicBezTo>
                    <a:cubicBezTo>
                      <a:pt x="66" y="316"/>
                      <a:pt x="68" y="318"/>
                      <a:pt x="66" y="313"/>
                    </a:cubicBezTo>
                    <a:close/>
                    <a:moveTo>
                      <a:pt x="94" y="299"/>
                    </a:moveTo>
                    <a:cubicBezTo>
                      <a:pt x="95" y="299"/>
                      <a:pt x="96" y="301"/>
                      <a:pt x="96" y="299"/>
                    </a:cubicBezTo>
                    <a:cubicBezTo>
                      <a:pt x="97" y="300"/>
                      <a:pt x="97" y="300"/>
                      <a:pt x="97" y="300"/>
                    </a:cubicBezTo>
                    <a:cubicBezTo>
                      <a:pt x="96" y="300"/>
                      <a:pt x="96" y="301"/>
                      <a:pt x="97" y="301"/>
                    </a:cubicBezTo>
                    <a:cubicBezTo>
                      <a:pt x="96" y="300"/>
                      <a:pt x="95" y="301"/>
                      <a:pt x="94" y="299"/>
                    </a:cubicBezTo>
                    <a:close/>
                    <a:moveTo>
                      <a:pt x="68" y="323"/>
                    </a:moveTo>
                    <a:cubicBezTo>
                      <a:pt x="70" y="324"/>
                      <a:pt x="72" y="331"/>
                      <a:pt x="73" y="334"/>
                    </a:cubicBezTo>
                    <a:cubicBezTo>
                      <a:pt x="71" y="332"/>
                      <a:pt x="70" y="328"/>
                      <a:pt x="68" y="323"/>
                    </a:cubicBezTo>
                    <a:close/>
                    <a:moveTo>
                      <a:pt x="49" y="342"/>
                    </a:moveTo>
                    <a:cubicBezTo>
                      <a:pt x="50" y="342"/>
                      <a:pt x="52" y="343"/>
                      <a:pt x="53" y="346"/>
                    </a:cubicBezTo>
                    <a:cubicBezTo>
                      <a:pt x="55" y="348"/>
                      <a:pt x="56" y="351"/>
                      <a:pt x="57" y="353"/>
                    </a:cubicBezTo>
                    <a:cubicBezTo>
                      <a:pt x="56" y="354"/>
                      <a:pt x="55" y="352"/>
                      <a:pt x="53" y="351"/>
                    </a:cubicBezTo>
                    <a:cubicBezTo>
                      <a:pt x="51" y="347"/>
                      <a:pt x="50" y="344"/>
                      <a:pt x="49" y="342"/>
                    </a:cubicBezTo>
                    <a:close/>
                    <a:moveTo>
                      <a:pt x="98" y="309"/>
                    </a:moveTo>
                    <a:cubicBezTo>
                      <a:pt x="99" y="309"/>
                      <a:pt x="102" y="315"/>
                      <a:pt x="102" y="317"/>
                    </a:cubicBezTo>
                    <a:cubicBezTo>
                      <a:pt x="100" y="316"/>
                      <a:pt x="98" y="310"/>
                      <a:pt x="98" y="309"/>
                    </a:cubicBezTo>
                    <a:close/>
                    <a:moveTo>
                      <a:pt x="74" y="337"/>
                    </a:moveTo>
                    <a:cubicBezTo>
                      <a:pt x="75" y="336"/>
                      <a:pt x="74" y="336"/>
                      <a:pt x="73" y="334"/>
                    </a:cubicBezTo>
                    <a:cubicBezTo>
                      <a:pt x="75" y="335"/>
                      <a:pt x="75" y="338"/>
                      <a:pt x="76" y="338"/>
                    </a:cubicBezTo>
                    <a:cubicBezTo>
                      <a:pt x="77" y="340"/>
                      <a:pt x="75" y="338"/>
                      <a:pt x="74" y="337"/>
                    </a:cubicBezTo>
                    <a:close/>
                    <a:moveTo>
                      <a:pt x="57" y="355"/>
                    </a:moveTo>
                    <a:cubicBezTo>
                      <a:pt x="58" y="354"/>
                      <a:pt x="58" y="354"/>
                      <a:pt x="58" y="354"/>
                    </a:cubicBezTo>
                    <a:cubicBezTo>
                      <a:pt x="59" y="356"/>
                      <a:pt x="58" y="356"/>
                      <a:pt x="58" y="357"/>
                    </a:cubicBezTo>
                    <a:cubicBezTo>
                      <a:pt x="58" y="357"/>
                      <a:pt x="57" y="356"/>
                      <a:pt x="57" y="355"/>
                    </a:cubicBezTo>
                    <a:close/>
                    <a:moveTo>
                      <a:pt x="76" y="340"/>
                    </a:moveTo>
                    <a:cubicBezTo>
                      <a:pt x="77" y="340"/>
                      <a:pt x="80" y="343"/>
                      <a:pt x="80" y="345"/>
                    </a:cubicBezTo>
                    <a:cubicBezTo>
                      <a:pt x="78" y="344"/>
                      <a:pt x="78" y="342"/>
                      <a:pt x="76" y="340"/>
                    </a:cubicBezTo>
                    <a:close/>
                    <a:moveTo>
                      <a:pt x="103" y="320"/>
                    </a:moveTo>
                    <a:cubicBezTo>
                      <a:pt x="103" y="320"/>
                      <a:pt x="104" y="322"/>
                      <a:pt x="105" y="323"/>
                    </a:cubicBezTo>
                    <a:cubicBezTo>
                      <a:pt x="104" y="324"/>
                      <a:pt x="103" y="321"/>
                      <a:pt x="103" y="320"/>
                    </a:cubicBezTo>
                    <a:close/>
                    <a:moveTo>
                      <a:pt x="68" y="351"/>
                    </a:moveTo>
                    <a:cubicBezTo>
                      <a:pt x="68" y="351"/>
                      <a:pt x="69" y="351"/>
                      <a:pt x="69" y="352"/>
                    </a:cubicBezTo>
                    <a:cubicBezTo>
                      <a:pt x="72" y="355"/>
                      <a:pt x="69" y="355"/>
                      <a:pt x="68" y="351"/>
                    </a:cubicBezTo>
                    <a:close/>
                    <a:moveTo>
                      <a:pt x="79" y="357"/>
                    </a:moveTo>
                    <a:cubicBezTo>
                      <a:pt x="77" y="356"/>
                      <a:pt x="76" y="353"/>
                      <a:pt x="74" y="352"/>
                    </a:cubicBezTo>
                    <a:cubicBezTo>
                      <a:pt x="73" y="350"/>
                      <a:pt x="75" y="350"/>
                      <a:pt x="74" y="348"/>
                    </a:cubicBezTo>
                    <a:cubicBezTo>
                      <a:pt x="76" y="350"/>
                      <a:pt x="78" y="352"/>
                      <a:pt x="79" y="352"/>
                    </a:cubicBezTo>
                    <a:cubicBezTo>
                      <a:pt x="77" y="350"/>
                      <a:pt x="76" y="350"/>
                      <a:pt x="74" y="346"/>
                    </a:cubicBezTo>
                    <a:cubicBezTo>
                      <a:pt x="74" y="346"/>
                      <a:pt x="75" y="347"/>
                      <a:pt x="76" y="347"/>
                    </a:cubicBezTo>
                    <a:cubicBezTo>
                      <a:pt x="77" y="348"/>
                      <a:pt x="76" y="348"/>
                      <a:pt x="77" y="350"/>
                    </a:cubicBezTo>
                    <a:cubicBezTo>
                      <a:pt x="77" y="348"/>
                      <a:pt x="78" y="350"/>
                      <a:pt x="80" y="352"/>
                    </a:cubicBezTo>
                    <a:cubicBezTo>
                      <a:pt x="81" y="354"/>
                      <a:pt x="82" y="356"/>
                      <a:pt x="83" y="358"/>
                    </a:cubicBezTo>
                    <a:cubicBezTo>
                      <a:pt x="82" y="358"/>
                      <a:pt x="81" y="356"/>
                      <a:pt x="80" y="354"/>
                    </a:cubicBezTo>
                    <a:cubicBezTo>
                      <a:pt x="79" y="353"/>
                      <a:pt x="79" y="355"/>
                      <a:pt x="79" y="354"/>
                    </a:cubicBezTo>
                    <a:cubicBezTo>
                      <a:pt x="78" y="354"/>
                      <a:pt x="80" y="356"/>
                      <a:pt x="81" y="358"/>
                    </a:cubicBezTo>
                    <a:cubicBezTo>
                      <a:pt x="82" y="360"/>
                      <a:pt x="80" y="358"/>
                      <a:pt x="81" y="360"/>
                    </a:cubicBezTo>
                    <a:cubicBezTo>
                      <a:pt x="81" y="360"/>
                      <a:pt x="79" y="357"/>
                      <a:pt x="79" y="357"/>
                    </a:cubicBezTo>
                    <a:close/>
                    <a:moveTo>
                      <a:pt x="138" y="308"/>
                    </a:moveTo>
                    <a:cubicBezTo>
                      <a:pt x="138" y="308"/>
                      <a:pt x="139" y="309"/>
                      <a:pt x="138" y="308"/>
                    </a:cubicBezTo>
                    <a:cubicBezTo>
                      <a:pt x="139" y="308"/>
                      <a:pt x="140" y="309"/>
                      <a:pt x="141" y="310"/>
                    </a:cubicBezTo>
                    <a:cubicBezTo>
                      <a:pt x="140" y="312"/>
                      <a:pt x="138" y="308"/>
                      <a:pt x="139" y="309"/>
                    </a:cubicBezTo>
                    <a:cubicBezTo>
                      <a:pt x="138" y="310"/>
                      <a:pt x="138" y="308"/>
                      <a:pt x="138" y="308"/>
                    </a:cubicBezTo>
                    <a:close/>
                    <a:moveTo>
                      <a:pt x="85" y="360"/>
                    </a:moveTo>
                    <a:cubicBezTo>
                      <a:pt x="85" y="360"/>
                      <a:pt x="85" y="360"/>
                      <a:pt x="84" y="359"/>
                    </a:cubicBezTo>
                    <a:cubicBezTo>
                      <a:pt x="84" y="360"/>
                      <a:pt x="85" y="361"/>
                      <a:pt x="84" y="361"/>
                    </a:cubicBezTo>
                    <a:cubicBezTo>
                      <a:pt x="82" y="358"/>
                      <a:pt x="85" y="358"/>
                      <a:pt x="82" y="355"/>
                    </a:cubicBezTo>
                    <a:cubicBezTo>
                      <a:pt x="84" y="357"/>
                      <a:pt x="86" y="360"/>
                      <a:pt x="88" y="364"/>
                    </a:cubicBezTo>
                    <a:cubicBezTo>
                      <a:pt x="90" y="367"/>
                      <a:pt x="93" y="371"/>
                      <a:pt x="96" y="374"/>
                    </a:cubicBezTo>
                    <a:cubicBezTo>
                      <a:pt x="95" y="374"/>
                      <a:pt x="96" y="374"/>
                      <a:pt x="96" y="375"/>
                    </a:cubicBezTo>
                    <a:cubicBezTo>
                      <a:pt x="95" y="374"/>
                      <a:pt x="94" y="373"/>
                      <a:pt x="93" y="374"/>
                    </a:cubicBezTo>
                    <a:cubicBezTo>
                      <a:pt x="92" y="373"/>
                      <a:pt x="93" y="372"/>
                      <a:pt x="93" y="372"/>
                    </a:cubicBezTo>
                    <a:cubicBezTo>
                      <a:pt x="92" y="371"/>
                      <a:pt x="91" y="371"/>
                      <a:pt x="89" y="369"/>
                    </a:cubicBezTo>
                    <a:cubicBezTo>
                      <a:pt x="90" y="365"/>
                      <a:pt x="85" y="363"/>
                      <a:pt x="85" y="360"/>
                    </a:cubicBezTo>
                    <a:close/>
                    <a:moveTo>
                      <a:pt x="82" y="362"/>
                    </a:moveTo>
                    <a:cubicBezTo>
                      <a:pt x="83" y="363"/>
                      <a:pt x="82" y="362"/>
                      <a:pt x="83" y="362"/>
                    </a:cubicBezTo>
                    <a:cubicBezTo>
                      <a:pt x="83" y="365"/>
                      <a:pt x="90" y="371"/>
                      <a:pt x="90" y="373"/>
                    </a:cubicBezTo>
                    <a:cubicBezTo>
                      <a:pt x="87" y="371"/>
                      <a:pt x="84" y="365"/>
                      <a:pt x="82" y="362"/>
                    </a:cubicBezTo>
                    <a:close/>
                    <a:moveTo>
                      <a:pt x="80" y="373"/>
                    </a:moveTo>
                    <a:cubicBezTo>
                      <a:pt x="80" y="372"/>
                      <a:pt x="82" y="376"/>
                      <a:pt x="84" y="378"/>
                    </a:cubicBezTo>
                    <a:cubicBezTo>
                      <a:pt x="83" y="379"/>
                      <a:pt x="81" y="375"/>
                      <a:pt x="80" y="373"/>
                    </a:cubicBezTo>
                    <a:close/>
                    <a:moveTo>
                      <a:pt x="84" y="369"/>
                    </a:moveTo>
                    <a:cubicBezTo>
                      <a:pt x="85" y="368"/>
                      <a:pt x="85" y="368"/>
                      <a:pt x="85" y="368"/>
                    </a:cubicBezTo>
                    <a:cubicBezTo>
                      <a:pt x="87" y="371"/>
                      <a:pt x="86" y="373"/>
                      <a:pt x="84" y="369"/>
                    </a:cubicBezTo>
                    <a:close/>
                    <a:moveTo>
                      <a:pt x="142" y="319"/>
                    </a:moveTo>
                    <a:cubicBezTo>
                      <a:pt x="143" y="319"/>
                      <a:pt x="144" y="320"/>
                      <a:pt x="146" y="321"/>
                    </a:cubicBezTo>
                    <a:cubicBezTo>
                      <a:pt x="146" y="323"/>
                      <a:pt x="145" y="322"/>
                      <a:pt x="144" y="322"/>
                    </a:cubicBezTo>
                    <a:lnTo>
                      <a:pt x="142" y="319"/>
                    </a:lnTo>
                    <a:close/>
                    <a:moveTo>
                      <a:pt x="89" y="374"/>
                    </a:moveTo>
                    <a:cubicBezTo>
                      <a:pt x="88" y="373"/>
                      <a:pt x="89" y="375"/>
                      <a:pt x="88" y="374"/>
                    </a:cubicBezTo>
                    <a:cubicBezTo>
                      <a:pt x="86" y="373"/>
                      <a:pt x="88" y="371"/>
                      <a:pt x="89" y="374"/>
                    </a:cubicBezTo>
                    <a:close/>
                    <a:moveTo>
                      <a:pt x="83" y="379"/>
                    </a:moveTo>
                    <a:cubicBezTo>
                      <a:pt x="84" y="379"/>
                      <a:pt x="87" y="383"/>
                      <a:pt x="86" y="383"/>
                    </a:cubicBezTo>
                    <a:cubicBezTo>
                      <a:pt x="84" y="382"/>
                      <a:pt x="83" y="380"/>
                      <a:pt x="83" y="379"/>
                    </a:cubicBezTo>
                    <a:close/>
                    <a:moveTo>
                      <a:pt x="146" y="324"/>
                    </a:moveTo>
                    <a:cubicBezTo>
                      <a:pt x="145" y="323"/>
                      <a:pt x="147" y="324"/>
                      <a:pt x="146" y="323"/>
                    </a:cubicBezTo>
                    <a:cubicBezTo>
                      <a:pt x="147" y="323"/>
                      <a:pt x="148" y="326"/>
                      <a:pt x="148" y="325"/>
                    </a:cubicBezTo>
                    <a:cubicBezTo>
                      <a:pt x="149" y="326"/>
                      <a:pt x="148" y="326"/>
                      <a:pt x="149" y="327"/>
                    </a:cubicBezTo>
                    <a:cubicBezTo>
                      <a:pt x="150" y="328"/>
                      <a:pt x="149" y="326"/>
                      <a:pt x="150" y="327"/>
                    </a:cubicBezTo>
                    <a:cubicBezTo>
                      <a:pt x="150" y="327"/>
                      <a:pt x="150" y="328"/>
                      <a:pt x="151" y="329"/>
                    </a:cubicBezTo>
                    <a:cubicBezTo>
                      <a:pt x="150" y="328"/>
                      <a:pt x="150" y="329"/>
                      <a:pt x="150" y="329"/>
                    </a:cubicBezTo>
                    <a:cubicBezTo>
                      <a:pt x="152" y="330"/>
                      <a:pt x="151" y="329"/>
                      <a:pt x="152" y="332"/>
                    </a:cubicBezTo>
                    <a:cubicBezTo>
                      <a:pt x="152" y="332"/>
                      <a:pt x="151" y="331"/>
                      <a:pt x="150" y="330"/>
                    </a:cubicBezTo>
                    <a:cubicBezTo>
                      <a:pt x="150" y="330"/>
                      <a:pt x="150" y="331"/>
                      <a:pt x="150" y="331"/>
                    </a:cubicBezTo>
                    <a:cubicBezTo>
                      <a:pt x="149" y="331"/>
                      <a:pt x="150" y="329"/>
                      <a:pt x="148" y="327"/>
                    </a:cubicBezTo>
                    <a:cubicBezTo>
                      <a:pt x="149" y="327"/>
                      <a:pt x="147" y="326"/>
                      <a:pt x="146" y="324"/>
                    </a:cubicBezTo>
                    <a:close/>
                    <a:moveTo>
                      <a:pt x="119" y="351"/>
                    </a:moveTo>
                    <a:cubicBezTo>
                      <a:pt x="120" y="350"/>
                      <a:pt x="120" y="352"/>
                      <a:pt x="122" y="353"/>
                    </a:cubicBezTo>
                    <a:cubicBezTo>
                      <a:pt x="122" y="355"/>
                      <a:pt x="120" y="352"/>
                      <a:pt x="119" y="351"/>
                    </a:cubicBezTo>
                    <a:close/>
                    <a:moveTo>
                      <a:pt x="94" y="377"/>
                    </a:moveTo>
                    <a:cubicBezTo>
                      <a:pt x="95" y="376"/>
                      <a:pt x="96" y="378"/>
                      <a:pt x="97" y="379"/>
                    </a:cubicBezTo>
                    <a:cubicBezTo>
                      <a:pt x="97" y="380"/>
                      <a:pt x="95" y="379"/>
                      <a:pt x="94" y="377"/>
                    </a:cubicBezTo>
                    <a:close/>
                    <a:moveTo>
                      <a:pt x="99" y="375"/>
                    </a:moveTo>
                    <a:cubicBezTo>
                      <a:pt x="100" y="377"/>
                      <a:pt x="100" y="377"/>
                      <a:pt x="102" y="380"/>
                    </a:cubicBezTo>
                    <a:cubicBezTo>
                      <a:pt x="100" y="381"/>
                      <a:pt x="98" y="375"/>
                      <a:pt x="99" y="375"/>
                    </a:cubicBezTo>
                    <a:close/>
                    <a:moveTo>
                      <a:pt x="130" y="344"/>
                    </a:moveTo>
                    <a:cubicBezTo>
                      <a:pt x="130" y="344"/>
                      <a:pt x="130" y="344"/>
                      <a:pt x="131" y="345"/>
                    </a:cubicBezTo>
                    <a:cubicBezTo>
                      <a:pt x="131" y="344"/>
                      <a:pt x="131" y="344"/>
                      <a:pt x="131" y="344"/>
                    </a:cubicBezTo>
                    <a:cubicBezTo>
                      <a:pt x="132" y="343"/>
                      <a:pt x="132" y="345"/>
                      <a:pt x="132" y="346"/>
                    </a:cubicBezTo>
                    <a:cubicBezTo>
                      <a:pt x="131" y="346"/>
                      <a:pt x="131" y="345"/>
                      <a:pt x="130" y="344"/>
                    </a:cubicBezTo>
                    <a:close/>
                    <a:moveTo>
                      <a:pt x="106" y="408"/>
                    </a:moveTo>
                    <a:cubicBezTo>
                      <a:pt x="104" y="407"/>
                      <a:pt x="111" y="414"/>
                      <a:pt x="107" y="411"/>
                    </a:cubicBezTo>
                    <a:cubicBezTo>
                      <a:pt x="108" y="412"/>
                      <a:pt x="108" y="412"/>
                      <a:pt x="109" y="413"/>
                    </a:cubicBezTo>
                    <a:cubicBezTo>
                      <a:pt x="109" y="413"/>
                      <a:pt x="109" y="412"/>
                      <a:pt x="109" y="412"/>
                    </a:cubicBezTo>
                    <a:cubicBezTo>
                      <a:pt x="111" y="414"/>
                      <a:pt x="113" y="417"/>
                      <a:pt x="114" y="416"/>
                    </a:cubicBezTo>
                    <a:cubicBezTo>
                      <a:pt x="115" y="418"/>
                      <a:pt x="115" y="418"/>
                      <a:pt x="118" y="420"/>
                    </a:cubicBezTo>
                    <a:cubicBezTo>
                      <a:pt x="117" y="420"/>
                      <a:pt x="117" y="420"/>
                      <a:pt x="116" y="419"/>
                    </a:cubicBezTo>
                    <a:cubicBezTo>
                      <a:pt x="115" y="418"/>
                      <a:pt x="114" y="417"/>
                      <a:pt x="114" y="417"/>
                    </a:cubicBezTo>
                    <a:cubicBezTo>
                      <a:pt x="115" y="420"/>
                      <a:pt x="117" y="420"/>
                      <a:pt x="118" y="422"/>
                    </a:cubicBezTo>
                    <a:cubicBezTo>
                      <a:pt x="119" y="422"/>
                      <a:pt x="116" y="420"/>
                      <a:pt x="117" y="420"/>
                    </a:cubicBezTo>
                    <a:cubicBezTo>
                      <a:pt x="119" y="422"/>
                      <a:pt x="119" y="423"/>
                      <a:pt x="121" y="425"/>
                    </a:cubicBezTo>
                    <a:cubicBezTo>
                      <a:pt x="122" y="427"/>
                      <a:pt x="119" y="424"/>
                      <a:pt x="119" y="424"/>
                    </a:cubicBezTo>
                    <a:cubicBezTo>
                      <a:pt x="119" y="425"/>
                      <a:pt x="121" y="426"/>
                      <a:pt x="122" y="427"/>
                    </a:cubicBezTo>
                    <a:cubicBezTo>
                      <a:pt x="123" y="428"/>
                      <a:pt x="120" y="425"/>
                      <a:pt x="123" y="426"/>
                    </a:cubicBezTo>
                    <a:cubicBezTo>
                      <a:pt x="124" y="428"/>
                      <a:pt x="123" y="428"/>
                      <a:pt x="127" y="431"/>
                    </a:cubicBezTo>
                    <a:cubicBezTo>
                      <a:pt x="126" y="430"/>
                      <a:pt x="126" y="431"/>
                      <a:pt x="126" y="431"/>
                    </a:cubicBezTo>
                    <a:cubicBezTo>
                      <a:pt x="128" y="433"/>
                      <a:pt x="127" y="431"/>
                      <a:pt x="129" y="432"/>
                    </a:cubicBezTo>
                    <a:cubicBezTo>
                      <a:pt x="133" y="438"/>
                      <a:pt x="140" y="442"/>
                      <a:pt x="146" y="447"/>
                    </a:cubicBezTo>
                    <a:cubicBezTo>
                      <a:pt x="146" y="447"/>
                      <a:pt x="151" y="450"/>
                      <a:pt x="150" y="451"/>
                    </a:cubicBezTo>
                    <a:cubicBezTo>
                      <a:pt x="153" y="452"/>
                      <a:pt x="152" y="451"/>
                      <a:pt x="155" y="453"/>
                    </a:cubicBezTo>
                    <a:cubicBezTo>
                      <a:pt x="156" y="455"/>
                      <a:pt x="159" y="457"/>
                      <a:pt x="163" y="460"/>
                    </a:cubicBezTo>
                    <a:cubicBezTo>
                      <a:pt x="167" y="462"/>
                      <a:pt x="172" y="464"/>
                      <a:pt x="174" y="466"/>
                    </a:cubicBezTo>
                    <a:cubicBezTo>
                      <a:pt x="174" y="467"/>
                      <a:pt x="173" y="467"/>
                      <a:pt x="172" y="466"/>
                    </a:cubicBezTo>
                    <a:cubicBezTo>
                      <a:pt x="172" y="466"/>
                      <a:pt x="172" y="466"/>
                      <a:pt x="172" y="467"/>
                    </a:cubicBezTo>
                    <a:cubicBezTo>
                      <a:pt x="174" y="467"/>
                      <a:pt x="182" y="470"/>
                      <a:pt x="184" y="473"/>
                    </a:cubicBezTo>
                    <a:cubicBezTo>
                      <a:pt x="188" y="473"/>
                      <a:pt x="191" y="476"/>
                      <a:pt x="195" y="478"/>
                    </a:cubicBezTo>
                    <a:cubicBezTo>
                      <a:pt x="195" y="478"/>
                      <a:pt x="193" y="478"/>
                      <a:pt x="193" y="478"/>
                    </a:cubicBezTo>
                    <a:cubicBezTo>
                      <a:pt x="192" y="477"/>
                      <a:pt x="190" y="476"/>
                      <a:pt x="188" y="476"/>
                    </a:cubicBezTo>
                    <a:cubicBezTo>
                      <a:pt x="188" y="476"/>
                      <a:pt x="189" y="477"/>
                      <a:pt x="191" y="478"/>
                    </a:cubicBezTo>
                    <a:cubicBezTo>
                      <a:pt x="188" y="477"/>
                      <a:pt x="184" y="475"/>
                      <a:pt x="180" y="473"/>
                    </a:cubicBezTo>
                    <a:cubicBezTo>
                      <a:pt x="181" y="473"/>
                      <a:pt x="180" y="472"/>
                      <a:pt x="180" y="472"/>
                    </a:cubicBezTo>
                    <a:cubicBezTo>
                      <a:pt x="179" y="472"/>
                      <a:pt x="177" y="470"/>
                      <a:pt x="177" y="470"/>
                    </a:cubicBezTo>
                    <a:cubicBezTo>
                      <a:pt x="175" y="469"/>
                      <a:pt x="171" y="467"/>
                      <a:pt x="167" y="465"/>
                    </a:cubicBezTo>
                    <a:cubicBezTo>
                      <a:pt x="164" y="463"/>
                      <a:pt x="161" y="461"/>
                      <a:pt x="161" y="464"/>
                    </a:cubicBezTo>
                    <a:cubicBezTo>
                      <a:pt x="156" y="460"/>
                      <a:pt x="154" y="459"/>
                      <a:pt x="149" y="457"/>
                    </a:cubicBezTo>
                    <a:cubicBezTo>
                      <a:pt x="148" y="456"/>
                      <a:pt x="146" y="455"/>
                      <a:pt x="146" y="454"/>
                    </a:cubicBezTo>
                    <a:cubicBezTo>
                      <a:pt x="144" y="454"/>
                      <a:pt x="137" y="449"/>
                      <a:pt x="134" y="445"/>
                    </a:cubicBezTo>
                    <a:cubicBezTo>
                      <a:pt x="133" y="444"/>
                      <a:pt x="133" y="445"/>
                      <a:pt x="132" y="444"/>
                    </a:cubicBezTo>
                    <a:cubicBezTo>
                      <a:pt x="129" y="442"/>
                      <a:pt x="126" y="439"/>
                      <a:pt x="123" y="436"/>
                    </a:cubicBezTo>
                    <a:cubicBezTo>
                      <a:pt x="120" y="434"/>
                      <a:pt x="117" y="431"/>
                      <a:pt x="115" y="429"/>
                    </a:cubicBezTo>
                    <a:cubicBezTo>
                      <a:pt x="115" y="428"/>
                      <a:pt x="112" y="424"/>
                      <a:pt x="109" y="422"/>
                    </a:cubicBezTo>
                    <a:cubicBezTo>
                      <a:pt x="107" y="419"/>
                      <a:pt x="100" y="411"/>
                      <a:pt x="97" y="409"/>
                    </a:cubicBezTo>
                    <a:cubicBezTo>
                      <a:pt x="94" y="407"/>
                      <a:pt x="97" y="409"/>
                      <a:pt x="97" y="408"/>
                    </a:cubicBezTo>
                    <a:cubicBezTo>
                      <a:pt x="95" y="406"/>
                      <a:pt x="90" y="402"/>
                      <a:pt x="89" y="399"/>
                    </a:cubicBezTo>
                    <a:cubicBezTo>
                      <a:pt x="92" y="401"/>
                      <a:pt x="88" y="395"/>
                      <a:pt x="86" y="392"/>
                    </a:cubicBezTo>
                    <a:cubicBezTo>
                      <a:pt x="89" y="394"/>
                      <a:pt x="90" y="398"/>
                      <a:pt x="91" y="400"/>
                    </a:cubicBezTo>
                    <a:cubicBezTo>
                      <a:pt x="92" y="400"/>
                      <a:pt x="93" y="400"/>
                      <a:pt x="95" y="402"/>
                    </a:cubicBezTo>
                    <a:cubicBezTo>
                      <a:pt x="94" y="402"/>
                      <a:pt x="94" y="402"/>
                      <a:pt x="94" y="402"/>
                    </a:cubicBezTo>
                    <a:cubicBezTo>
                      <a:pt x="102" y="410"/>
                      <a:pt x="109" y="417"/>
                      <a:pt x="115" y="424"/>
                    </a:cubicBezTo>
                    <a:cubicBezTo>
                      <a:pt x="117" y="425"/>
                      <a:pt x="120" y="428"/>
                      <a:pt x="121" y="428"/>
                    </a:cubicBezTo>
                    <a:cubicBezTo>
                      <a:pt x="119" y="425"/>
                      <a:pt x="116" y="423"/>
                      <a:pt x="113" y="420"/>
                    </a:cubicBezTo>
                    <a:cubicBezTo>
                      <a:pt x="110" y="417"/>
                      <a:pt x="108" y="414"/>
                      <a:pt x="105" y="412"/>
                    </a:cubicBezTo>
                    <a:cubicBezTo>
                      <a:pt x="105" y="412"/>
                      <a:pt x="106" y="413"/>
                      <a:pt x="106" y="412"/>
                    </a:cubicBezTo>
                    <a:cubicBezTo>
                      <a:pt x="106" y="412"/>
                      <a:pt x="105" y="411"/>
                      <a:pt x="103" y="410"/>
                    </a:cubicBezTo>
                    <a:cubicBezTo>
                      <a:pt x="102" y="408"/>
                      <a:pt x="101" y="407"/>
                      <a:pt x="102" y="407"/>
                    </a:cubicBezTo>
                    <a:cubicBezTo>
                      <a:pt x="99" y="406"/>
                      <a:pt x="99" y="403"/>
                      <a:pt x="97" y="403"/>
                    </a:cubicBezTo>
                    <a:cubicBezTo>
                      <a:pt x="94" y="401"/>
                      <a:pt x="92" y="398"/>
                      <a:pt x="93" y="397"/>
                    </a:cubicBezTo>
                    <a:cubicBezTo>
                      <a:pt x="94" y="399"/>
                      <a:pt x="94" y="400"/>
                      <a:pt x="96" y="400"/>
                    </a:cubicBezTo>
                    <a:cubicBezTo>
                      <a:pt x="94" y="398"/>
                      <a:pt x="94" y="397"/>
                      <a:pt x="93" y="395"/>
                    </a:cubicBezTo>
                    <a:cubicBezTo>
                      <a:pt x="93" y="395"/>
                      <a:pt x="93" y="397"/>
                      <a:pt x="91" y="396"/>
                    </a:cubicBezTo>
                    <a:cubicBezTo>
                      <a:pt x="89" y="393"/>
                      <a:pt x="89" y="391"/>
                      <a:pt x="88" y="389"/>
                    </a:cubicBezTo>
                    <a:cubicBezTo>
                      <a:pt x="89" y="390"/>
                      <a:pt x="91" y="392"/>
                      <a:pt x="93" y="392"/>
                    </a:cubicBezTo>
                    <a:cubicBezTo>
                      <a:pt x="94" y="394"/>
                      <a:pt x="93" y="394"/>
                      <a:pt x="93" y="394"/>
                    </a:cubicBezTo>
                    <a:cubicBezTo>
                      <a:pt x="97" y="397"/>
                      <a:pt x="96" y="398"/>
                      <a:pt x="100" y="402"/>
                    </a:cubicBezTo>
                    <a:cubicBezTo>
                      <a:pt x="101" y="401"/>
                      <a:pt x="100" y="400"/>
                      <a:pt x="102" y="400"/>
                    </a:cubicBezTo>
                    <a:cubicBezTo>
                      <a:pt x="104" y="403"/>
                      <a:pt x="103" y="403"/>
                      <a:pt x="104" y="406"/>
                    </a:cubicBezTo>
                    <a:cubicBezTo>
                      <a:pt x="102" y="404"/>
                      <a:pt x="104" y="404"/>
                      <a:pt x="102" y="403"/>
                    </a:cubicBezTo>
                    <a:cubicBezTo>
                      <a:pt x="101" y="402"/>
                      <a:pt x="102" y="404"/>
                      <a:pt x="101" y="403"/>
                    </a:cubicBezTo>
                    <a:cubicBezTo>
                      <a:pt x="103" y="406"/>
                      <a:pt x="106" y="406"/>
                      <a:pt x="108" y="410"/>
                    </a:cubicBezTo>
                    <a:cubicBezTo>
                      <a:pt x="109" y="411"/>
                      <a:pt x="106" y="408"/>
                      <a:pt x="106" y="408"/>
                    </a:cubicBezTo>
                    <a:close/>
                    <a:moveTo>
                      <a:pt x="93" y="389"/>
                    </a:moveTo>
                    <a:cubicBezTo>
                      <a:pt x="94" y="390"/>
                      <a:pt x="95" y="391"/>
                      <a:pt x="96" y="393"/>
                    </a:cubicBezTo>
                    <a:cubicBezTo>
                      <a:pt x="95" y="392"/>
                      <a:pt x="93" y="391"/>
                      <a:pt x="93" y="389"/>
                    </a:cubicBezTo>
                    <a:close/>
                    <a:moveTo>
                      <a:pt x="104" y="379"/>
                    </a:moveTo>
                    <a:cubicBezTo>
                      <a:pt x="104" y="380"/>
                      <a:pt x="104" y="381"/>
                      <a:pt x="103" y="381"/>
                    </a:cubicBezTo>
                    <a:cubicBezTo>
                      <a:pt x="104" y="382"/>
                      <a:pt x="104" y="382"/>
                      <a:pt x="104" y="382"/>
                    </a:cubicBezTo>
                    <a:cubicBezTo>
                      <a:pt x="105" y="383"/>
                      <a:pt x="104" y="382"/>
                      <a:pt x="105" y="381"/>
                    </a:cubicBezTo>
                    <a:cubicBezTo>
                      <a:pt x="106" y="383"/>
                      <a:pt x="105" y="383"/>
                      <a:pt x="107" y="385"/>
                    </a:cubicBezTo>
                    <a:cubicBezTo>
                      <a:pt x="107" y="385"/>
                      <a:pt x="106" y="384"/>
                      <a:pt x="106" y="384"/>
                    </a:cubicBezTo>
                    <a:cubicBezTo>
                      <a:pt x="106" y="385"/>
                      <a:pt x="108" y="385"/>
                      <a:pt x="109" y="388"/>
                    </a:cubicBezTo>
                    <a:cubicBezTo>
                      <a:pt x="106" y="387"/>
                      <a:pt x="104" y="383"/>
                      <a:pt x="102" y="380"/>
                    </a:cubicBezTo>
                    <a:cubicBezTo>
                      <a:pt x="104" y="381"/>
                      <a:pt x="102" y="378"/>
                      <a:pt x="104" y="379"/>
                    </a:cubicBezTo>
                    <a:close/>
                    <a:moveTo>
                      <a:pt x="101" y="383"/>
                    </a:moveTo>
                    <a:cubicBezTo>
                      <a:pt x="102" y="382"/>
                      <a:pt x="106" y="388"/>
                      <a:pt x="106" y="389"/>
                    </a:cubicBezTo>
                    <a:cubicBezTo>
                      <a:pt x="104" y="387"/>
                      <a:pt x="103" y="385"/>
                      <a:pt x="101" y="383"/>
                    </a:cubicBezTo>
                    <a:close/>
                    <a:moveTo>
                      <a:pt x="94" y="393"/>
                    </a:moveTo>
                    <a:cubicBezTo>
                      <a:pt x="95" y="392"/>
                      <a:pt x="98" y="395"/>
                      <a:pt x="97" y="396"/>
                    </a:cubicBezTo>
                    <a:cubicBezTo>
                      <a:pt x="94" y="394"/>
                      <a:pt x="96" y="394"/>
                      <a:pt x="94" y="393"/>
                    </a:cubicBezTo>
                    <a:close/>
                    <a:moveTo>
                      <a:pt x="152" y="334"/>
                    </a:moveTo>
                    <a:cubicBezTo>
                      <a:pt x="151" y="334"/>
                      <a:pt x="151" y="333"/>
                      <a:pt x="151" y="332"/>
                    </a:cubicBezTo>
                    <a:cubicBezTo>
                      <a:pt x="151" y="332"/>
                      <a:pt x="152" y="333"/>
                      <a:pt x="152" y="333"/>
                    </a:cubicBezTo>
                    <a:cubicBezTo>
                      <a:pt x="153" y="334"/>
                      <a:pt x="153" y="333"/>
                      <a:pt x="154" y="335"/>
                    </a:cubicBezTo>
                    <a:cubicBezTo>
                      <a:pt x="154" y="335"/>
                      <a:pt x="154" y="335"/>
                      <a:pt x="154" y="335"/>
                    </a:cubicBezTo>
                    <a:cubicBezTo>
                      <a:pt x="153" y="334"/>
                      <a:pt x="152" y="334"/>
                      <a:pt x="152" y="334"/>
                    </a:cubicBezTo>
                    <a:close/>
                    <a:moveTo>
                      <a:pt x="97" y="393"/>
                    </a:moveTo>
                    <a:cubicBezTo>
                      <a:pt x="97" y="392"/>
                      <a:pt x="99" y="396"/>
                      <a:pt x="100" y="397"/>
                    </a:cubicBezTo>
                    <a:cubicBezTo>
                      <a:pt x="100" y="398"/>
                      <a:pt x="99" y="397"/>
                      <a:pt x="98" y="398"/>
                    </a:cubicBezTo>
                    <a:cubicBezTo>
                      <a:pt x="97" y="396"/>
                      <a:pt x="99" y="396"/>
                      <a:pt x="97" y="393"/>
                    </a:cubicBezTo>
                    <a:close/>
                    <a:moveTo>
                      <a:pt x="132" y="367"/>
                    </a:moveTo>
                    <a:cubicBezTo>
                      <a:pt x="132" y="366"/>
                      <a:pt x="130" y="364"/>
                      <a:pt x="130" y="363"/>
                    </a:cubicBezTo>
                    <a:cubicBezTo>
                      <a:pt x="130" y="362"/>
                      <a:pt x="132" y="365"/>
                      <a:pt x="133" y="365"/>
                    </a:cubicBezTo>
                    <a:cubicBezTo>
                      <a:pt x="132" y="366"/>
                      <a:pt x="133" y="367"/>
                      <a:pt x="132" y="368"/>
                    </a:cubicBezTo>
                    <a:cubicBezTo>
                      <a:pt x="134" y="368"/>
                      <a:pt x="135" y="368"/>
                      <a:pt x="136" y="370"/>
                    </a:cubicBezTo>
                    <a:cubicBezTo>
                      <a:pt x="135" y="371"/>
                      <a:pt x="133" y="368"/>
                      <a:pt x="134" y="371"/>
                    </a:cubicBezTo>
                    <a:cubicBezTo>
                      <a:pt x="133" y="371"/>
                      <a:pt x="133" y="371"/>
                      <a:pt x="132" y="369"/>
                    </a:cubicBezTo>
                    <a:cubicBezTo>
                      <a:pt x="132" y="369"/>
                      <a:pt x="133" y="369"/>
                      <a:pt x="133" y="369"/>
                    </a:cubicBezTo>
                    <a:cubicBezTo>
                      <a:pt x="132" y="368"/>
                      <a:pt x="130" y="368"/>
                      <a:pt x="129" y="366"/>
                    </a:cubicBezTo>
                    <a:cubicBezTo>
                      <a:pt x="131" y="368"/>
                      <a:pt x="130" y="365"/>
                      <a:pt x="132" y="367"/>
                    </a:cubicBezTo>
                    <a:close/>
                    <a:moveTo>
                      <a:pt x="104" y="404"/>
                    </a:moveTo>
                    <a:cubicBezTo>
                      <a:pt x="104" y="402"/>
                      <a:pt x="107" y="406"/>
                      <a:pt x="108" y="407"/>
                    </a:cubicBezTo>
                    <a:cubicBezTo>
                      <a:pt x="108" y="408"/>
                      <a:pt x="107" y="407"/>
                      <a:pt x="106" y="406"/>
                    </a:cubicBezTo>
                    <a:cubicBezTo>
                      <a:pt x="105" y="406"/>
                      <a:pt x="105" y="404"/>
                      <a:pt x="104" y="404"/>
                    </a:cubicBezTo>
                    <a:close/>
                    <a:moveTo>
                      <a:pt x="135" y="371"/>
                    </a:moveTo>
                    <a:cubicBezTo>
                      <a:pt x="136" y="371"/>
                      <a:pt x="137" y="371"/>
                      <a:pt x="137" y="371"/>
                    </a:cubicBezTo>
                    <a:cubicBezTo>
                      <a:pt x="139" y="372"/>
                      <a:pt x="138" y="373"/>
                      <a:pt x="139" y="374"/>
                    </a:cubicBezTo>
                    <a:cubicBezTo>
                      <a:pt x="139" y="374"/>
                      <a:pt x="136" y="371"/>
                      <a:pt x="137" y="373"/>
                    </a:cubicBezTo>
                    <a:cubicBezTo>
                      <a:pt x="137" y="373"/>
                      <a:pt x="136" y="372"/>
                      <a:pt x="135" y="371"/>
                    </a:cubicBezTo>
                    <a:close/>
                    <a:moveTo>
                      <a:pt x="139" y="375"/>
                    </a:moveTo>
                    <a:cubicBezTo>
                      <a:pt x="140" y="375"/>
                      <a:pt x="141" y="377"/>
                      <a:pt x="142" y="376"/>
                    </a:cubicBezTo>
                    <a:cubicBezTo>
                      <a:pt x="142" y="377"/>
                      <a:pt x="141" y="377"/>
                      <a:pt x="143" y="378"/>
                    </a:cubicBezTo>
                    <a:cubicBezTo>
                      <a:pt x="142" y="376"/>
                      <a:pt x="144" y="378"/>
                      <a:pt x="144" y="379"/>
                    </a:cubicBezTo>
                    <a:cubicBezTo>
                      <a:pt x="142" y="379"/>
                      <a:pt x="140" y="377"/>
                      <a:pt x="139" y="375"/>
                    </a:cubicBezTo>
                    <a:close/>
                    <a:moveTo>
                      <a:pt x="142" y="380"/>
                    </a:moveTo>
                    <a:cubicBezTo>
                      <a:pt x="142" y="380"/>
                      <a:pt x="141" y="379"/>
                      <a:pt x="140" y="378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41" y="378"/>
                      <a:pt x="141" y="378"/>
                      <a:pt x="142" y="379"/>
                    </a:cubicBezTo>
                    <a:cubicBezTo>
                      <a:pt x="140" y="379"/>
                      <a:pt x="141" y="379"/>
                      <a:pt x="142" y="380"/>
                    </a:cubicBezTo>
                    <a:close/>
                    <a:moveTo>
                      <a:pt x="114" y="415"/>
                    </a:moveTo>
                    <a:cubicBezTo>
                      <a:pt x="114" y="414"/>
                      <a:pt x="117" y="417"/>
                      <a:pt x="118" y="418"/>
                    </a:cubicBezTo>
                    <a:cubicBezTo>
                      <a:pt x="117" y="419"/>
                      <a:pt x="115" y="417"/>
                      <a:pt x="114" y="415"/>
                    </a:cubicBezTo>
                    <a:close/>
                    <a:moveTo>
                      <a:pt x="167" y="348"/>
                    </a:moveTo>
                    <a:cubicBezTo>
                      <a:pt x="168" y="347"/>
                      <a:pt x="168" y="348"/>
                      <a:pt x="169" y="347"/>
                    </a:cubicBezTo>
                    <a:cubicBezTo>
                      <a:pt x="170" y="348"/>
                      <a:pt x="172" y="350"/>
                      <a:pt x="172" y="351"/>
                    </a:cubicBezTo>
                    <a:cubicBezTo>
                      <a:pt x="169" y="347"/>
                      <a:pt x="169" y="349"/>
                      <a:pt x="167" y="348"/>
                    </a:cubicBezTo>
                    <a:close/>
                    <a:moveTo>
                      <a:pt x="150" y="371"/>
                    </a:moveTo>
                    <a:cubicBezTo>
                      <a:pt x="151" y="372"/>
                      <a:pt x="152" y="371"/>
                      <a:pt x="151" y="371"/>
                    </a:cubicBezTo>
                    <a:cubicBezTo>
                      <a:pt x="153" y="372"/>
                      <a:pt x="152" y="372"/>
                      <a:pt x="153" y="374"/>
                    </a:cubicBezTo>
                    <a:cubicBezTo>
                      <a:pt x="152" y="374"/>
                      <a:pt x="152" y="372"/>
                      <a:pt x="150" y="371"/>
                    </a:cubicBezTo>
                    <a:close/>
                    <a:moveTo>
                      <a:pt x="146" y="383"/>
                    </a:moveTo>
                    <a:cubicBezTo>
                      <a:pt x="147" y="382"/>
                      <a:pt x="149" y="385"/>
                      <a:pt x="149" y="384"/>
                    </a:cubicBezTo>
                    <a:cubicBezTo>
                      <a:pt x="151" y="386"/>
                      <a:pt x="149" y="385"/>
                      <a:pt x="150" y="386"/>
                    </a:cubicBezTo>
                    <a:cubicBezTo>
                      <a:pt x="151" y="387"/>
                      <a:pt x="153" y="389"/>
                      <a:pt x="154" y="390"/>
                    </a:cubicBezTo>
                    <a:cubicBezTo>
                      <a:pt x="151" y="389"/>
                      <a:pt x="149" y="386"/>
                      <a:pt x="146" y="383"/>
                    </a:cubicBezTo>
                    <a:close/>
                    <a:moveTo>
                      <a:pt x="149" y="384"/>
                    </a:moveTo>
                    <a:cubicBezTo>
                      <a:pt x="152" y="385"/>
                      <a:pt x="153" y="388"/>
                      <a:pt x="156" y="389"/>
                    </a:cubicBezTo>
                    <a:cubicBezTo>
                      <a:pt x="154" y="390"/>
                      <a:pt x="151" y="385"/>
                      <a:pt x="149" y="384"/>
                    </a:cubicBezTo>
                    <a:close/>
                    <a:moveTo>
                      <a:pt x="174" y="352"/>
                    </a:moveTo>
                    <a:cubicBezTo>
                      <a:pt x="175" y="353"/>
                      <a:pt x="174" y="354"/>
                      <a:pt x="175" y="355"/>
                    </a:cubicBezTo>
                    <a:cubicBezTo>
                      <a:pt x="174" y="355"/>
                      <a:pt x="173" y="351"/>
                      <a:pt x="174" y="352"/>
                    </a:cubicBezTo>
                    <a:close/>
                    <a:moveTo>
                      <a:pt x="166" y="373"/>
                    </a:moveTo>
                    <a:cubicBezTo>
                      <a:pt x="168" y="377"/>
                      <a:pt x="167" y="375"/>
                      <a:pt x="169" y="379"/>
                    </a:cubicBezTo>
                    <a:cubicBezTo>
                      <a:pt x="167" y="377"/>
                      <a:pt x="165" y="375"/>
                      <a:pt x="166" y="373"/>
                    </a:cubicBezTo>
                    <a:close/>
                    <a:moveTo>
                      <a:pt x="156" y="393"/>
                    </a:moveTo>
                    <a:cubicBezTo>
                      <a:pt x="157" y="393"/>
                      <a:pt x="160" y="395"/>
                      <a:pt x="162" y="396"/>
                    </a:cubicBezTo>
                    <a:cubicBezTo>
                      <a:pt x="161" y="396"/>
                      <a:pt x="164" y="399"/>
                      <a:pt x="167" y="401"/>
                    </a:cubicBezTo>
                    <a:cubicBezTo>
                      <a:pt x="167" y="401"/>
                      <a:pt x="166" y="401"/>
                      <a:pt x="166" y="402"/>
                    </a:cubicBezTo>
                    <a:cubicBezTo>
                      <a:pt x="164" y="401"/>
                      <a:pt x="165" y="400"/>
                      <a:pt x="164" y="399"/>
                    </a:cubicBezTo>
                    <a:cubicBezTo>
                      <a:pt x="163" y="400"/>
                      <a:pt x="161" y="397"/>
                      <a:pt x="160" y="398"/>
                    </a:cubicBezTo>
                    <a:cubicBezTo>
                      <a:pt x="160" y="397"/>
                      <a:pt x="159" y="394"/>
                      <a:pt x="158" y="395"/>
                    </a:cubicBezTo>
                    <a:cubicBezTo>
                      <a:pt x="157" y="394"/>
                      <a:pt x="157" y="394"/>
                      <a:pt x="156" y="393"/>
                    </a:cubicBezTo>
                    <a:close/>
                    <a:moveTo>
                      <a:pt x="165" y="385"/>
                    </a:moveTo>
                    <a:cubicBezTo>
                      <a:pt x="165" y="386"/>
                      <a:pt x="166" y="387"/>
                      <a:pt x="167" y="387"/>
                    </a:cubicBezTo>
                    <a:cubicBezTo>
                      <a:pt x="166" y="388"/>
                      <a:pt x="164" y="386"/>
                      <a:pt x="165" y="385"/>
                    </a:cubicBezTo>
                    <a:close/>
                    <a:moveTo>
                      <a:pt x="170" y="385"/>
                    </a:moveTo>
                    <a:cubicBezTo>
                      <a:pt x="171" y="384"/>
                      <a:pt x="173" y="387"/>
                      <a:pt x="176" y="389"/>
                    </a:cubicBezTo>
                    <a:cubicBezTo>
                      <a:pt x="174" y="389"/>
                      <a:pt x="173" y="387"/>
                      <a:pt x="170" y="385"/>
                    </a:cubicBezTo>
                    <a:close/>
                    <a:moveTo>
                      <a:pt x="168" y="389"/>
                    </a:moveTo>
                    <a:cubicBezTo>
                      <a:pt x="169" y="388"/>
                      <a:pt x="171" y="390"/>
                      <a:pt x="172" y="391"/>
                    </a:cubicBezTo>
                    <a:cubicBezTo>
                      <a:pt x="171" y="391"/>
                      <a:pt x="170" y="390"/>
                      <a:pt x="168" y="389"/>
                    </a:cubicBezTo>
                    <a:close/>
                    <a:moveTo>
                      <a:pt x="169" y="403"/>
                    </a:moveTo>
                    <a:cubicBezTo>
                      <a:pt x="170" y="404"/>
                      <a:pt x="171" y="404"/>
                      <a:pt x="171" y="404"/>
                    </a:cubicBezTo>
                    <a:cubicBezTo>
                      <a:pt x="173" y="406"/>
                      <a:pt x="168" y="405"/>
                      <a:pt x="169" y="403"/>
                    </a:cubicBezTo>
                    <a:close/>
                    <a:moveTo>
                      <a:pt x="174" y="398"/>
                    </a:moveTo>
                    <a:cubicBezTo>
                      <a:pt x="175" y="398"/>
                      <a:pt x="176" y="400"/>
                      <a:pt x="176" y="401"/>
                    </a:cubicBezTo>
                    <a:cubicBezTo>
                      <a:pt x="175" y="400"/>
                      <a:pt x="175" y="399"/>
                      <a:pt x="174" y="398"/>
                    </a:cubicBezTo>
                    <a:close/>
                    <a:moveTo>
                      <a:pt x="180" y="388"/>
                    </a:moveTo>
                    <a:cubicBezTo>
                      <a:pt x="182" y="389"/>
                      <a:pt x="185" y="391"/>
                      <a:pt x="188" y="392"/>
                    </a:cubicBezTo>
                    <a:cubicBezTo>
                      <a:pt x="187" y="393"/>
                      <a:pt x="184" y="390"/>
                      <a:pt x="184" y="392"/>
                    </a:cubicBezTo>
                    <a:cubicBezTo>
                      <a:pt x="183" y="391"/>
                      <a:pt x="181" y="390"/>
                      <a:pt x="180" y="388"/>
                    </a:cubicBezTo>
                    <a:close/>
                    <a:moveTo>
                      <a:pt x="185" y="392"/>
                    </a:moveTo>
                    <a:cubicBezTo>
                      <a:pt x="186" y="393"/>
                      <a:pt x="190" y="394"/>
                      <a:pt x="189" y="396"/>
                    </a:cubicBezTo>
                    <a:cubicBezTo>
                      <a:pt x="187" y="394"/>
                      <a:pt x="187" y="394"/>
                      <a:pt x="185" y="392"/>
                    </a:cubicBezTo>
                    <a:close/>
                    <a:moveTo>
                      <a:pt x="187" y="405"/>
                    </a:moveTo>
                    <a:cubicBezTo>
                      <a:pt x="188" y="406"/>
                      <a:pt x="188" y="407"/>
                      <a:pt x="190" y="408"/>
                    </a:cubicBezTo>
                    <a:cubicBezTo>
                      <a:pt x="190" y="409"/>
                      <a:pt x="189" y="408"/>
                      <a:pt x="188" y="408"/>
                    </a:cubicBezTo>
                    <a:cubicBezTo>
                      <a:pt x="186" y="407"/>
                      <a:pt x="186" y="407"/>
                      <a:pt x="186" y="407"/>
                    </a:cubicBezTo>
                    <a:cubicBezTo>
                      <a:pt x="185" y="406"/>
                      <a:pt x="186" y="405"/>
                      <a:pt x="187" y="405"/>
                    </a:cubicBezTo>
                    <a:close/>
                    <a:moveTo>
                      <a:pt x="170" y="441"/>
                    </a:moveTo>
                    <a:cubicBezTo>
                      <a:pt x="169" y="440"/>
                      <a:pt x="172" y="442"/>
                      <a:pt x="171" y="441"/>
                    </a:cubicBezTo>
                    <a:cubicBezTo>
                      <a:pt x="173" y="442"/>
                      <a:pt x="171" y="443"/>
                      <a:pt x="170" y="441"/>
                    </a:cubicBezTo>
                    <a:close/>
                    <a:moveTo>
                      <a:pt x="173" y="442"/>
                    </a:moveTo>
                    <a:cubicBezTo>
                      <a:pt x="177" y="445"/>
                      <a:pt x="176" y="444"/>
                      <a:pt x="181" y="446"/>
                    </a:cubicBezTo>
                    <a:cubicBezTo>
                      <a:pt x="181" y="447"/>
                      <a:pt x="181" y="447"/>
                      <a:pt x="181" y="448"/>
                    </a:cubicBezTo>
                    <a:cubicBezTo>
                      <a:pt x="180" y="447"/>
                      <a:pt x="178" y="446"/>
                      <a:pt x="176" y="445"/>
                    </a:cubicBezTo>
                    <a:cubicBezTo>
                      <a:pt x="175" y="445"/>
                      <a:pt x="173" y="444"/>
                      <a:pt x="172" y="443"/>
                    </a:cubicBezTo>
                    <a:cubicBezTo>
                      <a:pt x="173" y="442"/>
                      <a:pt x="173" y="441"/>
                      <a:pt x="175" y="443"/>
                    </a:cubicBezTo>
                    <a:cubicBezTo>
                      <a:pt x="175" y="443"/>
                      <a:pt x="174" y="443"/>
                      <a:pt x="173" y="442"/>
                    </a:cubicBezTo>
                    <a:close/>
                    <a:moveTo>
                      <a:pt x="193" y="410"/>
                    </a:moveTo>
                    <a:cubicBezTo>
                      <a:pt x="192" y="409"/>
                      <a:pt x="192" y="409"/>
                      <a:pt x="193" y="409"/>
                    </a:cubicBezTo>
                    <a:cubicBezTo>
                      <a:pt x="194" y="409"/>
                      <a:pt x="195" y="410"/>
                      <a:pt x="195" y="410"/>
                    </a:cubicBezTo>
                    <a:cubicBezTo>
                      <a:pt x="195" y="411"/>
                      <a:pt x="193" y="409"/>
                      <a:pt x="193" y="410"/>
                    </a:cubicBezTo>
                    <a:close/>
                    <a:moveTo>
                      <a:pt x="189" y="418"/>
                    </a:moveTo>
                    <a:cubicBezTo>
                      <a:pt x="188" y="417"/>
                      <a:pt x="191" y="419"/>
                      <a:pt x="191" y="419"/>
                    </a:cubicBezTo>
                    <a:cubicBezTo>
                      <a:pt x="192" y="420"/>
                      <a:pt x="190" y="418"/>
                      <a:pt x="192" y="418"/>
                    </a:cubicBezTo>
                    <a:cubicBezTo>
                      <a:pt x="193" y="419"/>
                      <a:pt x="193" y="420"/>
                      <a:pt x="193" y="421"/>
                    </a:cubicBezTo>
                    <a:cubicBezTo>
                      <a:pt x="191" y="420"/>
                      <a:pt x="190" y="419"/>
                      <a:pt x="189" y="418"/>
                    </a:cubicBezTo>
                    <a:close/>
                    <a:moveTo>
                      <a:pt x="194" y="420"/>
                    </a:moveTo>
                    <a:cubicBezTo>
                      <a:pt x="193" y="419"/>
                      <a:pt x="196" y="420"/>
                      <a:pt x="196" y="421"/>
                    </a:cubicBezTo>
                    <a:cubicBezTo>
                      <a:pt x="196" y="422"/>
                      <a:pt x="196" y="422"/>
                      <a:pt x="195" y="421"/>
                    </a:cubicBezTo>
                    <a:cubicBezTo>
                      <a:pt x="195" y="422"/>
                      <a:pt x="196" y="423"/>
                      <a:pt x="197" y="423"/>
                    </a:cubicBezTo>
                    <a:cubicBezTo>
                      <a:pt x="197" y="422"/>
                      <a:pt x="197" y="422"/>
                      <a:pt x="196" y="422"/>
                    </a:cubicBezTo>
                    <a:cubicBezTo>
                      <a:pt x="197" y="421"/>
                      <a:pt x="201" y="425"/>
                      <a:pt x="199" y="423"/>
                    </a:cubicBezTo>
                    <a:cubicBezTo>
                      <a:pt x="199" y="424"/>
                      <a:pt x="202" y="425"/>
                      <a:pt x="201" y="424"/>
                    </a:cubicBezTo>
                    <a:cubicBezTo>
                      <a:pt x="202" y="424"/>
                      <a:pt x="202" y="425"/>
                      <a:pt x="203" y="425"/>
                    </a:cubicBezTo>
                    <a:cubicBezTo>
                      <a:pt x="202" y="427"/>
                      <a:pt x="202" y="425"/>
                      <a:pt x="201" y="427"/>
                    </a:cubicBezTo>
                    <a:cubicBezTo>
                      <a:pt x="198" y="425"/>
                      <a:pt x="196" y="423"/>
                      <a:pt x="193" y="421"/>
                    </a:cubicBezTo>
                    <a:cubicBezTo>
                      <a:pt x="193" y="421"/>
                      <a:pt x="196" y="420"/>
                      <a:pt x="194" y="420"/>
                    </a:cubicBezTo>
                    <a:close/>
                    <a:moveTo>
                      <a:pt x="177" y="472"/>
                    </a:moveTo>
                    <a:cubicBezTo>
                      <a:pt x="177" y="473"/>
                      <a:pt x="177" y="473"/>
                      <a:pt x="177" y="473"/>
                    </a:cubicBezTo>
                    <a:cubicBezTo>
                      <a:pt x="174" y="472"/>
                      <a:pt x="174" y="470"/>
                      <a:pt x="177" y="472"/>
                    </a:cubicBezTo>
                    <a:close/>
                    <a:moveTo>
                      <a:pt x="177" y="473"/>
                    </a:moveTo>
                    <a:cubicBezTo>
                      <a:pt x="178" y="475"/>
                      <a:pt x="180" y="474"/>
                      <a:pt x="182" y="476"/>
                    </a:cubicBezTo>
                    <a:cubicBezTo>
                      <a:pt x="181" y="476"/>
                      <a:pt x="182" y="476"/>
                      <a:pt x="182" y="477"/>
                    </a:cubicBezTo>
                    <a:cubicBezTo>
                      <a:pt x="179" y="476"/>
                      <a:pt x="177" y="474"/>
                      <a:pt x="177" y="473"/>
                    </a:cubicBezTo>
                    <a:close/>
                    <a:moveTo>
                      <a:pt x="198" y="427"/>
                    </a:moveTo>
                    <a:cubicBezTo>
                      <a:pt x="199" y="427"/>
                      <a:pt x="199" y="427"/>
                      <a:pt x="199" y="427"/>
                    </a:cubicBezTo>
                    <a:cubicBezTo>
                      <a:pt x="201" y="427"/>
                      <a:pt x="200" y="428"/>
                      <a:pt x="201" y="428"/>
                    </a:cubicBezTo>
                    <a:cubicBezTo>
                      <a:pt x="201" y="429"/>
                      <a:pt x="199" y="428"/>
                      <a:pt x="198" y="427"/>
                    </a:cubicBezTo>
                    <a:close/>
                    <a:moveTo>
                      <a:pt x="213" y="433"/>
                    </a:moveTo>
                    <a:cubicBezTo>
                      <a:pt x="213" y="432"/>
                      <a:pt x="216" y="434"/>
                      <a:pt x="216" y="435"/>
                    </a:cubicBezTo>
                    <a:cubicBezTo>
                      <a:pt x="214" y="434"/>
                      <a:pt x="214" y="433"/>
                      <a:pt x="213" y="433"/>
                    </a:cubicBezTo>
                    <a:close/>
                    <a:moveTo>
                      <a:pt x="217" y="439"/>
                    </a:moveTo>
                    <a:cubicBezTo>
                      <a:pt x="218" y="440"/>
                      <a:pt x="221" y="441"/>
                      <a:pt x="221" y="442"/>
                    </a:cubicBezTo>
                    <a:cubicBezTo>
                      <a:pt x="218" y="441"/>
                      <a:pt x="217" y="440"/>
                      <a:pt x="217" y="439"/>
                    </a:cubicBezTo>
                    <a:close/>
                    <a:moveTo>
                      <a:pt x="222" y="441"/>
                    </a:moveTo>
                    <a:cubicBezTo>
                      <a:pt x="223" y="442"/>
                      <a:pt x="223" y="442"/>
                      <a:pt x="225" y="443"/>
                    </a:cubicBezTo>
                    <a:cubicBezTo>
                      <a:pt x="224" y="443"/>
                      <a:pt x="223" y="443"/>
                      <a:pt x="222" y="443"/>
                    </a:cubicBezTo>
                    <a:cubicBezTo>
                      <a:pt x="221" y="442"/>
                      <a:pt x="222" y="442"/>
                      <a:pt x="222" y="441"/>
                    </a:cubicBezTo>
                    <a:close/>
                    <a:moveTo>
                      <a:pt x="211" y="512"/>
                    </a:moveTo>
                    <a:cubicBezTo>
                      <a:pt x="212" y="512"/>
                      <a:pt x="212" y="513"/>
                      <a:pt x="212" y="513"/>
                    </a:cubicBezTo>
                    <a:cubicBezTo>
                      <a:pt x="214" y="514"/>
                      <a:pt x="214" y="513"/>
                      <a:pt x="216" y="514"/>
                    </a:cubicBezTo>
                    <a:cubicBezTo>
                      <a:pt x="215" y="515"/>
                      <a:pt x="210" y="513"/>
                      <a:pt x="211" y="512"/>
                    </a:cubicBezTo>
                    <a:close/>
                    <a:moveTo>
                      <a:pt x="234" y="441"/>
                    </a:moveTo>
                    <a:cubicBezTo>
                      <a:pt x="235" y="440"/>
                      <a:pt x="238" y="443"/>
                      <a:pt x="236" y="444"/>
                    </a:cubicBezTo>
                    <a:cubicBezTo>
                      <a:pt x="235" y="443"/>
                      <a:pt x="237" y="442"/>
                      <a:pt x="234" y="441"/>
                    </a:cubicBezTo>
                    <a:close/>
                    <a:moveTo>
                      <a:pt x="234" y="446"/>
                    </a:moveTo>
                    <a:cubicBezTo>
                      <a:pt x="236" y="448"/>
                      <a:pt x="237" y="447"/>
                      <a:pt x="239" y="449"/>
                    </a:cubicBezTo>
                    <a:cubicBezTo>
                      <a:pt x="239" y="450"/>
                      <a:pt x="236" y="448"/>
                      <a:pt x="237" y="449"/>
                    </a:cubicBezTo>
                    <a:cubicBezTo>
                      <a:pt x="236" y="448"/>
                      <a:pt x="234" y="447"/>
                      <a:pt x="234" y="446"/>
                    </a:cubicBezTo>
                    <a:close/>
                    <a:moveTo>
                      <a:pt x="227" y="521"/>
                    </a:moveTo>
                    <a:cubicBezTo>
                      <a:pt x="227" y="520"/>
                      <a:pt x="232" y="522"/>
                      <a:pt x="231" y="522"/>
                    </a:cubicBezTo>
                    <a:cubicBezTo>
                      <a:pt x="229" y="522"/>
                      <a:pt x="229" y="521"/>
                      <a:pt x="227" y="521"/>
                    </a:cubicBezTo>
                    <a:close/>
                    <a:moveTo>
                      <a:pt x="238" y="452"/>
                    </a:moveTo>
                    <a:cubicBezTo>
                      <a:pt x="239" y="452"/>
                      <a:pt x="239" y="452"/>
                      <a:pt x="239" y="451"/>
                    </a:cubicBezTo>
                    <a:cubicBezTo>
                      <a:pt x="242" y="452"/>
                      <a:pt x="241" y="454"/>
                      <a:pt x="238" y="452"/>
                    </a:cubicBezTo>
                    <a:close/>
                    <a:moveTo>
                      <a:pt x="239" y="455"/>
                    </a:moveTo>
                    <a:cubicBezTo>
                      <a:pt x="239" y="455"/>
                      <a:pt x="241" y="456"/>
                      <a:pt x="242" y="456"/>
                    </a:cubicBezTo>
                    <a:cubicBezTo>
                      <a:pt x="242" y="457"/>
                      <a:pt x="239" y="456"/>
                      <a:pt x="239" y="455"/>
                    </a:cubicBezTo>
                    <a:close/>
                    <a:moveTo>
                      <a:pt x="241" y="468"/>
                    </a:moveTo>
                    <a:cubicBezTo>
                      <a:pt x="243" y="470"/>
                      <a:pt x="247" y="470"/>
                      <a:pt x="246" y="472"/>
                    </a:cubicBezTo>
                    <a:cubicBezTo>
                      <a:pt x="245" y="470"/>
                      <a:pt x="241" y="470"/>
                      <a:pt x="241" y="468"/>
                    </a:cubicBezTo>
                    <a:close/>
                    <a:moveTo>
                      <a:pt x="235" y="520"/>
                    </a:moveTo>
                    <a:cubicBezTo>
                      <a:pt x="237" y="521"/>
                      <a:pt x="241" y="522"/>
                      <a:pt x="240" y="523"/>
                    </a:cubicBezTo>
                    <a:cubicBezTo>
                      <a:pt x="237" y="522"/>
                      <a:pt x="235" y="521"/>
                      <a:pt x="235" y="520"/>
                    </a:cubicBezTo>
                    <a:close/>
                    <a:moveTo>
                      <a:pt x="246" y="455"/>
                    </a:moveTo>
                    <a:cubicBezTo>
                      <a:pt x="249" y="455"/>
                      <a:pt x="248" y="456"/>
                      <a:pt x="249" y="457"/>
                    </a:cubicBezTo>
                    <a:cubicBezTo>
                      <a:pt x="249" y="457"/>
                      <a:pt x="247" y="456"/>
                      <a:pt x="246" y="456"/>
                    </a:cubicBezTo>
                    <a:cubicBezTo>
                      <a:pt x="245" y="455"/>
                      <a:pt x="247" y="456"/>
                      <a:pt x="246" y="455"/>
                    </a:cubicBezTo>
                    <a:close/>
                    <a:moveTo>
                      <a:pt x="251" y="457"/>
                    </a:moveTo>
                    <a:cubicBezTo>
                      <a:pt x="252" y="456"/>
                      <a:pt x="255" y="457"/>
                      <a:pt x="257" y="458"/>
                    </a:cubicBezTo>
                    <a:cubicBezTo>
                      <a:pt x="256" y="459"/>
                      <a:pt x="253" y="458"/>
                      <a:pt x="251" y="457"/>
                    </a:cubicBezTo>
                    <a:close/>
                    <a:moveTo>
                      <a:pt x="251" y="473"/>
                    </a:moveTo>
                    <a:cubicBezTo>
                      <a:pt x="251" y="472"/>
                      <a:pt x="251" y="471"/>
                      <a:pt x="254" y="472"/>
                    </a:cubicBezTo>
                    <a:cubicBezTo>
                      <a:pt x="253" y="473"/>
                      <a:pt x="253" y="473"/>
                      <a:pt x="251" y="473"/>
                    </a:cubicBezTo>
                    <a:close/>
                    <a:moveTo>
                      <a:pt x="252" y="465"/>
                    </a:moveTo>
                    <a:cubicBezTo>
                      <a:pt x="253" y="465"/>
                      <a:pt x="256" y="466"/>
                      <a:pt x="256" y="466"/>
                    </a:cubicBezTo>
                    <a:cubicBezTo>
                      <a:pt x="256" y="467"/>
                      <a:pt x="256" y="467"/>
                      <a:pt x="254" y="467"/>
                    </a:cubicBezTo>
                    <a:cubicBezTo>
                      <a:pt x="255" y="466"/>
                      <a:pt x="254" y="466"/>
                      <a:pt x="252" y="465"/>
                    </a:cubicBezTo>
                    <a:close/>
                    <a:moveTo>
                      <a:pt x="268" y="472"/>
                    </a:moveTo>
                    <a:cubicBezTo>
                      <a:pt x="265" y="472"/>
                      <a:pt x="265" y="472"/>
                      <a:pt x="265" y="472"/>
                    </a:cubicBezTo>
                    <a:cubicBezTo>
                      <a:pt x="265" y="471"/>
                      <a:pt x="267" y="471"/>
                      <a:pt x="268" y="471"/>
                    </a:cubicBezTo>
                    <a:cubicBezTo>
                      <a:pt x="269" y="472"/>
                      <a:pt x="266" y="471"/>
                      <a:pt x="268" y="472"/>
                    </a:cubicBezTo>
                    <a:close/>
                    <a:moveTo>
                      <a:pt x="277" y="532"/>
                    </a:moveTo>
                    <a:cubicBezTo>
                      <a:pt x="278" y="531"/>
                      <a:pt x="279" y="531"/>
                      <a:pt x="281" y="532"/>
                    </a:cubicBezTo>
                    <a:cubicBezTo>
                      <a:pt x="283" y="533"/>
                      <a:pt x="278" y="532"/>
                      <a:pt x="277" y="532"/>
                    </a:cubicBezTo>
                    <a:close/>
                    <a:moveTo>
                      <a:pt x="293" y="477"/>
                    </a:moveTo>
                    <a:cubicBezTo>
                      <a:pt x="293" y="475"/>
                      <a:pt x="298" y="477"/>
                      <a:pt x="297" y="478"/>
                    </a:cubicBezTo>
                    <a:cubicBezTo>
                      <a:pt x="295" y="478"/>
                      <a:pt x="295" y="477"/>
                      <a:pt x="293" y="477"/>
                    </a:cubicBezTo>
                    <a:close/>
                    <a:moveTo>
                      <a:pt x="296" y="511"/>
                    </a:moveTo>
                    <a:cubicBezTo>
                      <a:pt x="296" y="510"/>
                      <a:pt x="297" y="510"/>
                      <a:pt x="297" y="510"/>
                    </a:cubicBezTo>
                    <a:cubicBezTo>
                      <a:pt x="298" y="510"/>
                      <a:pt x="300" y="511"/>
                      <a:pt x="302" y="511"/>
                    </a:cubicBezTo>
                    <a:cubicBezTo>
                      <a:pt x="301" y="513"/>
                      <a:pt x="298" y="511"/>
                      <a:pt x="296" y="511"/>
                    </a:cubicBezTo>
                    <a:close/>
                    <a:moveTo>
                      <a:pt x="331" y="514"/>
                    </a:moveTo>
                    <a:cubicBezTo>
                      <a:pt x="332" y="514"/>
                      <a:pt x="333" y="513"/>
                      <a:pt x="334" y="513"/>
                    </a:cubicBezTo>
                    <a:cubicBezTo>
                      <a:pt x="334" y="514"/>
                      <a:pt x="334" y="514"/>
                      <a:pt x="334" y="514"/>
                    </a:cubicBezTo>
                    <a:lnTo>
                      <a:pt x="331" y="514"/>
                    </a:lnTo>
                    <a:close/>
                    <a:moveTo>
                      <a:pt x="350" y="548"/>
                    </a:moveTo>
                    <a:cubicBezTo>
                      <a:pt x="354" y="548"/>
                      <a:pt x="357" y="548"/>
                      <a:pt x="362" y="548"/>
                    </a:cubicBezTo>
                    <a:cubicBezTo>
                      <a:pt x="362" y="549"/>
                      <a:pt x="358" y="549"/>
                      <a:pt x="357" y="548"/>
                    </a:cubicBezTo>
                    <a:cubicBezTo>
                      <a:pt x="357" y="549"/>
                      <a:pt x="359" y="549"/>
                      <a:pt x="360" y="549"/>
                    </a:cubicBezTo>
                    <a:cubicBezTo>
                      <a:pt x="356" y="549"/>
                      <a:pt x="351" y="549"/>
                      <a:pt x="350" y="548"/>
                    </a:cubicBezTo>
                    <a:close/>
                    <a:moveTo>
                      <a:pt x="413" y="551"/>
                    </a:moveTo>
                    <a:cubicBezTo>
                      <a:pt x="412" y="550"/>
                      <a:pt x="414" y="549"/>
                      <a:pt x="416" y="549"/>
                    </a:cubicBezTo>
                    <a:cubicBezTo>
                      <a:pt x="417" y="550"/>
                      <a:pt x="415" y="551"/>
                      <a:pt x="413" y="551"/>
                    </a:cubicBezTo>
                    <a:close/>
                    <a:moveTo>
                      <a:pt x="484" y="456"/>
                    </a:moveTo>
                    <a:cubicBezTo>
                      <a:pt x="485" y="457"/>
                      <a:pt x="483" y="457"/>
                      <a:pt x="484" y="458"/>
                    </a:cubicBezTo>
                    <a:cubicBezTo>
                      <a:pt x="482" y="459"/>
                      <a:pt x="481" y="457"/>
                      <a:pt x="484" y="456"/>
                    </a:cubicBezTo>
                    <a:close/>
                    <a:moveTo>
                      <a:pt x="540" y="514"/>
                    </a:moveTo>
                    <a:cubicBezTo>
                      <a:pt x="538" y="514"/>
                      <a:pt x="544" y="510"/>
                      <a:pt x="545" y="511"/>
                    </a:cubicBezTo>
                    <a:cubicBezTo>
                      <a:pt x="542" y="512"/>
                      <a:pt x="543" y="512"/>
                      <a:pt x="540" y="514"/>
                    </a:cubicBezTo>
                    <a:close/>
                    <a:moveTo>
                      <a:pt x="562" y="519"/>
                    </a:moveTo>
                    <a:cubicBezTo>
                      <a:pt x="562" y="518"/>
                      <a:pt x="561" y="517"/>
                      <a:pt x="564" y="516"/>
                    </a:cubicBezTo>
                    <a:cubicBezTo>
                      <a:pt x="565" y="516"/>
                      <a:pt x="565" y="517"/>
                      <a:pt x="562" y="519"/>
                    </a:cubicBezTo>
                    <a:close/>
                    <a:moveTo>
                      <a:pt x="629" y="457"/>
                    </a:moveTo>
                    <a:cubicBezTo>
                      <a:pt x="627" y="457"/>
                      <a:pt x="630" y="455"/>
                      <a:pt x="631" y="453"/>
                    </a:cubicBezTo>
                    <a:cubicBezTo>
                      <a:pt x="633" y="454"/>
                      <a:pt x="630" y="455"/>
                      <a:pt x="629" y="457"/>
                    </a:cubicBezTo>
                    <a:close/>
                    <a:moveTo>
                      <a:pt x="501" y="311"/>
                    </a:moveTo>
                    <a:cubicBezTo>
                      <a:pt x="499" y="313"/>
                      <a:pt x="498" y="313"/>
                      <a:pt x="498" y="315"/>
                    </a:cubicBezTo>
                    <a:cubicBezTo>
                      <a:pt x="495" y="316"/>
                      <a:pt x="498" y="312"/>
                      <a:pt x="499" y="311"/>
                    </a:cubicBezTo>
                    <a:cubicBezTo>
                      <a:pt x="499" y="311"/>
                      <a:pt x="500" y="312"/>
                      <a:pt x="500" y="311"/>
                    </a:cubicBezTo>
                    <a:cubicBezTo>
                      <a:pt x="500" y="310"/>
                      <a:pt x="500" y="311"/>
                      <a:pt x="501" y="311"/>
                    </a:cubicBezTo>
                    <a:close/>
                    <a:moveTo>
                      <a:pt x="646" y="409"/>
                    </a:moveTo>
                    <a:cubicBezTo>
                      <a:pt x="644" y="411"/>
                      <a:pt x="647" y="406"/>
                      <a:pt x="647" y="405"/>
                    </a:cubicBezTo>
                    <a:cubicBezTo>
                      <a:pt x="649" y="404"/>
                      <a:pt x="646" y="408"/>
                      <a:pt x="646" y="409"/>
                    </a:cubicBezTo>
                    <a:close/>
                    <a:moveTo>
                      <a:pt x="650" y="403"/>
                    </a:moveTo>
                    <a:cubicBezTo>
                      <a:pt x="649" y="403"/>
                      <a:pt x="648" y="405"/>
                      <a:pt x="648" y="404"/>
                    </a:cubicBezTo>
                    <a:cubicBezTo>
                      <a:pt x="653" y="396"/>
                      <a:pt x="657" y="392"/>
                      <a:pt x="661" y="385"/>
                    </a:cubicBezTo>
                    <a:cubicBezTo>
                      <a:pt x="658" y="387"/>
                      <a:pt x="662" y="382"/>
                      <a:pt x="658" y="384"/>
                    </a:cubicBezTo>
                    <a:cubicBezTo>
                      <a:pt x="657" y="386"/>
                      <a:pt x="657" y="387"/>
                      <a:pt x="656" y="388"/>
                    </a:cubicBezTo>
                    <a:cubicBezTo>
                      <a:pt x="655" y="390"/>
                      <a:pt x="655" y="388"/>
                      <a:pt x="653" y="391"/>
                    </a:cubicBezTo>
                    <a:cubicBezTo>
                      <a:pt x="652" y="391"/>
                      <a:pt x="653" y="389"/>
                      <a:pt x="652" y="388"/>
                    </a:cubicBezTo>
                    <a:cubicBezTo>
                      <a:pt x="654" y="386"/>
                      <a:pt x="653" y="390"/>
                      <a:pt x="655" y="387"/>
                    </a:cubicBezTo>
                    <a:cubicBezTo>
                      <a:pt x="656" y="387"/>
                      <a:pt x="654" y="388"/>
                      <a:pt x="656" y="388"/>
                    </a:cubicBezTo>
                    <a:cubicBezTo>
                      <a:pt x="655" y="387"/>
                      <a:pt x="658" y="383"/>
                      <a:pt x="658" y="381"/>
                    </a:cubicBezTo>
                    <a:cubicBezTo>
                      <a:pt x="659" y="383"/>
                      <a:pt x="662" y="379"/>
                      <a:pt x="661" y="381"/>
                    </a:cubicBezTo>
                    <a:cubicBezTo>
                      <a:pt x="662" y="382"/>
                      <a:pt x="663" y="379"/>
                      <a:pt x="664" y="378"/>
                    </a:cubicBezTo>
                    <a:cubicBezTo>
                      <a:pt x="664" y="378"/>
                      <a:pt x="664" y="379"/>
                      <a:pt x="664" y="379"/>
                    </a:cubicBezTo>
                    <a:cubicBezTo>
                      <a:pt x="663" y="381"/>
                      <a:pt x="662" y="382"/>
                      <a:pt x="662" y="383"/>
                    </a:cubicBezTo>
                    <a:cubicBezTo>
                      <a:pt x="663" y="383"/>
                      <a:pt x="664" y="380"/>
                      <a:pt x="665" y="380"/>
                    </a:cubicBezTo>
                    <a:cubicBezTo>
                      <a:pt x="664" y="382"/>
                      <a:pt x="663" y="384"/>
                      <a:pt x="661" y="387"/>
                    </a:cubicBezTo>
                    <a:cubicBezTo>
                      <a:pt x="662" y="385"/>
                      <a:pt x="664" y="385"/>
                      <a:pt x="666" y="382"/>
                    </a:cubicBezTo>
                    <a:cubicBezTo>
                      <a:pt x="667" y="381"/>
                      <a:pt x="666" y="383"/>
                      <a:pt x="665" y="385"/>
                    </a:cubicBezTo>
                    <a:cubicBezTo>
                      <a:pt x="665" y="385"/>
                      <a:pt x="666" y="384"/>
                      <a:pt x="666" y="385"/>
                    </a:cubicBezTo>
                    <a:cubicBezTo>
                      <a:pt x="667" y="383"/>
                      <a:pt x="668" y="381"/>
                      <a:pt x="670" y="379"/>
                    </a:cubicBezTo>
                    <a:cubicBezTo>
                      <a:pt x="670" y="380"/>
                      <a:pt x="667" y="384"/>
                      <a:pt x="670" y="382"/>
                    </a:cubicBezTo>
                    <a:cubicBezTo>
                      <a:pt x="669" y="385"/>
                      <a:pt x="668" y="384"/>
                      <a:pt x="667" y="385"/>
                    </a:cubicBezTo>
                    <a:cubicBezTo>
                      <a:pt x="667" y="386"/>
                      <a:pt x="667" y="386"/>
                      <a:pt x="667" y="386"/>
                    </a:cubicBezTo>
                    <a:cubicBezTo>
                      <a:pt x="666" y="387"/>
                      <a:pt x="666" y="387"/>
                      <a:pt x="666" y="386"/>
                    </a:cubicBezTo>
                    <a:cubicBezTo>
                      <a:pt x="665" y="388"/>
                      <a:pt x="665" y="389"/>
                      <a:pt x="664" y="390"/>
                    </a:cubicBezTo>
                    <a:cubicBezTo>
                      <a:pt x="663" y="390"/>
                      <a:pt x="664" y="389"/>
                      <a:pt x="664" y="389"/>
                    </a:cubicBezTo>
                    <a:cubicBezTo>
                      <a:pt x="660" y="392"/>
                      <a:pt x="658" y="397"/>
                      <a:pt x="654" y="402"/>
                    </a:cubicBezTo>
                    <a:cubicBezTo>
                      <a:pt x="655" y="402"/>
                      <a:pt x="656" y="400"/>
                      <a:pt x="657" y="402"/>
                    </a:cubicBezTo>
                    <a:cubicBezTo>
                      <a:pt x="655" y="404"/>
                      <a:pt x="654" y="402"/>
                      <a:pt x="653" y="405"/>
                    </a:cubicBezTo>
                    <a:cubicBezTo>
                      <a:pt x="652" y="403"/>
                      <a:pt x="650" y="407"/>
                      <a:pt x="648" y="409"/>
                    </a:cubicBezTo>
                    <a:cubicBezTo>
                      <a:pt x="647" y="408"/>
                      <a:pt x="647" y="406"/>
                      <a:pt x="650" y="403"/>
                    </a:cubicBezTo>
                    <a:close/>
                    <a:moveTo>
                      <a:pt x="650" y="395"/>
                    </a:moveTo>
                    <a:cubicBezTo>
                      <a:pt x="650" y="395"/>
                      <a:pt x="649" y="394"/>
                      <a:pt x="650" y="393"/>
                    </a:cubicBezTo>
                    <a:cubicBezTo>
                      <a:pt x="652" y="390"/>
                      <a:pt x="652" y="390"/>
                      <a:pt x="652" y="390"/>
                    </a:cubicBezTo>
                    <a:cubicBezTo>
                      <a:pt x="653" y="391"/>
                      <a:pt x="650" y="393"/>
                      <a:pt x="650" y="395"/>
                    </a:cubicBezTo>
                    <a:close/>
                    <a:moveTo>
                      <a:pt x="646" y="399"/>
                    </a:moveTo>
                    <a:cubicBezTo>
                      <a:pt x="646" y="398"/>
                      <a:pt x="647" y="397"/>
                      <a:pt x="648" y="396"/>
                    </a:cubicBezTo>
                    <a:cubicBezTo>
                      <a:pt x="649" y="396"/>
                      <a:pt x="649" y="396"/>
                      <a:pt x="649" y="396"/>
                    </a:cubicBezTo>
                    <a:cubicBezTo>
                      <a:pt x="648" y="398"/>
                      <a:pt x="648" y="397"/>
                      <a:pt x="646" y="399"/>
                    </a:cubicBezTo>
                    <a:close/>
                    <a:moveTo>
                      <a:pt x="674" y="408"/>
                    </a:moveTo>
                    <a:cubicBezTo>
                      <a:pt x="673" y="407"/>
                      <a:pt x="674" y="405"/>
                      <a:pt x="675" y="403"/>
                    </a:cubicBezTo>
                    <a:cubicBezTo>
                      <a:pt x="676" y="404"/>
                      <a:pt x="675" y="406"/>
                      <a:pt x="674" y="408"/>
                    </a:cubicBezTo>
                    <a:close/>
                    <a:moveTo>
                      <a:pt x="504" y="307"/>
                    </a:moveTo>
                    <a:cubicBezTo>
                      <a:pt x="506" y="304"/>
                      <a:pt x="507" y="301"/>
                      <a:pt x="509" y="299"/>
                    </a:cubicBezTo>
                    <a:cubicBezTo>
                      <a:pt x="510" y="301"/>
                      <a:pt x="506" y="306"/>
                      <a:pt x="504" y="307"/>
                    </a:cubicBezTo>
                    <a:close/>
                    <a:moveTo>
                      <a:pt x="661" y="397"/>
                    </a:moveTo>
                    <a:cubicBezTo>
                      <a:pt x="661" y="396"/>
                      <a:pt x="662" y="394"/>
                      <a:pt x="664" y="392"/>
                    </a:cubicBezTo>
                    <a:cubicBezTo>
                      <a:pt x="665" y="391"/>
                      <a:pt x="664" y="393"/>
                      <a:pt x="665" y="393"/>
                    </a:cubicBezTo>
                    <a:cubicBezTo>
                      <a:pt x="663" y="395"/>
                      <a:pt x="663" y="394"/>
                      <a:pt x="661" y="397"/>
                    </a:cubicBezTo>
                    <a:close/>
                    <a:moveTo>
                      <a:pt x="667" y="391"/>
                    </a:moveTo>
                    <a:cubicBezTo>
                      <a:pt x="667" y="391"/>
                      <a:pt x="667" y="390"/>
                      <a:pt x="667" y="390"/>
                    </a:cubicBezTo>
                    <a:cubicBezTo>
                      <a:pt x="668" y="388"/>
                      <a:pt x="669" y="387"/>
                      <a:pt x="671" y="385"/>
                    </a:cubicBezTo>
                    <a:cubicBezTo>
                      <a:pt x="670" y="387"/>
                      <a:pt x="668" y="390"/>
                      <a:pt x="667" y="391"/>
                    </a:cubicBezTo>
                    <a:close/>
                    <a:moveTo>
                      <a:pt x="662" y="379"/>
                    </a:moveTo>
                    <a:cubicBezTo>
                      <a:pt x="661" y="379"/>
                      <a:pt x="663" y="377"/>
                      <a:pt x="662" y="377"/>
                    </a:cubicBezTo>
                    <a:cubicBezTo>
                      <a:pt x="663" y="376"/>
                      <a:pt x="663" y="377"/>
                      <a:pt x="664" y="377"/>
                    </a:cubicBezTo>
                    <a:cubicBezTo>
                      <a:pt x="663" y="378"/>
                      <a:pt x="663" y="378"/>
                      <a:pt x="662" y="379"/>
                    </a:cubicBezTo>
                    <a:close/>
                    <a:moveTo>
                      <a:pt x="511" y="296"/>
                    </a:moveTo>
                    <a:cubicBezTo>
                      <a:pt x="511" y="295"/>
                      <a:pt x="512" y="294"/>
                      <a:pt x="513" y="293"/>
                    </a:cubicBezTo>
                    <a:cubicBezTo>
                      <a:pt x="513" y="294"/>
                      <a:pt x="512" y="295"/>
                      <a:pt x="511" y="296"/>
                    </a:cubicBezTo>
                    <a:close/>
                    <a:moveTo>
                      <a:pt x="533" y="277"/>
                    </a:moveTo>
                    <a:cubicBezTo>
                      <a:pt x="532" y="275"/>
                      <a:pt x="535" y="272"/>
                      <a:pt x="536" y="269"/>
                    </a:cubicBezTo>
                    <a:cubicBezTo>
                      <a:pt x="537" y="270"/>
                      <a:pt x="534" y="275"/>
                      <a:pt x="533" y="277"/>
                    </a:cubicBezTo>
                    <a:close/>
                    <a:moveTo>
                      <a:pt x="698" y="315"/>
                    </a:moveTo>
                    <a:cubicBezTo>
                      <a:pt x="699" y="312"/>
                      <a:pt x="700" y="307"/>
                      <a:pt x="702" y="306"/>
                    </a:cubicBezTo>
                    <a:cubicBezTo>
                      <a:pt x="702" y="308"/>
                      <a:pt x="700" y="311"/>
                      <a:pt x="702" y="310"/>
                    </a:cubicBezTo>
                    <a:cubicBezTo>
                      <a:pt x="701" y="313"/>
                      <a:pt x="700" y="313"/>
                      <a:pt x="700" y="315"/>
                    </a:cubicBezTo>
                    <a:cubicBezTo>
                      <a:pt x="699" y="314"/>
                      <a:pt x="698" y="316"/>
                      <a:pt x="698" y="315"/>
                    </a:cubicBezTo>
                    <a:close/>
                    <a:moveTo>
                      <a:pt x="535" y="265"/>
                    </a:moveTo>
                    <a:cubicBezTo>
                      <a:pt x="534" y="264"/>
                      <a:pt x="535" y="262"/>
                      <a:pt x="536" y="261"/>
                    </a:cubicBezTo>
                    <a:cubicBezTo>
                      <a:pt x="537" y="262"/>
                      <a:pt x="536" y="264"/>
                      <a:pt x="535" y="265"/>
                    </a:cubicBezTo>
                    <a:close/>
                    <a:moveTo>
                      <a:pt x="696" y="312"/>
                    </a:moveTo>
                    <a:cubicBezTo>
                      <a:pt x="696" y="312"/>
                      <a:pt x="698" y="308"/>
                      <a:pt x="698" y="307"/>
                    </a:cubicBezTo>
                    <a:cubicBezTo>
                      <a:pt x="699" y="308"/>
                      <a:pt x="697" y="311"/>
                      <a:pt x="696" y="312"/>
                    </a:cubicBezTo>
                    <a:close/>
                    <a:moveTo>
                      <a:pt x="537" y="261"/>
                    </a:moveTo>
                    <a:cubicBezTo>
                      <a:pt x="538" y="259"/>
                      <a:pt x="538" y="259"/>
                      <a:pt x="538" y="259"/>
                    </a:cubicBezTo>
                    <a:cubicBezTo>
                      <a:pt x="539" y="259"/>
                      <a:pt x="538" y="261"/>
                      <a:pt x="537" y="261"/>
                    </a:cubicBezTo>
                    <a:close/>
                    <a:moveTo>
                      <a:pt x="542" y="245"/>
                    </a:moveTo>
                    <a:cubicBezTo>
                      <a:pt x="542" y="245"/>
                      <a:pt x="543" y="242"/>
                      <a:pt x="543" y="243"/>
                    </a:cubicBezTo>
                    <a:cubicBezTo>
                      <a:pt x="544" y="244"/>
                      <a:pt x="543" y="243"/>
                      <a:pt x="542" y="245"/>
                    </a:cubicBezTo>
                    <a:close/>
                    <a:moveTo>
                      <a:pt x="551" y="244"/>
                    </a:moveTo>
                    <a:cubicBezTo>
                      <a:pt x="551" y="243"/>
                      <a:pt x="551" y="241"/>
                      <a:pt x="551" y="240"/>
                    </a:cubicBezTo>
                    <a:cubicBezTo>
                      <a:pt x="551" y="239"/>
                      <a:pt x="552" y="238"/>
                      <a:pt x="552" y="237"/>
                    </a:cubicBezTo>
                    <a:cubicBezTo>
                      <a:pt x="552" y="235"/>
                      <a:pt x="553" y="233"/>
                      <a:pt x="552" y="231"/>
                    </a:cubicBezTo>
                    <a:cubicBezTo>
                      <a:pt x="552" y="229"/>
                      <a:pt x="553" y="231"/>
                      <a:pt x="553" y="229"/>
                    </a:cubicBezTo>
                    <a:cubicBezTo>
                      <a:pt x="555" y="230"/>
                      <a:pt x="555" y="231"/>
                      <a:pt x="556" y="232"/>
                    </a:cubicBezTo>
                    <a:cubicBezTo>
                      <a:pt x="554" y="234"/>
                      <a:pt x="555" y="237"/>
                      <a:pt x="555" y="239"/>
                    </a:cubicBezTo>
                    <a:cubicBezTo>
                      <a:pt x="555" y="240"/>
                      <a:pt x="554" y="240"/>
                      <a:pt x="553" y="242"/>
                    </a:cubicBezTo>
                    <a:cubicBezTo>
                      <a:pt x="552" y="242"/>
                      <a:pt x="554" y="241"/>
                      <a:pt x="553" y="239"/>
                    </a:cubicBezTo>
                    <a:cubicBezTo>
                      <a:pt x="552" y="240"/>
                      <a:pt x="552" y="240"/>
                      <a:pt x="552" y="241"/>
                    </a:cubicBezTo>
                    <a:cubicBezTo>
                      <a:pt x="551" y="242"/>
                      <a:pt x="551" y="243"/>
                      <a:pt x="551" y="244"/>
                    </a:cubicBezTo>
                    <a:close/>
                    <a:moveTo>
                      <a:pt x="544" y="238"/>
                    </a:moveTo>
                    <a:cubicBezTo>
                      <a:pt x="545" y="238"/>
                      <a:pt x="545" y="237"/>
                      <a:pt x="545" y="238"/>
                    </a:cubicBezTo>
                    <a:cubicBezTo>
                      <a:pt x="546" y="237"/>
                      <a:pt x="546" y="237"/>
                      <a:pt x="546" y="237"/>
                    </a:cubicBezTo>
                    <a:cubicBezTo>
                      <a:pt x="546" y="237"/>
                      <a:pt x="546" y="238"/>
                      <a:pt x="545" y="239"/>
                    </a:cubicBezTo>
                    <a:cubicBezTo>
                      <a:pt x="544" y="239"/>
                      <a:pt x="544" y="239"/>
                      <a:pt x="544" y="238"/>
                    </a:cubicBezTo>
                    <a:close/>
                    <a:moveTo>
                      <a:pt x="548" y="238"/>
                    </a:moveTo>
                    <a:cubicBezTo>
                      <a:pt x="547" y="237"/>
                      <a:pt x="547" y="236"/>
                      <a:pt x="548" y="235"/>
                    </a:cubicBezTo>
                    <a:cubicBezTo>
                      <a:pt x="549" y="236"/>
                      <a:pt x="548" y="237"/>
                      <a:pt x="548" y="238"/>
                    </a:cubicBezTo>
                    <a:close/>
                    <a:moveTo>
                      <a:pt x="577" y="243"/>
                    </a:moveTo>
                    <a:cubicBezTo>
                      <a:pt x="576" y="244"/>
                      <a:pt x="577" y="241"/>
                      <a:pt x="576" y="242"/>
                    </a:cubicBezTo>
                    <a:cubicBezTo>
                      <a:pt x="577" y="241"/>
                      <a:pt x="577" y="240"/>
                      <a:pt x="578" y="240"/>
                    </a:cubicBezTo>
                    <a:cubicBezTo>
                      <a:pt x="578" y="242"/>
                      <a:pt x="576" y="242"/>
                      <a:pt x="577" y="243"/>
                    </a:cubicBezTo>
                    <a:close/>
                    <a:moveTo>
                      <a:pt x="582" y="240"/>
                    </a:moveTo>
                    <a:cubicBezTo>
                      <a:pt x="581" y="240"/>
                      <a:pt x="582" y="238"/>
                      <a:pt x="581" y="240"/>
                    </a:cubicBezTo>
                    <a:cubicBezTo>
                      <a:pt x="580" y="235"/>
                      <a:pt x="584" y="237"/>
                      <a:pt x="583" y="237"/>
                    </a:cubicBezTo>
                    <a:cubicBezTo>
                      <a:pt x="584" y="237"/>
                      <a:pt x="584" y="237"/>
                      <a:pt x="584" y="237"/>
                    </a:cubicBezTo>
                    <a:cubicBezTo>
                      <a:pt x="584" y="237"/>
                      <a:pt x="584" y="237"/>
                      <a:pt x="584" y="237"/>
                    </a:cubicBezTo>
                    <a:cubicBezTo>
                      <a:pt x="583" y="239"/>
                      <a:pt x="583" y="239"/>
                      <a:pt x="582" y="240"/>
                    </a:cubicBezTo>
                    <a:close/>
                    <a:moveTo>
                      <a:pt x="550" y="233"/>
                    </a:moveTo>
                    <a:cubicBezTo>
                      <a:pt x="549" y="233"/>
                      <a:pt x="551" y="230"/>
                      <a:pt x="550" y="230"/>
                    </a:cubicBezTo>
                    <a:cubicBezTo>
                      <a:pt x="550" y="229"/>
                      <a:pt x="551" y="229"/>
                      <a:pt x="551" y="230"/>
                    </a:cubicBezTo>
                    <a:cubicBezTo>
                      <a:pt x="551" y="231"/>
                      <a:pt x="550" y="232"/>
                      <a:pt x="550" y="233"/>
                    </a:cubicBezTo>
                    <a:close/>
                    <a:moveTo>
                      <a:pt x="574" y="237"/>
                    </a:moveTo>
                    <a:cubicBezTo>
                      <a:pt x="573" y="237"/>
                      <a:pt x="574" y="233"/>
                      <a:pt x="575" y="234"/>
                    </a:cubicBezTo>
                    <a:cubicBezTo>
                      <a:pt x="575" y="236"/>
                      <a:pt x="575" y="236"/>
                      <a:pt x="574" y="237"/>
                    </a:cubicBezTo>
                    <a:close/>
                    <a:moveTo>
                      <a:pt x="554" y="226"/>
                    </a:moveTo>
                    <a:cubicBezTo>
                      <a:pt x="555" y="226"/>
                      <a:pt x="556" y="226"/>
                      <a:pt x="556" y="228"/>
                    </a:cubicBezTo>
                    <a:cubicBezTo>
                      <a:pt x="556" y="226"/>
                      <a:pt x="553" y="229"/>
                      <a:pt x="554" y="226"/>
                    </a:cubicBezTo>
                    <a:close/>
                    <a:moveTo>
                      <a:pt x="547" y="226"/>
                    </a:moveTo>
                    <a:cubicBezTo>
                      <a:pt x="548" y="226"/>
                      <a:pt x="548" y="223"/>
                      <a:pt x="547" y="222"/>
                    </a:cubicBezTo>
                    <a:cubicBezTo>
                      <a:pt x="549" y="222"/>
                      <a:pt x="549" y="226"/>
                      <a:pt x="548" y="227"/>
                    </a:cubicBezTo>
                    <a:cubicBezTo>
                      <a:pt x="547" y="227"/>
                      <a:pt x="548" y="225"/>
                      <a:pt x="547" y="226"/>
                    </a:cubicBezTo>
                    <a:close/>
                    <a:moveTo>
                      <a:pt x="560" y="227"/>
                    </a:moveTo>
                    <a:cubicBezTo>
                      <a:pt x="560" y="227"/>
                      <a:pt x="560" y="226"/>
                      <a:pt x="560" y="225"/>
                    </a:cubicBezTo>
                    <a:cubicBezTo>
                      <a:pt x="561" y="225"/>
                      <a:pt x="561" y="225"/>
                      <a:pt x="561" y="225"/>
                    </a:cubicBezTo>
                    <a:cubicBezTo>
                      <a:pt x="561" y="227"/>
                      <a:pt x="560" y="226"/>
                      <a:pt x="560" y="227"/>
                    </a:cubicBezTo>
                    <a:close/>
                    <a:moveTo>
                      <a:pt x="556" y="220"/>
                    </a:moveTo>
                    <a:cubicBezTo>
                      <a:pt x="556" y="221"/>
                      <a:pt x="557" y="218"/>
                      <a:pt x="557" y="218"/>
                    </a:cubicBezTo>
                    <a:cubicBezTo>
                      <a:pt x="559" y="219"/>
                      <a:pt x="560" y="219"/>
                      <a:pt x="560" y="221"/>
                    </a:cubicBezTo>
                    <a:cubicBezTo>
                      <a:pt x="559" y="223"/>
                      <a:pt x="558" y="223"/>
                      <a:pt x="556" y="225"/>
                    </a:cubicBezTo>
                    <a:cubicBezTo>
                      <a:pt x="556" y="223"/>
                      <a:pt x="556" y="222"/>
                      <a:pt x="557" y="220"/>
                    </a:cubicBezTo>
                    <a:cubicBezTo>
                      <a:pt x="557" y="220"/>
                      <a:pt x="557" y="219"/>
                      <a:pt x="556" y="220"/>
                    </a:cubicBezTo>
                    <a:close/>
                    <a:moveTo>
                      <a:pt x="555" y="221"/>
                    </a:moveTo>
                    <a:cubicBezTo>
                      <a:pt x="555" y="222"/>
                      <a:pt x="553" y="220"/>
                      <a:pt x="553" y="220"/>
                    </a:cubicBezTo>
                    <a:cubicBezTo>
                      <a:pt x="553" y="219"/>
                      <a:pt x="554" y="219"/>
                      <a:pt x="554" y="218"/>
                    </a:cubicBezTo>
                    <a:cubicBezTo>
                      <a:pt x="554" y="219"/>
                      <a:pt x="554" y="220"/>
                      <a:pt x="555" y="221"/>
                    </a:cubicBezTo>
                    <a:close/>
                    <a:moveTo>
                      <a:pt x="572" y="223"/>
                    </a:moveTo>
                    <a:cubicBezTo>
                      <a:pt x="572" y="224"/>
                      <a:pt x="571" y="222"/>
                      <a:pt x="570" y="223"/>
                    </a:cubicBezTo>
                    <a:cubicBezTo>
                      <a:pt x="570" y="221"/>
                      <a:pt x="571" y="221"/>
                      <a:pt x="572" y="220"/>
                    </a:cubicBezTo>
                    <a:cubicBezTo>
                      <a:pt x="573" y="220"/>
                      <a:pt x="572" y="223"/>
                      <a:pt x="572" y="223"/>
                    </a:cubicBezTo>
                    <a:close/>
                    <a:moveTo>
                      <a:pt x="553" y="217"/>
                    </a:moveTo>
                    <a:cubicBezTo>
                      <a:pt x="553" y="217"/>
                      <a:pt x="552" y="217"/>
                      <a:pt x="552" y="217"/>
                    </a:cubicBezTo>
                    <a:cubicBezTo>
                      <a:pt x="552" y="216"/>
                      <a:pt x="552" y="216"/>
                      <a:pt x="552" y="216"/>
                    </a:cubicBezTo>
                    <a:cubicBezTo>
                      <a:pt x="553" y="216"/>
                      <a:pt x="553" y="217"/>
                      <a:pt x="553" y="216"/>
                    </a:cubicBezTo>
                    <a:cubicBezTo>
                      <a:pt x="554" y="216"/>
                      <a:pt x="553" y="217"/>
                      <a:pt x="553" y="217"/>
                    </a:cubicBezTo>
                    <a:close/>
                    <a:moveTo>
                      <a:pt x="710" y="224"/>
                    </a:moveTo>
                    <a:cubicBezTo>
                      <a:pt x="709" y="224"/>
                      <a:pt x="710" y="219"/>
                      <a:pt x="710" y="217"/>
                    </a:cubicBezTo>
                    <a:cubicBezTo>
                      <a:pt x="710" y="219"/>
                      <a:pt x="710" y="223"/>
                      <a:pt x="710" y="224"/>
                    </a:cubicBezTo>
                    <a:close/>
                    <a:moveTo>
                      <a:pt x="725" y="204"/>
                    </a:moveTo>
                    <a:cubicBezTo>
                      <a:pt x="724" y="204"/>
                      <a:pt x="724" y="204"/>
                      <a:pt x="723" y="203"/>
                    </a:cubicBezTo>
                    <a:cubicBezTo>
                      <a:pt x="724" y="200"/>
                      <a:pt x="724" y="200"/>
                      <a:pt x="725" y="196"/>
                    </a:cubicBezTo>
                    <a:cubicBezTo>
                      <a:pt x="726" y="197"/>
                      <a:pt x="726" y="201"/>
                      <a:pt x="725" y="204"/>
                    </a:cubicBezTo>
                    <a:close/>
                    <a:moveTo>
                      <a:pt x="733" y="196"/>
                    </a:moveTo>
                    <a:cubicBezTo>
                      <a:pt x="731" y="196"/>
                      <a:pt x="732" y="194"/>
                      <a:pt x="732" y="190"/>
                    </a:cubicBezTo>
                    <a:cubicBezTo>
                      <a:pt x="733" y="191"/>
                      <a:pt x="733" y="193"/>
                      <a:pt x="733" y="196"/>
                    </a:cubicBezTo>
                    <a:close/>
                    <a:moveTo>
                      <a:pt x="711" y="197"/>
                    </a:moveTo>
                    <a:cubicBezTo>
                      <a:pt x="711" y="194"/>
                      <a:pt x="711" y="194"/>
                      <a:pt x="711" y="194"/>
                    </a:cubicBezTo>
                    <a:cubicBezTo>
                      <a:pt x="712" y="194"/>
                      <a:pt x="712" y="193"/>
                      <a:pt x="714" y="192"/>
                    </a:cubicBezTo>
                    <a:cubicBezTo>
                      <a:pt x="714" y="193"/>
                      <a:pt x="714" y="194"/>
                      <a:pt x="714" y="195"/>
                    </a:cubicBezTo>
                    <a:cubicBezTo>
                      <a:pt x="713" y="193"/>
                      <a:pt x="712" y="196"/>
                      <a:pt x="711" y="197"/>
                    </a:cubicBezTo>
                    <a:close/>
                    <a:moveTo>
                      <a:pt x="614" y="201"/>
                    </a:moveTo>
                    <a:cubicBezTo>
                      <a:pt x="615" y="199"/>
                      <a:pt x="615" y="198"/>
                      <a:pt x="616" y="196"/>
                    </a:cubicBezTo>
                    <a:cubicBezTo>
                      <a:pt x="616" y="195"/>
                      <a:pt x="616" y="195"/>
                      <a:pt x="616" y="194"/>
                    </a:cubicBezTo>
                    <a:cubicBezTo>
                      <a:pt x="615" y="194"/>
                      <a:pt x="615" y="194"/>
                      <a:pt x="614" y="195"/>
                    </a:cubicBezTo>
                    <a:cubicBezTo>
                      <a:pt x="614" y="196"/>
                      <a:pt x="615" y="195"/>
                      <a:pt x="615" y="195"/>
                    </a:cubicBezTo>
                    <a:cubicBezTo>
                      <a:pt x="615" y="196"/>
                      <a:pt x="615" y="196"/>
                      <a:pt x="615" y="198"/>
                    </a:cubicBezTo>
                    <a:cubicBezTo>
                      <a:pt x="614" y="198"/>
                      <a:pt x="614" y="196"/>
                      <a:pt x="613" y="196"/>
                    </a:cubicBezTo>
                    <a:cubicBezTo>
                      <a:pt x="612" y="197"/>
                      <a:pt x="614" y="199"/>
                      <a:pt x="613" y="199"/>
                    </a:cubicBezTo>
                    <a:cubicBezTo>
                      <a:pt x="612" y="199"/>
                      <a:pt x="613" y="195"/>
                      <a:pt x="612" y="196"/>
                    </a:cubicBezTo>
                    <a:cubicBezTo>
                      <a:pt x="611" y="194"/>
                      <a:pt x="612" y="194"/>
                      <a:pt x="612" y="192"/>
                    </a:cubicBezTo>
                    <a:cubicBezTo>
                      <a:pt x="611" y="192"/>
                      <a:pt x="611" y="194"/>
                      <a:pt x="611" y="195"/>
                    </a:cubicBezTo>
                    <a:cubicBezTo>
                      <a:pt x="610" y="195"/>
                      <a:pt x="610" y="195"/>
                      <a:pt x="610" y="195"/>
                    </a:cubicBezTo>
                    <a:cubicBezTo>
                      <a:pt x="610" y="193"/>
                      <a:pt x="610" y="192"/>
                      <a:pt x="611" y="190"/>
                    </a:cubicBezTo>
                    <a:cubicBezTo>
                      <a:pt x="611" y="189"/>
                      <a:pt x="610" y="188"/>
                      <a:pt x="610" y="190"/>
                    </a:cubicBezTo>
                    <a:cubicBezTo>
                      <a:pt x="610" y="187"/>
                      <a:pt x="610" y="184"/>
                      <a:pt x="611" y="181"/>
                    </a:cubicBezTo>
                    <a:cubicBezTo>
                      <a:pt x="611" y="179"/>
                      <a:pt x="610" y="183"/>
                      <a:pt x="610" y="181"/>
                    </a:cubicBezTo>
                    <a:cubicBezTo>
                      <a:pt x="610" y="180"/>
                      <a:pt x="612" y="179"/>
                      <a:pt x="613" y="179"/>
                    </a:cubicBezTo>
                    <a:cubicBezTo>
                      <a:pt x="612" y="183"/>
                      <a:pt x="611" y="185"/>
                      <a:pt x="611" y="188"/>
                    </a:cubicBezTo>
                    <a:cubicBezTo>
                      <a:pt x="612" y="188"/>
                      <a:pt x="612" y="186"/>
                      <a:pt x="612" y="184"/>
                    </a:cubicBezTo>
                    <a:cubicBezTo>
                      <a:pt x="613" y="185"/>
                      <a:pt x="613" y="183"/>
                      <a:pt x="613" y="182"/>
                    </a:cubicBezTo>
                    <a:cubicBezTo>
                      <a:pt x="615" y="183"/>
                      <a:pt x="614" y="186"/>
                      <a:pt x="614" y="189"/>
                    </a:cubicBezTo>
                    <a:cubicBezTo>
                      <a:pt x="615" y="188"/>
                      <a:pt x="615" y="183"/>
                      <a:pt x="614" y="180"/>
                    </a:cubicBezTo>
                    <a:cubicBezTo>
                      <a:pt x="615" y="179"/>
                      <a:pt x="615" y="182"/>
                      <a:pt x="616" y="181"/>
                    </a:cubicBezTo>
                    <a:cubicBezTo>
                      <a:pt x="617" y="180"/>
                      <a:pt x="616" y="179"/>
                      <a:pt x="616" y="177"/>
                    </a:cubicBezTo>
                    <a:cubicBezTo>
                      <a:pt x="617" y="177"/>
                      <a:pt x="617" y="180"/>
                      <a:pt x="617" y="183"/>
                    </a:cubicBezTo>
                    <a:cubicBezTo>
                      <a:pt x="617" y="181"/>
                      <a:pt x="616" y="181"/>
                      <a:pt x="616" y="183"/>
                    </a:cubicBezTo>
                    <a:cubicBezTo>
                      <a:pt x="617" y="185"/>
                      <a:pt x="617" y="187"/>
                      <a:pt x="618" y="190"/>
                    </a:cubicBezTo>
                    <a:cubicBezTo>
                      <a:pt x="619" y="188"/>
                      <a:pt x="617" y="186"/>
                      <a:pt x="617" y="183"/>
                    </a:cubicBezTo>
                    <a:cubicBezTo>
                      <a:pt x="618" y="184"/>
                      <a:pt x="617" y="182"/>
                      <a:pt x="618" y="181"/>
                    </a:cubicBezTo>
                    <a:cubicBezTo>
                      <a:pt x="619" y="181"/>
                      <a:pt x="620" y="182"/>
                      <a:pt x="620" y="183"/>
                    </a:cubicBezTo>
                    <a:cubicBezTo>
                      <a:pt x="620" y="183"/>
                      <a:pt x="619" y="183"/>
                      <a:pt x="619" y="182"/>
                    </a:cubicBezTo>
                    <a:cubicBezTo>
                      <a:pt x="618" y="189"/>
                      <a:pt x="619" y="192"/>
                      <a:pt x="618" y="194"/>
                    </a:cubicBezTo>
                    <a:cubicBezTo>
                      <a:pt x="616" y="194"/>
                      <a:pt x="616" y="194"/>
                      <a:pt x="616" y="194"/>
                    </a:cubicBezTo>
                    <a:cubicBezTo>
                      <a:pt x="617" y="197"/>
                      <a:pt x="616" y="197"/>
                      <a:pt x="616" y="199"/>
                    </a:cubicBezTo>
                    <a:cubicBezTo>
                      <a:pt x="615" y="198"/>
                      <a:pt x="615" y="201"/>
                      <a:pt x="614" y="201"/>
                    </a:cubicBezTo>
                    <a:close/>
                    <a:moveTo>
                      <a:pt x="608" y="197"/>
                    </a:moveTo>
                    <a:cubicBezTo>
                      <a:pt x="608" y="194"/>
                      <a:pt x="609" y="193"/>
                      <a:pt x="607" y="194"/>
                    </a:cubicBezTo>
                    <a:cubicBezTo>
                      <a:pt x="607" y="193"/>
                      <a:pt x="609" y="192"/>
                      <a:pt x="608" y="191"/>
                    </a:cubicBezTo>
                    <a:cubicBezTo>
                      <a:pt x="608" y="189"/>
                      <a:pt x="609" y="189"/>
                      <a:pt x="609" y="188"/>
                    </a:cubicBezTo>
                    <a:cubicBezTo>
                      <a:pt x="609" y="189"/>
                      <a:pt x="610" y="190"/>
                      <a:pt x="610" y="192"/>
                    </a:cubicBezTo>
                    <a:cubicBezTo>
                      <a:pt x="607" y="191"/>
                      <a:pt x="610" y="196"/>
                      <a:pt x="608" y="197"/>
                    </a:cubicBezTo>
                    <a:close/>
                    <a:moveTo>
                      <a:pt x="620" y="200"/>
                    </a:moveTo>
                    <a:cubicBezTo>
                      <a:pt x="619" y="199"/>
                      <a:pt x="619" y="197"/>
                      <a:pt x="620" y="196"/>
                    </a:cubicBezTo>
                    <a:cubicBezTo>
                      <a:pt x="621" y="196"/>
                      <a:pt x="620" y="198"/>
                      <a:pt x="620" y="200"/>
                    </a:cubicBezTo>
                    <a:close/>
                    <a:moveTo>
                      <a:pt x="607" y="190"/>
                    </a:moveTo>
                    <a:cubicBezTo>
                      <a:pt x="606" y="188"/>
                      <a:pt x="607" y="186"/>
                      <a:pt x="606" y="185"/>
                    </a:cubicBezTo>
                    <a:cubicBezTo>
                      <a:pt x="606" y="183"/>
                      <a:pt x="606" y="185"/>
                      <a:pt x="607" y="184"/>
                    </a:cubicBezTo>
                    <a:cubicBezTo>
                      <a:pt x="607" y="182"/>
                      <a:pt x="607" y="179"/>
                      <a:pt x="607" y="178"/>
                    </a:cubicBezTo>
                    <a:cubicBezTo>
                      <a:pt x="608" y="177"/>
                      <a:pt x="607" y="179"/>
                      <a:pt x="607" y="180"/>
                    </a:cubicBezTo>
                    <a:cubicBezTo>
                      <a:pt x="608" y="179"/>
                      <a:pt x="609" y="177"/>
                      <a:pt x="608" y="174"/>
                    </a:cubicBezTo>
                    <a:cubicBezTo>
                      <a:pt x="609" y="174"/>
                      <a:pt x="610" y="176"/>
                      <a:pt x="610" y="176"/>
                    </a:cubicBezTo>
                    <a:cubicBezTo>
                      <a:pt x="610" y="177"/>
                      <a:pt x="610" y="176"/>
                      <a:pt x="610" y="179"/>
                    </a:cubicBezTo>
                    <a:cubicBezTo>
                      <a:pt x="609" y="179"/>
                      <a:pt x="609" y="178"/>
                      <a:pt x="609" y="178"/>
                    </a:cubicBezTo>
                    <a:cubicBezTo>
                      <a:pt x="610" y="180"/>
                      <a:pt x="610" y="183"/>
                      <a:pt x="609" y="187"/>
                    </a:cubicBezTo>
                    <a:cubicBezTo>
                      <a:pt x="609" y="184"/>
                      <a:pt x="609" y="182"/>
                      <a:pt x="608" y="180"/>
                    </a:cubicBezTo>
                    <a:cubicBezTo>
                      <a:pt x="607" y="182"/>
                      <a:pt x="609" y="189"/>
                      <a:pt x="607" y="190"/>
                    </a:cubicBezTo>
                    <a:close/>
                    <a:moveTo>
                      <a:pt x="585" y="188"/>
                    </a:moveTo>
                    <a:cubicBezTo>
                      <a:pt x="584" y="187"/>
                      <a:pt x="585" y="184"/>
                      <a:pt x="586" y="184"/>
                    </a:cubicBezTo>
                    <a:cubicBezTo>
                      <a:pt x="586" y="186"/>
                      <a:pt x="585" y="187"/>
                      <a:pt x="585" y="188"/>
                    </a:cubicBezTo>
                    <a:close/>
                    <a:moveTo>
                      <a:pt x="703" y="172"/>
                    </a:moveTo>
                    <a:cubicBezTo>
                      <a:pt x="702" y="169"/>
                      <a:pt x="702" y="169"/>
                      <a:pt x="702" y="169"/>
                    </a:cubicBezTo>
                    <a:cubicBezTo>
                      <a:pt x="704" y="169"/>
                      <a:pt x="704" y="169"/>
                      <a:pt x="704" y="169"/>
                    </a:cubicBezTo>
                    <a:cubicBezTo>
                      <a:pt x="704" y="171"/>
                      <a:pt x="703" y="172"/>
                      <a:pt x="703" y="172"/>
                    </a:cubicBezTo>
                    <a:close/>
                    <a:moveTo>
                      <a:pt x="588" y="183"/>
                    </a:moveTo>
                    <a:cubicBezTo>
                      <a:pt x="588" y="183"/>
                      <a:pt x="589" y="182"/>
                      <a:pt x="589" y="182"/>
                    </a:cubicBezTo>
                    <a:cubicBezTo>
                      <a:pt x="589" y="182"/>
                      <a:pt x="589" y="184"/>
                      <a:pt x="589" y="184"/>
                    </a:cubicBezTo>
                    <a:cubicBezTo>
                      <a:pt x="589" y="183"/>
                      <a:pt x="587" y="184"/>
                      <a:pt x="588" y="182"/>
                    </a:cubicBezTo>
                    <a:cubicBezTo>
                      <a:pt x="588" y="182"/>
                      <a:pt x="588" y="183"/>
                      <a:pt x="588" y="183"/>
                    </a:cubicBezTo>
                    <a:close/>
                    <a:moveTo>
                      <a:pt x="611" y="179"/>
                    </a:moveTo>
                    <a:cubicBezTo>
                      <a:pt x="611" y="178"/>
                      <a:pt x="611" y="177"/>
                      <a:pt x="611" y="176"/>
                    </a:cubicBezTo>
                    <a:cubicBezTo>
                      <a:pt x="612" y="176"/>
                      <a:pt x="612" y="176"/>
                      <a:pt x="612" y="176"/>
                    </a:cubicBezTo>
                    <a:cubicBezTo>
                      <a:pt x="612" y="178"/>
                      <a:pt x="611" y="179"/>
                      <a:pt x="611" y="179"/>
                    </a:cubicBezTo>
                    <a:close/>
                    <a:moveTo>
                      <a:pt x="587" y="181"/>
                    </a:moveTo>
                    <a:cubicBezTo>
                      <a:pt x="586" y="180"/>
                      <a:pt x="588" y="176"/>
                      <a:pt x="588" y="177"/>
                    </a:cubicBezTo>
                    <a:cubicBezTo>
                      <a:pt x="588" y="179"/>
                      <a:pt x="588" y="180"/>
                      <a:pt x="587" y="181"/>
                    </a:cubicBezTo>
                    <a:close/>
                    <a:moveTo>
                      <a:pt x="621" y="172"/>
                    </a:moveTo>
                    <a:cubicBezTo>
                      <a:pt x="620" y="172"/>
                      <a:pt x="620" y="172"/>
                      <a:pt x="620" y="172"/>
                    </a:cubicBezTo>
                    <a:cubicBezTo>
                      <a:pt x="620" y="171"/>
                      <a:pt x="620" y="171"/>
                      <a:pt x="619" y="171"/>
                    </a:cubicBezTo>
                    <a:cubicBezTo>
                      <a:pt x="620" y="170"/>
                      <a:pt x="621" y="170"/>
                      <a:pt x="621" y="172"/>
                    </a:cubicBezTo>
                    <a:close/>
                    <a:moveTo>
                      <a:pt x="602" y="171"/>
                    </a:moveTo>
                    <a:cubicBezTo>
                      <a:pt x="601" y="171"/>
                      <a:pt x="601" y="168"/>
                      <a:pt x="602" y="168"/>
                    </a:cubicBezTo>
                    <a:cubicBezTo>
                      <a:pt x="603" y="169"/>
                      <a:pt x="602" y="170"/>
                      <a:pt x="602" y="171"/>
                    </a:cubicBezTo>
                    <a:close/>
                    <a:moveTo>
                      <a:pt x="601" y="166"/>
                    </a:moveTo>
                    <a:cubicBezTo>
                      <a:pt x="600" y="165"/>
                      <a:pt x="601" y="164"/>
                      <a:pt x="601" y="163"/>
                    </a:cubicBezTo>
                    <a:cubicBezTo>
                      <a:pt x="601" y="163"/>
                      <a:pt x="601" y="165"/>
                      <a:pt x="602" y="165"/>
                    </a:cubicBezTo>
                    <a:cubicBezTo>
                      <a:pt x="602" y="166"/>
                      <a:pt x="601" y="166"/>
                      <a:pt x="601" y="166"/>
                    </a:cubicBezTo>
                    <a:close/>
                    <a:moveTo>
                      <a:pt x="664" y="115"/>
                    </a:moveTo>
                    <a:cubicBezTo>
                      <a:pt x="663" y="114"/>
                      <a:pt x="664" y="119"/>
                      <a:pt x="662" y="118"/>
                    </a:cubicBezTo>
                    <a:cubicBezTo>
                      <a:pt x="662" y="113"/>
                      <a:pt x="659" y="108"/>
                      <a:pt x="659" y="102"/>
                    </a:cubicBezTo>
                    <a:cubicBezTo>
                      <a:pt x="660" y="102"/>
                      <a:pt x="661" y="101"/>
                      <a:pt x="660" y="98"/>
                    </a:cubicBezTo>
                    <a:cubicBezTo>
                      <a:pt x="661" y="99"/>
                      <a:pt x="661" y="98"/>
                      <a:pt x="663" y="97"/>
                    </a:cubicBezTo>
                    <a:cubicBezTo>
                      <a:pt x="663" y="99"/>
                      <a:pt x="662" y="100"/>
                      <a:pt x="662" y="102"/>
                    </a:cubicBezTo>
                    <a:cubicBezTo>
                      <a:pt x="664" y="105"/>
                      <a:pt x="664" y="109"/>
                      <a:pt x="665" y="110"/>
                    </a:cubicBezTo>
                    <a:cubicBezTo>
                      <a:pt x="665" y="112"/>
                      <a:pt x="665" y="112"/>
                      <a:pt x="664" y="113"/>
                    </a:cubicBezTo>
                    <a:cubicBezTo>
                      <a:pt x="665" y="115"/>
                      <a:pt x="665" y="117"/>
                      <a:pt x="664" y="118"/>
                    </a:cubicBezTo>
                    <a:cubicBezTo>
                      <a:pt x="664" y="118"/>
                      <a:pt x="663" y="116"/>
                      <a:pt x="664" y="115"/>
                    </a:cubicBezTo>
                    <a:close/>
                    <a:moveTo>
                      <a:pt x="665" y="117"/>
                    </a:moveTo>
                    <a:cubicBezTo>
                      <a:pt x="667" y="119"/>
                      <a:pt x="666" y="115"/>
                      <a:pt x="667" y="114"/>
                    </a:cubicBezTo>
                    <a:cubicBezTo>
                      <a:pt x="668" y="123"/>
                      <a:pt x="672" y="136"/>
                      <a:pt x="669" y="140"/>
                    </a:cubicBezTo>
                    <a:cubicBezTo>
                      <a:pt x="670" y="142"/>
                      <a:pt x="670" y="144"/>
                      <a:pt x="670" y="145"/>
                    </a:cubicBezTo>
                    <a:cubicBezTo>
                      <a:pt x="670" y="147"/>
                      <a:pt x="670" y="144"/>
                      <a:pt x="671" y="145"/>
                    </a:cubicBezTo>
                    <a:cubicBezTo>
                      <a:pt x="671" y="147"/>
                      <a:pt x="671" y="150"/>
                      <a:pt x="670" y="151"/>
                    </a:cubicBezTo>
                    <a:cubicBezTo>
                      <a:pt x="669" y="147"/>
                      <a:pt x="669" y="145"/>
                      <a:pt x="669" y="143"/>
                    </a:cubicBezTo>
                    <a:cubicBezTo>
                      <a:pt x="668" y="140"/>
                      <a:pt x="668" y="139"/>
                      <a:pt x="668" y="136"/>
                    </a:cubicBezTo>
                    <a:cubicBezTo>
                      <a:pt x="668" y="136"/>
                      <a:pt x="668" y="137"/>
                      <a:pt x="668" y="138"/>
                    </a:cubicBezTo>
                    <a:cubicBezTo>
                      <a:pt x="666" y="136"/>
                      <a:pt x="666" y="134"/>
                      <a:pt x="666" y="131"/>
                    </a:cubicBezTo>
                    <a:cubicBezTo>
                      <a:pt x="666" y="129"/>
                      <a:pt x="665" y="126"/>
                      <a:pt x="664" y="122"/>
                    </a:cubicBezTo>
                    <a:cubicBezTo>
                      <a:pt x="665" y="121"/>
                      <a:pt x="665" y="120"/>
                      <a:pt x="666" y="119"/>
                    </a:cubicBezTo>
                    <a:cubicBezTo>
                      <a:pt x="666" y="119"/>
                      <a:pt x="665" y="119"/>
                      <a:pt x="665" y="117"/>
                    </a:cubicBezTo>
                    <a:close/>
                    <a:moveTo>
                      <a:pt x="689" y="125"/>
                    </a:moveTo>
                    <a:cubicBezTo>
                      <a:pt x="688" y="126"/>
                      <a:pt x="687" y="122"/>
                      <a:pt x="688" y="122"/>
                    </a:cubicBezTo>
                    <a:lnTo>
                      <a:pt x="689" y="125"/>
                    </a:lnTo>
                    <a:close/>
                    <a:moveTo>
                      <a:pt x="618" y="146"/>
                    </a:moveTo>
                    <a:cubicBezTo>
                      <a:pt x="616" y="147"/>
                      <a:pt x="618" y="142"/>
                      <a:pt x="618" y="146"/>
                    </a:cubicBezTo>
                    <a:close/>
                    <a:moveTo>
                      <a:pt x="619" y="145"/>
                    </a:moveTo>
                    <a:cubicBezTo>
                      <a:pt x="619" y="145"/>
                      <a:pt x="618" y="142"/>
                      <a:pt x="619" y="142"/>
                    </a:cubicBezTo>
                    <a:cubicBezTo>
                      <a:pt x="620" y="144"/>
                      <a:pt x="619" y="144"/>
                      <a:pt x="619" y="145"/>
                    </a:cubicBezTo>
                    <a:close/>
                    <a:moveTo>
                      <a:pt x="690" y="122"/>
                    </a:moveTo>
                    <a:cubicBezTo>
                      <a:pt x="689" y="119"/>
                      <a:pt x="690" y="118"/>
                      <a:pt x="690" y="116"/>
                    </a:cubicBezTo>
                    <a:cubicBezTo>
                      <a:pt x="690" y="117"/>
                      <a:pt x="691" y="118"/>
                      <a:pt x="691" y="120"/>
                    </a:cubicBezTo>
                    <a:cubicBezTo>
                      <a:pt x="691" y="121"/>
                      <a:pt x="691" y="122"/>
                      <a:pt x="690" y="122"/>
                    </a:cubicBezTo>
                    <a:close/>
                    <a:moveTo>
                      <a:pt x="686" y="104"/>
                    </a:moveTo>
                    <a:cubicBezTo>
                      <a:pt x="685" y="104"/>
                      <a:pt x="684" y="102"/>
                      <a:pt x="683" y="101"/>
                    </a:cubicBezTo>
                    <a:cubicBezTo>
                      <a:pt x="682" y="102"/>
                      <a:pt x="684" y="103"/>
                      <a:pt x="683" y="104"/>
                    </a:cubicBezTo>
                    <a:cubicBezTo>
                      <a:pt x="682" y="105"/>
                      <a:pt x="682" y="100"/>
                      <a:pt x="681" y="99"/>
                    </a:cubicBezTo>
                    <a:cubicBezTo>
                      <a:pt x="683" y="98"/>
                      <a:pt x="681" y="95"/>
                      <a:pt x="682" y="94"/>
                    </a:cubicBezTo>
                    <a:cubicBezTo>
                      <a:pt x="683" y="97"/>
                      <a:pt x="684" y="100"/>
                      <a:pt x="685" y="100"/>
                    </a:cubicBezTo>
                    <a:cubicBezTo>
                      <a:pt x="686" y="102"/>
                      <a:pt x="685" y="103"/>
                      <a:pt x="686" y="104"/>
                    </a:cubicBezTo>
                    <a:close/>
                    <a:moveTo>
                      <a:pt x="618" y="122"/>
                    </a:moveTo>
                    <a:cubicBezTo>
                      <a:pt x="617" y="122"/>
                      <a:pt x="616" y="119"/>
                      <a:pt x="617" y="119"/>
                    </a:cubicBezTo>
                    <a:cubicBezTo>
                      <a:pt x="617" y="120"/>
                      <a:pt x="618" y="121"/>
                      <a:pt x="618" y="122"/>
                    </a:cubicBezTo>
                    <a:close/>
                    <a:moveTo>
                      <a:pt x="621" y="113"/>
                    </a:moveTo>
                    <a:cubicBezTo>
                      <a:pt x="621" y="114"/>
                      <a:pt x="622" y="116"/>
                      <a:pt x="621" y="116"/>
                    </a:cubicBezTo>
                    <a:cubicBezTo>
                      <a:pt x="621" y="115"/>
                      <a:pt x="620" y="113"/>
                      <a:pt x="621" y="113"/>
                    </a:cubicBezTo>
                    <a:close/>
                    <a:moveTo>
                      <a:pt x="618" y="110"/>
                    </a:moveTo>
                    <a:cubicBezTo>
                      <a:pt x="619" y="109"/>
                      <a:pt x="618" y="106"/>
                      <a:pt x="619" y="108"/>
                    </a:cubicBezTo>
                    <a:cubicBezTo>
                      <a:pt x="619" y="106"/>
                      <a:pt x="617" y="102"/>
                      <a:pt x="619" y="101"/>
                    </a:cubicBezTo>
                    <a:cubicBezTo>
                      <a:pt x="620" y="105"/>
                      <a:pt x="622" y="109"/>
                      <a:pt x="621" y="113"/>
                    </a:cubicBezTo>
                    <a:cubicBezTo>
                      <a:pt x="620" y="113"/>
                      <a:pt x="620" y="111"/>
                      <a:pt x="619" y="110"/>
                    </a:cubicBezTo>
                    <a:cubicBezTo>
                      <a:pt x="619" y="111"/>
                      <a:pt x="619" y="113"/>
                      <a:pt x="620" y="114"/>
                    </a:cubicBezTo>
                    <a:cubicBezTo>
                      <a:pt x="620" y="116"/>
                      <a:pt x="620" y="117"/>
                      <a:pt x="621" y="118"/>
                    </a:cubicBezTo>
                    <a:cubicBezTo>
                      <a:pt x="620" y="120"/>
                      <a:pt x="618" y="113"/>
                      <a:pt x="619" y="111"/>
                    </a:cubicBezTo>
                    <a:cubicBezTo>
                      <a:pt x="618" y="110"/>
                      <a:pt x="617" y="109"/>
                      <a:pt x="618" y="110"/>
                    </a:cubicBezTo>
                    <a:cubicBezTo>
                      <a:pt x="617" y="109"/>
                      <a:pt x="617" y="106"/>
                      <a:pt x="616" y="105"/>
                    </a:cubicBezTo>
                    <a:cubicBezTo>
                      <a:pt x="618" y="104"/>
                      <a:pt x="618" y="109"/>
                      <a:pt x="618" y="110"/>
                    </a:cubicBezTo>
                    <a:close/>
                    <a:moveTo>
                      <a:pt x="665" y="96"/>
                    </a:moveTo>
                    <a:cubicBezTo>
                      <a:pt x="663" y="96"/>
                      <a:pt x="663" y="93"/>
                      <a:pt x="662" y="92"/>
                    </a:cubicBezTo>
                    <a:cubicBezTo>
                      <a:pt x="662" y="92"/>
                      <a:pt x="663" y="95"/>
                      <a:pt x="662" y="96"/>
                    </a:cubicBezTo>
                    <a:cubicBezTo>
                      <a:pt x="661" y="96"/>
                      <a:pt x="660" y="95"/>
                      <a:pt x="660" y="92"/>
                    </a:cubicBezTo>
                    <a:cubicBezTo>
                      <a:pt x="660" y="88"/>
                      <a:pt x="662" y="90"/>
                      <a:pt x="663" y="86"/>
                    </a:cubicBezTo>
                    <a:cubicBezTo>
                      <a:pt x="664" y="89"/>
                      <a:pt x="665" y="87"/>
                      <a:pt x="665" y="90"/>
                    </a:cubicBezTo>
                    <a:cubicBezTo>
                      <a:pt x="664" y="90"/>
                      <a:pt x="663" y="90"/>
                      <a:pt x="663" y="92"/>
                    </a:cubicBezTo>
                    <a:cubicBezTo>
                      <a:pt x="664" y="94"/>
                      <a:pt x="665" y="94"/>
                      <a:pt x="665" y="96"/>
                    </a:cubicBezTo>
                    <a:close/>
                    <a:moveTo>
                      <a:pt x="616" y="102"/>
                    </a:moveTo>
                    <a:cubicBezTo>
                      <a:pt x="614" y="101"/>
                      <a:pt x="615" y="100"/>
                      <a:pt x="614" y="97"/>
                    </a:cubicBezTo>
                    <a:cubicBezTo>
                      <a:pt x="615" y="98"/>
                      <a:pt x="616" y="100"/>
                      <a:pt x="616" y="102"/>
                    </a:cubicBezTo>
                    <a:close/>
                    <a:moveTo>
                      <a:pt x="135" y="327"/>
                    </a:moveTo>
                    <a:cubicBezTo>
                      <a:pt x="136" y="330"/>
                      <a:pt x="138" y="331"/>
                      <a:pt x="138" y="332"/>
                    </a:cubicBezTo>
                    <a:cubicBezTo>
                      <a:pt x="138" y="333"/>
                      <a:pt x="137" y="331"/>
                      <a:pt x="137" y="332"/>
                    </a:cubicBezTo>
                    <a:cubicBezTo>
                      <a:pt x="137" y="331"/>
                      <a:pt x="134" y="329"/>
                      <a:pt x="135" y="327"/>
                    </a:cubicBezTo>
                    <a:close/>
                    <a:moveTo>
                      <a:pt x="142" y="344"/>
                    </a:moveTo>
                    <a:cubicBezTo>
                      <a:pt x="140" y="344"/>
                      <a:pt x="140" y="342"/>
                      <a:pt x="140" y="343"/>
                    </a:cubicBezTo>
                    <a:cubicBezTo>
                      <a:pt x="138" y="341"/>
                      <a:pt x="138" y="340"/>
                      <a:pt x="137" y="339"/>
                    </a:cubicBezTo>
                    <a:cubicBezTo>
                      <a:pt x="138" y="338"/>
                      <a:pt x="140" y="341"/>
                      <a:pt x="142" y="344"/>
                    </a:cubicBezTo>
                    <a:close/>
                    <a:moveTo>
                      <a:pt x="140" y="340"/>
                    </a:moveTo>
                    <a:cubicBezTo>
                      <a:pt x="138" y="337"/>
                      <a:pt x="141" y="340"/>
                      <a:pt x="142" y="341"/>
                    </a:cubicBezTo>
                    <a:cubicBezTo>
                      <a:pt x="141" y="341"/>
                      <a:pt x="140" y="341"/>
                      <a:pt x="139" y="340"/>
                    </a:cubicBezTo>
                    <a:cubicBezTo>
                      <a:pt x="139" y="339"/>
                      <a:pt x="138" y="338"/>
                      <a:pt x="137" y="337"/>
                    </a:cubicBezTo>
                    <a:cubicBezTo>
                      <a:pt x="139" y="336"/>
                      <a:pt x="138" y="338"/>
                      <a:pt x="140" y="3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行楷简" panose="02010609000101010101" pitchFamily="49" charset="-122"/>
                  <a:ea typeface="汉仪行楷简" panose="02010609000101010101" pitchFamily="49" charset="-122"/>
                </a:endParaRPr>
              </a:p>
            </p:txBody>
          </p:sp>
        </p:grpSp>
        <p:sp>
          <p:nvSpPr>
            <p:cNvPr id="60" name="文本框 59"/>
            <p:cNvSpPr txBox="1"/>
            <p:nvPr>
              <p:custDataLst>
                <p:tags r:id="rId16"/>
              </p:custDataLst>
            </p:nvPr>
          </p:nvSpPr>
          <p:spPr>
            <a:xfrm>
              <a:off x="4204008" y="2305078"/>
              <a:ext cx="6742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chemeClr val="bg1"/>
                  </a:solidFill>
                  <a:latin typeface="汉仪行楷简" panose="02010609000101010101" pitchFamily="49" charset="-122"/>
                  <a:ea typeface="汉仪行楷简" panose="02010609000101010101" pitchFamily="49" charset="-122"/>
                </a:rPr>
                <a:t>06</a:t>
              </a:r>
              <a:endParaRPr lang="zh-CN" altLang="en-US" sz="2800">
                <a:solidFill>
                  <a:schemeClr val="bg1"/>
                </a:solidFill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</p:grpSp>
      <p:pic>
        <p:nvPicPr>
          <p:cNvPr id="61" name="内容占位符 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2"/>
          <a:stretch>
            <a:fillRect/>
          </a:stretch>
        </p:blipFill>
        <p:spPr>
          <a:xfrm>
            <a:off x="509687" y="174161"/>
            <a:ext cx="6273249" cy="292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81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0" grpId="0"/>
      <p:bldP spid="51" grpId="0"/>
      <p:bldP spid="53" grpId="0"/>
      <p:bldP spid="5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>
                <a:latin typeface="汉仪行楷简" panose="02010609000101010101" pitchFamily="49" charset="-122"/>
                <a:ea typeface="汉仪行楷简" panose="02010609000101010101" pitchFamily="49" charset="-122"/>
              </a:rPr>
              <a:t>点击此处添加标题</a:t>
            </a: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438652" y="2983077"/>
            <a:ext cx="2046796" cy="2009078"/>
            <a:chOff x="7389813" y="4141788"/>
            <a:chExt cx="1636712" cy="1606551"/>
          </a:xfrm>
          <a:solidFill>
            <a:srgbClr val="212121"/>
          </a:solidFill>
        </p:grpSpPr>
        <p:sp>
          <p:nvSpPr>
            <p:cNvPr id="5" name="MH_Other_10"/>
            <p:cNvSpPr/>
            <p:nvPr>
              <p:custDataLst>
                <p:tags r:id="rId19"/>
              </p:custDataLst>
            </p:nvPr>
          </p:nvSpPr>
          <p:spPr bwMode="auto">
            <a:xfrm>
              <a:off x="7548564" y="4221163"/>
              <a:ext cx="1411287" cy="1395412"/>
            </a:xfrm>
            <a:custGeom>
              <a:avLst/>
              <a:gdLst>
                <a:gd name="T0" fmla="*/ 2147483646 w 651"/>
                <a:gd name="T1" fmla="*/ 2147483646 h 644"/>
                <a:gd name="T2" fmla="*/ 2147483646 w 651"/>
                <a:gd name="T3" fmla="*/ 2147483646 h 644"/>
                <a:gd name="T4" fmla="*/ 2147483646 w 651"/>
                <a:gd name="T5" fmla="*/ 2147483646 h 644"/>
                <a:gd name="T6" fmla="*/ 2147483646 w 651"/>
                <a:gd name="T7" fmla="*/ 2147483646 h 644"/>
                <a:gd name="T8" fmla="*/ 2147483646 w 651"/>
                <a:gd name="T9" fmla="*/ 2147483646 h 6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1" h="644">
                  <a:moveTo>
                    <a:pt x="284" y="623"/>
                  </a:moveTo>
                  <a:cubicBezTo>
                    <a:pt x="451" y="644"/>
                    <a:pt x="605" y="526"/>
                    <a:pt x="628" y="360"/>
                  </a:cubicBezTo>
                  <a:cubicBezTo>
                    <a:pt x="651" y="194"/>
                    <a:pt x="534" y="42"/>
                    <a:pt x="367" y="21"/>
                  </a:cubicBezTo>
                  <a:cubicBezTo>
                    <a:pt x="200" y="0"/>
                    <a:pt x="46" y="118"/>
                    <a:pt x="23" y="284"/>
                  </a:cubicBezTo>
                  <a:cubicBezTo>
                    <a:pt x="0" y="451"/>
                    <a:pt x="117" y="602"/>
                    <a:pt x="284" y="6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6" name="MH_Other_11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7389813" y="4141788"/>
              <a:ext cx="1598612" cy="1403350"/>
            </a:xfrm>
            <a:custGeom>
              <a:avLst/>
              <a:gdLst>
                <a:gd name="T0" fmla="*/ 2147483646 w 737"/>
                <a:gd name="T1" fmla="*/ 2147483646 h 648"/>
                <a:gd name="T2" fmla="*/ 2147483646 w 737"/>
                <a:gd name="T3" fmla="*/ 2147483646 h 648"/>
                <a:gd name="T4" fmla="*/ 2147483646 w 737"/>
                <a:gd name="T5" fmla="*/ 2147483646 h 648"/>
                <a:gd name="T6" fmla="*/ 2147483646 w 737"/>
                <a:gd name="T7" fmla="*/ 2147483646 h 648"/>
                <a:gd name="T8" fmla="*/ 2147483646 w 737"/>
                <a:gd name="T9" fmla="*/ 2147483646 h 648"/>
                <a:gd name="T10" fmla="*/ 2147483646 w 737"/>
                <a:gd name="T11" fmla="*/ 2147483646 h 648"/>
                <a:gd name="T12" fmla="*/ 2147483646 w 737"/>
                <a:gd name="T13" fmla="*/ 2147483646 h 648"/>
                <a:gd name="T14" fmla="*/ 2147483646 w 737"/>
                <a:gd name="T15" fmla="*/ 2147483646 h 648"/>
                <a:gd name="T16" fmla="*/ 2147483646 w 737"/>
                <a:gd name="T17" fmla="*/ 2147483646 h 648"/>
                <a:gd name="T18" fmla="*/ 2147483646 w 737"/>
                <a:gd name="T19" fmla="*/ 2147483646 h 648"/>
                <a:gd name="T20" fmla="*/ 2147483646 w 737"/>
                <a:gd name="T21" fmla="*/ 2147483646 h 648"/>
                <a:gd name="T22" fmla="*/ 2147483646 w 737"/>
                <a:gd name="T23" fmla="*/ 2147483646 h 648"/>
                <a:gd name="T24" fmla="*/ 2147483646 w 737"/>
                <a:gd name="T25" fmla="*/ 2147483646 h 648"/>
                <a:gd name="T26" fmla="*/ 2147483646 w 737"/>
                <a:gd name="T27" fmla="*/ 2147483646 h 648"/>
                <a:gd name="T28" fmla="*/ 2147483646 w 737"/>
                <a:gd name="T29" fmla="*/ 2147483646 h 648"/>
                <a:gd name="T30" fmla="*/ 2147483646 w 737"/>
                <a:gd name="T31" fmla="*/ 2147483646 h 648"/>
                <a:gd name="T32" fmla="*/ 2147483646 w 737"/>
                <a:gd name="T33" fmla="*/ 2147483646 h 648"/>
                <a:gd name="T34" fmla="*/ 2147483646 w 737"/>
                <a:gd name="T35" fmla="*/ 2147483646 h 648"/>
                <a:gd name="T36" fmla="*/ 2147483646 w 737"/>
                <a:gd name="T37" fmla="*/ 2147483646 h 648"/>
                <a:gd name="T38" fmla="*/ 2147483646 w 737"/>
                <a:gd name="T39" fmla="*/ 2147483646 h 648"/>
                <a:gd name="T40" fmla="*/ 2147483646 w 737"/>
                <a:gd name="T41" fmla="*/ 2147483646 h 648"/>
                <a:gd name="T42" fmla="*/ 2147483646 w 737"/>
                <a:gd name="T43" fmla="*/ 2147483646 h 648"/>
                <a:gd name="T44" fmla="*/ 2147483646 w 737"/>
                <a:gd name="T45" fmla="*/ 2147483646 h 648"/>
                <a:gd name="T46" fmla="*/ 2147483646 w 737"/>
                <a:gd name="T47" fmla="*/ 2147483646 h 648"/>
                <a:gd name="T48" fmla="*/ 2147483646 w 737"/>
                <a:gd name="T49" fmla="*/ 2147483646 h 648"/>
                <a:gd name="T50" fmla="*/ 2147483646 w 737"/>
                <a:gd name="T51" fmla="*/ 2147483646 h 648"/>
                <a:gd name="T52" fmla="*/ 2147483646 w 737"/>
                <a:gd name="T53" fmla="*/ 2147483646 h 648"/>
                <a:gd name="T54" fmla="*/ 2147483646 w 737"/>
                <a:gd name="T55" fmla="*/ 2147483646 h 648"/>
                <a:gd name="T56" fmla="*/ 2147483646 w 737"/>
                <a:gd name="T57" fmla="*/ 2147483646 h 648"/>
                <a:gd name="T58" fmla="*/ 2147483646 w 737"/>
                <a:gd name="T59" fmla="*/ 2147483646 h 648"/>
                <a:gd name="T60" fmla="*/ 2147483646 w 737"/>
                <a:gd name="T61" fmla="*/ 2147483646 h 648"/>
                <a:gd name="T62" fmla="*/ 2147483646 w 737"/>
                <a:gd name="T63" fmla="*/ 2147483646 h 648"/>
                <a:gd name="T64" fmla="*/ 2147483646 w 737"/>
                <a:gd name="T65" fmla="*/ 2147483646 h 648"/>
                <a:gd name="T66" fmla="*/ 2147483646 w 737"/>
                <a:gd name="T67" fmla="*/ 2147483646 h 648"/>
                <a:gd name="T68" fmla="*/ 2147483646 w 737"/>
                <a:gd name="T69" fmla="*/ 2147483646 h 648"/>
                <a:gd name="T70" fmla="*/ 2147483646 w 737"/>
                <a:gd name="T71" fmla="*/ 2147483646 h 648"/>
                <a:gd name="T72" fmla="*/ 2147483646 w 737"/>
                <a:gd name="T73" fmla="*/ 2147483646 h 648"/>
                <a:gd name="T74" fmla="*/ 2147483646 w 737"/>
                <a:gd name="T75" fmla="*/ 2147483646 h 648"/>
                <a:gd name="T76" fmla="*/ 2147483646 w 737"/>
                <a:gd name="T77" fmla="*/ 2147483646 h 648"/>
                <a:gd name="T78" fmla="*/ 2147483646 w 737"/>
                <a:gd name="T79" fmla="*/ 2147483646 h 648"/>
                <a:gd name="T80" fmla="*/ 2147483646 w 737"/>
                <a:gd name="T81" fmla="*/ 2147483646 h 648"/>
                <a:gd name="T82" fmla="*/ 2147483646 w 737"/>
                <a:gd name="T83" fmla="*/ 2147483646 h 648"/>
                <a:gd name="T84" fmla="*/ 2147483646 w 737"/>
                <a:gd name="T85" fmla="*/ 2147483646 h 648"/>
                <a:gd name="T86" fmla="*/ 2147483646 w 737"/>
                <a:gd name="T87" fmla="*/ 2147483646 h 648"/>
                <a:gd name="T88" fmla="*/ 2147483646 w 737"/>
                <a:gd name="T89" fmla="*/ 2147483646 h 648"/>
                <a:gd name="T90" fmla="*/ 2147483646 w 737"/>
                <a:gd name="T91" fmla="*/ 2147483646 h 648"/>
                <a:gd name="T92" fmla="*/ 2147483646 w 737"/>
                <a:gd name="T93" fmla="*/ 2147483646 h 648"/>
                <a:gd name="T94" fmla="*/ 2147483646 w 737"/>
                <a:gd name="T95" fmla="*/ 2147483646 h 648"/>
                <a:gd name="T96" fmla="*/ 2147483646 w 737"/>
                <a:gd name="T97" fmla="*/ 2147483646 h 648"/>
                <a:gd name="T98" fmla="*/ 2147483646 w 737"/>
                <a:gd name="T99" fmla="*/ 2147483646 h 648"/>
                <a:gd name="T100" fmla="*/ 2147483646 w 737"/>
                <a:gd name="T101" fmla="*/ 2147483646 h 648"/>
                <a:gd name="T102" fmla="*/ 2147483646 w 737"/>
                <a:gd name="T103" fmla="*/ 2147483646 h 648"/>
                <a:gd name="T104" fmla="*/ 2147483646 w 737"/>
                <a:gd name="T105" fmla="*/ 2147483646 h 648"/>
                <a:gd name="T106" fmla="*/ 2147483646 w 737"/>
                <a:gd name="T107" fmla="*/ 2147483646 h 648"/>
                <a:gd name="T108" fmla="*/ 2147483646 w 737"/>
                <a:gd name="T109" fmla="*/ 2147483646 h 648"/>
                <a:gd name="T110" fmla="*/ 2147483646 w 737"/>
                <a:gd name="T111" fmla="*/ 2147483646 h 648"/>
                <a:gd name="T112" fmla="*/ 2147483646 w 737"/>
                <a:gd name="T113" fmla="*/ 2147483646 h 648"/>
                <a:gd name="T114" fmla="*/ 2147483646 w 737"/>
                <a:gd name="T115" fmla="*/ 2147483646 h 648"/>
                <a:gd name="T116" fmla="*/ 2147483646 w 737"/>
                <a:gd name="T117" fmla="*/ 2147483646 h 648"/>
                <a:gd name="T118" fmla="*/ 2147483646 w 737"/>
                <a:gd name="T119" fmla="*/ 2147483646 h 648"/>
                <a:gd name="T120" fmla="*/ 2147483646 w 737"/>
                <a:gd name="T121" fmla="*/ 2147483646 h 648"/>
                <a:gd name="T122" fmla="*/ 2147483646 w 737"/>
                <a:gd name="T123" fmla="*/ 2147483646 h 648"/>
                <a:gd name="T124" fmla="*/ 2147483646 w 737"/>
                <a:gd name="T125" fmla="*/ 2147483646 h 6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37" h="648">
                  <a:moveTo>
                    <a:pt x="734" y="266"/>
                  </a:moveTo>
                  <a:cubicBezTo>
                    <a:pt x="734" y="264"/>
                    <a:pt x="733" y="262"/>
                    <a:pt x="733" y="262"/>
                  </a:cubicBezTo>
                  <a:cubicBezTo>
                    <a:pt x="734" y="265"/>
                    <a:pt x="734" y="261"/>
                    <a:pt x="734" y="261"/>
                  </a:cubicBezTo>
                  <a:cubicBezTo>
                    <a:pt x="735" y="262"/>
                    <a:pt x="735" y="263"/>
                    <a:pt x="735" y="264"/>
                  </a:cubicBezTo>
                  <a:cubicBezTo>
                    <a:pt x="737" y="263"/>
                    <a:pt x="733" y="256"/>
                    <a:pt x="732" y="253"/>
                  </a:cubicBezTo>
                  <a:cubicBezTo>
                    <a:pt x="730" y="249"/>
                    <a:pt x="733" y="250"/>
                    <a:pt x="731" y="245"/>
                  </a:cubicBezTo>
                  <a:cubicBezTo>
                    <a:pt x="731" y="245"/>
                    <a:pt x="731" y="247"/>
                    <a:pt x="731" y="247"/>
                  </a:cubicBezTo>
                  <a:cubicBezTo>
                    <a:pt x="729" y="244"/>
                    <a:pt x="727" y="240"/>
                    <a:pt x="728" y="237"/>
                  </a:cubicBezTo>
                  <a:cubicBezTo>
                    <a:pt x="729" y="240"/>
                    <a:pt x="729" y="237"/>
                    <a:pt x="728" y="235"/>
                  </a:cubicBezTo>
                  <a:cubicBezTo>
                    <a:pt x="727" y="234"/>
                    <a:pt x="727" y="233"/>
                    <a:pt x="725" y="230"/>
                  </a:cubicBezTo>
                  <a:cubicBezTo>
                    <a:pt x="727" y="232"/>
                    <a:pt x="723" y="226"/>
                    <a:pt x="726" y="228"/>
                  </a:cubicBezTo>
                  <a:cubicBezTo>
                    <a:pt x="724" y="224"/>
                    <a:pt x="725" y="227"/>
                    <a:pt x="723" y="225"/>
                  </a:cubicBezTo>
                  <a:cubicBezTo>
                    <a:pt x="723" y="222"/>
                    <a:pt x="723" y="225"/>
                    <a:pt x="722" y="222"/>
                  </a:cubicBezTo>
                  <a:cubicBezTo>
                    <a:pt x="722" y="221"/>
                    <a:pt x="721" y="219"/>
                    <a:pt x="722" y="220"/>
                  </a:cubicBezTo>
                  <a:cubicBezTo>
                    <a:pt x="721" y="216"/>
                    <a:pt x="719" y="214"/>
                    <a:pt x="718" y="211"/>
                  </a:cubicBezTo>
                  <a:cubicBezTo>
                    <a:pt x="717" y="210"/>
                    <a:pt x="716" y="210"/>
                    <a:pt x="716" y="209"/>
                  </a:cubicBezTo>
                  <a:cubicBezTo>
                    <a:pt x="714" y="206"/>
                    <a:pt x="713" y="203"/>
                    <a:pt x="711" y="199"/>
                  </a:cubicBezTo>
                  <a:cubicBezTo>
                    <a:pt x="713" y="198"/>
                    <a:pt x="707" y="187"/>
                    <a:pt x="706" y="183"/>
                  </a:cubicBezTo>
                  <a:cubicBezTo>
                    <a:pt x="706" y="183"/>
                    <a:pt x="706" y="184"/>
                    <a:pt x="705" y="183"/>
                  </a:cubicBezTo>
                  <a:cubicBezTo>
                    <a:pt x="704" y="181"/>
                    <a:pt x="705" y="180"/>
                    <a:pt x="703" y="179"/>
                  </a:cubicBezTo>
                  <a:cubicBezTo>
                    <a:pt x="702" y="179"/>
                    <a:pt x="705" y="182"/>
                    <a:pt x="704" y="182"/>
                  </a:cubicBezTo>
                  <a:cubicBezTo>
                    <a:pt x="701" y="178"/>
                    <a:pt x="697" y="172"/>
                    <a:pt x="695" y="168"/>
                  </a:cubicBezTo>
                  <a:cubicBezTo>
                    <a:pt x="696" y="171"/>
                    <a:pt x="698" y="171"/>
                    <a:pt x="697" y="170"/>
                  </a:cubicBezTo>
                  <a:cubicBezTo>
                    <a:pt x="696" y="169"/>
                    <a:pt x="694" y="168"/>
                    <a:pt x="693" y="166"/>
                  </a:cubicBezTo>
                  <a:cubicBezTo>
                    <a:pt x="693" y="166"/>
                    <a:pt x="694" y="165"/>
                    <a:pt x="695" y="166"/>
                  </a:cubicBezTo>
                  <a:cubicBezTo>
                    <a:pt x="692" y="162"/>
                    <a:pt x="689" y="158"/>
                    <a:pt x="687" y="156"/>
                  </a:cubicBezTo>
                  <a:cubicBezTo>
                    <a:pt x="688" y="156"/>
                    <a:pt x="688" y="156"/>
                    <a:pt x="689" y="157"/>
                  </a:cubicBezTo>
                  <a:cubicBezTo>
                    <a:pt x="693" y="161"/>
                    <a:pt x="697" y="170"/>
                    <a:pt x="700" y="171"/>
                  </a:cubicBezTo>
                  <a:cubicBezTo>
                    <a:pt x="698" y="169"/>
                    <a:pt x="696" y="166"/>
                    <a:pt x="694" y="163"/>
                  </a:cubicBezTo>
                  <a:cubicBezTo>
                    <a:pt x="692" y="160"/>
                    <a:pt x="690" y="157"/>
                    <a:pt x="688" y="154"/>
                  </a:cubicBezTo>
                  <a:cubicBezTo>
                    <a:pt x="689" y="153"/>
                    <a:pt x="681" y="146"/>
                    <a:pt x="681" y="143"/>
                  </a:cubicBezTo>
                  <a:cubicBezTo>
                    <a:pt x="678" y="140"/>
                    <a:pt x="674" y="135"/>
                    <a:pt x="670" y="131"/>
                  </a:cubicBezTo>
                  <a:cubicBezTo>
                    <a:pt x="667" y="127"/>
                    <a:pt x="663" y="122"/>
                    <a:pt x="662" y="119"/>
                  </a:cubicBezTo>
                  <a:cubicBezTo>
                    <a:pt x="662" y="120"/>
                    <a:pt x="663" y="120"/>
                    <a:pt x="663" y="120"/>
                  </a:cubicBezTo>
                  <a:cubicBezTo>
                    <a:pt x="661" y="118"/>
                    <a:pt x="660" y="117"/>
                    <a:pt x="659" y="116"/>
                  </a:cubicBezTo>
                  <a:cubicBezTo>
                    <a:pt x="660" y="117"/>
                    <a:pt x="660" y="118"/>
                    <a:pt x="660" y="118"/>
                  </a:cubicBezTo>
                  <a:cubicBezTo>
                    <a:pt x="656" y="114"/>
                    <a:pt x="655" y="113"/>
                    <a:pt x="652" y="110"/>
                  </a:cubicBezTo>
                  <a:cubicBezTo>
                    <a:pt x="653" y="110"/>
                    <a:pt x="653" y="111"/>
                    <a:pt x="654" y="111"/>
                  </a:cubicBezTo>
                  <a:cubicBezTo>
                    <a:pt x="650" y="107"/>
                    <a:pt x="651" y="106"/>
                    <a:pt x="647" y="103"/>
                  </a:cubicBezTo>
                  <a:cubicBezTo>
                    <a:pt x="647" y="104"/>
                    <a:pt x="649" y="106"/>
                    <a:pt x="646" y="104"/>
                  </a:cubicBezTo>
                  <a:cubicBezTo>
                    <a:pt x="647" y="104"/>
                    <a:pt x="645" y="102"/>
                    <a:pt x="644" y="101"/>
                  </a:cubicBezTo>
                  <a:cubicBezTo>
                    <a:pt x="643" y="101"/>
                    <a:pt x="645" y="103"/>
                    <a:pt x="642" y="101"/>
                  </a:cubicBezTo>
                  <a:cubicBezTo>
                    <a:pt x="639" y="98"/>
                    <a:pt x="638" y="98"/>
                    <a:pt x="634" y="95"/>
                  </a:cubicBezTo>
                  <a:cubicBezTo>
                    <a:pt x="635" y="94"/>
                    <a:pt x="631" y="90"/>
                    <a:pt x="633" y="91"/>
                  </a:cubicBezTo>
                  <a:cubicBezTo>
                    <a:pt x="629" y="88"/>
                    <a:pt x="629" y="86"/>
                    <a:pt x="626" y="86"/>
                  </a:cubicBezTo>
                  <a:cubicBezTo>
                    <a:pt x="627" y="86"/>
                    <a:pt x="625" y="84"/>
                    <a:pt x="628" y="84"/>
                  </a:cubicBezTo>
                  <a:cubicBezTo>
                    <a:pt x="626" y="83"/>
                    <a:pt x="626" y="84"/>
                    <a:pt x="625" y="83"/>
                  </a:cubicBezTo>
                  <a:cubicBezTo>
                    <a:pt x="625" y="83"/>
                    <a:pt x="626" y="85"/>
                    <a:pt x="623" y="84"/>
                  </a:cubicBezTo>
                  <a:cubicBezTo>
                    <a:pt x="617" y="78"/>
                    <a:pt x="608" y="70"/>
                    <a:pt x="602" y="68"/>
                  </a:cubicBezTo>
                  <a:cubicBezTo>
                    <a:pt x="602" y="68"/>
                    <a:pt x="602" y="67"/>
                    <a:pt x="603" y="68"/>
                  </a:cubicBezTo>
                  <a:cubicBezTo>
                    <a:pt x="600" y="65"/>
                    <a:pt x="600" y="65"/>
                    <a:pt x="600" y="65"/>
                  </a:cubicBezTo>
                  <a:cubicBezTo>
                    <a:pt x="600" y="66"/>
                    <a:pt x="599" y="66"/>
                    <a:pt x="597" y="65"/>
                  </a:cubicBezTo>
                  <a:cubicBezTo>
                    <a:pt x="599" y="65"/>
                    <a:pt x="596" y="63"/>
                    <a:pt x="596" y="62"/>
                  </a:cubicBezTo>
                  <a:cubicBezTo>
                    <a:pt x="600" y="63"/>
                    <a:pt x="602" y="66"/>
                    <a:pt x="606" y="69"/>
                  </a:cubicBezTo>
                  <a:cubicBezTo>
                    <a:pt x="608" y="69"/>
                    <a:pt x="617" y="76"/>
                    <a:pt x="617" y="77"/>
                  </a:cubicBezTo>
                  <a:cubicBezTo>
                    <a:pt x="617" y="76"/>
                    <a:pt x="614" y="73"/>
                    <a:pt x="610" y="70"/>
                  </a:cubicBezTo>
                  <a:cubicBezTo>
                    <a:pt x="607" y="68"/>
                    <a:pt x="604" y="66"/>
                    <a:pt x="602" y="65"/>
                  </a:cubicBezTo>
                  <a:cubicBezTo>
                    <a:pt x="600" y="63"/>
                    <a:pt x="599" y="62"/>
                    <a:pt x="597" y="60"/>
                  </a:cubicBezTo>
                  <a:cubicBezTo>
                    <a:pt x="595" y="58"/>
                    <a:pt x="592" y="57"/>
                    <a:pt x="590" y="55"/>
                  </a:cubicBezTo>
                  <a:cubicBezTo>
                    <a:pt x="590" y="56"/>
                    <a:pt x="588" y="55"/>
                    <a:pt x="587" y="55"/>
                  </a:cubicBezTo>
                  <a:cubicBezTo>
                    <a:pt x="586" y="55"/>
                    <a:pt x="588" y="56"/>
                    <a:pt x="587" y="57"/>
                  </a:cubicBezTo>
                  <a:cubicBezTo>
                    <a:pt x="590" y="59"/>
                    <a:pt x="589" y="57"/>
                    <a:pt x="591" y="58"/>
                  </a:cubicBezTo>
                  <a:cubicBezTo>
                    <a:pt x="589" y="59"/>
                    <a:pt x="594" y="61"/>
                    <a:pt x="592" y="61"/>
                  </a:cubicBezTo>
                  <a:cubicBezTo>
                    <a:pt x="589" y="59"/>
                    <a:pt x="585" y="55"/>
                    <a:pt x="583" y="56"/>
                  </a:cubicBezTo>
                  <a:cubicBezTo>
                    <a:pt x="582" y="55"/>
                    <a:pt x="581" y="55"/>
                    <a:pt x="579" y="54"/>
                  </a:cubicBezTo>
                  <a:cubicBezTo>
                    <a:pt x="580" y="54"/>
                    <a:pt x="581" y="53"/>
                    <a:pt x="581" y="53"/>
                  </a:cubicBezTo>
                  <a:cubicBezTo>
                    <a:pt x="577" y="51"/>
                    <a:pt x="582" y="55"/>
                    <a:pt x="577" y="53"/>
                  </a:cubicBezTo>
                  <a:cubicBezTo>
                    <a:pt x="576" y="52"/>
                    <a:pt x="576" y="51"/>
                    <a:pt x="574" y="51"/>
                  </a:cubicBezTo>
                  <a:cubicBezTo>
                    <a:pt x="572" y="49"/>
                    <a:pt x="576" y="50"/>
                    <a:pt x="575" y="49"/>
                  </a:cubicBezTo>
                  <a:cubicBezTo>
                    <a:pt x="575" y="49"/>
                    <a:pt x="570" y="47"/>
                    <a:pt x="570" y="46"/>
                  </a:cubicBezTo>
                  <a:cubicBezTo>
                    <a:pt x="570" y="46"/>
                    <a:pt x="570" y="45"/>
                    <a:pt x="572" y="46"/>
                  </a:cubicBezTo>
                  <a:cubicBezTo>
                    <a:pt x="570" y="47"/>
                    <a:pt x="576" y="48"/>
                    <a:pt x="578" y="49"/>
                  </a:cubicBezTo>
                  <a:cubicBezTo>
                    <a:pt x="579" y="50"/>
                    <a:pt x="579" y="51"/>
                    <a:pt x="580" y="52"/>
                  </a:cubicBezTo>
                  <a:cubicBezTo>
                    <a:pt x="581" y="51"/>
                    <a:pt x="584" y="54"/>
                    <a:pt x="585" y="55"/>
                  </a:cubicBezTo>
                  <a:cubicBezTo>
                    <a:pt x="585" y="53"/>
                    <a:pt x="581" y="51"/>
                    <a:pt x="579" y="49"/>
                  </a:cubicBezTo>
                  <a:cubicBezTo>
                    <a:pt x="580" y="49"/>
                    <a:pt x="582" y="51"/>
                    <a:pt x="583" y="50"/>
                  </a:cubicBezTo>
                  <a:cubicBezTo>
                    <a:pt x="580" y="49"/>
                    <a:pt x="577" y="48"/>
                    <a:pt x="576" y="46"/>
                  </a:cubicBezTo>
                  <a:cubicBezTo>
                    <a:pt x="575" y="47"/>
                    <a:pt x="571" y="43"/>
                    <a:pt x="572" y="45"/>
                  </a:cubicBezTo>
                  <a:cubicBezTo>
                    <a:pt x="574" y="47"/>
                    <a:pt x="576" y="46"/>
                    <a:pt x="576" y="48"/>
                  </a:cubicBezTo>
                  <a:cubicBezTo>
                    <a:pt x="573" y="47"/>
                    <a:pt x="572" y="45"/>
                    <a:pt x="569" y="43"/>
                  </a:cubicBezTo>
                  <a:cubicBezTo>
                    <a:pt x="568" y="44"/>
                    <a:pt x="571" y="45"/>
                    <a:pt x="570" y="45"/>
                  </a:cubicBezTo>
                  <a:cubicBezTo>
                    <a:pt x="569" y="45"/>
                    <a:pt x="569" y="45"/>
                    <a:pt x="569" y="45"/>
                  </a:cubicBezTo>
                  <a:cubicBezTo>
                    <a:pt x="565" y="43"/>
                    <a:pt x="564" y="42"/>
                    <a:pt x="562" y="40"/>
                  </a:cubicBezTo>
                  <a:cubicBezTo>
                    <a:pt x="559" y="39"/>
                    <a:pt x="563" y="41"/>
                    <a:pt x="562" y="41"/>
                  </a:cubicBezTo>
                  <a:cubicBezTo>
                    <a:pt x="561" y="40"/>
                    <a:pt x="560" y="40"/>
                    <a:pt x="560" y="40"/>
                  </a:cubicBezTo>
                  <a:cubicBezTo>
                    <a:pt x="559" y="39"/>
                    <a:pt x="557" y="39"/>
                    <a:pt x="558" y="38"/>
                  </a:cubicBezTo>
                  <a:cubicBezTo>
                    <a:pt x="558" y="37"/>
                    <a:pt x="561" y="39"/>
                    <a:pt x="560" y="38"/>
                  </a:cubicBezTo>
                  <a:cubicBezTo>
                    <a:pt x="557" y="37"/>
                    <a:pt x="556" y="36"/>
                    <a:pt x="554" y="35"/>
                  </a:cubicBezTo>
                  <a:cubicBezTo>
                    <a:pt x="553" y="34"/>
                    <a:pt x="553" y="35"/>
                    <a:pt x="550" y="34"/>
                  </a:cubicBezTo>
                  <a:cubicBezTo>
                    <a:pt x="549" y="33"/>
                    <a:pt x="549" y="33"/>
                    <a:pt x="547" y="32"/>
                  </a:cubicBezTo>
                  <a:cubicBezTo>
                    <a:pt x="546" y="32"/>
                    <a:pt x="541" y="30"/>
                    <a:pt x="538" y="28"/>
                  </a:cubicBezTo>
                  <a:cubicBezTo>
                    <a:pt x="537" y="29"/>
                    <a:pt x="535" y="28"/>
                    <a:pt x="534" y="28"/>
                  </a:cubicBezTo>
                  <a:cubicBezTo>
                    <a:pt x="538" y="30"/>
                    <a:pt x="539" y="30"/>
                    <a:pt x="541" y="31"/>
                  </a:cubicBezTo>
                  <a:cubicBezTo>
                    <a:pt x="540" y="31"/>
                    <a:pt x="539" y="31"/>
                    <a:pt x="538" y="31"/>
                  </a:cubicBezTo>
                  <a:cubicBezTo>
                    <a:pt x="540" y="32"/>
                    <a:pt x="541" y="31"/>
                    <a:pt x="542" y="32"/>
                  </a:cubicBezTo>
                  <a:cubicBezTo>
                    <a:pt x="541" y="33"/>
                    <a:pt x="547" y="34"/>
                    <a:pt x="547" y="35"/>
                  </a:cubicBezTo>
                  <a:cubicBezTo>
                    <a:pt x="547" y="35"/>
                    <a:pt x="546" y="35"/>
                    <a:pt x="546" y="36"/>
                  </a:cubicBezTo>
                  <a:cubicBezTo>
                    <a:pt x="551" y="37"/>
                    <a:pt x="558" y="40"/>
                    <a:pt x="560" y="42"/>
                  </a:cubicBezTo>
                  <a:cubicBezTo>
                    <a:pt x="560" y="40"/>
                    <a:pt x="568" y="46"/>
                    <a:pt x="564" y="45"/>
                  </a:cubicBezTo>
                  <a:cubicBezTo>
                    <a:pt x="568" y="47"/>
                    <a:pt x="566" y="45"/>
                    <a:pt x="568" y="46"/>
                  </a:cubicBezTo>
                  <a:cubicBezTo>
                    <a:pt x="568" y="47"/>
                    <a:pt x="570" y="48"/>
                    <a:pt x="569" y="48"/>
                  </a:cubicBezTo>
                  <a:cubicBezTo>
                    <a:pt x="562" y="46"/>
                    <a:pt x="558" y="43"/>
                    <a:pt x="552" y="39"/>
                  </a:cubicBezTo>
                  <a:cubicBezTo>
                    <a:pt x="547" y="38"/>
                    <a:pt x="546" y="36"/>
                    <a:pt x="542" y="35"/>
                  </a:cubicBezTo>
                  <a:cubicBezTo>
                    <a:pt x="542" y="35"/>
                    <a:pt x="542" y="35"/>
                    <a:pt x="542" y="35"/>
                  </a:cubicBezTo>
                  <a:cubicBezTo>
                    <a:pt x="542" y="35"/>
                    <a:pt x="534" y="31"/>
                    <a:pt x="536" y="33"/>
                  </a:cubicBezTo>
                  <a:cubicBezTo>
                    <a:pt x="538" y="33"/>
                    <a:pt x="543" y="36"/>
                    <a:pt x="543" y="37"/>
                  </a:cubicBezTo>
                  <a:cubicBezTo>
                    <a:pt x="538" y="35"/>
                    <a:pt x="536" y="33"/>
                    <a:pt x="531" y="32"/>
                  </a:cubicBezTo>
                  <a:cubicBezTo>
                    <a:pt x="532" y="31"/>
                    <a:pt x="531" y="31"/>
                    <a:pt x="529" y="30"/>
                  </a:cubicBezTo>
                  <a:cubicBezTo>
                    <a:pt x="529" y="31"/>
                    <a:pt x="524" y="29"/>
                    <a:pt x="525" y="29"/>
                  </a:cubicBezTo>
                  <a:cubicBezTo>
                    <a:pt x="522" y="28"/>
                    <a:pt x="518" y="26"/>
                    <a:pt x="515" y="25"/>
                  </a:cubicBezTo>
                  <a:cubicBezTo>
                    <a:pt x="511" y="23"/>
                    <a:pt x="507" y="22"/>
                    <a:pt x="502" y="21"/>
                  </a:cubicBezTo>
                  <a:cubicBezTo>
                    <a:pt x="502" y="20"/>
                    <a:pt x="500" y="20"/>
                    <a:pt x="499" y="19"/>
                  </a:cubicBezTo>
                  <a:cubicBezTo>
                    <a:pt x="497" y="19"/>
                    <a:pt x="495" y="18"/>
                    <a:pt x="494" y="18"/>
                  </a:cubicBezTo>
                  <a:cubicBezTo>
                    <a:pt x="494" y="18"/>
                    <a:pt x="494" y="18"/>
                    <a:pt x="495" y="18"/>
                  </a:cubicBezTo>
                  <a:cubicBezTo>
                    <a:pt x="491" y="17"/>
                    <a:pt x="491" y="16"/>
                    <a:pt x="490" y="16"/>
                  </a:cubicBezTo>
                  <a:cubicBezTo>
                    <a:pt x="487" y="16"/>
                    <a:pt x="493" y="18"/>
                    <a:pt x="491" y="17"/>
                  </a:cubicBezTo>
                  <a:cubicBezTo>
                    <a:pt x="488" y="17"/>
                    <a:pt x="486" y="16"/>
                    <a:pt x="485" y="15"/>
                  </a:cubicBezTo>
                  <a:cubicBezTo>
                    <a:pt x="482" y="14"/>
                    <a:pt x="478" y="14"/>
                    <a:pt x="473" y="13"/>
                  </a:cubicBezTo>
                  <a:cubicBezTo>
                    <a:pt x="469" y="12"/>
                    <a:pt x="465" y="11"/>
                    <a:pt x="462" y="10"/>
                  </a:cubicBezTo>
                  <a:cubicBezTo>
                    <a:pt x="460" y="10"/>
                    <a:pt x="451" y="9"/>
                    <a:pt x="445" y="9"/>
                  </a:cubicBezTo>
                  <a:cubicBezTo>
                    <a:pt x="439" y="8"/>
                    <a:pt x="435" y="7"/>
                    <a:pt x="440" y="7"/>
                  </a:cubicBezTo>
                  <a:cubicBezTo>
                    <a:pt x="434" y="6"/>
                    <a:pt x="427" y="6"/>
                    <a:pt x="423" y="6"/>
                  </a:cubicBezTo>
                  <a:cubicBezTo>
                    <a:pt x="427" y="6"/>
                    <a:pt x="422" y="6"/>
                    <a:pt x="423" y="5"/>
                  </a:cubicBezTo>
                  <a:cubicBezTo>
                    <a:pt x="421" y="5"/>
                    <a:pt x="420" y="5"/>
                    <a:pt x="419" y="4"/>
                  </a:cubicBezTo>
                  <a:cubicBezTo>
                    <a:pt x="419" y="6"/>
                    <a:pt x="413" y="4"/>
                    <a:pt x="412" y="5"/>
                  </a:cubicBezTo>
                  <a:cubicBezTo>
                    <a:pt x="412" y="5"/>
                    <a:pt x="413" y="5"/>
                    <a:pt x="412" y="5"/>
                  </a:cubicBezTo>
                  <a:cubicBezTo>
                    <a:pt x="411" y="4"/>
                    <a:pt x="411" y="4"/>
                    <a:pt x="410" y="3"/>
                  </a:cubicBezTo>
                  <a:cubicBezTo>
                    <a:pt x="412" y="2"/>
                    <a:pt x="413" y="3"/>
                    <a:pt x="416" y="3"/>
                  </a:cubicBezTo>
                  <a:cubicBezTo>
                    <a:pt x="414" y="2"/>
                    <a:pt x="416" y="2"/>
                    <a:pt x="417" y="1"/>
                  </a:cubicBezTo>
                  <a:cubicBezTo>
                    <a:pt x="411" y="1"/>
                    <a:pt x="409" y="1"/>
                    <a:pt x="407" y="1"/>
                  </a:cubicBezTo>
                  <a:cubicBezTo>
                    <a:pt x="405" y="1"/>
                    <a:pt x="403" y="1"/>
                    <a:pt x="398" y="0"/>
                  </a:cubicBezTo>
                  <a:cubicBezTo>
                    <a:pt x="398" y="2"/>
                    <a:pt x="402" y="1"/>
                    <a:pt x="403" y="2"/>
                  </a:cubicBezTo>
                  <a:cubicBezTo>
                    <a:pt x="401" y="2"/>
                    <a:pt x="400" y="2"/>
                    <a:pt x="399" y="2"/>
                  </a:cubicBezTo>
                  <a:cubicBezTo>
                    <a:pt x="399" y="2"/>
                    <a:pt x="399" y="3"/>
                    <a:pt x="401" y="3"/>
                  </a:cubicBezTo>
                  <a:cubicBezTo>
                    <a:pt x="400" y="2"/>
                    <a:pt x="403" y="3"/>
                    <a:pt x="404" y="2"/>
                  </a:cubicBezTo>
                  <a:cubicBezTo>
                    <a:pt x="405" y="2"/>
                    <a:pt x="407" y="2"/>
                    <a:pt x="406" y="3"/>
                  </a:cubicBezTo>
                  <a:cubicBezTo>
                    <a:pt x="405" y="3"/>
                    <a:pt x="402" y="3"/>
                    <a:pt x="403" y="4"/>
                  </a:cubicBezTo>
                  <a:cubicBezTo>
                    <a:pt x="405" y="3"/>
                    <a:pt x="407" y="3"/>
                    <a:pt x="408" y="4"/>
                  </a:cubicBezTo>
                  <a:cubicBezTo>
                    <a:pt x="406" y="4"/>
                    <a:pt x="402" y="4"/>
                    <a:pt x="398" y="4"/>
                  </a:cubicBezTo>
                  <a:cubicBezTo>
                    <a:pt x="396" y="4"/>
                    <a:pt x="394" y="4"/>
                    <a:pt x="392" y="4"/>
                  </a:cubicBezTo>
                  <a:cubicBezTo>
                    <a:pt x="390" y="5"/>
                    <a:pt x="388" y="5"/>
                    <a:pt x="387" y="5"/>
                  </a:cubicBezTo>
                  <a:cubicBezTo>
                    <a:pt x="385" y="5"/>
                    <a:pt x="381" y="5"/>
                    <a:pt x="377" y="5"/>
                  </a:cubicBezTo>
                  <a:cubicBezTo>
                    <a:pt x="373" y="5"/>
                    <a:pt x="369" y="6"/>
                    <a:pt x="369" y="7"/>
                  </a:cubicBezTo>
                  <a:cubicBezTo>
                    <a:pt x="368" y="6"/>
                    <a:pt x="368" y="6"/>
                    <a:pt x="367" y="6"/>
                  </a:cubicBezTo>
                  <a:cubicBezTo>
                    <a:pt x="369" y="5"/>
                    <a:pt x="376" y="5"/>
                    <a:pt x="376" y="4"/>
                  </a:cubicBezTo>
                  <a:cubicBezTo>
                    <a:pt x="372" y="5"/>
                    <a:pt x="366" y="6"/>
                    <a:pt x="369" y="4"/>
                  </a:cubicBezTo>
                  <a:cubicBezTo>
                    <a:pt x="367" y="4"/>
                    <a:pt x="368" y="5"/>
                    <a:pt x="366" y="5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7" y="4"/>
                    <a:pt x="373" y="3"/>
                    <a:pt x="370" y="3"/>
                  </a:cubicBezTo>
                  <a:cubicBezTo>
                    <a:pt x="369" y="4"/>
                    <a:pt x="365" y="3"/>
                    <a:pt x="363" y="3"/>
                  </a:cubicBezTo>
                  <a:cubicBezTo>
                    <a:pt x="363" y="4"/>
                    <a:pt x="360" y="4"/>
                    <a:pt x="357" y="5"/>
                  </a:cubicBezTo>
                  <a:cubicBezTo>
                    <a:pt x="355" y="5"/>
                    <a:pt x="352" y="5"/>
                    <a:pt x="351" y="4"/>
                  </a:cubicBezTo>
                  <a:cubicBezTo>
                    <a:pt x="351" y="4"/>
                    <a:pt x="352" y="4"/>
                    <a:pt x="353" y="3"/>
                  </a:cubicBezTo>
                  <a:cubicBezTo>
                    <a:pt x="356" y="3"/>
                    <a:pt x="360" y="3"/>
                    <a:pt x="360" y="2"/>
                  </a:cubicBezTo>
                  <a:cubicBezTo>
                    <a:pt x="362" y="2"/>
                    <a:pt x="362" y="3"/>
                    <a:pt x="361" y="4"/>
                  </a:cubicBezTo>
                  <a:cubicBezTo>
                    <a:pt x="365" y="3"/>
                    <a:pt x="361" y="3"/>
                    <a:pt x="363" y="2"/>
                  </a:cubicBezTo>
                  <a:cubicBezTo>
                    <a:pt x="364" y="3"/>
                    <a:pt x="366" y="3"/>
                    <a:pt x="367" y="2"/>
                  </a:cubicBezTo>
                  <a:cubicBezTo>
                    <a:pt x="366" y="2"/>
                    <a:pt x="362" y="2"/>
                    <a:pt x="357" y="2"/>
                  </a:cubicBezTo>
                  <a:cubicBezTo>
                    <a:pt x="352" y="3"/>
                    <a:pt x="348" y="3"/>
                    <a:pt x="345" y="4"/>
                  </a:cubicBezTo>
                  <a:cubicBezTo>
                    <a:pt x="343" y="4"/>
                    <a:pt x="340" y="5"/>
                    <a:pt x="337" y="5"/>
                  </a:cubicBezTo>
                  <a:cubicBezTo>
                    <a:pt x="334" y="6"/>
                    <a:pt x="331" y="6"/>
                    <a:pt x="330" y="5"/>
                  </a:cubicBezTo>
                  <a:cubicBezTo>
                    <a:pt x="327" y="6"/>
                    <a:pt x="323" y="7"/>
                    <a:pt x="322" y="6"/>
                  </a:cubicBezTo>
                  <a:cubicBezTo>
                    <a:pt x="319" y="6"/>
                    <a:pt x="321" y="7"/>
                    <a:pt x="318" y="8"/>
                  </a:cubicBezTo>
                  <a:cubicBezTo>
                    <a:pt x="313" y="8"/>
                    <a:pt x="314" y="7"/>
                    <a:pt x="311" y="6"/>
                  </a:cubicBezTo>
                  <a:cubicBezTo>
                    <a:pt x="312" y="7"/>
                    <a:pt x="305" y="9"/>
                    <a:pt x="302" y="9"/>
                  </a:cubicBezTo>
                  <a:cubicBezTo>
                    <a:pt x="302" y="9"/>
                    <a:pt x="303" y="8"/>
                    <a:pt x="303" y="8"/>
                  </a:cubicBezTo>
                  <a:cubicBezTo>
                    <a:pt x="300" y="8"/>
                    <a:pt x="300" y="11"/>
                    <a:pt x="297" y="10"/>
                  </a:cubicBezTo>
                  <a:cubicBezTo>
                    <a:pt x="295" y="10"/>
                    <a:pt x="301" y="8"/>
                    <a:pt x="298" y="9"/>
                  </a:cubicBezTo>
                  <a:cubicBezTo>
                    <a:pt x="296" y="10"/>
                    <a:pt x="294" y="9"/>
                    <a:pt x="293" y="11"/>
                  </a:cubicBezTo>
                  <a:cubicBezTo>
                    <a:pt x="291" y="11"/>
                    <a:pt x="291" y="11"/>
                    <a:pt x="290" y="11"/>
                  </a:cubicBezTo>
                  <a:cubicBezTo>
                    <a:pt x="288" y="12"/>
                    <a:pt x="273" y="18"/>
                    <a:pt x="274" y="15"/>
                  </a:cubicBezTo>
                  <a:cubicBezTo>
                    <a:pt x="273" y="16"/>
                    <a:pt x="271" y="17"/>
                    <a:pt x="269" y="17"/>
                  </a:cubicBezTo>
                  <a:cubicBezTo>
                    <a:pt x="267" y="18"/>
                    <a:pt x="265" y="19"/>
                    <a:pt x="262" y="20"/>
                  </a:cubicBezTo>
                  <a:cubicBezTo>
                    <a:pt x="258" y="22"/>
                    <a:pt x="254" y="23"/>
                    <a:pt x="249" y="25"/>
                  </a:cubicBezTo>
                  <a:cubicBezTo>
                    <a:pt x="245" y="27"/>
                    <a:pt x="240" y="29"/>
                    <a:pt x="236" y="30"/>
                  </a:cubicBezTo>
                  <a:cubicBezTo>
                    <a:pt x="232" y="32"/>
                    <a:pt x="228" y="34"/>
                    <a:pt x="225" y="36"/>
                  </a:cubicBezTo>
                  <a:cubicBezTo>
                    <a:pt x="225" y="35"/>
                    <a:pt x="225" y="35"/>
                    <a:pt x="227" y="34"/>
                  </a:cubicBezTo>
                  <a:cubicBezTo>
                    <a:pt x="227" y="34"/>
                    <a:pt x="229" y="34"/>
                    <a:pt x="230" y="32"/>
                  </a:cubicBezTo>
                  <a:cubicBezTo>
                    <a:pt x="229" y="33"/>
                    <a:pt x="228" y="33"/>
                    <a:pt x="228" y="32"/>
                  </a:cubicBezTo>
                  <a:cubicBezTo>
                    <a:pt x="230" y="31"/>
                    <a:pt x="233" y="31"/>
                    <a:pt x="234" y="29"/>
                  </a:cubicBezTo>
                  <a:cubicBezTo>
                    <a:pt x="232" y="30"/>
                    <a:pt x="226" y="33"/>
                    <a:pt x="224" y="34"/>
                  </a:cubicBezTo>
                  <a:cubicBezTo>
                    <a:pt x="224" y="34"/>
                    <a:pt x="225" y="35"/>
                    <a:pt x="223" y="36"/>
                  </a:cubicBezTo>
                  <a:cubicBezTo>
                    <a:pt x="223" y="34"/>
                    <a:pt x="220" y="38"/>
                    <a:pt x="218" y="38"/>
                  </a:cubicBezTo>
                  <a:cubicBezTo>
                    <a:pt x="220" y="36"/>
                    <a:pt x="217" y="36"/>
                    <a:pt x="217" y="38"/>
                  </a:cubicBezTo>
                  <a:cubicBezTo>
                    <a:pt x="218" y="36"/>
                    <a:pt x="217" y="38"/>
                    <a:pt x="216" y="39"/>
                  </a:cubicBezTo>
                  <a:cubicBezTo>
                    <a:pt x="213" y="40"/>
                    <a:pt x="211" y="38"/>
                    <a:pt x="209" y="41"/>
                  </a:cubicBezTo>
                  <a:cubicBezTo>
                    <a:pt x="209" y="41"/>
                    <a:pt x="212" y="39"/>
                    <a:pt x="212" y="40"/>
                  </a:cubicBezTo>
                  <a:cubicBezTo>
                    <a:pt x="212" y="41"/>
                    <a:pt x="207" y="43"/>
                    <a:pt x="205" y="44"/>
                  </a:cubicBezTo>
                  <a:cubicBezTo>
                    <a:pt x="205" y="45"/>
                    <a:pt x="204" y="46"/>
                    <a:pt x="203" y="47"/>
                  </a:cubicBezTo>
                  <a:cubicBezTo>
                    <a:pt x="202" y="49"/>
                    <a:pt x="200" y="50"/>
                    <a:pt x="198" y="51"/>
                  </a:cubicBezTo>
                  <a:cubicBezTo>
                    <a:pt x="201" y="49"/>
                    <a:pt x="199" y="50"/>
                    <a:pt x="198" y="49"/>
                  </a:cubicBezTo>
                  <a:cubicBezTo>
                    <a:pt x="194" y="52"/>
                    <a:pt x="191" y="54"/>
                    <a:pt x="186" y="56"/>
                  </a:cubicBezTo>
                  <a:cubicBezTo>
                    <a:pt x="187" y="55"/>
                    <a:pt x="193" y="52"/>
                    <a:pt x="191" y="53"/>
                  </a:cubicBezTo>
                  <a:cubicBezTo>
                    <a:pt x="187" y="55"/>
                    <a:pt x="186" y="55"/>
                    <a:pt x="188" y="53"/>
                  </a:cubicBezTo>
                  <a:cubicBezTo>
                    <a:pt x="185" y="56"/>
                    <a:pt x="184" y="55"/>
                    <a:pt x="182" y="58"/>
                  </a:cubicBezTo>
                  <a:cubicBezTo>
                    <a:pt x="181" y="58"/>
                    <a:pt x="180" y="58"/>
                    <a:pt x="180" y="58"/>
                  </a:cubicBezTo>
                  <a:cubicBezTo>
                    <a:pt x="180" y="57"/>
                    <a:pt x="181" y="56"/>
                    <a:pt x="183" y="55"/>
                  </a:cubicBezTo>
                  <a:cubicBezTo>
                    <a:pt x="179" y="56"/>
                    <a:pt x="178" y="57"/>
                    <a:pt x="175" y="58"/>
                  </a:cubicBezTo>
                  <a:cubicBezTo>
                    <a:pt x="175" y="59"/>
                    <a:pt x="179" y="56"/>
                    <a:pt x="177" y="58"/>
                  </a:cubicBezTo>
                  <a:cubicBezTo>
                    <a:pt x="174" y="60"/>
                    <a:pt x="175" y="61"/>
                    <a:pt x="172" y="62"/>
                  </a:cubicBezTo>
                  <a:cubicBezTo>
                    <a:pt x="172" y="61"/>
                    <a:pt x="168" y="64"/>
                    <a:pt x="167" y="65"/>
                  </a:cubicBezTo>
                  <a:cubicBezTo>
                    <a:pt x="169" y="62"/>
                    <a:pt x="173" y="61"/>
                    <a:pt x="174" y="59"/>
                  </a:cubicBezTo>
                  <a:cubicBezTo>
                    <a:pt x="172" y="60"/>
                    <a:pt x="169" y="62"/>
                    <a:pt x="169" y="61"/>
                  </a:cubicBezTo>
                  <a:cubicBezTo>
                    <a:pt x="171" y="59"/>
                    <a:pt x="175" y="57"/>
                    <a:pt x="175" y="56"/>
                  </a:cubicBezTo>
                  <a:cubicBezTo>
                    <a:pt x="171" y="58"/>
                    <a:pt x="168" y="61"/>
                    <a:pt x="166" y="60"/>
                  </a:cubicBezTo>
                  <a:cubicBezTo>
                    <a:pt x="166" y="62"/>
                    <a:pt x="160" y="65"/>
                    <a:pt x="159" y="68"/>
                  </a:cubicBezTo>
                  <a:cubicBezTo>
                    <a:pt x="157" y="68"/>
                    <a:pt x="159" y="67"/>
                    <a:pt x="157" y="67"/>
                  </a:cubicBezTo>
                  <a:cubicBezTo>
                    <a:pt x="155" y="70"/>
                    <a:pt x="153" y="69"/>
                    <a:pt x="153" y="70"/>
                  </a:cubicBezTo>
                  <a:cubicBezTo>
                    <a:pt x="155" y="69"/>
                    <a:pt x="154" y="71"/>
                    <a:pt x="153" y="71"/>
                  </a:cubicBezTo>
                  <a:cubicBezTo>
                    <a:pt x="153" y="71"/>
                    <a:pt x="151" y="73"/>
                    <a:pt x="149" y="74"/>
                  </a:cubicBezTo>
                  <a:cubicBezTo>
                    <a:pt x="149" y="73"/>
                    <a:pt x="147" y="75"/>
                    <a:pt x="147" y="74"/>
                  </a:cubicBezTo>
                  <a:cubicBezTo>
                    <a:pt x="144" y="77"/>
                    <a:pt x="141" y="80"/>
                    <a:pt x="138" y="82"/>
                  </a:cubicBezTo>
                  <a:cubicBezTo>
                    <a:pt x="135" y="84"/>
                    <a:pt x="132" y="86"/>
                    <a:pt x="129" y="89"/>
                  </a:cubicBezTo>
                  <a:cubicBezTo>
                    <a:pt x="129" y="89"/>
                    <a:pt x="129" y="88"/>
                    <a:pt x="128" y="89"/>
                  </a:cubicBezTo>
                  <a:cubicBezTo>
                    <a:pt x="127" y="91"/>
                    <a:pt x="125" y="93"/>
                    <a:pt x="123" y="95"/>
                  </a:cubicBezTo>
                  <a:cubicBezTo>
                    <a:pt x="123" y="94"/>
                    <a:pt x="124" y="93"/>
                    <a:pt x="124" y="93"/>
                  </a:cubicBezTo>
                  <a:cubicBezTo>
                    <a:pt x="121" y="95"/>
                    <a:pt x="112" y="106"/>
                    <a:pt x="114" y="101"/>
                  </a:cubicBezTo>
                  <a:cubicBezTo>
                    <a:pt x="112" y="104"/>
                    <a:pt x="108" y="111"/>
                    <a:pt x="106" y="109"/>
                  </a:cubicBezTo>
                  <a:cubicBezTo>
                    <a:pt x="105" y="112"/>
                    <a:pt x="107" y="110"/>
                    <a:pt x="107" y="111"/>
                  </a:cubicBezTo>
                  <a:cubicBezTo>
                    <a:pt x="103" y="114"/>
                    <a:pt x="99" y="118"/>
                    <a:pt x="96" y="122"/>
                  </a:cubicBezTo>
                  <a:cubicBezTo>
                    <a:pt x="93" y="126"/>
                    <a:pt x="90" y="130"/>
                    <a:pt x="87" y="133"/>
                  </a:cubicBezTo>
                  <a:cubicBezTo>
                    <a:pt x="88" y="134"/>
                    <a:pt x="81" y="139"/>
                    <a:pt x="81" y="142"/>
                  </a:cubicBezTo>
                  <a:cubicBezTo>
                    <a:pt x="80" y="143"/>
                    <a:pt x="79" y="144"/>
                    <a:pt x="79" y="144"/>
                  </a:cubicBezTo>
                  <a:cubicBezTo>
                    <a:pt x="82" y="139"/>
                    <a:pt x="84" y="135"/>
                    <a:pt x="87" y="131"/>
                  </a:cubicBezTo>
                  <a:cubicBezTo>
                    <a:pt x="89" y="128"/>
                    <a:pt x="92" y="124"/>
                    <a:pt x="96" y="120"/>
                  </a:cubicBezTo>
                  <a:cubicBezTo>
                    <a:pt x="94" y="118"/>
                    <a:pt x="92" y="123"/>
                    <a:pt x="90" y="122"/>
                  </a:cubicBezTo>
                  <a:cubicBezTo>
                    <a:pt x="101" y="105"/>
                    <a:pt x="112" y="90"/>
                    <a:pt x="127" y="79"/>
                  </a:cubicBezTo>
                  <a:cubicBezTo>
                    <a:pt x="141" y="64"/>
                    <a:pt x="159" y="52"/>
                    <a:pt x="173" y="38"/>
                  </a:cubicBezTo>
                  <a:cubicBezTo>
                    <a:pt x="178" y="34"/>
                    <a:pt x="184" y="30"/>
                    <a:pt x="190" y="26"/>
                  </a:cubicBezTo>
                  <a:cubicBezTo>
                    <a:pt x="196" y="22"/>
                    <a:pt x="203" y="18"/>
                    <a:pt x="209" y="15"/>
                  </a:cubicBezTo>
                  <a:cubicBezTo>
                    <a:pt x="206" y="15"/>
                    <a:pt x="202" y="18"/>
                    <a:pt x="197" y="21"/>
                  </a:cubicBezTo>
                  <a:cubicBezTo>
                    <a:pt x="195" y="22"/>
                    <a:pt x="193" y="24"/>
                    <a:pt x="190" y="25"/>
                  </a:cubicBezTo>
                  <a:cubicBezTo>
                    <a:pt x="188" y="26"/>
                    <a:pt x="186" y="27"/>
                    <a:pt x="185" y="28"/>
                  </a:cubicBezTo>
                  <a:cubicBezTo>
                    <a:pt x="185" y="27"/>
                    <a:pt x="184" y="26"/>
                    <a:pt x="185" y="25"/>
                  </a:cubicBezTo>
                  <a:cubicBezTo>
                    <a:pt x="179" y="28"/>
                    <a:pt x="175" y="30"/>
                    <a:pt x="171" y="30"/>
                  </a:cubicBezTo>
                  <a:cubicBezTo>
                    <a:pt x="163" y="37"/>
                    <a:pt x="153" y="42"/>
                    <a:pt x="147" y="45"/>
                  </a:cubicBezTo>
                  <a:cubicBezTo>
                    <a:pt x="144" y="47"/>
                    <a:pt x="146" y="47"/>
                    <a:pt x="144" y="49"/>
                  </a:cubicBezTo>
                  <a:cubicBezTo>
                    <a:pt x="143" y="48"/>
                    <a:pt x="142" y="50"/>
                    <a:pt x="142" y="49"/>
                  </a:cubicBezTo>
                  <a:cubicBezTo>
                    <a:pt x="140" y="51"/>
                    <a:pt x="137" y="53"/>
                    <a:pt x="136" y="53"/>
                  </a:cubicBezTo>
                  <a:cubicBezTo>
                    <a:pt x="132" y="58"/>
                    <a:pt x="131" y="56"/>
                    <a:pt x="128" y="61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3" y="64"/>
                    <a:pt x="119" y="67"/>
                    <a:pt x="116" y="70"/>
                  </a:cubicBezTo>
                  <a:cubicBezTo>
                    <a:pt x="113" y="72"/>
                    <a:pt x="109" y="75"/>
                    <a:pt x="106" y="79"/>
                  </a:cubicBezTo>
                  <a:cubicBezTo>
                    <a:pt x="106" y="79"/>
                    <a:pt x="105" y="79"/>
                    <a:pt x="105" y="79"/>
                  </a:cubicBezTo>
                  <a:cubicBezTo>
                    <a:pt x="101" y="83"/>
                    <a:pt x="99" y="85"/>
                    <a:pt x="97" y="86"/>
                  </a:cubicBezTo>
                  <a:cubicBezTo>
                    <a:pt x="94" y="89"/>
                    <a:pt x="92" y="92"/>
                    <a:pt x="89" y="95"/>
                  </a:cubicBezTo>
                  <a:cubicBezTo>
                    <a:pt x="87" y="98"/>
                    <a:pt x="84" y="101"/>
                    <a:pt x="82" y="104"/>
                  </a:cubicBezTo>
                  <a:cubicBezTo>
                    <a:pt x="77" y="109"/>
                    <a:pt x="72" y="115"/>
                    <a:pt x="68" y="123"/>
                  </a:cubicBezTo>
                  <a:cubicBezTo>
                    <a:pt x="67" y="123"/>
                    <a:pt x="66" y="124"/>
                    <a:pt x="65" y="125"/>
                  </a:cubicBezTo>
                  <a:cubicBezTo>
                    <a:pt x="64" y="128"/>
                    <a:pt x="61" y="132"/>
                    <a:pt x="59" y="136"/>
                  </a:cubicBezTo>
                  <a:cubicBezTo>
                    <a:pt x="56" y="140"/>
                    <a:pt x="53" y="145"/>
                    <a:pt x="52" y="148"/>
                  </a:cubicBezTo>
                  <a:cubicBezTo>
                    <a:pt x="52" y="149"/>
                    <a:pt x="52" y="150"/>
                    <a:pt x="52" y="151"/>
                  </a:cubicBezTo>
                  <a:cubicBezTo>
                    <a:pt x="50" y="154"/>
                    <a:pt x="52" y="149"/>
                    <a:pt x="50" y="153"/>
                  </a:cubicBezTo>
                  <a:cubicBezTo>
                    <a:pt x="49" y="156"/>
                    <a:pt x="53" y="151"/>
                    <a:pt x="51" y="153"/>
                  </a:cubicBezTo>
                  <a:cubicBezTo>
                    <a:pt x="51" y="154"/>
                    <a:pt x="50" y="155"/>
                    <a:pt x="49" y="156"/>
                  </a:cubicBezTo>
                  <a:cubicBezTo>
                    <a:pt x="50" y="156"/>
                    <a:pt x="48" y="160"/>
                    <a:pt x="46" y="163"/>
                  </a:cubicBezTo>
                  <a:cubicBezTo>
                    <a:pt x="46" y="166"/>
                    <a:pt x="45" y="169"/>
                    <a:pt x="44" y="173"/>
                  </a:cubicBezTo>
                  <a:cubicBezTo>
                    <a:pt x="43" y="176"/>
                    <a:pt x="42" y="180"/>
                    <a:pt x="42" y="182"/>
                  </a:cubicBezTo>
                  <a:cubicBezTo>
                    <a:pt x="36" y="193"/>
                    <a:pt x="36" y="200"/>
                    <a:pt x="36" y="207"/>
                  </a:cubicBezTo>
                  <a:cubicBezTo>
                    <a:pt x="34" y="208"/>
                    <a:pt x="35" y="210"/>
                    <a:pt x="34" y="211"/>
                  </a:cubicBezTo>
                  <a:cubicBezTo>
                    <a:pt x="36" y="209"/>
                    <a:pt x="36" y="208"/>
                    <a:pt x="37" y="209"/>
                  </a:cubicBezTo>
                  <a:cubicBezTo>
                    <a:pt x="37" y="210"/>
                    <a:pt x="37" y="210"/>
                    <a:pt x="37" y="212"/>
                  </a:cubicBezTo>
                  <a:cubicBezTo>
                    <a:pt x="36" y="212"/>
                    <a:pt x="36" y="210"/>
                    <a:pt x="36" y="210"/>
                  </a:cubicBezTo>
                  <a:cubicBezTo>
                    <a:pt x="36" y="214"/>
                    <a:pt x="35" y="215"/>
                    <a:pt x="35" y="218"/>
                  </a:cubicBezTo>
                  <a:cubicBezTo>
                    <a:pt x="37" y="213"/>
                    <a:pt x="35" y="222"/>
                    <a:pt x="34" y="223"/>
                  </a:cubicBezTo>
                  <a:cubicBezTo>
                    <a:pt x="36" y="221"/>
                    <a:pt x="37" y="217"/>
                    <a:pt x="37" y="214"/>
                  </a:cubicBezTo>
                  <a:cubicBezTo>
                    <a:pt x="38" y="215"/>
                    <a:pt x="39" y="214"/>
                    <a:pt x="38" y="215"/>
                  </a:cubicBezTo>
                  <a:cubicBezTo>
                    <a:pt x="36" y="221"/>
                    <a:pt x="34" y="225"/>
                    <a:pt x="32" y="232"/>
                  </a:cubicBezTo>
                  <a:cubicBezTo>
                    <a:pt x="32" y="233"/>
                    <a:pt x="34" y="230"/>
                    <a:pt x="32" y="235"/>
                  </a:cubicBezTo>
                  <a:cubicBezTo>
                    <a:pt x="31" y="235"/>
                    <a:pt x="30" y="239"/>
                    <a:pt x="30" y="235"/>
                  </a:cubicBezTo>
                  <a:cubicBezTo>
                    <a:pt x="29" y="239"/>
                    <a:pt x="30" y="238"/>
                    <a:pt x="29" y="242"/>
                  </a:cubicBezTo>
                  <a:cubicBezTo>
                    <a:pt x="28" y="242"/>
                    <a:pt x="28" y="242"/>
                    <a:pt x="28" y="242"/>
                  </a:cubicBezTo>
                  <a:cubicBezTo>
                    <a:pt x="27" y="245"/>
                    <a:pt x="28" y="244"/>
                    <a:pt x="27" y="246"/>
                  </a:cubicBezTo>
                  <a:cubicBezTo>
                    <a:pt x="26" y="248"/>
                    <a:pt x="25" y="250"/>
                    <a:pt x="24" y="252"/>
                  </a:cubicBezTo>
                  <a:cubicBezTo>
                    <a:pt x="23" y="253"/>
                    <a:pt x="22" y="255"/>
                    <a:pt x="21" y="257"/>
                  </a:cubicBezTo>
                  <a:cubicBezTo>
                    <a:pt x="23" y="252"/>
                    <a:pt x="23" y="247"/>
                    <a:pt x="25" y="244"/>
                  </a:cubicBezTo>
                  <a:cubicBezTo>
                    <a:pt x="25" y="246"/>
                    <a:pt x="24" y="249"/>
                    <a:pt x="25" y="250"/>
                  </a:cubicBezTo>
                  <a:cubicBezTo>
                    <a:pt x="27" y="245"/>
                    <a:pt x="25" y="244"/>
                    <a:pt x="27" y="240"/>
                  </a:cubicBezTo>
                  <a:cubicBezTo>
                    <a:pt x="28" y="232"/>
                    <a:pt x="34" y="225"/>
                    <a:pt x="33" y="221"/>
                  </a:cubicBezTo>
                  <a:cubicBezTo>
                    <a:pt x="30" y="228"/>
                    <a:pt x="24" y="233"/>
                    <a:pt x="26" y="236"/>
                  </a:cubicBezTo>
                  <a:cubicBezTo>
                    <a:pt x="25" y="236"/>
                    <a:pt x="27" y="231"/>
                    <a:pt x="27" y="232"/>
                  </a:cubicBezTo>
                  <a:cubicBezTo>
                    <a:pt x="28" y="233"/>
                    <a:pt x="28" y="233"/>
                    <a:pt x="27" y="236"/>
                  </a:cubicBezTo>
                  <a:cubicBezTo>
                    <a:pt x="25" y="238"/>
                    <a:pt x="26" y="239"/>
                    <a:pt x="24" y="244"/>
                  </a:cubicBezTo>
                  <a:cubicBezTo>
                    <a:pt x="24" y="242"/>
                    <a:pt x="22" y="249"/>
                    <a:pt x="23" y="244"/>
                  </a:cubicBezTo>
                  <a:cubicBezTo>
                    <a:pt x="21" y="246"/>
                    <a:pt x="21" y="252"/>
                    <a:pt x="19" y="252"/>
                  </a:cubicBezTo>
                  <a:cubicBezTo>
                    <a:pt x="20" y="250"/>
                    <a:pt x="21" y="246"/>
                    <a:pt x="21" y="246"/>
                  </a:cubicBezTo>
                  <a:cubicBezTo>
                    <a:pt x="20" y="249"/>
                    <a:pt x="21" y="242"/>
                    <a:pt x="20" y="246"/>
                  </a:cubicBezTo>
                  <a:cubicBezTo>
                    <a:pt x="19" y="250"/>
                    <a:pt x="17" y="251"/>
                    <a:pt x="17" y="255"/>
                  </a:cubicBezTo>
                  <a:cubicBezTo>
                    <a:pt x="16" y="255"/>
                    <a:pt x="17" y="254"/>
                    <a:pt x="16" y="255"/>
                  </a:cubicBezTo>
                  <a:cubicBezTo>
                    <a:pt x="16" y="257"/>
                    <a:pt x="16" y="257"/>
                    <a:pt x="15" y="259"/>
                  </a:cubicBezTo>
                  <a:cubicBezTo>
                    <a:pt x="15" y="260"/>
                    <a:pt x="16" y="256"/>
                    <a:pt x="17" y="256"/>
                  </a:cubicBezTo>
                  <a:cubicBezTo>
                    <a:pt x="14" y="266"/>
                    <a:pt x="14" y="269"/>
                    <a:pt x="11" y="273"/>
                  </a:cubicBezTo>
                  <a:cubicBezTo>
                    <a:pt x="11" y="272"/>
                    <a:pt x="12" y="271"/>
                    <a:pt x="11" y="271"/>
                  </a:cubicBezTo>
                  <a:cubicBezTo>
                    <a:pt x="11" y="272"/>
                    <a:pt x="11" y="273"/>
                    <a:pt x="10" y="273"/>
                  </a:cubicBezTo>
                  <a:cubicBezTo>
                    <a:pt x="9" y="277"/>
                    <a:pt x="10" y="278"/>
                    <a:pt x="10" y="281"/>
                  </a:cubicBezTo>
                  <a:cubicBezTo>
                    <a:pt x="9" y="283"/>
                    <a:pt x="8" y="286"/>
                    <a:pt x="7" y="290"/>
                  </a:cubicBezTo>
                  <a:cubicBezTo>
                    <a:pt x="6" y="293"/>
                    <a:pt x="5" y="296"/>
                    <a:pt x="4" y="300"/>
                  </a:cubicBezTo>
                  <a:cubicBezTo>
                    <a:pt x="3" y="307"/>
                    <a:pt x="2" y="315"/>
                    <a:pt x="1" y="324"/>
                  </a:cubicBezTo>
                  <a:cubicBezTo>
                    <a:pt x="1" y="324"/>
                    <a:pt x="1" y="322"/>
                    <a:pt x="0" y="322"/>
                  </a:cubicBezTo>
                  <a:cubicBezTo>
                    <a:pt x="0" y="327"/>
                    <a:pt x="1" y="330"/>
                    <a:pt x="2" y="327"/>
                  </a:cubicBezTo>
                  <a:cubicBezTo>
                    <a:pt x="2" y="329"/>
                    <a:pt x="2" y="329"/>
                    <a:pt x="2" y="331"/>
                  </a:cubicBezTo>
                  <a:cubicBezTo>
                    <a:pt x="4" y="331"/>
                    <a:pt x="4" y="331"/>
                    <a:pt x="4" y="331"/>
                  </a:cubicBezTo>
                  <a:cubicBezTo>
                    <a:pt x="3" y="335"/>
                    <a:pt x="4" y="337"/>
                    <a:pt x="5" y="337"/>
                  </a:cubicBezTo>
                  <a:cubicBezTo>
                    <a:pt x="6" y="335"/>
                    <a:pt x="7" y="337"/>
                    <a:pt x="8" y="334"/>
                  </a:cubicBezTo>
                  <a:cubicBezTo>
                    <a:pt x="7" y="332"/>
                    <a:pt x="7" y="330"/>
                    <a:pt x="8" y="327"/>
                  </a:cubicBezTo>
                  <a:cubicBezTo>
                    <a:pt x="7" y="327"/>
                    <a:pt x="6" y="328"/>
                    <a:pt x="6" y="324"/>
                  </a:cubicBezTo>
                  <a:cubicBezTo>
                    <a:pt x="8" y="327"/>
                    <a:pt x="7" y="325"/>
                    <a:pt x="8" y="321"/>
                  </a:cubicBezTo>
                  <a:cubicBezTo>
                    <a:pt x="9" y="322"/>
                    <a:pt x="10" y="327"/>
                    <a:pt x="8" y="330"/>
                  </a:cubicBezTo>
                  <a:cubicBezTo>
                    <a:pt x="9" y="330"/>
                    <a:pt x="9" y="330"/>
                    <a:pt x="9" y="330"/>
                  </a:cubicBezTo>
                  <a:cubicBezTo>
                    <a:pt x="10" y="325"/>
                    <a:pt x="10" y="322"/>
                    <a:pt x="9" y="319"/>
                  </a:cubicBezTo>
                  <a:cubicBezTo>
                    <a:pt x="10" y="319"/>
                    <a:pt x="10" y="322"/>
                    <a:pt x="10" y="323"/>
                  </a:cubicBezTo>
                  <a:cubicBezTo>
                    <a:pt x="11" y="321"/>
                    <a:pt x="11" y="318"/>
                    <a:pt x="11" y="314"/>
                  </a:cubicBezTo>
                  <a:cubicBezTo>
                    <a:pt x="12" y="313"/>
                    <a:pt x="12" y="311"/>
                    <a:pt x="12" y="309"/>
                  </a:cubicBezTo>
                  <a:cubicBezTo>
                    <a:pt x="12" y="307"/>
                    <a:pt x="13" y="306"/>
                    <a:pt x="13" y="304"/>
                  </a:cubicBezTo>
                  <a:cubicBezTo>
                    <a:pt x="14" y="297"/>
                    <a:pt x="16" y="292"/>
                    <a:pt x="18" y="293"/>
                  </a:cubicBezTo>
                  <a:cubicBezTo>
                    <a:pt x="19" y="289"/>
                    <a:pt x="20" y="285"/>
                    <a:pt x="21" y="281"/>
                  </a:cubicBezTo>
                  <a:cubicBezTo>
                    <a:pt x="20" y="280"/>
                    <a:pt x="19" y="283"/>
                    <a:pt x="19" y="283"/>
                  </a:cubicBezTo>
                  <a:cubicBezTo>
                    <a:pt x="19" y="279"/>
                    <a:pt x="20" y="276"/>
                    <a:pt x="22" y="274"/>
                  </a:cubicBezTo>
                  <a:cubicBezTo>
                    <a:pt x="21" y="275"/>
                    <a:pt x="22" y="269"/>
                    <a:pt x="23" y="268"/>
                  </a:cubicBezTo>
                  <a:cubicBezTo>
                    <a:pt x="22" y="268"/>
                    <a:pt x="23" y="263"/>
                    <a:pt x="24" y="262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24" y="264"/>
                    <a:pt x="23" y="266"/>
                    <a:pt x="24" y="267"/>
                  </a:cubicBezTo>
                  <a:cubicBezTo>
                    <a:pt x="25" y="264"/>
                    <a:pt x="25" y="263"/>
                    <a:pt x="26" y="263"/>
                  </a:cubicBezTo>
                  <a:cubicBezTo>
                    <a:pt x="26" y="261"/>
                    <a:pt x="26" y="260"/>
                    <a:pt x="26" y="259"/>
                  </a:cubicBezTo>
                  <a:cubicBezTo>
                    <a:pt x="25" y="260"/>
                    <a:pt x="26" y="262"/>
                    <a:pt x="25" y="263"/>
                  </a:cubicBezTo>
                  <a:cubicBezTo>
                    <a:pt x="24" y="262"/>
                    <a:pt x="24" y="261"/>
                    <a:pt x="24" y="258"/>
                  </a:cubicBezTo>
                  <a:cubicBezTo>
                    <a:pt x="28" y="253"/>
                    <a:pt x="28" y="256"/>
                    <a:pt x="26" y="267"/>
                  </a:cubicBezTo>
                  <a:cubicBezTo>
                    <a:pt x="25" y="269"/>
                    <a:pt x="24" y="270"/>
                    <a:pt x="23" y="274"/>
                  </a:cubicBezTo>
                  <a:cubicBezTo>
                    <a:pt x="24" y="275"/>
                    <a:pt x="25" y="271"/>
                    <a:pt x="25" y="274"/>
                  </a:cubicBezTo>
                  <a:cubicBezTo>
                    <a:pt x="24" y="276"/>
                    <a:pt x="23" y="277"/>
                    <a:pt x="24" y="279"/>
                  </a:cubicBezTo>
                  <a:cubicBezTo>
                    <a:pt x="25" y="280"/>
                    <a:pt x="24" y="275"/>
                    <a:pt x="25" y="276"/>
                  </a:cubicBezTo>
                  <a:cubicBezTo>
                    <a:pt x="26" y="280"/>
                    <a:pt x="24" y="283"/>
                    <a:pt x="24" y="287"/>
                  </a:cubicBezTo>
                  <a:cubicBezTo>
                    <a:pt x="24" y="287"/>
                    <a:pt x="23" y="287"/>
                    <a:pt x="23" y="288"/>
                  </a:cubicBezTo>
                  <a:cubicBezTo>
                    <a:pt x="23" y="292"/>
                    <a:pt x="22" y="298"/>
                    <a:pt x="21" y="306"/>
                  </a:cubicBezTo>
                  <a:cubicBezTo>
                    <a:pt x="20" y="305"/>
                    <a:pt x="20" y="309"/>
                    <a:pt x="19" y="309"/>
                  </a:cubicBezTo>
                  <a:cubicBezTo>
                    <a:pt x="20" y="314"/>
                    <a:pt x="19" y="319"/>
                    <a:pt x="19" y="321"/>
                  </a:cubicBezTo>
                  <a:cubicBezTo>
                    <a:pt x="18" y="318"/>
                    <a:pt x="18" y="313"/>
                    <a:pt x="19" y="308"/>
                  </a:cubicBezTo>
                  <a:cubicBezTo>
                    <a:pt x="19" y="304"/>
                    <a:pt x="20" y="300"/>
                    <a:pt x="21" y="296"/>
                  </a:cubicBezTo>
                  <a:cubicBezTo>
                    <a:pt x="20" y="298"/>
                    <a:pt x="19" y="303"/>
                    <a:pt x="18" y="305"/>
                  </a:cubicBezTo>
                  <a:cubicBezTo>
                    <a:pt x="18" y="308"/>
                    <a:pt x="19" y="307"/>
                    <a:pt x="18" y="310"/>
                  </a:cubicBezTo>
                  <a:cubicBezTo>
                    <a:pt x="17" y="311"/>
                    <a:pt x="16" y="314"/>
                    <a:pt x="16" y="310"/>
                  </a:cubicBezTo>
                  <a:cubicBezTo>
                    <a:pt x="16" y="313"/>
                    <a:pt x="15" y="314"/>
                    <a:pt x="17" y="317"/>
                  </a:cubicBezTo>
                  <a:cubicBezTo>
                    <a:pt x="17" y="315"/>
                    <a:pt x="16" y="314"/>
                    <a:pt x="17" y="313"/>
                  </a:cubicBezTo>
                  <a:cubicBezTo>
                    <a:pt x="18" y="315"/>
                    <a:pt x="16" y="320"/>
                    <a:pt x="16" y="322"/>
                  </a:cubicBezTo>
                  <a:cubicBezTo>
                    <a:pt x="17" y="322"/>
                    <a:pt x="17" y="318"/>
                    <a:pt x="18" y="318"/>
                  </a:cubicBezTo>
                  <a:cubicBezTo>
                    <a:pt x="17" y="321"/>
                    <a:pt x="17" y="322"/>
                    <a:pt x="17" y="326"/>
                  </a:cubicBezTo>
                  <a:cubicBezTo>
                    <a:pt x="17" y="326"/>
                    <a:pt x="18" y="325"/>
                    <a:pt x="18" y="325"/>
                  </a:cubicBezTo>
                  <a:cubicBezTo>
                    <a:pt x="19" y="330"/>
                    <a:pt x="18" y="338"/>
                    <a:pt x="19" y="340"/>
                  </a:cubicBezTo>
                  <a:cubicBezTo>
                    <a:pt x="20" y="339"/>
                    <a:pt x="20" y="337"/>
                    <a:pt x="21" y="336"/>
                  </a:cubicBezTo>
                  <a:cubicBezTo>
                    <a:pt x="21" y="340"/>
                    <a:pt x="18" y="346"/>
                    <a:pt x="18" y="350"/>
                  </a:cubicBezTo>
                  <a:cubicBezTo>
                    <a:pt x="18" y="349"/>
                    <a:pt x="18" y="346"/>
                    <a:pt x="18" y="343"/>
                  </a:cubicBezTo>
                  <a:cubicBezTo>
                    <a:pt x="16" y="346"/>
                    <a:pt x="17" y="349"/>
                    <a:pt x="18" y="351"/>
                  </a:cubicBezTo>
                  <a:cubicBezTo>
                    <a:pt x="18" y="353"/>
                    <a:pt x="16" y="353"/>
                    <a:pt x="17" y="353"/>
                  </a:cubicBezTo>
                  <a:cubicBezTo>
                    <a:pt x="17" y="356"/>
                    <a:pt x="18" y="351"/>
                    <a:pt x="18" y="354"/>
                  </a:cubicBezTo>
                  <a:cubicBezTo>
                    <a:pt x="18" y="356"/>
                    <a:pt x="18" y="356"/>
                    <a:pt x="18" y="356"/>
                  </a:cubicBezTo>
                  <a:cubicBezTo>
                    <a:pt x="17" y="355"/>
                    <a:pt x="16" y="356"/>
                    <a:pt x="16" y="357"/>
                  </a:cubicBezTo>
                  <a:cubicBezTo>
                    <a:pt x="17" y="357"/>
                    <a:pt x="17" y="359"/>
                    <a:pt x="17" y="359"/>
                  </a:cubicBezTo>
                  <a:cubicBezTo>
                    <a:pt x="17" y="357"/>
                    <a:pt x="17" y="357"/>
                    <a:pt x="17" y="356"/>
                  </a:cubicBezTo>
                  <a:cubicBezTo>
                    <a:pt x="18" y="360"/>
                    <a:pt x="17" y="361"/>
                    <a:pt x="18" y="365"/>
                  </a:cubicBezTo>
                  <a:cubicBezTo>
                    <a:pt x="17" y="365"/>
                    <a:pt x="16" y="370"/>
                    <a:pt x="17" y="372"/>
                  </a:cubicBezTo>
                  <a:cubicBezTo>
                    <a:pt x="17" y="370"/>
                    <a:pt x="17" y="368"/>
                    <a:pt x="18" y="367"/>
                  </a:cubicBezTo>
                  <a:cubicBezTo>
                    <a:pt x="17" y="371"/>
                    <a:pt x="19" y="375"/>
                    <a:pt x="20" y="378"/>
                  </a:cubicBezTo>
                  <a:cubicBezTo>
                    <a:pt x="21" y="379"/>
                    <a:pt x="21" y="376"/>
                    <a:pt x="21" y="375"/>
                  </a:cubicBezTo>
                  <a:cubicBezTo>
                    <a:pt x="20" y="374"/>
                    <a:pt x="21" y="378"/>
                    <a:pt x="20" y="376"/>
                  </a:cubicBezTo>
                  <a:cubicBezTo>
                    <a:pt x="20" y="371"/>
                    <a:pt x="20" y="368"/>
                    <a:pt x="19" y="364"/>
                  </a:cubicBezTo>
                  <a:cubicBezTo>
                    <a:pt x="20" y="362"/>
                    <a:pt x="22" y="363"/>
                    <a:pt x="22" y="360"/>
                  </a:cubicBezTo>
                  <a:cubicBezTo>
                    <a:pt x="22" y="362"/>
                    <a:pt x="23" y="360"/>
                    <a:pt x="23" y="362"/>
                  </a:cubicBezTo>
                  <a:cubicBezTo>
                    <a:pt x="23" y="359"/>
                    <a:pt x="24" y="358"/>
                    <a:pt x="24" y="360"/>
                  </a:cubicBezTo>
                  <a:cubicBezTo>
                    <a:pt x="24" y="357"/>
                    <a:pt x="24" y="357"/>
                    <a:pt x="24" y="355"/>
                  </a:cubicBezTo>
                  <a:cubicBezTo>
                    <a:pt x="25" y="354"/>
                    <a:pt x="26" y="352"/>
                    <a:pt x="27" y="348"/>
                  </a:cubicBezTo>
                  <a:cubicBezTo>
                    <a:pt x="26" y="348"/>
                    <a:pt x="25" y="352"/>
                    <a:pt x="25" y="350"/>
                  </a:cubicBezTo>
                  <a:cubicBezTo>
                    <a:pt x="25" y="348"/>
                    <a:pt x="26" y="348"/>
                    <a:pt x="26" y="345"/>
                  </a:cubicBezTo>
                  <a:cubicBezTo>
                    <a:pt x="25" y="345"/>
                    <a:pt x="25" y="348"/>
                    <a:pt x="24" y="350"/>
                  </a:cubicBezTo>
                  <a:cubicBezTo>
                    <a:pt x="24" y="352"/>
                    <a:pt x="24" y="355"/>
                    <a:pt x="23" y="354"/>
                  </a:cubicBezTo>
                  <a:cubicBezTo>
                    <a:pt x="23" y="351"/>
                    <a:pt x="24" y="350"/>
                    <a:pt x="23" y="347"/>
                  </a:cubicBezTo>
                  <a:cubicBezTo>
                    <a:pt x="25" y="347"/>
                    <a:pt x="25" y="342"/>
                    <a:pt x="26" y="339"/>
                  </a:cubicBezTo>
                  <a:cubicBezTo>
                    <a:pt x="26" y="341"/>
                    <a:pt x="25" y="343"/>
                    <a:pt x="26" y="344"/>
                  </a:cubicBezTo>
                  <a:cubicBezTo>
                    <a:pt x="27" y="340"/>
                    <a:pt x="26" y="346"/>
                    <a:pt x="27" y="345"/>
                  </a:cubicBezTo>
                  <a:cubicBezTo>
                    <a:pt x="27" y="345"/>
                    <a:pt x="28" y="343"/>
                    <a:pt x="28" y="344"/>
                  </a:cubicBezTo>
                  <a:cubicBezTo>
                    <a:pt x="27" y="351"/>
                    <a:pt x="29" y="358"/>
                    <a:pt x="30" y="362"/>
                  </a:cubicBezTo>
                  <a:cubicBezTo>
                    <a:pt x="30" y="359"/>
                    <a:pt x="28" y="350"/>
                    <a:pt x="29" y="347"/>
                  </a:cubicBezTo>
                  <a:cubicBezTo>
                    <a:pt x="29" y="346"/>
                    <a:pt x="32" y="346"/>
                    <a:pt x="32" y="346"/>
                  </a:cubicBezTo>
                  <a:cubicBezTo>
                    <a:pt x="31" y="344"/>
                    <a:pt x="32" y="343"/>
                    <a:pt x="32" y="341"/>
                  </a:cubicBezTo>
                  <a:cubicBezTo>
                    <a:pt x="32" y="341"/>
                    <a:pt x="31" y="341"/>
                    <a:pt x="32" y="339"/>
                  </a:cubicBezTo>
                  <a:cubicBezTo>
                    <a:pt x="33" y="339"/>
                    <a:pt x="33" y="339"/>
                    <a:pt x="33" y="339"/>
                  </a:cubicBezTo>
                  <a:cubicBezTo>
                    <a:pt x="33" y="344"/>
                    <a:pt x="32" y="348"/>
                    <a:pt x="33" y="350"/>
                  </a:cubicBezTo>
                  <a:cubicBezTo>
                    <a:pt x="33" y="349"/>
                    <a:pt x="33" y="349"/>
                    <a:pt x="33" y="349"/>
                  </a:cubicBezTo>
                  <a:cubicBezTo>
                    <a:pt x="34" y="351"/>
                    <a:pt x="33" y="351"/>
                    <a:pt x="34" y="354"/>
                  </a:cubicBezTo>
                  <a:cubicBezTo>
                    <a:pt x="31" y="356"/>
                    <a:pt x="33" y="365"/>
                    <a:pt x="31" y="370"/>
                  </a:cubicBezTo>
                  <a:cubicBezTo>
                    <a:pt x="31" y="366"/>
                    <a:pt x="30" y="367"/>
                    <a:pt x="30" y="367"/>
                  </a:cubicBezTo>
                  <a:cubicBezTo>
                    <a:pt x="31" y="368"/>
                    <a:pt x="31" y="374"/>
                    <a:pt x="30" y="373"/>
                  </a:cubicBezTo>
                  <a:cubicBezTo>
                    <a:pt x="29" y="370"/>
                    <a:pt x="30" y="371"/>
                    <a:pt x="30" y="369"/>
                  </a:cubicBezTo>
                  <a:cubicBezTo>
                    <a:pt x="29" y="369"/>
                    <a:pt x="29" y="372"/>
                    <a:pt x="29" y="374"/>
                  </a:cubicBezTo>
                  <a:cubicBezTo>
                    <a:pt x="30" y="373"/>
                    <a:pt x="31" y="375"/>
                    <a:pt x="31" y="377"/>
                  </a:cubicBezTo>
                  <a:cubicBezTo>
                    <a:pt x="30" y="377"/>
                    <a:pt x="30" y="380"/>
                    <a:pt x="29" y="380"/>
                  </a:cubicBezTo>
                  <a:cubicBezTo>
                    <a:pt x="30" y="386"/>
                    <a:pt x="29" y="384"/>
                    <a:pt x="28" y="386"/>
                  </a:cubicBezTo>
                  <a:cubicBezTo>
                    <a:pt x="28" y="390"/>
                    <a:pt x="29" y="385"/>
                    <a:pt x="29" y="387"/>
                  </a:cubicBezTo>
                  <a:cubicBezTo>
                    <a:pt x="30" y="394"/>
                    <a:pt x="29" y="397"/>
                    <a:pt x="30" y="402"/>
                  </a:cubicBezTo>
                  <a:cubicBezTo>
                    <a:pt x="29" y="402"/>
                    <a:pt x="29" y="402"/>
                    <a:pt x="28" y="401"/>
                  </a:cubicBezTo>
                  <a:cubicBezTo>
                    <a:pt x="29" y="404"/>
                    <a:pt x="28" y="408"/>
                    <a:pt x="28" y="407"/>
                  </a:cubicBezTo>
                  <a:cubicBezTo>
                    <a:pt x="27" y="405"/>
                    <a:pt x="29" y="404"/>
                    <a:pt x="27" y="403"/>
                  </a:cubicBezTo>
                  <a:cubicBezTo>
                    <a:pt x="27" y="404"/>
                    <a:pt x="27" y="405"/>
                    <a:pt x="27" y="405"/>
                  </a:cubicBezTo>
                  <a:cubicBezTo>
                    <a:pt x="28" y="408"/>
                    <a:pt x="28" y="409"/>
                    <a:pt x="27" y="411"/>
                  </a:cubicBezTo>
                  <a:cubicBezTo>
                    <a:pt x="28" y="412"/>
                    <a:pt x="28" y="419"/>
                    <a:pt x="28" y="421"/>
                  </a:cubicBezTo>
                  <a:cubicBezTo>
                    <a:pt x="27" y="422"/>
                    <a:pt x="27" y="418"/>
                    <a:pt x="26" y="417"/>
                  </a:cubicBezTo>
                  <a:cubicBezTo>
                    <a:pt x="26" y="419"/>
                    <a:pt x="26" y="420"/>
                    <a:pt x="26" y="420"/>
                  </a:cubicBezTo>
                  <a:cubicBezTo>
                    <a:pt x="25" y="419"/>
                    <a:pt x="25" y="418"/>
                    <a:pt x="25" y="418"/>
                  </a:cubicBezTo>
                  <a:cubicBezTo>
                    <a:pt x="25" y="420"/>
                    <a:pt x="25" y="422"/>
                    <a:pt x="26" y="423"/>
                  </a:cubicBezTo>
                  <a:cubicBezTo>
                    <a:pt x="27" y="421"/>
                    <a:pt x="28" y="422"/>
                    <a:pt x="28" y="424"/>
                  </a:cubicBezTo>
                  <a:cubicBezTo>
                    <a:pt x="29" y="426"/>
                    <a:pt x="30" y="428"/>
                    <a:pt x="30" y="429"/>
                  </a:cubicBezTo>
                  <a:cubicBezTo>
                    <a:pt x="30" y="431"/>
                    <a:pt x="31" y="433"/>
                    <a:pt x="31" y="436"/>
                  </a:cubicBezTo>
                  <a:cubicBezTo>
                    <a:pt x="32" y="434"/>
                    <a:pt x="33" y="435"/>
                    <a:pt x="34" y="438"/>
                  </a:cubicBezTo>
                  <a:cubicBezTo>
                    <a:pt x="36" y="436"/>
                    <a:pt x="38" y="437"/>
                    <a:pt x="38" y="441"/>
                  </a:cubicBezTo>
                  <a:cubicBezTo>
                    <a:pt x="38" y="440"/>
                    <a:pt x="39" y="440"/>
                    <a:pt x="39" y="440"/>
                  </a:cubicBezTo>
                  <a:cubicBezTo>
                    <a:pt x="39" y="438"/>
                    <a:pt x="37" y="435"/>
                    <a:pt x="38" y="434"/>
                  </a:cubicBezTo>
                  <a:cubicBezTo>
                    <a:pt x="39" y="435"/>
                    <a:pt x="38" y="436"/>
                    <a:pt x="39" y="438"/>
                  </a:cubicBezTo>
                  <a:cubicBezTo>
                    <a:pt x="39" y="437"/>
                    <a:pt x="40" y="441"/>
                    <a:pt x="40" y="439"/>
                  </a:cubicBezTo>
                  <a:cubicBezTo>
                    <a:pt x="40" y="437"/>
                    <a:pt x="39" y="434"/>
                    <a:pt x="40" y="434"/>
                  </a:cubicBezTo>
                  <a:cubicBezTo>
                    <a:pt x="39" y="429"/>
                    <a:pt x="37" y="428"/>
                    <a:pt x="37" y="423"/>
                  </a:cubicBezTo>
                  <a:cubicBezTo>
                    <a:pt x="37" y="422"/>
                    <a:pt x="37" y="423"/>
                    <a:pt x="37" y="423"/>
                  </a:cubicBezTo>
                  <a:cubicBezTo>
                    <a:pt x="36" y="419"/>
                    <a:pt x="36" y="415"/>
                    <a:pt x="34" y="411"/>
                  </a:cubicBezTo>
                  <a:cubicBezTo>
                    <a:pt x="34" y="411"/>
                    <a:pt x="34" y="410"/>
                    <a:pt x="34" y="410"/>
                  </a:cubicBezTo>
                  <a:cubicBezTo>
                    <a:pt x="36" y="411"/>
                    <a:pt x="35" y="412"/>
                    <a:pt x="37" y="413"/>
                  </a:cubicBezTo>
                  <a:cubicBezTo>
                    <a:pt x="36" y="415"/>
                    <a:pt x="38" y="415"/>
                    <a:pt x="37" y="417"/>
                  </a:cubicBezTo>
                  <a:cubicBezTo>
                    <a:pt x="37" y="417"/>
                    <a:pt x="37" y="420"/>
                    <a:pt x="38" y="419"/>
                  </a:cubicBezTo>
                  <a:cubicBezTo>
                    <a:pt x="38" y="418"/>
                    <a:pt x="38" y="415"/>
                    <a:pt x="39" y="416"/>
                  </a:cubicBezTo>
                  <a:cubicBezTo>
                    <a:pt x="38" y="413"/>
                    <a:pt x="37" y="411"/>
                    <a:pt x="38" y="410"/>
                  </a:cubicBezTo>
                  <a:cubicBezTo>
                    <a:pt x="38" y="412"/>
                    <a:pt x="38" y="413"/>
                    <a:pt x="39" y="414"/>
                  </a:cubicBezTo>
                  <a:cubicBezTo>
                    <a:pt x="38" y="415"/>
                    <a:pt x="39" y="419"/>
                    <a:pt x="39" y="415"/>
                  </a:cubicBezTo>
                  <a:cubicBezTo>
                    <a:pt x="40" y="419"/>
                    <a:pt x="40" y="420"/>
                    <a:pt x="40" y="422"/>
                  </a:cubicBezTo>
                  <a:cubicBezTo>
                    <a:pt x="40" y="421"/>
                    <a:pt x="41" y="419"/>
                    <a:pt x="41" y="421"/>
                  </a:cubicBezTo>
                  <a:cubicBezTo>
                    <a:pt x="42" y="423"/>
                    <a:pt x="41" y="424"/>
                    <a:pt x="41" y="426"/>
                  </a:cubicBezTo>
                  <a:cubicBezTo>
                    <a:pt x="41" y="427"/>
                    <a:pt x="41" y="424"/>
                    <a:pt x="42" y="427"/>
                  </a:cubicBezTo>
                  <a:cubicBezTo>
                    <a:pt x="41" y="425"/>
                    <a:pt x="42" y="429"/>
                    <a:pt x="42" y="431"/>
                  </a:cubicBezTo>
                  <a:cubicBezTo>
                    <a:pt x="44" y="430"/>
                    <a:pt x="43" y="432"/>
                    <a:pt x="44" y="434"/>
                  </a:cubicBezTo>
                  <a:cubicBezTo>
                    <a:pt x="46" y="435"/>
                    <a:pt x="49" y="436"/>
                    <a:pt x="51" y="441"/>
                  </a:cubicBezTo>
                  <a:cubicBezTo>
                    <a:pt x="52" y="443"/>
                    <a:pt x="52" y="442"/>
                    <a:pt x="52" y="446"/>
                  </a:cubicBezTo>
                  <a:cubicBezTo>
                    <a:pt x="53" y="447"/>
                    <a:pt x="54" y="445"/>
                    <a:pt x="54" y="447"/>
                  </a:cubicBezTo>
                  <a:cubicBezTo>
                    <a:pt x="54" y="447"/>
                    <a:pt x="53" y="448"/>
                    <a:pt x="53" y="449"/>
                  </a:cubicBezTo>
                  <a:cubicBezTo>
                    <a:pt x="54" y="450"/>
                    <a:pt x="54" y="449"/>
                    <a:pt x="55" y="450"/>
                  </a:cubicBezTo>
                  <a:cubicBezTo>
                    <a:pt x="55" y="453"/>
                    <a:pt x="53" y="451"/>
                    <a:pt x="54" y="455"/>
                  </a:cubicBezTo>
                  <a:cubicBezTo>
                    <a:pt x="54" y="455"/>
                    <a:pt x="54" y="453"/>
                    <a:pt x="55" y="454"/>
                  </a:cubicBezTo>
                  <a:cubicBezTo>
                    <a:pt x="56" y="459"/>
                    <a:pt x="57" y="461"/>
                    <a:pt x="58" y="466"/>
                  </a:cubicBezTo>
                  <a:cubicBezTo>
                    <a:pt x="56" y="466"/>
                    <a:pt x="57" y="469"/>
                    <a:pt x="57" y="471"/>
                  </a:cubicBezTo>
                  <a:cubicBezTo>
                    <a:pt x="55" y="470"/>
                    <a:pt x="56" y="469"/>
                    <a:pt x="56" y="473"/>
                  </a:cubicBezTo>
                  <a:cubicBezTo>
                    <a:pt x="55" y="472"/>
                    <a:pt x="55" y="470"/>
                    <a:pt x="54" y="470"/>
                  </a:cubicBezTo>
                  <a:cubicBezTo>
                    <a:pt x="55" y="472"/>
                    <a:pt x="54" y="473"/>
                    <a:pt x="53" y="473"/>
                  </a:cubicBezTo>
                  <a:cubicBezTo>
                    <a:pt x="53" y="472"/>
                    <a:pt x="53" y="470"/>
                    <a:pt x="52" y="470"/>
                  </a:cubicBezTo>
                  <a:cubicBezTo>
                    <a:pt x="54" y="474"/>
                    <a:pt x="50" y="472"/>
                    <a:pt x="52" y="476"/>
                  </a:cubicBezTo>
                  <a:cubicBezTo>
                    <a:pt x="52" y="474"/>
                    <a:pt x="55" y="476"/>
                    <a:pt x="57" y="478"/>
                  </a:cubicBezTo>
                  <a:cubicBezTo>
                    <a:pt x="56" y="477"/>
                    <a:pt x="56" y="476"/>
                    <a:pt x="56" y="476"/>
                  </a:cubicBezTo>
                  <a:cubicBezTo>
                    <a:pt x="58" y="481"/>
                    <a:pt x="60" y="479"/>
                    <a:pt x="62" y="485"/>
                  </a:cubicBezTo>
                  <a:cubicBezTo>
                    <a:pt x="62" y="486"/>
                    <a:pt x="61" y="486"/>
                    <a:pt x="62" y="487"/>
                  </a:cubicBezTo>
                  <a:cubicBezTo>
                    <a:pt x="64" y="488"/>
                    <a:pt x="66" y="490"/>
                    <a:pt x="68" y="493"/>
                  </a:cubicBezTo>
                  <a:cubicBezTo>
                    <a:pt x="68" y="495"/>
                    <a:pt x="68" y="496"/>
                    <a:pt x="68" y="498"/>
                  </a:cubicBezTo>
                  <a:cubicBezTo>
                    <a:pt x="68" y="497"/>
                    <a:pt x="67" y="497"/>
                    <a:pt x="67" y="496"/>
                  </a:cubicBezTo>
                  <a:cubicBezTo>
                    <a:pt x="69" y="500"/>
                    <a:pt x="68" y="502"/>
                    <a:pt x="66" y="500"/>
                  </a:cubicBezTo>
                  <a:cubicBezTo>
                    <a:pt x="68" y="504"/>
                    <a:pt x="69" y="504"/>
                    <a:pt x="70" y="507"/>
                  </a:cubicBezTo>
                  <a:cubicBezTo>
                    <a:pt x="69" y="507"/>
                    <a:pt x="71" y="509"/>
                    <a:pt x="70" y="510"/>
                  </a:cubicBezTo>
                  <a:cubicBezTo>
                    <a:pt x="69" y="509"/>
                    <a:pt x="67" y="504"/>
                    <a:pt x="66" y="503"/>
                  </a:cubicBezTo>
                  <a:cubicBezTo>
                    <a:pt x="66" y="507"/>
                    <a:pt x="61" y="494"/>
                    <a:pt x="60" y="493"/>
                  </a:cubicBezTo>
                  <a:cubicBezTo>
                    <a:pt x="58" y="495"/>
                    <a:pt x="62" y="498"/>
                    <a:pt x="64" y="502"/>
                  </a:cubicBezTo>
                  <a:cubicBezTo>
                    <a:pt x="64" y="504"/>
                    <a:pt x="64" y="506"/>
                    <a:pt x="63" y="505"/>
                  </a:cubicBezTo>
                  <a:cubicBezTo>
                    <a:pt x="65" y="509"/>
                    <a:pt x="68" y="512"/>
                    <a:pt x="69" y="517"/>
                  </a:cubicBezTo>
                  <a:cubicBezTo>
                    <a:pt x="70" y="519"/>
                    <a:pt x="69" y="515"/>
                    <a:pt x="70" y="517"/>
                  </a:cubicBezTo>
                  <a:cubicBezTo>
                    <a:pt x="70" y="518"/>
                    <a:pt x="71" y="519"/>
                    <a:pt x="71" y="520"/>
                  </a:cubicBezTo>
                  <a:cubicBezTo>
                    <a:pt x="70" y="518"/>
                    <a:pt x="70" y="518"/>
                    <a:pt x="69" y="518"/>
                  </a:cubicBezTo>
                  <a:cubicBezTo>
                    <a:pt x="70" y="520"/>
                    <a:pt x="71" y="522"/>
                    <a:pt x="71" y="524"/>
                  </a:cubicBezTo>
                  <a:cubicBezTo>
                    <a:pt x="71" y="523"/>
                    <a:pt x="73" y="527"/>
                    <a:pt x="73" y="528"/>
                  </a:cubicBezTo>
                  <a:cubicBezTo>
                    <a:pt x="72" y="527"/>
                    <a:pt x="72" y="527"/>
                    <a:pt x="72" y="526"/>
                  </a:cubicBezTo>
                  <a:cubicBezTo>
                    <a:pt x="69" y="522"/>
                    <a:pt x="68" y="519"/>
                    <a:pt x="66" y="519"/>
                  </a:cubicBezTo>
                  <a:cubicBezTo>
                    <a:pt x="66" y="521"/>
                    <a:pt x="66" y="523"/>
                    <a:pt x="67" y="525"/>
                  </a:cubicBezTo>
                  <a:cubicBezTo>
                    <a:pt x="67" y="527"/>
                    <a:pt x="67" y="529"/>
                    <a:pt x="68" y="532"/>
                  </a:cubicBezTo>
                  <a:cubicBezTo>
                    <a:pt x="66" y="528"/>
                    <a:pt x="66" y="527"/>
                    <a:pt x="66" y="526"/>
                  </a:cubicBezTo>
                  <a:cubicBezTo>
                    <a:pt x="65" y="526"/>
                    <a:pt x="65" y="522"/>
                    <a:pt x="64" y="523"/>
                  </a:cubicBezTo>
                  <a:cubicBezTo>
                    <a:pt x="64" y="525"/>
                    <a:pt x="66" y="528"/>
                    <a:pt x="65" y="530"/>
                  </a:cubicBezTo>
                  <a:cubicBezTo>
                    <a:pt x="65" y="531"/>
                    <a:pt x="64" y="528"/>
                    <a:pt x="63" y="528"/>
                  </a:cubicBezTo>
                  <a:cubicBezTo>
                    <a:pt x="64" y="532"/>
                    <a:pt x="66" y="537"/>
                    <a:pt x="64" y="537"/>
                  </a:cubicBezTo>
                  <a:cubicBezTo>
                    <a:pt x="65" y="540"/>
                    <a:pt x="66" y="538"/>
                    <a:pt x="67" y="540"/>
                  </a:cubicBezTo>
                  <a:cubicBezTo>
                    <a:pt x="67" y="542"/>
                    <a:pt x="64" y="540"/>
                    <a:pt x="65" y="542"/>
                  </a:cubicBezTo>
                  <a:cubicBezTo>
                    <a:pt x="66" y="543"/>
                    <a:pt x="67" y="543"/>
                    <a:pt x="69" y="545"/>
                  </a:cubicBezTo>
                  <a:cubicBezTo>
                    <a:pt x="68" y="545"/>
                    <a:pt x="69" y="546"/>
                    <a:pt x="69" y="547"/>
                  </a:cubicBezTo>
                  <a:cubicBezTo>
                    <a:pt x="68" y="547"/>
                    <a:pt x="66" y="542"/>
                    <a:pt x="66" y="544"/>
                  </a:cubicBezTo>
                  <a:cubicBezTo>
                    <a:pt x="67" y="546"/>
                    <a:pt x="67" y="547"/>
                    <a:pt x="68" y="550"/>
                  </a:cubicBezTo>
                  <a:cubicBezTo>
                    <a:pt x="69" y="548"/>
                    <a:pt x="68" y="546"/>
                    <a:pt x="70" y="549"/>
                  </a:cubicBezTo>
                  <a:cubicBezTo>
                    <a:pt x="71" y="551"/>
                    <a:pt x="71" y="552"/>
                    <a:pt x="71" y="554"/>
                  </a:cubicBezTo>
                  <a:cubicBezTo>
                    <a:pt x="71" y="551"/>
                    <a:pt x="73" y="550"/>
                    <a:pt x="75" y="551"/>
                  </a:cubicBezTo>
                  <a:cubicBezTo>
                    <a:pt x="74" y="549"/>
                    <a:pt x="75" y="549"/>
                    <a:pt x="75" y="548"/>
                  </a:cubicBezTo>
                  <a:cubicBezTo>
                    <a:pt x="76" y="550"/>
                    <a:pt x="78" y="553"/>
                    <a:pt x="78" y="552"/>
                  </a:cubicBezTo>
                  <a:cubicBezTo>
                    <a:pt x="76" y="549"/>
                    <a:pt x="77" y="550"/>
                    <a:pt x="76" y="547"/>
                  </a:cubicBezTo>
                  <a:cubicBezTo>
                    <a:pt x="75" y="549"/>
                    <a:pt x="71" y="545"/>
                    <a:pt x="70" y="542"/>
                  </a:cubicBezTo>
                  <a:cubicBezTo>
                    <a:pt x="71" y="543"/>
                    <a:pt x="72" y="543"/>
                    <a:pt x="72" y="542"/>
                  </a:cubicBezTo>
                  <a:cubicBezTo>
                    <a:pt x="71" y="539"/>
                    <a:pt x="69" y="540"/>
                    <a:pt x="70" y="538"/>
                  </a:cubicBezTo>
                  <a:cubicBezTo>
                    <a:pt x="72" y="542"/>
                    <a:pt x="70" y="537"/>
                    <a:pt x="70" y="536"/>
                  </a:cubicBezTo>
                  <a:cubicBezTo>
                    <a:pt x="72" y="535"/>
                    <a:pt x="72" y="535"/>
                    <a:pt x="72" y="535"/>
                  </a:cubicBezTo>
                  <a:cubicBezTo>
                    <a:pt x="73" y="538"/>
                    <a:pt x="76" y="541"/>
                    <a:pt x="77" y="543"/>
                  </a:cubicBezTo>
                  <a:cubicBezTo>
                    <a:pt x="76" y="544"/>
                    <a:pt x="74" y="539"/>
                    <a:pt x="74" y="540"/>
                  </a:cubicBezTo>
                  <a:cubicBezTo>
                    <a:pt x="75" y="543"/>
                    <a:pt x="76" y="545"/>
                    <a:pt x="77" y="548"/>
                  </a:cubicBezTo>
                  <a:cubicBezTo>
                    <a:pt x="78" y="548"/>
                    <a:pt x="79" y="549"/>
                    <a:pt x="79" y="549"/>
                  </a:cubicBezTo>
                  <a:cubicBezTo>
                    <a:pt x="79" y="548"/>
                    <a:pt x="78" y="546"/>
                    <a:pt x="79" y="546"/>
                  </a:cubicBezTo>
                  <a:cubicBezTo>
                    <a:pt x="79" y="547"/>
                    <a:pt x="79" y="547"/>
                    <a:pt x="80" y="549"/>
                  </a:cubicBezTo>
                  <a:cubicBezTo>
                    <a:pt x="80" y="548"/>
                    <a:pt x="80" y="548"/>
                    <a:pt x="80" y="548"/>
                  </a:cubicBezTo>
                  <a:cubicBezTo>
                    <a:pt x="80" y="548"/>
                    <a:pt x="81" y="548"/>
                    <a:pt x="80" y="547"/>
                  </a:cubicBezTo>
                  <a:cubicBezTo>
                    <a:pt x="79" y="545"/>
                    <a:pt x="77" y="543"/>
                    <a:pt x="76" y="541"/>
                  </a:cubicBezTo>
                  <a:cubicBezTo>
                    <a:pt x="75" y="539"/>
                    <a:pt x="75" y="537"/>
                    <a:pt x="75" y="536"/>
                  </a:cubicBezTo>
                  <a:cubicBezTo>
                    <a:pt x="76" y="540"/>
                    <a:pt x="76" y="538"/>
                    <a:pt x="79" y="543"/>
                  </a:cubicBezTo>
                  <a:cubicBezTo>
                    <a:pt x="78" y="543"/>
                    <a:pt x="78" y="543"/>
                    <a:pt x="78" y="543"/>
                  </a:cubicBezTo>
                  <a:cubicBezTo>
                    <a:pt x="80" y="545"/>
                    <a:pt x="80" y="545"/>
                    <a:pt x="81" y="548"/>
                  </a:cubicBezTo>
                  <a:cubicBezTo>
                    <a:pt x="81" y="545"/>
                    <a:pt x="79" y="544"/>
                    <a:pt x="81" y="543"/>
                  </a:cubicBezTo>
                  <a:cubicBezTo>
                    <a:pt x="80" y="542"/>
                    <a:pt x="78" y="540"/>
                    <a:pt x="77" y="539"/>
                  </a:cubicBezTo>
                  <a:cubicBezTo>
                    <a:pt x="76" y="537"/>
                    <a:pt x="75" y="535"/>
                    <a:pt x="74" y="533"/>
                  </a:cubicBezTo>
                  <a:cubicBezTo>
                    <a:pt x="76" y="537"/>
                    <a:pt x="77" y="533"/>
                    <a:pt x="77" y="533"/>
                  </a:cubicBezTo>
                  <a:cubicBezTo>
                    <a:pt x="75" y="530"/>
                    <a:pt x="74" y="533"/>
                    <a:pt x="73" y="528"/>
                  </a:cubicBezTo>
                  <a:cubicBezTo>
                    <a:pt x="74" y="530"/>
                    <a:pt x="75" y="530"/>
                    <a:pt x="75" y="529"/>
                  </a:cubicBezTo>
                  <a:cubicBezTo>
                    <a:pt x="74" y="527"/>
                    <a:pt x="74" y="526"/>
                    <a:pt x="74" y="525"/>
                  </a:cubicBezTo>
                  <a:cubicBezTo>
                    <a:pt x="75" y="527"/>
                    <a:pt x="76" y="527"/>
                    <a:pt x="77" y="528"/>
                  </a:cubicBezTo>
                  <a:cubicBezTo>
                    <a:pt x="76" y="525"/>
                    <a:pt x="79" y="531"/>
                    <a:pt x="78" y="528"/>
                  </a:cubicBezTo>
                  <a:cubicBezTo>
                    <a:pt x="77" y="526"/>
                    <a:pt x="76" y="525"/>
                    <a:pt x="75" y="524"/>
                  </a:cubicBezTo>
                  <a:cubicBezTo>
                    <a:pt x="76" y="523"/>
                    <a:pt x="74" y="517"/>
                    <a:pt x="76" y="520"/>
                  </a:cubicBezTo>
                  <a:cubicBezTo>
                    <a:pt x="77" y="522"/>
                    <a:pt x="78" y="523"/>
                    <a:pt x="79" y="526"/>
                  </a:cubicBezTo>
                  <a:cubicBezTo>
                    <a:pt x="80" y="526"/>
                    <a:pt x="79" y="524"/>
                    <a:pt x="80" y="523"/>
                  </a:cubicBezTo>
                  <a:cubicBezTo>
                    <a:pt x="81" y="525"/>
                    <a:pt x="83" y="528"/>
                    <a:pt x="84" y="529"/>
                  </a:cubicBezTo>
                  <a:cubicBezTo>
                    <a:pt x="84" y="528"/>
                    <a:pt x="85" y="526"/>
                    <a:pt x="85" y="527"/>
                  </a:cubicBezTo>
                  <a:cubicBezTo>
                    <a:pt x="85" y="530"/>
                    <a:pt x="89" y="534"/>
                    <a:pt x="90" y="536"/>
                  </a:cubicBezTo>
                  <a:cubicBezTo>
                    <a:pt x="88" y="534"/>
                    <a:pt x="90" y="534"/>
                    <a:pt x="91" y="535"/>
                  </a:cubicBezTo>
                  <a:cubicBezTo>
                    <a:pt x="90" y="533"/>
                    <a:pt x="88" y="531"/>
                    <a:pt x="89" y="531"/>
                  </a:cubicBezTo>
                  <a:cubicBezTo>
                    <a:pt x="90" y="534"/>
                    <a:pt x="93" y="537"/>
                    <a:pt x="94" y="539"/>
                  </a:cubicBezTo>
                  <a:cubicBezTo>
                    <a:pt x="94" y="540"/>
                    <a:pt x="94" y="541"/>
                    <a:pt x="93" y="542"/>
                  </a:cubicBezTo>
                  <a:cubicBezTo>
                    <a:pt x="94" y="543"/>
                    <a:pt x="95" y="544"/>
                    <a:pt x="96" y="544"/>
                  </a:cubicBezTo>
                  <a:cubicBezTo>
                    <a:pt x="94" y="541"/>
                    <a:pt x="97" y="543"/>
                    <a:pt x="97" y="542"/>
                  </a:cubicBezTo>
                  <a:cubicBezTo>
                    <a:pt x="99" y="544"/>
                    <a:pt x="99" y="543"/>
                    <a:pt x="101" y="545"/>
                  </a:cubicBezTo>
                  <a:cubicBezTo>
                    <a:pt x="100" y="546"/>
                    <a:pt x="100" y="549"/>
                    <a:pt x="98" y="547"/>
                  </a:cubicBezTo>
                  <a:cubicBezTo>
                    <a:pt x="100" y="550"/>
                    <a:pt x="100" y="551"/>
                    <a:pt x="102" y="553"/>
                  </a:cubicBezTo>
                  <a:cubicBezTo>
                    <a:pt x="101" y="554"/>
                    <a:pt x="102" y="557"/>
                    <a:pt x="103" y="561"/>
                  </a:cubicBezTo>
                  <a:cubicBezTo>
                    <a:pt x="105" y="561"/>
                    <a:pt x="103" y="559"/>
                    <a:pt x="105" y="561"/>
                  </a:cubicBezTo>
                  <a:cubicBezTo>
                    <a:pt x="105" y="562"/>
                    <a:pt x="107" y="564"/>
                    <a:pt x="106" y="565"/>
                  </a:cubicBezTo>
                  <a:cubicBezTo>
                    <a:pt x="104" y="563"/>
                    <a:pt x="105" y="561"/>
                    <a:pt x="104" y="562"/>
                  </a:cubicBezTo>
                  <a:cubicBezTo>
                    <a:pt x="107" y="566"/>
                    <a:pt x="107" y="568"/>
                    <a:pt x="108" y="571"/>
                  </a:cubicBezTo>
                  <a:cubicBezTo>
                    <a:pt x="106" y="569"/>
                    <a:pt x="101" y="566"/>
                    <a:pt x="101" y="562"/>
                  </a:cubicBezTo>
                  <a:cubicBezTo>
                    <a:pt x="101" y="562"/>
                    <a:pt x="102" y="564"/>
                    <a:pt x="103" y="563"/>
                  </a:cubicBezTo>
                  <a:cubicBezTo>
                    <a:pt x="101" y="560"/>
                    <a:pt x="100" y="560"/>
                    <a:pt x="99" y="557"/>
                  </a:cubicBezTo>
                  <a:cubicBezTo>
                    <a:pt x="98" y="557"/>
                    <a:pt x="98" y="556"/>
                    <a:pt x="97" y="557"/>
                  </a:cubicBezTo>
                  <a:cubicBezTo>
                    <a:pt x="98" y="558"/>
                    <a:pt x="99" y="559"/>
                    <a:pt x="99" y="559"/>
                  </a:cubicBezTo>
                  <a:cubicBezTo>
                    <a:pt x="98" y="561"/>
                    <a:pt x="96" y="558"/>
                    <a:pt x="94" y="555"/>
                  </a:cubicBezTo>
                  <a:cubicBezTo>
                    <a:pt x="96" y="559"/>
                    <a:pt x="94" y="561"/>
                    <a:pt x="92" y="561"/>
                  </a:cubicBezTo>
                  <a:cubicBezTo>
                    <a:pt x="93" y="563"/>
                    <a:pt x="94" y="565"/>
                    <a:pt x="96" y="567"/>
                  </a:cubicBezTo>
                  <a:cubicBezTo>
                    <a:pt x="93" y="565"/>
                    <a:pt x="97" y="570"/>
                    <a:pt x="97" y="571"/>
                  </a:cubicBezTo>
                  <a:cubicBezTo>
                    <a:pt x="95" y="569"/>
                    <a:pt x="96" y="570"/>
                    <a:pt x="97" y="572"/>
                  </a:cubicBezTo>
                  <a:cubicBezTo>
                    <a:pt x="96" y="573"/>
                    <a:pt x="94" y="570"/>
                    <a:pt x="94" y="570"/>
                  </a:cubicBezTo>
                  <a:cubicBezTo>
                    <a:pt x="94" y="572"/>
                    <a:pt x="96" y="574"/>
                    <a:pt x="96" y="575"/>
                  </a:cubicBezTo>
                  <a:cubicBezTo>
                    <a:pt x="97" y="574"/>
                    <a:pt x="97" y="574"/>
                    <a:pt x="99" y="574"/>
                  </a:cubicBezTo>
                  <a:cubicBezTo>
                    <a:pt x="97" y="571"/>
                    <a:pt x="99" y="571"/>
                    <a:pt x="97" y="569"/>
                  </a:cubicBezTo>
                  <a:cubicBezTo>
                    <a:pt x="98" y="568"/>
                    <a:pt x="99" y="572"/>
                    <a:pt x="100" y="571"/>
                  </a:cubicBezTo>
                  <a:cubicBezTo>
                    <a:pt x="99" y="570"/>
                    <a:pt x="99" y="569"/>
                    <a:pt x="98" y="568"/>
                  </a:cubicBezTo>
                  <a:cubicBezTo>
                    <a:pt x="98" y="568"/>
                    <a:pt x="98" y="569"/>
                    <a:pt x="97" y="568"/>
                  </a:cubicBezTo>
                  <a:cubicBezTo>
                    <a:pt x="96" y="566"/>
                    <a:pt x="96" y="564"/>
                    <a:pt x="96" y="562"/>
                  </a:cubicBezTo>
                  <a:cubicBezTo>
                    <a:pt x="100" y="567"/>
                    <a:pt x="97" y="567"/>
                    <a:pt x="101" y="571"/>
                  </a:cubicBezTo>
                  <a:cubicBezTo>
                    <a:pt x="100" y="571"/>
                    <a:pt x="101" y="572"/>
                    <a:pt x="100" y="573"/>
                  </a:cubicBezTo>
                  <a:cubicBezTo>
                    <a:pt x="102" y="576"/>
                    <a:pt x="102" y="573"/>
                    <a:pt x="104" y="576"/>
                  </a:cubicBezTo>
                  <a:cubicBezTo>
                    <a:pt x="105" y="578"/>
                    <a:pt x="103" y="577"/>
                    <a:pt x="104" y="578"/>
                  </a:cubicBezTo>
                  <a:cubicBezTo>
                    <a:pt x="106" y="579"/>
                    <a:pt x="104" y="577"/>
                    <a:pt x="105" y="578"/>
                  </a:cubicBezTo>
                  <a:cubicBezTo>
                    <a:pt x="104" y="576"/>
                    <a:pt x="103" y="575"/>
                    <a:pt x="104" y="574"/>
                  </a:cubicBezTo>
                  <a:cubicBezTo>
                    <a:pt x="107" y="577"/>
                    <a:pt x="107" y="581"/>
                    <a:pt x="110" y="582"/>
                  </a:cubicBezTo>
                  <a:cubicBezTo>
                    <a:pt x="109" y="581"/>
                    <a:pt x="108" y="580"/>
                    <a:pt x="107" y="579"/>
                  </a:cubicBezTo>
                  <a:cubicBezTo>
                    <a:pt x="108" y="578"/>
                    <a:pt x="107" y="576"/>
                    <a:pt x="108" y="578"/>
                  </a:cubicBezTo>
                  <a:cubicBezTo>
                    <a:pt x="109" y="580"/>
                    <a:pt x="111" y="580"/>
                    <a:pt x="112" y="581"/>
                  </a:cubicBezTo>
                  <a:cubicBezTo>
                    <a:pt x="111" y="579"/>
                    <a:pt x="111" y="579"/>
                    <a:pt x="110" y="576"/>
                  </a:cubicBezTo>
                  <a:cubicBezTo>
                    <a:pt x="112" y="578"/>
                    <a:pt x="111" y="575"/>
                    <a:pt x="112" y="576"/>
                  </a:cubicBezTo>
                  <a:cubicBezTo>
                    <a:pt x="113" y="578"/>
                    <a:pt x="111" y="579"/>
                    <a:pt x="113" y="580"/>
                  </a:cubicBezTo>
                  <a:cubicBezTo>
                    <a:pt x="112" y="578"/>
                    <a:pt x="114" y="579"/>
                    <a:pt x="114" y="577"/>
                  </a:cubicBezTo>
                  <a:cubicBezTo>
                    <a:pt x="112" y="575"/>
                    <a:pt x="111" y="575"/>
                    <a:pt x="111" y="574"/>
                  </a:cubicBezTo>
                  <a:cubicBezTo>
                    <a:pt x="112" y="574"/>
                    <a:pt x="113" y="576"/>
                    <a:pt x="114" y="577"/>
                  </a:cubicBezTo>
                  <a:cubicBezTo>
                    <a:pt x="115" y="578"/>
                    <a:pt x="116" y="580"/>
                    <a:pt x="116" y="580"/>
                  </a:cubicBezTo>
                  <a:cubicBezTo>
                    <a:pt x="115" y="578"/>
                    <a:pt x="115" y="577"/>
                    <a:pt x="115" y="576"/>
                  </a:cubicBezTo>
                  <a:cubicBezTo>
                    <a:pt x="117" y="578"/>
                    <a:pt x="118" y="578"/>
                    <a:pt x="121" y="581"/>
                  </a:cubicBezTo>
                  <a:cubicBezTo>
                    <a:pt x="118" y="580"/>
                    <a:pt x="123" y="584"/>
                    <a:pt x="123" y="585"/>
                  </a:cubicBezTo>
                  <a:cubicBezTo>
                    <a:pt x="122" y="586"/>
                    <a:pt x="121" y="583"/>
                    <a:pt x="118" y="580"/>
                  </a:cubicBezTo>
                  <a:cubicBezTo>
                    <a:pt x="119" y="582"/>
                    <a:pt x="119" y="582"/>
                    <a:pt x="117" y="582"/>
                  </a:cubicBezTo>
                  <a:cubicBezTo>
                    <a:pt x="120" y="584"/>
                    <a:pt x="120" y="586"/>
                    <a:pt x="119" y="586"/>
                  </a:cubicBezTo>
                  <a:cubicBezTo>
                    <a:pt x="122" y="588"/>
                    <a:pt x="123" y="592"/>
                    <a:pt x="128" y="597"/>
                  </a:cubicBezTo>
                  <a:cubicBezTo>
                    <a:pt x="129" y="595"/>
                    <a:pt x="130" y="599"/>
                    <a:pt x="131" y="599"/>
                  </a:cubicBezTo>
                  <a:cubicBezTo>
                    <a:pt x="131" y="599"/>
                    <a:pt x="130" y="596"/>
                    <a:pt x="132" y="598"/>
                  </a:cubicBezTo>
                  <a:cubicBezTo>
                    <a:pt x="133" y="599"/>
                    <a:pt x="133" y="599"/>
                    <a:pt x="133" y="600"/>
                  </a:cubicBezTo>
                  <a:cubicBezTo>
                    <a:pt x="134" y="599"/>
                    <a:pt x="136" y="601"/>
                    <a:pt x="137" y="600"/>
                  </a:cubicBezTo>
                  <a:cubicBezTo>
                    <a:pt x="137" y="600"/>
                    <a:pt x="136" y="599"/>
                    <a:pt x="136" y="599"/>
                  </a:cubicBezTo>
                  <a:cubicBezTo>
                    <a:pt x="138" y="601"/>
                    <a:pt x="140" y="604"/>
                    <a:pt x="142" y="605"/>
                  </a:cubicBezTo>
                  <a:cubicBezTo>
                    <a:pt x="139" y="605"/>
                    <a:pt x="139" y="609"/>
                    <a:pt x="141" y="612"/>
                  </a:cubicBezTo>
                  <a:cubicBezTo>
                    <a:pt x="140" y="611"/>
                    <a:pt x="135" y="608"/>
                    <a:pt x="136" y="610"/>
                  </a:cubicBezTo>
                  <a:cubicBezTo>
                    <a:pt x="137" y="611"/>
                    <a:pt x="138" y="611"/>
                    <a:pt x="140" y="613"/>
                  </a:cubicBezTo>
                  <a:cubicBezTo>
                    <a:pt x="139" y="613"/>
                    <a:pt x="137" y="612"/>
                    <a:pt x="139" y="614"/>
                  </a:cubicBezTo>
                  <a:cubicBezTo>
                    <a:pt x="142" y="616"/>
                    <a:pt x="141" y="613"/>
                    <a:pt x="143" y="614"/>
                  </a:cubicBezTo>
                  <a:cubicBezTo>
                    <a:pt x="143" y="613"/>
                    <a:pt x="142" y="612"/>
                    <a:pt x="142" y="611"/>
                  </a:cubicBezTo>
                  <a:cubicBezTo>
                    <a:pt x="144" y="613"/>
                    <a:pt x="145" y="613"/>
                    <a:pt x="146" y="615"/>
                  </a:cubicBezTo>
                  <a:cubicBezTo>
                    <a:pt x="149" y="614"/>
                    <a:pt x="150" y="612"/>
                    <a:pt x="154" y="613"/>
                  </a:cubicBezTo>
                  <a:cubicBezTo>
                    <a:pt x="152" y="611"/>
                    <a:pt x="151" y="613"/>
                    <a:pt x="150" y="611"/>
                  </a:cubicBezTo>
                  <a:cubicBezTo>
                    <a:pt x="150" y="610"/>
                    <a:pt x="152" y="612"/>
                    <a:pt x="152" y="611"/>
                  </a:cubicBezTo>
                  <a:cubicBezTo>
                    <a:pt x="152" y="610"/>
                    <a:pt x="150" y="609"/>
                    <a:pt x="151" y="609"/>
                  </a:cubicBezTo>
                  <a:cubicBezTo>
                    <a:pt x="152" y="609"/>
                    <a:pt x="153" y="610"/>
                    <a:pt x="153" y="610"/>
                  </a:cubicBezTo>
                  <a:cubicBezTo>
                    <a:pt x="153" y="609"/>
                    <a:pt x="152" y="607"/>
                    <a:pt x="152" y="606"/>
                  </a:cubicBezTo>
                  <a:cubicBezTo>
                    <a:pt x="156" y="610"/>
                    <a:pt x="157" y="608"/>
                    <a:pt x="154" y="604"/>
                  </a:cubicBezTo>
                  <a:cubicBezTo>
                    <a:pt x="155" y="604"/>
                    <a:pt x="157" y="605"/>
                    <a:pt x="160" y="606"/>
                  </a:cubicBezTo>
                  <a:cubicBezTo>
                    <a:pt x="161" y="609"/>
                    <a:pt x="159" y="607"/>
                    <a:pt x="158" y="609"/>
                  </a:cubicBezTo>
                  <a:cubicBezTo>
                    <a:pt x="162" y="613"/>
                    <a:pt x="163" y="608"/>
                    <a:pt x="161" y="607"/>
                  </a:cubicBezTo>
                  <a:cubicBezTo>
                    <a:pt x="162" y="607"/>
                    <a:pt x="163" y="608"/>
                    <a:pt x="164" y="610"/>
                  </a:cubicBezTo>
                  <a:cubicBezTo>
                    <a:pt x="164" y="609"/>
                    <a:pt x="167" y="611"/>
                    <a:pt x="167" y="611"/>
                  </a:cubicBezTo>
                  <a:cubicBezTo>
                    <a:pt x="166" y="609"/>
                    <a:pt x="165" y="608"/>
                    <a:pt x="165" y="608"/>
                  </a:cubicBezTo>
                  <a:cubicBezTo>
                    <a:pt x="166" y="608"/>
                    <a:pt x="167" y="610"/>
                    <a:pt x="168" y="610"/>
                  </a:cubicBezTo>
                  <a:cubicBezTo>
                    <a:pt x="168" y="607"/>
                    <a:pt x="169" y="608"/>
                    <a:pt x="171" y="606"/>
                  </a:cubicBezTo>
                  <a:cubicBezTo>
                    <a:pt x="170" y="604"/>
                    <a:pt x="168" y="603"/>
                    <a:pt x="168" y="602"/>
                  </a:cubicBezTo>
                  <a:cubicBezTo>
                    <a:pt x="169" y="602"/>
                    <a:pt x="170" y="602"/>
                    <a:pt x="170" y="600"/>
                  </a:cubicBezTo>
                  <a:cubicBezTo>
                    <a:pt x="171" y="601"/>
                    <a:pt x="171" y="602"/>
                    <a:pt x="172" y="602"/>
                  </a:cubicBezTo>
                  <a:cubicBezTo>
                    <a:pt x="173" y="602"/>
                    <a:pt x="171" y="600"/>
                    <a:pt x="172" y="599"/>
                  </a:cubicBezTo>
                  <a:cubicBezTo>
                    <a:pt x="174" y="601"/>
                    <a:pt x="176" y="603"/>
                    <a:pt x="176" y="604"/>
                  </a:cubicBezTo>
                  <a:cubicBezTo>
                    <a:pt x="177" y="603"/>
                    <a:pt x="177" y="604"/>
                    <a:pt x="178" y="603"/>
                  </a:cubicBezTo>
                  <a:cubicBezTo>
                    <a:pt x="176" y="601"/>
                    <a:pt x="174" y="601"/>
                    <a:pt x="174" y="600"/>
                  </a:cubicBezTo>
                  <a:cubicBezTo>
                    <a:pt x="174" y="599"/>
                    <a:pt x="176" y="601"/>
                    <a:pt x="177" y="602"/>
                  </a:cubicBezTo>
                  <a:cubicBezTo>
                    <a:pt x="178" y="601"/>
                    <a:pt x="181" y="603"/>
                    <a:pt x="182" y="603"/>
                  </a:cubicBezTo>
                  <a:cubicBezTo>
                    <a:pt x="184" y="603"/>
                    <a:pt x="185" y="603"/>
                    <a:pt x="182" y="600"/>
                  </a:cubicBezTo>
                  <a:cubicBezTo>
                    <a:pt x="183" y="600"/>
                    <a:pt x="184" y="600"/>
                    <a:pt x="185" y="601"/>
                  </a:cubicBezTo>
                  <a:cubicBezTo>
                    <a:pt x="185" y="600"/>
                    <a:pt x="185" y="600"/>
                    <a:pt x="184" y="598"/>
                  </a:cubicBezTo>
                  <a:cubicBezTo>
                    <a:pt x="185" y="599"/>
                    <a:pt x="186" y="598"/>
                    <a:pt x="186" y="599"/>
                  </a:cubicBezTo>
                  <a:cubicBezTo>
                    <a:pt x="188" y="600"/>
                    <a:pt x="188" y="600"/>
                    <a:pt x="189" y="601"/>
                  </a:cubicBezTo>
                  <a:cubicBezTo>
                    <a:pt x="191" y="602"/>
                    <a:pt x="192" y="600"/>
                    <a:pt x="191" y="598"/>
                  </a:cubicBezTo>
                  <a:cubicBezTo>
                    <a:pt x="191" y="597"/>
                    <a:pt x="189" y="595"/>
                    <a:pt x="186" y="593"/>
                  </a:cubicBezTo>
                  <a:cubicBezTo>
                    <a:pt x="186" y="592"/>
                    <a:pt x="187" y="592"/>
                    <a:pt x="188" y="593"/>
                  </a:cubicBezTo>
                  <a:cubicBezTo>
                    <a:pt x="190" y="595"/>
                    <a:pt x="192" y="597"/>
                    <a:pt x="194" y="599"/>
                  </a:cubicBezTo>
                  <a:cubicBezTo>
                    <a:pt x="197" y="605"/>
                    <a:pt x="199" y="611"/>
                    <a:pt x="191" y="608"/>
                  </a:cubicBezTo>
                  <a:cubicBezTo>
                    <a:pt x="189" y="607"/>
                    <a:pt x="187" y="605"/>
                    <a:pt x="185" y="605"/>
                  </a:cubicBezTo>
                  <a:cubicBezTo>
                    <a:pt x="188" y="608"/>
                    <a:pt x="189" y="608"/>
                    <a:pt x="190" y="610"/>
                  </a:cubicBezTo>
                  <a:cubicBezTo>
                    <a:pt x="191" y="609"/>
                    <a:pt x="193" y="610"/>
                    <a:pt x="195" y="612"/>
                  </a:cubicBezTo>
                  <a:cubicBezTo>
                    <a:pt x="197" y="613"/>
                    <a:pt x="199" y="616"/>
                    <a:pt x="201" y="616"/>
                  </a:cubicBezTo>
                  <a:cubicBezTo>
                    <a:pt x="202" y="617"/>
                    <a:pt x="201" y="618"/>
                    <a:pt x="203" y="619"/>
                  </a:cubicBezTo>
                  <a:cubicBezTo>
                    <a:pt x="204" y="619"/>
                    <a:pt x="205" y="620"/>
                    <a:pt x="206" y="620"/>
                  </a:cubicBezTo>
                  <a:cubicBezTo>
                    <a:pt x="208" y="623"/>
                    <a:pt x="213" y="624"/>
                    <a:pt x="218" y="628"/>
                  </a:cubicBezTo>
                  <a:cubicBezTo>
                    <a:pt x="218" y="629"/>
                    <a:pt x="217" y="628"/>
                    <a:pt x="217" y="629"/>
                  </a:cubicBezTo>
                  <a:cubicBezTo>
                    <a:pt x="220" y="631"/>
                    <a:pt x="224" y="633"/>
                    <a:pt x="227" y="635"/>
                  </a:cubicBezTo>
                  <a:cubicBezTo>
                    <a:pt x="230" y="637"/>
                    <a:pt x="233" y="639"/>
                    <a:pt x="237" y="639"/>
                  </a:cubicBezTo>
                  <a:cubicBezTo>
                    <a:pt x="240" y="641"/>
                    <a:pt x="241" y="642"/>
                    <a:pt x="244" y="644"/>
                  </a:cubicBezTo>
                  <a:cubicBezTo>
                    <a:pt x="244" y="645"/>
                    <a:pt x="244" y="646"/>
                    <a:pt x="245" y="647"/>
                  </a:cubicBezTo>
                  <a:cubicBezTo>
                    <a:pt x="255" y="648"/>
                    <a:pt x="253" y="638"/>
                    <a:pt x="241" y="631"/>
                  </a:cubicBezTo>
                  <a:cubicBezTo>
                    <a:pt x="238" y="628"/>
                    <a:pt x="235" y="625"/>
                    <a:pt x="231" y="622"/>
                  </a:cubicBezTo>
                  <a:cubicBezTo>
                    <a:pt x="228" y="620"/>
                    <a:pt x="224" y="617"/>
                    <a:pt x="220" y="614"/>
                  </a:cubicBezTo>
                  <a:cubicBezTo>
                    <a:pt x="219" y="613"/>
                    <a:pt x="220" y="614"/>
                    <a:pt x="220" y="612"/>
                  </a:cubicBezTo>
                  <a:cubicBezTo>
                    <a:pt x="215" y="609"/>
                    <a:pt x="213" y="607"/>
                    <a:pt x="212" y="605"/>
                  </a:cubicBezTo>
                  <a:cubicBezTo>
                    <a:pt x="211" y="605"/>
                    <a:pt x="211" y="604"/>
                    <a:pt x="210" y="603"/>
                  </a:cubicBezTo>
                  <a:cubicBezTo>
                    <a:pt x="210" y="604"/>
                    <a:pt x="211" y="606"/>
                    <a:pt x="212" y="607"/>
                  </a:cubicBezTo>
                  <a:cubicBezTo>
                    <a:pt x="205" y="603"/>
                    <a:pt x="203" y="603"/>
                    <a:pt x="198" y="598"/>
                  </a:cubicBezTo>
                  <a:cubicBezTo>
                    <a:pt x="201" y="597"/>
                    <a:pt x="206" y="600"/>
                    <a:pt x="207" y="597"/>
                  </a:cubicBezTo>
                  <a:cubicBezTo>
                    <a:pt x="207" y="596"/>
                    <a:pt x="205" y="594"/>
                    <a:pt x="206" y="593"/>
                  </a:cubicBezTo>
                  <a:cubicBezTo>
                    <a:pt x="205" y="592"/>
                    <a:pt x="204" y="592"/>
                    <a:pt x="203" y="592"/>
                  </a:cubicBezTo>
                  <a:cubicBezTo>
                    <a:pt x="203" y="590"/>
                    <a:pt x="202" y="589"/>
                    <a:pt x="200" y="587"/>
                  </a:cubicBezTo>
                  <a:cubicBezTo>
                    <a:pt x="199" y="585"/>
                    <a:pt x="197" y="584"/>
                    <a:pt x="194" y="582"/>
                  </a:cubicBezTo>
                  <a:cubicBezTo>
                    <a:pt x="194" y="581"/>
                    <a:pt x="195" y="581"/>
                    <a:pt x="193" y="580"/>
                  </a:cubicBezTo>
                  <a:cubicBezTo>
                    <a:pt x="193" y="578"/>
                    <a:pt x="195" y="581"/>
                    <a:pt x="195" y="580"/>
                  </a:cubicBezTo>
                  <a:cubicBezTo>
                    <a:pt x="195" y="579"/>
                    <a:pt x="195" y="579"/>
                    <a:pt x="195" y="579"/>
                  </a:cubicBezTo>
                  <a:cubicBezTo>
                    <a:pt x="194" y="578"/>
                    <a:pt x="193" y="577"/>
                    <a:pt x="193" y="577"/>
                  </a:cubicBezTo>
                  <a:cubicBezTo>
                    <a:pt x="192" y="573"/>
                    <a:pt x="181" y="562"/>
                    <a:pt x="189" y="565"/>
                  </a:cubicBezTo>
                  <a:cubicBezTo>
                    <a:pt x="190" y="566"/>
                    <a:pt x="192" y="568"/>
                    <a:pt x="193" y="569"/>
                  </a:cubicBezTo>
                  <a:cubicBezTo>
                    <a:pt x="195" y="569"/>
                    <a:pt x="197" y="573"/>
                    <a:pt x="200" y="574"/>
                  </a:cubicBezTo>
                  <a:cubicBezTo>
                    <a:pt x="196" y="570"/>
                    <a:pt x="196" y="569"/>
                    <a:pt x="192" y="568"/>
                  </a:cubicBezTo>
                  <a:cubicBezTo>
                    <a:pt x="194" y="567"/>
                    <a:pt x="192" y="564"/>
                    <a:pt x="195" y="566"/>
                  </a:cubicBezTo>
                  <a:cubicBezTo>
                    <a:pt x="192" y="563"/>
                    <a:pt x="192" y="562"/>
                    <a:pt x="191" y="560"/>
                  </a:cubicBezTo>
                  <a:cubicBezTo>
                    <a:pt x="193" y="562"/>
                    <a:pt x="191" y="559"/>
                    <a:pt x="192" y="559"/>
                  </a:cubicBezTo>
                  <a:cubicBezTo>
                    <a:pt x="194" y="562"/>
                    <a:pt x="195" y="562"/>
                    <a:pt x="197" y="562"/>
                  </a:cubicBezTo>
                  <a:cubicBezTo>
                    <a:pt x="197" y="564"/>
                    <a:pt x="199" y="566"/>
                    <a:pt x="201" y="569"/>
                  </a:cubicBezTo>
                  <a:cubicBezTo>
                    <a:pt x="202" y="569"/>
                    <a:pt x="202" y="568"/>
                    <a:pt x="202" y="568"/>
                  </a:cubicBezTo>
                  <a:cubicBezTo>
                    <a:pt x="203" y="570"/>
                    <a:pt x="204" y="572"/>
                    <a:pt x="207" y="574"/>
                  </a:cubicBezTo>
                  <a:cubicBezTo>
                    <a:pt x="207" y="572"/>
                    <a:pt x="209" y="573"/>
                    <a:pt x="209" y="571"/>
                  </a:cubicBezTo>
                  <a:cubicBezTo>
                    <a:pt x="214" y="574"/>
                    <a:pt x="210" y="567"/>
                    <a:pt x="215" y="570"/>
                  </a:cubicBezTo>
                  <a:cubicBezTo>
                    <a:pt x="212" y="570"/>
                    <a:pt x="210" y="565"/>
                    <a:pt x="207" y="565"/>
                  </a:cubicBezTo>
                  <a:cubicBezTo>
                    <a:pt x="207" y="563"/>
                    <a:pt x="207" y="562"/>
                    <a:pt x="205" y="560"/>
                  </a:cubicBezTo>
                  <a:cubicBezTo>
                    <a:pt x="203" y="562"/>
                    <a:pt x="199" y="555"/>
                    <a:pt x="199" y="554"/>
                  </a:cubicBezTo>
                  <a:cubicBezTo>
                    <a:pt x="198" y="552"/>
                    <a:pt x="196" y="552"/>
                    <a:pt x="194" y="551"/>
                  </a:cubicBezTo>
                  <a:cubicBezTo>
                    <a:pt x="195" y="550"/>
                    <a:pt x="194" y="550"/>
                    <a:pt x="194" y="550"/>
                  </a:cubicBezTo>
                  <a:cubicBezTo>
                    <a:pt x="196" y="549"/>
                    <a:pt x="197" y="550"/>
                    <a:pt x="199" y="552"/>
                  </a:cubicBezTo>
                  <a:cubicBezTo>
                    <a:pt x="198" y="551"/>
                    <a:pt x="198" y="550"/>
                    <a:pt x="198" y="550"/>
                  </a:cubicBezTo>
                  <a:cubicBezTo>
                    <a:pt x="197" y="549"/>
                    <a:pt x="195" y="548"/>
                    <a:pt x="195" y="547"/>
                  </a:cubicBezTo>
                  <a:cubicBezTo>
                    <a:pt x="196" y="547"/>
                    <a:pt x="198" y="550"/>
                    <a:pt x="198" y="549"/>
                  </a:cubicBezTo>
                  <a:cubicBezTo>
                    <a:pt x="195" y="547"/>
                    <a:pt x="199" y="548"/>
                    <a:pt x="198" y="546"/>
                  </a:cubicBezTo>
                  <a:cubicBezTo>
                    <a:pt x="200" y="547"/>
                    <a:pt x="201" y="549"/>
                    <a:pt x="202" y="550"/>
                  </a:cubicBezTo>
                  <a:cubicBezTo>
                    <a:pt x="203" y="550"/>
                    <a:pt x="202" y="549"/>
                    <a:pt x="203" y="549"/>
                  </a:cubicBezTo>
                  <a:cubicBezTo>
                    <a:pt x="208" y="554"/>
                    <a:pt x="211" y="556"/>
                    <a:pt x="214" y="559"/>
                  </a:cubicBezTo>
                  <a:cubicBezTo>
                    <a:pt x="212" y="557"/>
                    <a:pt x="215" y="558"/>
                    <a:pt x="216" y="559"/>
                  </a:cubicBezTo>
                  <a:cubicBezTo>
                    <a:pt x="216" y="561"/>
                    <a:pt x="219" y="561"/>
                    <a:pt x="219" y="562"/>
                  </a:cubicBezTo>
                  <a:cubicBezTo>
                    <a:pt x="218" y="562"/>
                    <a:pt x="218" y="562"/>
                    <a:pt x="216" y="560"/>
                  </a:cubicBezTo>
                  <a:cubicBezTo>
                    <a:pt x="215" y="560"/>
                    <a:pt x="216" y="561"/>
                    <a:pt x="214" y="561"/>
                  </a:cubicBezTo>
                  <a:cubicBezTo>
                    <a:pt x="216" y="563"/>
                    <a:pt x="215" y="560"/>
                    <a:pt x="216" y="561"/>
                  </a:cubicBezTo>
                  <a:cubicBezTo>
                    <a:pt x="217" y="562"/>
                    <a:pt x="218" y="563"/>
                    <a:pt x="218" y="563"/>
                  </a:cubicBezTo>
                  <a:cubicBezTo>
                    <a:pt x="218" y="563"/>
                    <a:pt x="217" y="562"/>
                    <a:pt x="217" y="563"/>
                  </a:cubicBezTo>
                  <a:cubicBezTo>
                    <a:pt x="219" y="565"/>
                    <a:pt x="219" y="566"/>
                    <a:pt x="218" y="566"/>
                  </a:cubicBezTo>
                  <a:cubicBezTo>
                    <a:pt x="219" y="567"/>
                    <a:pt x="219" y="567"/>
                    <a:pt x="220" y="569"/>
                  </a:cubicBezTo>
                  <a:cubicBezTo>
                    <a:pt x="220" y="568"/>
                    <a:pt x="220" y="568"/>
                    <a:pt x="220" y="567"/>
                  </a:cubicBezTo>
                  <a:cubicBezTo>
                    <a:pt x="221" y="568"/>
                    <a:pt x="222" y="569"/>
                    <a:pt x="223" y="569"/>
                  </a:cubicBezTo>
                  <a:cubicBezTo>
                    <a:pt x="221" y="568"/>
                    <a:pt x="223" y="572"/>
                    <a:pt x="225" y="572"/>
                  </a:cubicBezTo>
                  <a:cubicBezTo>
                    <a:pt x="224" y="571"/>
                    <a:pt x="224" y="570"/>
                    <a:pt x="224" y="570"/>
                  </a:cubicBezTo>
                  <a:cubicBezTo>
                    <a:pt x="227" y="572"/>
                    <a:pt x="226" y="574"/>
                    <a:pt x="229" y="574"/>
                  </a:cubicBezTo>
                  <a:cubicBezTo>
                    <a:pt x="228" y="573"/>
                    <a:pt x="228" y="573"/>
                    <a:pt x="228" y="572"/>
                  </a:cubicBezTo>
                  <a:cubicBezTo>
                    <a:pt x="229" y="574"/>
                    <a:pt x="231" y="575"/>
                    <a:pt x="232" y="575"/>
                  </a:cubicBezTo>
                  <a:cubicBezTo>
                    <a:pt x="231" y="574"/>
                    <a:pt x="229" y="574"/>
                    <a:pt x="229" y="572"/>
                  </a:cubicBezTo>
                  <a:cubicBezTo>
                    <a:pt x="232" y="574"/>
                    <a:pt x="230" y="569"/>
                    <a:pt x="228" y="569"/>
                  </a:cubicBezTo>
                  <a:cubicBezTo>
                    <a:pt x="233" y="572"/>
                    <a:pt x="227" y="571"/>
                    <a:pt x="229" y="570"/>
                  </a:cubicBezTo>
                  <a:cubicBezTo>
                    <a:pt x="228" y="569"/>
                    <a:pt x="228" y="571"/>
                    <a:pt x="227" y="570"/>
                  </a:cubicBezTo>
                  <a:cubicBezTo>
                    <a:pt x="227" y="568"/>
                    <a:pt x="228" y="568"/>
                    <a:pt x="229" y="569"/>
                  </a:cubicBezTo>
                  <a:cubicBezTo>
                    <a:pt x="230" y="569"/>
                    <a:pt x="232" y="570"/>
                    <a:pt x="233" y="570"/>
                  </a:cubicBezTo>
                  <a:cubicBezTo>
                    <a:pt x="232" y="569"/>
                    <a:pt x="230" y="569"/>
                    <a:pt x="229" y="567"/>
                  </a:cubicBezTo>
                  <a:cubicBezTo>
                    <a:pt x="230" y="564"/>
                    <a:pt x="227" y="559"/>
                    <a:pt x="223" y="556"/>
                  </a:cubicBezTo>
                  <a:cubicBezTo>
                    <a:pt x="225" y="558"/>
                    <a:pt x="226" y="557"/>
                    <a:pt x="227" y="557"/>
                  </a:cubicBezTo>
                  <a:cubicBezTo>
                    <a:pt x="225" y="555"/>
                    <a:pt x="225" y="555"/>
                    <a:pt x="225" y="553"/>
                  </a:cubicBezTo>
                  <a:cubicBezTo>
                    <a:pt x="224" y="552"/>
                    <a:pt x="223" y="552"/>
                    <a:pt x="222" y="550"/>
                  </a:cubicBezTo>
                  <a:cubicBezTo>
                    <a:pt x="221" y="550"/>
                    <a:pt x="221" y="551"/>
                    <a:pt x="220" y="550"/>
                  </a:cubicBezTo>
                  <a:cubicBezTo>
                    <a:pt x="219" y="549"/>
                    <a:pt x="217" y="547"/>
                    <a:pt x="219" y="547"/>
                  </a:cubicBezTo>
                  <a:cubicBezTo>
                    <a:pt x="216" y="546"/>
                    <a:pt x="215" y="543"/>
                    <a:pt x="213" y="544"/>
                  </a:cubicBezTo>
                  <a:cubicBezTo>
                    <a:pt x="213" y="544"/>
                    <a:pt x="214" y="545"/>
                    <a:pt x="214" y="545"/>
                  </a:cubicBezTo>
                  <a:cubicBezTo>
                    <a:pt x="213" y="545"/>
                    <a:pt x="213" y="545"/>
                    <a:pt x="213" y="544"/>
                  </a:cubicBezTo>
                  <a:cubicBezTo>
                    <a:pt x="214" y="549"/>
                    <a:pt x="206" y="544"/>
                    <a:pt x="206" y="541"/>
                  </a:cubicBezTo>
                  <a:cubicBezTo>
                    <a:pt x="207" y="541"/>
                    <a:pt x="209" y="544"/>
                    <a:pt x="208" y="542"/>
                  </a:cubicBezTo>
                  <a:cubicBezTo>
                    <a:pt x="207" y="541"/>
                    <a:pt x="206" y="541"/>
                    <a:pt x="207" y="540"/>
                  </a:cubicBezTo>
                  <a:cubicBezTo>
                    <a:pt x="208" y="541"/>
                    <a:pt x="209" y="542"/>
                    <a:pt x="210" y="542"/>
                  </a:cubicBezTo>
                  <a:cubicBezTo>
                    <a:pt x="208" y="540"/>
                    <a:pt x="208" y="539"/>
                    <a:pt x="208" y="538"/>
                  </a:cubicBezTo>
                  <a:cubicBezTo>
                    <a:pt x="205" y="538"/>
                    <a:pt x="201" y="533"/>
                    <a:pt x="198" y="531"/>
                  </a:cubicBezTo>
                  <a:cubicBezTo>
                    <a:pt x="198" y="530"/>
                    <a:pt x="197" y="530"/>
                    <a:pt x="197" y="529"/>
                  </a:cubicBezTo>
                  <a:cubicBezTo>
                    <a:pt x="198" y="530"/>
                    <a:pt x="199" y="531"/>
                    <a:pt x="199" y="530"/>
                  </a:cubicBezTo>
                  <a:cubicBezTo>
                    <a:pt x="197" y="527"/>
                    <a:pt x="196" y="528"/>
                    <a:pt x="194" y="526"/>
                  </a:cubicBezTo>
                  <a:cubicBezTo>
                    <a:pt x="194" y="525"/>
                    <a:pt x="193" y="523"/>
                    <a:pt x="193" y="525"/>
                  </a:cubicBezTo>
                  <a:cubicBezTo>
                    <a:pt x="191" y="523"/>
                    <a:pt x="191" y="521"/>
                    <a:pt x="192" y="521"/>
                  </a:cubicBezTo>
                  <a:cubicBezTo>
                    <a:pt x="195" y="523"/>
                    <a:pt x="193" y="522"/>
                    <a:pt x="195" y="523"/>
                  </a:cubicBezTo>
                  <a:cubicBezTo>
                    <a:pt x="194" y="522"/>
                    <a:pt x="195" y="521"/>
                    <a:pt x="194" y="520"/>
                  </a:cubicBezTo>
                  <a:cubicBezTo>
                    <a:pt x="194" y="519"/>
                    <a:pt x="195" y="521"/>
                    <a:pt x="195" y="521"/>
                  </a:cubicBezTo>
                  <a:cubicBezTo>
                    <a:pt x="194" y="518"/>
                    <a:pt x="193" y="520"/>
                    <a:pt x="192" y="518"/>
                  </a:cubicBezTo>
                  <a:cubicBezTo>
                    <a:pt x="191" y="518"/>
                    <a:pt x="190" y="517"/>
                    <a:pt x="190" y="516"/>
                  </a:cubicBezTo>
                  <a:cubicBezTo>
                    <a:pt x="190" y="516"/>
                    <a:pt x="191" y="515"/>
                    <a:pt x="190" y="515"/>
                  </a:cubicBezTo>
                  <a:cubicBezTo>
                    <a:pt x="189" y="515"/>
                    <a:pt x="189" y="516"/>
                    <a:pt x="188" y="515"/>
                  </a:cubicBezTo>
                  <a:cubicBezTo>
                    <a:pt x="187" y="514"/>
                    <a:pt x="188" y="514"/>
                    <a:pt x="188" y="513"/>
                  </a:cubicBezTo>
                  <a:cubicBezTo>
                    <a:pt x="187" y="513"/>
                    <a:pt x="187" y="513"/>
                    <a:pt x="186" y="512"/>
                  </a:cubicBezTo>
                  <a:cubicBezTo>
                    <a:pt x="185" y="512"/>
                    <a:pt x="183" y="512"/>
                    <a:pt x="185" y="514"/>
                  </a:cubicBezTo>
                  <a:cubicBezTo>
                    <a:pt x="186" y="514"/>
                    <a:pt x="185" y="512"/>
                    <a:pt x="186" y="513"/>
                  </a:cubicBezTo>
                  <a:cubicBezTo>
                    <a:pt x="187" y="514"/>
                    <a:pt x="187" y="515"/>
                    <a:pt x="187" y="516"/>
                  </a:cubicBezTo>
                  <a:cubicBezTo>
                    <a:pt x="185" y="515"/>
                    <a:pt x="183" y="511"/>
                    <a:pt x="182" y="510"/>
                  </a:cubicBezTo>
                  <a:cubicBezTo>
                    <a:pt x="183" y="511"/>
                    <a:pt x="182" y="511"/>
                    <a:pt x="181" y="510"/>
                  </a:cubicBezTo>
                  <a:cubicBezTo>
                    <a:pt x="182" y="509"/>
                    <a:pt x="183" y="510"/>
                    <a:pt x="183" y="509"/>
                  </a:cubicBezTo>
                  <a:cubicBezTo>
                    <a:pt x="182" y="507"/>
                    <a:pt x="181" y="507"/>
                    <a:pt x="180" y="505"/>
                  </a:cubicBezTo>
                  <a:cubicBezTo>
                    <a:pt x="180" y="505"/>
                    <a:pt x="179" y="504"/>
                    <a:pt x="180" y="504"/>
                  </a:cubicBezTo>
                  <a:cubicBezTo>
                    <a:pt x="181" y="505"/>
                    <a:pt x="175" y="499"/>
                    <a:pt x="174" y="498"/>
                  </a:cubicBezTo>
                  <a:cubicBezTo>
                    <a:pt x="174" y="498"/>
                    <a:pt x="174" y="497"/>
                    <a:pt x="174" y="497"/>
                  </a:cubicBezTo>
                  <a:cubicBezTo>
                    <a:pt x="175" y="498"/>
                    <a:pt x="176" y="497"/>
                    <a:pt x="177" y="498"/>
                  </a:cubicBezTo>
                  <a:cubicBezTo>
                    <a:pt x="178" y="499"/>
                    <a:pt x="178" y="501"/>
                    <a:pt x="179" y="501"/>
                  </a:cubicBezTo>
                  <a:cubicBezTo>
                    <a:pt x="178" y="499"/>
                    <a:pt x="177" y="498"/>
                    <a:pt x="177" y="497"/>
                  </a:cubicBezTo>
                  <a:cubicBezTo>
                    <a:pt x="179" y="499"/>
                    <a:pt x="179" y="497"/>
                    <a:pt x="181" y="498"/>
                  </a:cubicBezTo>
                  <a:cubicBezTo>
                    <a:pt x="181" y="499"/>
                    <a:pt x="182" y="504"/>
                    <a:pt x="182" y="503"/>
                  </a:cubicBezTo>
                  <a:cubicBezTo>
                    <a:pt x="182" y="502"/>
                    <a:pt x="182" y="502"/>
                    <a:pt x="182" y="502"/>
                  </a:cubicBezTo>
                  <a:cubicBezTo>
                    <a:pt x="184" y="504"/>
                    <a:pt x="185" y="507"/>
                    <a:pt x="187" y="508"/>
                  </a:cubicBezTo>
                  <a:cubicBezTo>
                    <a:pt x="186" y="506"/>
                    <a:pt x="184" y="504"/>
                    <a:pt x="183" y="502"/>
                  </a:cubicBezTo>
                  <a:cubicBezTo>
                    <a:pt x="184" y="502"/>
                    <a:pt x="185" y="503"/>
                    <a:pt x="186" y="505"/>
                  </a:cubicBezTo>
                  <a:cubicBezTo>
                    <a:pt x="187" y="506"/>
                    <a:pt x="187" y="507"/>
                    <a:pt x="188" y="508"/>
                  </a:cubicBezTo>
                  <a:cubicBezTo>
                    <a:pt x="189" y="509"/>
                    <a:pt x="189" y="506"/>
                    <a:pt x="191" y="507"/>
                  </a:cubicBezTo>
                  <a:cubicBezTo>
                    <a:pt x="190" y="506"/>
                    <a:pt x="190" y="505"/>
                    <a:pt x="189" y="504"/>
                  </a:cubicBezTo>
                  <a:cubicBezTo>
                    <a:pt x="189" y="503"/>
                    <a:pt x="188" y="502"/>
                    <a:pt x="188" y="502"/>
                  </a:cubicBezTo>
                  <a:cubicBezTo>
                    <a:pt x="188" y="503"/>
                    <a:pt x="188" y="504"/>
                    <a:pt x="189" y="505"/>
                  </a:cubicBezTo>
                  <a:cubicBezTo>
                    <a:pt x="184" y="501"/>
                    <a:pt x="186" y="498"/>
                    <a:pt x="188" y="497"/>
                  </a:cubicBezTo>
                  <a:cubicBezTo>
                    <a:pt x="187" y="496"/>
                    <a:pt x="186" y="495"/>
                    <a:pt x="186" y="494"/>
                  </a:cubicBezTo>
                  <a:cubicBezTo>
                    <a:pt x="187" y="493"/>
                    <a:pt x="189" y="497"/>
                    <a:pt x="190" y="496"/>
                  </a:cubicBezTo>
                  <a:cubicBezTo>
                    <a:pt x="190" y="494"/>
                    <a:pt x="188" y="495"/>
                    <a:pt x="189" y="494"/>
                  </a:cubicBezTo>
                  <a:cubicBezTo>
                    <a:pt x="190" y="496"/>
                    <a:pt x="190" y="492"/>
                    <a:pt x="191" y="494"/>
                  </a:cubicBezTo>
                  <a:cubicBezTo>
                    <a:pt x="191" y="495"/>
                    <a:pt x="191" y="495"/>
                    <a:pt x="191" y="495"/>
                  </a:cubicBezTo>
                  <a:cubicBezTo>
                    <a:pt x="192" y="498"/>
                    <a:pt x="193" y="494"/>
                    <a:pt x="194" y="496"/>
                  </a:cubicBezTo>
                  <a:cubicBezTo>
                    <a:pt x="194" y="496"/>
                    <a:pt x="195" y="499"/>
                    <a:pt x="196" y="498"/>
                  </a:cubicBezTo>
                  <a:cubicBezTo>
                    <a:pt x="197" y="498"/>
                    <a:pt x="194" y="496"/>
                    <a:pt x="195" y="495"/>
                  </a:cubicBezTo>
                  <a:cubicBezTo>
                    <a:pt x="196" y="495"/>
                    <a:pt x="197" y="497"/>
                    <a:pt x="197" y="496"/>
                  </a:cubicBezTo>
                  <a:cubicBezTo>
                    <a:pt x="196" y="495"/>
                    <a:pt x="198" y="497"/>
                    <a:pt x="198" y="495"/>
                  </a:cubicBezTo>
                  <a:cubicBezTo>
                    <a:pt x="197" y="494"/>
                    <a:pt x="196" y="493"/>
                    <a:pt x="197" y="491"/>
                  </a:cubicBezTo>
                  <a:cubicBezTo>
                    <a:pt x="195" y="493"/>
                    <a:pt x="195" y="491"/>
                    <a:pt x="195" y="493"/>
                  </a:cubicBezTo>
                  <a:cubicBezTo>
                    <a:pt x="195" y="492"/>
                    <a:pt x="194" y="490"/>
                    <a:pt x="195" y="490"/>
                  </a:cubicBezTo>
                  <a:cubicBezTo>
                    <a:pt x="194" y="489"/>
                    <a:pt x="194" y="488"/>
                    <a:pt x="193" y="487"/>
                  </a:cubicBezTo>
                  <a:cubicBezTo>
                    <a:pt x="192" y="486"/>
                    <a:pt x="192" y="485"/>
                    <a:pt x="191" y="484"/>
                  </a:cubicBezTo>
                  <a:cubicBezTo>
                    <a:pt x="190" y="482"/>
                    <a:pt x="189" y="480"/>
                    <a:pt x="188" y="479"/>
                  </a:cubicBezTo>
                  <a:cubicBezTo>
                    <a:pt x="188" y="478"/>
                    <a:pt x="188" y="476"/>
                    <a:pt x="188" y="475"/>
                  </a:cubicBezTo>
                  <a:cubicBezTo>
                    <a:pt x="189" y="474"/>
                    <a:pt x="189" y="476"/>
                    <a:pt x="190" y="476"/>
                  </a:cubicBezTo>
                  <a:cubicBezTo>
                    <a:pt x="190" y="476"/>
                    <a:pt x="190" y="476"/>
                    <a:pt x="191" y="476"/>
                  </a:cubicBezTo>
                  <a:cubicBezTo>
                    <a:pt x="190" y="474"/>
                    <a:pt x="190" y="473"/>
                    <a:pt x="190" y="471"/>
                  </a:cubicBezTo>
                  <a:cubicBezTo>
                    <a:pt x="191" y="474"/>
                    <a:pt x="192" y="472"/>
                    <a:pt x="193" y="475"/>
                  </a:cubicBezTo>
                  <a:cubicBezTo>
                    <a:pt x="192" y="475"/>
                    <a:pt x="194" y="479"/>
                    <a:pt x="195" y="479"/>
                  </a:cubicBezTo>
                  <a:cubicBezTo>
                    <a:pt x="195" y="477"/>
                    <a:pt x="193" y="475"/>
                    <a:pt x="194" y="474"/>
                  </a:cubicBezTo>
                  <a:cubicBezTo>
                    <a:pt x="195" y="475"/>
                    <a:pt x="196" y="477"/>
                    <a:pt x="197" y="477"/>
                  </a:cubicBezTo>
                  <a:cubicBezTo>
                    <a:pt x="195" y="475"/>
                    <a:pt x="196" y="473"/>
                    <a:pt x="196" y="471"/>
                  </a:cubicBezTo>
                  <a:cubicBezTo>
                    <a:pt x="196" y="472"/>
                    <a:pt x="199" y="479"/>
                    <a:pt x="200" y="479"/>
                  </a:cubicBezTo>
                  <a:cubicBezTo>
                    <a:pt x="199" y="476"/>
                    <a:pt x="199" y="474"/>
                    <a:pt x="200" y="472"/>
                  </a:cubicBezTo>
                  <a:cubicBezTo>
                    <a:pt x="199" y="471"/>
                    <a:pt x="198" y="471"/>
                    <a:pt x="198" y="470"/>
                  </a:cubicBezTo>
                  <a:cubicBezTo>
                    <a:pt x="199" y="472"/>
                    <a:pt x="198" y="467"/>
                    <a:pt x="197" y="467"/>
                  </a:cubicBezTo>
                  <a:cubicBezTo>
                    <a:pt x="198" y="469"/>
                    <a:pt x="197" y="469"/>
                    <a:pt x="196" y="468"/>
                  </a:cubicBezTo>
                  <a:cubicBezTo>
                    <a:pt x="197" y="468"/>
                    <a:pt x="197" y="467"/>
                    <a:pt x="197" y="466"/>
                  </a:cubicBezTo>
                  <a:cubicBezTo>
                    <a:pt x="196" y="463"/>
                    <a:pt x="194" y="460"/>
                    <a:pt x="192" y="459"/>
                  </a:cubicBezTo>
                  <a:cubicBezTo>
                    <a:pt x="193" y="460"/>
                    <a:pt x="193" y="461"/>
                    <a:pt x="194" y="462"/>
                  </a:cubicBezTo>
                  <a:cubicBezTo>
                    <a:pt x="193" y="464"/>
                    <a:pt x="192" y="464"/>
                    <a:pt x="193" y="466"/>
                  </a:cubicBezTo>
                  <a:cubicBezTo>
                    <a:pt x="192" y="464"/>
                    <a:pt x="192" y="464"/>
                    <a:pt x="190" y="463"/>
                  </a:cubicBezTo>
                  <a:cubicBezTo>
                    <a:pt x="191" y="463"/>
                    <a:pt x="192" y="464"/>
                    <a:pt x="191" y="462"/>
                  </a:cubicBezTo>
                  <a:cubicBezTo>
                    <a:pt x="189" y="462"/>
                    <a:pt x="188" y="458"/>
                    <a:pt x="188" y="456"/>
                  </a:cubicBezTo>
                  <a:cubicBezTo>
                    <a:pt x="186" y="454"/>
                    <a:pt x="181" y="447"/>
                    <a:pt x="183" y="445"/>
                  </a:cubicBezTo>
                  <a:cubicBezTo>
                    <a:pt x="183" y="445"/>
                    <a:pt x="182" y="444"/>
                    <a:pt x="182" y="444"/>
                  </a:cubicBezTo>
                  <a:cubicBezTo>
                    <a:pt x="181" y="443"/>
                    <a:pt x="183" y="445"/>
                    <a:pt x="181" y="445"/>
                  </a:cubicBezTo>
                  <a:cubicBezTo>
                    <a:pt x="181" y="444"/>
                    <a:pt x="181" y="444"/>
                    <a:pt x="181" y="444"/>
                  </a:cubicBezTo>
                  <a:cubicBezTo>
                    <a:pt x="181" y="443"/>
                    <a:pt x="182" y="441"/>
                    <a:pt x="181" y="441"/>
                  </a:cubicBezTo>
                  <a:cubicBezTo>
                    <a:pt x="179" y="441"/>
                    <a:pt x="176" y="433"/>
                    <a:pt x="174" y="430"/>
                  </a:cubicBezTo>
                  <a:cubicBezTo>
                    <a:pt x="175" y="429"/>
                    <a:pt x="174" y="426"/>
                    <a:pt x="173" y="426"/>
                  </a:cubicBezTo>
                  <a:cubicBezTo>
                    <a:pt x="174" y="426"/>
                    <a:pt x="173" y="427"/>
                    <a:pt x="173" y="426"/>
                  </a:cubicBezTo>
                  <a:cubicBezTo>
                    <a:pt x="172" y="425"/>
                    <a:pt x="173" y="424"/>
                    <a:pt x="172" y="424"/>
                  </a:cubicBezTo>
                  <a:cubicBezTo>
                    <a:pt x="172" y="424"/>
                    <a:pt x="172" y="425"/>
                    <a:pt x="172" y="424"/>
                  </a:cubicBezTo>
                  <a:cubicBezTo>
                    <a:pt x="171" y="422"/>
                    <a:pt x="172" y="421"/>
                    <a:pt x="173" y="420"/>
                  </a:cubicBezTo>
                  <a:cubicBezTo>
                    <a:pt x="174" y="419"/>
                    <a:pt x="175" y="422"/>
                    <a:pt x="175" y="420"/>
                  </a:cubicBezTo>
                  <a:cubicBezTo>
                    <a:pt x="174" y="419"/>
                    <a:pt x="174" y="414"/>
                    <a:pt x="175" y="412"/>
                  </a:cubicBezTo>
                  <a:cubicBezTo>
                    <a:pt x="176" y="414"/>
                    <a:pt x="178" y="415"/>
                    <a:pt x="178" y="418"/>
                  </a:cubicBezTo>
                  <a:cubicBezTo>
                    <a:pt x="179" y="418"/>
                    <a:pt x="179" y="419"/>
                    <a:pt x="180" y="421"/>
                  </a:cubicBezTo>
                  <a:cubicBezTo>
                    <a:pt x="179" y="420"/>
                    <a:pt x="179" y="421"/>
                    <a:pt x="179" y="422"/>
                  </a:cubicBezTo>
                  <a:cubicBezTo>
                    <a:pt x="180" y="421"/>
                    <a:pt x="181" y="422"/>
                    <a:pt x="180" y="423"/>
                  </a:cubicBezTo>
                  <a:cubicBezTo>
                    <a:pt x="182" y="422"/>
                    <a:pt x="181" y="425"/>
                    <a:pt x="182" y="424"/>
                  </a:cubicBezTo>
                  <a:cubicBezTo>
                    <a:pt x="182" y="421"/>
                    <a:pt x="180" y="421"/>
                    <a:pt x="180" y="419"/>
                  </a:cubicBezTo>
                  <a:cubicBezTo>
                    <a:pt x="182" y="421"/>
                    <a:pt x="183" y="425"/>
                    <a:pt x="185" y="425"/>
                  </a:cubicBezTo>
                  <a:cubicBezTo>
                    <a:pt x="186" y="428"/>
                    <a:pt x="186" y="429"/>
                    <a:pt x="187" y="431"/>
                  </a:cubicBezTo>
                  <a:cubicBezTo>
                    <a:pt x="187" y="429"/>
                    <a:pt x="188" y="433"/>
                    <a:pt x="189" y="433"/>
                  </a:cubicBezTo>
                  <a:cubicBezTo>
                    <a:pt x="190" y="433"/>
                    <a:pt x="189" y="432"/>
                    <a:pt x="190" y="432"/>
                  </a:cubicBezTo>
                  <a:cubicBezTo>
                    <a:pt x="190" y="431"/>
                    <a:pt x="189" y="429"/>
                    <a:pt x="189" y="429"/>
                  </a:cubicBezTo>
                  <a:cubicBezTo>
                    <a:pt x="191" y="431"/>
                    <a:pt x="191" y="433"/>
                    <a:pt x="192" y="435"/>
                  </a:cubicBezTo>
                  <a:cubicBezTo>
                    <a:pt x="192" y="434"/>
                    <a:pt x="194" y="436"/>
                    <a:pt x="195" y="437"/>
                  </a:cubicBezTo>
                  <a:cubicBezTo>
                    <a:pt x="194" y="436"/>
                    <a:pt x="195" y="436"/>
                    <a:pt x="195" y="436"/>
                  </a:cubicBezTo>
                  <a:cubicBezTo>
                    <a:pt x="195" y="435"/>
                    <a:pt x="195" y="435"/>
                    <a:pt x="195" y="434"/>
                  </a:cubicBezTo>
                  <a:cubicBezTo>
                    <a:pt x="196" y="436"/>
                    <a:pt x="195" y="433"/>
                    <a:pt x="196" y="433"/>
                  </a:cubicBezTo>
                  <a:cubicBezTo>
                    <a:pt x="197" y="433"/>
                    <a:pt x="197" y="435"/>
                    <a:pt x="198" y="434"/>
                  </a:cubicBezTo>
                  <a:cubicBezTo>
                    <a:pt x="198" y="433"/>
                    <a:pt x="197" y="430"/>
                    <a:pt x="196" y="430"/>
                  </a:cubicBezTo>
                  <a:cubicBezTo>
                    <a:pt x="197" y="433"/>
                    <a:pt x="194" y="432"/>
                    <a:pt x="193" y="431"/>
                  </a:cubicBezTo>
                  <a:cubicBezTo>
                    <a:pt x="194" y="430"/>
                    <a:pt x="193" y="428"/>
                    <a:pt x="193" y="427"/>
                  </a:cubicBezTo>
                  <a:cubicBezTo>
                    <a:pt x="193" y="426"/>
                    <a:pt x="192" y="424"/>
                    <a:pt x="193" y="424"/>
                  </a:cubicBezTo>
                  <a:cubicBezTo>
                    <a:pt x="193" y="423"/>
                    <a:pt x="192" y="423"/>
                    <a:pt x="192" y="423"/>
                  </a:cubicBezTo>
                  <a:cubicBezTo>
                    <a:pt x="191" y="420"/>
                    <a:pt x="191" y="419"/>
                    <a:pt x="193" y="419"/>
                  </a:cubicBezTo>
                  <a:cubicBezTo>
                    <a:pt x="193" y="418"/>
                    <a:pt x="193" y="418"/>
                    <a:pt x="193" y="417"/>
                  </a:cubicBezTo>
                  <a:cubicBezTo>
                    <a:pt x="194" y="418"/>
                    <a:pt x="195" y="421"/>
                    <a:pt x="194" y="421"/>
                  </a:cubicBezTo>
                  <a:cubicBezTo>
                    <a:pt x="194" y="422"/>
                    <a:pt x="195" y="422"/>
                    <a:pt x="195" y="423"/>
                  </a:cubicBezTo>
                  <a:cubicBezTo>
                    <a:pt x="196" y="424"/>
                    <a:pt x="196" y="424"/>
                    <a:pt x="197" y="425"/>
                  </a:cubicBezTo>
                  <a:cubicBezTo>
                    <a:pt x="197" y="427"/>
                    <a:pt x="198" y="427"/>
                    <a:pt x="199" y="429"/>
                  </a:cubicBezTo>
                  <a:cubicBezTo>
                    <a:pt x="201" y="428"/>
                    <a:pt x="201" y="428"/>
                    <a:pt x="201" y="428"/>
                  </a:cubicBezTo>
                  <a:cubicBezTo>
                    <a:pt x="201" y="426"/>
                    <a:pt x="199" y="426"/>
                    <a:pt x="200" y="426"/>
                  </a:cubicBezTo>
                  <a:cubicBezTo>
                    <a:pt x="201" y="427"/>
                    <a:pt x="202" y="427"/>
                    <a:pt x="202" y="426"/>
                  </a:cubicBezTo>
                  <a:cubicBezTo>
                    <a:pt x="203" y="426"/>
                    <a:pt x="203" y="427"/>
                    <a:pt x="203" y="428"/>
                  </a:cubicBezTo>
                  <a:cubicBezTo>
                    <a:pt x="203" y="426"/>
                    <a:pt x="204" y="426"/>
                    <a:pt x="205" y="427"/>
                  </a:cubicBezTo>
                  <a:cubicBezTo>
                    <a:pt x="205" y="425"/>
                    <a:pt x="205" y="425"/>
                    <a:pt x="205" y="424"/>
                  </a:cubicBezTo>
                  <a:cubicBezTo>
                    <a:pt x="205" y="424"/>
                    <a:pt x="205" y="424"/>
                    <a:pt x="204" y="423"/>
                  </a:cubicBezTo>
                  <a:cubicBezTo>
                    <a:pt x="205" y="423"/>
                    <a:pt x="205" y="422"/>
                    <a:pt x="205" y="422"/>
                  </a:cubicBezTo>
                  <a:cubicBezTo>
                    <a:pt x="206" y="423"/>
                    <a:pt x="207" y="423"/>
                    <a:pt x="209" y="423"/>
                  </a:cubicBezTo>
                  <a:cubicBezTo>
                    <a:pt x="209" y="423"/>
                    <a:pt x="209" y="423"/>
                    <a:pt x="209" y="423"/>
                  </a:cubicBezTo>
                  <a:cubicBezTo>
                    <a:pt x="208" y="421"/>
                    <a:pt x="209" y="420"/>
                    <a:pt x="208" y="420"/>
                  </a:cubicBezTo>
                  <a:cubicBezTo>
                    <a:pt x="209" y="419"/>
                    <a:pt x="209" y="419"/>
                    <a:pt x="210" y="419"/>
                  </a:cubicBezTo>
                  <a:cubicBezTo>
                    <a:pt x="210" y="420"/>
                    <a:pt x="210" y="421"/>
                    <a:pt x="211" y="420"/>
                  </a:cubicBezTo>
                  <a:cubicBezTo>
                    <a:pt x="210" y="419"/>
                    <a:pt x="210" y="417"/>
                    <a:pt x="208" y="417"/>
                  </a:cubicBezTo>
                  <a:cubicBezTo>
                    <a:pt x="208" y="416"/>
                    <a:pt x="208" y="414"/>
                    <a:pt x="209" y="415"/>
                  </a:cubicBezTo>
                  <a:cubicBezTo>
                    <a:pt x="209" y="415"/>
                    <a:pt x="209" y="415"/>
                    <a:pt x="209" y="415"/>
                  </a:cubicBezTo>
                  <a:cubicBezTo>
                    <a:pt x="210" y="414"/>
                    <a:pt x="209" y="413"/>
                    <a:pt x="209" y="412"/>
                  </a:cubicBezTo>
                  <a:cubicBezTo>
                    <a:pt x="210" y="412"/>
                    <a:pt x="209" y="409"/>
                    <a:pt x="210" y="410"/>
                  </a:cubicBezTo>
                  <a:cubicBezTo>
                    <a:pt x="210" y="408"/>
                    <a:pt x="208" y="410"/>
                    <a:pt x="208" y="408"/>
                  </a:cubicBezTo>
                  <a:cubicBezTo>
                    <a:pt x="209" y="407"/>
                    <a:pt x="208" y="405"/>
                    <a:pt x="207" y="402"/>
                  </a:cubicBezTo>
                  <a:cubicBezTo>
                    <a:pt x="207" y="400"/>
                    <a:pt x="206" y="398"/>
                    <a:pt x="204" y="395"/>
                  </a:cubicBezTo>
                  <a:cubicBezTo>
                    <a:pt x="205" y="396"/>
                    <a:pt x="205" y="396"/>
                    <a:pt x="204" y="396"/>
                  </a:cubicBezTo>
                  <a:cubicBezTo>
                    <a:pt x="204" y="394"/>
                    <a:pt x="204" y="392"/>
                    <a:pt x="204" y="390"/>
                  </a:cubicBezTo>
                  <a:cubicBezTo>
                    <a:pt x="204" y="388"/>
                    <a:pt x="204" y="386"/>
                    <a:pt x="202" y="385"/>
                  </a:cubicBezTo>
                  <a:cubicBezTo>
                    <a:pt x="202" y="384"/>
                    <a:pt x="203" y="385"/>
                    <a:pt x="203" y="384"/>
                  </a:cubicBezTo>
                  <a:cubicBezTo>
                    <a:pt x="203" y="384"/>
                    <a:pt x="203" y="383"/>
                    <a:pt x="203" y="383"/>
                  </a:cubicBezTo>
                  <a:cubicBezTo>
                    <a:pt x="203" y="384"/>
                    <a:pt x="203" y="384"/>
                    <a:pt x="204" y="384"/>
                  </a:cubicBezTo>
                  <a:cubicBezTo>
                    <a:pt x="204" y="385"/>
                    <a:pt x="203" y="385"/>
                    <a:pt x="205" y="385"/>
                  </a:cubicBezTo>
                  <a:cubicBezTo>
                    <a:pt x="204" y="382"/>
                    <a:pt x="204" y="379"/>
                    <a:pt x="204" y="375"/>
                  </a:cubicBezTo>
                  <a:cubicBezTo>
                    <a:pt x="203" y="372"/>
                    <a:pt x="203" y="369"/>
                    <a:pt x="203" y="366"/>
                  </a:cubicBezTo>
                  <a:cubicBezTo>
                    <a:pt x="203" y="365"/>
                    <a:pt x="202" y="364"/>
                    <a:pt x="203" y="363"/>
                  </a:cubicBezTo>
                  <a:cubicBezTo>
                    <a:pt x="203" y="363"/>
                    <a:pt x="203" y="364"/>
                    <a:pt x="203" y="364"/>
                  </a:cubicBezTo>
                  <a:cubicBezTo>
                    <a:pt x="202" y="363"/>
                    <a:pt x="202" y="363"/>
                    <a:pt x="202" y="362"/>
                  </a:cubicBezTo>
                  <a:cubicBezTo>
                    <a:pt x="203" y="361"/>
                    <a:pt x="202" y="358"/>
                    <a:pt x="201" y="355"/>
                  </a:cubicBezTo>
                  <a:cubicBezTo>
                    <a:pt x="203" y="350"/>
                    <a:pt x="200" y="346"/>
                    <a:pt x="202" y="342"/>
                  </a:cubicBezTo>
                  <a:cubicBezTo>
                    <a:pt x="202" y="340"/>
                    <a:pt x="202" y="337"/>
                    <a:pt x="203" y="334"/>
                  </a:cubicBezTo>
                  <a:cubicBezTo>
                    <a:pt x="204" y="332"/>
                    <a:pt x="204" y="328"/>
                    <a:pt x="203" y="326"/>
                  </a:cubicBezTo>
                  <a:cubicBezTo>
                    <a:pt x="203" y="326"/>
                    <a:pt x="203" y="325"/>
                    <a:pt x="204" y="326"/>
                  </a:cubicBezTo>
                  <a:cubicBezTo>
                    <a:pt x="204" y="324"/>
                    <a:pt x="203" y="325"/>
                    <a:pt x="203" y="323"/>
                  </a:cubicBezTo>
                  <a:cubicBezTo>
                    <a:pt x="203" y="322"/>
                    <a:pt x="204" y="322"/>
                    <a:pt x="204" y="321"/>
                  </a:cubicBezTo>
                  <a:cubicBezTo>
                    <a:pt x="204" y="320"/>
                    <a:pt x="204" y="319"/>
                    <a:pt x="203" y="319"/>
                  </a:cubicBezTo>
                  <a:cubicBezTo>
                    <a:pt x="204" y="318"/>
                    <a:pt x="205" y="318"/>
                    <a:pt x="205" y="317"/>
                  </a:cubicBezTo>
                  <a:cubicBezTo>
                    <a:pt x="204" y="316"/>
                    <a:pt x="206" y="314"/>
                    <a:pt x="206" y="313"/>
                  </a:cubicBezTo>
                  <a:cubicBezTo>
                    <a:pt x="207" y="307"/>
                    <a:pt x="209" y="300"/>
                    <a:pt x="210" y="292"/>
                  </a:cubicBezTo>
                  <a:cubicBezTo>
                    <a:pt x="209" y="293"/>
                    <a:pt x="209" y="296"/>
                    <a:pt x="208" y="294"/>
                  </a:cubicBezTo>
                  <a:cubicBezTo>
                    <a:pt x="209" y="296"/>
                    <a:pt x="207" y="298"/>
                    <a:pt x="208" y="300"/>
                  </a:cubicBezTo>
                  <a:cubicBezTo>
                    <a:pt x="207" y="301"/>
                    <a:pt x="207" y="304"/>
                    <a:pt x="207" y="306"/>
                  </a:cubicBezTo>
                  <a:cubicBezTo>
                    <a:pt x="206" y="307"/>
                    <a:pt x="206" y="307"/>
                    <a:pt x="206" y="309"/>
                  </a:cubicBezTo>
                  <a:cubicBezTo>
                    <a:pt x="206" y="309"/>
                    <a:pt x="205" y="310"/>
                    <a:pt x="205" y="310"/>
                  </a:cubicBezTo>
                  <a:cubicBezTo>
                    <a:pt x="204" y="308"/>
                    <a:pt x="205" y="307"/>
                    <a:pt x="205" y="305"/>
                  </a:cubicBezTo>
                  <a:cubicBezTo>
                    <a:pt x="206" y="303"/>
                    <a:pt x="206" y="301"/>
                    <a:pt x="206" y="299"/>
                  </a:cubicBezTo>
                  <a:cubicBezTo>
                    <a:pt x="205" y="302"/>
                    <a:pt x="204" y="303"/>
                    <a:pt x="204" y="305"/>
                  </a:cubicBezTo>
                  <a:cubicBezTo>
                    <a:pt x="204" y="307"/>
                    <a:pt x="203" y="309"/>
                    <a:pt x="203" y="312"/>
                  </a:cubicBezTo>
                  <a:cubicBezTo>
                    <a:pt x="202" y="312"/>
                    <a:pt x="202" y="312"/>
                    <a:pt x="201" y="313"/>
                  </a:cubicBezTo>
                  <a:cubicBezTo>
                    <a:pt x="202" y="314"/>
                    <a:pt x="202" y="316"/>
                    <a:pt x="201" y="319"/>
                  </a:cubicBezTo>
                  <a:cubicBezTo>
                    <a:pt x="201" y="322"/>
                    <a:pt x="200" y="324"/>
                    <a:pt x="199" y="325"/>
                  </a:cubicBezTo>
                  <a:cubicBezTo>
                    <a:pt x="199" y="329"/>
                    <a:pt x="200" y="332"/>
                    <a:pt x="198" y="334"/>
                  </a:cubicBezTo>
                  <a:cubicBezTo>
                    <a:pt x="199" y="334"/>
                    <a:pt x="200" y="340"/>
                    <a:pt x="198" y="340"/>
                  </a:cubicBezTo>
                  <a:cubicBezTo>
                    <a:pt x="197" y="340"/>
                    <a:pt x="198" y="339"/>
                    <a:pt x="197" y="339"/>
                  </a:cubicBezTo>
                  <a:cubicBezTo>
                    <a:pt x="197" y="340"/>
                    <a:pt x="198" y="343"/>
                    <a:pt x="197" y="344"/>
                  </a:cubicBezTo>
                  <a:cubicBezTo>
                    <a:pt x="197" y="344"/>
                    <a:pt x="197" y="345"/>
                    <a:pt x="197" y="346"/>
                  </a:cubicBezTo>
                  <a:cubicBezTo>
                    <a:pt x="197" y="346"/>
                    <a:pt x="197" y="347"/>
                    <a:pt x="197" y="349"/>
                  </a:cubicBezTo>
                  <a:cubicBezTo>
                    <a:pt x="197" y="351"/>
                    <a:pt x="197" y="353"/>
                    <a:pt x="198" y="354"/>
                  </a:cubicBezTo>
                  <a:cubicBezTo>
                    <a:pt x="198" y="356"/>
                    <a:pt x="197" y="356"/>
                    <a:pt x="196" y="355"/>
                  </a:cubicBezTo>
                  <a:cubicBezTo>
                    <a:pt x="197" y="357"/>
                    <a:pt x="197" y="358"/>
                    <a:pt x="198" y="361"/>
                  </a:cubicBezTo>
                  <a:cubicBezTo>
                    <a:pt x="197" y="361"/>
                    <a:pt x="197" y="362"/>
                    <a:pt x="196" y="364"/>
                  </a:cubicBezTo>
                  <a:cubicBezTo>
                    <a:pt x="196" y="365"/>
                    <a:pt x="196" y="366"/>
                    <a:pt x="197" y="368"/>
                  </a:cubicBezTo>
                  <a:cubicBezTo>
                    <a:pt x="197" y="371"/>
                    <a:pt x="197" y="373"/>
                    <a:pt x="196" y="375"/>
                  </a:cubicBezTo>
                  <a:cubicBezTo>
                    <a:pt x="196" y="373"/>
                    <a:pt x="196" y="372"/>
                    <a:pt x="195" y="370"/>
                  </a:cubicBezTo>
                  <a:cubicBezTo>
                    <a:pt x="195" y="368"/>
                    <a:pt x="195" y="366"/>
                    <a:pt x="195" y="364"/>
                  </a:cubicBezTo>
                  <a:cubicBezTo>
                    <a:pt x="194" y="359"/>
                    <a:pt x="194" y="355"/>
                    <a:pt x="193" y="351"/>
                  </a:cubicBezTo>
                  <a:cubicBezTo>
                    <a:pt x="193" y="353"/>
                    <a:pt x="193" y="354"/>
                    <a:pt x="193" y="356"/>
                  </a:cubicBezTo>
                  <a:cubicBezTo>
                    <a:pt x="193" y="357"/>
                    <a:pt x="193" y="358"/>
                    <a:pt x="194" y="359"/>
                  </a:cubicBezTo>
                  <a:cubicBezTo>
                    <a:pt x="192" y="359"/>
                    <a:pt x="193" y="363"/>
                    <a:pt x="192" y="363"/>
                  </a:cubicBezTo>
                  <a:cubicBezTo>
                    <a:pt x="192" y="361"/>
                    <a:pt x="192" y="358"/>
                    <a:pt x="191" y="356"/>
                  </a:cubicBezTo>
                  <a:cubicBezTo>
                    <a:pt x="191" y="353"/>
                    <a:pt x="192" y="351"/>
                    <a:pt x="193" y="350"/>
                  </a:cubicBezTo>
                  <a:cubicBezTo>
                    <a:pt x="192" y="350"/>
                    <a:pt x="192" y="352"/>
                    <a:pt x="191" y="352"/>
                  </a:cubicBezTo>
                  <a:cubicBezTo>
                    <a:pt x="191" y="351"/>
                    <a:pt x="191" y="349"/>
                    <a:pt x="192" y="348"/>
                  </a:cubicBezTo>
                  <a:cubicBezTo>
                    <a:pt x="192" y="346"/>
                    <a:pt x="192" y="345"/>
                    <a:pt x="191" y="343"/>
                  </a:cubicBezTo>
                  <a:cubicBezTo>
                    <a:pt x="192" y="343"/>
                    <a:pt x="192" y="343"/>
                    <a:pt x="193" y="342"/>
                  </a:cubicBezTo>
                  <a:cubicBezTo>
                    <a:pt x="193" y="338"/>
                    <a:pt x="193" y="333"/>
                    <a:pt x="194" y="331"/>
                  </a:cubicBezTo>
                  <a:cubicBezTo>
                    <a:pt x="194" y="330"/>
                    <a:pt x="196" y="328"/>
                    <a:pt x="196" y="326"/>
                  </a:cubicBezTo>
                  <a:cubicBezTo>
                    <a:pt x="196" y="325"/>
                    <a:pt x="195" y="324"/>
                    <a:pt x="196" y="323"/>
                  </a:cubicBezTo>
                  <a:cubicBezTo>
                    <a:pt x="196" y="321"/>
                    <a:pt x="198" y="318"/>
                    <a:pt x="197" y="319"/>
                  </a:cubicBezTo>
                  <a:cubicBezTo>
                    <a:pt x="198" y="317"/>
                    <a:pt x="199" y="315"/>
                    <a:pt x="198" y="313"/>
                  </a:cubicBezTo>
                  <a:cubicBezTo>
                    <a:pt x="199" y="313"/>
                    <a:pt x="199" y="309"/>
                    <a:pt x="200" y="309"/>
                  </a:cubicBezTo>
                  <a:cubicBezTo>
                    <a:pt x="200" y="307"/>
                    <a:pt x="199" y="307"/>
                    <a:pt x="200" y="305"/>
                  </a:cubicBezTo>
                  <a:cubicBezTo>
                    <a:pt x="201" y="304"/>
                    <a:pt x="202" y="304"/>
                    <a:pt x="202" y="302"/>
                  </a:cubicBezTo>
                  <a:cubicBezTo>
                    <a:pt x="203" y="298"/>
                    <a:pt x="202" y="295"/>
                    <a:pt x="205" y="290"/>
                  </a:cubicBezTo>
                  <a:cubicBezTo>
                    <a:pt x="205" y="289"/>
                    <a:pt x="204" y="290"/>
                    <a:pt x="205" y="289"/>
                  </a:cubicBezTo>
                  <a:cubicBezTo>
                    <a:pt x="205" y="287"/>
                    <a:pt x="205" y="285"/>
                    <a:pt x="206" y="284"/>
                  </a:cubicBezTo>
                  <a:cubicBezTo>
                    <a:pt x="206" y="282"/>
                    <a:pt x="207" y="281"/>
                    <a:pt x="208" y="280"/>
                  </a:cubicBezTo>
                  <a:cubicBezTo>
                    <a:pt x="207" y="278"/>
                    <a:pt x="209" y="276"/>
                    <a:pt x="210" y="275"/>
                  </a:cubicBezTo>
                  <a:cubicBezTo>
                    <a:pt x="211" y="272"/>
                    <a:pt x="212" y="267"/>
                    <a:pt x="214" y="268"/>
                  </a:cubicBezTo>
                  <a:cubicBezTo>
                    <a:pt x="214" y="267"/>
                    <a:pt x="213" y="267"/>
                    <a:pt x="213" y="265"/>
                  </a:cubicBezTo>
                  <a:cubicBezTo>
                    <a:pt x="214" y="266"/>
                    <a:pt x="215" y="265"/>
                    <a:pt x="215" y="264"/>
                  </a:cubicBezTo>
                  <a:cubicBezTo>
                    <a:pt x="214" y="262"/>
                    <a:pt x="218" y="258"/>
                    <a:pt x="218" y="256"/>
                  </a:cubicBezTo>
                  <a:cubicBezTo>
                    <a:pt x="220" y="255"/>
                    <a:pt x="221" y="253"/>
                    <a:pt x="222" y="250"/>
                  </a:cubicBezTo>
                  <a:cubicBezTo>
                    <a:pt x="222" y="249"/>
                    <a:pt x="223" y="248"/>
                    <a:pt x="223" y="247"/>
                  </a:cubicBezTo>
                  <a:cubicBezTo>
                    <a:pt x="224" y="246"/>
                    <a:pt x="224" y="245"/>
                    <a:pt x="225" y="244"/>
                  </a:cubicBezTo>
                  <a:cubicBezTo>
                    <a:pt x="226" y="244"/>
                    <a:pt x="226" y="245"/>
                    <a:pt x="227" y="244"/>
                  </a:cubicBezTo>
                  <a:cubicBezTo>
                    <a:pt x="226" y="243"/>
                    <a:pt x="225" y="244"/>
                    <a:pt x="226" y="243"/>
                  </a:cubicBezTo>
                  <a:cubicBezTo>
                    <a:pt x="227" y="241"/>
                    <a:pt x="228" y="240"/>
                    <a:pt x="229" y="239"/>
                  </a:cubicBezTo>
                  <a:cubicBezTo>
                    <a:pt x="228" y="239"/>
                    <a:pt x="227" y="240"/>
                    <a:pt x="228" y="238"/>
                  </a:cubicBezTo>
                  <a:cubicBezTo>
                    <a:pt x="229" y="237"/>
                    <a:pt x="233" y="234"/>
                    <a:pt x="232" y="233"/>
                  </a:cubicBezTo>
                  <a:cubicBezTo>
                    <a:pt x="233" y="231"/>
                    <a:pt x="234" y="230"/>
                    <a:pt x="235" y="229"/>
                  </a:cubicBezTo>
                  <a:cubicBezTo>
                    <a:pt x="236" y="228"/>
                    <a:pt x="237" y="227"/>
                    <a:pt x="237" y="226"/>
                  </a:cubicBezTo>
                  <a:cubicBezTo>
                    <a:pt x="239" y="224"/>
                    <a:pt x="240" y="222"/>
                    <a:pt x="242" y="220"/>
                  </a:cubicBezTo>
                  <a:cubicBezTo>
                    <a:pt x="243" y="220"/>
                    <a:pt x="246" y="216"/>
                    <a:pt x="247" y="214"/>
                  </a:cubicBezTo>
                  <a:cubicBezTo>
                    <a:pt x="249" y="214"/>
                    <a:pt x="250" y="214"/>
                    <a:pt x="251" y="213"/>
                  </a:cubicBezTo>
                  <a:cubicBezTo>
                    <a:pt x="252" y="212"/>
                    <a:pt x="254" y="209"/>
                    <a:pt x="256" y="208"/>
                  </a:cubicBezTo>
                  <a:cubicBezTo>
                    <a:pt x="260" y="205"/>
                    <a:pt x="260" y="203"/>
                    <a:pt x="265" y="200"/>
                  </a:cubicBezTo>
                  <a:cubicBezTo>
                    <a:pt x="265" y="200"/>
                    <a:pt x="263" y="201"/>
                    <a:pt x="264" y="201"/>
                  </a:cubicBezTo>
                  <a:cubicBezTo>
                    <a:pt x="265" y="200"/>
                    <a:pt x="265" y="199"/>
                    <a:pt x="266" y="198"/>
                  </a:cubicBezTo>
                  <a:cubicBezTo>
                    <a:pt x="267" y="198"/>
                    <a:pt x="270" y="194"/>
                    <a:pt x="270" y="196"/>
                  </a:cubicBezTo>
                  <a:cubicBezTo>
                    <a:pt x="272" y="195"/>
                    <a:pt x="271" y="194"/>
                    <a:pt x="273" y="192"/>
                  </a:cubicBezTo>
                  <a:cubicBezTo>
                    <a:pt x="274" y="192"/>
                    <a:pt x="274" y="192"/>
                    <a:pt x="276" y="191"/>
                  </a:cubicBezTo>
                  <a:cubicBezTo>
                    <a:pt x="275" y="191"/>
                    <a:pt x="276" y="190"/>
                    <a:pt x="277" y="189"/>
                  </a:cubicBezTo>
                  <a:cubicBezTo>
                    <a:pt x="278" y="189"/>
                    <a:pt x="278" y="189"/>
                    <a:pt x="278" y="189"/>
                  </a:cubicBezTo>
                  <a:cubicBezTo>
                    <a:pt x="280" y="187"/>
                    <a:pt x="282" y="186"/>
                    <a:pt x="283" y="185"/>
                  </a:cubicBezTo>
                  <a:cubicBezTo>
                    <a:pt x="285" y="184"/>
                    <a:pt x="287" y="184"/>
                    <a:pt x="289" y="182"/>
                  </a:cubicBezTo>
                  <a:cubicBezTo>
                    <a:pt x="289" y="182"/>
                    <a:pt x="288" y="181"/>
                    <a:pt x="290" y="181"/>
                  </a:cubicBezTo>
                  <a:cubicBezTo>
                    <a:pt x="290" y="182"/>
                    <a:pt x="294" y="180"/>
                    <a:pt x="296" y="179"/>
                  </a:cubicBezTo>
                  <a:cubicBezTo>
                    <a:pt x="295" y="178"/>
                    <a:pt x="293" y="180"/>
                    <a:pt x="293" y="179"/>
                  </a:cubicBezTo>
                  <a:cubicBezTo>
                    <a:pt x="295" y="178"/>
                    <a:pt x="295" y="179"/>
                    <a:pt x="295" y="177"/>
                  </a:cubicBezTo>
                  <a:cubicBezTo>
                    <a:pt x="296" y="177"/>
                    <a:pt x="296" y="178"/>
                    <a:pt x="297" y="178"/>
                  </a:cubicBezTo>
                  <a:cubicBezTo>
                    <a:pt x="297" y="177"/>
                    <a:pt x="296" y="176"/>
                    <a:pt x="298" y="176"/>
                  </a:cubicBezTo>
                  <a:cubicBezTo>
                    <a:pt x="298" y="177"/>
                    <a:pt x="299" y="176"/>
                    <a:pt x="299" y="177"/>
                  </a:cubicBezTo>
                  <a:cubicBezTo>
                    <a:pt x="302" y="174"/>
                    <a:pt x="306" y="172"/>
                    <a:pt x="310" y="170"/>
                  </a:cubicBezTo>
                  <a:cubicBezTo>
                    <a:pt x="314" y="168"/>
                    <a:pt x="319" y="166"/>
                    <a:pt x="323" y="163"/>
                  </a:cubicBezTo>
                  <a:cubicBezTo>
                    <a:pt x="328" y="162"/>
                    <a:pt x="335" y="161"/>
                    <a:pt x="338" y="158"/>
                  </a:cubicBezTo>
                  <a:cubicBezTo>
                    <a:pt x="341" y="157"/>
                    <a:pt x="343" y="156"/>
                    <a:pt x="345" y="156"/>
                  </a:cubicBezTo>
                  <a:cubicBezTo>
                    <a:pt x="348" y="155"/>
                    <a:pt x="350" y="154"/>
                    <a:pt x="353" y="153"/>
                  </a:cubicBezTo>
                  <a:cubicBezTo>
                    <a:pt x="354" y="153"/>
                    <a:pt x="355" y="154"/>
                    <a:pt x="357" y="153"/>
                  </a:cubicBezTo>
                  <a:cubicBezTo>
                    <a:pt x="356" y="153"/>
                    <a:pt x="356" y="152"/>
                    <a:pt x="357" y="152"/>
                  </a:cubicBezTo>
                  <a:cubicBezTo>
                    <a:pt x="358" y="152"/>
                    <a:pt x="359" y="152"/>
                    <a:pt x="360" y="153"/>
                  </a:cubicBezTo>
                  <a:cubicBezTo>
                    <a:pt x="360" y="152"/>
                    <a:pt x="361" y="152"/>
                    <a:pt x="361" y="152"/>
                  </a:cubicBezTo>
                  <a:cubicBezTo>
                    <a:pt x="364" y="153"/>
                    <a:pt x="366" y="149"/>
                    <a:pt x="370" y="150"/>
                  </a:cubicBezTo>
                  <a:cubicBezTo>
                    <a:pt x="371" y="150"/>
                    <a:pt x="373" y="149"/>
                    <a:pt x="374" y="149"/>
                  </a:cubicBezTo>
                  <a:cubicBezTo>
                    <a:pt x="376" y="148"/>
                    <a:pt x="378" y="148"/>
                    <a:pt x="380" y="148"/>
                  </a:cubicBezTo>
                  <a:cubicBezTo>
                    <a:pt x="382" y="148"/>
                    <a:pt x="384" y="147"/>
                    <a:pt x="386" y="147"/>
                  </a:cubicBezTo>
                  <a:cubicBezTo>
                    <a:pt x="387" y="147"/>
                    <a:pt x="389" y="146"/>
                    <a:pt x="390" y="145"/>
                  </a:cubicBezTo>
                  <a:cubicBezTo>
                    <a:pt x="388" y="145"/>
                    <a:pt x="388" y="147"/>
                    <a:pt x="386" y="146"/>
                  </a:cubicBezTo>
                  <a:cubicBezTo>
                    <a:pt x="387" y="145"/>
                    <a:pt x="389" y="144"/>
                    <a:pt x="392" y="144"/>
                  </a:cubicBezTo>
                  <a:cubicBezTo>
                    <a:pt x="393" y="144"/>
                    <a:pt x="394" y="144"/>
                    <a:pt x="395" y="144"/>
                  </a:cubicBezTo>
                  <a:cubicBezTo>
                    <a:pt x="397" y="143"/>
                    <a:pt x="398" y="143"/>
                    <a:pt x="400" y="143"/>
                  </a:cubicBezTo>
                  <a:cubicBezTo>
                    <a:pt x="399" y="142"/>
                    <a:pt x="399" y="142"/>
                    <a:pt x="399" y="142"/>
                  </a:cubicBezTo>
                  <a:cubicBezTo>
                    <a:pt x="401" y="141"/>
                    <a:pt x="406" y="141"/>
                    <a:pt x="407" y="142"/>
                  </a:cubicBezTo>
                  <a:cubicBezTo>
                    <a:pt x="409" y="141"/>
                    <a:pt x="411" y="141"/>
                    <a:pt x="414" y="142"/>
                  </a:cubicBezTo>
                  <a:cubicBezTo>
                    <a:pt x="415" y="142"/>
                    <a:pt x="417" y="142"/>
                    <a:pt x="418" y="142"/>
                  </a:cubicBezTo>
                  <a:cubicBezTo>
                    <a:pt x="420" y="142"/>
                    <a:pt x="421" y="142"/>
                    <a:pt x="422" y="142"/>
                  </a:cubicBezTo>
                  <a:cubicBezTo>
                    <a:pt x="422" y="143"/>
                    <a:pt x="423" y="143"/>
                    <a:pt x="424" y="142"/>
                  </a:cubicBezTo>
                  <a:cubicBezTo>
                    <a:pt x="424" y="143"/>
                    <a:pt x="424" y="144"/>
                    <a:pt x="425" y="144"/>
                  </a:cubicBezTo>
                  <a:cubicBezTo>
                    <a:pt x="425" y="143"/>
                    <a:pt x="427" y="144"/>
                    <a:pt x="429" y="144"/>
                  </a:cubicBezTo>
                  <a:cubicBezTo>
                    <a:pt x="431" y="144"/>
                    <a:pt x="432" y="145"/>
                    <a:pt x="433" y="144"/>
                  </a:cubicBezTo>
                  <a:cubicBezTo>
                    <a:pt x="434" y="145"/>
                    <a:pt x="436" y="145"/>
                    <a:pt x="438" y="145"/>
                  </a:cubicBezTo>
                  <a:cubicBezTo>
                    <a:pt x="439" y="146"/>
                    <a:pt x="441" y="146"/>
                    <a:pt x="442" y="146"/>
                  </a:cubicBezTo>
                  <a:cubicBezTo>
                    <a:pt x="443" y="145"/>
                    <a:pt x="448" y="146"/>
                    <a:pt x="450" y="147"/>
                  </a:cubicBezTo>
                  <a:cubicBezTo>
                    <a:pt x="450" y="146"/>
                    <a:pt x="450" y="146"/>
                    <a:pt x="450" y="145"/>
                  </a:cubicBezTo>
                  <a:cubicBezTo>
                    <a:pt x="451" y="146"/>
                    <a:pt x="451" y="145"/>
                    <a:pt x="452" y="145"/>
                  </a:cubicBezTo>
                  <a:cubicBezTo>
                    <a:pt x="455" y="145"/>
                    <a:pt x="455" y="146"/>
                    <a:pt x="457" y="146"/>
                  </a:cubicBezTo>
                  <a:cubicBezTo>
                    <a:pt x="456" y="146"/>
                    <a:pt x="456" y="148"/>
                    <a:pt x="457" y="147"/>
                  </a:cubicBezTo>
                  <a:cubicBezTo>
                    <a:pt x="457" y="145"/>
                    <a:pt x="462" y="146"/>
                    <a:pt x="464" y="147"/>
                  </a:cubicBezTo>
                  <a:cubicBezTo>
                    <a:pt x="464" y="146"/>
                    <a:pt x="466" y="148"/>
                    <a:pt x="467" y="147"/>
                  </a:cubicBezTo>
                  <a:cubicBezTo>
                    <a:pt x="467" y="146"/>
                    <a:pt x="466" y="146"/>
                    <a:pt x="465" y="145"/>
                  </a:cubicBezTo>
                  <a:cubicBezTo>
                    <a:pt x="465" y="145"/>
                    <a:pt x="465" y="146"/>
                    <a:pt x="464" y="146"/>
                  </a:cubicBezTo>
                  <a:cubicBezTo>
                    <a:pt x="462" y="145"/>
                    <a:pt x="461" y="143"/>
                    <a:pt x="459" y="142"/>
                  </a:cubicBezTo>
                  <a:cubicBezTo>
                    <a:pt x="461" y="143"/>
                    <a:pt x="462" y="143"/>
                    <a:pt x="462" y="143"/>
                  </a:cubicBezTo>
                  <a:cubicBezTo>
                    <a:pt x="458" y="142"/>
                    <a:pt x="457" y="142"/>
                    <a:pt x="452" y="141"/>
                  </a:cubicBezTo>
                  <a:cubicBezTo>
                    <a:pt x="452" y="140"/>
                    <a:pt x="451" y="140"/>
                    <a:pt x="451" y="139"/>
                  </a:cubicBezTo>
                  <a:cubicBezTo>
                    <a:pt x="449" y="139"/>
                    <a:pt x="448" y="139"/>
                    <a:pt x="446" y="139"/>
                  </a:cubicBezTo>
                  <a:cubicBezTo>
                    <a:pt x="446" y="139"/>
                    <a:pt x="444" y="138"/>
                    <a:pt x="442" y="138"/>
                  </a:cubicBezTo>
                  <a:cubicBezTo>
                    <a:pt x="440" y="137"/>
                    <a:pt x="438" y="137"/>
                    <a:pt x="436" y="136"/>
                  </a:cubicBezTo>
                  <a:cubicBezTo>
                    <a:pt x="434" y="136"/>
                    <a:pt x="431" y="137"/>
                    <a:pt x="430" y="135"/>
                  </a:cubicBezTo>
                  <a:cubicBezTo>
                    <a:pt x="429" y="135"/>
                    <a:pt x="429" y="136"/>
                    <a:pt x="428" y="136"/>
                  </a:cubicBezTo>
                  <a:cubicBezTo>
                    <a:pt x="427" y="136"/>
                    <a:pt x="428" y="134"/>
                    <a:pt x="426" y="134"/>
                  </a:cubicBezTo>
                  <a:cubicBezTo>
                    <a:pt x="426" y="135"/>
                    <a:pt x="425" y="134"/>
                    <a:pt x="424" y="135"/>
                  </a:cubicBezTo>
                  <a:cubicBezTo>
                    <a:pt x="423" y="134"/>
                    <a:pt x="420" y="134"/>
                    <a:pt x="419" y="133"/>
                  </a:cubicBezTo>
                  <a:cubicBezTo>
                    <a:pt x="421" y="132"/>
                    <a:pt x="425" y="132"/>
                    <a:pt x="423" y="131"/>
                  </a:cubicBezTo>
                  <a:cubicBezTo>
                    <a:pt x="420" y="134"/>
                    <a:pt x="412" y="133"/>
                    <a:pt x="410" y="130"/>
                  </a:cubicBezTo>
                  <a:cubicBezTo>
                    <a:pt x="408" y="130"/>
                    <a:pt x="411" y="131"/>
                    <a:pt x="410" y="131"/>
                  </a:cubicBezTo>
                  <a:cubicBezTo>
                    <a:pt x="408" y="130"/>
                    <a:pt x="407" y="130"/>
                    <a:pt x="407" y="128"/>
                  </a:cubicBezTo>
                  <a:cubicBezTo>
                    <a:pt x="407" y="128"/>
                    <a:pt x="408" y="128"/>
                    <a:pt x="409" y="128"/>
                  </a:cubicBezTo>
                  <a:cubicBezTo>
                    <a:pt x="409" y="127"/>
                    <a:pt x="408" y="126"/>
                    <a:pt x="407" y="126"/>
                  </a:cubicBezTo>
                  <a:cubicBezTo>
                    <a:pt x="406" y="126"/>
                    <a:pt x="404" y="126"/>
                    <a:pt x="402" y="126"/>
                  </a:cubicBezTo>
                  <a:cubicBezTo>
                    <a:pt x="403" y="124"/>
                    <a:pt x="405" y="124"/>
                    <a:pt x="407" y="124"/>
                  </a:cubicBezTo>
                  <a:cubicBezTo>
                    <a:pt x="409" y="124"/>
                    <a:pt x="411" y="125"/>
                    <a:pt x="414" y="125"/>
                  </a:cubicBezTo>
                  <a:cubicBezTo>
                    <a:pt x="414" y="124"/>
                    <a:pt x="413" y="124"/>
                    <a:pt x="412" y="123"/>
                  </a:cubicBezTo>
                  <a:cubicBezTo>
                    <a:pt x="414" y="123"/>
                    <a:pt x="417" y="123"/>
                    <a:pt x="419" y="124"/>
                  </a:cubicBezTo>
                  <a:cubicBezTo>
                    <a:pt x="421" y="124"/>
                    <a:pt x="423" y="124"/>
                    <a:pt x="425" y="123"/>
                  </a:cubicBezTo>
                  <a:cubicBezTo>
                    <a:pt x="424" y="123"/>
                    <a:pt x="422" y="123"/>
                    <a:pt x="420" y="122"/>
                  </a:cubicBezTo>
                  <a:cubicBezTo>
                    <a:pt x="425" y="123"/>
                    <a:pt x="429" y="123"/>
                    <a:pt x="432" y="123"/>
                  </a:cubicBezTo>
                  <a:cubicBezTo>
                    <a:pt x="436" y="124"/>
                    <a:pt x="440" y="125"/>
                    <a:pt x="445" y="125"/>
                  </a:cubicBezTo>
                  <a:cubicBezTo>
                    <a:pt x="444" y="126"/>
                    <a:pt x="444" y="126"/>
                    <a:pt x="443" y="126"/>
                  </a:cubicBezTo>
                  <a:cubicBezTo>
                    <a:pt x="446" y="126"/>
                    <a:pt x="447" y="125"/>
                    <a:pt x="449" y="126"/>
                  </a:cubicBezTo>
                  <a:cubicBezTo>
                    <a:pt x="449" y="126"/>
                    <a:pt x="449" y="126"/>
                    <a:pt x="450" y="127"/>
                  </a:cubicBezTo>
                  <a:cubicBezTo>
                    <a:pt x="450" y="126"/>
                    <a:pt x="451" y="127"/>
                    <a:pt x="451" y="127"/>
                  </a:cubicBezTo>
                  <a:cubicBezTo>
                    <a:pt x="452" y="126"/>
                    <a:pt x="449" y="126"/>
                    <a:pt x="450" y="125"/>
                  </a:cubicBezTo>
                  <a:cubicBezTo>
                    <a:pt x="451" y="125"/>
                    <a:pt x="453" y="125"/>
                    <a:pt x="455" y="126"/>
                  </a:cubicBezTo>
                  <a:cubicBezTo>
                    <a:pt x="457" y="126"/>
                    <a:pt x="459" y="127"/>
                    <a:pt x="462" y="127"/>
                  </a:cubicBezTo>
                  <a:cubicBezTo>
                    <a:pt x="463" y="128"/>
                    <a:pt x="465" y="128"/>
                    <a:pt x="467" y="129"/>
                  </a:cubicBezTo>
                  <a:cubicBezTo>
                    <a:pt x="467" y="128"/>
                    <a:pt x="466" y="127"/>
                    <a:pt x="469" y="127"/>
                  </a:cubicBezTo>
                  <a:cubicBezTo>
                    <a:pt x="469" y="129"/>
                    <a:pt x="472" y="131"/>
                    <a:pt x="468" y="131"/>
                  </a:cubicBezTo>
                  <a:cubicBezTo>
                    <a:pt x="469" y="131"/>
                    <a:pt x="468" y="132"/>
                    <a:pt x="469" y="132"/>
                  </a:cubicBezTo>
                  <a:cubicBezTo>
                    <a:pt x="469" y="130"/>
                    <a:pt x="472" y="132"/>
                    <a:pt x="475" y="133"/>
                  </a:cubicBezTo>
                  <a:cubicBezTo>
                    <a:pt x="475" y="131"/>
                    <a:pt x="479" y="132"/>
                    <a:pt x="479" y="133"/>
                  </a:cubicBezTo>
                  <a:cubicBezTo>
                    <a:pt x="480" y="132"/>
                    <a:pt x="480" y="132"/>
                    <a:pt x="482" y="133"/>
                  </a:cubicBezTo>
                  <a:cubicBezTo>
                    <a:pt x="484" y="135"/>
                    <a:pt x="481" y="134"/>
                    <a:pt x="480" y="135"/>
                  </a:cubicBezTo>
                  <a:cubicBezTo>
                    <a:pt x="482" y="135"/>
                    <a:pt x="484" y="136"/>
                    <a:pt x="485" y="136"/>
                  </a:cubicBezTo>
                  <a:cubicBezTo>
                    <a:pt x="482" y="134"/>
                    <a:pt x="488" y="136"/>
                    <a:pt x="485" y="134"/>
                  </a:cubicBezTo>
                  <a:cubicBezTo>
                    <a:pt x="484" y="134"/>
                    <a:pt x="485" y="135"/>
                    <a:pt x="483" y="134"/>
                  </a:cubicBezTo>
                  <a:cubicBezTo>
                    <a:pt x="483" y="133"/>
                    <a:pt x="484" y="133"/>
                    <a:pt x="486" y="133"/>
                  </a:cubicBezTo>
                  <a:cubicBezTo>
                    <a:pt x="487" y="134"/>
                    <a:pt x="487" y="136"/>
                    <a:pt x="487" y="137"/>
                  </a:cubicBezTo>
                  <a:cubicBezTo>
                    <a:pt x="489" y="137"/>
                    <a:pt x="491" y="138"/>
                    <a:pt x="493" y="138"/>
                  </a:cubicBezTo>
                  <a:cubicBezTo>
                    <a:pt x="490" y="138"/>
                    <a:pt x="486" y="135"/>
                    <a:pt x="488" y="134"/>
                  </a:cubicBezTo>
                  <a:cubicBezTo>
                    <a:pt x="491" y="135"/>
                    <a:pt x="489" y="136"/>
                    <a:pt x="490" y="136"/>
                  </a:cubicBezTo>
                  <a:cubicBezTo>
                    <a:pt x="491" y="136"/>
                    <a:pt x="495" y="137"/>
                    <a:pt x="493" y="138"/>
                  </a:cubicBezTo>
                  <a:cubicBezTo>
                    <a:pt x="495" y="139"/>
                    <a:pt x="495" y="138"/>
                    <a:pt x="495" y="137"/>
                  </a:cubicBezTo>
                  <a:cubicBezTo>
                    <a:pt x="497" y="137"/>
                    <a:pt x="497" y="138"/>
                    <a:pt x="495" y="139"/>
                  </a:cubicBezTo>
                  <a:cubicBezTo>
                    <a:pt x="497" y="139"/>
                    <a:pt x="496" y="139"/>
                    <a:pt x="497" y="140"/>
                  </a:cubicBezTo>
                  <a:cubicBezTo>
                    <a:pt x="499" y="140"/>
                    <a:pt x="497" y="138"/>
                    <a:pt x="498" y="138"/>
                  </a:cubicBezTo>
                  <a:cubicBezTo>
                    <a:pt x="499" y="138"/>
                    <a:pt x="499" y="139"/>
                    <a:pt x="499" y="139"/>
                  </a:cubicBezTo>
                  <a:cubicBezTo>
                    <a:pt x="501" y="140"/>
                    <a:pt x="502" y="139"/>
                    <a:pt x="505" y="141"/>
                  </a:cubicBezTo>
                  <a:cubicBezTo>
                    <a:pt x="505" y="143"/>
                    <a:pt x="508" y="142"/>
                    <a:pt x="509" y="145"/>
                  </a:cubicBezTo>
                  <a:cubicBezTo>
                    <a:pt x="509" y="144"/>
                    <a:pt x="509" y="143"/>
                    <a:pt x="510" y="144"/>
                  </a:cubicBezTo>
                  <a:cubicBezTo>
                    <a:pt x="511" y="144"/>
                    <a:pt x="510" y="145"/>
                    <a:pt x="511" y="145"/>
                  </a:cubicBezTo>
                  <a:cubicBezTo>
                    <a:pt x="511" y="145"/>
                    <a:pt x="512" y="144"/>
                    <a:pt x="513" y="144"/>
                  </a:cubicBezTo>
                  <a:cubicBezTo>
                    <a:pt x="513" y="145"/>
                    <a:pt x="513" y="145"/>
                    <a:pt x="513" y="145"/>
                  </a:cubicBezTo>
                  <a:cubicBezTo>
                    <a:pt x="513" y="145"/>
                    <a:pt x="512" y="145"/>
                    <a:pt x="512" y="145"/>
                  </a:cubicBezTo>
                  <a:cubicBezTo>
                    <a:pt x="518" y="148"/>
                    <a:pt x="520" y="148"/>
                    <a:pt x="523" y="152"/>
                  </a:cubicBezTo>
                  <a:cubicBezTo>
                    <a:pt x="524" y="152"/>
                    <a:pt x="527" y="154"/>
                    <a:pt x="528" y="155"/>
                  </a:cubicBezTo>
                  <a:cubicBezTo>
                    <a:pt x="528" y="154"/>
                    <a:pt x="529" y="154"/>
                    <a:pt x="530" y="154"/>
                  </a:cubicBezTo>
                  <a:cubicBezTo>
                    <a:pt x="527" y="153"/>
                    <a:pt x="529" y="152"/>
                    <a:pt x="529" y="152"/>
                  </a:cubicBezTo>
                  <a:cubicBezTo>
                    <a:pt x="528" y="151"/>
                    <a:pt x="527" y="151"/>
                    <a:pt x="525" y="149"/>
                  </a:cubicBezTo>
                  <a:cubicBezTo>
                    <a:pt x="525" y="150"/>
                    <a:pt x="523" y="149"/>
                    <a:pt x="522" y="149"/>
                  </a:cubicBezTo>
                  <a:cubicBezTo>
                    <a:pt x="522" y="148"/>
                    <a:pt x="521" y="147"/>
                    <a:pt x="520" y="146"/>
                  </a:cubicBezTo>
                  <a:cubicBezTo>
                    <a:pt x="520" y="147"/>
                    <a:pt x="516" y="145"/>
                    <a:pt x="516" y="145"/>
                  </a:cubicBezTo>
                  <a:cubicBezTo>
                    <a:pt x="517" y="144"/>
                    <a:pt x="520" y="147"/>
                    <a:pt x="520" y="145"/>
                  </a:cubicBezTo>
                  <a:cubicBezTo>
                    <a:pt x="517" y="145"/>
                    <a:pt x="518" y="144"/>
                    <a:pt x="520" y="144"/>
                  </a:cubicBezTo>
                  <a:cubicBezTo>
                    <a:pt x="513" y="141"/>
                    <a:pt x="513" y="141"/>
                    <a:pt x="508" y="139"/>
                  </a:cubicBezTo>
                  <a:cubicBezTo>
                    <a:pt x="508" y="138"/>
                    <a:pt x="509" y="138"/>
                    <a:pt x="509" y="137"/>
                  </a:cubicBezTo>
                  <a:cubicBezTo>
                    <a:pt x="507" y="138"/>
                    <a:pt x="504" y="135"/>
                    <a:pt x="502" y="134"/>
                  </a:cubicBezTo>
                  <a:cubicBezTo>
                    <a:pt x="503" y="134"/>
                    <a:pt x="504" y="135"/>
                    <a:pt x="504" y="134"/>
                  </a:cubicBezTo>
                  <a:cubicBezTo>
                    <a:pt x="504" y="133"/>
                    <a:pt x="503" y="134"/>
                    <a:pt x="502" y="133"/>
                  </a:cubicBezTo>
                  <a:cubicBezTo>
                    <a:pt x="503" y="133"/>
                    <a:pt x="502" y="132"/>
                    <a:pt x="502" y="132"/>
                  </a:cubicBezTo>
                  <a:cubicBezTo>
                    <a:pt x="501" y="132"/>
                    <a:pt x="501" y="133"/>
                    <a:pt x="500" y="133"/>
                  </a:cubicBezTo>
                  <a:cubicBezTo>
                    <a:pt x="498" y="132"/>
                    <a:pt x="495" y="131"/>
                    <a:pt x="493" y="129"/>
                  </a:cubicBezTo>
                  <a:cubicBezTo>
                    <a:pt x="490" y="128"/>
                    <a:pt x="488" y="126"/>
                    <a:pt x="488" y="124"/>
                  </a:cubicBezTo>
                  <a:cubicBezTo>
                    <a:pt x="490" y="126"/>
                    <a:pt x="492" y="125"/>
                    <a:pt x="495" y="127"/>
                  </a:cubicBezTo>
                  <a:cubicBezTo>
                    <a:pt x="495" y="127"/>
                    <a:pt x="496" y="127"/>
                    <a:pt x="496" y="126"/>
                  </a:cubicBezTo>
                  <a:cubicBezTo>
                    <a:pt x="492" y="124"/>
                    <a:pt x="490" y="124"/>
                    <a:pt x="486" y="122"/>
                  </a:cubicBezTo>
                  <a:cubicBezTo>
                    <a:pt x="487" y="122"/>
                    <a:pt x="487" y="121"/>
                    <a:pt x="486" y="121"/>
                  </a:cubicBezTo>
                  <a:cubicBezTo>
                    <a:pt x="486" y="121"/>
                    <a:pt x="486" y="121"/>
                    <a:pt x="485" y="121"/>
                  </a:cubicBezTo>
                  <a:cubicBezTo>
                    <a:pt x="485" y="121"/>
                    <a:pt x="485" y="120"/>
                    <a:pt x="484" y="120"/>
                  </a:cubicBezTo>
                  <a:cubicBezTo>
                    <a:pt x="485" y="121"/>
                    <a:pt x="482" y="120"/>
                    <a:pt x="481" y="119"/>
                  </a:cubicBezTo>
                  <a:cubicBezTo>
                    <a:pt x="485" y="120"/>
                    <a:pt x="482" y="118"/>
                    <a:pt x="485" y="118"/>
                  </a:cubicBezTo>
                  <a:cubicBezTo>
                    <a:pt x="487" y="119"/>
                    <a:pt x="486" y="120"/>
                    <a:pt x="487" y="120"/>
                  </a:cubicBezTo>
                  <a:cubicBezTo>
                    <a:pt x="487" y="119"/>
                    <a:pt x="488" y="119"/>
                    <a:pt x="486" y="118"/>
                  </a:cubicBezTo>
                  <a:cubicBezTo>
                    <a:pt x="487" y="119"/>
                    <a:pt x="490" y="118"/>
                    <a:pt x="490" y="119"/>
                  </a:cubicBezTo>
                  <a:cubicBezTo>
                    <a:pt x="489" y="120"/>
                    <a:pt x="490" y="121"/>
                    <a:pt x="491" y="122"/>
                  </a:cubicBezTo>
                  <a:cubicBezTo>
                    <a:pt x="490" y="120"/>
                    <a:pt x="491" y="120"/>
                    <a:pt x="492" y="119"/>
                  </a:cubicBezTo>
                  <a:cubicBezTo>
                    <a:pt x="494" y="120"/>
                    <a:pt x="498" y="121"/>
                    <a:pt x="498" y="122"/>
                  </a:cubicBezTo>
                  <a:cubicBezTo>
                    <a:pt x="497" y="122"/>
                    <a:pt x="497" y="122"/>
                    <a:pt x="496" y="123"/>
                  </a:cubicBezTo>
                  <a:cubicBezTo>
                    <a:pt x="498" y="124"/>
                    <a:pt x="497" y="122"/>
                    <a:pt x="498" y="123"/>
                  </a:cubicBezTo>
                  <a:cubicBezTo>
                    <a:pt x="499" y="123"/>
                    <a:pt x="500" y="124"/>
                    <a:pt x="501" y="123"/>
                  </a:cubicBezTo>
                  <a:cubicBezTo>
                    <a:pt x="500" y="122"/>
                    <a:pt x="498" y="123"/>
                    <a:pt x="498" y="122"/>
                  </a:cubicBezTo>
                  <a:cubicBezTo>
                    <a:pt x="500" y="123"/>
                    <a:pt x="500" y="122"/>
                    <a:pt x="502" y="123"/>
                  </a:cubicBezTo>
                  <a:cubicBezTo>
                    <a:pt x="502" y="124"/>
                    <a:pt x="503" y="124"/>
                    <a:pt x="503" y="125"/>
                  </a:cubicBezTo>
                  <a:cubicBezTo>
                    <a:pt x="501" y="124"/>
                    <a:pt x="502" y="126"/>
                    <a:pt x="502" y="126"/>
                  </a:cubicBezTo>
                  <a:cubicBezTo>
                    <a:pt x="502" y="125"/>
                    <a:pt x="506" y="127"/>
                    <a:pt x="504" y="126"/>
                  </a:cubicBezTo>
                  <a:cubicBezTo>
                    <a:pt x="503" y="126"/>
                    <a:pt x="503" y="126"/>
                    <a:pt x="502" y="125"/>
                  </a:cubicBezTo>
                  <a:cubicBezTo>
                    <a:pt x="503" y="126"/>
                    <a:pt x="503" y="125"/>
                    <a:pt x="504" y="125"/>
                  </a:cubicBezTo>
                  <a:cubicBezTo>
                    <a:pt x="505" y="125"/>
                    <a:pt x="506" y="126"/>
                    <a:pt x="506" y="127"/>
                  </a:cubicBezTo>
                  <a:cubicBezTo>
                    <a:pt x="506" y="127"/>
                    <a:pt x="505" y="126"/>
                    <a:pt x="505" y="127"/>
                  </a:cubicBezTo>
                  <a:cubicBezTo>
                    <a:pt x="505" y="127"/>
                    <a:pt x="506" y="127"/>
                    <a:pt x="508" y="127"/>
                  </a:cubicBezTo>
                  <a:cubicBezTo>
                    <a:pt x="509" y="128"/>
                    <a:pt x="510" y="128"/>
                    <a:pt x="510" y="129"/>
                  </a:cubicBezTo>
                  <a:cubicBezTo>
                    <a:pt x="509" y="129"/>
                    <a:pt x="507" y="128"/>
                    <a:pt x="507" y="128"/>
                  </a:cubicBezTo>
                  <a:cubicBezTo>
                    <a:pt x="509" y="130"/>
                    <a:pt x="511" y="130"/>
                    <a:pt x="513" y="132"/>
                  </a:cubicBezTo>
                  <a:cubicBezTo>
                    <a:pt x="513" y="131"/>
                    <a:pt x="513" y="131"/>
                    <a:pt x="514" y="131"/>
                  </a:cubicBezTo>
                  <a:cubicBezTo>
                    <a:pt x="514" y="132"/>
                    <a:pt x="516" y="133"/>
                    <a:pt x="517" y="133"/>
                  </a:cubicBezTo>
                  <a:cubicBezTo>
                    <a:pt x="518" y="134"/>
                    <a:pt x="517" y="134"/>
                    <a:pt x="517" y="135"/>
                  </a:cubicBezTo>
                  <a:cubicBezTo>
                    <a:pt x="518" y="134"/>
                    <a:pt x="521" y="136"/>
                    <a:pt x="521" y="135"/>
                  </a:cubicBezTo>
                  <a:cubicBezTo>
                    <a:pt x="520" y="135"/>
                    <a:pt x="520" y="135"/>
                    <a:pt x="520" y="134"/>
                  </a:cubicBezTo>
                  <a:cubicBezTo>
                    <a:pt x="521" y="134"/>
                    <a:pt x="521" y="135"/>
                    <a:pt x="523" y="136"/>
                  </a:cubicBezTo>
                  <a:cubicBezTo>
                    <a:pt x="524" y="135"/>
                    <a:pt x="521" y="134"/>
                    <a:pt x="521" y="134"/>
                  </a:cubicBezTo>
                  <a:cubicBezTo>
                    <a:pt x="524" y="135"/>
                    <a:pt x="522" y="133"/>
                    <a:pt x="522" y="133"/>
                  </a:cubicBezTo>
                  <a:cubicBezTo>
                    <a:pt x="523" y="133"/>
                    <a:pt x="525" y="135"/>
                    <a:pt x="525" y="136"/>
                  </a:cubicBezTo>
                  <a:cubicBezTo>
                    <a:pt x="524" y="134"/>
                    <a:pt x="527" y="135"/>
                    <a:pt x="525" y="133"/>
                  </a:cubicBezTo>
                  <a:cubicBezTo>
                    <a:pt x="524" y="134"/>
                    <a:pt x="523" y="132"/>
                    <a:pt x="521" y="132"/>
                  </a:cubicBezTo>
                  <a:cubicBezTo>
                    <a:pt x="521" y="131"/>
                    <a:pt x="521" y="131"/>
                    <a:pt x="520" y="130"/>
                  </a:cubicBezTo>
                  <a:cubicBezTo>
                    <a:pt x="519" y="130"/>
                    <a:pt x="521" y="132"/>
                    <a:pt x="519" y="131"/>
                  </a:cubicBezTo>
                  <a:cubicBezTo>
                    <a:pt x="514" y="129"/>
                    <a:pt x="518" y="128"/>
                    <a:pt x="522" y="130"/>
                  </a:cubicBezTo>
                  <a:cubicBezTo>
                    <a:pt x="521" y="128"/>
                    <a:pt x="521" y="129"/>
                    <a:pt x="519" y="128"/>
                  </a:cubicBezTo>
                  <a:cubicBezTo>
                    <a:pt x="521" y="128"/>
                    <a:pt x="518" y="127"/>
                    <a:pt x="517" y="126"/>
                  </a:cubicBezTo>
                  <a:cubicBezTo>
                    <a:pt x="519" y="126"/>
                    <a:pt x="523" y="129"/>
                    <a:pt x="524" y="128"/>
                  </a:cubicBezTo>
                  <a:cubicBezTo>
                    <a:pt x="520" y="126"/>
                    <a:pt x="517" y="125"/>
                    <a:pt x="515" y="124"/>
                  </a:cubicBezTo>
                  <a:cubicBezTo>
                    <a:pt x="518" y="123"/>
                    <a:pt x="522" y="126"/>
                    <a:pt x="526" y="127"/>
                  </a:cubicBezTo>
                  <a:cubicBezTo>
                    <a:pt x="526" y="128"/>
                    <a:pt x="526" y="128"/>
                    <a:pt x="527" y="129"/>
                  </a:cubicBezTo>
                  <a:cubicBezTo>
                    <a:pt x="529" y="129"/>
                    <a:pt x="531" y="131"/>
                    <a:pt x="533" y="131"/>
                  </a:cubicBezTo>
                  <a:cubicBezTo>
                    <a:pt x="533" y="132"/>
                    <a:pt x="536" y="133"/>
                    <a:pt x="537" y="134"/>
                  </a:cubicBezTo>
                  <a:cubicBezTo>
                    <a:pt x="537" y="133"/>
                    <a:pt x="538" y="132"/>
                    <a:pt x="536" y="131"/>
                  </a:cubicBezTo>
                  <a:cubicBezTo>
                    <a:pt x="537" y="132"/>
                    <a:pt x="536" y="132"/>
                    <a:pt x="535" y="132"/>
                  </a:cubicBezTo>
                  <a:cubicBezTo>
                    <a:pt x="534" y="132"/>
                    <a:pt x="534" y="131"/>
                    <a:pt x="533" y="131"/>
                  </a:cubicBezTo>
                  <a:cubicBezTo>
                    <a:pt x="533" y="130"/>
                    <a:pt x="531" y="130"/>
                    <a:pt x="530" y="128"/>
                  </a:cubicBezTo>
                  <a:cubicBezTo>
                    <a:pt x="530" y="129"/>
                    <a:pt x="530" y="129"/>
                    <a:pt x="530" y="129"/>
                  </a:cubicBezTo>
                  <a:cubicBezTo>
                    <a:pt x="525" y="126"/>
                    <a:pt x="523" y="125"/>
                    <a:pt x="519" y="123"/>
                  </a:cubicBezTo>
                  <a:cubicBezTo>
                    <a:pt x="516" y="123"/>
                    <a:pt x="510" y="120"/>
                    <a:pt x="508" y="118"/>
                  </a:cubicBezTo>
                  <a:cubicBezTo>
                    <a:pt x="507" y="118"/>
                    <a:pt x="508" y="119"/>
                    <a:pt x="507" y="119"/>
                  </a:cubicBezTo>
                  <a:cubicBezTo>
                    <a:pt x="506" y="117"/>
                    <a:pt x="505" y="117"/>
                    <a:pt x="502" y="116"/>
                  </a:cubicBezTo>
                  <a:cubicBezTo>
                    <a:pt x="502" y="116"/>
                    <a:pt x="502" y="115"/>
                    <a:pt x="501" y="115"/>
                  </a:cubicBezTo>
                  <a:cubicBezTo>
                    <a:pt x="501" y="116"/>
                    <a:pt x="498" y="115"/>
                    <a:pt x="498" y="114"/>
                  </a:cubicBezTo>
                  <a:cubicBezTo>
                    <a:pt x="498" y="114"/>
                    <a:pt x="498" y="114"/>
                    <a:pt x="497" y="114"/>
                  </a:cubicBezTo>
                  <a:cubicBezTo>
                    <a:pt x="497" y="113"/>
                    <a:pt x="500" y="114"/>
                    <a:pt x="499" y="113"/>
                  </a:cubicBezTo>
                  <a:cubicBezTo>
                    <a:pt x="498" y="114"/>
                    <a:pt x="496" y="112"/>
                    <a:pt x="496" y="113"/>
                  </a:cubicBezTo>
                  <a:cubicBezTo>
                    <a:pt x="497" y="114"/>
                    <a:pt x="497" y="114"/>
                    <a:pt x="497" y="115"/>
                  </a:cubicBezTo>
                  <a:cubicBezTo>
                    <a:pt x="495" y="114"/>
                    <a:pt x="494" y="114"/>
                    <a:pt x="492" y="113"/>
                  </a:cubicBezTo>
                  <a:cubicBezTo>
                    <a:pt x="493" y="115"/>
                    <a:pt x="491" y="115"/>
                    <a:pt x="494" y="116"/>
                  </a:cubicBezTo>
                  <a:cubicBezTo>
                    <a:pt x="494" y="115"/>
                    <a:pt x="493" y="115"/>
                    <a:pt x="493" y="114"/>
                  </a:cubicBezTo>
                  <a:cubicBezTo>
                    <a:pt x="495" y="115"/>
                    <a:pt x="499" y="116"/>
                    <a:pt x="498" y="117"/>
                  </a:cubicBezTo>
                  <a:cubicBezTo>
                    <a:pt x="498" y="116"/>
                    <a:pt x="504" y="120"/>
                    <a:pt x="502" y="118"/>
                  </a:cubicBezTo>
                  <a:cubicBezTo>
                    <a:pt x="503" y="118"/>
                    <a:pt x="504" y="119"/>
                    <a:pt x="504" y="119"/>
                  </a:cubicBezTo>
                  <a:cubicBezTo>
                    <a:pt x="504" y="120"/>
                    <a:pt x="503" y="120"/>
                    <a:pt x="503" y="121"/>
                  </a:cubicBezTo>
                  <a:cubicBezTo>
                    <a:pt x="504" y="122"/>
                    <a:pt x="505" y="122"/>
                    <a:pt x="506" y="123"/>
                  </a:cubicBezTo>
                  <a:cubicBezTo>
                    <a:pt x="505" y="123"/>
                    <a:pt x="506" y="124"/>
                    <a:pt x="505" y="124"/>
                  </a:cubicBezTo>
                  <a:cubicBezTo>
                    <a:pt x="503" y="123"/>
                    <a:pt x="502" y="124"/>
                    <a:pt x="502" y="122"/>
                  </a:cubicBezTo>
                  <a:cubicBezTo>
                    <a:pt x="502" y="122"/>
                    <a:pt x="504" y="123"/>
                    <a:pt x="504" y="122"/>
                  </a:cubicBezTo>
                  <a:cubicBezTo>
                    <a:pt x="502" y="122"/>
                    <a:pt x="503" y="121"/>
                    <a:pt x="500" y="120"/>
                  </a:cubicBezTo>
                  <a:cubicBezTo>
                    <a:pt x="499" y="121"/>
                    <a:pt x="490" y="119"/>
                    <a:pt x="492" y="117"/>
                  </a:cubicBezTo>
                  <a:cubicBezTo>
                    <a:pt x="489" y="117"/>
                    <a:pt x="488" y="117"/>
                    <a:pt x="490" y="118"/>
                  </a:cubicBezTo>
                  <a:cubicBezTo>
                    <a:pt x="488" y="117"/>
                    <a:pt x="484" y="116"/>
                    <a:pt x="485" y="117"/>
                  </a:cubicBezTo>
                  <a:cubicBezTo>
                    <a:pt x="485" y="117"/>
                    <a:pt x="483" y="116"/>
                    <a:pt x="483" y="116"/>
                  </a:cubicBezTo>
                  <a:cubicBezTo>
                    <a:pt x="484" y="115"/>
                    <a:pt x="487" y="117"/>
                    <a:pt x="486" y="116"/>
                  </a:cubicBezTo>
                  <a:cubicBezTo>
                    <a:pt x="486" y="115"/>
                    <a:pt x="482" y="115"/>
                    <a:pt x="482" y="114"/>
                  </a:cubicBezTo>
                  <a:cubicBezTo>
                    <a:pt x="484" y="115"/>
                    <a:pt x="483" y="113"/>
                    <a:pt x="485" y="114"/>
                  </a:cubicBezTo>
                  <a:cubicBezTo>
                    <a:pt x="483" y="114"/>
                    <a:pt x="486" y="115"/>
                    <a:pt x="487" y="115"/>
                  </a:cubicBezTo>
                  <a:cubicBezTo>
                    <a:pt x="486" y="115"/>
                    <a:pt x="487" y="116"/>
                    <a:pt x="489" y="117"/>
                  </a:cubicBezTo>
                  <a:cubicBezTo>
                    <a:pt x="487" y="115"/>
                    <a:pt x="488" y="115"/>
                    <a:pt x="490" y="115"/>
                  </a:cubicBezTo>
                  <a:cubicBezTo>
                    <a:pt x="488" y="115"/>
                    <a:pt x="487" y="114"/>
                    <a:pt x="485" y="113"/>
                  </a:cubicBezTo>
                  <a:cubicBezTo>
                    <a:pt x="483" y="113"/>
                    <a:pt x="482" y="112"/>
                    <a:pt x="480" y="112"/>
                  </a:cubicBezTo>
                  <a:cubicBezTo>
                    <a:pt x="481" y="112"/>
                    <a:pt x="478" y="112"/>
                    <a:pt x="478" y="112"/>
                  </a:cubicBezTo>
                  <a:cubicBezTo>
                    <a:pt x="476" y="112"/>
                    <a:pt x="475" y="111"/>
                    <a:pt x="473" y="111"/>
                  </a:cubicBezTo>
                  <a:cubicBezTo>
                    <a:pt x="472" y="110"/>
                    <a:pt x="471" y="110"/>
                    <a:pt x="468" y="109"/>
                  </a:cubicBezTo>
                  <a:cubicBezTo>
                    <a:pt x="470" y="109"/>
                    <a:pt x="468" y="108"/>
                    <a:pt x="469" y="108"/>
                  </a:cubicBezTo>
                  <a:cubicBezTo>
                    <a:pt x="469" y="109"/>
                    <a:pt x="474" y="110"/>
                    <a:pt x="474" y="110"/>
                  </a:cubicBezTo>
                  <a:cubicBezTo>
                    <a:pt x="473" y="109"/>
                    <a:pt x="474" y="109"/>
                    <a:pt x="474" y="109"/>
                  </a:cubicBezTo>
                  <a:cubicBezTo>
                    <a:pt x="468" y="109"/>
                    <a:pt x="468" y="105"/>
                    <a:pt x="473" y="107"/>
                  </a:cubicBezTo>
                  <a:cubicBezTo>
                    <a:pt x="473" y="107"/>
                    <a:pt x="473" y="108"/>
                    <a:pt x="474" y="108"/>
                  </a:cubicBezTo>
                  <a:cubicBezTo>
                    <a:pt x="475" y="108"/>
                    <a:pt x="478" y="110"/>
                    <a:pt x="477" y="108"/>
                  </a:cubicBezTo>
                  <a:cubicBezTo>
                    <a:pt x="473" y="108"/>
                    <a:pt x="476" y="106"/>
                    <a:pt x="473" y="105"/>
                  </a:cubicBezTo>
                  <a:cubicBezTo>
                    <a:pt x="472" y="105"/>
                    <a:pt x="473" y="106"/>
                    <a:pt x="471" y="106"/>
                  </a:cubicBezTo>
                  <a:cubicBezTo>
                    <a:pt x="470" y="105"/>
                    <a:pt x="471" y="104"/>
                    <a:pt x="470" y="104"/>
                  </a:cubicBezTo>
                  <a:cubicBezTo>
                    <a:pt x="468" y="103"/>
                    <a:pt x="469" y="105"/>
                    <a:pt x="468" y="105"/>
                  </a:cubicBezTo>
                  <a:cubicBezTo>
                    <a:pt x="466" y="104"/>
                    <a:pt x="464" y="103"/>
                    <a:pt x="467" y="103"/>
                  </a:cubicBezTo>
                  <a:cubicBezTo>
                    <a:pt x="466" y="103"/>
                    <a:pt x="465" y="103"/>
                    <a:pt x="464" y="102"/>
                  </a:cubicBezTo>
                  <a:cubicBezTo>
                    <a:pt x="465" y="102"/>
                    <a:pt x="465" y="102"/>
                    <a:pt x="466" y="102"/>
                  </a:cubicBezTo>
                  <a:cubicBezTo>
                    <a:pt x="469" y="102"/>
                    <a:pt x="471" y="103"/>
                    <a:pt x="474" y="104"/>
                  </a:cubicBezTo>
                  <a:cubicBezTo>
                    <a:pt x="476" y="104"/>
                    <a:pt x="478" y="105"/>
                    <a:pt x="480" y="106"/>
                  </a:cubicBezTo>
                  <a:cubicBezTo>
                    <a:pt x="479" y="106"/>
                    <a:pt x="477" y="105"/>
                    <a:pt x="479" y="105"/>
                  </a:cubicBezTo>
                  <a:cubicBezTo>
                    <a:pt x="480" y="106"/>
                    <a:pt x="482" y="106"/>
                    <a:pt x="482" y="107"/>
                  </a:cubicBezTo>
                  <a:cubicBezTo>
                    <a:pt x="482" y="106"/>
                    <a:pt x="483" y="106"/>
                    <a:pt x="484" y="107"/>
                  </a:cubicBezTo>
                  <a:cubicBezTo>
                    <a:pt x="484" y="106"/>
                    <a:pt x="484" y="106"/>
                    <a:pt x="484" y="105"/>
                  </a:cubicBezTo>
                  <a:cubicBezTo>
                    <a:pt x="488" y="106"/>
                    <a:pt x="491" y="107"/>
                    <a:pt x="492" y="108"/>
                  </a:cubicBezTo>
                  <a:cubicBezTo>
                    <a:pt x="490" y="108"/>
                    <a:pt x="492" y="110"/>
                    <a:pt x="493" y="111"/>
                  </a:cubicBezTo>
                  <a:cubicBezTo>
                    <a:pt x="491" y="111"/>
                    <a:pt x="488" y="110"/>
                    <a:pt x="486" y="109"/>
                  </a:cubicBezTo>
                  <a:cubicBezTo>
                    <a:pt x="484" y="108"/>
                    <a:pt x="482" y="107"/>
                    <a:pt x="480" y="107"/>
                  </a:cubicBezTo>
                  <a:cubicBezTo>
                    <a:pt x="481" y="108"/>
                    <a:pt x="484" y="109"/>
                    <a:pt x="485" y="110"/>
                  </a:cubicBezTo>
                  <a:cubicBezTo>
                    <a:pt x="481" y="109"/>
                    <a:pt x="480" y="107"/>
                    <a:pt x="477" y="106"/>
                  </a:cubicBezTo>
                  <a:cubicBezTo>
                    <a:pt x="477" y="107"/>
                    <a:pt x="479" y="108"/>
                    <a:pt x="481" y="110"/>
                  </a:cubicBezTo>
                  <a:cubicBezTo>
                    <a:pt x="482" y="112"/>
                    <a:pt x="476" y="109"/>
                    <a:pt x="474" y="110"/>
                  </a:cubicBezTo>
                  <a:cubicBezTo>
                    <a:pt x="478" y="111"/>
                    <a:pt x="481" y="111"/>
                    <a:pt x="484" y="111"/>
                  </a:cubicBezTo>
                  <a:cubicBezTo>
                    <a:pt x="485" y="113"/>
                    <a:pt x="488" y="113"/>
                    <a:pt x="491" y="115"/>
                  </a:cubicBezTo>
                  <a:cubicBezTo>
                    <a:pt x="490" y="113"/>
                    <a:pt x="489" y="114"/>
                    <a:pt x="491" y="113"/>
                  </a:cubicBezTo>
                  <a:cubicBezTo>
                    <a:pt x="489" y="112"/>
                    <a:pt x="488" y="113"/>
                    <a:pt x="488" y="112"/>
                  </a:cubicBezTo>
                  <a:cubicBezTo>
                    <a:pt x="489" y="112"/>
                    <a:pt x="491" y="113"/>
                    <a:pt x="492" y="112"/>
                  </a:cubicBezTo>
                  <a:cubicBezTo>
                    <a:pt x="493" y="113"/>
                    <a:pt x="494" y="113"/>
                    <a:pt x="495" y="113"/>
                  </a:cubicBezTo>
                  <a:cubicBezTo>
                    <a:pt x="496" y="113"/>
                    <a:pt x="492" y="111"/>
                    <a:pt x="495" y="111"/>
                  </a:cubicBezTo>
                  <a:cubicBezTo>
                    <a:pt x="497" y="113"/>
                    <a:pt x="496" y="111"/>
                    <a:pt x="498" y="112"/>
                  </a:cubicBezTo>
                  <a:cubicBezTo>
                    <a:pt x="500" y="113"/>
                    <a:pt x="498" y="113"/>
                    <a:pt x="500" y="114"/>
                  </a:cubicBezTo>
                  <a:cubicBezTo>
                    <a:pt x="500" y="113"/>
                    <a:pt x="504" y="113"/>
                    <a:pt x="505" y="115"/>
                  </a:cubicBezTo>
                  <a:cubicBezTo>
                    <a:pt x="504" y="115"/>
                    <a:pt x="503" y="114"/>
                    <a:pt x="504" y="115"/>
                  </a:cubicBezTo>
                  <a:cubicBezTo>
                    <a:pt x="506" y="115"/>
                    <a:pt x="508" y="117"/>
                    <a:pt x="508" y="115"/>
                  </a:cubicBezTo>
                  <a:cubicBezTo>
                    <a:pt x="510" y="117"/>
                    <a:pt x="512" y="116"/>
                    <a:pt x="514" y="118"/>
                  </a:cubicBezTo>
                  <a:cubicBezTo>
                    <a:pt x="515" y="118"/>
                    <a:pt x="514" y="117"/>
                    <a:pt x="515" y="118"/>
                  </a:cubicBezTo>
                  <a:cubicBezTo>
                    <a:pt x="516" y="119"/>
                    <a:pt x="519" y="118"/>
                    <a:pt x="520" y="120"/>
                  </a:cubicBezTo>
                  <a:cubicBezTo>
                    <a:pt x="519" y="119"/>
                    <a:pt x="518" y="119"/>
                    <a:pt x="518" y="119"/>
                  </a:cubicBezTo>
                  <a:cubicBezTo>
                    <a:pt x="522" y="120"/>
                    <a:pt x="518" y="120"/>
                    <a:pt x="520" y="121"/>
                  </a:cubicBezTo>
                  <a:cubicBezTo>
                    <a:pt x="521" y="121"/>
                    <a:pt x="524" y="121"/>
                    <a:pt x="526" y="122"/>
                  </a:cubicBezTo>
                  <a:cubicBezTo>
                    <a:pt x="527" y="123"/>
                    <a:pt x="529" y="125"/>
                    <a:pt x="527" y="126"/>
                  </a:cubicBezTo>
                  <a:cubicBezTo>
                    <a:pt x="526" y="125"/>
                    <a:pt x="524" y="124"/>
                    <a:pt x="525" y="125"/>
                  </a:cubicBezTo>
                  <a:cubicBezTo>
                    <a:pt x="525" y="125"/>
                    <a:pt x="527" y="126"/>
                    <a:pt x="527" y="126"/>
                  </a:cubicBezTo>
                  <a:cubicBezTo>
                    <a:pt x="529" y="125"/>
                    <a:pt x="530" y="125"/>
                    <a:pt x="532" y="127"/>
                  </a:cubicBezTo>
                  <a:cubicBezTo>
                    <a:pt x="532" y="127"/>
                    <a:pt x="530" y="127"/>
                    <a:pt x="531" y="128"/>
                  </a:cubicBezTo>
                  <a:cubicBezTo>
                    <a:pt x="532" y="127"/>
                    <a:pt x="533" y="130"/>
                    <a:pt x="534" y="130"/>
                  </a:cubicBezTo>
                  <a:cubicBezTo>
                    <a:pt x="534" y="129"/>
                    <a:pt x="536" y="129"/>
                    <a:pt x="537" y="129"/>
                  </a:cubicBezTo>
                  <a:cubicBezTo>
                    <a:pt x="537" y="129"/>
                    <a:pt x="534" y="127"/>
                    <a:pt x="536" y="127"/>
                  </a:cubicBezTo>
                  <a:cubicBezTo>
                    <a:pt x="537" y="128"/>
                    <a:pt x="537" y="129"/>
                    <a:pt x="538" y="129"/>
                  </a:cubicBezTo>
                  <a:cubicBezTo>
                    <a:pt x="538" y="130"/>
                    <a:pt x="538" y="130"/>
                    <a:pt x="538" y="130"/>
                  </a:cubicBezTo>
                  <a:cubicBezTo>
                    <a:pt x="543" y="131"/>
                    <a:pt x="545" y="133"/>
                    <a:pt x="549" y="136"/>
                  </a:cubicBezTo>
                  <a:cubicBezTo>
                    <a:pt x="550" y="136"/>
                    <a:pt x="551" y="138"/>
                    <a:pt x="552" y="138"/>
                  </a:cubicBezTo>
                  <a:cubicBezTo>
                    <a:pt x="552" y="137"/>
                    <a:pt x="550" y="135"/>
                    <a:pt x="551" y="136"/>
                  </a:cubicBezTo>
                  <a:cubicBezTo>
                    <a:pt x="554" y="137"/>
                    <a:pt x="554" y="139"/>
                    <a:pt x="556" y="140"/>
                  </a:cubicBezTo>
                  <a:cubicBezTo>
                    <a:pt x="556" y="140"/>
                    <a:pt x="556" y="141"/>
                    <a:pt x="556" y="141"/>
                  </a:cubicBezTo>
                  <a:cubicBezTo>
                    <a:pt x="557" y="140"/>
                    <a:pt x="559" y="143"/>
                    <a:pt x="558" y="141"/>
                  </a:cubicBezTo>
                  <a:cubicBezTo>
                    <a:pt x="559" y="142"/>
                    <a:pt x="560" y="142"/>
                    <a:pt x="561" y="143"/>
                  </a:cubicBezTo>
                  <a:cubicBezTo>
                    <a:pt x="563" y="144"/>
                    <a:pt x="560" y="143"/>
                    <a:pt x="561" y="145"/>
                  </a:cubicBezTo>
                  <a:cubicBezTo>
                    <a:pt x="563" y="144"/>
                    <a:pt x="567" y="149"/>
                    <a:pt x="569" y="148"/>
                  </a:cubicBezTo>
                  <a:cubicBezTo>
                    <a:pt x="569" y="149"/>
                    <a:pt x="567" y="148"/>
                    <a:pt x="568" y="150"/>
                  </a:cubicBezTo>
                  <a:cubicBezTo>
                    <a:pt x="571" y="150"/>
                    <a:pt x="574" y="153"/>
                    <a:pt x="577" y="155"/>
                  </a:cubicBezTo>
                  <a:cubicBezTo>
                    <a:pt x="575" y="153"/>
                    <a:pt x="573" y="151"/>
                    <a:pt x="571" y="149"/>
                  </a:cubicBezTo>
                  <a:cubicBezTo>
                    <a:pt x="569" y="147"/>
                    <a:pt x="566" y="145"/>
                    <a:pt x="564" y="145"/>
                  </a:cubicBezTo>
                  <a:cubicBezTo>
                    <a:pt x="562" y="143"/>
                    <a:pt x="560" y="141"/>
                    <a:pt x="558" y="140"/>
                  </a:cubicBezTo>
                  <a:cubicBezTo>
                    <a:pt x="556" y="138"/>
                    <a:pt x="554" y="137"/>
                    <a:pt x="552" y="135"/>
                  </a:cubicBezTo>
                  <a:cubicBezTo>
                    <a:pt x="550" y="135"/>
                    <a:pt x="549" y="134"/>
                    <a:pt x="548" y="133"/>
                  </a:cubicBezTo>
                  <a:cubicBezTo>
                    <a:pt x="547" y="132"/>
                    <a:pt x="546" y="132"/>
                    <a:pt x="545" y="131"/>
                  </a:cubicBezTo>
                  <a:cubicBezTo>
                    <a:pt x="543" y="130"/>
                    <a:pt x="540" y="128"/>
                    <a:pt x="538" y="126"/>
                  </a:cubicBezTo>
                  <a:cubicBezTo>
                    <a:pt x="538" y="126"/>
                    <a:pt x="539" y="127"/>
                    <a:pt x="538" y="127"/>
                  </a:cubicBezTo>
                  <a:cubicBezTo>
                    <a:pt x="535" y="126"/>
                    <a:pt x="534" y="124"/>
                    <a:pt x="532" y="123"/>
                  </a:cubicBezTo>
                  <a:cubicBezTo>
                    <a:pt x="531" y="124"/>
                    <a:pt x="534" y="124"/>
                    <a:pt x="533" y="125"/>
                  </a:cubicBezTo>
                  <a:cubicBezTo>
                    <a:pt x="531" y="125"/>
                    <a:pt x="529" y="123"/>
                    <a:pt x="526" y="122"/>
                  </a:cubicBezTo>
                  <a:cubicBezTo>
                    <a:pt x="527" y="121"/>
                    <a:pt x="526" y="120"/>
                    <a:pt x="526" y="120"/>
                  </a:cubicBezTo>
                  <a:cubicBezTo>
                    <a:pt x="525" y="119"/>
                    <a:pt x="524" y="119"/>
                    <a:pt x="523" y="119"/>
                  </a:cubicBezTo>
                  <a:cubicBezTo>
                    <a:pt x="525" y="119"/>
                    <a:pt x="523" y="120"/>
                    <a:pt x="523" y="119"/>
                  </a:cubicBezTo>
                  <a:cubicBezTo>
                    <a:pt x="521" y="118"/>
                    <a:pt x="519" y="118"/>
                    <a:pt x="519" y="117"/>
                  </a:cubicBezTo>
                  <a:cubicBezTo>
                    <a:pt x="521" y="118"/>
                    <a:pt x="523" y="119"/>
                    <a:pt x="523" y="118"/>
                  </a:cubicBezTo>
                  <a:cubicBezTo>
                    <a:pt x="519" y="116"/>
                    <a:pt x="518" y="116"/>
                    <a:pt x="516" y="114"/>
                  </a:cubicBezTo>
                  <a:cubicBezTo>
                    <a:pt x="516" y="115"/>
                    <a:pt x="516" y="115"/>
                    <a:pt x="514" y="114"/>
                  </a:cubicBezTo>
                  <a:cubicBezTo>
                    <a:pt x="513" y="112"/>
                    <a:pt x="508" y="112"/>
                    <a:pt x="506" y="112"/>
                  </a:cubicBezTo>
                  <a:cubicBezTo>
                    <a:pt x="505" y="111"/>
                    <a:pt x="504" y="110"/>
                    <a:pt x="503" y="109"/>
                  </a:cubicBezTo>
                  <a:cubicBezTo>
                    <a:pt x="503" y="109"/>
                    <a:pt x="504" y="110"/>
                    <a:pt x="503" y="110"/>
                  </a:cubicBezTo>
                  <a:cubicBezTo>
                    <a:pt x="501" y="109"/>
                    <a:pt x="500" y="108"/>
                    <a:pt x="499" y="107"/>
                  </a:cubicBezTo>
                  <a:cubicBezTo>
                    <a:pt x="499" y="109"/>
                    <a:pt x="497" y="107"/>
                    <a:pt x="494" y="107"/>
                  </a:cubicBezTo>
                  <a:cubicBezTo>
                    <a:pt x="495" y="106"/>
                    <a:pt x="495" y="107"/>
                    <a:pt x="496" y="106"/>
                  </a:cubicBezTo>
                  <a:cubicBezTo>
                    <a:pt x="494" y="105"/>
                    <a:pt x="490" y="105"/>
                    <a:pt x="489" y="104"/>
                  </a:cubicBezTo>
                  <a:cubicBezTo>
                    <a:pt x="489" y="103"/>
                    <a:pt x="490" y="104"/>
                    <a:pt x="491" y="103"/>
                  </a:cubicBezTo>
                  <a:cubicBezTo>
                    <a:pt x="490" y="103"/>
                    <a:pt x="488" y="103"/>
                    <a:pt x="489" y="102"/>
                  </a:cubicBezTo>
                  <a:cubicBezTo>
                    <a:pt x="488" y="102"/>
                    <a:pt x="486" y="101"/>
                    <a:pt x="485" y="101"/>
                  </a:cubicBezTo>
                  <a:cubicBezTo>
                    <a:pt x="486" y="102"/>
                    <a:pt x="488" y="103"/>
                    <a:pt x="488" y="104"/>
                  </a:cubicBezTo>
                  <a:cubicBezTo>
                    <a:pt x="486" y="103"/>
                    <a:pt x="488" y="103"/>
                    <a:pt x="486" y="104"/>
                  </a:cubicBezTo>
                  <a:cubicBezTo>
                    <a:pt x="486" y="103"/>
                    <a:pt x="483" y="102"/>
                    <a:pt x="486" y="102"/>
                  </a:cubicBezTo>
                  <a:cubicBezTo>
                    <a:pt x="484" y="101"/>
                    <a:pt x="482" y="101"/>
                    <a:pt x="482" y="100"/>
                  </a:cubicBezTo>
                  <a:cubicBezTo>
                    <a:pt x="483" y="100"/>
                    <a:pt x="485" y="100"/>
                    <a:pt x="486" y="101"/>
                  </a:cubicBezTo>
                  <a:cubicBezTo>
                    <a:pt x="485" y="99"/>
                    <a:pt x="487" y="100"/>
                    <a:pt x="489" y="100"/>
                  </a:cubicBezTo>
                  <a:cubicBezTo>
                    <a:pt x="487" y="99"/>
                    <a:pt x="485" y="99"/>
                    <a:pt x="484" y="99"/>
                  </a:cubicBezTo>
                  <a:cubicBezTo>
                    <a:pt x="485" y="100"/>
                    <a:pt x="485" y="100"/>
                    <a:pt x="485" y="100"/>
                  </a:cubicBezTo>
                  <a:cubicBezTo>
                    <a:pt x="483" y="100"/>
                    <a:pt x="482" y="100"/>
                    <a:pt x="482" y="99"/>
                  </a:cubicBezTo>
                  <a:cubicBezTo>
                    <a:pt x="481" y="99"/>
                    <a:pt x="482" y="100"/>
                    <a:pt x="481" y="100"/>
                  </a:cubicBezTo>
                  <a:cubicBezTo>
                    <a:pt x="480" y="100"/>
                    <a:pt x="480" y="99"/>
                    <a:pt x="479" y="99"/>
                  </a:cubicBezTo>
                  <a:cubicBezTo>
                    <a:pt x="481" y="98"/>
                    <a:pt x="484" y="98"/>
                    <a:pt x="488" y="99"/>
                  </a:cubicBezTo>
                  <a:cubicBezTo>
                    <a:pt x="489" y="99"/>
                    <a:pt x="488" y="97"/>
                    <a:pt x="489" y="98"/>
                  </a:cubicBezTo>
                  <a:cubicBezTo>
                    <a:pt x="489" y="98"/>
                    <a:pt x="490" y="98"/>
                    <a:pt x="490" y="99"/>
                  </a:cubicBezTo>
                  <a:cubicBezTo>
                    <a:pt x="490" y="100"/>
                    <a:pt x="488" y="100"/>
                    <a:pt x="490" y="100"/>
                  </a:cubicBezTo>
                  <a:cubicBezTo>
                    <a:pt x="492" y="98"/>
                    <a:pt x="500" y="102"/>
                    <a:pt x="502" y="103"/>
                  </a:cubicBezTo>
                  <a:cubicBezTo>
                    <a:pt x="504" y="104"/>
                    <a:pt x="501" y="102"/>
                    <a:pt x="503" y="102"/>
                  </a:cubicBezTo>
                  <a:cubicBezTo>
                    <a:pt x="506" y="104"/>
                    <a:pt x="508" y="105"/>
                    <a:pt x="510" y="106"/>
                  </a:cubicBezTo>
                  <a:cubicBezTo>
                    <a:pt x="510" y="106"/>
                    <a:pt x="510" y="107"/>
                    <a:pt x="510" y="107"/>
                  </a:cubicBezTo>
                  <a:cubicBezTo>
                    <a:pt x="512" y="106"/>
                    <a:pt x="514" y="107"/>
                    <a:pt x="517" y="109"/>
                  </a:cubicBezTo>
                  <a:cubicBezTo>
                    <a:pt x="519" y="110"/>
                    <a:pt x="522" y="112"/>
                    <a:pt x="523" y="112"/>
                  </a:cubicBezTo>
                  <a:cubicBezTo>
                    <a:pt x="522" y="112"/>
                    <a:pt x="522" y="111"/>
                    <a:pt x="523" y="111"/>
                  </a:cubicBezTo>
                  <a:cubicBezTo>
                    <a:pt x="525" y="112"/>
                    <a:pt x="523" y="113"/>
                    <a:pt x="525" y="114"/>
                  </a:cubicBezTo>
                  <a:cubicBezTo>
                    <a:pt x="526" y="114"/>
                    <a:pt x="523" y="112"/>
                    <a:pt x="525" y="112"/>
                  </a:cubicBezTo>
                  <a:cubicBezTo>
                    <a:pt x="526" y="114"/>
                    <a:pt x="526" y="113"/>
                    <a:pt x="527" y="113"/>
                  </a:cubicBezTo>
                  <a:cubicBezTo>
                    <a:pt x="528" y="114"/>
                    <a:pt x="530" y="115"/>
                    <a:pt x="530" y="116"/>
                  </a:cubicBezTo>
                  <a:cubicBezTo>
                    <a:pt x="535" y="116"/>
                    <a:pt x="539" y="121"/>
                    <a:pt x="542" y="122"/>
                  </a:cubicBezTo>
                  <a:cubicBezTo>
                    <a:pt x="542" y="123"/>
                    <a:pt x="544" y="125"/>
                    <a:pt x="546" y="126"/>
                  </a:cubicBezTo>
                  <a:cubicBezTo>
                    <a:pt x="546" y="125"/>
                    <a:pt x="543" y="124"/>
                    <a:pt x="543" y="123"/>
                  </a:cubicBezTo>
                  <a:cubicBezTo>
                    <a:pt x="546" y="125"/>
                    <a:pt x="549" y="126"/>
                    <a:pt x="552" y="128"/>
                  </a:cubicBezTo>
                  <a:cubicBezTo>
                    <a:pt x="555" y="129"/>
                    <a:pt x="559" y="131"/>
                    <a:pt x="561" y="132"/>
                  </a:cubicBezTo>
                  <a:cubicBezTo>
                    <a:pt x="561" y="133"/>
                    <a:pt x="560" y="132"/>
                    <a:pt x="560" y="132"/>
                  </a:cubicBezTo>
                  <a:cubicBezTo>
                    <a:pt x="562" y="134"/>
                    <a:pt x="561" y="132"/>
                    <a:pt x="563" y="133"/>
                  </a:cubicBezTo>
                  <a:cubicBezTo>
                    <a:pt x="565" y="136"/>
                    <a:pt x="567" y="140"/>
                    <a:pt x="571" y="140"/>
                  </a:cubicBezTo>
                  <a:cubicBezTo>
                    <a:pt x="570" y="139"/>
                    <a:pt x="569" y="139"/>
                    <a:pt x="569" y="138"/>
                  </a:cubicBezTo>
                  <a:cubicBezTo>
                    <a:pt x="570" y="139"/>
                    <a:pt x="575" y="141"/>
                    <a:pt x="576" y="144"/>
                  </a:cubicBezTo>
                  <a:cubicBezTo>
                    <a:pt x="575" y="144"/>
                    <a:pt x="575" y="144"/>
                    <a:pt x="574" y="143"/>
                  </a:cubicBezTo>
                  <a:cubicBezTo>
                    <a:pt x="574" y="143"/>
                    <a:pt x="573" y="142"/>
                    <a:pt x="572" y="141"/>
                  </a:cubicBezTo>
                  <a:cubicBezTo>
                    <a:pt x="572" y="142"/>
                    <a:pt x="570" y="141"/>
                    <a:pt x="570" y="142"/>
                  </a:cubicBezTo>
                  <a:cubicBezTo>
                    <a:pt x="572" y="143"/>
                    <a:pt x="571" y="142"/>
                    <a:pt x="573" y="143"/>
                  </a:cubicBezTo>
                  <a:cubicBezTo>
                    <a:pt x="572" y="144"/>
                    <a:pt x="572" y="143"/>
                    <a:pt x="572" y="144"/>
                  </a:cubicBezTo>
                  <a:cubicBezTo>
                    <a:pt x="573" y="144"/>
                    <a:pt x="577" y="146"/>
                    <a:pt x="576" y="145"/>
                  </a:cubicBezTo>
                  <a:cubicBezTo>
                    <a:pt x="577" y="147"/>
                    <a:pt x="582" y="149"/>
                    <a:pt x="583" y="151"/>
                  </a:cubicBezTo>
                  <a:cubicBezTo>
                    <a:pt x="582" y="152"/>
                    <a:pt x="580" y="149"/>
                    <a:pt x="580" y="150"/>
                  </a:cubicBezTo>
                  <a:cubicBezTo>
                    <a:pt x="581" y="151"/>
                    <a:pt x="583" y="152"/>
                    <a:pt x="584" y="153"/>
                  </a:cubicBezTo>
                  <a:cubicBezTo>
                    <a:pt x="585" y="152"/>
                    <a:pt x="583" y="152"/>
                    <a:pt x="583" y="152"/>
                  </a:cubicBezTo>
                  <a:cubicBezTo>
                    <a:pt x="584" y="150"/>
                    <a:pt x="588" y="155"/>
                    <a:pt x="588" y="153"/>
                  </a:cubicBezTo>
                  <a:cubicBezTo>
                    <a:pt x="584" y="152"/>
                    <a:pt x="581" y="147"/>
                    <a:pt x="580" y="148"/>
                  </a:cubicBezTo>
                  <a:cubicBezTo>
                    <a:pt x="579" y="146"/>
                    <a:pt x="577" y="144"/>
                    <a:pt x="577" y="143"/>
                  </a:cubicBezTo>
                  <a:cubicBezTo>
                    <a:pt x="578" y="144"/>
                    <a:pt x="578" y="144"/>
                    <a:pt x="581" y="146"/>
                  </a:cubicBezTo>
                  <a:cubicBezTo>
                    <a:pt x="581" y="147"/>
                    <a:pt x="584" y="152"/>
                    <a:pt x="585" y="150"/>
                  </a:cubicBezTo>
                  <a:cubicBezTo>
                    <a:pt x="583" y="149"/>
                    <a:pt x="583" y="148"/>
                    <a:pt x="583" y="147"/>
                  </a:cubicBezTo>
                  <a:cubicBezTo>
                    <a:pt x="584" y="149"/>
                    <a:pt x="586" y="148"/>
                    <a:pt x="587" y="150"/>
                  </a:cubicBezTo>
                  <a:cubicBezTo>
                    <a:pt x="588" y="149"/>
                    <a:pt x="583" y="147"/>
                    <a:pt x="582" y="146"/>
                  </a:cubicBezTo>
                  <a:cubicBezTo>
                    <a:pt x="582" y="146"/>
                    <a:pt x="583" y="146"/>
                    <a:pt x="583" y="146"/>
                  </a:cubicBezTo>
                  <a:cubicBezTo>
                    <a:pt x="580" y="144"/>
                    <a:pt x="577" y="141"/>
                    <a:pt x="575" y="139"/>
                  </a:cubicBezTo>
                  <a:cubicBezTo>
                    <a:pt x="572" y="137"/>
                    <a:pt x="570" y="135"/>
                    <a:pt x="568" y="132"/>
                  </a:cubicBezTo>
                  <a:cubicBezTo>
                    <a:pt x="567" y="134"/>
                    <a:pt x="571" y="136"/>
                    <a:pt x="570" y="137"/>
                  </a:cubicBezTo>
                  <a:cubicBezTo>
                    <a:pt x="570" y="137"/>
                    <a:pt x="569" y="137"/>
                    <a:pt x="569" y="137"/>
                  </a:cubicBezTo>
                  <a:cubicBezTo>
                    <a:pt x="569" y="136"/>
                    <a:pt x="568" y="134"/>
                    <a:pt x="566" y="133"/>
                  </a:cubicBezTo>
                  <a:cubicBezTo>
                    <a:pt x="566" y="132"/>
                    <a:pt x="565" y="131"/>
                    <a:pt x="565" y="130"/>
                  </a:cubicBezTo>
                  <a:cubicBezTo>
                    <a:pt x="561" y="131"/>
                    <a:pt x="557" y="126"/>
                    <a:pt x="554" y="124"/>
                  </a:cubicBezTo>
                  <a:cubicBezTo>
                    <a:pt x="555" y="123"/>
                    <a:pt x="555" y="124"/>
                    <a:pt x="556" y="124"/>
                  </a:cubicBezTo>
                  <a:cubicBezTo>
                    <a:pt x="552" y="121"/>
                    <a:pt x="550" y="120"/>
                    <a:pt x="549" y="121"/>
                  </a:cubicBezTo>
                  <a:cubicBezTo>
                    <a:pt x="550" y="120"/>
                    <a:pt x="545" y="119"/>
                    <a:pt x="545" y="118"/>
                  </a:cubicBezTo>
                  <a:cubicBezTo>
                    <a:pt x="546" y="118"/>
                    <a:pt x="548" y="119"/>
                    <a:pt x="546" y="117"/>
                  </a:cubicBezTo>
                  <a:cubicBezTo>
                    <a:pt x="545" y="118"/>
                    <a:pt x="542" y="116"/>
                    <a:pt x="540" y="115"/>
                  </a:cubicBezTo>
                  <a:cubicBezTo>
                    <a:pt x="540" y="114"/>
                    <a:pt x="540" y="113"/>
                    <a:pt x="538" y="113"/>
                  </a:cubicBezTo>
                  <a:cubicBezTo>
                    <a:pt x="537" y="112"/>
                    <a:pt x="539" y="114"/>
                    <a:pt x="537" y="114"/>
                  </a:cubicBezTo>
                  <a:cubicBezTo>
                    <a:pt x="536" y="112"/>
                    <a:pt x="532" y="111"/>
                    <a:pt x="531" y="109"/>
                  </a:cubicBezTo>
                  <a:cubicBezTo>
                    <a:pt x="531" y="110"/>
                    <a:pt x="530" y="110"/>
                    <a:pt x="529" y="109"/>
                  </a:cubicBezTo>
                  <a:cubicBezTo>
                    <a:pt x="529" y="108"/>
                    <a:pt x="531" y="107"/>
                    <a:pt x="529" y="108"/>
                  </a:cubicBezTo>
                  <a:cubicBezTo>
                    <a:pt x="529" y="109"/>
                    <a:pt x="524" y="106"/>
                    <a:pt x="525" y="106"/>
                  </a:cubicBezTo>
                  <a:cubicBezTo>
                    <a:pt x="530" y="108"/>
                    <a:pt x="527" y="105"/>
                    <a:pt x="532" y="106"/>
                  </a:cubicBezTo>
                  <a:cubicBezTo>
                    <a:pt x="531" y="107"/>
                    <a:pt x="532" y="107"/>
                    <a:pt x="532" y="107"/>
                  </a:cubicBezTo>
                  <a:cubicBezTo>
                    <a:pt x="532" y="108"/>
                    <a:pt x="530" y="107"/>
                    <a:pt x="530" y="108"/>
                  </a:cubicBezTo>
                  <a:cubicBezTo>
                    <a:pt x="533" y="109"/>
                    <a:pt x="533" y="110"/>
                    <a:pt x="535" y="110"/>
                  </a:cubicBezTo>
                  <a:cubicBezTo>
                    <a:pt x="536" y="111"/>
                    <a:pt x="537" y="112"/>
                    <a:pt x="536" y="112"/>
                  </a:cubicBezTo>
                  <a:cubicBezTo>
                    <a:pt x="538" y="113"/>
                    <a:pt x="537" y="111"/>
                    <a:pt x="539" y="112"/>
                  </a:cubicBezTo>
                  <a:cubicBezTo>
                    <a:pt x="541" y="113"/>
                    <a:pt x="541" y="114"/>
                    <a:pt x="543" y="114"/>
                  </a:cubicBezTo>
                  <a:cubicBezTo>
                    <a:pt x="542" y="115"/>
                    <a:pt x="542" y="115"/>
                    <a:pt x="542" y="115"/>
                  </a:cubicBezTo>
                  <a:cubicBezTo>
                    <a:pt x="546" y="116"/>
                    <a:pt x="544" y="116"/>
                    <a:pt x="547" y="117"/>
                  </a:cubicBezTo>
                  <a:cubicBezTo>
                    <a:pt x="549" y="118"/>
                    <a:pt x="549" y="119"/>
                    <a:pt x="549" y="120"/>
                  </a:cubicBezTo>
                  <a:cubicBezTo>
                    <a:pt x="550" y="121"/>
                    <a:pt x="549" y="119"/>
                    <a:pt x="551" y="119"/>
                  </a:cubicBezTo>
                  <a:cubicBezTo>
                    <a:pt x="554" y="121"/>
                    <a:pt x="555" y="121"/>
                    <a:pt x="557" y="123"/>
                  </a:cubicBezTo>
                  <a:cubicBezTo>
                    <a:pt x="557" y="124"/>
                    <a:pt x="556" y="123"/>
                    <a:pt x="555" y="123"/>
                  </a:cubicBezTo>
                  <a:cubicBezTo>
                    <a:pt x="558" y="124"/>
                    <a:pt x="558" y="124"/>
                    <a:pt x="558" y="124"/>
                  </a:cubicBezTo>
                  <a:cubicBezTo>
                    <a:pt x="558" y="124"/>
                    <a:pt x="557" y="123"/>
                    <a:pt x="558" y="123"/>
                  </a:cubicBezTo>
                  <a:cubicBezTo>
                    <a:pt x="555" y="121"/>
                    <a:pt x="552" y="120"/>
                    <a:pt x="550" y="118"/>
                  </a:cubicBezTo>
                  <a:cubicBezTo>
                    <a:pt x="547" y="116"/>
                    <a:pt x="545" y="114"/>
                    <a:pt x="542" y="113"/>
                  </a:cubicBezTo>
                  <a:cubicBezTo>
                    <a:pt x="541" y="113"/>
                    <a:pt x="541" y="112"/>
                    <a:pt x="542" y="112"/>
                  </a:cubicBezTo>
                  <a:cubicBezTo>
                    <a:pt x="539" y="111"/>
                    <a:pt x="536" y="109"/>
                    <a:pt x="539" y="112"/>
                  </a:cubicBezTo>
                  <a:cubicBezTo>
                    <a:pt x="539" y="111"/>
                    <a:pt x="538" y="111"/>
                    <a:pt x="537" y="111"/>
                  </a:cubicBezTo>
                  <a:cubicBezTo>
                    <a:pt x="537" y="110"/>
                    <a:pt x="534" y="108"/>
                    <a:pt x="534" y="109"/>
                  </a:cubicBezTo>
                  <a:cubicBezTo>
                    <a:pt x="534" y="108"/>
                    <a:pt x="532" y="109"/>
                    <a:pt x="532" y="108"/>
                  </a:cubicBezTo>
                  <a:cubicBezTo>
                    <a:pt x="532" y="106"/>
                    <a:pt x="536" y="109"/>
                    <a:pt x="538" y="109"/>
                  </a:cubicBezTo>
                  <a:cubicBezTo>
                    <a:pt x="536" y="107"/>
                    <a:pt x="531" y="106"/>
                    <a:pt x="529" y="105"/>
                  </a:cubicBezTo>
                  <a:cubicBezTo>
                    <a:pt x="531" y="105"/>
                    <a:pt x="524" y="103"/>
                    <a:pt x="524" y="102"/>
                  </a:cubicBezTo>
                  <a:cubicBezTo>
                    <a:pt x="524" y="102"/>
                    <a:pt x="528" y="103"/>
                    <a:pt x="526" y="102"/>
                  </a:cubicBezTo>
                  <a:cubicBezTo>
                    <a:pt x="523" y="102"/>
                    <a:pt x="521" y="100"/>
                    <a:pt x="518" y="100"/>
                  </a:cubicBezTo>
                  <a:cubicBezTo>
                    <a:pt x="517" y="99"/>
                    <a:pt x="514" y="98"/>
                    <a:pt x="511" y="97"/>
                  </a:cubicBezTo>
                  <a:cubicBezTo>
                    <a:pt x="510" y="97"/>
                    <a:pt x="508" y="96"/>
                    <a:pt x="507" y="96"/>
                  </a:cubicBezTo>
                  <a:cubicBezTo>
                    <a:pt x="505" y="95"/>
                    <a:pt x="504" y="95"/>
                    <a:pt x="503" y="94"/>
                  </a:cubicBezTo>
                  <a:cubicBezTo>
                    <a:pt x="502" y="94"/>
                    <a:pt x="499" y="93"/>
                    <a:pt x="497" y="92"/>
                  </a:cubicBezTo>
                  <a:cubicBezTo>
                    <a:pt x="498" y="91"/>
                    <a:pt x="501" y="93"/>
                    <a:pt x="500" y="91"/>
                  </a:cubicBezTo>
                  <a:cubicBezTo>
                    <a:pt x="498" y="91"/>
                    <a:pt x="496" y="91"/>
                    <a:pt x="495" y="91"/>
                  </a:cubicBezTo>
                  <a:cubicBezTo>
                    <a:pt x="494" y="91"/>
                    <a:pt x="494" y="90"/>
                    <a:pt x="493" y="89"/>
                  </a:cubicBezTo>
                  <a:cubicBezTo>
                    <a:pt x="493" y="90"/>
                    <a:pt x="490" y="90"/>
                    <a:pt x="490" y="89"/>
                  </a:cubicBezTo>
                  <a:cubicBezTo>
                    <a:pt x="490" y="89"/>
                    <a:pt x="491" y="89"/>
                    <a:pt x="492" y="89"/>
                  </a:cubicBezTo>
                  <a:cubicBezTo>
                    <a:pt x="492" y="89"/>
                    <a:pt x="491" y="88"/>
                    <a:pt x="490" y="88"/>
                  </a:cubicBezTo>
                  <a:cubicBezTo>
                    <a:pt x="490" y="88"/>
                    <a:pt x="490" y="89"/>
                    <a:pt x="489" y="89"/>
                  </a:cubicBezTo>
                  <a:cubicBezTo>
                    <a:pt x="488" y="87"/>
                    <a:pt x="485" y="85"/>
                    <a:pt x="481" y="83"/>
                  </a:cubicBezTo>
                  <a:cubicBezTo>
                    <a:pt x="481" y="85"/>
                    <a:pt x="477" y="82"/>
                    <a:pt x="478" y="84"/>
                  </a:cubicBezTo>
                  <a:cubicBezTo>
                    <a:pt x="480" y="84"/>
                    <a:pt x="484" y="84"/>
                    <a:pt x="481" y="85"/>
                  </a:cubicBezTo>
                  <a:cubicBezTo>
                    <a:pt x="483" y="86"/>
                    <a:pt x="485" y="85"/>
                    <a:pt x="486" y="87"/>
                  </a:cubicBezTo>
                  <a:cubicBezTo>
                    <a:pt x="486" y="87"/>
                    <a:pt x="486" y="87"/>
                    <a:pt x="486" y="87"/>
                  </a:cubicBezTo>
                  <a:cubicBezTo>
                    <a:pt x="483" y="86"/>
                    <a:pt x="480" y="84"/>
                    <a:pt x="477" y="84"/>
                  </a:cubicBezTo>
                  <a:cubicBezTo>
                    <a:pt x="478" y="84"/>
                    <a:pt x="479" y="85"/>
                    <a:pt x="479" y="85"/>
                  </a:cubicBezTo>
                  <a:cubicBezTo>
                    <a:pt x="478" y="85"/>
                    <a:pt x="478" y="85"/>
                    <a:pt x="478" y="85"/>
                  </a:cubicBezTo>
                  <a:cubicBezTo>
                    <a:pt x="476" y="85"/>
                    <a:pt x="477" y="84"/>
                    <a:pt x="475" y="83"/>
                  </a:cubicBezTo>
                  <a:cubicBezTo>
                    <a:pt x="477" y="86"/>
                    <a:pt x="468" y="82"/>
                    <a:pt x="468" y="84"/>
                  </a:cubicBezTo>
                  <a:cubicBezTo>
                    <a:pt x="467" y="83"/>
                    <a:pt x="467" y="84"/>
                    <a:pt x="464" y="83"/>
                  </a:cubicBezTo>
                  <a:cubicBezTo>
                    <a:pt x="465" y="83"/>
                    <a:pt x="464" y="83"/>
                    <a:pt x="464" y="83"/>
                  </a:cubicBezTo>
                  <a:cubicBezTo>
                    <a:pt x="464" y="82"/>
                    <a:pt x="467" y="82"/>
                    <a:pt x="465" y="81"/>
                  </a:cubicBezTo>
                  <a:cubicBezTo>
                    <a:pt x="465" y="82"/>
                    <a:pt x="461" y="81"/>
                    <a:pt x="461" y="82"/>
                  </a:cubicBezTo>
                  <a:cubicBezTo>
                    <a:pt x="462" y="82"/>
                    <a:pt x="464" y="83"/>
                    <a:pt x="463" y="82"/>
                  </a:cubicBezTo>
                  <a:cubicBezTo>
                    <a:pt x="460" y="82"/>
                    <a:pt x="460" y="80"/>
                    <a:pt x="457" y="81"/>
                  </a:cubicBezTo>
                  <a:cubicBezTo>
                    <a:pt x="458" y="81"/>
                    <a:pt x="459" y="82"/>
                    <a:pt x="458" y="82"/>
                  </a:cubicBezTo>
                  <a:cubicBezTo>
                    <a:pt x="455" y="80"/>
                    <a:pt x="453" y="80"/>
                    <a:pt x="449" y="80"/>
                  </a:cubicBezTo>
                  <a:cubicBezTo>
                    <a:pt x="451" y="79"/>
                    <a:pt x="454" y="80"/>
                    <a:pt x="455" y="79"/>
                  </a:cubicBezTo>
                  <a:cubicBezTo>
                    <a:pt x="452" y="79"/>
                    <a:pt x="450" y="78"/>
                    <a:pt x="449" y="78"/>
                  </a:cubicBezTo>
                  <a:cubicBezTo>
                    <a:pt x="449" y="79"/>
                    <a:pt x="451" y="79"/>
                    <a:pt x="449" y="79"/>
                  </a:cubicBezTo>
                  <a:cubicBezTo>
                    <a:pt x="449" y="78"/>
                    <a:pt x="445" y="79"/>
                    <a:pt x="445" y="78"/>
                  </a:cubicBezTo>
                  <a:cubicBezTo>
                    <a:pt x="446" y="79"/>
                    <a:pt x="443" y="79"/>
                    <a:pt x="444" y="79"/>
                  </a:cubicBezTo>
                  <a:cubicBezTo>
                    <a:pt x="446" y="79"/>
                    <a:pt x="445" y="80"/>
                    <a:pt x="446" y="80"/>
                  </a:cubicBezTo>
                  <a:cubicBezTo>
                    <a:pt x="445" y="80"/>
                    <a:pt x="449" y="80"/>
                    <a:pt x="449" y="81"/>
                  </a:cubicBezTo>
                  <a:cubicBezTo>
                    <a:pt x="447" y="80"/>
                    <a:pt x="444" y="81"/>
                    <a:pt x="446" y="81"/>
                  </a:cubicBezTo>
                  <a:cubicBezTo>
                    <a:pt x="446" y="80"/>
                    <a:pt x="448" y="81"/>
                    <a:pt x="447" y="82"/>
                  </a:cubicBezTo>
                  <a:cubicBezTo>
                    <a:pt x="446" y="82"/>
                    <a:pt x="446" y="81"/>
                    <a:pt x="444" y="81"/>
                  </a:cubicBezTo>
                  <a:cubicBezTo>
                    <a:pt x="443" y="82"/>
                    <a:pt x="446" y="82"/>
                    <a:pt x="444" y="82"/>
                  </a:cubicBezTo>
                  <a:cubicBezTo>
                    <a:pt x="440" y="82"/>
                    <a:pt x="437" y="80"/>
                    <a:pt x="432" y="81"/>
                  </a:cubicBezTo>
                  <a:cubicBezTo>
                    <a:pt x="434" y="80"/>
                    <a:pt x="428" y="79"/>
                    <a:pt x="430" y="79"/>
                  </a:cubicBezTo>
                  <a:cubicBezTo>
                    <a:pt x="432" y="79"/>
                    <a:pt x="436" y="80"/>
                    <a:pt x="437" y="79"/>
                  </a:cubicBezTo>
                  <a:cubicBezTo>
                    <a:pt x="434" y="79"/>
                    <a:pt x="428" y="79"/>
                    <a:pt x="426" y="77"/>
                  </a:cubicBezTo>
                  <a:cubicBezTo>
                    <a:pt x="430" y="77"/>
                    <a:pt x="431" y="78"/>
                    <a:pt x="434" y="79"/>
                  </a:cubicBezTo>
                  <a:cubicBezTo>
                    <a:pt x="433" y="77"/>
                    <a:pt x="435" y="77"/>
                    <a:pt x="435" y="75"/>
                  </a:cubicBezTo>
                  <a:cubicBezTo>
                    <a:pt x="433" y="75"/>
                    <a:pt x="431" y="76"/>
                    <a:pt x="432" y="76"/>
                  </a:cubicBezTo>
                  <a:cubicBezTo>
                    <a:pt x="433" y="76"/>
                    <a:pt x="434" y="75"/>
                    <a:pt x="434" y="76"/>
                  </a:cubicBezTo>
                  <a:cubicBezTo>
                    <a:pt x="434" y="77"/>
                    <a:pt x="433" y="77"/>
                    <a:pt x="431" y="77"/>
                  </a:cubicBezTo>
                  <a:cubicBezTo>
                    <a:pt x="429" y="76"/>
                    <a:pt x="428" y="77"/>
                    <a:pt x="426" y="76"/>
                  </a:cubicBezTo>
                  <a:cubicBezTo>
                    <a:pt x="427" y="75"/>
                    <a:pt x="424" y="75"/>
                    <a:pt x="423" y="75"/>
                  </a:cubicBezTo>
                  <a:cubicBezTo>
                    <a:pt x="425" y="74"/>
                    <a:pt x="425" y="75"/>
                    <a:pt x="427" y="75"/>
                  </a:cubicBezTo>
                  <a:cubicBezTo>
                    <a:pt x="426" y="73"/>
                    <a:pt x="424" y="75"/>
                    <a:pt x="422" y="75"/>
                  </a:cubicBezTo>
                  <a:cubicBezTo>
                    <a:pt x="422" y="74"/>
                    <a:pt x="422" y="74"/>
                    <a:pt x="423" y="73"/>
                  </a:cubicBezTo>
                  <a:cubicBezTo>
                    <a:pt x="421" y="73"/>
                    <a:pt x="420" y="74"/>
                    <a:pt x="420" y="74"/>
                  </a:cubicBezTo>
                  <a:cubicBezTo>
                    <a:pt x="423" y="74"/>
                    <a:pt x="420" y="77"/>
                    <a:pt x="416" y="76"/>
                  </a:cubicBezTo>
                  <a:cubicBezTo>
                    <a:pt x="415" y="75"/>
                    <a:pt x="415" y="75"/>
                    <a:pt x="415" y="74"/>
                  </a:cubicBezTo>
                  <a:cubicBezTo>
                    <a:pt x="414" y="74"/>
                    <a:pt x="414" y="75"/>
                    <a:pt x="413" y="75"/>
                  </a:cubicBezTo>
                  <a:cubicBezTo>
                    <a:pt x="413" y="74"/>
                    <a:pt x="410" y="74"/>
                    <a:pt x="410" y="73"/>
                  </a:cubicBezTo>
                  <a:cubicBezTo>
                    <a:pt x="407" y="73"/>
                    <a:pt x="407" y="73"/>
                    <a:pt x="406" y="74"/>
                  </a:cubicBezTo>
                  <a:cubicBezTo>
                    <a:pt x="407" y="75"/>
                    <a:pt x="408" y="74"/>
                    <a:pt x="409" y="74"/>
                  </a:cubicBezTo>
                  <a:cubicBezTo>
                    <a:pt x="409" y="75"/>
                    <a:pt x="406" y="76"/>
                    <a:pt x="405" y="75"/>
                  </a:cubicBezTo>
                  <a:cubicBezTo>
                    <a:pt x="405" y="74"/>
                    <a:pt x="406" y="73"/>
                    <a:pt x="403" y="73"/>
                  </a:cubicBezTo>
                  <a:cubicBezTo>
                    <a:pt x="405" y="75"/>
                    <a:pt x="402" y="73"/>
                    <a:pt x="401" y="74"/>
                  </a:cubicBezTo>
                  <a:cubicBezTo>
                    <a:pt x="402" y="74"/>
                    <a:pt x="404" y="75"/>
                    <a:pt x="404" y="76"/>
                  </a:cubicBezTo>
                  <a:cubicBezTo>
                    <a:pt x="400" y="76"/>
                    <a:pt x="398" y="76"/>
                    <a:pt x="396" y="76"/>
                  </a:cubicBezTo>
                  <a:cubicBezTo>
                    <a:pt x="398" y="75"/>
                    <a:pt x="401" y="75"/>
                    <a:pt x="401" y="75"/>
                  </a:cubicBezTo>
                  <a:cubicBezTo>
                    <a:pt x="398" y="74"/>
                    <a:pt x="394" y="75"/>
                    <a:pt x="391" y="74"/>
                  </a:cubicBezTo>
                  <a:cubicBezTo>
                    <a:pt x="394" y="75"/>
                    <a:pt x="394" y="73"/>
                    <a:pt x="396" y="73"/>
                  </a:cubicBezTo>
                  <a:cubicBezTo>
                    <a:pt x="396" y="73"/>
                    <a:pt x="397" y="74"/>
                    <a:pt x="399" y="73"/>
                  </a:cubicBezTo>
                  <a:cubicBezTo>
                    <a:pt x="399" y="72"/>
                    <a:pt x="399" y="73"/>
                    <a:pt x="401" y="73"/>
                  </a:cubicBezTo>
                  <a:cubicBezTo>
                    <a:pt x="401" y="72"/>
                    <a:pt x="402" y="72"/>
                    <a:pt x="403" y="72"/>
                  </a:cubicBezTo>
                  <a:cubicBezTo>
                    <a:pt x="405" y="73"/>
                    <a:pt x="404" y="73"/>
                    <a:pt x="407" y="73"/>
                  </a:cubicBezTo>
                  <a:cubicBezTo>
                    <a:pt x="406" y="72"/>
                    <a:pt x="404" y="72"/>
                    <a:pt x="402" y="71"/>
                  </a:cubicBezTo>
                  <a:cubicBezTo>
                    <a:pt x="403" y="72"/>
                    <a:pt x="401" y="72"/>
                    <a:pt x="400" y="73"/>
                  </a:cubicBezTo>
                  <a:cubicBezTo>
                    <a:pt x="399" y="72"/>
                    <a:pt x="399" y="72"/>
                    <a:pt x="398" y="71"/>
                  </a:cubicBezTo>
                  <a:cubicBezTo>
                    <a:pt x="398" y="72"/>
                    <a:pt x="398" y="73"/>
                    <a:pt x="396" y="73"/>
                  </a:cubicBezTo>
                  <a:cubicBezTo>
                    <a:pt x="394" y="72"/>
                    <a:pt x="397" y="72"/>
                    <a:pt x="395" y="71"/>
                  </a:cubicBezTo>
                  <a:cubicBezTo>
                    <a:pt x="395" y="72"/>
                    <a:pt x="394" y="72"/>
                    <a:pt x="393" y="73"/>
                  </a:cubicBezTo>
                  <a:cubicBezTo>
                    <a:pt x="393" y="72"/>
                    <a:pt x="389" y="72"/>
                    <a:pt x="390" y="71"/>
                  </a:cubicBezTo>
                  <a:cubicBezTo>
                    <a:pt x="387" y="72"/>
                    <a:pt x="383" y="73"/>
                    <a:pt x="379" y="72"/>
                  </a:cubicBezTo>
                  <a:cubicBezTo>
                    <a:pt x="380" y="71"/>
                    <a:pt x="382" y="72"/>
                    <a:pt x="382" y="71"/>
                  </a:cubicBezTo>
                  <a:cubicBezTo>
                    <a:pt x="381" y="71"/>
                    <a:pt x="381" y="71"/>
                    <a:pt x="382" y="71"/>
                  </a:cubicBezTo>
                  <a:cubicBezTo>
                    <a:pt x="383" y="71"/>
                    <a:pt x="382" y="72"/>
                    <a:pt x="384" y="72"/>
                  </a:cubicBezTo>
                  <a:cubicBezTo>
                    <a:pt x="385" y="70"/>
                    <a:pt x="390" y="70"/>
                    <a:pt x="392" y="69"/>
                  </a:cubicBezTo>
                  <a:cubicBezTo>
                    <a:pt x="392" y="70"/>
                    <a:pt x="394" y="70"/>
                    <a:pt x="395" y="70"/>
                  </a:cubicBezTo>
                  <a:cubicBezTo>
                    <a:pt x="394" y="69"/>
                    <a:pt x="398" y="69"/>
                    <a:pt x="395" y="69"/>
                  </a:cubicBezTo>
                  <a:cubicBezTo>
                    <a:pt x="394" y="70"/>
                    <a:pt x="393" y="68"/>
                    <a:pt x="392" y="69"/>
                  </a:cubicBezTo>
                  <a:cubicBezTo>
                    <a:pt x="391" y="70"/>
                    <a:pt x="387" y="69"/>
                    <a:pt x="384" y="70"/>
                  </a:cubicBezTo>
                  <a:cubicBezTo>
                    <a:pt x="384" y="69"/>
                    <a:pt x="384" y="69"/>
                    <a:pt x="385" y="69"/>
                  </a:cubicBezTo>
                  <a:cubicBezTo>
                    <a:pt x="385" y="69"/>
                    <a:pt x="387" y="69"/>
                    <a:pt x="387" y="68"/>
                  </a:cubicBezTo>
                  <a:cubicBezTo>
                    <a:pt x="386" y="68"/>
                    <a:pt x="385" y="68"/>
                    <a:pt x="383" y="69"/>
                  </a:cubicBezTo>
                  <a:cubicBezTo>
                    <a:pt x="383" y="69"/>
                    <a:pt x="382" y="69"/>
                    <a:pt x="381" y="69"/>
                  </a:cubicBezTo>
                  <a:cubicBezTo>
                    <a:pt x="382" y="70"/>
                    <a:pt x="381" y="70"/>
                    <a:pt x="380" y="71"/>
                  </a:cubicBezTo>
                  <a:cubicBezTo>
                    <a:pt x="379" y="70"/>
                    <a:pt x="381" y="70"/>
                    <a:pt x="379" y="70"/>
                  </a:cubicBezTo>
                  <a:cubicBezTo>
                    <a:pt x="378" y="71"/>
                    <a:pt x="376" y="72"/>
                    <a:pt x="375" y="73"/>
                  </a:cubicBezTo>
                  <a:cubicBezTo>
                    <a:pt x="375" y="72"/>
                    <a:pt x="373" y="72"/>
                    <a:pt x="373" y="72"/>
                  </a:cubicBezTo>
                  <a:cubicBezTo>
                    <a:pt x="374" y="72"/>
                    <a:pt x="374" y="72"/>
                    <a:pt x="374" y="72"/>
                  </a:cubicBezTo>
                  <a:cubicBezTo>
                    <a:pt x="371" y="72"/>
                    <a:pt x="375" y="70"/>
                    <a:pt x="373" y="71"/>
                  </a:cubicBezTo>
                  <a:cubicBezTo>
                    <a:pt x="372" y="73"/>
                    <a:pt x="371" y="71"/>
                    <a:pt x="368" y="73"/>
                  </a:cubicBezTo>
                  <a:cubicBezTo>
                    <a:pt x="369" y="72"/>
                    <a:pt x="369" y="72"/>
                    <a:pt x="367" y="72"/>
                  </a:cubicBezTo>
                  <a:cubicBezTo>
                    <a:pt x="371" y="71"/>
                    <a:pt x="368" y="72"/>
                    <a:pt x="368" y="71"/>
                  </a:cubicBezTo>
                  <a:cubicBezTo>
                    <a:pt x="369" y="71"/>
                    <a:pt x="369" y="71"/>
                    <a:pt x="369" y="70"/>
                  </a:cubicBezTo>
                  <a:cubicBezTo>
                    <a:pt x="368" y="71"/>
                    <a:pt x="372" y="71"/>
                    <a:pt x="372" y="70"/>
                  </a:cubicBezTo>
                  <a:cubicBezTo>
                    <a:pt x="370" y="70"/>
                    <a:pt x="371" y="69"/>
                    <a:pt x="371" y="69"/>
                  </a:cubicBezTo>
                  <a:cubicBezTo>
                    <a:pt x="369" y="70"/>
                    <a:pt x="367" y="70"/>
                    <a:pt x="366" y="71"/>
                  </a:cubicBezTo>
                  <a:cubicBezTo>
                    <a:pt x="363" y="71"/>
                    <a:pt x="360" y="71"/>
                    <a:pt x="361" y="70"/>
                  </a:cubicBezTo>
                  <a:cubicBezTo>
                    <a:pt x="362" y="70"/>
                    <a:pt x="362" y="70"/>
                    <a:pt x="363" y="70"/>
                  </a:cubicBezTo>
                  <a:cubicBezTo>
                    <a:pt x="366" y="69"/>
                    <a:pt x="369" y="69"/>
                    <a:pt x="370" y="68"/>
                  </a:cubicBezTo>
                  <a:cubicBezTo>
                    <a:pt x="369" y="69"/>
                    <a:pt x="368" y="67"/>
                    <a:pt x="369" y="67"/>
                  </a:cubicBezTo>
                  <a:cubicBezTo>
                    <a:pt x="372" y="67"/>
                    <a:pt x="375" y="67"/>
                    <a:pt x="374" y="66"/>
                  </a:cubicBezTo>
                  <a:cubicBezTo>
                    <a:pt x="376" y="68"/>
                    <a:pt x="380" y="67"/>
                    <a:pt x="381" y="68"/>
                  </a:cubicBezTo>
                  <a:cubicBezTo>
                    <a:pt x="383" y="68"/>
                    <a:pt x="383" y="67"/>
                    <a:pt x="384" y="67"/>
                  </a:cubicBezTo>
                  <a:cubicBezTo>
                    <a:pt x="384" y="67"/>
                    <a:pt x="387" y="67"/>
                    <a:pt x="388" y="67"/>
                  </a:cubicBezTo>
                  <a:cubicBezTo>
                    <a:pt x="387" y="68"/>
                    <a:pt x="389" y="68"/>
                    <a:pt x="389" y="69"/>
                  </a:cubicBezTo>
                  <a:cubicBezTo>
                    <a:pt x="389" y="68"/>
                    <a:pt x="394" y="69"/>
                    <a:pt x="392" y="68"/>
                  </a:cubicBezTo>
                  <a:cubicBezTo>
                    <a:pt x="391" y="68"/>
                    <a:pt x="391" y="68"/>
                    <a:pt x="390" y="68"/>
                  </a:cubicBezTo>
                  <a:cubicBezTo>
                    <a:pt x="392" y="68"/>
                    <a:pt x="393" y="67"/>
                    <a:pt x="394" y="67"/>
                  </a:cubicBezTo>
                  <a:cubicBezTo>
                    <a:pt x="394" y="66"/>
                    <a:pt x="391" y="67"/>
                    <a:pt x="392" y="65"/>
                  </a:cubicBezTo>
                  <a:cubicBezTo>
                    <a:pt x="393" y="65"/>
                    <a:pt x="394" y="65"/>
                    <a:pt x="395" y="66"/>
                  </a:cubicBezTo>
                  <a:cubicBezTo>
                    <a:pt x="393" y="66"/>
                    <a:pt x="397" y="66"/>
                    <a:pt x="397" y="67"/>
                  </a:cubicBezTo>
                  <a:cubicBezTo>
                    <a:pt x="400" y="66"/>
                    <a:pt x="400" y="67"/>
                    <a:pt x="404" y="66"/>
                  </a:cubicBezTo>
                  <a:cubicBezTo>
                    <a:pt x="403" y="65"/>
                    <a:pt x="400" y="66"/>
                    <a:pt x="397" y="66"/>
                  </a:cubicBezTo>
                  <a:cubicBezTo>
                    <a:pt x="397" y="65"/>
                    <a:pt x="396" y="64"/>
                    <a:pt x="394" y="64"/>
                  </a:cubicBezTo>
                  <a:cubicBezTo>
                    <a:pt x="392" y="64"/>
                    <a:pt x="390" y="63"/>
                    <a:pt x="390" y="63"/>
                  </a:cubicBezTo>
                  <a:cubicBezTo>
                    <a:pt x="387" y="63"/>
                    <a:pt x="388" y="64"/>
                    <a:pt x="386" y="63"/>
                  </a:cubicBezTo>
                  <a:cubicBezTo>
                    <a:pt x="386" y="65"/>
                    <a:pt x="386" y="65"/>
                    <a:pt x="386" y="65"/>
                  </a:cubicBezTo>
                  <a:cubicBezTo>
                    <a:pt x="388" y="65"/>
                    <a:pt x="387" y="64"/>
                    <a:pt x="390" y="64"/>
                  </a:cubicBezTo>
                  <a:cubicBezTo>
                    <a:pt x="391" y="64"/>
                    <a:pt x="393" y="64"/>
                    <a:pt x="393" y="64"/>
                  </a:cubicBezTo>
                  <a:cubicBezTo>
                    <a:pt x="391" y="65"/>
                    <a:pt x="390" y="65"/>
                    <a:pt x="387" y="65"/>
                  </a:cubicBezTo>
                  <a:cubicBezTo>
                    <a:pt x="388" y="64"/>
                    <a:pt x="384" y="65"/>
                    <a:pt x="384" y="65"/>
                  </a:cubicBezTo>
                  <a:cubicBezTo>
                    <a:pt x="385" y="67"/>
                    <a:pt x="390" y="65"/>
                    <a:pt x="393" y="67"/>
                  </a:cubicBezTo>
                  <a:cubicBezTo>
                    <a:pt x="389" y="67"/>
                    <a:pt x="384" y="67"/>
                    <a:pt x="380" y="65"/>
                  </a:cubicBezTo>
                  <a:cubicBezTo>
                    <a:pt x="379" y="65"/>
                    <a:pt x="381" y="65"/>
                    <a:pt x="380" y="65"/>
                  </a:cubicBezTo>
                  <a:cubicBezTo>
                    <a:pt x="380" y="65"/>
                    <a:pt x="378" y="65"/>
                    <a:pt x="378" y="66"/>
                  </a:cubicBezTo>
                  <a:cubicBezTo>
                    <a:pt x="380" y="65"/>
                    <a:pt x="382" y="66"/>
                    <a:pt x="381" y="66"/>
                  </a:cubicBezTo>
                  <a:cubicBezTo>
                    <a:pt x="379" y="66"/>
                    <a:pt x="376" y="66"/>
                    <a:pt x="375" y="66"/>
                  </a:cubicBezTo>
                  <a:cubicBezTo>
                    <a:pt x="375" y="65"/>
                    <a:pt x="377" y="65"/>
                    <a:pt x="377" y="65"/>
                  </a:cubicBezTo>
                  <a:cubicBezTo>
                    <a:pt x="376" y="65"/>
                    <a:pt x="376" y="64"/>
                    <a:pt x="375" y="64"/>
                  </a:cubicBezTo>
                  <a:cubicBezTo>
                    <a:pt x="375" y="65"/>
                    <a:pt x="373" y="66"/>
                    <a:pt x="371" y="66"/>
                  </a:cubicBezTo>
                  <a:cubicBezTo>
                    <a:pt x="375" y="65"/>
                    <a:pt x="364" y="66"/>
                    <a:pt x="367" y="64"/>
                  </a:cubicBezTo>
                  <a:cubicBezTo>
                    <a:pt x="365" y="65"/>
                    <a:pt x="365" y="65"/>
                    <a:pt x="362" y="65"/>
                  </a:cubicBezTo>
                  <a:cubicBezTo>
                    <a:pt x="363" y="64"/>
                    <a:pt x="361" y="65"/>
                    <a:pt x="360" y="65"/>
                  </a:cubicBezTo>
                  <a:cubicBezTo>
                    <a:pt x="363" y="64"/>
                    <a:pt x="368" y="63"/>
                    <a:pt x="372" y="63"/>
                  </a:cubicBezTo>
                  <a:cubicBezTo>
                    <a:pt x="376" y="62"/>
                    <a:pt x="379" y="62"/>
                    <a:pt x="381" y="63"/>
                  </a:cubicBezTo>
                  <a:cubicBezTo>
                    <a:pt x="385" y="62"/>
                    <a:pt x="387" y="62"/>
                    <a:pt x="390" y="62"/>
                  </a:cubicBezTo>
                  <a:cubicBezTo>
                    <a:pt x="389" y="62"/>
                    <a:pt x="390" y="61"/>
                    <a:pt x="390" y="61"/>
                  </a:cubicBezTo>
                  <a:cubicBezTo>
                    <a:pt x="388" y="61"/>
                    <a:pt x="388" y="60"/>
                    <a:pt x="386" y="60"/>
                  </a:cubicBezTo>
                  <a:cubicBezTo>
                    <a:pt x="387" y="61"/>
                    <a:pt x="387" y="61"/>
                    <a:pt x="387" y="62"/>
                  </a:cubicBezTo>
                  <a:cubicBezTo>
                    <a:pt x="385" y="62"/>
                    <a:pt x="383" y="63"/>
                    <a:pt x="382" y="62"/>
                  </a:cubicBezTo>
                  <a:cubicBezTo>
                    <a:pt x="382" y="62"/>
                    <a:pt x="384" y="61"/>
                    <a:pt x="386" y="61"/>
                  </a:cubicBezTo>
                  <a:cubicBezTo>
                    <a:pt x="385" y="60"/>
                    <a:pt x="381" y="59"/>
                    <a:pt x="378" y="60"/>
                  </a:cubicBezTo>
                  <a:cubicBezTo>
                    <a:pt x="380" y="60"/>
                    <a:pt x="381" y="60"/>
                    <a:pt x="381" y="61"/>
                  </a:cubicBezTo>
                  <a:cubicBezTo>
                    <a:pt x="372" y="61"/>
                    <a:pt x="361" y="64"/>
                    <a:pt x="360" y="61"/>
                  </a:cubicBezTo>
                  <a:cubicBezTo>
                    <a:pt x="359" y="62"/>
                    <a:pt x="356" y="60"/>
                    <a:pt x="355" y="62"/>
                  </a:cubicBezTo>
                  <a:cubicBezTo>
                    <a:pt x="356" y="62"/>
                    <a:pt x="357" y="61"/>
                    <a:pt x="357" y="62"/>
                  </a:cubicBezTo>
                  <a:cubicBezTo>
                    <a:pt x="354" y="63"/>
                    <a:pt x="358" y="62"/>
                    <a:pt x="358" y="63"/>
                  </a:cubicBezTo>
                  <a:cubicBezTo>
                    <a:pt x="353" y="64"/>
                    <a:pt x="353" y="64"/>
                    <a:pt x="353" y="64"/>
                  </a:cubicBezTo>
                  <a:cubicBezTo>
                    <a:pt x="354" y="65"/>
                    <a:pt x="357" y="64"/>
                    <a:pt x="358" y="65"/>
                  </a:cubicBezTo>
                  <a:cubicBezTo>
                    <a:pt x="355" y="65"/>
                    <a:pt x="351" y="64"/>
                    <a:pt x="348" y="64"/>
                  </a:cubicBezTo>
                  <a:cubicBezTo>
                    <a:pt x="346" y="64"/>
                    <a:pt x="343" y="65"/>
                    <a:pt x="343" y="66"/>
                  </a:cubicBezTo>
                  <a:cubicBezTo>
                    <a:pt x="342" y="67"/>
                    <a:pt x="342" y="67"/>
                    <a:pt x="342" y="67"/>
                  </a:cubicBezTo>
                  <a:cubicBezTo>
                    <a:pt x="341" y="66"/>
                    <a:pt x="344" y="65"/>
                    <a:pt x="341" y="65"/>
                  </a:cubicBezTo>
                  <a:cubicBezTo>
                    <a:pt x="341" y="66"/>
                    <a:pt x="341" y="66"/>
                    <a:pt x="339" y="67"/>
                  </a:cubicBezTo>
                  <a:cubicBezTo>
                    <a:pt x="339" y="66"/>
                    <a:pt x="336" y="68"/>
                    <a:pt x="334" y="67"/>
                  </a:cubicBezTo>
                  <a:cubicBezTo>
                    <a:pt x="336" y="65"/>
                    <a:pt x="342" y="64"/>
                    <a:pt x="347" y="63"/>
                  </a:cubicBezTo>
                  <a:cubicBezTo>
                    <a:pt x="347" y="63"/>
                    <a:pt x="347" y="63"/>
                    <a:pt x="348" y="63"/>
                  </a:cubicBezTo>
                  <a:cubicBezTo>
                    <a:pt x="349" y="61"/>
                    <a:pt x="345" y="62"/>
                    <a:pt x="346" y="61"/>
                  </a:cubicBezTo>
                  <a:cubicBezTo>
                    <a:pt x="348" y="61"/>
                    <a:pt x="347" y="61"/>
                    <a:pt x="349" y="60"/>
                  </a:cubicBezTo>
                  <a:cubicBezTo>
                    <a:pt x="350" y="61"/>
                    <a:pt x="352" y="61"/>
                    <a:pt x="355" y="60"/>
                  </a:cubicBezTo>
                  <a:cubicBezTo>
                    <a:pt x="354" y="59"/>
                    <a:pt x="352" y="61"/>
                    <a:pt x="351" y="60"/>
                  </a:cubicBezTo>
                  <a:cubicBezTo>
                    <a:pt x="354" y="59"/>
                    <a:pt x="357" y="59"/>
                    <a:pt x="359" y="58"/>
                  </a:cubicBezTo>
                  <a:cubicBezTo>
                    <a:pt x="360" y="58"/>
                    <a:pt x="362" y="58"/>
                    <a:pt x="363" y="58"/>
                  </a:cubicBezTo>
                  <a:cubicBezTo>
                    <a:pt x="364" y="58"/>
                    <a:pt x="366" y="58"/>
                    <a:pt x="368" y="57"/>
                  </a:cubicBezTo>
                  <a:cubicBezTo>
                    <a:pt x="368" y="56"/>
                    <a:pt x="371" y="56"/>
                    <a:pt x="371" y="55"/>
                  </a:cubicBezTo>
                  <a:cubicBezTo>
                    <a:pt x="372" y="56"/>
                    <a:pt x="374" y="56"/>
                    <a:pt x="371" y="57"/>
                  </a:cubicBezTo>
                  <a:cubicBezTo>
                    <a:pt x="374" y="57"/>
                    <a:pt x="376" y="56"/>
                    <a:pt x="374" y="56"/>
                  </a:cubicBezTo>
                  <a:cubicBezTo>
                    <a:pt x="373" y="56"/>
                    <a:pt x="376" y="55"/>
                    <a:pt x="372" y="55"/>
                  </a:cubicBezTo>
                  <a:cubicBezTo>
                    <a:pt x="373" y="54"/>
                    <a:pt x="374" y="54"/>
                    <a:pt x="376" y="54"/>
                  </a:cubicBezTo>
                  <a:cubicBezTo>
                    <a:pt x="378" y="54"/>
                    <a:pt x="376" y="54"/>
                    <a:pt x="376" y="55"/>
                  </a:cubicBezTo>
                  <a:cubicBezTo>
                    <a:pt x="379" y="55"/>
                    <a:pt x="379" y="55"/>
                    <a:pt x="381" y="55"/>
                  </a:cubicBezTo>
                  <a:cubicBezTo>
                    <a:pt x="383" y="54"/>
                    <a:pt x="380" y="54"/>
                    <a:pt x="382" y="53"/>
                  </a:cubicBezTo>
                  <a:cubicBezTo>
                    <a:pt x="383" y="54"/>
                    <a:pt x="385" y="54"/>
                    <a:pt x="387" y="54"/>
                  </a:cubicBezTo>
                  <a:cubicBezTo>
                    <a:pt x="389" y="53"/>
                    <a:pt x="391" y="53"/>
                    <a:pt x="394" y="53"/>
                  </a:cubicBezTo>
                  <a:cubicBezTo>
                    <a:pt x="396" y="53"/>
                    <a:pt x="399" y="53"/>
                    <a:pt x="401" y="53"/>
                  </a:cubicBezTo>
                  <a:cubicBezTo>
                    <a:pt x="401" y="53"/>
                    <a:pt x="403" y="55"/>
                    <a:pt x="404" y="54"/>
                  </a:cubicBezTo>
                  <a:cubicBezTo>
                    <a:pt x="402" y="53"/>
                    <a:pt x="402" y="53"/>
                    <a:pt x="401" y="52"/>
                  </a:cubicBezTo>
                  <a:cubicBezTo>
                    <a:pt x="404" y="53"/>
                    <a:pt x="404" y="53"/>
                    <a:pt x="407" y="52"/>
                  </a:cubicBezTo>
                  <a:cubicBezTo>
                    <a:pt x="407" y="54"/>
                    <a:pt x="411" y="52"/>
                    <a:pt x="412" y="53"/>
                  </a:cubicBezTo>
                  <a:cubicBezTo>
                    <a:pt x="413" y="53"/>
                    <a:pt x="411" y="52"/>
                    <a:pt x="413" y="52"/>
                  </a:cubicBezTo>
                  <a:cubicBezTo>
                    <a:pt x="414" y="52"/>
                    <a:pt x="414" y="52"/>
                    <a:pt x="414" y="52"/>
                  </a:cubicBezTo>
                  <a:cubicBezTo>
                    <a:pt x="414" y="53"/>
                    <a:pt x="413" y="53"/>
                    <a:pt x="413" y="54"/>
                  </a:cubicBezTo>
                  <a:cubicBezTo>
                    <a:pt x="416" y="55"/>
                    <a:pt x="413" y="53"/>
                    <a:pt x="416" y="54"/>
                  </a:cubicBezTo>
                  <a:cubicBezTo>
                    <a:pt x="416" y="53"/>
                    <a:pt x="415" y="53"/>
                    <a:pt x="415" y="52"/>
                  </a:cubicBezTo>
                  <a:cubicBezTo>
                    <a:pt x="418" y="52"/>
                    <a:pt x="422" y="51"/>
                    <a:pt x="425" y="53"/>
                  </a:cubicBezTo>
                  <a:cubicBezTo>
                    <a:pt x="426" y="52"/>
                    <a:pt x="428" y="52"/>
                    <a:pt x="429" y="52"/>
                  </a:cubicBezTo>
                  <a:cubicBezTo>
                    <a:pt x="430" y="53"/>
                    <a:pt x="429" y="54"/>
                    <a:pt x="431" y="54"/>
                  </a:cubicBezTo>
                  <a:cubicBezTo>
                    <a:pt x="431" y="53"/>
                    <a:pt x="432" y="53"/>
                    <a:pt x="432" y="52"/>
                  </a:cubicBezTo>
                  <a:cubicBezTo>
                    <a:pt x="431" y="52"/>
                    <a:pt x="430" y="52"/>
                    <a:pt x="431" y="52"/>
                  </a:cubicBezTo>
                  <a:cubicBezTo>
                    <a:pt x="433" y="50"/>
                    <a:pt x="440" y="52"/>
                    <a:pt x="444" y="52"/>
                  </a:cubicBezTo>
                  <a:cubicBezTo>
                    <a:pt x="445" y="53"/>
                    <a:pt x="451" y="52"/>
                    <a:pt x="448" y="54"/>
                  </a:cubicBezTo>
                  <a:cubicBezTo>
                    <a:pt x="450" y="54"/>
                    <a:pt x="453" y="54"/>
                    <a:pt x="452" y="55"/>
                  </a:cubicBezTo>
                  <a:cubicBezTo>
                    <a:pt x="451" y="55"/>
                    <a:pt x="450" y="54"/>
                    <a:pt x="448" y="54"/>
                  </a:cubicBezTo>
                  <a:cubicBezTo>
                    <a:pt x="448" y="55"/>
                    <a:pt x="446" y="55"/>
                    <a:pt x="446" y="55"/>
                  </a:cubicBezTo>
                  <a:cubicBezTo>
                    <a:pt x="449" y="56"/>
                    <a:pt x="445" y="56"/>
                    <a:pt x="448" y="56"/>
                  </a:cubicBezTo>
                  <a:cubicBezTo>
                    <a:pt x="450" y="57"/>
                    <a:pt x="446" y="55"/>
                    <a:pt x="449" y="55"/>
                  </a:cubicBezTo>
                  <a:cubicBezTo>
                    <a:pt x="450" y="55"/>
                    <a:pt x="451" y="55"/>
                    <a:pt x="452" y="56"/>
                  </a:cubicBezTo>
                  <a:cubicBezTo>
                    <a:pt x="450" y="56"/>
                    <a:pt x="451" y="56"/>
                    <a:pt x="450" y="57"/>
                  </a:cubicBezTo>
                  <a:cubicBezTo>
                    <a:pt x="451" y="57"/>
                    <a:pt x="455" y="58"/>
                    <a:pt x="456" y="58"/>
                  </a:cubicBezTo>
                  <a:cubicBezTo>
                    <a:pt x="455" y="57"/>
                    <a:pt x="452" y="57"/>
                    <a:pt x="452" y="57"/>
                  </a:cubicBezTo>
                  <a:cubicBezTo>
                    <a:pt x="452" y="56"/>
                    <a:pt x="454" y="54"/>
                    <a:pt x="453" y="56"/>
                  </a:cubicBezTo>
                  <a:cubicBezTo>
                    <a:pt x="456" y="56"/>
                    <a:pt x="454" y="54"/>
                    <a:pt x="457" y="55"/>
                  </a:cubicBezTo>
                  <a:cubicBezTo>
                    <a:pt x="457" y="56"/>
                    <a:pt x="456" y="56"/>
                    <a:pt x="457" y="56"/>
                  </a:cubicBezTo>
                  <a:cubicBezTo>
                    <a:pt x="460" y="57"/>
                    <a:pt x="457" y="55"/>
                    <a:pt x="459" y="55"/>
                  </a:cubicBezTo>
                  <a:cubicBezTo>
                    <a:pt x="461" y="56"/>
                    <a:pt x="461" y="57"/>
                    <a:pt x="461" y="57"/>
                  </a:cubicBezTo>
                  <a:cubicBezTo>
                    <a:pt x="464" y="57"/>
                    <a:pt x="470" y="59"/>
                    <a:pt x="466" y="57"/>
                  </a:cubicBezTo>
                  <a:cubicBezTo>
                    <a:pt x="468" y="57"/>
                    <a:pt x="469" y="57"/>
                    <a:pt x="470" y="58"/>
                  </a:cubicBezTo>
                  <a:cubicBezTo>
                    <a:pt x="468" y="58"/>
                    <a:pt x="469" y="58"/>
                    <a:pt x="469" y="59"/>
                  </a:cubicBezTo>
                  <a:cubicBezTo>
                    <a:pt x="473" y="59"/>
                    <a:pt x="475" y="61"/>
                    <a:pt x="478" y="62"/>
                  </a:cubicBezTo>
                  <a:cubicBezTo>
                    <a:pt x="479" y="61"/>
                    <a:pt x="477" y="60"/>
                    <a:pt x="478" y="60"/>
                  </a:cubicBezTo>
                  <a:cubicBezTo>
                    <a:pt x="479" y="61"/>
                    <a:pt x="480" y="60"/>
                    <a:pt x="481" y="61"/>
                  </a:cubicBezTo>
                  <a:cubicBezTo>
                    <a:pt x="481" y="61"/>
                    <a:pt x="481" y="62"/>
                    <a:pt x="482" y="62"/>
                  </a:cubicBezTo>
                  <a:cubicBezTo>
                    <a:pt x="483" y="63"/>
                    <a:pt x="485" y="63"/>
                    <a:pt x="486" y="63"/>
                  </a:cubicBezTo>
                  <a:cubicBezTo>
                    <a:pt x="488" y="64"/>
                    <a:pt x="489" y="64"/>
                    <a:pt x="489" y="65"/>
                  </a:cubicBezTo>
                  <a:cubicBezTo>
                    <a:pt x="488" y="65"/>
                    <a:pt x="485" y="63"/>
                    <a:pt x="485" y="64"/>
                  </a:cubicBezTo>
                  <a:cubicBezTo>
                    <a:pt x="488" y="66"/>
                    <a:pt x="490" y="65"/>
                    <a:pt x="492" y="66"/>
                  </a:cubicBezTo>
                  <a:cubicBezTo>
                    <a:pt x="492" y="65"/>
                    <a:pt x="492" y="65"/>
                    <a:pt x="492" y="65"/>
                  </a:cubicBezTo>
                  <a:cubicBezTo>
                    <a:pt x="495" y="66"/>
                    <a:pt x="498" y="65"/>
                    <a:pt x="498" y="67"/>
                  </a:cubicBezTo>
                  <a:cubicBezTo>
                    <a:pt x="495" y="66"/>
                    <a:pt x="492" y="67"/>
                    <a:pt x="493" y="68"/>
                  </a:cubicBezTo>
                  <a:cubicBezTo>
                    <a:pt x="495" y="69"/>
                    <a:pt x="498" y="69"/>
                    <a:pt x="499" y="70"/>
                  </a:cubicBezTo>
                  <a:cubicBezTo>
                    <a:pt x="501" y="70"/>
                    <a:pt x="498" y="69"/>
                    <a:pt x="500" y="69"/>
                  </a:cubicBezTo>
                  <a:cubicBezTo>
                    <a:pt x="502" y="70"/>
                    <a:pt x="508" y="71"/>
                    <a:pt x="511" y="72"/>
                  </a:cubicBezTo>
                  <a:cubicBezTo>
                    <a:pt x="511" y="72"/>
                    <a:pt x="508" y="71"/>
                    <a:pt x="508" y="70"/>
                  </a:cubicBezTo>
                  <a:cubicBezTo>
                    <a:pt x="511" y="70"/>
                    <a:pt x="513" y="72"/>
                    <a:pt x="516" y="73"/>
                  </a:cubicBezTo>
                  <a:cubicBezTo>
                    <a:pt x="518" y="74"/>
                    <a:pt x="520" y="75"/>
                    <a:pt x="522" y="76"/>
                  </a:cubicBezTo>
                  <a:cubicBezTo>
                    <a:pt x="521" y="75"/>
                    <a:pt x="519" y="74"/>
                    <a:pt x="518" y="73"/>
                  </a:cubicBezTo>
                  <a:cubicBezTo>
                    <a:pt x="522" y="74"/>
                    <a:pt x="524" y="76"/>
                    <a:pt x="529" y="78"/>
                  </a:cubicBezTo>
                  <a:cubicBezTo>
                    <a:pt x="528" y="78"/>
                    <a:pt x="528" y="79"/>
                    <a:pt x="527" y="79"/>
                  </a:cubicBezTo>
                  <a:cubicBezTo>
                    <a:pt x="530" y="81"/>
                    <a:pt x="531" y="80"/>
                    <a:pt x="532" y="80"/>
                  </a:cubicBezTo>
                  <a:cubicBezTo>
                    <a:pt x="531" y="79"/>
                    <a:pt x="530" y="79"/>
                    <a:pt x="529" y="78"/>
                  </a:cubicBezTo>
                  <a:cubicBezTo>
                    <a:pt x="530" y="79"/>
                    <a:pt x="530" y="78"/>
                    <a:pt x="531" y="78"/>
                  </a:cubicBezTo>
                  <a:cubicBezTo>
                    <a:pt x="533" y="79"/>
                    <a:pt x="536" y="83"/>
                    <a:pt x="537" y="84"/>
                  </a:cubicBezTo>
                  <a:cubicBezTo>
                    <a:pt x="538" y="82"/>
                    <a:pt x="535" y="81"/>
                    <a:pt x="533" y="79"/>
                  </a:cubicBezTo>
                  <a:cubicBezTo>
                    <a:pt x="537" y="80"/>
                    <a:pt x="537" y="82"/>
                    <a:pt x="540" y="83"/>
                  </a:cubicBezTo>
                  <a:cubicBezTo>
                    <a:pt x="540" y="82"/>
                    <a:pt x="537" y="81"/>
                    <a:pt x="538" y="80"/>
                  </a:cubicBezTo>
                  <a:cubicBezTo>
                    <a:pt x="535" y="79"/>
                    <a:pt x="532" y="78"/>
                    <a:pt x="530" y="77"/>
                  </a:cubicBezTo>
                  <a:cubicBezTo>
                    <a:pt x="527" y="76"/>
                    <a:pt x="525" y="75"/>
                    <a:pt x="523" y="73"/>
                  </a:cubicBezTo>
                  <a:cubicBezTo>
                    <a:pt x="527" y="76"/>
                    <a:pt x="525" y="74"/>
                    <a:pt x="527" y="74"/>
                  </a:cubicBezTo>
                  <a:cubicBezTo>
                    <a:pt x="529" y="75"/>
                    <a:pt x="532" y="77"/>
                    <a:pt x="533" y="78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35" y="77"/>
                    <a:pt x="538" y="80"/>
                    <a:pt x="538" y="79"/>
                  </a:cubicBezTo>
                  <a:cubicBezTo>
                    <a:pt x="537" y="79"/>
                    <a:pt x="536" y="78"/>
                    <a:pt x="536" y="78"/>
                  </a:cubicBezTo>
                  <a:cubicBezTo>
                    <a:pt x="542" y="80"/>
                    <a:pt x="545" y="82"/>
                    <a:pt x="549" y="83"/>
                  </a:cubicBezTo>
                  <a:cubicBezTo>
                    <a:pt x="548" y="85"/>
                    <a:pt x="559" y="88"/>
                    <a:pt x="558" y="90"/>
                  </a:cubicBezTo>
                  <a:cubicBezTo>
                    <a:pt x="552" y="87"/>
                    <a:pt x="549" y="85"/>
                    <a:pt x="544" y="83"/>
                  </a:cubicBezTo>
                  <a:cubicBezTo>
                    <a:pt x="545" y="84"/>
                    <a:pt x="542" y="82"/>
                    <a:pt x="541" y="82"/>
                  </a:cubicBezTo>
                  <a:cubicBezTo>
                    <a:pt x="544" y="85"/>
                    <a:pt x="549" y="86"/>
                    <a:pt x="553" y="87"/>
                  </a:cubicBezTo>
                  <a:cubicBezTo>
                    <a:pt x="552" y="88"/>
                    <a:pt x="553" y="88"/>
                    <a:pt x="553" y="88"/>
                  </a:cubicBezTo>
                  <a:cubicBezTo>
                    <a:pt x="551" y="87"/>
                    <a:pt x="550" y="87"/>
                    <a:pt x="548" y="86"/>
                  </a:cubicBezTo>
                  <a:cubicBezTo>
                    <a:pt x="548" y="87"/>
                    <a:pt x="547" y="88"/>
                    <a:pt x="549" y="88"/>
                  </a:cubicBezTo>
                  <a:cubicBezTo>
                    <a:pt x="549" y="88"/>
                    <a:pt x="549" y="87"/>
                    <a:pt x="549" y="87"/>
                  </a:cubicBezTo>
                  <a:cubicBezTo>
                    <a:pt x="551" y="88"/>
                    <a:pt x="552" y="89"/>
                    <a:pt x="554" y="90"/>
                  </a:cubicBezTo>
                  <a:cubicBezTo>
                    <a:pt x="555" y="92"/>
                    <a:pt x="553" y="91"/>
                    <a:pt x="552" y="93"/>
                  </a:cubicBezTo>
                  <a:cubicBezTo>
                    <a:pt x="551" y="93"/>
                    <a:pt x="551" y="92"/>
                    <a:pt x="550" y="92"/>
                  </a:cubicBezTo>
                  <a:cubicBezTo>
                    <a:pt x="550" y="94"/>
                    <a:pt x="546" y="92"/>
                    <a:pt x="543" y="92"/>
                  </a:cubicBezTo>
                  <a:cubicBezTo>
                    <a:pt x="545" y="94"/>
                    <a:pt x="546" y="92"/>
                    <a:pt x="549" y="94"/>
                  </a:cubicBezTo>
                  <a:cubicBezTo>
                    <a:pt x="549" y="95"/>
                    <a:pt x="548" y="94"/>
                    <a:pt x="549" y="95"/>
                  </a:cubicBezTo>
                  <a:cubicBezTo>
                    <a:pt x="549" y="94"/>
                    <a:pt x="552" y="97"/>
                    <a:pt x="552" y="95"/>
                  </a:cubicBezTo>
                  <a:cubicBezTo>
                    <a:pt x="550" y="94"/>
                    <a:pt x="549" y="94"/>
                    <a:pt x="549" y="93"/>
                  </a:cubicBezTo>
                  <a:cubicBezTo>
                    <a:pt x="550" y="93"/>
                    <a:pt x="550" y="93"/>
                    <a:pt x="550" y="93"/>
                  </a:cubicBezTo>
                  <a:cubicBezTo>
                    <a:pt x="553" y="94"/>
                    <a:pt x="552" y="95"/>
                    <a:pt x="553" y="95"/>
                  </a:cubicBezTo>
                  <a:cubicBezTo>
                    <a:pt x="554" y="95"/>
                    <a:pt x="554" y="95"/>
                    <a:pt x="554" y="95"/>
                  </a:cubicBezTo>
                  <a:cubicBezTo>
                    <a:pt x="555" y="94"/>
                    <a:pt x="552" y="94"/>
                    <a:pt x="553" y="93"/>
                  </a:cubicBezTo>
                  <a:cubicBezTo>
                    <a:pt x="554" y="93"/>
                    <a:pt x="555" y="92"/>
                    <a:pt x="556" y="92"/>
                  </a:cubicBezTo>
                  <a:cubicBezTo>
                    <a:pt x="557" y="91"/>
                    <a:pt x="558" y="91"/>
                    <a:pt x="560" y="93"/>
                  </a:cubicBezTo>
                  <a:cubicBezTo>
                    <a:pt x="561" y="96"/>
                    <a:pt x="564" y="96"/>
                    <a:pt x="568" y="98"/>
                  </a:cubicBezTo>
                  <a:cubicBezTo>
                    <a:pt x="567" y="99"/>
                    <a:pt x="567" y="99"/>
                    <a:pt x="567" y="99"/>
                  </a:cubicBezTo>
                  <a:cubicBezTo>
                    <a:pt x="568" y="99"/>
                    <a:pt x="573" y="104"/>
                    <a:pt x="573" y="103"/>
                  </a:cubicBezTo>
                  <a:cubicBezTo>
                    <a:pt x="574" y="102"/>
                    <a:pt x="572" y="102"/>
                    <a:pt x="570" y="101"/>
                  </a:cubicBezTo>
                  <a:cubicBezTo>
                    <a:pt x="571" y="100"/>
                    <a:pt x="569" y="99"/>
                    <a:pt x="569" y="98"/>
                  </a:cubicBezTo>
                  <a:cubicBezTo>
                    <a:pt x="575" y="101"/>
                    <a:pt x="575" y="102"/>
                    <a:pt x="575" y="104"/>
                  </a:cubicBezTo>
                  <a:cubicBezTo>
                    <a:pt x="578" y="106"/>
                    <a:pt x="580" y="108"/>
                    <a:pt x="582" y="109"/>
                  </a:cubicBezTo>
                  <a:cubicBezTo>
                    <a:pt x="584" y="111"/>
                    <a:pt x="587" y="113"/>
                    <a:pt x="591" y="116"/>
                  </a:cubicBezTo>
                  <a:cubicBezTo>
                    <a:pt x="592" y="116"/>
                    <a:pt x="590" y="114"/>
                    <a:pt x="591" y="115"/>
                  </a:cubicBezTo>
                  <a:cubicBezTo>
                    <a:pt x="593" y="117"/>
                    <a:pt x="594" y="117"/>
                    <a:pt x="596" y="119"/>
                  </a:cubicBezTo>
                  <a:cubicBezTo>
                    <a:pt x="596" y="119"/>
                    <a:pt x="595" y="119"/>
                    <a:pt x="596" y="120"/>
                  </a:cubicBezTo>
                  <a:cubicBezTo>
                    <a:pt x="599" y="121"/>
                    <a:pt x="599" y="123"/>
                    <a:pt x="600" y="123"/>
                  </a:cubicBezTo>
                  <a:cubicBezTo>
                    <a:pt x="602" y="124"/>
                    <a:pt x="601" y="125"/>
                    <a:pt x="602" y="126"/>
                  </a:cubicBezTo>
                  <a:cubicBezTo>
                    <a:pt x="602" y="126"/>
                    <a:pt x="603" y="125"/>
                    <a:pt x="604" y="125"/>
                  </a:cubicBezTo>
                  <a:cubicBezTo>
                    <a:pt x="601" y="123"/>
                    <a:pt x="599" y="120"/>
                    <a:pt x="600" y="120"/>
                  </a:cubicBezTo>
                  <a:cubicBezTo>
                    <a:pt x="599" y="119"/>
                    <a:pt x="595" y="117"/>
                    <a:pt x="594" y="116"/>
                  </a:cubicBezTo>
                  <a:cubicBezTo>
                    <a:pt x="597" y="116"/>
                    <a:pt x="610" y="127"/>
                    <a:pt x="604" y="125"/>
                  </a:cubicBezTo>
                  <a:cubicBezTo>
                    <a:pt x="605" y="126"/>
                    <a:pt x="606" y="127"/>
                    <a:pt x="606" y="128"/>
                  </a:cubicBezTo>
                  <a:cubicBezTo>
                    <a:pt x="607" y="128"/>
                    <a:pt x="607" y="127"/>
                    <a:pt x="608" y="127"/>
                  </a:cubicBezTo>
                  <a:cubicBezTo>
                    <a:pt x="606" y="126"/>
                    <a:pt x="606" y="125"/>
                    <a:pt x="606" y="124"/>
                  </a:cubicBezTo>
                  <a:cubicBezTo>
                    <a:pt x="604" y="122"/>
                    <a:pt x="604" y="123"/>
                    <a:pt x="602" y="122"/>
                  </a:cubicBezTo>
                  <a:cubicBezTo>
                    <a:pt x="603" y="121"/>
                    <a:pt x="603" y="121"/>
                    <a:pt x="603" y="121"/>
                  </a:cubicBezTo>
                  <a:cubicBezTo>
                    <a:pt x="605" y="122"/>
                    <a:pt x="605" y="123"/>
                    <a:pt x="606" y="123"/>
                  </a:cubicBezTo>
                  <a:cubicBezTo>
                    <a:pt x="604" y="120"/>
                    <a:pt x="601" y="121"/>
                    <a:pt x="598" y="117"/>
                  </a:cubicBezTo>
                  <a:cubicBezTo>
                    <a:pt x="601" y="119"/>
                    <a:pt x="599" y="116"/>
                    <a:pt x="600" y="117"/>
                  </a:cubicBezTo>
                  <a:cubicBezTo>
                    <a:pt x="597" y="114"/>
                    <a:pt x="590" y="106"/>
                    <a:pt x="597" y="111"/>
                  </a:cubicBezTo>
                  <a:cubicBezTo>
                    <a:pt x="598" y="111"/>
                    <a:pt x="597" y="110"/>
                    <a:pt x="596" y="108"/>
                  </a:cubicBezTo>
                  <a:cubicBezTo>
                    <a:pt x="596" y="109"/>
                    <a:pt x="595" y="109"/>
                    <a:pt x="593" y="108"/>
                  </a:cubicBezTo>
                  <a:cubicBezTo>
                    <a:pt x="593" y="108"/>
                    <a:pt x="593" y="110"/>
                    <a:pt x="592" y="109"/>
                  </a:cubicBezTo>
                  <a:cubicBezTo>
                    <a:pt x="590" y="108"/>
                    <a:pt x="589" y="106"/>
                    <a:pt x="587" y="106"/>
                  </a:cubicBezTo>
                  <a:cubicBezTo>
                    <a:pt x="585" y="104"/>
                    <a:pt x="582" y="102"/>
                    <a:pt x="579" y="100"/>
                  </a:cubicBezTo>
                  <a:cubicBezTo>
                    <a:pt x="577" y="98"/>
                    <a:pt x="574" y="96"/>
                    <a:pt x="571" y="94"/>
                  </a:cubicBezTo>
                  <a:cubicBezTo>
                    <a:pt x="565" y="91"/>
                    <a:pt x="559" y="87"/>
                    <a:pt x="554" y="84"/>
                  </a:cubicBezTo>
                  <a:cubicBezTo>
                    <a:pt x="556" y="85"/>
                    <a:pt x="556" y="85"/>
                    <a:pt x="559" y="87"/>
                  </a:cubicBezTo>
                  <a:cubicBezTo>
                    <a:pt x="559" y="85"/>
                    <a:pt x="562" y="88"/>
                    <a:pt x="563" y="88"/>
                  </a:cubicBezTo>
                  <a:cubicBezTo>
                    <a:pt x="561" y="87"/>
                    <a:pt x="565" y="89"/>
                    <a:pt x="563" y="87"/>
                  </a:cubicBezTo>
                  <a:cubicBezTo>
                    <a:pt x="568" y="90"/>
                    <a:pt x="572" y="93"/>
                    <a:pt x="576" y="94"/>
                  </a:cubicBezTo>
                  <a:cubicBezTo>
                    <a:pt x="571" y="91"/>
                    <a:pt x="579" y="93"/>
                    <a:pt x="575" y="91"/>
                  </a:cubicBezTo>
                  <a:cubicBezTo>
                    <a:pt x="572" y="91"/>
                    <a:pt x="568" y="89"/>
                    <a:pt x="565" y="86"/>
                  </a:cubicBezTo>
                  <a:cubicBezTo>
                    <a:pt x="565" y="86"/>
                    <a:pt x="565" y="86"/>
                    <a:pt x="564" y="86"/>
                  </a:cubicBezTo>
                  <a:cubicBezTo>
                    <a:pt x="562" y="84"/>
                    <a:pt x="567" y="87"/>
                    <a:pt x="568" y="87"/>
                  </a:cubicBezTo>
                  <a:cubicBezTo>
                    <a:pt x="566" y="85"/>
                    <a:pt x="564" y="83"/>
                    <a:pt x="561" y="82"/>
                  </a:cubicBezTo>
                  <a:cubicBezTo>
                    <a:pt x="562" y="82"/>
                    <a:pt x="563" y="81"/>
                    <a:pt x="564" y="82"/>
                  </a:cubicBezTo>
                  <a:cubicBezTo>
                    <a:pt x="567" y="84"/>
                    <a:pt x="566" y="84"/>
                    <a:pt x="569" y="85"/>
                  </a:cubicBezTo>
                  <a:cubicBezTo>
                    <a:pt x="569" y="86"/>
                    <a:pt x="568" y="86"/>
                    <a:pt x="568" y="86"/>
                  </a:cubicBezTo>
                  <a:cubicBezTo>
                    <a:pt x="570" y="87"/>
                    <a:pt x="570" y="86"/>
                    <a:pt x="572" y="87"/>
                  </a:cubicBezTo>
                  <a:cubicBezTo>
                    <a:pt x="571" y="89"/>
                    <a:pt x="571" y="89"/>
                    <a:pt x="571" y="89"/>
                  </a:cubicBezTo>
                  <a:cubicBezTo>
                    <a:pt x="574" y="89"/>
                    <a:pt x="577" y="90"/>
                    <a:pt x="580" y="91"/>
                  </a:cubicBezTo>
                  <a:cubicBezTo>
                    <a:pt x="576" y="88"/>
                    <a:pt x="572" y="83"/>
                    <a:pt x="568" y="82"/>
                  </a:cubicBezTo>
                  <a:cubicBezTo>
                    <a:pt x="568" y="82"/>
                    <a:pt x="567" y="79"/>
                    <a:pt x="569" y="80"/>
                  </a:cubicBezTo>
                  <a:cubicBezTo>
                    <a:pt x="571" y="82"/>
                    <a:pt x="571" y="82"/>
                    <a:pt x="574" y="83"/>
                  </a:cubicBezTo>
                  <a:cubicBezTo>
                    <a:pt x="574" y="84"/>
                    <a:pt x="573" y="83"/>
                    <a:pt x="573" y="84"/>
                  </a:cubicBezTo>
                  <a:cubicBezTo>
                    <a:pt x="579" y="87"/>
                    <a:pt x="575" y="87"/>
                    <a:pt x="580" y="91"/>
                  </a:cubicBezTo>
                  <a:cubicBezTo>
                    <a:pt x="582" y="91"/>
                    <a:pt x="582" y="90"/>
                    <a:pt x="584" y="91"/>
                  </a:cubicBezTo>
                  <a:cubicBezTo>
                    <a:pt x="583" y="90"/>
                    <a:pt x="585" y="90"/>
                    <a:pt x="585" y="90"/>
                  </a:cubicBezTo>
                  <a:cubicBezTo>
                    <a:pt x="586" y="92"/>
                    <a:pt x="587" y="93"/>
                    <a:pt x="587" y="91"/>
                  </a:cubicBezTo>
                  <a:cubicBezTo>
                    <a:pt x="588" y="92"/>
                    <a:pt x="590" y="93"/>
                    <a:pt x="591" y="94"/>
                  </a:cubicBezTo>
                  <a:cubicBezTo>
                    <a:pt x="593" y="96"/>
                    <a:pt x="595" y="97"/>
                    <a:pt x="595" y="98"/>
                  </a:cubicBezTo>
                  <a:cubicBezTo>
                    <a:pt x="595" y="99"/>
                    <a:pt x="594" y="98"/>
                    <a:pt x="594" y="99"/>
                  </a:cubicBezTo>
                  <a:cubicBezTo>
                    <a:pt x="590" y="98"/>
                    <a:pt x="584" y="93"/>
                    <a:pt x="580" y="91"/>
                  </a:cubicBezTo>
                  <a:cubicBezTo>
                    <a:pt x="580" y="91"/>
                    <a:pt x="580" y="92"/>
                    <a:pt x="581" y="93"/>
                  </a:cubicBezTo>
                  <a:cubicBezTo>
                    <a:pt x="581" y="92"/>
                    <a:pt x="582" y="92"/>
                    <a:pt x="583" y="93"/>
                  </a:cubicBezTo>
                  <a:cubicBezTo>
                    <a:pt x="584" y="94"/>
                    <a:pt x="583" y="94"/>
                    <a:pt x="583" y="95"/>
                  </a:cubicBezTo>
                  <a:cubicBezTo>
                    <a:pt x="584" y="96"/>
                    <a:pt x="586" y="96"/>
                    <a:pt x="586" y="97"/>
                  </a:cubicBezTo>
                  <a:cubicBezTo>
                    <a:pt x="583" y="96"/>
                    <a:pt x="583" y="96"/>
                    <a:pt x="583" y="96"/>
                  </a:cubicBezTo>
                  <a:cubicBezTo>
                    <a:pt x="582" y="97"/>
                    <a:pt x="587" y="100"/>
                    <a:pt x="589" y="101"/>
                  </a:cubicBezTo>
                  <a:cubicBezTo>
                    <a:pt x="588" y="100"/>
                    <a:pt x="587" y="100"/>
                    <a:pt x="587" y="99"/>
                  </a:cubicBezTo>
                  <a:cubicBezTo>
                    <a:pt x="588" y="100"/>
                    <a:pt x="588" y="99"/>
                    <a:pt x="589" y="100"/>
                  </a:cubicBezTo>
                  <a:cubicBezTo>
                    <a:pt x="591" y="102"/>
                    <a:pt x="589" y="101"/>
                    <a:pt x="590" y="103"/>
                  </a:cubicBezTo>
                  <a:cubicBezTo>
                    <a:pt x="592" y="103"/>
                    <a:pt x="591" y="104"/>
                    <a:pt x="591" y="104"/>
                  </a:cubicBezTo>
                  <a:cubicBezTo>
                    <a:pt x="592" y="104"/>
                    <a:pt x="593" y="104"/>
                    <a:pt x="594" y="105"/>
                  </a:cubicBezTo>
                  <a:cubicBezTo>
                    <a:pt x="594" y="105"/>
                    <a:pt x="593" y="106"/>
                    <a:pt x="594" y="106"/>
                  </a:cubicBezTo>
                  <a:cubicBezTo>
                    <a:pt x="601" y="108"/>
                    <a:pt x="603" y="115"/>
                    <a:pt x="610" y="118"/>
                  </a:cubicBezTo>
                  <a:cubicBezTo>
                    <a:pt x="610" y="119"/>
                    <a:pt x="612" y="120"/>
                    <a:pt x="613" y="122"/>
                  </a:cubicBezTo>
                  <a:cubicBezTo>
                    <a:pt x="613" y="121"/>
                    <a:pt x="612" y="119"/>
                    <a:pt x="612" y="118"/>
                  </a:cubicBezTo>
                  <a:cubicBezTo>
                    <a:pt x="610" y="116"/>
                    <a:pt x="604" y="112"/>
                    <a:pt x="603" y="109"/>
                  </a:cubicBezTo>
                  <a:cubicBezTo>
                    <a:pt x="605" y="110"/>
                    <a:pt x="607" y="112"/>
                    <a:pt x="608" y="113"/>
                  </a:cubicBezTo>
                  <a:cubicBezTo>
                    <a:pt x="608" y="113"/>
                    <a:pt x="608" y="112"/>
                    <a:pt x="609" y="113"/>
                  </a:cubicBezTo>
                  <a:cubicBezTo>
                    <a:pt x="611" y="114"/>
                    <a:pt x="612" y="116"/>
                    <a:pt x="614" y="117"/>
                  </a:cubicBezTo>
                  <a:cubicBezTo>
                    <a:pt x="616" y="119"/>
                    <a:pt x="618" y="120"/>
                    <a:pt x="620" y="122"/>
                  </a:cubicBezTo>
                  <a:cubicBezTo>
                    <a:pt x="623" y="125"/>
                    <a:pt x="627" y="128"/>
                    <a:pt x="629" y="131"/>
                  </a:cubicBezTo>
                  <a:cubicBezTo>
                    <a:pt x="628" y="130"/>
                    <a:pt x="629" y="129"/>
                    <a:pt x="629" y="128"/>
                  </a:cubicBezTo>
                  <a:cubicBezTo>
                    <a:pt x="626" y="127"/>
                    <a:pt x="623" y="125"/>
                    <a:pt x="622" y="122"/>
                  </a:cubicBezTo>
                  <a:cubicBezTo>
                    <a:pt x="620" y="121"/>
                    <a:pt x="617" y="119"/>
                    <a:pt x="615" y="117"/>
                  </a:cubicBezTo>
                  <a:cubicBezTo>
                    <a:pt x="612" y="114"/>
                    <a:pt x="610" y="112"/>
                    <a:pt x="608" y="111"/>
                  </a:cubicBezTo>
                  <a:cubicBezTo>
                    <a:pt x="608" y="109"/>
                    <a:pt x="603" y="105"/>
                    <a:pt x="605" y="104"/>
                  </a:cubicBezTo>
                  <a:cubicBezTo>
                    <a:pt x="603" y="103"/>
                    <a:pt x="599" y="101"/>
                    <a:pt x="599" y="100"/>
                  </a:cubicBezTo>
                  <a:cubicBezTo>
                    <a:pt x="601" y="101"/>
                    <a:pt x="601" y="100"/>
                    <a:pt x="603" y="101"/>
                  </a:cubicBezTo>
                  <a:cubicBezTo>
                    <a:pt x="601" y="100"/>
                    <a:pt x="600" y="99"/>
                    <a:pt x="598" y="97"/>
                  </a:cubicBezTo>
                  <a:cubicBezTo>
                    <a:pt x="598" y="96"/>
                    <a:pt x="600" y="97"/>
                    <a:pt x="598" y="95"/>
                  </a:cubicBezTo>
                  <a:cubicBezTo>
                    <a:pt x="593" y="92"/>
                    <a:pt x="586" y="88"/>
                    <a:pt x="582" y="83"/>
                  </a:cubicBezTo>
                  <a:cubicBezTo>
                    <a:pt x="583" y="82"/>
                    <a:pt x="588" y="86"/>
                    <a:pt x="590" y="87"/>
                  </a:cubicBezTo>
                  <a:cubicBezTo>
                    <a:pt x="588" y="85"/>
                    <a:pt x="593" y="89"/>
                    <a:pt x="593" y="88"/>
                  </a:cubicBezTo>
                  <a:cubicBezTo>
                    <a:pt x="591" y="87"/>
                    <a:pt x="592" y="85"/>
                    <a:pt x="594" y="86"/>
                  </a:cubicBezTo>
                  <a:cubicBezTo>
                    <a:pt x="595" y="87"/>
                    <a:pt x="596" y="88"/>
                    <a:pt x="595" y="89"/>
                  </a:cubicBezTo>
                  <a:cubicBezTo>
                    <a:pt x="597" y="90"/>
                    <a:pt x="598" y="91"/>
                    <a:pt x="599" y="91"/>
                  </a:cubicBezTo>
                  <a:cubicBezTo>
                    <a:pt x="595" y="88"/>
                    <a:pt x="599" y="89"/>
                    <a:pt x="597" y="88"/>
                  </a:cubicBezTo>
                  <a:cubicBezTo>
                    <a:pt x="597" y="88"/>
                    <a:pt x="596" y="88"/>
                    <a:pt x="595" y="87"/>
                  </a:cubicBezTo>
                  <a:cubicBezTo>
                    <a:pt x="596" y="86"/>
                    <a:pt x="592" y="85"/>
                    <a:pt x="590" y="85"/>
                  </a:cubicBezTo>
                  <a:cubicBezTo>
                    <a:pt x="589" y="82"/>
                    <a:pt x="581" y="80"/>
                    <a:pt x="578" y="76"/>
                  </a:cubicBezTo>
                  <a:cubicBezTo>
                    <a:pt x="580" y="77"/>
                    <a:pt x="582" y="77"/>
                    <a:pt x="584" y="79"/>
                  </a:cubicBezTo>
                  <a:cubicBezTo>
                    <a:pt x="585" y="78"/>
                    <a:pt x="587" y="79"/>
                    <a:pt x="590" y="80"/>
                  </a:cubicBezTo>
                  <a:cubicBezTo>
                    <a:pt x="591" y="82"/>
                    <a:pt x="589" y="81"/>
                    <a:pt x="589" y="81"/>
                  </a:cubicBezTo>
                  <a:cubicBezTo>
                    <a:pt x="591" y="82"/>
                    <a:pt x="594" y="82"/>
                    <a:pt x="595" y="85"/>
                  </a:cubicBezTo>
                  <a:cubicBezTo>
                    <a:pt x="594" y="84"/>
                    <a:pt x="590" y="83"/>
                    <a:pt x="592" y="84"/>
                  </a:cubicBezTo>
                  <a:cubicBezTo>
                    <a:pt x="594" y="84"/>
                    <a:pt x="596" y="85"/>
                    <a:pt x="598" y="86"/>
                  </a:cubicBezTo>
                  <a:cubicBezTo>
                    <a:pt x="600" y="86"/>
                    <a:pt x="602" y="87"/>
                    <a:pt x="603" y="88"/>
                  </a:cubicBezTo>
                  <a:cubicBezTo>
                    <a:pt x="604" y="88"/>
                    <a:pt x="604" y="87"/>
                    <a:pt x="603" y="87"/>
                  </a:cubicBezTo>
                  <a:cubicBezTo>
                    <a:pt x="606" y="89"/>
                    <a:pt x="609" y="90"/>
                    <a:pt x="612" y="92"/>
                  </a:cubicBezTo>
                  <a:cubicBezTo>
                    <a:pt x="615" y="94"/>
                    <a:pt x="617" y="96"/>
                    <a:pt x="618" y="97"/>
                  </a:cubicBezTo>
                  <a:cubicBezTo>
                    <a:pt x="620" y="99"/>
                    <a:pt x="624" y="102"/>
                    <a:pt x="625" y="102"/>
                  </a:cubicBezTo>
                  <a:cubicBezTo>
                    <a:pt x="623" y="101"/>
                    <a:pt x="624" y="99"/>
                    <a:pt x="622" y="98"/>
                  </a:cubicBezTo>
                  <a:cubicBezTo>
                    <a:pt x="624" y="100"/>
                    <a:pt x="626" y="100"/>
                    <a:pt x="628" y="101"/>
                  </a:cubicBezTo>
                  <a:cubicBezTo>
                    <a:pt x="628" y="102"/>
                    <a:pt x="632" y="105"/>
                    <a:pt x="633" y="106"/>
                  </a:cubicBezTo>
                  <a:cubicBezTo>
                    <a:pt x="633" y="107"/>
                    <a:pt x="630" y="103"/>
                    <a:pt x="630" y="105"/>
                  </a:cubicBezTo>
                  <a:cubicBezTo>
                    <a:pt x="633" y="108"/>
                    <a:pt x="637" y="112"/>
                    <a:pt x="641" y="116"/>
                  </a:cubicBezTo>
                  <a:cubicBezTo>
                    <a:pt x="645" y="120"/>
                    <a:pt x="649" y="124"/>
                    <a:pt x="652" y="128"/>
                  </a:cubicBezTo>
                  <a:cubicBezTo>
                    <a:pt x="650" y="127"/>
                    <a:pt x="647" y="122"/>
                    <a:pt x="646" y="123"/>
                  </a:cubicBezTo>
                  <a:cubicBezTo>
                    <a:pt x="646" y="124"/>
                    <a:pt x="648" y="125"/>
                    <a:pt x="649" y="127"/>
                  </a:cubicBezTo>
                  <a:cubicBezTo>
                    <a:pt x="650" y="128"/>
                    <a:pt x="651" y="130"/>
                    <a:pt x="653" y="132"/>
                  </a:cubicBezTo>
                  <a:cubicBezTo>
                    <a:pt x="652" y="133"/>
                    <a:pt x="651" y="132"/>
                    <a:pt x="649" y="130"/>
                  </a:cubicBezTo>
                  <a:cubicBezTo>
                    <a:pt x="650" y="128"/>
                    <a:pt x="642" y="122"/>
                    <a:pt x="646" y="122"/>
                  </a:cubicBezTo>
                  <a:cubicBezTo>
                    <a:pt x="643" y="120"/>
                    <a:pt x="639" y="117"/>
                    <a:pt x="638" y="114"/>
                  </a:cubicBezTo>
                  <a:cubicBezTo>
                    <a:pt x="637" y="113"/>
                    <a:pt x="637" y="115"/>
                    <a:pt x="635" y="113"/>
                  </a:cubicBezTo>
                  <a:cubicBezTo>
                    <a:pt x="635" y="112"/>
                    <a:pt x="636" y="113"/>
                    <a:pt x="637" y="113"/>
                  </a:cubicBezTo>
                  <a:cubicBezTo>
                    <a:pt x="635" y="112"/>
                    <a:pt x="631" y="109"/>
                    <a:pt x="628" y="106"/>
                  </a:cubicBezTo>
                  <a:cubicBezTo>
                    <a:pt x="624" y="103"/>
                    <a:pt x="620" y="100"/>
                    <a:pt x="617" y="99"/>
                  </a:cubicBezTo>
                  <a:cubicBezTo>
                    <a:pt x="617" y="98"/>
                    <a:pt x="617" y="97"/>
                    <a:pt x="617" y="97"/>
                  </a:cubicBezTo>
                  <a:cubicBezTo>
                    <a:pt x="616" y="97"/>
                    <a:pt x="614" y="96"/>
                    <a:pt x="613" y="96"/>
                  </a:cubicBezTo>
                  <a:cubicBezTo>
                    <a:pt x="616" y="97"/>
                    <a:pt x="615" y="98"/>
                    <a:pt x="616" y="99"/>
                  </a:cubicBezTo>
                  <a:cubicBezTo>
                    <a:pt x="616" y="99"/>
                    <a:pt x="620" y="101"/>
                    <a:pt x="620" y="102"/>
                  </a:cubicBezTo>
                  <a:cubicBezTo>
                    <a:pt x="620" y="103"/>
                    <a:pt x="618" y="101"/>
                    <a:pt x="618" y="101"/>
                  </a:cubicBezTo>
                  <a:cubicBezTo>
                    <a:pt x="618" y="102"/>
                    <a:pt x="619" y="102"/>
                    <a:pt x="619" y="102"/>
                  </a:cubicBezTo>
                  <a:cubicBezTo>
                    <a:pt x="618" y="102"/>
                    <a:pt x="617" y="101"/>
                    <a:pt x="617" y="102"/>
                  </a:cubicBezTo>
                  <a:cubicBezTo>
                    <a:pt x="620" y="104"/>
                    <a:pt x="625" y="105"/>
                    <a:pt x="625" y="108"/>
                  </a:cubicBezTo>
                  <a:cubicBezTo>
                    <a:pt x="623" y="106"/>
                    <a:pt x="624" y="108"/>
                    <a:pt x="622" y="107"/>
                  </a:cubicBezTo>
                  <a:cubicBezTo>
                    <a:pt x="620" y="104"/>
                    <a:pt x="615" y="101"/>
                    <a:pt x="613" y="101"/>
                  </a:cubicBezTo>
                  <a:cubicBezTo>
                    <a:pt x="618" y="103"/>
                    <a:pt x="616" y="105"/>
                    <a:pt x="618" y="107"/>
                  </a:cubicBezTo>
                  <a:cubicBezTo>
                    <a:pt x="615" y="105"/>
                    <a:pt x="617" y="105"/>
                    <a:pt x="615" y="104"/>
                  </a:cubicBezTo>
                  <a:cubicBezTo>
                    <a:pt x="614" y="105"/>
                    <a:pt x="615" y="107"/>
                    <a:pt x="617" y="109"/>
                  </a:cubicBezTo>
                  <a:cubicBezTo>
                    <a:pt x="615" y="107"/>
                    <a:pt x="615" y="109"/>
                    <a:pt x="614" y="108"/>
                  </a:cubicBezTo>
                  <a:cubicBezTo>
                    <a:pt x="616" y="110"/>
                    <a:pt x="619" y="112"/>
                    <a:pt x="617" y="112"/>
                  </a:cubicBezTo>
                  <a:cubicBezTo>
                    <a:pt x="618" y="113"/>
                    <a:pt x="621" y="116"/>
                    <a:pt x="621" y="116"/>
                  </a:cubicBezTo>
                  <a:cubicBezTo>
                    <a:pt x="620" y="116"/>
                    <a:pt x="616" y="112"/>
                    <a:pt x="616" y="113"/>
                  </a:cubicBezTo>
                  <a:cubicBezTo>
                    <a:pt x="622" y="116"/>
                    <a:pt x="625" y="120"/>
                    <a:pt x="627" y="124"/>
                  </a:cubicBezTo>
                  <a:cubicBezTo>
                    <a:pt x="630" y="129"/>
                    <a:pt x="632" y="133"/>
                    <a:pt x="638" y="136"/>
                  </a:cubicBezTo>
                  <a:cubicBezTo>
                    <a:pt x="636" y="137"/>
                    <a:pt x="638" y="139"/>
                    <a:pt x="639" y="140"/>
                  </a:cubicBezTo>
                  <a:cubicBezTo>
                    <a:pt x="637" y="140"/>
                    <a:pt x="635" y="139"/>
                    <a:pt x="633" y="138"/>
                  </a:cubicBezTo>
                  <a:cubicBezTo>
                    <a:pt x="633" y="137"/>
                    <a:pt x="632" y="137"/>
                    <a:pt x="631" y="136"/>
                  </a:cubicBezTo>
                  <a:cubicBezTo>
                    <a:pt x="629" y="134"/>
                    <a:pt x="632" y="135"/>
                    <a:pt x="630" y="133"/>
                  </a:cubicBezTo>
                  <a:cubicBezTo>
                    <a:pt x="629" y="134"/>
                    <a:pt x="629" y="134"/>
                    <a:pt x="630" y="135"/>
                  </a:cubicBezTo>
                  <a:cubicBezTo>
                    <a:pt x="627" y="133"/>
                    <a:pt x="627" y="131"/>
                    <a:pt x="623" y="128"/>
                  </a:cubicBezTo>
                  <a:cubicBezTo>
                    <a:pt x="621" y="128"/>
                    <a:pt x="620" y="126"/>
                    <a:pt x="620" y="128"/>
                  </a:cubicBezTo>
                  <a:cubicBezTo>
                    <a:pt x="624" y="131"/>
                    <a:pt x="625" y="133"/>
                    <a:pt x="629" y="135"/>
                  </a:cubicBezTo>
                  <a:cubicBezTo>
                    <a:pt x="627" y="135"/>
                    <a:pt x="629" y="140"/>
                    <a:pt x="631" y="139"/>
                  </a:cubicBezTo>
                  <a:cubicBezTo>
                    <a:pt x="630" y="138"/>
                    <a:pt x="629" y="137"/>
                    <a:pt x="629" y="137"/>
                  </a:cubicBezTo>
                  <a:cubicBezTo>
                    <a:pt x="629" y="137"/>
                    <a:pt x="629" y="136"/>
                    <a:pt x="630" y="136"/>
                  </a:cubicBezTo>
                  <a:cubicBezTo>
                    <a:pt x="632" y="139"/>
                    <a:pt x="634" y="139"/>
                    <a:pt x="634" y="141"/>
                  </a:cubicBezTo>
                  <a:cubicBezTo>
                    <a:pt x="633" y="140"/>
                    <a:pt x="632" y="138"/>
                    <a:pt x="631" y="139"/>
                  </a:cubicBezTo>
                  <a:cubicBezTo>
                    <a:pt x="633" y="141"/>
                    <a:pt x="631" y="139"/>
                    <a:pt x="632" y="141"/>
                  </a:cubicBezTo>
                  <a:cubicBezTo>
                    <a:pt x="634" y="142"/>
                    <a:pt x="638" y="146"/>
                    <a:pt x="639" y="148"/>
                  </a:cubicBezTo>
                  <a:cubicBezTo>
                    <a:pt x="638" y="149"/>
                    <a:pt x="638" y="149"/>
                    <a:pt x="638" y="149"/>
                  </a:cubicBezTo>
                  <a:cubicBezTo>
                    <a:pt x="636" y="146"/>
                    <a:pt x="633" y="146"/>
                    <a:pt x="635" y="147"/>
                  </a:cubicBezTo>
                  <a:cubicBezTo>
                    <a:pt x="639" y="151"/>
                    <a:pt x="642" y="151"/>
                    <a:pt x="643" y="151"/>
                  </a:cubicBezTo>
                  <a:cubicBezTo>
                    <a:pt x="645" y="152"/>
                    <a:pt x="643" y="152"/>
                    <a:pt x="644" y="153"/>
                  </a:cubicBezTo>
                  <a:cubicBezTo>
                    <a:pt x="645" y="153"/>
                    <a:pt x="648" y="155"/>
                    <a:pt x="649" y="156"/>
                  </a:cubicBezTo>
                  <a:cubicBezTo>
                    <a:pt x="648" y="156"/>
                    <a:pt x="648" y="154"/>
                    <a:pt x="650" y="155"/>
                  </a:cubicBezTo>
                  <a:cubicBezTo>
                    <a:pt x="651" y="157"/>
                    <a:pt x="653" y="160"/>
                    <a:pt x="655" y="162"/>
                  </a:cubicBezTo>
                  <a:cubicBezTo>
                    <a:pt x="657" y="165"/>
                    <a:pt x="659" y="167"/>
                    <a:pt x="660" y="169"/>
                  </a:cubicBezTo>
                  <a:cubicBezTo>
                    <a:pt x="659" y="169"/>
                    <a:pt x="658" y="168"/>
                    <a:pt x="659" y="170"/>
                  </a:cubicBezTo>
                  <a:cubicBezTo>
                    <a:pt x="660" y="169"/>
                    <a:pt x="662" y="175"/>
                    <a:pt x="664" y="176"/>
                  </a:cubicBezTo>
                  <a:cubicBezTo>
                    <a:pt x="665" y="176"/>
                    <a:pt x="663" y="174"/>
                    <a:pt x="664" y="173"/>
                  </a:cubicBezTo>
                  <a:cubicBezTo>
                    <a:pt x="666" y="177"/>
                    <a:pt x="666" y="175"/>
                    <a:pt x="668" y="177"/>
                  </a:cubicBezTo>
                  <a:cubicBezTo>
                    <a:pt x="669" y="180"/>
                    <a:pt x="675" y="188"/>
                    <a:pt x="677" y="190"/>
                  </a:cubicBezTo>
                  <a:cubicBezTo>
                    <a:pt x="677" y="188"/>
                    <a:pt x="674" y="187"/>
                    <a:pt x="674" y="185"/>
                  </a:cubicBezTo>
                  <a:cubicBezTo>
                    <a:pt x="676" y="186"/>
                    <a:pt x="676" y="184"/>
                    <a:pt x="678" y="185"/>
                  </a:cubicBezTo>
                  <a:cubicBezTo>
                    <a:pt x="678" y="187"/>
                    <a:pt x="681" y="190"/>
                    <a:pt x="682" y="191"/>
                  </a:cubicBezTo>
                  <a:cubicBezTo>
                    <a:pt x="680" y="188"/>
                    <a:pt x="680" y="187"/>
                    <a:pt x="682" y="189"/>
                  </a:cubicBezTo>
                  <a:cubicBezTo>
                    <a:pt x="679" y="183"/>
                    <a:pt x="676" y="181"/>
                    <a:pt x="673" y="175"/>
                  </a:cubicBezTo>
                  <a:cubicBezTo>
                    <a:pt x="672" y="175"/>
                    <a:pt x="672" y="175"/>
                    <a:pt x="671" y="175"/>
                  </a:cubicBezTo>
                  <a:cubicBezTo>
                    <a:pt x="671" y="174"/>
                    <a:pt x="669" y="172"/>
                    <a:pt x="669" y="171"/>
                  </a:cubicBezTo>
                  <a:cubicBezTo>
                    <a:pt x="670" y="171"/>
                    <a:pt x="672" y="175"/>
                    <a:pt x="673" y="174"/>
                  </a:cubicBezTo>
                  <a:cubicBezTo>
                    <a:pt x="672" y="172"/>
                    <a:pt x="667" y="167"/>
                    <a:pt x="668" y="167"/>
                  </a:cubicBezTo>
                  <a:cubicBezTo>
                    <a:pt x="666" y="164"/>
                    <a:pt x="666" y="164"/>
                    <a:pt x="666" y="164"/>
                  </a:cubicBezTo>
                  <a:cubicBezTo>
                    <a:pt x="665" y="165"/>
                    <a:pt x="659" y="157"/>
                    <a:pt x="662" y="158"/>
                  </a:cubicBezTo>
                  <a:cubicBezTo>
                    <a:pt x="660" y="155"/>
                    <a:pt x="656" y="151"/>
                    <a:pt x="657" y="149"/>
                  </a:cubicBezTo>
                  <a:cubicBezTo>
                    <a:pt x="660" y="154"/>
                    <a:pt x="662" y="156"/>
                    <a:pt x="665" y="159"/>
                  </a:cubicBezTo>
                  <a:cubicBezTo>
                    <a:pt x="664" y="158"/>
                    <a:pt x="665" y="157"/>
                    <a:pt x="663" y="155"/>
                  </a:cubicBezTo>
                  <a:cubicBezTo>
                    <a:pt x="663" y="156"/>
                    <a:pt x="662" y="155"/>
                    <a:pt x="661" y="154"/>
                  </a:cubicBezTo>
                  <a:cubicBezTo>
                    <a:pt x="661" y="153"/>
                    <a:pt x="659" y="151"/>
                    <a:pt x="659" y="151"/>
                  </a:cubicBezTo>
                  <a:cubicBezTo>
                    <a:pt x="660" y="150"/>
                    <a:pt x="659" y="149"/>
                    <a:pt x="659" y="148"/>
                  </a:cubicBezTo>
                  <a:cubicBezTo>
                    <a:pt x="662" y="150"/>
                    <a:pt x="664" y="154"/>
                    <a:pt x="666" y="157"/>
                  </a:cubicBezTo>
                  <a:cubicBezTo>
                    <a:pt x="666" y="157"/>
                    <a:pt x="666" y="156"/>
                    <a:pt x="665" y="155"/>
                  </a:cubicBezTo>
                  <a:cubicBezTo>
                    <a:pt x="664" y="154"/>
                    <a:pt x="663" y="153"/>
                    <a:pt x="664" y="153"/>
                  </a:cubicBezTo>
                  <a:cubicBezTo>
                    <a:pt x="664" y="152"/>
                    <a:pt x="665" y="154"/>
                    <a:pt x="666" y="154"/>
                  </a:cubicBezTo>
                  <a:cubicBezTo>
                    <a:pt x="665" y="153"/>
                    <a:pt x="662" y="150"/>
                    <a:pt x="662" y="149"/>
                  </a:cubicBezTo>
                  <a:cubicBezTo>
                    <a:pt x="663" y="150"/>
                    <a:pt x="665" y="152"/>
                    <a:pt x="666" y="152"/>
                  </a:cubicBezTo>
                  <a:cubicBezTo>
                    <a:pt x="668" y="154"/>
                    <a:pt x="669" y="156"/>
                    <a:pt x="670" y="159"/>
                  </a:cubicBezTo>
                  <a:cubicBezTo>
                    <a:pt x="669" y="157"/>
                    <a:pt x="673" y="161"/>
                    <a:pt x="675" y="160"/>
                  </a:cubicBezTo>
                  <a:cubicBezTo>
                    <a:pt x="671" y="158"/>
                    <a:pt x="667" y="155"/>
                    <a:pt x="667" y="150"/>
                  </a:cubicBezTo>
                  <a:cubicBezTo>
                    <a:pt x="664" y="148"/>
                    <a:pt x="660" y="143"/>
                    <a:pt x="659" y="140"/>
                  </a:cubicBezTo>
                  <a:cubicBezTo>
                    <a:pt x="660" y="142"/>
                    <a:pt x="662" y="143"/>
                    <a:pt x="663" y="143"/>
                  </a:cubicBezTo>
                  <a:cubicBezTo>
                    <a:pt x="663" y="141"/>
                    <a:pt x="658" y="139"/>
                    <a:pt x="657" y="136"/>
                  </a:cubicBezTo>
                  <a:cubicBezTo>
                    <a:pt x="658" y="137"/>
                    <a:pt x="658" y="138"/>
                    <a:pt x="658" y="137"/>
                  </a:cubicBezTo>
                  <a:cubicBezTo>
                    <a:pt x="657" y="135"/>
                    <a:pt x="656" y="135"/>
                    <a:pt x="655" y="135"/>
                  </a:cubicBezTo>
                  <a:cubicBezTo>
                    <a:pt x="654" y="134"/>
                    <a:pt x="653" y="131"/>
                    <a:pt x="655" y="132"/>
                  </a:cubicBezTo>
                  <a:cubicBezTo>
                    <a:pt x="657" y="134"/>
                    <a:pt x="658" y="136"/>
                    <a:pt x="660" y="138"/>
                  </a:cubicBezTo>
                  <a:cubicBezTo>
                    <a:pt x="661" y="139"/>
                    <a:pt x="663" y="141"/>
                    <a:pt x="664" y="143"/>
                  </a:cubicBezTo>
                  <a:cubicBezTo>
                    <a:pt x="667" y="147"/>
                    <a:pt x="670" y="151"/>
                    <a:pt x="673" y="155"/>
                  </a:cubicBezTo>
                  <a:cubicBezTo>
                    <a:pt x="672" y="154"/>
                    <a:pt x="671" y="153"/>
                    <a:pt x="670" y="152"/>
                  </a:cubicBezTo>
                  <a:cubicBezTo>
                    <a:pt x="669" y="150"/>
                    <a:pt x="668" y="149"/>
                    <a:pt x="667" y="148"/>
                  </a:cubicBezTo>
                  <a:cubicBezTo>
                    <a:pt x="666" y="145"/>
                    <a:pt x="664" y="144"/>
                    <a:pt x="662" y="143"/>
                  </a:cubicBezTo>
                  <a:cubicBezTo>
                    <a:pt x="665" y="145"/>
                    <a:pt x="665" y="148"/>
                    <a:pt x="667" y="148"/>
                  </a:cubicBezTo>
                  <a:cubicBezTo>
                    <a:pt x="669" y="151"/>
                    <a:pt x="668" y="153"/>
                    <a:pt x="671" y="155"/>
                  </a:cubicBezTo>
                  <a:cubicBezTo>
                    <a:pt x="669" y="153"/>
                    <a:pt x="671" y="154"/>
                    <a:pt x="672" y="154"/>
                  </a:cubicBezTo>
                  <a:cubicBezTo>
                    <a:pt x="673" y="156"/>
                    <a:pt x="673" y="156"/>
                    <a:pt x="675" y="159"/>
                  </a:cubicBezTo>
                  <a:cubicBezTo>
                    <a:pt x="676" y="158"/>
                    <a:pt x="680" y="165"/>
                    <a:pt x="681" y="164"/>
                  </a:cubicBezTo>
                  <a:cubicBezTo>
                    <a:pt x="675" y="159"/>
                    <a:pt x="672" y="150"/>
                    <a:pt x="668" y="145"/>
                  </a:cubicBezTo>
                  <a:cubicBezTo>
                    <a:pt x="667" y="143"/>
                    <a:pt x="668" y="147"/>
                    <a:pt x="667" y="145"/>
                  </a:cubicBezTo>
                  <a:cubicBezTo>
                    <a:pt x="666" y="144"/>
                    <a:pt x="666" y="143"/>
                    <a:pt x="666" y="143"/>
                  </a:cubicBezTo>
                  <a:cubicBezTo>
                    <a:pt x="668" y="143"/>
                    <a:pt x="666" y="142"/>
                    <a:pt x="666" y="139"/>
                  </a:cubicBezTo>
                  <a:cubicBezTo>
                    <a:pt x="669" y="142"/>
                    <a:pt x="667" y="142"/>
                    <a:pt x="669" y="144"/>
                  </a:cubicBezTo>
                  <a:cubicBezTo>
                    <a:pt x="670" y="146"/>
                    <a:pt x="673" y="147"/>
                    <a:pt x="674" y="148"/>
                  </a:cubicBezTo>
                  <a:cubicBezTo>
                    <a:pt x="673" y="149"/>
                    <a:pt x="672" y="148"/>
                    <a:pt x="672" y="148"/>
                  </a:cubicBezTo>
                  <a:cubicBezTo>
                    <a:pt x="673" y="149"/>
                    <a:pt x="673" y="150"/>
                    <a:pt x="674" y="151"/>
                  </a:cubicBezTo>
                  <a:cubicBezTo>
                    <a:pt x="674" y="150"/>
                    <a:pt x="675" y="150"/>
                    <a:pt x="675" y="151"/>
                  </a:cubicBezTo>
                  <a:cubicBezTo>
                    <a:pt x="675" y="153"/>
                    <a:pt x="675" y="155"/>
                    <a:pt x="678" y="158"/>
                  </a:cubicBezTo>
                  <a:cubicBezTo>
                    <a:pt x="678" y="158"/>
                    <a:pt x="677" y="157"/>
                    <a:pt x="678" y="157"/>
                  </a:cubicBezTo>
                  <a:cubicBezTo>
                    <a:pt x="679" y="160"/>
                    <a:pt x="682" y="164"/>
                    <a:pt x="683" y="166"/>
                  </a:cubicBezTo>
                  <a:cubicBezTo>
                    <a:pt x="684" y="167"/>
                    <a:pt x="685" y="169"/>
                    <a:pt x="687" y="171"/>
                  </a:cubicBezTo>
                  <a:cubicBezTo>
                    <a:pt x="686" y="172"/>
                    <a:pt x="691" y="177"/>
                    <a:pt x="690" y="178"/>
                  </a:cubicBezTo>
                  <a:cubicBezTo>
                    <a:pt x="690" y="178"/>
                    <a:pt x="691" y="178"/>
                    <a:pt x="691" y="179"/>
                  </a:cubicBezTo>
                  <a:cubicBezTo>
                    <a:pt x="694" y="178"/>
                    <a:pt x="686" y="169"/>
                    <a:pt x="686" y="166"/>
                  </a:cubicBezTo>
                  <a:cubicBezTo>
                    <a:pt x="688" y="170"/>
                    <a:pt x="688" y="168"/>
                    <a:pt x="687" y="166"/>
                  </a:cubicBezTo>
                  <a:cubicBezTo>
                    <a:pt x="689" y="169"/>
                    <a:pt x="691" y="172"/>
                    <a:pt x="692" y="174"/>
                  </a:cubicBezTo>
                  <a:cubicBezTo>
                    <a:pt x="693" y="177"/>
                    <a:pt x="693" y="179"/>
                    <a:pt x="694" y="178"/>
                  </a:cubicBezTo>
                  <a:cubicBezTo>
                    <a:pt x="695" y="180"/>
                    <a:pt x="697" y="185"/>
                    <a:pt x="697" y="184"/>
                  </a:cubicBezTo>
                  <a:cubicBezTo>
                    <a:pt x="696" y="181"/>
                    <a:pt x="697" y="184"/>
                    <a:pt x="698" y="183"/>
                  </a:cubicBezTo>
                  <a:cubicBezTo>
                    <a:pt x="698" y="181"/>
                    <a:pt x="695" y="179"/>
                    <a:pt x="695" y="177"/>
                  </a:cubicBezTo>
                  <a:cubicBezTo>
                    <a:pt x="695" y="177"/>
                    <a:pt x="698" y="182"/>
                    <a:pt x="697" y="179"/>
                  </a:cubicBezTo>
                  <a:cubicBezTo>
                    <a:pt x="695" y="176"/>
                    <a:pt x="695" y="176"/>
                    <a:pt x="693" y="175"/>
                  </a:cubicBezTo>
                  <a:cubicBezTo>
                    <a:pt x="693" y="174"/>
                    <a:pt x="693" y="173"/>
                    <a:pt x="693" y="172"/>
                  </a:cubicBezTo>
                  <a:cubicBezTo>
                    <a:pt x="692" y="171"/>
                    <a:pt x="692" y="173"/>
                    <a:pt x="691" y="171"/>
                  </a:cubicBezTo>
                  <a:cubicBezTo>
                    <a:pt x="692" y="168"/>
                    <a:pt x="685" y="160"/>
                    <a:pt x="683" y="155"/>
                  </a:cubicBezTo>
                  <a:cubicBezTo>
                    <a:pt x="687" y="160"/>
                    <a:pt x="690" y="164"/>
                    <a:pt x="693" y="168"/>
                  </a:cubicBezTo>
                  <a:cubicBezTo>
                    <a:pt x="696" y="173"/>
                    <a:pt x="698" y="177"/>
                    <a:pt x="701" y="180"/>
                  </a:cubicBezTo>
                  <a:cubicBezTo>
                    <a:pt x="700" y="179"/>
                    <a:pt x="700" y="179"/>
                    <a:pt x="701" y="180"/>
                  </a:cubicBezTo>
                  <a:cubicBezTo>
                    <a:pt x="702" y="182"/>
                    <a:pt x="702" y="182"/>
                    <a:pt x="702" y="182"/>
                  </a:cubicBezTo>
                  <a:cubicBezTo>
                    <a:pt x="702" y="182"/>
                    <a:pt x="702" y="183"/>
                    <a:pt x="702" y="184"/>
                  </a:cubicBezTo>
                  <a:cubicBezTo>
                    <a:pt x="704" y="186"/>
                    <a:pt x="703" y="187"/>
                    <a:pt x="704" y="190"/>
                  </a:cubicBezTo>
                  <a:cubicBezTo>
                    <a:pt x="706" y="192"/>
                    <a:pt x="709" y="197"/>
                    <a:pt x="711" y="202"/>
                  </a:cubicBezTo>
                  <a:cubicBezTo>
                    <a:pt x="714" y="207"/>
                    <a:pt x="715" y="211"/>
                    <a:pt x="716" y="214"/>
                  </a:cubicBezTo>
                  <a:cubicBezTo>
                    <a:pt x="717" y="215"/>
                    <a:pt x="717" y="216"/>
                    <a:pt x="718" y="218"/>
                  </a:cubicBezTo>
                  <a:cubicBezTo>
                    <a:pt x="719" y="220"/>
                    <a:pt x="720" y="222"/>
                    <a:pt x="721" y="224"/>
                  </a:cubicBezTo>
                  <a:cubicBezTo>
                    <a:pt x="722" y="228"/>
                    <a:pt x="724" y="233"/>
                    <a:pt x="724" y="235"/>
                  </a:cubicBezTo>
                  <a:cubicBezTo>
                    <a:pt x="724" y="235"/>
                    <a:pt x="725" y="234"/>
                    <a:pt x="725" y="235"/>
                  </a:cubicBezTo>
                  <a:cubicBezTo>
                    <a:pt x="726" y="237"/>
                    <a:pt x="727" y="241"/>
                    <a:pt x="728" y="245"/>
                  </a:cubicBezTo>
                  <a:cubicBezTo>
                    <a:pt x="728" y="246"/>
                    <a:pt x="729" y="248"/>
                    <a:pt x="729" y="249"/>
                  </a:cubicBezTo>
                  <a:cubicBezTo>
                    <a:pt x="729" y="250"/>
                    <a:pt x="730" y="251"/>
                    <a:pt x="730" y="251"/>
                  </a:cubicBezTo>
                  <a:cubicBezTo>
                    <a:pt x="730" y="251"/>
                    <a:pt x="730" y="250"/>
                    <a:pt x="731" y="251"/>
                  </a:cubicBezTo>
                  <a:cubicBezTo>
                    <a:pt x="731" y="253"/>
                    <a:pt x="730" y="253"/>
                    <a:pt x="731" y="255"/>
                  </a:cubicBezTo>
                  <a:cubicBezTo>
                    <a:pt x="733" y="258"/>
                    <a:pt x="732" y="264"/>
                    <a:pt x="735" y="269"/>
                  </a:cubicBezTo>
                  <a:cubicBezTo>
                    <a:pt x="736" y="267"/>
                    <a:pt x="734" y="265"/>
                    <a:pt x="734" y="266"/>
                  </a:cubicBezTo>
                  <a:close/>
                  <a:moveTo>
                    <a:pt x="635" y="109"/>
                  </a:moveTo>
                  <a:cubicBezTo>
                    <a:pt x="634" y="107"/>
                    <a:pt x="640" y="113"/>
                    <a:pt x="638" y="111"/>
                  </a:cubicBezTo>
                  <a:cubicBezTo>
                    <a:pt x="640" y="111"/>
                    <a:pt x="639" y="112"/>
                    <a:pt x="640" y="113"/>
                  </a:cubicBezTo>
                  <a:cubicBezTo>
                    <a:pt x="639" y="113"/>
                    <a:pt x="637" y="111"/>
                    <a:pt x="635" y="109"/>
                  </a:cubicBezTo>
                  <a:close/>
                  <a:moveTo>
                    <a:pt x="555" y="80"/>
                  </a:moveTo>
                  <a:cubicBezTo>
                    <a:pt x="553" y="78"/>
                    <a:pt x="551" y="78"/>
                    <a:pt x="550" y="77"/>
                  </a:cubicBezTo>
                  <a:cubicBezTo>
                    <a:pt x="550" y="76"/>
                    <a:pt x="554" y="78"/>
                    <a:pt x="556" y="79"/>
                  </a:cubicBezTo>
                  <a:cubicBezTo>
                    <a:pt x="554" y="76"/>
                    <a:pt x="548" y="75"/>
                    <a:pt x="545" y="74"/>
                  </a:cubicBezTo>
                  <a:cubicBezTo>
                    <a:pt x="544" y="73"/>
                    <a:pt x="545" y="73"/>
                    <a:pt x="544" y="72"/>
                  </a:cubicBezTo>
                  <a:cubicBezTo>
                    <a:pt x="545" y="72"/>
                    <a:pt x="547" y="74"/>
                    <a:pt x="545" y="74"/>
                  </a:cubicBezTo>
                  <a:cubicBezTo>
                    <a:pt x="548" y="73"/>
                    <a:pt x="554" y="77"/>
                    <a:pt x="554" y="75"/>
                  </a:cubicBezTo>
                  <a:cubicBezTo>
                    <a:pt x="556" y="77"/>
                    <a:pt x="558" y="78"/>
                    <a:pt x="560" y="79"/>
                  </a:cubicBezTo>
                  <a:cubicBezTo>
                    <a:pt x="561" y="79"/>
                    <a:pt x="565" y="80"/>
                    <a:pt x="566" y="82"/>
                  </a:cubicBezTo>
                  <a:cubicBezTo>
                    <a:pt x="563" y="82"/>
                    <a:pt x="559" y="80"/>
                    <a:pt x="555" y="80"/>
                  </a:cubicBezTo>
                  <a:close/>
                  <a:moveTo>
                    <a:pt x="595" y="115"/>
                  </a:moveTo>
                  <a:cubicBezTo>
                    <a:pt x="593" y="113"/>
                    <a:pt x="593" y="113"/>
                    <a:pt x="589" y="111"/>
                  </a:cubicBezTo>
                  <a:cubicBezTo>
                    <a:pt x="591" y="111"/>
                    <a:pt x="591" y="112"/>
                    <a:pt x="590" y="110"/>
                  </a:cubicBezTo>
                  <a:cubicBezTo>
                    <a:pt x="591" y="109"/>
                    <a:pt x="591" y="110"/>
                    <a:pt x="593" y="111"/>
                  </a:cubicBezTo>
                  <a:cubicBezTo>
                    <a:pt x="593" y="113"/>
                    <a:pt x="594" y="113"/>
                    <a:pt x="596" y="115"/>
                  </a:cubicBezTo>
                  <a:cubicBezTo>
                    <a:pt x="596" y="116"/>
                    <a:pt x="595" y="115"/>
                    <a:pt x="595" y="115"/>
                  </a:cubicBezTo>
                  <a:close/>
                  <a:moveTo>
                    <a:pt x="529" y="74"/>
                  </a:moveTo>
                  <a:cubicBezTo>
                    <a:pt x="532" y="75"/>
                    <a:pt x="532" y="75"/>
                    <a:pt x="536" y="77"/>
                  </a:cubicBezTo>
                  <a:cubicBezTo>
                    <a:pt x="535" y="77"/>
                    <a:pt x="533" y="77"/>
                    <a:pt x="532" y="76"/>
                  </a:cubicBezTo>
                  <a:cubicBezTo>
                    <a:pt x="530" y="76"/>
                    <a:pt x="529" y="75"/>
                    <a:pt x="529" y="74"/>
                  </a:cubicBezTo>
                  <a:close/>
                  <a:moveTo>
                    <a:pt x="358" y="58"/>
                  </a:moveTo>
                  <a:cubicBezTo>
                    <a:pt x="358" y="58"/>
                    <a:pt x="359" y="57"/>
                    <a:pt x="361" y="56"/>
                  </a:cubicBezTo>
                  <a:cubicBezTo>
                    <a:pt x="362" y="58"/>
                    <a:pt x="362" y="58"/>
                    <a:pt x="362" y="58"/>
                  </a:cubicBezTo>
                  <a:cubicBezTo>
                    <a:pt x="360" y="58"/>
                    <a:pt x="359" y="58"/>
                    <a:pt x="358" y="58"/>
                  </a:cubicBezTo>
                  <a:close/>
                  <a:moveTo>
                    <a:pt x="342" y="68"/>
                  </a:moveTo>
                  <a:cubicBezTo>
                    <a:pt x="341" y="68"/>
                    <a:pt x="341" y="68"/>
                    <a:pt x="340" y="69"/>
                  </a:cubicBezTo>
                  <a:cubicBezTo>
                    <a:pt x="338" y="68"/>
                    <a:pt x="335" y="68"/>
                    <a:pt x="333" y="70"/>
                  </a:cubicBezTo>
                  <a:cubicBezTo>
                    <a:pt x="334" y="67"/>
                    <a:pt x="337" y="68"/>
                    <a:pt x="340" y="67"/>
                  </a:cubicBezTo>
                  <a:cubicBezTo>
                    <a:pt x="342" y="67"/>
                    <a:pt x="342" y="67"/>
                    <a:pt x="342" y="68"/>
                  </a:cubicBezTo>
                  <a:close/>
                  <a:moveTo>
                    <a:pt x="370" y="66"/>
                  </a:moveTo>
                  <a:cubicBezTo>
                    <a:pt x="367" y="67"/>
                    <a:pt x="368" y="65"/>
                    <a:pt x="365" y="66"/>
                  </a:cubicBezTo>
                  <a:cubicBezTo>
                    <a:pt x="366" y="65"/>
                    <a:pt x="370" y="65"/>
                    <a:pt x="370" y="66"/>
                  </a:cubicBezTo>
                  <a:close/>
                  <a:moveTo>
                    <a:pt x="456" y="81"/>
                  </a:moveTo>
                  <a:cubicBezTo>
                    <a:pt x="456" y="82"/>
                    <a:pt x="453" y="82"/>
                    <a:pt x="453" y="82"/>
                  </a:cubicBezTo>
                  <a:cubicBezTo>
                    <a:pt x="451" y="82"/>
                    <a:pt x="453" y="82"/>
                    <a:pt x="452" y="81"/>
                  </a:cubicBezTo>
                  <a:cubicBezTo>
                    <a:pt x="453" y="82"/>
                    <a:pt x="454" y="81"/>
                    <a:pt x="456" y="81"/>
                  </a:cubicBezTo>
                  <a:close/>
                  <a:moveTo>
                    <a:pt x="469" y="102"/>
                  </a:moveTo>
                  <a:cubicBezTo>
                    <a:pt x="469" y="102"/>
                    <a:pt x="466" y="101"/>
                    <a:pt x="468" y="101"/>
                  </a:cubicBezTo>
                  <a:cubicBezTo>
                    <a:pt x="466" y="101"/>
                    <a:pt x="465" y="101"/>
                    <a:pt x="465" y="100"/>
                  </a:cubicBezTo>
                  <a:cubicBezTo>
                    <a:pt x="464" y="100"/>
                    <a:pt x="464" y="101"/>
                    <a:pt x="464" y="101"/>
                  </a:cubicBezTo>
                  <a:cubicBezTo>
                    <a:pt x="462" y="100"/>
                    <a:pt x="462" y="100"/>
                    <a:pt x="460" y="100"/>
                  </a:cubicBezTo>
                  <a:cubicBezTo>
                    <a:pt x="460" y="99"/>
                    <a:pt x="461" y="99"/>
                    <a:pt x="463" y="99"/>
                  </a:cubicBezTo>
                  <a:cubicBezTo>
                    <a:pt x="461" y="98"/>
                    <a:pt x="459" y="97"/>
                    <a:pt x="457" y="96"/>
                  </a:cubicBezTo>
                  <a:cubicBezTo>
                    <a:pt x="455" y="96"/>
                    <a:pt x="458" y="97"/>
                    <a:pt x="456" y="97"/>
                  </a:cubicBezTo>
                  <a:cubicBezTo>
                    <a:pt x="454" y="97"/>
                    <a:pt x="454" y="96"/>
                    <a:pt x="452" y="96"/>
                  </a:cubicBezTo>
                  <a:cubicBezTo>
                    <a:pt x="454" y="96"/>
                    <a:pt x="457" y="95"/>
                    <a:pt x="459" y="97"/>
                  </a:cubicBezTo>
                  <a:cubicBezTo>
                    <a:pt x="460" y="97"/>
                    <a:pt x="461" y="96"/>
                    <a:pt x="462" y="97"/>
                  </a:cubicBezTo>
                  <a:cubicBezTo>
                    <a:pt x="462" y="96"/>
                    <a:pt x="467" y="98"/>
                    <a:pt x="466" y="96"/>
                  </a:cubicBezTo>
                  <a:cubicBezTo>
                    <a:pt x="464" y="96"/>
                    <a:pt x="468" y="97"/>
                    <a:pt x="465" y="96"/>
                  </a:cubicBezTo>
                  <a:cubicBezTo>
                    <a:pt x="465" y="95"/>
                    <a:pt x="464" y="95"/>
                    <a:pt x="464" y="94"/>
                  </a:cubicBezTo>
                  <a:cubicBezTo>
                    <a:pt x="460" y="94"/>
                    <a:pt x="456" y="93"/>
                    <a:pt x="453" y="92"/>
                  </a:cubicBezTo>
                  <a:cubicBezTo>
                    <a:pt x="452" y="92"/>
                    <a:pt x="453" y="92"/>
                    <a:pt x="452" y="93"/>
                  </a:cubicBezTo>
                  <a:cubicBezTo>
                    <a:pt x="449" y="91"/>
                    <a:pt x="446" y="91"/>
                    <a:pt x="444" y="91"/>
                  </a:cubicBezTo>
                  <a:cubicBezTo>
                    <a:pt x="442" y="90"/>
                    <a:pt x="439" y="90"/>
                    <a:pt x="437" y="89"/>
                  </a:cubicBezTo>
                  <a:cubicBezTo>
                    <a:pt x="436" y="87"/>
                    <a:pt x="440" y="88"/>
                    <a:pt x="440" y="87"/>
                  </a:cubicBezTo>
                  <a:cubicBezTo>
                    <a:pt x="443" y="88"/>
                    <a:pt x="439" y="88"/>
                    <a:pt x="438" y="88"/>
                  </a:cubicBezTo>
                  <a:cubicBezTo>
                    <a:pt x="440" y="90"/>
                    <a:pt x="444" y="88"/>
                    <a:pt x="443" y="90"/>
                  </a:cubicBezTo>
                  <a:cubicBezTo>
                    <a:pt x="444" y="90"/>
                    <a:pt x="444" y="90"/>
                    <a:pt x="446" y="90"/>
                  </a:cubicBezTo>
                  <a:cubicBezTo>
                    <a:pt x="448" y="90"/>
                    <a:pt x="445" y="90"/>
                    <a:pt x="446" y="89"/>
                  </a:cubicBezTo>
                  <a:cubicBezTo>
                    <a:pt x="448" y="90"/>
                    <a:pt x="449" y="90"/>
                    <a:pt x="453" y="91"/>
                  </a:cubicBezTo>
                  <a:cubicBezTo>
                    <a:pt x="453" y="90"/>
                    <a:pt x="451" y="89"/>
                    <a:pt x="450" y="89"/>
                  </a:cubicBezTo>
                  <a:cubicBezTo>
                    <a:pt x="451" y="89"/>
                    <a:pt x="454" y="89"/>
                    <a:pt x="455" y="90"/>
                  </a:cubicBezTo>
                  <a:cubicBezTo>
                    <a:pt x="456" y="90"/>
                    <a:pt x="454" y="89"/>
                    <a:pt x="456" y="89"/>
                  </a:cubicBezTo>
                  <a:cubicBezTo>
                    <a:pt x="458" y="89"/>
                    <a:pt x="460" y="90"/>
                    <a:pt x="463" y="91"/>
                  </a:cubicBezTo>
                  <a:cubicBezTo>
                    <a:pt x="464" y="91"/>
                    <a:pt x="461" y="90"/>
                    <a:pt x="461" y="90"/>
                  </a:cubicBezTo>
                  <a:cubicBezTo>
                    <a:pt x="462" y="89"/>
                    <a:pt x="462" y="91"/>
                    <a:pt x="465" y="91"/>
                  </a:cubicBezTo>
                  <a:cubicBezTo>
                    <a:pt x="465" y="91"/>
                    <a:pt x="464" y="91"/>
                    <a:pt x="464" y="92"/>
                  </a:cubicBezTo>
                  <a:cubicBezTo>
                    <a:pt x="465" y="93"/>
                    <a:pt x="466" y="91"/>
                    <a:pt x="468" y="92"/>
                  </a:cubicBezTo>
                  <a:cubicBezTo>
                    <a:pt x="466" y="93"/>
                    <a:pt x="464" y="93"/>
                    <a:pt x="462" y="93"/>
                  </a:cubicBezTo>
                  <a:cubicBezTo>
                    <a:pt x="464" y="94"/>
                    <a:pt x="465" y="93"/>
                    <a:pt x="468" y="95"/>
                  </a:cubicBezTo>
                  <a:cubicBezTo>
                    <a:pt x="468" y="94"/>
                    <a:pt x="466" y="93"/>
                    <a:pt x="469" y="94"/>
                  </a:cubicBezTo>
                  <a:cubicBezTo>
                    <a:pt x="469" y="93"/>
                    <a:pt x="469" y="92"/>
                    <a:pt x="468" y="92"/>
                  </a:cubicBezTo>
                  <a:cubicBezTo>
                    <a:pt x="471" y="93"/>
                    <a:pt x="474" y="92"/>
                    <a:pt x="477" y="94"/>
                  </a:cubicBezTo>
                  <a:cubicBezTo>
                    <a:pt x="475" y="95"/>
                    <a:pt x="472" y="92"/>
                    <a:pt x="470" y="93"/>
                  </a:cubicBezTo>
                  <a:cubicBezTo>
                    <a:pt x="470" y="94"/>
                    <a:pt x="473" y="94"/>
                    <a:pt x="473" y="94"/>
                  </a:cubicBezTo>
                  <a:cubicBezTo>
                    <a:pt x="474" y="94"/>
                    <a:pt x="474" y="94"/>
                    <a:pt x="474" y="94"/>
                  </a:cubicBezTo>
                  <a:cubicBezTo>
                    <a:pt x="474" y="94"/>
                    <a:pt x="474" y="95"/>
                    <a:pt x="475" y="95"/>
                  </a:cubicBezTo>
                  <a:cubicBezTo>
                    <a:pt x="474" y="95"/>
                    <a:pt x="472" y="95"/>
                    <a:pt x="470" y="94"/>
                  </a:cubicBezTo>
                  <a:cubicBezTo>
                    <a:pt x="470" y="95"/>
                    <a:pt x="471" y="95"/>
                    <a:pt x="471" y="96"/>
                  </a:cubicBezTo>
                  <a:cubicBezTo>
                    <a:pt x="472" y="95"/>
                    <a:pt x="475" y="95"/>
                    <a:pt x="478" y="96"/>
                  </a:cubicBezTo>
                  <a:cubicBezTo>
                    <a:pt x="479" y="95"/>
                    <a:pt x="475" y="95"/>
                    <a:pt x="476" y="94"/>
                  </a:cubicBezTo>
                  <a:cubicBezTo>
                    <a:pt x="478" y="95"/>
                    <a:pt x="477" y="95"/>
                    <a:pt x="479" y="95"/>
                  </a:cubicBezTo>
                  <a:cubicBezTo>
                    <a:pt x="479" y="95"/>
                    <a:pt x="477" y="95"/>
                    <a:pt x="477" y="94"/>
                  </a:cubicBezTo>
                  <a:cubicBezTo>
                    <a:pt x="479" y="94"/>
                    <a:pt x="479" y="95"/>
                    <a:pt x="480" y="95"/>
                  </a:cubicBezTo>
                  <a:cubicBezTo>
                    <a:pt x="480" y="95"/>
                    <a:pt x="478" y="96"/>
                    <a:pt x="479" y="97"/>
                  </a:cubicBezTo>
                  <a:cubicBezTo>
                    <a:pt x="481" y="97"/>
                    <a:pt x="481" y="96"/>
                    <a:pt x="481" y="95"/>
                  </a:cubicBezTo>
                  <a:cubicBezTo>
                    <a:pt x="483" y="96"/>
                    <a:pt x="483" y="95"/>
                    <a:pt x="485" y="96"/>
                  </a:cubicBezTo>
                  <a:cubicBezTo>
                    <a:pt x="485" y="96"/>
                    <a:pt x="484" y="96"/>
                    <a:pt x="485" y="97"/>
                  </a:cubicBezTo>
                  <a:cubicBezTo>
                    <a:pt x="484" y="97"/>
                    <a:pt x="482" y="96"/>
                    <a:pt x="482" y="96"/>
                  </a:cubicBezTo>
                  <a:cubicBezTo>
                    <a:pt x="483" y="97"/>
                    <a:pt x="482" y="97"/>
                    <a:pt x="482" y="98"/>
                  </a:cubicBezTo>
                  <a:cubicBezTo>
                    <a:pt x="480" y="97"/>
                    <a:pt x="478" y="98"/>
                    <a:pt x="477" y="99"/>
                  </a:cubicBezTo>
                  <a:cubicBezTo>
                    <a:pt x="477" y="98"/>
                    <a:pt x="476" y="97"/>
                    <a:pt x="476" y="96"/>
                  </a:cubicBezTo>
                  <a:cubicBezTo>
                    <a:pt x="472" y="95"/>
                    <a:pt x="473" y="97"/>
                    <a:pt x="469" y="96"/>
                  </a:cubicBezTo>
                  <a:cubicBezTo>
                    <a:pt x="470" y="97"/>
                    <a:pt x="470" y="97"/>
                    <a:pt x="472" y="98"/>
                  </a:cubicBezTo>
                  <a:cubicBezTo>
                    <a:pt x="469" y="98"/>
                    <a:pt x="468" y="95"/>
                    <a:pt x="466" y="95"/>
                  </a:cubicBezTo>
                  <a:cubicBezTo>
                    <a:pt x="467" y="97"/>
                    <a:pt x="471" y="100"/>
                    <a:pt x="475" y="99"/>
                  </a:cubicBezTo>
                  <a:cubicBezTo>
                    <a:pt x="477" y="99"/>
                    <a:pt x="478" y="100"/>
                    <a:pt x="479" y="102"/>
                  </a:cubicBezTo>
                  <a:cubicBezTo>
                    <a:pt x="477" y="100"/>
                    <a:pt x="474" y="100"/>
                    <a:pt x="472" y="100"/>
                  </a:cubicBezTo>
                  <a:cubicBezTo>
                    <a:pt x="470" y="100"/>
                    <a:pt x="469" y="100"/>
                    <a:pt x="469" y="101"/>
                  </a:cubicBezTo>
                  <a:cubicBezTo>
                    <a:pt x="467" y="100"/>
                    <a:pt x="466" y="99"/>
                    <a:pt x="463" y="98"/>
                  </a:cubicBezTo>
                  <a:cubicBezTo>
                    <a:pt x="464" y="100"/>
                    <a:pt x="467" y="101"/>
                    <a:pt x="469" y="102"/>
                  </a:cubicBezTo>
                  <a:close/>
                  <a:moveTo>
                    <a:pt x="442" y="88"/>
                  </a:moveTo>
                  <a:cubicBezTo>
                    <a:pt x="443" y="88"/>
                    <a:pt x="443" y="88"/>
                    <a:pt x="444" y="88"/>
                  </a:cubicBezTo>
                  <a:cubicBezTo>
                    <a:pt x="443" y="88"/>
                    <a:pt x="444" y="89"/>
                    <a:pt x="444" y="89"/>
                  </a:cubicBezTo>
                  <a:cubicBezTo>
                    <a:pt x="442" y="89"/>
                    <a:pt x="442" y="88"/>
                    <a:pt x="442" y="88"/>
                  </a:cubicBezTo>
                  <a:close/>
                  <a:moveTo>
                    <a:pt x="535" y="128"/>
                  </a:moveTo>
                  <a:cubicBezTo>
                    <a:pt x="535" y="128"/>
                    <a:pt x="535" y="128"/>
                    <a:pt x="536" y="129"/>
                  </a:cubicBezTo>
                  <a:cubicBezTo>
                    <a:pt x="536" y="129"/>
                    <a:pt x="535" y="128"/>
                    <a:pt x="534" y="129"/>
                  </a:cubicBezTo>
                  <a:cubicBezTo>
                    <a:pt x="533" y="128"/>
                    <a:pt x="534" y="127"/>
                    <a:pt x="535" y="128"/>
                  </a:cubicBezTo>
                  <a:close/>
                  <a:moveTo>
                    <a:pt x="208" y="418"/>
                  </a:moveTo>
                  <a:cubicBezTo>
                    <a:pt x="207" y="417"/>
                    <a:pt x="207" y="417"/>
                    <a:pt x="206" y="416"/>
                  </a:cubicBezTo>
                  <a:cubicBezTo>
                    <a:pt x="207" y="415"/>
                    <a:pt x="207" y="417"/>
                    <a:pt x="208" y="416"/>
                  </a:cubicBezTo>
                  <a:cubicBezTo>
                    <a:pt x="208" y="417"/>
                    <a:pt x="207" y="417"/>
                    <a:pt x="208" y="418"/>
                  </a:cubicBezTo>
                  <a:close/>
                  <a:moveTo>
                    <a:pt x="196" y="475"/>
                  </a:moveTo>
                  <a:cubicBezTo>
                    <a:pt x="195" y="475"/>
                    <a:pt x="193" y="470"/>
                    <a:pt x="193" y="472"/>
                  </a:cubicBezTo>
                  <a:cubicBezTo>
                    <a:pt x="192" y="472"/>
                    <a:pt x="193" y="470"/>
                    <a:pt x="193" y="469"/>
                  </a:cubicBezTo>
                  <a:cubicBezTo>
                    <a:pt x="193" y="470"/>
                    <a:pt x="195" y="472"/>
                    <a:pt x="194" y="472"/>
                  </a:cubicBezTo>
                  <a:cubicBezTo>
                    <a:pt x="194" y="473"/>
                    <a:pt x="195" y="472"/>
                    <a:pt x="195" y="472"/>
                  </a:cubicBezTo>
                  <a:cubicBezTo>
                    <a:pt x="196" y="473"/>
                    <a:pt x="195" y="474"/>
                    <a:pt x="196" y="475"/>
                  </a:cubicBezTo>
                  <a:close/>
                  <a:moveTo>
                    <a:pt x="188" y="477"/>
                  </a:moveTo>
                  <a:cubicBezTo>
                    <a:pt x="187" y="477"/>
                    <a:pt x="186" y="475"/>
                    <a:pt x="187" y="475"/>
                  </a:cubicBezTo>
                  <a:cubicBezTo>
                    <a:pt x="188" y="476"/>
                    <a:pt x="187" y="476"/>
                    <a:pt x="188" y="477"/>
                  </a:cubicBezTo>
                  <a:close/>
                  <a:moveTo>
                    <a:pt x="192" y="521"/>
                  </a:moveTo>
                  <a:cubicBezTo>
                    <a:pt x="191" y="520"/>
                    <a:pt x="191" y="520"/>
                    <a:pt x="190" y="519"/>
                  </a:cubicBezTo>
                  <a:cubicBezTo>
                    <a:pt x="190" y="519"/>
                    <a:pt x="191" y="519"/>
                    <a:pt x="192" y="520"/>
                  </a:cubicBezTo>
                  <a:cubicBezTo>
                    <a:pt x="192" y="519"/>
                    <a:pt x="192" y="519"/>
                    <a:pt x="191" y="519"/>
                  </a:cubicBezTo>
                  <a:cubicBezTo>
                    <a:pt x="191" y="519"/>
                    <a:pt x="192" y="519"/>
                    <a:pt x="192" y="519"/>
                  </a:cubicBezTo>
                  <a:cubicBezTo>
                    <a:pt x="193" y="520"/>
                    <a:pt x="193" y="520"/>
                    <a:pt x="193" y="520"/>
                  </a:cubicBezTo>
                  <a:cubicBezTo>
                    <a:pt x="192" y="520"/>
                    <a:pt x="192" y="520"/>
                    <a:pt x="192" y="521"/>
                  </a:cubicBezTo>
                  <a:close/>
                  <a:moveTo>
                    <a:pt x="99" y="543"/>
                  </a:moveTo>
                  <a:cubicBezTo>
                    <a:pt x="98" y="540"/>
                    <a:pt x="97" y="539"/>
                    <a:pt x="95" y="535"/>
                  </a:cubicBezTo>
                  <a:cubicBezTo>
                    <a:pt x="96" y="534"/>
                    <a:pt x="95" y="531"/>
                    <a:pt x="97" y="534"/>
                  </a:cubicBezTo>
                  <a:cubicBezTo>
                    <a:pt x="98" y="536"/>
                    <a:pt x="97" y="536"/>
                    <a:pt x="97" y="538"/>
                  </a:cubicBezTo>
                  <a:cubicBezTo>
                    <a:pt x="98" y="539"/>
                    <a:pt x="99" y="540"/>
                    <a:pt x="100" y="542"/>
                  </a:cubicBezTo>
                  <a:cubicBezTo>
                    <a:pt x="99" y="542"/>
                    <a:pt x="100" y="543"/>
                    <a:pt x="99" y="543"/>
                  </a:cubicBezTo>
                  <a:close/>
                  <a:moveTo>
                    <a:pt x="4" y="336"/>
                  </a:moveTo>
                  <a:cubicBezTo>
                    <a:pt x="5" y="333"/>
                    <a:pt x="5" y="333"/>
                    <a:pt x="5" y="333"/>
                  </a:cubicBezTo>
                  <a:cubicBezTo>
                    <a:pt x="5" y="333"/>
                    <a:pt x="5" y="330"/>
                    <a:pt x="6" y="329"/>
                  </a:cubicBezTo>
                  <a:cubicBezTo>
                    <a:pt x="5" y="332"/>
                    <a:pt x="7" y="330"/>
                    <a:pt x="6" y="335"/>
                  </a:cubicBezTo>
                  <a:cubicBezTo>
                    <a:pt x="5" y="335"/>
                    <a:pt x="5" y="336"/>
                    <a:pt x="4" y="336"/>
                  </a:cubicBezTo>
                  <a:close/>
                  <a:moveTo>
                    <a:pt x="569" y="48"/>
                  </a:moveTo>
                  <a:cubicBezTo>
                    <a:pt x="571" y="48"/>
                    <a:pt x="573" y="50"/>
                    <a:pt x="573" y="51"/>
                  </a:cubicBezTo>
                  <a:cubicBezTo>
                    <a:pt x="570" y="49"/>
                    <a:pt x="571" y="49"/>
                    <a:pt x="569" y="48"/>
                  </a:cubicBezTo>
                  <a:close/>
                  <a:moveTo>
                    <a:pt x="721" y="219"/>
                  </a:moveTo>
                  <a:cubicBezTo>
                    <a:pt x="720" y="219"/>
                    <a:pt x="719" y="217"/>
                    <a:pt x="718" y="215"/>
                  </a:cubicBezTo>
                  <a:cubicBezTo>
                    <a:pt x="719" y="214"/>
                    <a:pt x="721" y="217"/>
                    <a:pt x="721" y="219"/>
                  </a:cubicBezTo>
                  <a:close/>
                  <a:moveTo>
                    <a:pt x="708" y="191"/>
                  </a:moveTo>
                  <a:cubicBezTo>
                    <a:pt x="706" y="189"/>
                    <a:pt x="706" y="187"/>
                    <a:pt x="705" y="185"/>
                  </a:cubicBezTo>
                  <a:cubicBezTo>
                    <a:pt x="706" y="184"/>
                    <a:pt x="706" y="184"/>
                    <a:pt x="706" y="184"/>
                  </a:cubicBezTo>
                  <a:cubicBezTo>
                    <a:pt x="707" y="187"/>
                    <a:pt x="708" y="189"/>
                    <a:pt x="708" y="191"/>
                  </a:cubicBezTo>
                  <a:close/>
                  <a:moveTo>
                    <a:pt x="684" y="166"/>
                  </a:moveTo>
                  <a:cubicBezTo>
                    <a:pt x="682" y="163"/>
                    <a:pt x="683" y="164"/>
                    <a:pt x="680" y="161"/>
                  </a:cubicBezTo>
                  <a:cubicBezTo>
                    <a:pt x="680" y="159"/>
                    <a:pt x="682" y="163"/>
                    <a:pt x="683" y="162"/>
                  </a:cubicBezTo>
                  <a:cubicBezTo>
                    <a:pt x="683" y="162"/>
                    <a:pt x="679" y="158"/>
                    <a:pt x="681" y="158"/>
                  </a:cubicBezTo>
                  <a:cubicBezTo>
                    <a:pt x="683" y="161"/>
                    <a:pt x="683" y="163"/>
                    <a:pt x="685" y="165"/>
                  </a:cubicBezTo>
                  <a:cubicBezTo>
                    <a:pt x="686" y="167"/>
                    <a:pt x="685" y="165"/>
                    <a:pt x="684" y="166"/>
                  </a:cubicBezTo>
                  <a:close/>
                  <a:moveTo>
                    <a:pt x="679" y="157"/>
                  </a:moveTo>
                  <a:cubicBezTo>
                    <a:pt x="678" y="156"/>
                    <a:pt x="677" y="154"/>
                    <a:pt x="676" y="153"/>
                  </a:cubicBezTo>
                  <a:cubicBezTo>
                    <a:pt x="677" y="152"/>
                    <a:pt x="680" y="157"/>
                    <a:pt x="679" y="157"/>
                  </a:cubicBezTo>
                  <a:close/>
                  <a:moveTo>
                    <a:pt x="679" y="148"/>
                  </a:moveTo>
                  <a:cubicBezTo>
                    <a:pt x="679" y="149"/>
                    <a:pt x="675" y="144"/>
                    <a:pt x="676" y="145"/>
                  </a:cubicBezTo>
                  <a:cubicBezTo>
                    <a:pt x="676" y="143"/>
                    <a:pt x="678" y="147"/>
                    <a:pt x="679" y="148"/>
                  </a:cubicBezTo>
                  <a:close/>
                  <a:moveTo>
                    <a:pt x="673" y="136"/>
                  </a:moveTo>
                  <a:cubicBezTo>
                    <a:pt x="671" y="136"/>
                    <a:pt x="669" y="132"/>
                    <a:pt x="668" y="130"/>
                  </a:cubicBezTo>
                  <a:cubicBezTo>
                    <a:pt x="669" y="129"/>
                    <a:pt x="672" y="135"/>
                    <a:pt x="673" y="136"/>
                  </a:cubicBezTo>
                  <a:close/>
                  <a:moveTo>
                    <a:pt x="661" y="146"/>
                  </a:moveTo>
                  <a:cubicBezTo>
                    <a:pt x="659" y="145"/>
                    <a:pt x="657" y="142"/>
                    <a:pt x="657" y="141"/>
                  </a:cubicBezTo>
                  <a:cubicBezTo>
                    <a:pt x="658" y="143"/>
                    <a:pt x="661" y="145"/>
                    <a:pt x="661" y="146"/>
                  </a:cubicBezTo>
                  <a:close/>
                  <a:moveTo>
                    <a:pt x="646" y="149"/>
                  </a:moveTo>
                  <a:cubicBezTo>
                    <a:pt x="645" y="149"/>
                    <a:pt x="645" y="149"/>
                    <a:pt x="645" y="151"/>
                  </a:cubicBezTo>
                  <a:cubicBezTo>
                    <a:pt x="642" y="148"/>
                    <a:pt x="642" y="146"/>
                    <a:pt x="640" y="146"/>
                  </a:cubicBezTo>
                  <a:cubicBezTo>
                    <a:pt x="638" y="143"/>
                    <a:pt x="638" y="138"/>
                    <a:pt x="641" y="142"/>
                  </a:cubicBezTo>
                  <a:cubicBezTo>
                    <a:pt x="640" y="143"/>
                    <a:pt x="646" y="147"/>
                    <a:pt x="646" y="149"/>
                  </a:cubicBezTo>
                  <a:close/>
                  <a:moveTo>
                    <a:pt x="652" y="136"/>
                  </a:moveTo>
                  <a:cubicBezTo>
                    <a:pt x="652" y="136"/>
                    <a:pt x="650" y="133"/>
                    <a:pt x="648" y="132"/>
                  </a:cubicBezTo>
                  <a:cubicBezTo>
                    <a:pt x="649" y="131"/>
                    <a:pt x="652" y="134"/>
                    <a:pt x="652" y="136"/>
                  </a:cubicBezTo>
                  <a:close/>
                  <a:moveTo>
                    <a:pt x="646" y="144"/>
                  </a:moveTo>
                  <a:cubicBezTo>
                    <a:pt x="645" y="145"/>
                    <a:pt x="643" y="142"/>
                    <a:pt x="644" y="143"/>
                  </a:cubicBezTo>
                  <a:cubicBezTo>
                    <a:pt x="643" y="143"/>
                    <a:pt x="642" y="142"/>
                    <a:pt x="641" y="140"/>
                  </a:cubicBezTo>
                  <a:cubicBezTo>
                    <a:pt x="642" y="138"/>
                    <a:pt x="645" y="143"/>
                    <a:pt x="646" y="144"/>
                  </a:cubicBezTo>
                  <a:close/>
                  <a:moveTo>
                    <a:pt x="653" y="126"/>
                  </a:moveTo>
                  <a:cubicBezTo>
                    <a:pt x="654" y="127"/>
                    <a:pt x="650" y="122"/>
                    <a:pt x="651" y="125"/>
                  </a:cubicBezTo>
                  <a:cubicBezTo>
                    <a:pt x="649" y="123"/>
                    <a:pt x="649" y="122"/>
                    <a:pt x="647" y="120"/>
                  </a:cubicBezTo>
                  <a:cubicBezTo>
                    <a:pt x="648" y="120"/>
                    <a:pt x="648" y="120"/>
                    <a:pt x="648" y="120"/>
                  </a:cubicBezTo>
                  <a:cubicBezTo>
                    <a:pt x="646" y="118"/>
                    <a:pt x="644" y="117"/>
                    <a:pt x="642" y="115"/>
                  </a:cubicBezTo>
                  <a:cubicBezTo>
                    <a:pt x="642" y="114"/>
                    <a:pt x="642" y="115"/>
                    <a:pt x="642" y="115"/>
                  </a:cubicBezTo>
                  <a:cubicBezTo>
                    <a:pt x="640" y="113"/>
                    <a:pt x="642" y="115"/>
                    <a:pt x="642" y="114"/>
                  </a:cubicBezTo>
                  <a:cubicBezTo>
                    <a:pt x="650" y="121"/>
                    <a:pt x="650" y="121"/>
                    <a:pt x="650" y="121"/>
                  </a:cubicBezTo>
                  <a:cubicBezTo>
                    <a:pt x="649" y="123"/>
                    <a:pt x="651" y="124"/>
                    <a:pt x="653" y="126"/>
                  </a:cubicBezTo>
                  <a:close/>
                  <a:moveTo>
                    <a:pt x="647" y="130"/>
                  </a:moveTo>
                  <a:cubicBezTo>
                    <a:pt x="646" y="129"/>
                    <a:pt x="645" y="128"/>
                    <a:pt x="644" y="127"/>
                  </a:cubicBezTo>
                  <a:cubicBezTo>
                    <a:pt x="645" y="127"/>
                    <a:pt x="646" y="127"/>
                    <a:pt x="647" y="128"/>
                  </a:cubicBezTo>
                  <a:cubicBezTo>
                    <a:pt x="647" y="129"/>
                    <a:pt x="647" y="130"/>
                    <a:pt x="647" y="130"/>
                  </a:cubicBezTo>
                  <a:close/>
                  <a:moveTo>
                    <a:pt x="643" y="126"/>
                  </a:moveTo>
                  <a:cubicBezTo>
                    <a:pt x="640" y="124"/>
                    <a:pt x="635" y="117"/>
                    <a:pt x="631" y="115"/>
                  </a:cubicBezTo>
                  <a:cubicBezTo>
                    <a:pt x="628" y="113"/>
                    <a:pt x="628" y="113"/>
                    <a:pt x="627" y="110"/>
                  </a:cubicBezTo>
                  <a:cubicBezTo>
                    <a:pt x="628" y="109"/>
                    <a:pt x="630" y="112"/>
                    <a:pt x="630" y="113"/>
                  </a:cubicBezTo>
                  <a:cubicBezTo>
                    <a:pt x="631" y="113"/>
                    <a:pt x="633" y="115"/>
                    <a:pt x="635" y="116"/>
                  </a:cubicBezTo>
                  <a:cubicBezTo>
                    <a:pt x="637" y="118"/>
                    <a:pt x="638" y="120"/>
                    <a:pt x="640" y="121"/>
                  </a:cubicBezTo>
                  <a:cubicBezTo>
                    <a:pt x="639" y="123"/>
                    <a:pt x="642" y="124"/>
                    <a:pt x="643" y="126"/>
                  </a:cubicBezTo>
                  <a:close/>
                  <a:moveTo>
                    <a:pt x="633" y="118"/>
                  </a:moveTo>
                  <a:cubicBezTo>
                    <a:pt x="633" y="120"/>
                    <a:pt x="629" y="115"/>
                    <a:pt x="628" y="115"/>
                  </a:cubicBezTo>
                  <a:cubicBezTo>
                    <a:pt x="630" y="114"/>
                    <a:pt x="631" y="117"/>
                    <a:pt x="633" y="118"/>
                  </a:cubicBezTo>
                  <a:close/>
                  <a:moveTo>
                    <a:pt x="623" y="116"/>
                  </a:moveTo>
                  <a:cubicBezTo>
                    <a:pt x="620" y="114"/>
                    <a:pt x="622" y="115"/>
                    <a:pt x="621" y="113"/>
                  </a:cubicBezTo>
                  <a:cubicBezTo>
                    <a:pt x="622" y="114"/>
                    <a:pt x="624" y="115"/>
                    <a:pt x="625" y="116"/>
                  </a:cubicBezTo>
                  <a:cubicBezTo>
                    <a:pt x="624" y="117"/>
                    <a:pt x="623" y="116"/>
                    <a:pt x="623" y="115"/>
                  </a:cubicBezTo>
                  <a:cubicBezTo>
                    <a:pt x="623" y="115"/>
                    <a:pt x="622" y="116"/>
                    <a:pt x="623" y="116"/>
                  </a:cubicBezTo>
                  <a:close/>
                  <a:moveTo>
                    <a:pt x="622" y="112"/>
                  </a:moveTo>
                  <a:cubicBezTo>
                    <a:pt x="622" y="112"/>
                    <a:pt x="620" y="110"/>
                    <a:pt x="619" y="110"/>
                  </a:cubicBezTo>
                  <a:cubicBezTo>
                    <a:pt x="619" y="110"/>
                    <a:pt x="619" y="110"/>
                    <a:pt x="619" y="111"/>
                  </a:cubicBezTo>
                  <a:cubicBezTo>
                    <a:pt x="615" y="109"/>
                    <a:pt x="620" y="109"/>
                    <a:pt x="622" y="112"/>
                  </a:cubicBezTo>
                  <a:close/>
                  <a:moveTo>
                    <a:pt x="618" y="105"/>
                  </a:moveTo>
                  <a:cubicBezTo>
                    <a:pt x="616" y="103"/>
                    <a:pt x="621" y="108"/>
                    <a:pt x="619" y="105"/>
                  </a:cubicBezTo>
                  <a:cubicBezTo>
                    <a:pt x="620" y="106"/>
                    <a:pt x="622" y="108"/>
                    <a:pt x="623" y="109"/>
                  </a:cubicBezTo>
                  <a:cubicBezTo>
                    <a:pt x="623" y="109"/>
                    <a:pt x="622" y="108"/>
                    <a:pt x="621" y="108"/>
                  </a:cubicBezTo>
                  <a:cubicBezTo>
                    <a:pt x="620" y="107"/>
                    <a:pt x="620" y="108"/>
                    <a:pt x="619" y="107"/>
                  </a:cubicBezTo>
                  <a:cubicBezTo>
                    <a:pt x="619" y="107"/>
                    <a:pt x="620" y="107"/>
                    <a:pt x="618" y="105"/>
                  </a:cubicBezTo>
                  <a:close/>
                  <a:moveTo>
                    <a:pt x="624" y="97"/>
                  </a:moveTo>
                  <a:cubicBezTo>
                    <a:pt x="624" y="98"/>
                    <a:pt x="623" y="98"/>
                    <a:pt x="622" y="98"/>
                  </a:cubicBezTo>
                  <a:cubicBezTo>
                    <a:pt x="620" y="96"/>
                    <a:pt x="619" y="95"/>
                    <a:pt x="620" y="94"/>
                  </a:cubicBezTo>
                  <a:cubicBezTo>
                    <a:pt x="621" y="95"/>
                    <a:pt x="623" y="96"/>
                    <a:pt x="624" y="97"/>
                  </a:cubicBezTo>
                  <a:close/>
                  <a:moveTo>
                    <a:pt x="619" y="96"/>
                  </a:moveTo>
                  <a:cubicBezTo>
                    <a:pt x="616" y="91"/>
                    <a:pt x="611" y="87"/>
                    <a:pt x="606" y="84"/>
                  </a:cubicBezTo>
                  <a:cubicBezTo>
                    <a:pt x="611" y="85"/>
                    <a:pt x="615" y="91"/>
                    <a:pt x="619" y="93"/>
                  </a:cubicBezTo>
                  <a:cubicBezTo>
                    <a:pt x="616" y="92"/>
                    <a:pt x="620" y="95"/>
                    <a:pt x="619" y="96"/>
                  </a:cubicBezTo>
                  <a:close/>
                  <a:moveTo>
                    <a:pt x="594" y="115"/>
                  </a:moveTo>
                  <a:cubicBezTo>
                    <a:pt x="593" y="115"/>
                    <a:pt x="593" y="115"/>
                    <a:pt x="593" y="115"/>
                  </a:cubicBezTo>
                  <a:cubicBezTo>
                    <a:pt x="591" y="114"/>
                    <a:pt x="589" y="113"/>
                    <a:pt x="590" y="112"/>
                  </a:cubicBezTo>
                  <a:cubicBezTo>
                    <a:pt x="591" y="113"/>
                    <a:pt x="592" y="114"/>
                    <a:pt x="594" y="115"/>
                  </a:cubicBezTo>
                  <a:close/>
                  <a:moveTo>
                    <a:pt x="605" y="83"/>
                  </a:moveTo>
                  <a:cubicBezTo>
                    <a:pt x="603" y="82"/>
                    <a:pt x="604" y="82"/>
                    <a:pt x="601" y="80"/>
                  </a:cubicBezTo>
                  <a:cubicBezTo>
                    <a:pt x="601" y="79"/>
                    <a:pt x="606" y="83"/>
                    <a:pt x="605" y="83"/>
                  </a:cubicBezTo>
                  <a:close/>
                  <a:moveTo>
                    <a:pt x="603" y="86"/>
                  </a:moveTo>
                  <a:cubicBezTo>
                    <a:pt x="602" y="87"/>
                    <a:pt x="599" y="84"/>
                    <a:pt x="598" y="84"/>
                  </a:cubicBezTo>
                  <a:cubicBezTo>
                    <a:pt x="599" y="84"/>
                    <a:pt x="601" y="85"/>
                    <a:pt x="603" y="86"/>
                  </a:cubicBezTo>
                  <a:close/>
                  <a:moveTo>
                    <a:pt x="589" y="112"/>
                  </a:moveTo>
                  <a:cubicBezTo>
                    <a:pt x="587" y="111"/>
                    <a:pt x="587" y="110"/>
                    <a:pt x="585" y="109"/>
                  </a:cubicBezTo>
                  <a:cubicBezTo>
                    <a:pt x="585" y="108"/>
                    <a:pt x="586" y="109"/>
                    <a:pt x="586" y="109"/>
                  </a:cubicBezTo>
                  <a:cubicBezTo>
                    <a:pt x="586" y="108"/>
                    <a:pt x="584" y="107"/>
                    <a:pt x="583" y="106"/>
                  </a:cubicBezTo>
                  <a:cubicBezTo>
                    <a:pt x="582" y="105"/>
                    <a:pt x="582" y="104"/>
                    <a:pt x="583" y="104"/>
                  </a:cubicBezTo>
                  <a:cubicBezTo>
                    <a:pt x="584" y="105"/>
                    <a:pt x="584" y="106"/>
                    <a:pt x="584" y="107"/>
                  </a:cubicBezTo>
                  <a:cubicBezTo>
                    <a:pt x="586" y="107"/>
                    <a:pt x="587" y="108"/>
                    <a:pt x="589" y="110"/>
                  </a:cubicBezTo>
                  <a:cubicBezTo>
                    <a:pt x="589" y="111"/>
                    <a:pt x="588" y="110"/>
                    <a:pt x="587" y="109"/>
                  </a:cubicBezTo>
                  <a:cubicBezTo>
                    <a:pt x="586" y="110"/>
                    <a:pt x="591" y="112"/>
                    <a:pt x="589" y="112"/>
                  </a:cubicBezTo>
                  <a:close/>
                  <a:moveTo>
                    <a:pt x="587" y="111"/>
                  </a:moveTo>
                  <a:cubicBezTo>
                    <a:pt x="586" y="111"/>
                    <a:pt x="586" y="111"/>
                    <a:pt x="585" y="111"/>
                  </a:cubicBezTo>
                  <a:cubicBezTo>
                    <a:pt x="582" y="109"/>
                    <a:pt x="584" y="108"/>
                    <a:pt x="581" y="106"/>
                  </a:cubicBezTo>
                  <a:cubicBezTo>
                    <a:pt x="581" y="105"/>
                    <a:pt x="583" y="107"/>
                    <a:pt x="583" y="106"/>
                  </a:cubicBezTo>
                  <a:cubicBezTo>
                    <a:pt x="585" y="109"/>
                    <a:pt x="582" y="108"/>
                    <a:pt x="587" y="111"/>
                  </a:cubicBezTo>
                  <a:close/>
                  <a:moveTo>
                    <a:pt x="569" y="137"/>
                  </a:moveTo>
                  <a:cubicBezTo>
                    <a:pt x="569" y="138"/>
                    <a:pt x="568" y="137"/>
                    <a:pt x="568" y="138"/>
                  </a:cubicBezTo>
                  <a:cubicBezTo>
                    <a:pt x="567" y="138"/>
                    <a:pt x="567" y="138"/>
                    <a:pt x="567" y="138"/>
                  </a:cubicBezTo>
                  <a:cubicBezTo>
                    <a:pt x="567" y="137"/>
                    <a:pt x="567" y="137"/>
                    <a:pt x="567" y="137"/>
                  </a:cubicBezTo>
                  <a:cubicBezTo>
                    <a:pt x="567" y="137"/>
                    <a:pt x="568" y="136"/>
                    <a:pt x="569" y="137"/>
                  </a:cubicBezTo>
                  <a:close/>
                  <a:moveTo>
                    <a:pt x="580" y="103"/>
                  </a:moveTo>
                  <a:cubicBezTo>
                    <a:pt x="578" y="103"/>
                    <a:pt x="573" y="99"/>
                    <a:pt x="570" y="97"/>
                  </a:cubicBezTo>
                  <a:cubicBezTo>
                    <a:pt x="573" y="97"/>
                    <a:pt x="576" y="101"/>
                    <a:pt x="580" y="103"/>
                  </a:cubicBezTo>
                  <a:close/>
                  <a:moveTo>
                    <a:pt x="587" y="78"/>
                  </a:moveTo>
                  <a:cubicBezTo>
                    <a:pt x="585" y="79"/>
                    <a:pt x="578" y="74"/>
                    <a:pt x="575" y="72"/>
                  </a:cubicBezTo>
                  <a:cubicBezTo>
                    <a:pt x="575" y="71"/>
                    <a:pt x="577" y="72"/>
                    <a:pt x="579" y="72"/>
                  </a:cubicBezTo>
                  <a:cubicBezTo>
                    <a:pt x="583" y="75"/>
                    <a:pt x="585" y="76"/>
                    <a:pt x="587" y="78"/>
                  </a:cubicBezTo>
                  <a:close/>
                  <a:moveTo>
                    <a:pt x="562" y="131"/>
                  </a:moveTo>
                  <a:cubicBezTo>
                    <a:pt x="560" y="131"/>
                    <a:pt x="555" y="127"/>
                    <a:pt x="554" y="126"/>
                  </a:cubicBezTo>
                  <a:cubicBezTo>
                    <a:pt x="556" y="126"/>
                    <a:pt x="561" y="130"/>
                    <a:pt x="562" y="131"/>
                  </a:cubicBezTo>
                  <a:close/>
                  <a:moveTo>
                    <a:pt x="568" y="95"/>
                  </a:moveTo>
                  <a:cubicBezTo>
                    <a:pt x="568" y="96"/>
                    <a:pt x="569" y="95"/>
                    <a:pt x="570" y="96"/>
                  </a:cubicBezTo>
                  <a:cubicBezTo>
                    <a:pt x="568" y="97"/>
                    <a:pt x="567" y="94"/>
                    <a:pt x="565" y="95"/>
                  </a:cubicBezTo>
                  <a:cubicBezTo>
                    <a:pt x="564" y="94"/>
                    <a:pt x="567" y="94"/>
                    <a:pt x="568" y="95"/>
                  </a:cubicBezTo>
                  <a:close/>
                  <a:moveTo>
                    <a:pt x="574" y="71"/>
                  </a:moveTo>
                  <a:cubicBezTo>
                    <a:pt x="574" y="72"/>
                    <a:pt x="574" y="72"/>
                    <a:pt x="574" y="72"/>
                  </a:cubicBezTo>
                  <a:cubicBezTo>
                    <a:pt x="571" y="71"/>
                    <a:pt x="572" y="70"/>
                    <a:pt x="572" y="69"/>
                  </a:cubicBezTo>
                  <a:cubicBezTo>
                    <a:pt x="572" y="69"/>
                    <a:pt x="573" y="70"/>
                    <a:pt x="574" y="71"/>
                  </a:cubicBezTo>
                  <a:close/>
                  <a:moveTo>
                    <a:pt x="565" y="93"/>
                  </a:moveTo>
                  <a:cubicBezTo>
                    <a:pt x="564" y="93"/>
                    <a:pt x="560" y="92"/>
                    <a:pt x="559" y="91"/>
                  </a:cubicBezTo>
                  <a:cubicBezTo>
                    <a:pt x="561" y="90"/>
                    <a:pt x="562" y="92"/>
                    <a:pt x="565" y="93"/>
                  </a:cubicBezTo>
                  <a:close/>
                  <a:moveTo>
                    <a:pt x="552" y="123"/>
                  </a:moveTo>
                  <a:cubicBezTo>
                    <a:pt x="551" y="124"/>
                    <a:pt x="549" y="123"/>
                    <a:pt x="548" y="122"/>
                  </a:cubicBezTo>
                  <a:cubicBezTo>
                    <a:pt x="548" y="121"/>
                    <a:pt x="550" y="123"/>
                    <a:pt x="552" y="123"/>
                  </a:cubicBezTo>
                  <a:close/>
                  <a:moveTo>
                    <a:pt x="566" y="79"/>
                  </a:moveTo>
                  <a:cubicBezTo>
                    <a:pt x="566" y="80"/>
                    <a:pt x="566" y="80"/>
                    <a:pt x="565" y="80"/>
                  </a:cubicBezTo>
                  <a:cubicBezTo>
                    <a:pt x="561" y="78"/>
                    <a:pt x="563" y="76"/>
                    <a:pt x="566" y="79"/>
                  </a:cubicBezTo>
                  <a:close/>
                  <a:moveTo>
                    <a:pt x="553" y="80"/>
                  </a:moveTo>
                  <a:cubicBezTo>
                    <a:pt x="555" y="80"/>
                    <a:pt x="558" y="82"/>
                    <a:pt x="560" y="82"/>
                  </a:cubicBezTo>
                  <a:cubicBezTo>
                    <a:pt x="562" y="83"/>
                    <a:pt x="560" y="84"/>
                    <a:pt x="563" y="85"/>
                  </a:cubicBezTo>
                  <a:cubicBezTo>
                    <a:pt x="560" y="84"/>
                    <a:pt x="557" y="83"/>
                    <a:pt x="556" y="84"/>
                  </a:cubicBezTo>
                  <a:cubicBezTo>
                    <a:pt x="559" y="85"/>
                    <a:pt x="560" y="84"/>
                    <a:pt x="564" y="87"/>
                  </a:cubicBezTo>
                  <a:cubicBezTo>
                    <a:pt x="563" y="87"/>
                    <a:pt x="562" y="87"/>
                    <a:pt x="562" y="87"/>
                  </a:cubicBezTo>
                  <a:cubicBezTo>
                    <a:pt x="560" y="86"/>
                    <a:pt x="561" y="86"/>
                    <a:pt x="559" y="85"/>
                  </a:cubicBezTo>
                  <a:cubicBezTo>
                    <a:pt x="561" y="87"/>
                    <a:pt x="552" y="83"/>
                    <a:pt x="550" y="81"/>
                  </a:cubicBezTo>
                  <a:cubicBezTo>
                    <a:pt x="551" y="80"/>
                    <a:pt x="552" y="82"/>
                    <a:pt x="554" y="83"/>
                  </a:cubicBezTo>
                  <a:cubicBezTo>
                    <a:pt x="555" y="83"/>
                    <a:pt x="555" y="82"/>
                    <a:pt x="556" y="82"/>
                  </a:cubicBezTo>
                  <a:cubicBezTo>
                    <a:pt x="556" y="82"/>
                    <a:pt x="553" y="81"/>
                    <a:pt x="552" y="80"/>
                  </a:cubicBezTo>
                  <a:cubicBezTo>
                    <a:pt x="550" y="79"/>
                    <a:pt x="552" y="79"/>
                    <a:pt x="550" y="78"/>
                  </a:cubicBezTo>
                  <a:cubicBezTo>
                    <a:pt x="551" y="77"/>
                    <a:pt x="553" y="79"/>
                    <a:pt x="553" y="80"/>
                  </a:cubicBezTo>
                  <a:close/>
                  <a:moveTo>
                    <a:pt x="527" y="152"/>
                  </a:moveTo>
                  <a:cubicBezTo>
                    <a:pt x="527" y="152"/>
                    <a:pt x="526" y="151"/>
                    <a:pt x="527" y="152"/>
                  </a:cubicBezTo>
                  <a:cubicBezTo>
                    <a:pt x="526" y="152"/>
                    <a:pt x="524" y="151"/>
                    <a:pt x="524" y="151"/>
                  </a:cubicBezTo>
                  <a:cubicBezTo>
                    <a:pt x="523" y="149"/>
                    <a:pt x="527" y="152"/>
                    <a:pt x="525" y="151"/>
                  </a:cubicBezTo>
                  <a:cubicBezTo>
                    <a:pt x="526" y="150"/>
                    <a:pt x="527" y="151"/>
                    <a:pt x="527" y="152"/>
                  </a:cubicBezTo>
                  <a:close/>
                  <a:moveTo>
                    <a:pt x="547" y="80"/>
                  </a:moveTo>
                  <a:cubicBezTo>
                    <a:pt x="547" y="80"/>
                    <a:pt x="547" y="80"/>
                    <a:pt x="548" y="80"/>
                  </a:cubicBezTo>
                  <a:cubicBezTo>
                    <a:pt x="548" y="80"/>
                    <a:pt x="546" y="79"/>
                    <a:pt x="547" y="79"/>
                  </a:cubicBezTo>
                  <a:cubicBezTo>
                    <a:pt x="551" y="81"/>
                    <a:pt x="548" y="82"/>
                    <a:pt x="552" y="83"/>
                  </a:cubicBezTo>
                  <a:cubicBezTo>
                    <a:pt x="546" y="81"/>
                    <a:pt x="539" y="76"/>
                    <a:pt x="531" y="73"/>
                  </a:cubicBezTo>
                  <a:cubicBezTo>
                    <a:pt x="531" y="73"/>
                    <a:pt x="530" y="73"/>
                    <a:pt x="530" y="73"/>
                  </a:cubicBezTo>
                  <a:cubicBezTo>
                    <a:pt x="531" y="72"/>
                    <a:pt x="533" y="73"/>
                    <a:pt x="533" y="72"/>
                  </a:cubicBezTo>
                  <a:cubicBezTo>
                    <a:pt x="534" y="72"/>
                    <a:pt x="534" y="73"/>
                    <a:pt x="534" y="73"/>
                  </a:cubicBezTo>
                  <a:cubicBezTo>
                    <a:pt x="536" y="74"/>
                    <a:pt x="536" y="73"/>
                    <a:pt x="539" y="75"/>
                  </a:cubicBezTo>
                  <a:cubicBezTo>
                    <a:pt x="540" y="78"/>
                    <a:pt x="546" y="78"/>
                    <a:pt x="547" y="80"/>
                  </a:cubicBezTo>
                  <a:close/>
                  <a:moveTo>
                    <a:pt x="548" y="76"/>
                  </a:moveTo>
                  <a:cubicBezTo>
                    <a:pt x="547" y="76"/>
                    <a:pt x="548" y="77"/>
                    <a:pt x="548" y="78"/>
                  </a:cubicBezTo>
                  <a:cubicBezTo>
                    <a:pt x="546" y="75"/>
                    <a:pt x="537" y="73"/>
                    <a:pt x="536" y="72"/>
                  </a:cubicBezTo>
                  <a:cubicBezTo>
                    <a:pt x="540" y="72"/>
                    <a:pt x="545" y="76"/>
                    <a:pt x="548" y="76"/>
                  </a:cubicBezTo>
                  <a:close/>
                  <a:moveTo>
                    <a:pt x="544" y="66"/>
                  </a:moveTo>
                  <a:cubicBezTo>
                    <a:pt x="545" y="67"/>
                    <a:pt x="542" y="65"/>
                    <a:pt x="540" y="64"/>
                  </a:cubicBezTo>
                  <a:cubicBezTo>
                    <a:pt x="540" y="63"/>
                    <a:pt x="543" y="65"/>
                    <a:pt x="544" y="66"/>
                  </a:cubicBezTo>
                  <a:close/>
                  <a:moveTo>
                    <a:pt x="544" y="72"/>
                  </a:moveTo>
                  <a:cubicBezTo>
                    <a:pt x="543" y="73"/>
                    <a:pt x="543" y="73"/>
                    <a:pt x="543" y="73"/>
                  </a:cubicBezTo>
                  <a:cubicBezTo>
                    <a:pt x="539" y="71"/>
                    <a:pt x="540" y="70"/>
                    <a:pt x="544" y="72"/>
                  </a:cubicBezTo>
                  <a:close/>
                  <a:moveTo>
                    <a:pt x="517" y="144"/>
                  </a:moveTo>
                  <a:cubicBezTo>
                    <a:pt x="516" y="144"/>
                    <a:pt x="515" y="144"/>
                    <a:pt x="514" y="144"/>
                  </a:cubicBezTo>
                  <a:cubicBezTo>
                    <a:pt x="512" y="143"/>
                    <a:pt x="514" y="143"/>
                    <a:pt x="514" y="142"/>
                  </a:cubicBezTo>
                  <a:cubicBezTo>
                    <a:pt x="515" y="143"/>
                    <a:pt x="516" y="143"/>
                    <a:pt x="517" y="144"/>
                  </a:cubicBezTo>
                  <a:close/>
                  <a:moveTo>
                    <a:pt x="536" y="70"/>
                  </a:moveTo>
                  <a:cubicBezTo>
                    <a:pt x="538" y="70"/>
                    <a:pt x="536" y="69"/>
                    <a:pt x="538" y="69"/>
                  </a:cubicBezTo>
                  <a:cubicBezTo>
                    <a:pt x="539" y="69"/>
                    <a:pt x="539" y="72"/>
                    <a:pt x="536" y="70"/>
                  </a:cubicBezTo>
                  <a:close/>
                  <a:moveTo>
                    <a:pt x="539" y="62"/>
                  </a:moveTo>
                  <a:cubicBezTo>
                    <a:pt x="539" y="63"/>
                    <a:pt x="534" y="61"/>
                    <a:pt x="535" y="60"/>
                  </a:cubicBezTo>
                  <a:cubicBezTo>
                    <a:pt x="537" y="61"/>
                    <a:pt x="538" y="62"/>
                    <a:pt x="539" y="62"/>
                  </a:cubicBezTo>
                  <a:close/>
                  <a:moveTo>
                    <a:pt x="512" y="141"/>
                  </a:moveTo>
                  <a:cubicBezTo>
                    <a:pt x="513" y="142"/>
                    <a:pt x="511" y="141"/>
                    <a:pt x="512" y="142"/>
                  </a:cubicBezTo>
                  <a:cubicBezTo>
                    <a:pt x="512" y="143"/>
                    <a:pt x="509" y="141"/>
                    <a:pt x="509" y="142"/>
                  </a:cubicBezTo>
                  <a:cubicBezTo>
                    <a:pt x="508" y="141"/>
                    <a:pt x="508" y="141"/>
                    <a:pt x="507" y="140"/>
                  </a:cubicBezTo>
                  <a:cubicBezTo>
                    <a:pt x="506" y="140"/>
                    <a:pt x="508" y="141"/>
                    <a:pt x="506" y="141"/>
                  </a:cubicBezTo>
                  <a:cubicBezTo>
                    <a:pt x="506" y="140"/>
                    <a:pt x="506" y="140"/>
                    <a:pt x="505" y="140"/>
                  </a:cubicBezTo>
                  <a:cubicBezTo>
                    <a:pt x="505" y="140"/>
                    <a:pt x="506" y="139"/>
                    <a:pt x="506" y="139"/>
                  </a:cubicBezTo>
                  <a:cubicBezTo>
                    <a:pt x="503" y="139"/>
                    <a:pt x="505" y="139"/>
                    <a:pt x="502" y="138"/>
                  </a:cubicBezTo>
                  <a:cubicBezTo>
                    <a:pt x="502" y="137"/>
                    <a:pt x="504" y="138"/>
                    <a:pt x="505" y="138"/>
                  </a:cubicBezTo>
                  <a:cubicBezTo>
                    <a:pt x="505" y="138"/>
                    <a:pt x="505" y="137"/>
                    <a:pt x="504" y="137"/>
                  </a:cubicBezTo>
                  <a:cubicBezTo>
                    <a:pt x="506" y="137"/>
                    <a:pt x="506" y="139"/>
                    <a:pt x="509" y="139"/>
                  </a:cubicBezTo>
                  <a:cubicBezTo>
                    <a:pt x="507" y="140"/>
                    <a:pt x="510" y="140"/>
                    <a:pt x="512" y="141"/>
                  </a:cubicBezTo>
                  <a:close/>
                  <a:moveTo>
                    <a:pt x="522" y="105"/>
                  </a:moveTo>
                  <a:cubicBezTo>
                    <a:pt x="521" y="106"/>
                    <a:pt x="520" y="104"/>
                    <a:pt x="518" y="104"/>
                  </a:cubicBezTo>
                  <a:cubicBezTo>
                    <a:pt x="518" y="103"/>
                    <a:pt x="520" y="105"/>
                    <a:pt x="522" y="105"/>
                  </a:cubicBezTo>
                  <a:close/>
                  <a:moveTo>
                    <a:pt x="530" y="70"/>
                  </a:moveTo>
                  <a:cubicBezTo>
                    <a:pt x="531" y="71"/>
                    <a:pt x="528" y="70"/>
                    <a:pt x="527" y="69"/>
                  </a:cubicBezTo>
                  <a:cubicBezTo>
                    <a:pt x="527" y="69"/>
                    <a:pt x="529" y="69"/>
                    <a:pt x="530" y="70"/>
                  </a:cubicBezTo>
                  <a:close/>
                  <a:moveTo>
                    <a:pt x="527" y="74"/>
                  </a:moveTo>
                  <a:cubicBezTo>
                    <a:pt x="526" y="73"/>
                    <a:pt x="526" y="72"/>
                    <a:pt x="523" y="71"/>
                  </a:cubicBezTo>
                  <a:cubicBezTo>
                    <a:pt x="523" y="69"/>
                    <a:pt x="528" y="73"/>
                    <a:pt x="527" y="74"/>
                  </a:cubicBezTo>
                  <a:close/>
                  <a:moveTo>
                    <a:pt x="516" y="116"/>
                  </a:moveTo>
                  <a:cubicBezTo>
                    <a:pt x="516" y="116"/>
                    <a:pt x="515" y="116"/>
                    <a:pt x="515" y="116"/>
                  </a:cubicBezTo>
                  <a:cubicBezTo>
                    <a:pt x="514" y="116"/>
                    <a:pt x="515" y="116"/>
                    <a:pt x="515" y="117"/>
                  </a:cubicBezTo>
                  <a:cubicBezTo>
                    <a:pt x="514" y="117"/>
                    <a:pt x="513" y="116"/>
                    <a:pt x="513" y="115"/>
                  </a:cubicBezTo>
                  <a:cubicBezTo>
                    <a:pt x="513" y="115"/>
                    <a:pt x="515" y="116"/>
                    <a:pt x="516" y="116"/>
                  </a:cubicBezTo>
                  <a:close/>
                  <a:moveTo>
                    <a:pt x="505" y="48"/>
                  </a:moveTo>
                  <a:cubicBezTo>
                    <a:pt x="507" y="48"/>
                    <a:pt x="498" y="46"/>
                    <a:pt x="503" y="46"/>
                  </a:cubicBezTo>
                  <a:cubicBezTo>
                    <a:pt x="502" y="45"/>
                    <a:pt x="501" y="46"/>
                    <a:pt x="500" y="45"/>
                  </a:cubicBezTo>
                  <a:cubicBezTo>
                    <a:pt x="500" y="45"/>
                    <a:pt x="501" y="46"/>
                    <a:pt x="501" y="46"/>
                  </a:cubicBezTo>
                  <a:cubicBezTo>
                    <a:pt x="498" y="45"/>
                    <a:pt x="495" y="44"/>
                    <a:pt x="495" y="45"/>
                  </a:cubicBezTo>
                  <a:cubicBezTo>
                    <a:pt x="493" y="44"/>
                    <a:pt x="492" y="44"/>
                    <a:pt x="489" y="44"/>
                  </a:cubicBezTo>
                  <a:cubicBezTo>
                    <a:pt x="489" y="42"/>
                    <a:pt x="493" y="44"/>
                    <a:pt x="494" y="44"/>
                  </a:cubicBezTo>
                  <a:cubicBezTo>
                    <a:pt x="492" y="42"/>
                    <a:pt x="490" y="43"/>
                    <a:pt x="488" y="41"/>
                  </a:cubicBezTo>
                  <a:cubicBezTo>
                    <a:pt x="487" y="42"/>
                    <a:pt x="491" y="42"/>
                    <a:pt x="490" y="43"/>
                  </a:cubicBezTo>
                  <a:cubicBezTo>
                    <a:pt x="487" y="42"/>
                    <a:pt x="486" y="41"/>
                    <a:pt x="484" y="41"/>
                  </a:cubicBezTo>
                  <a:cubicBezTo>
                    <a:pt x="482" y="39"/>
                    <a:pt x="486" y="41"/>
                    <a:pt x="486" y="40"/>
                  </a:cubicBezTo>
                  <a:cubicBezTo>
                    <a:pt x="485" y="39"/>
                    <a:pt x="483" y="40"/>
                    <a:pt x="482" y="39"/>
                  </a:cubicBezTo>
                  <a:cubicBezTo>
                    <a:pt x="480" y="39"/>
                    <a:pt x="485" y="41"/>
                    <a:pt x="482" y="41"/>
                  </a:cubicBezTo>
                  <a:cubicBezTo>
                    <a:pt x="480" y="39"/>
                    <a:pt x="480" y="39"/>
                    <a:pt x="476" y="38"/>
                  </a:cubicBezTo>
                  <a:cubicBezTo>
                    <a:pt x="477" y="38"/>
                    <a:pt x="477" y="38"/>
                    <a:pt x="477" y="37"/>
                  </a:cubicBezTo>
                  <a:cubicBezTo>
                    <a:pt x="474" y="37"/>
                    <a:pt x="476" y="38"/>
                    <a:pt x="474" y="38"/>
                  </a:cubicBezTo>
                  <a:cubicBezTo>
                    <a:pt x="467" y="34"/>
                    <a:pt x="459" y="35"/>
                    <a:pt x="452" y="33"/>
                  </a:cubicBezTo>
                  <a:cubicBezTo>
                    <a:pt x="451" y="34"/>
                    <a:pt x="445" y="33"/>
                    <a:pt x="446" y="31"/>
                  </a:cubicBezTo>
                  <a:cubicBezTo>
                    <a:pt x="443" y="32"/>
                    <a:pt x="444" y="32"/>
                    <a:pt x="440" y="32"/>
                  </a:cubicBezTo>
                  <a:cubicBezTo>
                    <a:pt x="439" y="30"/>
                    <a:pt x="435" y="30"/>
                    <a:pt x="430" y="30"/>
                  </a:cubicBezTo>
                  <a:cubicBezTo>
                    <a:pt x="426" y="30"/>
                    <a:pt x="421" y="30"/>
                    <a:pt x="418" y="29"/>
                  </a:cubicBezTo>
                  <a:cubicBezTo>
                    <a:pt x="418" y="28"/>
                    <a:pt x="419" y="28"/>
                    <a:pt x="420" y="28"/>
                  </a:cubicBezTo>
                  <a:cubicBezTo>
                    <a:pt x="420" y="28"/>
                    <a:pt x="419" y="28"/>
                    <a:pt x="419" y="28"/>
                  </a:cubicBezTo>
                  <a:cubicBezTo>
                    <a:pt x="417" y="29"/>
                    <a:pt x="409" y="29"/>
                    <a:pt x="406" y="28"/>
                  </a:cubicBezTo>
                  <a:cubicBezTo>
                    <a:pt x="402" y="29"/>
                    <a:pt x="399" y="28"/>
                    <a:pt x="394" y="28"/>
                  </a:cubicBezTo>
                  <a:cubicBezTo>
                    <a:pt x="394" y="28"/>
                    <a:pt x="396" y="28"/>
                    <a:pt x="396" y="27"/>
                  </a:cubicBezTo>
                  <a:cubicBezTo>
                    <a:pt x="396" y="28"/>
                    <a:pt x="399" y="28"/>
                    <a:pt x="400" y="27"/>
                  </a:cubicBezTo>
                  <a:cubicBezTo>
                    <a:pt x="400" y="27"/>
                    <a:pt x="399" y="27"/>
                    <a:pt x="397" y="27"/>
                  </a:cubicBezTo>
                  <a:cubicBezTo>
                    <a:pt x="400" y="26"/>
                    <a:pt x="405" y="26"/>
                    <a:pt x="410" y="26"/>
                  </a:cubicBezTo>
                  <a:cubicBezTo>
                    <a:pt x="409" y="27"/>
                    <a:pt x="409" y="27"/>
                    <a:pt x="410" y="27"/>
                  </a:cubicBezTo>
                  <a:cubicBezTo>
                    <a:pt x="411" y="27"/>
                    <a:pt x="413" y="27"/>
                    <a:pt x="414" y="27"/>
                  </a:cubicBezTo>
                  <a:cubicBezTo>
                    <a:pt x="415" y="27"/>
                    <a:pt x="420" y="27"/>
                    <a:pt x="424" y="27"/>
                  </a:cubicBezTo>
                  <a:cubicBezTo>
                    <a:pt x="428" y="27"/>
                    <a:pt x="431" y="27"/>
                    <a:pt x="430" y="25"/>
                  </a:cubicBezTo>
                  <a:cubicBezTo>
                    <a:pt x="437" y="26"/>
                    <a:pt x="438" y="26"/>
                    <a:pt x="445" y="25"/>
                  </a:cubicBezTo>
                  <a:cubicBezTo>
                    <a:pt x="446" y="26"/>
                    <a:pt x="448" y="26"/>
                    <a:pt x="448" y="27"/>
                  </a:cubicBezTo>
                  <a:cubicBezTo>
                    <a:pt x="450" y="26"/>
                    <a:pt x="458" y="27"/>
                    <a:pt x="462" y="29"/>
                  </a:cubicBezTo>
                  <a:cubicBezTo>
                    <a:pt x="464" y="29"/>
                    <a:pt x="464" y="29"/>
                    <a:pt x="466" y="29"/>
                  </a:cubicBezTo>
                  <a:cubicBezTo>
                    <a:pt x="469" y="29"/>
                    <a:pt x="473" y="30"/>
                    <a:pt x="477" y="31"/>
                  </a:cubicBezTo>
                  <a:cubicBezTo>
                    <a:pt x="481" y="32"/>
                    <a:pt x="485" y="33"/>
                    <a:pt x="488" y="34"/>
                  </a:cubicBezTo>
                  <a:cubicBezTo>
                    <a:pt x="488" y="35"/>
                    <a:pt x="492" y="37"/>
                    <a:pt x="496" y="37"/>
                  </a:cubicBezTo>
                  <a:cubicBezTo>
                    <a:pt x="499" y="39"/>
                    <a:pt x="509" y="43"/>
                    <a:pt x="513" y="43"/>
                  </a:cubicBezTo>
                  <a:cubicBezTo>
                    <a:pt x="516" y="44"/>
                    <a:pt x="513" y="43"/>
                    <a:pt x="513" y="44"/>
                  </a:cubicBezTo>
                  <a:cubicBezTo>
                    <a:pt x="516" y="45"/>
                    <a:pt x="522" y="46"/>
                    <a:pt x="524" y="48"/>
                  </a:cubicBezTo>
                  <a:cubicBezTo>
                    <a:pt x="522" y="48"/>
                    <a:pt x="523" y="49"/>
                    <a:pt x="525" y="50"/>
                  </a:cubicBezTo>
                  <a:cubicBezTo>
                    <a:pt x="527" y="51"/>
                    <a:pt x="529" y="52"/>
                    <a:pt x="530" y="53"/>
                  </a:cubicBezTo>
                  <a:cubicBezTo>
                    <a:pt x="527" y="52"/>
                    <a:pt x="524" y="50"/>
                    <a:pt x="522" y="49"/>
                  </a:cubicBezTo>
                  <a:cubicBezTo>
                    <a:pt x="521" y="48"/>
                    <a:pt x="520" y="49"/>
                    <a:pt x="518" y="48"/>
                  </a:cubicBezTo>
                  <a:cubicBezTo>
                    <a:pt x="518" y="48"/>
                    <a:pt x="519" y="48"/>
                    <a:pt x="519" y="48"/>
                  </a:cubicBezTo>
                  <a:cubicBezTo>
                    <a:pt x="513" y="46"/>
                    <a:pt x="508" y="45"/>
                    <a:pt x="503" y="43"/>
                  </a:cubicBezTo>
                  <a:cubicBezTo>
                    <a:pt x="499" y="42"/>
                    <a:pt x="494" y="40"/>
                    <a:pt x="490" y="39"/>
                  </a:cubicBezTo>
                  <a:cubicBezTo>
                    <a:pt x="488" y="39"/>
                    <a:pt x="483" y="37"/>
                    <a:pt x="482" y="38"/>
                  </a:cubicBezTo>
                  <a:cubicBezTo>
                    <a:pt x="485" y="39"/>
                    <a:pt x="489" y="40"/>
                    <a:pt x="493" y="41"/>
                  </a:cubicBezTo>
                  <a:cubicBezTo>
                    <a:pt x="497" y="42"/>
                    <a:pt x="501" y="43"/>
                    <a:pt x="504" y="44"/>
                  </a:cubicBezTo>
                  <a:cubicBezTo>
                    <a:pt x="504" y="44"/>
                    <a:pt x="503" y="44"/>
                    <a:pt x="503" y="45"/>
                  </a:cubicBezTo>
                  <a:cubicBezTo>
                    <a:pt x="503" y="45"/>
                    <a:pt x="511" y="46"/>
                    <a:pt x="509" y="48"/>
                  </a:cubicBezTo>
                  <a:cubicBezTo>
                    <a:pt x="512" y="47"/>
                    <a:pt x="514" y="49"/>
                    <a:pt x="516" y="48"/>
                  </a:cubicBezTo>
                  <a:cubicBezTo>
                    <a:pt x="519" y="49"/>
                    <a:pt x="523" y="50"/>
                    <a:pt x="522" y="51"/>
                  </a:cubicBezTo>
                  <a:cubicBezTo>
                    <a:pt x="520" y="51"/>
                    <a:pt x="519" y="50"/>
                    <a:pt x="518" y="50"/>
                  </a:cubicBezTo>
                  <a:cubicBezTo>
                    <a:pt x="520" y="51"/>
                    <a:pt x="521" y="52"/>
                    <a:pt x="523" y="53"/>
                  </a:cubicBezTo>
                  <a:cubicBezTo>
                    <a:pt x="523" y="53"/>
                    <a:pt x="522" y="52"/>
                    <a:pt x="524" y="52"/>
                  </a:cubicBezTo>
                  <a:cubicBezTo>
                    <a:pt x="528" y="53"/>
                    <a:pt x="529" y="55"/>
                    <a:pt x="531" y="56"/>
                  </a:cubicBezTo>
                  <a:cubicBezTo>
                    <a:pt x="529" y="56"/>
                    <a:pt x="526" y="55"/>
                    <a:pt x="524" y="55"/>
                  </a:cubicBezTo>
                  <a:cubicBezTo>
                    <a:pt x="523" y="55"/>
                    <a:pt x="523" y="55"/>
                    <a:pt x="523" y="54"/>
                  </a:cubicBezTo>
                  <a:cubicBezTo>
                    <a:pt x="519" y="53"/>
                    <a:pt x="519" y="53"/>
                    <a:pt x="513" y="51"/>
                  </a:cubicBezTo>
                  <a:cubicBezTo>
                    <a:pt x="513" y="52"/>
                    <a:pt x="515" y="53"/>
                    <a:pt x="513" y="53"/>
                  </a:cubicBezTo>
                  <a:cubicBezTo>
                    <a:pt x="509" y="52"/>
                    <a:pt x="510" y="51"/>
                    <a:pt x="508" y="49"/>
                  </a:cubicBezTo>
                  <a:cubicBezTo>
                    <a:pt x="510" y="50"/>
                    <a:pt x="509" y="50"/>
                    <a:pt x="511" y="51"/>
                  </a:cubicBezTo>
                  <a:cubicBezTo>
                    <a:pt x="513" y="51"/>
                    <a:pt x="511" y="50"/>
                    <a:pt x="512" y="51"/>
                  </a:cubicBezTo>
                  <a:cubicBezTo>
                    <a:pt x="511" y="49"/>
                    <a:pt x="509" y="49"/>
                    <a:pt x="507" y="49"/>
                  </a:cubicBezTo>
                  <a:cubicBezTo>
                    <a:pt x="506" y="49"/>
                    <a:pt x="504" y="49"/>
                    <a:pt x="502" y="48"/>
                  </a:cubicBezTo>
                  <a:cubicBezTo>
                    <a:pt x="502" y="47"/>
                    <a:pt x="506" y="48"/>
                    <a:pt x="505" y="48"/>
                  </a:cubicBezTo>
                  <a:close/>
                  <a:moveTo>
                    <a:pt x="526" y="58"/>
                  </a:moveTo>
                  <a:cubicBezTo>
                    <a:pt x="525" y="58"/>
                    <a:pt x="523" y="58"/>
                    <a:pt x="521" y="57"/>
                  </a:cubicBezTo>
                  <a:cubicBezTo>
                    <a:pt x="522" y="57"/>
                    <a:pt x="525" y="57"/>
                    <a:pt x="526" y="58"/>
                  </a:cubicBezTo>
                  <a:close/>
                  <a:moveTo>
                    <a:pt x="521" y="73"/>
                  </a:moveTo>
                  <a:cubicBezTo>
                    <a:pt x="520" y="72"/>
                    <a:pt x="520" y="71"/>
                    <a:pt x="521" y="71"/>
                  </a:cubicBezTo>
                  <a:cubicBezTo>
                    <a:pt x="519" y="70"/>
                    <a:pt x="519" y="70"/>
                    <a:pt x="519" y="70"/>
                  </a:cubicBezTo>
                  <a:cubicBezTo>
                    <a:pt x="518" y="70"/>
                    <a:pt x="519" y="71"/>
                    <a:pt x="519" y="71"/>
                  </a:cubicBezTo>
                  <a:cubicBezTo>
                    <a:pt x="518" y="70"/>
                    <a:pt x="518" y="70"/>
                    <a:pt x="516" y="69"/>
                  </a:cubicBezTo>
                  <a:cubicBezTo>
                    <a:pt x="516" y="69"/>
                    <a:pt x="517" y="69"/>
                    <a:pt x="517" y="69"/>
                  </a:cubicBezTo>
                  <a:cubicBezTo>
                    <a:pt x="517" y="68"/>
                    <a:pt x="515" y="69"/>
                    <a:pt x="512" y="68"/>
                  </a:cubicBezTo>
                  <a:cubicBezTo>
                    <a:pt x="514" y="67"/>
                    <a:pt x="516" y="68"/>
                    <a:pt x="517" y="68"/>
                  </a:cubicBezTo>
                  <a:cubicBezTo>
                    <a:pt x="519" y="69"/>
                    <a:pt x="521" y="70"/>
                    <a:pt x="522" y="71"/>
                  </a:cubicBezTo>
                  <a:cubicBezTo>
                    <a:pt x="520" y="71"/>
                    <a:pt x="523" y="73"/>
                    <a:pt x="521" y="73"/>
                  </a:cubicBezTo>
                  <a:close/>
                  <a:moveTo>
                    <a:pt x="522" y="68"/>
                  </a:moveTo>
                  <a:cubicBezTo>
                    <a:pt x="521" y="69"/>
                    <a:pt x="520" y="68"/>
                    <a:pt x="518" y="67"/>
                  </a:cubicBezTo>
                  <a:cubicBezTo>
                    <a:pt x="516" y="67"/>
                    <a:pt x="514" y="66"/>
                    <a:pt x="514" y="65"/>
                  </a:cubicBezTo>
                  <a:cubicBezTo>
                    <a:pt x="516" y="66"/>
                    <a:pt x="517" y="66"/>
                    <a:pt x="518" y="67"/>
                  </a:cubicBezTo>
                  <a:cubicBezTo>
                    <a:pt x="519" y="67"/>
                    <a:pt x="520" y="68"/>
                    <a:pt x="522" y="68"/>
                  </a:cubicBezTo>
                  <a:close/>
                  <a:moveTo>
                    <a:pt x="523" y="56"/>
                  </a:moveTo>
                  <a:cubicBezTo>
                    <a:pt x="523" y="57"/>
                    <a:pt x="518" y="56"/>
                    <a:pt x="519" y="54"/>
                  </a:cubicBezTo>
                  <a:cubicBezTo>
                    <a:pt x="522" y="55"/>
                    <a:pt x="521" y="56"/>
                    <a:pt x="523" y="56"/>
                  </a:cubicBezTo>
                  <a:close/>
                  <a:moveTo>
                    <a:pt x="501" y="135"/>
                  </a:moveTo>
                  <a:cubicBezTo>
                    <a:pt x="502" y="135"/>
                    <a:pt x="502" y="136"/>
                    <a:pt x="503" y="136"/>
                  </a:cubicBezTo>
                  <a:cubicBezTo>
                    <a:pt x="503" y="137"/>
                    <a:pt x="502" y="136"/>
                    <a:pt x="501" y="136"/>
                  </a:cubicBezTo>
                  <a:cubicBezTo>
                    <a:pt x="500" y="136"/>
                    <a:pt x="501" y="137"/>
                    <a:pt x="499" y="136"/>
                  </a:cubicBezTo>
                  <a:cubicBezTo>
                    <a:pt x="499" y="135"/>
                    <a:pt x="499" y="135"/>
                    <a:pt x="499" y="135"/>
                  </a:cubicBezTo>
                  <a:cubicBezTo>
                    <a:pt x="500" y="136"/>
                    <a:pt x="501" y="136"/>
                    <a:pt x="501" y="135"/>
                  </a:cubicBezTo>
                  <a:close/>
                  <a:moveTo>
                    <a:pt x="520" y="57"/>
                  </a:moveTo>
                  <a:cubicBezTo>
                    <a:pt x="520" y="58"/>
                    <a:pt x="517" y="56"/>
                    <a:pt x="516" y="55"/>
                  </a:cubicBezTo>
                  <a:cubicBezTo>
                    <a:pt x="516" y="54"/>
                    <a:pt x="517" y="54"/>
                    <a:pt x="517" y="54"/>
                  </a:cubicBezTo>
                  <a:cubicBezTo>
                    <a:pt x="519" y="55"/>
                    <a:pt x="517" y="56"/>
                    <a:pt x="520" y="57"/>
                  </a:cubicBezTo>
                  <a:close/>
                  <a:moveTo>
                    <a:pt x="502" y="96"/>
                  </a:moveTo>
                  <a:cubicBezTo>
                    <a:pt x="503" y="97"/>
                    <a:pt x="506" y="98"/>
                    <a:pt x="506" y="99"/>
                  </a:cubicBezTo>
                  <a:cubicBezTo>
                    <a:pt x="506" y="100"/>
                    <a:pt x="504" y="99"/>
                    <a:pt x="503" y="98"/>
                  </a:cubicBezTo>
                  <a:cubicBezTo>
                    <a:pt x="503" y="98"/>
                    <a:pt x="501" y="97"/>
                    <a:pt x="502" y="96"/>
                  </a:cubicBezTo>
                  <a:cubicBezTo>
                    <a:pt x="500" y="97"/>
                    <a:pt x="499" y="97"/>
                    <a:pt x="497" y="96"/>
                  </a:cubicBezTo>
                  <a:cubicBezTo>
                    <a:pt x="497" y="95"/>
                    <a:pt x="501" y="96"/>
                    <a:pt x="498" y="94"/>
                  </a:cubicBezTo>
                  <a:cubicBezTo>
                    <a:pt x="499" y="94"/>
                    <a:pt x="500" y="94"/>
                    <a:pt x="501" y="95"/>
                  </a:cubicBezTo>
                  <a:cubicBezTo>
                    <a:pt x="501" y="95"/>
                    <a:pt x="500" y="95"/>
                    <a:pt x="500" y="96"/>
                  </a:cubicBezTo>
                  <a:cubicBezTo>
                    <a:pt x="502" y="96"/>
                    <a:pt x="504" y="95"/>
                    <a:pt x="506" y="96"/>
                  </a:cubicBezTo>
                  <a:cubicBezTo>
                    <a:pt x="503" y="96"/>
                    <a:pt x="505" y="98"/>
                    <a:pt x="502" y="96"/>
                  </a:cubicBezTo>
                  <a:close/>
                  <a:moveTo>
                    <a:pt x="509" y="51"/>
                  </a:moveTo>
                  <a:cubicBezTo>
                    <a:pt x="510" y="52"/>
                    <a:pt x="506" y="50"/>
                    <a:pt x="504" y="50"/>
                  </a:cubicBezTo>
                  <a:cubicBezTo>
                    <a:pt x="504" y="49"/>
                    <a:pt x="507" y="50"/>
                    <a:pt x="509" y="51"/>
                  </a:cubicBezTo>
                  <a:close/>
                  <a:moveTo>
                    <a:pt x="497" y="94"/>
                  </a:moveTo>
                  <a:cubicBezTo>
                    <a:pt x="496" y="95"/>
                    <a:pt x="496" y="95"/>
                    <a:pt x="496" y="96"/>
                  </a:cubicBezTo>
                  <a:cubicBezTo>
                    <a:pt x="493" y="95"/>
                    <a:pt x="494" y="95"/>
                    <a:pt x="493" y="94"/>
                  </a:cubicBezTo>
                  <a:cubicBezTo>
                    <a:pt x="493" y="94"/>
                    <a:pt x="497" y="95"/>
                    <a:pt x="495" y="94"/>
                  </a:cubicBezTo>
                  <a:cubicBezTo>
                    <a:pt x="495" y="93"/>
                    <a:pt x="496" y="94"/>
                    <a:pt x="497" y="94"/>
                  </a:cubicBezTo>
                  <a:close/>
                  <a:moveTo>
                    <a:pt x="492" y="93"/>
                  </a:moveTo>
                  <a:cubicBezTo>
                    <a:pt x="492" y="94"/>
                    <a:pt x="489" y="93"/>
                    <a:pt x="490" y="94"/>
                  </a:cubicBezTo>
                  <a:cubicBezTo>
                    <a:pt x="488" y="93"/>
                    <a:pt x="490" y="92"/>
                    <a:pt x="487" y="92"/>
                  </a:cubicBezTo>
                  <a:cubicBezTo>
                    <a:pt x="489" y="94"/>
                    <a:pt x="487" y="93"/>
                    <a:pt x="486" y="92"/>
                  </a:cubicBezTo>
                  <a:cubicBezTo>
                    <a:pt x="487" y="91"/>
                    <a:pt x="490" y="92"/>
                    <a:pt x="492" y="93"/>
                  </a:cubicBezTo>
                  <a:close/>
                  <a:moveTo>
                    <a:pt x="487" y="90"/>
                  </a:moveTo>
                  <a:cubicBezTo>
                    <a:pt x="487" y="90"/>
                    <a:pt x="488" y="90"/>
                    <a:pt x="490" y="91"/>
                  </a:cubicBezTo>
                  <a:cubicBezTo>
                    <a:pt x="490" y="91"/>
                    <a:pt x="490" y="91"/>
                    <a:pt x="490" y="92"/>
                  </a:cubicBezTo>
                  <a:cubicBezTo>
                    <a:pt x="489" y="91"/>
                    <a:pt x="489" y="91"/>
                    <a:pt x="488" y="91"/>
                  </a:cubicBezTo>
                  <a:cubicBezTo>
                    <a:pt x="489" y="91"/>
                    <a:pt x="489" y="91"/>
                    <a:pt x="487" y="90"/>
                  </a:cubicBezTo>
                  <a:close/>
                  <a:moveTo>
                    <a:pt x="495" y="46"/>
                  </a:moveTo>
                  <a:cubicBezTo>
                    <a:pt x="495" y="47"/>
                    <a:pt x="492" y="46"/>
                    <a:pt x="490" y="45"/>
                  </a:cubicBezTo>
                  <a:cubicBezTo>
                    <a:pt x="490" y="44"/>
                    <a:pt x="493" y="45"/>
                    <a:pt x="495" y="46"/>
                  </a:cubicBezTo>
                  <a:close/>
                  <a:moveTo>
                    <a:pt x="481" y="130"/>
                  </a:moveTo>
                  <a:cubicBezTo>
                    <a:pt x="481" y="131"/>
                    <a:pt x="479" y="131"/>
                    <a:pt x="480" y="132"/>
                  </a:cubicBezTo>
                  <a:cubicBezTo>
                    <a:pt x="478" y="131"/>
                    <a:pt x="475" y="131"/>
                    <a:pt x="475" y="130"/>
                  </a:cubicBezTo>
                  <a:cubicBezTo>
                    <a:pt x="479" y="132"/>
                    <a:pt x="478" y="130"/>
                    <a:pt x="481" y="130"/>
                  </a:cubicBezTo>
                  <a:close/>
                  <a:moveTo>
                    <a:pt x="484" y="102"/>
                  </a:moveTo>
                  <a:cubicBezTo>
                    <a:pt x="483" y="102"/>
                    <a:pt x="483" y="102"/>
                    <a:pt x="484" y="103"/>
                  </a:cubicBezTo>
                  <a:cubicBezTo>
                    <a:pt x="481" y="103"/>
                    <a:pt x="482" y="101"/>
                    <a:pt x="481" y="101"/>
                  </a:cubicBezTo>
                  <a:cubicBezTo>
                    <a:pt x="481" y="100"/>
                    <a:pt x="482" y="102"/>
                    <a:pt x="484" y="102"/>
                  </a:cubicBezTo>
                  <a:close/>
                  <a:moveTo>
                    <a:pt x="482" y="89"/>
                  </a:moveTo>
                  <a:cubicBezTo>
                    <a:pt x="482" y="91"/>
                    <a:pt x="479" y="89"/>
                    <a:pt x="478" y="90"/>
                  </a:cubicBezTo>
                  <a:cubicBezTo>
                    <a:pt x="476" y="89"/>
                    <a:pt x="478" y="89"/>
                    <a:pt x="477" y="88"/>
                  </a:cubicBezTo>
                  <a:cubicBezTo>
                    <a:pt x="476" y="89"/>
                    <a:pt x="473" y="88"/>
                    <a:pt x="471" y="87"/>
                  </a:cubicBezTo>
                  <a:cubicBezTo>
                    <a:pt x="475" y="86"/>
                    <a:pt x="478" y="88"/>
                    <a:pt x="482" y="89"/>
                  </a:cubicBezTo>
                  <a:close/>
                  <a:moveTo>
                    <a:pt x="479" y="90"/>
                  </a:moveTo>
                  <a:cubicBezTo>
                    <a:pt x="476" y="91"/>
                    <a:pt x="473" y="88"/>
                    <a:pt x="470" y="88"/>
                  </a:cubicBezTo>
                  <a:cubicBezTo>
                    <a:pt x="472" y="87"/>
                    <a:pt x="476" y="90"/>
                    <a:pt x="479" y="90"/>
                  </a:cubicBezTo>
                  <a:close/>
                  <a:moveTo>
                    <a:pt x="472" y="130"/>
                  </a:moveTo>
                  <a:cubicBezTo>
                    <a:pt x="471" y="130"/>
                    <a:pt x="471" y="129"/>
                    <a:pt x="470" y="128"/>
                  </a:cubicBezTo>
                  <a:cubicBezTo>
                    <a:pt x="471" y="128"/>
                    <a:pt x="474" y="130"/>
                    <a:pt x="472" y="130"/>
                  </a:cubicBezTo>
                  <a:close/>
                  <a:moveTo>
                    <a:pt x="469" y="107"/>
                  </a:moveTo>
                  <a:cubicBezTo>
                    <a:pt x="465" y="106"/>
                    <a:pt x="467" y="106"/>
                    <a:pt x="464" y="104"/>
                  </a:cubicBezTo>
                  <a:cubicBezTo>
                    <a:pt x="467" y="105"/>
                    <a:pt x="470" y="106"/>
                    <a:pt x="469" y="107"/>
                  </a:cubicBezTo>
                  <a:close/>
                  <a:moveTo>
                    <a:pt x="468" y="85"/>
                  </a:moveTo>
                  <a:cubicBezTo>
                    <a:pt x="468" y="86"/>
                    <a:pt x="467" y="86"/>
                    <a:pt x="465" y="86"/>
                  </a:cubicBezTo>
                  <a:cubicBezTo>
                    <a:pt x="464" y="86"/>
                    <a:pt x="463" y="85"/>
                    <a:pt x="462" y="86"/>
                  </a:cubicBezTo>
                  <a:cubicBezTo>
                    <a:pt x="463" y="85"/>
                    <a:pt x="459" y="84"/>
                    <a:pt x="455" y="83"/>
                  </a:cubicBezTo>
                  <a:cubicBezTo>
                    <a:pt x="455" y="83"/>
                    <a:pt x="455" y="83"/>
                    <a:pt x="455" y="82"/>
                  </a:cubicBezTo>
                  <a:cubicBezTo>
                    <a:pt x="457" y="82"/>
                    <a:pt x="457" y="83"/>
                    <a:pt x="459" y="84"/>
                  </a:cubicBezTo>
                  <a:cubicBezTo>
                    <a:pt x="458" y="82"/>
                    <a:pt x="462" y="84"/>
                    <a:pt x="463" y="83"/>
                  </a:cubicBezTo>
                  <a:cubicBezTo>
                    <a:pt x="463" y="83"/>
                    <a:pt x="465" y="86"/>
                    <a:pt x="466" y="84"/>
                  </a:cubicBezTo>
                  <a:cubicBezTo>
                    <a:pt x="467" y="85"/>
                    <a:pt x="467" y="85"/>
                    <a:pt x="468" y="85"/>
                  </a:cubicBezTo>
                  <a:close/>
                  <a:moveTo>
                    <a:pt x="464" y="96"/>
                  </a:moveTo>
                  <a:cubicBezTo>
                    <a:pt x="463" y="96"/>
                    <a:pt x="463" y="96"/>
                    <a:pt x="462" y="96"/>
                  </a:cubicBezTo>
                  <a:cubicBezTo>
                    <a:pt x="461" y="94"/>
                    <a:pt x="465" y="95"/>
                    <a:pt x="464" y="96"/>
                  </a:cubicBezTo>
                  <a:close/>
                  <a:moveTo>
                    <a:pt x="460" y="99"/>
                  </a:moveTo>
                  <a:cubicBezTo>
                    <a:pt x="459" y="100"/>
                    <a:pt x="456" y="98"/>
                    <a:pt x="453" y="98"/>
                  </a:cubicBezTo>
                  <a:cubicBezTo>
                    <a:pt x="455" y="97"/>
                    <a:pt x="456" y="98"/>
                    <a:pt x="460" y="99"/>
                  </a:cubicBezTo>
                  <a:close/>
                  <a:moveTo>
                    <a:pt x="459" y="95"/>
                  </a:moveTo>
                  <a:cubicBezTo>
                    <a:pt x="460" y="96"/>
                    <a:pt x="457" y="95"/>
                    <a:pt x="455" y="95"/>
                  </a:cubicBezTo>
                  <a:cubicBezTo>
                    <a:pt x="456" y="94"/>
                    <a:pt x="458" y="95"/>
                    <a:pt x="459" y="95"/>
                  </a:cubicBezTo>
                  <a:close/>
                  <a:moveTo>
                    <a:pt x="451" y="83"/>
                  </a:moveTo>
                  <a:cubicBezTo>
                    <a:pt x="450" y="83"/>
                    <a:pt x="450" y="82"/>
                    <a:pt x="449" y="83"/>
                  </a:cubicBezTo>
                  <a:cubicBezTo>
                    <a:pt x="447" y="82"/>
                    <a:pt x="452" y="81"/>
                    <a:pt x="451" y="83"/>
                  </a:cubicBezTo>
                  <a:close/>
                  <a:moveTo>
                    <a:pt x="450" y="90"/>
                  </a:moveTo>
                  <a:cubicBezTo>
                    <a:pt x="449" y="90"/>
                    <a:pt x="447" y="89"/>
                    <a:pt x="447" y="88"/>
                  </a:cubicBezTo>
                  <a:cubicBezTo>
                    <a:pt x="449" y="88"/>
                    <a:pt x="449" y="89"/>
                    <a:pt x="450" y="90"/>
                  </a:cubicBezTo>
                  <a:close/>
                  <a:moveTo>
                    <a:pt x="449" y="101"/>
                  </a:moveTo>
                  <a:cubicBezTo>
                    <a:pt x="447" y="101"/>
                    <a:pt x="444" y="100"/>
                    <a:pt x="440" y="101"/>
                  </a:cubicBezTo>
                  <a:cubicBezTo>
                    <a:pt x="441" y="100"/>
                    <a:pt x="445" y="101"/>
                    <a:pt x="444" y="100"/>
                  </a:cubicBezTo>
                  <a:cubicBezTo>
                    <a:pt x="446" y="100"/>
                    <a:pt x="448" y="100"/>
                    <a:pt x="449" y="101"/>
                  </a:cubicBezTo>
                  <a:close/>
                  <a:moveTo>
                    <a:pt x="443" y="99"/>
                  </a:moveTo>
                  <a:cubicBezTo>
                    <a:pt x="442" y="100"/>
                    <a:pt x="437" y="100"/>
                    <a:pt x="437" y="99"/>
                  </a:cubicBezTo>
                  <a:cubicBezTo>
                    <a:pt x="440" y="99"/>
                    <a:pt x="440" y="99"/>
                    <a:pt x="443" y="99"/>
                  </a:cubicBezTo>
                  <a:close/>
                  <a:moveTo>
                    <a:pt x="435" y="89"/>
                  </a:moveTo>
                  <a:cubicBezTo>
                    <a:pt x="433" y="89"/>
                    <a:pt x="433" y="89"/>
                    <a:pt x="431" y="89"/>
                  </a:cubicBezTo>
                  <a:cubicBezTo>
                    <a:pt x="431" y="88"/>
                    <a:pt x="432" y="88"/>
                    <a:pt x="432" y="87"/>
                  </a:cubicBezTo>
                  <a:cubicBezTo>
                    <a:pt x="435" y="87"/>
                    <a:pt x="435" y="87"/>
                    <a:pt x="435" y="87"/>
                  </a:cubicBezTo>
                  <a:cubicBezTo>
                    <a:pt x="436" y="88"/>
                    <a:pt x="436" y="88"/>
                    <a:pt x="435" y="89"/>
                  </a:cubicBezTo>
                  <a:close/>
                  <a:moveTo>
                    <a:pt x="433" y="49"/>
                  </a:moveTo>
                  <a:cubicBezTo>
                    <a:pt x="434" y="50"/>
                    <a:pt x="431" y="50"/>
                    <a:pt x="432" y="51"/>
                  </a:cubicBezTo>
                  <a:cubicBezTo>
                    <a:pt x="430" y="50"/>
                    <a:pt x="431" y="49"/>
                    <a:pt x="433" y="49"/>
                  </a:cubicBezTo>
                  <a:close/>
                  <a:moveTo>
                    <a:pt x="430" y="50"/>
                  </a:moveTo>
                  <a:cubicBezTo>
                    <a:pt x="425" y="49"/>
                    <a:pt x="427" y="50"/>
                    <a:pt x="421" y="50"/>
                  </a:cubicBezTo>
                  <a:cubicBezTo>
                    <a:pt x="421" y="50"/>
                    <a:pt x="420" y="49"/>
                    <a:pt x="420" y="49"/>
                  </a:cubicBezTo>
                  <a:cubicBezTo>
                    <a:pt x="422" y="49"/>
                    <a:pt x="424" y="49"/>
                    <a:pt x="425" y="49"/>
                  </a:cubicBezTo>
                  <a:cubicBezTo>
                    <a:pt x="427" y="49"/>
                    <a:pt x="429" y="49"/>
                    <a:pt x="430" y="49"/>
                  </a:cubicBezTo>
                  <a:cubicBezTo>
                    <a:pt x="430" y="50"/>
                    <a:pt x="430" y="51"/>
                    <a:pt x="428" y="51"/>
                  </a:cubicBezTo>
                  <a:cubicBezTo>
                    <a:pt x="427" y="50"/>
                    <a:pt x="428" y="50"/>
                    <a:pt x="430" y="50"/>
                  </a:cubicBezTo>
                  <a:close/>
                  <a:moveTo>
                    <a:pt x="428" y="88"/>
                  </a:moveTo>
                  <a:cubicBezTo>
                    <a:pt x="428" y="88"/>
                    <a:pt x="428" y="88"/>
                    <a:pt x="428" y="89"/>
                  </a:cubicBezTo>
                  <a:cubicBezTo>
                    <a:pt x="427" y="89"/>
                    <a:pt x="426" y="89"/>
                    <a:pt x="425" y="88"/>
                  </a:cubicBezTo>
                  <a:cubicBezTo>
                    <a:pt x="425" y="87"/>
                    <a:pt x="428" y="88"/>
                    <a:pt x="428" y="88"/>
                  </a:cubicBezTo>
                  <a:close/>
                  <a:moveTo>
                    <a:pt x="427" y="78"/>
                  </a:moveTo>
                  <a:cubicBezTo>
                    <a:pt x="428" y="79"/>
                    <a:pt x="425" y="79"/>
                    <a:pt x="425" y="79"/>
                  </a:cubicBezTo>
                  <a:cubicBezTo>
                    <a:pt x="423" y="79"/>
                    <a:pt x="426" y="80"/>
                    <a:pt x="425" y="80"/>
                  </a:cubicBezTo>
                  <a:cubicBezTo>
                    <a:pt x="423" y="80"/>
                    <a:pt x="423" y="79"/>
                    <a:pt x="422" y="78"/>
                  </a:cubicBezTo>
                  <a:cubicBezTo>
                    <a:pt x="424" y="78"/>
                    <a:pt x="426" y="78"/>
                    <a:pt x="427" y="78"/>
                  </a:cubicBezTo>
                  <a:close/>
                  <a:moveTo>
                    <a:pt x="421" y="79"/>
                  </a:moveTo>
                  <a:cubicBezTo>
                    <a:pt x="423" y="80"/>
                    <a:pt x="420" y="80"/>
                    <a:pt x="419" y="80"/>
                  </a:cubicBezTo>
                  <a:cubicBezTo>
                    <a:pt x="419" y="79"/>
                    <a:pt x="419" y="78"/>
                    <a:pt x="420" y="78"/>
                  </a:cubicBezTo>
                  <a:cubicBezTo>
                    <a:pt x="420" y="78"/>
                    <a:pt x="419" y="78"/>
                    <a:pt x="418" y="78"/>
                  </a:cubicBezTo>
                  <a:cubicBezTo>
                    <a:pt x="418" y="79"/>
                    <a:pt x="418" y="79"/>
                    <a:pt x="419" y="79"/>
                  </a:cubicBezTo>
                  <a:cubicBezTo>
                    <a:pt x="419" y="80"/>
                    <a:pt x="413" y="78"/>
                    <a:pt x="416" y="78"/>
                  </a:cubicBezTo>
                  <a:cubicBezTo>
                    <a:pt x="415" y="78"/>
                    <a:pt x="412" y="78"/>
                    <a:pt x="413" y="79"/>
                  </a:cubicBezTo>
                  <a:cubicBezTo>
                    <a:pt x="413" y="79"/>
                    <a:pt x="412" y="79"/>
                    <a:pt x="411" y="79"/>
                  </a:cubicBezTo>
                  <a:cubicBezTo>
                    <a:pt x="411" y="77"/>
                    <a:pt x="412" y="78"/>
                    <a:pt x="412" y="77"/>
                  </a:cubicBezTo>
                  <a:cubicBezTo>
                    <a:pt x="416" y="76"/>
                    <a:pt x="418" y="77"/>
                    <a:pt x="422" y="78"/>
                  </a:cubicBezTo>
                  <a:cubicBezTo>
                    <a:pt x="422" y="78"/>
                    <a:pt x="420" y="80"/>
                    <a:pt x="421" y="79"/>
                  </a:cubicBezTo>
                  <a:close/>
                  <a:moveTo>
                    <a:pt x="413" y="26"/>
                  </a:moveTo>
                  <a:cubicBezTo>
                    <a:pt x="412" y="24"/>
                    <a:pt x="412" y="24"/>
                    <a:pt x="412" y="24"/>
                  </a:cubicBezTo>
                  <a:cubicBezTo>
                    <a:pt x="415" y="24"/>
                    <a:pt x="416" y="26"/>
                    <a:pt x="413" y="26"/>
                  </a:cubicBezTo>
                  <a:close/>
                  <a:moveTo>
                    <a:pt x="412" y="24"/>
                  </a:moveTo>
                  <a:cubicBezTo>
                    <a:pt x="410" y="24"/>
                    <a:pt x="409" y="25"/>
                    <a:pt x="406" y="24"/>
                  </a:cubicBezTo>
                  <a:cubicBezTo>
                    <a:pt x="407" y="24"/>
                    <a:pt x="406" y="24"/>
                    <a:pt x="406" y="23"/>
                  </a:cubicBezTo>
                  <a:cubicBezTo>
                    <a:pt x="409" y="23"/>
                    <a:pt x="411" y="23"/>
                    <a:pt x="412" y="24"/>
                  </a:cubicBezTo>
                  <a:close/>
                  <a:moveTo>
                    <a:pt x="414" y="75"/>
                  </a:moveTo>
                  <a:cubicBezTo>
                    <a:pt x="414" y="76"/>
                    <a:pt x="414" y="76"/>
                    <a:pt x="414" y="76"/>
                  </a:cubicBezTo>
                  <a:cubicBezTo>
                    <a:pt x="412" y="76"/>
                    <a:pt x="412" y="75"/>
                    <a:pt x="411" y="75"/>
                  </a:cubicBezTo>
                  <a:cubicBezTo>
                    <a:pt x="411" y="75"/>
                    <a:pt x="413" y="75"/>
                    <a:pt x="414" y="75"/>
                  </a:cubicBezTo>
                  <a:close/>
                  <a:moveTo>
                    <a:pt x="399" y="77"/>
                  </a:moveTo>
                  <a:cubicBezTo>
                    <a:pt x="398" y="77"/>
                    <a:pt x="395" y="77"/>
                    <a:pt x="395" y="76"/>
                  </a:cubicBezTo>
                  <a:cubicBezTo>
                    <a:pt x="397" y="76"/>
                    <a:pt x="397" y="77"/>
                    <a:pt x="399" y="77"/>
                  </a:cubicBezTo>
                  <a:close/>
                  <a:moveTo>
                    <a:pt x="392" y="73"/>
                  </a:moveTo>
                  <a:cubicBezTo>
                    <a:pt x="391" y="73"/>
                    <a:pt x="388" y="73"/>
                    <a:pt x="388" y="72"/>
                  </a:cubicBezTo>
                  <a:cubicBezTo>
                    <a:pt x="390" y="72"/>
                    <a:pt x="392" y="72"/>
                    <a:pt x="392" y="73"/>
                  </a:cubicBezTo>
                  <a:close/>
                  <a:moveTo>
                    <a:pt x="386" y="74"/>
                  </a:moveTo>
                  <a:cubicBezTo>
                    <a:pt x="385" y="74"/>
                    <a:pt x="385" y="73"/>
                    <a:pt x="383" y="73"/>
                  </a:cubicBezTo>
                  <a:cubicBezTo>
                    <a:pt x="384" y="73"/>
                    <a:pt x="384" y="72"/>
                    <a:pt x="386" y="72"/>
                  </a:cubicBezTo>
                  <a:cubicBezTo>
                    <a:pt x="387" y="73"/>
                    <a:pt x="386" y="73"/>
                    <a:pt x="386" y="74"/>
                  </a:cubicBezTo>
                  <a:close/>
                  <a:moveTo>
                    <a:pt x="364" y="5"/>
                  </a:moveTo>
                  <a:cubicBezTo>
                    <a:pt x="363" y="6"/>
                    <a:pt x="362" y="5"/>
                    <a:pt x="362" y="5"/>
                  </a:cubicBezTo>
                  <a:cubicBezTo>
                    <a:pt x="360" y="5"/>
                    <a:pt x="361" y="6"/>
                    <a:pt x="358" y="6"/>
                  </a:cubicBezTo>
                  <a:cubicBezTo>
                    <a:pt x="359" y="5"/>
                    <a:pt x="364" y="4"/>
                    <a:pt x="364" y="5"/>
                  </a:cubicBezTo>
                  <a:close/>
                  <a:moveTo>
                    <a:pt x="375" y="79"/>
                  </a:moveTo>
                  <a:cubicBezTo>
                    <a:pt x="375" y="80"/>
                    <a:pt x="372" y="79"/>
                    <a:pt x="372" y="78"/>
                  </a:cubicBezTo>
                  <a:cubicBezTo>
                    <a:pt x="374" y="78"/>
                    <a:pt x="373" y="80"/>
                    <a:pt x="375" y="79"/>
                  </a:cubicBezTo>
                  <a:close/>
                  <a:moveTo>
                    <a:pt x="374" y="74"/>
                  </a:moveTo>
                  <a:cubicBezTo>
                    <a:pt x="371" y="74"/>
                    <a:pt x="371" y="75"/>
                    <a:pt x="368" y="75"/>
                  </a:cubicBezTo>
                  <a:cubicBezTo>
                    <a:pt x="368" y="74"/>
                    <a:pt x="371" y="74"/>
                    <a:pt x="370" y="73"/>
                  </a:cubicBezTo>
                  <a:cubicBezTo>
                    <a:pt x="371" y="74"/>
                    <a:pt x="373" y="74"/>
                    <a:pt x="374" y="74"/>
                  </a:cubicBezTo>
                  <a:close/>
                  <a:moveTo>
                    <a:pt x="346" y="5"/>
                  </a:moveTo>
                  <a:cubicBezTo>
                    <a:pt x="346" y="6"/>
                    <a:pt x="341" y="6"/>
                    <a:pt x="341" y="5"/>
                  </a:cubicBezTo>
                  <a:cubicBezTo>
                    <a:pt x="343" y="5"/>
                    <a:pt x="343" y="6"/>
                    <a:pt x="346" y="5"/>
                  </a:cubicBezTo>
                  <a:close/>
                  <a:moveTo>
                    <a:pt x="367" y="71"/>
                  </a:moveTo>
                  <a:cubicBezTo>
                    <a:pt x="367" y="72"/>
                    <a:pt x="367" y="72"/>
                    <a:pt x="367" y="73"/>
                  </a:cubicBezTo>
                  <a:cubicBezTo>
                    <a:pt x="363" y="73"/>
                    <a:pt x="364" y="71"/>
                    <a:pt x="367" y="71"/>
                  </a:cubicBezTo>
                  <a:close/>
                  <a:moveTo>
                    <a:pt x="365" y="69"/>
                  </a:moveTo>
                  <a:cubicBezTo>
                    <a:pt x="365" y="70"/>
                    <a:pt x="363" y="69"/>
                    <a:pt x="362" y="69"/>
                  </a:cubicBezTo>
                  <a:cubicBezTo>
                    <a:pt x="362" y="68"/>
                    <a:pt x="365" y="68"/>
                    <a:pt x="365" y="69"/>
                  </a:cubicBezTo>
                  <a:close/>
                  <a:moveTo>
                    <a:pt x="357" y="58"/>
                  </a:moveTo>
                  <a:cubicBezTo>
                    <a:pt x="355" y="58"/>
                    <a:pt x="351" y="59"/>
                    <a:pt x="351" y="57"/>
                  </a:cubicBezTo>
                  <a:cubicBezTo>
                    <a:pt x="353" y="58"/>
                    <a:pt x="356" y="56"/>
                    <a:pt x="357" y="58"/>
                  </a:cubicBezTo>
                  <a:close/>
                  <a:moveTo>
                    <a:pt x="338" y="9"/>
                  </a:moveTo>
                  <a:cubicBezTo>
                    <a:pt x="336" y="10"/>
                    <a:pt x="333" y="10"/>
                    <a:pt x="333" y="9"/>
                  </a:cubicBezTo>
                  <a:cubicBezTo>
                    <a:pt x="336" y="8"/>
                    <a:pt x="338" y="8"/>
                    <a:pt x="338" y="9"/>
                  </a:cubicBezTo>
                  <a:close/>
                  <a:moveTo>
                    <a:pt x="359" y="73"/>
                  </a:moveTo>
                  <a:cubicBezTo>
                    <a:pt x="356" y="74"/>
                    <a:pt x="357" y="72"/>
                    <a:pt x="355" y="73"/>
                  </a:cubicBezTo>
                  <a:cubicBezTo>
                    <a:pt x="355" y="72"/>
                    <a:pt x="357" y="72"/>
                    <a:pt x="358" y="71"/>
                  </a:cubicBezTo>
                  <a:cubicBezTo>
                    <a:pt x="360" y="72"/>
                    <a:pt x="358" y="72"/>
                    <a:pt x="359" y="73"/>
                  </a:cubicBezTo>
                  <a:close/>
                  <a:moveTo>
                    <a:pt x="353" y="73"/>
                  </a:moveTo>
                  <a:cubicBezTo>
                    <a:pt x="353" y="74"/>
                    <a:pt x="350" y="74"/>
                    <a:pt x="348" y="75"/>
                  </a:cubicBezTo>
                  <a:cubicBezTo>
                    <a:pt x="349" y="73"/>
                    <a:pt x="352" y="73"/>
                    <a:pt x="353" y="73"/>
                  </a:cubicBezTo>
                  <a:close/>
                  <a:moveTo>
                    <a:pt x="346" y="59"/>
                  </a:moveTo>
                  <a:cubicBezTo>
                    <a:pt x="346" y="60"/>
                    <a:pt x="347" y="60"/>
                    <a:pt x="344" y="60"/>
                  </a:cubicBezTo>
                  <a:cubicBezTo>
                    <a:pt x="344" y="60"/>
                    <a:pt x="344" y="59"/>
                    <a:pt x="346" y="59"/>
                  </a:cubicBezTo>
                  <a:close/>
                  <a:moveTo>
                    <a:pt x="348" y="66"/>
                  </a:moveTo>
                  <a:cubicBezTo>
                    <a:pt x="348" y="67"/>
                    <a:pt x="345" y="67"/>
                    <a:pt x="344" y="67"/>
                  </a:cubicBezTo>
                  <a:cubicBezTo>
                    <a:pt x="345" y="66"/>
                    <a:pt x="344" y="66"/>
                    <a:pt x="347" y="65"/>
                  </a:cubicBezTo>
                  <a:cubicBezTo>
                    <a:pt x="346" y="66"/>
                    <a:pt x="346" y="66"/>
                    <a:pt x="348" y="66"/>
                  </a:cubicBezTo>
                  <a:close/>
                  <a:moveTo>
                    <a:pt x="331" y="67"/>
                  </a:moveTo>
                  <a:cubicBezTo>
                    <a:pt x="334" y="66"/>
                    <a:pt x="334" y="66"/>
                    <a:pt x="334" y="66"/>
                  </a:cubicBezTo>
                  <a:cubicBezTo>
                    <a:pt x="334" y="67"/>
                    <a:pt x="332" y="67"/>
                    <a:pt x="332" y="68"/>
                  </a:cubicBezTo>
                  <a:cubicBezTo>
                    <a:pt x="331" y="68"/>
                    <a:pt x="333" y="67"/>
                    <a:pt x="331" y="67"/>
                  </a:cubicBezTo>
                  <a:close/>
                  <a:moveTo>
                    <a:pt x="296" y="18"/>
                  </a:moveTo>
                  <a:cubicBezTo>
                    <a:pt x="295" y="19"/>
                    <a:pt x="294" y="20"/>
                    <a:pt x="292" y="20"/>
                  </a:cubicBezTo>
                  <a:cubicBezTo>
                    <a:pt x="290" y="20"/>
                    <a:pt x="295" y="18"/>
                    <a:pt x="296" y="18"/>
                  </a:cubicBezTo>
                  <a:close/>
                  <a:moveTo>
                    <a:pt x="307" y="75"/>
                  </a:moveTo>
                  <a:cubicBezTo>
                    <a:pt x="308" y="76"/>
                    <a:pt x="302" y="77"/>
                    <a:pt x="303" y="76"/>
                  </a:cubicBezTo>
                  <a:cubicBezTo>
                    <a:pt x="305" y="74"/>
                    <a:pt x="305" y="76"/>
                    <a:pt x="307" y="75"/>
                  </a:cubicBezTo>
                  <a:close/>
                  <a:moveTo>
                    <a:pt x="289" y="45"/>
                  </a:moveTo>
                  <a:cubicBezTo>
                    <a:pt x="289" y="46"/>
                    <a:pt x="288" y="46"/>
                    <a:pt x="288" y="47"/>
                  </a:cubicBezTo>
                  <a:cubicBezTo>
                    <a:pt x="287" y="47"/>
                    <a:pt x="285" y="47"/>
                    <a:pt x="283" y="48"/>
                  </a:cubicBezTo>
                  <a:cubicBezTo>
                    <a:pt x="283" y="46"/>
                    <a:pt x="287" y="46"/>
                    <a:pt x="289" y="45"/>
                  </a:cubicBezTo>
                  <a:close/>
                  <a:moveTo>
                    <a:pt x="255" y="58"/>
                  </a:moveTo>
                  <a:cubicBezTo>
                    <a:pt x="255" y="59"/>
                    <a:pt x="255" y="60"/>
                    <a:pt x="253" y="61"/>
                  </a:cubicBezTo>
                  <a:cubicBezTo>
                    <a:pt x="252" y="60"/>
                    <a:pt x="252" y="60"/>
                    <a:pt x="252" y="60"/>
                  </a:cubicBezTo>
                  <a:lnTo>
                    <a:pt x="255" y="58"/>
                  </a:lnTo>
                  <a:close/>
                  <a:moveTo>
                    <a:pt x="223" y="37"/>
                  </a:moveTo>
                  <a:cubicBezTo>
                    <a:pt x="219" y="39"/>
                    <a:pt x="217" y="40"/>
                    <a:pt x="212" y="43"/>
                  </a:cubicBezTo>
                  <a:cubicBezTo>
                    <a:pt x="212" y="42"/>
                    <a:pt x="215" y="40"/>
                    <a:pt x="216" y="40"/>
                  </a:cubicBezTo>
                  <a:cubicBezTo>
                    <a:pt x="216" y="39"/>
                    <a:pt x="215" y="40"/>
                    <a:pt x="214" y="41"/>
                  </a:cubicBezTo>
                  <a:cubicBezTo>
                    <a:pt x="215" y="40"/>
                    <a:pt x="217" y="39"/>
                    <a:pt x="219" y="38"/>
                  </a:cubicBezTo>
                  <a:cubicBezTo>
                    <a:pt x="221" y="37"/>
                    <a:pt x="222" y="37"/>
                    <a:pt x="223" y="37"/>
                  </a:cubicBezTo>
                  <a:close/>
                  <a:moveTo>
                    <a:pt x="165" y="64"/>
                  </a:moveTo>
                  <a:cubicBezTo>
                    <a:pt x="166" y="65"/>
                    <a:pt x="165" y="66"/>
                    <a:pt x="163" y="67"/>
                  </a:cubicBezTo>
                  <a:cubicBezTo>
                    <a:pt x="162" y="67"/>
                    <a:pt x="164" y="65"/>
                    <a:pt x="165" y="64"/>
                  </a:cubicBezTo>
                  <a:close/>
                  <a:moveTo>
                    <a:pt x="147" y="181"/>
                  </a:moveTo>
                  <a:cubicBezTo>
                    <a:pt x="145" y="181"/>
                    <a:pt x="146" y="180"/>
                    <a:pt x="146" y="180"/>
                  </a:cubicBezTo>
                  <a:cubicBezTo>
                    <a:pt x="147" y="178"/>
                    <a:pt x="148" y="179"/>
                    <a:pt x="147" y="181"/>
                  </a:cubicBezTo>
                  <a:close/>
                  <a:moveTo>
                    <a:pt x="69" y="158"/>
                  </a:moveTo>
                  <a:cubicBezTo>
                    <a:pt x="71" y="158"/>
                    <a:pt x="67" y="164"/>
                    <a:pt x="67" y="163"/>
                  </a:cubicBezTo>
                  <a:cubicBezTo>
                    <a:pt x="69" y="161"/>
                    <a:pt x="68" y="161"/>
                    <a:pt x="69" y="158"/>
                  </a:cubicBezTo>
                  <a:close/>
                  <a:moveTo>
                    <a:pt x="48" y="165"/>
                  </a:moveTo>
                  <a:cubicBezTo>
                    <a:pt x="48" y="166"/>
                    <a:pt x="49" y="165"/>
                    <a:pt x="48" y="168"/>
                  </a:cubicBezTo>
                  <a:cubicBezTo>
                    <a:pt x="47" y="169"/>
                    <a:pt x="46" y="167"/>
                    <a:pt x="48" y="165"/>
                  </a:cubicBezTo>
                  <a:close/>
                  <a:moveTo>
                    <a:pt x="19" y="253"/>
                  </a:moveTo>
                  <a:cubicBezTo>
                    <a:pt x="20" y="253"/>
                    <a:pt x="19" y="256"/>
                    <a:pt x="19" y="258"/>
                  </a:cubicBezTo>
                  <a:cubicBezTo>
                    <a:pt x="17" y="259"/>
                    <a:pt x="19" y="255"/>
                    <a:pt x="19" y="253"/>
                  </a:cubicBezTo>
                  <a:close/>
                  <a:moveTo>
                    <a:pt x="203" y="316"/>
                  </a:moveTo>
                  <a:cubicBezTo>
                    <a:pt x="203" y="313"/>
                    <a:pt x="205" y="312"/>
                    <a:pt x="204" y="311"/>
                  </a:cubicBezTo>
                  <a:cubicBezTo>
                    <a:pt x="206" y="308"/>
                    <a:pt x="205" y="314"/>
                    <a:pt x="205" y="315"/>
                  </a:cubicBezTo>
                  <a:cubicBezTo>
                    <a:pt x="205" y="314"/>
                    <a:pt x="203" y="314"/>
                    <a:pt x="204" y="315"/>
                  </a:cubicBezTo>
                  <a:cubicBezTo>
                    <a:pt x="204" y="316"/>
                    <a:pt x="204" y="315"/>
                    <a:pt x="203" y="316"/>
                  </a:cubicBezTo>
                  <a:close/>
                  <a:moveTo>
                    <a:pt x="28" y="304"/>
                  </a:moveTo>
                  <a:cubicBezTo>
                    <a:pt x="29" y="301"/>
                    <a:pt x="29" y="307"/>
                    <a:pt x="29" y="308"/>
                  </a:cubicBezTo>
                  <a:cubicBezTo>
                    <a:pt x="28" y="311"/>
                    <a:pt x="28" y="305"/>
                    <a:pt x="28" y="304"/>
                  </a:cubicBezTo>
                  <a:close/>
                  <a:moveTo>
                    <a:pt x="28" y="312"/>
                  </a:moveTo>
                  <a:cubicBezTo>
                    <a:pt x="28" y="312"/>
                    <a:pt x="29" y="309"/>
                    <a:pt x="29" y="310"/>
                  </a:cubicBezTo>
                  <a:cubicBezTo>
                    <a:pt x="29" y="315"/>
                    <a:pt x="29" y="319"/>
                    <a:pt x="28" y="322"/>
                  </a:cubicBezTo>
                  <a:cubicBezTo>
                    <a:pt x="28" y="326"/>
                    <a:pt x="27" y="329"/>
                    <a:pt x="28" y="333"/>
                  </a:cubicBezTo>
                  <a:cubicBezTo>
                    <a:pt x="29" y="329"/>
                    <a:pt x="29" y="336"/>
                    <a:pt x="30" y="333"/>
                  </a:cubicBezTo>
                  <a:cubicBezTo>
                    <a:pt x="30" y="331"/>
                    <a:pt x="30" y="329"/>
                    <a:pt x="30" y="328"/>
                  </a:cubicBezTo>
                  <a:cubicBezTo>
                    <a:pt x="30" y="325"/>
                    <a:pt x="31" y="328"/>
                    <a:pt x="31" y="323"/>
                  </a:cubicBezTo>
                  <a:cubicBezTo>
                    <a:pt x="32" y="324"/>
                    <a:pt x="32" y="325"/>
                    <a:pt x="33" y="326"/>
                  </a:cubicBezTo>
                  <a:cubicBezTo>
                    <a:pt x="33" y="329"/>
                    <a:pt x="32" y="325"/>
                    <a:pt x="32" y="328"/>
                  </a:cubicBezTo>
                  <a:cubicBezTo>
                    <a:pt x="31" y="329"/>
                    <a:pt x="32" y="327"/>
                    <a:pt x="31" y="328"/>
                  </a:cubicBezTo>
                  <a:cubicBezTo>
                    <a:pt x="32" y="328"/>
                    <a:pt x="31" y="333"/>
                    <a:pt x="32" y="335"/>
                  </a:cubicBezTo>
                  <a:cubicBezTo>
                    <a:pt x="30" y="334"/>
                    <a:pt x="30" y="339"/>
                    <a:pt x="29" y="336"/>
                  </a:cubicBezTo>
                  <a:cubicBezTo>
                    <a:pt x="29" y="336"/>
                    <a:pt x="29" y="339"/>
                    <a:pt x="29" y="341"/>
                  </a:cubicBezTo>
                  <a:cubicBezTo>
                    <a:pt x="28" y="341"/>
                    <a:pt x="28" y="340"/>
                    <a:pt x="28" y="340"/>
                  </a:cubicBezTo>
                  <a:cubicBezTo>
                    <a:pt x="28" y="338"/>
                    <a:pt x="28" y="336"/>
                    <a:pt x="28" y="335"/>
                  </a:cubicBezTo>
                  <a:cubicBezTo>
                    <a:pt x="27" y="336"/>
                    <a:pt x="27" y="339"/>
                    <a:pt x="27" y="339"/>
                  </a:cubicBezTo>
                  <a:cubicBezTo>
                    <a:pt x="26" y="337"/>
                    <a:pt x="27" y="335"/>
                    <a:pt x="27" y="332"/>
                  </a:cubicBezTo>
                  <a:cubicBezTo>
                    <a:pt x="26" y="334"/>
                    <a:pt x="25" y="334"/>
                    <a:pt x="25" y="339"/>
                  </a:cubicBezTo>
                  <a:cubicBezTo>
                    <a:pt x="24" y="340"/>
                    <a:pt x="24" y="337"/>
                    <a:pt x="24" y="335"/>
                  </a:cubicBezTo>
                  <a:cubicBezTo>
                    <a:pt x="24" y="335"/>
                    <a:pt x="23" y="337"/>
                    <a:pt x="23" y="336"/>
                  </a:cubicBezTo>
                  <a:cubicBezTo>
                    <a:pt x="23" y="338"/>
                    <a:pt x="23" y="340"/>
                    <a:pt x="23" y="343"/>
                  </a:cubicBezTo>
                  <a:cubicBezTo>
                    <a:pt x="22" y="342"/>
                    <a:pt x="23" y="338"/>
                    <a:pt x="21" y="340"/>
                  </a:cubicBezTo>
                  <a:cubicBezTo>
                    <a:pt x="21" y="337"/>
                    <a:pt x="22" y="337"/>
                    <a:pt x="22" y="336"/>
                  </a:cubicBezTo>
                  <a:cubicBezTo>
                    <a:pt x="22" y="335"/>
                    <a:pt x="22" y="336"/>
                    <a:pt x="21" y="336"/>
                  </a:cubicBezTo>
                  <a:cubicBezTo>
                    <a:pt x="22" y="334"/>
                    <a:pt x="22" y="334"/>
                    <a:pt x="22" y="335"/>
                  </a:cubicBezTo>
                  <a:cubicBezTo>
                    <a:pt x="22" y="333"/>
                    <a:pt x="22" y="332"/>
                    <a:pt x="22" y="330"/>
                  </a:cubicBezTo>
                  <a:cubicBezTo>
                    <a:pt x="23" y="330"/>
                    <a:pt x="23" y="331"/>
                    <a:pt x="23" y="331"/>
                  </a:cubicBezTo>
                  <a:cubicBezTo>
                    <a:pt x="25" y="327"/>
                    <a:pt x="24" y="321"/>
                    <a:pt x="25" y="315"/>
                  </a:cubicBezTo>
                  <a:cubicBezTo>
                    <a:pt x="24" y="315"/>
                    <a:pt x="24" y="317"/>
                    <a:pt x="23" y="316"/>
                  </a:cubicBezTo>
                  <a:cubicBezTo>
                    <a:pt x="23" y="314"/>
                    <a:pt x="24" y="314"/>
                    <a:pt x="24" y="311"/>
                  </a:cubicBezTo>
                  <a:cubicBezTo>
                    <a:pt x="26" y="313"/>
                    <a:pt x="26" y="308"/>
                    <a:pt x="27" y="306"/>
                  </a:cubicBezTo>
                  <a:cubicBezTo>
                    <a:pt x="28" y="306"/>
                    <a:pt x="28" y="308"/>
                    <a:pt x="28" y="312"/>
                  </a:cubicBezTo>
                  <a:close/>
                  <a:moveTo>
                    <a:pt x="32" y="318"/>
                  </a:moveTo>
                  <a:cubicBezTo>
                    <a:pt x="32" y="319"/>
                    <a:pt x="33" y="319"/>
                    <a:pt x="33" y="320"/>
                  </a:cubicBezTo>
                  <a:cubicBezTo>
                    <a:pt x="33" y="324"/>
                    <a:pt x="33" y="324"/>
                    <a:pt x="33" y="324"/>
                  </a:cubicBezTo>
                  <a:cubicBezTo>
                    <a:pt x="31" y="324"/>
                    <a:pt x="33" y="320"/>
                    <a:pt x="32" y="318"/>
                  </a:cubicBezTo>
                  <a:close/>
                  <a:moveTo>
                    <a:pt x="33" y="313"/>
                  </a:moveTo>
                  <a:cubicBezTo>
                    <a:pt x="33" y="314"/>
                    <a:pt x="33" y="315"/>
                    <a:pt x="33" y="317"/>
                  </a:cubicBezTo>
                  <a:cubicBezTo>
                    <a:pt x="32" y="317"/>
                    <a:pt x="32" y="317"/>
                    <a:pt x="32" y="317"/>
                  </a:cubicBezTo>
                  <a:cubicBezTo>
                    <a:pt x="32" y="315"/>
                    <a:pt x="33" y="315"/>
                    <a:pt x="33" y="313"/>
                  </a:cubicBezTo>
                  <a:close/>
                  <a:moveTo>
                    <a:pt x="5" y="320"/>
                  </a:moveTo>
                  <a:cubicBezTo>
                    <a:pt x="6" y="320"/>
                    <a:pt x="6" y="322"/>
                    <a:pt x="6" y="324"/>
                  </a:cubicBezTo>
                  <a:cubicBezTo>
                    <a:pt x="5" y="325"/>
                    <a:pt x="5" y="322"/>
                    <a:pt x="5" y="320"/>
                  </a:cubicBezTo>
                  <a:close/>
                  <a:moveTo>
                    <a:pt x="202" y="321"/>
                  </a:moveTo>
                  <a:cubicBezTo>
                    <a:pt x="202" y="322"/>
                    <a:pt x="202" y="324"/>
                    <a:pt x="202" y="325"/>
                  </a:cubicBezTo>
                  <a:cubicBezTo>
                    <a:pt x="202" y="327"/>
                    <a:pt x="202" y="328"/>
                    <a:pt x="202" y="330"/>
                  </a:cubicBezTo>
                  <a:cubicBezTo>
                    <a:pt x="201" y="329"/>
                    <a:pt x="201" y="327"/>
                    <a:pt x="201" y="325"/>
                  </a:cubicBezTo>
                  <a:cubicBezTo>
                    <a:pt x="201" y="323"/>
                    <a:pt x="202" y="322"/>
                    <a:pt x="202" y="321"/>
                  </a:cubicBezTo>
                  <a:close/>
                  <a:moveTo>
                    <a:pt x="22" y="323"/>
                  </a:moveTo>
                  <a:cubicBezTo>
                    <a:pt x="22" y="324"/>
                    <a:pt x="22" y="326"/>
                    <a:pt x="22" y="329"/>
                  </a:cubicBezTo>
                  <a:cubicBezTo>
                    <a:pt x="21" y="329"/>
                    <a:pt x="21" y="328"/>
                    <a:pt x="20" y="328"/>
                  </a:cubicBezTo>
                  <a:cubicBezTo>
                    <a:pt x="20" y="325"/>
                    <a:pt x="22" y="326"/>
                    <a:pt x="22" y="323"/>
                  </a:cubicBezTo>
                  <a:close/>
                  <a:moveTo>
                    <a:pt x="19" y="331"/>
                  </a:moveTo>
                  <a:cubicBezTo>
                    <a:pt x="19" y="331"/>
                    <a:pt x="19" y="332"/>
                    <a:pt x="20" y="332"/>
                  </a:cubicBezTo>
                  <a:cubicBezTo>
                    <a:pt x="20" y="334"/>
                    <a:pt x="19" y="336"/>
                    <a:pt x="19" y="338"/>
                  </a:cubicBezTo>
                  <a:cubicBezTo>
                    <a:pt x="19" y="335"/>
                    <a:pt x="19" y="333"/>
                    <a:pt x="19" y="331"/>
                  </a:cubicBezTo>
                  <a:close/>
                  <a:moveTo>
                    <a:pt x="29" y="339"/>
                  </a:moveTo>
                  <a:cubicBezTo>
                    <a:pt x="30" y="338"/>
                    <a:pt x="30" y="341"/>
                    <a:pt x="31" y="340"/>
                  </a:cubicBezTo>
                  <a:cubicBezTo>
                    <a:pt x="31" y="342"/>
                    <a:pt x="29" y="341"/>
                    <a:pt x="29" y="342"/>
                  </a:cubicBezTo>
                  <a:cubicBezTo>
                    <a:pt x="29" y="341"/>
                    <a:pt x="29" y="340"/>
                    <a:pt x="29" y="339"/>
                  </a:cubicBezTo>
                  <a:close/>
                  <a:moveTo>
                    <a:pt x="202" y="334"/>
                  </a:moveTo>
                  <a:cubicBezTo>
                    <a:pt x="203" y="334"/>
                    <a:pt x="202" y="336"/>
                    <a:pt x="202" y="336"/>
                  </a:cubicBezTo>
                  <a:cubicBezTo>
                    <a:pt x="201" y="336"/>
                    <a:pt x="201" y="334"/>
                    <a:pt x="202" y="334"/>
                  </a:cubicBezTo>
                  <a:close/>
                  <a:moveTo>
                    <a:pt x="193" y="360"/>
                  </a:moveTo>
                  <a:cubicBezTo>
                    <a:pt x="195" y="361"/>
                    <a:pt x="193" y="366"/>
                    <a:pt x="194" y="369"/>
                  </a:cubicBezTo>
                  <a:cubicBezTo>
                    <a:pt x="194" y="368"/>
                    <a:pt x="193" y="367"/>
                    <a:pt x="193" y="365"/>
                  </a:cubicBezTo>
                  <a:cubicBezTo>
                    <a:pt x="193" y="363"/>
                    <a:pt x="193" y="361"/>
                    <a:pt x="193" y="360"/>
                  </a:cubicBezTo>
                  <a:close/>
                  <a:moveTo>
                    <a:pt x="32" y="413"/>
                  </a:moveTo>
                  <a:cubicBezTo>
                    <a:pt x="32" y="416"/>
                    <a:pt x="35" y="421"/>
                    <a:pt x="33" y="423"/>
                  </a:cubicBezTo>
                  <a:cubicBezTo>
                    <a:pt x="32" y="421"/>
                    <a:pt x="32" y="418"/>
                    <a:pt x="31" y="419"/>
                  </a:cubicBezTo>
                  <a:cubicBezTo>
                    <a:pt x="30" y="417"/>
                    <a:pt x="31" y="416"/>
                    <a:pt x="31" y="414"/>
                  </a:cubicBezTo>
                  <a:cubicBezTo>
                    <a:pt x="32" y="414"/>
                    <a:pt x="31" y="413"/>
                    <a:pt x="32" y="413"/>
                  </a:cubicBezTo>
                  <a:close/>
                  <a:moveTo>
                    <a:pt x="197" y="372"/>
                  </a:moveTo>
                  <a:cubicBezTo>
                    <a:pt x="199" y="371"/>
                    <a:pt x="198" y="374"/>
                    <a:pt x="198" y="375"/>
                  </a:cubicBezTo>
                  <a:cubicBezTo>
                    <a:pt x="197" y="375"/>
                    <a:pt x="197" y="373"/>
                    <a:pt x="197" y="372"/>
                  </a:cubicBezTo>
                  <a:close/>
                  <a:moveTo>
                    <a:pt x="35" y="415"/>
                  </a:moveTo>
                  <a:cubicBezTo>
                    <a:pt x="36" y="415"/>
                    <a:pt x="36" y="419"/>
                    <a:pt x="36" y="420"/>
                  </a:cubicBezTo>
                  <a:cubicBezTo>
                    <a:pt x="35" y="420"/>
                    <a:pt x="35" y="416"/>
                    <a:pt x="35" y="415"/>
                  </a:cubicBezTo>
                  <a:close/>
                  <a:moveTo>
                    <a:pt x="198" y="376"/>
                  </a:moveTo>
                  <a:cubicBezTo>
                    <a:pt x="198" y="378"/>
                    <a:pt x="198" y="378"/>
                    <a:pt x="198" y="378"/>
                  </a:cubicBezTo>
                  <a:cubicBezTo>
                    <a:pt x="197" y="378"/>
                    <a:pt x="197" y="376"/>
                    <a:pt x="198" y="376"/>
                  </a:cubicBezTo>
                  <a:close/>
                  <a:moveTo>
                    <a:pt x="201" y="392"/>
                  </a:moveTo>
                  <a:cubicBezTo>
                    <a:pt x="202" y="392"/>
                    <a:pt x="203" y="395"/>
                    <a:pt x="201" y="394"/>
                  </a:cubicBezTo>
                  <a:cubicBezTo>
                    <a:pt x="201" y="394"/>
                    <a:pt x="202" y="393"/>
                    <a:pt x="201" y="392"/>
                  </a:cubicBezTo>
                  <a:close/>
                  <a:moveTo>
                    <a:pt x="195" y="397"/>
                  </a:moveTo>
                  <a:cubicBezTo>
                    <a:pt x="198" y="401"/>
                    <a:pt x="197" y="407"/>
                    <a:pt x="200" y="409"/>
                  </a:cubicBezTo>
                  <a:cubicBezTo>
                    <a:pt x="201" y="410"/>
                    <a:pt x="199" y="410"/>
                    <a:pt x="200" y="411"/>
                  </a:cubicBezTo>
                  <a:cubicBezTo>
                    <a:pt x="199" y="411"/>
                    <a:pt x="198" y="410"/>
                    <a:pt x="196" y="410"/>
                  </a:cubicBezTo>
                  <a:cubicBezTo>
                    <a:pt x="196" y="409"/>
                    <a:pt x="196" y="407"/>
                    <a:pt x="195" y="406"/>
                  </a:cubicBezTo>
                  <a:cubicBezTo>
                    <a:pt x="195" y="405"/>
                    <a:pt x="194" y="405"/>
                    <a:pt x="194" y="404"/>
                  </a:cubicBezTo>
                  <a:cubicBezTo>
                    <a:pt x="193" y="402"/>
                    <a:pt x="194" y="402"/>
                    <a:pt x="193" y="400"/>
                  </a:cubicBezTo>
                  <a:cubicBezTo>
                    <a:pt x="195" y="399"/>
                    <a:pt x="194" y="401"/>
                    <a:pt x="195" y="402"/>
                  </a:cubicBezTo>
                  <a:cubicBezTo>
                    <a:pt x="197" y="401"/>
                    <a:pt x="194" y="399"/>
                    <a:pt x="195" y="397"/>
                  </a:cubicBezTo>
                  <a:close/>
                  <a:moveTo>
                    <a:pt x="203" y="399"/>
                  </a:moveTo>
                  <a:cubicBezTo>
                    <a:pt x="203" y="399"/>
                    <a:pt x="203" y="400"/>
                    <a:pt x="202" y="399"/>
                  </a:cubicBezTo>
                  <a:cubicBezTo>
                    <a:pt x="203" y="400"/>
                    <a:pt x="203" y="400"/>
                    <a:pt x="203" y="400"/>
                  </a:cubicBezTo>
                  <a:cubicBezTo>
                    <a:pt x="202" y="401"/>
                    <a:pt x="203" y="396"/>
                    <a:pt x="203" y="399"/>
                  </a:cubicBezTo>
                  <a:close/>
                  <a:moveTo>
                    <a:pt x="200" y="401"/>
                  </a:moveTo>
                  <a:cubicBezTo>
                    <a:pt x="201" y="401"/>
                    <a:pt x="201" y="402"/>
                    <a:pt x="201" y="403"/>
                  </a:cubicBezTo>
                  <a:cubicBezTo>
                    <a:pt x="201" y="403"/>
                    <a:pt x="200" y="402"/>
                    <a:pt x="200" y="401"/>
                  </a:cubicBezTo>
                  <a:close/>
                  <a:moveTo>
                    <a:pt x="173" y="412"/>
                  </a:moveTo>
                  <a:cubicBezTo>
                    <a:pt x="173" y="410"/>
                    <a:pt x="174" y="413"/>
                    <a:pt x="174" y="412"/>
                  </a:cubicBezTo>
                  <a:cubicBezTo>
                    <a:pt x="174" y="413"/>
                    <a:pt x="174" y="414"/>
                    <a:pt x="173" y="415"/>
                  </a:cubicBezTo>
                  <a:cubicBezTo>
                    <a:pt x="172" y="413"/>
                    <a:pt x="174" y="412"/>
                    <a:pt x="173" y="412"/>
                  </a:cubicBezTo>
                  <a:close/>
                  <a:moveTo>
                    <a:pt x="170" y="416"/>
                  </a:moveTo>
                  <a:cubicBezTo>
                    <a:pt x="170" y="416"/>
                    <a:pt x="172" y="418"/>
                    <a:pt x="171" y="416"/>
                  </a:cubicBezTo>
                  <a:cubicBezTo>
                    <a:pt x="174" y="420"/>
                    <a:pt x="170" y="420"/>
                    <a:pt x="171" y="420"/>
                  </a:cubicBezTo>
                  <a:cubicBezTo>
                    <a:pt x="170" y="421"/>
                    <a:pt x="170" y="420"/>
                    <a:pt x="170" y="420"/>
                  </a:cubicBezTo>
                  <a:cubicBezTo>
                    <a:pt x="170" y="420"/>
                    <a:pt x="170" y="420"/>
                    <a:pt x="170" y="420"/>
                  </a:cubicBezTo>
                  <a:cubicBezTo>
                    <a:pt x="169" y="419"/>
                    <a:pt x="170" y="418"/>
                    <a:pt x="170" y="416"/>
                  </a:cubicBezTo>
                  <a:close/>
                  <a:moveTo>
                    <a:pt x="201" y="406"/>
                  </a:moveTo>
                  <a:cubicBezTo>
                    <a:pt x="202" y="406"/>
                    <a:pt x="202" y="409"/>
                    <a:pt x="203" y="409"/>
                  </a:cubicBezTo>
                  <a:cubicBezTo>
                    <a:pt x="203" y="410"/>
                    <a:pt x="201" y="408"/>
                    <a:pt x="201" y="406"/>
                  </a:cubicBezTo>
                  <a:close/>
                  <a:moveTo>
                    <a:pt x="179" y="415"/>
                  </a:moveTo>
                  <a:cubicBezTo>
                    <a:pt x="180" y="415"/>
                    <a:pt x="181" y="419"/>
                    <a:pt x="179" y="418"/>
                  </a:cubicBezTo>
                  <a:cubicBezTo>
                    <a:pt x="179" y="417"/>
                    <a:pt x="179" y="417"/>
                    <a:pt x="179" y="415"/>
                  </a:cubicBezTo>
                  <a:close/>
                  <a:moveTo>
                    <a:pt x="202" y="414"/>
                  </a:moveTo>
                  <a:cubicBezTo>
                    <a:pt x="200" y="415"/>
                    <a:pt x="199" y="415"/>
                    <a:pt x="199" y="413"/>
                  </a:cubicBezTo>
                  <a:cubicBezTo>
                    <a:pt x="200" y="415"/>
                    <a:pt x="201" y="411"/>
                    <a:pt x="202" y="414"/>
                  </a:cubicBezTo>
                  <a:close/>
                  <a:moveTo>
                    <a:pt x="207" y="410"/>
                  </a:moveTo>
                  <a:cubicBezTo>
                    <a:pt x="207" y="411"/>
                    <a:pt x="208" y="414"/>
                    <a:pt x="209" y="414"/>
                  </a:cubicBezTo>
                  <a:cubicBezTo>
                    <a:pt x="207" y="415"/>
                    <a:pt x="206" y="411"/>
                    <a:pt x="206" y="410"/>
                  </a:cubicBezTo>
                  <a:cubicBezTo>
                    <a:pt x="206" y="410"/>
                    <a:pt x="207" y="412"/>
                    <a:pt x="207" y="410"/>
                  </a:cubicBezTo>
                  <a:close/>
                  <a:moveTo>
                    <a:pt x="196" y="416"/>
                  </a:moveTo>
                  <a:cubicBezTo>
                    <a:pt x="196" y="416"/>
                    <a:pt x="196" y="417"/>
                    <a:pt x="197" y="418"/>
                  </a:cubicBezTo>
                  <a:cubicBezTo>
                    <a:pt x="196" y="418"/>
                    <a:pt x="196" y="418"/>
                    <a:pt x="196" y="418"/>
                  </a:cubicBezTo>
                  <a:cubicBezTo>
                    <a:pt x="195" y="417"/>
                    <a:pt x="196" y="418"/>
                    <a:pt x="196" y="416"/>
                  </a:cubicBezTo>
                  <a:close/>
                  <a:moveTo>
                    <a:pt x="202" y="421"/>
                  </a:moveTo>
                  <a:cubicBezTo>
                    <a:pt x="203" y="419"/>
                    <a:pt x="203" y="422"/>
                    <a:pt x="203" y="423"/>
                  </a:cubicBezTo>
                  <a:cubicBezTo>
                    <a:pt x="201" y="422"/>
                    <a:pt x="200" y="423"/>
                    <a:pt x="198" y="422"/>
                  </a:cubicBezTo>
                  <a:cubicBezTo>
                    <a:pt x="199" y="420"/>
                    <a:pt x="200" y="419"/>
                    <a:pt x="200" y="417"/>
                  </a:cubicBezTo>
                  <a:cubicBezTo>
                    <a:pt x="201" y="418"/>
                    <a:pt x="202" y="419"/>
                    <a:pt x="202" y="420"/>
                  </a:cubicBezTo>
                  <a:cubicBezTo>
                    <a:pt x="202" y="421"/>
                    <a:pt x="203" y="421"/>
                    <a:pt x="202" y="421"/>
                  </a:cubicBezTo>
                  <a:close/>
                  <a:moveTo>
                    <a:pt x="203" y="419"/>
                  </a:moveTo>
                  <a:cubicBezTo>
                    <a:pt x="203" y="418"/>
                    <a:pt x="205" y="419"/>
                    <a:pt x="205" y="418"/>
                  </a:cubicBezTo>
                  <a:cubicBezTo>
                    <a:pt x="206" y="420"/>
                    <a:pt x="205" y="420"/>
                    <a:pt x="206" y="421"/>
                  </a:cubicBezTo>
                  <a:cubicBezTo>
                    <a:pt x="205" y="421"/>
                    <a:pt x="204" y="419"/>
                    <a:pt x="203" y="419"/>
                  </a:cubicBezTo>
                  <a:close/>
                  <a:moveTo>
                    <a:pt x="187" y="426"/>
                  </a:moveTo>
                  <a:cubicBezTo>
                    <a:pt x="187" y="425"/>
                    <a:pt x="189" y="426"/>
                    <a:pt x="189" y="425"/>
                  </a:cubicBezTo>
                  <a:cubicBezTo>
                    <a:pt x="190" y="427"/>
                    <a:pt x="189" y="427"/>
                    <a:pt x="189" y="428"/>
                  </a:cubicBezTo>
                  <a:cubicBezTo>
                    <a:pt x="188" y="429"/>
                    <a:pt x="188" y="426"/>
                    <a:pt x="187" y="426"/>
                  </a:cubicBezTo>
                  <a:close/>
                  <a:moveTo>
                    <a:pt x="206" y="421"/>
                  </a:moveTo>
                  <a:cubicBezTo>
                    <a:pt x="207" y="422"/>
                    <a:pt x="207" y="421"/>
                    <a:pt x="208" y="420"/>
                  </a:cubicBezTo>
                  <a:cubicBezTo>
                    <a:pt x="208" y="422"/>
                    <a:pt x="208" y="422"/>
                    <a:pt x="208" y="422"/>
                  </a:cubicBezTo>
                  <a:cubicBezTo>
                    <a:pt x="208" y="422"/>
                    <a:pt x="207" y="421"/>
                    <a:pt x="207" y="423"/>
                  </a:cubicBezTo>
                  <a:cubicBezTo>
                    <a:pt x="207" y="423"/>
                    <a:pt x="207" y="422"/>
                    <a:pt x="206" y="421"/>
                  </a:cubicBezTo>
                  <a:close/>
                  <a:moveTo>
                    <a:pt x="69" y="497"/>
                  </a:moveTo>
                  <a:cubicBezTo>
                    <a:pt x="71" y="497"/>
                    <a:pt x="72" y="502"/>
                    <a:pt x="73" y="504"/>
                  </a:cubicBezTo>
                  <a:cubicBezTo>
                    <a:pt x="72" y="503"/>
                    <a:pt x="70" y="499"/>
                    <a:pt x="69" y="497"/>
                  </a:cubicBezTo>
                  <a:close/>
                  <a:moveTo>
                    <a:pt x="67" y="523"/>
                  </a:moveTo>
                  <a:cubicBezTo>
                    <a:pt x="67" y="522"/>
                    <a:pt x="68" y="522"/>
                    <a:pt x="69" y="522"/>
                  </a:cubicBezTo>
                  <a:cubicBezTo>
                    <a:pt x="70" y="526"/>
                    <a:pt x="70" y="526"/>
                    <a:pt x="71" y="529"/>
                  </a:cubicBezTo>
                  <a:cubicBezTo>
                    <a:pt x="70" y="529"/>
                    <a:pt x="68" y="526"/>
                    <a:pt x="67" y="523"/>
                  </a:cubicBezTo>
                  <a:close/>
                  <a:moveTo>
                    <a:pt x="65" y="533"/>
                  </a:moveTo>
                  <a:cubicBezTo>
                    <a:pt x="66" y="532"/>
                    <a:pt x="66" y="535"/>
                    <a:pt x="68" y="538"/>
                  </a:cubicBezTo>
                  <a:cubicBezTo>
                    <a:pt x="67" y="538"/>
                    <a:pt x="67" y="536"/>
                    <a:pt x="65" y="533"/>
                  </a:cubicBezTo>
                  <a:close/>
                  <a:moveTo>
                    <a:pt x="83" y="521"/>
                  </a:moveTo>
                  <a:cubicBezTo>
                    <a:pt x="84" y="524"/>
                    <a:pt x="84" y="524"/>
                    <a:pt x="84" y="524"/>
                  </a:cubicBezTo>
                  <a:cubicBezTo>
                    <a:pt x="83" y="525"/>
                    <a:pt x="84" y="525"/>
                    <a:pt x="83" y="527"/>
                  </a:cubicBezTo>
                  <a:cubicBezTo>
                    <a:pt x="81" y="524"/>
                    <a:pt x="81" y="524"/>
                    <a:pt x="81" y="524"/>
                  </a:cubicBezTo>
                  <a:cubicBezTo>
                    <a:pt x="84" y="526"/>
                    <a:pt x="82" y="522"/>
                    <a:pt x="83" y="521"/>
                  </a:cubicBezTo>
                  <a:close/>
                  <a:moveTo>
                    <a:pt x="164" y="467"/>
                  </a:moveTo>
                  <a:cubicBezTo>
                    <a:pt x="164" y="469"/>
                    <a:pt x="164" y="470"/>
                    <a:pt x="164" y="472"/>
                  </a:cubicBezTo>
                  <a:cubicBezTo>
                    <a:pt x="165" y="473"/>
                    <a:pt x="165" y="473"/>
                    <a:pt x="165" y="474"/>
                  </a:cubicBezTo>
                  <a:cubicBezTo>
                    <a:pt x="166" y="474"/>
                    <a:pt x="166" y="473"/>
                    <a:pt x="166" y="472"/>
                  </a:cubicBezTo>
                  <a:cubicBezTo>
                    <a:pt x="166" y="471"/>
                    <a:pt x="166" y="473"/>
                    <a:pt x="165" y="473"/>
                  </a:cubicBezTo>
                  <a:cubicBezTo>
                    <a:pt x="165" y="472"/>
                    <a:pt x="165" y="471"/>
                    <a:pt x="165" y="470"/>
                  </a:cubicBezTo>
                  <a:cubicBezTo>
                    <a:pt x="165" y="469"/>
                    <a:pt x="166" y="472"/>
                    <a:pt x="166" y="471"/>
                  </a:cubicBezTo>
                  <a:cubicBezTo>
                    <a:pt x="167" y="469"/>
                    <a:pt x="165" y="469"/>
                    <a:pt x="165" y="468"/>
                  </a:cubicBezTo>
                  <a:cubicBezTo>
                    <a:pt x="166" y="467"/>
                    <a:pt x="167" y="472"/>
                    <a:pt x="168" y="470"/>
                  </a:cubicBezTo>
                  <a:cubicBezTo>
                    <a:pt x="169" y="472"/>
                    <a:pt x="169" y="472"/>
                    <a:pt x="169" y="473"/>
                  </a:cubicBezTo>
                  <a:cubicBezTo>
                    <a:pt x="170" y="473"/>
                    <a:pt x="169" y="472"/>
                    <a:pt x="169" y="471"/>
                  </a:cubicBezTo>
                  <a:cubicBezTo>
                    <a:pt x="170" y="470"/>
                    <a:pt x="170" y="470"/>
                    <a:pt x="170" y="470"/>
                  </a:cubicBezTo>
                  <a:cubicBezTo>
                    <a:pt x="171" y="472"/>
                    <a:pt x="171" y="473"/>
                    <a:pt x="172" y="475"/>
                  </a:cubicBezTo>
                  <a:cubicBezTo>
                    <a:pt x="172" y="475"/>
                    <a:pt x="174" y="476"/>
                    <a:pt x="173" y="474"/>
                  </a:cubicBezTo>
                  <a:cubicBezTo>
                    <a:pt x="174" y="477"/>
                    <a:pt x="176" y="480"/>
                    <a:pt x="176" y="482"/>
                  </a:cubicBezTo>
                  <a:cubicBezTo>
                    <a:pt x="177" y="484"/>
                    <a:pt x="177" y="481"/>
                    <a:pt x="177" y="482"/>
                  </a:cubicBezTo>
                  <a:cubicBezTo>
                    <a:pt x="177" y="483"/>
                    <a:pt x="177" y="485"/>
                    <a:pt x="176" y="485"/>
                  </a:cubicBezTo>
                  <a:cubicBezTo>
                    <a:pt x="174" y="482"/>
                    <a:pt x="174" y="479"/>
                    <a:pt x="173" y="476"/>
                  </a:cubicBezTo>
                  <a:cubicBezTo>
                    <a:pt x="172" y="477"/>
                    <a:pt x="173" y="479"/>
                    <a:pt x="174" y="481"/>
                  </a:cubicBezTo>
                  <a:cubicBezTo>
                    <a:pt x="173" y="481"/>
                    <a:pt x="174" y="482"/>
                    <a:pt x="174" y="483"/>
                  </a:cubicBezTo>
                  <a:cubicBezTo>
                    <a:pt x="172" y="483"/>
                    <a:pt x="171" y="480"/>
                    <a:pt x="170" y="478"/>
                  </a:cubicBezTo>
                  <a:cubicBezTo>
                    <a:pt x="169" y="479"/>
                    <a:pt x="172" y="483"/>
                    <a:pt x="174" y="486"/>
                  </a:cubicBezTo>
                  <a:cubicBezTo>
                    <a:pt x="173" y="486"/>
                    <a:pt x="173" y="484"/>
                    <a:pt x="172" y="486"/>
                  </a:cubicBezTo>
                  <a:cubicBezTo>
                    <a:pt x="172" y="487"/>
                    <a:pt x="173" y="487"/>
                    <a:pt x="174" y="489"/>
                  </a:cubicBezTo>
                  <a:cubicBezTo>
                    <a:pt x="173" y="489"/>
                    <a:pt x="171" y="487"/>
                    <a:pt x="170" y="485"/>
                  </a:cubicBezTo>
                  <a:cubicBezTo>
                    <a:pt x="171" y="485"/>
                    <a:pt x="172" y="485"/>
                    <a:pt x="172" y="484"/>
                  </a:cubicBezTo>
                  <a:cubicBezTo>
                    <a:pt x="169" y="482"/>
                    <a:pt x="168" y="480"/>
                    <a:pt x="166" y="478"/>
                  </a:cubicBezTo>
                  <a:cubicBezTo>
                    <a:pt x="166" y="481"/>
                    <a:pt x="169" y="481"/>
                    <a:pt x="170" y="484"/>
                  </a:cubicBezTo>
                  <a:cubicBezTo>
                    <a:pt x="169" y="484"/>
                    <a:pt x="170" y="485"/>
                    <a:pt x="170" y="486"/>
                  </a:cubicBezTo>
                  <a:cubicBezTo>
                    <a:pt x="169" y="487"/>
                    <a:pt x="169" y="486"/>
                    <a:pt x="168" y="485"/>
                  </a:cubicBezTo>
                  <a:cubicBezTo>
                    <a:pt x="168" y="485"/>
                    <a:pt x="168" y="485"/>
                    <a:pt x="169" y="486"/>
                  </a:cubicBezTo>
                  <a:cubicBezTo>
                    <a:pt x="166" y="480"/>
                    <a:pt x="164" y="478"/>
                    <a:pt x="163" y="475"/>
                  </a:cubicBezTo>
                  <a:cubicBezTo>
                    <a:pt x="165" y="474"/>
                    <a:pt x="165" y="474"/>
                    <a:pt x="165" y="474"/>
                  </a:cubicBezTo>
                  <a:cubicBezTo>
                    <a:pt x="163" y="472"/>
                    <a:pt x="164" y="471"/>
                    <a:pt x="163" y="469"/>
                  </a:cubicBezTo>
                  <a:cubicBezTo>
                    <a:pt x="164" y="470"/>
                    <a:pt x="163" y="468"/>
                    <a:pt x="164" y="467"/>
                  </a:cubicBezTo>
                  <a:close/>
                  <a:moveTo>
                    <a:pt x="171" y="468"/>
                  </a:moveTo>
                  <a:cubicBezTo>
                    <a:pt x="172" y="470"/>
                    <a:pt x="172" y="471"/>
                    <a:pt x="173" y="469"/>
                  </a:cubicBezTo>
                  <a:cubicBezTo>
                    <a:pt x="173" y="471"/>
                    <a:pt x="172" y="472"/>
                    <a:pt x="174" y="472"/>
                  </a:cubicBezTo>
                  <a:cubicBezTo>
                    <a:pt x="175" y="474"/>
                    <a:pt x="174" y="474"/>
                    <a:pt x="175" y="476"/>
                  </a:cubicBezTo>
                  <a:cubicBezTo>
                    <a:pt x="174" y="474"/>
                    <a:pt x="172" y="474"/>
                    <a:pt x="171" y="472"/>
                  </a:cubicBezTo>
                  <a:cubicBezTo>
                    <a:pt x="174" y="472"/>
                    <a:pt x="169" y="469"/>
                    <a:pt x="171" y="468"/>
                  </a:cubicBezTo>
                  <a:close/>
                  <a:moveTo>
                    <a:pt x="159" y="471"/>
                  </a:moveTo>
                  <a:cubicBezTo>
                    <a:pt x="160" y="471"/>
                    <a:pt x="161" y="473"/>
                    <a:pt x="161" y="474"/>
                  </a:cubicBezTo>
                  <a:cubicBezTo>
                    <a:pt x="160" y="475"/>
                    <a:pt x="159" y="473"/>
                    <a:pt x="159" y="471"/>
                  </a:cubicBezTo>
                  <a:close/>
                  <a:moveTo>
                    <a:pt x="175" y="473"/>
                  </a:moveTo>
                  <a:cubicBezTo>
                    <a:pt x="177" y="474"/>
                    <a:pt x="177" y="477"/>
                    <a:pt x="178" y="476"/>
                  </a:cubicBezTo>
                  <a:cubicBezTo>
                    <a:pt x="180" y="478"/>
                    <a:pt x="178" y="477"/>
                    <a:pt x="178" y="478"/>
                  </a:cubicBezTo>
                  <a:cubicBezTo>
                    <a:pt x="180" y="479"/>
                    <a:pt x="181" y="483"/>
                    <a:pt x="182" y="483"/>
                  </a:cubicBezTo>
                  <a:cubicBezTo>
                    <a:pt x="181" y="484"/>
                    <a:pt x="181" y="482"/>
                    <a:pt x="180" y="482"/>
                  </a:cubicBezTo>
                  <a:cubicBezTo>
                    <a:pt x="179" y="483"/>
                    <a:pt x="181" y="485"/>
                    <a:pt x="182" y="487"/>
                  </a:cubicBezTo>
                  <a:cubicBezTo>
                    <a:pt x="181" y="487"/>
                    <a:pt x="180" y="486"/>
                    <a:pt x="180" y="487"/>
                  </a:cubicBezTo>
                  <a:cubicBezTo>
                    <a:pt x="179" y="485"/>
                    <a:pt x="180" y="486"/>
                    <a:pt x="178" y="484"/>
                  </a:cubicBezTo>
                  <a:cubicBezTo>
                    <a:pt x="179" y="484"/>
                    <a:pt x="180" y="485"/>
                    <a:pt x="180" y="484"/>
                  </a:cubicBezTo>
                  <a:cubicBezTo>
                    <a:pt x="178" y="483"/>
                    <a:pt x="176" y="480"/>
                    <a:pt x="175" y="477"/>
                  </a:cubicBezTo>
                  <a:cubicBezTo>
                    <a:pt x="176" y="479"/>
                    <a:pt x="178" y="481"/>
                    <a:pt x="180" y="482"/>
                  </a:cubicBezTo>
                  <a:cubicBezTo>
                    <a:pt x="179" y="480"/>
                    <a:pt x="174" y="475"/>
                    <a:pt x="175" y="473"/>
                  </a:cubicBezTo>
                  <a:close/>
                  <a:moveTo>
                    <a:pt x="195" y="463"/>
                  </a:moveTo>
                  <a:cubicBezTo>
                    <a:pt x="196" y="463"/>
                    <a:pt x="197" y="466"/>
                    <a:pt x="196" y="466"/>
                  </a:cubicBezTo>
                  <a:cubicBezTo>
                    <a:pt x="195" y="465"/>
                    <a:pt x="195" y="464"/>
                    <a:pt x="195" y="463"/>
                  </a:cubicBezTo>
                  <a:close/>
                  <a:moveTo>
                    <a:pt x="103" y="538"/>
                  </a:moveTo>
                  <a:cubicBezTo>
                    <a:pt x="104" y="540"/>
                    <a:pt x="104" y="540"/>
                    <a:pt x="104" y="540"/>
                  </a:cubicBezTo>
                  <a:cubicBezTo>
                    <a:pt x="103" y="542"/>
                    <a:pt x="103" y="542"/>
                    <a:pt x="103" y="542"/>
                  </a:cubicBezTo>
                  <a:cubicBezTo>
                    <a:pt x="102" y="540"/>
                    <a:pt x="102" y="539"/>
                    <a:pt x="103" y="538"/>
                  </a:cubicBezTo>
                  <a:close/>
                  <a:moveTo>
                    <a:pt x="195" y="469"/>
                  </a:moveTo>
                  <a:cubicBezTo>
                    <a:pt x="195" y="469"/>
                    <a:pt x="195" y="470"/>
                    <a:pt x="195" y="471"/>
                  </a:cubicBezTo>
                  <a:cubicBezTo>
                    <a:pt x="194" y="471"/>
                    <a:pt x="193" y="469"/>
                    <a:pt x="193" y="468"/>
                  </a:cubicBezTo>
                  <a:cubicBezTo>
                    <a:pt x="194" y="469"/>
                    <a:pt x="195" y="468"/>
                    <a:pt x="196" y="469"/>
                  </a:cubicBezTo>
                  <a:cubicBezTo>
                    <a:pt x="195" y="470"/>
                    <a:pt x="195" y="469"/>
                    <a:pt x="195" y="469"/>
                  </a:cubicBezTo>
                  <a:close/>
                  <a:moveTo>
                    <a:pt x="178" y="485"/>
                  </a:moveTo>
                  <a:cubicBezTo>
                    <a:pt x="179" y="487"/>
                    <a:pt x="179" y="487"/>
                    <a:pt x="179" y="487"/>
                  </a:cubicBezTo>
                  <a:cubicBezTo>
                    <a:pt x="178" y="487"/>
                    <a:pt x="178" y="487"/>
                    <a:pt x="178" y="487"/>
                  </a:cubicBezTo>
                  <a:cubicBezTo>
                    <a:pt x="177" y="486"/>
                    <a:pt x="177" y="485"/>
                    <a:pt x="178" y="485"/>
                  </a:cubicBezTo>
                  <a:close/>
                  <a:moveTo>
                    <a:pt x="197" y="471"/>
                  </a:moveTo>
                  <a:cubicBezTo>
                    <a:pt x="198" y="470"/>
                    <a:pt x="199" y="475"/>
                    <a:pt x="198" y="474"/>
                  </a:cubicBezTo>
                  <a:cubicBezTo>
                    <a:pt x="197" y="473"/>
                    <a:pt x="197" y="472"/>
                    <a:pt x="197" y="471"/>
                  </a:cubicBezTo>
                  <a:close/>
                  <a:moveTo>
                    <a:pt x="173" y="496"/>
                  </a:moveTo>
                  <a:cubicBezTo>
                    <a:pt x="174" y="495"/>
                    <a:pt x="174" y="495"/>
                    <a:pt x="174" y="495"/>
                  </a:cubicBezTo>
                  <a:cubicBezTo>
                    <a:pt x="174" y="496"/>
                    <a:pt x="174" y="496"/>
                    <a:pt x="175" y="496"/>
                  </a:cubicBezTo>
                  <a:cubicBezTo>
                    <a:pt x="175" y="497"/>
                    <a:pt x="173" y="497"/>
                    <a:pt x="173" y="496"/>
                  </a:cubicBezTo>
                  <a:close/>
                  <a:moveTo>
                    <a:pt x="189" y="487"/>
                  </a:moveTo>
                  <a:cubicBezTo>
                    <a:pt x="190" y="486"/>
                    <a:pt x="191" y="489"/>
                    <a:pt x="190" y="489"/>
                  </a:cubicBezTo>
                  <a:cubicBezTo>
                    <a:pt x="190" y="488"/>
                    <a:pt x="190" y="488"/>
                    <a:pt x="189" y="487"/>
                  </a:cubicBezTo>
                  <a:close/>
                  <a:moveTo>
                    <a:pt x="193" y="490"/>
                  </a:moveTo>
                  <a:cubicBezTo>
                    <a:pt x="194" y="491"/>
                    <a:pt x="194" y="492"/>
                    <a:pt x="195" y="493"/>
                  </a:cubicBezTo>
                  <a:cubicBezTo>
                    <a:pt x="194" y="493"/>
                    <a:pt x="193" y="491"/>
                    <a:pt x="193" y="492"/>
                  </a:cubicBezTo>
                  <a:cubicBezTo>
                    <a:pt x="192" y="491"/>
                    <a:pt x="192" y="490"/>
                    <a:pt x="193" y="490"/>
                  </a:cubicBezTo>
                  <a:close/>
                  <a:moveTo>
                    <a:pt x="165" y="567"/>
                  </a:moveTo>
                  <a:cubicBezTo>
                    <a:pt x="167" y="568"/>
                    <a:pt x="164" y="564"/>
                    <a:pt x="165" y="563"/>
                  </a:cubicBezTo>
                  <a:cubicBezTo>
                    <a:pt x="167" y="566"/>
                    <a:pt x="169" y="568"/>
                    <a:pt x="171" y="570"/>
                  </a:cubicBezTo>
                  <a:cubicBezTo>
                    <a:pt x="173" y="571"/>
                    <a:pt x="175" y="573"/>
                    <a:pt x="176" y="576"/>
                  </a:cubicBezTo>
                  <a:cubicBezTo>
                    <a:pt x="176" y="577"/>
                    <a:pt x="175" y="578"/>
                    <a:pt x="177" y="579"/>
                  </a:cubicBezTo>
                  <a:cubicBezTo>
                    <a:pt x="176" y="579"/>
                    <a:pt x="177" y="581"/>
                    <a:pt x="176" y="582"/>
                  </a:cubicBezTo>
                  <a:cubicBezTo>
                    <a:pt x="175" y="580"/>
                    <a:pt x="175" y="579"/>
                    <a:pt x="174" y="577"/>
                  </a:cubicBezTo>
                  <a:cubicBezTo>
                    <a:pt x="171" y="576"/>
                    <a:pt x="169" y="573"/>
                    <a:pt x="167" y="572"/>
                  </a:cubicBezTo>
                  <a:cubicBezTo>
                    <a:pt x="166" y="571"/>
                    <a:pt x="166" y="570"/>
                    <a:pt x="167" y="569"/>
                  </a:cubicBezTo>
                  <a:cubicBezTo>
                    <a:pt x="164" y="567"/>
                    <a:pt x="163" y="566"/>
                    <a:pt x="164" y="564"/>
                  </a:cubicBezTo>
                  <a:cubicBezTo>
                    <a:pt x="165" y="565"/>
                    <a:pt x="166" y="566"/>
                    <a:pt x="165" y="567"/>
                  </a:cubicBezTo>
                  <a:close/>
                  <a:moveTo>
                    <a:pt x="164" y="566"/>
                  </a:moveTo>
                  <a:cubicBezTo>
                    <a:pt x="161" y="565"/>
                    <a:pt x="164" y="568"/>
                    <a:pt x="163" y="569"/>
                  </a:cubicBezTo>
                  <a:cubicBezTo>
                    <a:pt x="161" y="566"/>
                    <a:pt x="157" y="562"/>
                    <a:pt x="154" y="558"/>
                  </a:cubicBezTo>
                  <a:cubicBezTo>
                    <a:pt x="150" y="554"/>
                    <a:pt x="148" y="551"/>
                    <a:pt x="148" y="548"/>
                  </a:cubicBezTo>
                  <a:cubicBezTo>
                    <a:pt x="146" y="547"/>
                    <a:pt x="145" y="546"/>
                    <a:pt x="145" y="544"/>
                  </a:cubicBezTo>
                  <a:cubicBezTo>
                    <a:pt x="143" y="543"/>
                    <a:pt x="145" y="545"/>
                    <a:pt x="144" y="545"/>
                  </a:cubicBezTo>
                  <a:cubicBezTo>
                    <a:pt x="143" y="543"/>
                    <a:pt x="142" y="540"/>
                    <a:pt x="142" y="539"/>
                  </a:cubicBezTo>
                  <a:cubicBezTo>
                    <a:pt x="147" y="545"/>
                    <a:pt x="148" y="547"/>
                    <a:pt x="151" y="551"/>
                  </a:cubicBezTo>
                  <a:cubicBezTo>
                    <a:pt x="151" y="551"/>
                    <a:pt x="151" y="550"/>
                    <a:pt x="150" y="549"/>
                  </a:cubicBezTo>
                  <a:cubicBezTo>
                    <a:pt x="155" y="551"/>
                    <a:pt x="155" y="556"/>
                    <a:pt x="162" y="561"/>
                  </a:cubicBezTo>
                  <a:cubicBezTo>
                    <a:pt x="162" y="563"/>
                    <a:pt x="162" y="564"/>
                    <a:pt x="162" y="564"/>
                  </a:cubicBezTo>
                  <a:cubicBezTo>
                    <a:pt x="162" y="565"/>
                    <a:pt x="163" y="564"/>
                    <a:pt x="164" y="566"/>
                  </a:cubicBezTo>
                  <a:close/>
                  <a:moveTo>
                    <a:pt x="139" y="571"/>
                  </a:moveTo>
                  <a:cubicBezTo>
                    <a:pt x="139" y="569"/>
                    <a:pt x="142" y="573"/>
                    <a:pt x="141" y="573"/>
                  </a:cubicBezTo>
                  <a:lnTo>
                    <a:pt x="139" y="571"/>
                  </a:lnTo>
                  <a:close/>
                  <a:moveTo>
                    <a:pt x="188" y="517"/>
                  </a:moveTo>
                  <a:cubicBezTo>
                    <a:pt x="190" y="515"/>
                    <a:pt x="191" y="520"/>
                    <a:pt x="188" y="517"/>
                  </a:cubicBezTo>
                  <a:close/>
                  <a:moveTo>
                    <a:pt x="188" y="518"/>
                  </a:moveTo>
                  <a:cubicBezTo>
                    <a:pt x="189" y="517"/>
                    <a:pt x="191" y="520"/>
                    <a:pt x="190" y="521"/>
                  </a:cubicBezTo>
                  <a:cubicBezTo>
                    <a:pt x="189" y="520"/>
                    <a:pt x="189" y="519"/>
                    <a:pt x="188" y="518"/>
                  </a:cubicBezTo>
                  <a:close/>
                  <a:moveTo>
                    <a:pt x="140" y="575"/>
                  </a:moveTo>
                  <a:cubicBezTo>
                    <a:pt x="142" y="577"/>
                    <a:pt x="141" y="578"/>
                    <a:pt x="143" y="579"/>
                  </a:cubicBezTo>
                  <a:cubicBezTo>
                    <a:pt x="142" y="579"/>
                    <a:pt x="141" y="578"/>
                    <a:pt x="139" y="577"/>
                  </a:cubicBezTo>
                  <a:cubicBezTo>
                    <a:pt x="139" y="576"/>
                    <a:pt x="139" y="575"/>
                    <a:pt x="140" y="575"/>
                  </a:cubicBezTo>
                  <a:close/>
                  <a:moveTo>
                    <a:pt x="153" y="587"/>
                  </a:moveTo>
                  <a:cubicBezTo>
                    <a:pt x="154" y="587"/>
                    <a:pt x="155" y="588"/>
                    <a:pt x="157" y="589"/>
                  </a:cubicBezTo>
                  <a:cubicBezTo>
                    <a:pt x="157" y="588"/>
                    <a:pt x="155" y="588"/>
                    <a:pt x="155" y="587"/>
                  </a:cubicBezTo>
                  <a:cubicBezTo>
                    <a:pt x="155" y="585"/>
                    <a:pt x="158" y="589"/>
                    <a:pt x="159" y="590"/>
                  </a:cubicBezTo>
                  <a:cubicBezTo>
                    <a:pt x="158" y="591"/>
                    <a:pt x="161" y="593"/>
                    <a:pt x="161" y="594"/>
                  </a:cubicBezTo>
                  <a:cubicBezTo>
                    <a:pt x="159" y="592"/>
                    <a:pt x="156" y="590"/>
                    <a:pt x="156" y="591"/>
                  </a:cubicBezTo>
                  <a:cubicBezTo>
                    <a:pt x="154" y="589"/>
                    <a:pt x="154" y="589"/>
                    <a:pt x="153" y="587"/>
                  </a:cubicBezTo>
                  <a:close/>
                  <a:moveTo>
                    <a:pt x="202" y="537"/>
                  </a:moveTo>
                  <a:cubicBezTo>
                    <a:pt x="203" y="537"/>
                    <a:pt x="205" y="539"/>
                    <a:pt x="204" y="540"/>
                  </a:cubicBezTo>
                  <a:cubicBezTo>
                    <a:pt x="203" y="539"/>
                    <a:pt x="202" y="538"/>
                    <a:pt x="202" y="537"/>
                  </a:cubicBezTo>
                  <a:close/>
                  <a:moveTo>
                    <a:pt x="204" y="547"/>
                  </a:moveTo>
                  <a:cubicBezTo>
                    <a:pt x="203" y="546"/>
                    <a:pt x="201" y="545"/>
                    <a:pt x="202" y="544"/>
                  </a:cubicBezTo>
                  <a:cubicBezTo>
                    <a:pt x="203" y="545"/>
                    <a:pt x="205" y="546"/>
                    <a:pt x="204" y="547"/>
                  </a:cubicBezTo>
                  <a:close/>
                  <a:moveTo>
                    <a:pt x="208" y="548"/>
                  </a:moveTo>
                  <a:cubicBezTo>
                    <a:pt x="208" y="549"/>
                    <a:pt x="210" y="551"/>
                    <a:pt x="207" y="550"/>
                  </a:cubicBezTo>
                  <a:cubicBezTo>
                    <a:pt x="209" y="552"/>
                    <a:pt x="213" y="554"/>
                    <a:pt x="212" y="556"/>
                  </a:cubicBezTo>
                  <a:cubicBezTo>
                    <a:pt x="208" y="553"/>
                    <a:pt x="205" y="550"/>
                    <a:pt x="204" y="547"/>
                  </a:cubicBezTo>
                  <a:cubicBezTo>
                    <a:pt x="204" y="547"/>
                    <a:pt x="206" y="548"/>
                    <a:pt x="207" y="549"/>
                  </a:cubicBezTo>
                  <a:cubicBezTo>
                    <a:pt x="206" y="546"/>
                    <a:pt x="203" y="544"/>
                    <a:pt x="201" y="542"/>
                  </a:cubicBezTo>
                  <a:cubicBezTo>
                    <a:pt x="201" y="540"/>
                    <a:pt x="206" y="545"/>
                    <a:pt x="207" y="548"/>
                  </a:cubicBezTo>
                  <a:cubicBezTo>
                    <a:pt x="207" y="548"/>
                    <a:pt x="209" y="548"/>
                    <a:pt x="208" y="547"/>
                  </a:cubicBezTo>
                  <a:cubicBezTo>
                    <a:pt x="209" y="548"/>
                    <a:pt x="211" y="551"/>
                    <a:pt x="212" y="552"/>
                  </a:cubicBezTo>
                  <a:cubicBezTo>
                    <a:pt x="211" y="553"/>
                    <a:pt x="209" y="549"/>
                    <a:pt x="208" y="548"/>
                  </a:cubicBezTo>
                  <a:close/>
                  <a:moveTo>
                    <a:pt x="175" y="583"/>
                  </a:moveTo>
                  <a:cubicBezTo>
                    <a:pt x="176" y="583"/>
                    <a:pt x="177" y="585"/>
                    <a:pt x="179" y="586"/>
                  </a:cubicBezTo>
                  <a:cubicBezTo>
                    <a:pt x="179" y="585"/>
                    <a:pt x="177" y="584"/>
                    <a:pt x="177" y="583"/>
                  </a:cubicBezTo>
                  <a:cubicBezTo>
                    <a:pt x="178" y="582"/>
                    <a:pt x="179" y="583"/>
                    <a:pt x="181" y="584"/>
                  </a:cubicBezTo>
                  <a:cubicBezTo>
                    <a:pt x="183" y="588"/>
                    <a:pt x="180" y="587"/>
                    <a:pt x="182" y="592"/>
                  </a:cubicBezTo>
                  <a:cubicBezTo>
                    <a:pt x="179" y="589"/>
                    <a:pt x="180" y="592"/>
                    <a:pt x="177" y="589"/>
                  </a:cubicBezTo>
                  <a:cubicBezTo>
                    <a:pt x="179" y="589"/>
                    <a:pt x="179" y="589"/>
                    <a:pt x="178" y="587"/>
                  </a:cubicBezTo>
                  <a:cubicBezTo>
                    <a:pt x="176" y="586"/>
                    <a:pt x="176" y="585"/>
                    <a:pt x="175" y="583"/>
                  </a:cubicBezTo>
                  <a:close/>
                  <a:moveTo>
                    <a:pt x="214" y="554"/>
                  </a:moveTo>
                  <a:cubicBezTo>
                    <a:pt x="216" y="554"/>
                    <a:pt x="216" y="555"/>
                    <a:pt x="218" y="557"/>
                  </a:cubicBezTo>
                  <a:cubicBezTo>
                    <a:pt x="216" y="557"/>
                    <a:pt x="215" y="556"/>
                    <a:pt x="214" y="554"/>
                  </a:cubicBezTo>
                  <a:close/>
                  <a:moveTo>
                    <a:pt x="520" y="133"/>
                  </a:moveTo>
                  <a:cubicBezTo>
                    <a:pt x="517" y="132"/>
                    <a:pt x="515" y="131"/>
                    <a:pt x="514" y="130"/>
                  </a:cubicBezTo>
                  <a:cubicBezTo>
                    <a:pt x="514" y="130"/>
                    <a:pt x="516" y="130"/>
                    <a:pt x="515" y="129"/>
                  </a:cubicBezTo>
                  <a:cubicBezTo>
                    <a:pt x="516" y="131"/>
                    <a:pt x="519" y="131"/>
                    <a:pt x="520" y="133"/>
                  </a:cubicBezTo>
                  <a:close/>
                  <a:moveTo>
                    <a:pt x="505" y="122"/>
                  </a:moveTo>
                  <a:cubicBezTo>
                    <a:pt x="506" y="122"/>
                    <a:pt x="507" y="123"/>
                    <a:pt x="508" y="122"/>
                  </a:cubicBezTo>
                  <a:cubicBezTo>
                    <a:pt x="510" y="123"/>
                    <a:pt x="510" y="123"/>
                    <a:pt x="512" y="124"/>
                  </a:cubicBezTo>
                  <a:cubicBezTo>
                    <a:pt x="512" y="124"/>
                    <a:pt x="511" y="124"/>
                    <a:pt x="509" y="124"/>
                  </a:cubicBezTo>
                  <a:cubicBezTo>
                    <a:pt x="508" y="123"/>
                    <a:pt x="507" y="123"/>
                    <a:pt x="505" y="122"/>
                  </a:cubicBezTo>
                  <a:close/>
                  <a:moveTo>
                    <a:pt x="509" y="124"/>
                  </a:moveTo>
                  <a:cubicBezTo>
                    <a:pt x="512" y="126"/>
                    <a:pt x="508" y="125"/>
                    <a:pt x="506" y="124"/>
                  </a:cubicBezTo>
                  <a:cubicBezTo>
                    <a:pt x="507" y="124"/>
                    <a:pt x="508" y="124"/>
                    <a:pt x="509" y="124"/>
                  </a:cubicBezTo>
                  <a:cubicBezTo>
                    <a:pt x="510" y="125"/>
                    <a:pt x="512" y="125"/>
                    <a:pt x="513" y="126"/>
                  </a:cubicBezTo>
                  <a:cubicBezTo>
                    <a:pt x="511" y="127"/>
                    <a:pt x="511" y="125"/>
                    <a:pt x="509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7" name="MH_Other_12"/>
            <p:cNvSpPr>
              <a:spLocks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7427913" y="4494214"/>
              <a:ext cx="1598612" cy="1254125"/>
            </a:xfrm>
            <a:custGeom>
              <a:avLst/>
              <a:gdLst>
                <a:gd name="T0" fmla="*/ 2147483646 w 738"/>
                <a:gd name="T1" fmla="*/ 2147483646 h 578"/>
                <a:gd name="T2" fmla="*/ 2147483646 w 738"/>
                <a:gd name="T3" fmla="*/ 2147483646 h 578"/>
                <a:gd name="T4" fmla="*/ 2147483646 w 738"/>
                <a:gd name="T5" fmla="*/ 2147483646 h 578"/>
                <a:gd name="T6" fmla="*/ 2147483646 w 738"/>
                <a:gd name="T7" fmla="*/ 2147483646 h 578"/>
                <a:gd name="T8" fmla="*/ 2147483646 w 738"/>
                <a:gd name="T9" fmla="*/ 2147483646 h 578"/>
                <a:gd name="T10" fmla="*/ 2147483646 w 738"/>
                <a:gd name="T11" fmla="*/ 2147483646 h 578"/>
                <a:gd name="T12" fmla="*/ 2147483646 w 738"/>
                <a:gd name="T13" fmla="*/ 2147483646 h 578"/>
                <a:gd name="T14" fmla="*/ 2147483646 w 738"/>
                <a:gd name="T15" fmla="*/ 2147483646 h 578"/>
                <a:gd name="T16" fmla="*/ 2147483646 w 738"/>
                <a:gd name="T17" fmla="*/ 2147483646 h 578"/>
                <a:gd name="T18" fmla="*/ 2147483646 w 738"/>
                <a:gd name="T19" fmla="*/ 2147483646 h 578"/>
                <a:gd name="T20" fmla="*/ 2147483646 w 738"/>
                <a:gd name="T21" fmla="*/ 2147483646 h 578"/>
                <a:gd name="T22" fmla="*/ 2147483646 w 738"/>
                <a:gd name="T23" fmla="*/ 2147483646 h 578"/>
                <a:gd name="T24" fmla="*/ 2147483646 w 738"/>
                <a:gd name="T25" fmla="*/ 2147483646 h 578"/>
                <a:gd name="T26" fmla="*/ 2147483646 w 738"/>
                <a:gd name="T27" fmla="*/ 2147483646 h 578"/>
                <a:gd name="T28" fmla="*/ 2147483646 w 738"/>
                <a:gd name="T29" fmla="*/ 2147483646 h 578"/>
                <a:gd name="T30" fmla="*/ 2147483646 w 738"/>
                <a:gd name="T31" fmla="*/ 2147483646 h 578"/>
                <a:gd name="T32" fmla="*/ 2147483646 w 738"/>
                <a:gd name="T33" fmla="*/ 2147483646 h 578"/>
                <a:gd name="T34" fmla="*/ 2147483646 w 738"/>
                <a:gd name="T35" fmla="*/ 2147483646 h 578"/>
                <a:gd name="T36" fmla="*/ 2147483646 w 738"/>
                <a:gd name="T37" fmla="*/ 2147483646 h 578"/>
                <a:gd name="T38" fmla="*/ 2147483646 w 738"/>
                <a:gd name="T39" fmla="*/ 2147483646 h 578"/>
                <a:gd name="T40" fmla="*/ 2147483646 w 738"/>
                <a:gd name="T41" fmla="*/ 2147483646 h 578"/>
                <a:gd name="T42" fmla="*/ 2147483646 w 738"/>
                <a:gd name="T43" fmla="*/ 2147483646 h 578"/>
                <a:gd name="T44" fmla="*/ 2147483646 w 738"/>
                <a:gd name="T45" fmla="*/ 2147483646 h 578"/>
                <a:gd name="T46" fmla="*/ 2147483646 w 738"/>
                <a:gd name="T47" fmla="*/ 2147483646 h 578"/>
                <a:gd name="T48" fmla="*/ 2147483646 w 738"/>
                <a:gd name="T49" fmla="*/ 2147483646 h 578"/>
                <a:gd name="T50" fmla="*/ 2147483646 w 738"/>
                <a:gd name="T51" fmla="*/ 2147483646 h 578"/>
                <a:gd name="T52" fmla="*/ 2147483646 w 738"/>
                <a:gd name="T53" fmla="*/ 2147483646 h 578"/>
                <a:gd name="T54" fmla="*/ 2147483646 w 738"/>
                <a:gd name="T55" fmla="*/ 2147483646 h 578"/>
                <a:gd name="T56" fmla="*/ 2147483646 w 738"/>
                <a:gd name="T57" fmla="*/ 2147483646 h 578"/>
                <a:gd name="T58" fmla="*/ 2147483646 w 738"/>
                <a:gd name="T59" fmla="*/ 2147483646 h 578"/>
                <a:gd name="T60" fmla="*/ 2147483646 w 738"/>
                <a:gd name="T61" fmla="*/ 2147483646 h 578"/>
                <a:gd name="T62" fmla="*/ 2147483646 w 738"/>
                <a:gd name="T63" fmla="*/ 2147483646 h 578"/>
                <a:gd name="T64" fmla="*/ 2147483646 w 738"/>
                <a:gd name="T65" fmla="*/ 2147483646 h 578"/>
                <a:gd name="T66" fmla="*/ 2147483646 w 738"/>
                <a:gd name="T67" fmla="*/ 2147483646 h 578"/>
                <a:gd name="T68" fmla="*/ 2147483646 w 738"/>
                <a:gd name="T69" fmla="*/ 2147483646 h 578"/>
                <a:gd name="T70" fmla="*/ 2147483646 w 738"/>
                <a:gd name="T71" fmla="*/ 2147483646 h 578"/>
                <a:gd name="T72" fmla="*/ 2147483646 w 738"/>
                <a:gd name="T73" fmla="*/ 2147483646 h 578"/>
                <a:gd name="T74" fmla="*/ 2147483646 w 738"/>
                <a:gd name="T75" fmla="*/ 2147483646 h 578"/>
                <a:gd name="T76" fmla="*/ 2147483646 w 738"/>
                <a:gd name="T77" fmla="*/ 2147483646 h 578"/>
                <a:gd name="T78" fmla="*/ 2147483646 w 738"/>
                <a:gd name="T79" fmla="*/ 2147483646 h 578"/>
                <a:gd name="T80" fmla="*/ 2147483646 w 738"/>
                <a:gd name="T81" fmla="*/ 2147483646 h 578"/>
                <a:gd name="T82" fmla="*/ 2147483646 w 738"/>
                <a:gd name="T83" fmla="*/ 2147483646 h 578"/>
                <a:gd name="T84" fmla="*/ 2147483646 w 738"/>
                <a:gd name="T85" fmla="*/ 2147483646 h 578"/>
                <a:gd name="T86" fmla="*/ 2147483646 w 738"/>
                <a:gd name="T87" fmla="*/ 2147483646 h 578"/>
                <a:gd name="T88" fmla="*/ 2147483646 w 738"/>
                <a:gd name="T89" fmla="*/ 2147483646 h 578"/>
                <a:gd name="T90" fmla="*/ 2147483646 w 738"/>
                <a:gd name="T91" fmla="*/ 2147483646 h 578"/>
                <a:gd name="T92" fmla="*/ 2147483646 w 738"/>
                <a:gd name="T93" fmla="*/ 2147483646 h 578"/>
                <a:gd name="T94" fmla="*/ 2147483646 w 738"/>
                <a:gd name="T95" fmla="*/ 2147483646 h 578"/>
                <a:gd name="T96" fmla="*/ 2147483646 w 738"/>
                <a:gd name="T97" fmla="*/ 2147483646 h 578"/>
                <a:gd name="T98" fmla="*/ 2147483646 w 738"/>
                <a:gd name="T99" fmla="*/ 2147483646 h 578"/>
                <a:gd name="T100" fmla="*/ 2147483646 w 738"/>
                <a:gd name="T101" fmla="*/ 2147483646 h 578"/>
                <a:gd name="T102" fmla="*/ 2147483646 w 738"/>
                <a:gd name="T103" fmla="*/ 2147483646 h 578"/>
                <a:gd name="T104" fmla="*/ 2147483646 w 738"/>
                <a:gd name="T105" fmla="*/ 2147483646 h 578"/>
                <a:gd name="T106" fmla="*/ 2147483646 w 738"/>
                <a:gd name="T107" fmla="*/ 2147483646 h 578"/>
                <a:gd name="T108" fmla="*/ 2147483646 w 738"/>
                <a:gd name="T109" fmla="*/ 2147483646 h 578"/>
                <a:gd name="T110" fmla="*/ 2147483646 w 738"/>
                <a:gd name="T111" fmla="*/ 2147483646 h 578"/>
                <a:gd name="T112" fmla="*/ 2147483646 w 738"/>
                <a:gd name="T113" fmla="*/ 2147483646 h 578"/>
                <a:gd name="T114" fmla="*/ 2147483646 w 738"/>
                <a:gd name="T115" fmla="*/ 2147483646 h 578"/>
                <a:gd name="T116" fmla="*/ 2147483646 w 738"/>
                <a:gd name="T117" fmla="*/ 2147483646 h 578"/>
                <a:gd name="T118" fmla="*/ 2147483646 w 738"/>
                <a:gd name="T119" fmla="*/ 2147483646 h 578"/>
                <a:gd name="T120" fmla="*/ 2147483646 w 738"/>
                <a:gd name="T121" fmla="*/ 2147483646 h 578"/>
                <a:gd name="T122" fmla="*/ 2147483646 w 738"/>
                <a:gd name="T123" fmla="*/ 2147483646 h 578"/>
                <a:gd name="T124" fmla="*/ 2147483646 w 738"/>
                <a:gd name="T125" fmla="*/ 2147483646 h 57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38" h="578">
                  <a:moveTo>
                    <a:pt x="20" y="106"/>
                  </a:moveTo>
                  <a:cubicBezTo>
                    <a:pt x="20" y="107"/>
                    <a:pt x="19" y="109"/>
                    <a:pt x="19" y="110"/>
                  </a:cubicBezTo>
                  <a:cubicBezTo>
                    <a:pt x="20" y="106"/>
                    <a:pt x="18" y="110"/>
                    <a:pt x="18" y="110"/>
                  </a:cubicBezTo>
                  <a:cubicBezTo>
                    <a:pt x="18" y="108"/>
                    <a:pt x="18" y="108"/>
                    <a:pt x="19" y="106"/>
                  </a:cubicBezTo>
                  <a:cubicBezTo>
                    <a:pt x="17" y="106"/>
                    <a:pt x="17" y="108"/>
                    <a:pt x="16" y="111"/>
                  </a:cubicBezTo>
                  <a:cubicBezTo>
                    <a:pt x="16" y="113"/>
                    <a:pt x="16" y="116"/>
                    <a:pt x="15" y="118"/>
                  </a:cubicBezTo>
                  <a:cubicBezTo>
                    <a:pt x="15" y="122"/>
                    <a:pt x="13" y="120"/>
                    <a:pt x="12" y="125"/>
                  </a:cubicBezTo>
                  <a:cubicBezTo>
                    <a:pt x="12" y="125"/>
                    <a:pt x="13" y="123"/>
                    <a:pt x="13" y="123"/>
                  </a:cubicBezTo>
                  <a:cubicBezTo>
                    <a:pt x="13" y="125"/>
                    <a:pt x="13" y="127"/>
                    <a:pt x="12" y="129"/>
                  </a:cubicBezTo>
                  <a:cubicBezTo>
                    <a:pt x="12" y="130"/>
                    <a:pt x="12" y="132"/>
                    <a:pt x="11" y="133"/>
                  </a:cubicBezTo>
                  <a:cubicBezTo>
                    <a:pt x="11" y="130"/>
                    <a:pt x="10" y="133"/>
                    <a:pt x="9" y="135"/>
                  </a:cubicBezTo>
                  <a:cubicBezTo>
                    <a:pt x="10" y="136"/>
                    <a:pt x="9" y="138"/>
                    <a:pt x="9" y="141"/>
                  </a:cubicBezTo>
                  <a:cubicBezTo>
                    <a:pt x="8" y="138"/>
                    <a:pt x="8" y="145"/>
                    <a:pt x="7" y="142"/>
                  </a:cubicBezTo>
                  <a:cubicBezTo>
                    <a:pt x="7" y="146"/>
                    <a:pt x="8" y="144"/>
                    <a:pt x="8" y="146"/>
                  </a:cubicBezTo>
                  <a:cubicBezTo>
                    <a:pt x="6" y="148"/>
                    <a:pt x="8" y="146"/>
                    <a:pt x="8" y="149"/>
                  </a:cubicBezTo>
                  <a:cubicBezTo>
                    <a:pt x="7" y="150"/>
                    <a:pt x="7" y="152"/>
                    <a:pt x="7" y="150"/>
                  </a:cubicBezTo>
                  <a:cubicBezTo>
                    <a:pt x="6" y="155"/>
                    <a:pt x="6" y="157"/>
                    <a:pt x="5" y="161"/>
                  </a:cubicBezTo>
                  <a:cubicBezTo>
                    <a:pt x="6" y="162"/>
                    <a:pt x="6" y="162"/>
                    <a:pt x="6" y="163"/>
                  </a:cubicBezTo>
                  <a:cubicBezTo>
                    <a:pt x="6" y="166"/>
                    <a:pt x="5" y="170"/>
                    <a:pt x="5" y="175"/>
                  </a:cubicBezTo>
                  <a:cubicBezTo>
                    <a:pt x="3" y="174"/>
                    <a:pt x="2" y="187"/>
                    <a:pt x="1" y="191"/>
                  </a:cubicBezTo>
                  <a:cubicBezTo>
                    <a:pt x="1" y="191"/>
                    <a:pt x="2" y="190"/>
                    <a:pt x="2" y="191"/>
                  </a:cubicBezTo>
                  <a:cubicBezTo>
                    <a:pt x="1" y="194"/>
                    <a:pt x="0" y="193"/>
                    <a:pt x="1" y="196"/>
                  </a:cubicBezTo>
                  <a:cubicBezTo>
                    <a:pt x="2" y="196"/>
                    <a:pt x="1" y="192"/>
                    <a:pt x="2" y="193"/>
                  </a:cubicBezTo>
                  <a:cubicBezTo>
                    <a:pt x="2" y="197"/>
                    <a:pt x="4" y="205"/>
                    <a:pt x="3" y="209"/>
                  </a:cubicBezTo>
                  <a:cubicBezTo>
                    <a:pt x="3" y="206"/>
                    <a:pt x="2" y="205"/>
                    <a:pt x="2" y="206"/>
                  </a:cubicBezTo>
                  <a:cubicBezTo>
                    <a:pt x="2" y="208"/>
                    <a:pt x="3" y="209"/>
                    <a:pt x="3" y="213"/>
                  </a:cubicBezTo>
                  <a:cubicBezTo>
                    <a:pt x="3" y="212"/>
                    <a:pt x="2" y="212"/>
                    <a:pt x="2" y="211"/>
                  </a:cubicBezTo>
                  <a:cubicBezTo>
                    <a:pt x="1" y="216"/>
                    <a:pt x="3" y="220"/>
                    <a:pt x="3" y="224"/>
                  </a:cubicBezTo>
                  <a:cubicBezTo>
                    <a:pt x="2" y="223"/>
                    <a:pt x="2" y="223"/>
                    <a:pt x="2" y="222"/>
                  </a:cubicBezTo>
                  <a:cubicBezTo>
                    <a:pt x="1" y="219"/>
                    <a:pt x="1" y="215"/>
                    <a:pt x="1" y="212"/>
                  </a:cubicBezTo>
                  <a:cubicBezTo>
                    <a:pt x="1" y="209"/>
                    <a:pt x="1" y="205"/>
                    <a:pt x="0" y="204"/>
                  </a:cubicBezTo>
                  <a:cubicBezTo>
                    <a:pt x="1" y="210"/>
                    <a:pt x="0" y="217"/>
                    <a:pt x="1" y="225"/>
                  </a:cubicBezTo>
                  <a:cubicBezTo>
                    <a:pt x="0" y="225"/>
                    <a:pt x="3" y="236"/>
                    <a:pt x="2" y="238"/>
                  </a:cubicBezTo>
                  <a:cubicBezTo>
                    <a:pt x="2" y="240"/>
                    <a:pt x="3" y="243"/>
                    <a:pt x="3" y="245"/>
                  </a:cubicBezTo>
                  <a:cubicBezTo>
                    <a:pt x="4" y="248"/>
                    <a:pt x="4" y="251"/>
                    <a:pt x="4" y="254"/>
                  </a:cubicBezTo>
                  <a:cubicBezTo>
                    <a:pt x="5" y="257"/>
                    <a:pt x="5" y="259"/>
                    <a:pt x="5" y="262"/>
                  </a:cubicBezTo>
                  <a:cubicBezTo>
                    <a:pt x="6" y="264"/>
                    <a:pt x="6" y="266"/>
                    <a:pt x="6" y="268"/>
                  </a:cubicBezTo>
                  <a:cubicBezTo>
                    <a:pt x="6" y="267"/>
                    <a:pt x="5" y="267"/>
                    <a:pt x="5" y="267"/>
                  </a:cubicBezTo>
                  <a:cubicBezTo>
                    <a:pt x="6" y="270"/>
                    <a:pt x="6" y="271"/>
                    <a:pt x="7" y="272"/>
                  </a:cubicBezTo>
                  <a:cubicBezTo>
                    <a:pt x="7" y="271"/>
                    <a:pt x="6" y="270"/>
                    <a:pt x="7" y="270"/>
                  </a:cubicBezTo>
                  <a:cubicBezTo>
                    <a:pt x="8" y="276"/>
                    <a:pt x="8" y="278"/>
                    <a:pt x="9" y="281"/>
                  </a:cubicBezTo>
                  <a:cubicBezTo>
                    <a:pt x="9" y="281"/>
                    <a:pt x="8" y="280"/>
                    <a:pt x="8" y="280"/>
                  </a:cubicBezTo>
                  <a:cubicBezTo>
                    <a:pt x="10" y="284"/>
                    <a:pt x="8" y="285"/>
                    <a:pt x="10" y="290"/>
                  </a:cubicBezTo>
                  <a:cubicBezTo>
                    <a:pt x="11" y="289"/>
                    <a:pt x="10" y="287"/>
                    <a:pt x="11" y="289"/>
                  </a:cubicBezTo>
                  <a:cubicBezTo>
                    <a:pt x="11" y="289"/>
                    <a:pt x="11" y="291"/>
                    <a:pt x="11" y="293"/>
                  </a:cubicBezTo>
                  <a:cubicBezTo>
                    <a:pt x="12" y="294"/>
                    <a:pt x="12" y="291"/>
                    <a:pt x="13" y="294"/>
                  </a:cubicBezTo>
                  <a:cubicBezTo>
                    <a:pt x="15" y="299"/>
                    <a:pt x="15" y="299"/>
                    <a:pt x="17" y="304"/>
                  </a:cubicBezTo>
                  <a:cubicBezTo>
                    <a:pt x="16" y="304"/>
                    <a:pt x="17" y="309"/>
                    <a:pt x="16" y="307"/>
                  </a:cubicBezTo>
                  <a:cubicBezTo>
                    <a:pt x="17" y="312"/>
                    <a:pt x="17" y="313"/>
                    <a:pt x="19" y="315"/>
                  </a:cubicBezTo>
                  <a:cubicBezTo>
                    <a:pt x="18" y="315"/>
                    <a:pt x="19" y="318"/>
                    <a:pt x="17" y="316"/>
                  </a:cubicBezTo>
                  <a:cubicBezTo>
                    <a:pt x="18" y="317"/>
                    <a:pt x="18" y="317"/>
                    <a:pt x="19" y="319"/>
                  </a:cubicBezTo>
                  <a:cubicBezTo>
                    <a:pt x="19" y="318"/>
                    <a:pt x="19" y="316"/>
                    <a:pt x="21" y="318"/>
                  </a:cubicBezTo>
                  <a:cubicBezTo>
                    <a:pt x="21" y="321"/>
                    <a:pt x="22" y="323"/>
                    <a:pt x="23" y="325"/>
                  </a:cubicBezTo>
                  <a:cubicBezTo>
                    <a:pt x="24" y="328"/>
                    <a:pt x="25" y="330"/>
                    <a:pt x="25" y="332"/>
                  </a:cubicBezTo>
                  <a:cubicBezTo>
                    <a:pt x="27" y="337"/>
                    <a:pt x="29" y="341"/>
                    <a:pt x="31" y="343"/>
                  </a:cubicBezTo>
                  <a:cubicBezTo>
                    <a:pt x="31" y="343"/>
                    <a:pt x="31" y="343"/>
                    <a:pt x="30" y="343"/>
                  </a:cubicBezTo>
                  <a:cubicBezTo>
                    <a:pt x="32" y="347"/>
                    <a:pt x="32" y="347"/>
                    <a:pt x="32" y="347"/>
                  </a:cubicBezTo>
                  <a:cubicBezTo>
                    <a:pt x="32" y="346"/>
                    <a:pt x="33" y="346"/>
                    <a:pt x="34" y="348"/>
                  </a:cubicBezTo>
                  <a:cubicBezTo>
                    <a:pt x="32" y="347"/>
                    <a:pt x="34" y="350"/>
                    <a:pt x="33" y="351"/>
                  </a:cubicBezTo>
                  <a:cubicBezTo>
                    <a:pt x="31" y="348"/>
                    <a:pt x="30" y="344"/>
                    <a:pt x="28" y="340"/>
                  </a:cubicBezTo>
                  <a:cubicBezTo>
                    <a:pt x="26" y="339"/>
                    <a:pt x="22" y="329"/>
                    <a:pt x="23" y="327"/>
                  </a:cubicBezTo>
                  <a:cubicBezTo>
                    <a:pt x="22" y="331"/>
                    <a:pt x="27" y="342"/>
                    <a:pt x="30" y="345"/>
                  </a:cubicBezTo>
                  <a:cubicBezTo>
                    <a:pt x="30" y="348"/>
                    <a:pt x="31" y="350"/>
                    <a:pt x="32" y="353"/>
                  </a:cubicBezTo>
                  <a:cubicBezTo>
                    <a:pt x="33" y="355"/>
                    <a:pt x="34" y="358"/>
                    <a:pt x="36" y="361"/>
                  </a:cubicBezTo>
                  <a:cubicBezTo>
                    <a:pt x="36" y="360"/>
                    <a:pt x="37" y="362"/>
                    <a:pt x="37" y="362"/>
                  </a:cubicBezTo>
                  <a:cubicBezTo>
                    <a:pt x="39" y="362"/>
                    <a:pt x="37" y="360"/>
                    <a:pt x="38" y="360"/>
                  </a:cubicBezTo>
                  <a:cubicBezTo>
                    <a:pt x="37" y="357"/>
                    <a:pt x="37" y="360"/>
                    <a:pt x="36" y="357"/>
                  </a:cubicBezTo>
                  <a:cubicBezTo>
                    <a:pt x="38" y="357"/>
                    <a:pt x="35" y="354"/>
                    <a:pt x="36" y="354"/>
                  </a:cubicBezTo>
                  <a:cubicBezTo>
                    <a:pt x="38" y="357"/>
                    <a:pt x="40" y="363"/>
                    <a:pt x="42" y="363"/>
                  </a:cubicBezTo>
                  <a:cubicBezTo>
                    <a:pt x="42" y="364"/>
                    <a:pt x="43" y="365"/>
                    <a:pt x="44" y="367"/>
                  </a:cubicBezTo>
                  <a:cubicBezTo>
                    <a:pt x="43" y="366"/>
                    <a:pt x="43" y="367"/>
                    <a:pt x="42" y="366"/>
                  </a:cubicBezTo>
                  <a:cubicBezTo>
                    <a:pt x="44" y="370"/>
                    <a:pt x="43" y="364"/>
                    <a:pt x="45" y="369"/>
                  </a:cubicBezTo>
                  <a:cubicBezTo>
                    <a:pt x="46" y="370"/>
                    <a:pt x="45" y="371"/>
                    <a:pt x="47" y="372"/>
                  </a:cubicBezTo>
                  <a:cubicBezTo>
                    <a:pt x="47" y="375"/>
                    <a:pt x="45" y="371"/>
                    <a:pt x="45" y="373"/>
                  </a:cubicBezTo>
                  <a:cubicBezTo>
                    <a:pt x="46" y="373"/>
                    <a:pt x="49" y="378"/>
                    <a:pt x="48" y="378"/>
                  </a:cubicBezTo>
                  <a:cubicBezTo>
                    <a:pt x="48" y="379"/>
                    <a:pt x="47" y="379"/>
                    <a:pt x="47" y="377"/>
                  </a:cubicBezTo>
                  <a:cubicBezTo>
                    <a:pt x="49" y="378"/>
                    <a:pt x="44" y="373"/>
                    <a:pt x="42" y="371"/>
                  </a:cubicBezTo>
                  <a:cubicBezTo>
                    <a:pt x="42" y="370"/>
                    <a:pt x="43" y="369"/>
                    <a:pt x="42" y="368"/>
                  </a:cubicBezTo>
                  <a:cubicBezTo>
                    <a:pt x="41" y="369"/>
                    <a:pt x="40" y="364"/>
                    <a:pt x="39" y="363"/>
                  </a:cubicBezTo>
                  <a:cubicBezTo>
                    <a:pt x="38" y="365"/>
                    <a:pt x="41" y="369"/>
                    <a:pt x="42" y="371"/>
                  </a:cubicBezTo>
                  <a:cubicBezTo>
                    <a:pt x="41" y="371"/>
                    <a:pt x="40" y="368"/>
                    <a:pt x="39" y="368"/>
                  </a:cubicBezTo>
                  <a:cubicBezTo>
                    <a:pt x="41" y="371"/>
                    <a:pt x="43" y="373"/>
                    <a:pt x="43" y="375"/>
                  </a:cubicBezTo>
                  <a:cubicBezTo>
                    <a:pt x="44" y="375"/>
                    <a:pt x="46" y="380"/>
                    <a:pt x="46" y="378"/>
                  </a:cubicBezTo>
                  <a:cubicBezTo>
                    <a:pt x="45" y="376"/>
                    <a:pt x="43" y="375"/>
                    <a:pt x="43" y="374"/>
                  </a:cubicBezTo>
                  <a:cubicBezTo>
                    <a:pt x="46" y="376"/>
                    <a:pt x="46" y="378"/>
                    <a:pt x="48" y="381"/>
                  </a:cubicBezTo>
                  <a:cubicBezTo>
                    <a:pt x="49" y="381"/>
                    <a:pt x="46" y="379"/>
                    <a:pt x="48" y="379"/>
                  </a:cubicBezTo>
                  <a:cubicBezTo>
                    <a:pt x="48" y="380"/>
                    <a:pt x="48" y="380"/>
                    <a:pt x="49" y="380"/>
                  </a:cubicBezTo>
                  <a:cubicBezTo>
                    <a:pt x="51" y="384"/>
                    <a:pt x="51" y="385"/>
                    <a:pt x="52" y="388"/>
                  </a:cubicBezTo>
                  <a:cubicBezTo>
                    <a:pt x="54" y="390"/>
                    <a:pt x="52" y="387"/>
                    <a:pt x="53" y="387"/>
                  </a:cubicBezTo>
                  <a:cubicBezTo>
                    <a:pt x="53" y="388"/>
                    <a:pt x="54" y="388"/>
                    <a:pt x="54" y="389"/>
                  </a:cubicBezTo>
                  <a:cubicBezTo>
                    <a:pt x="55" y="390"/>
                    <a:pt x="55" y="391"/>
                    <a:pt x="55" y="391"/>
                  </a:cubicBezTo>
                  <a:cubicBezTo>
                    <a:pt x="54" y="392"/>
                    <a:pt x="53" y="389"/>
                    <a:pt x="53" y="390"/>
                  </a:cubicBezTo>
                  <a:cubicBezTo>
                    <a:pt x="55" y="393"/>
                    <a:pt x="55" y="394"/>
                    <a:pt x="56" y="396"/>
                  </a:cubicBezTo>
                  <a:cubicBezTo>
                    <a:pt x="58" y="397"/>
                    <a:pt x="58" y="396"/>
                    <a:pt x="60" y="398"/>
                  </a:cubicBezTo>
                  <a:cubicBezTo>
                    <a:pt x="61" y="400"/>
                    <a:pt x="60" y="400"/>
                    <a:pt x="61" y="402"/>
                  </a:cubicBezTo>
                  <a:cubicBezTo>
                    <a:pt x="62" y="402"/>
                    <a:pt x="66" y="406"/>
                    <a:pt x="68" y="410"/>
                  </a:cubicBezTo>
                  <a:cubicBezTo>
                    <a:pt x="69" y="410"/>
                    <a:pt x="70" y="411"/>
                    <a:pt x="71" y="412"/>
                  </a:cubicBezTo>
                  <a:cubicBezTo>
                    <a:pt x="69" y="409"/>
                    <a:pt x="67" y="408"/>
                    <a:pt x="67" y="406"/>
                  </a:cubicBezTo>
                  <a:cubicBezTo>
                    <a:pt x="67" y="406"/>
                    <a:pt x="68" y="407"/>
                    <a:pt x="69" y="407"/>
                  </a:cubicBezTo>
                  <a:cubicBezTo>
                    <a:pt x="67" y="405"/>
                    <a:pt x="67" y="405"/>
                    <a:pt x="66" y="404"/>
                  </a:cubicBezTo>
                  <a:cubicBezTo>
                    <a:pt x="67" y="404"/>
                    <a:pt x="62" y="400"/>
                    <a:pt x="62" y="399"/>
                  </a:cubicBezTo>
                  <a:cubicBezTo>
                    <a:pt x="63" y="399"/>
                    <a:pt x="64" y="400"/>
                    <a:pt x="64" y="399"/>
                  </a:cubicBezTo>
                  <a:cubicBezTo>
                    <a:pt x="60" y="396"/>
                    <a:pt x="56" y="390"/>
                    <a:pt x="55" y="386"/>
                  </a:cubicBezTo>
                  <a:cubicBezTo>
                    <a:pt x="54" y="388"/>
                    <a:pt x="50" y="379"/>
                    <a:pt x="53" y="382"/>
                  </a:cubicBezTo>
                  <a:cubicBezTo>
                    <a:pt x="51" y="378"/>
                    <a:pt x="52" y="381"/>
                    <a:pt x="50" y="379"/>
                  </a:cubicBezTo>
                  <a:cubicBezTo>
                    <a:pt x="50" y="378"/>
                    <a:pt x="49" y="377"/>
                    <a:pt x="50" y="377"/>
                  </a:cubicBezTo>
                  <a:cubicBezTo>
                    <a:pt x="53" y="379"/>
                    <a:pt x="54" y="382"/>
                    <a:pt x="56" y="384"/>
                  </a:cubicBezTo>
                  <a:cubicBezTo>
                    <a:pt x="57" y="387"/>
                    <a:pt x="59" y="390"/>
                    <a:pt x="60" y="393"/>
                  </a:cubicBezTo>
                  <a:cubicBezTo>
                    <a:pt x="64" y="397"/>
                    <a:pt x="65" y="399"/>
                    <a:pt x="67" y="401"/>
                  </a:cubicBezTo>
                  <a:cubicBezTo>
                    <a:pt x="67" y="402"/>
                    <a:pt x="67" y="402"/>
                    <a:pt x="67" y="402"/>
                  </a:cubicBezTo>
                  <a:cubicBezTo>
                    <a:pt x="68" y="402"/>
                    <a:pt x="73" y="409"/>
                    <a:pt x="72" y="406"/>
                  </a:cubicBezTo>
                  <a:cubicBezTo>
                    <a:pt x="70" y="405"/>
                    <a:pt x="67" y="401"/>
                    <a:pt x="67" y="400"/>
                  </a:cubicBezTo>
                  <a:cubicBezTo>
                    <a:pt x="71" y="404"/>
                    <a:pt x="72" y="406"/>
                    <a:pt x="76" y="410"/>
                  </a:cubicBezTo>
                  <a:cubicBezTo>
                    <a:pt x="74" y="410"/>
                    <a:pt x="75" y="411"/>
                    <a:pt x="76" y="413"/>
                  </a:cubicBezTo>
                  <a:cubicBezTo>
                    <a:pt x="77" y="411"/>
                    <a:pt x="80" y="416"/>
                    <a:pt x="79" y="416"/>
                  </a:cubicBezTo>
                  <a:cubicBezTo>
                    <a:pt x="81" y="418"/>
                    <a:pt x="84" y="421"/>
                    <a:pt x="86" y="424"/>
                  </a:cubicBezTo>
                  <a:cubicBezTo>
                    <a:pt x="89" y="427"/>
                    <a:pt x="92" y="430"/>
                    <a:pt x="95" y="433"/>
                  </a:cubicBezTo>
                  <a:cubicBezTo>
                    <a:pt x="96" y="435"/>
                    <a:pt x="99" y="439"/>
                    <a:pt x="102" y="440"/>
                  </a:cubicBezTo>
                  <a:cubicBezTo>
                    <a:pt x="102" y="440"/>
                    <a:pt x="101" y="440"/>
                    <a:pt x="101" y="440"/>
                  </a:cubicBezTo>
                  <a:cubicBezTo>
                    <a:pt x="103" y="442"/>
                    <a:pt x="104" y="443"/>
                    <a:pt x="104" y="444"/>
                  </a:cubicBezTo>
                  <a:cubicBezTo>
                    <a:pt x="107" y="446"/>
                    <a:pt x="102" y="441"/>
                    <a:pt x="104" y="442"/>
                  </a:cubicBezTo>
                  <a:cubicBezTo>
                    <a:pt x="106" y="444"/>
                    <a:pt x="108" y="446"/>
                    <a:pt x="108" y="447"/>
                  </a:cubicBezTo>
                  <a:cubicBezTo>
                    <a:pt x="110" y="449"/>
                    <a:pt x="114" y="452"/>
                    <a:pt x="117" y="455"/>
                  </a:cubicBezTo>
                  <a:cubicBezTo>
                    <a:pt x="121" y="457"/>
                    <a:pt x="124" y="460"/>
                    <a:pt x="126" y="462"/>
                  </a:cubicBezTo>
                  <a:cubicBezTo>
                    <a:pt x="128" y="463"/>
                    <a:pt x="135" y="468"/>
                    <a:pt x="140" y="471"/>
                  </a:cubicBezTo>
                  <a:cubicBezTo>
                    <a:pt x="145" y="475"/>
                    <a:pt x="149" y="478"/>
                    <a:pt x="144" y="476"/>
                  </a:cubicBezTo>
                  <a:cubicBezTo>
                    <a:pt x="149" y="479"/>
                    <a:pt x="155" y="482"/>
                    <a:pt x="158" y="484"/>
                  </a:cubicBezTo>
                  <a:cubicBezTo>
                    <a:pt x="155" y="482"/>
                    <a:pt x="159" y="485"/>
                    <a:pt x="158" y="485"/>
                  </a:cubicBezTo>
                  <a:cubicBezTo>
                    <a:pt x="160" y="486"/>
                    <a:pt x="160" y="486"/>
                    <a:pt x="161" y="488"/>
                  </a:cubicBezTo>
                  <a:cubicBezTo>
                    <a:pt x="162" y="486"/>
                    <a:pt x="166" y="491"/>
                    <a:pt x="168" y="491"/>
                  </a:cubicBezTo>
                  <a:cubicBezTo>
                    <a:pt x="168" y="490"/>
                    <a:pt x="167" y="490"/>
                    <a:pt x="168" y="490"/>
                  </a:cubicBezTo>
                  <a:cubicBezTo>
                    <a:pt x="168" y="491"/>
                    <a:pt x="168" y="491"/>
                    <a:pt x="169" y="493"/>
                  </a:cubicBezTo>
                  <a:cubicBezTo>
                    <a:pt x="167" y="493"/>
                    <a:pt x="167" y="492"/>
                    <a:pt x="164" y="491"/>
                  </a:cubicBezTo>
                  <a:cubicBezTo>
                    <a:pt x="165" y="492"/>
                    <a:pt x="163" y="491"/>
                    <a:pt x="162" y="492"/>
                  </a:cubicBezTo>
                  <a:cubicBezTo>
                    <a:pt x="164" y="493"/>
                    <a:pt x="166" y="494"/>
                    <a:pt x="167" y="494"/>
                  </a:cubicBezTo>
                  <a:cubicBezTo>
                    <a:pt x="169" y="495"/>
                    <a:pt x="169" y="496"/>
                    <a:pt x="170" y="496"/>
                  </a:cubicBezTo>
                  <a:cubicBezTo>
                    <a:pt x="172" y="497"/>
                    <a:pt x="174" y="498"/>
                    <a:pt x="178" y="501"/>
                  </a:cubicBezTo>
                  <a:cubicBezTo>
                    <a:pt x="179" y="500"/>
                    <a:pt x="174" y="498"/>
                    <a:pt x="174" y="498"/>
                  </a:cubicBezTo>
                  <a:cubicBezTo>
                    <a:pt x="178" y="499"/>
                    <a:pt x="178" y="499"/>
                    <a:pt x="178" y="499"/>
                  </a:cubicBezTo>
                  <a:cubicBezTo>
                    <a:pt x="178" y="499"/>
                    <a:pt x="178" y="498"/>
                    <a:pt x="177" y="498"/>
                  </a:cubicBezTo>
                  <a:cubicBezTo>
                    <a:pt x="177" y="499"/>
                    <a:pt x="175" y="496"/>
                    <a:pt x="174" y="497"/>
                  </a:cubicBezTo>
                  <a:cubicBezTo>
                    <a:pt x="173" y="496"/>
                    <a:pt x="171" y="495"/>
                    <a:pt x="172" y="495"/>
                  </a:cubicBezTo>
                  <a:cubicBezTo>
                    <a:pt x="173" y="495"/>
                    <a:pt x="176" y="497"/>
                    <a:pt x="175" y="496"/>
                  </a:cubicBezTo>
                  <a:cubicBezTo>
                    <a:pt x="173" y="495"/>
                    <a:pt x="172" y="494"/>
                    <a:pt x="171" y="493"/>
                  </a:cubicBezTo>
                  <a:cubicBezTo>
                    <a:pt x="175" y="494"/>
                    <a:pt x="184" y="500"/>
                    <a:pt x="190" y="502"/>
                  </a:cubicBezTo>
                  <a:cubicBezTo>
                    <a:pt x="191" y="503"/>
                    <a:pt x="195" y="505"/>
                    <a:pt x="199" y="507"/>
                  </a:cubicBezTo>
                  <a:cubicBezTo>
                    <a:pt x="203" y="508"/>
                    <a:pt x="207" y="509"/>
                    <a:pt x="206" y="508"/>
                  </a:cubicBezTo>
                  <a:cubicBezTo>
                    <a:pt x="208" y="510"/>
                    <a:pt x="208" y="509"/>
                    <a:pt x="209" y="511"/>
                  </a:cubicBezTo>
                  <a:cubicBezTo>
                    <a:pt x="206" y="510"/>
                    <a:pt x="200" y="507"/>
                    <a:pt x="200" y="508"/>
                  </a:cubicBezTo>
                  <a:cubicBezTo>
                    <a:pt x="203" y="509"/>
                    <a:pt x="209" y="511"/>
                    <a:pt x="205" y="511"/>
                  </a:cubicBezTo>
                  <a:cubicBezTo>
                    <a:pt x="207" y="512"/>
                    <a:pt x="207" y="511"/>
                    <a:pt x="209" y="512"/>
                  </a:cubicBezTo>
                  <a:cubicBezTo>
                    <a:pt x="209" y="513"/>
                    <a:pt x="209" y="513"/>
                    <a:pt x="209" y="513"/>
                  </a:cubicBezTo>
                  <a:cubicBezTo>
                    <a:pt x="207" y="512"/>
                    <a:pt x="201" y="510"/>
                    <a:pt x="204" y="512"/>
                  </a:cubicBezTo>
                  <a:cubicBezTo>
                    <a:pt x="206" y="511"/>
                    <a:pt x="209" y="513"/>
                    <a:pt x="210" y="514"/>
                  </a:cubicBezTo>
                  <a:cubicBezTo>
                    <a:pt x="211" y="514"/>
                    <a:pt x="214" y="515"/>
                    <a:pt x="216" y="516"/>
                  </a:cubicBezTo>
                  <a:cubicBezTo>
                    <a:pt x="219" y="517"/>
                    <a:pt x="221" y="518"/>
                    <a:pt x="221" y="519"/>
                  </a:cubicBezTo>
                  <a:cubicBezTo>
                    <a:pt x="221" y="519"/>
                    <a:pt x="220" y="519"/>
                    <a:pt x="220" y="519"/>
                  </a:cubicBezTo>
                  <a:cubicBezTo>
                    <a:pt x="218" y="518"/>
                    <a:pt x="217" y="518"/>
                    <a:pt x="215" y="517"/>
                  </a:cubicBezTo>
                  <a:cubicBezTo>
                    <a:pt x="214" y="517"/>
                    <a:pt x="213" y="516"/>
                    <a:pt x="213" y="517"/>
                  </a:cubicBezTo>
                  <a:cubicBezTo>
                    <a:pt x="212" y="516"/>
                    <a:pt x="212" y="515"/>
                    <a:pt x="213" y="515"/>
                  </a:cubicBezTo>
                  <a:cubicBezTo>
                    <a:pt x="209" y="514"/>
                    <a:pt x="212" y="516"/>
                    <a:pt x="210" y="515"/>
                  </a:cubicBezTo>
                  <a:cubicBezTo>
                    <a:pt x="209" y="514"/>
                    <a:pt x="208" y="513"/>
                    <a:pt x="206" y="514"/>
                  </a:cubicBezTo>
                  <a:cubicBezTo>
                    <a:pt x="207" y="514"/>
                    <a:pt x="211" y="516"/>
                    <a:pt x="215" y="518"/>
                  </a:cubicBezTo>
                  <a:cubicBezTo>
                    <a:pt x="220" y="520"/>
                    <a:pt x="224" y="521"/>
                    <a:pt x="227" y="522"/>
                  </a:cubicBezTo>
                  <a:cubicBezTo>
                    <a:pt x="230" y="524"/>
                    <a:pt x="240" y="525"/>
                    <a:pt x="241" y="528"/>
                  </a:cubicBezTo>
                  <a:cubicBezTo>
                    <a:pt x="243" y="528"/>
                    <a:pt x="248" y="530"/>
                    <a:pt x="248" y="531"/>
                  </a:cubicBezTo>
                  <a:cubicBezTo>
                    <a:pt x="251" y="532"/>
                    <a:pt x="250" y="530"/>
                    <a:pt x="253" y="531"/>
                  </a:cubicBezTo>
                  <a:cubicBezTo>
                    <a:pt x="257" y="533"/>
                    <a:pt x="256" y="534"/>
                    <a:pt x="258" y="536"/>
                  </a:cubicBezTo>
                  <a:cubicBezTo>
                    <a:pt x="258" y="534"/>
                    <a:pt x="265" y="536"/>
                    <a:pt x="268" y="537"/>
                  </a:cubicBezTo>
                  <a:cubicBezTo>
                    <a:pt x="267" y="537"/>
                    <a:pt x="266" y="537"/>
                    <a:pt x="266" y="537"/>
                  </a:cubicBezTo>
                  <a:cubicBezTo>
                    <a:pt x="269" y="539"/>
                    <a:pt x="270" y="537"/>
                    <a:pt x="273" y="538"/>
                  </a:cubicBezTo>
                  <a:cubicBezTo>
                    <a:pt x="274" y="540"/>
                    <a:pt x="268" y="538"/>
                    <a:pt x="271" y="539"/>
                  </a:cubicBezTo>
                  <a:cubicBezTo>
                    <a:pt x="274" y="539"/>
                    <a:pt x="275" y="541"/>
                    <a:pt x="277" y="540"/>
                  </a:cubicBezTo>
                  <a:cubicBezTo>
                    <a:pt x="278" y="540"/>
                    <a:pt x="278" y="541"/>
                    <a:pt x="279" y="541"/>
                  </a:cubicBezTo>
                  <a:cubicBezTo>
                    <a:pt x="281" y="541"/>
                    <a:pt x="297" y="542"/>
                    <a:pt x="295" y="544"/>
                  </a:cubicBezTo>
                  <a:cubicBezTo>
                    <a:pt x="310" y="545"/>
                    <a:pt x="333" y="549"/>
                    <a:pt x="348" y="548"/>
                  </a:cubicBezTo>
                  <a:cubicBezTo>
                    <a:pt x="347" y="549"/>
                    <a:pt x="348" y="549"/>
                    <a:pt x="345" y="549"/>
                  </a:cubicBezTo>
                  <a:cubicBezTo>
                    <a:pt x="345" y="549"/>
                    <a:pt x="344" y="548"/>
                    <a:pt x="342" y="549"/>
                  </a:cubicBezTo>
                  <a:cubicBezTo>
                    <a:pt x="343" y="549"/>
                    <a:pt x="344" y="549"/>
                    <a:pt x="344" y="550"/>
                  </a:cubicBezTo>
                  <a:cubicBezTo>
                    <a:pt x="341" y="550"/>
                    <a:pt x="338" y="549"/>
                    <a:pt x="337" y="550"/>
                  </a:cubicBezTo>
                  <a:cubicBezTo>
                    <a:pt x="339" y="550"/>
                    <a:pt x="345" y="551"/>
                    <a:pt x="347" y="551"/>
                  </a:cubicBezTo>
                  <a:cubicBezTo>
                    <a:pt x="348" y="550"/>
                    <a:pt x="347" y="549"/>
                    <a:pt x="349" y="549"/>
                  </a:cubicBezTo>
                  <a:cubicBezTo>
                    <a:pt x="348" y="551"/>
                    <a:pt x="353" y="549"/>
                    <a:pt x="355" y="550"/>
                  </a:cubicBezTo>
                  <a:cubicBezTo>
                    <a:pt x="352" y="550"/>
                    <a:pt x="355" y="551"/>
                    <a:pt x="356" y="551"/>
                  </a:cubicBezTo>
                  <a:cubicBezTo>
                    <a:pt x="354" y="551"/>
                    <a:pt x="356" y="550"/>
                    <a:pt x="357" y="550"/>
                  </a:cubicBezTo>
                  <a:cubicBezTo>
                    <a:pt x="360" y="550"/>
                    <a:pt x="361" y="553"/>
                    <a:pt x="364" y="551"/>
                  </a:cubicBezTo>
                  <a:cubicBezTo>
                    <a:pt x="364" y="551"/>
                    <a:pt x="360" y="552"/>
                    <a:pt x="361" y="551"/>
                  </a:cubicBezTo>
                  <a:cubicBezTo>
                    <a:pt x="362" y="549"/>
                    <a:pt x="366" y="550"/>
                    <a:pt x="369" y="550"/>
                  </a:cubicBezTo>
                  <a:cubicBezTo>
                    <a:pt x="370" y="548"/>
                    <a:pt x="374" y="547"/>
                    <a:pt x="379" y="547"/>
                  </a:cubicBezTo>
                  <a:cubicBezTo>
                    <a:pt x="375" y="548"/>
                    <a:pt x="377" y="548"/>
                    <a:pt x="377" y="549"/>
                  </a:cubicBezTo>
                  <a:cubicBezTo>
                    <a:pt x="383" y="548"/>
                    <a:pt x="386" y="548"/>
                    <a:pt x="391" y="548"/>
                  </a:cubicBezTo>
                  <a:cubicBezTo>
                    <a:pt x="390" y="548"/>
                    <a:pt x="383" y="549"/>
                    <a:pt x="385" y="549"/>
                  </a:cubicBezTo>
                  <a:cubicBezTo>
                    <a:pt x="390" y="548"/>
                    <a:pt x="390" y="549"/>
                    <a:pt x="388" y="550"/>
                  </a:cubicBezTo>
                  <a:cubicBezTo>
                    <a:pt x="392" y="549"/>
                    <a:pt x="393" y="550"/>
                    <a:pt x="396" y="549"/>
                  </a:cubicBezTo>
                  <a:cubicBezTo>
                    <a:pt x="396" y="549"/>
                    <a:pt x="397" y="549"/>
                    <a:pt x="397" y="549"/>
                  </a:cubicBezTo>
                  <a:cubicBezTo>
                    <a:pt x="397" y="550"/>
                    <a:pt x="396" y="550"/>
                    <a:pt x="394" y="551"/>
                  </a:cubicBezTo>
                  <a:cubicBezTo>
                    <a:pt x="397" y="551"/>
                    <a:pt x="398" y="551"/>
                    <a:pt x="401" y="552"/>
                  </a:cubicBezTo>
                  <a:cubicBezTo>
                    <a:pt x="402" y="551"/>
                    <a:pt x="398" y="551"/>
                    <a:pt x="400" y="551"/>
                  </a:cubicBezTo>
                  <a:cubicBezTo>
                    <a:pt x="404" y="550"/>
                    <a:pt x="403" y="549"/>
                    <a:pt x="406" y="549"/>
                  </a:cubicBezTo>
                  <a:cubicBezTo>
                    <a:pt x="406" y="551"/>
                    <a:pt x="410" y="549"/>
                    <a:pt x="412" y="549"/>
                  </a:cubicBezTo>
                  <a:cubicBezTo>
                    <a:pt x="411" y="550"/>
                    <a:pt x="409" y="550"/>
                    <a:pt x="407" y="550"/>
                  </a:cubicBezTo>
                  <a:cubicBezTo>
                    <a:pt x="405" y="550"/>
                    <a:pt x="404" y="550"/>
                    <a:pt x="403" y="551"/>
                  </a:cubicBezTo>
                  <a:cubicBezTo>
                    <a:pt x="405" y="551"/>
                    <a:pt x="409" y="551"/>
                    <a:pt x="408" y="552"/>
                  </a:cubicBezTo>
                  <a:cubicBezTo>
                    <a:pt x="406" y="553"/>
                    <a:pt x="402" y="553"/>
                    <a:pt x="401" y="554"/>
                  </a:cubicBezTo>
                  <a:cubicBezTo>
                    <a:pt x="406" y="553"/>
                    <a:pt x="409" y="552"/>
                    <a:pt x="411" y="554"/>
                  </a:cubicBezTo>
                  <a:cubicBezTo>
                    <a:pt x="411" y="552"/>
                    <a:pt x="417" y="552"/>
                    <a:pt x="420" y="551"/>
                  </a:cubicBezTo>
                  <a:cubicBezTo>
                    <a:pt x="422" y="551"/>
                    <a:pt x="420" y="551"/>
                    <a:pt x="422" y="552"/>
                  </a:cubicBezTo>
                  <a:cubicBezTo>
                    <a:pt x="424" y="551"/>
                    <a:pt x="426" y="552"/>
                    <a:pt x="426" y="551"/>
                  </a:cubicBezTo>
                  <a:cubicBezTo>
                    <a:pt x="424" y="551"/>
                    <a:pt x="426" y="550"/>
                    <a:pt x="427" y="550"/>
                  </a:cubicBezTo>
                  <a:cubicBezTo>
                    <a:pt x="427" y="551"/>
                    <a:pt x="430" y="550"/>
                    <a:pt x="432" y="549"/>
                  </a:cubicBezTo>
                  <a:cubicBezTo>
                    <a:pt x="432" y="550"/>
                    <a:pt x="434" y="550"/>
                    <a:pt x="434" y="551"/>
                  </a:cubicBezTo>
                  <a:cubicBezTo>
                    <a:pt x="438" y="549"/>
                    <a:pt x="441" y="548"/>
                    <a:pt x="445" y="548"/>
                  </a:cubicBezTo>
                  <a:cubicBezTo>
                    <a:pt x="448" y="547"/>
                    <a:pt x="452" y="547"/>
                    <a:pt x="456" y="545"/>
                  </a:cubicBezTo>
                  <a:cubicBezTo>
                    <a:pt x="457" y="545"/>
                    <a:pt x="456" y="547"/>
                    <a:pt x="457" y="546"/>
                  </a:cubicBezTo>
                  <a:cubicBezTo>
                    <a:pt x="459" y="545"/>
                    <a:pt x="461" y="544"/>
                    <a:pt x="464" y="544"/>
                  </a:cubicBezTo>
                  <a:cubicBezTo>
                    <a:pt x="464" y="544"/>
                    <a:pt x="462" y="544"/>
                    <a:pt x="462" y="545"/>
                  </a:cubicBezTo>
                  <a:cubicBezTo>
                    <a:pt x="466" y="544"/>
                    <a:pt x="478" y="539"/>
                    <a:pt x="475" y="542"/>
                  </a:cubicBezTo>
                  <a:cubicBezTo>
                    <a:pt x="476" y="541"/>
                    <a:pt x="479" y="540"/>
                    <a:pt x="481" y="539"/>
                  </a:cubicBezTo>
                  <a:cubicBezTo>
                    <a:pt x="483" y="538"/>
                    <a:pt x="485" y="538"/>
                    <a:pt x="485" y="539"/>
                  </a:cubicBezTo>
                  <a:cubicBezTo>
                    <a:pt x="488" y="537"/>
                    <a:pt x="485" y="537"/>
                    <a:pt x="486" y="537"/>
                  </a:cubicBezTo>
                  <a:cubicBezTo>
                    <a:pt x="491" y="536"/>
                    <a:pt x="495" y="534"/>
                    <a:pt x="500" y="532"/>
                  </a:cubicBezTo>
                  <a:cubicBezTo>
                    <a:pt x="504" y="530"/>
                    <a:pt x="509" y="528"/>
                    <a:pt x="513" y="527"/>
                  </a:cubicBezTo>
                  <a:cubicBezTo>
                    <a:pt x="513" y="526"/>
                    <a:pt x="521" y="525"/>
                    <a:pt x="522" y="522"/>
                  </a:cubicBezTo>
                  <a:cubicBezTo>
                    <a:pt x="524" y="522"/>
                    <a:pt x="525" y="521"/>
                    <a:pt x="525" y="522"/>
                  </a:cubicBezTo>
                  <a:cubicBezTo>
                    <a:pt x="515" y="528"/>
                    <a:pt x="510" y="530"/>
                    <a:pt x="499" y="535"/>
                  </a:cubicBezTo>
                  <a:cubicBezTo>
                    <a:pt x="500" y="536"/>
                    <a:pt x="504" y="534"/>
                    <a:pt x="505" y="535"/>
                  </a:cubicBezTo>
                  <a:cubicBezTo>
                    <a:pt x="488" y="545"/>
                    <a:pt x="471" y="552"/>
                    <a:pt x="453" y="555"/>
                  </a:cubicBezTo>
                  <a:cubicBezTo>
                    <a:pt x="434" y="562"/>
                    <a:pt x="413" y="565"/>
                    <a:pt x="394" y="570"/>
                  </a:cubicBezTo>
                  <a:cubicBezTo>
                    <a:pt x="389" y="571"/>
                    <a:pt x="381" y="572"/>
                    <a:pt x="374" y="573"/>
                  </a:cubicBezTo>
                  <a:cubicBezTo>
                    <a:pt x="367" y="574"/>
                    <a:pt x="359" y="574"/>
                    <a:pt x="352" y="574"/>
                  </a:cubicBezTo>
                  <a:cubicBezTo>
                    <a:pt x="355" y="575"/>
                    <a:pt x="360" y="575"/>
                    <a:pt x="365" y="574"/>
                  </a:cubicBezTo>
                  <a:cubicBezTo>
                    <a:pt x="368" y="574"/>
                    <a:pt x="371" y="574"/>
                    <a:pt x="373" y="574"/>
                  </a:cubicBezTo>
                  <a:cubicBezTo>
                    <a:pt x="376" y="574"/>
                    <a:pt x="378" y="574"/>
                    <a:pt x="380" y="574"/>
                  </a:cubicBezTo>
                  <a:cubicBezTo>
                    <a:pt x="379" y="575"/>
                    <a:pt x="379" y="576"/>
                    <a:pt x="379" y="576"/>
                  </a:cubicBezTo>
                  <a:cubicBezTo>
                    <a:pt x="384" y="576"/>
                    <a:pt x="389" y="577"/>
                    <a:pt x="392" y="578"/>
                  </a:cubicBezTo>
                  <a:cubicBezTo>
                    <a:pt x="397" y="577"/>
                    <a:pt x="403" y="576"/>
                    <a:pt x="408" y="576"/>
                  </a:cubicBezTo>
                  <a:cubicBezTo>
                    <a:pt x="413" y="576"/>
                    <a:pt x="417" y="576"/>
                    <a:pt x="421" y="576"/>
                  </a:cubicBezTo>
                  <a:cubicBezTo>
                    <a:pt x="424" y="575"/>
                    <a:pt x="422" y="575"/>
                    <a:pt x="425" y="574"/>
                  </a:cubicBezTo>
                  <a:cubicBezTo>
                    <a:pt x="425" y="575"/>
                    <a:pt x="427" y="575"/>
                    <a:pt x="426" y="575"/>
                  </a:cubicBezTo>
                  <a:cubicBezTo>
                    <a:pt x="429" y="575"/>
                    <a:pt x="433" y="574"/>
                    <a:pt x="434" y="574"/>
                  </a:cubicBezTo>
                  <a:cubicBezTo>
                    <a:pt x="439" y="572"/>
                    <a:pt x="439" y="574"/>
                    <a:pt x="445" y="571"/>
                  </a:cubicBezTo>
                  <a:cubicBezTo>
                    <a:pt x="445" y="572"/>
                    <a:pt x="445" y="572"/>
                    <a:pt x="445" y="572"/>
                  </a:cubicBezTo>
                  <a:cubicBezTo>
                    <a:pt x="450" y="571"/>
                    <a:pt x="454" y="570"/>
                    <a:pt x="458" y="569"/>
                  </a:cubicBezTo>
                  <a:cubicBezTo>
                    <a:pt x="463" y="568"/>
                    <a:pt x="467" y="567"/>
                    <a:pt x="471" y="565"/>
                  </a:cubicBezTo>
                  <a:cubicBezTo>
                    <a:pt x="471" y="566"/>
                    <a:pt x="473" y="566"/>
                    <a:pt x="473" y="566"/>
                  </a:cubicBezTo>
                  <a:cubicBezTo>
                    <a:pt x="478" y="564"/>
                    <a:pt x="480" y="563"/>
                    <a:pt x="483" y="563"/>
                  </a:cubicBezTo>
                  <a:cubicBezTo>
                    <a:pt x="485" y="563"/>
                    <a:pt x="486" y="562"/>
                    <a:pt x="488" y="561"/>
                  </a:cubicBezTo>
                  <a:cubicBezTo>
                    <a:pt x="490" y="561"/>
                    <a:pt x="492" y="560"/>
                    <a:pt x="494" y="559"/>
                  </a:cubicBezTo>
                  <a:cubicBezTo>
                    <a:pt x="497" y="558"/>
                    <a:pt x="501" y="557"/>
                    <a:pt x="504" y="556"/>
                  </a:cubicBezTo>
                  <a:cubicBezTo>
                    <a:pt x="511" y="553"/>
                    <a:pt x="518" y="550"/>
                    <a:pt x="525" y="545"/>
                  </a:cubicBezTo>
                  <a:cubicBezTo>
                    <a:pt x="526" y="546"/>
                    <a:pt x="527" y="545"/>
                    <a:pt x="528" y="545"/>
                  </a:cubicBezTo>
                  <a:cubicBezTo>
                    <a:pt x="530" y="543"/>
                    <a:pt x="535" y="541"/>
                    <a:pt x="539" y="538"/>
                  </a:cubicBezTo>
                  <a:cubicBezTo>
                    <a:pt x="543" y="536"/>
                    <a:pt x="547" y="533"/>
                    <a:pt x="550" y="532"/>
                  </a:cubicBezTo>
                  <a:cubicBezTo>
                    <a:pt x="551" y="530"/>
                    <a:pt x="551" y="529"/>
                    <a:pt x="552" y="528"/>
                  </a:cubicBezTo>
                  <a:cubicBezTo>
                    <a:pt x="554" y="527"/>
                    <a:pt x="551" y="530"/>
                    <a:pt x="554" y="528"/>
                  </a:cubicBezTo>
                  <a:cubicBezTo>
                    <a:pt x="557" y="526"/>
                    <a:pt x="551" y="529"/>
                    <a:pt x="553" y="527"/>
                  </a:cubicBezTo>
                  <a:cubicBezTo>
                    <a:pt x="554" y="527"/>
                    <a:pt x="555" y="526"/>
                    <a:pt x="557" y="526"/>
                  </a:cubicBezTo>
                  <a:cubicBezTo>
                    <a:pt x="555" y="525"/>
                    <a:pt x="560" y="523"/>
                    <a:pt x="562" y="521"/>
                  </a:cubicBezTo>
                  <a:cubicBezTo>
                    <a:pt x="565" y="517"/>
                    <a:pt x="573" y="511"/>
                    <a:pt x="575" y="507"/>
                  </a:cubicBezTo>
                  <a:cubicBezTo>
                    <a:pt x="580" y="503"/>
                    <a:pt x="584" y="500"/>
                    <a:pt x="586" y="497"/>
                  </a:cubicBezTo>
                  <a:cubicBezTo>
                    <a:pt x="589" y="494"/>
                    <a:pt x="590" y="491"/>
                    <a:pt x="592" y="489"/>
                  </a:cubicBezTo>
                  <a:cubicBezTo>
                    <a:pt x="594" y="488"/>
                    <a:pt x="594" y="486"/>
                    <a:pt x="596" y="486"/>
                  </a:cubicBezTo>
                  <a:cubicBezTo>
                    <a:pt x="593" y="486"/>
                    <a:pt x="593" y="487"/>
                    <a:pt x="592" y="486"/>
                  </a:cubicBezTo>
                  <a:cubicBezTo>
                    <a:pt x="592" y="485"/>
                    <a:pt x="592" y="485"/>
                    <a:pt x="593" y="484"/>
                  </a:cubicBezTo>
                  <a:cubicBezTo>
                    <a:pt x="594" y="484"/>
                    <a:pt x="593" y="485"/>
                    <a:pt x="594" y="485"/>
                  </a:cubicBezTo>
                  <a:cubicBezTo>
                    <a:pt x="596" y="482"/>
                    <a:pt x="596" y="482"/>
                    <a:pt x="598" y="480"/>
                  </a:cubicBezTo>
                  <a:cubicBezTo>
                    <a:pt x="596" y="481"/>
                    <a:pt x="596" y="480"/>
                    <a:pt x="597" y="479"/>
                  </a:cubicBezTo>
                  <a:cubicBezTo>
                    <a:pt x="599" y="477"/>
                    <a:pt x="600" y="476"/>
                    <a:pt x="601" y="475"/>
                  </a:cubicBezTo>
                  <a:cubicBezTo>
                    <a:pt x="600" y="476"/>
                    <a:pt x="598" y="477"/>
                    <a:pt x="597" y="478"/>
                  </a:cubicBezTo>
                  <a:cubicBezTo>
                    <a:pt x="596" y="479"/>
                    <a:pt x="595" y="480"/>
                    <a:pt x="594" y="481"/>
                  </a:cubicBezTo>
                  <a:cubicBezTo>
                    <a:pt x="594" y="481"/>
                    <a:pt x="593" y="481"/>
                    <a:pt x="594" y="480"/>
                  </a:cubicBezTo>
                  <a:cubicBezTo>
                    <a:pt x="598" y="476"/>
                    <a:pt x="602" y="474"/>
                    <a:pt x="607" y="469"/>
                  </a:cubicBezTo>
                  <a:cubicBezTo>
                    <a:pt x="608" y="467"/>
                    <a:pt x="605" y="469"/>
                    <a:pt x="609" y="466"/>
                  </a:cubicBezTo>
                  <a:cubicBezTo>
                    <a:pt x="609" y="467"/>
                    <a:pt x="612" y="464"/>
                    <a:pt x="610" y="467"/>
                  </a:cubicBezTo>
                  <a:cubicBezTo>
                    <a:pt x="614" y="465"/>
                    <a:pt x="612" y="464"/>
                    <a:pt x="615" y="462"/>
                  </a:cubicBezTo>
                  <a:cubicBezTo>
                    <a:pt x="616" y="462"/>
                    <a:pt x="616" y="462"/>
                    <a:pt x="616" y="462"/>
                  </a:cubicBezTo>
                  <a:cubicBezTo>
                    <a:pt x="618" y="461"/>
                    <a:pt x="616" y="461"/>
                    <a:pt x="618" y="459"/>
                  </a:cubicBezTo>
                  <a:cubicBezTo>
                    <a:pt x="622" y="457"/>
                    <a:pt x="625" y="455"/>
                    <a:pt x="628" y="453"/>
                  </a:cubicBezTo>
                  <a:cubicBezTo>
                    <a:pt x="625" y="456"/>
                    <a:pt x="622" y="460"/>
                    <a:pt x="619" y="462"/>
                  </a:cubicBezTo>
                  <a:cubicBezTo>
                    <a:pt x="620" y="460"/>
                    <a:pt x="622" y="458"/>
                    <a:pt x="622" y="457"/>
                  </a:cubicBezTo>
                  <a:cubicBezTo>
                    <a:pt x="618" y="460"/>
                    <a:pt x="619" y="462"/>
                    <a:pt x="615" y="464"/>
                  </a:cubicBezTo>
                  <a:cubicBezTo>
                    <a:pt x="611" y="470"/>
                    <a:pt x="603" y="474"/>
                    <a:pt x="601" y="478"/>
                  </a:cubicBezTo>
                  <a:cubicBezTo>
                    <a:pt x="607" y="473"/>
                    <a:pt x="614" y="471"/>
                    <a:pt x="615" y="468"/>
                  </a:cubicBezTo>
                  <a:cubicBezTo>
                    <a:pt x="615" y="469"/>
                    <a:pt x="611" y="472"/>
                    <a:pt x="611" y="471"/>
                  </a:cubicBezTo>
                  <a:cubicBezTo>
                    <a:pt x="611" y="470"/>
                    <a:pt x="611" y="470"/>
                    <a:pt x="613" y="468"/>
                  </a:cubicBezTo>
                  <a:cubicBezTo>
                    <a:pt x="616" y="467"/>
                    <a:pt x="616" y="466"/>
                    <a:pt x="620" y="462"/>
                  </a:cubicBezTo>
                  <a:cubicBezTo>
                    <a:pt x="619" y="464"/>
                    <a:pt x="624" y="459"/>
                    <a:pt x="621" y="463"/>
                  </a:cubicBezTo>
                  <a:cubicBezTo>
                    <a:pt x="623" y="462"/>
                    <a:pt x="626" y="457"/>
                    <a:pt x="628" y="458"/>
                  </a:cubicBezTo>
                  <a:cubicBezTo>
                    <a:pt x="627" y="459"/>
                    <a:pt x="623" y="462"/>
                    <a:pt x="624" y="463"/>
                  </a:cubicBezTo>
                  <a:cubicBezTo>
                    <a:pt x="626" y="461"/>
                    <a:pt x="622" y="466"/>
                    <a:pt x="625" y="463"/>
                  </a:cubicBezTo>
                  <a:cubicBezTo>
                    <a:pt x="627" y="460"/>
                    <a:pt x="630" y="460"/>
                    <a:pt x="632" y="456"/>
                  </a:cubicBezTo>
                  <a:cubicBezTo>
                    <a:pt x="632" y="457"/>
                    <a:pt x="631" y="458"/>
                    <a:pt x="632" y="458"/>
                  </a:cubicBezTo>
                  <a:cubicBezTo>
                    <a:pt x="634" y="455"/>
                    <a:pt x="634" y="456"/>
                    <a:pt x="635" y="455"/>
                  </a:cubicBezTo>
                  <a:cubicBezTo>
                    <a:pt x="635" y="453"/>
                    <a:pt x="633" y="457"/>
                    <a:pt x="632" y="456"/>
                  </a:cubicBezTo>
                  <a:cubicBezTo>
                    <a:pt x="639" y="448"/>
                    <a:pt x="640" y="446"/>
                    <a:pt x="645" y="444"/>
                  </a:cubicBezTo>
                  <a:cubicBezTo>
                    <a:pt x="645" y="445"/>
                    <a:pt x="644" y="446"/>
                    <a:pt x="644" y="446"/>
                  </a:cubicBezTo>
                  <a:cubicBezTo>
                    <a:pt x="645" y="445"/>
                    <a:pt x="645" y="445"/>
                    <a:pt x="646" y="445"/>
                  </a:cubicBezTo>
                  <a:cubicBezTo>
                    <a:pt x="649" y="442"/>
                    <a:pt x="649" y="440"/>
                    <a:pt x="650" y="439"/>
                  </a:cubicBezTo>
                  <a:cubicBezTo>
                    <a:pt x="654" y="435"/>
                    <a:pt x="660" y="430"/>
                    <a:pt x="664" y="425"/>
                  </a:cubicBezTo>
                  <a:cubicBezTo>
                    <a:pt x="669" y="419"/>
                    <a:pt x="675" y="413"/>
                    <a:pt x="679" y="406"/>
                  </a:cubicBezTo>
                  <a:cubicBezTo>
                    <a:pt x="680" y="406"/>
                    <a:pt x="678" y="408"/>
                    <a:pt x="679" y="408"/>
                  </a:cubicBezTo>
                  <a:cubicBezTo>
                    <a:pt x="681" y="404"/>
                    <a:pt x="682" y="401"/>
                    <a:pt x="679" y="403"/>
                  </a:cubicBezTo>
                  <a:cubicBezTo>
                    <a:pt x="680" y="401"/>
                    <a:pt x="681" y="402"/>
                    <a:pt x="682" y="400"/>
                  </a:cubicBezTo>
                  <a:cubicBezTo>
                    <a:pt x="680" y="399"/>
                    <a:pt x="680" y="399"/>
                    <a:pt x="680" y="399"/>
                  </a:cubicBezTo>
                  <a:cubicBezTo>
                    <a:pt x="683" y="396"/>
                    <a:pt x="683" y="394"/>
                    <a:pt x="682" y="393"/>
                  </a:cubicBezTo>
                  <a:cubicBezTo>
                    <a:pt x="681" y="394"/>
                    <a:pt x="680" y="392"/>
                    <a:pt x="678" y="394"/>
                  </a:cubicBezTo>
                  <a:cubicBezTo>
                    <a:pt x="678" y="397"/>
                    <a:pt x="677" y="398"/>
                    <a:pt x="675" y="400"/>
                  </a:cubicBezTo>
                  <a:cubicBezTo>
                    <a:pt x="675" y="401"/>
                    <a:pt x="677" y="400"/>
                    <a:pt x="675" y="403"/>
                  </a:cubicBezTo>
                  <a:cubicBezTo>
                    <a:pt x="675" y="400"/>
                    <a:pt x="674" y="402"/>
                    <a:pt x="672" y="405"/>
                  </a:cubicBezTo>
                  <a:cubicBezTo>
                    <a:pt x="671" y="404"/>
                    <a:pt x="673" y="399"/>
                    <a:pt x="676" y="397"/>
                  </a:cubicBezTo>
                  <a:cubicBezTo>
                    <a:pt x="675" y="397"/>
                    <a:pt x="675" y="397"/>
                    <a:pt x="675" y="397"/>
                  </a:cubicBezTo>
                  <a:cubicBezTo>
                    <a:pt x="672" y="401"/>
                    <a:pt x="671" y="403"/>
                    <a:pt x="669" y="407"/>
                  </a:cubicBezTo>
                  <a:cubicBezTo>
                    <a:pt x="669" y="406"/>
                    <a:pt x="670" y="404"/>
                    <a:pt x="671" y="402"/>
                  </a:cubicBezTo>
                  <a:cubicBezTo>
                    <a:pt x="669" y="404"/>
                    <a:pt x="668" y="406"/>
                    <a:pt x="666" y="409"/>
                  </a:cubicBezTo>
                  <a:cubicBezTo>
                    <a:pt x="663" y="412"/>
                    <a:pt x="661" y="414"/>
                    <a:pt x="659" y="417"/>
                  </a:cubicBezTo>
                  <a:cubicBezTo>
                    <a:pt x="657" y="419"/>
                    <a:pt x="655" y="422"/>
                    <a:pt x="653" y="423"/>
                  </a:cubicBezTo>
                  <a:cubicBezTo>
                    <a:pt x="651" y="424"/>
                    <a:pt x="650" y="425"/>
                    <a:pt x="649" y="424"/>
                  </a:cubicBezTo>
                  <a:cubicBezTo>
                    <a:pt x="647" y="426"/>
                    <a:pt x="643" y="429"/>
                    <a:pt x="641" y="433"/>
                  </a:cubicBezTo>
                  <a:cubicBezTo>
                    <a:pt x="641" y="434"/>
                    <a:pt x="643" y="432"/>
                    <a:pt x="644" y="432"/>
                  </a:cubicBezTo>
                  <a:cubicBezTo>
                    <a:pt x="642" y="435"/>
                    <a:pt x="639" y="437"/>
                    <a:pt x="637" y="438"/>
                  </a:cubicBezTo>
                  <a:cubicBezTo>
                    <a:pt x="638" y="438"/>
                    <a:pt x="634" y="442"/>
                    <a:pt x="633" y="442"/>
                  </a:cubicBezTo>
                  <a:cubicBezTo>
                    <a:pt x="633" y="444"/>
                    <a:pt x="630" y="447"/>
                    <a:pt x="629" y="447"/>
                  </a:cubicBezTo>
                  <a:cubicBezTo>
                    <a:pt x="629" y="447"/>
                    <a:pt x="629" y="446"/>
                    <a:pt x="629" y="446"/>
                  </a:cubicBezTo>
                  <a:cubicBezTo>
                    <a:pt x="630" y="445"/>
                    <a:pt x="631" y="444"/>
                    <a:pt x="631" y="443"/>
                  </a:cubicBezTo>
                  <a:cubicBezTo>
                    <a:pt x="629" y="445"/>
                    <a:pt x="629" y="445"/>
                    <a:pt x="628" y="445"/>
                  </a:cubicBezTo>
                  <a:cubicBezTo>
                    <a:pt x="627" y="447"/>
                    <a:pt x="626" y="448"/>
                    <a:pt x="626" y="449"/>
                  </a:cubicBezTo>
                  <a:cubicBezTo>
                    <a:pt x="627" y="448"/>
                    <a:pt x="627" y="446"/>
                    <a:pt x="629" y="446"/>
                  </a:cubicBezTo>
                  <a:cubicBezTo>
                    <a:pt x="628" y="447"/>
                    <a:pt x="628" y="448"/>
                    <a:pt x="626" y="451"/>
                  </a:cubicBezTo>
                  <a:cubicBezTo>
                    <a:pt x="621" y="453"/>
                    <a:pt x="623" y="450"/>
                    <a:pt x="629" y="442"/>
                  </a:cubicBezTo>
                  <a:cubicBezTo>
                    <a:pt x="631" y="441"/>
                    <a:pt x="633" y="440"/>
                    <a:pt x="635" y="438"/>
                  </a:cubicBezTo>
                  <a:cubicBezTo>
                    <a:pt x="635" y="436"/>
                    <a:pt x="632" y="439"/>
                    <a:pt x="634" y="437"/>
                  </a:cubicBezTo>
                  <a:cubicBezTo>
                    <a:pt x="635" y="435"/>
                    <a:pt x="637" y="435"/>
                    <a:pt x="637" y="433"/>
                  </a:cubicBezTo>
                  <a:cubicBezTo>
                    <a:pt x="637" y="431"/>
                    <a:pt x="635" y="436"/>
                    <a:pt x="635" y="434"/>
                  </a:cubicBezTo>
                  <a:cubicBezTo>
                    <a:pt x="636" y="431"/>
                    <a:pt x="639" y="430"/>
                    <a:pt x="641" y="426"/>
                  </a:cubicBezTo>
                  <a:cubicBezTo>
                    <a:pt x="641" y="426"/>
                    <a:pt x="641" y="426"/>
                    <a:pt x="642" y="426"/>
                  </a:cubicBezTo>
                  <a:cubicBezTo>
                    <a:pt x="643" y="424"/>
                    <a:pt x="645" y="422"/>
                    <a:pt x="647" y="419"/>
                  </a:cubicBezTo>
                  <a:cubicBezTo>
                    <a:pt x="648" y="417"/>
                    <a:pt x="651" y="415"/>
                    <a:pt x="653" y="411"/>
                  </a:cubicBezTo>
                  <a:cubicBezTo>
                    <a:pt x="653" y="412"/>
                    <a:pt x="655" y="409"/>
                    <a:pt x="656" y="410"/>
                  </a:cubicBezTo>
                  <a:cubicBezTo>
                    <a:pt x="657" y="408"/>
                    <a:pt x="658" y="406"/>
                    <a:pt x="660" y="404"/>
                  </a:cubicBezTo>
                  <a:cubicBezTo>
                    <a:pt x="661" y="402"/>
                    <a:pt x="662" y="401"/>
                    <a:pt x="663" y="400"/>
                  </a:cubicBezTo>
                  <a:cubicBezTo>
                    <a:pt x="661" y="403"/>
                    <a:pt x="659" y="407"/>
                    <a:pt x="656" y="410"/>
                  </a:cubicBezTo>
                  <a:cubicBezTo>
                    <a:pt x="653" y="414"/>
                    <a:pt x="650" y="417"/>
                    <a:pt x="648" y="419"/>
                  </a:cubicBezTo>
                  <a:cubicBezTo>
                    <a:pt x="650" y="418"/>
                    <a:pt x="653" y="414"/>
                    <a:pt x="655" y="413"/>
                  </a:cubicBezTo>
                  <a:cubicBezTo>
                    <a:pt x="657" y="411"/>
                    <a:pt x="655" y="412"/>
                    <a:pt x="657" y="409"/>
                  </a:cubicBezTo>
                  <a:cubicBezTo>
                    <a:pt x="659" y="409"/>
                    <a:pt x="661" y="407"/>
                    <a:pt x="659" y="410"/>
                  </a:cubicBezTo>
                  <a:cubicBezTo>
                    <a:pt x="661" y="408"/>
                    <a:pt x="662" y="407"/>
                    <a:pt x="662" y="404"/>
                  </a:cubicBezTo>
                  <a:cubicBezTo>
                    <a:pt x="661" y="405"/>
                    <a:pt x="661" y="407"/>
                    <a:pt x="660" y="407"/>
                  </a:cubicBezTo>
                  <a:cubicBezTo>
                    <a:pt x="660" y="405"/>
                    <a:pt x="664" y="402"/>
                    <a:pt x="666" y="400"/>
                  </a:cubicBezTo>
                  <a:cubicBezTo>
                    <a:pt x="665" y="400"/>
                    <a:pt x="663" y="403"/>
                    <a:pt x="662" y="403"/>
                  </a:cubicBezTo>
                  <a:cubicBezTo>
                    <a:pt x="664" y="400"/>
                    <a:pt x="664" y="400"/>
                    <a:pt x="666" y="397"/>
                  </a:cubicBezTo>
                  <a:cubicBezTo>
                    <a:pt x="666" y="396"/>
                    <a:pt x="665" y="396"/>
                    <a:pt x="665" y="397"/>
                  </a:cubicBezTo>
                  <a:cubicBezTo>
                    <a:pt x="667" y="392"/>
                    <a:pt x="672" y="386"/>
                    <a:pt x="672" y="383"/>
                  </a:cubicBezTo>
                  <a:cubicBezTo>
                    <a:pt x="671" y="384"/>
                    <a:pt x="670" y="386"/>
                    <a:pt x="668" y="386"/>
                  </a:cubicBezTo>
                  <a:cubicBezTo>
                    <a:pt x="671" y="383"/>
                    <a:pt x="675" y="379"/>
                    <a:pt x="677" y="375"/>
                  </a:cubicBezTo>
                  <a:cubicBezTo>
                    <a:pt x="677" y="376"/>
                    <a:pt x="675" y="379"/>
                    <a:pt x="674" y="381"/>
                  </a:cubicBezTo>
                  <a:cubicBezTo>
                    <a:pt x="677" y="379"/>
                    <a:pt x="678" y="376"/>
                    <a:pt x="678" y="374"/>
                  </a:cubicBezTo>
                  <a:cubicBezTo>
                    <a:pt x="679" y="373"/>
                    <a:pt x="681" y="374"/>
                    <a:pt x="680" y="373"/>
                  </a:cubicBezTo>
                  <a:cubicBezTo>
                    <a:pt x="682" y="371"/>
                    <a:pt x="678" y="375"/>
                    <a:pt x="680" y="372"/>
                  </a:cubicBezTo>
                  <a:cubicBezTo>
                    <a:pt x="681" y="371"/>
                    <a:pt x="681" y="371"/>
                    <a:pt x="681" y="371"/>
                  </a:cubicBezTo>
                  <a:cubicBezTo>
                    <a:pt x="681" y="372"/>
                    <a:pt x="682" y="372"/>
                    <a:pt x="683" y="371"/>
                  </a:cubicBezTo>
                  <a:cubicBezTo>
                    <a:pt x="682" y="370"/>
                    <a:pt x="684" y="368"/>
                    <a:pt x="683" y="368"/>
                  </a:cubicBezTo>
                  <a:cubicBezTo>
                    <a:pt x="682" y="370"/>
                    <a:pt x="682" y="371"/>
                    <a:pt x="681" y="371"/>
                  </a:cubicBezTo>
                  <a:cubicBezTo>
                    <a:pt x="683" y="368"/>
                    <a:pt x="684" y="366"/>
                    <a:pt x="685" y="362"/>
                  </a:cubicBezTo>
                  <a:cubicBezTo>
                    <a:pt x="686" y="363"/>
                    <a:pt x="689" y="360"/>
                    <a:pt x="689" y="357"/>
                  </a:cubicBezTo>
                  <a:cubicBezTo>
                    <a:pt x="688" y="359"/>
                    <a:pt x="687" y="361"/>
                    <a:pt x="687" y="361"/>
                  </a:cubicBezTo>
                  <a:cubicBezTo>
                    <a:pt x="689" y="358"/>
                    <a:pt x="690" y="354"/>
                    <a:pt x="691" y="351"/>
                  </a:cubicBezTo>
                  <a:cubicBezTo>
                    <a:pt x="690" y="350"/>
                    <a:pt x="688" y="352"/>
                    <a:pt x="687" y="353"/>
                  </a:cubicBezTo>
                  <a:cubicBezTo>
                    <a:pt x="688" y="354"/>
                    <a:pt x="689" y="351"/>
                    <a:pt x="689" y="353"/>
                  </a:cubicBezTo>
                  <a:cubicBezTo>
                    <a:pt x="687" y="357"/>
                    <a:pt x="685" y="359"/>
                    <a:pt x="684" y="363"/>
                  </a:cubicBezTo>
                  <a:cubicBezTo>
                    <a:pt x="682" y="365"/>
                    <a:pt x="681" y="363"/>
                    <a:pt x="680" y="365"/>
                  </a:cubicBezTo>
                  <a:cubicBezTo>
                    <a:pt x="680" y="363"/>
                    <a:pt x="679" y="364"/>
                    <a:pt x="679" y="363"/>
                  </a:cubicBezTo>
                  <a:cubicBezTo>
                    <a:pt x="678" y="365"/>
                    <a:pt x="677" y="365"/>
                    <a:pt x="677" y="364"/>
                  </a:cubicBezTo>
                  <a:cubicBezTo>
                    <a:pt x="676" y="367"/>
                    <a:pt x="676" y="366"/>
                    <a:pt x="675" y="368"/>
                  </a:cubicBezTo>
                  <a:cubicBezTo>
                    <a:pt x="673" y="369"/>
                    <a:pt x="671" y="370"/>
                    <a:pt x="669" y="373"/>
                  </a:cubicBezTo>
                  <a:cubicBezTo>
                    <a:pt x="669" y="373"/>
                    <a:pt x="672" y="370"/>
                    <a:pt x="672" y="372"/>
                  </a:cubicBezTo>
                  <a:cubicBezTo>
                    <a:pt x="670" y="374"/>
                    <a:pt x="670" y="373"/>
                    <a:pt x="669" y="375"/>
                  </a:cubicBezTo>
                  <a:cubicBezTo>
                    <a:pt x="669" y="377"/>
                    <a:pt x="675" y="368"/>
                    <a:pt x="675" y="370"/>
                  </a:cubicBezTo>
                  <a:cubicBezTo>
                    <a:pt x="674" y="372"/>
                    <a:pt x="673" y="372"/>
                    <a:pt x="671" y="375"/>
                  </a:cubicBezTo>
                  <a:cubicBezTo>
                    <a:pt x="670" y="374"/>
                    <a:pt x="667" y="379"/>
                    <a:pt x="665" y="380"/>
                  </a:cubicBezTo>
                  <a:cubicBezTo>
                    <a:pt x="666" y="379"/>
                    <a:pt x="668" y="378"/>
                    <a:pt x="668" y="377"/>
                  </a:cubicBezTo>
                  <a:cubicBezTo>
                    <a:pt x="665" y="379"/>
                    <a:pt x="668" y="375"/>
                    <a:pt x="668" y="375"/>
                  </a:cubicBezTo>
                  <a:cubicBezTo>
                    <a:pt x="668" y="375"/>
                    <a:pt x="666" y="376"/>
                    <a:pt x="666" y="375"/>
                  </a:cubicBezTo>
                  <a:cubicBezTo>
                    <a:pt x="670" y="370"/>
                    <a:pt x="673" y="363"/>
                    <a:pt x="674" y="359"/>
                  </a:cubicBezTo>
                  <a:cubicBezTo>
                    <a:pt x="672" y="362"/>
                    <a:pt x="669" y="371"/>
                    <a:pt x="666" y="373"/>
                  </a:cubicBezTo>
                  <a:cubicBezTo>
                    <a:pt x="666" y="373"/>
                    <a:pt x="664" y="372"/>
                    <a:pt x="664" y="372"/>
                  </a:cubicBezTo>
                  <a:cubicBezTo>
                    <a:pt x="664" y="374"/>
                    <a:pt x="662" y="374"/>
                    <a:pt x="661" y="376"/>
                  </a:cubicBezTo>
                  <a:cubicBezTo>
                    <a:pt x="661" y="376"/>
                    <a:pt x="662" y="376"/>
                    <a:pt x="661" y="378"/>
                  </a:cubicBezTo>
                  <a:cubicBezTo>
                    <a:pt x="660" y="377"/>
                    <a:pt x="660" y="377"/>
                    <a:pt x="660" y="377"/>
                  </a:cubicBezTo>
                  <a:cubicBezTo>
                    <a:pt x="662" y="373"/>
                    <a:pt x="664" y="370"/>
                    <a:pt x="665" y="368"/>
                  </a:cubicBezTo>
                  <a:cubicBezTo>
                    <a:pt x="665" y="368"/>
                    <a:pt x="664" y="369"/>
                    <a:pt x="664" y="369"/>
                  </a:cubicBezTo>
                  <a:cubicBezTo>
                    <a:pt x="665" y="367"/>
                    <a:pt x="666" y="367"/>
                    <a:pt x="666" y="364"/>
                  </a:cubicBezTo>
                  <a:cubicBezTo>
                    <a:pt x="669" y="364"/>
                    <a:pt x="672" y="355"/>
                    <a:pt x="676" y="352"/>
                  </a:cubicBezTo>
                  <a:cubicBezTo>
                    <a:pt x="675" y="356"/>
                    <a:pt x="676" y="355"/>
                    <a:pt x="676" y="355"/>
                  </a:cubicBezTo>
                  <a:cubicBezTo>
                    <a:pt x="676" y="353"/>
                    <a:pt x="679" y="349"/>
                    <a:pt x="680" y="350"/>
                  </a:cubicBezTo>
                  <a:cubicBezTo>
                    <a:pt x="678" y="353"/>
                    <a:pt x="678" y="351"/>
                    <a:pt x="677" y="353"/>
                  </a:cubicBezTo>
                  <a:cubicBezTo>
                    <a:pt x="678" y="354"/>
                    <a:pt x="679" y="351"/>
                    <a:pt x="680" y="349"/>
                  </a:cubicBezTo>
                  <a:cubicBezTo>
                    <a:pt x="679" y="349"/>
                    <a:pt x="679" y="348"/>
                    <a:pt x="680" y="346"/>
                  </a:cubicBezTo>
                  <a:cubicBezTo>
                    <a:pt x="681" y="346"/>
                    <a:pt x="682" y="344"/>
                    <a:pt x="683" y="345"/>
                  </a:cubicBezTo>
                  <a:cubicBezTo>
                    <a:pt x="686" y="339"/>
                    <a:pt x="686" y="341"/>
                    <a:pt x="687" y="340"/>
                  </a:cubicBezTo>
                  <a:cubicBezTo>
                    <a:pt x="689" y="336"/>
                    <a:pt x="686" y="341"/>
                    <a:pt x="687" y="338"/>
                  </a:cubicBezTo>
                  <a:cubicBezTo>
                    <a:pt x="690" y="333"/>
                    <a:pt x="692" y="331"/>
                    <a:pt x="694" y="326"/>
                  </a:cubicBezTo>
                  <a:cubicBezTo>
                    <a:pt x="695" y="326"/>
                    <a:pt x="695" y="326"/>
                    <a:pt x="695" y="327"/>
                  </a:cubicBezTo>
                  <a:cubicBezTo>
                    <a:pt x="696" y="324"/>
                    <a:pt x="699" y="322"/>
                    <a:pt x="698" y="323"/>
                  </a:cubicBezTo>
                  <a:cubicBezTo>
                    <a:pt x="698" y="325"/>
                    <a:pt x="696" y="324"/>
                    <a:pt x="697" y="326"/>
                  </a:cubicBezTo>
                  <a:cubicBezTo>
                    <a:pt x="697" y="325"/>
                    <a:pt x="698" y="324"/>
                    <a:pt x="698" y="324"/>
                  </a:cubicBezTo>
                  <a:cubicBezTo>
                    <a:pt x="699" y="322"/>
                    <a:pt x="700" y="320"/>
                    <a:pt x="701" y="320"/>
                  </a:cubicBezTo>
                  <a:cubicBezTo>
                    <a:pt x="701" y="318"/>
                    <a:pt x="704" y="312"/>
                    <a:pt x="705" y="310"/>
                  </a:cubicBezTo>
                  <a:cubicBezTo>
                    <a:pt x="706" y="310"/>
                    <a:pt x="705" y="314"/>
                    <a:pt x="705" y="314"/>
                  </a:cubicBezTo>
                  <a:cubicBezTo>
                    <a:pt x="706" y="313"/>
                    <a:pt x="707" y="312"/>
                    <a:pt x="707" y="312"/>
                  </a:cubicBezTo>
                  <a:cubicBezTo>
                    <a:pt x="707" y="313"/>
                    <a:pt x="706" y="314"/>
                    <a:pt x="707" y="315"/>
                  </a:cubicBezTo>
                  <a:cubicBezTo>
                    <a:pt x="707" y="313"/>
                    <a:pt x="708" y="311"/>
                    <a:pt x="708" y="310"/>
                  </a:cubicBezTo>
                  <a:cubicBezTo>
                    <a:pt x="704" y="312"/>
                    <a:pt x="708" y="304"/>
                    <a:pt x="708" y="303"/>
                  </a:cubicBezTo>
                  <a:cubicBezTo>
                    <a:pt x="709" y="301"/>
                    <a:pt x="709" y="299"/>
                    <a:pt x="710" y="296"/>
                  </a:cubicBezTo>
                  <a:cubicBezTo>
                    <a:pt x="709" y="297"/>
                    <a:pt x="709" y="296"/>
                    <a:pt x="709" y="293"/>
                  </a:cubicBezTo>
                  <a:cubicBezTo>
                    <a:pt x="707" y="293"/>
                    <a:pt x="705" y="292"/>
                    <a:pt x="707" y="288"/>
                  </a:cubicBezTo>
                  <a:cubicBezTo>
                    <a:pt x="706" y="289"/>
                    <a:pt x="706" y="289"/>
                    <a:pt x="706" y="289"/>
                  </a:cubicBezTo>
                  <a:cubicBezTo>
                    <a:pt x="705" y="290"/>
                    <a:pt x="705" y="294"/>
                    <a:pt x="704" y="294"/>
                  </a:cubicBezTo>
                  <a:cubicBezTo>
                    <a:pt x="704" y="293"/>
                    <a:pt x="704" y="293"/>
                    <a:pt x="705" y="290"/>
                  </a:cubicBezTo>
                  <a:cubicBezTo>
                    <a:pt x="704" y="291"/>
                    <a:pt x="706" y="288"/>
                    <a:pt x="704" y="289"/>
                  </a:cubicBezTo>
                  <a:cubicBezTo>
                    <a:pt x="704" y="291"/>
                    <a:pt x="703" y="293"/>
                    <a:pt x="702" y="293"/>
                  </a:cubicBezTo>
                  <a:cubicBezTo>
                    <a:pt x="700" y="298"/>
                    <a:pt x="701" y="300"/>
                    <a:pt x="699" y="305"/>
                  </a:cubicBezTo>
                  <a:cubicBezTo>
                    <a:pt x="699" y="305"/>
                    <a:pt x="699" y="304"/>
                    <a:pt x="699" y="304"/>
                  </a:cubicBezTo>
                  <a:cubicBezTo>
                    <a:pt x="697" y="308"/>
                    <a:pt x="696" y="312"/>
                    <a:pt x="695" y="316"/>
                  </a:cubicBezTo>
                  <a:cubicBezTo>
                    <a:pt x="695" y="316"/>
                    <a:pt x="695" y="316"/>
                    <a:pt x="694" y="316"/>
                  </a:cubicBezTo>
                  <a:cubicBezTo>
                    <a:pt x="693" y="315"/>
                    <a:pt x="695" y="314"/>
                    <a:pt x="694" y="313"/>
                  </a:cubicBezTo>
                  <a:cubicBezTo>
                    <a:pt x="696" y="311"/>
                    <a:pt x="694" y="310"/>
                    <a:pt x="696" y="309"/>
                  </a:cubicBezTo>
                  <a:cubicBezTo>
                    <a:pt x="696" y="309"/>
                    <a:pt x="697" y="307"/>
                    <a:pt x="696" y="307"/>
                  </a:cubicBezTo>
                  <a:cubicBezTo>
                    <a:pt x="695" y="308"/>
                    <a:pt x="694" y="311"/>
                    <a:pt x="694" y="309"/>
                  </a:cubicBezTo>
                  <a:cubicBezTo>
                    <a:pt x="693" y="312"/>
                    <a:pt x="693" y="314"/>
                    <a:pt x="691" y="315"/>
                  </a:cubicBezTo>
                  <a:cubicBezTo>
                    <a:pt x="693" y="313"/>
                    <a:pt x="692" y="312"/>
                    <a:pt x="692" y="311"/>
                  </a:cubicBezTo>
                  <a:cubicBezTo>
                    <a:pt x="693" y="310"/>
                    <a:pt x="695" y="306"/>
                    <a:pt x="693" y="309"/>
                  </a:cubicBezTo>
                  <a:cubicBezTo>
                    <a:pt x="694" y="306"/>
                    <a:pt x="695" y="305"/>
                    <a:pt x="695" y="303"/>
                  </a:cubicBezTo>
                  <a:cubicBezTo>
                    <a:pt x="695" y="304"/>
                    <a:pt x="693" y="306"/>
                    <a:pt x="694" y="304"/>
                  </a:cubicBezTo>
                  <a:cubicBezTo>
                    <a:pt x="695" y="301"/>
                    <a:pt x="696" y="302"/>
                    <a:pt x="697" y="300"/>
                  </a:cubicBezTo>
                  <a:cubicBezTo>
                    <a:pt x="697" y="298"/>
                    <a:pt x="696" y="301"/>
                    <a:pt x="696" y="298"/>
                  </a:cubicBezTo>
                  <a:cubicBezTo>
                    <a:pt x="696" y="301"/>
                    <a:pt x="698" y="296"/>
                    <a:pt x="698" y="294"/>
                  </a:cubicBezTo>
                  <a:cubicBezTo>
                    <a:pt x="697" y="295"/>
                    <a:pt x="698" y="293"/>
                    <a:pt x="699" y="291"/>
                  </a:cubicBezTo>
                  <a:cubicBezTo>
                    <a:pt x="697" y="289"/>
                    <a:pt x="695" y="287"/>
                    <a:pt x="696" y="282"/>
                  </a:cubicBezTo>
                  <a:cubicBezTo>
                    <a:pt x="697" y="280"/>
                    <a:pt x="696" y="280"/>
                    <a:pt x="697" y="277"/>
                  </a:cubicBezTo>
                  <a:cubicBezTo>
                    <a:pt x="698" y="275"/>
                    <a:pt x="696" y="277"/>
                    <a:pt x="696" y="275"/>
                  </a:cubicBezTo>
                  <a:cubicBezTo>
                    <a:pt x="697" y="275"/>
                    <a:pt x="698" y="275"/>
                    <a:pt x="698" y="274"/>
                  </a:cubicBezTo>
                  <a:cubicBezTo>
                    <a:pt x="698" y="273"/>
                    <a:pt x="697" y="273"/>
                    <a:pt x="697" y="272"/>
                  </a:cubicBezTo>
                  <a:cubicBezTo>
                    <a:pt x="699" y="269"/>
                    <a:pt x="700" y="272"/>
                    <a:pt x="701" y="268"/>
                  </a:cubicBezTo>
                  <a:cubicBezTo>
                    <a:pt x="701" y="268"/>
                    <a:pt x="700" y="270"/>
                    <a:pt x="700" y="269"/>
                  </a:cubicBezTo>
                  <a:cubicBezTo>
                    <a:pt x="701" y="264"/>
                    <a:pt x="701" y="261"/>
                    <a:pt x="703" y="257"/>
                  </a:cubicBezTo>
                  <a:cubicBezTo>
                    <a:pt x="705" y="258"/>
                    <a:pt x="705" y="255"/>
                    <a:pt x="706" y="253"/>
                  </a:cubicBezTo>
                  <a:cubicBezTo>
                    <a:pt x="708" y="255"/>
                    <a:pt x="706" y="255"/>
                    <a:pt x="709" y="252"/>
                  </a:cubicBezTo>
                  <a:cubicBezTo>
                    <a:pt x="709" y="253"/>
                    <a:pt x="708" y="255"/>
                    <a:pt x="708" y="256"/>
                  </a:cubicBezTo>
                  <a:cubicBezTo>
                    <a:pt x="709" y="254"/>
                    <a:pt x="710" y="253"/>
                    <a:pt x="711" y="253"/>
                  </a:cubicBezTo>
                  <a:cubicBezTo>
                    <a:pt x="711" y="254"/>
                    <a:pt x="710" y="256"/>
                    <a:pt x="710" y="256"/>
                  </a:cubicBezTo>
                  <a:cubicBezTo>
                    <a:pt x="711" y="252"/>
                    <a:pt x="713" y="256"/>
                    <a:pt x="714" y="252"/>
                  </a:cubicBezTo>
                  <a:cubicBezTo>
                    <a:pt x="712" y="253"/>
                    <a:pt x="711" y="250"/>
                    <a:pt x="711" y="247"/>
                  </a:cubicBezTo>
                  <a:cubicBezTo>
                    <a:pt x="710" y="248"/>
                    <a:pt x="710" y="250"/>
                    <a:pt x="710" y="250"/>
                  </a:cubicBezTo>
                  <a:cubicBezTo>
                    <a:pt x="711" y="244"/>
                    <a:pt x="708" y="245"/>
                    <a:pt x="710" y="238"/>
                  </a:cubicBezTo>
                  <a:cubicBezTo>
                    <a:pt x="710" y="237"/>
                    <a:pt x="711" y="238"/>
                    <a:pt x="711" y="237"/>
                  </a:cubicBezTo>
                  <a:cubicBezTo>
                    <a:pt x="710" y="235"/>
                    <a:pt x="709" y="232"/>
                    <a:pt x="709" y="228"/>
                  </a:cubicBezTo>
                  <a:cubicBezTo>
                    <a:pt x="710" y="227"/>
                    <a:pt x="711" y="226"/>
                    <a:pt x="711" y="224"/>
                  </a:cubicBezTo>
                  <a:cubicBezTo>
                    <a:pt x="711" y="225"/>
                    <a:pt x="712" y="226"/>
                    <a:pt x="712" y="227"/>
                  </a:cubicBezTo>
                  <a:cubicBezTo>
                    <a:pt x="712" y="222"/>
                    <a:pt x="714" y="221"/>
                    <a:pt x="714" y="223"/>
                  </a:cubicBezTo>
                  <a:cubicBezTo>
                    <a:pt x="715" y="220"/>
                    <a:pt x="714" y="219"/>
                    <a:pt x="714" y="216"/>
                  </a:cubicBezTo>
                  <a:cubicBezTo>
                    <a:pt x="715" y="217"/>
                    <a:pt x="715" y="214"/>
                    <a:pt x="715" y="213"/>
                  </a:cubicBezTo>
                  <a:cubicBezTo>
                    <a:pt x="717" y="215"/>
                    <a:pt x="715" y="219"/>
                    <a:pt x="715" y="221"/>
                  </a:cubicBezTo>
                  <a:cubicBezTo>
                    <a:pt x="718" y="218"/>
                    <a:pt x="715" y="231"/>
                    <a:pt x="716" y="233"/>
                  </a:cubicBezTo>
                  <a:cubicBezTo>
                    <a:pt x="718" y="232"/>
                    <a:pt x="717" y="228"/>
                    <a:pt x="717" y="223"/>
                  </a:cubicBezTo>
                  <a:cubicBezTo>
                    <a:pt x="718" y="221"/>
                    <a:pt x="719" y="220"/>
                    <a:pt x="719" y="221"/>
                  </a:cubicBezTo>
                  <a:cubicBezTo>
                    <a:pt x="719" y="216"/>
                    <a:pt x="719" y="212"/>
                    <a:pt x="721" y="208"/>
                  </a:cubicBezTo>
                  <a:cubicBezTo>
                    <a:pt x="720" y="206"/>
                    <a:pt x="720" y="209"/>
                    <a:pt x="720" y="207"/>
                  </a:cubicBezTo>
                  <a:cubicBezTo>
                    <a:pt x="720" y="206"/>
                    <a:pt x="720" y="205"/>
                    <a:pt x="720" y="205"/>
                  </a:cubicBezTo>
                  <a:cubicBezTo>
                    <a:pt x="720" y="206"/>
                    <a:pt x="720" y="207"/>
                    <a:pt x="721" y="207"/>
                  </a:cubicBezTo>
                  <a:cubicBezTo>
                    <a:pt x="721" y="205"/>
                    <a:pt x="721" y="202"/>
                    <a:pt x="723" y="201"/>
                  </a:cubicBezTo>
                  <a:cubicBezTo>
                    <a:pt x="722" y="201"/>
                    <a:pt x="722" y="197"/>
                    <a:pt x="723" y="197"/>
                  </a:cubicBezTo>
                  <a:cubicBezTo>
                    <a:pt x="723" y="198"/>
                    <a:pt x="723" y="197"/>
                    <a:pt x="723" y="198"/>
                  </a:cubicBezTo>
                  <a:cubicBezTo>
                    <a:pt x="723" y="203"/>
                    <a:pt x="723" y="207"/>
                    <a:pt x="724" y="208"/>
                  </a:cubicBezTo>
                  <a:cubicBezTo>
                    <a:pt x="726" y="204"/>
                    <a:pt x="728" y="201"/>
                    <a:pt x="729" y="196"/>
                  </a:cubicBezTo>
                  <a:cubicBezTo>
                    <a:pt x="729" y="200"/>
                    <a:pt x="728" y="201"/>
                    <a:pt x="727" y="201"/>
                  </a:cubicBezTo>
                  <a:cubicBezTo>
                    <a:pt x="728" y="202"/>
                    <a:pt x="727" y="205"/>
                    <a:pt x="728" y="205"/>
                  </a:cubicBezTo>
                  <a:cubicBezTo>
                    <a:pt x="729" y="203"/>
                    <a:pt x="729" y="200"/>
                    <a:pt x="730" y="199"/>
                  </a:cubicBezTo>
                  <a:cubicBezTo>
                    <a:pt x="731" y="198"/>
                    <a:pt x="731" y="201"/>
                    <a:pt x="731" y="202"/>
                  </a:cubicBezTo>
                  <a:cubicBezTo>
                    <a:pt x="732" y="200"/>
                    <a:pt x="732" y="197"/>
                    <a:pt x="733" y="196"/>
                  </a:cubicBezTo>
                  <a:cubicBezTo>
                    <a:pt x="734" y="194"/>
                    <a:pt x="734" y="193"/>
                    <a:pt x="735" y="193"/>
                  </a:cubicBezTo>
                  <a:cubicBezTo>
                    <a:pt x="735" y="190"/>
                    <a:pt x="734" y="192"/>
                    <a:pt x="735" y="189"/>
                  </a:cubicBezTo>
                  <a:cubicBezTo>
                    <a:pt x="736" y="188"/>
                    <a:pt x="736" y="191"/>
                    <a:pt x="737" y="189"/>
                  </a:cubicBezTo>
                  <a:cubicBezTo>
                    <a:pt x="736" y="187"/>
                    <a:pt x="735" y="187"/>
                    <a:pt x="735" y="184"/>
                  </a:cubicBezTo>
                  <a:cubicBezTo>
                    <a:pt x="736" y="184"/>
                    <a:pt x="736" y="183"/>
                    <a:pt x="736" y="182"/>
                  </a:cubicBezTo>
                  <a:cubicBezTo>
                    <a:pt x="737" y="183"/>
                    <a:pt x="736" y="188"/>
                    <a:pt x="737" y="187"/>
                  </a:cubicBezTo>
                  <a:cubicBezTo>
                    <a:pt x="737" y="185"/>
                    <a:pt x="738" y="183"/>
                    <a:pt x="738" y="180"/>
                  </a:cubicBezTo>
                  <a:cubicBezTo>
                    <a:pt x="737" y="181"/>
                    <a:pt x="736" y="184"/>
                    <a:pt x="736" y="180"/>
                  </a:cubicBezTo>
                  <a:cubicBezTo>
                    <a:pt x="737" y="178"/>
                    <a:pt x="738" y="177"/>
                    <a:pt x="738" y="175"/>
                  </a:cubicBezTo>
                  <a:cubicBezTo>
                    <a:pt x="736" y="178"/>
                    <a:pt x="735" y="178"/>
                    <a:pt x="733" y="175"/>
                  </a:cubicBezTo>
                  <a:cubicBezTo>
                    <a:pt x="733" y="178"/>
                    <a:pt x="732" y="177"/>
                    <a:pt x="732" y="178"/>
                  </a:cubicBezTo>
                  <a:cubicBezTo>
                    <a:pt x="732" y="176"/>
                    <a:pt x="732" y="173"/>
                    <a:pt x="731" y="174"/>
                  </a:cubicBezTo>
                  <a:cubicBezTo>
                    <a:pt x="731" y="177"/>
                    <a:pt x="731" y="176"/>
                    <a:pt x="730" y="178"/>
                  </a:cubicBezTo>
                  <a:cubicBezTo>
                    <a:pt x="732" y="177"/>
                    <a:pt x="734" y="183"/>
                    <a:pt x="732" y="186"/>
                  </a:cubicBezTo>
                  <a:cubicBezTo>
                    <a:pt x="732" y="185"/>
                    <a:pt x="731" y="184"/>
                    <a:pt x="731" y="185"/>
                  </a:cubicBezTo>
                  <a:cubicBezTo>
                    <a:pt x="731" y="188"/>
                    <a:pt x="732" y="188"/>
                    <a:pt x="731" y="190"/>
                  </a:cubicBezTo>
                  <a:cubicBezTo>
                    <a:pt x="731" y="185"/>
                    <a:pt x="730" y="190"/>
                    <a:pt x="729" y="191"/>
                  </a:cubicBezTo>
                  <a:cubicBezTo>
                    <a:pt x="728" y="191"/>
                    <a:pt x="728" y="191"/>
                    <a:pt x="728" y="191"/>
                  </a:cubicBezTo>
                  <a:cubicBezTo>
                    <a:pt x="728" y="188"/>
                    <a:pt x="727" y="184"/>
                    <a:pt x="728" y="181"/>
                  </a:cubicBezTo>
                  <a:cubicBezTo>
                    <a:pt x="728" y="182"/>
                    <a:pt x="728" y="186"/>
                    <a:pt x="729" y="186"/>
                  </a:cubicBezTo>
                  <a:cubicBezTo>
                    <a:pt x="729" y="182"/>
                    <a:pt x="729" y="180"/>
                    <a:pt x="730" y="178"/>
                  </a:cubicBezTo>
                  <a:cubicBezTo>
                    <a:pt x="729" y="176"/>
                    <a:pt x="729" y="176"/>
                    <a:pt x="729" y="175"/>
                  </a:cubicBezTo>
                  <a:cubicBezTo>
                    <a:pt x="728" y="176"/>
                    <a:pt x="728" y="178"/>
                    <a:pt x="728" y="178"/>
                  </a:cubicBezTo>
                  <a:cubicBezTo>
                    <a:pt x="728" y="177"/>
                    <a:pt x="728" y="177"/>
                    <a:pt x="728" y="175"/>
                  </a:cubicBezTo>
                  <a:cubicBezTo>
                    <a:pt x="727" y="175"/>
                    <a:pt x="727" y="175"/>
                    <a:pt x="727" y="175"/>
                  </a:cubicBezTo>
                  <a:cubicBezTo>
                    <a:pt x="727" y="176"/>
                    <a:pt x="727" y="176"/>
                    <a:pt x="727" y="176"/>
                  </a:cubicBezTo>
                  <a:cubicBezTo>
                    <a:pt x="727" y="182"/>
                    <a:pt x="726" y="187"/>
                    <a:pt x="725" y="189"/>
                  </a:cubicBezTo>
                  <a:cubicBezTo>
                    <a:pt x="726" y="185"/>
                    <a:pt x="725" y="186"/>
                    <a:pt x="725" y="181"/>
                  </a:cubicBezTo>
                  <a:cubicBezTo>
                    <a:pt x="726" y="181"/>
                    <a:pt x="726" y="181"/>
                    <a:pt x="726" y="181"/>
                  </a:cubicBezTo>
                  <a:cubicBezTo>
                    <a:pt x="726" y="178"/>
                    <a:pt x="726" y="178"/>
                    <a:pt x="726" y="175"/>
                  </a:cubicBezTo>
                  <a:cubicBezTo>
                    <a:pt x="726" y="177"/>
                    <a:pt x="726" y="179"/>
                    <a:pt x="724" y="179"/>
                  </a:cubicBezTo>
                  <a:cubicBezTo>
                    <a:pt x="725" y="182"/>
                    <a:pt x="725" y="188"/>
                    <a:pt x="724" y="191"/>
                  </a:cubicBezTo>
                  <a:cubicBezTo>
                    <a:pt x="725" y="187"/>
                    <a:pt x="722" y="190"/>
                    <a:pt x="722" y="190"/>
                  </a:cubicBezTo>
                  <a:cubicBezTo>
                    <a:pt x="723" y="194"/>
                    <a:pt x="725" y="192"/>
                    <a:pt x="723" y="197"/>
                  </a:cubicBezTo>
                  <a:cubicBezTo>
                    <a:pt x="723" y="194"/>
                    <a:pt x="723" y="194"/>
                    <a:pt x="722" y="194"/>
                  </a:cubicBezTo>
                  <a:cubicBezTo>
                    <a:pt x="722" y="197"/>
                    <a:pt x="721" y="197"/>
                    <a:pt x="720" y="199"/>
                  </a:cubicBezTo>
                  <a:cubicBezTo>
                    <a:pt x="721" y="196"/>
                    <a:pt x="720" y="196"/>
                    <a:pt x="720" y="195"/>
                  </a:cubicBezTo>
                  <a:cubicBezTo>
                    <a:pt x="719" y="196"/>
                    <a:pt x="719" y="195"/>
                    <a:pt x="719" y="194"/>
                  </a:cubicBezTo>
                  <a:cubicBezTo>
                    <a:pt x="719" y="193"/>
                    <a:pt x="719" y="192"/>
                    <a:pt x="718" y="194"/>
                  </a:cubicBezTo>
                  <a:cubicBezTo>
                    <a:pt x="719" y="196"/>
                    <a:pt x="719" y="197"/>
                    <a:pt x="719" y="199"/>
                  </a:cubicBezTo>
                  <a:cubicBezTo>
                    <a:pt x="717" y="199"/>
                    <a:pt x="716" y="206"/>
                    <a:pt x="715" y="202"/>
                  </a:cubicBezTo>
                  <a:cubicBezTo>
                    <a:pt x="716" y="199"/>
                    <a:pt x="716" y="198"/>
                    <a:pt x="716" y="195"/>
                  </a:cubicBezTo>
                  <a:cubicBezTo>
                    <a:pt x="715" y="195"/>
                    <a:pt x="715" y="197"/>
                    <a:pt x="715" y="197"/>
                  </a:cubicBezTo>
                  <a:cubicBezTo>
                    <a:pt x="715" y="194"/>
                    <a:pt x="715" y="191"/>
                    <a:pt x="714" y="189"/>
                  </a:cubicBezTo>
                  <a:cubicBezTo>
                    <a:pt x="714" y="191"/>
                    <a:pt x="712" y="191"/>
                    <a:pt x="712" y="191"/>
                  </a:cubicBezTo>
                  <a:cubicBezTo>
                    <a:pt x="714" y="189"/>
                    <a:pt x="712" y="183"/>
                    <a:pt x="713" y="181"/>
                  </a:cubicBezTo>
                  <a:cubicBezTo>
                    <a:pt x="713" y="183"/>
                    <a:pt x="712" y="182"/>
                    <a:pt x="711" y="181"/>
                  </a:cubicBezTo>
                  <a:cubicBezTo>
                    <a:pt x="711" y="183"/>
                    <a:pt x="712" y="186"/>
                    <a:pt x="710" y="185"/>
                  </a:cubicBezTo>
                  <a:cubicBezTo>
                    <a:pt x="711" y="182"/>
                    <a:pt x="711" y="179"/>
                    <a:pt x="710" y="176"/>
                  </a:cubicBezTo>
                  <a:cubicBezTo>
                    <a:pt x="711" y="175"/>
                    <a:pt x="711" y="174"/>
                    <a:pt x="713" y="174"/>
                  </a:cubicBezTo>
                  <a:cubicBezTo>
                    <a:pt x="712" y="172"/>
                    <a:pt x="712" y="171"/>
                    <a:pt x="712" y="171"/>
                  </a:cubicBezTo>
                  <a:cubicBezTo>
                    <a:pt x="712" y="174"/>
                    <a:pt x="710" y="171"/>
                    <a:pt x="709" y="172"/>
                  </a:cubicBezTo>
                  <a:cubicBezTo>
                    <a:pt x="709" y="169"/>
                    <a:pt x="708" y="170"/>
                    <a:pt x="708" y="167"/>
                  </a:cubicBezTo>
                  <a:cubicBezTo>
                    <a:pt x="709" y="167"/>
                    <a:pt x="710" y="164"/>
                    <a:pt x="711" y="167"/>
                  </a:cubicBezTo>
                  <a:cubicBezTo>
                    <a:pt x="711" y="164"/>
                    <a:pt x="711" y="163"/>
                    <a:pt x="711" y="160"/>
                  </a:cubicBezTo>
                  <a:cubicBezTo>
                    <a:pt x="712" y="159"/>
                    <a:pt x="713" y="157"/>
                    <a:pt x="714" y="153"/>
                  </a:cubicBezTo>
                  <a:cubicBezTo>
                    <a:pt x="713" y="151"/>
                    <a:pt x="713" y="154"/>
                    <a:pt x="713" y="151"/>
                  </a:cubicBezTo>
                  <a:cubicBezTo>
                    <a:pt x="713" y="150"/>
                    <a:pt x="713" y="148"/>
                    <a:pt x="714" y="148"/>
                  </a:cubicBezTo>
                  <a:cubicBezTo>
                    <a:pt x="714" y="150"/>
                    <a:pt x="713" y="152"/>
                    <a:pt x="714" y="151"/>
                  </a:cubicBezTo>
                  <a:cubicBezTo>
                    <a:pt x="714" y="146"/>
                    <a:pt x="715" y="144"/>
                    <a:pt x="715" y="141"/>
                  </a:cubicBezTo>
                  <a:cubicBezTo>
                    <a:pt x="716" y="144"/>
                    <a:pt x="718" y="149"/>
                    <a:pt x="717" y="153"/>
                  </a:cubicBezTo>
                  <a:cubicBezTo>
                    <a:pt x="716" y="153"/>
                    <a:pt x="716" y="151"/>
                    <a:pt x="716" y="151"/>
                  </a:cubicBezTo>
                  <a:cubicBezTo>
                    <a:pt x="715" y="154"/>
                    <a:pt x="716" y="155"/>
                    <a:pt x="716" y="158"/>
                  </a:cubicBezTo>
                  <a:cubicBezTo>
                    <a:pt x="716" y="159"/>
                    <a:pt x="717" y="159"/>
                    <a:pt x="717" y="159"/>
                  </a:cubicBezTo>
                  <a:cubicBezTo>
                    <a:pt x="717" y="158"/>
                    <a:pt x="717" y="156"/>
                    <a:pt x="717" y="156"/>
                  </a:cubicBezTo>
                  <a:cubicBezTo>
                    <a:pt x="719" y="156"/>
                    <a:pt x="719" y="159"/>
                    <a:pt x="719" y="162"/>
                  </a:cubicBezTo>
                  <a:cubicBezTo>
                    <a:pt x="720" y="158"/>
                    <a:pt x="722" y="157"/>
                    <a:pt x="724" y="158"/>
                  </a:cubicBezTo>
                  <a:cubicBezTo>
                    <a:pt x="724" y="156"/>
                    <a:pt x="724" y="154"/>
                    <a:pt x="724" y="151"/>
                  </a:cubicBezTo>
                  <a:cubicBezTo>
                    <a:pt x="725" y="154"/>
                    <a:pt x="724" y="148"/>
                    <a:pt x="724" y="147"/>
                  </a:cubicBezTo>
                  <a:cubicBezTo>
                    <a:pt x="725" y="150"/>
                    <a:pt x="725" y="148"/>
                    <a:pt x="726" y="146"/>
                  </a:cubicBezTo>
                  <a:cubicBezTo>
                    <a:pt x="726" y="146"/>
                    <a:pt x="726" y="149"/>
                    <a:pt x="727" y="149"/>
                  </a:cubicBezTo>
                  <a:cubicBezTo>
                    <a:pt x="727" y="148"/>
                    <a:pt x="727" y="145"/>
                    <a:pt x="728" y="144"/>
                  </a:cubicBezTo>
                  <a:cubicBezTo>
                    <a:pt x="726" y="145"/>
                    <a:pt x="726" y="145"/>
                    <a:pt x="725" y="144"/>
                  </a:cubicBezTo>
                  <a:cubicBezTo>
                    <a:pt x="725" y="147"/>
                    <a:pt x="723" y="146"/>
                    <a:pt x="724" y="148"/>
                  </a:cubicBezTo>
                  <a:cubicBezTo>
                    <a:pt x="723" y="149"/>
                    <a:pt x="723" y="145"/>
                    <a:pt x="723" y="145"/>
                  </a:cubicBezTo>
                  <a:cubicBezTo>
                    <a:pt x="722" y="147"/>
                    <a:pt x="722" y="148"/>
                    <a:pt x="722" y="149"/>
                  </a:cubicBezTo>
                  <a:cubicBezTo>
                    <a:pt x="723" y="149"/>
                    <a:pt x="723" y="148"/>
                    <a:pt x="723" y="149"/>
                  </a:cubicBezTo>
                  <a:cubicBezTo>
                    <a:pt x="723" y="151"/>
                    <a:pt x="722" y="154"/>
                    <a:pt x="721" y="155"/>
                  </a:cubicBezTo>
                  <a:cubicBezTo>
                    <a:pt x="720" y="150"/>
                    <a:pt x="722" y="150"/>
                    <a:pt x="722" y="145"/>
                  </a:cubicBezTo>
                  <a:cubicBezTo>
                    <a:pt x="722" y="146"/>
                    <a:pt x="722" y="144"/>
                    <a:pt x="723" y="143"/>
                  </a:cubicBezTo>
                  <a:cubicBezTo>
                    <a:pt x="723" y="140"/>
                    <a:pt x="722" y="143"/>
                    <a:pt x="722" y="139"/>
                  </a:cubicBezTo>
                  <a:cubicBezTo>
                    <a:pt x="722" y="137"/>
                    <a:pt x="723" y="139"/>
                    <a:pt x="723" y="137"/>
                  </a:cubicBezTo>
                  <a:cubicBezTo>
                    <a:pt x="722" y="136"/>
                    <a:pt x="722" y="138"/>
                    <a:pt x="721" y="137"/>
                  </a:cubicBezTo>
                  <a:cubicBezTo>
                    <a:pt x="721" y="140"/>
                    <a:pt x="721" y="141"/>
                    <a:pt x="720" y="141"/>
                  </a:cubicBezTo>
                  <a:cubicBezTo>
                    <a:pt x="719" y="137"/>
                    <a:pt x="722" y="133"/>
                    <a:pt x="720" y="131"/>
                  </a:cubicBezTo>
                  <a:cubicBezTo>
                    <a:pt x="720" y="133"/>
                    <a:pt x="720" y="134"/>
                    <a:pt x="720" y="135"/>
                  </a:cubicBezTo>
                  <a:cubicBezTo>
                    <a:pt x="719" y="135"/>
                    <a:pt x="719" y="138"/>
                    <a:pt x="719" y="135"/>
                  </a:cubicBezTo>
                  <a:cubicBezTo>
                    <a:pt x="720" y="133"/>
                    <a:pt x="718" y="133"/>
                    <a:pt x="717" y="130"/>
                  </a:cubicBezTo>
                  <a:cubicBezTo>
                    <a:pt x="716" y="133"/>
                    <a:pt x="717" y="134"/>
                    <a:pt x="716" y="136"/>
                  </a:cubicBezTo>
                  <a:cubicBezTo>
                    <a:pt x="716" y="134"/>
                    <a:pt x="715" y="137"/>
                    <a:pt x="715" y="135"/>
                  </a:cubicBezTo>
                  <a:cubicBezTo>
                    <a:pt x="715" y="133"/>
                    <a:pt x="717" y="132"/>
                    <a:pt x="715" y="131"/>
                  </a:cubicBezTo>
                  <a:cubicBezTo>
                    <a:pt x="715" y="133"/>
                    <a:pt x="714" y="132"/>
                    <a:pt x="714" y="133"/>
                  </a:cubicBezTo>
                  <a:cubicBezTo>
                    <a:pt x="714" y="136"/>
                    <a:pt x="715" y="136"/>
                    <a:pt x="714" y="137"/>
                  </a:cubicBezTo>
                  <a:cubicBezTo>
                    <a:pt x="713" y="135"/>
                    <a:pt x="714" y="130"/>
                    <a:pt x="713" y="130"/>
                  </a:cubicBezTo>
                  <a:cubicBezTo>
                    <a:pt x="713" y="131"/>
                    <a:pt x="712" y="133"/>
                    <a:pt x="712" y="134"/>
                  </a:cubicBezTo>
                  <a:cubicBezTo>
                    <a:pt x="711" y="131"/>
                    <a:pt x="710" y="130"/>
                    <a:pt x="710" y="127"/>
                  </a:cubicBezTo>
                  <a:cubicBezTo>
                    <a:pt x="711" y="128"/>
                    <a:pt x="709" y="122"/>
                    <a:pt x="710" y="121"/>
                  </a:cubicBezTo>
                  <a:cubicBezTo>
                    <a:pt x="711" y="122"/>
                    <a:pt x="711" y="125"/>
                    <a:pt x="711" y="128"/>
                  </a:cubicBezTo>
                  <a:cubicBezTo>
                    <a:pt x="712" y="126"/>
                    <a:pt x="712" y="126"/>
                    <a:pt x="713" y="127"/>
                  </a:cubicBezTo>
                  <a:cubicBezTo>
                    <a:pt x="712" y="124"/>
                    <a:pt x="712" y="122"/>
                    <a:pt x="714" y="123"/>
                  </a:cubicBezTo>
                  <a:cubicBezTo>
                    <a:pt x="712" y="120"/>
                    <a:pt x="713" y="115"/>
                    <a:pt x="711" y="108"/>
                  </a:cubicBezTo>
                  <a:cubicBezTo>
                    <a:pt x="710" y="110"/>
                    <a:pt x="710" y="106"/>
                    <a:pt x="711" y="105"/>
                  </a:cubicBezTo>
                  <a:cubicBezTo>
                    <a:pt x="710" y="105"/>
                    <a:pt x="710" y="108"/>
                    <a:pt x="709" y="106"/>
                  </a:cubicBezTo>
                  <a:cubicBezTo>
                    <a:pt x="708" y="105"/>
                    <a:pt x="709" y="105"/>
                    <a:pt x="708" y="103"/>
                  </a:cubicBezTo>
                  <a:cubicBezTo>
                    <a:pt x="707" y="104"/>
                    <a:pt x="706" y="101"/>
                    <a:pt x="705" y="101"/>
                  </a:cubicBezTo>
                  <a:cubicBezTo>
                    <a:pt x="705" y="102"/>
                    <a:pt x="706" y="103"/>
                    <a:pt x="705" y="103"/>
                  </a:cubicBezTo>
                  <a:cubicBezTo>
                    <a:pt x="705" y="100"/>
                    <a:pt x="704" y="97"/>
                    <a:pt x="704" y="94"/>
                  </a:cubicBezTo>
                  <a:cubicBezTo>
                    <a:pt x="706" y="96"/>
                    <a:pt x="708" y="93"/>
                    <a:pt x="708" y="89"/>
                  </a:cubicBezTo>
                  <a:cubicBezTo>
                    <a:pt x="708" y="90"/>
                    <a:pt x="709" y="91"/>
                    <a:pt x="710" y="92"/>
                  </a:cubicBezTo>
                  <a:cubicBezTo>
                    <a:pt x="711" y="94"/>
                    <a:pt x="711" y="94"/>
                    <a:pt x="712" y="93"/>
                  </a:cubicBezTo>
                  <a:cubicBezTo>
                    <a:pt x="711" y="92"/>
                    <a:pt x="710" y="92"/>
                    <a:pt x="710" y="89"/>
                  </a:cubicBezTo>
                  <a:cubicBezTo>
                    <a:pt x="710" y="89"/>
                    <a:pt x="712" y="91"/>
                    <a:pt x="711" y="88"/>
                  </a:cubicBezTo>
                  <a:cubicBezTo>
                    <a:pt x="710" y="85"/>
                    <a:pt x="709" y="88"/>
                    <a:pt x="707" y="86"/>
                  </a:cubicBezTo>
                  <a:cubicBezTo>
                    <a:pt x="707" y="87"/>
                    <a:pt x="708" y="89"/>
                    <a:pt x="707" y="89"/>
                  </a:cubicBezTo>
                  <a:cubicBezTo>
                    <a:pt x="706" y="86"/>
                    <a:pt x="705" y="86"/>
                    <a:pt x="705" y="84"/>
                  </a:cubicBezTo>
                  <a:cubicBezTo>
                    <a:pt x="703" y="83"/>
                    <a:pt x="700" y="84"/>
                    <a:pt x="698" y="81"/>
                  </a:cubicBezTo>
                  <a:cubicBezTo>
                    <a:pt x="698" y="84"/>
                    <a:pt x="700" y="83"/>
                    <a:pt x="700" y="86"/>
                  </a:cubicBezTo>
                  <a:cubicBezTo>
                    <a:pt x="699" y="86"/>
                    <a:pt x="698" y="84"/>
                    <a:pt x="698" y="84"/>
                  </a:cubicBezTo>
                  <a:cubicBezTo>
                    <a:pt x="698" y="85"/>
                    <a:pt x="699" y="87"/>
                    <a:pt x="698" y="87"/>
                  </a:cubicBezTo>
                  <a:cubicBezTo>
                    <a:pt x="698" y="86"/>
                    <a:pt x="697" y="84"/>
                    <a:pt x="697" y="84"/>
                  </a:cubicBezTo>
                  <a:cubicBezTo>
                    <a:pt x="696" y="86"/>
                    <a:pt x="697" y="88"/>
                    <a:pt x="696" y="89"/>
                  </a:cubicBezTo>
                  <a:cubicBezTo>
                    <a:pt x="694" y="83"/>
                    <a:pt x="692" y="85"/>
                    <a:pt x="693" y="89"/>
                  </a:cubicBezTo>
                  <a:cubicBezTo>
                    <a:pt x="692" y="89"/>
                    <a:pt x="691" y="87"/>
                    <a:pt x="689" y="85"/>
                  </a:cubicBezTo>
                  <a:cubicBezTo>
                    <a:pt x="690" y="82"/>
                    <a:pt x="691" y="84"/>
                    <a:pt x="692" y="83"/>
                  </a:cubicBezTo>
                  <a:cubicBezTo>
                    <a:pt x="691" y="80"/>
                    <a:pt x="690" y="80"/>
                    <a:pt x="689" y="80"/>
                  </a:cubicBezTo>
                  <a:cubicBezTo>
                    <a:pt x="688" y="80"/>
                    <a:pt x="688" y="82"/>
                    <a:pt x="689" y="83"/>
                  </a:cubicBezTo>
                  <a:cubicBezTo>
                    <a:pt x="688" y="82"/>
                    <a:pt x="687" y="81"/>
                    <a:pt x="687" y="79"/>
                  </a:cubicBezTo>
                  <a:cubicBezTo>
                    <a:pt x="686" y="80"/>
                    <a:pt x="686" y="76"/>
                    <a:pt x="685" y="77"/>
                  </a:cubicBezTo>
                  <a:cubicBezTo>
                    <a:pt x="686" y="79"/>
                    <a:pt x="686" y="80"/>
                    <a:pt x="686" y="80"/>
                  </a:cubicBezTo>
                  <a:cubicBezTo>
                    <a:pt x="685" y="80"/>
                    <a:pt x="684" y="78"/>
                    <a:pt x="684" y="77"/>
                  </a:cubicBezTo>
                  <a:cubicBezTo>
                    <a:pt x="682" y="79"/>
                    <a:pt x="682" y="78"/>
                    <a:pt x="679" y="79"/>
                  </a:cubicBezTo>
                  <a:cubicBezTo>
                    <a:pt x="679" y="81"/>
                    <a:pt x="680" y="83"/>
                    <a:pt x="680" y="84"/>
                  </a:cubicBezTo>
                  <a:cubicBezTo>
                    <a:pt x="679" y="83"/>
                    <a:pt x="678" y="83"/>
                    <a:pt x="678" y="84"/>
                  </a:cubicBezTo>
                  <a:cubicBezTo>
                    <a:pt x="677" y="83"/>
                    <a:pt x="677" y="82"/>
                    <a:pt x="677" y="82"/>
                  </a:cubicBezTo>
                  <a:cubicBezTo>
                    <a:pt x="675" y="81"/>
                    <a:pt x="676" y="84"/>
                    <a:pt x="675" y="84"/>
                  </a:cubicBezTo>
                  <a:cubicBezTo>
                    <a:pt x="674" y="82"/>
                    <a:pt x="673" y="79"/>
                    <a:pt x="673" y="78"/>
                  </a:cubicBezTo>
                  <a:cubicBezTo>
                    <a:pt x="673" y="78"/>
                    <a:pt x="673" y="77"/>
                    <a:pt x="672" y="78"/>
                  </a:cubicBezTo>
                  <a:cubicBezTo>
                    <a:pt x="673" y="80"/>
                    <a:pt x="674" y="81"/>
                    <a:pt x="674" y="83"/>
                  </a:cubicBezTo>
                  <a:cubicBezTo>
                    <a:pt x="673" y="83"/>
                    <a:pt x="672" y="81"/>
                    <a:pt x="672" y="80"/>
                  </a:cubicBezTo>
                  <a:cubicBezTo>
                    <a:pt x="670" y="79"/>
                    <a:pt x="665" y="70"/>
                    <a:pt x="666" y="78"/>
                  </a:cubicBezTo>
                  <a:cubicBezTo>
                    <a:pt x="666" y="77"/>
                    <a:pt x="665" y="77"/>
                    <a:pt x="665" y="76"/>
                  </a:cubicBezTo>
                  <a:cubicBezTo>
                    <a:pt x="664" y="77"/>
                    <a:pt x="664" y="77"/>
                    <a:pt x="664" y="79"/>
                  </a:cubicBezTo>
                  <a:cubicBezTo>
                    <a:pt x="663" y="78"/>
                    <a:pt x="663" y="78"/>
                    <a:pt x="662" y="77"/>
                  </a:cubicBezTo>
                  <a:cubicBezTo>
                    <a:pt x="661" y="75"/>
                    <a:pt x="662" y="75"/>
                    <a:pt x="661" y="73"/>
                  </a:cubicBezTo>
                  <a:cubicBezTo>
                    <a:pt x="660" y="72"/>
                    <a:pt x="658" y="73"/>
                    <a:pt x="658" y="75"/>
                  </a:cubicBezTo>
                  <a:cubicBezTo>
                    <a:pt x="658" y="77"/>
                    <a:pt x="658" y="80"/>
                    <a:pt x="660" y="82"/>
                  </a:cubicBezTo>
                  <a:cubicBezTo>
                    <a:pt x="659" y="83"/>
                    <a:pt x="659" y="83"/>
                    <a:pt x="658" y="81"/>
                  </a:cubicBezTo>
                  <a:cubicBezTo>
                    <a:pt x="657" y="79"/>
                    <a:pt x="657" y="76"/>
                    <a:pt x="656" y="73"/>
                  </a:cubicBezTo>
                  <a:cubicBezTo>
                    <a:pt x="656" y="67"/>
                    <a:pt x="658" y="61"/>
                    <a:pt x="663" y="67"/>
                  </a:cubicBezTo>
                  <a:cubicBezTo>
                    <a:pt x="665" y="69"/>
                    <a:pt x="665" y="72"/>
                    <a:pt x="667" y="72"/>
                  </a:cubicBezTo>
                  <a:cubicBezTo>
                    <a:pt x="666" y="69"/>
                    <a:pt x="665" y="68"/>
                    <a:pt x="665" y="66"/>
                  </a:cubicBezTo>
                  <a:cubicBezTo>
                    <a:pt x="663" y="68"/>
                    <a:pt x="661" y="57"/>
                    <a:pt x="659" y="55"/>
                  </a:cubicBezTo>
                  <a:cubicBezTo>
                    <a:pt x="659" y="54"/>
                    <a:pt x="659" y="54"/>
                    <a:pt x="658" y="52"/>
                  </a:cubicBezTo>
                  <a:cubicBezTo>
                    <a:pt x="658" y="51"/>
                    <a:pt x="657" y="50"/>
                    <a:pt x="656" y="49"/>
                  </a:cubicBezTo>
                  <a:cubicBezTo>
                    <a:pt x="656" y="47"/>
                    <a:pt x="655" y="46"/>
                    <a:pt x="654" y="43"/>
                  </a:cubicBezTo>
                  <a:cubicBezTo>
                    <a:pt x="653" y="41"/>
                    <a:pt x="651" y="39"/>
                    <a:pt x="650" y="36"/>
                  </a:cubicBezTo>
                  <a:cubicBezTo>
                    <a:pt x="650" y="36"/>
                    <a:pt x="651" y="36"/>
                    <a:pt x="651" y="36"/>
                  </a:cubicBezTo>
                  <a:cubicBezTo>
                    <a:pt x="649" y="33"/>
                    <a:pt x="647" y="29"/>
                    <a:pt x="645" y="26"/>
                  </a:cubicBezTo>
                  <a:cubicBezTo>
                    <a:pt x="644" y="23"/>
                    <a:pt x="642" y="19"/>
                    <a:pt x="639" y="17"/>
                  </a:cubicBezTo>
                  <a:cubicBezTo>
                    <a:pt x="638" y="14"/>
                    <a:pt x="637" y="13"/>
                    <a:pt x="635" y="9"/>
                  </a:cubicBezTo>
                  <a:cubicBezTo>
                    <a:pt x="636" y="9"/>
                    <a:pt x="636" y="8"/>
                    <a:pt x="636" y="7"/>
                  </a:cubicBezTo>
                  <a:cubicBezTo>
                    <a:pt x="627" y="0"/>
                    <a:pt x="624" y="10"/>
                    <a:pt x="632" y="22"/>
                  </a:cubicBezTo>
                  <a:cubicBezTo>
                    <a:pt x="633" y="26"/>
                    <a:pt x="634" y="30"/>
                    <a:pt x="636" y="34"/>
                  </a:cubicBezTo>
                  <a:cubicBezTo>
                    <a:pt x="637" y="38"/>
                    <a:pt x="639" y="43"/>
                    <a:pt x="642" y="47"/>
                  </a:cubicBezTo>
                  <a:cubicBezTo>
                    <a:pt x="641" y="49"/>
                    <a:pt x="641" y="47"/>
                    <a:pt x="641" y="49"/>
                  </a:cubicBezTo>
                  <a:cubicBezTo>
                    <a:pt x="643" y="54"/>
                    <a:pt x="644" y="57"/>
                    <a:pt x="643" y="59"/>
                  </a:cubicBezTo>
                  <a:cubicBezTo>
                    <a:pt x="644" y="59"/>
                    <a:pt x="644" y="61"/>
                    <a:pt x="645" y="62"/>
                  </a:cubicBezTo>
                  <a:cubicBezTo>
                    <a:pt x="645" y="60"/>
                    <a:pt x="644" y="59"/>
                    <a:pt x="645" y="57"/>
                  </a:cubicBezTo>
                  <a:cubicBezTo>
                    <a:pt x="648" y="64"/>
                    <a:pt x="651" y="65"/>
                    <a:pt x="652" y="72"/>
                  </a:cubicBezTo>
                  <a:cubicBezTo>
                    <a:pt x="649" y="72"/>
                    <a:pt x="646" y="67"/>
                    <a:pt x="643" y="68"/>
                  </a:cubicBezTo>
                  <a:cubicBezTo>
                    <a:pt x="643" y="69"/>
                    <a:pt x="644" y="72"/>
                    <a:pt x="643" y="72"/>
                  </a:cubicBezTo>
                  <a:cubicBezTo>
                    <a:pt x="643" y="74"/>
                    <a:pt x="644" y="74"/>
                    <a:pt x="644" y="75"/>
                  </a:cubicBezTo>
                  <a:cubicBezTo>
                    <a:pt x="644" y="76"/>
                    <a:pt x="644" y="78"/>
                    <a:pt x="644" y="80"/>
                  </a:cubicBezTo>
                  <a:cubicBezTo>
                    <a:pt x="645" y="83"/>
                    <a:pt x="646" y="85"/>
                    <a:pt x="647" y="87"/>
                  </a:cubicBezTo>
                  <a:cubicBezTo>
                    <a:pt x="647" y="89"/>
                    <a:pt x="646" y="88"/>
                    <a:pt x="647" y="90"/>
                  </a:cubicBezTo>
                  <a:cubicBezTo>
                    <a:pt x="646" y="91"/>
                    <a:pt x="646" y="88"/>
                    <a:pt x="645" y="8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45" y="91"/>
                    <a:pt x="646" y="92"/>
                    <a:pt x="646" y="93"/>
                  </a:cubicBezTo>
                  <a:cubicBezTo>
                    <a:pt x="644" y="96"/>
                    <a:pt x="648" y="111"/>
                    <a:pt x="643" y="105"/>
                  </a:cubicBezTo>
                  <a:cubicBezTo>
                    <a:pt x="643" y="103"/>
                    <a:pt x="642" y="100"/>
                    <a:pt x="642" y="99"/>
                  </a:cubicBezTo>
                  <a:cubicBezTo>
                    <a:pt x="640" y="99"/>
                    <a:pt x="640" y="94"/>
                    <a:pt x="638" y="92"/>
                  </a:cubicBezTo>
                  <a:cubicBezTo>
                    <a:pt x="640" y="96"/>
                    <a:pt x="639" y="98"/>
                    <a:pt x="641" y="101"/>
                  </a:cubicBezTo>
                  <a:cubicBezTo>
                    <a:pt x="639" y="101"/>
                    <a:pt x="640" y="104"/>
                    <a:pt x="638" y="101"/>
                  </a:cubicBezTo>
                  <a:cubicBezTo>
                    <a:pt x="639" y="105"/>
                    <a:pt x="639" y="106"/>
                    <a:pt x="639" y="108"/>
                  </a:cubicBezTo>
                  <a:cubicBezTo>
                    <a:pt x="638" y="106"/>
                    <a:pt x="638" y="109"/>
                    <a:pt x="637" y="108"/>
                  </a:cubicBezTo>
                  <a:cubicBezTo>
                    <a:pt x="637" y="105"/>
                    <a:pt x="636" y="105"/>
                    <a:pt x="635" y="104"/>
                  </a:cubicBezTo>
                  <a:cubicBezTo>
                    <a:pt x="636" y="102"/>
                    <a:pt x="635" y="99"/>
                    <a:pt x="634" y="95"/>
                  </a:cubicBezTo>
                  <a:cubicBezTo>
                    <a:pt x="634" y="95"/>
                    <a:pt x="633" y="96"/>
                    <a:pt x="633" y="95"/>
                  </a:cubicBezTo>
                  <a:cubicBezTo>
                    <a:pt x="633" y="93"/>
                    <a:pt x="633" y="92"/>
                    <a:pt x="632" y="88"/>
                  </a:cubicBezTo>
                  <a:cubicBezTo>
                    <a:pt x="631" y="90"/>
                    <a:pt x="629" y="88"/>
                    <a:pt x="629" y="90"/>
                  </a:cubicBezTo>
                  <a:cubicBezTo>
                    <a:pt x="626" y="85"/>
                    <a:pt x="626" y="92"/>
                    <a:pt x="623" y="87"/>
                  </a:cubicBezTo>
                  <a:cubicBezTo>
                    <a:pt x="625" y="89"/>
                    <a:pt x="625" y="94"/>
                    <a:pt x="627" y="96"/>
                  </a:cubicBezTo>
                  <a:cubicBezTo>
                    <a:pt x="627" y="97"/>
                    <a:pt x="626" y="99"/>
                    <a:pt x="626" y="101"/>
                  </a:cubicBezTo>
                  <a:cubicBezTo>
                    <a:pt x="629" y="100"/>
                    <a:pt x="629" y="108"/>
                    <a:pt x="628" y="109"/>
                  </a:cubicBezTo>
                  <a:cubicBezTo>
                    <a:pt x="629" y="111"/>
                    <a:pt x="630" y="113"/>
                    <a:pt x="631" y="114"/>
                  </a:cubicBezTo>
                  <a:cubicBezTo>
                    <a:pt x="630" y="115"/>
                    <a:pt x="631" y="115"/>
                    <a:pt x="630" y="115"/>
                  </a:cubicBezTo>
                  <a:cubicBezTo>
                    <a:pt x="629" y="115"/>
                    <a:pt x="628" y="113"/>
                    <a:pt x="628" y="111"/>
                  </a:cubicBezTo>
                  <a:cubicBezTo>
                    <a:pt x="628" y="113"/>
                    <a:pt x="628" y="113"/>
                    <a:pt x="627" y="113"/>
                  </a:cubicBezTo>
                  <a:cubicBezTo>
                    <a:pt x="628" y="114"/>
                    <a:pt x="629" y="117"/>
                    <a:pt x="628" y="117"/>
                  </a:cubicBezTo>
                  <a:cubicBezTo>
                    <a:pt x="627" y="116"/>
                    <a:pt x="627" y="113"/>
                    <a:pt x="627" y="114"/>
                  </a:cubicBezTo>
                  <a:cubicBezTo>
                    <a:pt x="628" y="117"/>
                    <a:pt x="626" y="114"/>
                    <a:pt x="625" y="116"/>
                  </a:cubicBezTo>
                  <a:cubicBezTo>
                    <a:pt x="624" y="115"/>
                    <a:pt x="625" y="113"/>
                    <a:pt x="624" y="111"/>
                  </a:cubicBezTo>
                  <a:cubicBezTo>
                    <a:pt x="623" y="111"/>
                    <a:pt x="623" y="112"/>
                    <a:pt x="623" y="111"/>
                  </a:cubicBezTo>
                  <a:cubicBezTo>
                    <a:pt x="621" y="105"/>
                    <a:pt x="620" y="101"/>
                    <a:pt x="618" y="97"/>
                  </a:cubicBezTo>
                  <a:cubicBezTo>
                    <a:pt x="619" y="100"/>
                    <a:pt x="617" y="98"/>
                    <a:pt x="616" y="96"/>
                  </a:cubicBezTo>
                  <a:cubicBezTo>
                    <a:pt x="617" y="95"/>
                    <a:pt x="615" y="93"/>
                    <a:pt x="615" y="92"/>
                  </a:cubicBezTo>
                  <a:cubicBezTo>
                    <a:pt x="617" y="93"/>
                    <a:pt x="617" y="93"/>
                    <a:pt x="617" y="96"/>
                  </a:cubicBezTo>
                  <a:cubicBezTo>
                    <a:pt x="618" y="96"/>
                    <a:pt x="618" y="95"/>
                    <a:pt x="619" y="96"/>
                  </a:cubicBezTo>
                  <a:cubicBezTo>
                    <a:pt x="619" y="93"/>
                    <a:pt x="618" y="96"/>
                    <a:pt x="617" y="94"/>
                  </a:cubicBezTo>
                  <a:cubicBezTo>
                    <a:pt x="617" y="93"/>
                    <a:pt x="616" y="92"/>
                    <a:pt x="617" y="92"/>
                  </a:cubicBezTo>
                  <a:cubicBezTo>
                    <a:pt x="617" y="92"/>
                    <a:pt x="618" y="93"/>
                    <a:pt x="618" y="93"/>
                  </a:cubicBezTo>
                  <a:cubicBezTo>
                    <a:pt x="617" y="90"/>
                    <a:pt x="618" y="89"/>
                    <a:pt x="619" y="89"/>
                  </a:cubicBezTo>
                  <a:cubicBezTo>
                    <a:pt x="618" y="88"/>
                    <a:pt x="619" y="88"/>
                    <a:pt x="618" y="86"/>
                  </a:cubicBezTo>
                  <a:cubicBezTo>
                    <a:pt x="618" y="86"/>
                    <a:pt x="618" y="87"/>
                    <a:pt x="618" y="87"/>
                  </a:cubicBezTo>
                  <a:cubicBezTo>
                    <a:pt x="617" y="87"/>
                    <a:pt x="616" y="85"/>
                    <a:pt x="616" y="85"/>
                  </a:cubicBezTo>
                  <a:cubicBezTo>
                    <a:pt x="617" y="86"/>
                    <a:pt x="617" y="82"/>
                    <a:pt x="615" y="81"/>
                  </a:cubicBezTo>
                  <a:cubicBezTo>
                    <a:pt x="615" y="82"/>
                    <a:pt x="615" y="83"/>
                    <a:pt x="615" y="83"/>
                  </a:cubicBezTo>
                  <a:cubicBezTo>
                    <a:pt x="614" y="80"/>
                    <a:pt x="615" y="79"/>
                    <a:pt x="614" y="77"/>
                  </a:cubicBezTo>
                  <a:cubicBezTo>
                    <a:pt x="614" y="78"/>
                    <a:pt x="613" y="78"/>
                    <a:pt x="613" y="79"/>
                  </a:cubicBezTo>
                  <a:cubicBezTo>
                    <a:pt x="613" y="77"/>
                    <a:pt x="612" y="75"/>
                    <a:pt x="611" y="75"/>
                  </a:cubicBezTo>
                  <a:cubicBezTo>
                    <a:pt x="612" y="77"/>
                    <a:pt x="613" y="77"/>
                    <a:pt x="612" y="78"/>
                  </a:cubicBezTo>
                  <a:cubicBezTo>
                    <a:pt x="610" y="76"/>
                    <a:pt x="609" y="81"/>
                    <a:pt x="611" y="82"/>
                  </a:cubicBezTo>
                  <a:cubicBezTo>
                    <a:pt x="609" y="77"/>
                    <a:pt x="613" y="80"/>
                    <a:pt x="611" y="80"/>
                  </a:cubicBezTo>
                  <a:cubicBezTo>
                    <a:pt x="612" y="82"/>
                    <a:pt x="612" y="80"/>
                    <a:pt x="613" y="82"/>
                  </a:cubicBezTo>
                  <a:cubicBezTo>
                    <a:pt x="611" y="85"/>
                    <a:pt x="610" y="79"/>
                    <a:pt x="608" y="79"/>
                  </a:cubicBezTo>
                  <a:cubicBezTo>
                    <a:pt x="609" y="80"/>
                    <a:pt x="610" y="81"/>
                    <a:pt x="609" y="83"/>
                  </a:cubicBezTo>
                  <a:cubicBezTo>
                    <a:pt x="608" y="84"/>
                    <a:pt x="608" y="86"/>
                    <a:pt x="608" y="88"/>
                  </a:cubicBezTo>
                  <a:cubicBezTo>
                    <a:pt x="608" y="89"/>
                    <a:pt x="608" y="90"/>
                    <a:pt x="608" y="92"/>
                  </a:cubicBezTo>
                  <a:cubicBezTo>
                    <a:pt x="608" y="93"/>
                    <a:pt x="609" y="94"/>
                    <a:pt x="609" y="95"/>
                  </a:cubicBezTo>
                  <a:cubicBezTo>
                    <a:pt x="608" y="92"/>
                    <a:pt x="607" y="93"/>
                    <a:pt x="606" y="93"/>
                  </a:cubicBezTo>
                  <a:cubicBezTo>
                    <a:pt x="607" y="95"/>
                    <a:pt x="607" y="95"/>
                    <a:pt x="606" y="97"/>
                  </a:cubicBezTo>
                  <a:cubicBezTo>
                    <a:pt x="607" y="98"/>
                    <a:pt x="607" y="99"/>
                    <a:pt x="607" y="101"/>
                  </a:cubicBezTo>
                  <a:cubicBezTo>
                    <a:pt x="608" y="101"/>
                    <a:pt x="608" y="100"/>
                    <a:pt x="609" y="102"/>
                  </a:cubicBezTo>
                  <a:cubicBezTo>
                    <a:pt x="609" y="103"/>
                    <a:pt x="610" y="106"/>
                    <a:pt x="608" y="105"/>
                  </a:cubicBezTo>
                  <a:cubicBezTo>
                    <a:pt x="609" y="107"/>
                    <a:pt x="610" y="111"/>
                    <a:pt x="611" y="111"/>
                  </a:cubicBezTo>
                  <a:cubicBezTo>
                    <a:pt x="611" y="110"/>
                    <a:pt x="611" y="109"/>
                    <a:pt x="611" y="109"/>
                  </a:cubicBezTo>
                  <a:cubicBezTo>
                    <a:pt x="612" y="110"/>
                    <a:pt x="612" y="110"/>
                    <a:pt x="612" y="111"/>
                  </a:cubicBezTo>
                  <a:cubicBezTo>
                    <a:pt x="613" y="106"/>
                    <a:pt x="618" y="114"/>
                    <a:pt x="616" y="117"/>
                  </a:cubicBezTo>
                  <a:cubicBezTo>
                    <a:pt x="616" y="116"/>
                    <a:pt x="615" y="113"/>
                    <a:pt x="615" y="115"/>
                  </a:cubicBezTo>
                  <a:cubicBezTo>
                    <a:pt x="616" y="116"/>
                    <a:pt x="615" y="117"/>
                    <a:pt x="615" y="117"/>
                  </a:cubicBezTo>
                  <a:cubicBezTo>
                    <a:pt x="615" y="116"/>
                    <a:pt x="614" y="114"/>
                    <a:pt x="613" y="114"/>
                  </a:cubicBezTo>
                  <a:cubicBezTo>
                    <a:pt x="614" y="116"/>
                    <a:pt x="613" y="117"/>
                    <a:pt x="613" y="118"/>
                  </a:cubicBezTo>
                  <a:cubicBezTo>
                    <a:pt x="614" y="119"/>
                    <a:pt x="615" y="121"/>
                    <a:pt x="615" y="123"/>
                  </a:cubicBezTo>
                  <a:cubicBezTo>
                    <a:pt x="616" y="125"/>
                    <a:pt x="617" y="128"/>
                    <a:pt x="618" y="130"/>
                  </a:cubicBezTo>
                  <a:cubicBezTo>
                    <a:pt x="617" y="130"/>
                    <a:pt x="617" y="131"/>
                    <a:pt x="617" y="131"/>
                  </a:cubicBezTo>
                  <a:cubicBezTo>
                    <a:pt x="617" y="130"/>
                    <a:pt x="617" y="129"/>
                    <a:pt x="616" y="129"/>
                  </a:cubicBezTo>
                  <a:cubicBezTo>
                    <a:pt x="616" y="133"/>
                    <a:pt x="618" y="133"/>
                    <a:pt x="618" y="136"/>
                  </a:cubicBezTo>
                  <a:cubicBezTo>
                    <a:pt x="617" y="136"/>
                    <a:pt x="617" y="138"/>
                    <a:pt x="618" y="137"/>
                  </a:cubicBezTo>
                  <a:cubicBezTo>
                    <a:pt x="619" y="139"/>
                    <a:pt x="619" y="141"/>
                    <a:pt x="618" y="141"/>
                  </a:cubicBezTo>
                  <a:cubicBezTo>
                    <a:pt x="617" y="138"/>
                    <a:pt x="617" y="139"/>
                    <a:pt x="616" y="137"/>
                  </a:cubicBezTo>
                  <a:cubicBezTo>
                    <a:pt x="616" y="139"/>
                    <a:pt x="616" y="139"/>
                    <a:pt x="616" y="141"/>
                  </a:cubicBezTo>
                  <a:cubicBezTo>
                    <a:pt x="615" y="141"/>
                    <a:pt x="615" y="139"/>
                    <a:pt x="615" y="139"/>
                  </a:cubicBezTo>
                  <a:cubicBezTo>
                    <a:pt x="614" y="142"/>
                    <a:pt x="616" y="141"/>
                    <a:pt x="616" y="143"/>
                  </a:cubicBezTo>
                  <a:cubicBezTo>
                    <a:pt x="617" y="146"/>
                    <a:pt x="617" y="146"/>
                    <a:pt x="617" y="146"/>
                  </a:cubicBezTo>
                  <a:cubicBezTo>
                    <a:pt x="616" y="146"/>
                    <a:pt x="616" y="146"/>
                    <a:pt x="616" y="147"/>
                  </a:cubicBezTo>
                  <a:cubicBezTo>
                    <a:pt x="617" y="147"/>
                    <a:pt x="617" y="147"/>
                    <a:pt x="618" y="147"/>
                  </a:cubicBezTo>
                  <a:cubicBezTo>
                    <a:pt x="618" y="149"/>
                    <a:pt x="617" y="148"/>
                    <a:pt x="617" y="149"/>
                  </a:cubicBezTo>
                  <a:cubicBezTo>
                    <a:pt x="618" y="149"/>
                    <a:pt x="618" y="150"/>
                    <a:pt x="618" y="151"/>
                  </a:cubicBezTo>
                  <a:cubicBezTo>
                    <a:pt x="619" y="151"/>
                    <a:pt x="620" y="153"/>
                    <a:pt x="620" y="150"/>
                  </a:cubicBezTo>
                  <a:cubicBezTo>
                    <a:pt x="619" y="150"/>
                    <a:pt x="619" y="152"/>
                    <a:pt x="618" y="150"/>
                  </a:cubicBezTo>
                  <a:cubicBezTo>
                    <a:pt x="618" y="149"/>
                    <a:pt x="619" y="149"/>
                    <a:pt x="619" y="148"/>
                  </a:cubicBezTo>
                  <a:cubicBezTo>
                    <a:pt x="620" y="148"/>
                    <a:pt x="620" y="150"/>
                    <a:pt x="620" y="151"/>
                  </a:cubicBezTo>
                  <a:cubicBezTo>
                    <a:pt x="620" y="153"/>
                    <a:pt x="620" y="154"/>
                    <a:pt x="620" y="155"/>
                  </a:cubicBezTo>
                  <a:cubicBezTo>
                    <a:pt x="620" y="154"/>
                    <a:pt x="621" y="154"/>
                    <a:pt x="621" y="155"/>
                  </a:cubicBezTo>
                  <a:cubicBezTo>
                    <a:pt x="620" y="156"/>
                    <a:pt x="620" y="155"/>
                    <a:pt x="619" y="155"/>
                  </a:cubicBezTo>
                  <a:cubicBezTo>
                    <a:pt x="619" y="158"/>
                    <a:pt x="620" y="159"/>
                    <a:pt x="620" y="160"/>
                  </a:cubicBezTo>
                  <a:cubicBezTo>
                    <a:pt x="620" y="161"/>
                    <a:pt x="620" y="161"/>
                    <a:pt x="619" y="161"/>
                  </a:cubicBezTo>
                  <a:cubicBezTo>
                    <a:pt x="619" y="160"/>
                    <a:pt x="619" y="162"/>
                    <a:pt x="620" y="164"/>
                  </a:cubicBezTo>
                  <a:cubicBezTo>
                    <a:pt x="620" y="166"/>
                    <a:pt x="621" y="168"/>
                    <a:pt x="621" y="169"/>
                  </a:cubicBezTo>
                  <a:cubicBezTo>
                    <a:pt x="621" y="169"/>
                    <a:pt x="621" y="170"/>
                    <a:pt x="621" y="170"/>
                  </a:cubicBezTo>
                  <a:cubicBezTo>
                    <a:pt x="620" y="169"/>
                    <a:pt x="619" y="169"/>
                    <a:pt x="619" y="168"/>
                  </a:cubicBezTo>
                  <a:cubicBezTo>
                    <a:pt x="618" y="166"/>
                    <a:pt x="619" y="165"/>
                    <a:pt x="618" y="164"/>
                  </a:cubicBezTo>
                  <a:cubicBezTo>
                    <a:pt x="619" y="166"/>
                    <a:pt x="618" y="168"/>
                    <a:pt x="617" y="169"/>
                  </a:cubicBezTo>
                  <a:cubicBezTo>
                    <a:pt x="617" y="166"/>
                    <a:pt x="616" y="168"/>
                    <a:pt x="615" y="166"/>
                  </a:cubicBezTo>
                  <a:cubicBezTo>
                    <a:pt x="616" y="164"/>
                    <a:pt x="617" y="161"/>
                    <a:pt x="616" y="161"/>
                  </a:cubicBezTo>
                  <a:cubicBezTo>
                    <a:pt x="616" y="162"/>
                    <a:pt x="616" y="162"/>
                    <a:pt x="616" y="162"/>
                  </a:cubicBezTo>
                  <a:cubicBezTo>
                    <a:pt x="615" y="159"/>
                    <a:pt x="617" y="156"/>
                    <a:pt x="615" y="154"/>
                  </a:cubicBezTo>
                  <a:cubicBezTo>
                    <a:pt x="615" y="156"/>
                    <a:pt x="616" y="159"/>
                    <a:pt x="615" y="161"/>
                  </a:cubicBezTo>
                  <a:cubicBezTo>
                    <a:pt x="615" y="160"/>
                    <a:pt x="614" y="159"/>
                    <a:pt x="614" y="157"/>
                  </a:cubicBezTo>
                  <a:cubicBezTo>
                    <a:pt x="614" y="156"/>
                    <a:pt x="614" y="155"/>
                    <a:pt x="615" y="154"/>
                  </a:cubicBezTo>
                  <a:cubicBezTo>
                    <a:pt x="614" y="152"/>
                    <a:pt x="612" y="155"/>
                    <a:pt x="611" y="153"/>
                  </a:cubicBezTo>
                  <a:cubicBezTo>
                    <a:pt x="611" y="155"/>
                    <a:pt x="611" y="158"/>
                    <a:pt x="611" y="159"/>
                  </a:cubicBezTo>
                  <a:cubicBezTo>
                    <a:pt x="611" y="158"/>
                    <a:pt x="612" y="157"/>
                    <a:pt x="612" y="156"/>
                  </a:cubicBezTo>
                  <a:cubicBezTo>
                    <a:pt x="614" y="161"/>
                    <a:pt x="610" y="163"/>
                    <a:pt x="609" y="163"/>
                  </a:cubicBezTo>
                  <a:cubicBezTo>
                    <a:pt x="609" y="165"/>
                    <a:pt x="609" y="166"/>
                    <a:pt x="608" y="167"/>
                  </a:cubicBezTo>
                  <a:cubicBezTo>
                    <a:pt x="607" y="167"/>
                    <a:pt x="608" y="162"/>
                    <a:pt x="606" y="163"/>
                  </a:cubicBezTo>
                  <a:cubicBezTo>
                    <a:pt x="606" y="164"/>
                    <a:pt x="607" y="165"/>
                    <a:pt x="607" y="165"/>
                  </a:cubicBezTo>
                  <a:cubicBezTo>
                    <a:pt x="606" y="163"/>
                    <a:pt x="605" y="166"/>
                    <a:pt x="604" y="163"/>
                  </a:cubicBezTo>
                  <a:cubicBezTo>
                    <a:pt x="606" y="163"/>
                    <a:pt x="606" y="163"/>
                    <a:pt x="606" y="163"/>
                  </a:cubicBezTo>
                  <a:cubicBezTo>
                    <a:pt x="605" y="160"/>
                    <a:pt x="603" y="163"/>
                    <a:pt x="603" y="161"/>
                  </a:cubicBezTo>
                  <a:cubicBezTo>
                    <a:pt x="603" y="160"/>
                    <a:pt x="603" y="158"/>
                    <a:pt x="602" y="158"/>
                  </a:cubicBezTo>
                  <a:cubicBezTo>
                    <a:pt x="601" y="158"/>
                    <a:pt x="603" y="161"/>
                    <a:pt x="601" y="160"/>
                  </a:cubicBezTo>
                  <a:cubicBezTo>
                    <a:pt x="601" y="160"/>
                    <a:pt x="601" y="159"/>
                    <a:pt x="601" y="159"/>
                  </a:cubicBezTo>
                  <a:cubicBezTo>
                    <a:pt x="601" y="161"/>
                    <a:pt x="600" y="158"/>
                    <a:pt x="599" y="159"/>
                  </a:cubicBezTo>
                  <a:cubicBezTo>
                    <a:pt x="599" y="161"/>
                    <a:pt x="600" y="163"/>
                    <a:pt x="598" y="163"/>
                  </a:cubicBezTo>
                  <a:cubicBezTo>
                    <a:pt x="600" y="163"/>
                    <a:pt x="599" y="165"/>
                    <a:pt x="600" y="163"/>
                  </a:cubicBezTo>
                  <a:cubicBezTo>
                    <a:pt x="600" y="164"/>
                    <a:pt x="600" y="166"/>
                    <a:pt x="599" y="165"/>
                  </a:cubicBezTo>
                  <a:cubicBezTo>
                    <a:pt x="599" y="170"/>
                    <a:pt x="599" y="174"/>
                    <a:pt x="599" y="179"/>
                  </a:cubicBezTo>
                  <a:cubicBezTo>
                    <a:pt x="598" y="179"/>
                    <a:pt x="598" y="181"/>
                    <a:pt x="597" y="182"/>
                  </a:cubicBezTo>
                  <a:cubicBezTo>
                    <a:pt x="596" y="182"/>
                    <a:pt x="596" y="179"/>
                    <a:pt x="596" y="179"/>
                  </a:cubicBezTo>
                  <a:cubicBezTo>
                    <a:pt x="596" y="180"/>
                    <a:pt x="596" y="180"/>
                    <a:pt x="595" y="179"/>
                  </a:cubicBezTo>
                  <a:cubicBezTo>
                    <a:pt x="595" y="181"/>
                    <a:pt x="594" y="183"/>
                    <a:pt x="593" y="184"/>
                  </a:cubicBezTo>
                  <a:cubicBezTo>
                    <a:pt x="594" y="181"/>
                    <a:pt x="592" y="182"/>
                    <a:pt x="592" y="179"/>
                  </a:cubicBezTo>
                  <a:cubicBezTo>
                    <a:pt x="593" y="179"/>
                    <a:pt x="594" y="175"/>
                    <a:pt x="593" y="174"/>
                  </a:cubicBezTo>
                  <a:cubicBezTo>
                    <a:pt x="592" y="176"/>
                    <a:pt x="593" y="179"/>
                    <a:pt x="591" y="179"/>
                  </a:cubicBezTo>
                  <a:cubicBezTo>
                    <a:pt x="592" y="178"/>
                    <a:pt x="592" y="175"/>
                    <a:pt x="591" y="175"/>
                  </a:cubicBezTo>
                  <a:cubicBezTo>
                    <a:pt x="590" y="178"/>
                    <a:pt x="589" y="179"/>
                    <a:pt x="589" y="181"/>
                  </a:cubicBezTo>
                  <a:cubicBezTo>
                    <a:pt x="589" y="180"/>
                    <a:pt x="589" y="178"/>
                    <a:pt x="589" y="176"/>
                  </a:cubicBezTo>
                  <a:cubicBezTo>
                    <a:pt x="590" y="174"/>
                    <a:pt x="590" y="172"/>
                    <a:pt x="589" y="172"/>
                  </a:cubicBezTo>
                  <a:cubicBezTo>
                    <a:pt x="589" y="175"/>
                    <a:pt x="587" y="177"/>
                    <a:pt x="586" y="178"/>
                  </a:cubicBezTo>
                  <a:cubicBezTo>
                    <a:pt x="585" y="179"/>
                    <a:pt x="587" y="180"/>
                    <a:pt x="586" y="181"/>
                  </a:cubicBezTo>
                  <a:cubicBezTo>
                    <a:pt x="586" y="178"/>
                    <a:pt x="584" y="183"/>
                    <a:pt x="585" y="183"/>
                  </a:cubicBezTo>
                  <a:cubicBezTo>
                    <a:pt x="585" y="181"/>
                    <a:pt x="587" y="182"/>
                    <a:pt x="587" y="183"/>
                  </a:cubicBezTo>
                  <a:cubicBezTo>
                    <a:pt x="586" y="182"/>
                    <a:pt x="585" y="184"/>
                    <a:pt x="585" y="184"/>
                  </a:cubicBezTo>
                  <a:cubicBezTo>
                    <a:pt x="584" y="188"/>
                    <a:pt x="584" y="191"/>
                    <a:pt x="585" y="193"/>
                  </a:cubicBezTo>
                  <a:cubicBezTo>
                    <a:pt x="585" y="191"/>
                    <a:pt x="586" y="191"/>
                    <a:pt x="585" y="190"/>
                  </a:cubicBezTo>
                  <a:cubicBezTo>
                    <a:pt x="587" y="188"/>
                    <a:pt x="587" y="189"/>
                    <a:pt x="588" y="186"/>
                  </a:cubicBezTo>
                  <a:cubicBezTo>
                    <a:pt x="588" y="189"/>
                    <a:pt x="588" y="189"/>
                    <a:pt x="589" y="190"/>
                  </a:cubicBezTo>
                  <a:cubicBezTo>
                    <a:pt x="588" y="190"/>
                    <a:pt x="588" y="189"/>
                    <a:pt x="588" y="191"/>
                  </a:cubicBezTo>
                  <a:cubicBezTo>
                    <a:pt x="589" y="192"/>
                    <a:pt x="588" y="195"/>
                    <a:pt x="587" y="197"/>
                  </a:cubicBezTo>
                  <a:cubicBezTo>
                    <a:pt x="587" y="200"/>
                    <a:pt x="589" y="209"/>
                    <a:pt x="586" y="209"/>
                  </a:cubicBezTo>
                  <a:cubicBezTo>
                    <a:pt x="586" y="210"/>
                    <a:pt x="586" y="210"/>
                    <a:pt x="586" y="211"/>
                  </a:cubicBezTo>
                  <a:cubicBezTo>
                    <a:pt x="586" y="212"/>
                    <a:pt x="586" y="209"/>
                    <a:pt x="587" y="210"/>
                  </a:cubicBezTo>
                  <a:cubicBezTo>
                    <a:pt x="587" y="211"/>
                    <a:pt x="587" y="211"/>
                    <a:pt x="587" y="211"/>
                  </a:cubicBezTo>
                  <a:cubicBezTo>
                    <a:pt x="587" y="212"/>
                    <a:pt x="585" y="213"/>
                    <a:pt x="585" y="214"/>
                  </a:cubicBezTo>
                  <a:cubicBezTo>
                    <a:pt x="586" y="214"/>
                    <a:pt x="586" y="217"/>
                    <a:pt x="586" y="220"/>
                  </a:cubicBezTo>
                  <a:cubicBezTo>
                    <a:pt x="586" y="222"/>
                    <a:pt x="585" y="225"/>
                    <a:pt x="585" y="227"/>
                  </a:cubicBezTo>
                  <a:cubicBezTo>
                    <a:pt x="585" y="227"/>
                    <a:pt x="583" y="230"/>
                    <a:pt x="584" y="231"/>
                  </a:cubicBezTo>
                  <a:cubicBezTo>
                    <a:pt x="584" y="230"/>
                    <a:pt x="585" y="229"/>
                    <a:pt x="585" y="230"/>
                  </a:cubicBezTo>
                  <a:cubicBezTo>
                    <a:pt x="585" y="232"/>
                    <a:pt x="583" y="232"/>
                    <a:pt x="584" y="233"/>
                  </a:cubicBezTo>
                  <a:cubicBezTo>
                    <a:pt x="584" y="233"/>
                    <a:pt x="584" y="232"/>
                    <a:pt x="584" y="233"/>
                  </a:cubicBezTo>
                  <a:cubicBezTo>
                    <a:pt x="584" y="235"/>
                    <a:pt x="582" y="235"/>
                    <a:pt x="581" y="236"/>
                  </a:cubicBezTo>
                  <a:cubicBezTo>
                    <a:pt x="580" y="236"/>
                    <a:pt x="580" y="233"/>
                    <a:pt x="579" y="234"/>
                  </a:cubicBezTo>
                  <a:cubicBezTo>
                    <a:pt x="580" y="236"/>
                    <a:pt x="577" y="240"/>
                    <a:pt x="575" y="241"/>
                  </a:cubicBezTo>
                  <a:cubicBezTo>
                    <a:pt x="576" y="240"/>
                    <a:pt x="575" y="239"/>
                    <a:pt x="575" y="238"/>
                  </a:cubicBezTo>
                  <a:cubicBezTo>
                    <a:pt x="575" y="237"/>
                    <a:pt x="575" y="236"/>
                    <a:pt x="576" y="235"/>
                  </a:cubicBezTo>
                  <a:cubicBezTo>
                    <a:pt x="575" y="234"/>
                    <a:pt x="575" y="233"/>
                    <a:pt x="576" y="231"/>
                  </a:cubicBezTo>
                  <a:cubicBezTo>
                    <a:pt x="576" y="232"/>
                    <a:pt x="576" y="231"/>
                    <a:pt x="577" y="230"/>
                  </a:cubicBezTo>
                  <a:cubicBezTo>
                    <a:pt x="575" y="231"/>
                    <a:pt x="575" y="230"/>
                    <a:pt x="576" y="230"/>
                  </a:cubicBezTo>
                  <a:cubicBezTo>
                    <a:pt x="575" y="229"/>
                    <a:pt x="577" y="228"/>
                    <a:pt x="576" y="228"/>
                  </a:cubicBezTo>
                  <a:cubicBezTo>
                    <a:pt x="574" y="230"/>
                    <a:pt x="576" y="231"/>
                    <a:pt x="574" y="233"/>
                  </a:cubicBezTo>
                  <a:cubicBezTo>
                    <a:pt x="574" y="230"/>
                    <a:pt x="576" y="226"/>
                    <a:pt x="573" y="225"/>
                  </a:cubicBezTo>
                  <a:cubicBezTo>
                    <a:pt x="574" y="222"/>
                    <a:pt x="574" y="221"/>
                    <a:pt x="575" y="219"/>
                  </a:cubicBezTo>
                  <a:cubicBezTo>
                    <a:pt x="574" y="220"/>
                    <a:pt x="575" y="217"/>
                    <a:pt x="575" y="216"/>
                  </a:cubicBezTo>
                  <a:cubicBezTo>
                    <a:pt x="574" y="215"/>
                    <a:pt x="574" y="217"/>
                    <a:pt x="573" y="217"/>
                  </a:cubicBezTo>
                  <a:cubicBezTo>
                    <a:pt x="572" y="218"/>
                    <a:pt x="573" y="220"/>
                    <a:pt x="572" y="220"/>
                  </a:cubicBezTo>
                  <a:cubicBezTo>
                    <a:pt x="572" y="217"/>
                    <a:pt x="573" y="215"/>
                    <a:pt x="573" y="213"/>
                  </a:cubicBezTo>
                  <a:cubicBezTo>
                    <a:pt x="572" y="214"/>
                    <a:pt x="572" y="211"/>
                    <a:pt x="571" y="210"/>
                  </a:cubicBezTo>
                  <a:cubicBezTo>
                    <a:pt x="571" y="211"/>
                    <a:pt x="571" y="211"/>
                    <a:pt x="571" y="210"/>
                  </a:cubicBezTo>
                  <a:cubicBezTo>
                    <a:pt x="571" y="211"/>
                    <a:pt x="570" y="212"/>
                    <a:pt x="570" y="213"/>
                  </a:cubicBezTo>
                  <a:cubicBezTo>
                    <a:pt x="570" y="210"/>
                    <a:pt x="569" y="213"/>
                    <a:pt x="568" y="213"/>
                  </a:cubicBezTo>
                  <a:cubicBezTo>
                    <a:pt x="568" y="213"/>
                    <a:pt x="568" y="211"/>
                    <a:pt x="567" y="211"/>
                  </a:cubicBezTo>
                  <a:cubicBezTo>
                    <a:pt x="567" y="212"/>
                    <a:pt x="566" y="214"/>
                    <a:pt x="567" y="215"/>
                  </a:cubicBezTo>
                  <a:cubicBezTo>
                    <a:pt x="567" y="212"/>
                    <a:pt x="569" y="215"/>
                    <a:pt x="569" y="216"/>
                  </a:cubicBezTo>
                  <a:cubicBezTo>
                    <a:pt x="568" y="217"/>
                    <a:pt x="568" y="222"/>
                    <a:pt x="566" y="222"/>
                  </a:cubicBezTo>
                  <a:cubicBezTo>
                    <a:pt x="566" y="223"/>
                    <a:pt x="566" y="223"/>
                    <a:pt x="567" y="224"/>
                  </a:cubicBezTo>
                  <a:cubicBezTo>
                    <a:pt x="566" y="226"/>
                    <a:pt x="565" y="227"/>
                    <a:pt x="564" y="226"/>
                  </a:cubicBezTo>
                  <a:cubicBezTo>
                    <a:pt x="563" y="227"/>
                    <a:pt x="563" y="227"/>
                    <a:pt x="562" y="227"/>
                  </a:cubicBezTo>
                  <a:cubicBezTo>
                    <a:pt x="562" y="227"/>
                    <a:pt x="563" y="224"/>
                    <a:pt x="564" y="224"/>
                  </a:cubicBezTo>
                  <a:cubicBezTo>
                    <a:pt x="564" y="223"/>
                    <a:pt x="564" y="222"/>
                    <a:pt x="564" y="221"/>
                  </a:cubicBezTo>
                  <a:cubicBezTo>
                    <a:pt x="564" y="221"/>
                    <a:pt x="563" y="220"/>
                    <a:pt x="563" y="219"/>
                  </a:cubicBezTo>
                  <a:cubicBezTo>
                    <a:pt x="564" y="217"/>
                    <a:pt x="563" y="217"/>
                    <a:pt x="564" y="215"/>
                  </a:cubicBezTo>
                  <a:cubicBezTo>
                    <a:pt x="562" y="215"/>
                    <a:pt x="562" y="215"/>
                    <a:pt x="562" y="215"/>
                  </a:cubicBezTo>
                  <a:cubicBezTo>
                    <a:pt x="561" y="216"/>
                    <a:pt x="562" y="217"/>
                    <a:pt x="561" y="217"/>
                  </a:cubicBezTo>
                  <a:cubicBezTo>
                    <a:pt x="561" y="216"/>
                    <a:pt x="560" y="214"/>
                    <a:pt x="559" y="215"/>
                  </a:cubicBezTo>
                  <a:cubicBezTo>
                    <a:pt x="559" y="215"/>
                    <a:pt x="559" y="214"/>
                    <a:pt x="559" y="214"/>
                  </a:cubicBezTo>
                  <a:cubicBezTo>
                    <a:pt x="559" y="214"/>
                    <a:pt x="557" y="215"/>
                    <a:pt x="557" y="213"/>
                  </a:cubicBezTo>
                  <a:cubicBezTo>
                    <a:pt x="557" y="215"/>
                    <a:pt x="557" y="215"/>
                    <a:pt x="556" y="215"/>
                  </a:cubicBezTo>
                  <a:cubicBezTo>
                    <a:pt x="556" y="216"/>
                    <a:pt x="556" y="216"/>
                    <a:pt x="556" y="217"/>
                  </a:cubicBezTo>
                  <a:cubicBezTo>
                    <a:pt x="555" y="217"/>
                    <a:pt x="555" y="217"/>
                    <a:pt x="554" y="217"/>
                  </a:cubicBezTo>
                  <a:cubicBezTo>
                    <a:pt x="555" y="216"/>
                    <a:pt x="553" y="215"/>
                    <a:pt x="552" y="214"/>
                  </a:cubicBezTo>
                  <a:cubicBezTo>
                    <a:pt x="552" y="214"/>
                    <a:pt x="552" y="215"/>
                    <a:pt x="552" y="215"/>
                  </a:cubicBezTo>
                  <a:cubicBezTo>
                    <a:pt x="552" y="216"/>
                    <a:pt x="550" y="216"/>
                    <a:pt x="551" y="218"/>
                  </a:cubicBezTo>
                  <a:cubicBezTo>
                    <a:pt x="550" y="218"/>
                    <a:pt x="550" y="218"/>
                    <a:pt x="549" y="217"/>
                  </a:cubicBezTo>
                  <a:cubicBezTo>
                    <a:pt x="549" y="217"/>
                    <a:pt x="550" y="216"/>
                    <a:pt x="549" y="216"/>
                  </a:cubicBezTo>
                  <a:cubicBezTo>
                    <a:pt x="549" y="217"/>
                    <a:pt x="549" y="219"/>
                    <a:pt x="549" y="220"/>
                  </a:cubicBezTo>
                  <a:cubicBezTo>
                    <a:pt x="549" y="221"/>
                    <a:pt x="548" y="223"/>
                    <a:pt x="548" y="221"/>
                  </a:cubicBezTo>
                  <a:cubicBezTo>
                    <a:pt x="548" y="221"/>
                    <a:pt x="548" y="221"/>
                    <a:pt x="548" y="221"/>
                  </a:cubicBezTo>
                  <a:cubicBezTo>
                    <a:pt x="547" y="221"/>
                    <a:pt x="546" y="223"/>
                    <a:pt x="546" y="224"/>
                  </a:cubicBezTo>
                  <a:cubicBezTo>
                    <a:pt x="545" y="224"/>
                    <a:pt x="545" y="227"/>
                    <a:pt x="544" y="225"/>
                  </a:cubicBezTo>
                  <a:cubicBezTo>
                    <a:pt x="544" y="227"/>
                    <a:pt x="546" y="226"/>
                    <a:pt x="545" y="227"/>
                  </a:cubicBezTo>
                  <a:cubicBezTo>
                    <a:pt x="544" y="228"/>
                    <a:pt x="543" y="230"/>
                    <a:pt x="543" y="233"/>
                  </a:cubicBezTo>
                  <a:cubicBezTo>
                    <a:pt x="542" y="235"/>
                    <a:pt x="542" y="238"/>
                    <a:pt x="541" y="240"/>
                  </a:cubicBezTo>
                  <a:cubicBezTo>
                    <a:pt x="541" y="240"/>
                    <a:pt x="542" y="239"/>
                    <a:pt x="542" y="240"/>
                  </a:cubicBezTo>
                  <a:cubicBezTo>
                    <a:pt x="541" y="241"/>
                    <a:pt x="540" y="243"/>
                    <a:pt x="539" y="245"/>
                  </a:cubicBezTo>
                  <a:cubicBezTo>
                    <a:pt x="538" y="247"/>
                    <a:pt x="537" y="249"/>
                    <a:pt x="538" y="251"/>
                  </a:cubicBezTo>
                  <a:cubicBezTo>
                    <a:pt x="537" y="252"/>
                    <a:pt x="537" y="250"/>
                    <a:pt x="537" y="251"/>
                  </a:cubicBezTo>
                  <a:cubicBezTo>
                    <a:pt x="537" y="251"/>
                    <a:pt x="537" y="252"/>
                    <a:pt x="536" y="252"/>
                  </a:cubicBezTo>
                  <a:cubicBezTo>
                    <a:pt x="536" y="251"/>
                    <a:pt x="536" y="251"/>
                    <a:pt x="536" y="251"/>
                  </a:cubicBezTo>
                  <a:cubicBezTo>
                    <a:pt x="536" y="250"/>
                    <a:pt x="537" y="249"/>
                    <a:pt x="536" y="249"/>
                  </a:cubicBezTo>
                  <a:cubicBezTo>
                    <a:pt x="535" y="252"/>
                    <a:pt x="533" y="255"/>
                    <a:pt x="532" y="258"/>
                  </a:cubicBezTo>
                  <a:cubicBezTo>
                    <a:pt x="530" y="261"/>
                    <a:pt x="529" y="264"/>
                    <a:pt x="527" y="266"/>
                  </a:cubicBezTo>
                  <a:cubicBezTo>
                    <a:pt x="526" y="267"/>
                    <a:pt x="527" y="269"/>
                    <a:pt x="525" y="269"/>
                  </a:cubicBezTo>
                  <a:cubicBezTo>
                    <a:pt x="526" y="269"/>
                    <a:pt x="526" y="269"/>
                    <a:pt x="527" y="269"/>
                  </a:cubicBezTo>
                  <a:cubicBezTo>
                    <a:pt x="526" y="269"/>
                    <a:pt x="527" y="270"/>
                    <a:pt x="526" y="271"/>
                  </a:cubicBezTo>
                  <a:cubicBezTo>
                    <a:pt x="526" y="271"/>
                    <a:pt x="525" y="272"/>
                    <a:pt x="524" y="273"/>
                  </a:cubicBezTo>
                  <a:cubicBezTo>
                    <a:pt x="524" y="274"/>
                    <a:pt x="523" y="276"/>
                    <a:pt x="523" y="277"/>
                  </a:cubicBezTo>
                  <a:cubicBezTo>
                    <a:pt x="521" y="279"/>
                    <a:pt x="520" y="281"/>
                    <a:pt x="519" y="283"/>
                  </a:cubicBezTo>
                  <a:cubicBezTo>
                    <a:pt x="518" y="285"/>
                    <a:pt x="517" y="287"/>
                    <a:pt x="515" y="288"/>
                  </a:cubicBezTo>
                  <a:cubicBezTo>
                    <a:pt x="515" y="289"/>
                    <a:pt x="514" y="290"/>
                    <a:pt x="514" y="291"/>
                  </a:cubicBezTo>
                  <a:cubicBezTo>
                    <a:pt x="513" y="292"/>
                    <a:pt x="512" y="293"/>
                    <a:pt x="511" y="294"/>
                  </a:cubicBezTo>
                  <a:cubicBezTo>
                    <a:pt x="509" y="297"/>
                    <a:pt x="507" y="299"/>
                    <a:pt x="506" y="301"/>
                  </a:cubicBezTo>
                  <a:cubicBezTo>
                    <a:pt x="506" y="302"/>
                    <a:pt x="505" y="302"/>
                    <a:pt x="505" y="302"/>
                  </a:cubicBezTo>
                  <a:cubicBezTo>
                    <a:pt x="504" y="303"/>
                    <a:pt x="506" y="303"/>
                    <a:pt x="504" y="305"/>
                  </a:cubicBezTo>
                  <a:cubicBezTo>
                    <a:pt x="504" y="305"/>
                    <a:pt x="503" y="304"/>
                    <a:pt x="503" y="305"/>
                  </a:cubicBezTo>
                  <a:cubicBezTo>
                    <a:pt x="502" y="307"/>
                    <a:pt x="502" y="307"/>
                    <a:pt x="502" y="307"/>
                  </a:cubicBezTo>
                  <a:cubicBezTo>
                    <a:pt x="501" y="308"/>
                    <a:pt x="501" y="308"/>
                    <a:pt x="499" y="309"/>
                  </a:cubicBezTo>
                  <a:cubicBezTo>
                    <a:pt x="500" y="310"/>
                    <a:pt x="498" y="311"/>
                    <a:pt x="497" y="311"/>
                  </a:cubicBezTo>
                  <a:cubicBezTo>
                    <a:pt x="496" y="313"/>
                    <a:pt x="495" y="314"/>
                    <a:pt x="494" y="315"/>
                  </a:cubicBezTo>
                  <a:cubicBezTo>
                    <a:pt x="493" y="317"/>
                    <a:pt x="491" y="318"/>
                    <a:pt x="490" y="319"/>
                  </a:cubicBezTo>
                  <a:cubicBezTo>
                    <a:pt x="489" y="321"/>
                    <a:pt x="487" y="322"/>
                    <a:pt x="486" y="324"/>
                  </a:cubicBezTo>
                  <a:cubicBezTo>
                    <a:pt x="485" y="325"/>
                    <a:pt x="483" y="327"/>
                    <a:pt x="482" y="329"/>
                  </a:cubicBezTo>
                  <a:cubicBezTo>
                    <a:pt x="484" y="328"/>
                    <a:pt x="486" y="326"/>
                    <a:pt x="485" y="328"/>
                  </a:cubicBezTo>
                  <a:cubicBezTo>
                    <a:pt x="485" y="325"/>
                    <a:pt x="488" y="324"/>
                    <a:pt x="488" y="322"/>
                  </a:cubicBezTo>
                  <a:cubicBezTo>
                    <a:pt x="490" y="322"/>
                    <a:pt x="492" y="319"/>
                    <a:pt x="492" y="317"/>
                  </a:cubicBezTo>
                  <a:cubicBezTo>
                    <a:pt x="494" y="317"/>
                    <a:pt x="494" y="317"/>
                    <a:pt x="495" y="315"/>
                  </a:cubicBezTo>
                  <a:cubicBezTo>
                    <a:pt x="495" y="316"/>
                    <a:pt x="496" y="315"/>
                    <a:pt x="496" y="315"/>
                  </a:cubicBezTo>
                  <a:cubicBezTo>
                    <a:pt x="496" y="316"/>
                    <a:pt x="496" y="317"/>
                    <a:pt x="495" y="317"/>
                  </a:cubicBezTo>
                  <a:cubicBezTo>
                    <a:pt x="495" y="318"/>
                    <a:pt x="494" y="319"/>
                    <a:pt x="493" y="319"/>
                  </a:cubicBezTo>
                  <a:cubicBezTo>
                    <a:pt x="492" y="321"/>
                    <a:pt x="491" y="322"/>
                    <a:pt x="489" y="324"/>
                  </a:cubicBezTo>
                  <a:cubicBezTo>
                    <a:pt x="494" y="321"/>
                    <a:pt x="496" y="318"/>
                    <a:pt x="499" y="314"/>
                  </a:cubicBezTo>
                  <a:cubicBezTo>
                    <a:pt x="500" y="315"/>
                    <a:pt x="500" y="315"/>
                    <a:pt x="501" y="314"/>
                  </a:cubicBezTo>
                  <a:cubicBezTo>
                    <a:pt x="501" y="313"/>
                    <a:pt x="502" y="311"/>
                    <a:pt x="504" y="309"/>
                  </a:cubicBezTo>
                  <a:cubicBezTo>
                    <a:pt x="506" y="307"/>
                    <a:pt x="508" y="305"/>
                    <a:pt x="509" y="305"/>
                  </a:cubicBezTo>
                  <a:cubicBezTo>
                    <a:pt x="510" y="304"/>
                    <a:pt x="510" y="303"/>
                    <a:pt x="511" y="302"/>
                  </a:cubicBezTo>
                  <a:cubicBezTo>
                    <a:pt x="511" y="301"/>
                    <a:pt x="511" y="301"/>
                    <a:pt x="512" y="300"/>
                  </a:cubicBezTo>
                  <a:cubicBezTo>
                    <a:pt x="512" y="299"/>
                    <a:pt x="513" y="298"/>
                    <a:pt x="515" y="297"/>
                  </a:cubicBezTo>
                  <a:cubicBezTo>
                    <a:pt x="514" y="297"/>
                    <a:pt x="517" y="291"/>
                    <a:pt x="518" y="292"/>
                  </a:cubicBezTo>
                  <a:cubicBezTo>
                    <a:pt x="519" y="292"/>
                    <a:pt x="518" y="293"/>
                    <a:pt x="518" y="293"/>
                  </a:cubicBezTo>
                  <a:cubicBezTo>
                    <a:pt x="519" y="292"/>
                    <a:pt x="519" y="290"/>
                    <a:pt x="521" y="290"/>
                  </a:cubicBezTo>
                  <a:cubicBezTo>
                    <a:pt x="520" y="288"/>
                    <a:pt x="522" y="287"/>
                    <a:pt x="523" y="285"/>
                  </a:cubicBezTo>
                  <a:cubicBezTo>
                    <a:pt x="524" y="283"/>
                    <a:pt x="526" y="281"/>
                    <a:pt x="525" y="279"/>
                  </a:cubicBezTo>
                  <a:cubicBezTo>
                    <a:pt x="526" y="278"/>
                    <a:pt x="527" y="279"/>
                    <a:pt x="527" y="279"/>
                  </a:cubicBezTo>
                  <a:cubicBezTo>
                    <a:pt x="528" y="277"/>
                    <a:pt x="528" y="277"/>
                    <a:pt x="529" y="274"/>
                  </a:cubicBezTo>
                  <a:cubicBezTo>
                    <a:pt x="531" y="274"/>
                    <a:pt x="532" y="271"/>
                    <a:pt x="534" y="268"/>
                  </a:cubicBezTo>
                  <a:cubicBezTo>
                    <a:pt x="535" y="266"/>
                    <a:pt x="536" y="263"/>
                    <a:pt x="538" y="262"/>
                  </a:cubicBezTo>
                  <a:cubicBezTo>
                    <a:pt x="537" y="264"/>
                    <a:pt x="536" y="265"/>
                    <a:pt x="536" y="267"/>
                  </a:cubicBezTo>
                  <a:cubicBezTo>
                    <a:pt x="535" y="269"/>
                    <a:pt x="534" y="271"/>
                    <a:pt x="533" y="273"/>
                  </a:cubicBezTo>
                  <a:cubicBezTo>
                    <a:pt x="531" y="277"/>
                    <a:pt x="529" y="281"/>
                    <a:pt x="528" y="285"/>
                  </a:cubicBezTo>
                  <a:cubicBezTo>
                    <a:pt x="529" y="282"/>
                    <a:pt x="532" y="280"/>
                    <a:pt x="532" y="278"/>
                  </a:cubicBezTo>
                  <a:cubicBezTo>
                    <a:pt x="533" y="279"/>
                    <a:pt x="534" y="275"/>
                    <a:pt x="535" y="275"/>
                  </a:cubicBezTo>
                  <a:cubicBezTo>
                    <a:pt x="535" y="276"/>
                    <a:pt x="534" y="277"/>
                    <a:pt x="534" y="278"/>
                  </a:cubicBezTo>
                  <a:cubicBezTo>
                    <a:pt x="533" y="279"/>
                    <a:pt x="532" y="280"/>
                    <a:pt x="532" y="281"/>
                  </a:cubicBezTo>
                  <a:cubicBezTo>
                    <a:pt x="531" y="284"/>
                    <a:pt x="529" y="285"/>
                    <a:pt x="528" y="286"/>
                  </a:cubicBezTo>
                  <a:cubicBezTo>
                    <a:pt x="529" y="286"/>
                    <a:pt x="530" y="285"/>
                    <a:pt x="530" y="285"/>
                  </a:cubicBezTo>
                  <a:cubicBezTo>
                    <a:pt x="529" y="288"/>
                    <a:pt x="525" y="289"/>
                    <a:pt x="525" y="293"/>
                  </a:cubicBezTo>
                  <a:cubicBezTo>
                    <a:pt x="525" y="292"/>
                    <a:pt x="525" y="292"/>
                    <a:pt x="524" y="293"/>
                  </a:cubicBezTo>
                  <a:cubicBezTo>
                    <a:pt x="522" y="296"/>
                    <a:pt x="518" y="300"/>
                    <a:pt x="517" y="302"/>
                  </a:cubicBezTo>
                  <a:cubicBezTo>
                    <a:pt x="516" y="303"/>
                    <a:pt x="514" y="304"/>
                    <a:pt x="513" y="305"/>
                  </a:cubicBezTo>
                  <a:cubicBezTo>
                    <a:pt x="512" y="306"/>
                    <a:pt x="512" y="307"/>
                    <a:pt x="511" y="308"/>
                  </a:cubicBezTo>
                  <a:cubicBezTo>
                    <a:pt x="510" y="309"/>
                    <a:pt x="507" y="312"/>
                    <a:pt x="508" y="311"/>
                  </a:cubicBezTo>
                  <a:cubicBezTo>
                    <a:pt x="506" y="312"/>
                    <a:pt x="504" y="314"/>
                    <a:pt x="504" y="316"/>
                  </a:cubicBezTo>
                  <a:cubicBezTo>
                    <a:pt x="503" y="315"/>
                    <a:pt x="501" y="319"/>
                    <a:pt x="500" y="318"/>
                  </a:cubicBezTo>
                  <a:cubicBezTo>
                    <a:pt x="499" y="320"/>
                    <a:pt x="500" y="321"/>
                    <a:pt x="498" y="322"/>
                  </a:cubicBezTo>
                  <a:cubicBezTo>
                    <a:pt x="497" y="322"/>
                    <a:pt x="496" y="322"/>
                    <a:pt x="494" y="323"/>
                  </a:cubicBezTo>
                  <a:cubicBezTo>
                    <a:pt x="493" y="325"/>
                    <a:pt x="492" y="326"/>
                    <a:pt x="491" y="328"/>
                  </a:cubicBezTo>
                  <a:cubicBezTo>
                    <a:pt x="490" y="330"/>
                    <a:pt x="488" y="331"/>
                    <a:pt x="485" y="333"/>
                  </a:cubicBezTo>
                  <a:cubicBezTo>
                    <a:pt x="486" y="333"/>
                    <a:pt x="486" y="333"/>
                    <a:pt x="486" y="334"/>
                  </a:cubicBezTo>
                  <a:cubicBezTo>
                    <a:pt x="483" y="337"/>
                    <a:pt x="481" y="340"/>
                    <a:pt x="478" y="340"/>
                  </a:cubicBezTo>
                  <a:cubicBezTo>
                    <a:pt x="478" y="342"/>
                    <a:pt x="475" y="343"/>
                    <a:pt x="473" y="344"/>
                  </a:cubicBezTo>
                  <a:cubicBezTo>
                    <a:pt x="471" y="345"/>
                    <a:pt x="468" y="350"/>
                    <a:pt x="467" y="348"/>
                  </a:cubicBezTo>
                  <a:cubicBezTo>
                    <a:pt x="466" y="349"/>
                    <a:pt x="467" y="350"/>
                    <a:pt x="466" y="350"/>
                  </a:cubicBezTo>
                  <a:cubicBezTo>
                    <a:pt x="466" y="350"/>
                    <a:pt x="464" y="350"/>
                    <a:pt x="464" y="351"/>
                  </a:cubicBezTo>
                  <a:cubicBezTo>
                    <a:pt x="464" y="353"/>
                    <a:pt x="458" y="355"/>
                    <a:pt x="457" y="356"/>
                  </a:cubicBezTo>
                  <a:cubicBezTo>
                    <a:pt x="452" y="357"/>
                    <a:pt x="450" y="362"/>
                    <a:pt x="445" y="364"/>
                  </a:cubicBezTo>
                  <a:cubicBezTo>
                    <a:pt x="444" y="363"/>
                    <a:pt x="444" y="363"/>
                    <a:pt x="443" y="363"/>
                  </a:cubicBezTo>
                  <a:cubicBezTo>
                    <a:pt x="444" y="364"/>
                    <a:pt x="445" y="364"/>
                    <a:pt x="444" y="365"/>
                  </a:cubicBezTo>
                  <a:cubicBezTo>
                    <a:pt x="442" y="366"/>
                    <a:pt x="441" y="366"/>
                    <a:pt x="439" y="366"/>
                  </a:cubicBezTo>
                  <a:cubicBezTo>
                    <a:pt x="440" y="367"/>
                    <a:pt x="441" y="367"/>
                    <a:pt x="439" y="368"/>
                  </a:cubicBezTo>
                  <a:cubicBezTo>
                    <a:pt x="438" y="368"/>
                    <a:pt x="433" y="369"/>
                    <a:pt x="433" y="370"/>
                  </a:cubicBezTo>
                  <a:cubicBezTo>
                    <a:pt x="430" y="372"/>
                    <a:pt x="427" y="373"/>
                    <a:pt x="425" y="374"/>
                  </a:cubicBezTo>
                  <a:cubicBezTo>
                    <a:pt x="422" y="375"/>
                    <a:pt x="420" y="376"/>
                    <a:pt x="418" y="377"/>
                  </a:cubicBezTo>
                  <a:cubicBezTo>
                    <a:pt x="417" y="376"/>
                    <a:pt x="413" y="379"/>
                    <a:pt x="410" y="379"/>
                  </a:cubicBezTo>
                  <a:cubicBezTo>
                    <a:pt x="409" y="380"/>
                    <a:pt x="408" y="379"/>
                    <a:pt x="406" y="379"/>
                  </a:cubicBezTo>
                  <a:cubicBezTo>
                    <a:pt x="405" y="379"/>
                    <a:pt x="402" y="381"/>
                    <a:pt x="400" y="381"/>
                  </a:cubicBezTo>
                  <a:cubicBezTo>
                    <a:pt x="395" y="382"/>
                    <a:pt x="393" y="383"/>
                    <a:pt x="388" y="384"/>
                  </a:cubicBezTo>
                  <a:cubicBezTo>
                    <a:pt x="388" y="384"/>
                    <a:pt x="390" y="384"/>
                    <a:pt x="389" y="383"/>
                  </a:cubicBezTo>
                  <a:cubicBezTo>
                    <a:pt x="388" y="384"/>
                    <a:pt x="388" y="385"/>
                    <a:pt x="386" y="385"/>
                  </a:cubicBezTo>
                  <a:cubicBezTo>
                    <a:pt x="385" y="385"/>
                    <a:pt x="380" y="387"/>
                    <a:pt x="381" y="385"/>
                  </a:cubicBezTo>
                  <a:cubicBezTo>
                    <a:pt x="379" y="385"/>
                    <a:pt x="379" y="387"/>
                    <a:pt x="377" y="387"/>
                  </a:cubicBezTo>
                  <a:cubicBezTo>
                    <a:pt x="376" y="388"/>
                    <a:pt x="376" y="387"/>
                    <a:pt x="374" y="387"/>
                  </a:cubicBezTo>
                  <a:cubicBezTo>
                    <a:pt x="374" y="388"/>
                    <a:pt x="373" y="388"/>
                    <a:pt x="371" y="388"/>
                  </a:cubicBezTo>
                  <a:cubicBezTo>
                    <a:pt x="371" y="388"/>
                    <a:pt x="371" y="388"/>
                    <a:pt x="371" y="388"/>
                  </a:cubicBezTo>
                  <a:cubicBezTo>
                    <a:pt x="368" y="389"/>
                    <a:pt x="366" y="389"/>
                    <a:pt x="364" y="389"/>
                  </a:cubicBezTo>
                  <a:cubicBezTo>
                    <a:pt x="362" y="389"/>
                    <a:pt x="361" y="388"/>
                    <a:pt x="358" y="389"/>
                  </a:cubicBezTo>
                  <a:cubicBezTo>
                    <a:pt x="358" y="389"/>
                    <a:pt x="358" y="390"/>
                    <a:pt x="356" y="390"/>
                  </a:cubicBezTo>
                  <a:cubicBezTo>
                    <a:pt x="357" y="389"/>
                    <a:pt x="352" y="389"/>
                    <a:pt x="351" y="389"/>
                  </a:cubicBezTo>
                  <a:cubicBezTo>
                    <a:pt x="350" y="390"/>
                    <a:pt x="353" y="388"/>
                    <a:pt x="353" y="390"/>
                  </a:cubicBezTo>
                  <a:cubicBezTo>
                    <a:pt x="351" y="390"/>
                    <a:pt x="350" y="389"/>
                    <a:pt x="350" y="390"/>
                  </a:cubicBezTo>
                  <a:cubicBezTo>
                    <a:pt x="349" y="390"/>
                    <a:pt x="350" y="389"/>
                    <a:pt x="348" y="389"/>
                  </a:cubicBezTo>
                  <a:cubicBezTo>
                    <a:pt x="348" y="390"/>
                    <a:pt x="348" y="391"/>
                    <a:pt x="347" y="391"/>
                  </a:cubicBezTo>
                  <a:cubicBezTo>
                    <a:pt x="347" y="390"/>
                    <a:pt x="346" y="390"/>
                    <a:pt x="346" y="389"/>
                  </a:cubicBezTo>
                  <a:cubicBezTo>
                    <a:pt x="344" y="390"/>
                    <a:pt x="342" y="390"/>
                    <a:pt x="340" y="390"/>
                  </a:cubicBezTo>
                  <a:cubicBezTo>
                    <a:pt x="339" y="390"/>
                    <a:pt x="338" y="390"/>
                    <a:pt x="337" y="390"/>
                  </a:cubicBezTo>
                  <a:cubicBezTo>
                    <a:pt x="336" y="390"/>
                    <a:pt x="335" y="390"/>
                    <a:pt x="333" y="390"/>
                  </a:cubicBezTo>
                  <a:cubicBezTo>
                    <a:pt x="331" y="390"/>
                    <a:pt x="329" y="390"/>
                    <a:pt x="326" y="390"/>
                  </a:cubicBezTo>
                  <a:cubicBezTo>
                    <a:pt x="324" y="390"/>
                    <a:pt x="321" y="390"/>
                    <a:pt x="318" y="390"/>
                  </a:cubicBezTo>
                  <a:cubicBezTo>
                    <a:pt x="316" y="390"/>
                    <a:pt x="313" y="389"/>
                    <a:pt x="311" y="388"/>
                  </a:cubicBezTo>
                  <a:cubicBezTo>
                    <a:pt x="309" y="388"/>
                    <a:pt x="308" y="388"/>
                    <a:pt x="307" y="388"/>
                  </a:cubicBezTo>
                  <a:cubicBezTo>
                    <a:pt x="305" y="388"/>
                    <a:pt x="304" y="388"/>
                    <a:pt x="303" y="388"/>
                  </a:cubicBezTo>
                  <a:cubicBezTo>
                    <a:pt x="300" y="387"/>
                    <a:pt x="298" y="387"/>
                    <a:pt x="296" y="387"/>
                  </a:cubicBezTo>
                  <a:cubicBezTo>
                    <a:pt x="293" y="386"/>
                    <a:pt x="291" y="386"/>
                    <a:pt x="288" y="386"/>
                  </a:cubicBezTo>
                  <a:cubicBezTo>
                    <a:pt x="287" y="385"/>
                    <a:pt x="286" y="384"/>
                    <a:pt x="284" y="384"/>
                  </a:cubicBezTo>
                  <a:cubicBezTo>
                    <a:pt x="285" y="385"/>
                    <a:pt x="284" y="385"/>
                    <a:pt x="284" y="385"/>
                  </a:cubicBezTo>
                  <a:cubicBezTo>
                    <a:pt x="283" y="384"/>
                    <a:pt x="283" y="384"/>
                    <a:pt x="282" y="383"/>
                  </a:cubicBezTo>
                  <a:cubicBezTo>
                    <a:pt x="281" y="383"/>
                    <a:pt x="281" y="383"/>
                    <a:pt x="280" y="383"/>
                  </a:cubicBezTo>
                  <a:cubicBezTo>
                    <a:pt x="279" y="382"/>
                    <a:pt x="278" y="382"/>
                    <a:pt x="276" y="382"/>
                  </a:cubicBezTo>
                  <a:cubicBezTo>
                    <a:pt x="275" y="382"/>
                    <a:pt x="273" y="382"/>
                    <a:pt x="272" y="380"/>
                  </a:cubicBezTo>
                  <a:cubicBezTo>
                    <a:pt x="270" y="381"/>
                    <a:pt x="269" y="380"/>
                    <a:pt x="267" y="380"/>
                  </a:cubicBezTo>
                  <a:cubicBezTo>
                    <a:pt x="265" y="379"/>
                    <a:pt x="264" y="379"/>
                    <a:pt x="262" y="378"/>
                  </a:cubicBezTo>
                  <a:cubicBezTo>
                    <a:pt x="260" y="377"/>
                    <a:pt x="258" y="377"/>
                    <a:pt x="257" y="376"/>
                  </a:cubicBezTo>
                  <a:cubicBezTo>
                    <a:pt x="255" y="376"/>
                    <a:pt x="254" y="376"/>
                    <a:pt x="252" y="376"/>
                  </a:cubicBezTo>
                  <a:cubicBezTo>
                    <a:pt x="254" y="377"/>
                    <a:pt x="255" y="375"/>
                    <a:pt x="256" y="377"/>
                  </a:cubicBezTo>
                  <a:cubicBezTo>
                    <a:pt x="254" y="378"/>
                    <a:pt x="252" y="377"/>
                    <a:pt x="250" y="376"/>
                  </a:cubicBezTo>
                  <a:cubicBezTo>
                    <a:pt x="248" y="376"/>
                    <a:pt x="246" y="375"/>
                    <a:pt x="243" y="374"/>
                  </a:cubicBezTo>
                  <a:cubicBezTo>
                    <a:pt x="243" y="374"/>
                    <a:pt x="243" y="374"/>
                    <a:pt x="243" y="375"/>
                  </a:cubicBezTo>
                  <a:cubicBezTo>
                    <a:pt x="241" y="375"/>
                    <a:pt x="236" y="373"/>
                    <a:pt x="236" y="371"/>
                  </a:cubicBezTo>
                  <a:cubicBezTo>
                    <a:pt x="234" y="371"/>
                    <a:pt x="232" y="370"/>
                    <a:pt x="230" y="368"/>
                  </a:cubicBezTo>
                  <a:cubicBezTo>
                    <a:pt x="229" y="368"/>
                    <a:pt x="227" y="367"/>
                    <a:pt x="226" y="366"/>
                  </a:cubicBezTo>
                  <a:cubicBezTo>
                    <a:pt x="225" y="365"/>
                    <a:pt x="224" y="365"/>
                    <a:pt x="223" y="364"/>
                  </a:cubicBezTo>
                  <a:cubicBezTo>
                    <a:pt x="223" y="363"/>
                    <a:pt x="222" y="363"/>
                    <a:pt x="222" y="363"/>
                  </a:cubicBezTo>
                  <a:cubicBezTo>
                    <a:pt x="222" y="363"/>
                    <a:pt x="222" y="362"/>
                    <a:pt x="222" y="361"/>
                  </a:cubicBezTo>
                  <a:cubicBezTo>
                    <a:pt x="221" y="362"/>
                    <a:pt x="219" y="361"/>
                    <a:pt x="218" y="360"/>
                  </a:cubicBezTo>
                  <a:cubicBezTo>
                    <a:pt x="217" y="359"/>
                    <a:pt x="215" y="357"/>
                    <a:pt x="214" y="358"/>
                  </a:cubicBezTo>
                  <a:cubicBezTo>
                    <a:pt x="213" y="355"/>
                    <a:pt x="209" y="354"/>
                    <a:pt x="208" y="351"/>
                  </a:cubicBezTo>
                  <a:cubicBezTo>
                    <a:pt x="206" y="352"/>
                    <a:pt x="203" y="349"/>
                    <a:pt x="201" y="348"/>
                  </a:cubicBezTo>
                  <a:cubicBezTo>
                    <a:pt x="201" y="348"/>
                    <a:pt x="201" y="349"/>
                    <a:pt x="201" y="349"/>
                  </a:cubicBezTo>
                  <a:cubicBezTo>
                    <a:pt x="200" y="348"/>
                    <a:pt x="200" y="349"/>
                    <a:pt x="199" y="349"/>
                  </a:cubicBezTo>
                  <a:cubicBezTo>
                    <a:pt x="196" y="347"/>
                    <a:pt x="197" y="346"/>
                    <a:pt x="195" y="345"/>
                  </a:cubicBezTo>
                  <a:cubicBezTo>
                    <a:pt x="196" y="345"/>
                    <a:pt x="197" y="344"/>
                    <a:pt x="196" y="344"/>
                  </a:cubicBezTo>
                  <a:cubicBezTo>
                    <a:pt x="195" y="345"/>
                    <a:pt x="194" y="345"/>
                    <a:pt x="193" y="344"/>
                  </a:cubicBezTo>
                  <a:cubicBezTo>
                    <a:pt x="192" y="344"/>
                    <a:pt x="191" y="343"/>
                    <a:pt x="191" y="343"/>
                  </a:cubicBezTo>
                  <a:cubicBezTo>
                    <a:pt x="190" y="342"/>
                    <a:pt x="189" y="341"/>
                    <a:pt x="189" y="341"/>
                  </a:cubicBezTo>
                  <a:cubicBezTo>
                    <a:pt x="189" y="342"/>
                    <a:pt x="188" y="339"/>
                    <a:pt x="187" y="340"/>
                  </a:cubicBezTo>
                  <a:cubicBezTo>
                    <a:pt x="186" y="340"/>
                    <a:pt x="187" y="341"/>
                    <a:pt x="187" y="342"/>
                  </a:cubicBezTo>
                  <a:cubicBezTo>
                    <a:pt x="188" y="342"/>
                    <a:pt x="188" y="342"/>
                    <a:pt x="189" y="342"/>
                  </a:cubicBezTo>
                  <a:cubicBezTo>
                    <a:pt x="190" y="344"/>
                    <a:pt x="190" y="345"/>
                    <a:pt x="191" y="347"/>
                  </a:cubicBezTo>
                  <a:cubicBezTo>
                    <a:pt x="190" y="346"/>
                    <a:pt x="189" y="345"/>
                    <a:pt x="189" y="346"/>
                  </a:cubicBezTo>
                  <a:cubicBezTo>
                    <a:pt x="192" y="349"/>
                    <a:pt x="193" y="349"/>
                    <a:pt x="196" y="352"/>
                  </a:cubicBezTo>
                  <a:cubicBezTo>
                    <a:pt x="196" y="353"/>
                    <a:pt x="197" y="353"/>
                    <a:pt x="197" y="354"/>
                  </a:cubicBezTo>
                  <a:cubicBezTo>
                    <a:pt x="198" y="355"/>
                    <a:pt x="199" y="355"/>
                    <a:pt x="201" y="356"/>
                  </a:cubicBezTo>
                  <a:cubicBezTo>
                    <a:pt x="201" y="357"/>
                    <a:pt x="202" y="358"/>
                    <a:pt x="204" y="359"/>
                  </a:cubicBezTo>
                  <a:cubicBezTo>
                    <a:pt x="205" y="361"/>
                    <a:pt x="207" y="362"/>
                    <a:pt x="208" y="363"/>
                  </a:cubicBezTo>
                  <a:cubicBezTo>
                    <a:pt x="210" y="364"/>
                    <a:pt x="213" y="365"/>
                    <a:pt x="213" y="367"/>
                  </a:cubicBezTo>
                  <a:cubicBezTo>
                    <a:pt x="214" y="368"/>
                    <a:pt x="214" y="367"/>
                    <a:pt x="215" y="367"/>
                  </a:cubicBezTo>
                  <a:cubicBezTo>
                    <a:pt x="216" y="368"/>
                    <a:pt x="214" y="369"/>
                    <a:pt x="215" y="369"/>
                  </a:cubicBezTo>
                  <a:cubicBezTo>
                    <a:pt x="216" y="369"/>
                    <a:pt x="217" y="370"/>
                    <a:pt x="218" y="370"/>
                  </a:cubicBezTo>
                  <a:cubicBezTo>
                    <a:pt x="218" y="371"/>
                    <a:pt x="221" y="372"/>
                    <a:pt x="221" y="374"/>
                  </a:cubicBezTo>
                  <a:cubicBezTo>
                    <a:pt x="219" y="373"/>
                    <a:pt x="216" y="372"/>
                    <a:pt x="217" y="374"/>
                  </a:cubicBezTo>
                  <a:cubicBezTo>
                    <a:pt x="221" y="373"/>
                    <a:pt x="227" y="377"/>
                    <a:pt x="227" y="381"/>
                  </a:cubicBezTo>
                  <a:cubicBezTo>
                    <a:pt x="229" y="381"/>
                    <a:pt x="227" y="379"/>
                    <a:pt x="228" y="380"/>
                  </a:cubicBezTo>
                  <a:cubicBezTo>
                    <a:pt x="229" y="381"/>
                    <a:pt x="230" y="382"/>
                    <a:pt x="230" y="383"/>
                  </a:cubicBezTo>
                  <a:cubicBezTo>
                    <a:pt x="229" y="383"/>
                    <a:pt x="228" y="383"/>
                    <a:pt x="228" y="383"/>
                  </a:cubicBezTo>
                  <a:cubicBezTo>
                    <a:pt x="226" y="385"/>
                    <a:pt x="230" y="386"/>
                    <a:pt x="233" y="388"/>
                  </a:cubicBezTo>
                  <a:cubicBezTo>
                    <a:pt x="231" y="389"/>
                    <a:pt x="230" y="388"/>
                    <a:pt x="228" y="387"/>
                  </a:cubicBezTo>
                  <a:cubicBezTo>
                    <a:pt x="226" y="386"/>
                    <a:pt x="224" y="385"/>
                    <a:pt x="222" y="383"/>
                  </a:cubicBezTo>
                  <a:cubicBezTo>
                    <a:pt x="221" y="384"/>
                    <a:pt x="222" y="384"/>
                    <a:pt x="223" y="385"/>
                  </a:cubicBezTo>
                  <a:cubicBezTo>
                    <a:pt x="221" y="385"/>
                    <a:pt x="219" y="384"/>
                    <a:pt x="217" y="382"/>
                  </a:cubicBezTo>
                  <a:cubicBezTo>
                    <a:pt x="215" y="381"/>
                    <a:pt x="214" y="379"/>
                    <a:pt x="212" y="380"/>
                  </a:cubicBezTo>
                  <a:cubicBezTo>
                    <a:pt x="213" y="380"/>
                    <a:pt x="214" y="381"/>
                    <a:pt x="215" y="383"/>
                  </a:cubicBezTo>
                  <a:cubicBezTo>
                    <a:pt x="211" y="380"/>
                    <a:pt x="208" y="378"/>
                    <a:pt x="205" y="376"/>
                  </a:cubicBezTo>
                  <a:cubicBezTo>
                    <a:pt x="203" y="374"/>
                    <a:pt x="200" y="372"/>
                    <a:pt x="196" y="369"/>
                  </a:cubicBezTo>
                  <a:cubicBezTo>
                    <a:pt x="196" y="369"/>
                    <a:pt x="197" y="369"/>
                    <a:pt x="197" y="369"/>
                  </a:cubicBezTo>
                  <a:cubicBezTo>
                    <a:pt x="195" y="368"/>
                    <a:pt x="194" y="368"/>
                    <a:pt x="192" y="367"/>
                  </a:cubicBezTo>
                  <a:cubicBezTo>
                    <a:pt x="192" y="366"/>
                    <a:pt x="192" y="366"/>
                    <a:pt x="192" y="365"/>
                  </a:cubicBezTo>
                  <a:cubicBezTo>
                    <a:pt x="192" y="366"/>
                    <a:pt x="191" y="365"/>
                    <a:pt x="191" y="365"/>
                  </a:cubicBezTo>
                  <a:cubicBezTo>
                    <a:pt x="190" y="365"/>
                    <a:pt x="192" y="366"/>
                    <a:pt x="191" y="367"/>
                  </a:cubicBezTo>
                  <a:cubicBezTo>
                    <a:pt x="190" y="366"/>
                    <a:pt x="188" y="365"/>
                    <a:pt x="187" y="364"/>
                  </a:cubicBezTo>
                  <a:cubicBezTo>
                    <a:pt x="185" y="362"/>
                    <a:pt x="184" y="361"/>
                    <a:pt x="182" y="360"/>
                  </a:cubicBezTo>
                  <a:cubicBezTo>
                    <a:pt x="181" y="358"/>
                    <a:pt x="179" y="357"/>
                    <a:pt x="179" y="355"/>
                  </a:cubicBezTo>
                  <a:cubicBezTo>
                    <a:pt x="177" y="356"/>
                    <a:pt x="178" y="357"/>
                    <a:pt x="176" y="356"/>
                  </a:cubicBezTo>
                  <a:cubicBezTo>
                    <a:pt x="176" y="354"/>
                    <a:pt x="175" y="352"/>
                    <a:pt x="178" y="353"/>
                  </a:cubicBezTo>
                  <a:cubicBezTo>
                    <a:pt x="178" y="353"/>
                    <a:pt x="178" y="352"/>
                    <a:pt x="178" y="352"/>
                  </a:cubicBezTo>
                  <a:cubicBezTo>
                    <a:pt x="177" y="353"/>
                    <a:pt x="175" y="350"/>
                    <a:pt x="173" y="349"/>
                  </a:cubicBezTo>
                  <a:cubicBezTo>
                    <a:pt x="172" y="350"/>
                    <a:pt x="169" y="347"/>
                    <a:pt x="170" y="346"/>
                  </a:cubicBezTo>
                  <a:cubicBezTo>
                    <a:pt x="169" y="347"/>
                    <a:pt x="168" y="346"/>
                    <a:pt x="167" y="345"/>
                  </a:cubicBezTo>
                  <a:cubicBezTo>
                    <a:pt x="167" y="342"/>
                    <a:pt x="169" y="345"/>
                    <a:pt x="169" y="344"/>
                  </a:cubicBezTo>
                  <a:cubicBezTo>
                    <a:pt x="168" y="343"/>
                    <a:pt x="167" y="341"/>
                    <a:pt x="166" y="341"/>
                  </a:cubicBezTo>
                  <a:cubicBezTo>
                    <a:pt x="168" y="344"/>
                    <a:pt x="164" y="339"/>
                    <a:pt x="165" y="342"/>
                  </a:cubicBezTo>
                  <a:cubicBezTo>
                    <a:pt x="165" y="343"/>
                    <a:pt x="165" y="342"/>
                    <a:pt x="167" y="343"/>
                  </a:cubicBezTo>
                  <a:cubicBezTo>
                    <a:pt x="166" y="344"/>
                    <a:pt x="165" y="344"/>
                    <a:pt x="164" y="343"/>
                  </a:cubicBezTo>
                  <a:cubicBezTo>
                    <a:pt x="163" y="341"/>
                    <a:pt x="164" y="340"/>
                    <a:pt x="164" y="340"/>
                  </a:cubicBezTo>
                  <a:cubicBezTo>
                    <a:pt x="163" y="339"/>
                    <a:pt x="162" y="336"/>
                    <a:pt x="160" y="336"/>
                  </a:cubicBezTo>
                  <a:cubicBezTo>
                    <a:pt x="162" y="337"/>
                    <a:pt x="162" y="338"/>
                    <a:pt x="163" y="339"/>
                  </a:cubicBezTo>
                  <a:cubicBezTo>
                    <a:pt x="163" y="340"/>
                    <a:pt x="163" y="341"/>
                    <a:pt x="162" y="341"/>
                  </a:cubicBezTo>
                  <a:cubicBezTo>
                    <a:pt x="161" y="339"/>
                    <a:pt x="163" y="340"/>
                    <a:pt x="162" y="339"/>
                  </a:cubicBezTo>
                  <a:cubicBezTo>
                    <a:pt x="161" y="338"/>
                    <a:pt x="158" y="336"/>
                    <a:pt x="160" y="335"/>
                  </a:cubicBezTo>
                  <a:cubicBezTo>
                    <a:pt x="158" y="334"/>
                    <a:pt x="158" y="335"/>
                    <a:pt x="158" y="336"/>
                  </a:cubicBezTo>
                  <a:cubicBezTo>
                    <a:pt x="156" y="334"/>
                    <a:pt x="157" y="334"/>
                    <a:pt x="158" y="334"/>
                  </a:cubicBezTo>
                  <a:cubicBezTo>
                    <a:pt x="157" y="333"/>
                    <a:pt x="158" y="333"/>
                    <a:pt x="157" y="332"/>
                  </a:cubicBezTo>
                  <a:cubicBezTo>
                    <a:pt x="156" y="332"/>
                    <a:pt x="157" y="334"/>
                    <a:pt x="156" y="334"/>
                  </a:cubicBezTo>
                  <a:cubicBezTo>
                    <a:pt x="155" y="333"/>
                    <a:pt x="156" y="332"/>
                    <a:pt x="156" y="332"/>
                  </a:cubicBezTo>
                  <a:cubicBezTo>
                    <a:pt x="154" y="330"/>
                    <a:pt x="153" y="330"/>
                    <a:pt x="152" y="328"/>
                  </a:cubicBezTo>
                  <a:cubicBezTo>
                    <a:pt x="152" y="326"/>
                    <a:pt x="149" y="325"/>
                    <a:pt x="150" y="322"/>
                  </a:cubicBezTo>
                  <a:cubicBezTo>
                    <a:pt x="149" y="323"/>
                    <a:pt x="149" y="324"/>
                    <a:pt x="148" y="323"/>
                  </a:cubicBezTo>
                  <a:cubicBezTo>
                    <a:pt x="148" y="322"/>
                    <a:pt x="149" y="322"/>
                    <a:pt x="148" y="321"/>
                  </a:cubicBezTo>
                  <a:cubicBezTo>
                    <a:pt x="148" y="321"/>
                    <a:pt x="147" y="322"/>
                    <a:pt x="147" y="321"/>
                  </a:cubicBezTo>
                  <a:cubicBezTo>
                    <a:pt x="147" y="321"/>
                    <a:pt x="147" y="320"/>
                    <a:pt x="146" y="320"/>
                  </a:cubicBezTo>
                  <a:cubicBezTo>
                    <a:pt x="147" y="320"/>
                    <a:pt x="147" y="321"/>
                    <a:pt x="148" y="320"/>
                  </a:cubicBezTo>
                  <a:cubicBezTo>
                    <a:pt x="143" y="315"/>
                    <a:pt x="142" y="314"/>
                    <a:pt x="142" y="309"/>
                  </a:cubicBezTo>
                  <a:cubicBezTo>
                    <a:pt x="140" y="309"/>
                    <a:pt x="139" y="306"/>
                    <a:pt x="139" y="305"/>
                  </a:cubicBezTo>
                  <a:cubicBezTo>
                    <a:pt x="138" y="306"/>
                    <a:pt x="137" y="305"/>
                    <a:pt x="137" y="305"/>
                  </a:cubicBezTo>
                  <a:cubicBezTo>
                    <a:pt x="138" y="307"/>
                    <a:pt x="137" y="306"/>
                    <a:pt x="136" y="307"/>
                  </a:cubicBezTo>
                  <a:cubicBezTo>
                    <a:pt x="137" y="308"/>
                    <a:pt x="138" y="309"/>
                    <a:pt x="138" y="311"/>
                  </a:cubicBezTo>
                  <a:cubicBezTo>
                    <a:pt x="139" y="310"/>
                    <a:pt x="140" y="312"/>
                    <a:pt x="141" y="313"/>
                  </a:cubicBezTo>
                  <a:cubicBezTo>
                    <a:pt x="140" y="313"/>
                    <a:pt x="141" y="315"/>
                    <a:pt x="141" y="315"/>
                  </a:cubicBezTo>
                  <a:cubicBezTo>
                    <a:pt x="141" y="315"/>
                    <a:pt x="144" y="318"/>
                    <a:pt x="144" y="319"/>
                  </a:cubicBezTo>
                  <a:cubicBezTo>
                    <a:pt x="143" y="319"/>
                    <a:pt x="142" y="315"/>
                    <a:pt x="141" y="317"/>
                  </a:cubicBezTo>
                  <a:cubicBezTo>
                    <a:pt x="143" y="319"/>
                    <a:pt x="142" y="319"/>
                    <a:pt x="141" y="318"/>
                  </a:cubicBezTo>
                  <a:cubicBezTo>
                    <a:pt x="144" y="324"/>
                    <a:pt x="144" y="324"/>
                    <a:pt x="148" y="328"/>
                  </a:cubicBezTo>
                  <a:cubicBezTo>
                    <a:pt x="148" y="329"/>
                    <a:pt x="146" y="328"/>
                    <a:pt x="146" y="329"/>
                  </a:cubicBezTo>
                  <a:cubicBezTo>
                    <a:pt x="148" y="329"/>
                    <a:pt x="149" y="333"/>
                    <a:pt x="150" y="335"/>
                  </a:cubicBezTo>
                  <a:cubicBezTo>
                    <a:pt x="150" y="335"/>
                    <a:pt x="149" y="333"/>
                    <a:pt x="149" y="334"/>
                  </a:cubicBezTo>
                  <a:cubicBezTo>
                    <a:pt x="149" y="335"/>
                    <a:pt x="150" y="335"/>
                    <a:pt x="150" y="336"/>
                  </a:cubicBezTo>
                  <a:cubicBezTo>
                    <a:pt x="149" y="335"/>
                    <a:pt x="149" y="336"/>
                    <a:pt x="149" y="337"/>
                  </a:cubicBezTo>
                  <a:cubicBezTo>
                    <a:pt x="151" y="337"/>
                    <a:pt x="151" y="336"/>
                    <a:pt x="151" y="336"/>
                  </a:cubicBezTo>
                  <a:cubicBezTo>
                    <a:pt x="153" y="338"/>
                    <a:pt x="155" y="341"/>
                    <a:pt x="156" y="343"/>
                  </a:cubicBezTo>
                  <a:cubicBezTo>
                    <a:pt x="157" y="346"/>
                    <a:pt x="159" y="348"/>
                    <a:pt x="158" y="350"/>
                  </a:cubicBezTo>
                  <a:cubicBezTo>
                    <a:pt x="157" y="347"/>
                    <a:pt x="154" y="347"/>
                    <a:pt x="154" y="344"/>
                  </a:cubicBezTo>
                  <a:cubicBezTo>
                    <a:pt x="153" y="345"/>
                    <a:pt x="152" y="344"/>
                    <a:pt x="152" y="345"/>
                  </a:cubicBezTo>
                  <a:cubicBezTo>
                    <a:pt x="154" y="348"/>
                    <a:pt x="156" y="349"/>
                    <a:pt x="158" y="353"/>
                  </a:cubicBezTo>
                  <a:cubicBezTo>
                    <a:pt x="157" y="353"/>
                    <a:pt x="157" y="353"/>
                    <a:pt x="158" y="354"/>
                  </a:cubicBezTo>
                  <a:cubicBezTo>
                    <a:pt x="158" y="354"/>
                    <a:pt x="158" y="353"/>
                    <a:pt x="159" y="354"/>
                  </a:cubicBezTo>
                  <a:cubicBezTo>
                    <a:pt x="158" y="354"/>
                    <a:pt x="158" y="354"/>
                    <a:pt x="159" y="355"/>
                  </a:cubicBezTo>
                  <a:cubicBezTo>
                    <a:pt x="159" y="355"/>
                    <a:pt x="161" y="356"/>
                    <a:pt x="161" y="357"/>
                  </a:cubicBezTo>
                  <a:cubicBezTo>
                    <a:pt x="158" y="355"/>
                    <a:pt x="159" y="358"/>
                    <a:pt x="157" y="357"/>
                  </a:cubicBezTo>
                  <a:cubicBezTo>
                    <a:pt x="156" y="355"/>
                    <a:pt x="158" y="354"/>
                    <a:pt x="156" y="354"/>
                  </a:cubicBezTo>
                  <a:cubicBezTo>
                    <a:pt x="157" y="355"/>
                    <a:pt x="155" y="354"/>
                    <a:pt x="156" y="356"/>
                  </a:cubicBezTo>
                  <a:cubicBezTo>
                    <a:pt x="156" y="355"/>
                    <a:pt x="153" y="354"/>
                    <a:pt x="153" y="353"/>
                  </a:cubicBezTo>
                  <a:cubicBezTo>
                    <a:pt x="155" y="353"/>
                    <a:pt x="154" y="352"/>
                    <a:pt x="154" y="351"/>
                  </a:cubicBezTo>
                  <a:cubicBezTo>
                    <a:pt x="154" y="352"/>
                    <a:pt x="153" y="352"/>
                    <a:pt x="152" y="353"/>
                  </a:cubicBezTo>
                  <a:cubicBezTo>
                    <a:pt x="151" y="352"/>
                    <a:pt x="150" y="350"/>
                    <a:pt x="149" y="350"/>
                  </a:cubicBezTo>
                  <a:cubicBezTo>
                    <a:pt x="149" y="349"/>
                    <a:pt x="148" y="348"/>
                    <a:pt x="148" y="347"/>
                  </a:cubicBezTo>
                  <a:cubicBezTo>
                    <a:pt x="149" y="348"/>
                    <a:pt x="149" y="347"/>
                    <a:pt x="150" y="347"/>
                  </a:cubicBezTo>
                  <a:cubicBezTo>
                    <a:pt x="149" y="345"/>
                    <a:pt x="149" y="348"/>
                    <a:pt x="148" y="346"/>
                  </a:cubicBezTo>
                  <a:cubicBezTo>
                    <a:pt x="148" y="346"/>
                    <a:pt x="147" y="345"/>
                    <a:pt x="146" y="345"/>
                  </a:cubicBezTo>
                  <a:cubicBezTo>
                    <a:pt x="147" y="346"/>
                    <a:pt x="148" y="346"/>
                    <a:pt x="148" y="347"/>
                  </a:cubicBezTo>
                  <a:cubicBezTo>
                    <a:pt x="147" y="346"/>
                    <a:pt x="146" y="346"/>
                    <a:pt x="145" y="345"/>
                  </a:cubicBezTo>
                  <a:cubicBezTo>
                    <a:pt x="146" y="344"/>
                    <a:pt x="145" y="343"/>
                    <a:pt x="146" y="342"/>
                  </a:cubicBezTo>
                  <a:cubicBezTo>
                    <a:pt x="147" y="344"/>
                    <a:pt x="147" y="342"/>
                    <a:pt x="147" y="342"/>
                  </a:cubicBezTo>
                  <a:cubicBezTo>
                    <a:pt x="146" y="342"/>
                    <a:pt x="144" y="339"/>
                    <a:pt x="145" y="341"/>
                  </a:cubicBezTo>
                  <a:cubicBezTo>
                    <a:pt x="145" y="341"/>
                    <a:pt x="146" y="342"/>
                    <a:pt x="146" y="342"/>
                  </a:cubicBezTo>
                  <a:cubicBezTo>
                    <a:pt x="145" y="341"/>
                    <a:pt x="145" y="343"/>
                    <a:pt x="144" y="342"/>
                  </a:cubicBezTo>
                  <a:cubicBezTo>
                    <a:pt x="144" y="341"/>
                    <a:pt x="143" y="340"/>
                    <a:pt x="143" y="339"/>
                  </a:cubicBezTo>
                  <a:cubicBezTo>
                    <a:pt x="143" y="339"/>
                    <a:pt x="144" y="340"/>
                    <a:pt x="145" y="340"/>
                  </a:cubicBezTo>
                  <a:cubicBezTo>
                    <a:pt x="144" y="338"/>
                    <a:pt x="140" y="337"/>
                    <a:pt x="141" y="335"/>
                  </a:cubicBezTo>
                  <a:cubicBezTo>
                    <a:pt x="142" y="336"/>
                    <a:pt x="143" y="338"/>
                    <a:pt x="143" y="337"/>
                  </a:cubicBezTo>
                  <a:cubicBezTo>
                    <a:pt x="143" y="335"/>
                    <a:pt x="141" y="334"/>
                    <a:pt x="140" y="332"/>
                  </a:cubicBezTo>
                  <a:cubicBezTo>
                    <a:pt x="140" y="332"/>
                    <a:pt x="139" y="332"/>
                    <a:pt x="139" y="332"/>
                  </a:cubicBezTo>
                  <a:cubicBezTo>
                    <a:pt x="139" y="331"/>
                    <a:pt x="138" y="329"/>
                    <a:pt x="137" y="328"/>
                  </a:cubicBezTo>
                  <a:cubicBezTo>
                    <a:pt x="137" y="327"/>
                    <a:pt x="138" y="328"/>
                    <a:pt x="138" y="327"/>
                  </a:cubicBezTo>
                  <a:cubicBezTo>
                    <a:pt x="137" y="327"/>
                    <a:pt x="135" y="324"/>
                    <a:pt x="135" y="325"/>
                  </a:cubicBezTo>
                  <a:cubicBezTo>
                    <a:pt x="135" y="325"/>
                    <a:pt x="136" y="326"/>
                    <a:pt x="135" y="326"/>
                  </a:cubicBezTo>
                  <a:cubicBezTo>
                    <a:pt x="134" y="325"/>
                    <a:pt x="135" y="325"/>
                    <a:pt x="133" y="323"/>
                  </a:cubicBezTo>
                  <a:cubicBezTo>
                    <a:pt x="132" y="323"/>
                    <a:pt x="134" y="325"/>
                    <a:pt x="134" y="326"/>
                  </a:cubicBezTo>
                  <a:cubicBezTo>
                    <a:pt x="132" y="323"/>
                    <a:pt x="133" y="326"/>
                    <a:pt x="133" y="326"/>
                  </a:cubicBezTo>
                  <a:cubicBezTo>
                    <a:pt x="131" y="326"/>
                    <a:pt x="132" y="323"/>
                    <a:pt x="132" y="323"/>
                  </a:cubicBezTo>
                  <a:cubicBezTo>
                    <a:pt x="131" y="324"/>
                    <a:pt x="129" y="323"/>
                    <a:pt x="130" y="325"/>
                  </a:cubicBezTo>
                  <a:cubicBezTo>
                    <a:pt x="132" y="325"/>
                    <a:pt x="131" y="327"/>
                    <a:pt x="133" y="328"/>
                  </a:cubicBezTo>
                  <a:cubicBezTo>
                    <a:pt x="133" y="328"/>
                    <a:pt x="132" y="329"/>
                    <a:pt x="133" y="329"/>
                  </a:cubicBezTo>
                  <a:cubicBezTo>
                    <a:pt x="134" y="330"/>
                    <a:pt x="133" y="328"/>
                    <a:pt x="135" y="329"/>
                  </a:cubicBezTo>
                  <a:cubicBezTo>
                    <a:pt x="137" y="334"/>
                    <a:pt x="133" y="333"/>
                    <a:pt x="131" y="329"/>
                  </a:cubicBezTo>
                  <a:cubicBezTo>
                    <a:pt x="132" y="331"/>
                    <a:pt x="132" y="331"/>
                    <a:pt x="133" y="332"/>
                  </a:cubicBezTo>
                  <a:cubicBezTo>
                    <a:pt x="131" y="331"/>
                    <a:pt x="133" y="334"/>
                    <a:pt x="133" y="335"/>
                  </a:cubicBezTo>
                  <a:cubicBezTo>
                    <a:pt x="132" y="334"/>
                    <a:pt x="130" y="330"/>
                    <a:pt x="129" y="330"/>
                  </a:cubicBezTo>
                  <a:cubicBezTo>
                    <a:pt x="131" y="333"/>
                    <a:pt x="133" y="336"/>
                    <a:pt x="134" y="337"/>
                  </a:cubicBezTo>
                  <a:cubicBezTo>
                    <a:pt x="133" y="337"/>
                    <a:pt x="131" y="336"/>
                    <a:pt x="130" y="334"/>
                  </a:cubicBezTo>
                  <a:cubicBezTo>
                    <a:pt x="129" y="332"/>
                    <a:pt x="128" y="331"/>
                    <a:pt x="126" y="329"/>
                  </a:cubicBezTo>
                  <a:cubicBezTo>
                    <a:pt x="127" y="329"/>
                    <a:pt x="127" y="328"/>
                    <a:pt x="126" y="327"/>
                  </a:cubicBezTo>
                  <a:cubicBezTo>
                    <a:pt x="125" y="327"/>
                    <a:pt x="124" y="324"/>
                    <a:pt x="122" y="323"/>
                  </a:cubicBezTo>
                  <a:cubicBezTo>
                    <a:pt x="123" y="322"/>
                    <a:pt x="121" y="319"/>
                    <a:pt x="120" y="318"/>
                  </a:cubicBezTo>
                  <a:cubicBezTo>
                    <a:pt x="120" y="319"/>
                    <a:pt x="119" y="320"/>
                    <a:pt x="120" y="321"/>
                  </a:cubicBezTo>
                  <a:cubicBezTo>
                    <a:pt x="119" y="320"/>
                    <a:pt x="121" y="320"/>
                    <a:pt x="121" y="321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122" y="324"/>
                    <a:pt x="124" y="325"/>
                    <a:pt x="123" y="327"/>
                  </a:cubicBezTo>
                  <a:cubicBezTo>
                    <a:pt x="124" y="326"/>
                    <a:pt x="124" y="326"/>
                    <a:pt x="124" y="325"/>
                  </a:cubicBezTo>
                  <a:cubicBezTo>
                    <a:pt x="127" y="331"/>
                    <a:pt x="128" y="333"/>
                    <a:pt x="130" y="336"/>
                  </a:cubicBezTo>
                  <a:cubicBezTo>
                    <a:pt x="133" y="338"/>
                    <a:pt x="137" y="343"/>
                    <a:pt x="138" y="346"/>
                  </a:cubicBezTo>
                  <a:cubicBezTo>
                    <a:pt x="138" y="346"/>
                    <a:pt x="138" y="345"/>
                    <a:pt x="138" y="346"/>
                  </a:cubicBezTo>
                  <a:cubicBezTo>
                    <a:pt x="138" y="347"/>
                    <a:pt x="140" y="348"/>
                    <a:pt x="142" y="350"/>
                  </a:cubicBezTo>
                  <a:cubicBezTo>
                    <a:pt x="141" y="350"/>
                    <a:pt x="141" y="351"/>
                    <a:pt x="142" y="352"/>
                  </a:cubicBezTo>
                  <a:cubicBezTo>
                    <a:pt x="143" y="350"/>
                    <a:pt x="144" y="354"/>
                    <a:pt x="144" y="354"/>
                  </a:cubicBezTo>
                  <a:cubicBezTo>
                    <a:pt x="144" y="354"/>
                    <a:pt x="145" y="354"/>
                    <a:pt x="145" y="354"/>
                  </a:cubicBezTo>
                  <a:cubicBezTo>
                    <a:pt x="145" y="355"/>
                    <a:pt x="142" y="353"/>
                    <a:pt x="143" y="354"/>
                  </a:cubicBezTo>
                  <a:cubicBezTo>
                    <a:pt x="144" y="354"/>
                    <a:pt x="145" y="356"/>
                    <a:pt x="145" y="356"/>
                  </a:cubicBezTo>
                  <a:cubicBezTo>
                    <a:pt x="145" y="355"/>
                    <a:pt x="145" y="354"/>
                    <a:pt x="145" y="354"/>
                  </a:cubicBezTo>
                  <a:cubicBezTo>
                    <a:pt x="149" y="357"/>
                    <a:pt x="149" y="357"/>
                    <a:pt x="149" y="357"/>
                  </a:cubicBezTo>
                  <a:cubicBezTo>
                    <a:pt x="149" y="356"/>
                    <a:pt x="150" y="356"/>
                    <a:pt x="149" y="354"/>
                  </a:cubicBezTo>
                  <a:cubicBezTo>
                    <a:pt x="148" y="355"/>
                    <a:pt x="149" y="356"/>
                    <a:pt x="148" y="356"/>
                  </a:cubicBezTo>
                  <a:cubicBezTo>
                    <a:pt x="147" y="355"/>
                    <a:pt x="145" y="352"/>
                    <a:pt x="146" y="352"/>
                  </a:cubicBezTo>
                  <a:cubicBezTo>
                    <a:pt x="145" y="352"/>
                    <a:pt x="142" y="346"/>
                    <a:pt x="143" y="349"/>
                  </a:cubicBezTo>
                  <a:cubicBezTo>
                    <a:pt x="142" y="348"/>
                    <a:pt x="141" y="347"/>
                    <a:pt x="141" y="347"/>
                  </a:cubicBezTo>
                  <a:cubicBezTo>
                    <a:pt x="142" y="346"/>
                    <a:pt x="143" y="346"/>
                    <a:pt x="143" y="346"/>
                  </a:cubicBezTo>
                  <a:cubicBezTo>
                    <a:pt x="142" y="344"/>
                    <a:pt x="142" y="343"/>
                    <a:pt x="142" y="342"/>
                  </a:cubicBezTo>
                  <a:cubicBezTo>
                    <a:pt x="142" y="343"/>
                    <a:pt x="142" y="342"/>
                    <a:pt x="143" y="343"/>
                  </a:cubicBezTo>
                  <a:cubicBezTo>
                    <a:pt x="144" y="344"/>
                    <a:pt x="145" y="344"/>
                    <a:pt x="145" y="345"/>
                  </a:cubicBezTo>
                  <a:cubicBezTo>
                    <a:pt x="144" y="345"/>
                    <a:pt x="143" y="343"/>
                    <a:pt x="143" y="344"/>
                  </a:cubicBezTo>
                  <a:cubicBezTo>
                    <a:pt x="144" y="345"/>
                    <a:pt x="144" y="346"/>
                    <a:pt x="145" y="348"/>
                  </a:cubicBezTo>
                  <a:cubicBezTo>
                    <a:pt x="146" y="347"/>
                    <a:pt x="148" y="349"/>
                    <a:pt x="150" y="351"/>
                  </a:cubicBezTo>
                  <a:cubicBezTo>
                    <a:pt x="151" y="352"/>
                    <a:pt x="152" y="354"/>
                    <a:pt x="151" y="354"/>
                  </a:cubicBezTo>
                  <a:cubicBezTo>
                    <a:pt x="153" y="355"/>
                    <a:pt x="154" y="356"/>
                    <a:pt x="153" y="354"/>
                  </a:cubicBezTo>
                  <a:cubicBezTo>
                    <a:pt x="154" y="356"/>
                    <a:pt x="157" y="359"/>
                    <a:pt x="157" y="357"/>
                  </a:cubicBezTo>
                  <a:cubicBezTo>
                    <a:pt x="157" y="358"/>
                    <a:pt x="158" y="359"/>
                    <a:pt x="158" y="359"/>
                  </a:cubicBezTo>
                  <a:cubicBezTo>
                    <a:pt x="157" y="360"/>
                    <a:pt x="155" y="357"/>
                    <a:pt x="155" y="358"/>
                  </a:cubicBezTo>
                  <a:cubicBezTo>
                    <a:pt x="155" y="358"/>
                    <a:pt x="156" y="359"/>
                    <a:pt x="156" y="360"/>
                  </a:cubicBezTo>
                  <a:cubicBezTo>
                    <a:pt x="157" y="360"/>
                    <a:pt x="158" y="361"/>
                    <a:pt x="158" y="361"/>
                  </a:cubicBezTo>
                  <a:cubicBezTo>
                    <a:pt x="157" y="360"/>
                    <a:pt x="157" y="362"/>
                    <a:pt x="155" y="360"/>
                  </a:cubicBezTo>
                  <a:cubicBezTo>
                    <a:pt x="157" y="361"/>
                    <a:pt x="155" y="359"/>
                    <a:pt x="154" y="358"/>
                  </a:cubicBezTo>
                  <a:cubicBezTo>
                    <a:pt x="155" y="359"/>
                    <a:pt x="155" y="357"/>
                    <a:pt x="153" y="356"/>
                  </a:cubicBezTo>
                  <a:cubicBezTo>
                    <a:pt x="154" y="358"/>
                    <a:pt x="153" y="358"/>
                    <a:pt x="151" y="357"/>
                  </a:cubicBezTo>
                  <a:cubicBezTo>
                    <a:pt x="153" y="358"/>
                    <a:pt x="154" y="359"/>
                    <a:pt x="155" y="361"/>
                  </a:cubicBezTo>
                  <a:cubicBezTo>
                    <a:pt x="156" y="362"/>
                    <a:pt x="157" y="363"/>
                    <a:pt x="158" y="364"/>
                  </a:cubicBezTo>
                  <a:cubicBezTo>
                    <a:pt x="157" y="363"/>
                    <a:pt x="160" y="365"/>
                    <a:pt x="160" y="365"/>
                  </a:cubicBezTo>
                  <a:cubicBezTo>
                    <a:pt x="164" y="367"/>
                    <a:pt x="164" y="369"/>
                    <a:pt x="167" y="372"/>
                  </a:cubicBezTo>
                  <a:cubicBezTo>
                    <a:pt x="166" y="371"/>
                    <a:pt x="167" y="374"/>
                    <a:pt x="166" y="373"/>
                  </a:cubicBezTo>
                  <a:cubicBezTo>
                    <a:pt x="167" y="372"/>
                    <a:pt x="163" y="369"/>
                    <a:pt x="163" y="369"/>
                  </a:cubicBezTo>
                  <a:cubicBezTo>
                    <a:pt x="163" y="370"/>
                    <a:pt x="163" y="370"/>
                    <a:pt x="162" y="370"/>
                  </a:cubicBezTo>
                  <a:cubicBezTo>
                    <a:pt x="167" y="373"/>
                    <a:pt x="166" y="376"/>
                    <a:pt x="162" y="372"/>
                  </a:cubicBezTo>
                  <a:cubicBezTo>
                    <a:pt x="162" y="372"/>
                    <a:pt x="162" y="371"/>
                    <a:pt x="162" y="371"/>
                  </a:cubicBezTo>
                  <a:cubicBezTo>
                    <a:pt x="161" y="370"/>
                    <a:pt x="160" y="368"/>
                    <a:pt x="159" y="369"/>
                  </a:cubicBezTo>
                  <a:cubicBezTo>
                    <a:pt x="163" y="372"/>
                    <a:pt x="159" y="371"/>
                    <a:pt x="161" y="374"/>
                  </a:cubicBezTo>
                  <a:cubicBezTo>
                    <a:pt x="162" y="374"/>
                    <a:pt x="162" y="373"/>
                    <a:pt x="164" y="374"/>
                  </a:cubicBezTo>
                  <a:cubicBezTo>
                    <a:pt x="164" y="375"/>
                    <a:pt x="162" y="375"/>
                    <a:pt x="163" y="376"/>
                  </a:cubicBezTo>
                  <a:cubicBezTo>
                    <a:pt x="165" y="377"/>
                    <a:pt x="164" y="376"/>
                    <a:pt x="165" y="376"/>
                  </a:cubicBezTo>
                  <a:cubicBezTo>
                    <a:pt x="167" y="377"/>
                    <a:pt x="168" y="379"/>
                    <a:pt x="165" y="378"/>
                  </a:cubicBezTo>
                  <a:cubicBezTo>
                    <a:pt x="167" y="379"/>
                    <a:pt x="167" y="380"/>
                    <a:pt x="167" y="380"/>
                  </a:cubicBezTo>
                  <a:cubicBezTo>
                    <a:pt x="167" y="380"/>
                    <a:pt x="167" y="380"/>
                    <a:pt x="166" y="380"/>
                  </a:cubicBezTo>
                  <a:cubicBezTo>
                    <a:pt x="164" y="378"/>
                    <a:pt x="162" y="376"/>
                    <a:pt x="160" y="374"/>
                  </a:cubicBezTo>
                  <a:cubicBezTo>
                    <a:pt x="159" y="373"/>
                    <a:pt x="157" y="371"/>
                    <a:pt x="156" y="369"/>
                  </a:cubicBezTo>
                  <a:cubicBezTo>
                    <a:pt x="157" y="370"/>
                    <a:pt x="157" y="372"/>
                    <a:pt x="156" y="371"/>
                  </a:cubicBezTo>
                  <a:cubicBezTo>
                    <a:pt x="155" y="370"/>
                    <a:pt x="154" y="369"/>
                    <a:pt x="154" y="368"/>
                  </a:cubicBezTo>
                  <a:cubicBezTo>
                    <a:pt x="154" y="369"/>
                    <a:pt x="154" y="368"/>
                    <a:pt x="153" y="367"/>
                  </a:cubicBezTo>
                  <a:cubicBezTo>
                    <a:pt x="152" y="367"/>
                    <a:pt x="153" y="368"/>
                    <a:pt x="152" y="368"/>
                  </a:cubicBezTo>
                  <a:cubicBezTo>
                    <a:pt x="149" y="366"/>
                    <a:pt x="147" y="364"/>
                    <a:pt x="146" y="362"/>
                  </a:cubicBezTo>
                  <a:cubicBezTo>
                    <a:pt x="148" y="363"/>
                    <a:pt x="147" y="360"/>
                    <a:pt x="147" y="359"/>
                  </a:cubicBezTo>
                  <a:cubicBezTo>
                    <a:pt x="149" y="360"/>
                    <a:pt x="150" y="362"/>
                    <a:pt x="152" y="364"/>
                  </a:cubicBezTo>
                  <a:cubicBezTo>
                    <a:pt x="153" y="366"/>
                    <a:pt x="155" y="368"/>
                    <a:pt x="156" y="368"/>
                  </a:cubicBezTo>
                  <a:cubicBezTo>
                    <a:pt x="156" y="367"/>
                    <a:pt x="153" y="365"/>
                    <a:pt x="153" y="364"/>
                  </a:cubicBezTo>
                  <a:cubicBezTo>
                    <a:pt x="156" y="367"/>
                    <a:pt x="156" y="369"/>
                    <a:pt x="158" y="371"/>
                  </a:cubicBezTo>
                  <a:cubicBezTo>
                    <a:pt x="159" y="370"/>
                    <a:pt x="157" y="368"/>
                    <a:pt x="156" y="366"/>
                  </a:cubicBezTo>
                  <a:cubicBezTo>
                    <a:pt x="157" y="364"/>
                    <a:pt x="160" y="369"/>
                    <a:pt x="163" y="368"/>
                  </a:cubicBezTo>
                  <a:cubicBezTo>
                    <a:pt x="160" y="366"/>
                    <a:pt x="157" y="365"/>
                    <a:pt x="155" y="364"/>
                  </a:cubicBezTo>
                  <a:cubicBezTo>
                    <a:pt x="154" y="361"/>
                    <a:pt x="153" y="360"/>
                    <a:pt x="151" y="357"/>
                  </a:cubicBezTo>
                  <a:cubicBezTo>
                    <a:pt x="151" y="359"/>
                    <a:pt x="152" y="358"/>
                    <a:pt x="150" y="359"/>
                  </a:cubicBezTo>
                  <a:cubicBezTo>
                    <a:pt x="151" y="360"/>
                    <a:pt x="152" y="360"/>
                    <a:pt x="152" y="360"/>
                  </a:cubicBezTo>
                  <a:cubicBezTo>
                    <a:pt x="151" y="360"/>
                    <a:pt x="149" y="358"/>
                    <a:pt x="148" y="359"/>
                  </a:cubicBezTo>
                  <a:cubicBezTo>
                    <a:pt x="148" y="357"/>
                    <a:pt x="148" y="357"/>
                    <a:pt x="146" y="356"/>
                  </a:cubicBezTo>
                  <a:cubicBezTo>
                    <a:pt x="146" y="356"/>
                    <a:pt x="148" y="359"/>
                    <a:pt x="145" y="358"/>
                  </a:cubicBezTo>
                  <a:cubicBezTo>
                    <a:pt x="144" y="356"/>
                    <a:pt x="145" y="358"/>
                    <a:pt x="143" y="356"/>
                  </a:cubicBezTo>
                  <a:cubicBezTo>
                    <a:pt x="142" y="354"/>
                    <a:pt x="144" y="355"/>
                    <a:pt x="142" y="353"/>
                  </a:cubicBezTo>
                  <a:cubicBezTo>
                    <a:pt x="142" y="354"/>
                    <a:pt x="139" y="352"/>
                    <a:pt x="139" y="350"/>
                  </a:cubicBezTo>
                  <a:cubicBezTo>
                    <a:pt x="139" y="350"/>
                    <a:pt x="140" y="352"/>
                    <a:pt x="140" y="350"/>
                  </a:cubicBezTo>
                  <a:cubicBezTo>
                    <a:pt x="138" y="350"/>
                    <a:pt x="137" y="347"/>
                    <a:pt x="136" y="348"/>
                  </a:cubicBezTo>
                  <a:cubicBezTo>
                    <a:pt x="135" y="345"/>
                    <a:pt x="133" y="346"/>
                    <a:pt x="132" y="342"/>
                  </a:cubicBezTo>
                  <a:cubicBezTo>
                    <a:pt x="131" y="342"/>
                    <a:pt x="132" y="343"/>
                    <a:pt x="131" y="343"/>
                  </a:cubicBezTo>
                  <a:cubicBezTo>
                    <a:pt x="131" y="341"/>
                    <a:pt x="128" y="341"/>
                    <a:pt x="128" y="339"/>
                  </a:cubicBezTo>
                  <a:cubicBezTo>
                    <a:pt x="128" y="339"/>
                    <a:pt x="129" y="340"/>
                    <a:pt x="129" y="340"/>
                  </a:cubicBezTo>
                  <a:cubicBezTo>
                    <a:pt x="127" y="337"/>
                    <a:pt x="130" y="339"/>
                    <a:pt x="129" y="337"/>
                  </a:cubicBezTo>
                  <a:cubicBezTo>
                    <a:pt x="126" y="338"/>
                    <a:pt x="121" y="330"/>
                    <a:pt x="125" y="330"/>
                  </a:cubicBezTo>
                  <a:cubicBezTo>
                    <a:pt x="125" y="331"/>
                    <a:pt x="127" y="333"/>
                    <a:pt x="126" y="331"/>
                  </a:cubicBezTo>
                  <a:cubicBezTo>
                    <a:pt x="126" y="332"/>
                    <a:pt x="125" y="330"/>
                    <a:pt x="125" y="330"/>
                  </a:cubicBezTo>
                  <a:cubicBezTo>
                    <a:pt x="123" y="329"/>
                    <a:pt x="122" y="329"/>
                    <a:pt x="121" y="327"/>
                  </a:cubicBezTo>
                  <a:cubicBezTo>
                    <a:pt x="121" y="327"/>
                    <a:pt x="123" y="328"/>
                    <a:pt x="123" y="326"/>
                  </a:cubicBezTo>
                  <a:cubicBezTo>
                    <a:pt x="121" y="327"/>
                    <a:pt x="121" y="324"/>
                    <a:pt x="121" y="323"/>
                  </a:cubicBezTo>
                  <a:cubicBezTo>
                    <a:pt x="120" y="324"/>
                    <a:pt x="119" y="323"/>
                    <a:pt x="118" y="322"/>
                  </a:cubicBezTo>
                  <a:cubicBezTo>
                    <a:pt x="118" y="323"/>
                    <a:pt x="119" y="326"/>
                    <a:pt x="118" y="325"/>
                  </a:cubicBezTo>
                  <a:cubicBezTo>
                    <a:pt x="117" y="323"/>
                    <a:pt x="118" y="323"/>
                    <a:pt x="117" y="322"/>
                  </a:cubicBezTo>
                  <a:cubicBezTo>
                    <a:pt x="118" y="321"/>
                    <a:pt x="118" y="321"/>
                    <a:pt x="118" y="321"/>
                  </a:cubicBezTo>
                  <a:cubicBezTo>
                    <a:pt x="116" y="320"/>
                    <a:pt x="115" y="318"/>
                    <a:pt x="114" y="316"/>
                  </a:cubicBezTo>
                  <a:cubicBezTo>
                    <a:pt x="113" y="315"/>
                    <a:pt x="112" y="312"/>
                    <a:pt x="111" y="310"/>
                  </a:cubicBezTo>
                  <a:cubicBezTo>
                    <a:pt x="110" y="310"/>
                    <a:pt x="110" y="308"/>
                    <a:pt x="109" y="308"/>
                  </a:cubicBezTo>
                  <a:cubicBezTo>
                    <a:pt x="109" y="308"/>
                    <a:pt x="110" y="311"/>
                    <a:pt x="109" y="309"/>
                  </a:cubicBezTo>
                  <a:cubicBezTo>
                    <a:pt x="108" y="307"/>
                    <a:pt x="109" y="306"/>
                    <a:pt x="107" y="304"/>
                  </a:cubicBezTo>
                  <a:cubicBezTo>
                    <a:pt x="108" y="304"/>
                    <a:pt x="108" y="303"/>
                    <a:pt x="107" y="302"/>
                  </a:cubicBezTo>
                  <a:cubicBezTo>
                    <a:pt x="106" y="303"/>
                    <a:pt x="106" y="300"/>
                    <a:pt x="106" y="302"/>
                  </a:cubicBezTo>
                  <a:cubicBezTo>
                    <a:pt x="106" y="301"/>
                    <a:pt x="104" y="300"/>
                    <a:pt x="104" y="299"/>
                  </a:cubicBezTo>
                  <a:cubicBezTo>
                    <a:pt x="103" y="297"/>
                    <a:pt x="106" y="299"/>
                    <a:pt x="105" y="297"/>
                  </a:cubicBezTo>
                  <a:cubicBezTo>
                    <a:pt x="104" y="297"/>
                    <a:pt x="102" y="291"/>
                    <a:pt x="100" y="291"/>
                  </a:cubicBezTo>
                  <a:cubicBezTo>
                    <a:pt x="100" y="290"/>
                    <a:pt x="101" y="291"/>
                    <a:pt x="102" y="290"/>
                  </a:cubicBezTo>
                  <a:cubicBezTo>
                    <a:pt x="99" y="288"/>
                    <a:pt x="99" y="284"/>
                    <a:pt x="96" y="281"/>
                  </a:cubicBezTo>
                  <a:cubicBezTo>
                    <a:pt x="97" y="283"/>
                    <a:pt x="98" y="286"/>
                    <a:pt x="99" y="289"/>
                  </a:cubicBezTo>
                  <a:cubicBezTo>
                    <a:pt x="100" y="291"/>
                    <a:pt x="101" y="294"/>
                    <a:pt x="103" y="296"/>
                  </a:cubicBezTo>
                  <a:cubicBezTo>
                    <a:pt x="104" y="301"/>
                    <a:pt x="106" y="306"/>
                    <a:pt x="109" y="310"/>
                  </a:cubicBezTo>
                  <a:cubicBezTo>
                    <a:pt x="110" y="312"/>
                    <a:pt x="111" y="315"/>
                    <a:pt x="112" y="317"/>
                  </a:cubicBezTo>
                  <a:cubicBezTo>
                    <a:pt x="113" y="319"/>
                    <a:pt x="115" y="322"/>
                    <a:pt x="116" y="324"/>
                  </a:cubicBezTo>
                  <a:cubicBezTo>
                    <a:pt x="116" y="324"/>
                    <a:pt x="116" y="323"/>
                    <a:pt x="116" y="324"/>
                  </a:cubicBezTo>
                  <a:cubicBezTo>
                    <a:pt x="117" y="325"/>
                    <a:pt x="117" y="326"/>
                    <a:pt x="118" y="327"/>
                  </a:cubicBezTo>
                  <a:cubicBezTo>
                    <a:pt x="118" y="328"/>
                    <a:pt x="119" y="329"/>
                    <a:pt x="120" y="330"/>
                  </a:cubicBezTo>
                  <a:cubicBezTo>
                    <a:pt x="121" y="329"/>
                    <a:pt x="118" y="328"/>
                    <a:pt x="119" y="328"/>
                  </a:cubicBezTo>
                  <a:cubicBezTo>
                    <a:pt x="121" y="329"/>
                    <a:pt x="122" y="331"/>
                    <a:pt x="123" y="334"/>
                  </a:cubicBezTo>
                  <a:cubicBezTo>
                    <a:pt x="122" y="334"/>
                    <a:pt x="123" y="337"/>
                    <a:pt x="125" y="338"/>
                  </a:cubicBezTo>
                  <a:cubicBezTo>
                    <a:pt x="124" y="337"/>
                    <a:pt x="125" y="337"/>
                    <a:pt x="126" y="338"/>
                  </a:cubicBezTo>
                  <a:cubicBezTo>
                    <a:pt x="126" y="340"/>
                    <a:pt x="128" y="340"/>
                    <a:pt x="128" y="342"/>
                  </a:cubicBezTo>
                  <a:cubicBezTo>
                    <a:pt x="127" y="340"/>
                    <a:pt x="125" y="338"/>
                    <a:pt x="124" y="339"/>
                  </a:cubicBezTo>
                  <a:cubicBezTo>
                    <a:pt x="127" y="342"/>
                    <a:pt x="128" y="343"/>
                    <a:pt x="129" y="345"/>
                  </a:cubicBezTo>
                  <a:cubicBezTo>
                    <a:pt x="129" y="345"/>
                    <a:pt x="130" y="345"/>
                    <a:pt x="130" y="346"/>
                  </a:cubicBezTo>
                  <a:cubicBezTo>
                    <a:pt x="130" y="349"/>
                    <a:pt x="135" y="351"/>
                    <a:pt x="136" y="352"/>
                  </a:cubicBezTo>
                  <a:cubicBezTo>
                    <a:pt x="136" y="353"/>
                    <a:pt x="137" y="355"/>
                    <a:pt x="137" y="356"/>
                  </a:cubicBezTo>
                  <a:cubicBezTo>
                    <a:pt x="138" y="356"/>
                    <a:pt x="137" y="355"/>
                    <a:pt x="138" y="356"/>
                  </a:cubicBezTo>
                  <a:cubicBezTo>
                    <a:pt x="139" y="357"/>
                    <a:pt x="139" y="358"/>
                    <a:pt x="140" y="359"/>
                  </a:cubicBezTo>
                  <a:cubicBezTo>
                    <a:pt x="141" y="358"/>
                    <a:pt x="141" y="360"/>
                    <a:pt x="144" y="362"/>
                  </a:cubicBezTo>
                  <a:cubicBezTo>
                    <a:pt x="143" y="362"/>
                    <a:pt x="143" y="362"/>
                    <a:pt x="142" y="362"/>
                  </a:cubicBezTo>
                  <a:cubicBezTo>
                    <a:pt x="144" y="363"/>
                    <a:pt x="147" y="366"/>
                    <a:pt x="147" y="367"/>
                  </a:cubicBezTo>
                  <a:cubicBezTo>
                    <a:pt x="147" y="368"/>
                    <a:pt x="146" y="367"/>
                    <a:pt x="145" y="367"/>
                  </a:cubicBezTo>
                  <a:cubicBezTo>
                    <a:pt x="146" y="368"/>
                    <a:pt x="147" y="369"/>
                    <a:pt x="146" y="369"/>
                  </a:cubicBezTo>
                  <a:cubicBezTo>
                    <a:pt x="147" y="369"/>
                    <a:pt x="148" y="371"/>
                    <a:pt x="149" y="371"/>
                  </a:cubicBezTo>
                  <a:cubicBezTo>
                    <a:pt x="149" y="370"/>
                    <a:pt x="147" y="368"/>
                    <a:pt x="148" y="367"/>
                  </a:cubicBezTo>
                  <a:cubicBezTo>
                    <a:pt x="149" y="369"/>
                    <a:pt x="148" y="368"/>
                    <a:pt x="150" y="369"/>
                  </a:cubicBezTo>
                  <a:cubicBezTo>
                    <a:pt x="149" y="369"/>
                    <a:pt x="151" y="372"/>
                    <a:pt x="149" y="370"/>
                  </a:cubicBezTo>
                  <a:cubicBezTo>
                    <a:pt x="150" y="372"/>
                    <a:pt x="152" y="373"/>
                    <a:pt x="151" y="373"/>
                  </a:cubicBezTo>
                  <a:cubicBezTo>
                    <a:pt x="150" y="373"/>
                    <a:pt x="149" y="372"/>
                    <a:pt x="148" y="371"/>
                  </a:cubicBezTo>
                  <a:cubicBezTo>
                    <a:pt x="148" y="373"/>
                    <a:pt x="147" y="372"/>
                    <a:pt x="145" y="371"/>
                  </a:cubicBezTo>
                  <a:cubicBezTo>
                    <a:pt x="146" y="373"/>
                    <a:pt x="148" y="373"/>
                    <a:pt x="149" y="373"/>
                  </a:cubicBezTo>
                  <a:cubicBezTo>
                    <a:pt x="148" y="372"/>
                    <a:pt x="148" y="372"/>
                    <a:pt x="149" y="372"/>
                  </a:cubicBezTo>
                  <a:cubicBezTo>
                    <a:pt x="150" y="373"/>
                    <a:pt x="151" y="373"/>
                    <a:pt x="151" y="375"/>
                  </a:cubicBezTo>
                  <a:cubicBezTo>
                    <a:pt x="151" y="375"/>
                    <a:pt x="151" y="374"/>
                    <a:pt x="152" y="374"/>
                  </a:cubicBezTo>
                  <a:cubicBezTo>
                    <a:pt x="153" y="375"/>
                    <a:pt x="153" y="376"/>
                    <a:pt x="153" y="376"/>
                  </a:cubicBezTo>
                  <a:cubicBezTo>
                    <a:pt x="151" y="376"/>
                    <a:pt x="148" y="375"/>
                    <a:pt x="145" y="372"/>
                  </a:cubicBezTo>
                  <a:cubicBezTo>
                    <a:pt x="145" y="372"/>
                    <a:pt x="145" y="374"/>
                    <a:pt x="144" y="373"/>
                  </a:cubicBezTo>
                  <a:cubicBezTo>
                    <a:pt x="144" y="372"/>
                    <a:pt x="143" y="372"/>
                    <a:pt x="143" y="371"/>
                  </a:cubicBezTo>
                  <a:cubicBezTo>
                    <a:pt x="144" y="370"/>
                    <a:pt x="145" y="371"/>
                    <a:pt x="144" y="369"/>
                  </a:cubicBezTo>
                  <a:cubicBezTo>
                    <a:pt x="141" y="371"/>
                    <a:pt x="137" y="364"/>
                    <a:pt x="135" y="362"/>
                  </a:cubicBezTo>
                  <a:cubicBezTo>
                    <a:pt x="134" y="360"/>
                    <a:pt x="136" y="363"/>
                    <a:pt x="134" y="362"/>
                  </a:cubicBezTo>
                  <a:cubicBezTo>
                    <a:pt x="133" y="360"/>
                    <a:pt x="131" y="357"/>
                    <a:pt x="130" y="355"/>
                  </a:cubicBezTo>
                  <a:cubicBezTo>
                    <a:pt x="130" y="355"/>
                    <a:pt x="130" y="355"/>
                    <a:pt x="130" y="354"/>
                  </a:cubicBezTo>
                  <a:cubicBezTo>
                    <a:pt x="127" y="355"/>
                    <a:pt x="124" y="345"/>
                    <a:pt x="121" y="344"/>
                  </a:cubicBezTo>
                  <a:cubicBezTo>
                    <a:pt x="122" y="345"/>
                    <a:pt x="122" y="345"/>
                    <a:pt x="122" y="345"/>
                  </a:cubicBezTo>
                  <a:cubicBezTo>
                    <a:pt x="120" y="343"/>
                    <a:pt x="122" y="343"/>
                    <a:pt x="121" y="341"/>
                  </a:cubicBezTo>
                  <a:cubicBezTo>
                    <a:pt x="120" y="341"/>
                    <a:pt x="121" y="344"/>
                    <a:pt x="120" y="343"/>
                  </a:cubicBezTo>
                  <a:cubicBezTo>
                    <a:pt x="120" y="341"/>
                    <a:pt x="119" y="342"/>
                    <a:pt x="118" y="341"/>
                  </a:cubicBezTo>
                  <a:cubicBezTo>
                    <a:pt x="118" y="340"/>
                    <a:pt x="117" y="338"/>
                    <a:pt x="117" y="337"/>
                  </a:cubicBezTo>
                  <a:cubicBezTo>
                    <a:pt x="115" y="336"/>
                    <a:pt x="114" y="334"/>
                    <a:pt x="113" y="332"/>
                  </a:cubicBezTo>
                  <a:cubicBezTo>
                    <a:pt x="112" y="330"/>
                    <a:pt x="111" y="327"/>
                    <a:pt x="110" y="326"/>
                  </a:cubicBezTo>
                  <a:cubicBezTo>
                    <a:pt x="111" y="325"/>
                    <a:pt x="110" y="323"/>
                    <a:pt x="109" y="321"/>
                  </a:cubicBezTo>
                  <a:cubicBezTo>
                    <a:pt x="108" y="321"/>
                    <a:pt x="110" y="324"/>
                    <a:pt x="109" y="325"/>
                  </a:cubicBezTo>
                  <a:cubicBezTo>
                    <a:pt x="107" y="319"/>
                    <a:pt x="102" y="313"/>
                    <a:pt x="99" y="308"/>
                  </a:cubicBezTo>
                  <a:cubicBezTo>
                    <a:pt x="99" y="307"/>
                    <a:pt x="100" y="309"/>
                    <a:pt x="100" y="309"/>
                  </a:cubicBezTo>
                  <a:cubicBezTo>
                    <a:pt x="99" y="306"/>
                    <a:pt x="99" y="308"/>
                    <a:pt x="98" y="306"/>
                  </a:cubicBezTo>
                  <a:cubicBezTo>
                    <a:pt x="97" y="303"/>
                    <a:pt x="97" y="299"/>
                    <a:pt x="94" y="297"/>
                  </a:cubicBezTo>
                  <a:cubicBezTo>
                    <a:pt x="95" y="297"/>
                    <a:pt x="95" y="299"/>
                    <a:pt x="95" y="299"/>
                  </a:cubicBezTo>
                  <a:cubicBezTo>
                    <a:pt x="94" y="298"/>
                    <a:pt x="91" y="294"/>
                    <a:pt x="92" y="291"/>
                  </a:cubicBezTo>
                  <a:cubicBezTo>
                    <a:pt x="92" y="291"/>
                    <a:pt x="93" y="291"/>
                    <a:pt x="93" y="292"/>
                  </a:cubicBezTo>
                  <a:cubicBezTo>
                    <a:pt x="93" y="293"/>
                    <a:pt x="93" y="294"/>
                    <a:pt x="94" y="295"/>
                  </a:cubicBezTo>
                  <a:cubicBezTo>
                    <a:pt x="95" y="294"/>
                    <a:pt x="95" y="296"/>
                    <a:pt x="96" y="296"/>
                  </a:cubicBezTo>
                  <a:cubicBezTo>
                    <a:pt x="95" y="293"/>
                    <a:pt x="95" y="295"/>
                    <a:pt x="94" y="293"/>
                  </a:cubicBezTo>
                  <a:cubicBezTo>
                    <a:pt x="95" y="293"/>
                    <a:pt x="95" y="294"/>
                    <a:pt x="95" y="292"/>
                  </a:cubicBezTo>
                  <a:cubicBezTo>
                    <a:pt x="94" y="292"/>
                    <a:pt x="93" y="288"/>
                    <a:pt x="92" y="290"/>
                  </a:cubicBezTo>
                  <a:cubicBezTo>
                    <a:pt x="93" y="287"/>
                    <a:pt x="89" y="284"/>
                    <a:pt x="90" y="281"/>
                  </a:cubicBezTo>
                  <a:cubicBezTo>
                    <a:pt x="91" y="281"/>
                    <a:pt x="90" y="284"/>
                    <a:pt x="92" y="284"/>
                  </a:cubicBezTo>
                  <a:cubicBezTo>
                    <a:pt x="91" y="282"/>
                    <a:pt x="91" y="280"/>
                    <a:pt x="90" y="279"/>
                  </a:cubicBezTo>
                  <a:cubicBezTo>
                    <a:pt x="89" y="279"/>
                    <a:pt x="91" y="280"/>
                    <a:pt x="90" y="280"/>
                  </a:cubicBezTo>
                  <a:cubicBezTo>
                    <a:pt x="89" y="281"/>
                    <a:pt x="87" y="275"/>
                    <a:pt x="87" y="277"/>
                  </a:cubicBezTo>
                  <a:cubicBezTo>
                    <a:pt x="89" y="280"/>
                    <a:pt x="89" y="286"/>
                    <a:pt x="91" y="286"/>
                  </a:cubicBezTo>
                  <a:cubicBezTo>
                    <a:pt x="91" y="287"/>
                    <a:pt x="92" y="290"/>
                    <a:pt x="91" y="291"/>
                  </a:cubicBezTo>
                  <a:cubicBezTo>
                    <a:pt x="90" y="289"/>
                    <a:pt x="90" y="290"/>
                    <a:pt x="88" y="286"/>
                  </a:cubicBezTo>
                  <a:cubicBezTo>
                    <a:pt x="89" y="285"/>
                    <a:pt x="89" y="280"/>
                    <a:pt x="87" y="281"/>
                  </a:cubicBezTo>
                  <a:cubicBezTo>
                    <a:pt x="88" y="283"/>
                    <a:pt x="88" y="284"/>
                    <a:pt x="87" y="284"/>
                  </a:cubicBezTo>
                  <a:cubicBezTo>
                    <a:pt x="87" y="282"/>
                    <a:pt x="86" y="282"/>
                    <a:pt x="86" y="280"/>
                  </a:cubicBezTo>
                  <a:cubicBezTo>
                    <a:pt x="85" y="280"/>
                    <a:pt x="87" y="285"/>
                    <a:pt x="88" y="286"/>
                  </a:cubicBezTo>
                  <a:cubicBezTo>
                    <a:pt x="88" y="286"/>
                    <a:pt x="87" y="285"/>
                    <a:pt x="87" y="285"/>
                  </a:cubicBezTo>
                  <a:cubicBezTo>
                    <a:pt x="90" y="293"/>
                    <a:pt x="91" y="298"/>
                    <a:pt x="93" y="305"/>
                  </a:cubicBezTo>
                  <a:cubicBezTo>
                    <a:pt x="95" y="304"/>
                    <a:pt x="92" y="300"/>
                    <a:pt x="93" y="299"/>
                  </a:cubicBezTo>
                  <a:cubicBezTo>
                    <a:pt x="94" y="300"/>
                    <a:pt x="94" y="300"/>
                    <a:pt x="94" y="300"/>
                  </a:cubicBezTo>
                  <a:cubicBezTo>
                    <a:pt x="93" y="301"/>
                    <a:pt x="94" y="303"/>
                    <a:pt x="95" y="305"/>
                  </a:cubicBezTo>
                  <a:cubicBezTo>
                    <a:pt x="94" y="305"/>
                    <a:pt x="95" y="307"/>
                    <a:pt x="95" y="308"/>
                  </a:cubicBezTo>
                  <a:cubicBezTo>
                    <a:pt x="97" y="309"/>
                    <a:pt x="99" y="315"/>
                    <a:pt x="100" y="319"/>
                  </a:cubicBezTo>
                  <a:cubicBezTo>
                    <a:pt x="100" y="319"/>
                    <a:pt x="100" y="318"/>
                    <a:pt x="99" y="318"/>
                  </a:cubicBezTo>
                  <a:cubicBezTo>
                    <a:pt x="101" y="322"/>
                    <a:pt x="102" y="324"/>
                    <a:pt x="103" y="324"/>
                  </a:cubicBezTo>
                  <a:cubicBezTo>
                    <a:pt x="103" y="324"/>
                    <a:pt x="106" y="327"/>
                    <a:pt x="105" y="328"/>
                  </a:cubicBezTo>
                  <a:cubicBezTo>
                    <a:pt x="105" y="328"/>
                    <a:pt x="103" y="326"/>
                    <a:pt x="104" y="328"/>
                  </a:cubicBezTo>
                  <a:cubicBezTo>
                    <a:pt x="105" y="328"/>
                    <a:pt x="107" y="331"/>
                    <a:pt x="108" y="333"/>
                  </a:cubicBezTo>
                  <a:cubicBezTo>
                    <a:pt x="108" y="334"/>
                    <a:pt x="108" y="335"/>
                    <a:pt x="108" y="336"/>
                  </a:cubicBezTo>
                  <a:cubicBezTo>
                    <a:pt x="110" y="337"/>
                    <a:pt x="109" y="334"/>
                    <a:pt x="110" y="335"/>
                  </a:cubicBezTo>
                  <a:cubicBezTo>
                    <a:pt x="110" y="337"/>
                    <a:pt x="113" y="340"/>
                    <a:pt x="113" y="343"/>
                  </a:cubicBezTo>
                  <a:cubicBezTo>
                    <a:pt x="114" y="342"/>
                    <a:pt x="114" y="342"/>
                    <a:pt x="115" y="344"/>
                  </a:cubicBezTo>
                  <a:cubicBezTo>
                    <a:pt x="115" y="344"/>
                    <a:pt x="113" y="344"/>
                    <a:pt x="114" y="345"/>
                  </a:cubicBezTo>
                  <a:cubicBezTo>
                    <a:pt x="115" y="344"/>
                    <a:pt x="118" y="348"/>
                    <a:pt x="117" y="348"/>
                  </a:cubicBezTo>
                  <a:cubicBezTo>
                    <a:pt x="114" y="344"/>
                    <a:pt x="114" y="348"/>
                    <a:pt x="111" y="345"/>
                  </a:cubicBezTo>
                  <a:cubicBezTo>
                    <a:pt x="112" y="344"/>
                    <a:pt x="111" y="344"/>
                    <a:pt x="111" y="344"/>
                  </a:cubicBezTo>
                  <a:cubicBezTo>
                    <a:pt x="112" y="343"/>
                    <a:pt x="113" y="345"/>
                    <a:pt x="113" y="344"/>
                  </a:cubicBezTo>
                  <a:cubicBezTo>
                    <a:pt x="112" y="341"/>
                    <a:pt x="112" y="341"/>
                    <a:pt x="110" y="340"/>
                  </a:cubicBezTo>
                  <a:cubicBezTo>
                    <a:pt x="110" y="338"/>
                    <a:pt x="109" y="337"/>
                    <a:pt x="111" y="338"/>
                  </a:cubicBezTo>
                  <a:cubicBezTo>
                    <a:pt x="109" y="335"/>
                    <a:pt x="109" y="337"/>
                    <a:pt x="108" y="336"/>
                  </a:cubicBezTo>
                  <a:cubicBezTo>
                    <a:pt x="107" y="335"/>
                    <a:pt x="107" y="334"/>
                    <a:pt x="106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04" y="329"/>
                    <a:pt x="106" y="330"/>
                    <a:pt x="103" y="328"/>
                  </a:cubicBezTo>
                  <a:cubicBezTo>
                    <a:pt x="102" y="326"/>
                    <a:pt x="103" y="325"/>
                    <a:pt x="103" y="324"/>
                  </a:cubicBezTo>
                  <a:cubicBezTo>
                    <a:pt x="103" y="323"/>
                    <a:pt x="102" y="326"/>
                    <a:pt x="101" y="324"/>
                  </a:cubicBezTo>
                  <a:cubicBezTo>
                    <a:pt x="99" y="321"/>
                    <a:pt x="98" y="320"/>
                    <a:pt x="98" y="317"/>
                  </a:cubicBezTo>
                  <a:cubicBezTo>
                    <a:pt x="98" y="317"/>
                    <a:pt x="99" y="319"/>
                    <a:pt x="99" y="319"/>
                  </a:cubicBezTo>
                  <a:cubicBezTo>
                    <a:pt x="98" y="316"/>
                    <a:pt x="98" y="316"/>
                    <a:pt x="98" y="316"/>
                  </a:cubicBezTo>
                  <a:cubicBezTo>
                    <a:pt x="97" y="317"/>
                    <a:pt x="98" y="318"/>
                    <a:pt x="97" y="317"/>
                  </a:cubicBezTo>
                  <a:cubicBezTo>
                    <a:pt x="100" y="323"/>
                    <a:pt x="102" y="329"/>
                    <a:pt x="106" y="334"/>
                  </a:cubicBezTo>
                  <a:cubicBezTo>
                    <a:pt x="106" y="334"/>
                    <a:pt x="106" y="335"/>
                    <a:pt x="105" y="335"/>
                  </a:cubicBezTo>
                  <a:cubicBezTo>
                    <a:pt x="107" y="338"/>
                    <a:pt x="109" y="340"/>
                    <a:pt x="107" y="336"/>
                  </a:cubicBezTo>
                  <a:cubicBezTo>
                    <a:pt x="108" y="337"/>
                    <a:pt x="108" y="337"/>
                    <a:pt x="109" y="338"/>
                  </a:cubicBezTo>
                  <a:cubicBezTo>
                    <a:pt x="108" y="339"/>
                    <a:pt x="110" y="342"/>
                    <a:pt x="110" y="341"/>
                  </a:cubicBezTo>
                  <a:cubicBezTo>
                    <a:pt x="110" y="342"/>
                    <a:pt x="112" y="342"/>
                    <a:pt x="111" y="343"/>
                  </a:cubicBezTo>
                  <a:cubicBezTo>
                    <a:pt x="111" y="344"/>
                    <a:pt x="109" y="341"/>
                    <a:pt x="107" y="339"/>
                  </a:cubicBezTo>
                  <a:cubicBezTo>
                    <a:pt x="108" y="342"/>
                    <a:pt x="111" y="345"/>
                    <a:pt x="113" y="347"/>
                  </a:cubicBezTo>
                  <a:cubicBezTo>
                    <a:pt x="111" y="346"/>
                    <a:pt x="116" y="351"/>
                    <a:pt x="116" y="352"/>
                  </a:cubicBezTo>
                  <a:cubicBezTo>
                    <a:pt x="115" y="352"/>
                    <a:pt x="113" y="349"/>
                    <a:pt x="114" y="351"/>
                  </a:cubicBezTo>
                  <a:cubicBezTo>
                    <a:pt x="116" y="353"/>
                    <a:pt x="117" y="356"/>
                    <a:pt x="120" y="356"/>
                  </a:cubicBezTo>
                  <a:cubicBezTo>
                    <a:pt x="120" y="359"/>
                    <a:pt x="122" y="360"/>
                    <a:pt x="125" y="362"/>
                  </a:cubicBezTo>
                  <a:cubicBezTo>
                    <a:pt x="127" y="364"/>
                    <a:pt x="129" y="367"/>
                    <a:pt x="130" y="370"/>
                  </a:cubicBezTo>
                  <a:cubicBezTo>
                    <a:pt x="131" y="370"/>
                    <a:pt x="133" y="372"/>
                    <a:pt x="134" y="374"/>
                  </a:cubicBezTo>
                  <a:cubicBezTo>
                    <a:pt x="133" y="374"/>
                    <a:pt x="131" y="371"/>
                    <a:pt x="131" y="373"/>
                  </a:cubicBezTo>
                  <a:cubicBezTo>
                    <a:pt x="133" y="374"/>
                    <a:pt x="134" y="375"/>
                    <a:pt x="135" y="375"/>
                  </a:cubicBezTo>
                  <a:cubicBezTo>
                    <a:pt x="136" y="376"/>
                    <a:pt x="136" y="377"/>
                    <a:pt x="136" y="378"/>
                  </a:cubicBezTo>
                  <a:cubicBezTo>
                    <a:pt x="137" y="377"/>
                    <a:pt x="140" y="379"/>
                    <a:pt x="139" y="380"/>
                  </a:cubicBezTo>
                  <a:cubicBezTo>
                    <a:pt x="139" y="380"/>
                    <a:pt x="138" y="379"/>
                    <a:pt x="138" y="379"/>
                  </a:cubicBezTo>
                  <a:cubicBezTo>
                    <a:pt x="137" y="379"/>
                    <a:pt x="138" y="380"/>
                    <a:pt x="138" y="381"/>
                  </a:cubicBezTo>
                  <a:cubicBezTo>
                    <a:pt x="139" y="381"/>
                    <a:pt x="139" y="380"/>
                    <a:pt x="140" y="380"/>
                  </a:cubicBezTo>
                  <a:cubicBezTo>
                    <a:pt x="139" y="382"/>
                    <a:pt x="142" y="385"/>
                    <a:pt x="144" y="389"/>
                  </a:cubicBezTo>
                  <a:cubicBezTo>
                    <a:pt x="145" y="388"/>
                    <a:pt x="146" y="392"/>
                    <a:pt x="147" y="390"/>
                  </a:cubicBezTo>
                  <a:cubicBezTo>
                    <a:pt x="145" y="388"/>
                    <a:pt x="142" y="386"/>
                    <a:pt x="145" y="388"/>
                  </a:cubicBezTo>
                  <a:cubicBezTo>
                    <a:pt x="144" y="386"/>
                    <a:pt x="142" y="385"/>
                    <a:pt x="141" y="384"/>
                  </a:cubicBezTo>
                  <a:cubicBezTo>
                    <a:pt x="142" y="383"/>
                    <a:pt x="142" y="383"/>
                    <a:pt x="142" y="383"/>
                  </a:cubicBezTo>
                  <a:cubicBezTo>
                    <a:pt x="144" y="385"/>
                    <a:pt x="145" y="389"/>
                    <a:pt x="148" y="390"/>
                  </a:cubicBezTo>
                  <a:cubicBezTo>
                    <a:pt x="147" y="389"/>
                    <a:pt x="146" y="389"/>
                    <a:pt x="147" y="388"/>
                  </a:cubicBezTo>
                  <a:cubicBezTo>
                    <a:pt x="147" y="389"/>
                    <a:pt x="147" y="389"/>
                    <a:pt x="148" y="389"/>
                  </a:cubicBezTo>
                  <a:cubicBezTo>
                    <a:pt x="149" y="390"/>
                    <a:pt x="147" y="390"/>
                    <a:pt x="149" y="391"/>
                  </a:cubicBezTo>
                  <a:cubicBezTo>
                    <a:pt x="149" y="389"/>
                    <a:pt x="154" y="396"/>
                    <a:pt x="155" y="394"/>
                  </a:cubicBezTo>
                  <a:cubicBezTo>
                    <a:pt x="156" y="396"/>
                    <a:pt x="156" y="395"/>
                    <a:pt x="158" y="397"/>
                  </a:cubicBezTo>
                  <a:cubicBezTo>
                    <a:pt x="158" y="397"/>
                    <a:pt x="159" y="397"/>
                    <a:pt x="159" y="397"/>
                  </a:cubicBezTo>
                  <a:cubicBezTo>
                    <a:pt x="158" y="398"/>
                    <a:pt x="155" y="396"/>
                    <a:pt x="157" y="398"/>
                  </a:cubicBezTo>
                  <a:cubicBezTo>
                    <a:pt x="157" y="398"/>
                    <a:pt x="160" y="401"/>
                    <a:pt x="160" y="400"/>
                  </a:cubicBezTo>
                  <a:cubicBezTo>
                    <a:pt x="159" y="399"/>
                    <a:pt x="158" y="397"/>
                    <a:pt x="160" y="398"/>
                  </a:cubicBezTo>
                  <a:cubicBezTo>
                    <a:pt x="162" y="400"/>
                    <a:pt x="161" y="402"/>
                    <a:pt x="163" y="402"/>
                  </a:cubicBezTo>
                  <a:cubicBezTo>
                    <a:pt x="163" y="402"/>
                    <a:pt x="162" y="401"/>
                    <a:pt x="163" y="401"/>
                  </a:cubicBezTo>
                  <a:cubicBezTo>
                    <a:pt x="165" y="404"/>
                    <a:pt x="167" y="405"/>
                    <a:pt x="170" y="407"/>
                  </a:cubicBezTo>
                  <a:cubicBezTo>
                    <a:pt x="168" y="406"/>
                    <a:pt x="166" y="404"/>
                    <a:pt x="165" y="405"/>
                  </a:cubicBezTo>
                  <a:cubicBezTo>
                    <a:pt x="167" y="406"/>
                    <a:pt x="168" y="408"/>
                    <a:pt x="169" y="409"/>
                  </a:cubicBezTo>
                  <a:cubicBezTo>
                    <a:pt x="170" y="408"/>
                    <a:pt x="168" y="406"/>
                    <a:pt x="170" y="407"/>
                  </a:cubicBezTo>
                  <a:cubicBezTo>
                    <a:pt x="170" y="408"/>
                    <a:pt x="173" y="410"/>
                    <a:pt x="173" y="411"/>
                  </a:cubicBezTo>
                  <a:cubicBezTo>
                    <a:pt x="172" y="409"/>
                    <a:pt x="175" y="411"/>
                    <a:pt x="174" y="410"/>
                  </a:cubicBezTo>
                  <a:cubicBezTo>
                    <a:pt x="172" y="409"/>
                    <a:pt x="174" y="409"/>
                    <a:pt x="173" y="408"/>
                  </a:cubicBezTo>
                  <a:cubicBezTo>
                    <a:pt x="173" y="409"/>
                    <a:pt x="170" y="407"/>
                    <a:pt x="171" y="406"/>
                  </a:cubicBezTo>
                  <a:cubicBezTo>
                    <a:pt x="172" y="407"/>
                    <a:pt x="175" y="409"/>
                    <a:pt x="174" y="407"/>
                  </a:cubicBezTo>
                  <a:cubicBezTo>
                    <a:pt x="173" y="408"/>
                    <a:pt x="172" y="406"/>
                    <a:pt x="172" y="406"/>
                  </a:cubicBezTo>
                  <a:cubicBezTo>
                    <a:pt x="174" y="406"/>
                    <a:pt x="174" y="407"/>
                    <a:pt x="176" y="408"/>
                  </a:cubicBezTo>
                  <a:cubicBezTo>
                    <a:pt x="176" y="408"/>
                    <a:pt x="174" y="406"/>
                    <a:pt x="176" y="407"/>
                  </a:cubicBezTo>
                  <a:cubicBezTo>
                    <a:pt x="179" y="410"/>
                    <a:pt x="181" y="412"/>
                    <a:pt x="186" y="414"/>
                  </a:cubicBezTo>
                  <a:cubicBezTo>
                    <a:pt x="183" y="414"/>
                    <a:pt x="188" y="417"/>
                    <a:pt x="186" y="417"/>
                  </a:cubicBezTo>
                  <a:cubicBezTo>
                    <a:pt x="185" y="415"/>
                    <a:pt x="182" y="413"/>
                    <a:pt x="180" y="413"/>
                  </a:cubicBezTo>
                  <a:cubicBezTo>
                    <a:pt x="183" y="415"/>
                    <a:pt x="188" y="418"/>
                    <a:pt x="190" y="420"/>
                  </a:cubicBezTo>
                  <a:cubicBezTo>
                    <a:pt x="186" y="418"/>
                    <a:pt x="185" y="417"/>
                    <a:pt x="183" y="415"/>
                  </a:cubicBezTo>
                  <a:cubicBezTo>
                    <a:pt x="183" y="417"/>
                    <a:pt x="181" y="416"/>
                    <a:pt x="180" y="417"/>
                  </a:cubicBezTo>
                  <a:cubicBezTo>
                    <a:pt x="182" y="419"/>
                    <a:pt x="184" y="419"/>
                    <a:pt x="184" y="419"/>
                  </a:cubicBezTo>
                  <a:cubicBezTo>
                    <a:pt x="182" y="417"/>
                    <a:pt x="181" y="419"/>
                    <a:pt x="181" y="417"/>
                  </a:cubicBezTo>
                  <a:cubicBezTo>
                    <a:pt x="182" y="417"/>
                    <a:pt x="183" y="417"/>
                    <a:pt x="185" y="418"/>
                  </a:cubicBezTo>
                  <a:cubicBezTo>
                    <a:pt x="186" y="419"/>
                    <a:pt x="187" y="419"/>
                    <a:pt x="189" y="421"/>
                  </a:cubicBezTo>
                  <a:cubicBezTo>
                    <a:pt x="188" y="422"/>
                    <a:pt x="190" y="423"/>
                    <a:pt x="190" y="423"/>
                  </a:cubicBezTo>
                  <a:cubicBezTo>
                    <a:pt x="189" y="423"/>
                    <a:pt x="189" y="422"/>
                    <a:pt x="187" y="422"/>
                  </a:cubicBezTo>
                  <a:cubicBezTo>
                    <a:pt x="187" y="424"/>
                    <a:pt x="190" y="423"/>
                    <a:pt x="191" y="424"/>
                  </a:cubicBezTo>
                  <a:cubicBezTo>
                    <a:pt x="191" y="424"/>
                    <a:pt x="191" y="425"/>
                    <a:pt x="190" y="425"/>
                  </a:cubicBezTo>
                  <a:cubicBezTo>
                    <a:pt x="191" y="425"/>
                    <a:pt x="192" y="426"/>
                    <a:pt x="193" y="425"/>
                  </a:cubicBezTo>
                  <a:cubicBezTo>
                    <a:pt x="190" y="424"/>
                    <a:pt x="194" y="423"/>
                    <a:pt x="197" y="425"/>
                  </a:cubicBezTo>
                  <a:cubicBezTo>
                    <a:pt x="198" y="427"/>
                    <a:pt x="198" y="427"/>
                    <a:pt x="197" y="427"/>
                  </a:cubicBezTo>
                  <a:cubicBezTo>
                    <a:pt x="198" y="428"/>
                    <a:pt x="199" y="428"/>
                    <a:pt x="200" y="428"/>
                  </a:cubicBezTo>
                  <a:cubicBezTo>
                    <a:pt x="199" y="429"/>
                    <a:pt x="202" y="430"/>
                    <a:pt x="201" y="431"/>
                  </a:cubicBezTo>
                  <a:cubicBezTo>
                    <a:pt x="204" y="432"/>
                    <a:pt x="204" y="433"/>
                    <a:pt x="205" y="432"/>
                  </a:cubicBezTo>
                  <a:cubicBezTo>
                    <a:pt x="205" y="431"/>
                    <a:pt x="203" y="431"/>
                    <a:pt x="203" y="430"/>
                  </a:cubicBezTo>
                  <a:cubicBezTo>
                    <a:pt x="203" y="430"/>
                    <a:pt x="206" y="431"/>
                    <a:pt x="207" y="432"/>
                  </a:cubicBezTo>
                  <a:cubicBezTo>
                    <a:pt x="206" y="433"/>
                    <a:pt x="205" y="432"/>
                    <a:pt x="207" y="434"/>
                  </a:cubicBezTo>
                  <a:cubicBezTo>
                    <a:pt x="206" y="432"/>
                    <a:pt x="208" y="434"/>
                    <a:pt x="209" y="434"/>
                  </a:cubicBezTo>
                  <a:cubicBezTo>
                    <a:pt x="209" y="433"/>
                    <a:pt x="207" y="432"/>
                    <a:pt x="208" y="431"/>
                  </a:cubicBezTo>
                  <a:cubicBezTo>
                    <a:pt x="212" y="433"/>
                    <a:pt x="213" y="434"/>
                    <a:pt x="214" y="435"/>
                  </a:cubicBezTo>
                  <a:cubicBezTo>
                    <a:pt x="213" y="434"/>
                    <a:pt x="210" y="433"/>
                    <a:pt x="209" y="433"/>
                  </a:cubicBezTo>
                  <a:cubicBezTo>
                    <a:pt x="212" y="436"/>
                    <a:pt x="217" y="436"/>
                    <a:pt x="218" y="438"/>
                  </a:cubicBezTo>
                  <a:cubicBezTo>
                    <a:pt x="216" y="437"/>
                    <a:pt x="215" y="438"/>
                    <a:pt x="214" y="438"/>
                  </a:cubicBezTo>
                  <a:cubicBezTo>
                    <a:pt x="213" y="437"/>
                    <a:pt x="213" y="436"/>
                    <a:pt x="211" y="436"/>
                  </a:cubicBezTo>
                  <a:cubicBezTo>
                    <a:pt x="211" y="437"/>
                    <a:pt x="211" y="436"/>
                    <a:pt x="209" y="435"/>
                  </a:cubicBezTo>
                  <a:cubicBezTo>
                    <a:pt x="209" y="436"/>
                    <a:pt x="208" y="436"/>
                    <a:pt x="207" y="435"/>
                  </a:cubicBezTo>
                  <a:cubicBezTo>
                    <a:pt x="206" y="434"/>
                    <a:pt x="206" y="434"/>
                    <a:pt x="204" y="433"/>
                  </a:cubicBezTo>
                  <a:cubicBezTo>
                    <a:pt x="204" y="434"/>
                    <a:pt x="206" y="435"/>
                    <a:pt x="207" y="436"/>
                  </a:cubicBezTo>
                  <a:cubicBezTo>
                    <a:pt x="207" y="435"/>
                    <a:pt x="209" y="436"/>
                    <a:pt x="209" y="436"/>
                  </a:cubicBezTo>
                  <a:cubicBezTo>
                    <a:pt x="211" y="437"/>
                    <a:pt x="210" y="437"/>
                    <a:pt x="211" y="438"/>
                  </a:cubicBezTo>
                  <a:cubicBezTo>
                    <a:pt x="211" y="437"/>
                    <a:pt x="212" y="437"/>
                    <a:pt x="214" y="438"/>
                  </a:cubicBezTo>
                  <a:cubicBezTo>
                    <a:pt x="215" y="439"/>
                    <a:pt x="212" y="438"/>
                    <a:pt x="214" y="439"/>
                  </a:cubicBezTo>
                  <a:cubicBezTo>
                    <a:pt x="214" y="438"/>
                    <a:pt x="215" y="439"/>
                    <a:pt x="216" y="439"/>
                  </a:cubicBezTo>
                  <a:cubicBezTo>
                    <a:pt x="216" y="440"/>
                    <a:pt x="219" y="442"/>
                    <a:pt x="218" y="442"/>
                  </a:cubicBezTo>
                  <a:cubicBezTo>
                    <a:pt x="221" y="443"/>
                    <a:pt x="225" y="443"/>
                    <a:pt x="228" y="446"/>
                  </a:cubicBezTo>
                  <a:cubicBezTo>
                    <a:pt x="226" y="446"/>
                    <a:pt x="226" y="445"/>
                    <a:pt x="225" y="445"/>
                  </a:cubicBezTo>
                  <a:cubicBezTo>
                    <a:pt x="226" y="445"/>
                    <a:pt x="226" y="446"/>
                    <a:pt x="225" y="446"/>
                  </a:cubicBezTo>
                  <a:cubicBezTo>
                    <a:pt x="224" y="445"/>
                    <a:pt x="226" y="444"/>
                    <a:pt x="224" y="444"/>
                  </a:cubicBezTo>
                  <a:cubicBezTo>
                    <a:pt x="222" y="445"/>
                    <a:pt x="218" y="443"/>
                    <a:pt x="215" y="442"/>
                  </a:cubicBezTo>
                  <a:cubicBezTo>
                    <a:pt x="216" y="442"/>
                    <a:pt x="214" y="441"/>
                    <a:pt x="213" y="441"/>
                  </a:cubicBezTo>
                  <a:cubicBezTo>
                    <a:pt x="214" y="442"/>
                    <a:pt x="210" y="440"/>
                    <a:pt x="212" y="442"/>
                  </a:cubicBezTo>
                  <a:cubicBezTo>
                    <a:pt x="214" y="441"/>
                    <a:pt x="214" y="443"/>
                    <a:pt x="215" y="443"/>
                  </a:cubicBezTo>
                  <a:cubicBezTo>
                    <a:pt x="216" y="442"/>
                    <a:pt x="220" y="445"/>
                    <a:pt x="222" y="445"/>
                  </a:cubicBezTo>
                  <a:cubicBezTo>
                    <a:pt x="222" y="446"/>
                    <a:pt x="222" y="447"/>
                    <a:pt x="222" y="446"/>
                  </a:cubicBezTo>
                  <a:cubicBezTo>
                    <a:pt x="221" y="446"/>
                    <a:pt x="219" y="445"/>
                    <a:pt x="219" y="445"/>
                  </a:cubicBezTo>
                  <a:cubicBezTo>
                    <a:pt x="220" y="446"/>
                    <a:pt x="221" y="447"/>
                    <a:pt x="223" y="447"/>
                  </a:cubicBezTo>
                  <a:cubicBezTo>
                    <a:pt x="223" y="447"/>
                    <a:pt x="224" y="447"/>
                    <a:pt x="225" y="448"/>
                  </a:cubicBezTo>
                  <a:cubicBezTo>
                    <a:pt x="225" y="446"/>
                    <a:pt x="225" y="446"/>
                    <a:pt x="227" y="447"/>
                  </a:cubicBezTo>
                  <a:cubicBezTo>
                    <a:pt x="227" y="448"/>
                    <a:pt x="225" y="447"/>
                    <a:pt x="227" y="448"/>
                  </a:cubicBezTo>
                  <a:cubicBezTo>
                    <a:pt x="228" y="447"/>
                    <a:pt x="230" y="447"/>
                    <a:pt x="232" y="447"/>
                  </a:cubicBezTo>
                  <a:cubicBezTo>
                    <a:pt x="231" y="448"/>
                    <a:pt x="233" y="448"/>
                    <a:pt x="233" y="449"/>
                  </a:cubicBezTo>
                  <a:cubicBezTo>
                    <a:pt x="233" y="449"/>
                    <a:pt x="232" y="448"/>
                    <a:pt x="232" y="449"/>
                  </a:cubicBezTo>
                  <a:cubicBezTo>
                    <a:pt x="235" y="449"/>
                    <a:pt x="231" y="449"/>
                    <a:pt x="233" y="450"/>
                  </a:cubicBezTo>
                  <a:cubicBezTo>
                    <a:pt x="234" y="449"/>
                    <a:pt x="235" y="450"/>
                    <a:pt x="238" y="450"/>
                  </a:cubicBezTo>
                  <a:cubicBezTo>
                    <a:pt x="237" y="451"/>
                    <a:pt x="237" y="450"/>
                    <a:pt x="238" y="451"/>
                  </a:cubicBezTo>
                  <a:cubicBezTo>
                    <a:pt x="235" y="450"/>
                    <a:pt x="238" y="451"/>
                    <a:pt x="237" y="452"/>
                  </a:cubicBezTo>
                  <a:cubicBezTo>
                    <a:pt x="237" y="452"/>
                    <a:pt x="237" y="452"/>
                    <a:pt x="236" y="452"/>
                  </a:cubicBezTo>
                  <a:cubicBezTo>
                    <a:pt x="237" y="451"/>
                    <a:pt x="233" y="450"/>
                    <a:pt x="234" y="451"/>
                  </a:cubicBezTo>
                  <a:cubicBezTo>
                    <a:pt x="235" y="451"/>
                    <a:pt x="234" y="452"/>
                    <a:pt x="233" y="452"/>
                  </a:cubicBezTo>
                  <a:cubicBezTo>
                    <a:pt x="236" y="453"/>
                    <a:pt x="238" y="454"/>
                    <a:pt x="239" y="453"/>
                  </a:cubicBezTo>
                  <a:cubicBezTo>
                    <a:pt x="242" y="454"/>
                    <a:pt x="245" y="455"/>
                    <a:pt x="243" y="456"/>
                  </a:cubicBezTo>
                  <a:cubicBezTo>
                    <a:pt x="242" y="456"/>
                    <a:pt x="242" y="455"/>
                    <a:pt x="241" y="455"/>
                  </a:cubicBezTo>
                  <a:cubicBezTo>
                    <a:pt x="238" y="454"/>
                    <a:pt x="235" y="454"/>
                    <a:pt x="234" y="454"/>
                  </a:cubicBezTo>
                  <a:cubicBezTo>
                    <a:pt x="236" y="454"/>
                    <a:pt x="235" y="455"/>
                    <a:pt x="234" y="455"/>
                  </a:cubicBezTo>
                  <a:cubicBezTo>
                    <a:pt x="232" y="454"/>
                    <a:pt x="230" y="452"/>
                    <a:pt x="230" y="453"/>
                  </a:cubicBezTo>
                  <a:cubicBezTo>
                    <a:pt x="229" y="451"/>
                    <a:pt x="224" y="450"/>
                    <a:pt x="224" y="449"/>
                  </a:cubicBezTo>
                  <a:cubicBezTo>
                    <a:pt x="222" y="448"/>
                    <a:pt x="222" y="448"/>
                    <a:pt x="221" y="448"/>
                  </a:cubicBezTo>
                  <a:cubicBezTo>
                    <a:pt x="221" y="448"/>
                    <a:pt x="219" y="447"/>
                    <a:pt x="218" y="446"/>
                  </a:cubicBezTo>
                  <a:cubicBezTo>
                    <a:pt x="219" y="446"/>
                    <a:pt x="218" y="445"/>
                    <a:pt x="217" y="444"/>
                  </a:cubicBezTo>
                  <a:cubicBezTo>
                    <a:pt x="217" y="445"/>
                    <a:pt x="213" y="442"/>
                    <a:pt x="215" y="443"/>
                  </a:cubicBezTo>
                  <a:cubicBezTo>
                    <a:pt x="215" y="444"/>
                    <a:pt x="216" y="444"/>
                    <a:pt x="216" y="445"/>
                  </a:cubicBezTo>
                  <a:cubicBezTo>
                    <a:pt x="214" y="444"/>
                    <a:pt x="214" y="444"/>
                    <a:pt x="212" y="444"/>
                  </a:cubicBezTo>
                  <a:cubicBezTo>
                    <a:pt x="212" y="445"/>
                    <a:pt x="215" y="445"/>
                    <a:pt x="214" y="446"/>
                  </a:cubicBezTo>
                  <a:cubicBezTo>
                    <a:pt x="213" y="446"/>
                    <a:pt x="211" y="445"/>
                    <a:pt x="211" y="444"/>
                  </a:cubicBezTo>
                  <a:cubicBezTo>
                    <a:pt x="212" y="445"/>
                    <a:pt x="209" y="443"/>
                    <a:pt x="210" y="443"/>
                  </a:cubicBezTo>
                  <a:cubicBezTo>
                    <a:pt x="207" y="442"/>
                    <a:pt x="207" y="441"/>
                    <a:pt x="204" y="440"/>
                  </a:cubicBezTo>
                  <a:cubicBezTo>
                    <a:pt x="203" y="441"/>
                    <a:pt x="207" y="441"/>
                    <a:pt x="209" y="443"/>
                  </a:cubicBezTo>
                  <a:cubicBezTo>
                    <a:pt x="209" y="444"/>
                    <a:pt x="210" y="445"/>
                    <a:pt x="211" y="446"/>
                  </a:cubicBezTo>
                  <a:cubicBezTo>
                    <a:pt x="213" y="447"/>
                    <a:pt x="214" y="448"/>
                    <a:pt x="214" y="450"/>
                  </a:cubicBezTo>
                  <a:cubicBezTo>
                    <a:pt x="217" y="450"/>
                    <a:pt x="217" y="449"/>
                    <a:pt x="218" y="451"/>
                  </a:cubicBezTo>
                  <a:cubicBezTo>
                    <a:pt x="219" y="449"/>
                    <a:pt x="219" y="449"/>
                    <a:pt x="219" y="449"/>
                  </a:cubicBezTo>
                  <a:cubicBezTo>
                    <a:pt x="217" y="448"/>
                    <a:pt x="217" y="450"/>
                    <a:pt x="215" y="448"/>
                  </a:cubicBezTo>
                  <a:cubicBezTo>
                    <a:pt x="214" y="448"/>
                    <a:pt x="212" y="447"/>
                    <a:pt x="212" y="446"/>
                  </a:cubicBezTo>
                  <a:cubicBezTo>
                    <a:pt x="214" y="447"/>
                    <a:pt x="215" y="447"/>
                    <a:pt x="218" y="448"/>
                  </a:cubicBezTo>
                  <a:cubicBezTo>
                    <a:pt x="217" y="449"/>
                    <a:pt x="221" y="450"/>
                    <a:pt x="220" y="450"/>
                  </a:cubicBezTo>
                  <a:cubicBezTo>
                    <a:pt x="220" y="448"/>
                    <a:pt x="215" y="447"/>
                    <a:pt x="214" y="444"/>
                  </a:cubicBezTo>
                  <a:cubicBezTo>
                    <a:pt x="217" y="446"/>
                    <a:pt x="221" y="448"/>
                    <a:pt x="224" y="452"/>
                  </a:cubicBezTo>
                  <a:cubicBezTo>
                    <a:pt x="225" y="452"/>
                    <a:pt x="223" y="451"/>
                    <a:pt x="224" y="451"/>
                  </a:cubicBezTo>
                  <a:cubicBezTo>
                    <a:pt x="224" y="452"/>
                    <a:pt x="225" y="452"/>
                    <a:pt x="226" y="452"/>
                  </a:cubicBezTo>
                  <a:cubicBezTo>
                    <a:pt x="224" y="452"/>
                    <a:pt x="223" y="450"/>
                    <a:pt x="224" y="450"/>
                  </a:cubicBezTo>
                  <a:cubicBezTo>
                    <a:pt x="225" y="451"/>
                    <a:pt x="228" y="452"/>
                    <a:pt x="229" y="453"/>
                  </a:cubicBezTo>
                  <a:cubicBezTo>
                    <a:pt x="228" y="454"/>
                    <a:pt x="226" y="453"/>
                    <a:pt x="226" y="453"/>
                  </a:cubicBezTo>
                  <a:cubicBezTo>
                    <a:pt x="227" y="454"/>
                    <a:pt x="228" y="454"/>
                    <a:pt x="228" y="455"/>
                  </a:cubicBezTo>
                  <a:cubicBezTo>
                    <a:pt x="229" y="454"/>
                    <a:pt x="231" y="454"/>
                    <a:pt x="232" y="455"/>
                  </a:cubicBezTo>
                  <a:cubicBezTo>
                    <a:pt x="228" y="454"/>
                    <a:pt x="238" y="458"/>
                    <a:pt x="235" y="459"/>
                  </a:cubicBezTo>
                  <a:cubicBezTo>
                    <a:pt x="237" y="459"/>
                    <a:pt x="237" y="458"/>
                    <a:pt x="240" y="460"/>
                  </a:cubicBezTo>
                  <a:cubicBezTo>
                    <a:pt x="238" y="460"/>
                    <a:pt x="241" y="460"/>
                    <a:pt x="242" y="461"/>
                  </a:cubicBezTo>
                  <a:cubicBezTo>
                    <a:pt x="240" y="461"/>
                    <a:pt x="238" y="460"/>
                    <a:pt x="236" y="460"/>
                  </a:cubicBezTo>
                  <a:cubicBezTo>
                    <a:pt x="234" y="459"/>
                    <a:pt x="232" y="458"/>
                    <a:pt x="230" y="458"/>
                  </a:cubicBezTo>
                  <a:cubicBezTo>
                    <a:pt x="226" y="456"/>
                    <a:pt x="223" y="455"/>
                    <a:pt x="223" y="453"/>
                  </a:cubicBezTo>
                  <a:cubicBezTo>
                    <a:pt x="218" y="452"/>
                    <a:pt x="217" y="451"/>
                    <a:pt x="214" y="450"/>
                  </a:cubicBezTo>
                  <a:cubicBezTo>
                    <a:pt x="214" y="450"/>
                    <a:pt x="214" y="451"/>
                    <a:pt x="213" y="451"/>
                  </a:cubicBezTo>
                  <a:cubicBezTo>
                    <a:pt x="215" y="452"/>
                    <a:pt x="214" y="453"/>
                    <a:pt x="216" y="453"/>
                  </a:cubicBezTo>
                  <a:cubicBezTo>
                    <a:pt x="216" y="452"/>
                    <a:pt x="216" y="452"/>
                    <a:pt x="217" y="452"/>
                  </a:cubicBezTo>
                  <a:cubicBezTo>
                    <a:pt x="218" y="453"/>
                    <a:pt x="220" y="452"/>
                    <a:pt x="221" y="454"/>
                  </a:cubicBezTo>
                  <a:cubicBezTo>
                    <a:pt x="220" y="454"/>
                    <a:pt x="219" y="453"/>
                    <a:pt x="217" y="452"/>
                  </a:cubicBezTo>
                  <a:cubicBezTo>
                    <a:pt x="218" y="454"/>
                    <a:pt x="221" y="457"/>
                    <a:pt x="224" y="457"/>
                  </a:cubicBezTo>
                  <a:cubicBezTo>
                    <a:pt x="222" y="456"/>
                    <a:pt x="220" y="456"/>
                    <a:pt x="221" y="455"/>
                  </a:cubicBezTo>
                  <a:cubicBezTo>
                    <a:pt x="229" y="459"/>
                    <a:pt x="240" y="461"/>
                    <a:pt x="240" y="464"/>
                  </a:cubicBezTo>
                  <a:cubicBezTo>
                    <a:pt x="241" y="464"/>
                    <a:pt x="242" y="467"/>
                    <a:pt x="245" y="466"/>
                  </a:cubicBezTo>
                  <a:cubicBezTo>
                    <a:pt x="244" y="466"/>
                    <a:pt x="242" y="465"/>
                    <a:pt x="243" y="465"/>
                  </a:cubicBezTo>
                  <a:cubicBezTo>
                    <a:pt x="246" y="466"/>
                    <a:pt x="242" y="464"/>
                    <a:pt x="243" y="464"/>
                  </a:cubicBezTo>
                  <a:cubicBezTo>
                    <a:pt x="247" y="465"/>
                    <a:pt x="247" y="465"/>
                    <a:pt x="247" y="465"/>
                  </a:cubicBezTo>
                  <a:cubicBezTo>
                    <a:pt x="247" y="464"/>
                    <a:pt x="244" y="463"/>
                    <a:pt x="244" y="462"/>
                  </a:cubicBezTo>
                  <a:cubicBezTo>
                    <a:pt x="246" y="463"/>
                    <a:pt x="249" y="465"/>
                    <a:pt x="251" y="467"/>
                  </a:cubicBezTo>
                  <a:cubicBezTo>
                    <a:pt x="254" y="468"/>
                    <a:pt x="256" y="469"/>
                    <a:pt x="257" y="467"/>
                  </a:cubicBezTo>
                  <a:cubicBezTo>
                    <a:pt x="258" y="468"/>
                    <a:pt x="258" y="468"/>
                    <a:pt x="258" y="468"/>
                  </a:cubicBezTo>
                  <a:cubicBezTo>
                    <a:pt x="259" y="469"/>
                    <a:pt x="256" y="468"/>
                    <a:pt x="258" y="469"/>
                  </a:cubicBezTo>
                  <a:cubicBezTo>
                    <a:pt x="259" y="469"/>
                    <a:pt x="259" y="468"/>
                    <a:pt x="261" y="469"/>
                  </a:cubicBezTo>
                  <a:cubicBezTo>
                    <a:pt x="261" y="470"/>
                    <a:pt x="264" y="469"/>
                    <a:pt x="266" y="471"/>
                  </a:cubicBezTo>
                  <a:cubicBezTo>
                    <a:pt x="263" y="471"/>
                    <a:pt x="257" y="470"/>
                    <a:pt x="253" y="468"/>
                  </a:cubicBezTo>
                  <a:cubicBezTo>
                    <a:pt x="252" y="469"/>
                    <a:pt x="252" y="469"/>
                    <a:pt x="251" y="469"/>
                  </a:cubicBezTo>
                  <a:cubicBezTo>
                    <a:pt x="250" y="469"/>
                    <a:pt x="254" y="471"/>
                    <a:pt x="252" y="471"/>
                  </a:cubicBezTo>
                  <a:cubicBezTo>
                    <a:pt x="250" y="470"/>
                    <a:pt x="251" y="470"/>
                    <a:pt x="250" y="470"/>
                  </a:cubicBezTo>
                  <a:cubicBezTo>
                    <a:pt x="249" y="469"/>
                    <a:pt x="247" y="468"/>
                    <a:pt x="244" y="467"/>
                  </a:cubicBezTo>
                  <a:cubicBezTo>
                    <a:pt x="244" y="469"/>
                    <a:pt x="247" y="468"/>
                    <a:pt x="248" y="469"/>
                  </a:cubicBezTo>
                  <a:cubicBezTo>
                    <a:pt x="244" y="469"/>
                    <a:pt x="242" y="468"/>
                    <a:pt x="239" y="467"/>
                  </a:cubicBezTo>
                  <a:cubicBezTo>
                    <a:pt x="237" y="466"/>
                    <a:pt x="235" y="465"/>
                    <a:pt x="231" y="464"/>
                  </a:cubicBezTo>
                  <a:cubicBezTo>
                    <a:pt x="230" y="465"/>
                    <a:pt x="228" y="464"/>
                    <a:pt x="228" y="465"/>
                  </a:cubicBezTo>
                  <a:cubicBezTo>
                    <a:pt x="227" y="464"/>
                    <a:pt x="225" y="462"/>
                    <a:pt x="228" y="463"/>
                  </a:cubicBezTo>
                  <a:cubicBezTo>
                    <a:pt x="226" y="462"/>
                    <a:pt x="223" y="462"/>
                    <a:pt x="225" y="463"/>
                  </a:cubicBezTo>
                  <a:cubicBezTo>
                    <a:pt x="226" y="463"/>
                    <a:pt x="223" y="463"/>
                    <a:pt x="226" y="464"/>
                  </a:cubicBezTo>
                  <a:cubicBezTo>
                    <a:pt x="225" y="464"/>
                    <a:pt x="224" y="464"/>
                    <a:pt x="222" y="464"/>
                  </a:cubicBezTo>
                  <a:cubicBezTo>
                    <a:pt x="221" y="463"/>
                    <a:pt x="223" y="463"/>
                    <a:pt x="223" y="462"/>
                  </a:cubicBezTo>
                  <a:cubicBezTo>
                    <a:pt x="220" y="461"/>
                    <a:pt x="221" y="461"/>
                    <a:pt x="218" y="460"/>
                  </a:cubicBezTo>
                  <a:cubicBezTo>
                    <a:pt x="216" y="460"/>
                    <a:pt x="219" y="462"/>
                    <a:pt x="217" y="462"/>
                  </a:cubicBezTo>
                  <a:cubicBezTo>
                    <a:pt x="216" y="460"/>
                    <a:pt x="214" y="459"/>
                    <a:pt x="213" y="458"/>
                  </a:cubicBezTo>
                  <a:cubicBezTo>
                    <a:pt x="211" y="458"/>
                    <a:pt x="209" y="458"/>
                    <a:pt x="206" y="457"/>
                  </a:cubicBezTo>
                  <a:cubicBezTo>
                    <a:pt x="204" y="455"/>
                    <a:pt x="202" y="454"/>
                    <a:pt x="199" y="453"/>
                  </a:cubicBezTo>
                  <a:cubicBezTo>
                    <a:pt x="200" y="452"/>
                    <a:pt x="199" y="450"/>
                    <a:pt x="198" y="451"/>
                  </a:cubicBezTo>
                  <a:cubicBezTo>
                    <a:pt x="199" y="452"/>
                    <a:pt x="199" y="453"/>
                    <a:pt x="199" y="453"/>
                  </a:cubicBezTo>
                  <a:cubicBezTo>
                    <a:pt x="197" y="452"/>
                    <a:pt x="197" y="451"/>
                    <a:pt x="194" y="451"/>
                  </a:cubicBezTo>
                  <a:cubicBezTo>
                    <a:pt x="195" y="449"/>
                    <a:pt x="191" y="449"/>
                    <a:pt x="190" y="447"/>
                  </a:cubicBezTo>
                  <a:cubicBezTo>
                    <a:pt x="190" y="447"/>
                    <a:pt x="190" y="449"/>
                    <a:pt x="189" y="448"/>
                  </a:cubicBezTo>
                  <a:cubicBezTo>
                    <a:pt x="188" y="448"/>
                    <a:pt x="188" y="448"/>
                    <a:pt x="188" y="448"/>
                  </a:cubicBezTo>
                  <a:cubicBezTo>
                    <a:pt x="188" y="447"/>
                    <a:pt x="189" y="447"/>
                    <a:pt x="190" y="446"/>
                  </a:cubicBezTo>
                  <a:cubicBezTo>
                    <a:pt x="188" y="444"/>
                    <a:pt x="189" y="447"/>
                    <a:pt x="187" y="446"/>
                  </a:cubicBezTo>
                  <a:cubicBezTo>
                    <a:pt x="186" y="446"/>
                    <a:pt x="188" y="447"/>
                    <a:pt x="187" y="447"/>
                  </a:cubicBezTo>
                  <a:cubicBezTo>
                    <a:pt x="185" y="445"/>
                    <a:pt x="181" y="445"/>
                    <a:pt x="179" y="442"/>
                  </a:cubicBezTo>
                  <a:cubicBezTo>
                    <a:pt x="178" y="443"/>
                    <a:pt x="176" y="441"/>
                    <a:pt x="175" y="440"/>
                  </a:cubicBezTo>
                  <a:cubicBezTo>
                    <a:pt x="174" y="440"/>
                    <a:pt x="175" y="439"/>
                    <a:pt x="173" y="438"/>
                  </a:cubicBezTo>
                  <a:cubicBezTo>
                    <a:pt x="173" y="439"/>
                    <a:pt x="172" y="438"/>
                    <a:pt x="172" y="439"/>
                  </a:cubicBezTo>
                  <a:cubicBezTo>
                    <a:pt x="173" y="439"/>
                    <a:pt x="174" y="440"/>
                    <a:pt x="173" y="440"/>
                  </a:cubicBezTo>
                  <a:cubicBezTo>
                    <a:pt x="172" y="441"/>
                    <a:pt x="170" y="439"/>
                    <a:pt x="168" y="438"/>
                  </a:cubicBezTo>
                  <a:cubicBezTo>
                    <a:pt x="166" y="437"/>
                    <a:pt x="164" y="435"/>
                    <a:pt x="162" y="434"/>
                  </a:cubicBezTo>
                  <a:cubicBezTo>
                    <a:pt x="161" y="433"/>
                    <a:pt x="156" y="431"/>
                    <a:pt x="159" y="430"/>
                  </a:cubicBezTo>
                  <a:cubicBezTo>
                    <a:pt x="157" y="430"/>
                    <a:pt x="155" y="428"/>
                    <a:pt x="156" y="427"/>
                  </a:cubicBezTo>
                  <a:cubicBezTo>
                    <a:pt x="157" y="428"/>
                    <a:pt x="157" y="429"/>
                    <a:pt x="159" y="430"/>
                  </a:cubicBezTo>
                  <a:cubicBezTo>
                    <a:pt x="159" y="429"/>
                    <a:pt x="161" y="430"/>
                    <a:pt x="162" y="430"/>
                  </a:cubicBezTo>
                  <a:cubicBezTo>
                    <a:pt x="159" y="428"/>
                    <a:pt x="163" y="430"/>
                    <a:pt x="160" y="428"/>
                  </a:cubicBezTo>
                  <a:cubicBezTo>
                    <a:pt x="158" y="427"/>
                    <a:pt x="161" y="431"/>
                    <a:pt x="159" y="429"/>
                  </a:cubicBezTo>
                  <a:cubicBezTo>
                    <a:pt x="158" y="428"/>
                    <a:pt x="157" y="427"/>
                    <a:pt x="157" y="427"/>
                  </a:cubicBezTo>
                  <a:cubicBezTo>
                    <a:pt x="158" y="427"/>
                    <a:pt x="158" y="427"/>
                    <a:pt x="158" y="427"/>
                  </a:cubicBezTo>
                  <a:cubicBezTo>
                    <a:pt x="157" y="426"/>
                    <a:pt x="155" y="423"/>
                    <a:pt x="154" y="423"/>
                  </a:cubicBezTo>
                  <a:cubicBezTo>
                    <a:pt x="154" y="424"/>
                    <a:pt x="157" y="425"/>
                    <a:pt x="156" y="426"/>
                  </a:cubicBezTo>
                  <a:cubicBezTo>
                    <a:pt x="156" y="426"/>
                    <a:pt x="154" y="427"/>
                    <a:pt x="156" y="426"/>
                  </a:cubicBezTo>
                  <a:cubicBezTo>
                    <a:pt x="153" y="424"/>
                    <a:pt x="154" y="427"/>
                    <a:pt x="152" y="425"/>
                  </a:cubicBezTo>
                  <a:cubicBezTo>
                    <a:pt x="152" y="424"/>
                    <a:pt x="153" y="425"/>
                    <a:pt x="152" y="424"/>
                  </a:cubicBezTo>
                  <a:cubicBezTo>
                    <a:pt x="150" y="422"/>
                    <a:pt x="152" y="425"/>
                    <a:pt x="150" y="423"/>
                  </a:cubicBezTo>
                  <a:cubicBezTo>
                    <a:pt x="148" y="422"/>
                    <a:pt x="149" y="422"/>
                    <a:pt x="149" y="421"/>
                  </a:cubicBezTo>
                  <a:cubicBezTo>
                    <a:pt x="146" y="420"/>
                    <a:pt x="142" y="415"/>
                    <a:pt x="144" y="419"/>
                  </a:cubicBezTo>
                  <a:cubicBezTo>
                    <a:pt x="143" y="418"/>
                    <a:pt x="142" y="417"/>
                    <a:pt x="141" y="416"/>
                  </a:cubicBezTo>
                  <a:cubicBezTo>
                    <a:pt x="143" y="417"/>
                    <a:pt x="142" y="416"/>
                    <a:pt x="143" y="416"/>
                  </a:cubicBezTo>
                  <a:cubicBezTo>
                    <a:pt x="139" y="413"/>
                    <a:pt x="138" y="411"/>
                    <a:pt x="136" y="409"/>
                  </a:cubicBezTo>
                  <a:cubicBezTo>
                    <a:pt x="135" y="409"/>
                    <a:pt x="137" y="411"/>
                    <a:pt x="135" y="410"/>
                  </a:cubicBezTo>
                  <a:cubicBezTo>
                    <a:pt x="135" y="409"/>
                    <a:pt x="134" y="410"/>
                    <a:pt x="133" y="408"/>
                  </a:cubicBezTo>
                  <a:cubicBezTo>
                    <a:pt x="133" y="408"/>
                    <a:pt x="134" y="408"/>
                    <a:pt x="133" y="407"/>
                  </a:cubicBezTo>
                  <a:cubicBezTo>
                    <a:pt x="131" y="405"/>
                    <a:pt x="128" y="403"/>
                    <a:pt x="128" y="402"/>
                  </a:cubicBezTo>
                  <a:cubicBezTo>
                    <a:pt x="129" y="402"/>
                    <a:pt x="131" y="404"/>
                    <a:pt x="131" y="404"/>
                  </a:cubicBezTo>
                  <a:cubicBezTo>
                    <a:pt x="129" y="401"/>
                    <a:pt x="127" y="401"/>
                    <a:pt x="126" y="399"/>
                  </a:cubicBezTo>
                  <a:cubicBezTo>
                    <a:pt x="125" y="400"/>
                    <a:pt x="125" y="400"/>
                    <a:pt x="125" y="400"/>
                  </a:cubicBezTo>
                  <a:cubicBezTo>
                    <a:pt x="123" y="398"/>
                    <a:pt x="121" y="397"/>
                    <a:pt x="122" y="395"/>
                  </a:cubicBezTo>
                  <a:cubicBezTo>
                    <a:pt x="123" y="398"/>
                    <a:pt x="126" y="398"/>
                    <a:pt x="126" y="396"/>
                  </a:cubicBezTo>
                  <a:cubicBezTo>
                    <a:pt x="124" y="395"/>
                    <a:pt x="122" y="393"/>
                    <a:pt x="122" y="392"/>
                  </a:cubicBezTo>
                  <a:cubicBezTo>
                    <a:pt x="120" y="391"/>
                    <a:pt x="122" y="394"/>
                    <a:pt x="121" y="393"/>
                  </a:cubicBezTo>
                  <a:cubicBezTo>
                    <a:pt x="119" y="390"/>
                    <a:pt x="114" y="387"/>
                    <a:pt x="112" y="384"/>
                  </a:cubicBezTo>
                  <a:cubicBezTo>
                    <a:pt x="112" y="385"/>
                    <a:pt x="115" y="387"/>
                    <a:pt x="114" y="387"/>
                  </a:cubicBezTo>
                  <a:cubicBezTo>
                    <a:pt x="112" y="386"/>
                    <a:pt x="110" y="384"/>
                    <a:pt x="109" y="382"/>
                  </a:cubicBezTo>
                  <a:cubicBezTo>
                    <a:pt x="107" y="380"/>
                    <a:pt x="106" y="377"/>
                    <a:pt x="105" y="376"/>
                  </a:cubicBezTo>
                  <a:cubicBezTo>
                    <a:pt x="105" y="377"/>
                    <a:pt x="106" y="379"/>
                    <a:pt x="107" y="380"/>
                  </a:cubicBezTo>
                  <a:cubicBezTo>
                    <a:pt x="104" y="377"/>
                    <a:pt x="103" y="374"/>
                    <a:pt x="100" y="370"/>
                  </a:cubicBezTo>
                  <a:cubicBezTo>
                    <a:pt x="100" y="371"/>
                    <a:pt x="101" y="370"/>
                    <a:pt x="102" y="370"/>
                  </a:cubicBezTo>
                  <a:cubicBezTo>
                    <a:pt x="100" y="367"/>
                    <a:pt x="99" y="368"/>
                    <a:pt x="98" y="367"/>
                  </a:cubicBezTo>
                  <a:cubicBezTo>
                    <a:pt x="99" y="369"/>
                    <a:pt x="99" y="369"/>
                    <a:pt x="100" y="370"/>
                  </a:cubicBezTo>
                  <a:cubicBezTo>
                    <a:pt x="99" y="370"/>
                    <a:pt x="99" y="370"/>
                    <a:pt x="98" y="370"/>
                  </a:cubicBezTo>
                  <a:cubicBezTo>
                    <a:pt x="97" y="367"/>
                    <a:pt x="95" y="363"/>
                    <a:pt x="96" y="361"/>
                  </a:cubicBezTo>
                  <a:cubicBezTo>
                    <a:pt x="94" y="362"/>
                    <a:pt x="96" y="365"/>
                    <a:pt x="97" y="367"/>
                  </a:cubicBezTo>
                  <a:cubicBezTo>
                    <a:pt x="94" y="365"/>
                    <a:pt x="94" y="363"/>
                    <a:pt x="92" y="361"/>
                  </a:cubicBezTo>
                  <a:cubicBezTo>
                    <a:pt x="92" y="362"/>
                    <a:pt x="94" y="364"/>
                    <a:pt x="93" y="364"/>
                  </a:cubicBezTo>
                  <a:cubicBezTo>
                    <a:pt x="95" y="366"/>
                    <a:pt x="97" y="368"/>
                    <a:pt x="99" y="371"/>
                  </a:cubicBezTo>
                  <a:cubicBezTo>
                    <a:pt x="100" y="373"/>
                    <a:pt x="102" y="375"/>
                    <a:pt x="103" y="377"/>
                  </a:cubicBezTo>
                  <a:cubicBezTo>
                    <a:pt x="100" y="373"/>
                    <a:pt x="102" y="376"/>
                    <a:pt x="99" y="375"/>
                  </a:cubicBezTo>
                  <a:cubicBezTo>
                    <a:pt x="98" y="373"/>
                    <a:pt x="97" y="369"/>
                    <a:pt x="96" y="369"/>
                  </a:cubicBezTo>
                  <a:cubicBezTo>
                    <a:pt x="96" y="370"/>
                    <a:pt x="96" y="370"/>
                    <a:pt x="96" y="370"/>
                  </a:cubicBezTo>
                  <a:cubicBezTo>
                    <a:pt x="94" y="369"/>
                    <a:pt x="93" y="364"/>
                    <a:pt x="93" y="365"/>
                  </a:cubicBezTo>
                  <a:cubicBezTo>
                    <a:pt x="93" y="366"/>
                    <a:pt x="93" y="367"/>
                    <a:pt x="93" y="368"/>
                  </a:cubicBezTo>
                  <a:cubicBezTo>
                    <a:pt x="91" y="365"/>
                    <a:pt x="90" y="363"/>
                    <a:pt x="89" y="361"/>
                  </a:cubicBezTo>
                  <a:cubicBezTo>
                    <a:pt x="88" y="359"/>
                    <a:pt x="87" y="358"/>
                    <a:pt x="85" y="357"/>
                  </a:cubicBezTo>
                  <a:cubicBezTo>
                    <a:pt x="86" y="355"/>
                    <a:pt x="79" y="348"/>
                    <a:pt x="80" y="346"/>
                  </a:cubicBezTo>
                  <a:cubicBezTo>
                    <a:pt x="82" y="349"/>
                    <a:pt x="83" y="351"/>
                    <a:pt x="85" y="353"/>
                  </a:cubicBezTo>
                  <a:cubicBezTo>
                    <a:pt x="86" y="355"/>
                    <a:pt x="87" y="357"/>
                    <a:pt x="89" y="359"/>
                  </a:cubicBezTo>
                  <a:cubicBezTo>
                    <a:pt x="89" y="358"/>
                    <a:pt x="90" y="361"/>
                    <a:pt x="91" y="361"/>
                  </a:cubicBezTo>
                  <a:cubicBezTo>
                    <a:pt x="90" y="357"/>
                    <a:pt x="86" y="354"/>
                    <a:pt x="84" y="351"/>
                  </a:cubicBezTo>
                  <a:cubicBezTo>
                    <a:pt x="84" y="351"/>
                    <a:pt x="83" y="350"/>
                    <a:pt x="84" y="350"/>
                  </a:cubicBezTo>
                  <a:cubicBezTo>
                    <a:pt x="85" y="352"/>
                    <a:pt x="86" y="352"/>
                    <a:pt x="87" y="354"/>
                  </a:cubicBezTo>
                  <a:cubicBezTo>
                    <a:pt x="87" y="354"/>
                    <a:pt x="89" y="353"/>
                    <a:pt x="87" y="352"/>
                  </a:cubicBezTo>
                  <a:cubicBezTo>
                    <a:pt x="87" y="352"/>
                    <a:pt x="87" y="353"/>
                    <a:pt x="87" y="353"/>
                  </a:cubicBezTo>
                  <a:cubicBezTo>
                    <a:pt x="86" y="351"/>
                    <a:pt x="85" y="350"/>
                    <a:pt x="84" y="348"/>
                  </a:cubicBezTo>
                  <a:cubicBezTo>
                    <a:pt x="84" y="346"/>
                    <a:pt x="85" y="347"/>
                    <a:pt x="87" y="346"/>
                  </a:cubicBezTo>
                  <a:cubicBezTo>
                    <a:pt x="87" y="347"/>
                    <a:pt x="87" y="347"/>
                    <a:pt x="88" y="348"/>
                  </a:cubicBezTo>
                  <a:cubicBezTo>
                    <a:pt x="89" y="347"/>
                    <a:pt x="92" y="350"/>
                    <a:pt x="94" y="351"/>
                  </a:cubicBezTo>
                  <a:cubicBezTo>
                    <a:pt x="93" y="349"/>
                    <a:pt x="92" y="350"/>
                    <a:pt x="90" y="347"/>
                  </a:cubicBezTo>
                  <a:cubicBezTo>
                    <a:pt x="90" y="346"/>
                    <a:pt x="91" y="347"/>
                    <a:pt x="91" y="346"/>
                  </a:cubicBezTo>
                  <a:cubicBezTo>
                    <a:pt x="90" y="347"/>
                    <a:pt x="89" y="343"/>
                    <a:pt x="88" y="344"/>
                  </a:cubicBezTo>
                  <a:cubicBezTo>
                    <a:pt x="89" y="346"/>
                    <a:pt x="90" y="347"/>
                    <a:pt x="90" y="348"/>
                  </a:cubicBezTo>
                  <a:cubicBezTo>
                    <a:pt x="89" y="347"/>
                    <a:pt x="89" y="347"/>
                    <a:pt x="88" y="347"/>
                  </a:cubicBezTo>
                  <a:cubicBezTo>
                    <a:pt x="87" y="345"/>
                    <a:pt x="88" y="345"/>
                    <a:pt x="87" y="344"/>
                  </a:cubicBezTo>
                  <a:cubicBezTo>
                    <a:pt x="87" y="344"/>
                    <a:pt x="86" y="344"/>
                    <a:pt x="86" y="343"/>
                  </a:cubicBezTo>
                  <a:cubicBezTo>
                    <a:pt x="85" y="344"/>
                    <a:pt x="88" y="345"/>
                    <a:pt x="86" y="346"/>
                  </a:cubicBezTo>
                  <a:cubicBezTo>
                    <a:pt x="83" y="344"/>
                    <a:pt x="83" y="348"/>
                    <a:pt x="80" y="342"/>
                  </a:cubicBezTo>
                  <a:cubicBezTo>
                    <a:pt x="80" y="339"/>
                    <a:pt x="78" y="337"/>
                    <a:pt x="76" y="334"/>
                  </a:cubicBezTo>
                  <a:cubicBezTo>
                    <a:pt x="76" y="334"/>
                    <a:pt x="77" y="334"/>
                    <a:pt x="77" y="334"/>
                  </a:cubicBezTo>
                  <a:cubicBezTo>
                    <a:pt x="77" y="333"/>
                    <a:pt x="74" y="327"/>
                    <a:pt x="73" y="327"/>
                  </a:cubicBezTo>
                  <a:cubicBezTo>
                    <a:pt x="73" y="328"/>
                    <a:pt x="74" y="329"/>
                    <a:pt x="75" y="331"/>
                  </a:cubicBezTo>
                  <a:cubicBezTo>
                    <a:pt x="74" y="331"/>
                    <a:pt x="76" y="333"/>
                    <a:pt x="75" y="333"/>
                  </a:cubicBezTo>
                  <a:cubicBezTo>
                    <a:pt x="72" y="328"/>
                    <a:pt x="72" y="327"/>
                    <a:pt x="73" y="325"/>
                  </a:cubicBezTo>
                  <a:cubicBezTo>
                    <a:pt x="71" y="322"/>
                    <a:pt x="70" y="320"/>
                    <a:pt x="69" y="317"/>
                  </a:cubicBezTo>
                  <a:cubicBezTo>
                    <a:pt x="68" y="314"/>
                    <a:pt x="67" y="311"/>
                    <a:pt x="65" y="307"/>
                  </a:cubicBezTo>
                  <a:cubicBezTo>
                    <a:pt x="64" y="306"/>
                    <a:pt x="65" y="309"/>
                    <a:pt x="64" y="308"/>
                  </a:cubicBezTo>
                  <a:cubicBezTo>
                    <a:pt x="64" y="305"/>
                    <a:pt x="63" y="305"/>
                    <a:pt x="62" y="302"/>
                  </a:cubicBezTo>
                  <a:cubicBezTo>
                    <a:pt x="63" y="302"/>
                    <a:pt x="63" y="302"/>
                    <a:pt x="62" y="301"/>
                  </a:cubicBezTo>
                  <a:cubicBezTo>
                    <a:pt x="61" y="299"/>
                    <a:pt x="62" y="297"/>
                    <a:pt x="60" y="297"/>
                  </a:cubicBezTo>
                  <a:cubicBezTo>
                    <a:pt x="60" y="295"/>
                    <a:pt x="60" y="294"/>
                    <a:pt x="60" y="293"/>
                  </a:cubicBezTo>
                  <a:cubicBezTo>
                    <a:pt x="60" y="293"/>
                    <a:pt x="59" y="293"/>
                    <a:pt x="59" y="293"/>
                  </a:cubicBezTo>
                  <a:cubicBezTo>
                    <a:pt x="59" y="296"/>
                    <a:pt x="60" y="299"/>
                    <a:pt x="59" y="299"/>
                  </a:cubicBezTo>
                  <a:cubicBezTo>
                    <a:pt x="60" y="300"/>
                    <a:pt x="62" y="304"/>
                    <a:pt x="62" y="306"/>
                  </a:cubicBezTo>
                  <a:cubicBezTo>
                    <a:pt x="61" y="305"/>
                    <a:pt x="59" y="301"/>
                    <a:pt x="58" y="297"/>
                  </a:cubicBezTo>
                  <a:cubicBezTo>
                    <a:pt x="57" y="293"/>
                    <a:pt x="57" y="290"/>
                    <a:pt x="59" y="293"/>
                  </a:cubicBezTo>
                  <a:cubicBezTo>
                    <a:pt x="58" y="291"/>
                    <a:pt x="58" y="290"/>
                    <a:pt x="58" y="289"/>
                  </a:cubicBezTo>
                  <a:cubicBezTo>
                    <a:pt x="57" y="289"/>
                    <a:pt x="57" y="289"/>
                    <a:pt x="56" y="289"/>
                  </a:cubicBezTo>
                  <a:cubicBezTo>
                    <a:pt x="57" y="291"/>
                    <a:pt x="56" y="292"/>
                    <a:pt x="56" y="293"/>
                  </a:cubicBezTo>
                  <a:cubicBezTo>
                    <a:pt x="57" y="295"/>
                    <a:pt x="57" y="294"/>
                    <a:pt x="58" y="297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6" y="295"/>
                    <a:pt x="56" y="294"/>
                    <a:pt x="55" y="294"/>
                  </a:cubicBezTo>
                  <a:cubicBezTo>
                    <a:pt x="55" y="297"/>
                    <a:pt x="59" y="298"/>
                    <a:pt x="60" y="303"/>
                  </a:cubicBezTo>
                  <a:cubicBezTo>
                    <a:pt x="58" y="299"/>
                    <a:pt x="59" y="303"/>
                    <a:pt x="58" y="302"/>
                  </a:cubicBezTo>
                  <a:cubicBezTo>
                    <a:pt x="59" y="306"/>
                    <a:pt x="60" y="316"/>
                    <a:pt x="57" y="308"/>
                  </a:cubicBezTo>
                  <a:cubicBezTo>
                    <a:pt x="56" y="308"/>
                    <a:pt x="56" y="310"/>
                    <a:pt x="57" y="311"/>
                  </a:cubicBezTo>
                  <a:cubicBezTo>
                    <a:pt x="58" y="310"/>
                    <a:pt x="58" y="311"/>
                    <a:pt x="59" y="313"/>
                  </a:cubicBezTo>
                  <a:cubicBezTo>
                    <a:pt x="59" y="313"/>
                    <a:pt x="60" y="311"/>
                    <a:pt x="61" y="312"/>
                  </a:cubicBezTo>
                  <a:cubicBezTo>
                    <a:pt x="61" y="314"/>
                    <a:pt x="62" y="317"/>
                    <a:pt x="63" y="318"/>
                  </a:cubicBezTo>
                  <a:cubicBezTo>
                    <a:pt x="65" y="324"/>
                    <a:pt x="68" y="330"/>
                    <a:pt x="71" y="336"/>
                  </a:cubicBezTo>
                  <a:cubicBezTo>
                    <a:pt x="73" y="339"/>
                    <a:pt x="75" y="341"/>
                    <a:pt x="76" y="344"/>
                  </a:cubicBezTo>
                  <a:cubicBezTo>
                    <a:pt x="78" y="347"/>
                    <a:pt x="80" y="350"/>
                    <a:pt x="81" y="353"/>
                  </a:cubicBezTo>
                  <a:cubicBezTo>
                    <a:pt x="80" y="351"/>
                    <a:pt x="80" y="351"/>
                    <a:pt x="78" y="348"/>
                  </a:cubicBezTo>
                  <a:cubicBezTo>
                    <a:pt x="77" y="349"/>
                    <a:pt x="76" y="345"/>
                    <a:pt x="75" y="345"/>
                  </a:cubicBezTo>
                  <a:cubicBezTo>
                    <a:pt x="76" y="347"/>
                    <a:pt x="74" y="343"/>
                    <a:pt x="75" y="346"/>
                  </a:cubicBezTo>
                  <a:cubicBezTo>
                    <a:pt x="73" y="343"/>
                    <a:pt x="72" y="341"/>
                    <a:pt x="71" y="339"/>
                  </a:cubicBezTo>
                  <a:cubicBezTo>
                    <a:pt x="69" y="337"/>
                    <a:pt x="68" y="335"/>
                    <a:pt x="67" y="334"/>
                  </a:cubicBezTo>
                  <a:cubicBezTo>
                    <a:pt x="70" y="339"/>
                    <a:pt x="64" y="333"/>
                    <a:pt x="66" y="336"/>
                  </a:cubicBezTo>
                  <a:cubicBezTo>
                    <a:pt x="69" y="338"/>
                    <a:pt x="71" y="342"/>
                    <a:pt x="72" y="346"/>
                  </a:cubicBezTo>
                  <a:cubicBezTo>
                    <a:pt x="73" y="346"/>
                    <a:pt x="73" y="346"/>
                    <a:pt x="73" y="346"/>
                  </a:cubicBezTo>
                  <a:cubicBezTo>
                    <a:pt x="74" y="349"/>
                    <a:pt x="71" y="345"/>
                    <a:pt x="70" y="344"/>
                  </a:cubicBezTo>
                  <a:cubicBezTo>
                    <a:pt x="71" y="346"/>
                    <a:pt x="72" y="349"/>
                    <a:pt x="73" y="351"/>
                  </a:cubicBezTo>
                  <a:cubicBezTo>
                    <a:pt x="73" y="351"/>
                    <a:pt x="72" y="351"/>
                    <a:pt x="71" y="349"/>
                  </a:cubicBezTo>
                  <a:cubicBezTo>
                    <a:pt x="70" y="347"/>
                    <a:pt x="70" y="347"/>
                    <a:pt x="68" y="345"/>
                  </a:cubicBezTo>
                  <a:cubicBezTo>
                    <a:pt x="69" y="344"/>
                    <a:pt x="69" y="345"/>
                    <a:pt x="70" y="345"/>
                  </a:cubicBezTo>
                  <a:cubicBezTo>
                    <a:pt x="69" y="343"/>
                    <a:pt x="68" y="343"/>
                    <a:pt x="67" y="341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6" y="339"/>
                    <a:pt x="64" y="337"/>
                    <a:pt x="62" y="334"/>
                  </a:cubicBezTo>
                  <a:cubicBezTo>
                    <a:pt x="63" y="336"/>
                    <a:pt x="63" y="339"/>
                    <a:pt x="64" y="341"/>
                  </a:cubicBezTo>
                  <a:cubicBezTo>
                    <a:pt x="65" y="344"/>
                    <a:pt x="66" y="346"/>
                    <a:pt x="67" y="348"/>
                  </a:cubicBezTo>
                  <a:cubicBezTo>
                    <a:pt x="67" y="348"/>
                    <a:pt x="67" y="351"/>
                    <a:pt x="66" y="350"/>
                  </a:cubicBezTo>
                  <a:cubicBezTo>
                    <a:pt x="65" y="346"/>
                    <a:pt x="65" y="346"/>
                    <a:pt x="63" y="343"/>
                  </a:cubicBezTo>
                  <a:cubicBezTo>
                    <a:pt x="63" y="343"/>
                    <a:pt x="64" y="344"/>
                    <a:pt x="64" y="344"/>
                  </a:cubicBezTo>
                  <a:cubicBezTo>
                    <a:pt x="61" y="338"/>
                    <a:pt x="64" y="340"/>
                    <a:pt x="61" y="334"/>
                  </a:cubicBezTo>
                  <a:cubicBezTo>
                    <a:pt x="60" y="333"/>
                    <a:pt x="59" y="333"/>
                    <a:pt x="58" y="332"/>
                  </a:cubicBezTo>
                  <a:cubicBezTo>
                    <a:pt x="59" y="334"/>
                    <a:pt x="57" y="333"/>
                    <a:pt x="57" y="332"/>
                  </a:cubicBezTo>
                  <a:cubicBezTo>
                    <a:pt x="57" y="330"/>
                    <a:pt x="56" y="329"/>
                    <a:pt x="56" y="331"/>
                  </a:cubicBezTo>
                  <a:cubicBezTo>
                    <a:pt x="55" y="328"/>
                    <a:pt x="52" y="323"/>
                    <a:pt x="52" y="320"/>
                  </a:cubicBezTo>
                  <a:cubicBezTo>
                    <a:pt x="53" y="320"/>
                    <a:pt x="54" y="321"/>
                    <a:pt x="54" y="320"/>
                  </a:cubicBezTo>
                  <a:cubicBezTo>
                    <a:pt x="55" y="322"/>
                    <a:pt x="57" y="324"/>
                    <a:pt x="58" y="327"/>
                  </a:cubicBezTo>
                  <a:cubicBezTo>
                    <a:pt x="59" y="329"/>
                    <a:pt x="60" y="332"/>
                    <a:pt x="62" y="334"/>
                  </a:cubicBezTo>
                  <a:cubicBezTo>
                    <a:pt x="62" y="334"/>
                    <a:pt x="62" y="333"/>
                    <a:pt x="62" y="332"/>
                  </a:cubicBezTo>
                  <a:cubicBezTo>
                    <a:pt x="61" y="333"/>
                    <a:pt x="61" y="332"/>
                    <a:pt x="60" y="331"/>
                  </a:cubicBezTo>
                  <a:cubicBezTo>
                    <a:pt x="60" y="330"/>
                    <a:pt x="60" y="330"/>
                    <a:pt x="61" y="330"/>
                  </a:cubicBezTo>
                  <a:cubicBezTo>
                    <a:pt x="60" y="328"/>
                    <a:pt x="59" y="327"/>
                    <a:pt x="60" y="326"/>
                  </a:cubicBezTo>
                  <a:cubicBezTo>
                    <a:pt x="60" y="327"/>
                    <a:pt x="61" y="328"/>
                    <a:pt x="61" y="329"/>
                  </a:cubicBezTo>
                  <a:cubicBezTo>
                    <a:pt x="62" y="328"/>
                    <a:pt x="62" y="327"/>
                    <a:pt x="61" y="325"/>
                  </a:cubicBezTo>
                  <a:cubicBezTo>
                    <a:pt x="61" y="324"/>
                    <a:pt x="60" y="322"/>
                    <a:pt x="60" y="321"/>
                  </a:cubicBezTo>
                  <a:cubicBezTo>
                    <a:pt x="60" y="322"/>
                    <a:pt x="60" y="323"/>
                    <a:pt x="60" y="324"/>
                  </a:cubicBezTo>
                  <a:cubicBezTo>
                    <a:pt x="59" y="323"/>
                    <a:pt x="59" y="323"/>
                    <a:pt x="58" y="322"/>
                  </a:cubicBezTo>
                  <a:cubicBezTo>
                    <a:pt x="57" y="319"/>
                    <a:pt x="59" y="320"/>
                    <a:pt x="59" y="319"/>
                  </a:cubicBezTo>
                  <a:cubicBezTo>
                    <a:pt x="57" y="318"/>
                    <a:pt x="59" y="318"/>
                    <a:pt x="59" y="317"/>
                  </a:cubicBezTo>
                  <a:cubicBezTo>
                    <a:pt x="58" y="317"/>
                    <a:pt x="57" y="317"/>
                    <a:pt x="57" y="315"/>
                  </a:cubicBezTo>
                  <a:cubicBezTo>
                    <a:pt x="57" y="315"/>
                    <a:pt x="58" y="315"/>
                    <a:pt x="57" y="314"/>
                  </a:cubicBezTo>
                  <a:cubicBezTo>
                    <a:pt x="55" y="311"/>
                    <a:pt x="54" y="308"/>
                    <a:pt x="53" y="305"/>
                  </a:cubicBezTo>
                  <a:cubicBezTo>
                    <a:pt x="53" y="302"/>
                    <a:pt x="52" y="299"/>
                    <a:pt x="49" y="295"/>
                  </a:cubicBezTo>
                  <a:cubicBezTo>
                    <a:pt x="50" y="295"/>
                    <a:pt x="49" y="293"/>
                    <a:pt x="49" y="291"/>
                  </a:cubicBezTo>
                  <a:cubicBezTo>
                    <a:pt x="48" y="292"/>
                    <a:pt x="48" y="294"/>
                    <a:pt x="48" y="295"/>
                  </a:cubicBezTo>
                  <a:cubicBezTo>
                    <a:pt x="49" y="298"/>
                    <a:pt x="51" y="304"/>
                    <a:pt x="51" y="306"/>
                  </a:cubicBezTo>
                  <a:cubicBezTo>
                    <a:pt x="50" y="305"/>
                    <a:pt x="49" y="302"/>
                    <a:pt x="49" y="301"/>
                  </a:cubicBezTo>
                  <a:cubicBezTo>
                    <a:pt x="48" y="301"/>
                    <a:pt x="48" y="302"/>
                    <a:pt x="48" y="301"/>
                  </a:cubicBezTo>
                  <a:cubicBezTo>
                    <a:pt x="46" y="297"/>
                    <a:pt x="45" y="292"/>
                    <a:pt x="43" y="288"/>
                  </a:cubicBezTo>
                  <a:cubicBezTo>
                    <a:pt x="41" y="283"/>
                    <a:pt x="40" y="279"/>
                    <a:pt x="40" y="275"/>
                  </a:cubicBezTo>
                  <a:cubicBezTo>
                    <a:pt x="40" y="277"/>
                    <a:pt x="39" y="276"/>
                    <a:pt x="39" y="277"/>
                  </a:cubicBezTo>
                  <a:cubicBezTo>
                    <a:pt x="41" y="280"/>
                    <a:pt x="41" y="283"/>
                    <a:pt x="41" y="286"/>
                  </a:cubicBezTo>
                  <a:cubicBezTo>
                    <a:pt x="42" y="288"/>
                    <a:pt x="44" y="291"/>
                    <a:pt x="45" y="295"/>
                  </a:cubicBezTo>
                  <a:cubicBezTo>
                    <a:pt x="45" y="296"/>
                    <a:pt x="46" y="298"/>
                    <a:pt x="46" y="299"/>
                  </a:cubicBezTo>
                  <a:cubicBezTo>
                    <a:pt x="47" y="301"/>
                    <a:pt x="47" y="302"/>
                    <a:pt x="48" y="303"/>
                  </a:cubicBezTo>
                  <a:cubicBezTo>
                    <a:pt x="47" y="304"/>
                    <a:pt x="49" y="311"/>
                    <a:pt x="47" y="310"/>
                  </a:cubicBezTo>
                  <a:cubicBezTo>
                    <a:pt x="48" y="312"/>
                    <a:pt x="50" y="316"/>
                    <a:pt x="50" y="317"/>
                  </a:cubicBezTo>
                  <a:cubicBezTo>
                    <a:pt x="49" y="315"/>
                    <a:pt x="48" y="315"/>
                    <a:pt x="47" y="314"/>
                  </a:cubicBezTo>
                  <a:cubicBezTo>
                    <a:pt x="48" y="316"/>
                    <a:pt x="48" y="317"/>
                    <a:pt x="49" y="320"/>
                  </a:cubicBezTo>
                  <a:cubicBezTo>
                    <a:pt x="49" y="320"/>
                    <a:pt x="48" y="319"/>
                    <a:pt x="48" y="321"/>
                  </a:cubicBezTo>
                  <a:cubicBezTo>
                    <a:pt x="50" y="324"/>
                    <a:pt x="51" y="327"/>
                    <a:pt x="53" y="330"/>
                  </a:cubicBezTo>
                  <a:cubicBezTo>
                    <a:pt x="54" y="333"/>
                    <a:pt x="56" y="337"/>
                    <a:pt x="56" y="340"/>
                  </a:cubicBezTo>
                  <a:cubicBezTo>
                    <a:pt x="54" y="340"/>
                    <a:pt x="53" y="335"/>
                    <a:pt x="51" y="333"/>
                  </a:cubicBezTo>
                  <a:cubicBezTo>
                    <a:pt x="52" y="335"/>
                    <a:pt x="49" y="329"/>
                    <a:pt x="49" y="330"/>
                  </a:cubicBezTo>
                  <a:cubicBezTo>
                    <a:pt x="50" y="332"/>
                    <a:pt x="48" y="333"/>
                    <a:pt x="47" y="331"/>
                  </a:cubicBezTo>
                  <a:cubicBezTo>
                    <a:pt x="47" y="330"/>
                    <a:pt x="47" y="328"/>
                    <a:pt x="48" y="328"/>
                  </a:cubicBezTo>
                  <a:cubicBezTo>
                    <a:pt x="47" y="326"/>
                    <a:pt x="46" y="325"/>
                    <a:pt x="45" y="325"/>
                  </a:cubicBezTo>
                  <a:cubicBezTo>
                    <a:pt x="48" y="329"/>
                    <a:pt x="44" y="327"/>
                    <a:pt x="45" y="328"/>
                  </a:cubicBezTo>
                  <a:cubicBezTo>
                    <a:pt x="46" y="328"/>
                    <a:pt x="46" y="329"/>
                    <a:pt x="47" y="330"/>
                  </a:cubicBezTo>
                  <a:cubicBezTo>
                    <a:pt x="46" y="330"/>
                    <a:pt x="47" y="331"/>
                    <a:pt x="47" y="332"/>
                  </a:cubicBezTo>
                  <a:cubicBezTo>
                    <a:pt x="48" y="333"/>
                    <a:pt x="49" y="334"/>
                    <a:pt x="50" y="334"/>
                  </a:cubicBezTo>
                  <a:cubicBezTo>
                    <a:pt x="50" y="337"/>
                    <a:pt x="55" y="344"/>
                    <a:pt x="56" y="348"/>
                  </a:cubicBezTo>
                  <a:cubicBezTo>
                    <a:pt x="54" y="346"/>
                    <a:pt x="53" y="345"/>
                    <a:pt x="53" y="343"/>
                  </a:cubicBezTo>
                  <a:cubicBezTo>
                    <a:pt x="51" y="343"/>
                    <a:pt x="50" y="341"/>
                    <a:pt x="48" y="339"/>
                  </a:cubicBezTo>
                  <a:cubicBezTo>
                    <a:pt x="48" y="337"/>
                    <a:pt x="49" y="338"/>
                    <a:pt x="49" y="339"/>
                  </a:cubicBezTo>
                  <a:cubicBezTo>
                    <a:pt x="48" y="337"/>
                    <a:pt x="45" y="335"/>
                    <a:pt x="46" y="332"/>
                  </a:cubicBezTo>
                  <a:cubicBezTo>
                    <a:pt x="46" y="334"/>
                    <a:pt x="49" y="336"/>
                    <a:pt x="48" y="335"/>
                  </a:cubicBezTo>
                  <a:cubicBezTo>
                    <a:pt x="45" y="331"/>
                    <a:pt x="42" y="329"/>
                    <a:pt x="40" y="325"/>
                  </a:cubicBezTo>
                  <a:cubicBezTo>
                    <a:pt x="40" y="325"/>
                    <a:pt x="40" y="326"/>
                    <a:pt x="40" y="326"/>
                  </a:cubicBezTo>
                  <a:cubicBezTo>
                    <a:pt x="36" y="320"/>
                    <a:pt x="32" y="314"/>
                    <a:pt x="32" y="310"/>
                  </a:cubicBezTo>
                  <a:cubicBezTo>
                    <a:pt x="32" y="308"/>
                    <a:pt x="31" y="307"/>
                    <a:pt x="30" y="305"/>
                  </a:cubicBezTo>
                  <a:cubicBezTo>
                    <a:pt x="30" y="303"/>
                    <a:pt x="29" y="302"/>
                    <a:pt x="29" y="301"/>
                  </a:cubicBezTo>
                  <a:cubicBezTo>
                    <a:pt x="29" y="304"/>
                    <a:pt x="28" y="305"/>
                    <a:pt x="29" y="307"/>
                  </a:cubicBezTo>
                  <a:cubicBezTo>
                    <a:pt x="28" y="304"/>
                    <a:pt x="27" y="303"/>
                    <a:pt x="25" y="302"/>
                  </a:cubicBezTo>
                  <a:cubicBezTo>
                    <a:pt x="26" y="300"/>
                    <a:pt x="24" y="296"/>
                    <a:pt x="24" y="294"/>
                  </a:cubicBezTo>
                  <a:cubicBezTo>
                    <a:pt x="24" y="293"/>
                    <a:pt x="25" y="298"/>
                    <a:pt x="25" y="297"/>
                  </a:cubicBezTo>
                  <a:cubicBezTo>
                    <a:pt x="25" y="295"/>
                    <a:pt x="25" y="292"/>
                    <a:pt x="24" y="290"/>
                  </a:cubicBezTo>
                  <a:cubicBezTo>
                    <a:pt x="23" y="287"/>
                    <a:pt x="23" y="284"/>
                    <a:pt x="22" y="282"/>
                  </a:cubicBezTo>
                  <a:cubicBezTo>
                    <a:pt x="21" y="279"/>
                    <a:pt x="20" y="276"/>
                    <a:pt x="20" y="273"/>
                  </a:cubicBezTo>
                  <a:cubicBezTo>
                    <a:pt x="19" y="271"/>
                    <a:pt x="19" y="268"/>
                    <a:pt x="19" y="266"/>
                  </a:cubicBezTo>
                  <a:cubicBezTo>
                    <a:pt x="20" y="267"/>
                    <a:pt x="20" y="273"/>
                    <a:pt x="21" y="274"/>
                  </a:cubicBezTo>
                  <a:cubicBezTo>
                    <a:pt x="21" y="270"/>
                    <a:pt x="20" y="267"/>
                    <a:pt x="20" y="262"/>
                  </a:cubicBezTo>
                  <a:cubicBezTo>
                    <a:pt x="21" y="261"/>
                    <a:pt x="21" y="263"/>
                    <a:pt x="22" y="266"/>
                  </a:cubicBezTo>
                  <a:cubicBezTo>
                    <a:pt x="20" y="266"/>
                    <a:pt x="24" y="276"/>
                    <a:pt x="21" y="274"/>
                  </a:cubicBezTo>
                  <a:cubicBezTo>
                    <a:pt x="22" y="277"/>
                    <a:pt x="24" y="282"/>
                    <a:pt x="24" y="285"/>
                  </a:cubicBezTo>
                  <a:cubicBezTo>
                    <a:pt x="24" y="286"/>
                    <a:pt x="25" y="285"/>
                    <a:pt x="25" y="287"/>
                  </a:cubicBezTo>
                  <a:cubicBezTo>
                    <a:pt x="25" y="288"/>
                    <a:pt x="24" y="287"/>
                    <a:pt x="24" y="286"/>
                  </a:cubicBezTo>
                  <a:cubicBezTo>
                    <a:pt x="25" y="288"/>
                    <a:pt x="27" y="293"/>
                    <a:pt x="28" y="297"/>
                  </a:cubicBezTo>
                  <a:cubicBezTo>
                    <a:pt x="29" y="299"/>
                    <a:pt x="30" y="302"/>
                    <a:pt x="31" y="304"/>
                  </a:cubicBezTo>
                  <a:cubicBezTo>
                    <a:pt x="32" y="306"/>
                    <a:pt x="33" y="308"/>
                    <a:pt x="33" y="309"/>
                  </a:cubicBezTo>
                  <a:cubicBezTo>
                    <a:pt x="33" y="309"/>
                    <a:pt x="33" y="310"/>
                    <a:pt x="33" y="311"/>
                  </a:cubicBezTo>
                  <a:cubicBezTo>
                    <a:pt x="34" y="311"/>
                    <a:pt x="35" y="313"/>
                    <a:pt x="35" y="313"/>
                  </a:cubicBezTo>
                  <a:cubicBezTo>
                    <a:pt x="34" y="310"/>
                    <a:pt x="35" y="310"/>
                    <a:pt x="35" y="309"/>
                  </a:cubicBezTo>
                  <a:cubicBezTo>
                    <a:pt x="34" y="309"/>
                    <a:pt x="32" y="306"/>
                    <a:pt x="33" y="305"/>
                  </a:cubicBezTo>
                  <a:cubicBezTo>
                    <a:pt x="33" y="304"/>
                    <a:pt x="34" y="307"/>
                    <a:pt x="34" y="306"/>
                  </a:cubicBezTo>
                  <a:cubicBezTo>
                    <a:pt x="34" y="306"/>
                    <a:pt x="34" y="305"/>
                    <a:pt x="34" y="305"/>
                  </a:cubicBezTo>
                  <a:cubicBezTo>
                    <a:pt x="34" y="305"/>
                    <a:pt x="35" y="306"/>
                    <a:pt x="35" y="306"/>
                  </a:cubicBezTo>
                  <a:cubicBezTo>
                    <a:pt x="34" y="303"/>
                    <a:pt x="31" y="299"/>
                    <a:pt x="31" y="297"/>
                  </a:cubicBezTo>
                  <a:cubicBezTo>
                    <a:pt x="32" y="300"/>
                    <a:pt x="33" y="298"/>
                    <a:pt x="33" y="299"/>
                  </a:cubicBezTo>
                  <a:cubicBezTo>
                    <a:pt x="34" y="303"/>
                    <a:pt x="37" y="308"/>
                    <a:pt x="38" y="309"/>
                  </a:cubicBezTo>
                  <a:cubicBezTo>
                    <a:pt x="36" y="304"/>
                    <a:pt x="38" y="304"/>
                    <a:pt x="37" y="301"/>
                  </a:cubicBezTo>
                  <a:cubicBezTo>
                    <a:pt x="38" y="304"/>
                    <a:pt x="37" y="303"/>
                    <a:pt x="38" y="305"/>
                  </a:cubicBezTo>
                  <a:cubicBezTo>
                    <a:pt x="40" y="305"/>
                    <a:pt x="39" y="303"/>
                    <a:pt x="39" y="300"/>
                  </a:cubicBezTo>
                  <a:cubicBezTo>
                    <a:pt x="40" y="302"/>
                    <a:pt x="40" y="301"/>
                    <a:pt x="41" y="302"/>
                  </a:cubicBezTo>
                  <a:cubicBezTo>
                    <a:pt x="40" y="300"/>
                    <a:pt x="39" y="296"/>
                    <a:pt x="41" y="298"/>
                  </a:cubicBezTo>
                  <a:cubicBezTo>
                    <a:pt x="40" y="295"/>
                    <a:pt x="38" y="292"/>
                    <a:pt x="39" y="291"/>
                  </a:cubicBezTo>
                  <a:cubicBezTo>
                    <a:pt x="40" y="293"/>
                    <a:pt x="41" y="298"/>
                    <a:pt x="42" y="297"/>
                  </a:cubicBezTo>
                  <a:cubicBezTo>
                    <a:pt x="39" y="291"/>
                    <a:pt x="38" y="286"/>
                    <a:pt x="38" y="281"/>
                  </a:cubicBezTo>
                  <a:cubicBezTo>
                    <a:pt x="38" y="276"/>
                    <a:pt x="38" y="272"/>
                    <a:pt x="35" y="266"/>
                  </a:cubicBezTo>
                  <a:cubicBezTo>
                    <a:pt x="37" y="266"/>
                    <a:pt x="36" y="264"/>
                    <a:pt x="36" y="262"/>
                  </a:cubicBezTo>
                  <a:cubicBezTo>
                    <a:pt x="37" y="263"/>
                    <a:pt x="39" y="265"/>
                    <a:pt x="40" y="266"/>
                  </a:cubicBezTo>
                  <a:cubicBezTo>
                    <a:pt x="40" y="268"/>
                    <a:pt x="40" y="268"/>
                    <a:pt x="41" y="270"/>
                  </a:cubicBezTo>
                  <a:cubicBezTo>
                    <a:pt x="41" y="272"/>
                    <a:pt x="40" y="270"/>
                    <a:pt x="40" y="273"/>
                  </a:cubicBezTo>
                  <a:cubicBezTo>
                    <a:pt x="41" y="272"/>
                    <a:pt x="41" y="272"/>
                    <a:pt x="41" y="271"/>
                  </a:cubicBezTo>
                  <a:cubicBezTo>
                    <a:pt x="42" y="275"/>
                    <a:pt x="42" y="276"/>
                    <a:pt x="43" y="281"/>
                  </a:cubicBezTo>
                  <a:cubicBezTo>
                    <a:pt x="45" y="282"/>
                    <a:pt x="45" y="284"/>
                    <a:pt x="46" y="282"/>
                  </a:cubicBezTo>
                  <a:cubicBezTo>
                    <a:pt x="44" y="278"/>
                    <a:pt x="45" y="275"/>
                    <a:pt x="42" y="271"/>
                  </a:cubicBezTo>
                  <a:cubicBezTo>
                    <a:pt x="43" y="273"/>
                    <a:pt x="44" y="268"/>
                    <a:pt x="42" y="267"/>
                  </a:cubicBezTo>
                  <a:cubicBezTo>
                    <a:pt x="43" y="268"/>
                    <a:pt x="43" y="270"/>
                    <a:pt x="43" y="270"/>
                  </a:cubicBezTo>
                  <a:cubicBezTo>
                    <a:pt x="42" y="270"/>
                    <a:pt x="42" y="271"/>
                    <a:pt x="42" y="270"/>
                  </a:cubicBezTo>
                  <a:cubicBezTo>
                    <a:pt x="41" y="267"/>
                    <a:pt x="40" y="265"/>
                    <a:pt x="41" y="264"/>
                  </a:cubicBezTo>
                  <a:cubicBezTo>
                    <a:pt x="41" y="265"/>
                    <a:pt x="41" y="267"/>
                    <a:pt x="42" y="267"/>
                  </a:cubicBezTo>
                  <a:cubicBezTo>
                    <a:pt x="41" y="265"/>
                    <a:pt x="42" y="267"/>
                    <a:pt x="42" y="265"/>
                  </a:cubicBezTo>
                  <a:cubicBezTo>
                    <a:pt x="41" y="263"/>
                    <a:pt x="40" y="257"/>
                    <a:pt x="40" y="255"/>
                  </a:cubicBezTo>
                  <a:cubicBezTo>
                    <a:pt x="41" y="255"/>
                    <a:pt x="41" y="255"/>
                    <a:pt x="41" y="255"/>
                  </a:cubicBezTo>
                  <a:cubicBezTo>
                    <a:pt x="41" y="258"/>
                    <a:pt x="44" y="259"/>
                    <a:pt x="42" y="258"/>
                  </a:cubicBezTo>
                  <a:cubicBezTo>
                    <a:pt x="42" y="253"/>
                    <a:pt x="39" y="251"/>
                    <a:pt x="38" y="251"/>
                  </a:cubicBezTo>
                  <a:cubicBezTo>
                    <a:pt x="37" y="249"/>
                    <a:pt x="39" y="249"/>
                    <a:pt x="39" y="248"/>
                  </a:cubicBezTo>
                  <a:cubicBezTo>
                    <a:pt x="37" y="248"/>
                    <a:pt x="37" y="244"/>
                    <a:pt x="35" y="243"/>
                  </a:cubicBezTo>
                  <a:cubicBezTo>
                    <a:pt x="36" y="244"/>
                    <a:pt x="35" y="246"/>
                    <a:pt x="34" y="244"/>
                  </a:cubicBezTo>
                  <a:cubicBezTo>
                    <a:pt x="34" y="242"/>
                    <a:pt x="34" y="238"/>
                    <a:pt x="33" y="235"/>
                  </a:cubicBezTo>
                  <a:cubicBezTo>
                    <a:pt x="33" y="232"/>
                    <a:pt x="33" y="228"/>
                    <a:pt x="33" y="227"/>
                  </a:cubicBezTo>
                  <a:cubicBezTo>
                    <a:pt x="34" y="227"/>
                    <a:pt x="34" y="229"/>
                    <a:pt x="34" y="226"/>
                  </a:cubicBezTo>
                  <a:cubicBezTo>
                    <a:pt x="32" y="226"/>
                    <a:pt x="34" y="220"/>
                    <a:pt x="33" y="218"/>
                  </a:cubicBezTo>
                  <a:cubicBezTo>
                    <a:pt x="32" y="218"/>
                    <a:pt x="33" y="221"/>
                    <a:pt x="32" y="221"/>
                  </a:cubicBezTo>
                  <a:cubicBezTo>
                    <a:pt x="32" y="217"/>
                    <a:pt x="30" y="218"/>
                    <a:pt x="30" y="216"/>
                  </a:cubicBezTo>
                  <a:cubicBezTo>
                    <a:pt x="31" y="212"/>
                    <a:pt x="30" y="203"/>
                    <a:pt x="30" y="200"/>
                  </a:cubicBezTo>
                  <a:cubicBezTo>
                    <a:pt x="29" y="201"/>
                    <a:pt x="30" y="204"/>
                    <a:pt x="29" y="205"/>
                  </a:cubicBezTo>
                  <a:cubicBezTo>
                    <a:pt x="28" y="204"/>
                    <a:pt x="27" y="205"/>
                    <a:pt x="26" y="204"/>
                  </a:cubicBezTo>
                  <a:cubicBezTo>
                    <a:pt x="27" y="202"/>
                    <a:pt x="26" y="198"/>
                    <a:pt x="26" y="197"/>
                  </a:cubicBezTo>
                  <a:cubicBezTo>
                    <a:pt x="25" y="200"/>
                    <a:pt x="25" y="201"/>
                    <a:pt x="24" y="198"/>
                  </a:cubicBezTo>
                  <a:cubicBezTo>
                    <a:pt x="24" y="201"/>
                    <a:pt x="24" y="204"/>
                    <a:pt x="25" y="206"/>
                  </a:cubicBezTo>
                  <a:cubicBezTo>
                    <a:pt x="25" y="209"/>
                    <a:pt x="25" y="211"/>
                    <a:pt x="25" y="215"/>
                  </a:cubicBezTo>
                  <a:cubicBezTo>
                    <a:pt x="26" y="215"/>
                    <a:pt x="26" y="215"/>
                    <a:pt x="26" y="216"/>
                  </a:cubicBezTo>
                  <a:cubicBezTo>
                    <a:pt x="26" y="216"/>
                    <a:pt x="27" y="219"/>
                    <a:pt x="26" y="220"/>
                  </a:cubicBezTo>
                  <a:cubicBezTo>
                    <a:pt x="25" y="220"/>
                    <a:pt x="25" y="215"/>
                    <a:pt x="24" y="216"/>
                  </a:cubicBezTo>
                  <a:cubicBezTo>
                    <a:pt x="24" y="218"/>
                    <a:pt x="26" y="225"/>
                    <a:pt x="24" y="224"/>
                  </a:cubicBezTo>
                  <a:cubicBezTo>
                    <a:pt x="25" y="225"/>
                    <a:pt x="25" y="227"/>
                    <a:pt x="25" y="228"/>
                  </a:cubicBezTo>
                  <a:cubicBezTo>
                    <a:pt x="27" y="227"/>
                    <a:pt x="27" y="237"/>
                    <a:pt x="25" y="235"/>
                  </a:cubicBezTo>
                  <a:cubicBezTo>
                    <a:pt x="25" y="237"/>
                    <a:pt x="26" y="239"/>
                    <a:pt x="26" y="241"/>
                  </a:cubicBezTo>
                  <a:cubicBezTo>
                    <a:pt x="26" y="243"/>
                    <a:pt x="26" y="244"/>
                    <a:pt x="25" y="245"/>
                  </a:cubicBezTo>
                  <a:cubicBezTo>
                    <a:pt x="25" y="240"/>
                    <a:pt x="24" y="236"/>
                    <a:pt x="23" y="232"/>
                  </a:cubicBezTo>
                  <a:cubicBezTo>
                    <a:pt x="23" y="234"/>
                    <a:pt x="22" y="234"/>
                    <a:pt x="23" y="236"/>
                  </a:cubicBezTo>
                  <a:cubicBezTo>
                    <a:pt x="24" y="236"/>
                    <a:pt x="24" y="238"/>
                    <a:pt x="24" y="239"/>
                  </a:cubicBezTo>
                  <a:cubicBezTo>
                    <a:pt x="24" y="239"/>
                    <a:pt x="24" y="242"/>
                    <a:pt x="24" y="243"/>
                  </a:cubicBezTo>
                  <a:cubicBezTo>
                    <a:pt x="23" y="242"/>
                    <a:pt x="23" y="244"/>
                    <a:pt x="23" y="245"/>
                  </a:cubicBezTo>
                  <a:cubicBezTo>
                    <a:pt x="21" y="241"/>
                    <a:pt x="22" y="237"/>
                    <a:pt x="22" y="234"/>
                  </a:cubicBezTo>
                  <a:cubicBezTo>
                    <a:pt x="21" y="234"/>
                    <a:pt x="22" y="238"/>
                    <a:pt x="21" y="239"/>
                  </a:cubicBezTo>
                  <a:cubicBezTo>
                    <a:pt x="21" y="239"/>
                    <a:pt x="21" y="237"/>
                    <a:pt x="20" y="237"/>
                  </a:cubicBezTo>
                  <a:cubicBezTo>
                    <a:pt x="20" y="238"/>
                    <a:pt x="21" y="242"/>
                    <a:pt x="21" y="243"/>
                  </a:cubicBezTo>
                  <a:cubicBezTo>
                    <a:pt x="20" y="241"/>
                    <a:pt x="20" y="238"/>
                    <a:pt x="19" y="238"/>
                  </a:cubicBezTo>
                  <a:cubicBezTo>
                    <a:pt x="19" y="235"/>
                    <a:pt x="19" y="233"/>
                    <a:pt x="19" y="230"/>
                  </a:cubicBezTo>
                  <a:cubicBezTo>
                    <a:pt x="18" y="232"/>
                    <a:pt x="17" y="227"/>
                    <a:pt x="16" y="227"/>
                  </a:cubicBezTo>
                  <a:cubicBezTo>
                    <a:pt x="17" y="230"/>
                    <a:pt x="19" y="235"/>
                    <a:pt x="18" y="239"/>
                  </a:cubicBezTo>
                  <a:cubicBezTo>
                    <a:pt x="18" y="243"/>
                    <a:pt x="20" y="249"/>
                    <a:pt x="19" y="252"/>
                  </a:cubicBezTo>
                  <a:cubicBezTo>
                    <a:pt x="19" y="250"/>
                    <a:pt x="18" y="248"/>
                    <a:pt x="17" y="247"/>
                  </a:cubicBezTo>
                  <a:cubicBezTo>
                    <a:pt x="16" y="250"/>
                    <a:pt x="19" y="253"/>
                    <a:pt x="18" y="256"/>
                  </a:cubicBezTo>
                  <a:cubicBezTo>
                    <a:pt x="18" y="255"/>
                    <a:pt x="18" y="254"/>
                    <a:pt x="18" y="255"/>
                  </a:cubicBezTo>
                  <a:cubicBezTo>
                    <a:pt x="18" y="257"/>
                    <a:pt x="19" y="257"/>
                    <a:pt x="19" y="258"/>
                  </a:cubicBezTo>
                  <a:cubicBezTo>
                    <a:pt x="19" y="260"/>
                    <a:pt x="19" y="263"/>
                    <a:pt x="18" y="261"/>
                  </a:cubicBezTo>
                  <a:cubicBezTo>
                    <a:pt x="17" y="251"/>
                    <a:pt x="14" y="242"/>
                    <a:pt x="15" y="232"/>
                  </a:cubicBezTo>
                  <a:cubicBezTo>
                    <a:pt x="16" y="238"/>
                    <a:pt x="15" y="245"/>
                    <a:pt x="17" y="247"/>
                  </a:cubicBezTo>
                  <a:cubicBezTo>
                    <a:pt x="16" y="244"/>
                    <a:pt x="17" y="242"/>
                    <a:pt x="16" y="240"/>
                  </a:cubicBezTo>
                  <a:cubicBezTo>
                    <a:pt x="16" y="237"/>
                    <a:pt x="17" y="236"/>
                    <a:pt x="16" y="233"/>
                  </a:cubicBezTo>
                  <a:cubicBezTo>
                    <a:pt x="17" y="236"/>
                    <a:pt x="16" y="234"/>
                    <a:pt x="15" y="233"/>
                  </a:cubicBezTo>
                  <a:cubicBezTo>
                    <a:pt x="15" y="231"/>
                    <a:pt x="15" y="231"/>
                    <a:pt x="15" y="227"/>
                  </a:cubicBezTo>
                  <a:cubicBezTo>
                    <a:pt x="14" y="227"/>
                    <a:pt x="14" y="220"/>
                    <a:pt x="12" y="220"/>
                  </a:cubicBezTo>
                  <a:cubicBezTo>
                    <a:pt x="14" y="228"/>
                    <a:pt x="14" y="236"/>
                    <a:pt x="13" y="243"/>
                  </a:cubicBezTo>
                  <a:cubicBezTo>
                    <a:pt x="14" y="245"/>
                    <a:pt x="14" y="241"/>
                    <a:pt x="15" y="243"/>
                  </a:cubicBezTo>
                  <a:cubicBezTo>
                    <a:pt x="15" y="244"/>
                    <a:pt x="15" y="245"/>
                    <a:pt x="14" y="246"/>
                  </a:cubicBezTo>
                  <a:cubicBezTo>
                    <a:pt x="12" y="244"/>
                    <a:pt x="13" y="247"/>
                    <a:pt x="12" y="249"/>
                  </a:cubicBezTo>
                  <a:cubicBezTo>
                    <a:pt x="11" y="245"/>
                    <a:pt x="13" y="246"/>
                    <a:pt x="12" y="243"/>
                  </a:cubicBezTo>
                  <a:cubicBezTo>
                    <a:pt x="12" y="241"/>
                    <a:pt x="10" y="238"/>
                    <a:pt x="11" y="237"/>
                  </a:cubicBezTo>
                  <a:cubicBezTo>
                    <a:pt x="11" y="237"/>
                    <a:pt x="11" y="238"/>
                    <a:pt x="12" y="238"/>
                  </a:cubicBezTo>
                  <a:cubicBezTo>
                    <a:pt x="12" y="237"/>
                    <a:pt x="12" y="236"/>
                    <a:pt x="12" y="235"/>
                  </a:cubicBezTo>
                  <a:cubicBezTo>
                    <a:pt x="11" y="236"/>
                    <a:pt x="11" y="235"/>
                    <a:pt x="10" y="234"/>
                  </a:cubicBezTo>
                  <a:cubicBezTo>
                    <a:pt x="12" y="233"/>
                    <a:pt x="12" y="231"/>
                    <a:pt x="12" y="227"/>
                  </a:cubicBezTo>
                  <a:cubicBezTo>
                    <a:pt x="12" y="227"/>
                    <a:pt x="11" y="228"/>
                    <a:pt x="11" y="227"/>
                  </a:cubicBezTo>
                  <a:cubicBezTo>
                    <a:pt x="12" y="224"/>
                    <a:pt x="11" y="220"/>
                    <a:pt x="12" y="217"/>
                  </a:cubicBezTo>
                  <a:cubicBezTo>
                    <a:pt x="11" y="216"/>
                    <a:pt x="12" y="213"/>
                    <a:pt x="11" y="211"/>
                  </a:cubicBezTo>
                  <a:cubicBezTo>
                    <a:pt x="12" y="211"/>
                    <a:pt x="10" y="204"/>
                    <a:pt x="12" y="203"/>
                  </a:cubicBezTo>
                  <a:cubicBezTo>
                    <a:pt x="11" y="203"/>
                    <a:pt x="11" y="203"/>
                    <a:pt x="11" y="202"/>
                  </a:cubicBezTo>
                  <a:cubicBezTo>
                    <a:pt x="8" y="201"/>
                    <a:pt x="11" y="213"/>
                    <a:pt x="9" y="215"/>
                  </a:cubicBezTo>
                  <a:cubicBezTo>
                    <a:pt x="9" y="211"/>
                    <a:pt x="8" y="212"/>
                    <a:pt x="8" y="215"/>
                  </a:cubicBezTo>
                  <a:cubicBezTo>
                    <a:pt x="7" y="212"/>
                    <a:pt x="8" y="208"/>
                    <a:pt x="8" y="206"/>
                  </a:cubicBezTo>
                  <a:cubicBezTo>
                    <a:pt x="9" y="203"/>
                    <a:pt x="9" y="201"/>
                    <a:pt x="8" y="201"/>
                  </a:cubicBezTo>
                  <a:cubicBezTo>
                    <a:pt x="8" y="199"/>
                    <a:pt x="10" y="193"/>
                    <a:pt x="9" y="194"/>
                  </a:cubicBezTo>
                  <a:cubicBezTo>
                    <a:pt x="9" y="198"/>
                    <a:pt x="9" y="195"/>
                    <a:pt x="8" y="195"/>
                  </a:cubicBezTo>
                  <a:cubicBezTo>
                    <a:pt x="7" y="196"/>
                    <a:pt x="8" y="200"/>
                    <a:pt x="7" y="202"/>
                  </a:cubicBezTo>
                  <a:cubicBezTo>
                    <a:pt x="7" y="202"/>
                    <a:pt x="7" y="196"/>
                    <a:pt x="7" y="199"/>
                  </a:cubicBezTo>
                  <a:cubicBezTo>
                    <a:pt x="7" y="202"/>
                    <a:pt x="7" y="202"/>
                    <a:pt x="8" y="204"/>
                  </a:cubicBezTo>
                  <a:cubicBezTo>
                    <a:pt x="7" y="205"/>
                    <a:pt x="6" y="206"/>
                    <a:pt x="6" y="207"/>
                  </a:cubicBezTo>
                  <a:cubicBezTo>
                    <a:pt x="6" y="208"/>
                    <a:pt x="8" y="206"/>
                    <a:pt x="7" y="209"/>
                  </a:cubicBezTo>
                  <a:cubicBezTo>
                    <a:pt x="4" y="211"/>
                    <a:pt x="7" y="221"/>
                    <a:pt x="6" y="226"/>
                  </a:cubicBezTo>
                  <a:cubicBezTo>
                    <a:pt x="5" y="220"/>
                    <a:pt x="4" y="215"/>
                    <a:pt x="4" y="210"/>
                  </a:cubicBezTo>
                  <a:cubicBezTo>
                    <a:pt x="4" y="205"/>
                    <a:pt x="4" y="200"/>
                    <a:pt x="4" y="196"/>
                  </a:cubicBezTo>
                  <a:cubicBezTo>
                    <a:pt x="4" y="197"/>
                    <a:pt x="3" y="197"/>
                    <a:pt x="3" y="196"/>
                  </a:cubicBezTo>
                  <a:cubicBezTo>
                    <a:pt x="3" y="195"/>
                    <a:pt x="3" y="194"/>
                    <a:pt x="3" y="194"/>
                  </a:cubicBezTo>
                  <a:cubicBezTo>
                    <a:pt x="4" y="194"/>
                    <a:pt x="5" y="193"/>
                    <a:pt x="5" y="192"/>
                  </a:cubicBezTo>
                  <a:cubicBezTo>
                    <a:pt x="4" y="189"/>
                    <a:pt x="6" y="189"/>
                    <a:pt x="6" y="186"/>
                  </a:cubicBezTo>
                  <a:cubicBezTo>
                    <a:pt x="5" y="180"/>
                    <a:pt x="7" y="164"/>
                    <a:pt x="8" y="159"/>
                  </a:cubicBezTo>
                  <a:cubicBezTo>
                    <a:pt x="9" y="157"/>
                    <a:pt x="9" y="153"/>
                    <a:pt x="10" y="148"/>
                  </a:cubicBezTo>
                  <a:cubicBezTo>
                    <a:pt x="10" y="144"/>
                    <a:pt x="12" y="139"/>
                    <a:pt x="13" y="137"/>
                  </a:cubicBezTo>
                  <a:cubicBezTo>
                    <a:pt x="13" y="137"/>
                    <a:pt x="12" y="138"/>
                    <a:pt x="12" y="137"/>
                  </a:cubicBezTo>
                  <a:cubicBezTo>
                    <a:pt x="12" y="135"/>
                    <a:pt x="13" y="131"/>
                    <a:pt x="14" y="127"/>
                  </a:cubicBezTo>
                  <a:cubicBezTo>
                    <a:pt x="16" y="124"/>
                    <a:pt x="16" y="121"/>
                    <a:pt x="16" y="121"/>
                  </a:cubicBezTo>
                  <a:cubicBezTo>
                    <a:pt x="16" y="120"/>
                    <a:pt x="15" y="121"/>
                    <a:pt x="15" y="120"/>
                  </a:cubicBezTo>
                  <a:cubicBezTo>
                    <a:pt x="16" y="118"/>
                    <a:pt x="17" y="118"/>
                    <a:pt x="18" y="117"/>
                  </a:cubicBezTo>
                  <a:cubicBezTo>
                    <a:pt x="16" y="113"/>
                    <a:pt x="21" y="108"/>
                    <a:pt x="21" y="103"/>
                  </a:cubicBezTo>
                  <a:cubicBezTo>
                    <a:pt x="19" y="103"/>
                    <a:pt x="20" y="106"/>
                    <a:pt x="20" y="106"/>
                  </a:cubicBezTo>
                  <a:close/>
                  <a:moveTo>
                    <a:pt x="24" y="291"/>
                  </a:moveTo>
                  <a:cubicBezTo>
                    <a:pt x="23" y="293"/>
                    <a:pt x="21" y="285"/>
                    <a:pt x="21" y="288"/>
                  </a:cubicBezTo>
                  <a:cubicBezTo>
                    <a:pt x="20" y="287"/>
                    <a:pt x="21" y="286"/>
                    <a:pt x="21" y="285"/>
                  </a:cubicBezTo>
                  <a:cubicBezTo>
                    <a:pt x="22" y="285"/>
                    <a:pt x="23" y="289"/>
                    <a:pt x="24" y="291"/>
                  </a:cubicBezTo>
                  <a:close/>
                  <a:moveTo>
                    <a:pt x="78" y="356"/>
                  </a:moveTo>
                  <a:cubicBezTo>
                    <a:pt x="79" y="358"/>
                    <a:pt x="80" y="360"/>
                    <a:pt x="81" y="361"/>
                  </a:cubicBezTo>
                  <a:cubicBezTo>
                    <a:pt x="81" y="362"/>
                    <a:pt x="78" y="359"/>
                    <a:pt x="76" y="356"/>
                  </a:cubicBezTo>
                  <a:cubicBezTo>
                    <a:pt x="77" y="360"/>
                    <a:pt x="82" y="364"/>
                    <a:pt x="84" y="367"/>
                  </a:cubicBezTo>
                  <a:cubicBezTo>
                    <a:pt x="84" y="368"/>
                    <a:pt x="83" y="367"/>
                    <a:pt x="83" y="368"/>
                  </a:cubicBezTo>
                  <a:cubicBezTo>
                    <a:pt x="82" y="368"/>
                    <a:pt x="82" y="365"/>
                    <a:pt x="83" y="366"/>
                  </a:cubicBezTo>
                  <a:cubicBezTo>
                    <a:pt x="81" y="366"/>
                    <a:pt x="78" y="359"/>
                    <a:pt x="76" y="361"/>
                  </a:cubicBezTo>
                  <a:cubicBezTo>
                    <a:pt x="76" y="359"/>
                    <a:pt x="74" y="357"/>
                    <a:pt x="73" y="354"/>
                  </a:cubicBezTo>
                  <a:cubicBezTo>
                    <a:pt x="72" y="354"/>
                    <a:pt x="70" y="351"/>
                    <a:pt x="69" y="349"/>
                  </a:cubicBezTo>
                  <a:cubicBezTo>
                    <a:pt x="72" y="351"/>
                    <a:pt x="74" y="355"/>
                    <a:pt x="78" y="356"/>
                  </a:cubicBezTo>
                  <a:close/>
                  <a:moveTo>
                    <a:pt x="61" y="305"/>
                  </a:moveTo>
                  <a:cubicBezTo>
                    <a:pt x="62" y="308"/>
                    <a:pt x="62" y="308"/>
                    <a:pt x="64" y="312"/>
                  </a:cubicBezTo>
                  <a:cubicBezTo>
                    <a:pt x="62" y="311"/>
                    <a:pt x="62" y="310"/>
                    <a:pt x="62" y="313"/>
                  </a:cubicBezTo>
                  <a:cubicBezTo>
                    <a:pt x="61" y="313"/>
                    <a:pt x="62" y="312"/>
                    <a:pt x="60" y="310"/>
                  </a:cubicBezTo>
                  <a:cubicBezTo>
                    <a:pt x="61" y="309"/>
                    <a:pt x="61" y="308"/>
                    <a:pt x="60" y="305"/>
                  </a:cubicBezTo>
                  <a:cubicBezTo>
                    <a:pt x="60" y="305"/>
                    <a:pt x="61" y="305"/>
                    <a:pt x="61" y="305"/>
                  </a:cubicBezTo>
                  <a:close/>
                  <a:moveTo>
                    <a:pt x="98" y="374"/>
                  </a:moveTo>
                  <a:cubicBezTo>
                    <a:pt x="96" y="372"/>
                    <a:pt x="95" y="371"/>
                    <a:pt x="93" y="368"/>
                  </a:cubicBezTo>
                  <a:cubicBezTo>
                    <a:pt x="95" y="369"/>
                    <a:pt x="99" y="373"/>
                    <a:pt x="98" y="374"/>
                  </a:cubicBezTo>
                  <a:close/>
                  <a:moveTo>
                    <a:pt x="241" y="468"/>
                  </a:moveTo>
                  <a:cubicBezTo>
                    <a:pt x="240" y="469"/>
                    <a:pt x="239" y="468"/>
                    <a:pt x="236" y="468"/>
                  </a:cubicBezTo>
                  <a:cubicBezTo>
                    <a:pt x="237" y="467"/>
                    <a:pt x="237" y="467"/>
                    <a:pt x="237" y="467"/>
                  </a:cubicBezTo>
                  <a:cubicBezTo>
                    <a:pt x="238" y="467"/>
                    <a:pt x="239" y="467"/>
                    <a:pt x="241" y="468"/>
                  </a:cubicBezTo>
                  <a:close/>
                  <a:moveTo>
                    <a:pt x="258" y="467"/>
                  </a:moveTo>
                  <a:cubicBezTo>
                    <a:pt x="260" y="467"/>
                    <a:pt x="260" y="467"/>
                    <a:pt x="261" y="467"/>
                  </a:cubicBezTo>
                  <a:cubicBezTo>
                    <a:pt x="262" y="469"/>
                    <a:pt x="265" y="469"/>
                    <a:pt x="268" y="469"/>
                  </a:cubicBezTo>
                  <a:cubicBezTo>
                    <a:pt x="267" y="470"/>
                    <a:pt x="266" y="470"/>
                    <a:pt x="264" y="469"/>
                  </a:cubicBezTo>
                  <a:cubicBezTo>
                    <a:pt x="263" y="469"/>
                    <a:pt x="261" y="469"/>
                    <a:pt x="260" y="468"/>
                  </a:cubicBezTo>
                  <a:cubicBezTo>
                    <a:pt x="259" y="468"/>
                    <a:pt x="258" y="467"/>
                    <a:pt x="258" y="467"/>
                  </a:cubicBezTo>
                  <a:close/>
                  <a:moveTo>
                    <a:pt x="233" y="455"/>
                  </a:moveTo>
                  <a:cubicBezTo>
                    <a:pt x="237" y="456"/>
                    <a:pt x="235" y="457"/>
                    <a:pt x="238" y="458"/>
                  </a:cubicBezTo>
                  <a:cubicBezTo>
                    <a:pt x="236" y="458"/>
                    <a:pt x="233" y="456"/>
                    <a:pt x="233" y="455"/>
                  </a:cubicBezTo>
                  <a:close/>
                  <a:moveTo>
                    <a:pt x="165" y="402"/>
                  </a:moveTo>
                  <a:cubicBezTo>
                    <a:pt x="165" y="401"/>
                    <a:pt x="167" y="403"/>
                    <a:pt x="168" y="403"/>
                  </a:cubicBezTo>
                  <a:cubicBezTo>
                    <a:pt x="169" y="404"/>
                    <a:pt x="167" y="403"/>
                    <a:pt x="168" y="405"/>
                  </a:cubicBezTo>
                  <a:cubicBezTo>
                    <a:pt x="167" y="403"/>
                    <a:pt x="166" y="404"/>
                    <a:pt x="165" y="402"/>
                  </a:cubicBezTo>
                  <a:close/>
                  <a:moveTo>
                    <a:pt x="163" y="378"/>
                  </a:moveTo>
                  <a:cubicBezTo>
                    <a:pt x="164" y="378"/>
                    <a:pt x="165" y="380"/>
                    <a:pt x="164" y="379"/>
                  </a:cubicBezTo>
                  <a:cubicBezTo>
                    <a:pt x="165" y="380"/>
                    <a:pt x="167" y="381"/>
                    <a:pt x="166" y="382"/>
                  </a:cubicBezTo>
                  <a:cubicBezTo>
                    <a:pt x="167" y="382"/>
                    <a:pt x="167" y="382"/>
                    <a:pt x="167" y="381"/>
                  </a:cubicBezTo>
                  <a:cubicBezTo>
                    <a:pt x="169" y="383"/>
                    <a:pt x="169" y="383"/>
                    <a:pt x="170" y="384"/>
                  </a:cubicBezTo>
                  <a:cubicBezTo>
                    <a:pt x="170" y="385"/>
                    <a:pt x="168" y="385"/>
                    <a:pt x="167" y="384"/>
                  </a:cubicBezTo>
                  <a:cubicBezTo>
                    <a:pt x="169" y="386"/>
                    <a:pt x="170" y="387"/>
                    <a:pt x="171" y="389"/>
                  </a:cubicBezTo>
                  <a:cubicBezTo>
                    <a:pt x="173" y="390"/>
                    <a:pt x="171" y="388"/>
                    <a:pt x="172" y="388"/>
                  </a:cubicBezTo>
                  <a:cubicBezTo>
                    <a:pt x="174" y="389"/>
                    <a:pt x="174" y="390"/>
                    <a:pt x="175" y="391"/>
                  </a:cubicBezTo>
                  <a:cubicBezTo>
                    <a:pt x="173" y="390"/>
                    <a:pt x="170" y="390"/>
                    <a:pt x="170" y="388"/>
                  </a:cubicBezTo>
                  <a:cubicBezTo>
                    <a:pt x="169" y="387"/>
                    <a:pt x="167" y="387"/>
                    <a:pt x="167" y="386"/>
                  </a:cubicBezTo>
                  <a:cubicBezTo>
                    <a:pt x="166" y="387"/>
                    <a:pt x="163" y="382"/>
                    <a:pt x="163" y="385"/>
                  </a:cubicBezTo>
                  <a:cubicBezTo>
                    <a:pt x="164" y="386"/>
                    <a:pt x="162" y="383"/>
                    <a:pt x="164" y="385"/>
                  </a:cubicBezTo>
                  <a:cubicBezTo>
                    <a:pt x="163" y="386"/>
                    <a:pt x="164" y="387"/>
                    <a:pt x="164" y="387"/>
                  </a:cubicBezTo>
                  <a:cubicBezTo>
                    <a:pt x="167" y="389"/>
                    <a:pt x="171" y="392"/>
                    <a:pt x="172" y="395"/>
                  </a:cubicBezTo>
                  <a:cubicBezTo>
                    <a:pt x="173" y="395"/>
                    <a:pt x="173" y="394"/>
                    <a:pt x="173" y="394"/>
                  </a:cubicBezTo>
                  <a:cubicBezTo>
                    <a:pt x="176" y="397"/>
                    <a:pt x="178" y="398"/>
                    <a:pt x="180" y="399"/>
                  </a:cubicBezTo>
                  <a:cubicBezTo>
                    <a:pt x="182" y="401"/>
                    <a:pt x="183" y="402"/>
                    <a:pt x="185" y="404"/>
                  </a:cubicBezTo>
                  <a:cubicBezTo>
                    <a:pt x="185" y="406"/>
                    <a:pt x="182" y="404"/>
                    <a:pt x="181" y="404"/>
                  </a:cubicBezTo>
                  <a:cubicBezTo>
                    <a:pt x="180" y="402"/>
                    <a:pt x="183" y="404"/>
                    <a:pt x="184" y="405"/>
                  </a:cubicBezTo>
                  <a:cubicBezTo>
                    <a:pt x="183" y="403"/>
                    <a:pt x="179" y="402"/>
                    <a:pt x="180" y="401"/>
                  </a:cubicBezTo>
                  <a:cubicBezTo>
                    <a:pt x="179" y="400"/>
                    <a:pt x="179" y="400"/>
                    <a:pt x="178" y="399"/>
                  </a:cubicBezTo>
                  <a:cubicBezTo>
                    <a:pt x="176" y="398"/>
                    <a:pt x="178" y="400"/>
                    <a:pt x="177" y="400"/>
                  </a:cubicBezTo>
                  <a:cubicBezTo>
                    <a:pt x="176" y="398"/>
                    <a:pt x="175" y="397"/>
                    <a:pt x="172" y="395"/>
                  </a:cubicBezTo>
                  <a:cubicBezTo>
                    <a:pt x="172" y="396"/>
                    <a:pt x="173" y="397"/>
                    <a:pt x="174" y="399"/>
                  </a:cubicBezTo>
                  <a:cubicBezTo>
                    <a:pt x="172" y="398"/>
                    <a:pt x="170" y="397"/>
                    <a:pt x="170" y="395"/>
                  </a:cubicBezTo>
                  <a:cubicBezTo>
                    <a:pt x="169" y="395"/>
                    <a:pt x="170" y="397"/>
                    <a:pt x="168" y="396"/>
                  </a:cubicBezTo>
                  <a:cubicBezTo>
                    <a:pt x="167" y="394"/>
                    <a:pt x="165" y="393"/>
                    <a:pt x="164" y="391"/>
                  </a:cubicBezTo>
                  <a:cubicBezTo>
                    <a:pt x="162" y="390"/>
                    <a:pt x="165" y="392"/>
                    <a:pt x="164" y="393"/>
                  </a:cubicBezTo>
                  <a:cubicBezTo>
                    <a:pt x="163" y="393"/>
                    <a:pt x="164" y="391"/>
                    <a:pt x="161" y="389"/>
                  </a:cubicBezTo>
                  <a:cubicBezTo>
                    <a:pt x="162" y="389"/>
                    <a:pt x="163" y="390"/>
                    <a:pt x="163" y="389"/>
                  </a:cubicBezTo>
                  <a:cubicBezTo>
                    <a:pt x="163" y="388"/>
                    <a:pt x="160" y="389"/>
                    <a:pt x="160" y="387"/>
                  </a:cubicBezTo>
                  <a:cubicBezTo>
                    <a:pt x="162" y="387"/>
                    <a:pt x="163" y="388"/>
                    <a:pt x="165" y="389"/>
                  </a:cubicBezTo>
                  <a:cubicBezTo>
                    <a:pt x="164" y="388"/>
                    <a:pt x="162" y="387"/>
                    <a:pt x="161" y="385"/>
                  </a:cubicBezTo>
                  <a:cubicBezTo>
                    <a:pt x="160" y="386"/>
                    <a:pt x="161" y="388"/>
                    <a:pt x="160" y="385"/>
                  </a:cubicBezTo>
                  <a:cubicBezTo>
                    <a:pt x="159" y="386"/>
                    <a:pt x="159" y="387"/>
                    <a:pt x="160" y="387"/>
                  </a:cubicBezTo>
                  <a:cubicBezTo>
                    <a:pt x="158" y="385"/>
                    <a:pt x="155" y="384"/>
                    <a:pt x="153" y="382"/>
                  </a:cubicBezTo>
                  <a:cubicBezTo>
                    <a:pt x="154" y="381"/>
                    <a:pt x="157" y="385"/>
                    <a:pt x="158" y="385"/>
                  </a:cubicBezTo>
                  <a:cubicBezTo>
                    <a:pt x="158" y="384"/>
                    <a:pt x="156" y="383"/>
                    <a:pt x="156" y="383"/>
                  </a:cubicBezTo>
                  <a:cubicBezTo>
                    <a:pt x="155" y="383"/>
                    <a:pt x="155" y="383"/>
                    <a:pt x="155" y="383"/>
                  </a:cubicBezTo>
                  <a:cubicBezTo>
                    <a:pt x="156" y="382"/>
                    <a:pt x="155" y="382"/>
                    <a:pt x="155" y="382"/>
                  </a:cubicBezTo>
                  <a:cubicBezTo>
                    <a:pt x="156" y="382"/>
                    <a:pt x="157" y="383"/>
                    <a:pt x="159" y="384"/>
                  </a:cubicBezTo>
                  <a:cubicBezTo>
                    <a:pt x="159" y="384"/>
                    <a:pt x="159" y="383"/>
                    <a:pt x="159" y="382"/>
                  </a:cubicBezTo>
                  <a:cubicBezTo>
                    <a:pt x="157" y="383"/>
                    <a:pt x="155" y="381"/>
                    <a:pt x="152" y="379"/>
                  </a:cubicBezTo>
                  <a:cubicBezTo>
                    <a:pt x="152" y="380"/>
                    <a:pt x="155" y="381"/>
                    <a:pt x="154" y="382"/>
                  </a:cubicBezTo>
                  <a:cubicBezTo>
                    <a:pt x="152" y="381"/>
                    <a:pt x="153" y="380"/>
                    <a:pt x="152" y="379"/>
                  </a:cubicBezTo>
                  <a:cubicBezTo>
                    <a:pt x="151" y="380"/>
                    <a:pt x="153" y="381"/>
                    <a:pt x="152" y="381"/>
                  </a:cubicBezTo>
                  <a:cubicBezTo>
                    <a:pt x="151" y="380"/>
                    <a:pt x="151" y="380"/>
                    <a:pt x="150" y="379"/>
                  </a:cubicBezTo>
                  <a:cubicBezTo>
                    <a:pt x="151" y="379"/>
                    <a:pt x="152" y="379"/>
                    <a:pt x="152" y="378"/>
                  </a:cubicBezTo>
                  <a:cubicBezTo>
                    <a:pt x="151" y="377"/>
                    <a:pt x="150" y="378"/>
                    <a:pt x="150" y="379"/>
                  </a:cubicBezTo>
                  <a:cubicBezTo>
                    <a:pt x="148" y="377"/>
                    <a:pt x="148" y="378"/>
                    <a:pt x="147" y="376"/>
                  </a:cubicBezTo>
                  <a:cubicBezTo>
                    <a:pt x="147" y="376"/>
                    <a:pt x="148" y="376"/>
                    <a:pt x="147" y="375"/>
                  </a:cubicBezTo>
                  <a:cubicBezTo>
                    <a:pt x="148" y="375"/>
                    <a:pt x="149" y="377"/>
                    <a:pt x="149" y="377"/>
                  </a:cubicBezTo>
                  <a:cubicBezTo>
                    <a:pt x="149" y="376"/>
                    <a:pt x="149" y="377"/>
                    <a:pt x="150" y="375"/>
                  </a:cubicBezTo>
                  <a:cubicBezTo>
                    <a:pt x="151" y="378"/>
                    <a:pt x="153" y="378"/>
                    <a:pt x="155" y="377"/>
                  </a:cubicBezTo>
                  <a:cubicBezTo>
                    <a:pt x="155" y="378"/>
                    <a:pt x="155" y="379"/>
                    <a:pt x="155" y="380"/>
                  </a:cubicBezTo>
                  <a:cubicBezTo>
                    <a:pt x="157" y="383"/>
                    <a:pt x="158" y="380"/>
                    <a:pt x="160" y="383"/>
                  </a:cubicBezTo>
                  <a:cubicBezTo>
                    <a:pt x="160" y="382"/>
                    <a:pt x="161" y="382"/>
                    <a:pt x="159" y="381"/>
                  </a:cubicBezTo>
                  <a:cubicBezTo>
                    <a:pt x="162" y="381"/>
                    <a:pt x="160" y="385"/>
                    <a:pt x="163" y="386"/>
                  </a:cubicBezTo>
                  <a:cubicBezTo>
                    <a:pt x="163" y="384"/>
                    <a:pt x="160" y="379"/>
                    <a:pt x="156" y="378"/>
                  </a:cubicBezTo>
                  <a:cubicBezTo>
                    <a:pt x="155" y="377"/>
                    <a:pt x="155" y="375"/>
                    <a:pt x="155" y="374"/>
                  </a:cubicBezTo>
                  <a:cubicBezTo>
                    <a:pt x="157" y="378"/>
                    <a:pt x="162" y="380"/>
                    <a:pt x="163" y="379"/>
                  </a:cubicBezTo>
                  <a:cubicBezTo>
                    <a:pt x="164" y="381"/>
                    <a:pt x="165" y="382"/>
                    <a:pt x="166" y="384"/>
                  </a:cubicBezTo>
                  <a:cubicBezTo>
                    <a:pt x="166" y="382"/>
                    <a:pt x="164" y="380"/>
                    <a:pt x="163" y="378"/>
                  </a:cubicBezTo>
                  <a:close/>
                  <a:moveTo>
                    <a:pt x="180" y="403"/>
                  </a:moveTo>
                  <a:cubicBezTo>
                    <a:pt x="180" y="403"/>
                    <a:pt x="179" y="403"/>
                    <a:pt x="178" y="402"/>
                  </a:cubicBezTo>
                  <a:cubicBezTo>
                    <a:pt x="179" y="402"/>
                    <a:pt x="179" y="401"/>
                    <a:pt x="179" y="401"/>
                  </a:cubicBezTo>
                  <a:cubicBezTo>
                    <a:pt x="181" y="402"/>
                    <a:pt x="180" y="403"/>
                    <a:pt x="180" y="403"/>
                  </a:cubicBezTo>
                  <a:close/>
                  <a:moveTo>
                    <a:pt x="119" y="324"/>
                  </a:moveTo>
                  <a:cubicBezTo>
                    <a:pt x="119" y="324"/>
                    <a:pt x="119" y="324"/>
                    <a:pt x="119" y="323"/>
                  </a:cubicBezTo>
                  <a:cubicBezTo>
                    <a:pt x="119" y="323"/>
                    <a:pt x="120" y="324"/>
                    <a:pt x="120" y="324"/>
                  </a:cubicBezTo>
                  <a:cubicBezTo>
                    <a:pt x="121" y="326"/>
                    <a:pt x="120" y="326"/>
                    <a:pt x="119" y="324"/>
                  </a:cubicBezTo>
                  <a:close/>
                  <a:moveTo>
                    <a:pt x="550" y="219"/>
                  </a:moveTo>
                  <a:cubicBezTo>
                    <a:pt x="550" y="220"/>
                    <a:pt x="550" y="221"/>
                    <a:pt x="550" y="222"/>
                  </a:cubicBezTo>
                  <a:cubicBezTo>
                    <a:pt x="549" y="222"/>
                    <a:pt x="550" y="221"/>
                    <a:pt x="549" y="221"/>
                  </a:cubicBezTo>
                  <a:cubicBezTo>
                    <a:pt x="549" y="220"/>
                    <a:pt x="550" y="221"/>
                    <a:pt x="550" y="219"/>
                  </a:cubicBezTo>
                  <a:close/>
                  <a:moveTo>
                    <a:pt x="590" y="178"/>
                  </a:moveTo>
                  <a:cubicBezTo>
                    <a:pt x="591" y="178"/>
                    <a:pt x="590" y="183"/>
                    <a:pt x="591" y="181"/>
                  </a:cubicBezTo>
                  <a:cubicBezTo>
                    <a:pt x="592" y="182"/>
                    <a:pt x="590" y="184"/>
                    <a:pt x="590" y="184"/>
                  </a:cubicBezTo>
                  <a:cubicBezTo>
                    <a:pt x="590" y="183"/>
                    <a:pt x="590" y="181"/>
                    <a:pt x="590" y="181"/>
                  </a:cubicBezTo>
                  <a:cubicBezTo>
                    <a:pt x="590" y="180"/>
                    <a:pt x="590" y="181"/>
                    <a:pt x="590" y="180"/>
                  </a:cubicBezTo>
                  <a:cubicBezTo>
                    <a:pt x="590" y="179"/>
                    <a:pt x="590" y="179"/>
                    <a:pt x="590" y="178"/>
                  </a:cubicBezTo>
                  <a:close/>
                  <a:moveTo>
                    <a:pt x="599" y="180"/>
                  </a:moveTo>
                  <a:cubicBezTo>
                    <a:pt x="599" y="180"/>
                    <a:pt x="599" y="183"/>
                    <a:pt x="598" y="183"/>
                  </a:cubicBezTo>
                  <a:cubicBezTo>
                    <a:pt x="598" y="181"/>
                    <a:pt x="598" y="181"/>
                    <a:pt x="599" y="180"/>
                  </a:cubicBezTo>
                  <a:close/>
                  <a:moveTo>
                    <a:pt x="618" y="141"/>
                  </a:moveTo>
                  <a:cubicBezTo>
                    <a:pt x="618" y="142"/>
                    <a:pt x="618" y="142"/>
                    <a:pt x="618" y="144"/>
                  </a:cubicBezTo>
                  <a:cubicBezTo>
                    <a:pt x="618" y="144"/>
                    <a:pt x="617" y="143"/>
                    <a:pt x="617" y="142"/>
                  </a:cubicBezTo>
                  <a:cubicBezTo>
                    <a:pt x="617" y="142"/>
                    <a:pt x="617" y="142"/>
                    <a:pt x="617" y="143"/>
                  </a:cubicBezTo>
                  <a:cubicBezTo>
                    <a:pt x="617" y="143"/>
                    <a:pt x="617" y="143"/>
                    <a:pt x="617" y="142"/>
                  </a:cubicBezTo>
                  <a:cubicBezTo>
                    <a:pt x="616" y="141"/>
                    <a:pt x="616" y="141"/>
                    <a:pt x="616" y="141"/>
                  </a:cubicBezTo>
                  <a:cubicBezTo>
                    <a:pt x="617" y="142"/>
                    <a:pt x="617" y="141"/>
                    <a:pt x="618" y="141"/>
                  </a:cubicBezTo>
                  <a:close/>
                  <a:moveTo>
                    <a:pt x="708" y="170"/>
                  </a:moveTo>
                  <a:cubicBezTo>
                    <a:pt x="708" y="173"/>
                    <a:pt x="708" y="175"/>
                    <a:pt x="708" y="179"/>
                  </a:cubicBezTo>
                  <a:cubicBezTo>
                    <a:pt x="707" y="179"/>
                    <a:pt x="706" y="182"/>
                    <a:pt x="706" y="179"/>
                  </a:cubicBezTo>
                  <a:cubicBezTo>
                    <a:pt x="706" y="177"/>
                    <a:pt x="707" y="177"/>
                    <a:pt x="707" y="176"/>
                  </a:cubicBezTo>
                  <a:cubicBezTo>
                    <a:pt x="707" y="174"/>
                    <a:pt x="707" y="173"/>
                    <a:pt x="707" y="171"/>
                  </a:cubicBezTo>
                  <a:cubicBezTo>
                    <a:pt x="708" y="171"/>
                    <a:pt x="708" y="170"/>
                    <a:pt x="708" y="170"/>
                  </a:cubicBezTo>
                  <a:close/>
                  <a:moveTo>
                    <a:pt x="683" y="394"/>
                  </a:moveTo>
                  <a:cubicBezTo>
                    <a:pt x="682" y="395"/>
                    <a:pt x="681" y="396"/>
                    <a:pt x="680" y="397"/>
                  </a:cubicBezTo>
                  <a:cubicBezTo>
                    <a:pt x="680" y="396"/>
                    <a:pt x="678" y="399"/>
                    <a:pt x="678" y="400"/>
                  </a:cubicBezTo>
                  <a:cubicBezTo>
                    <a:pt x="679" y="397"/>
                    <a:pt x="678" y="398"/>
                    <a:pt x="680" y="394"/>
                  </a:cubicBezTo>
                  <a:cubicBezTo>
                    <a:pt x="681" y="395"/>
                    <a:pt x="682" y="394"/>
                    <a:pt x="683" y="394"/>
                  </a:cubicBezTo>
                  <a:close/>
                  <a:moveTo>
                    <a:pt x="50" y="377"/>
                  </a:moveTo>
                  <a:cubicBezTo>
                    <a:pt x="48" y="377"/>
                    <a:pt x="47" y="373"/>
                    <a:pt x="48" y="373"/>
                  </a:cubicBezTo>
                  <a:cubicBezTo>
                    <a:pt x="50" y="375"/>
                    <a:pt x="48" y="375"/>
                    <a:pt x="50" y="377"/>
                  </a:cubicBezTo>
                  <a:close/>
                  <a:moveTo>
                    <a:pt x="7" y="152"/>
                  </a:moveTo>
                  <a:cubicBezTo>
                    <a:pt x="8" y="152"/>
                    <a:pt x="7" y="155"/>
                    <a:pt x="7" y="157"/>
                  </a:cubicBezTo>
                  <a:cubicBezTo>
                    <a:pt x="6" y="157"/>
                    <a:pt x="7" y="154"/>
                    <a:pt x="7" y="152"/>
                  </a:cubicBezTo>
                  <a:close/>
                  <a:moveTo>
                    <a:pt x="3" y="183"/>
                  </a:moveTo>
                  <a:cubicBezTo>
                    <a:pt x="4" y="185"/>
                    <a:pt x="3" y="187"/>
                    <a:pt x="3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86"/>
                    <a:pt x="2" y="184"/>
                    <a:pt x="3" y="183"/>
                  </a:cubicBezTo>
                  <a:close/>
                  <a:moveTo>
                    <a:pt x="11" y="216"/>
                  </a:moveTo>
                  <a:cubicBezTo>
                    <a:pt x="11" y="220"/>
                    <a:pt x="10" y="219"/>
                    <a:pt x="11" y="223"/>
                  </a:cubicBezTo>
                  <a:cubicBezTo>
                    <a:pt x="10" y="224"/>
                    <a:pt x="11" y="220"/>
                    <a:pt x="10" y="221"/>
                  </a:cubicBezTo>
                  <a:cubicBezTo>
                    <a:pt x="9" y="221"/>
                    <a:pt x="11" y="226"/>
                    <a:pt x="10" y="225"/>
                  </a:cubicBezTo>
                  <a:cubicBezTo>
                    <a:pt x="9" y="222"/>
                    <a:pt x="10" y="220"/>
                    <a:pt x="9" y="217"/>
                  </a:cubicBezTo>
                  <a:cubicBezTo>
                    <a:pt x="9" y="215"/>
                    <a:pt x="10" y="217"/>
                    <a:pt x="11" y="216"/>
                  </a:cubicBezTo>
                  <a:close/>
                  <a:moveTo>
                    <a:pt x="11" y="227"/>
                  </a:moveTo>
                  <a:cubicBezTo>
                    <a:pt x="10" y="228"/>
                    <a:pt x="11" y="230"/>
                    <a:pt x="11" y="232"/>
                  </a:cubicBezTo>
                  <a:cubicBezTo>
                    <a:pt x="10" y="232"/>
                    <a:pt x="9" y="227"/>
                    <a:pt x="11" y="227"/>
                  </a:cubicBezTo>
                  <a:close/>
                  <a:moveTo>
                    <a:pt x="6" y="234"/>
                  </a:moveTo>
                  <a:cubicBezTo>
                    <a:pt x="6" y="233"/>
                    <a:pt x="7" y="240"/>
                    <a:pt x="7" y="239"/>
                  </a:cubicBezTo>
                  <a:cubicBezTo>
                    <a:pt x="6" y="240"/>
                    <a:pt x="6" y="236"/>
                    <a:pt x="6" y="234"/>
                  </a:cubicBezTo>
                  <a:close/>
                  <a:moveTo>
                    <a:pt x="5" y="248"/>
                  </a:moveTo>
                  <a:cubicBezTo>
                    <a:pt x="6" y="249"/>
                    <a:pt x="6" y="254"/>
                    <a:pt x="6" y="256"/>
                  </a:cubicBezTo>
                  <a:cubicBezTo>
                    <a:pt x="4" y="256"/>
                    <a:pt x="5" y="250"/>
                    <a:pt x="5" y="248"/>
                  </a:cubicBezTo>
                  <a:close/>
                  <a:moveTo>
                    <a:pt x="20" y="245"/>
                  </a:moveTo>
                  <a:cubicBezTo>
                    <a:pt x="21" y="247"/>
                    <a:pt x="21" y="251"/>
                    <a:pt x="20" y="252"/>
                  </a:cubicBezTo>
                  <a:cubicBezTo>
                    <a:pt x="21" y="250"/>
                    <a:pt x="19" y="247"/>
                    <a:pt x="20" y="245"/>
                  </a:cubicBezTo>
                  <a:close/>
                  <a:moveTo>
                    <a:pt x="34" y="250"/>
                  </a:moveTo>
                  <a:cubicBezTo>
                    <a:pt x="35" y="252"/>
                    <a:pt x="36" y="251"/>
                    <a:pt x="37" y="250"/>
                  </a:cubicBezTo>
                  <a:cubicBezTo>
                    <a:pt x="37" y="254"/>
                    <a:pt x="36" y="255"/>
                    <a:pt x="38" y="257"/>
                  </a:cubicBezTo>
                  <a:cubicBezTo>
                    <a:pt x="38" y="260"/>
                    <a:pt x="36" y="264"/>
                    <a:pt x="35" y="259"/>
                  </a:cubicBezTo>
                  <a:cubicBezTo>
                    <a:pt x="36" y="259"/>
                    <a:pt x="35" y="257"/>
                    <a:pt x="35" y="256"/>
                  </a:cubicBezTo>
                  <a:cubicBezTo>
                    <a:pt x="35" y="254"/>
                    <a:pt x="34" y="251"/>
                    <a:pt x="34" y="250"/>
                  </a:cubicBezTo>
                  <a:close/>
                  <a:moveTo>
                    <a:pt x="22" y="259"/>
                  </a:moveTo>
                  <a:cubicBezTo>
                    <a:pt x="23" y="259"/>
                    <a:pt x="23" y="263"/>
                    <a:pt x="24" y="264"/>
                  </a:cubicBezTo>
                  <a:cubicBezTo>
                    <a:pt x="22" y="264"/>
                    <a:pt x="22" y="260"/>
                    <a:pt x="22" y="259"/>
                  </a:cubicBezTo>
                  <a:close/>
                  <a:moveTo>
                    <a:pt x="32" y="255"/>
                  </a:moveTo>
                  <a:cubicBezTo>
                    <a:pt x="33" y="254"/>
                    <a:pt x="33" y="258"/>
                    <a:pt x="34" y="257"/>
                  </a:cubicBezTo>
                  <a:cubicBezTo>
                    <a:pt x="34" y="258"/>
                    <a:pt x="34" y="259"/>
                    <a:pt x="34" y="261"/>
                  </a:cubicBezTo>
                  <a:cubicBezTo>
                    <a:pt x="33" y="262"/>
                    <a:pt x="32" y="257"/>
                    <a:pt x="32" y="255"/>
                  </a:cubicBezTo>
                  <a:close/>
                  <a:moveTo>
                    <a:pt x="16" y="267"/>
                  </a:moveTo>
                  <a:cubicBezTo>
                    <a:pt x="16" y="265"/>
                    <a:pt x="17" y="272"/>
                    <a:pt x="18" y="268"/>
                  </a:cubicBezTo>
                  <a:cubicBezTo>
                    <a:pt x="18" y="271"/>
                    <a:pt x="18" y="272"/>
                    <a:pt x="19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9" y="278"/>
                    <a:pt x="20" y="279"/>
                    <a:pt x="20" y="282"/>
                  </a:cubicBezTo>
                  <a:cubicBezTo>
                    <a:pt x="20" y="283"/>
                    <a:pt x="20" y="282"/>
                    <a:pt x="21" y="283"/>
                  </a:cubicBezTo>
                  <a:cubicBezTo>
                    <a:pt x="21" y="285"/>
                    <a:pt x="20" y="282"/>
                    <a:pt x="20" y="283"/>
                  </a:cubicBezTo>
                  <a:cubicBezTo>
                    <a:pt x="19" y="279"/>
                    <a:pt x="17" y="276"/>
                    <a:pt x="17" y="272"/>
                  </a:cubicBezTo>
                  <a:cubicBezTo>
                    <a:pt x="18" y="272"/>
                    <a:pt x="17" y="270"/>
                    <a:pt x="16" y="267"/>
                  </a:cubicBezTo>
                  <a:close/>
                  <a:moveTo>
                    <a:pt x="24" y="266"/>
                  </a:moveTo>
                  <a:cubicBezTo>
                    <a:pt x="25" y="268"/>
                    <a:pt x="25" y="269"/>
                    <a:pt x="25" y="270"/>
                  </a:cubicBezTo>
                  <a:cubicBezTo>
                    <a:pt x="24" y="271"/>
                    <a:pt x="23" y="270"/>
                    <a:pt x="23" y="268"/>
                  </a:cubicBezTo>
                  <a:cubicBezTo>
                    <a:pt x="23" y="267"/>
                    <a:pt x="23" y="266"/>
                    <a:pt x="24" y="266"/>
                  </a:cubicBezTo>
                  <a:close/>
                  <a:moveTo>
                    <a:pt x="25" y="273"/>
                  </a:moveTo>
                  <a:cubicBezTo>
                    <a:pt x="27" y="275"/>
                    <a:pt x="28" y="284"/>
                    <a:pt x="30" y="287"/>
                  </a:cubicBezTo>
                  <a:cubicBezTo>
                    <a:pt x="31" y="291"/>
                    <a:pt x="31" y="291"/>
                    <a:pt x="31" y="294"/>
                  </a:cubicBezTo>
                  <a:cubicBezTo>
                    <a:pt x="30" y="294"/>
                    <a:pt x="30" y="291"/>
                    <a:pt x="30" y="290"/>
                  </a:cubicBezTo>
                  <a:cubicBezTo>
                    <a:pt x="27" y="287"/>
                    <a:pt x="27" y="282"/>
                    <a:pt x="26" y="278"/>
                  </a:cubicBezTo>
                  <a:cubicBezTo>
                    <a:pt x="27" y="277"/>
                    <a:pt x="25" y="275"/>
                    <a:pt x="25" y="273"/>
                  </a:cubicBezTo>
                  <a:close/>
                  <a:moveTo>
                    <a:pt x="30" y="283"/>
                  </a:moveTo>
                  <a:cubicBezTo>
                    <a:pt x="31" y="282"/>
                    <a:pt x="32" y="288"/>
                    <a:pt x="32" y="289"/>
                  </a:cubicBezTo>
                  <a:cubicBezTo>
                    <a:pt x="30" y="289"/>
                    <a:pt x="31" y="286"/>
                    <a:pt x="30" y="283"/>
                  </a:cubicBezTo>
                  <a:close/>
                  <a:moveTo>
                    <a:pt x="37" y="291"/>
                  </a:moveTo>
                  <a:cubicBezTo>
                    <a:pt x="39" y="294"/>
                    <a:pt x="37" y="292"/>
                    <a:pt x="37" y="294"/>
                  </a:cubicBezTo>
                  <a:cubicBezTo>
                    <a:pt x="37" y="293"/>
                    <a:pt x="36" y="291"/>
                    <a:pt x="36" y="290"/>
                  </a:cubicBezTo>
                  <a:cubicBezTo>
                    <a:pt x="36" y="290"/>
                    <a:pt x="37" y="291"/>
                    <a:pt x="37" y="291"/>
                  </a:cubicBezTo>
                  <a:cubicBezTo>
                    <a:pt x="37" y="292"/>
                    <a:pt x="38" y="292"/>
                    <a:pt x="37" y="291"/>
                  </a:cubicBezTo>
                  <a:close/>
                  <a:moveTo>
                    <a:pt x="36" y="295"/>
                  </a:moveTo>
                  <a:cubicBezTo>
                    <a:pt x="37" y="294"/>
                    <a:pt x="37" y="297"/>
                    <a:pt x="38" y="298"/>
                  </a:cubicBezTo>
                  <a:cubicBezTo>
                    <a:pt x="38" y="298"/>
                    <a:pt x="38" y="298"/>
                    <a:pt x="38" y="297"/>
                  </a:cubicBezTo>
                  <a:cubicBezTo>
                    <a:pt x="40" y="301"/>
                    <a:pt x="36" y="298"/>
                    <a:pt x="36" y="295"/>
                  </a:cubicBezTo>
                  <a:close/>
                  <a:moveTo>
                    <a:pt x="36" y="303"/>
                  </a:moveTo>
                  <a:cubicBezTo>
                    <a:pt x="36" y="306"/>
                    <a:pt x="35" y="299"/>
                    <a:pt x="35" y="302"/>
                  </a:cubicBezTo>
                  <a:cubicBezTo>
                    <a:pt x="35" y="301"/>
                    <a:pt x="35" y="299"/>
                    <a:pt x="34" y="297"/>
                  </a:cubicBezTo>
                  <a:cubicBezTo>
                    <a:pt x="34" y="297"/>
                    <a:pt x="35" y="298"/>
                    <a:pt x="35" y="299"/>
                  </a:cubicBezTo>
                  <a:cubicBezTo>
                    <a:pt x="35" y="300"/>
                    <a:pt x="36" y="299"/>
                    <a:pt x="36" y="300"/>
                  </a:cubicBezTo>
                  <a:cubicBezTo>
                    <a:pt x="37" y="300"/>
                    <a:pt x="35" y="300"/>
                    <a:pt x="36" y="303"/>
                  </a:cubicBezTo>
                  <a:close/>
                  <a:moveTo>
                    <a:pt x="26" y="306"/>
                  </a:moveTo>
                  <a:cubicBezTo>
                    <a:pt x="27" y="305"/>
                    <a:pt x="28" y="307"/>
                    <a:pt x="29" y="307"/>
                  </a:cubicBezTo>
                  <a:cubicBezTo>
                    <a:pt x="29" y="309"/>
                    <a:pt x="30" y="311"/>
                    <a:pt x="29" y="312"/>
                  </a:cubicBezTo>
                  <a:cubicBezTo>
                    <a:pt x="28" y="310"/>
                    <a:pt x="27" y="308"/>
                    <a:pt x="26" y="306"/>
                  </a:cubicBezTo>
                  <a:close/>
                  <a:moveTo>
                    <a:pt x="31" y="310"/>
                  </a:moveTo>
                  <a:cubicBezTo>
                    <a:pt x="31" y="316"/>
                    <a:pt x="33" y="322"/>
                    <a:pt x="35" y="327"/>
                  </a:cubicBezTo>
                  <a:cubicBezTo>
                    <a:pt x="34" y="326"/>
                    <a:pt x="33" y="323"/>
                    <a:pt x="32" y="320"/>
                  </a:cubicBezTo>
                  <a:cubicBezTo>
                    <a:pt x="31" y="318"/>
                    <a:pt x="30" y="315"/>
                    <a:pt x="29" y="313"/>
                  </a:cubicBezTo>
                  <a:cubicBezTo>
                    <a:pt x="31" y="315"/>
                    <a:pt x="29" y="310"/>
                    <a:pt x="31" y="310"/>
                  </a:cubicBezTo>
                  <a:close/>
                  <a:moveTo>
                    <a:pt x="62" y="307"/>
                  </a:moveTo>
                  <a:cubicBezTo>
                    <a:pt x="62" y="307"/>
                    <a:pt x="63" y="307"/>
                    <a:pt x="63" y="307"/>
                  </a:cubicBezTo>
                  <a:cubicBezTo>
                    <a:pt x="64" y="309"/>
                    <a:pt x="65" y="311"/>
                    <a:pt x="63" y="311"/>
                  </a:cubicBezTo>
                  <a:cubicBezTo>
                    <a:pt x="63" y="310"/>
                    <a:pt x="63" y="308"/>
                    <a:pt x="62" y="307"/>
                  </a:cubicBezTo>
                  <a:close/>
                  <a:moveTo>
                    <a:pt x="37" y="328"/>
                  </a:moveTo>
                  <a:cubicBezTo>
                    <a:pt x="37" y="331"/>
                    <a:pt x="37" y="330"/>
                    <a:pt x="38" y="333"/>
                  </a:cubicBezTo>
                  <a:cubicBezTo>
                    <a:pt x="38" y="334"/>
                    <a:pt x="36" y="328"/>
                    <a:pt x="37" y="328"/>
                  </a:cubicBezTo>
                  <a:close/>
                  <a:moveTo>
                    <a:pt x="40" y="327"/>
                  </a:moveTo>
                  <a:cubicBezTo>
                    <a:pt x="40" y="327"/>
                    <a:pt x="42" y="330"/>
                    <a:pt x="42" y="331"/>
                  </a:cubicBezTo>
                  <a:cubicBezTo>
                    <a:pt x="41" y="331"/>
                    <a:pt x="41" y="329"/>
                    <a:pt x="40" y="327"/>
                  </a:cubicBezTo>
                  <a:close/>
                  <a:moveTo>
                    <a:pt x="64" y="311"/>
                  </a:moveTo>
                  <a:cubicBezTo>
                    <a:pt x="66" y="313"/>
                    <a:pt x="65" y="314"/>
                    <a:pt x="66" y="316"/>
                  </a:cubicBezTo>
                  <a:cubicBezTo>
                    <a:pt x="66" y="316"/>
                    <a:pt x="66" y="315"/>
                    <a:pt x="65" y="315"/>
                  </a:cubicBezTo>
                  <a:cubicBezTo>
                    <a:pt x="66" y="318"/>
                    <a:pt x="68" y="322"/>
                    <a:pt x="66" y="321"/>
                  </a:cubicBezTo>
                  <a:cubicBezTo>
                    <a:pt x="65" y="320"/>
                    <a:pt x="66" y="319"/>
                    <a:pt x="66" y="318"/>
                  </a:cubicBezTo>
                  <a:cubicBezTo>
                    <a:pt x="65" y="317"/>
                    <a:pt x="65" y="316"/>
                    <a:pt x="63" y="313"/>
                  </a:cubicBezTo>
                  <a:cubicBezTo>
                    <a:pt x="64" y="312"/>
                    <a:pt x="65" y="314"/>
                    <a:pt x="65" y="315"/>
                  </a:cubicBezTo>
                  <a:cubicBezTo>
                    <a:pt x="66" y="315"/>
                    <a:pt x="63" y="311"/>
                    <a:pt x="64" y="311"/>
                  </a:cubicBezTo>
                  <a:close/>
                  <a:moveTo>
                    <a:pt x="66" y="313"/>
                  </a:moveTo>
                  <a:cubicBezTo>
                    <a:pt x="67" y="313"/>
                    <a:pt x="67" y="313"/>
                    <a:pt x="67" y="314"/>
                  </a:cubicBezTo>
                  <a:cubicBezTo>
                    <a:pt x="69" y="317"/>
                    <a:pt x="67" y="318"/>
                    <a:pt x="69" y="321"/>
                  </a:cubicBezTo>
                  <a:cubicBezTo>
                    <a:pt x="68" y="321"/>
                    <a:pt x="68" y="319"/>
                    <a:pt x="67" y="319"/>
                  </a:cubicBezTo>
                  <a:cubicBezTo>
                    <a:pt x="66" y="316"/>
                    <a:pt x="68" y="318"/>
                    <a:pt x="66" y="313"/>
                  </a:cubicBezTo>
                  <a:close/>
                  <a:moveTo>
                    <a:pt x="94" y="299"/>
                  </a:moveTo>
                  <a:cubicBezTo>
                    <a:pt x="95" y="299"/>
                    <a:pt x="96" y="301"/>
                    <a:pt x="96" y="299"/>
                  </a:cubicBezTo>
                  <a:cubicBezTo>
                    <a:pt x="97" y="300"/>
                    <a:pt x="97" y="300"/>
                    <a:pt x="97" y="300"/>
                  </a:cubicBezTo>
                  <a:cubicBezTo>
                    <a:pt x="96" y="300"/>
                    <a:pt x="96" y="301"/>
                    <a:pt x="97" y="301"/>
                  </a:cubicBezTo>
                  <a:cubicBezTo>
                    <a:pt x="96" y="300"/>
                    <a:pt x="95" y="301"/>
                    <a:pt x="94" y="299"/>
                  </a:cubicBezTo>
                  <a:close/>
                  <a:moveTo>
                    <a:pt x="68" y="323"/>
                  </a:moveTo>
                  <a:cubicBezTo>
                    <a:pt x="70" y="324"/>
                    <a:pt x="72" y="331"/>
                    <a:pt x="73" y="334"/>
                  </a:cubicBezTo>
                  <a:cubicBezTo>
                    <a:pt x="71" y="332"/>
                    <a:pt x="70" y="328"/>
                    <a:pt x="68" y="323"/>
                  </a:cubicBezTo>
                  <a:close/>
                  <a:moveTo>
                    <a:pt x="49" y="342"/>
                  </a:moveTo>
                  <a:cubicBezTo>
                    <a:pt x="50" y="342"/>
                    <a:pt x="52" y="343"/>
                    <a:pt x="53" y="346"/>
                  </a:cubicBezTo>
                  <a:cubicBezTo>
                    <a:pt x="55" y="348"/>
                    <a:pt x="56" y="351"/>
                    <a:pt x="57" y="353"/>
                  </a:cubicBezTo>
                  <a:cubicBezTo>
                    <a:pt x="56" y="354"/>
                    <a:pt x="55" y="352"/>
                    <a:pt x="53" y="351"/>
                  </a:cubicBezTo>
                  <a:cubicBezTo>
                    <a:pt x="51" y="347"/>
                    <a:pt x="50" y="344"/>
                    <a:pt x="49" y="342"/>
                  </a:cubicBezTo>
                  <a:close/>
                  <a:moveTo>
                    <a:pt x="98" y="309"/>
                  </a:moveTo>
                  <a:cubicBezTo>
                    <a:pt x="99" y="309"/>
                    <a:pt x="102" y="315"/>
                    <a:pt x="102" y="317"/>
                  </a:cubicBezTo>
                  <a:cubicBezTo>
                    <a:pt x="100" y="316"/>
                    <a:pt x="98" y="310"/>
                    <a:pt x="98" y="309"/>
                  </a:cubicBezTo>
                  <a:close/>
                  <a:moveTo>
                    <a:pt x="74" y="337"/>
                  </a:moveTo>
                  <a:cubicBezTo>
                    <a:pt x="75" y="336"/>
                    <a:pt x="74" y="336"/>
                    <a:pt x="73" y="334"/>
                  </a:cubicBezTo>
                  <a:cubicBezTo>
                    <a:pt x="75" y="335"/>
                    <a:pt x="75" y="338"/>
                    <a:pt x="76" y="338"/>
                  </a:cubicBezTo>
                  <a:cubicBezTo>
                    <a:pt x="77" y="340"/>
                    <a:pt x="75" y="338"/>
                    <a:pt x="74" y="337"/>
                  </a:cubicBezTo>
                  <a:close/>
                  <a:moveTo>
                    <a:pt x="57" y="355"/>
                  </a:moveTo>
                  <a:cubicBezTo>
                    <a:pt x="58" y="354"/>
                    <a:pt x="58" y="354"/>
                    <a:pt x="58" y="354"/>
                  </a:cubicBezTo>
                  <a:cubicBezTo>
                    <a:pt x="59" y="356"/>
                    <a:pt x="58" y="356"/>
                    <a:pt x="58" y="357"/>
                  </a:cubicBezTo>
                  <a:cubicBezTo>
                    <a:pt x="58" y="357"/>
                    <a:pt x="57" y="356"/>
                    <a:pt x="57" y="355"/>
                  </a:cubicBezTo>
                  <a:close/>
                  <a:moveTo>
                    <a:pt x="76" y="340"/>
                  </a:moveTo>
                  <a:cubicBezTo>
                    <a:pt x="77" y="340"/>
                    <a:pt x="80" y="343"/>
                    <a:pt x="80" y="345"/>
                  </a:cubicBezTo>
                  <a:cubicBezTo>
                    <a:pt x="78" y="344"/>
                    <a:pt x="78" y="342"/>
                    <a:pt x="76" y="340"/>
                  </a:cubicBezTo>
                  <a:close/>
                  <a:moveTo>
                    <a:pt x="103" y="320"/>
                  </a:moveTo>
                  <a:cubicBezTo>
                    <a:pt x="103" y="320"/>
                    <a:pt x="104" y="322"/>
                    <a:pt x="105" y="323"/>
                  </a:cubicBezTo>
                  <a:cubicBezTo>
                    <a:pt x="104" y="324"/>
                    <a:pt x="103" y="321"/>
                    <a:pt x="103" y="320"/>
                  </a:cubicBezTo>
                  <a:close/>
                  <a:moveTo>
                    <a:pt x="68" y="351"/>
                  </a:moveTo>
                  <a:cubicBezTo>
                    <a:pt x="68" y="351"/>
                    <a:pt x="69" y="351"/>
                    <a:pt x="69" y="352"/>
                  </a:cubicBezTo>
                  <a:cubicBezTo>
                    <a:pt x="72" y="355"/>
                    <a:pt x="69" y="355"/>
                    <a:pt x="68" y="351"/>
                  </a:cubicBezTo>
                  <a:close/>
                  <a:moveTo>
                    <a:pt x="79" y="357"/>
                  </a:moveTo>
                  <a:cubicBezTo>
                    <a:pt x="77" y="356"/>
                    <a:pt x="76" y="353"/>
                    <a:pt x="74" y="352"/>
                  </a:cubicBezTo>
                  <a:cubicBezTo>
                    <a:pt x="73" y="350"/>
                    <a:pt x="75" y="350"/>
                    <a:pt x="74" y="348"/>
                  </a:cubicBezTo>
                  <a:cubicBezTo>
                    <a:pt x="76" y="350"/>
                    <a:pt x="78" y="352"/>
                    <a:pt x="79" y="352"/>
                  </a:cubicBezTo>
                  <a:cubicBezTo>
                    <a:pt x="77" y="350"/>
                    <a:pt x="76" y="350"/>
                    <a:pt x="74" y="346"/>
                  </a:cubicBezTo>
                  <a:cubicBezTo>
                    <a:pt x="74" y="346"/>
                    <a:pt x="75" y="347"/>
                    <a:pt x="76" y="347"/>
                  </a:cubicBezTo>
                  <a:cubicBezTo>
                    <a:pt x="77" y="348"/>
                    <a:pt x="76" y="348"/>
                    <a:pt x="77" y="350"/>
                  </a:cubicBezTo>
                  <a:cubicBezTo>
                    <a:pt x="77" y="348"/>
                    <a:pt x="78" y="350"/>
                    <a:pt x="80" y="352"/>
                  </a:cubicBezTo>
                  <a:cubicBezTo>
                    <a:pt x="81" y="354"/>
                    <a:pt x="82" y="356"/>
                    <a:pt x="83" y="358"/>
                  </a:cubicBezTo>
                  <a:cubicBezTo>
                    <a:pt x="82" y="358"/>
                    <a:pt x="81" y="356"/>
                    <a:pt x="80" y="354"/>
                  </a:cubicBezTo>
                  <a:cubicBezTo>
                    <a:pt x="79" y="353"/>
                    <a:pt x="79" y="355"/>
                    <a:pt x="79" y="354"/>
                  </a:cubicBezTo>
                  <a:cubicBezTo>
                    <a:pt x="78" y="354"/>
                    <a:pt x="80" y="356"/>
                    <a:pt x="81" y="358"/>
                  </a:cubicBezTo>
                  <a:cubicBezTo>
                    <a:pt x="82" y="360"/>
                    <a:pt x="80" y="358"/>
                    <a:pt x="81" y="360"/>
                  </a:cubicBezTo>
                  <a:cubicBezTo>
                    <a:pt x="81" y="360"/>
                    <a:pt x="79" y="357"/>
                    <a:pt x="79" y="357"/>
                  </a:cubicBezTo>
                  <a:close/>
                  <a:moveTo>
                    <a:pt x="138" y="308"/>
                  </a:moveTo>
                  <a:cubicBezTo>
                    <a:pt x="138" y="308"/>
                    <a:pt x="139" y="309"/>
                    <a:pt x="138" y="308"/>
                  </a:cubicBezTo>
                  <a:cubicBezTo>
                    <a:pt x="139" y="308"/>
                    <a:pt x="140" y="309"/>
                    <a:pt x="141" y="310"/>
                  </a:cubicBezTo>
                  <a:cubicBezTo>
                    <a:pt x="140" y="312"/>
                    <a:pt x="138" y="308"/>
                    <a:pt x="139" y="309"/>
                  </a:cubicBezTo>
                  <a:cubicBezTo>
                    <a:pt x="138" y="310"/>
                    <a:pt x="138" y="308"/>
                    <a:pt x="138" y="308"/>
                  </a:cubicBezTo>
                  <a:close/>
                  <a:moveTo>
                    <a:pt x="85" y="360"/>
                  </a:moveTo>
                  <a:cubicBezTo>
                    <a:pt x="85" y="360"/>
                    <a:pt x="85" y="360"/>
                    <a:pt x="84" y="359"/>
                  </a:cubicBezTo>
                  <a:cubicBezTo>
                    <a:pt x="84" y="360"/>
                    <a:pt x="85" y="361"/>
                    <a:pt x="84" y="361"/>
                  </a:cubicBezTo>
                  <a:cubicBezTo>
                    <a:pt x="82" y="358"/>
                    <a:pt x="85" y="358"/>
                    <a:pt x="82" y="355"/>
                  </a:cubicBezTo>
                  <a:cubicBezTo>
                    <a:pt x="84" y="357"/>
                    <a:pt x="86" y="360"/>
                    <a:pt x="88" y="364"/>
                  </a:cubicBezTo>
                  <a:cubicBezTo>
                    <a:pt x="90" y="367"/>
                    <a:pt x="93" y="371"/>
                    <a:pt x="96" y="374"/>
                  </a:cubicBezTo>
                  <a:cubicBezTo>
                    <a:pt x="95" y="374"/>
                    <a:pt x="96" y="374"/>
                    <a:pt x="96" y="375"/>
                  </a:cubicBezTo>
                  <a:cubicBezTo>
                    <a:pt x="95" y="374"/>
                    <a:pt x="94" y="373"/>
                    <a:pt x="93" y="374"/>
                  </a:cubicBezTo>
                  <a:cubicBezTo>
                    <a:pt x="92" y="373"/>
                    <a:pt x="93" y="372"/>
                    <a:pt x="93" y="372"/>
                  </a:cubicBezTo>
                  <a:cubicBezTo>
                    <a:pt x="92" y="371"/>
                    <a:pt x="91" y="371"/>
                    <a:pt x="89" y="369"/>
                  </a:cubicBezTo>
                  <a:cubicBezTo>
                    <a:pt x="90" y="365"/>
                    <a:pt x="85" y="363"/>
                    <a:pt x="85" y="360"/>
                  </a:cubicBezTo>
                  <a:close/>
                  <a:moveTo>
                    <a:pt x="82" y="362"/>
                  </a:moveTo>
                  <a:cubicBezTo>
                    <a:pt x="83" y="363"/>
                    <a:pt x="82" y="362"/>
                    <a:pt x="83" y="362"/>
                  </a:cubicBezTo>
                  <a:cubicBezTo>
                    <a:pt x="83" y="365"/>
                    <a:pt x="90" y="371"/>
                    <a:pt x="90" y="373"/>
                  </a:cubicBezTo>
                  <a:cubicBezTo>
                    <a:pt x="87" y="371"/>
                    <a:pt x="84" y="365"/>
                    <a:pt x="82" y="362"/>
                  </a:cubicBezTo>
                  <a:close/>
                  <a:moveTo>
                    <a:pt x="80" y="373"/>
                  </a:moveTo>
                  <a:cubicBezTo>
                    <a:pt x="80" y="372"/>
                    <a:pt x="82" y="376"/>
                    <a:pt x="84" y="378"/>
                  </a:cubicBezTo>
                  <a:cubicBezTo>
                    <a:pt x="83" y="379"/>
                    <a:pt x="81" y="375"/>
                    <a:pt x="80" y="373"/>
                  </a:cubicBezTo>
                  <a:close/>
                  <a:moveTo>
                    <a:pt x="84" y="369"/>
                  </a:moveTo>
                  <a:cubicBezTo>
                    <a:pt x="85" y="368"/>
                    <a:pt x="85" y="368"/>
                    <a:pt x="85" y="368"/>
                  </a:cubicBezTo>
                  <a:cubicBezTo>
                    <a:pt x="87" y="371"/>
                    <a:pt x="86" y="373"/>
                    <a:pt x="84" y="369"/>
                  </a:cubicBezTo>
                  <a:close/>
                  <a:moveTo>
                    <a:pt x="142" y="319"/>
                  </a:moveTo>
                  <a:cubicBezTo>
                    <a:pt x="143" y="319"/>
                    <a:pt x="144" y="320"/>
                    <a:pt x="146" y="321"/>
                  </a:cubicBezTo>
                  <a:cubicBezTo>
                    <a:pt x="146" y="323"/>
                    <a:pt x="145" y="322"/>
                    <a:pt x="144" y="322"/>
                  </a:cubicBezTo>
                  <a:lnTo>
                    <a:pt x="142" y="319"/>
                  </a:lnTo>
                  <a:close/>
                  <a:moveTo>
                    <a:pt x="89" y="374"/>
                  </a:moveTo>
                  <a:cubicBezTo>
                    <a:pt x="88" y="373"/>
                    <a:pt x="89" y="375"/>
                    <a:pt x="88" y="374"/>
                  </a:cubicBezTo>
                  <a:cubicBezTo>
                    <a:pt x="86" y="373"/>
                    <a:pt x="88" y="371"/>
                    <a:pt x="89" y="374"/>
                  </a:cubicBezTo>
                  <a:close/>
                  <a:moveTo>
                    <a:pt x="83" y="379"/>
                  </a:moveTo>
                  <a:cubicBezTo>
                    <a:pt x="84" y="379"/>
                    <a:pt x="87" y="383"/>
                    <a:pt x="86" y="383"/>
                  </a:cubicBezTo>
                  <a:cubicBezTo>
                    <a:pt x="84" y="382"/>
                    <a:pt x="83" y="380"/>
                    <a:pt x="83" y="379"/>
                  </a:cubicBezTo>
                  <a:close/>
                  <a:moveTo>
                    <a:pt x="146" y="324"/>
                  </a:moveTo>
                  <a:cubicBezTo>
                    <a:pt x="145" y="323"/>
                    <a:pt x="147" y="324"/>
                    <a:pt x="146" y="323"/>
                  </a:cubicBezTo>
                  <a:cubicBezTo>
                    <a:pt x="147" y="323"/>
                    <a:pt x="148" y="326"/>
                    <a:pt x="148" y="325"/>
                  </a:cubicBezTo>
                  <a:cubicBezTo>
                    <a:pt x="149" y="326"/>
                    <a:pt x="148" y="326"/>
                    <a:pt x="149" y="327"/>
                  </a:cubicBezTo>
                  <a:cubicBezTo>
                    <a:pt x="150" y="328"/>
                    <a:pt x="149" y="326"/>
                    <a:pt x="150" y="327"/>
                  </a:cubicBezTo>
                  <a:cubicBezTo>
                    <a:pt x="150" y="327"/>
                    <a:pt x="150" y="328"/>
                    <a:pt x="151" y="329"/>
                  </a:cubicBezTo>
                  <a:cubicBezTo>
                    <a:pt x="150" y="328"/>
                    <a:pt x="150" y="329"/>
                    <a:pt x="150" y="329"/>
                  </a:cubicBezTo>
                  <a:cubicBezTo>
                    <a:pt x="152" y="330"/>
                    <a:pt x="151" y="329"/>
                    <a:pt x="152" y="332"/>
                  </a:cubicBezTo>
                  <a:cubicBezTo>
                    <a:pt x="152" y="332"/>
                    <a:pt x="151" y="331"/>
                    <a:pt x="150" y="330"/>
                  </a:cubicBezTo>
                  <a:cubicBezTo>
                    <a:pt x="150" y="330"/>
                    <a:pt x="150" y="331"/>
                    <a:pt x="150" y="331"/>
                  </a:cubicBezTo>
                  <a:cubicBezTo>
                    <a:pt x="149" y="331"/>
                    <a:pt x="150" y="329"/>
                    <a:pt x="148" y="327"/>
                  </a:cubicBezTo>
                  <a:cubicBezTo>
                    <a:pt x="149" y="327"/>
                    <a:pt x="147" y="326"/>
                    <a:pt x="146" y="324"/>
                  </a:cubicBezTo>
                  <a:close/>
                  <a:moveTo>
                    <a:pt x="119" y="351"/>
                  </a:moveTo>
                  <a:cubicBezTo>
                    <a:pt x="120" y="350"/>
                    <a:pt x="120" y="352"/>
                    <a:pt x="122" y="353"/>
                  </a:cubicBezTo>
                  <a:cubicBezTo>
                    <a:pt x="122" y="355"/>
                    <a:pt x="120" y="352"/>
                    <a:pt x="119" y="351"/>
                  </a:cubicBezTo>
                  <a:close/>
                  <a:moveTo>
                    <a:pt x="94" y="377"/>
                  </a:moveTo>
                  <a:cubicBezTo>
                    <a:pt x="95" y="376"/>
                    <a:pt x="96" y="378"/>
                    <a:pt x="97" y="379"/>
                  </a:cubicBezTo>
                  <a:cubicBezTo>
                    <a:pt x="97" y="380"/>
                    <a:pt x="95" y="379"/>
                    <a:pt x="94" y="377"/>
                  </a:cubicBezTo>
                  <a:close/>
                  <a:moveTo>
                    <a:pt x="99" y="375"/>
                  </a:moveTo>
                  <a:cubicBezTo>
                    <a:pt x="100" y="377"/>
                    <a:pt x="100" y="377"/>
                    <a:pt x="102" y="380"/>
                  </a:cubicBezTo>
                  <a:cubicBezTo>
                    <a:pt x="100" y="381"/>
                    <a:pt x="98" y="375"/>
                    <a:pt x="99" y="375"/>
                  </a:cubicBezTo>
                  <a:close/>
                  <a:moveTo>
                    <a:pt x="130" y="344"/>
                  </a:moveTo>
                  <a:cubicBezTo>
                    <a:pt x="130" y="344"/>
                    <a:pt x="130" y="344"/>
                    <a:pt x="131" y="345"/>
                  </a:cubicBezTo>
                  <a:cubicBezTo>
                    <a:pt x="131" y="344"/>
                    <a:pt x="131" y="344"/>
                    <a:pt x="131" y="344"/>
                  </a:cubicBezTo>
                  <a:cubicBezTo>
                    <a:pt x="132" y="343"/>
                    <a:pt x="132" y="345"/>
                    <a:pt x="132" y="346"/>
                  </a:cubicBezTo>
                  <a:cubicBezTo>
                    <a:pt x="131" y="346"/>
                    <a:pt x="131" y="345"/>
                    <a:pt x="130" y="344"/>
                  </a:cubicBezTo>
                  <a:close/>
                  <a:moveTo>
                    <a:pt x="106" y="408"/>
                  </a:moveTo>
                  <a:cubicBezTo>
                    <a:pt x="104" y="407"/>
                    <a:pt x="111" y="414"/>
                    <a:pt x="107" y="411"/>
                  </a:cubicBezTo>
                  <a:cubicBezTo>
                    <a:pt x="108" y="412"/>
                    <a:pt x="108" y="412"/>
                    <a:pt x="109" y="413"/>
                  </a:cubicBezTo>
                  <a:cubicBezTo>
                    <a:pt x="109" y="413"/>
                    <a:pt x="109" y="412"/>
                    <a:pt x="109" y="412"/>
                  </a:cubicBezTo>
                  <a:cubicBezTo>
                    <a:pt x="111" y="414"/>
                    <a:pt x="113" y="417"/>
                    <a:pt x="114" y="416"/>
                  </a:cubicBezTo>
                  <a:cubicBezTo>
                    <a:pt x="115" y="418"/>
                    <a:pt x="115" y="418"/>
                    <a:pt x="118" y="420"/>
                  </a:cubicBezTo>
                  <a:cubicBezTo>
                    <a:pt x="117" y="420"/>
                    <a:pt x="117" y="420"/>
                    <a:pt x="116" y="419"/>
                  </a:cubicBezTo>
                  <a:cubicBezTo>
                    <a:pt x="115" y="418"/>
                    <a:pt x="114" y="417"/>
                    <a:pt x="114" y="417"/>
                  </a:cubicBezTo>
                  <a:cubicBezTo>
                    <a:pt x="115" y="420"/>
                    <a:pt x="117" y="420"/>
                    <a:pt x="118" y="422"/>
                  </a:cubicBezTo>
                  <a:cubicBezTo>
                    <a:pt x="119" y="422"/>
                    <a:pt x="116" y="420"/>
                    <a:pt x="117" y="420"/>
                  </a:cubicBezTo>
                  <a:cubicBezTo>
                    <a:pt x="119" y="422"/>
                    <a:pt x="119" y="423"/>
                    <a:pt x="121" y="425"/>
                  </a:cubicBezTo>
                  <a:cubicBezTo>
                    <a:pt x="122" y="427"/>
                    <a:pt x="119" y="424"/>
                    <a:pt x="119" y="424"/>
                  </a:cubicBezTo>
                  <a:cubicBezTo>
                    <a:pt x="119" y="425"/>
                    <a:pt x="121" y="426"/>
                    <a:pt x="122" y="427"/>
                  </a:cubicBezTo>
                  <a:cubicBezTo>
                    <a:pt x="123" y="428"/>
                    <a:pt x="120" y="425"/>
                    <a:pt x="123" y="426"/>
                  </a:cubicBezTo>
                  <a:cubicBezTo>
                    <a:pt x="124" y="428"/>
                    <a:pt x="123" y="428"/>
                    <a:pt x="127" y="431"/>
                  </a:cubicBezTo>
                  <a:cubicBezTo>
                    <a:pt x="126" y="430"/>
                    <a:pt x="126" y="431"/>
                    <a:pt x="126" y="431"/>
                  </a:cubicBezTo>
                  <a:cubicBezTo>
                    <a:pt x="128" y="433"/>
                    <a:pt x="127" y="431"/>
                    <a:pt x="129" y="432"/>
                  </a:cubicBezTo>
                  <a:cubicBezTo>
                    <a:pt x="133" y="438"/>
                    <a:pt x="140" y="442"/>
                    <a:pt x="146" y="447"/>
                  </a:cubicBezTo>
                  <a:cubicBezTo>
                    <a:pt x="146" y="447"/>
                    <a:pt x="151" y="450"/>
                    <a:pt x="150" y="451"/>
                  </a:cubicBezTo>
                  <a:cubicBezTo>
                    <a:pt x="153" y="452"/>
                    <a:pt x="152" y="451"/>
                    <a:pt x="155" y="453"/>
                  </a:cubicBezTo>
                  <a:cubicBezTo>
                    <a:pt x="156" y="455"/>
                    <a:pt x="159" y="457"/>
                    <a:pt x="163" y="460"/>
                  </a:cubicBezTo>
                  <a:cubicBezTo>
                    <a:pt x="167" y="462"/>
                    <a:pt x="172" y="464"/>
                    <a:pt x="174" y="466"/>
                  </a:cubicBezTo>
                  <a:cubicBezTo>
                    <a:pt x="174" y="467"/>
                    <a:pt x="173" y="467"/>
                    <a:pt x="172" y="466"/>
                  </a:cubicBezTo>
                  <a:cubicBezTo>
                    <a:pt x="172" y="466"/>
                    <a:pt x="172" y="466"/>
                    <a:pt x="172" y="467"/>
                  </a:cubicBezTo>
                  <a:cubicBezTo>
                    <a:pt x="174" y="467"/>
                    <a:pt x="182" y="470"/>
                    <a:pt x="184" y="473"/>
                  </a:cubicBezTo>
                  <a:cubicBezTo>
                    <a:pt x="188" y="473"/>
                    <a:pt x="191" y="476"/>
                    <a:pt x="195" y="478"/>
                  </a:cubicBezTo>
                  <a:cubicBezTo>
                    <a:pt x="195" y="478"/>
                    <a:pt x="193" y="478"/>
                    <a:pt x="193" y="478"/>
                  </a:cubicBezTo>
                  <a:cubicBezTo>
                    <a:pt x="192" y="477"/>
                    <a:pt x="190" y="476"/>
                    <a:pt x="188" y="476"/>
                  </a:cubicBezTo>
                  <a:cubicBezTo>
                    <a:pt x="188" y="476"/>
                    <a:pt x="189" y="477"/>
                    <a:pt x="191" y="478"/>
                  </a:cubicBezTo>
                  <a:cubicBezTo>
                    <a:pt x="188" y="477"/>
                    <a:pt x="184" y="475"/>
                    <a:pt x="180" y="473"/>
                  </a:cubicBezTo>
                  <a:cubicBezTo>
                    <a:pt x="181" y="473"/>
                    <a:pt x="180" y="472"/>
                    <a:pt x="180" y="472"/>
                  </a:cubicBezTo>
                  <a:cubicBezTo>
                    <a:pt x="179" y="472"/>
                    <a:pt x="177" y="470"/>
                    <a:pt x="177" y="470"/>
                  </a:cubicBezTo>
                  <a:cubicBezTo>
                    <a:pt x="175" y="469"/>
                    <a:pt x="171" y="467"/>
                    <a:pt x="167" y="465"/>
                  </a:cubicBezTo>
                  <a:cubicBezTo>
                    <a:pt x="164" y="463"/>
                    <a:pt x="161" y="461"/>
                    <a:pt x="161" y="464"/>
                  </a:cubicBezTo>
                  <a:cubicBezTo>
                    <a:pt x="156" y="460"/>
                    <a:pt x="154" y="459"/>
                    <a:pt x="149" y="457"/>
                  </a:cubicBezTo>
                  <a:cubicBezTo>
                    <a:pt x="148" y="456"/>
                    <a:pt x="146" y="455"/>
                    <a:pt x="146" y="454"/>
                  </a:cubicBezTo>
                  <a:cubicBezTo>
                    <a:pt x="144" y="454"/>
                    <a:pt x="137" y="449"/>
                    <a:pt x="134" y="445"/>
                  </a:cubicBezTo>
                  <a:cubicBezTo>
                    <a:pt x="133" y="444"/>
                    <a:pt x="133" y="445"/>
                    <a:pt x="132" y="444"/>
                  </a:cubicBezTo>
                  <a:cubicBezTo>
                    <a:pt x="129" y="442"/>
                    <a:pt x="126" y="439"/>
                    <a:pt x="123" y="436"/>
                  </a:cubicBezTo>
                  <a:cubicBezTo>
                    <a:pt x="120" y="434"/>
                    <a:pt x="117" y="431"/>
                    <a:pt x="115" y="429"/>
                  </a:cubicBezTo>
                  <a:cubicBezTo>
                    <a:pt x="115" y="428"/>
                    <a:pt x="112" y="424"/>
                    <a:pt x="109" y="422"/>
                  </a:cubicBezTo>
                  <a:cubicBezTo>
                    <a:pt x="107" y="419"/>
                    <a:pt x="100" y="411"/>
                    <a:pt x="97" y="409"/>
                  </a:cubicBezTo>
                  <a:cubicBezTo>
                    <a:pt x="94" y="407"/>
                    <a:pt x="97" y="409"/>
                    <a:pt x="97" y="408"/>
                  </a:cubicBezTo>
                  <a:cubicBezTo>
                    <a:pt x="95" y="406"/>
                    <a:pt x="90" y="402"/>
                    <a:pt x="89" y="399"/>
                  </a:cubicBezTo>
                  <a:cubicBezTo>
                    <a:pt x="92" y="401"/>
                    <a:pt x="88" y="395"/>
                    <a:pt x="86" y="392"/>
                  </a:cubicBezTo>
                  <a:cubicBezTo>
                    <a:pt x="89" y="394"/>
                    <a:pt x="90" y="398"/>
                    <a:pt x="91" y="400"/>
                  </a:cubicBezTo>
                  <a:cubicBezTo>
                    <a:pt x="92" y="400"/>
                    <a:pt x="93" y="400"/>
                    <a:pt x="95" y="402"/>
                  </a:cubicBezTo>
                  <a:cubicBezTo>
                    <a:pt x="94" y="402"/>
                    <a:pt x="94" y="402"/>
                    <a:pt x="94" y="402"/>
                  </a:cubicBezTo>
                  <a:cubicBezTo>
                    <a:pt x="102" y="410"/>
                    <a:pt x="109" y="417"/>
                    <a:pt x="115" y="424"/>
                  </a:cubicBezTo>
                  <a:cubicBezTo>
                    <a:pt x="117" y="425"/>
                    <a:pt x="120" y="428"/>
                    <a:pt x="121" y="428"/>
                  </a:cubicBezTo>
                  <a:cubicBezTo>
                    <a:pt x="119" y="425"/>
                    <a:pt x="116" y="423"/>
                    <a:pt x="113" y="420"/>
                  </a:cubicBezTo>
                  <a:cubicBezTo>
                    <a:pt x="110" y="417"/>
                    <a:pt x="108" y="414"/>
                    <a:pt x="105" y="412"/>
                  </a:cubicBezTo>
                  <a:cubicBezTo>
                    <a:pt x="105" y="412"/>
                    <a:pt x="106" y="413"/>
                    <a:pt x="106" y="412"/>
                  </a:cubicBezTo>
                  <a:cubicBezTo>
                    <a:pt x="106" y="412"/>
                    <a:pt x="105" y="411"/>
                    <a:pt x="103" y="410"/>
                  </a:cubicBezTo>
                  <a:cubicBezTo>
                    <a:pt x="102" y="408"/>
                    <a:pt x="101" y="407"/>
                    <a:pt x="102" y="407"/>
                  </a:cubicBezTo>
                  <a:cubicBezTo>
                    <a:pt x="99" y="406"/>
                    <a:pt x="99" y="403"/>
                    <a:pt x="97" y="403"/>
                  </a:cubicBezTo>
                  <a:cubicBezTo>
                    <a:pt x="94" y="401"/>
                    <a:pt x="92" y="398"/>
                    <a:pt x="93" y="397"/>
                  </a:cubicBezTo>
                  <a:cubicBezTo>
                    <a:pt x="94" y="399"/>
                    <a:pt x="94" y="400"/>
                    <a:pt x="96" y="400"/>
                  </a:cubicBezTo>
                  <a:cubicBezTo>
                    <a:pt x="94" y="398"/>
                    <a:pt x="94" y="397"/>
                    <a:pt x="93" y="395"/>
                  </a:cubicBezTo>
                  <a:cubicBezTo>
                    <a:pt x="93" y="395"/>
                    <a:pt x="93" y="397"/>
                    <a:pt x="91" y="396"/>
                  </a:cubicBezTo>
                  <a:cubicBezTo>
                    <a:pt x="89" y="393"/>
                    <a:pt x="89" y="391"/>
                    <a:pt x="88" y="389"/>
                  </a:cubicBezTo>
                  <a:cubicBezTo>
                    <a:pt x="89" y="390"/>
                    <a:pt x="91" y="392"/>
                    <a:pt x="93" y="392"/>
                  </a:cubicBezTo>
                  <a:cubicBezTo>
                    <a:pt x="94" y="394"/>
                    <a:pt x="93" y="394"/>
                    <a:pt x="93" y="394"/>
                  </a:cubicBezTo>
                  <a:cubicBezTo>
                    <a:pt x="97" y="397"/>
                    <a:pt x="96" y="398"/>
                    <a:pt x="100" y="402"/>
                  </a:cubicBezTo>
                  <a:cubicBezTo>
                    <a:pt x="101" y="401"/>
                    <a:pt x="100" y="400"/>
                    <a:pt x="102" y="400"/>
                  </a:cubicBezTo>
                  <a:cubicBezTo>
                    <a:pt x="104" y="403"/>
                    <a:pt x="103" y="403"/>
                    <a:pt x="104" y="406"/>
                  </a:cubicBezTo>
                  <a:cubicBezTo>
                    <a:pt x="102" y="404"/>
                    <a:pt x="104" y="404"/>
                    <a:pt x="102" y="403"/>
                  </a:cubicBezTo>
                  <a:cubicBezTo>
                    <a:pt x="101" y="402"/>
                    <a:pt x="102" y="404"/>
                    <a:pt x="101" y="403"/>
                  </a:cubicBezTo>
                  <a:cubicBezTo>
                    <a:pt x="103" y="406"/>
                    <a:pt x="106" y="406"/>
                    <a:pt x="108" y="410"/>
                  </a:cubicBezTo>
                  <a:cubicBezTo>
                    <a:pt x="109" y="411"/>
                    <a:pt x="106" y="408"/>
                    <a:pt x="106" y="408"/>
                  </a:cubicBezTo>
                  <a:close/>
                  <a:moveTo>
                    <a:pt x="93" y="389"/>
                  </a:moveTo>
                  <a:cubicBezTo>
                    <a:pt x="94" y="390"/>
                    <a:pt x="95" y="391"/>
                    <a:pt x="96" y="393"/>
                  </a:cubicBezTo>
                  <a:cubicBezTo>
                    <a:pt x="95" y="392"/>
                    <a:pt x="93" y="391"/>
                    <a:pt x="93" y="389"/>
                  </a:cubicBezTo>
                  <a:close/>
                  <a:moveTo>
                    <a:pt x="104" y="379"/>
                  </a:moveTo>
                  <a:cubicBezTo>
                    <a:pt x="104" y="380"/>
                    <a:pt x="104" y="381"/>
                    <a:pt x="103" y="381"/>
                  </a:cubicBezTo>
                  <a:cubicBezTo>
                    <a:pt x="104" y="382"/>
                    <a:pt x="104" y="382"/>
                    <a:pt x="104" y="382"/>
                  </a:cubicBezTo>
                  <a:cubicBezTo>
                    <a:pt x="105" y="383"/>
                    <a:pt x="104" y="382"/>
                    <a:pt x="105" y="381"/>
                  </a:cubicBezTo>
                  <a:cubicBezTo>
                    <a:pt x="106" y="383"/>
                    <a:pt x="105" y="383"/>
                    <a:pt x="107" y="385"/>
                  </a:cubicBezTo>
                  <a:cubicBezTo>
                    <a:pt x="107" y="385"/>
                    <a:pt x="106" y="384"/>
                    <a:pt x="106" y="384"/>
                  </a:cubicBezTo>
                  <a:cubicBezTo>
                    <a:pt x="106" y="385"/>
                    <a:pt x="108" y="385"/>
                    <a:pt x="109" y="388"/>
                  </a:cubicBezTo>
                  <a:cubicBezTo>
                    <a:pt x="106" y="387"/>
                    <a:pt x="104" y="383"/>
                    <a:pt x="102" y="380"/>
                  </a:cubicBezTo>
                  <a:cubicBezTo>
                    <a:pt x="104" y="381"/>
                    <a:pt x="102" y="378"/>
                    <a:pt x="104" y="379"/>
                  </a:cubicBezTo>
                  <a:close/>
                  <a:moveTo>
                    <a:pt x="101" y="383"/>
                  </a:moveTo>
                  <a:cubicBezTo>
                    <a:pt x="102" y="382"/>
                    <a:pt x="106" y="388"/>
                    <a:pt x="106" y="389"/>
                  </a:cubicBezTo>
                  <a:cubicBezTo>
                    <a:pt x="104" y="387"/>
                    <a:pt x="103" y="385"/>
                    <a:pt x="101" y="383"/>
                  </a:cubicBezTo>
                  <a:close/>
                  <a:moveTo>
                    <a:pt x="94" y="393"/>
                  </a:moveTo>
                  <a:cubicBezTo>
                    <a:pt x="95" y="392"/>
                    <a:pt x="98" y="395"/>
                    <a:pt x="97" y="396"/>
                  </a:cubicBezTo>
                  <a:cubicBezTo>
                    <a:pt x="94" y="394"/>
                    <a:pt x="96" y="394"/>
                    <a:pt x="94" y="393"/>
                  </a:cubicBezTo>
                  <a:close/>
                  <a:moveTo>
                    <a:pt x="152" y="334"/>
                  </a:moveTo>
                  <a:cubicBezTo>
                    <a:pt x="151" y="334"/>
                    <a:pt x="151" y="333"/>
                    <a:pt x="151" y="332"/>
                  </a:cubicBezTo>
                  <a:cubicBezTo>
                    <a:pt x="151" y="332"/>
                    <a:pt x="152" y="333"/>
                    <a:pt x="152" y="333"/>
                  </a:cubicBezTo>
                  <a:cubicBezTo>
                    <a:pt x="153" y="334"/>
                    <a:pt x="153" y="333"/>
                    <a:pt x="154" y="335"/>
                  </a:cubicBezTo>
                  <a:cubicBezTo>
                    <a:pt x="154" y="335"/>
                    <a:pt x="154" y="335"/>
                    <a:pt x="154" y="335"/>
                  </a:cubicBezTo>
                  <a:cubicBezTo>
                    <a:pt x="153" y="334"/>
                    <a:pt x="152" y="334"/>
                    <a:pt x="152" y="334"/>
                  </a:cubicBezTo>
                  <a:close/>
                  <a:moveTo>
                    <a:pt x="97" y="393"/>
                  </a:moveTo>
                  <a:cubicBezTo>
                    <a:pt x="97" y="392"/>
                    <a:pt x="99" y="396"/>
                    <a:pt x="100" y="397"/>
                  </a:cubicBezTo>
                  <a:cubicBezTo>
                    <a:pt x="100" y="398"/>
                    <a:pt x="99" y="397"/>
                    <a:pt x="98" y="398"/>
                  </a:cubicBezTo>
                  <a:cubicBezTo>
                    <a:pt x="97" y="396"/>
                    <a:pt x="99" y="396"/>
                    <a:pt x="97" y="393"/>
                  </a:cubicBezTo>
                  <a:close/>
                  <a:moveTo>
                    <a:pt x="132" y="367"/>
                  </a:moveTo>
                  <a:cubicBezTo>
                    <a:pt x="132" y="366"/>
                    <a:pt x="130" y="364"/>
                    <a:pt x="130" y="363"/>
                  </a:cubicBezTo>
                  <a:cubicBezTo>
                    <a:pt x="130" y="362"/>
                    <a:pt x="132" y="365"/>
                    <a:pt x="133" y="365"/>
                  </a:cubicBezTo>
                  <a:cubicBezTo>
                    <a:pt x="132" y="366"/>
                    <a:pt x="133" y="367"/>
                    <a:pt x="132" y="368"/>
                  </a:cubicBezTo>
                  <a:cubicBezTo>
                    <a:pt x="134" y="368"/>
                    <a:pt x="135" y="368"/>
                    <a:pt x="136" y="370"/>
                  </a:cubicBezTo>
                  <a:cubicBezTo>
                    <a:pt x="135" y="371"/>
                    <a:pt x="133" y="368"/>
                    <a:pt x="134" y="371"/>
                  </a:cubicBezTo>
                  <a:cubicBezTo>
                    <a:pt x="133" y="371"/>
                    <a:pt x="133" y="371"/>
                    <a:pt x="132" y="369"/>
                  </a:cubicBezTo>
                  <a:cubicBezTo>
                    <a:pt x="132" y="369"/>
                    <a:pt x="133" y="369"/>
                    <a:pt x="133" y="369"/>
                  </a:cubicBezTo>
                  <a:cubicBezTo>
                    <a:pt x="132" y="368"/>
                    <a:pt x="130" y="368"/>
                    <a:pt x="129" y="366"/>
                  </a:cubicBezTo>
                  <a:cubicBezTo>
                    <a:pt x="131" y="368"/>
                    <a:pt x="130" y="365"/>
                    <a:pt x="132" y="367"/>
                  </a:cubicBezTo>
                  <a:close/>
                  <a:moveTo>
                    <a:pt x="104" y="404"/>
                  </a:moveTo>
                  <a:cubicBezTo>
                    <a:pt x="104" y="402"/>
                    <a:pt x="107" y="406"/>
                    <a:pt x="108" y="407"/>
                  </a:cubicBezTo>
                  <a:cubicBezTo>
                    <a:pt x="108" y="408"/>
                    <a:pt x="107" y="407"/>
                    <a:pt x="106" y="406"/>
                  </a:cubicBezTo>
                  <a:cubicBezTo>
                    <a:pt x="105" y="406"/>
                    <a:pt x="105" y="404"/>
                    <a:pt x="104" y="404"/>
                  </a:cubicBezTo>
                  <a:close/>
                  <a:moveTo>
                    <a:pt x="135" y="371"/>
                  </a:moveTo>
                  <a:cubicBezTo>
                    <a:pt x="136" y="371"/>
                    <a:pt x="137" y="371"/>
                    <a:pt x="137" y="371"/>
                  </a:cubicBezTo>
                  <a:cubicBezTo>
                    <a:pt x="139" y="372"/>
                    <a:pt x="138" y="373"/>
                    <a:pt x="139" y="374"/>
                  </a:cubicBezTo>
                  <a:cubicBezTo>
                    <a:pt x="139" y="374"/>
                    <a:pt x="136" y="371"/>
                    <a:pt x="137" y="373"/>
                  </a:cubicBezTo>
                  <a:cubicBezTo>
                    <a:pt x="137" y="373"/>
                    <a:pt x="136" y="372"/>
                    <a:pt x="135" y="371"/>
                  </a:cubicBezTo>
                  <a:close/>
                  <a:moveTo>
                    <a:pt x="139" y="375"/>
                  </a:moveTo>
                  <a:cubicBezTo>
                    <a:pt x="140" y="375"/>
                    <a:pt x="141" y="377"/>
                    <a:pt x="142" y="376"/>
                  </a:cubicBezTo>
                  <a:cubicBezTo>
                    <a:pt x="142" y="377"/>
                    <a:pt x="141" y="377"/>
                    <a:pt x="143" y="378"/>
                  </a:cubicBezTo>
                  <a:cubicBezTo>
                    <a:pt x="142" y="376"/>
                    <a:pt x="144" y="378"/>
                    <a:pt x="144" y="379"/>
                  </a:cubicBezTo>
                  <a:cubicBezTo>
                    <a:pt x="142" y="379"/>
                    <a:pt x="140" y="377"/>
                    <a:pt x="139" y="375"/>
                  </a:cubicBezTo>
                  <a:close/>
                  <a:moveTo>
                    <a:pt x="142" y="380"/>
                  </a:moveTo>
                  <a:cubicBezTo>
                    <a:pt x="142" y="380"/>
                    <a:pt x="141" y="379"/>
                    <a:pt x="140" y="378"/>
                  </a:cubicBezTo>
                  <a:cubicBezTo>
                    <a:pt x="140" y="377"/>
                    <a:pt x="140" y="377"/>
                    <a:pt x="140" y="377"/>
                  </a:cubicBezTo>
                  <a:cubicBezTo>
                    <a:pt x="141" y="378"/>
                    <a:pt x="141" y="378"/>
                    <a:pt x="142" y="379"/>
                  </a:cubicBezTo>
                  <a:cubicBezTo>
                    <a:pt x="140" y="379"/>
                    <a:pt x="141" y="379"/>
                    <a:pt x="142" y="380"/>
                  </a:cubicBezTo>
                  <a:close/>
                  <a:moveTo>
                    <a:pt x="114" y="415"/>
                  </a:moveTo>
                  <a:cubicBezTo>
                    <a:pt x="114" y="414"/>
                    <a:pt x="117" y="417"/>
                    <a:pt x="118" y="418"/>
                  </a:cubicBezTo>
                  <a:cubicBezTo>
                    <a:pt x="117" y="419"/>
                    <a:pt x="115" y="417"/>
                    <a:pt x="114" y="415"/>
                  </a:cubicBezTo>
                  <a:close/>
                  <a:moveTo>
                    <a:pt x="167" y="348"/>
                  </a:moveTo>
                  <a:cubicBezTo>
                    <a:pt x="168" y="347"/>
                    <a:pt x="168" y="348"/>
                    <a:pt x="169" y="347"/>
                  </a:cubicBezTo>
                  <a:cubicBezTo>
                    <a:pt x="170" y="348"/>
                    <a:pt x="172" y="350"/>
                    <a:pt x="172" y="351"/>
                  </a:cubicBezTo>
                  <a:cubicBezTo>
                    <a:pt x="169" y="347"/>
                    <a:pt x="169" y="349"/>
                    <a:pt x="167" y="348"/>
                  </a:cubicBezTo>
                  <a:close/>
                  <a:moveTo>
                    <a:pt x="150" y="371"/>
                  </a:moveTo>
                  <a:cubicBezTo>
                    <a:pt x="151" y="372"/>
                    <a:pt x="152" y="371"/>
                    <a:pt x="151" y="371"/>
                  </a:cubicBezTo>
                  <a:cubicBezTo>
                    <a:pt x="153" y="372"/>
                    <a:pt x="152" y="372"/>
                    <a:pt x="153" y="374"/>
                  </a:cubicBezTo>
                  <a:cubicBezTo>
                    <a:pt x="152" y="374"/>
                    <a:pt x="152" y="372"/>
                    <a:pt x="150" y="371"/>
                  </a:cubicBezTo>
                  <a:close/>
                  <a:moveTo>
                    <a:pt x="146" y="383"/>
                  </a:moveTo>
                  <a:cubicBezTo>
                    <a:pt x="147" y="382"/>
                    <a:pt x="149" y="385"/>
                    <a:pt x="149" y="384"/>
                  </a:cubicBezTo>
                  <a:cubicBezTo>
                    <a:pt x="151" y="386"/>
                    <a:pt x="149" y="385"/>
                    <a:pt x="150" y="386"/>
                  </a:cubicBezTo>
                  <a:cubicBezTo>
                    <a:pt x="151" y="387"/>
                    <a:pt x="153" y="389"/>
                    <a:pt x="154" y="390"/>
                  </a:cubicBezTo>
                  <a:cubicBezTo>
                    <a:pt x="151" y="389"/>
                    <a:pt x="149" y="386"/>
                    <a:pt x="146" y="383"/>
                  </a:cubicBezTo>
                  <a:close/>
                  <a:moveTo>
                    <a:pt x="149" y="384"/>
                  </a:moveTo>
                  <a:cubicBezTo>
                    <a:pt x="152" y="385"/>
                    <a:pt x="153" y="388"/>
                    <a:pt x="156" y="389"/>
                  </a:cubicBezTo>
                  <a:cubicBezTo>
                    <a:pt x="154" y="390"/>
                    <a:pt x="151" y="385"/>
                    <a:pt x="149" y="384"/>
                  </a:cubicBezTo>
                  <a:close/>
                  <a:moveTo>
                    <a:pt x="174" y="352"/>
                  </a:moveTo>
                  <a:cubicBezTo>
                    <a:pt x="175" y="353"/>
                    <a:pt x="174" y="354"/>
                    <a:pt x="175" y="355"/>
                  </a:cubicBezTo>
                  <a:cubicBezTo>
                    <a:pt x="174" y="355"/>
                    <a:pt x="173" y="351"/>
                    <a:pt x="174" y="352"/>
                  </a:cubicBezTo>
                  <a:close/>
                  <a:moveTo>
                    <a:pt x="166" y="373"/>
                  </a:moveTo>
                  <a:cubicBezTo>
                    <a:pt x="168" y="377"/>
                    <a:pt x="167" y="375"/>
                    <a:pt x="169" y="379"/>
                  </a:cubicBezTo>
                  <a:cubicBezTo>
                    <a:pt x="167" y="377"/>
                    <a:pt x="165" y="375"/>
                    <a:pt x="166" y="373"/>
                  </a:cubicBezTo>
                  <a:close/>
                  <a:moveTo>
                    <a:pt x="156" y="393"/>
                  </a:moveTo>
                  <a:cubicBezTo>
                    <a:pt x="157" y="393"/>
                    <a:pt x="160" y="395"/>
                    <a:pt x="162" y="396"/>
                  </a:cubicBezTo>
                  <a:cubicBezTo>
                    <a:pt x="161" y="396"/>
                    <a:pt x="164" y="399"/>
                    <a:pt x="167" y="401"/>
                  </a:cubicBezTo>
                  <a:cubicBezTo>
                    <a:pt x="167" y="401"/>
                    <a:pt x="166" y="401"/>
                    <a:pt x="166" y="402"/>
                  </a:cubicBezTo>
                  <a:cubicBezTo>
                    <a:pt x="164" y="401"/>
                    <a:pt x="165" y="400"/>
                    <a:pt x="164" y="399"/>
                  </a:cubicBezTo>
                  <a:cubicBezTo>
                    <a:pt x="163" y="400"/>
                    <a:pt x="161" y="397"/>
                    <a:pt x="160" y="398"/>
                  </a:cubicBezTo>
                  <a:cubicBezTo>
                    <a:pt x="160" y="397"/>
                    <a:pt x="159" y="394"/>
                    <a:pt x="158" y="395"/>
                  </a:cubicBezTo>
                  <a:cubicBezTo>
                    <a:pt x="157" y="394"/>
                    <a:pt x="157" y="394"/>
                    <a:pt x="156" y="393"/>
                  </a:cubicBezTo>
                  <a:close/>
                  <a:moveTo>
                    <a:pt x="165" y="385"/>
                  </a:moveTo>
                  <a:cubicBezTo>
                    <a:pt x="165" y="386"/>
                    <a:pt x="166" y="387"/>
                    <a:pt x="167" y="387"/>
                  </a:cubicBezTo>
                  <a:cubicBezTo>
                    <a:pt x="166" y="388"/>
                    <a:pt x="164" y="386"/>
                    <a:pt x="165" y="385"/>
                  </a:cubicBezTo>
                  <a:close/>
                  <a:moveTo>
                    <a:pt x="170" y="385"/>
                  </a:moveTo>
                  <a:cubicBezTo>
                    <a:pt x="171" y="384"/>
                    <a:pt x="173" y="387"/>
                    <a:pt x="176" y="389"/>
                  </a:cubicBezTo>
                  <a:cubicBezTo>
                    <a:pt x="174" y="389"/>
                    <a:pt x="173" y="387"/>
                    <a:pt x="170" y="385"/>
                  </a:cubicBezTo>
                  <a:close/>
                  <a:moveTo>
                    <a:pt x="168" y="389"/>
                  </a:moveTo>
                  <a:cubicBezTo>
                    <a:pt x="169" y="388"/>
                    <a:pt x="171" y="390"/>
                    <a:pt x="172" y="391"/>
                  </a:cubicBezTo>
                  <a:cubicBezTo>
                    <a:pt x="171" y="391"/>
                    <a:pt x="170" y="390"/>
                    <a:pt x="168" y="389"/>
                  </a:cubicBezTo>
                  <a:close/>
                  <a:moveTo>
                    <a:pt x="169" y="403"/>
                  </a:moveTo>
                  <a:cubicBezTo>
                    <a:pt x="170" y="404"/>
                    <a:pt x="171" y="404"/>
                    <a:pt x="171" y="404"/>
                  </a:cubicBezTo>
                  <a:cubicBezTo>
                    <a:pt x="173" y="406"/>
                    <a:pt x="168" y="405"/>
                    <a:pt x="169" y="403"/>
                  </a:cubicBezTo>
                  <a:close/>
                  <a:moveTo>
                    <a:pt x="174" y="398"/>
                  </a:moveTo>
                  <a:cubicBezTo>
                    <a:pt x="175" y="398"/>
                    <a:pt x="176" y="400"/>
                    <a:pt x="176" y="401"/>
                  </a:cubicBezTo>
                  <a:cubicBezTo>
                    <a:pt x="175" y="400"/>
                    <a:pt x="175" y="399"/>
                    <a:pt x="174" y="398"/>
                  </a:cubicBezTo>
                  <a:close/>
                  <a:moveTo>
                    <a:pt x="180" y="388"/>
                  </a:moveTo>
                  <a:cubicBezTo>
                    <a:pt x="182" y="389"/>
                    <a:pt x="185" y="391"/>
                    <a:pt x="188" y="392"/>
                  </a:cubicBezTo>
                  <a:cubicBezTo>
                    <a:pt x="187" y="393"/>
                    <a:pt x="184" y="390"/>
                    <a:pt x="184" y="392"/>
                  </a:cubicBezTo>
                  <a:cubicBezTo>
                    <a:pt x="183" y="391"/>
                    <a:pt x="181" y="390"/>
                    <a:pt x="180" y="388"/>
                  </a:cubicBezTo>
                  <a:close/>
                  <a:moveTo>
                    <a:pt x="185" y="392"/>
                  </a:moveTo>
                  <a:cubicBezTo>
                    <a:pt x="186" y="393"/>
                    <a:pt x="190" y="394"/>
                    <a:pt x="189" y="396"/>
                  </a:cubicBezTo>
                  <a:cubicBezTo>
                    <a:pt x="187" y="394"/>
                    <a:pt x="187" y="394"/>
                    <a:pt x="185" y="392"/>
                  </a:cubicBezTo>
                  <a:close/>
                  <a:moveTo>
                    <a:pt x="187" y="405"/>
                  </a:moveTo>
                  <a:cubicBezTo>
                    <a:pt x="188" y="406"/>
                    <a:pt x="188" y="407"/>
                    <a:pt x="190" y="408"/>
                  </a:cubicBezTo>
                  <a:cubicBezTo>
                    <a:pt x="190" y="409"/>
                    <a:pt x="189" y="408"/>
                    <a:pt x="188" y="408"/>
                  </a:cubicBezTo>
                  <a:cubicBezTo>
                    <a:pt x="186" y="407"/>
                    <a:pt x="186" y="407"/>
                    <a:pt x="186" y="407"/>
                  </a:cubicBezTo>
                  <a:cubicBezTo>
                    <a:pt x="185" y="406"/>
                    <a:pt x="186" y="405"/>
                    <a:pt x="187" y="405"/>
                  </a:cubicBezTo>
                  <a:close/>
                  <a:moveTo>
                    <a:pt x="170" y="441"/>
                  </a:moveTo>
                  <a:cubicBezTo>
                    <a:pt x="169" y="440"/>
                    <a:pt x="172" y="442"/>
                    <a:pt x="171" y="441"/>
                  </a:cubicBezTo>
                  <a:cubicBezTo>
                    <a:pt x="173" y="442"/>
                    <a:pt x="171" y="443"/>
                    <a:pt x="170" y="441"/>
                  </a:cubicBezTo>
                  <a:close/>
                  <a:moveTo>
                    <a:pt x="173" y="442"/>
                  </a:moveTo>
                  <a:cubicBezTo>
                    <a:pt x="177" y="445"/>
                    <a:pt x="176" y="444"/>
                    <a:pt x="181" y="446"/>
                  </a:cubicBezTo>
                  <a:cubicBezTo>
                    <a:pt x="181" y="447"/>
                    <a:pt x="181" y="447"/>
                    <a:pt x="181" y="448"/>
                  </a:cubicBezTo>
                  <a:cubicBezTo>
                    <a:pt x="180" y="447"/>
                    <a:pt x="178" y="446"/>
                    <a:pt x="176" y="445"/>
                  </a:cubicBezTo>
                  <a:cubicBezTo>
                    <a:pt x="175" y="445"/>
                    <a:pt x="173" y="444"/>
                    <a:pt x="172" y="443"/>
                  </a:cubicBezTo>
                  <a:cubicBezTo>
                    <a:pt x="173" y="442"/>
                    <a:pt x="173" y="441"/>
                    <a:pt x="175" y="443"/>
                  </a:cubicBezTo>
                  <a:cubicBezTo>
                    <a:pt x="175" y="443"/>
                    <a:pt x="174" y="443"/>
                    <a:pt x="173" y="442"/>
                  </a:cubicBezTo>
                  <a:close/>
                  <a:moveTo>
                    <a:pt x="193" y="410"/>
                  </a:moveTo>
                  <a:cubicBezTo>
                    <a:pt x="192" y="409"/>
                    <a:pt x="192" y="409"/>
                    <a:pt x="193" y="409"/>
                  </a:cubicBezTo>
                  <a:cubicBezTo>
                    <a:pt x="194" y="409"/>
                    <a:pt x="195" y="410"/>
                    <a:pt x="195" y="410"/>
                  </a:cubicBezTo>
                  <a:cubicBezTo>
                    <a:pt x="195" y="411"/>
                    <a:pt x="193" y="409"/>
                    <a:pt x="193" y="410"/>
                  </a:cubicBezTo>
                  <a:close/>
                  <a:moveTo>
                    <a:pt x="189" y="418"/>
                  </a:moveTo>
                  <a:cubicBezTo>
                    <a:pt x="188" y="417"/>
                    <a:pt x="191" y="419"/>
                    <a:pt x="191" y="419"/>
                  </a:cubicBezTo>
                  <a:cubicBezTo>
                    <a:pt x="192" y="420"/>
                    <a:pt x="190" y="418"/>
                    <a:pt x="192" y="418"/>
                  </a:cubicBezTo>
                  <a:cubicBezTo>
                    <a:pt x="193" y="419"/>
                    <a:pt x="193" y="420"/>
                    <a:pt x="193" y="421"/>
                  </a:cubicBezTo>
                  <a:cubicBezTo>
                    <a:pt x="191" y="420"/>
                    <a:pt x="190" y="419"/>
                    <a:pt x="189" y="418"/>
                  </a:cubicBezTo>
                  <a:close/>
                  <a:moveTo>
                    <a:pt x="194" y="420"/>
                  </a:moveTo>
                  <a:cubicBezTo>
                    <a:pt x="193" y="419"/>
                    <a:pt x="196" y="420"/>
                    <a:pt x="196" y="421"/>
                  </a:cubicBezTo>
                  <a:cubicBezTo>
                    <a:pt x="196" y="422"/>
                    <a:pt x="196" y="422"/>
                    <a:pt x="195" y="421"/>
                  </a:cubicBezTo>
                  <a:cubicBezTo>
                    <a:pt x="195" y="422"/>
                    <a:pt x="196" y="423"/>
                    <a:pt x="197" y="423"/>
                  </a:cubicBezTo>
                  <a:cubicBezTo>
                    <a:pt x="197" y="422"/>
                    <a:pt x="197" y="422"/>
                    <a:pt x="196" y="422"/>
                  </a:cubicBezTo>
                  <a:cubicBezTo>
                    <a:pt x="197" y="421"/>
                    <a:pt x="201" y="425"/>
                    <a:pt x="199" y="423"/>
                  </a:cubicBezTo>
                  <a:cubicBezTo>
                    <a:pt x="199" y="424"/>
                    <a:pt x="202" y="425"/>
                    <a:pt x="201" y="424"/>
                  </a:cubicBezTo>
                  <a:cubicBezTo>
                    <a:pt x="202" y="424"/>
                    <a:pt x="202" y="425"/>
                    <a:pt x="203" y="425"/>
                  </a:cubicBezTo>
                  <a:cubicBezTo>
                    <a:pt x="202" y="427"/>
                    <a:pt x="202" y="425"/>
                    <a:pt x="201" y="427"/>
                  </a:cubicBezTo>
                  <a:cubicBezTo>
                    <a:pt x="198" y="425"/>
                    <a:pt x="196" y="423"/>
                    <a:pt x="193" y="421"/>
                  </a:cubicBezTo>
                  <a:cubicBezTo>
                    <a:pt x="193" y="421"/>
                    <a:pt x="196" y="420"/>
                    <a:pt x="194" y="420"/>
                  </a:cubicBezTo>
                  <a:close/>
                  <a:moveTo>
                    <a:pt x="177" y="472"/>
                  </a:moveTo>
                  <a:cubicBezTo>
                    <a:pt x="177" y="473"/>
                    <a:pt x="177" y="473"/>
                    <a:pt x="177" y="473"/>
                  </a:cubicBezTo>
                  <a:cubicBezTo>
                    <a:pt x="174" y="472"/>
                    <a:pt x="174" y="470"/>
                    <a:pt x="177" y="472"/>
                  </a:cubicBezTo>
                  <a:close/>
                  <a:moveTo>
                    <a:pt x="177" y="473"/>
                  </a:moveTo>
                  <a:cubicBezTo>
                    <a:pt x="178" y="475"/>
                    <a:pt x="180" y="474"/>
                    <a:pt x="182" y="476"/>
                  </a:cubicBezTo>
                  <a:cubicBezTo>
                    <a:pt x="181" y="476"/>
                    <a:pt x="182" y="476"/>
                    <a:pt x="182" y="477"/>
                  </a:cubicBezTo>
                  <a:cubicBezTo>
                    <a:pt x="179" y="476"/>
                    <a:pt x="177" y="474"/>
                    <a:pt x="177" y="473"/>
                  </a:cubicBezTo>
                  <a:close/>
                  <a:moveTo>
                    <a:pt x="198" y="427"/>
                  </a:moveTo>
                  <a:cubicBezTo>
                    <a:pt x="199" y="427"/>
                    <a:pt x="199" y="427"/>
                    <a:pt x="199" y="427"/>
                  </a:cubicBezTo>
                  <a:cubicBezTo>
                    <a:pt x="201" y="427"/>
                    <a:pt x="200" y="428"/>
                    <a:pt x="201" y="428"/>
                  </a:cubicBezTo>
                  <a:cubicBezTo>
                    <a:pt x="201" y="429"/>
                    <a:pt x="199" y="428"/>
                    <a:pt x="198" y="427"/>
                  </a:cubicBezTo>
                  <a:close/>
                  <a:moveTo>
                    <a:pt x="213" y="433"/>
                  </a:moveTo>
                  <a:cubicBezTo>
                    <a:pt x="213" y="432"/>
                    <a:pt x="216" y="434"/>
                    <a:pt x="216" y="435"/>
                  </a:cubicBezTo>
                  <a:cubicBezTo>
                    <a:pt x="214" y="434"/>
                    <a:pt x="214" y="433"/>
                    <a:pt x="213" y="433"/>
                  </a:cubicBezTo>
                  <a:close/>
                  <a:moveTo>
                    <a:pt x="217" y="439"/>
                  </a:moveTo>
                  <a:cubicBezTo>
                    <a:pt x="218" y="440"/>
                    <a:pt x="221" y="441"/>
                    <a:pt x="221" y="442"/>
                  </a:cubicBezTo>
                  <a:cubicBezTo>
                    <a:pt x="218" y="441"/>
                    <a:pt x="217" y="440"/>
                    <a:pt x="217" y="439"/>
                  </a:cubicBezTo>
                  <a:close/>
                  <a:moveTo>
                    <a:pt x="222" y="441"/>
                  </a:moveTo>
                  <a:cubicBezTo>
                    <a:pt x="223" y="442"/>
                    <a:pt x="223" y="442"/>
                    <a:pt x="225" y="443"/>
                  </a:cubicBezTo>
                  <a:cubicBezTo>
                    <a:pt x="224" y="443"/>
                    <a:pt x="223" y="443"/>
                    <a:pt x="222" y="443"/>
                  </a:cubicBezTo>
                  <a:cubicBezTo>
                    <a:pt x="221" y="442"/>
                    <a:pt x="222" y="442"/>
                    <a:pt x="222" y="441"/>
                  </a:cubicBezTo>
                  <a:close/>
                  <a:moveTo>
                    <a:pt x="211" y="512"/>
                  </a:moveTo>
                  <a:cubicBezTo>
                    <a:pt x="212" y="512"/>
                    <a:pt x="212" y="513"/>
                    <a:pt x="212" y="513"/>
                  </a:cubicBezTo>
                  <a:cubicBezTo>
                    <a:pt x="214" y="514"/>
                    <a:pt x="214" y="513"/>
                    <a:pt x="216" y="514"/>
                  </a:cubicBezTo>
                  <a:cubicBezTo>
                    <a:pt x="215" y="515"/>
                    <a:pt x="210" y="513"/>
                    <a:pt x="211" y="512"/>
                  </a:cubicBezTo>
                  <a:close/>
                  <a:moveTo>
                    <a:pt x="234" y="441"/>
                  </a:moveTo>
                  <a:cubicBezTo>
                    <a:pt x="235" y="440"/>
                    <a:pt x="238" y="443"/>
                    <a:pt x="236" y="444"/>
                  </a:cubicBezTo>
                  <a:cubicBezTo>
                    <a:pt x="235" y="443"/>
                    <a:pt x="237" y="442"/>
                    <a:pt x="234" y="441"/>
                  </a:cubicBezTo>
                  <a:close/>
                  <a:moveTo>
                    <a:pt x="234" y="446"/>
                  </a:moveTo>
                  <a:cubicBezTo>
                    <a:pt x="236" y="448"/>
                    <a:pt x="237" y="447"/>
                    <a:pt x="239" y="449"/>
                  </a:cubicBezTo>
                  <a:cubicBezTo>
                    <a:pt x="239" y="450"/>
                    <a:pt x="236" y="448"/>
                    <a:pt x="237" y="449"/>
                  </a:cubicBezTo>
                  <a:cubicBezTo>
                    <a:pt x="236" y="448"/>
                    <a:pt x="234" y="447"/>
                    <a:pt x="234" y="446"/>
                  </a:cubicBezTo>
                  <a:close/>
                  <a:moveTo>
                    <a:pt x="227" y="521"/>
                  </a:moveTo>
                  <a:cubicBezTo>
                    <a:pt x="227" y="520"/>
                    <a:pt x="232" y="522"/>
                    <a:pt x="231" y="522"/>
                  </a:cubicBezTo>
                  <a:cubicBezTo>
                    <a:pt x="229" y="522"/>
                    <a:pt x="229" y="521"/>
                    <a:pt x="227" y="521"/>
                  </a:cubicBezTo>
                  <a:close/>
                  <a:moveTo>
                    <a:pt x="238" y="452"/>
                  </a:moveTo>
                  <a:cubicBezTo>
                    <a:pt x="239" y="452"/>
                    <a:pt x="239" y="452"/>
                    <a:pt x="239" y="451"/>
                  </a:cubicBezTo>
                  <a:cubicBezTo>
                    <a:pt x="242" y="452"/>
                    <a:pt x="241" y="454"/>
                    <a:pt x="238" y="452"/>
                  </a:cubicBezTo>
                  <a:close/>
                  <a:moveTo>
                    <a:pt x="239" y="455"/>
                  </a:moveTo>
                  <a:cubicBezTo>
                    <a:pt x="239" y="455"/>
                    <a:pt x="241" y="456"/>
                    <a:pt x="242" y="456"/>
                  </a:cubicBezTo>
                  <a:cubicBezTo>
                    <a:pt x="242" y="457"/>
                    <a:pt x="239" y="456"/>
                    <a:pt x="239" y="455"/>
                  </a:cubicBezTo>
                  <a:close/>
                  <a:moveTo>
                    <a:pt x="241" y="468"/>
                  </a:moveTo>
                  <a:cubicBezTo>
                    <a:pt x="243" y="470"/>
                    <a:pt x="247" y="470"/>
                    <a:pt x="246" y="472"/>
                  </a:cubicBezTo>
                  <a:cubicBezTo>
                    <a:pt x="245" y="470"/>
                    <a:pt x="241" y="470"/>
                    <a:pt x="241" y="468"/>
                  </a:cubicBezTo>
                  <a:close/>
                  <a:moveTo>
                    <a:pt x="235" y="520"/>
                  </a:moveTo>
                  <a:cubicBezTo>
                    <a:pt x="237" y="521"/>
                    <a:pt x="241" y="522"/>
                    <a:pt x="240" y="523"/>
                  </a:cubicBezTo>
                  <a:cubicBezTo>
                    <a:pt x="237" y="522"/>
                    <a:pt x="235" y="521"/>
                    <a:pt x="235" y="520"/>
                  </a:cubicBezTo>
                  <a:close/>
                  <a:moveTo>
                    <a:pt x="246" y="455"/>
                  </a:moveTo>
                  <a:cubicBezTo>
                    <a:pt x="249" y="455"/>
                    <a:pt x="248" y="456"/>
                    <a:pt x="249" y="457"/>
                  </a:cubicBezTo>
                  <a:cubicBezTo>
                    <a:pt x="249" y="457"/>
                    <a:pt x="247" y="456"/>
                    <a:pt x="246" y="456"/>
                  </a:cubicBezTo>
                  <a:cubicBezTo>
                    <a:pt x="245" y="455"/>
                    <a:pt x="247" y="456"/>
                    <a:pt x="246" y="455"/>
                  </a:cubicBezTo>
                  <a:close/>
                  <a:moveTo>
                    <a:pt x="251" y="457"/>
                  </a:moveTo>
                  <a:cubicBezTo>
                    <a:pt x="252" y="456"/>
                    <a:pt x="255" y="457"/>
                    <a:pt x="257" y="458"/>
                  </a:cubicBezTo>
                  <a:cubicBezTo>
                    <a:pt x="256" y="459"/>
                    <a:pt x="253" y="458"/>
                    <a:pt x="251" y="457"/>
                  </a:cubicBezTo>
                  <a:close/>
                  <a:moveTo>
                    <a:pt x="251" y="473"/>
                  </a:moveTo>
                  <a:cubicBezTo>
                    <a:pt x="251" y="472"/>
                    <a:pt x="251" y="471"/>
                    <a:pt x="254" y="472"/>
                  </a:cubicBezTo>
                  <a:cubicBezTo>
                    <a:pt x="253" y="473"/>
                    <a:pt x="253" y="473"/>
                    <a:pt x="251" y="473"/>
                  </a:cubicBezTo>
                  <a:close/>
                  <a:moveTo>
                    <a:pt x="252" y="465"/>
                  </a:moveTo>
                  <a:cubicBezTo>
                    <a:pt x="253" y="465"/>
                    <a:pt x="256" y="466"/>
                    <a:pt x="256" y="466"/>
                  </a:cubicBezTo>
                  <a:cubicBezTo>
                    <a:pt x="256" y="467"/>
                    <a:pt x="256" y="467"/>
                    <a:pt x="254" y="467"/>
                  </a:cubicBezTo>
                  <a:cubicBezTo>
                    <a:pt x="255" y="466"/>
                    <a:pt x="254" y="466"/>
                    <a:pt x="252" y="465"/>
                  </a:cubicBezTo>
                  <a:close/>
                  <a:moveTo>
                    <a:pt x="268" y="472"/>
                  </a:moveTo>
                  <a:cubicBezTo>
                    <a:pt x="265" y="472"/>
                    <a:pt x="265" y="472"/>
                    <a:pt x="265" y="472"/>
                  </a:cubicBezTo>
                  <a:cubicBezTo>
                    <a:pt x="265" y="471"/>
                    <a:pt x="267" y="471"/>
                    <a:pt x="268" y="471"/>
                  </a:cubicBezTo>
                  <a:cubicBezTo>
                    <a:pt x="269" y="472"/>
                    <a:pt x="266" y="471"/>
                    <a:pt x="268" y="472"/>
                  </a:cubicBezTo>
                  <a:close/>
                  <a:moveTo>
                    <a:pt x="277" y="532"/>
                  </a:moveTo>
                  <a:cubicBezTo>
                    <a:pt x="278" y="531"/>
                    <a:pt x="279" y="531"/>
                    <a:pt x="281" y="532"/>
                  </a:cubicBezTo>
                  <a:cubicBezTo>
                    <a:pt x="283" y="533"/>
                    <a:pt x="278" y="532"/>
                    <a:pt x="277" y="532"/>
                  </a:cubicBezTo>
                  <a:close/>
                  <a:moveTo>
                    <a:pt x="293" y="477"/>
                  </a:moveTo>
                  <a:cubicBezTo>
                    <a:pt x="293" y="475"/>
                    <a:pt x="298" y="477"/>
                    <a:pt x="297" y="478"/>
                  </a:cubicBezTo>
                  <a:cubicBezTo>
                    <a:pt x="295" y="478"/>
                    <a:pt x="295" y="477"/>
                    <a:pt x="293" y="477"/>
                  </a:cubicBezTo>
                  <a:close/>
                  <a:moveTo>
                    <a:pt x="296" y="511"/>
                  </a:moveTo>
                  <a:cubicBezTo>
                    <a:pt x="296" y="510"/>
                    <a:pt x="297" y="510"/>
                    <a:pt x="297" y="510"/>
                  </a:cubicBezTo>
                  <a:cubicBezTo>
                    <a:pt x="298" y="510"/>
                    <a:pt x="300" y="511"/>
                    <a:pt x="302" y="511"/>
                  </a:cubicBezTo>
                  <a:cubicBezTo>
                    <a:pt x="301" y="513"/>
                    <a:pt x="298" y="511"/>
                    <a:pt x="296" y="511"/>
                  </a:cubicBezTo>
                  <a:close/>
                  <a:moveTo>
                    <a:pt x="331" y="514"/>
                  </a:moveTo>
                  <a:cubicBezTo>
                    <a:pt x="332" y="514"/>
                    <a:pt x="333" y="513"/>
                    <a:pt x="334" y="513"/>
                  </a:cubicBezTo>
                  <a:cubicBezTo>
                    <a:pt x="334" y="514"/>
                    <a:pt x="334" y="514"/>
                    <a:pt x="334" y="514"/>
                  </a:cubicBezTo>
                  <a:lnTo>
                    <a:pt x="331" y="514"/>
                  </a:lnTo>
                  <a:close/>
                  <a:moveTo>
                    <a:pt x="350" y="548"/>
                  </a:moveTo>
                  <a:cubicBezTo>
                    <a:pt x="354" y="548"/>
                    <a:pt x="357" y="548"/>
                    <a:pt x="362" y="548"/>
                  </a:cubicBezTo>
                  <a:cubicBezTo>
                    <a:pt x="362" y="549"/>
                    <a:pt x="358" y="549"/>
                    <a:pt x="357" y="548"/>
                  </a:cubicBezTo>
                  <a:cubicBezTo>
                    <a:pt x="357" y="549"/>
                    <a:pt x="359" y="549"/>
                    <a:pt x="360" y="549"/>
                  </a:cubicBezTo>
                  <a:cubicBezTo>
                    <a:pt x="356" y="549"/>
                    <a:pt x="351" y="549"/>
                    <a:pt x="350" y="548"/>
                  </a:cubicBezTo>
                  <a:close/>
                  <a:moveTo>
                    <a:pt x="413" y="551"/>
                  </a:moveTo>
                  <a:cubicBezTo>
                    <a:pt x="412" y="550"/>
                    <a:pt x="414" y="549"/>
                    <a:pt x="416" y="549"/>
                  </a:cubicBezTo>
                  <a:cubicBezTo>
                    <a:pt x="417" y="550"/>
                    <a:pt x="415" y="551"/>
                    <a:pt x="413" y="551"/>
                  </a:cubicBezTo>
                  <a:close/>
                  <a:moveTo>
                    <a:pt x="484" y="456"/>
                  </a:moveTo>
                  <a:cubicBezTo>
                    <a:pt x="485" y="457"/>
                    <a:pt x="483" y="457"/>
                    <a:pt x="484" y="458"/>
                  </a:cubicBezTo>
                  <a:cubicBezTo>
                    <a:pt x="482" y="459"/>
                    <a:pt x="481" y="457"/>
                    <a:pt x="484" y="456"/>
                  </a:cubicBezTo>
                  <a:close/>
                  <a:moveTo>
                    <a:pt x="540" y="514"/>
                  </a:moveTo>
                  <a:cubicBezTo>
                    <a:pt x="538" y="514"/>
                    <a:pt x="544" y="510"/>
                    <a:pt x="545" y="511"/>
                  </a:cubicBezTo>
                  <a:cubicBezTo>
                    <a:pt x="542" y="512"/>
                    <a:pt x="543" y="512"/>
                    <a:pt x="540" y="514"/>
                  </a:cubicBezTo>
                  <a:close/>
                  <a:moveTo>
                    <a:pt x="562" y="519"/>
                  </a:moveTo>
                  <a:cubicBezTo>
                    <a:pt x="562" y="518"/>
                    <a:pt x="561" y="517"/>
                    <a:pt x="564" y="516"/>
                  </a:cubicBezTo>
                  <a:cubicBezTo>
                    <a:pt x="565" y="516"/>
                    <a:pt x="565" y="517"/>
                    <a:pt x="562" y="519"/>
                  </a:cubicBezTo>
                  <a:close/>
                  <a:moveTo>
                    <a:pt x="629" y="457"/>
                  </a:moveTo>
                  <a:cubicBezTo>
                    <a:pt x="627" y="457"/>
                    <a:pt x="630" y="455"/>
                    <a:pt x="631" y="453"/>
                  </a:cubicBezTo>
                  <a:cubicBezTo>
                    <a:pt x="633" y="454"/>
                    <a:pt x="630" y="455"/>
                    <a:pt x="629" y="457"/>
                  </a:cubicBezTo>
                  <a:close/>
                  <a:moveTo>
                    <a:pt x="501" y="311"/>
                  </a:moveTo>
                  <a:cubicBezTo>
                    <a:pt x="499" y="313"/>
                    <a:pt x="498" y="313"/>
                    <a:pt x="498" y="315"/>
                  </a:cubicBezTo>
                  <a:cubicBezTo>
                    <a:pt x="495" y="316"/>
                    <a:pt x="498" y="312"/>
                    <a:pt x="499" y="311"/>
                  </a:cubicBezTo>
                  <a:cubicBezTo>
                    <a:pt x="499" y="311"/>
                    <a:pt x="500" y="312"/>
                    <a:pt x="500" y="311"/>
                  </a:cubicBezTo>
                  <a:cubicBezTo>
                    <a:pt x="500" y="310"/>
                    <a:pt x="500" y="311"/>
                    <a:pt x="501" y="311"/>
                  </a:cubicBezTo>
                  <a:close/>
                  <a:moveTo>
                    <a:pt x="646" y="409"/>
                  </a:moveTo>
                  <a:cubicBezTo>
                    <a:pt x="644" y="411"/>
                    <a:pt x="647" y="406"/>
                    <a:pt x="647" y="405"/>
                  </a:cubicBezTo>
                  <a:cubicBezTo>
                    <a:pt x="649" y="404"/>
                    <a:pt x="646" y="408"/>
                    <a:pt x="646" y="409"/>
                  </a:cubicBezTo>
                  <a:close/>
                  <a:moveTo>
                    <a:pt x="650" y="403"/>
                  </a:moveTo>
                  <a:cubicBezTo>
                    <a:pt x="649" y="403"/>
                    <a:pt x="648" y="405"/>
                    <a:pt x="648" y="404"/>
                  </a:cubicBezTo>
                  <a:cubicBezTo>
                    <a:pt x="653" y="396"/>
                    <a:pt x="657" y="392"/>
                    <a:pt x="661" y="385"/>
                  </a:cubicBezTo>
                  <a:cubicBezTo>
                    <a:pt x="658" y="387"/>
                    <a:pt x="662" y="382"/>
                    <a:pt x="658" y="384"/>
                  </a:cubicBezTo>
                  <a:cubicBezTo>
                    <a:pt x="657" y="386"/>
                    <a:pt x="657" y="387"/>
                    <a:pt x="656" y="388"/>
                  </a:cubicBezTo>
                  <a:cubicBezTo>
                    <a:pt x="655" y="390"/>
                    <a:pt x="655" y="388"/>
                    <a:pt x="653" y="391"/>
                  </a:cubicBezTo>
                  <a:cubicBezTo>
                    <a:pt x="652" y="391"/>
                    <a:pt x="653" y="389"/>
                    <a:pt x="652" y="388"/>
                  </a:cubicBezTo>
                  <a:cubicBezTo>
                    <a:pt x="654" y="386"/>
                    <a:pt x="653" y="390"/>
                    <a:pt x="655" y="387"/>
                  </a:cubicBezTo>
                  <a:cubicBezTo>
                    <a:pt x="656" y="387"/>
                    <a:pt x="654" y="388"/>
                    <a:pt x="656" y="388"/>
                  </a:cubicBezTo>
                  <a:cubicBezTo>
                    <a:pt x="655" y="387"/>
                    <a:pt x="658" y="383"/>
                    <a:pt x="658" y="381"/>
                  </a:cubicBezTo>
                  <a:cubicBezTo>
                    <a:pt x="659" y="383"/>
                    <a:pt x="662" y="379"/>
                    <a:pt x="661" y="381"/>
                  </a:cubicBezTo>
                  <a:cubicBezTo>
                    <a:pt x="662" y="382"/>
                    <a:pt x="663" y="379"/>
                    <a:pt x="664" y="378"/>
                  </a:cubicBezTo>
                  <a:cubicBezTo>
                    <a:pt x="664" y="378"/>
                    <a:pt x="664" y="379"/>
                    <a:pt x="664" y="379"/>
                  </a:cubicBezTo>
                  <a:cubicBezTo>
                    <a:pt x="663" y="381"/>
                    <a:pt x="662" y="382"/>
                    <a:pt x="662" y="383"/>
                  </a:cubicBezTo>
                  <a:cubicBezTo>
                    <a:pt x="663" y="383"/>
                    <a:pt x="664" y="380"/>
                    <a:pt x="665" y="380"/>
                  </a:cubicBezTo>
                  <a:cubicBezTo>
                    <a:pt x="664" y="382"/>
                    <a:pt x="663" y="384"/>
                    <a:pt x="661" y="387"/>
                  </a:cubicBezTo>
                  <a:cubicBezTo>
                    <a:pt x="662" y="385"/>
                    <a:pt x="664" y="385"/>
                    <a:pt x="666" y="382"/>
                  </a:cubicBezTo>
                  <a:cubicBezTo>
                    <a:pt x="667" y="381"/>
                    <a:pt x="666" y="383"/>
                    <a:pt x="665" y="385"/>
                  </a:cubicBezTo>
                  <a:cubicBezTo>
                    <a:pt x="665" y="385"/>
                    <a:pt x="666" y="384"/>
                    <a:pt x="666" y="385"/>
                  </a:cubicBezTo>
                  <a:cubicBezTo>
                    <a:pt x="667" y="383"/>
                    <a:pt x="668" y="381"/>
                    <a:pt x="670" y="379"/>
                  </a:cubicBezTo>
                  <a:cubicBezTo>
                    <a:pt x="670" y="380"/>
                    <a:pt x="667" y="384"/>
                    <a:pt x="670" y="382"/>
                  </a:cubicBezTo>
                  <a:cubicBezTo>
                    <a:pt x="669" y="385"/>
                    <a:pt x="668" y="384"/>
                    <a:pt x="667" y="385"/>
                  </a:cubicBezTo>
                  <a:cubicBezTo>
                    <a:pt x="667" y="386"/>
                    <a:pt x="667" y="386"/>
                    <a:pt x="667" y="386"/>
                  </a:cubicBezTo>
                  <a:cubicBezTo>
                    <a:pt x="666" y="387"/>
                    <a:pt x="666" y="387"/>
                    <a:pt x="666" y="386"/>
                  </a:cubicBezTo>
                  <a:cubicBezTo>
                    <a:pt x="665" y="388"/>
                    <a:pt x="665" y="389"/>
                    <a:pt x="664" y="390"/>
                  </a:cubicBezTo>
                  <a:cubicBezTo>
                    <a:pt x="663" y="390"/>
                    <a:pt x="664" y="389"/>
                    <a:pt x="664" y="389"/>
                  </a:cubicBezTo>
                  <a:cubicBezTo>
                    <a:pt x="660" y="392"/>
                    <a:pt x="658" y="397"/>
                    <a:pt x="654" y="402"/>
                  </a:cubicBezTo>
                  <a:cubicBezTo>
                    <a:pt x="655" y="402"/>
                    <a:pt x="656" y="400"/>
                    <a:pt x="657" y="402"/>
                  </a:cubicBezTo>
                  <a:cubicBezTo>
                    <a:pt x="655" y="404"/>
                    <a:pt x="654" y="402"/>
                    <a:pt x="653" y="405"/>
                  </a:cubicBezTo>
                  <a:cubicBezTo>
                    <a:pt x="652" y="403"/>
                    <a:pt x="650" y="407"/>
                    <a:pt x="648" y="409"/>
                  </a:cubicBezTo>
                  <a:cubicBezTo>
                    <a:pt x="647" y="408"/>
                    <a:pt x="647" y="406"/>
                    <a:pt x="650" y="403"/>
                  </a:cubicBezTo>
                  <a:close/>
                  <a:moveTo>
                    <a:pt x="650" y="395"/>
                  </a:moveTo>
                  <a:cubicBezTo>
                    <a:pt x="650" y="395"/>
                    <a:pt x="649" y="394"/>
                    <a:pt x="650" y="393"/>
                  </a:cubicBezTo>
                  <a:cubicBezTo>
                    <a:pt x="652" y="390"/>
                    <a:pt x="652" y="390"/>
                    <a:pt x="652" y="390"/>
                  </a:cubicBezTo>
                  <a:cubicBezTo>
                    <a:pt x="653" y="391"/>
                    <a:pt x="650" y="393"/>
                    <a:pt x="650" y="395"/>
                  </a:cubicBezTo>
                  <a:close/>
                  <a:moveTo>
                    <a:pt x="646" y="399"/>
                  </a:moveTo>
                  <a:cubicBezTo>
                    <a:pt x="646" y="398"/>
                    <a:pt x="647" y="397"/>
                    <a:pt x="648" y="396"/>
                  </a:cubicBezTo>
                  <a:cubicBezTo>
                    <a:pt x="649" y="396"/>
                    <a:pt x="649" y="396"/>
                    <a:pt x="649" y="396"/>
                  </a:cubicBezTo>
                  <a:cubicBezTo>
                    <a:pt x="648" y="398"/>
                    <a:pt x="648" y="397"/>
                    <a:pt x="646" y="399"/>
                  </a:cubicBezTo>
                  <a:close/>
                  <a:moveTo>
                    <a:pt x="674" y="408"/>
                  </a:moveTo>
                  <a:cubicBezTo>
                    <a:pt x="673" y="407"/>
                    <a:pt x="674" y="405"/>
                    <a:pt x="675" y="403"/>
                  </a:cubicBezTo>
                  <a:cubicBezTo>
                    <a:pt x="676" y="404"/>
                    <a:pt x="675" y="406"/>
                    <a:pt x="674" y="408"/>
                  </a:cubicBezTo>
                  <a:close/>
                  <a:moveTo>
                    <a:pt x="504" y="307"/>
                  </a:moveTo>
                  <a:cubicBezTo>
                    <a:pt x="506" y="304"/>
                    <a:pt x="507" y="301"/>
                    <a:pt x="509" y="299"/>
                  </a:cubicBezTo>
                  <a:cubicBezTo>
                    <a:pt x="510" y="301"/>
                    <a:pt x="506" y="306"/>
                    <a:pt x="504" y="307"/>
                  </a:cubicBezTo>
                  <a:close/>
                  <a:moveTo>
                    <a:pt x="661" y="397"/>
                  </a:moveTo>
                  <a:cubicBezTo>
                    <a:pt x="661" y="396"/>
                    <a:pt x="662" y="394"/>
                    <a:pt x="664" y="392"/>
                  </a:cubicBezTo>
                  <a:cubicBezTo>
                    <a:pt x="665" y="391"/>
                    <a:pt x="664" y="393"/>
                    <a:pt x="665" y="393"/>
                  </a:cubicBezTo>
                  <a:cubicBezTo>
                    <a:pt x="663" y="395"/>
                    <a:pt x="663" y="394"/>
                    <a:pt x="661" y="397"/>
                  </a:cubicBezTo>
                  <a:close/>
                  <a:moveTo>
                    <a:pt x="667" y="391"/>
                  </a:moveTo>
                  <a:cubicBezTo>
                    <a:pt x="667" y="391"/>
                    <a:pt x="667" y="390"/>
                    <a:pt x="667" y="390"/>
                  </a:cubicBezTo>
                  <a:cubicBezTo>
                    <a:pt x="668" y="388"/>
                    <a:pt x="669" y="387"/>
                    <a:pt x="671" y="385"/>
                  </a:cubicBezTo>
                  <a:cubicBezTo>
                    <a:pt x="670" y="387"/>
                    <a:pt x="668" y="390"/>
                    <a:pt x="667" y="391"/>
                  </a:cubicBezTo>
                  <a:close/>
                  <a:moveTo>
                    <a:pt x="662" y="379"/>
                  </a:moveTo>
                  <a:cubicBezTo>
                    <a:pt x="661" y="379"/>
                    <a:pt x="663" y="377"/>
                    <a:pt x="662" y="377"/>
                  </a:cubicBezTo>
                  <a:cubicBezTo>
                    <a:pt x="663" y="376"/>
                    <a:pt x="663" y="377"/>
                    <a:pt x="664" y="377"/>
                  </a:cubicBezTo>
                  <a:cubicBezTo>
                    <a:pt x="663" y="378"/>
                    <a:pt x="663" y="378"/>
                    <a:pt x="662" y="379"/>
                  </a:cubicBezTo>
                  <a:close/>
                  <a:moveTo>
                    <a:pt x="511" y="296"/>
                  </a:moveTo>
                  <a:cubicBezTo>
                    <a:pt x="511" y="295"/>
                    <a:pt x="512" y="294"/>
                    <a:pt x="513" y="293"/>
                  </a:cubicBezTo>
                  <a:cubicBezTo>
                    <a:pt x="513" y="294"/>
                    <a:pt x="512" y="295"/>
                    <a:pt x="511" y="296"/>
                  </a:cubicBezTo>
                  <a:close/>
                  <a:moveTo>
                    <a:pt x="533" y="277"/>
                  </a:moveTo>
                  <a:cubicBezTo>
                    <a:pt x="532" y="275"/>
                    <a:pt x="535" y="272"/>
                    <a:pt x="536" y="269"/>
                  </a:cubicBezTo>
                  <a:cubicBezTo>
                    <a:pt x="537" y="270"/>
                    <a:pt x="534" y="275"/>
                    <a:pt x="533" y="277"/>
                  </a:cubicBezTo>
                  <a:close/>
                  <a:moveTo>
                    <a:pt x="698" y="315"/>
                  </a:moveTo>
                  <a:cubicBezTo>
                    <a:pt x="699" y="312"/>
                    <a:pt x="700" y="307"/>
                    <a:pt x="702" y="306"/>
                  </a:cubicBezTo>
                  <a:cubicBezTo>
                    <a:pt x="702" y="308"/>
                    <a:pt x="700" y="311"/>
                    <a:pt x="702" y="310"/>
                  </a:cubicBezTo>
                  <a:cubicBezTo>
                    <a:pt x="701" y="313"/>
                    <a:pt x="700" y="313"/>
                    <a:pt x="700" y="315"/>
                  </a:cubicBezTo>
                  <a:cubicBezTo>
                    <a:pt x="699" y="314"/>
                    <a:pt x="698" y="316"/>
                    <a:pt x="698" y="315"/>
                  </a:cubicBezTo>
                  <a:close/>
                  <a:moveTo>
                    <a:pt x="535" y="265"/>
                  </a:moveTo>
                  <a:cubicBezTo>
                    <a:pt x="534" y="264"/>
                    <a:pt x="535" y="262"/>
                    <a:pt x="536" y="261"/>
                  </a:cubicBezTo>
                  <a:cubicBezTo>
                    <a:pt x="537" y="262"/>
                    <a:pt x="536" y="264"/>
                    <a:pt x="535" y="265"/>
                  </a:cubicBezTo>
                  <a:close/>
                  <a:moveTo>
                    <a:pt x="696" y="312"/>
                  </a:moveTo>
                  <a:cubicBezTo>
                    <a:pt x="696" y="312"/>
                    <a:pt x="698" y="308"/>
                    <a:pt x="698" y="307"/>
                  </a:cubicBezTo>
                  <a:cubicBezTo>
                    <a:pt x="699" y="308"/>
                    <a:pt x="697" y="311"/>
                    <a:pt x="696" y="312"/>
                  </a:cubicBezTo>
                  <a:close/>
                  <a:moveTo>
                    <a:pt x="537" y="261"/>
                  </a:moveTo>
                  <a:cubicBezTo>
                    <a:pt x="538" y="259"/>
                    <a:pt x="538" y="259"/>
                    <a:pt x="538" y="259"/>
                  </a:cubicBezTo>
                  <a:cubicBezTo>
                    <a:pt x="539" y="259"/>
                    <a:pt x="538" y="261"/>
                    <a:pt x="537" y="261"/>
                  </a:cubicBezTo>
                  <a:close/>
                  <a:moveTo>
                    <a:pt x="542" y="245"/>
                  </a:moveTo>
                  <a:cubicBezTo>
                    <a:pt x="542" y="245"/>
                    <a:pt x="543" y="242"/>
                    <a:pt x="543" y="243"/>
                  </a:cubicBezTo>
                  <a:cubicBezTo>
                    <a:pt x="544" y="244"/>
                    <a:pt x="543" y="243"/>
                    <a:pt x="542" y="245"/>
                  </a:cubicBezTo>
                  <a:close/>
                  <a:moveTo>
                    <a:pt x="551" y="244"/>
                  </a:moveTo>
                  <a:cubicBezTo>
                    <a:pt x="551" y="243"/>
                    <a:pt x="551" y="241"/>
                    <a:pt x="551" y="240"/>
                  </a:cubicBezTo>
                  <a:cubicBezTo>
                    <a:pt x="551" y="239"/>
                    <a:pt x="552" y="238"/>
                    <a:pt x="552" y="237"/>
                  </a:cubicBezTo>
                  <a:cubicBezTo>
                    <a:pt x="552" y="235"/>
                    <a:pt x="553" y="233"/>
                    <a:pt x="552" y="231"/>
                  </a:cubicBezTo>
                  <a:cubicBezTo>
                    <a:pt x="552" y="229"/>
                    <a:pt x="553" y="231"/>
                    <a:pt x="553" y="229"/>
                  </a:cubicBezTo>
                  <a:cubicBezTo>
                    <a:pt x="555" y="230"/>
                    <a:pt x="555" y="231"/>
                    <a:pt x="556" y="232"/>
                  </a:cubicBezTo>
                  <a:cubicBezTo>
                    <a:pt x="554" y="234"/>
                    <a:pt x="555" y="237"/>
                    <a:pt x="555" y="239"/>
                  </a:cubicBezTo>
                  <a:cubicBezTo>
                    <a:pt x="555" y="240"/>
                    <a:pt x="554" y="240"/>
                    <a:pt x="553" y="242"/>
                  </a:cubicBezTo>
                  <a:cubicBezTo>
                    <a:pt x="552" y="242"/>
                    <a:pt x="554" y="241"/>
                    <a:pt x="553" y="239"/>
                  </a:cubicBezTo>
                  <a:cubicBezTo>
                    <a:pt x="552" y="240"/>
                    <a:pt x="552" y="240"/>
                    <a:pt x="552" y="241"/>
                  </a:cubicBezTo>
                  <a:cubicBezTo>
                    <a:pt x="551" y="242"/>
                    <a:pt x="551" y="243"/>
                    <a:pt x="551" y="244"/>
                  </a:cubicBezTo>
                  <a:close/>
                  <a:moveTo>
                    <a:pt x="544" y="238"/>
                  </a:moveTo>
                  <a:cubicBezTo>
                    <a:pt x="545" y="238"/>
                    <a:pt x="545" y="237"/>
                    <a:pt x="545" y="238"/>
                  </a:cubicBezTo>
                  <a:cubicBezTo>
                    <a:pt x="546" y="237"/>
                    <a:pt x="546" y="237"/>
                    <a:pt x="546" y="237"/>
                  </a:cubicBezTo>
                  <a:cubicBezTo>
                    <a:pt x="546" y="237"/>
                    <a:pt x="546" y="238"/>
                    <a:pt x="545" y="239"/>
                  </a:cubicBezTo>
                  <a:cubicBezTo>
                    <a:pt x="544" y="239"/>
                    <a:pt x="544" y="239"/>
                    <a:pt x="544" y="238"/>
                  </a:cubicBezTo>
                  <a:close/>
                  <a:moveTo>
                    <a:pt x="548" y="238"/>
                  </a:moveTo>
                  <a:cubicBezTo>
                    <a:pt x="547" y="237"/>
                    <a:pt x="547" y="236"/>
                    <a:pt x="548" y="235"/>
                  </a:cubicBezTo>
                  <a:cubicBezTo>
                    <a:pt x="549" y="236"/>
                    <a:pt x="548" y="237"/>
                    <a:pt x="548" y="238"/>
                  </a:cubicBezTo>
                  <a:close/>
                  <a:moveTo>
                    <a:pt x="577" y="243"/>
                  </a:moveTo>
                  <a:cubicBezTo>
                    <a:pt x="576" y="244"/>
                    <a:pt x="577" y="241"/>
                    <a:pt x="576" y="242"/>
                  </a:cubicBezTo>
                  <a:cubicBezTo>
                    <a:pt x="577" y="241"/>
                    <a:pt x="577" y="240"/>
                    <a:pt x="578" y="240"/>
                  </a:cubicBezTo>
                  <a:cubicBezTo>
                    <a:pt x="578" y="242"/>
                    <a:pt x="576" y="242"/>
                    <a:pt x="577" y="243"/>
                  </a:cubicBezTo>
                  <a:close/>
                  <a:moveTo>
                    <a:pt x="582" y="240"/>
                  </a:moveTo>
                  <a:cubicBezTo>
                    <a:pt x="581" y="240"/>
                    <a:pt x="582" y="238"/>
                    <a:pt x="581" y="240"/>
                  </a:cubicBezTo>
                  <a:cubicBezTo>
                    <a:pt x="580" y="235"/>
                    <a:pt x="584" y="237"/>
                    <a:pt x="583" y="237"/>
                  </a:cubicBezTo>
                  <a:cubicBezTo>
                    <a:pt x="584" y="237"/>
                    <a:pt x="584" y="237"/>
                    <a:pt x="584" y="237"/>
                  </a:cubicBezTo>
                  <a:cubicBezTo>
                    <a:pt x="584" y="237"/>
                    <a:pt x="584" y="237"/>
                    <a:pt x="584" y="237"/>
                  </a:cubicBezTo>
                  <a:cubicBezTo>
                    <a:pt x="583" y="239"/>
                    <a:pt x="583" y="239"/>
                    <a:pt x="582" y="240"/>
                  </a:cubicBezTo>
                  <a:close/>
                  <a:moveTo>
                    <a:pt x="550" y="233"/>
                  </a:moveTo>
                  <a:cubicBezTo>
                    <a:pt x="549" y="233"/>
                    <a:pt x="551" y="230"/>
                    <a:pt x="550" y="230"/>
                  </a:cubicBezTo>
                  <a:cubicBezTo>
                    <a:pt x="550" y="229"/>
                    <a:pt x="551" y="229"/>
                    <a:pt x="551" y="230"/>
                  </a:cubicBezTo>
                  <a:cubicBezTo>
                    <a:pt x="551" y="231"/>
                    <a:pt x="550" y="232"/>
                    <a:pt x="550" y="233"/>
                  </a:cubicBezTo>
                  <a:close/>
                  <a:moveTo>
                    <a:pt x="574" y="237"/>
                  </a:moveTo>
                  <a:cubicBezTo>
                    <a:pt x="573" y="237"/>
                    <a:pt x="574" y="233"/>
                    <a:pt x="575" y="234"/>
                  </a:cubicBezTo>
                  <a:cubicBezTo>
                    <a:pt x="575" y="236"/>
                    <a:pt x="575" y="236"/>
                    <a:pt x="574" y="237"/>
                  </a:cubicBezTo>
                  <a:close/>
                  <a:moveTo>
                    <a:pt x="554" y="226"/>
                  </a:moveTo>
                  <a:cubicBezTo>
                    <a:pt x="555" y="226"/>
                    <a:pt x="556" y="226"/>
                    <a:pt x="556" y="228"/>
                  </a:cubicBezTo>
                  <a:cubicBezTo>
                    <a:pt x="556" y="226"/>
                    <a:pt x="553" y="229"/>
                    <a:pt x="554" y="226"/>
                  </a:cubicBezTo>
                  <a:close/>
                  <a:moveTo>
                    <a:pt x="547" y="226"/>
                  </a:moveTo>
                  <a:cubicBezTo>
                    <a:pt x="548" y="226"/>
                    <a:pt x="548" y="223"/>
                    <a:pt x="547" y="222"/>
                  </a:cubicBezTo>
                  <a:cubicBezTo>
                    <a:pt x="549" y="222"/>
                    <a:pt x="549" y="226"/>
                    <a:pt x="548" y="227"/>
                  </a:cubicBezTo>
                  <a:cubicBezTo>
                    <a:pt x="547" y="227"/>
                    <a:pt x="548" y="225"/>
                    <a:pt x="547" y="226"/>
                  </a:cubicBezTo>
                  <a:close/>
                  <a:moveTo>
                    <a:pt x="560" y="227"/>
                  </a:moveTo>
                  <a:cubicBezTo>
                    <a:pt x="560" y="227"/>
                    <a:pt x="560" y="226"/>
                    <a:pt x="560" y="225"/>
                  </a:cubicBezTo>
                  <a:cubicBezTo>
                    <a:pt x="561" y="225"/>
                    <a:pt x="561" y="225"/>
                    <a:pt x="561" y="225"/>
                  </a:cubicBezTo>
                  <a:cubicBezTo>
                    <a:pt x="561" y="227"/>
                    <a:pt x="560" y="226"/>
                    <a:pt x="560" y="227"/>
                  </a:cubicBezTo>
                  <a:close/>
                  <a:moveTo>
                    <a:pt x="556" y="220"/>
                  </a:moveTo>
                  <a:cubicBezTo>
                    <a:pt x="556" y="221"/>
                    <a:pt x="557" y="218"/>
                    <a:pt x="557" y="218"/>
                  </a:cubicBezTo>
                  <a:cubicBezTo>
                    <a:pt x="559" y="219"/>
                    <a:pt x="560" y="219"/>
                    <a:pt x="560" y="221"/>
                  </a:cubicBezTo>
                  <a:cubicBezTo>
                    <a:pt x="559" y="223"/>
                    <a:pt x="558" y="223"/>
                    <a:pt x="556" y="225"/>
                  </a:cubicBezTo>
                  <a:cubicBezTo>
                    <a:pt x="556" y="223"/>
                    <a:pt x="556" y="222"/>
                    <a:pt x="557" y="220"/>
                  </a:cubicBezTo>
                  <a:cubicBezTo>
                    <a:pt x="557" y="220"/>
                    <a:pt x="557" y="219"/>
                    <a:pt x="556" y="220"/>
                  </a:cubicBezTo>
                  <a:close/>
                  <a:moveTo>
                    <a:pt x="555" y="221"/>
                  </a:moveTo>
                  <a:cubicBezTo>
                    <a:pt x="555" y="222"/>
                    <a:pt x="553" y="220"/>
                    <a:pt x="553" y="220"/>
                  </a:cubicBezTo>
                  <a:cubicBezTo>
                    <a:pt x="553" y="219"/>
                    <a:pt x="554" y="219"/>
                    <a:pt x="554" y="218"/>
                  </a:cubicBezTo>
                  <a:cubicBezTo>
                    <a:pt x="554" y="219"/>
                    <a:pt x="554" y="220"/>
                    <a:pt x="555" y="221"/>
                  </a:cubicBezTo>
                  <a:close/>
                  <a:moveTo>
                    <a:pt x="572" y="223"/>
                  </a:moveTo>
                  <a:cubicBezTo>
                    <a:pt x="572" y="224"/>
                    <a:pt x="571" y="222"/>
                    <a:pt x="570" y="223"/>
                  </a:cubicBezTo>
                  <a:cubicBezTo>
                    <a:pt x="570" y="221"/>
                    <a:pt x="571" y="221"/>
                    <a:pt x="572" y="220"/>
                  </a:cubicBezTo>
                  <a:cubicBezTo>
                    <a:pt x="573" y="220"/>
                    <a:pt x="572" y="223"/>
                    <a:pt x="572" y="223"/>
                  </a:cubicBezTo>
                  <a:close/>
                  <a:moveTo>
                    <a:pt x="553" y="217"/>
                  </a:moveTo>
                  <a:cubicBezTo>
                    <a:pt x="553" y="217"/>
                    <a:pt x="552" y="217"/>
                    <a:pt x="552" y="217"/>
                  </a:cubicBezTo>
                  <a:cubicBezTo>
                    <a:pt x="552" y="216"/>
                    <a:pt x="552" y="216"/>
                    <a:pt x="552" y="216"/>
                  </a:cubicBezTo>
                  <a:cubicBezTo>
                    <a:pt x="553" y="216"/>
                    <a:pt x="553" y="217"/>
                    <a:pt x="553" y="216"/>
                  </a:cubicBezTo>
                  <a:cubicBezTo>
                    <a:pt x="554" y="216"/>
                    <a:pt x="553" y="217"/>
                    <a:pt x="553" y="217"/>
                  </a:cubicBezTo>
                  <a:close/>
                  <a:moveTo>
                    <a:pt x="710" y="224"/>
                  </a:moveTo>
                  <a:cubicBezTo>
                    <a:pt x="709" y="224"/>
                    <a:pt x="710" y="219"/>
                    <a:pt x="710" y="217"/>
                  </a:cubicBezTo>
                  <a:cubicBezTo>
                    <a:pt x="710" y="219"/>
                    <a:pt x="710" y="223"/>
                    <a:pt x="710" y="224"/>
                  </a:cubicBezTo>
                  <a:close/>
                  <a:moveTo>
                    <a:pt x="725" y="204"/>
                  </a:moveTo>
                  <a:cubicBezTo>
                    <a:pt x="724" y="204"/>
                    <a:pt x="724" y="204"/>
                    <a:pt x="723" y="203"/>
                  </a:cubicBezTo>
                  <a:cubicBezTo>
                    <a:pt x="724" y="200"/>
                    <a:pt x="724" y="200"/>
                    <a:pt x="725" y="196"/>
                  </a:cubicBezTo>
                  <a:cubicBezTo>
                    <a:pt x="726" y="197"/>
                    <a:pt x="726" y="201"/>
                    <a:pt x="725" y="204"/>
                  </a:cubicBezTo>
                  <a:close/>
                  <a:moveTo>
                    <a:pt x="733" y="196"/>
                  </a:moveTo>
                  <a:cubicBezTo>
                    <a:pt x="731" y="196"/>
                    <a:pt x="732" y="194"/>
                    <a:pt x="732" y="190"/>
                  </a:cubicBezTo>
                  <a:cubicBezTo>
                    <a:pt x="733" y="191"/>
                    <a:pt x="733" y="193"/>
                    <a:pt x="733" y="196"/>
                  </a:cubicBezTo>
                  <a:close/>
                  <a:moveTo>
                    <a:pt x="711" y="197"/>
                  </a:moveTo>
                  <a:cubicBezTo>
                    <a:pt x="711" y="194"/>
                    <a:pt x="711" y="194"/>
                    <a:pt x="711" y="194"/>
                  </a:cubicBezTo>
                  <a:cubicBezTo>
                    <a:pt x="712" y="194"/>
                    <a:pt x="712" y="193"/>
                    <a:pt x="714" y="192"/>
                  </a:cubicBezTo>
                  <a:cubicBezTo>
                    <a:pt x="714" y="193"/>
                    <a:pt x="714" y="194"/>
                    <a:pt x="714" y="195"/>
                  </a:cubicBezTo>
                  <a:cubicBezTo>
                    <a:pt x="713" y="193"/>
                    <a:pt x="712" y="196"/>
                    <a:pt x="711" y="197"/>
                  </a:cubicBezTo>
                  <a:close/>
                  <a:moveTo>
                    <a:pt x="614" y="201"/>
                  </a:moveTo>
                  <a:cubicBezTo>
                    <a:pt x="615" y="199"/>
                    <a:pt x="615" y="198"/>
                    <a:pt x="616" y="196"/>
                  </a:cubicBezTo>
                  <a:cubicBezTo>
                    <a:pt x="616" y="195"/>
                    <a:pt x="616" y="195"/>
                    <a:pt x="616" y="194"/>
                  </a:cubicBezTo>
                  <a:cubicBezTo>
                    <a:pt x="615" y="194"/>
                    <a:pt x="615" y="194"/>
                    <a:pt x="614" y="195"/>
                  </a:cubicBezTo>
                  <a:cubicBezTo>
                    <a:pt x="614" y="196"/>
                    <a:pt x="615" y="195"/>
                    <a:pt x="615" y="195"/>
                  </a:cubicBezTo>
                  <a:cubicBezTo>
                    <a:pt x="615" y="196"/>
                    <a:pt x="615" y="196"/>
                    <a:pt x="615" y="198"/>
                  </a:cubicBezTo>
                  <a:cubicBezTo>
                    <a:pt x="614" y="198"/>
                    <a:pt x="614" y="196"/>
                    <a:pt x="613" y="196"/>
                  </a:cubicBezTo>
                  <a:cubicBezTo>
                    <a:pt x="612" y="197"/>
                    <a:pt x="614" y="199"/>
                    <a:pt x="613" y="199"/>
                  </a:cubicBezTo>
                  <a:cubicBezTo>
                    <a:pt x="612" y="199"/>
                    <a:pt x="613" y="195"/>
                    <a:pt x="612" y="196"/>
                  </a:cubicBezTo>
                  <a:cubicBezTo>
                    <a:pt x="611" y="194"/>
                    <a:pt x="612" y="194"/>
                    <a:pt x="612" y="192"/>
                  </a:cubicBezTo>
                  <a:cubicBezTo>
                    <a:pt x="611" y="192"/>
                    <a:pt x="611" y="194"/>
                    <a:pt x="611" y="195"/>
                  </a:cubicBezTo>
                  <a:cubicBezTo>
                    <a:pt x="610" y="195"/>
                    <a:pt x="610" y="195"/>
                    <a:pt x="610" y="195"/>
                  </a:cubicBezTo>
                  <a:cubicBezTo>
                    <a:pt x="610" y="193"/>
                    <a:pt x="610" y="192"/>
                    <a:pt x="611" y="190"/>
                  </a:cubicBezTo>
                  <a:cubicBezTo>
                    <a:pt x="611" y="189"/>
                    <a:pt x="610" y="188"/>
                    <a:pt x="610" y="190"/>
                  </a:cubicBezTo>
                  <a:cubicBezTo>
                    <a:pt x="610" y="187"/>
                    <a:pt x="610" y="184"/>
                    <a:pt x="611" y="181"/>
                  </a:cubicBezTo>
                  <a:cubicBezTo>
                    <a:pt x="611" y="179"/>
                    <a:pt x="610" y="183"/>
                    <a:pt x="610" y="181"/>
                  </a:cubicBezTo>
                  <a:cubicBezTo>
                    <a:pt x="610" y="180"/>
                    <a:pt x="612" y="179"/>
                    <a:pt x="613" y="179"/>
                  </a:cubicBezTo>
                  <a:cubicBezTo>
                    <a:pt x="612" y="183"/>
                    <a:pt x="611" y="185"/>
                    <a:pt x="611" y="188"/>
                  </a:cubicBezTo>
                  <a:cubicBezTo>
                    <a:pt x="612" y="188"/>
                    <a:pt x="612" y="186"/>
                    <a:pt x="612" y="184"/>
                  </a:cubicBezTo>
                  <a:cubicBezTo>
                    <a:pt x="613" y="185"/>
                    <a:pt x="613" y="183"/>
                    <a:pt x="613" y="182"/>
                  </a:cubicBezTo>
                  <a:cubicBezTo>
                    <a:pt x="615" y="183"/>
                    <a:pt x="614" y="186"/>
                    <a:pt x="614" y="189"/>
                  </a:cubicBezTo>
                  <a:cubicBezTo>
                    <a:pt x="615" y="188"/>
                    <a:pt x="615" y="183"/>
                    <a:pt x="614" y="180"/>
                  </a:cubicBezTo>
                  <a:cubicBezTo>
                    <a:pt x="615" y="179"/>
                    <a:pt x="615" y="182"/>
                    <a:pt x="616" y="181"/>
                  </a:cubicBezTo>
                  <a:cubicBezTo>
                    <a:pt x="617" y="180"/>
                    <a:pt x="616" y="179"/>
                    <a:pt x="616" y="177"/>
                  </a:cubicBezTo>
                  <a:cubicBezTo>
                    <a:pt x="617" y="177"/>
                    <a:pt x="617" y="180"/>
                    <a:pt x="617" y="183"/>
                  </a:cubicBezTo>
                  <a:cubicBezTo>
                    <a:pt x="617" y="181"/>
                    <a:pt x="616" y="181"/>
                    <a:pt x="616" y="183"/>
                  </a:cubicBezTo>
                  <a:cubicBezTo>
                    <a:pt x="617" y="185"/>
                    <a:pt x="617" y="187"/>
                    <a:pt x="618" y="190"/>
                  </a:cubicBezTo>
                  <a:cubicBezTo>
                    <a:pt x="619" y="188"/>
                    <a:pt x="617" y="186"/>
                    <a:pt x="617" y="183"/>
                  </a:cubicBezTo>
                  <a:cubicBezTo>
                    <a:pt x="618" y="184"/>
                    <a:pt x="617" y="182"/>
                    <a:pt x="618" y="181"/>
                  </a:cubicBezTo>
                  <a:cubicBezTo>
                    <a:pt x="619" y="181"/>
                    <a:pt x="620" y="182"/>
                    <a:pt x="620" y="183"/>
                  </a:cubicBezTo>
                  <a:cubicBezTo>
                    <a:pt x="620" y="183"/>
                    <a:pt x="619" y="183"/>
                    <a:pt x="619" y="182"/>
                  </a:cubicBezTo>
                  <a:cubicBezTo>
                    <a:pt x="618" y="189"/>
                    <a:pt x="619" y="192"/>
                    <a:pt x="618" y="194"/>
                  </a:cubicBezTo>
                  <a:cubicBezTo>
                    <a:pt x="616" y="194"/>
                    <a:pt x="616" y="194"/>
                    <a:pt x="616" y="194"/>
                  </a:cubicBezTo>
                  <a:cubicBezTo>
                    <a:pt x="617" y="197"/>
                    <a:pt x="616" y="197"/>
                    <a:pt x="616" y="199"/>
                  </a:cubicBezTo>
                  <a:cubicBezTo>
                    <a:pt x="615" y="198"/>
                    <a:pt x="615" y="201"/>
                    <a:pt x="614" y="201"/>
                  </a:cubicBezTo>
                  <a:close/>
                  <a:moveTo>
                    <a:pt x="608" y="197"/>
                  </a:moveTo>
                  <a:cubicBezTo>
                    <a:pt x="608" y="194"/>
                    <a:pt x="609" y="193"/>
                    <a:pt x="607" y="194"/>
                  </a:cubicBezTo>
                  <a:cubicBezTo>
                    <a:pt x="607" y="193"/>
                    <a:pt x="609" y="192"/>
                    <a:pt x="608" y="191"/>
                  </a:cubicBezTo>
                  <a:cubicBezTo>
                    <a:pt x="608" y="189"/>
                    <a:pt x="609" y="189"/>
                    <a:pt x="609" y="188"/>
                  </a:cubicBezTo>
                  <a:cubicBezTo>
                    <a:pt x="609" y="189"/>
                    <a:pt x="610" y="190"/>
                    <a:pt x="610" y="192"/>
                  </a:cubicBezTo>
                  <a:cubicBezTo>
                    <a:pt x="607" y="191"/>
                    <a:pt x="610" y="196"/>
                    <a:pt x="608" y="197"/>
                  </a:cubicBezTo>
                  <a:close/>
                  <a:moveTo>
                    <a:pt x="620" y="200"/>
                  </a:moveTo>
                  <a:cubicBezTo>
                    <a:pt x="619" y="199"/>
                    <a:pt x="619" y="197"/>
                    <a:pt x="620" y="196"/>
                  </a:cubicBezTo>
                  <a:cubicBezTo>
                    <a:pt x="621" y="196"/>
                    <a:pt x="620" y="198"/>
                    <a:pt x="620" y="200"/>
                  </a:cubicBezTo>
                  <a:close/>
                  <a:moveTo>
                    <a:pt x="607" y="190"/>
                  </a:moveTo>
                  <a:cubicBezTo>
                    <a:pt x="606" y="188"/>
                    <a:pt x="607" y="186"/>
                    <a:pt x="606" y="185"/>
                  </a:cubicBezTo>
                  <a:cubicBezTo>
                    <a:pt x="606" y="183"/>
                    <a:pt x="606" y="185"/>
                    <a:pt x="607" y="184"/>
                  </a:cubicBezTo>
                  <a:cubicBezTo>
                    <a:pt x="607" y="182"/>
                    <a:pt x="607" y="179"/>
                    <a:pt x="607" y="178"/>
                  </a:cubicBezTo>
                  <a:cubicBezTo>
                    <a:pt x="608" y="177"/>
                    <a:pt x="607" y="179"/>
                    <a:pt x="607" y="180"/>
                  </a:cubicBezTo>
                  <a:cubicBezTo>
                    <a:pt x="608" y="179"/>
                    <a:pt x="609" y="177"/>
                    <a:pt x="608" y="174"/>
                  </a:cubicBezTo>
                  <a:cubicBezTo>
                    <a:pt x="609" y="174"/>
                    <a:pt x="610" y="176"/>
                    <a:pt x="610" y="176"/>
                  </a:cubicBezTo>
                  <a:cubicBezTo>
                    <a:pt x="610" y="177"/>
                    <a:pt x="610" y="176"/>
                    <a:pt x="610" y="179"/>
                  </a:cubicBezTo>
                  <a:cubicBezTo>
                    <a:pt x="609" y="179"/>
                    <a:pt x="609" y="178"/>
                    <a:pt x="609" y="178"/>
                  </a:cubicBezTo>
                  <a:cubicBezTo>
                    <a:pt x="610" y="180"/>
                    <a:pt x="610" y="183"/>
                    <a:pt x="609" y="187"/>
                  </a:cubicBezTo>
                  <a:cubicBezTo>
                    <a:pt x="609" y="184"/>
                    <a:pt x="609" y="182"/>
                    <a:pt x="608" y="180"/>
                  </a:cubicBezTo>
                  <a:cubicBezTo>
                    <a:pt x="607" y="182"/>
                    <a:pt x="609" y="189"/>
                    <a:pt x="607" y="190"/>
                  </a:cubicBezTo>
                  <a:close/>
                  <a:moveTo>
                    <a:pt x="585" y="188"/>
                  </a:moveTo>
                  <a:cubicBezTo>
                    <a:pt x="584" y="187"/>
                    <a:pt x="585" y="184"/>
                    <a:pt x="586" y="184"/>
                  </a:cubicBezTo>
                  <a:cubicBezTo>
                    <a:pt x="586" y="186"/>
                    <a:pt x="585" y="187"/>
                    <a:pt x="585" y="188"/>
                  </a:cubicBezTo>
                  <a:close/>
                  <a:moveTo>
                    <a:pt x="703" y="172"/>
                  </a:moveTo>
                  <a:cubicBezTo>
                    <a:pt x="702" y="169"/>
                    <a:pt x="702" y="169"/>
                    <a:pt x="702" y="169"/>
                  </a:cubicBezTo>
                  <a:cubicBezTo>
                    <a:pt x="704" y="169"/>
                    <a:pt x="704" y="169"/>
                    <a:pt x="704" y="169"/>
                  </a:cubicBezTo>
                  <a:cubicBezTo>
                    <a:pt x="704" y="171"/>
                    <a:pt x="703" y="172"/>
                    <a:pt x="703" y="172"/>
                  </a:cubicBezTo>
                  <a:close/>
                  <a:moveTo>
                    <a:pt x="588" y="183"/>
                  </a:moveTo>
                  <a:cubicBezTo>
                    <a:pt x="588" y="183"/>
                    <a:pt x="589" y="182"/>
                    <a:pt x="589" y="182"/>
                  </a:cubicBezTo>
                  <a:cubicBezTo>
                    <a:pt x="589" y="182"/>
                    <a:pt x="589" y="184"/>
                    <a:pt x="589" y="184"/>
                  </a:cubicBezTo>
                  <a:cubicBezTo>
                    <a:pt x="589" y="183"/>
                    <a:pt x="587" y="184"/>
                    <a:pt x="588" y="182"/>
                  </a:cubicBezTo>
                  <a:cubicBezTo>
                    <a:pt x="588" y="182"/>
                    <a:pt x="588" y="183"/>
                    <a:pt x="588" y="183"/>
                  </a:cubicBezTo>
                  <a:close/>
                  <a:moveTo>
                    <a:pt x="611" y="179"/>
                  </a:moveTo>
                  <a:cubicBezTo>
                    <a:pt x="611" y="178"/>
                    <a:pt x="611" y="177"/>
                    <a:pt x="611" y="176"/>
                  </a:cubicBezTo>
                  <a:cubicBezTo>
                    <a:pt x="612" y="176"/>
                    <a:pt x="612" y="176"/>
                    <a:pt x="612" y="176"/>
                  </a:cubicBezTo>
                  <a:cubicBezTo>
                    <a:pt x="612" y="178"/>
                    <a:pt x="611" y="179"/>
                    <a:pt x="611" y="179"/>
                  </a:cubicBezTo>
                  <a:close/>
                  <a:moveTo>
                    <a:pt x="587" y="181"/>
                  </a:moveTo>
                  <a:cubicBezTo>
                    <a:pt x="586" y="180"/>
                    <a:pt x="588" y="176"/>
                    <a:pt x="588" y="177"/>
                  </a:cubicBezTo>
                  <a:cubicBezTo>
                    <a:pt x="588" y="179"/>
                    <a:pt x="588" y="180"/>
                    <a:pt x="587" y="181"/>
                  </a:cubicBezTo>
                  <a:close/>
                  <a:moveTo>
                    <a:pt x="621" y="172"/>
                  </a:moveTo>
                  <a:cubicBezTo>
                    <a:pt x="620" y="172"/>
                    <a:pt x="620" y="172"/>
                    <a:pt x="620" y="172"/>
                  </a:cubicBezTo>
                  <a:cubicBezTo>
                    <a:pt x="620" y="171"/>
                    <a:pt x="620" y="171"/>
                    <a:pt x="619" y="171"/>
                  </a:cubicBezTo>
                  <a:cubicBezTo>
                    <a:pt x="620" y="170"/>
                    <a:pt x="621" y="170"/>
                    <a:pt x="621" y="172"/>
                  </a:cubicBezTo>
                  <a:close/>
                  <a:moveTo>
                    <a:pt x="602" y="171"/>
                  </a:moveTo>
                  <a:cubicBezTo>
                    <a:pt x="601" y="171"/>
                    <a:pt x="601" y="168"/>
                    <a:pt x="602" y="168"/>
                  </a:cubicBezTo>
                  <a:cubicBezTo>
                    <a:pt x="603" y="169"/>
                    <a:pt x="602" y="170"/>
                    <a:pt x="602" y="171"/>
                  </a:cubicBezTo>
                  <a:close/>
                  <a:moveTo>
                    <a:pt x="601" y="166"/>
                  </a:moveTo>
                  <a:cubicBezTo>
                    <a:pt x="600" y="165"/>
                    <a:pt x="601" y="164"/>
                    <a:pt x="601" y="163"/>
                  </a:cubicBezTo>
                  <a:cubicBezTo>
                    <a:pt x="601" y="163"/>
                    <a:pt x="601" y="165"/>
                    <a:pt x="602" y="165"/>
                  </a:cubicBezTo>
                  <a:cubicBezTo>
                    <a:pt x="602" y="166"/>
                    <a:pt x="601" y="166"/>
                    <a:pt x="601" y="166"/>
                  </a:cubicBezTo>
                  <a:close/>
                  <a:moveTo>
                    <a:pt x="664" y="115"/>
                  </a:moveTo>
                  <a:cubicBezTo>
                    <a:pt x="663" y="114"/>
                    <a:pt x="664" y="119"/>
                    <a:pt x="662" y="118"/>
                  </a:cubicBezTo>
                  <a:cubicBezTo>
                    <a:pt x="662" y="113"/>
                    <a:pt x="659" y="108"/>
                    <a:pt x="659" y="102"/>
                  </a:cubicBezTo>
                  <a:cubicBezTo>
                    <a:pt x="660" y="102"/>
                    <a:pt x="661" y="101"/>
                    <a:pt x="660" y="98"/>
                  </a:cubicBezTo>
                  <a:cubicBezTo>
                    <a:pt x="661" y="99"/>
                    <a:pt x="661" y="98"/>
                    <a:pt x="663" y="97"/>
                  </a:cubicBezTo>
                  <a:cubicBezTo>
                    <a:pt x="663" y="99"/>
                    <a:pt x="662" y="100"/>
                    <a:pt x="662" y="102"/>
                  </a:cubicBezTo>
                  <a:cubicBezTo>
                    <a:pt x="664" y="105"/>
                    <a:pt x="664" y="109"/>
                    <a:pt x="665" y="110"/>
                  </a:cubicBezTo>
                  <a:cubicBezTo>
                    <a:pt x="665" y="112"/>
                    <a:pt x="665" y="112"/>
                    <a:pt x="664" y="113"/>
                  </a:cubicBezTo>
                  <a:cubicBezTo>
                    <a:pt x="665" y="115"/>
                    <a:pt x="665" y="117"/>
                    <a:pt x="664" y="118"/>
                  </a:cubicBezTo>
                  <a:cubicBezTo>
                    <a:pt x="664" y="118"/>
                    <a:pt x="663" y="116"/>
                    <a:pt x="664" y="115"/>
                  </a:cubicBezTo>
                  <a:close/>
                  <a:moveTo>
                    <a:pt x="665" y="117"/>
                  </a:moveTo>
                  <a:cubicBezTo>
                    <a:pt x="667" y="119"/>
                    <a:pt x="666" y="115"/>
                    <a:pt x="667" y="114"/>
                  </a:cubicBezTo>
                  <a:cubicBezTo>
                    <a:pt x="668" y="123"/>
                    <a:pt x="672" y="136"/>
                    <a:pt x="669" y="140"/>
                  </a:cubicBezTo>
                  <a:cubicBezTo>
                    <a:pt x="670" y="142"/>
                    <a:pt x="670" y="144"/>
                    <a:pt x="670" y="145"/>
                  </a:cubicBezTo>
                  <a:cubicBezTo>
                    <a:pt x="670" y="147"/>
                    <a:pt x="670" y="144"/>
                    <a:pt x="671" y="145"/>
                  </a:cubicBezTo>
                  <a:cubicBezTo>
                    <a:pt x="671" y="147"/>
                    <a:pt x="671" y="150"/>
                    <a:pt x="670" y="151"/>
                  </a:cubicBezTo>
                  <a:cubicBezTo>
                    <a:pt x="669" y="147"/>
                    <a:pt x="669" y="145"/>
                    <a:pt x="669" y="143"/>
                  </a:cubicBezTo>
                  <a:cubicBezTo>
                    <a:pt x="668" y="140"/>
                    <a:pt x="668" y="139"/>
                    <a:pt x="668" y="136"/>
                  </a:cubicBezTo>
                  <a:cubicBezTo>
                    <a:pt x="668" y="136"/>
                    <a:pt x="668" y="137"/>
                    <a:pt x="668" y="138"/>
                  </a:cubicBezTo>
                  <a:cubicBezTo>
                    <a:pt x="666" y="136"/>
                    <a:pt x="666" y="134"/>
                    <a:pt x="666" y="131"/>
                  </a:cubicBezTo>
                  <a:cubicBezTo>
                    <a:pt x="666" y="129"/>
                    <a:pt x="665" y="126"/>
                    <a:pt x="664" y="122"/>
                  </a:cubicBezTo>
                  <a:cubicBezTo>
                    <a:pt x="665" y="121"/>
                    <a:pt x="665" y="120"/>
                    <a:pt x="666" y="119"/>
                  </a:cubicBezTo>
                  <a:cubicBezTo>
                    <a:pt x="666" y="119"/>
                    <a:pt x="665" y="119"/>
                    <a:pt x="665" y="117"/>
                  </a:cubicBezTo>
                  <a:close/>
                  <a:moveTo>
                    <a:pt x="689" y="125"/>
                  </a:moveTo>
                  <a:cubicBezTo>
                    <a:pt x="688" y="126"/>
                    <a:pt x="687" y="122"/>
                    <a:pt x="688" y="122"/>
                  </a:cubicBezTo>
                  <a:lnTo>
                    <a:pt x="689" y="125"/>
                  </a:lnTo>
                  <a:close/>
                  <a:moveTo>
                    <a:pt x="618" y="146"/>
                  </a:moveTo>
                  <a:cubicBezTo>
                    <a:pt x="616" y="147"/>
                    <a:pt x="618" y="142"/>
                    <a:pt x="618" y="146"/>
                  </a:cubicBezTo>
                  <a:close/>
                  <a:moveTo>
                    <a:pt x="619" y="145"/>
                  </a:moveTo>
                  <a:cubicBezTo>
                    <a:pt x="619" y="145"/>
                    <a:pt x="618" y="142"/>
                    <a:pt x="619" y="142"/>
                  </a:cubicBezTo>
                  <a:cubicBezTo>
                    <a:pt x="620" y="144"/>
                    <a:pt x="619" y="144"/>
                    <a:pt x="619" y="145"/>
                  </a:cubicBezTo>
                  <a:close/>
                  <a:moveTo>
                    <a:pt x="690" y="122"/>
                  </a:moveTo>
                  <a:cubicBezTo>
                    <a:pt x="689" y="119"/>
                    <a:pt x="690" y="118"/>
                    <a:pt x="690" y="116"/>
                  </a:cubicBezTo>
                  <a:cubicBezTo>
                    <a:pt x="690" y="117"/>
                    <a:pt x="691" y="118"/>
                    <a:pt x="691" y="120"/>
                  </a:cubicBezTo>
                  <a:cubicBezTo>
                    <a:pt x="691" y="121"/>
                    <a:pt x="691" y="122"/>
                    <a:pt x="690" y="122"/>
                  </a:cubicBezTo>
                  <a:close/>
                  <a:moveTo>
                    <a:pt x="686" y="104"/>
                  </a:moveTo>
                  <a:cubicBezTo>
                    <a:pt x="685" y="104"/>
                    <a:pt x="684" y="102"/>
                    <a:pt x="683" y="101"/>
                  </a:cubicBezTo>
                  <a:cubicBezTo>
                    <a:pt x="682" y="102"/>
                    <a:pt x="684" y="103"/>
                    <a:pt x="683" y="104"/>
                  </a:cubicBezTo>
                  <a:cubicBezTo>
                    <a:pt x="682" y="105"/>
                    <a:pt x="682" y="100"/>
                    <a:pt x="681" y="99"/>
                  </a:cubicBezTo>
                  <a:cubicBezTo>
                    <a:pt x="683" y="98"/>
                    <a:pt x="681" y="95"/>
                    <a:pt x="682" y="94"/>
                  </a:cubicBezTo>
                  <a:cubicBezTo>
                    <a:pt x="683" y="97"/>
                    <a:pt x="684" y="100"/>
                    <a:pt x="685" y="100"/>
                  </a:cubicBezTo>
                  <a:cubicBezTo>
                    <a:pt x="686" y="102"/>
                    <a:pt x="685" y="103"/>
                    <a:pt x="686" y="104"/>
                  </a:cubicBezTo>
                  <a:close/>
                  <a:moveTo>
                    <a:pt x="618" y="122"/>
                  </a:moveTo>
                  <a:cubicBezTo>
                    <a:pt x="617" y="122"/>
                    <a:pt x="616" y="119"/>
                    <a:pt x="617" y="119"/>
                  </a:cubicBezTo>
                  <a:cubicBezTo>
                    <a:pt x="617" y="120"/>
                    <a:pt x="618" y="121"/>
                    <a:pt x="618" y="122"/>
                  </a:cubicBezTo>
                  <a:close/>
                  <a:moveTo>
                    <a:pt x="621" y="113"/>
                  </a:moveTo>
                  <a:cubicBezTo>
                    <a:pt x="621" y="114"/>
                    <a:pt x="622" y="116"/>
                    <a:pt x="621" y="116"/>
                  </a:cubicBezTo>
                  <a:cubicBezTo>
                    <a:pt x="621" y="115"/>
                    <a:pt x="620" y="113"/>
                    <a:pt x="621" y="113"/>
                  </a:cubicBezTo>
                  <a:close/>
                  <a:moveTo>
                    <a:pt x="618" y="110"/>
                  </a:moveTo>
                  <a:cubicBezTo>
                    <a:pt x="619" y="109"/>
                    <a:pt x="618" y="106"/>
                    <a:pt x="619" y="108"/>
                  </a:cubicBezTo>
                  <a:cubicBezTo>
                    <a:pt x="619" y="106"/>
                    <a:pt x="617" y="102"/>
                    <a:pt x="619" y="101"/>
                  </a:cubicBezTo>
                  <a:cubicBezTo>
                    <a:pt x="620" y="105"/>
                    <a:pt x="622" y="109"/>
                    <a:pt x="621" y="113"/>
                  </a:cubicBezTo>
                  <a:cubicBezTo>
                    <a:pt x="620" y="113"/>
                    <a:pt x="620" y="111"/>
                    <a:pt x="619" y="110"/>
                  </a:cubicBezTo>
                  <a:cubicBezTo>
                    <a:pt x="619" y="111"/>
                    <a:pt x="619" y="113"/>
                    <a:pt x="620" y="114"/>
                  </a:cubicBezTo>
                  <a:cubicBezTo>
                    <a:pt x="620" y="116"/>
                    <a:pt x="620" y="117"/>
                    <a:pt x="621" y="118"/>
                  </a:cubicBezTo>
                  <a:cubicBezTo>
                    <a:pt x="620" y="120"/>
                    <a:pt x="618" y="113"/>
                    <a:pt x="619" y="111"/>
                  </a:cubicBezTo>
                  <a:cubicBezTo>
                    <a:pt x="618" y="110"/>
                    <a:pt x="617" y="109"/>
                    <a:pt x="618" y="110"/>
                  </a:cubicBezTo>
                  <a:cubicBezTo>
                    <a:pt x="617" y="109"/>
                    <a:pt x="617" y="106"/>
                    <a:pt x="616" y="105"/>
                  </a:cubicBezTo>
                  <a:cubicBezTo>
                    <a:pt x="618" y="104"/>
                    <a:pt x="618" y="109"/>
                    <a:pt x="618" y="110"/>
                  </a:cubicBezTo>
                  <a:close/>
                  <a:moveTo>
                    <a:pt x="665" y="96"/>
                  </a:moveTo>
                  <a:cubicBezTo>
                    <a:pt x="663" y="96"/>
                    <a:pt x="663" y="93"/>
                    <a:pt x="662" y="92"/>
                  </a:cubicBezTo>
                  <a:cubicBezTo>
                    <a:pt x="662" y="92"/>
                    <a:pt x="663" y="95"/>
                    <a:pt x="662" y="96"/>
                  </a:cubicBezTo>
                  <a:cubicBezTo>
                    <a:pt x="661" y="96"/>
                    <a:pt x="660" y="95"/>
                    <a:pt x="660" y="92"/>
                  </a:cubicBezTo>
                  <a:cubicBezTo>
                    <a:pt x="660" y="88"/>
                    <a:pt x="662" y="90"/>
                    <a:pt x="663" y="86"/>
                  </a:cubicBezTo>
                  <a:cubicBezTo>
                    <a:pt x="664" y="89"/>
                    <a:pt x="665" y="87"/>
                    <a:pt x="665" y="90"/>
                  </a:cubicBezTo>
                  <a:cubicBezTo>
                    <a:pt x="664" y="90"/>
                    <a:pt x="663" y="90"/>
                    <a:pt x="663" y="92"/>
                  </a:cubicBezTo>
                  <a:cubicBezTo>
                    <a:pt x="664" y="94"/>
                    <a:pt x="665" y="94"/>
                    <a:pt x="665" y="96"/>
                  </a:cubicBezTo>
                  <a:close/>
                  <a:moveTo>
                    <a:pt x="616" y="102"/>
                  </a:moveTo>
                  <a:cubicBezTo>
                    <a:pt x="614" y="101"/>
                    <a:pt x="615" y="100"/>
                    <a:pt x="614" y="97"/>
                  </a:cubicBezTo>
                  <a:cubicBezTo>
                    <a:pt x="615" y="98"/>
                    <a:pt x="616" y="100"/>
                    <a:pt x="616" y="102"/>
                  </a:cubicBezTo>
                  <a:close/>
                  <a:moveTo>
                    <a:pt x="135" y="327"/>
                  </a:moveTo>
                  <a:cubicBezTo>
                    <a:pt x="136" y="330"/>
                    <a:pt x="138" y="331"/>
                    <a:pt x="138" y="332"/>
                  </a:cubicBezTo>
                  <a:cubicBezTo>
                    <a:pt x="138" y="333"/>
                    <a:pt x="137" y="331"/>
                    <a:pt x="137" y="332"/>
                  </a:cubicBezTo>
                  <a:cubicBezTo>
                    <a:pt x="137" y="331"/>
                    <a:pt x="134" y="329"/>
                    <a:pt x="135" y="327"/>
                  </a:cubicBezTo>
                  <a:close/>
                  <a:moveTo>
                    <a:pt x="142" y="344"/>
                  </a:moveTo>
                  <a:cubicBezTo>
                    <a:pt x="140" y="344"/>
                    <a:pt x="140" y="342"/>
                    <a:pt x="140" y="343"/>
                  </a:cubicBezTo>
                  <a:cubicBezTo>
                    <a:pt x="138" y="341"/>
                    <a:pt x="138" y="340"/>
                    <a:pt x="137" y="339"/>
                  </a:cubicBezTo>
                  <a:cubicBezTo>
                    <a:pt x="138" y="338"/>
                    <a:pt x="140" y="341"/>
                    <a:pt x="142" y="344"/>
                  </a:cubicBezTo>
                  <a:close/>
                  <a:moveTo>
                    <a:pt x="140" y="340"/>
                  </a:moveTo>
                  <a:cubicBezTo>
                    <a:pt x="138" y="337"/>
                    <a:pt x="141" y="340"/>
                    <a:pt x="142" y="341"/>
                  </a:cubicBezTo>
                  <a:cubicBezTo>
                    <a:pt x="141" y="341"/>
                    <a:pt x="140" y="341"/>
                    <a:pt x="139" y="340"/>
                  </a:cubicBezTo>
                  <a:cubicBezTo>
                    <a:pt x="139" y="339"/>
                    <a:pt x="138" y="338"/>
                    <a:pt x="137" y="337"/>
                  </a:cubicBezTo>
                  <a:cubicBezTo>
                    <a:pt x="139" y="336"/>
                    <a:pt x="138" y="338"/>
                    <a:pt x="140" y="3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3"/>
            </p:custDataLst>
          </p:nvPr>
        </p:nvGrpSpPr>
        <p:grpSpPr>
          <a:xfrm>
            <a:off x="5077964" y="2983077"/>
            <a:ext cx="2046796" cy="2009078"/>
            <a:chOff x="7389813" y="4141788"/>
            <a:chExt cx="1636712" cy="1606551"/>
          </a:xfrm>
          <a:solidFill>
            <a:srgbClr val="212121"/>
          </a:solidFill>
        </p:grpSpPr>
        <p:sp>
          <p:nvSpPr>
            <p:cNvPr id="35" name="MH_Other_10"/>
            <p:cNvSpPr/>
            <p:nvPr>
              <p:custDataLst>
                <p:tags r:id="rId16"/>
              </p:custDataLst>
            </p:nvPr>
          </p:nvSpPr>
          <p:spPr bwMode="auto">
            <a:xfrm>
              <a:off x="7548564" y="4221163"/>
              <a:ext cx="1411287" cy="1395412"/>
            </a:xfrm>
            <a:custGeom>
              <a:avLst/>
              <a:gdLst>
                <a:gd name="T0" fmla="*/ 2147483646 w 651"/>
                <a:gd name="T1" fmla="*/ 2147483646 h 644"/>
                <a:gd name="T2" fmla="*/ 2147483646 w 651"/>
                <a:gd name="T3" fmla="*/ 2147483646 h 644"/>
                <a:gd name="T4" fmla="*/ 2147483646 w 651"/>
                <a:gd name="T5" fmla="*/ 2147483646 h 644"/>
                <a:gd name="T6" fmla="*/ 2147483646 w 651"/>
                <a:gd name="T7" fmla="*/ 2147483646 h 644"/>
                <a:gd name="T8" fmla="*/ 2147483646 w 651"/>
                <a:gd name="T9" fmla="*/ 2147483646 h 6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1" h="644">
                  <a:moveTo>
                    <a:pt x="284" y="623"/>
                  </a:moveTo>
                  <a:cubicBezTo>
                    <a:pt x="451" y="644"/>
                    <a:pt x="605" y="526"/>
                    <a:pt x="628" y="360"/>
                  </a:cubicBezTo>
                  <a:cubicBezTo>
                    <a:pt x="651" y="194"/>
                    <a:pt x="534" y="42"/>
                    <a:pt x="367" y="21"/>
                  </a:cubicBezTo>
                  <a:cubicBezTo>
                    <a:pt x="200" y="0"/>
                    <a:pt x="46" y="118"/>
                    <a:pt x="23" y="284"/>
                  </a:cubicBezTo>
                  <a:cubicBezTo>
                    <a:pt x="0" y="451"/>
                    <a:pt x="117" y="602"/>
                    <a:pt x="284" y="6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36" name="MH_Other_11"/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7389813" y="4141788"/>
              <a:ext cx="1598612" cy="1403350"/>
            </a:xfrm>
            <a:custGeom>
              <a:avLst/>
              <a:gdLst>
                <a:gd name="T0" fmla="*/ 2147483646 w 737"/>
                <a:gd name="T1" fmla="*/ 2147483646 h 648"/>
                <a:gd name="T2" fmla="*/ 2147483646 w 737"/>
                <a:gd name="T3" fmla="*/ 2147483646 h 648"/>
                <a:gd name="T4" fmla="*/ 2147483646 w 737"/>
                <a:gd name="T5" fmla="*/ 2147483646 h 648"/>
                <a:gd name="T6" fmla="*/ 2147483646 w 737"/>
                <a:gd name="T7" fmla="*/ 2147483646 h 648"/>
                <a:gd name="T8" fmla="*/ 2147483646 w 737"/>
                <a:gd name="T9" fmla="*/ 2147483646 h 648"/>
                <a:gd name="T10" fmla="*/ 2147483646 w 737"/>
                <a:gd name="T11" fmla="*/ 2147483646 h 648"/>
                <a:gd name="T12" fmla="*/ 2147483646 w 737"/>
                <a:gd name="T13" fmla="*/ 2147483646 h 648"/>
                <a:gd name="T14" fmla="*/ 2147483646 w 737"/>
                <a:gd name="T15" fmla="*/ 2147483646 h 648"/>
                <a:gd name="T16" fmla="*/ 2147483646 w 737"/>
                <a:gd name="T17" fmla="*/ 2147483646 h 648"/>
                <a:gd name="T18" fmla="*/ 2147483646 w 737"/>
                <a:gd name="T19" fmla="*/ 2147483646 h 648"/>
                <a:gd name="T20" fmla="*/ 2147483646 w 737"/>
                <a:gd name="T21" fmla="*/ 2147483646 h 648"/>
                <a:gd name="T22" fmla="*/ 2147483646 w 737"/>
                <a:gd name="T23" fmla="*/ 2147483646 h 648"/>
                <a:gd name="T24" fmla="*/ 2147483646 w 737"/>
                <a:gd name="T25" fmla="*/ 2147483646 h 648"/>
                <a:gd name="T26" fmla="*/ 2147483646 w 737"/>
                <a:gd name="T27" fmla="*/ 2147483646 h 648"/>
                <a:gd name="T28" fmla="*/ 2147483646 w 737"/>
                <a:gd name="T29" fmla="*/ 2147483646 h 648"/>
                <a:gd name="T30" fmla="*/ 2147483646 w 737"/>
                <a:gd name="T31" fmla="*/ 2147483646 h 648"/>
                <a:gd name="T32" fmla="*/ 2147483646 w 737"/>
                <a:gd name="T33" fmla="*/ 2147483646 h 648"/>
                <a:gd name="T34" fmla="*/ 2147483646 w 737"/>
                <a:gd name="T35" fmla="*/ 2147483646 h 648"/>
                <a:gd name="T36" fmla="*/ 2147483646 w 737"/>
                <a:gd name="T37" fmla="*/ 2147483646 h 648"/>
                <a:gd name="T38" fmla="*/ 2147483646 w 737"/>
                <a:gd name="T39" fmla="*/ 2147483646 h 648"/>
                <a:gd name="T40" fmla="*/ 2147483646 w 737"/>
                <a:gd name="T41" fmla="*/ 2147483646 h 648"/>
                <a:gd name="T42" fmla="*/ 2147483646 w 737"/>
                <a:gd name="T43" fmla="*/ 2147483646 h 648"/>
                <a:gd name="T44" fmla="*/ 2147483646 w 737"/>
                <a:gd name="T45" fmla="*/ 2147483646 h 648"/>
                <a:gd name="T46" fmla="*/ 2147483646 w 737"/>
                <a:gd name="T47" fmla="*/ 2147483646 h 648"/>
                <a:gd name="T48" fmla="*/ 2147483646 w 737"/>
                <a:gd name="T49" fmla="*/ 2147483646 h 648"/>
                <a:gd name="T50" fmla="*/ 2147483646 w 737"/>
                <a:gd name="T51" fmla="*/ 2147483646 h 648"/>
                <a:gd name="T52" fmla="*/ 2147483646 w 737"/>
                <a:gd name="T53" fmla="*/ 2147483646 h 648"/>
                <a:gd name="T54" fmla="*/ 2147483646 w 737"/>
                <a:gd name="T55" fmla="*/ 2147483646 h 648"/>
                <a:gd name="T56" fmla="*/ 2147483646 w 737"/>
                <a:gd name="T57" fmla="*/ 2147483646 h 648"/>
                <a:gd name="T58" fmla="*/ 2147483646 w 737"/>
                <a:gd name="T59" fmla="*/ 2147483646 h 648"/>
                <a:gd name="T60" fmla="*/ 2147483646 w 737"/>
                <a:gd name="T61" fmla="*/ 2147483646 h 648"/>
                <a:gd name="T62" fmla="*/ 2147483646 w 737"/>
                <a:gd name="T63" fmla="*/ 2147483646 h 648"/>
                <a:gd name="T64" fmla="*/ 2147483646 w 737"/>
                <a:gd name="T65" fmla="*/ 2147483646 h 648"/>
                <a:gd name="T66" fmla="*/ 2147483646 w 737"/>
                <a:gd name="T67" fmla="*/ 2147483646 h 648"/>
                <a:gd name="T68" fmla="*/ 2147483646 w 737"/>
                <a:gd name="T69" fmla="*/ 2147483646 h 648"/>
                <a:gd name="T70" fmla="*/ 2147483646 w 737"/>
                <a:gd name="T71" fmla="*/ 2147483646 h 648"/>
                <a:gd name="T72" fmla="*/ 2147483646 w 737"/>
                <a:gd name="T73" fmla="*/ 2147483646 h 648"/>
                <a:gd name="T74" fmla="*/ 2147483646 w 737"/>
                <a:gd name="T75" fmla="*/ 2147483646 h 648"/>
                <a:gd name="T76" fmla="*/ 2147483646 w 737"/>
                <a:gd name="T77" fmla="*/ 2147483646 h 648"/>
                <a:gd name="T78" fmla="*/ 2147483646 w 737"/>
                <a:gd name="T79" fmla="*/ 2147483646 h 648"/>
                <a:gd name="T80" fmla="*/ 2147483646 w 737"/>
                <a:gd name="T81" fmla="*/ 2147483646 h 648"/>
                <a:gd name="T82" fmla="*/ 2147483646 w 737"/>
                <a:gd name="T83" fmla="*/ 2147483646 h 648"/>
                <a:gd name="T84" fmla="*/ 2147483646 w 737"/>
                <a:gd name="T85" fmla="*/ 2147483646 h 648"/>
                <a:gd name="T86" fmla="*/ 2147483646 w 737"/>
                <a:gd name="T87" fmla="*/ 2147483646 h 648"/>
                <a:gd name="T88" fmla="*/ 2147483646 w 737"/>
                <a:gd name="T89" fmla="*/ 2147483646 h 648"/>
                <a:gd name="T90" fmla="*/ 2147483646 w 737"/>
                <a:gd name="T91" fmla="*/ 2147483646 h 648"/>
                <a:gd name="T92" fmla="*/ 2147483646 w 737"/>
                <a:gd name="T93" fmla="*/ 2147483646 h 648"/>
                <a:gd name="T94" fmla="*/ 2147483646 w 737"/>
                <a:gd name="T95" fmla="*/ 2147483646 h 648"/>
                <a:gd name="T96" fmla="*/ 2147483646 w 737"/>
                <a:gd name="T97" fmla="*/ 2147483646 h 648"/>
                <a:gd name="T98" fmla="*/ 2147483646 w 737"/>
                <a:gd name="T99" fmla="*/ 2147483646 h 648"/>
                <a:gd name="T100" fmla="*/ 2147483646 w 737"/>
                <a:gd name="T101" fmla="*/ 2147483646 h 648"/>
                <a:gd name="T102" fmla="*/ 2147483646 w 737"/>
                <a:gd name="T103" fmla="*/ 2147483646 h 648"/>
                <a:gd name="T104" fmla="*/ 2147483646 w 737"/>
                <a:gd name="T105" fmla="*/ 2147483646 h 648"/>
                <a:gd name="T106" fmla="*/ 2147483646 w 737"/>
                <a:gd name="T107" fmla="*/ 2147483646 h 648"/>
                <a:gd name="T108" fmla="*/ 2147483646 w 737"/>
                <a:gd name="T109" fmla="*/ 2147483646 h 648"/>
                <a:gd name="T110" fmla="*/ 2147483646 w 737"/>
                <a:gd name="T111" fmla="*/ 2147483646 h 648"/>
                <a:gd name="T112" fmla="*/ 2147483646 w 737"/>
                <a:gd name="T113" fmla="*/ 2147483646 h 648"/>
                <a:gd name="T114" fmla="*/ 2147483646 w 737"/>
                <a:gd name="T115" fmla="*/ 2147483646 h 648"/>
                <a:gd name="T116" fmla="*/ 2147483646 w 737"/>
                <a:gd name="T117" fmla="*/ 2147483646 h 648"/>
                <a:gd name="T118" fmla="*/ 2147483646 w 737"/>
                <a:gd name="T119" fmla="*/ 2147483646 h 648"/>
                <a:gd name="T120" fmla="*/ 2147483646 w 737"/>
                <a:gd name="T121" fmla="*/ 2147483646 h 648"/>
                <a:gd name="T122" fmla="*/ 2147483646 w 737"/>
                <a:gd name="T123" fmla="*/ 2147483646 h 648"/>
                <a:gd name="T124" fmla="*/ 2147483646 w 737"/>
                <a:gd name="T125" fmla="*/ 2147483646 h 6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37" h="648">
                  <a:moveTo>
                    <a:pt x="734" y="266"/>
                  </a:moveTo>
                  <a:cubicBezTo>
                    <a:pt x="734" y="264"/>
                    <a:pt x="733" y="262"/>
                    <a:pt x="733" y="262"/>
                  </a:cubicBezTo>
                  <a:cubicBezTo>
                    <a:pt x="734" y="265"/>
                    <a:pt x="734" y="261"/>
                    <a:pt x="734" y="261"/>
                  </a:cubicBezTo>
                  <a:cubicBezTo>
                    <a:pt x="735" y="262"/>
                    <a:pt x="735" y="263"/>
                    <a:pt x="735" y="264"/>
                  </a:cubicBezTo>
                  <a:cubicBezTo>
                    <a:pt x="737" y="263"/>
                    <a:pt x="733" y="256"/>
                    <a:pt x="732" y="253"/>
                  </a:cubicBezTo>
                  <a:cubicBezTo>
                    <a:pt x="730" y="249"/>
                    <a:pt x="733" y="250"/>
                    <a:pt x="731" y="245"/>
                  </a:cubicBezTo>
                  <a:cubicBezTo>
                    <a:pt x="731" y="245"/>
                    <a:pt x="731" y="247"/>
                    <a:pt x="731" y="247"/>
                  </a:cubicBezTo>
                  <a:cubicBezTo>
                    <a:pt x="729" y="244"/>
                    <a:pt x="727" y="240"/>
                    <a:pt x="728" y="237"/>
                  </a:cubicBezTo>
                  <a:cubicBezTo>
                    <a:pt x="729" y="240"/>
                    <a:pt x="729" y="237"/>
                    <a:pt x="728" y="235"/>
                  </a:cubicBezTo>
                  <a:cubicBezTo>
                    <a:pt x="727" y="234"/>
                    <a:pt x="727" y="233"/>
                    <a:pt x="725" y="230"/>
                  </a:cubicBezTo>
                  <a:cubicBezTo>
                    <a:pt x="727" y="232"/>
                    <a:pt x="723" y="226"/>
                    <a:pt x="726" y="228"/>
                  </a:cubicBezTo>
                  <a:cubicBezTo>
                    <a:pt x="724" y="224"/>
                    <a:pt x="725" y="227"/>
                    <a:pt x="723" y="225"/>
                  </a:cubicBezTo>
                  <a:cubicBezTo>
                    <a:pt x="723" y="222"/>
                    <a:pt x="723" y="225"/>
                    <a:pt x="722" y="222"/>
                  </a:cubicBezTo>
                  <a:cubicBezTo>
                    <a:pt x="722" y="221"/>
                    <a:pt x="721" y="219"/>
                    <a:pt x="722" y="220"/>
                  </a:cubicBezTo>
                  <a:cubicBezTo>
                    <a:pt x="721" y="216"/>
                    <a:pt x="719" y="214"/>
                    <a:pt x="718" y="211"/>
                  </a:cubicBezTo>
                  <a:cubicBezTo>
                    <a:pt x="717" y="210"/>
                    <a:pt x="716" y="210"/>
                    <a:pt x="716" y="209"/>
                  </a:cubicBezTo>
                  <a:cubicBezTo>
                    <a:pt x="714" y="206"/>
                    <a:pt x="713" y="203"/>
                    <a:pt x="711" y="199"/>
                  </a:cubicBezTo>
                  <a:cubicBezTo>
                    <a:pt x="713" y="198"/>
                    <a:pt x="707" y="187"/>
                    <a:pt x="706" y="183"/>
                  </a:cubicBezTo>
                  <a:cubicBezTo>
                    <a:pt x="706" y="183"/>
                    <a:pt x="706" y="184"/>
                    <a:pt x="705" y="183"/>
                  </a:cubicBezTo>
                  <a:cubicBezTo>
                    <a:pt x="704" y="181"/>
                    <a:pt x="705" y="180"/>
                    <a:pt x="703" y="179"/>
                  </a:cubicBezTo>
                  <a:cubicBezTo>
                    <a:pt x="702" y="179"/>
                    <a:pt x="705" y="182"/>
                    <a:pt x="704" y="182"/>
                  </a:cubicBezTo>
                  <a:cubicBezTo>
                    <a:pt x="701" y="178"/>
                    <a:pt x="697" y="172"/>
                    <a:pt x="695" y="168"/>
                  </a:cubicBezTo>
                  <a:cubicBezTo>
                    <a:pt x="696" y="171"/>
                    <a:pt x="698" y="171"/>
                    <a:pt x="697" y="170"/>
                  </a:cubicBezTo>
                  <a:cubicBezTo>
                    <a:pt x="696" y="169"/>
                    <a:pt x="694" y="168"/>
                    <a:pt x="693" y="166"/>
                  </a:cubicBezTo>
                  <a:cubicBezTo>
                    <a:pt x="693" y="166"/>
                    <a:pt x="694" y="165"/>
                    <a:pt x="695" y="166"/>
                  </a:cubicBezTo>
                  <a:cubicBezTo>
                    <a:pt x="692" y="162"/>
                    <a:pt x="689" y="158"/>
                    <a:pt x="687" y="156"/>
                  </a:cubicBezTo>
                  <a:cubicBezTo>
                    <a:pt x="688" y="156"/>
                    <a:pt x="688" y="156"/>
                    <a:pt x="689" y="157"/>
                  </a:cubicBezTo>
                  <a:cubicBezTo>
                    <a:pt x="693" y="161"/>
                    <a:pt x="697" y="170"/>
                    <a:pt x="700" y="171"/>
                  </a:cubicBezTo>
                  <a:cubicBezTo>
                    <a:pt x="698" y="169"/>
                    <a:pt x="696" y="166"/>
                    <a:pt x="694" y="163"/>
                  </a:cubicBezTo>
                  <a:cubicBezTo>
                    <a:pt x="692" y="160"/>
                    <a:pt x="690" y="157"/>
                    <a:pt x="688" y="154"/>
                  </a:cubicBezTo>
                  <a:cubicBezTo>
                    <a:pt x="689" y="153"/>
                    <a:pt x="681" y="146"/>
                    <a:pt x="681" y="143"/>
                  </a:cubicBezTo>
                  <a:cubicBezTo>
                    <a:pt x="678" y="140"/>
                    <a:pt x="674" y="135"/>
                    <a:pt x="670" y="131"/>
                  </a:cubicBezTo>
                  <a:cubicBezTo>
                    <a:pt x="667" y="127"/>
                    <a:pt x="663" y="122"/>
                    <a:pt x="662" y="119"/>
                  </a:cubicBezTo>
                  <a:cubicBezTo>
                    <a:pt x="662" y="120"/>
                    <a:pt x="663" y="120"/>
                    <a:pt x="663" y="120"/>
                  </a:cubicBezTo>
                  <a:cubicBezTo>
                    <a:pt x="661" y="118"/>
                    <a:pt x="660" y="117"/>
                    <a:pt x="659" y="116"/>
                  </a:cubicBezTo>
                  <a:cubicBezTo>
                    <a:pt x="660" y="117"/>
                    <a:pt x="660" y="118"/>
                    <a:pt x="660" y="118"/>
                  </a:cubicBezTo>
                  <a:cubicBezTo>
                    <a:pt x="656" y="114"/>
                    <a:pt x="655" y="113"/>
                    <a:pt x="652" y="110"/>
                  </a:cubicBezTo>
                  <a:cubicBezTo>
                    <a:pt x="653" y="110"/>
                    <a:pt x="653" y="111"/>
                    <a:pt x="654" y="111"/>
                  </a:cubicBezTo>
                  <a:cubicBezTo>
                    <a:pt x="650" y="107"/>
                    <a:pt x="651" y="106"/>
                    <a:pt x="647" y="103"/>
                  </a:cubicBezTo>
                  <a:cubicBezTo>
                    <a:pt x="647" y="104"/>
                    <a:pt x="649" y="106"/>
                    <a:pt x="646" y="104"/>
                  </a:cubicBezTo>
                  <a:cubicBezTo>
                    <a:pt x="647" y="104"/>
                    <a:pt x="645" y="102"/>
                    <a:pt x="644" y="101"/>
                  </a:cubicBezTo>
                  <a:cubicBezTo>
                    <a:pt x="643" y="101"/>
                    <a:pt x="645" y="103"/>
                    <a:pt x="642" y="101"/>
                  </a:cubicBezTo>
                  <a:cubicBezTo>
                    <a:pt x="639" y="98"/>
                    <a:pt x="638" y="98"/>
                    <a:pt x="634" y="95"/>
                  </a:cubicBezTo>
                  <a:cubicBezTo>
                    <a:pt x="635" y="94"/>
                    <a:pt x="631" y="90"/>
                    <a:pt x="633" y="91"/>
                  </a:cubicBezTo>
                  <a:cubicBezTo>
                    <a:pt x="629" y="88"/>
                    <a:pt x="629" y="86"/>
                    <a:pt x="626" y="86"/>
                  </a:cubicBezTo>
                  <a:cubicBezTo>
                    <a:pt x="627" y="86"/>
                    <a:pt x="625" y="84"/>
                    <a:pt x="628" y="84"/>
                  </a:cubicBezTo>
                  <a:cubicBezTo>
                    <a:pt x="626" y="83"/>
                    <a:pt x="626" y="84"/>
                    <a:pt x="625" y="83"/>
                  </a:cubicBezTo>
                  <a:cubicBezTo>
                    <a:pt x="625" y="83"/>
                    <a:pt x="626" y="85"/>
                    <a:pt x="623" y="84"/>
                  </a:cubicBezTo>
                  <a:cubicBezTo>
                    <a:pt x="617" y="78"/>
                    <a:pt x="608" y="70"/>
                    <a:pt x="602" y="68"/>
                  </a:cubicBezTo>
                  <a:cubicBezTo>
                    <a:pt x="602" y="68"/>
                    <a:pt x="602" y="67"/>
                    <a:pt x="603" y="68"/>
                  </a:cubicBezTo>
                  <a:cubicBezTo>
                    <a:pt x="600" y="65"/>
                    <a:pt x="600" y="65"/>
                    <a:pt x="600" y="65"/>
                  </a:cubicBezTo>
                  <a:cubicBezTo>
                    <a:pt x="600" y="66"/>
                    <a:pt x="599" y="66"/>
                    <a:pt x="597" y="65"/>
                  </a:cubicBezTo>
                  <a:cubicBezTo>
                    <a:pt x="599" y="65"/>
                    <a:pt x="596" y="63"/>
                    <a:pt x="596" y="62"/>
                  </a:cubicBezTo>
                  <a:cubicBezTo>
                    <a:pt x="600" y="63"/>
                    <a:pt x="602" y="66"/>
                    <a:pt x="606" y="69"/>
                  </a:cubicBezTo>
                  <a:cubicBezTo>
                    <a:pt x="608" y="69"/>
                    <a:pt x="617" y="76"/>
                    <a:pt x="617" y="77"/>
                  </a:cubicBezTo>
                  <a:cubicBezTo>
                    <a:pt x="617" y="76"/>
                    <a:pt x="614" y="73"/>
                    <a:pt x="610" y="70"/>
                  </a:cubicBezTo>
                  <a:cubicBezTo>
                    <a:pt x="607" y="68"/>
                    <a:pt x="604" y="66"/>
                    <a:pt x="602" y="65"/>
                  </a:cubicBezTo>
                  <a:cubicBezTo>
                    <a:pt x="600" y="63"/>
                    <a:pt x="599" y="62"/>
                    <a:pt x="597" y="60"/>
                  </a:cubicBezTo>
                  <a:cubicBezTo>
                    <a:pt x="595" y="58"/>
                    <a:pt x="592" y="57"/>
                    <a:pt x="590" y="55"/>
                  </a:cubicBezTo>
                  <a:cubicBezTo>
                    <a:pt x="590" y="56"/>
                    <a:pt x="588" y="55"/>
                    <a:pt x="587" y="55"/>
                  </a:cubicBezTo>
                  <a:cubicBezTo>
                    <a:pt x="586" y="55"/>
                    <a:pt x="588" y="56"/>
                    <a:pt x="587" y="57"/>
                  </a:cubicBezTo>
                  <a:cubicBezTo>
                    <a:pt x="590" y="59"/>
                    <a:pt x="589" y="57"/>
                    <a:pt x="591" y="58"/>
                  </a:cubicBezTo>
                  <a:cubicBezTo>
                    <a:pt x="589" y="59"/>
                    <a:pt x="594" y="61"/>
                    <a:pt x="592" y="61"/>
                  </a:cubicBezTo>
                  <a:cubicBezTo>
                    <a:pt x="589" y="59"/>
                    <a:pt x="585" y="55"/>
                    <a:pt x="583" y="56"/>
                  </a:cubicBezTo>
                  <a:cubicBezTo>
                    <a:pt x="582" y="55"/>
                    <a:pt x="581" y="55"/>
                    <a:pt x="579" y="54"/>
                  </a:cubicBezTo>
                  <a:cubicBezTo>
                    <a:pt x="580" y="54"/>
                    <a:pt x="581" y="53"/>
                    <a:pt x="581" y="53"/>
                  </a:cubicBezTo>
                  <a:cubicBezTo>
                    <a:pt x="577" y="51"/>
                    <a:pt x="582" y="55"/>
                    <a:pt x="577" y="53"/>
                  </a:cubicBezTo>
                  <a:cubicBezTo>
                    <a:pt x="576" y="52"/>
                    <a:pt x="576" y="51"/>
                    <a:pt x="574" y="51"/>
                  </a:cubicBezTo>
                  <a:cubicBezTo>
                    <a:pt x="572" y="49"/>
                    <a:pt x="576" y="50"/>
                    <a:pt x="575" y="49"/>
                  </a:cubicBezTo>
                  <a:cubicBezTo>
                    <a:pt x="575" y="49"/>
                    <a:pt x="570" y="47"/>
                    <a:pt x="570" y="46"/>
                  </a:cubicBezTo>
                  <a:cubicBezTo>
                    <a:pt x="570" y="46"/>
                    <a:pt x="570" y="45"/>
                    <a:pt x="572" y="46"/>
                  </a:cubicBezTo>
                  <a:cubicBezTo>
                    <a:pt x="570" y="47"/>
                    <a:pt x="576" y="48"/>
                    <a:pt x="578" y="49"/>
                  </a:cubicBezTo>
                  <a:cubicBezTo>
                    <a:pt x="579" y="50"/>
                    <a:pt x="579" y="51"/>
                    <a:pt x="580" y="52"/>
                  </a:cubicBezTo>
                  <a:cubicBezTo>
                    <a:pt x="581" y="51"/>
                    <a:pt x="584" y="54"/>
                    <a:pt x="585" y="55"/>
                  </a:cubicBezTo>
                  <a:cubicBezTo>
                    <a:pt x="585" y="53"/>
                    <a:pt x="581" y="51"/>
                    <a:pt x="579" y="49"/>
                  </a:cubicBezTo>
                  <a:cubicBezTo>
                    <a:pt x="580" y="49"/>
                    <a:pt x="582" y="51"/>
                    <a:pt x="583" y="50"/>
                  </a:cubicBezTo>
                  <a:cubicBezTo>
                    <a:pt x="580" y="49"/>
                    <a:pt x="577" y="48"/>
                    <a:pt x="576" y="46"/>
                  </a:cubicBezTo>
                  <a:cubicBezTo>
                    <a:pt x="575" y="47"/>
                    <a:pt x="571" y="43"/>
                    <a:pt x="572" y="45"/>
                  </a:cubicBezTo>
                  <a:cubicBezTo>
                    <a:pt x="574" y="47"/>
                    <a:pt x="576" y="46"/>
                    <a:pt x="576" y="48"/>
                  </a:cubicBezTo>
                  <a:cubicBezTo>
                    <a:pt x="573" y="47"/>
                    <a:pt x="572" y="45"/>
                    <a:pt x="569" y="43"/>
                  </a:cubicBezTo>
                  <a:cubicBezTo>
                    <a:pt x="568" y="44"/>
                    <a:pt x="571" y="45"/>
                    <a:pt x="570" y="45"/>
                  </a:cubicBezTo>
                  <a:cubicBezTo>
                    <a:pt x="569" y="45"/>
                    <a:pt x="569" y="45"/>
                    <a:pt x="569" y="45"/>
                  </a:cubicBezTo>
                  <a:cubicBezTo>
                    <a:pt x="565" y="43"/>
                    <a:pt x="564" y="42"/>
                    <a:pt x="562" y="40"/>
                  </a:cubicBezTo>
                  <a:cubicBezTo>
                    <a:pt x="559" y="39"/>
                    <a:pt x="563" y="41"/>
                    <a:pt x="562" y="41"/>
                  </a:cubicBezTo>
                  <a:cubicBezTo>
                    <a:pt x="561" y="40"/>
                    <a:pt x="560" y="40"/>
                    <a:pt x="560" y="40"/>
                  </a:cubicBezTo>
                  <a:cubicBezTo>
                    <a:pt x="559" y="39"/>
                    <a:pt x="557" y="39"/>
                    <a:pt x="558" y="38"/>
                  </a:cubicBezTo>
                  <a:cubicBezTo>
                    <a:pt x="558" y="37"/>
                    <a:pt x="561" y="39"/>
                    <a:pt x="560" y="38"/>
                  </a:cubicBezTo>
                  <a:cubicBezTo>
                    <a:pt x="557" y="37"/>
                    <a:pt x="556" y="36"/>
                    <a:pt x="554" y="35"/>
                  </a:cubicBezTo>
                  <a:cubicBezTo>
                    <a:pt x="553" y="34"/>
                    <a:pt x="553" y="35"/>
                    <a:pt x="550" y="34"/>
                  </a:cubicBezTo>
                  <a:cubicBezTo>
                    <a:pt x="549" y="33"/>
                    <a:pt x="549" y="33"/>
                    <a:pt x="547" y="32"/>
                  </a:cubicBezTo>
                  <a:cubicBezTo>
                    <a:pt x="546" y="32"/>
                    <a:pt x="541" y="30"/>
                    <a:pt x="538" y="28"/>
                  </a:cubicBezTo>
                  <a:cubicBezTo>
                    <a:pt x="537" y="29"/>
                    <a:pt x="535" y="28"/>
                    <a:pt x="534" y="28"/>
                  </a:cubicBezTo>
                  <a:cubicBezTo>
                    <a:pt x="538" y="30"/>
                    <a:pt x="539" y="30"/>
                    <a:pt x="541" y="31"/>
                  </a:cubicBezTo>
                  <a:cubicBezTo>
                    <a:pt x="540" y="31"/>
                    <a:pt x="539" y="31"/>
                    <a:pt x="538" y="31"/>
                  </a:cubicBezTo>
                  <a:cubicBezTo>
                    <a:pt x="540" y="32"/>
                    <a:pt x="541" y="31"/>
                    <a:pt x="542" y="32"/>
                  </a:cubicBezTo>
                  <a:cubicBezTo>
                    <a:pt x="541" y="33"/>
                    <a:pt x="547" y="34"/>
                    <a:pt x="547" y="35"/>
                  </a:cubicBezTo>
                  <a:cubicBezTo>
                    <a:pt x="547" y="35"/>
                    <a:pt x="546" y="35"/>
                    <a:pt x="546" y="36"/>
                  </a:cubicBezTo>
                  <a:cubicBezTo>
                    <a:pt x="551" y="37"/>
                    <a:pt x="558" y="40"/>
                    <a:pt x="560" y="42"/>
                  </a:cubicBezTo>
                  <a:cubicBezTo>
                    <a:pt x="560" y="40"/>
                    <a:pt x="568" y="46"/>
                    <a:pt x="564" y="45"/>
                  </a:cubicBezTo>
                  <a:cubicBezTo>
                    <a:pt x="568" y="47"/>
                    <a:pt x="566" y="45"/>
                    <a:pt x="568" y="46"/>
                  </a:cubicBezTo>
                  <a:cubicBezTo>
                    <a:pt x="568" y="47"/>
                    <a:pt x="570" y="48"/>
                    <a:pt x="569" y="48"/>
                  </a:cubicBezTo>
                  <a:cubicBezTo>
                    <a:pt x="562" y="46"/>
                    <a:pt x="558" y="43"/>
                    <a:pt x="552" y="39"/>
                  </a:cubicBezTo>
                  <a:cubicBezTo>
                    <a:pt x="547" y="38"/>
                    <a:pt x="546" y="36"/>
                    <a:pt x="542" y="35"/>
                  </a:cubicBezTo>
                  <a:cubicBezTo>
                    <a:pt x="542" y="35"/>
                    <a:pt x="542" y="35"/>
                    <a:pt x="542" y="35"/>
                  </a:cubicBezTo>
                  <a:cubicBezTo>
                    <a:pt x="542" y="35"/>
                    <a:pt x="534" y="31"/>
                    <a:pt x="536" y="33"/>
                  </a:cubicBezTo>
                  <a:cubicBezTo>
                    <a:pt x="538" y="33"/>
                    <a:pt x="543" y="36"/>
                    <a:pt x="543" y="37"/>
                  </a:cubicBezTo>
                  <a:cubicBezTo>
                    <a:pt x="538" y="35"/>
                    <a:pt x="536" y="33"/>
                    <a:pt x="531" y="32"/>
                  </a:cubicBezTo>
                  <a:cubicBezTo>
                    <a:pt x="532" y="31"/>
                    <a:pt x="531" y="31"/>
                    <a:pt x="529" y="30"/>
                  </a:cubicBezTo>
                  <a:cubicBezTo>
                    <a:pt x="529" y="31"/>
                    <a:pt x="524" y="29"/>
                    <a:pt x="525" y="29"/>
                  </a:cubicBezTo>
                  <a:cubicBezTo>
                    <a:pt x="522" y="28"/>
                    <a:pt x="518" y="26"/>
                    <a:pt x="515" y="25"/>
                  </a:cubicBezTo>
                  <a:cubicBezTo>
                    <a:pt x="511" y="23"/>
                    <a:pt x="507" y="22"/>
                    <a:pt x="502" y="21"/>
                  </a:cubicBezTo>
                  <a:cubicBezTo>
                    <a:pt x="502" y="20"/>
                    <a:pt x="500" y="20"/>
                    <a:pt x="499" y="19"/>
                  </a:cubicBezTo>
                  <a:cubicBezTo>
                    <a:pt x="497" y="19"/>
                    <a:pt x="495" y="18"/>
                    <a:pt x="494" y="18"/>
                  </a:cubicBezTo>
                  <a:cubicBezTo>
                    <a:pt x="494" y="18"/>
                    <a:pt x="494" y="18"/>
                    <a:pt x="495" y="18"/>
                  </a:cubicBezTo>
                  <a:cubicBezTo>
                    <a:pt x="491" y="17"/>
                    <a:pt x="491" y="16"/>
                    <a:pt x="490" y="16"/>
                  </a:cubicBezTo>
                  <a:cubicBezTo>
                    <a:pt x="487" y="16"/>
                    <a:pt x="493" y="18"/>
                    <a:pt x="491" y="17"/>
                  </a:cubicBezTo>
                  <a:cubicBezTo>
                    <a:pt x="488" y="17"/>
                    <a:pt x="486" y="16"/>
                    <a:pt x="485" y="15"/>
                  </a:cubicBezTo>
                  <a:cubicBezTo>
                    <a:pt x="482" y="14"/>
                    <a:pt x="478" y="14"/>
                    <a:pt x="473" y="13"/>
                  </a:cubicBezTo>
                  <a:cubicBezTo>
                    <a:pt x="469" y="12"/>
                    <a:pt x="465" y="11"/>
                    <a:pt x="462" y="10"/>
                  </a:cubicBezTo>
                  <a:cubicBezTo>
                    <a:pt x="460" y="10"/>
                    <a:pt x="451" y="9"/>
                    <a:pt x="445" y="9"/>
                  </a:cubicBezTo>
                  <a:cubicBezTo>
                    <a:pt x="439" y="8"/>
                    <a:pt x="435" y="7"/>
                    <a:pt x="440" y="7"/>
                  </a:cubicBezTo>
                  <a:cubicBezTo>
                    <a:pt x="434" y="6"/>
                    <a:pt x="427" y="6"/>
                    <a:pt x="423" y="6"/>
                  </a:cubicBezTo>
                  <a:cubicBezTo>
                    <a:pt x="427" y="6"/>
                    <a:pt x="422" y="6"/>
                    <a:pt x="423" y="5"/>
                  </a:cubicBezTo>
                  <a:cubicBezTo>
                    <a:pt x="421" y="5"/>
                    <a:pt x="420" y="5"/>
                    <a:pt x="419" y="4"/>
                  </a:cubicBezTo>
                  <a:cubicBezTo>
                    <a:pt x="419" y="6"/>
                    <a:pt x="413" y="4"/>
                    <a:pt x="412" y="5"/>
                  </a:cubicBezTo>
                  <a:cubicBezTo>
                    <a:pt x="412" y="5"/>
                    <a:pt x="413" y="5"/>
                    <a:pt x="412" y="5"/>
                  </a:cubicBezTo>
                  <a:cubicBezTo>
                    <a:pt x="411" y="4"/>
                    <a:pt x="411" y="4"/>
                    <a:pt x="410" y="3"/>
                  </a:cubicBezTo>
                  <a:cubicBezTo>
                    <a:pt x="412" y="2"/>
                    <a:pt x="413" y="3"/>
                    <a:pt x="416" y="3"/>
                  </a:cubicBezTo>
                  <a:cubicBezTo>
                    <a:pt x="414" y="2"/>
                    <a:pt x="416" y="2"/>
                    <a:pt x="417" y="1"/>
                  </a:cubicBezTo>
                  <a:cubicBezTo>
                    <a:pt x="411" y="1"/>
                    <a:pt x="409" y="1"/>
                    <a:pt x="407" y="1"/>
                  </a:cubicBezTo>
                  <a:cubicBezTo>
                    <a:pt x="405" y="1"/>
                    <a:pt x="403" y="1"/>
                    <a:pt x="398" y="0"/>
                  </a:cubicBezTo>
                  <a:cubicBezTo>
                    <a:pt x="398" y="2"/>
                    <a:pt x="402" y="1"/>
                    <a:pt x="403" y="2"/>
                  </a:cubicBezTo>
                  <a:cubicBezTo>
                    <a:pt x="401" y="2"/>
                    <a:pt x="400" y="2"/>
                    <a:pt x="399" y="2"/>
                  </a:cubicBezTo>
                  <a:cubicBezTo>
                    <a:pt x="399" y="2"/>
                    <a:pt x="399" y="3"/>
                    <a:pt x="401" y="3"/>
                  </a:cubicBezTo>
                  <a:cubicBezTo>
                    <a:pt x="400" y="2"/>
                    <a:pt x="403" y="3"/>
                    <a:pt x="404" y="2"/>
                  </a:cubicBezTo>
                  <a:cubicBezTo>
                    <a:pt x="405" y="2"/>
                    <a:pt x="407" y="2"/>
                    <a:pt x="406" y="3"/>
                  </a:cubicBezTo>
                  <a:cubicBezTo>
                    <a:pt x="405" y="3"/>
                    <a:pt x="402" y="3"/>
                    <a:pt x="403" y="4"/>
                  </a:cubicBezTo>
                  <a:cubicBezTo>
                    <a:pt x="405" y="3"/>
                    <a:pt x="407" y="3"/>
                    <a:pt x="408" y="4"/>
                  </a:cubicBezTo>
                  <a:cubicBezTo>
                    <a:pt x="406" y="4"/>
                    <a:pt x="402" y="4"/>
                    <a:pt x="398" y="4"/>
                  </a:cubicBezTo>
                  <a:cubicBezTo>
                    <a:pt x="396" y="4"/>
                    <a:pt x="394" y="4"/>
                    <a:pt x="392" y="4"/>
                  </a:cubicBezTo>
                  <a:cubicBezTo>
                    <a:pt x="390" y="5"/>
                    <a:pt x="388" y="5"/>
                    <a:pt x="387" y="5"/>
                  </a:cubicBezTo>
                  <a:cubicBezTo>
                    <a:pt x="385" y="5"/>
                    <a:pt x="381" y="5"/>
                    <a:pt x="377" y="5"/>
                  </a:cubicBezTo>
                  <a:cubicBezTo>
                    <a:pt x="373" y="5"/>
                    <a:pt x="369" y="6"/>
                    <a:pt x="369" y="7"/>
                  </a:cubicBezTo>
                  <a:cubicBezTo>
                    <a:pt x="368" y="6"/>
                    <a:pt x="368" y="6"/>
                    <a:pt x="367" y="6"/>
                  </a:cubicBezTo>
                  <a:cubicBezTo>
                    <a:pt x="369" y="5"/>
                    <a:pt x="376" y="5"/>
                    <a:pt x="376" y="4"/>
                  </a:cubicBezTo>
                  <a:cubicBezTo>
                    <a:pt x="372" y="5"/>
                    <a:pt x="366" y="6"/>
                    <a:pt x="369" y="4"/>
                  </a:cubicBezTo>
                  <a:cubicBezTo>
                    <a:pt x="367" y="4"/>
                    <a:pt x="368" y="5"/>
                    <a:pt x="366" y="5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7" y="4"/>
                    <a:pt x="373" y="3"/>
                    <a:pt x="370" y="3"/>
                  </a:cubicBezTo>
                  <a:cubicBezTo>
                    <a:pt x="369" y="4"/>
                    <a:pt x="365" y="3"/>
                    <a:pt x="363" y="3"/>
                  </a:cubicBezTo>
                  <a:cubicBezTo>
                    <a:pt x="363" y="4"/>
                    <a:pt x="360" y="4"/>
                    <a:pt x="357" y="5"/>
                  </a:cubicBezTo>
                  <a:cubicBezTo>
                    <a:pt x="355" y="5"/>
                    <a:pt x="352" y="5"/>
                    <a:pt x="351" y="4"/>
                  </a:cubicBezTo>
                  <a:cubicBezTo>
                    <a:pt x="351" y="4"/>
                    <a:pt x="352" y="4"/>
                    <a:pt x="353" y="3"/>
                  </a:cubicBezTo>
                  <a:cubicBezTo>
                    <a:pt x="356" y="3"/>
                    <a:pt x="360" y="3"/>
                    <a:pt x="360" y="2"/>
                  </a:cubicBezTo>
                  <a:cubicBezTo>
                    <a:pt x="362" y="2"/>
                    <a:pt x="362" y="3"/>
                    <a:pt x="361" y="4"/>
                  </a:cubicBezTo>
                  <a:cubicBezTo>
                    <a:pt x="365" y="3"/>
                    <a:pt x="361" y="3"/>
                    <a:pt x="363" y="2"/>
                  </a:cubicBezTo>
                  <a:cubicBezTo>
                    <a:pt x="364" y="3"/>
                    <a:pt x="366" y="3"/>
                    <a:pt x="367" y="2"/>
                  </a:cubicBezTo>
                  <a:cubicBezTo>
                    <a:pt x="366" y="2"/>
                    <a:pt x="362" y="2"/>
                    <a:pt x="357" y="2"/>
                  </a:cubicBezTo>
                  <a:cubicBezTo>
                    <a:pt x="352" y="3"/>
                    <a:pt x="348" y="3"/>
                    <a:pt x="345" y="4"/>
                  </a:cubicBezTo>
                  <a:cubicBezTo>
                    <a:pt x="343" y="4"/>
                    <a:pt x="340" y="5"/>
                    <a:pt x="337" y="5"/>
                  </a:cubicBezTo>
                  <a:cubicBezTo>
                    <a:pt x="334" y="6"/>
                    <a:pt x="331" y="6"/>
                    <a:pt x="330" y="5"/>
                  </a:cubicBezTo>
                  <a:cubicBezTo>
                    <a:pt x="327" y="6"/>
                    <a:pt x="323" y="7"/>
                    <a:pt x="322" y="6"/>
                  </a:cubicBezTo>
                  <a:cubicBezTo>
                    <a:pt x="319" y="6"/>
                    <a:pt x="321" y="7"/>
                    <a:pt x="318" y="8"/>
                  </a:cubicBezTo>
                  <a:cubicBezTo>
                    <a:pt x="313" y="8"/>
                    <a:pt x="314" y="7"/>
                    <a:pt x="311" y="6"/>
                  </a:cubicBezTo>
                  <a:cubicBezTo>
                    <a:pt x="312" y="7"/>
                    <a:pt x="305" y="9"/>
                    <a:pt x="302" y="9"/>
                  </a:cubicBezTo>
                  <a:cubicBezTo>
                    <a:pt x="302" y="9"/>
                    <a:pt x="303" y="8"/>
                    <a:pt x="303" y="8"/>
                  </a:cubicBezTo>
                  <a:cubicBezTo>
                    <a:pt x="300" y="8"/>
                    <a:pt x="300" y="11"/>
                    <a:pt x="297" y="10"/>
                  </a:cubicBezTo>
                  <a:cubicBezTo>
                    <a:pt x="295" y="10"/>
                    <a:pt x="301" y="8"/>
                    <a:pt x="298" y="9"/>
                  </a:cubicBezTo>
                  <a:cubicBezTo>
                    <a:pt x="296" y="10"/>
                    <a:pt x="294" y="9"/>
                    <a:pt x="293" y="11"/>
                  </a:cubicBezTo>
                  <a:cubicBezTo>
                    <a:pt x="291" y="11"/>
                    <a:pt x="291" y="11"/>
                    <a:pt x="290" y="11"/>
                  </a:cubicBezTo>
                  <a:cubicBezTo>
                    <a:pt x="288" y="12"/>
                    <a:pt x="273" y="18"/>
                    <a:pt x="274" y="15"/>
                  </a:cubicBezTo>
                  <a:cubicBezTo>
                    <a:pt x="273" y="16"/>
                    <a:pt x="271" y="17"/>
                    <a:pt x="269" y="17"/>
                  </a:cubicBezTo>
                  <a:cubicBezTo>
                    <a:pt x="267" y="18"/>
                    <a:pt x="265" y="19"/>
                    <a:pt x="262" y="20"/>
                  </a:cubicBezTo>
                  <a:cubicBezTo>
                    <a:pt x="258" y="22"/>
                    <a:pt x="254" y="23"/>
                    <a:pt x="249" y="25"/>
                  </a:cubicBezTo>
                  <a:cubicBezTo>
                    <a:pt x="245" y="27"/>
                    <a:pt x="240" y="29"/>
                    <a:pt x="236" y="30"/>
                  </a:cubicBezTo>
                  <a:cubicBezTo>
                    <a:pt x="232" y="32"/>
                    <a:pt x="228" y="34"/>
                    <a:pt x="225" y="36"/>
                  </a:cubicBezTo>
                  <a:cubicBezTo>
                    <a:pt x="225" y="35"/>
                    <a:pt x="225" y="35"/>
                    <a:pt x="227" y="34"/>
                  </a:cubicBezTo>
                  <a:cubicBezTo>
                    <a:pt x="227" y="34"/>
                    <a:pt x="229" y="34"/>
                    <a:pt x="230" y="32"/>
                  </a:cubicBezTo>
                  <a:cubicBezTo>
                    <a:pt x="229" y="33"/>
                    <a:pt x="228" y="33"/>
                    <a:pt x="228" y="32"/>
                  </a:cubicBezTo>
                  <a:cubicBezTo>
                    <a:pt x="230" y="31"/>
                    <a:pt x="233" y="31"/>
                    <a:pt x="234" y="29"/>
                  </a:cubicBezTo>
                  <a:cubicBezTo>
                    <a:pt x="232" y="30"/>
                    <a:pt x="226" y="33"/>
                    <a:pt x="224" y="34"/>
                  </a:cubicBezTo>
                  <a:cubicBezTo>
                    <a:pt x="224" y="34"/>
                    <a:pt x="225" y="35"/>
                    <a:pt x="223" y="36"/>
                  </a:cubicBezTo>
                  <a:cubicBezTo>
                    <a:pt x="223" y="34"/>
                    <a:pt x="220" y="38"/>
                    <a:pt x="218" y="38"/>
                  </a:cubicBezTo>
                  <a:cubicBezTo>
                    <a:pt x="220" y="36"/>
                    <a:pt x="217" y="36"/>
                    <a:pt x="217" y="38"/>
                  </a:cubicBezTo>
                  <a:cubicBezTo>
                    <a:pt x="218" y="36"/>
                    <a:pt x="217" y="38"/>
                    <a:pt x="216" y="39"/>
                  </a:cubicBezTo>
                  <a:cubicBezTo>
                    <a:pt x="213" y="40"/>
                    <a:pt x="211" y="38"/>
                    <a:pt x="209" y="41"/>
                  </a:cubicBezTo>
                  <a:cubicBezTo>
                    <a:pt x="209" y="41"/>
                    <a:pt x="212" y="39"/>
                    <a:pt x="212" y="40"/>
                  </a:cubicBezTo>
                  <a:cubicBezTo>
                    <a:pt x="212" y="41"/>
                    <a:pt x="207" y="43"/>
                    <a:pt x="205" y="44"/>
                  </a:cubicBezTo>
                  <a:cubicBezTo>
                    <a:pt x="205" y="45"/>
                    <a:pt x="204" y="46"/>
                    <a:pt x="203" y="47"/>
                  </a:cubicBezTo>
                  <a:cubicBezTo>
                    <a:pt x="202" y="49"/>
                    <a:pt x="200" y="50"/>
                    <a:pt x="198" y="51"/>
                  </a:cubicBezTo>
                  <a:cubicBezTo>
                    <a:pt x="201" y="49"/>
                    <a:pt x="199" y="50"/>
                    <a:pt x="198" y="49"/>
                  </a:cubicBezTo>
                  <a:cubicBezTo>
                    <a:pt x="194" y="52"/>
                    <a:pt x="191" y="54"/>
                    <a:pt x="186" y="56"/>
                  </a:cubicBezTo>
                  <a:cubicBezTo>
                    <a:pt x="187" y="55"/>
                    <a:pt x="193" y="52"/>
                    <a:pt x="191" y="53"/>
                  </a:cubicBezTo>
                  <a:cubicBezTo>
                    <a:pt x="187" y="55"/>
                    <a:pt x="186" y="55"/>
                    <a:pt x="188" y="53"/>
                  </a:cubicBezTo>
                  <a:cubicBezTo>
                    <a:pt x="185" y="56"/>
                    <a:pt x="184" y="55"/>
                    <a:pt x="182" y="58"/>
                  </a:cubicBezTo>
                  <a:cubicBezTo>
                    <a:pt x="181" y="58"/>
                    <a:pt x="180" y="58"/>
                    <a:pt x="180" y="58"/>
                  </a:cubicBezTo>
                  <a:cubicBezTo>
                    <a:pt x="180" y="57"/>
                    <a:pt x="181" y="56"/>
                    <a:pt x="183" y="55"/>
                  </a:cubicBezTo>
                  <a:cubicBezTo>
                    <a:pt x="179" y="56"/>
                    <a:pt x="178" y="57"/>
                    <a:pt x="175" y="58"/>
                  </a:cubicBezTo>
                  <a:cubicBezTo>
                    <a:pt x="175" y="59"/>
                    <a:pt x="179" y="56"/>
                    <a:pt x="177" y="58"/>
                  </a:cubicBezTo>
                  <a:cubicBezTo>
                    <a:pt x="174" y="60"/>
                    <a:pt x="175" y="61"/>
                    <a:pt x="172" y="62"/>
                  </a:cubicBezTo>
                  <a:cubicBezTo>
                    <a:pt x="172" y="61"/>
                    <a:pt x="168" y="64"/>
                    <a:pt x="167" y="65"/>
                  </a:cubicBezTo>
                  <a:cubicBezTo>
                    <a:pt x="169" y="62"/>
                    <a:pt x="173" y="61"/>
                    <a:pt x="174" y="59"/>
                  </a:cubicBezTo>
                  <a:cubicBezTo>
                    <a:pt x="172" y="60"/>
                    <a:pt x="169" y="62"/>
                    <a:pt x="169" y="61"/>
                  </a:cubicBezTo>
                  <a:cubicBezTo>
                    <a:pt x="171" y="59"/>
                    <a:pt x="175" y="57"/>
                    <a:pt x="175" y="56"/>
                  </a:cubicBezTo>
                  <a:cubicBezTo>
                    <a:pt x="171" y="58"/>
                    <a:pt x="168" y="61"/>
                    <a:pt x="166" y="60"/>
                  </a:cubicBezTo>
                  <a:cubicBezTo>
                    <a:pt x="166" y="62"/>
                    <a:pt x="160" y="65"/>
                    <a:pt x="159" y="68"/>
                  </a:cubicBezTo>
                  <a:cubicBezTo>
                    <a:pt x="157" y="68"/>
                    <a:pt x="159" y="67"/>
                    <a:pt x="157" y="67"/>
                  </a:cubicBezTo>
                  <a:cubicBezTo>
                    <a:pt x="155" y="70"/>
                    <a:pt x="153" y="69"/>
                    <a:pt x="153" y="70"/>
                  </a:cubicBezTo>
                  <a:cubicBezTo>
                    <a:pt x="155" y="69"/>
                    <a:pt x="154" y="71"/>
                    <a:pt x="153" y="71"/>
                  </a:cubicBezTo>
                  <a:cubicBezTo>
                    <a:pt x="153" y="71"/>
                    <a:pt x="151" y="73"/>
                    <a:pt x="149" y="74"/>
                  </a:cubicBezTo>
                  <a:cubicBezTo>
                    <a:pt x="149" y="73"/>
                    <a:pt x="147" y="75"/>
                    <a:pt x="147" y="74"/>
                  </a:cubicBezTo>
                  <a:cubicBezTo>
                    <a:pt x="144" y="77"/>
                    <a:pt x="141" y="80"/>
                    <a:pt x="138" y="82"/>
                  </a:cubicBezTo>
                  <a:cubicBezTo>
                    <a:pt x="135" y="84"/>
                    <a:pt x="132" y="86"/>
                    <a:pt x="129" y="89"/>
                  </a:cubicBezTo>
                  <a:cubicBezTo>
                    <a:pt x="129" y="89"/>
                    <a:pt x="129" y="88"/>
                    <a:pt x="128" y="89"/>
                  </a:cubicBezTo>
                  <a:cubicBezTo>
                    <a:pt x="127" y="91"/>
                    <a:pt x="125" y="93"/>
                    <a:pt x="123" y="95"/>
                  </a:cubicBezTo>
                  <a:cubicBezTo>
                    <a:pt x="123" y="94"/>
                    <a:pt x="124" y="93"/>
                    <a:pt x="124" y="93"/>
                  </a:cubicBezTo>
                  <a:cubicBezTo>
                    <a:pt x="121" y="95"/>
                    <a:pt x="112" y="106"/>
                    <a:pt x="114" y="101"/>
                  </a:cubicBezTo>
                  <a:cubicBezTo>
                    <a:pt x="112" y="104"/>
                    <a:pt x="108" y="111"/>
                    <a:pt x="106" y="109"/>
                  </a:cubicBezTo>
                  <a:cubicBezTo>
                    <a:pt x="105" y="112"/>
                    <a:pt x="107" y="110"/>
                    <a:pt x="107" y="111"/>
                  </a:cubicBezTo>
                  <a:cubicBezTo>
                    <a:pt x="103" y="114"/>
                    <a:pt x="99" y="118"/>
                    <a:pt x="96" y="122"/>
                  </a:cubicBezTo>
                  <a:cubicBezTo>
                    <a:pt x="93" y="126"/>
                    <a:pt x="90" y="130"/>
                    <a:pt x="87" y="133"/>
                  </a:cubicBezTo>
                  <a:cubicBezTo>
                    <a:pt x="88" y="134"/>
                    <a:pt x="81" y="139"/>
                    <a:pt x="81" y="142"/>
                  </a:cubicBezTo>
                  <a:cubicBezTo>
                    <a:pt x="80" y="143"/>
                    <a:pt x="79" y="144"/>
                    <a:pt x="79" y="144"/>
                  </a:cubicBezTo>
                  <a:cubicBezTo>
                    <a:pt x="82" y="139"/>
                    <a:pt x="84" y="135"/>
                    <a:pt x="87" y="131"/>
                  </a:cubicBezTo>
                  <a:cubicBezTo>
                    <a:pt x="89" y="128"/>
                    <a:pt x="92" y="124"/>
                    <a:pt x="96" y="120"/>
                  </a:cubicBezTo>
                  <a:cubicBezTo>
                    <a:pt x="94" y="118"/>
                    <a:pt x="92" y="123"/>
                    <a:pt x="90" y="122"/>
                  </a:cubicBezTo>
                  <a:cubicBezTo>
                    <a:pt x="101" y="105"/>
                    <a:pt x="112" y="90"/>
                    <a:pt x="127" y="79"/>
                  </a:cubicBezTo>
                  <a:cubicBezTo>
                    <a:pt x="141" y="64"/>
                    <a:pt x="159" y="52"/>
                    <a:pt x="173" y="38"/>
                  </a:cubicBezTo>
                  <a:cubicBezTo>
                    <a:pt x="178" y="34"/>
                    <a:pt x="184" y="30"/>
                    <a:pt x="190" y="26"/>
                  </a:cubicBezTo>
                  <a:cubicBezTo>
                    <a:pt x="196" y="22"/>
                    <a:pt x="203" y="18"/>
                    <a:pt x="209" y="15"/>
                  </a:cubicBezTo>
                  <a:cubicBezTo>
                    <a:pt x="206" y="15"/>
                    <a:pt x="202" y="18"/>
                    <a:pt x="197" y="21"/>
                  </a:cubicBezTo>
                  <a:cubicBezTo>
                    <a:pt x="195" y="22"/>
                    <a:pt x="193" y="24"/>
                    <a:pt x="190" y="25"/>
                  </a:cubicBezTo>
                  <a:cubicBezTo>
                    <a:pt x="188" y="26"/>
                    <a:pt x="186" y="27"/>
                    <a:pt x="185" y="28"/>
                  </a:cubicBezTo>
                  <a:cubicBezTo>
                    <a:pt x="185" y="27"/>
                    <a:pt x="184" y="26"/>
                    <a:pt x="185" y="25"/>
                  </a:cubicBezTo>
                  <a:cubicBezTo>
                    <a:pt x="179" y="28"/>
                    <a:pt x="175" y="30"/>
                    <a:pt x="171" y="30"/>
                  </a:cubicBezTo>
                  <a:cubicBezTo>
                    <a:pt x="163" y="37"/>
                    <a:pt x="153" y="42"/>
                    <a:pt x="147" y="45"/>
                  </a:cubicBezTo>
                  <a:cubicBezTo>
                    <a:pt x="144" y="47"/>
                    <a:pt x="146" y="47"/>
                    <a:pt x="144" y="49"/>
                  </a:cubicBezTo>
                  <a:cubicBezTo>
                    <a:pt x="143" y="48"/>
                    <a:pt x="142" y="50"/>
                    <a:pt x="142" y="49"/>
                  </a:cubicBezTo>
                  <a:cubicBezTo>
                    <a:pt x="140" y="51"/>
                    <a:pt x="137" y="53"/>
                    <a:pt x="136" y="53"/>
                  </a:cubicBezTo>
                  <a:cubicBezTo>
                    <a:pt x="132" y="58"/>
                    <a:pt x="131" y="56"/>
                    <a:pt x="128" y="61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3" y="64"/>
                    <a:pt x="119" y="67"/>
                    <a:pt x="116" y="70"/>
                  </a:cubicBezTo>
                  <a:cubicBezTo>
                    <a:pt x="113" y="72"/>
                    <a:pt x="109" y="75"/>
                    <a:pt x="106" y="79"/>
                  </a:cubicBezTo>
                  <a:cubicBezTo>
                    <a:pt x="106" y="79"/>
                    <a:pt x="105" y="79"/>
                    <a:pt x="105" y="79"/>
                  </a:cubicBezTo>
                  <a:cubicBezTo>
                    <a:pt x="101" y="83"/>
                    <a:pt x="99" y="85"/>
                    <a:pt x="97" y="86"/>
                  </a:cubicBezTo>
                  <a:cubicBezTo>
                    <a:pt x="94" y="89"/>
                    <a:pt x="92" y="92"/>
                    <a:pt x="89" y="95"/>
                  </a:cubicBezTo>
                  <a:cubicBezTo>
                    <a:pt x="87" y="98"/>
                    <a:pt x="84" y="101"/>
                    <a:pt x="82" y="104"/>
                  </a:cubicBezTo>
                  <a:cubicBezTo>
                    <a:pt x="77" y="109"/>
                    <a:pt x="72" y="115"/>
                    <a:pt x="68" y="123"/>
                  </a:cubicBezTo>
                  <a:cubicBezTo>
                    <a:pt x="67" y="123"/>
                    <a:pt x="66" y="124"/>
                    <a:pt x="65" y="125"/>
                  </a:cubicBezTo>
                  <a:cubicBezTo>
                    <a:pt x="64" y="128"/>
                    <a:pt x="61" y="132"/>
                    <a:pt x="59" y="136"/>
                  </a:cubicBezTo>
                  <a:cubicBezTo>
                    <a:pt x="56" y="140"/>
                    <a:pt x="53" y="145"/>
                    <a:pt x="52" y="148"/>
                  </a:cubicBezTo>
                  <a:cubicBezTo>
                    <a:pt x="52" y="149"/>
                    <a:pt x="52" y="150"/>
                    <a:pt x="52" y="151"/>
                  </a:cubicBezTo>
                  <a:cubicBezTo>
                    <a:pt x="50" y="154"/>
                    <a:pt x="52" y="149"/>
                    <a:pt x="50" y="153"/>
                  </a:cubicBezTo>
                  <a:cubicBezTo>
                    <a:pt x="49" y="156"/>
                    <a:pt x="53" y="151"/>
                    <a:pt x="51" y="153"/>
                  </a:cubicBezTo>
                  <a:cubicBezTo>
                    <a:pt x="51" y="154"/>
                    <a:pt x="50" y="155"/>
                    <a:pt x="49" y="156"/>
                  </a:cubicBezTo>
                  <a:cubicBezTo>
                    <a:pt x="50" y="156"/>
                    <a:pt x="48" y="160"/>
                    <a:pt x="46" y="163"/>
                  </a:cubicBezTo>
                  <a:cubicBezTo>
                    <a:pt x="46" y="166"/>
                    <a:pt x="45" y="169"/>
                    <a:pt x="44" y="173"/>
                  </a:cubicBezTo>
                  <a:cubicBezTo>
                    <a:pt x="43" y="176"/>
                    <a:pt x="42" y="180"/>
                    <a:pt x="42" y="182"/>
                  </a:cubicBezTo>
                  <a:cubicBezTo>
                    <a:pt x="36" y="193"/>
                    <a:pt x="36" y="200"/>
                    <a:pt x="36" y="207"/>
                  </a:cubicBezTo>
                  <a:cubicBezTo>
                    <a:pt x="34" y="208"/>
                    <a:pt x="35" y="210"/>
                    <a:pt x="34" y="211"/>
                  </a:cubicBezTo>
                  <a:cubicBezTo>
                    <a:pt x="36" y="209"/>
                    <a:pt x="36" y="208"/>
                    <a:pt x="37" y="209"/>
                  </a:cubicBezTo>
                  <a:cubicBezTo>
                    <a:pt x="37" y="210"/>
                    <a:pt x="37" y="210"/>
                    <a:pt x="37" y="212"/>
                  </a:cubicBezTo>
                  <a:cubicBezTo>
                    <a:pt x="36" y="212"/>
                    <a:pt x="36" y="210"/>
                    <a:pt x="36" y="210"/>
                  </a:cubicBezTo>
                  <a:cubicBezTo>
                    <a:pt x="36" y="214"/>
                    <a:pt x="35" y="215"/>
                    <a:pt x="35" y="218"/>
                  </a:cubicBezTo>
                  <a:cubicBezTo>
                    <a:pt x="37" y="213"/>
                    <a:pt x="35" y="222"/>
                    <a:pt x="34" y="223"/>
                  </a:cubicBezTo>
                  <a:cubicBezTo>
                    <a:pt x="36" y="221"/>
                    <a:pt x="37" y="217"/>
                    <a:pt x="37" y="214"/>
                  </a:cubicBezTo>
                  <a:cubicBezTo>
                    <a:pt x="38" y="215"/>
                    <a:pt x="39" y="214"/>
                    <a:pt x="38" y="215"/>
                  </a:cubicBezTo>
                  <a:cubicBezTo>
                    <a:pt x="36" y="221"/>
                    <a:pt x="34" y="225"/>
                    <a:pt x="32" y="232"/>
                  </a:cubicBezTo>
                  <a:cubicBezTo>
                    <a:pt x="32" y="233"/>
                    <a:pt x="34" y="230"/>
                    <a:pt x="32" y="235"/>
                  </a:cubicBezTo>
                  <a:cubicBezTo>
                    <a:pt x="31" y="235"/>
                    <a:pt x="30" y="239"/>
                    <a:pt x="30" y="235"/>
                  </a:cubicBezTo>
                  <a:cubicBezTo>
                    <a:pt x="29" y="239"/>
                    <a:pt x="30" y="238"/>
                    <a:pt x="29" y="242"/>
                  </a:cubicBezTo>
                  <a:cubicBezTo>
                    <a:pt x="28" y="242"/>
                    <a:pt x="28" y="242"/>
                    <a:pt x="28" y="242"/>
                  </a:cubicBezTo>
                  <a:cubicBezTo>
                    <a:pt x="27" y="245"/>
                    <a:pt x="28" y="244"/>
                    <a:pt x="27" y="246"/>
                  </a:cubicBezTo>
                  <a:cubicBezTo>
                    <a:pt x="26" y="248"/>
                    <a:pt x="25" y="250"/>
                    <a:pt x="24" y="252"/>
                  </a:cubicBezTo>
                  <a:cubicBezTo>
                    <a:pt x="23" y="253"/>
                    <a:pt x="22" y="255"/>
                    <a:pt x="21" y="257"/>
                  </a:cubicBezTo>
                  <a:cubicBezTo>
                    <a:pt x="23" y="252"/>
                    <a:pt x="23" y="247"/>
                    <a:pt x="25" y="244"/>
                  </a:cubicBezTo>
                  <a:cubicBezTo>
                    <a:pt x="25" y="246"/>
                    <a:pt x="24" y="249"/>
                    <a:pt x="25" y="250"/>
                  </a:cubicBezTo>
                  <a:cubicBezTo>
                    <a:pt x="27" y="245"/>
                    <a:pt x="25" y="244"/>
                    <a:pt x="27" y="240"/>
                  </a:cubicBezTo>
                  <a:cubicBezTo>
                    <a:pt x="28" y="232"/>
                    <a:pt x="34" y="225"/>
                    <a:pt x="33" y="221"/>
                  </a:cubicBezTo>
                  <a:cubicBezTo>
                    <a:pt x="30" y="228"/>
                    <a:pt x="24" y="233"/>
                    <a:pt x="26" y="236"/>
                  </a:cubicBezTo>
                  <a:cubicBezTo>
                    <a:pt x="25" y="236"/>
                    <a:pt x="27" y="231"/>
                    <a:pt x="27" y="232"/>
                  </a:cubicBezTo>
                  <a:cubicBezTo>
                    <a:pt x="28" y="233"/>
                    <a:pt x="28" y="233"/>
                    <a:pt x="27" y="236"/>
                  </a:cubicBezTo>
                  <a:cubicBezTo>
                    <a:pt x="25" y="238"/>
                    <a:pt x="26" y="239"/>
                    <a:pt x="24" y="244"/>
                  </a:cubicBezTo>
                  <a:cubicBezTo>
                    <a:pt x="24" y="242"/>
                    <a:pt x="22" y="249"/>
                    <a:pt x="23" y="244"/>
                  </a:cubicBezTo>
                  <a:cubicBezTo>
                    <a:pt x="21" y="246"/>
                    <a:pt x="21" y="252"/>
                    <a:pt x="19" y="252"/>
                  </a:cubicBezTo>
                  <a:cubicBezTo>
                    <a:pt x="20" y="250"/>
                    <a:pt x="21" y="246"/>
                    <a:pt x="21" y="246"/>
                  </a:cubicBezTo>
                  <a:cubicBezTo>
                    <a:pt x="20" y="249"/>
                    <a:pt x="21" y="242"/>
                    <a:pt x="20" y="246"/>
                  </a:cubicBezTo>
                  <a:cubicBezTo>
                    <a:pt x="19" y="250"/>
                    <a:pt x="17" y="251"/>
                    <a:pt x="17" y="255"/>
                  </a:cubicBezTo>
                  <a:cubicBezTo>
                    <a:pt x="16" y="255"/>
                    <a:pt x="17" y="254"/>
                    <a:pt x="16" y="255"/>
                  </a:cubicBezTo>
                  <a:cubicBezTo>
                    <a:pt x="16" y="257"/>
                    <a:pt x="16" y="257"/>
                    <a:pt x="15" y="259"/>
                  </a:cubicBezTo>
                  <a:cubicBezTo>
                    <a:pt x="15" y="260"/>
                    <a:pt x="16" y="256"/>
                    <a:pt x="17" y="256"/>
                  </a:cubicBezTo>
                  <a:cubicBezTo>
                    <a:pt x="14" y="266"/>
                    <a:pt x="14" y="269"/>
                    <a:pt x="11" y="273"/>
                  </a:cubicBezTo>
                  <a:cubicBezTo>
                    <a:pt x="11" y="272"/>
                    <a:pt x="12" y="271"/>
                    <a:pt x="11" y="271"/>
                  </a:cubicBezTo>
                  <a:cubicBezTo>
                    <a:pt x="11" y="272"/>
                    <a:pt x="11" y="273"/>
                    <a:pt x="10" y="273"/>
                  </a:cubicBezTo>
                  <a:cubicBezTo>
                    <a:pt x="9" y="277"/>
                    <a:pt x="10" y="278"/>
                    <a:pt x="10" y="281"/>
                  </a:cubicBezTo>
                  <a:cubicBezTo>
                    <a:pt x="9" y="283"/>
                    <a:pt x="8" y="286"/>
                    <a:pt x="7" y="290"/>
                  </a:cubicBezTo>
                  <a:cubicBezTo>
                    <a:pt x="6" y="293"/>
                    <a:pt x="5" y="296"/>
                    <a:pt x="4" y="300"/>
                  </a:cubicBezTo>
                  <a:cubicBezTo>
                    <a:pt x="3" y="307"/>
                    <a:pt x="2" y="315"/>
                    <a:pt x="1" y="324"/>
                  </a:cubicBezTo>
                  <a:cubicBezTo>
                    <a:pt x="1" y="324"/>
                    <a:pt x="1" y="322"/>
                    <a:pt x="0" y="322"/>
                  </a:cubicBezTo>
                  <a:cubicBezTo>
                    <a:pt x="0" y="327"/>
                    <a:pt x="1" y="330"/>
                    <a:pt x="2" y="327"/>
                  </a:cubicBezTo>
                  <a:cubicBezTo>
                    <a:pt x="2" y="329"/>
                    <a:pt x="2" y="329"/>
                    <a:pt x="2" y="331"/>
                  </a:cubicBezTo>
                  <a:cubicBezTo>
                    <a:pt x="4" y="331"/>
                    <a:pt x="4" y="331"/>
                    <a:pt x="4" y="331"/>
                  </a:cubicBezTo>
                  <a:cubicBezTo>
                    <a:pt x="3" y="335"/>
                    <a:pt x="4" y="337"/>
                    <a:pt x="5" y="337"/>
                  </a:cubicBezTo>
                  <a:cubicBezTo>
                    <a:pt x="6" y="335"/>
                    <a:pt x="7" y="337"/>
                    <a:pt x="8" y="334"/>
                  </a:cubicBezTo>
                  <a:cubicBezTo>
                    <a:pt x="7" y="332"/>
                    <a:pt x="7" y="330"/>
                    <a:pt x="8" y="327"/>
                  </a:cubicBezTo>
                  <a:cubicBezTo>
                    <a:pt x="7" y="327"/>
                    <a:pt x="6" y="328"/>
                    <a:pt x="6" y="324"/>
                  </a:cubicBezTo>
                  <a:cubicBezTo>
                    <a:pt x="8" y="327"/>
                    <a:pt x="7" y="325"/>
                    <a:pt x="8" y="321"/>
                  </a:cubicBezTo>
                  <a:cubicBezTo>
                    <a:pt x="9" y="322"/>
                    <a:pt x="10" y="327"/>
                    <a:pt x="8" y="330"/>
                  </a:cubicBezTo>
                  <a:cubicBezTo>
                    <a:pt x="9" y="330"/>
                    <a:pt x="9" y="330"/>
                    <a:pt x="9" y="330"/>
                  </a:cubicBezTo>
                  <a:cubicBezTo>
                    <a:pt x="10" y="325"/>
                    <a:pt x="10" y="322"/>
                    <a:pt x="9" y="319"/>
                  </a:cubicBezTo>
                  <a:cubicBezTo>
                    <a:pt x="10" y="319"/>
                    <a:pt x="10" y="322"/>
                    <a:pt x="10" y="323"/>
                  </a:cubicBezTo>
                  <a:cubicBezTo>
                    <a:pt x="11" y="321"/>
                    <a:pt x="11" y="318"/>
                    <a:pt x="11" y="314"/>
                  </a:cubicBezTo>
                  <a:cubicBezTo>
                    <a:pt x="12" y="313"/>
                    <a:pt x="12" y="311"/>
                    <a:pt x="12" y="309"/>
                  </a:cubicBezTo>
                  <a:cubicBezTo>
                    <a:pt x="12" y="307"/>
                    <a:pt x="13" y="306"/>
                    <a:pt x="13" y="304"/>
                  </a:cubicBezTo>
                  <a:cubicBezTo>
                    <a:pt x="14" y="297"/>
                    <a:pt x="16" y="292"/>
                    <a:pt x="18" y="293"/>
                  </a:cubicBezTo>
                  <a:cubicBezTo>
                    <a:pt x="19" y="289"/>
                    <a:pt x="20" y="285"/>
                    <a:pt x="21" y="281"/>
                  </a:cubicBezTo>
                  <a:cubicBezTo>
                    <a:pt x="20" y="280"/>
                    <a:pt x="19" y="283"/>
                    <a:pt x="19" y="283"/>
                  </a:cubicBezTo>
                  <a:cubicBezTo>
                    <a:pt x="19" y="279"/>
                    <a:pt x="20" y="276"/>
                    <a:pt x="22" y="274"/>
                  </a:cubicBezTo>
                  <a:cubicBezTo>
                    <a:pt x="21" y="275"/>
                    <a:pt x="22" y="269"/>
                    <a:pt x="23" y="268"/>
                  </a:cubicBezTo>
                  <a:cubicBezTo>
                    <a:pt x="22" y="268"/>
                    <a:pt x="23" y="263"/>
                    <a:pt x="24" y="262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24" y="264"/>
                    <a:pt x="23" y="266"/>
                    <a:pt x="24" y="267"/>
                  </a:cubicBezTo>
                  <a:cubicBezTo>
                    <a:pt x="25" y="264"/>
                    <a:pt x="25" y="263"/>
                    <a:pt x="26" y="263"/>
                  </a:cubicBezTo>
                  <a:cubicBezTo>
                    <a:pt x="26" y="261"/>
                    <a:pt x="26" y="260"/>
                    <a:pt x="26" y="259"/>
                  </a:cubicBezTo>
                  <a:cubicBezTo>
                    <a:pt x="25" y="260"/>
                    <a:pt x="26" y="262"/>
                    <a:pt x="25" y="263"/>
                  </a:cubicBezTo>
                  <a:cubicBezTo>
                    <a:pt x="24" y="262"/>
                    <a:pt x="24" y="261"/>
                    <a:pt x="24" y="258"/>
                  </a:cubicBezTo>
                  <a:cubicBezTo>
                    <a:pt x="28" y="253"/>
                    <a:pt x="28" y="256"/>
                    <a:pt x="26" y="267"/>
                  </a:cubicBezTo>
                  <a:cubicBezTo>
                    <a:pt x="25" y="269"/>
                    <a:pt x="24" y="270"/>
                    <a:pt x="23" y="274"/>
                  </a:cubicBezTo>
                  <a:cubicBezTo>
                    <a:pt x="24" y="275"/>
                    <a:pt x="25" y="271"/>
                    <a:pt x="25" y="274"/>
                  </a:cubicBezTo>
                  <a:cubicBezTo>
                    <a:pt x="24" y="276"/>
                    <a:pt x="23" y="277"/>
                    <a:pt x="24" y="279"/>
                  </a:cubicBezTo>
                  <a:cubicBezTo>
                    <a:pt x="25" y="280"/>
                    <a:pt x="24" y="275"/>
                    <a:pt x="25" y="276"/>
                  </a:cubicBezTo>
                  <a:cubicBezTo>
                    <a:pt x="26" y="280"/>
                    <a:pt x="24" y="283"/>
                    <a:pt x="24" y="287"/>
                  </a:cubicBezTo>
                  <a:cubicBezTo>
                    <a:pt x="24" y="287"/>
                    <a:pt x="23" y="287"/>
                    <a:pt x="23" y="288"/>
                  </a:cubicBezTo>
                  <a:cubicBezTo>
                    <a:pt x="23" y="292"/>
                    <a:pt x="22" y="298"/>
                    <a:pt x="21" y="306"/>
                  </a:cubicBezTo>
                  <a:cubicBezTo>
                    <a:pt x="20" y="305"/>
                    <a:pt x="20" y="309"/>
                    <a:pt x="19" y="309"/>
                  </a:cubicBezTo>
                  <a:cubicBezTo>
                    <a:pt x="20" y="314"/>
                    <a:pt x="19" y="319"/>
                    <a:pt x="19" y="321"/>
                  </a:cubicBezTo>
                  <a:cubicBezTo>
                    <a:pt x="18" y="318"/>
                    <a:pt x="18" y="313"/>
                    <a:pt x="19" y="308"/>
                  </a:cubicBezTo>
                  <a:cubicBezTo>
                    <a:pt x="19" y="304"/>
                    <a:pt x="20" y="300"/>
                    <a:pt x="21" y="296"/>
                  </a:cubicBezTo>
                  <a:cubicBezTo>
                    <a:pt x="20" y="298"/>
                    <a:pt x="19" y="303"/>
                    <a:pt x="18" y="305"/>
                  </a:cubicBezTo>
                  <a:cubicBezTo>
                    <a:pt x="18" y="308"/>
                    <a:pt x="19" y="307"/>
                    <a:pt x="18" y="310"/>
                  </a:cubicBezTo>
                  <a:cubicBezTo>
                    <a:pt x="17" y="311"/>
                    <a:pt x="16" y="314"/>
                    <a:pt x="16" y="310"/>
                  </a:cubicBezTo>
                  <a:cubicBezTo>
                    <a:pt x="16" y="313"/>
                    <a:pt x="15" y="314"/>
                    <a:pt x="17" y="317"/>
                  </a:cubicBezTo>
                  <a:cubicBezTo>
                    <a:pt x="17" y="315"/>
                    <a:pt x="16" y="314"/>
                    <a:pt x="17" y="313"/>
                  </a:cubicBezTo>
                  <a:cubicBezTo>
                    <a:pt x="18" y="315"/>
                    <a:pt x="16" y="320"/>
                    <a:pt x="16" y="322"/>
                  </a:cubicBezTo>
                  <a:cubicBezTo>
                    <a:pt x="17" y="322"/>
                    <a:pt x="17" y="318"/>
                    <a:pt x="18" y="318"/>
                  </a:cubicBezTo>
                  <a:cubicBezTo>
                    <a:pt x="17" y="321"/>
                    <a:pt x="17" y="322"/>
                    <a:pt x="17" y="326"/>
                  </a:cubicBezTo>
                  <a:cubicBezTo>
                    <a:pt x="17" y="326"/>
                    <a:pt x="18" y="325"/>
                    <a:pt x="18" y="325"/>
                  </a:cubicBezTo>
                  <a:cubicBezTo>
                    <a:pt x="19" y="330"/>
                    <a:pt x="18" y="338"/>
                    <a:pt x="19" y="340"/>
                  </a:cubicBezTo>
                  <a:cubicBezTo>
                    <a:pt x="20" y="339"/>
                    <a:pt x="20" y="337"/>
                    <a:pt x="21" y="336"/>
                  </a:cubicBezTo>
                  <a:cubicBezTo>
                    <a:pt x="21" y="340"/>
                    <a:pt x="18" y="346"/>
                    <a:pt x="18" y="350"/>
                  </a:cubicBezTo>
                  <a:cubicBezTo>
                    <a:pt x="18" y="349"/>
                    <a:pt x="18" y="346"/>
                    <a:pt x="18" y="343"/>
                  </a:cubicBezTo>
                  <a:cubicBezTo>
                    <a:pt x="16" y="346"/>
                    <a:pt x="17" y="349"/>
                    <a:pt x="18" y="351"/>
                  </a:cubicBezTo>
                  <a:cubicBezTo>
                    <a:pt x="18" y="353"/>
                    <a:pt x="16" y="353"/>
                    <a:pt x="17" y="353"/>
                  </a:cubicBezTo>
                  <a:cubicBezTo>
                    <a:pt x="17" y="356"/>
                    <a:pt x="18" y="351"/>
                    <a:pt x="18" y="354"/>
                  </a:cubicBezTo>
                  <a:cubicBezTo>
                    <a:pt x="18" y="356"/>
                    <a:pt x="18" y="356"/>
                    <a:pt x="18" y="356"/>
                  </a:cubicBezTo>
                  <a:cubicBezTo>
                    <a:pt x="17" y="355"/>
                    <a:pt x="16" y="356"/>
                    <a:pt x="16" y="357"/>
                  </a:cubicBezTo>
                  <a:cubicBezTo>
                    <a:pt x="17" y="357"/>
                    <a:pt x="17" y="359"/>
                    <a:pt x="17" y="359"/>
                  </a:cubicBezTo>
                  <a:cubicBezTo>
                    <a:pt x="17" y="357"/>
                    <a:pt x="17" y="357"/>
                    <a:pt x="17" y="356"/>
                  </a:cubicBezTo>
                  <a:cubicBezTo>
                    <a:pt x="18" y="360"/>
                    <a:pt x="17" y="361"/>
                    <a:pt x="18" y="365"/>
                  </a:cubicBezTo>
                  <a:cubicBezTo>
                    <a:pt x="17" y="365"/>
                    <a:pt x="16" y="370"/>
                    <a:pt x="17" y="372"/>
                  </a:cubicBezTo>
                  <a:cubicBezTo>
                    <a:pt x="17" y="370"/>
                    <a:pt x="17" y="368"/>
                    <a:pt x="18" y="367"/>
                  </a:cubicBezTo>
                  <a:cubicBezTo>
                    <a:pt x="17" y="371"/>
                    <a:pt x="19" y="375"/>
                    <a:pt x="20" y="378"/>
                  </a:cubicBezTo>
                  <a:cubicBezTo>
                    <a:pt x="21" y="379"/>
                    <a:pt x="21" y="376"/>
                    <a:pt x="21" y="375"/>
                  </a:cubicBezTo>
                  <a:cubicBezTo>
                    <a:pt x="20" y="374"/>
                    <a:pt x="21" y="378"/>
                    <a:pt x="20" y="376"/>
                  </a:cubicBezTo>
                  <a:cubicBezTo>
                    <a:pt x="20" y="371"/>
                    <a:pt x="20" y="368"/>
                    <a:pt x="19" y="364"/>
                  </a:cubicBezTo>
                  <a:cubicBezTo>
                    <a:pt x="20" y="362"/>
                    <a:pt x="22" y="363"/>
                    <a:pt x="22" y="360"/>
                  </a:cubicBezTo>
                  <a:cubicBezTo>
                    <a:pt x="22" y="362"/>
                    <a:pt x="23" y="360"/>
                    <a:pt x="23" y="362"/>
                  </a:cubicBezTo>
                  <a:cubicBezTo>
                    <a:pt x="23" y="359"/>
                    <a:pt x="24" y="358"/>
                    <a:pt x="24" y="360"/>
                  </a:cubicBezTo>
                  <a:cubicBezTo>
                    <a:pt x="24" y="357"/>
                    <a:pt x="24" y="357"/>
                    <a:pt x="24" y="355"/>
                  </a:cubicBezTo>
                  <a:cubicBezTo>
                    <a:pt x="25" y="354"/>
                    <a:pt x="26" y="352"/>
                    <a:pt x="27" y="348"/>
                  </a:cubicBezTo>
                  <a:cubicBezTo>
                    <a:pt x="26" y="348"/>
                    <a:pt x="25" y="352"/>
                    <a:pt x="25" y="350"/>
                  </a:cubicBezTo>
                  <a:cubicBezTo>
                    <a:pt x="25" y="348"/>
                    <a:pt x="26" y="348"/>
                    <a:pt x="26" y="345"/>
                  </a:cubicBezTo>
                  <a:cubicBezTo>
                    <a:pt x="25" y="345"/>
                    <a:pt x="25" y="348"/>
                    <a:pt x="24" y="350"/>
                  </a:cubicBezTo>
                  <a:cubicBezTo>
                    <a:pt x="24" y="352"/>
                    <a:pt x="24" y="355"/>
                    <a:pt x="23" y="354"/>
                  </a:cubicBezTo>
                  <a:cubicBezTo>
                    <a:pt x="23" y="351"/>
                    <a:pt x="24" y="350"/>
                    <a:pt x="23" y="347"/>
                  </a:cubicBezTo>
                  <a:cubicBezTo>
                    <a:pt x="25" y="347"/>
                    <a:pt x="25" y="342"/>
                    <a:pt x="26" y="339"/>
                  </a:cubicBezTo>
                  <a:cubicBezTo>
                    <a:pt x="26" y="341"/>
                    <a:pt x="25" y="343"/>
                    <a:pt x="26" y="344"/>
                  </a:cubicBezTo>
                  <a:cubicBezTo>
                    <a:pt x="27" y="340"/>
                    <a:pt x="26" y="346"/>
                    <a:pt x="27" y="345"/>
                  </a:cubicBezTo>
                  <a:cubicBezTo>
                    <a:pt x="27" y="345"/>
                    <a:pt x="28" y="343"/>
                    <a:pt x="28" y="344"/>
                  </a:cubicBezTo>
                  <a:cubicBezTo>
                    <a:pt x="27" y="351"/>
                    <a:pt x="29" y="358"/>
                    <a:pt x="30" y="362"/>
                  </a:cubicBezTo>
                  <a:cubicBezTo>
                    <a:pt x="30" y="359"/>
                    <a:pt x="28" y="350"/>
                    <a:pt x="29" y="347"/>
                  </a:cubicBezTo>
                  <a:cubicBezTo>
                    <a:pt x="29" y="346"/>
                    <a:pt x="32" y="346"/>
                    <a:pt x="32" y="346"/>
                  </a:cubicBezTo>
                  <a:cubicBezTo>
                    <a:pt x="31" y="344"/>
                    <a:pt x="32" y="343"/>
                    <a:pt x="32" y="341"/>
                  </a:cubicBezTo>
                  <a:cubicBezTo>
                    <a:pt x="32" y="341"/>
                    <a:pt x="31" y="341"/>
                    <a:pt x="32" y="339"/>
                  </a:cubicBezTo>
                  <a:cubicBezTo>
                    <a:pt x="33" y="339"/>
                    <a:pt x="33" y="339"/>
                    <a:pt x="33" y="339"/>
                  </a:cubicBezTo>
                  <a:cubicBezTo>
                    <a:pt x="33" y="344"/>
                    <a:pt x="32" y="348"/>
                    <a:pt x="33" y="350"/>
                  </a:cubicBezTo>
                  <a:cubicBezTo>
                    <a:pt x="33" y="349"/>
                    <a:pt x="33" y="349"/>
                    <a:pt x="33" y="349"/>
                  </a:cubicBezTo>
                  <a:cubicBezTo>
                    <a:pt x="34" y="351"/>
                    <a:pt x="33" y="351"/>
                    <a:pt x="34" y="354"/>
                  </a:cubicBezTo>
                  <a:cubicBezTo>
                    <a:pt x="31" y="356"/>
                    <a:pt x="33" y="365"/>
                    <a:pt x="31" y="370"/>
                  </a:cubicBezTo>
                  <a:cubicBezTo>
                    <a:pt x="31" y="366"/>
                    <a:pt x="30" y="367"/>
                    <a:pt x="30" y="367"/>
                  </a:cubicBezTo>
                  <a:cubicBezTo>
                    <a:pt x="31" y="368"/>
                    <a:pt x="31" y="374"/>
                    <a:pt x="30" y="373"/>
                  </a:cubicBezTo>
                  <a:cubicBezTo>
                    <a:pt x="29" y="370"/>
                    <a:pt x="30" y="371"/>
                    <a:pt x="30" y="369"/>
                  </a:cubicBezTo>
                  <a:cubicBezTo>
                    <a:pt x="29" y="369"/>
                    <a:pt x="29" y="372"/>
                    <a:pt x="29" y="374"/>
                  </a:cubicBezTo>
                  <a:cubicBezTo>
                    <a:pt x="30" y="373"/>
                    <a:pt x="31" y="375"/>
                    <a:pt x="31" y="377"/>
                  </a:cubicBezTo>
                  <a:cubicBezTo>
                    <a:pt x="30" y="377"/>
                    <a:pt x="30" y="380"/>
                    <a:pt x="29" y="380"/>
                  </a:cubicBezTo>
                  <a:cubicBezTo>
                    <a:pt x="30" y="386"/>
                    <a:pt x="29" y="384"/>
                    <a:pt x="28" y="386"/>
                  </a:cubicBezTo>
                  <a:cubicBezTo>
                    <a:pt x="28" y="390"/>
                    <a:pt x="29" y="385"/>
                    <a:pt x="29" y="387"/>
                  </a:cubicBezTo>
                  <a:cubicBezTo>
                    <a:pt x="30" y="394"/>
                    <a:pt x="29" y="397"/>
                    <a:pt x="30" y="402"/>
                  </a:cubicBezTo>
                  <a:cubicBezTo>
                    <a:pt x="29" y="402"/>
                    <a:pt x="29" y="402"/>
                    <a:pt x="28" y="401"/>
                  </a:cubicBezTo>
                  <a:cubicBezTo>
                    <a:pt x="29" y="404"/>
                    <a:pt x="28" y="408"/>
                    <a:pt x="28" y="407"/>
                  </a:cubicBezTo>
                  <a:cubicBezTo>
                    <a:pt x="27" y="405"/>
                    <a:pt x="29" y="404"/>
                    <a:pt x="27" y="403"/>
                  </a:cubicBezTo>
                  <a:cubicBezTo>
                    <a:pt x="27" y="404"/>
                    <a:pt x="27" y="405"/>
                    <a:pt x="27" y="405"/>
                  </a:cubicBezTo>
                  <a:cubicBezTo>
                    <a:pt x="28" y="408"/>
                    <a:pt x="28" y="409"/>
                    <a:pt x="27" y="411"/>
                  </a:cubicBezTo>
                  <a:cubicBezTo>
                    <a:pt x="28" y="412"/>
                    <a:pt x="28" y="419"/>
                    <a:pt x="28" y="421"/>
                  </a:cubicBezTo>
                  <a:cubicBezTo>
                    <a:pt x="27" y="422"/>
                    <a:pt x="27" y="418"/>
                    <a:pt x="26" y="417"/>
                  </a:cubicBezTo>
                  <a:cubicBezTo>
                    <a:pt x="26" y="419"/>
                    <a:pt x="26" y="420"/>
                    <a:pt x="26" y="420"/>
                  </a:cubicBezTo>
                  <a:cubicBezTo>
                    <a:pt x="25" y="419"/>
                    <a:pt x="25" y="418"/>
                    <a:pt x="25" y="418"/>
                  </a:cubicBezTo>
                  <a:cubicBezTo>
                    <a:pt x="25" y="420"/>
                    <a:pt x="25" y="422"/>
                    <a:pt x="26" y="423"/>
                  </a:cubicBezTo>
                  <a:cubicBezTo>
                    <a:pt x="27" y="421"/>
                    <a:pt x="28" y="422"/>
                    <a:pt x="28" y="424"/>
                  </a:cubicBezTo>
                  <a:cubicBezTo>
                    <a:pt x="29" y="426"/>
                    <a:pt x="30" y="428"/>
                    <a:pt x="30" y="429"/>
                  </a:cubicBezTo>
                  <a:cubicBezTo>
                    <a:pt x="30" y="431"/>
                    <a:pt x="31" y="433"/>
                    <a:pt x="31" y="436"/>
                  </a:cubicBezTo>
                  <a:cubicBezTo>
                    <a:pt x="32" y="434"/>
                    <a:pt x="33" y="435"/>
                    <a:pt x="34" y="438"/>
                  </a:cubicBezTo>
                  <a:cubicBezTo>
                    <a:pt x="36" y="436"/>
                    <a:pt x="38" y="437"/>
                    <a:pt x="38" y="441"/>
                  </a:cubicBezTo>
                  <a:cubicBezTo>
                    <a:pt x="38" y="440"/>
                    <a:pt x="39" y="440"/>
                    <a:pt x="39" y="440"/>
                  </a:cubicBezTo>
                  <a:cubicBezTo>
                    <a:pt x="39" y="438"/>
                    <a:pt x="37" y="435"/>
                    <a:pt x="38" y="434"/>
                  </a:cubicBezTo>
                  <a:cubicBezTo>
                    <a:pt x="39" y="435"/>
                    <a:pt x="38" y="436"/>
                    <a:pt x="39" y="438"/>
                  </a:cubicBezTo>
                  <a:cubicBezTo>
                    <a:pt x="39" y="437"/>
                    <a:pt x="40" y="441"/>
                    <a:pt x="40" y="439"/>
                  </a:cubicBezTo>
                  <a:cubicBezTo>
                    <a:pt x="40" y="437"/>
                    <a:pt x="39" y="434"/>
                    <a:pt x="40" y="434"/>
                  </a:cubicBezTo>
                  <a:cubicBezTo>
                    <a:pt x="39" y="429"/>
                    <a:pt x="37" y="428"/>
                    <a:pt x="37" y="423"/>
                  </a:cubicBezTo>
                  <a:cubicBezTo>
                    <a:pt x="37" y="422"/>
                    <a:pt x="37" y="423"/>
                    <a:pt x="37" y="423"/>
                  </a:cubicBezTo>
                  <a:cubicBezTo>
                    <a:pt x="36" y="419"/>
                    <a:pt x="36" y="415"/>
                    <a:pt x="34" y="411"/>
                  </a:cubicBezTo>
                  <a:cubicBezTo>
                    <a:pt x="34" y="411"/>
                    <a:pt x="34" y="410"/>
                    <a:pt x="34" y="410"/>
                  </a:cubicBezTo>
                  <a:cubicBezTo>
                    <a:pt x="36" y="411"/>
                    <a:pt x="35" y="412"/>
                    <a:pt x="37" y="413"/>
                  </a:cubicBezTo>
                  <a:cubicBezTo>
                    <a:pt x="36" y="415"/>
                    <a:pt x="38" y="415"/>
                    <a:pt x="37" y="417"/>
                  </a:cubicBezTo>
                  <a:cubicBezTo>
                    <a:pt x="37" y="417"/>
                    <a:pt x="37" y="420"/>
                    <a:pt x="38" y="419"/>
                  </a:cubicBezTo>
                  <a:cubicBezTo>
                    <a:pt x="38" y="418"/>
                    <a:pt x="38" y="415"/>
                    <a:pt x="39" y="416"/>
                  </a:cubicBezTo>
                  <a:cubicBezTo>
                    <a:pt x="38" y="413"/>
                    <a:pt x="37" y="411"/>
                    <a:pt x="38" y="410"/>
                  </a:cubicBezTo>
                  <a:cubicBezTo>
                    <a:pt x="38" y="412"/>
                    <a:pt x="38" y="413"/>
                    <a:pt x="39" y="414"/>
                  </a:cubicBezTo>
                  <a:cubicBezTo>
                    <a:pt x="38" y="415"/>
                    <a:pt x="39" y="419"/>
                    <a:pt x="39" y="415"/>
                  </a:cubicBezTo>
                  <a:cubicBezTo>
                    <a:pt x="40" y="419"/>
                    <a:pt x="40" y="420"/>
                    <a:pt x="40" y="422"/>
                  </a:cubicBezTo>
                  <a:cubicBezTo>
                    <a:pt x="40" y="421"/>
                    <a:pt x="41" y="419"/>
                    <a:pt x="41" y="421"/>
                  </a:cubicBezTo>
                  <a:cubicBezTo>
                    <a:pt x="42" y="423"/>
                    <a:pt x="41" y="424"/>
                    <a:pt x="41" y="426"/>
                  </a:cubicBezTo>
                  <a:cubicBezTo>
                    <a:pt x="41" y="427"/>
                    <a:pt x="41" y="424"/>
                    <a:pt x="42" y="427"/>
                  </a:cubicBezTo>
                  <a:cubicBezTo>
                    <a:pt x="41" y="425"/>
                    <a:pt x="42" y="429"/>
                    <a:pt x="42" y="431"/>
                  </a:cubicBezTo>
                  <a:cubicBezTo>
                    <a:pt x="44" y="430"/>
                    <a:pt x="43" y="432"/>
                    <a:pt x="44" y="434"/>
                  </a:cubicBezTo>
                  <a:cubicBezTo>
                    <a:pt x="46" y="435"/>
                    <a:pt x="49" y="436"/>
                    <a:pt x="51" y="441"/>
                  </a:cubicBezTo>
                  <a:cubicBezTo>
                    <a:pt x="52" y="443"/>
                    <a:pt x="52" y="442"/>
                    <a:pt x="52" y="446"/>
                  </a:cubicBezTo>
                  <a:cubicBezTo>
                    <a:pt x="53" y="447"/>
                    <a:pt x="54" y="445"/>
                    <a:pt x="54" y="447"/>
                  </a:cubicBezTo>
                  <a:cubicBezTo>
                    <a:pt x="54" y="447"/>
                    <a:pt x="53" y="448"/>
                    <a:pt x="53" y="449"/>
                  </a:cubicBezTo>
                  <a:cubicBezTo>
                    <a:pt x="54" y="450"/>
                    <a:pt x="54" y="449"/>
                    <a:pt x="55" y="450"/>
                  </a:cubicBezTo>
                  <a:cubicBezTo>
                    <a:pt x="55" y="453"/>
                    <a:pt x="53" y="451"/>
                    <a:pt x="54" y="455"/>
                  </a:cubicBezTo>
                  <a:cubicBezTo>
                    <a:pt x="54" y="455"/>
                    <a:pt x="54" y="453"/>
                    <a:pt x="55" y="454"/>
                  </a:cubicBezTo>
                  <a:cubicBezTo>
                    <a:pt x="56" y="459"/>
                    <a:pt x="57" y="461"/>
                    <a:pt x="58" y="466"/>
                  </a:cubicBezTo>
                  <a:cubicBezTo>
                    <a:pt x="56" y="466"/>
                    <a:pt x="57" y="469"/>
                    <a:pt x="57" y="471"/>
                  </a:cubicBezTo>
                  <a:cubicBezTo>
                    <a:pt x="55" y="470"/>
                    <a:pt x="56" y="469"/>
                    <a:pt x="56" y="473"/>
                  </a:cubicBezTo>
                  <a:cubicBezTo>
                    <a:pt x="55" y="472"/>
                    <a:pt x="55" y="470"/>
                    <a:pt x="54" y="470"/>
                  </a:cubicBezTo>
                  <a:cubicBezTo>
                    <a:pt x="55" y="472"/>
                    <a:pt x="54" y="473"/>
                    <a:pt x="53" y="473"/>
                  </a:cubicBezTo>
                  <a:cubicBezTo>
                    <a:pt x="53" y="472"/>
                    <a:pt x="53" y="470"/>
                    <a:pt x="52" y="470"/>
                  </a:cubicBezTo>
                  <a:cubicBezTo>
                    <a:pt x="54" y="474"/>
                    <a:pt x="50" y="472"/>
                    <a:pt x="52" y="476"/>
                  </a:cubicBezTo>
                  <a:cubicBezTo>
                    <a:pt x="52" y="474"/>
                    <a:pt x="55" y="476"/>
                    <a:pt x="57" y="478"/>
                  </a:cubicBezTo>
                  <a:cubicBezTo>
                    <a:pt x="56" y="477"/>
                    <a:pt x="56" y="476"/>
                    <a:pt x="56" y="476"/>
                  </a:cubicBezTo>
                  <a:cubicBezTo>
                    <a:pt x="58" y="481"/>
                    <a:pt x="60" y="479"/>
                    <a:pt x="62" y="485"/>
                  </a:cubicBezTo>
                  <a:cubicBezTo>
                    <a:pt x="62" y="486"/>
                    <a:pt x="61" y="486"/>
                    <a:pt x="62" y="487"/>
                  </a:cubicBezTo>
                  <a:cubicBezTo>
                    <a:pt x="64" y="488"/>
                    <a:pt x="66" y="490"/>
                    <a:pt x="68" y="493"/>
                  </a:cubicBezTo>
                  <a:cubicBezTo>
                    <a:pt x="68" y="495"/>
                    <a:pt x="68" y="496"/>
                    <a:pt x="68" y="498"/>
                  </a:cubicBezTo>
                  <a:cubicBezTo>
                    <a:pt x="68" y="497"/>
                    <a:pt x="67" y="497"/>
                    <a:pt x="67" y="496"/>
                  </a:cubicBezTo>
                  <a:cubicBezTo>
                    <a:pt x="69" y="500"/>
                    <a:pt x="68" y="502"/>
                    <a:pt x="66" y="500"/>
                  </a:cubicBezTo>
                  <a:cubicBezTo>
                    <a:pt x="68" y="504"/>
                    <a:pt x="69" y="504"/>
                    <a:pt x="70" y="507"/>
                  </a:cubicBezTo>
                  <a:cubicBezTo>
                    <a:pt x="69" y="507"/>
                    <a:pt x="71" y="509"/>
                    <a:pt x="70" y="510"/>
                  </a:cubicBezTo>
                  <a:cubicBezTo>
                    <a:pt x="69" y="509"/>
                    <a:pt x="67" y="504"/>
                    <a:pt x="66" y="503"/>
                  </a:cubicBezTo>
                  <a:cubicBezTo>
                    <a:pt x="66" y="507"/>
                    <a:pt x="61" y="494"/>
                    <a:pt x="60" y="493"/>
                  </a:cubicBezTo>
                  <a:cubicBezTo>
                    <a:pt x="58" y="495"/>
                    <a:pt x="62" y="498"/>
                    <a:pt x="64" y="502"/>
                  </a:cubicBezTo>
                  <a:cubicBezTo>
                    <a:pt x="64" y="504"/>
                    <a:pt x="64" y="506"/>
                    <a:pt x="63" y="505"/>
                  </a:cubicBezTo>
                  <a:cubicBezTo>
                    <a:pt x="65" y="509"/>
                    <a:pt x="68" y="512"/>
                    <a:pt x="69" y="517"/>
                  </a:cubicBezTo>
                  <a:cubicBezTo>
                    <a:pt x="70" y="519"/>
                    <a:pt x="69" y="515"/>
                    <a:pt x="70" y="517"/>
                  </a:cubicBezTo>
                  <a:cubicBezTo>
                    <a:pt x="70" y="518"/>
                    <a:pt x="71" y="519"/>
                    <a:pt x="71" y="520"/>
                  </a:cubicBezTo>
                  <a:cubicBezTo>
                    <a:pt x="70" y="518"/>
                    <a:pt x="70" y="518"/>
                    <a:pt x="69" y="518"/>
                  </a:cubicBezTo>
                  <a:cubicBezTo>
                    <a:pt x="70" y="520"/>
                    <a:pt x="71" y="522"/>
                    <a:pt x="71" y="524"/>
                  </a:cubicBezTo>
                  <a:cubicBezTo>
                    <a:pt x="71" y="523"/>
                    <a:pt x="73" y="527"/>
                    <a:pt x="73" y="528"/>
                  </a:cubicBezTo>
                  <a:cubicBezTo>
                    <a:pt x="72" y="527"/>
                    <a:pt x="72" y="527"/>
                    <a:pt x="72" y="526"/>
                  </a:cubicBezTo>
                  <a:cubicBezTo>
                    <a:pt x="69" y="522"/>
                    <a:pt x="68" y="519"/>
                    <a:pt x="66" y="519"/>
                  </a:cubicBezTo>
                  <a:cubicBezTo>
                    <a:pt x="66" y="521"/>
                    <a:pt x="66" y="523"/>
                    <a:pt x="67" y="525"/>
                  </a:cubicBezTo>
                  <a:cubicBezTo>
                    <a:pt x="67" y="527"/>
                    <a:pt x="67" y="529"/>
                    <a:pt x="68" y="532"/>
                  </a:cubicBezTo>
                  <a:cubicBezTo>
                    <a:pt x="66" y="528"/>
                    <a:pt x="66" y="527"/>
                    <a:pt x="66" y="526"/>
                  </a:cubicBezTo>
                  <a:cubicBezTo>
                    <a:pt x="65" y="526"/>
                    <a:pt x="65" y="522"/>
                    <a:pt x="64" y="523"/>
                  </a:cubicBezTo>
                  <a:cubicBezTo>
                    <a:pt x="64" y="525"/>
                    <a:pt x="66" y="528"/>
                    <a:pt x="65" y="530"/>
                  </a:cubicBezTo>
                  <a:cubicBezTo>
                    <a:pt x="65" y="531"/>
                    <a:pt x="64" y="528"/>
                    <a:pt x="63" y="528"/>
                  </a:cubicBezTo>
                  <a:cubicBezTo>
                    <a:pt x="64" y="532"/>
                    <a:pt x="66" y="537"/>
                    <a:pt x="64" y="537"/>
                  </a:cubicBezTo>
                  <a:cubicBezTo>
                    <a:pt x="65" y="540"/>
                    <a:pt x="66" y="538"/>
                    <a:pt x="67" y="540"/>
                  </a:cubicBezTo>
                  <a:cubicBezTo>
                    <a:pt x="67" y="542"/>
                    <a:pt x="64" y="540"/>
                    <a:pt x="65" y="542"/>
                  </a:cubicBezTo>
                  <a:cubicBezTo>
                    <a:pt x="66" y="543"/>
                    <a:pt x="67" y="543"/>
                    <a:pt x="69" y="545"/>
                  </a:cubicBezTo>
                  <a:cubicBezTo>
                    <a:pt x="68" y="545"/>
                    <a:pt x="69" y="546"/>
                    <a:pt x="69" y="547"/>
                  </a:cubicBezTo>
                  <a:cubicBezTo>
                    <a:pt x="68" y="547"/>
                    <a:pt x="66" y="542"/>
                    <a:pt x="66" y="544"/>
                  </a:cubicBezTo>
                  <a:cubicBezTo>
                    <a:pt x="67" y="546"/>
                    <a:pt x="67" y="547"/>
                    <a:pt x="68" y="550"/>
                  </a:cubicBezTo>
                  <a:cubicBezTo>
                    <a:pt x="69" y="548"/>
                    <a:pt x="68" y="546"/>
                    <a:pt x="70" y="549"/>
                  </a:cubicBezTo>
                  <a:cubicBezTo>
                    <a:pt x="71" y="551"/>
                    <a:pt x="71" y="552"/>
                    <a:pt x="71" y="554"/>
                  </a:cubicBezTo>
                  <a:cubicBezTo>
                    <a:pt x="71" y="551"/>
                    <a:pt x="73" y="550"/>
                    <a:pt x="75" y="551"/>
                  </a:cubicBezTo>
                  <a:cubicBezTo>
                    <a:pt x="74" y="549"/>
                    <a:pt x="75" y="549"/>
                    <a:pt x="75" y="548"/>
                  </a:cubicBezTo>
                  <a:cubicBezTo>
                    <a:pt x="76" y="550"/>
                    <a:pt x="78" y="553"/>
                    <a:pt x="78" y="552"/>
                  </a:cubicBezTo>
                  <a:cubicBezTo>
                    <a:pt x="76" y="549"/>
                    <a:pt x="77" y="550"/>
                    <a:pt x="76" y="547"/>
                  </a:cubicBezTo>
                  <a:cubicBezTo>
                    <a:pt x="75" y="549"/>
                    <a:pt x="71" y="545"/>
                    <a:pt x="70" y="542"/>
                  </a:cubicBezTo>
                  <a:cubicBezTo>
                    <a:pt x="71" y="543"/>
                    <a:pt x="72" y="543"/>
                    <a:pt x="72" y="542"/>
                  </a:cubicBezTo>
                  <a:cubicBezTo>
                    <a:pt x="71" y="539"/>
                    <a:pt x="69" y="540"/>
                    <a:pt x="70" y="538"/>
                  </a:cubicBezTo>
                  <a:cubicBezTo>
                    <a:pt x="72" y="542"/>
                    <a:pt x="70" y="537"/>
                    <a:pt x="70" y="536"/>
                  </a:cubicBezTo>
                  <a:cubicBezTo>
                    <a:pt x="72" y="535"/>
                    <a:pt x="72" y="535"/>
                    <a:pt x="72" y="535"/>
                  </a:cubicBezTo>
                  <a:cubicBezTo>
                    <a:pt x="73" y="538"/>
                    <a:pt x="76" y="541"/>
                    <a:pt x="77" y="543"/>
                  </a:cubicBezTo>
                  <a:cubicBezTo>
                    <a:pt x="76" y="544"/>
                    <a:pt x="74" y="539"/>
                    <a:pt x="74" y="540"/>
                  </a:cubicBezTo>
                  <a:cubicBezTo>
                    <a:pt x="75" y="543"/>
                    <a:pt x="76" y="545"/>
                    <a:pt x="77" y="548"/>
                  </a:cubicBezTo>
                  <a:cubicBezTo>
                    <a:pt x="78" y="548"/>
                    <a:pt x="79" y="549"/>
                    <a:pt x="79" y="549"/>
                  </a:cubicBezTo>
                  <a:cubicBezTo>
                    <a:pt x="79" y="548"/>
                    <a:pt x="78" y="546"/>
                    <a:pt x="79" y="546"/>
                  </a:cubicBezTo>
                  <a:cubicBezTo>
                    <a:pt x="79" y="547"/>
                    <a:pt x="79" y="547"/>
                    <a:pt x="80" y="549"/>
                  </a:cubicBezTo>
                  <a:cubicBezTo>
                    <a:pt x="80" y="548"/>
                    <a:pt x="80" y="548"/>
                    <a:pt x="80" y="548"/>
                  </a:cubicBezTo>
                  <a:cubicBezTo>
                    <a:pt x="80" y="548"/>
                    <a:pt x="81" y="548"/>
                    <a:pt x="80" y="547"/>
                  </a:cubicBezTo>
                  <a:cubicBezTo>
                    <a:pt x="79" y="545"/>
                    <a:pt x="77" y="543"/>
                    <a:pt x="76" y="541"/>
                  </a:cubicBezTo>
                  <a:cubicBezTo>
                    <a:pt x="75" y="539"/>
                    <a:pt x="75" y="537"/>
                    <a:pt x="75" y="536"/>
                  </a:cubicBezTo>
                  <a:cubicBezTo>
                    <a:pt x="76" y="540"/>
                    <a:pt x="76" y="538"/>
                    <a:pt x="79" y="543"/>
                  </a:cubicBezTo>
                  <a:cubicBezTo>
                    <a:pt x="78" y="543"/>
                    <a:pt x="78" y="543"/>
                    <a:pt x="78" y="543"/>
                  </a:cubicBezTo>
                  <a:cubicBezTo>
                    <a:pt x="80" y="545"/>
                    <a:pt x="80" y="545"/>
                    <a:pt x="81" y="548"/>
                  </a:cubicBezTo>
                  <a:cubicBezTo>
                    <a:pt x="81" y="545"/>
                    <a:pt x="79" y="544"/>
                    <a:pt x="81" y="543"/>
                  </a:cubicBezTo>
                  <a:cubicBezTo>
                    <a:pt x="80" y="542"/>
                    <a:pt x="78" y="540"/>
                    <a:pt x="77" y="539"/>
                  </a:cubicBezTo>
                  <a:cubicBezTo>
                    <a:pt x="76" y="537"/>
                    <a:pt x="75" y="535"/>
                    <a:pt x="74" y="533"/>
                  </a:cubicBezTo>
                  <a:cubicBezTo>
                    <a:pt x="76" y="537"/>
                    <a:pt x="77" y="533"/>
                    <a:pt x="77" y="533"/>
                  </a:cubicBezTo>
                  <a:cubicBezTo>
                    <a:pt x="75" y="530"/>
                    <a:pt x="74" y="533"/>
                    <a:pt x="73" y="528"/>
                  </a:cubicBezTo>
                  <a:cubicBezTo>
                    <a:pt x="74" y="530"/>
                    <a:pt x="75" y="530"/>
                    <a:pt x="75" y="529"/>
                  </a:cubicBezTo>
                  <a:cubicBezTo>
                    <a:pt x="74" y="527"/>
                    <a:pt x="74" y="526"/>
                    <a:pt x="74" y="525"/>
                  </a:cubicBezTo>
                  <a:cubicBezTo>
                    <a:pt x="75" y="527"/>
                    <a:pt x="76" y="527"/>
                    <a:pt x="77" y="528"/>
                  </a:cubicBezTo>
                  <a:cubicBezTo>
                    <a:pt x="76" y="525"/>
                    <a:pt x="79" y="531"/>
                    <a:pt x="78" y="528"/>
                  </a:cubicBezTo>
                  <a:cubicBezTo>
                    <a:pt x="77" y="526"/>
                    <a:pt x="76" y="525"/>
                    <a:pt x="75" y="524"/>
                  </a:cubicBezTo>
                  <a:cubicBezTo>
                    <a:pt x="76" y="523"/>
                    <a:pt x="74" y="517"/>
                    <a:pt x="76" y="520"/>
                  </a:cubicBezTo>
                  <a:cubicBezTo>
                    <a:pt x="77" y="522"/>
                    <a:pt x="78" y="523"/>
                    <a:pt x="79" y="526"/>
                  </a:cubicBezTo>
                  <a:cubicBezTo>
                    <a:pt x="80" y="526"/>
                    <a:pt x="79" y="524"/>
                    <a:pt x="80" y="523"/>
                  </a:cubicBezTo>
                  <a:cubicBezTo>
                    <a:pt x="81" y="525"/>
                    <a:pt x="83" y="528"/>
                    <a:pt x="84" y="529"/>
                  </a:cubicBezTo>
                  <a:cubicBezTo>
                    <a:pt x="84" y="528"/>
                    <a:pt x="85" y="526"/>
                    <a:pt x="85" y="527"/>
                  </a:cubicBezTo>
                  <a:cubicBezTo>
                    <a:pt x="85" y="530"/>
                    <a:pt x="89" y="534"/>
                    <a:pt x="90" y="536"/>
                  </a:cubicBezTo>
                  <a:cubicBezTo>
                    <a:pt x="88" y="534"/>
                    <a:pt x="90" y="534"/>
                    <a:pt x="91" y="535"/>
                  </a:cubicBezTo>
                  <a:cubicBezTo>
                    <a:pt x="90" y="533"/>
                    <a:pt x="88" y="531"/>
                    <a:pt x="89" y="531"/>
                  </a:cubicBezTo>
                  <a:cubicBezTo>
                    <a:pt x="90" y="534"/>
                    <a:pt x="93" y="537"/>
                    <a:pt x="94" y="539"/>
                  </a:cubicBezTo>
                  <a:cubicBezTo>
                    <a:pt x="94" y="540"/>
                    <a:pt x="94" y="541"/>
                    <a:pt x="93" y="542"/>
                  </a:cubicBezTo>
                  <a:cubicBezTo>
                    <a:pt x="94" y="543"/>
                    <a:pt x="95" y="544"/>
                    <a:pt x="96" y="544"/>
                  </a:cubicBezTo>
                  <a:cubicBezTo>
                    <a:pt x="94" y="541"/>
                    <a:pt x="97" y="543"/>
                    <a:pt x="97" y="542"/>
                  </a:cubicBezTo>
                  <a:cubicBezTo>
                    <a:pt x="99" y="544"/>
                    <a:pt x="99" y="543"/>
                    <a:pt x="101" y="545"/>
                  </a:cubicBezTo>
                  <a:cubicBezTo>
                    <a:pt x="100" y="546"/>
                    <a:pt x="100" y="549"/>
                    <a:pt x="98" y="547"/>
                  </a:cubicBezTo>
                  <a:cubicBezTo>
                    <a:pt x="100" y="550"/>
                    <a:pt x="100" y="551"/>
                    <a:pt x="102" y="553"/>
                  </a:cubicBezTo>
                  <a:cubicBezTo>
                    <a:pt x="101" y="554"/>
                    <a:pt x="102" y="557"/>
                    <a:pt x="103" y="561"/>
                  </a:cubicBezTo>
                  <a:cubicBezTo>
                    <a:pt x="105" y="561"/>
                    <a:pt x="103" y="559"/>
                    <a:pt x="105" y="561"/>
                  </a:cubicBezTo>
                  <a:cubicBezTo>
                    <a:pt x="105" y="562"/>
                    <a:pt x="107" y="564"/>
                    <a:pt x="106" y="565"/>
                  </a:cubicBezTo>
                  <a:cubicBezTo>
                    <a:pt x="104" y="563"/>
                    <a:pt x="105" y="561"/>
                    <a:pt x="104" y="562"/>
                  </a:cubicBezTo>
                  <a:cubicBezTo>
                    <a:pt x="107" y="566"/>
                    <a:pt x="107" y="568"/>
                    <a:pt x="108" y="571"/>
                  </a:cubicBezTo>
                  <a:cubicBezTo>
                    <a:pt x="106" y="569"/>
                    <a:pt x="101" y="566"/>
                    <a:pt x="101" y="562"/>
                  </a:cubicBezTo>
                  <a:cubicBezTo>
                    <a:pt x="101" y="562"/>
                    <a:pt x="102" y="564"/>
                    <a:pt x="103" y="563"/>
                  </a:cubicBezTo>
                  <a:cubicBezTo>
                    <a:pt x="101" y="560"/>
                    <a:pt x="100" y="560"/>
                    <a:pt x="99" y="557"/>
                  </a:cubicBezTo>
                  <a:cubicBezTo>
                    <a:pt x="98" y="557"/>
                    <a:pt x="98" y="556"/>
                    <a:pt x="97" y="557"/>
                  </a:cubicBezTo>
                  <a:cubicBezTo>
                    <a:pt x="98" y="558"/>
                    <a:pt x="99" y="559"/>
                    <a:pt x="99" y="559"/>
                  </a:cubicBezTo>
                  <a:cubicBezTo>
                    <a:pt x="98" y="561"/>
                    <a:pt x="96" y="558"/>
                    <a:pt x="94" y="555"/>
                  </a:cubicBezTo>
                  <a:cubicBezTo>
                    <a:pt x="96" y="559"/>
                    <a:pt x="94" y="561"/>
                    <a:pt x="92" y="561"/>
                  </a:cubicBezTo>
                  <a:cubicBezTo>
                    <a:pt x="93" y="563"/>
                    <a:pt x="94" y="565"/>
                    <a:pt x="96" y="567"/>
                  </a:cubicBezTo>
                  <a:cubicBezTo>
                    <a:pt x="93" y="565"/>
                    <a:pt x="97" y="570"/>
                    <a:pt x="97" y="571"/>
                  </a:cubicBezTo>
                  <a:cubicBezTo>
                    <a:pt x="95" y="569"/>
                    <a:pt x="96" y="570"/>
                    <a:pt x="97" y="572"/>
                  </a:cubicBezTo>
                  <a:cubicBezTo>
                    <a:pt x="96" y="573"/>
                    <a:pt x="94" y="570"/>
                    <a:pt x="94" y="570"/>
                  </a:cubicBezTo>
                  <a:cubicBezTo>
                    <a:pt x="94" y="572"/>
                    <a:pt x="96" y="574"/>
                    <a:pt x="96" y="575"/>
                  </a:cubicBezTo>
                  <a:cubicBezTo>
                    <a:pt x="97" y="574"/>
                    <a:pt x="97" y="574"/>
                    <a:pt x="99" y="574"/>
                  </a:cubicBezTo>
                  <a:cubicBezTo>
                    <a:pt x="97" y="571"/>
                    <a:pt x="99" y="571"/>
                    <a:pt x="97" y="569"/>
                  </a:cubicBezTo>
                  <a:cubicBezTo>
                    <a:pt x="98" y="568"/>
                    <a:pt x="99" y="572"/>
                    <a:pt x="100" y="571"/>
                  </a:cubicBezTo>
                  <a:cubicBezTo>
                    <a:pt x="99" y="570"/>
                    <a:pt x="99" y="569"/>
                    <a:pt x="98" y="568"/>
                  </a:cubicBezTo>
                  <a:cubicBezTo>
                    <a:pt x="98" y="568"/>
                    <a:pt x="98" y="569"/>
                    <a:pt x="97" y="568"/>
                  </a:cubicBezTo>
                  <a:cubicBezTo>
                    <a:pt x="96" y="566"/>
                    <a:pt x="96" y="564"/>
                    <a:pt x="96" y="562"/>
                  </a:cubicBezTo>
                  <a:cubicBezTo>
                    <a:pt x="100" y="567"/>
                    <a:pt x="97" y="567"/>
                    <a:pt x="101" y="571"/>
                  </a:cubicBezTo>
                  <a:cubicBezTo>
                    <a:pt x="100" y="571"/>
                    <a:pt x="101" y="572"/>
                    <a:pt x="100" y="573"/>
                  </a:cubicBezTo>
                  <a:cubicBezTo>
                    <a:pt x="102" y="576"/>
                    <a:pt x="102" y="573"/>
                    <a:pt x="104" y="576"/>
                  </a:cubicBezTo>
                  <a:cubicBezTo>
                    <a:pt x="105" y="578"/>
                    <a:pt x="103" y="577"/>
                    <a:pt x="104" y="578"/>
                  </a:cubicBezTo>
                  <a:cubicBezTo>
                    <a:pt x="106" y="579"/>
                    <a:pt x="104" y="577"/>
                    <a:pt x="105" y="578"/>
                  </a:cubicBezTo>
                  <a:cubicBezTo>
                    <a:pt x="104" y="576"/>
                    <a:pt x="103" y="575"/>
                    <a:pt x="104" y="574"/>
                  </a:cubicBezTo>
                  <a:cubicBezTo>
                    <a:pt x="107" y="577"/>
                    <a:pt x="107" y="581"/>
                    <a:pt x="110" y="582"/>
                  </a:cubicBezTo>
                  <a:cubicBezTo>
                    <a:pt x="109" y="581"/>
                    <a:pt x="108" y="580"/>
                    <a:pt x="107" y="579"/>
                  </a:cubicBezTo>
                  <a:cubicBezTo>
                    <a:pt x="108" y="578"/>
                    <a:pt x="107" y="576"/>
                    <a:pt x="108" y="578"/>
                  </a:cubicBezTo>
                  <a:cubicBezTo>
                    <a:pt x="109" y="580"/>
                    <a:pt x="111" y="580"/>
                    <a:pt x="112" y="581"/>
                  </a:cubicBezTo>
                  <a:cubicBezTo>
                    <a:pt x="111" y="579"/>
                    <a:pt x="111" y="579"/>
                    <a:pt x="110" y="576"/>
                  </a:cubicBezTo>
                  <a:cubicBezTo>
                    <a:pt x="112" y="578"/>
                    <a:pt x="111" y="575"/>
                    <a:pt x="112" y="576"/>
                  </a:cubicBezTo>
                  <a:cubicBezTo>
                    <a:pt x="113" y="578"/>
                    <a:pt x="111" y="579"/>
                    <a:pt x="113" y="580"/>
                  </a:cubicBezTo>
                  <a:cubicBezTo>
                    <a:pt x="112" y="578"/>
                    <a:pt x="114" y="579"/>
                    <a:pt x="114" y="577"/>
                  </a:cubicBezTo>
                  <a:cubicBezTo>
                    <a:pt x="112" y="575"/>
                    <a:pt x="111" y="575"/>
                    <a:pt x="111" y="574"/>
                  </a:cubicBezTo>
                  <a:cubicBezTo>
                    <a:pt x="112" y="574"/>
                    <a:pt x="113" y="576"/>
                    <a:pt x="114" y="577"/>
                  </a:cubicBezTo>
                  <a:cubicBezTo>
                    <a:pt x="115" y="578"/>
                    <a:pt x="116" y="580"/>
                    <a:pt x="116" y="580"/>
                  </a:cubicBezTo>
                  <a:cubicBezTo>
                    <a:pt x="115" y="578"/>
                    <a:pt x="115" y="577"/>
                    <a:pt x="115" y="576"/>
                  </a:cubicBezTo>
                  <a:cubicBezTo>
                    <a:pt x="117" y="578"/>
                    <a:pt x="118" y="578"/>
                    <a:pt x="121" y="581"/>
                  </a:cubicBezTo>
                  <a:cubicBezTo>
                    <a:pt x="118" y="580"/>
                    <a:pt x="123" y="584"/>
                    <a:pt x="123" y="585"/>
                  </a:cubicBezTo>
                  <a:cubicBezTo>
                    <a:pt x="122" y="586"/>
                    <a:pt x="121" y="583"/>
                    <a:pt x="118" y="580"/>
                  </a:cubicBezTo>
                  <a:cubicBezTo>
                    <a:pt x="119" y="582"/>
                    <a:pt x="119" y="582"/>
                    <a:pt x="117" y="582"/>
                  </a:cubicBezTo>
                  <a:cubicBezTo>
                    <a:pt x="120" y="584"/>
                    <a:pt x="120" y="586"/>
                    <a:pt x="119" y="586"/>
                  </a:cubicBezTo>
                  <a:cubicBezTo>
                    <a:pt x="122" y="588"/>
                    <a:pt x="123" y="592"/>
                    <a:pt x="128" y="597"/>
                  </a:cubicBezTo>
                  <a:cubicBezTo>
                    <a:pt x="129" y="595"/>
                    <a:pt x="130" y="599"/>
                    <a:pt x="131" y="599"/>
                  </a:cubicBezTo>
                  <a:cubicBezTo>
                    <a:pt x="131" y="599"/>
                    <a:pt x="130" y="596"/>
                    <a:pt x="132" y="598"/>
                  </a:cubicBezTo>
                  <a:cubicBezTo>
                    <a:pt x="133" y="599"/>
                    <a:pt x="133" y="599"/>
                    <a:pt x="133" y="600"/>
                  </a:cubicBezTo>
                  <a:cubicBezTo>
                    <a:pt x="134" y="599"/>
                    <a:pt x="136" y="601"/>
                    <a:pt x="137" y="600"/>
                  </a:cubicBezTo>
                  <a:cubicBezTo>
                    <a:pt x="137" y="600"/>
                    <a:pt x="136" y="599"/>
                    <a:pt x="136" y="599"/>
                  </a:cubicBezTo>
                  <a:cubicBezTo>
                    <a:pt x="138" y="601"/>
                    <a:pt x="140" y="604"/>
                    <a:pt x="142" y="605"/>
                  </a:cubicBezTo>
                  <a:cubicBezTo>
                    <a:pt x="139" y="605"/>
                    <a:pt x="139" y="609"/>
                    <a:pt x="141" y="612"/>
                  </a:cubicBezTo>
                  <a:cubicBezTo>
                    <a:pt x="140" y="611"/>
                    <a:pt x="135" y="608"/>
                    <a:pt x="136" y="610"/>
                  </a:cubicBezTo>
                  <a:cubicBezTo>
                    <a:pt x="137" y="611"/>
                    <a:pt x="138" y="611"/>
                    <a:pt x="140" y="613"/>
                  </a:cubicBezTo>
                  <a:cubicBezTo>
                    <a:pt x="139" y="613"/>
                    <a:pt x="137" y="612"/>
                    <a:pt x="139" y="614"/>
                  </a:cubicBezTo>
                  <a:cubicBezTo>
                    <a:pt x="142" y="616"/>
                    <a:pt x="141" y="613"/>
                    <a:pt x="143" y="614"/>
                  </a:cubicBezTo>
                  <a:cubicBezTo>
                    <a:pt x="143" y="613"/>
                    <a:pt x="142" y="612"/>
                    <a:pt x="142" y="611"/>
                  </a:cubicBezTo>
                  <a:cubicBezTo>
                    <a:pt x="144" y="613"/>
                    <a:pt x="145" y="613"/>
                    <a:pt x="146" y="615"/>
                  </a:cubicBezTo>
                  <a:cubicBezTo>
                    <a:pt x="149" y="614"/>
                    <a:pt x="150" y="612"/>
                    <a:pt x="154" y="613"/>
                  </a:cubicBezTo>
                  <a:cubicBezTo>
                    <a:pt x="152" y="611"/>
                    <a:pt x="151" y="613"/>
                    <a:pt x="150" y="611"/>
                  </a:cubicBezTo>
                  <a:cubicBezTo>
                    <a:pt x="150" y="610"/>
                    <a:pt x="152" y="612"/>
                    <a:pt x="152" y="611"/>
                  </a:cubicBezTo>
                  <a:cubicBezTo>
                    <a:pt x="152" y="610"/>
                    <a:pt x="150" y="609"/>
                    <a:pt x="151" y="609"/>
                  </a:cubicBezTo>
                  <a:cubicBezTo>
                    <a:pt x="152" y="609"/>
                    <a:pt x="153" y="610"/>
                    <a:pt x="153" y="610"/>
                  </a:cubicBezTo>
                  <a:cubicBezTo>
                    <a:pt x="153" y="609"/>
                    <a:pt x="152" y="607"/>
                    <a:pt x="152" y="606"/>
                  </a:cubicBezTo>
                  <a:cubicBezTo>
                    <a:pt x="156" y="610"/>
                    <a:pt x="157" y="608"/>
                    <a:pt x="154" y="604"/>
                  </a:cubicBezTo>
                  <a:cubicBezTo>
                    <a:pt x="155" y="604"/>
                    <a:pt x="157" y="605"/>
                    <a:pt x="160" y="606"/>
                  </a:cubicBezTo>
                  <a:cubicBezTo>
                    <a:pt x="161" y="609"/>
                    <a:pt x="159" y="607"/>
                    <a:pt x="158" y="609"/>
                  </a:cubicBezTo>
                  <a:cubicBezTo>
                    <a:pt x="162" y="613"/>
                    <a:pt x="163" y="608"/>
                    <a:pt x="161" y="607"/>
                  </a:cubicBezTo>
                  <a:cubicBezTo>
                    <a:pt x="162" y="607"/>
                    <a:pt x="163" y="608"/>
                    <a:pt x="164" y="610"/>
                  </a:cubicBezTo>
                  <a:cubicBezTo>
                    <a:pt x="164" y="609"/>
                    <a:pt x="167" y="611"/>
                    <a:pt x="167" y="611"/>
                  </a:cubicBezTo>
                  <a:cubicBezTo>
                    <a:pt x="166" y="609"/>
                    <a:pt x="165" y="608"/>
                    <a:pt x="165" y="608"/>
                  </a:cubicBezTo>
                  <a:cubicBezTo>
                    <a:pt x="166" y="608"/>
                    <a:pt x="167" y="610"/>
                    <a:pt x="168" y="610"/>
                  </a:cubicBezTo>
                  <a:cubicBezTo>
                    <a:pt x="168" y="607"/>
                    <a:pt x="169" y="608"/>
                    <a:pt x="171" y="606"/>
                  </a:cubicBezTo>
                  <a:cubicBezTo>
                    <a:pt x="170" y="604"/>
                    <a:pt x="168" y="603"/>
                    <a:pt x="168" y="602"/>
                  </a:cubicBezTo>
                  <a:cubicBezTo>
                    <a:pt x="169" y="602"/>
                    <a:pt x="170" y="602"/>
                    <a:pt x="170" y="600"/>
                  </a:cubicBezTo>
                  <a:cubicBezTo>
                    <a:pt x="171" y="601"/>
                    <a:pt x="171" y="602"/>
                    <a:pt x="172" y="602"/>
                  </a:cubicBezTo>
                  <a:cubicBezTo>
                    <a:pt x="173" y="602"/>
                    <a:pt x="171" y="600"/>
                    <a:pt x="172" y="599"/>
                  </a:cubicBezTo>
                  <a:cubicBezTo>
                    <a:pt x="174" y="601"/>
                    <a:pt x="176" y="603"/>
                    <a:pt x="176" y="604"/>
                  </a:cubicBezTo>
                  <a:cubicBezTo>
                    <a:pt x="177" y="603"/>
                    <a:pt x="177" y="604"/>
                    <a:pt x="178" y="603"/>
                  </a:cubicBezTo>
                  <a:cubicBezTo>
                    <a:pt x="176" y="601"/>
                    <a:pt x="174" y="601"/>
                    <a:pt x="174" y="600"/>
                  </a:cubicBezTo>
                  <a:cubicBezTo>
                    <a:pt x="174" y="599"/>
                    <a:pt x="176" y="601"/>
                    <a:pt x="177" y="602"/>
                  </a:cubicBezTo>
                  <a:cubicBezTo>
                    <a:pt x="178" y="601"/>
                    <a:pt x="181" y="603"/>
                    <a:pt x="182" y="603"/>
                  </a:cubicBezTo>
                  <a:cubicBezTo>
                    <a:pt x="184" y="603"/>
                    <a:pt x="185" y="603"/>
                    <a:pt x="182" y="600"/>
                  </a:cubicBezTo>
                  <a:cubicBezTo>
                    <a:pt x="183" y="600"/>
                    <a:pt x="184" y="600"/>
                    <a:pt x="185" y="601"/>
                  </a:cubicBezTo>
                  <a:cubicBezTo>
                    <a:pt x="185" y="600"/>
                    <a:pt x="185" y="600"/>
                    <a:pt x="184" y="598"/>
                  </a:cubicBezTo>
                  <a:cubicBezTo>
                    <a:pt x="185" y="599"/>
                    <a:pt x="186" y="598"/>
                    <a:pt x="186" y="599"/>
                  </a:cubicBezTo>
                  <a:cubicBezTo>
                    <a:pt x="188" y="600"/>
                    <a:pt x="188" y="600"/>
                    <a:pt x="189" y="601"/>
                  </a:cubicBezTo>
                  <a:cubicBezTo>
                    <a:pt x="191" y="602"/>
                    <a:pt x="192" y="600"/>
                    <a:pt x="191" y="598"/>
                  </a:cubicBezTo>
                  <a:cubicBezTo>
                    <a:pt x="191" y="597"/>
                    <a:pt x="189" y="595"/>
                    <a:pt x="186" y="593"/>
                  </a:cubicBezTo>
                  <a:cubicBezTo>
                    <a:pt x="186" y="592"/>
                    <a:pt x="187" y="592"/>
                    <a:pt x="188" y="593"/>
                  </a:cubicBezTo>
                  <a:cubicBezTo>
                    <a:pt x="190" y="595"/>
                    <a:pt x="192" y="597"/>
                    <a:pt x="194" y="599"/>
                  </a:cubicBezTo>
                  <a:cubicBezTo>
                    <a:pt x="197" y="605"/>
                    <a:pt x="199" y="611"/>
                    <a:pt x="191" y="608"/>
                  </a:cubicBezTo>
                  <a:cubicBezTo>
                    <a:pt x="189" y="607"/>
                    <a:pt x="187" y="605"/>
                    <a:pt x="185" y="605"/>
                  </a:cubicBezTo>
                  <a:cubicBezTo>
                    <a:pt x="188" y="608"/>
                    <a:pt x="189" y="608"/>
                    <a:pt x="190" y="610"/>
                  </a:cubicBezTo>
                  <a:cubicBezTo>
                    <a:pt x="191" y="609"/>
                    <a:pt x="193" y="610"/>
                    <a:pt x="195" y="612"/>
                  </a:cubicBezTo>
                  <a:cubicBezTo>
                    <a:pt x="197" y="613"/>
                    <a:pt x="199" y="616"/>
                    <a:pt x="201" y="616"/>
                  </a:cubicBezTo>
                  <a:cubicBezTo>
                    <a:pt x="202" y="617"/>
                    <a:pt x="201" y="618"/>
                    <a:pt x="203" y="619"/>
                  </a:cubicBezTo>
                  <a:cubicBezTo>
                    <a:pt x="204" y="619"/>
                    <a:pt x="205" y="620"/>
                    <a:pt x="206" y="620"/>
                  </a:cubicBezTo>
                  <a:cubicBezTo>
                    <a:pt x="208" y="623"/>
                    <a:pt x="213" y="624"/>
                    <a:pt x="218" y="628"/>
                  </a:cubicBezTo>
                  <a:cubicBezTo>
                    <a:pt x="218" y="629"/>
                    <a:pt x="217" y="628"/>
                    <a:pt x="217" y="629"/>
                  </a:cubicBezTo>
                  <a:cubicBezTo>
                    <a:pt x="220" y="631"/>
                    <a:pt x="224" y="633"/>
                    <a:pt x="227" y="635"/>
                  </a:cubicBezTo>
                  <a:cubicBezTo>
                    <a:pt x="230" y="637"/>
                    <a:pt x="233" y="639"/>
                    <a:pt x="237" y="639"/>
                  </a:cubicBezTo>
                  <a:cubicBezTo>
                    <a:pt x="240" y="641"/>
                    <a:pt x="241" y="642"/>
                    <a:pt x="244" y="644"/>
                  </a:cubicBezTo>
                  <a:cubicBezTo>
                    <a:pt x="244" y="645"/>
                    <a:pt x="244" y="646"/>
                    <a:pt x="245" y="647"/>
                  </a:cubicBezTo>
                  <a:cubicBezTo>
                    <a:pt x="255" y="648"/>
                    <a:pt x="253" y="638"/>
                    <a:pt x="241" y="631"/>
                  </a:cubicBezTo>
                  <a:cubicBezTo>
                    <a:pt x="238" y="628"/>
                    <a:pt x="235" y="625"/>
                    <a:pt x="231" y="622"/>
                  </a:cubicBezTo>
                  <a:cubicBezTo>
                    <a:pt x="228" y="620"/>
                    <a:pt x="224" y="617"/>
                    <a:pt x="220" y="614"/>
                  </a:cubicBezTo>
                  <a:cubicBezTo>
                    <a:pt x="219" y="613"/>
                    <a:pt x="220" y="614"/>
                    <a:pt x="220" y="612"/>
                  </a:cubicBezTo>
                  <a:cubicBezTo>
                    <a:pt x="215" y="609"/>
                    <a:pt x="213" y="607"/>
                    <a:pt x="212" y="605"/>
                  </a:cubicBezTo>
                  <a:cubicBezTo>
                    <a:pt x="211" y="605"/>
                    <a:pt x="211" y="604"/>
                    <a:pt x="210" y="603"/>
                  </a:cubicBezTo>
                  <a:cubicBezTo>
                    <a:pt x="210" y="604"/>
                    <a:pt x="211" y="606"/>
                    <a:pt x="212" y="607"/>
                  </a:cubicBezTo>
                  <a:cubicBezTo>
                    <a:pt x="205" y="603"/>
                    <a:pt x="203" y="603"/>
                    <a:pt x="198" y="598"/>
                  </a:cubicBezTo>
                  <a:cubicBezTo>
                    <a:pt x="201" y="597"/>
                    <a:pt x="206" y="600"/>
                    <a:pt x="207" y="597"/>
                  </a:cubicBezTo>
                  <a:cubicBezTo>
                    <a:pt x="207" y="596"/>
                    <a:pt x="205" y="594"/>
                    <a:pt x="206" y="593"/>
                  </a:cubicBezTo>
                  <a:cubicBezTo>
                    <a:pt x="205" y="592"/>
                    <a:pt x="204" y="592"/>
                    <a:pt x="203" y="592"/>
                  </a:cubicBezTo>
                  <a:cubicBezTo>
                    <a:pt x="203" y="590"/>
                    <a:pt x="202" y="589"/>
                    <a:pt x="200" y="587"/>
                  </a:cubicBezTo>
                  <a:cubicBezTo>
                    <a:pt x="199" y="585"/>
                    <a:pt x="197" y="584"/>
                    <a:pt x="194" y="582"/>
                  </a:cubicBezTo>
                  <a:cubicBezTo>
                    <a:pt x="194" y="581"/>
                    <a:pt x="195" y="581"/>
                    <a:pt x="193" y="580"/>
                  </a:cubicBezTo>
                  <a:cubicBezTo>
                    <a:pt x="193" y="578"/>
                    <a:pt x="195" y="581"/>
                    <a:pt x="195" y="580"/>
                  </a:cubicBezTo>
                  <a:cubicBezTo>
                    <a:pt x="195" y="579"/>
                    <a:pt x="195" y="579"/>
                    <a:pt x="195" y="579"/>
                  </a:cubicBezTo>
                  <a:cubicBezTo>
                    <a:pt x="194" y="578"/>
                    <a:pt x="193" y="577"/>
                    <a:pt x="193" y="577"/>
                  </a:cubicBezTo>
                  <a:cubicBezTo>
                    <a:pt x="192" y="573"/>
                    <a:pt x="181" y="562"/>
                    <a:pt x="189" y="565"/>
                  </a:cubicBezTo>
                  <a:cubicBezTo>
                    <a:pt x="190" y="566"/>
                    <a:pt x="192" y="568"/>
                    <a:pt x="193" y="569"/>
                  </a:cubicBezTo>
                  <a:cubicBezTo>
                    <a:pt x="195" y="569"/>
                    <a:pt x="197" y="573"/>
                    <a:pt x="200" y="574"/>
                  </a:cubicBezTo>
                  <a:cubicBezTo>
                    <a:pt x="196" y="570"/>
                    <a:pt x="196" y="569"/>
                    <a:pt x="192" y="568"/>
                  </a:cubicBezTo>
                  <a:cubicBezTo>
                    <a:pt x="194" y="567"/>
                    <a:pt x="192" y="564"/>
                    <a:pt x="195" y="566"/>
                  </a:cubicBezTo>
                  <a:cubicBezTo>
                    <a:pt x="192" y="563"/>
                    <a:pt x="192" y="562"/>
                    <a:pt x="191" y="560"/>
                  </a:cubicBezTo>
                  <a:cubicBezTo>
                    <a:pt x="193" y="562"/>
                    <a:pt x="191" y="559"/>
                    <a:pt x="192" y="559"/>
                  </a:cubicBezTo>
                  <a:cubicBezTo>
                    <a:pt x="194" y="562"/>
                    <a:pt x="195" y="562"/>
                    <a:pt x="197" y="562"/>
                  </a:cubicBezTo>
                  <a:cubicBezTo>
                    <a:pt x="197" y="564"/>
                    <a:pt x="199" y="566"/>
                    <a:pt x="201" y="569"/>
                  </a:cubicBezTo>
                  <a:cubicBezTo>
                    <a:pt x="202" y="569"/>
                    <a:pt x="202" y="568"/>
                    <a:pt x="202" y="568"/>
                  </a:cubicBezTo>
                  <a:cubicBezTo>
                    <a:pt x="203" y="570"/>
                    <a:pt x="204" y="572"/>
                    <a:pt x="207" y="574"/>
                  </a:cubicBezTo>
                  <a:cubicBezTo>
                    <a:pt x="207" y="572"/>
                    <a:pt x="209" y="573"/>
                    <a:pt x="209" y="571"/>
                  </a:cubicBezTo>
                  <a:cubicBezTo>
                    <a:pt x="214" y="574"/>
                    <a:pt x="210" y="567"/>
                    <a:pt x="215" y="570"/>
                  </a:cubicBezTo>
                  <a:cubicBezTo>
                    <a:pt x="212" y="570"/>
                    <a:pt x="210" y="565"/>
                    <a:pt x="207" y="565"/>
                  </a:cubicBezTo>
                  <a:cubicBezTo>
                    <a:pt x="207" y="563"/>
                    <a:pt x="207" y="562"/>
                    <a:pt x="205" y="560"/>
                  </a:cubicBezTo>
                  <a:cubicBezTo>
                    <a:pt x="203" y="562"/>
                    <a:pt x="199" y="555"/>
                    <a:pt x="199" y="554"/>
                  </a:cubicBezTo>
                  <a:cubicBezTo>
                    <a:pt x="198" y="552"/>
                    <a:pt x="196" y="552"/>
                    <a:pt x="194" y="551"/>
                  </a:cubicBezTo>
                  <a:cubicBezTo>
                    <a:pt x="195" y="550"/>
                    <a:pt x="194" y="550"/>
                    <a:pt x="194" y="550"/>
                  </a:cubicBezTo>
                  <a:cubicBezTo>
                    <a:pt x="196" y="549"/>
                    <a:pt x="197" y="550"/>
                    <a:pt x="199" y="552"/>
                  </a:cubicBezTo>
                  <a:cubicBezTo>
                    <a:pt x="198" y="551"/>
                    <a:pt x="198" y="550"/>
                    <a:pt x="198" y="550"/>
                  </a:cubicBezTo>
                  <a:cubicBezTo>
                    <a:pt x="197" y="549"/>
                    <a:pt x="195" y="548"/>
                    <a:pt x="195" y="547"/>
                  </a:cubicBezTo>
                  <a:cubicBezTo>
                    <a:pt x="196" y="547"/>
                    <a:pt x="198" y="550"/>
                    <a:pt x="198" y="549"/>
                  </a:cubicBezTo>
                  <a:cubicBezTo>
                    <a:pt x="195" y="547"/>
                    <a:pt x="199" y="548"/>
                    <a:pt x="198" y="546"/>
                  </a:cubicBezTo>
                  <a:cubicBezTo>
                    <a:pt x="200" y="547"/>
                    <a:pt x="201" y="549"/>
                    <a:pt x="202" y="550"/>
                  </a:cubicBezTo>
                  <a:cubicBezTo>
                    <a:pt x="203" y="550"/>
                    <a:pt x="202" y="549"/>
                    <a:pt x="203" y="549"/>
                  </a:cubicBezTo>
                  <a:cubicBezTo>
                    <a:pt x="208" y="554"/>
                    <a:pt x="211" y="556"/>
                    <a:pt x="214" y="559"/>
                  </a:cubicBezTo>
                  <a:cubicBezTo>
                    <a:pt x="212" y="557"/>
                    <a:pt x="215" y="558"/>
                    <a:pt x="216" y="559"/>
                  </a:cubicBezTo>
                  <a:cubicBezTo>
                    <a:pt x="216" y="561"/>
                    <a:pt x="219" y="561"/>
                    <a:pt x="219" y="562"/>
                  </a:cubicBezTo>
                  <a:cubicBezTo>
                    <a:pt x="218" y="562"/>
                    <a:pt x="218" y="562"/>
                    <a:pt x="216" y="560"/>
                  </a:cubicBezTo>
                  <a:cubicBezTo>
                    <a:pt x="215" y="560"/>
                    <a:pt x="216" y="561"/>
                    <a:pt x="214" y="561"/>
                  </a:cubicBezTo>
                  <a:cubicBezTo>
                    <a:pt x="216" y="563"/>
                    <a:pt x="215" y="560"/>
                    <a:pt x="216" y="561"/>
                  </a:cubicBezTo>
                  <a:cubicBezTo>
                    <a:pt x="217" y="562"/>
                    <a:pt x="218" y="563"/>
                    <a:pt x="218" y="563"/>
                  </a:cubicBezTo>
                  <a:cubicBezTo>
                    <a:pt x="218" y="563"/>
                    <a:pt x="217" y="562"/>
                    <a:pt x="217" y="563"/>
                  </a:cubicBezTo>
                  <a:cubicBezTo>
                    <a:pt x="219" y="565"/>
                    <a:pt x="219" y="566"/>
                    <a:pt x="218" y="566"/>
                  </a:cubicBezTo>
                  <a:cubicBezTo>
                    <a:pt x="219" y="567"/>
                    <a:pt x="219" y="567"/>
                    <a:pt x="220" y="569"/>
                  </a:cubicBezTo>
                  <a:cubicBezTo>
                    <a:pt x="220" y="568"/>
                    <a:pt x="220" y="568"/>
                    <a:pt x="220" y="567"/>
                  </a:cubicBezTo>
                  <a:cubicBezTo>
                    <a:pt x="221" y="568"/>
                    <a:pt x="222" y="569"/>
                    <a:pt x="223" y="569"/>
                  </a:cubicBezTo>
                  <a:cubicBezTo>
                    <a:pt x="221" y="568"/>
                    <a:pt x="223" y="572"/>
                    <a:pt x="225" y="572"/>
                  </a:cubicBezTo>
                  <a:cubicBezTo>
                    <a:pt x="224" y="571"/>
                    <a:pt x="224" y="570"/>
                    <a:pt x="224" y="570"/>
                  </a:cubicBezTo>
                  <a:cubicBezTo>
                    <a:pt x="227" y="572"/>
                    <a:pt x="226" y="574"/>
                    <a:pt x="229" y="574"/>
                  </a:cubicBezTo>
                  <a:cubicBezTo>
                    <a:pt x="228" y="573"/>
                    <a:pt x="228" y="573"/>
                    <a:pt x="228" y="572"/>
                  </a:cubicBezTo>
                  <a:cubicBezTo>
                    <a:pt x="229" y="574"/>
                    <a:pt x="231" y="575"/>
                    <a:pt x="232" y="575"/>
                  </a:cubicBezTo>
                  <a:cubicBezTo>
                    <a:pt x="231" y="574"/>
                    <a:pt x="229" y="574"/>
                    <a:pt x="229" y="572"/>
                  </a:cubicBezTo>
                  <a:cubicBezTo>
                    <a:pt x="232" y="574"/>
                    <a:pt x="230" y="569"/>
                    <a:pt x="228" y="569"/>
                  </a:cubicBezTo>
                  <a:cubicBezTo>
                    <a:pt x="233" y="572"/>
                    <a:pt x="227" y="571"/>
                    <a:pt x="229" y="570"/>
                  </a:cubicBezTo>
                  <a:cubicBezTo>
                    <a:pt x="228" y="569"/>
                    <a:pt x="228" y="571"/>
                    <a:pt x="227" y="570"/>
                  </a:cubicBezTo>
                  <a:cubicBezTo>
                    <a:pt x="227" y="568"/>
                    <a:pt x="228" y="568"/>
                    <a:pt x="229" y="569"/>
                  </a:cubicBezTo>
                  <a:cubicBezTo>
                    <a:pt x="230" y="569"/>
                    <a:pt x="232" y="570"/>
                    <a:pt x="233" y="570"/>
                  </a:cubicBezTo>
                  <a:cubicBezTo>
                    <a:pt x="232" y="569"/>
                    <a:pt x="230" y="569"/>
                    <a:pt x="229" y="567"/>
                  </a:cubicBezTo>
                  <a:cubicBezTo>
                    <a:pt x="230" y="564"/>
                    <a:pt x="227" y="559"/>
                    <a:pt x="223" y="556"/>
                  </a:cubicBezTo>
                  <a:cubicBezTo>
                    <a:pt x="225" y="558"/>
                    <a:pt x="226" y="557"/>
                    <a:pt x="227" y="557"/>
                  </a:cubicBezTo>
                  <a:cubicBezTo>
                    <a:pt x="225" y="555"/>
                    <a:pt x="225" y="555"/>
                    <a:pt x="225" y="553"/>
                  </a:cubicBezTo>
                  <a:cubicBezTo>
                    <a:pt x="224" y="552"/>
                    <a:pt x="223" y="552"/>
                    <a:pt x="222" y="550"/>
                  </a:cubicBezTo>
                  <a:cubicBezTo>
                    <a:pt x="221" y="550"/>
                    <a:pt x="221" y="551"/>
                    <a:pt x="220" y="550"/>
                  </a:cubicBezTo>
                  <a:cubicBezTo>
                    <a:pt x="219" y="549"/>
                    <a:pt x="217" y="547"/>
                    <a:pt x="219" y="547"/>
                  </a:cubicBezTo>
                  <a:cubicBezTo>
                    <a:pt x="216" y="546"/>
                    <a:pt x="215" y="543"/>
                    <a:pt x="213" y="544"/>
                  </a:cubicBezTo>
                  <a:cubicBezTo>
                    <a:pt x="213" y="544"/>
                    <a:pt x="214" y="545"/>
                    <a:pt x="214" y="545"/>
                  </a:cubicBezTo>
                  <a:cubicBezTo>
                    <a:pt x="213" y="545"/>
                    <a:pt x="213" y="545"/>
                    <a:pt x="213" y="544"/>
                  </a:cubicBezTo>
                  <a:cubicBezTo>
                    <a:pt x="214" y="549"/>
                    <a:pt x="206" y="544"/>
                    <a:pt x="206" y="541"/>
                  </a:cubicBezTo>
                  <a:cubicBezTo>
                    <a:pt x="207" y="541"/>
                    <a:pt x="209" y="544"/>
                    <a:pt x="208" y="542"/>
                  </a:cubicBezTo>
                  <a:cubicBezTo>
                    <a:pt x="207" y="541"/>
                    <a:pt x="206" y="541"/>
                    <a:pt x="207" y="540"/>
                  </a:cubicBezTo>
                  <a:cubicBezTo>
                    <a:pt x="208" y="541"/>
                    <a:pt x="209" y="542"/>
                    <a:pt x="210" y="542"/>
                  </a:cubicBezTo>
                  <a:cubicBezTo>
                    <a:pt x="208" y="540"/>
                    <a:pt x="208" y="539"/>
                    <a:pt x="208" y="538"/>
                  </a:cubicBezTo>
                  <a:cubicBezTo>
                    <a:pt x="205" y="538"/>
                    <a:pt x="201" y="533"/>
                    <a:pt x="198" y="531"/>
                  </a:cubicBezTo>
                  <a:cubicBezTo>
                    <a:pt x="198" y="530"/>
                    <a:pt x="197" y="530"/>
                    <a:pt x="197" y="529"/>
                  </a:cubicBezTo>
                  <a:cubicBezTo>
                    <a:pt x="198" y="530"/>
                    <a:pt x="199" y="531"/>
                    <a:pt x="199" y="530"/>
                  </a:cubicBezTo>
                  <a:cubicBezTo>
                    <a:pt x="197" y="527"/>
                    <a:pt x="196" y="528"/>
                    <a:pt x="194" y="526"/>
                  </a:cubicBezTo>
                  <a:cubicBezTo>
                    <a:pt x="194" y="525"/>
                    <a:pt x="193" y="523"/>
                    <a:pt x="193" y="525"/>
                  </a:cubicBezTo>
                  <a:cubicBezTo>
                    <a:pt x="191" y="523"/>
                    <a:pt x="191" y="521"/>
                    <a:pt x="192" y="521"/>
                  </a:cubicBezTo>
                  <a:cubicBezTo>
                    <a:pt x="195" y="523"/>
                    <a:pt x="193" y="522"/>
                    <a:pt x="195" y="523"/>
                  </a:cubicBezTo>
                  <a:cubicBezTo>
                    <a:pt x="194" y="522"/>
                    <a:pt x="195" y="521"/>
                    <a:pt x="194" y="520"/>
                  </a:cubicBezTo>
                  <a:cubicBezTo>
                    <a:pt x="194" y="519"/>
                    <a:pt x="195" y="521"/>
                    <a:pt x="195" y="521"/>
                  </a:cubicBezTo>
                  <a:cubicBezTo>
                    <a:pt x="194" y="518"/>
                    <a:pt x="193" y="520"/>
                    <a:pt x="192" y="518"/>
                  </a:cubicBezTo>
                  <a:cubicBezTo>
                    <a:pt x="191" y="518"/>
                    <a:pt x="190" y="517"/>
                    <a:pt x="190" y="516"/>
                  </a:cubicBezTo>
                  <a:cubicBezTo>
                    <a:pt x="190" y="516"/>
                    <a:pt x="191" y="515"/>
                    <a:pt x="190" y="515"/>
                  </a:cubicBezTo>
                  <a:cubicBezTo>
                    <a:pt x="189" y="515"/>
                    <a:pt x="189" y="516"/>
                    <a:pt x="188" y="515"/>
                  </a:cubicBezTo>
                  <a:cubicBezTo>
                    <a:pt x="187" y="514"/>
                    <a:pt x="188" y="514"/>
                    <a:pt x="188" y="513"/>
                  </a:cubicBezTo>
                  <a:cubicBezTo>
                    <a:pt x="187" y="513"/>
                    <a:pt x="187" y="513"/>
                    <a:pt x="186" y="512"/>
                  </a:cubicBezTo>
                  <a:cubicBezTo>
                    <a:pt x="185" y="512"/>
                    <a:pt x="183" y="512"/>
                    <a:pt x="185" y="514"/>
                  </a:cubicBezTo>
                  <a:cubicBezTo>
                    <a:pt x="186" y="514"/>
                    <a:pt x="185" y="512"/>
                    <a:pt x="186" y="513"/>
                  </a:cubicBezTo>
                  <a:cubicBezTo>
                    <a:pt x="187" y="514"/>
                    <a:pt x="187" y="515"/>
                    <a:pt x="187" y="516"/>
                  </a:cubicBezTo>
                  <a:cubicBezTo>
                    <a:pt x="185" y="515"/>
                    <a:pt x="183" y="511"/>
                    <a:pt x="182" y="510"/>
                  </a:cubicBezTo>
                  <a:cubicBezTo>
                    <a:pt x="183" y="511"/>
                    <a:pt x="182" y="511"/>
                    <a:pt x="181" y="510"/>
                  </a:cubicBezTo>
                  <a:cubicBezTo>
                    <a:pt x="182" y="509"/>
                    <a:pt x="183" y="510"/>
                    <a:pt x="183" y="509"/>
                  </a:cubicBezTo>
                  <a:cubicBezTo>
                    <a:pt x="182" y="507"/>
                    <a:pt x="181" y="507"/>
                    <a:pt x="180" y="505"/>
                  </a:cubicBezTo>
                  <a:cubicBezTo>
                    <a:pt x="180" y="505"/>
                    <a:pt x="179" y="504"/>
                    <a:pt x="180" y="504"/>
                  </a:cubicBezTo>
                  <a:cubicBezTo>
                    <a:pt x="181" y="505"/>
                    <a:pt x="175" y="499"/>
                    <a:pt x="174" y="498"/>
                  </a:cubicBezTo>
                  <a:cubicBezTo>
                    <a:pt x="174" y="498"/>
                    <a:pt x="174" y="497"/>
                    <a:pt x="174" y="497"/>
                  </a:cubicBezTo>
                  <a:cubicBezTo>
                    <a:pt x="175" y="498"/>
                    <a:pt x="176" y="497"/>
                    <a:pt x="177" y="498"/>
                  </a:cubicBezTo>
                  <a:cubicBezTo>
                    <a:pt x="178" y="499"/>
                    <a:pt x="178" y="501"/>
                    <a:pt x="179" y="501"/>
                  </a:cubicBezTo>
                  <a:cubicBezTo>
                    <a:pt x="178" y="499"/>
                    <a:pt x="177" y="498"/>
                    <a:pt x="177" y="497"/>
                  </a:cubicBezTo>
                  <a:cubicBezTo>
                    <a:pt x="179" y="499"/>
                    <a:pt x="179" y="497"/>
                    <a:pt x="181" y="498"/>
                  </a:cubicBezTo>
                  <a:cubicBezTo>
                    <a:pt x="181" y="499"/>
                    <a:pt x="182" y="504"/>
                    <a:pt x="182" y="503"/>
                  </a:cubicBezTo>
                  <a:cubicBezTo>
                    <a:pt x="182" y="502"/>
                    <a:pt x="182" y="502"/>
                    <a:pt x="182" y="502"/>
                  </a:cubicBezTo>
                  <a:cubicBezTo>
                    <a:pt x="184" y="504"/>
                    <a:pt x="185" y="507"/>
                    <a:pt x="187" y="508"/>
                  </a:cubicBezTo>
                  <a:cubicBezTo>
                    <a:pt x="186" y="506"/>
                    <a:pt x="184" y="504"/>
                    <a:pt x="183" y="502"/>
                  </a:cubicBezTo>
                  <a:cubicBezTo>
                    <a:pt x="184" y="502"/>
                    <a:pt x="185" y="503"/>
                    <a:pt x="186" y="505"/>
                  </a:cubicBezTo>
                  <a:cubicBezTo>
                    <a:pt x="187" y="506"/>
                    <a:pt x="187" y="507"/>
                    <a:pt x="188" y="508"/>
                  </a:cubicBezTo>
                  <a:cubicBezTo>
                    <a:pt x="189" y="509"/>
                    <a:pt x="189" y="506"/>
                    <a:pt x="191" y="507"/>
                  </a:cubicBezTo>
                  <a:cubicBezTo>
                    <a:pt x="190" y="506"/>
                    <a:pt x="190" y="505"/>
                    <a:pt x="189" y="504"/>
                  </a:cubicBezTo>
                  <a:cubicBezTo>
                    <a:pt x="189" y="503"/>
                    <a:pt x="188" y="502"/>
                    <a:pt x="188" y="502"/>
                  </a:cubicBezTo>
                  <a:cubicBezTo>
                    <a:pt x="188" y="503"/>
                    <a:pt x="188" y="504"/>
                    <a:pt x="189" y="505"/>
                  </a:cubicBezTo>
                  <a:cubicBezTo>
                    <a:pt x="184" y="501"/>
                    <a:pt x="186" y="498"/>
                    <a:pt x="188" y="497"/>
                  </a:cubicBezTo>
                  <a:cubicBezTo>
                    <a:pt x="187" y="496"/>
                    <a:pt x="186" y="495"/>
                    <a:pt x="186" y="494"/>
                  </a:cubicBezTo>
                  <a:cubicBezTo>
                    <a:pt x="187" y="493"/>
                    <a:pt x="189" y="497"/>
                    <a:pt x="190" y="496"/>
                  </a:cubicBezTo>
                  <a:cubicBezTo>
                    <a:pt x="190" y="494"/>
                    <a:pt x="188" y="495"/>
                    <a:pt x="189" y="494"/>
                  </a:cubicBezTo>
                  <a:cubicBezTo>
                    <a:pt x="190" y="496"/>
                    <a:pt x="190" y="492"/>
                    <a:pt x="191" y="494"/>
                  </a:cubicBezTo>
                  <a:cubicBezTo>
                    <a:pt x="191" y="495"/>
                    <a:pt x="191" y="495"/>
                    <a:pt x="191" y="495"/>
                  </a:cubicBezTo>
                  <a:cubicBezTo>
                    <a:pt x="192" y="498"/>
                    <a:pt x="193" y="494"/>
                    <a:pt x="194" y="496"/>
                  </a:cubicBezTo>
                  <a:cubicBezTo>
                    <a:pt x="194" y="496"/>
                    <a:pt x="195" y="499"/>
                    <a:pt x="196" y="498"/>
                  </a:cubicBezTo>
                  <a:cubicBezTo>
                    <a:pt x="197" y="498"/>
                    <a:pt x="194" y="496"/>
                    <a:pt x="195" y="495"/>
                  </a:cubicBezTo>
                  <a:cubicBezTo>
                    <a:pt x="196" y="495"/>
                    <a:pt x="197" y="497"/>
                    <a:pt x="197" y="496"/>
                  </a:cubicBezTo>
                  <a:cubicBezTo>
                    <a:pt x="196" y="495"/>
                    <a:pt x="198" y="497"/>
                    <a:pt x="198" y="495"/>
                  </a:cubicBezTo>
                  <a:cubicBezTo>
                    <a:pt x="197" y="494"/>
                    <a:pt x="196" y="493"/>
                    <a:pt x="197" y="491"/>
                  </a:cubicBezTo>
                  <a:cubicBezTo>
                    <a:pt x="195" y="493"/>
                    <a:pt x="195" y="491"/>
                    <a:pt x="195" y="493"/>
                  </a:cubicBezTo>
                  <a:cubicBezTo>
                    <a:pt x="195" y="492"/>
                    <a:pt x="194" y="490"/>
                    <a:pt x="195" y="490"/>
                  </a:cubicBezTo>
                  <a:cubicBezTo>
                    <a:pt x="194" y="489"/>
                    <a:pt x="194" y="488"/>
                    <a:pt x="193" y="487"/>
                  </a:cubicBezTo>
                  <a:cubicBezTo>
                    <a:pt x="192" y="486"/>
                    <a:pt x="192" y="485"/>
                    <a:pt x="191" y="484"/>
                  </a:cubicBezTo>
                  <a:cubicBezTo>
                    <a:pt x="190" y="482"/>
                    <a:pt x="189" y="480"/>
                    <a:pt x="188" y="479"/>
                  </a:cubicBezTo>
                  <a:cubicBezTo>
                    <a:pt x="188" y="478"/>
                    <a:pt x="188" y="476"/>
                    <a:pt x="188" y="475"/>
                  </a:cubicBezTo>
                  <a:cubicBezTo>
                    <a:pt x="189" y="474"/>
                    <a:pt x="189" y="476"/>
                    <a:pt x="190" y="476"/>
                  </a:cubicBezTo>
                  <a:cubicBezTo>
                    <a:pt x="190" y="476"/>
                    <a:pt x="190" y="476"/>
                    <a:pt x="191" y="476"/>
                  </a:cubicBezTo>
                  <a:cubicBezTo>
                    <a:pt x="190" y="474"/>
                    <a:pt x="190" y="473"/>
                    <a:pt x="190" y="471"/>
                  </a:cubicBezTo>
                  <a:cubicBezTo>
                    <a:pt x="191" y="474"/>
                    <a:pt x="192" y="472"/>
                    <a:pt x="193" y="475"/>
                  </a:cubicBezTo>
                  <a:cubicBezTo>
                    <a:pt x="192" y="475"/>
                    <a:pt x="194" y="479"/>
                    <a:pt x="195" y="479"/>
                  </a:cubicBezTo>
                  <a:cubicBezTo>
                    <a:pt x="195" y="477"/>
                    <a:pt x="193" y="475"/>
                    <a:pt x="194" y="474"/>
                  </a:cubicBezTo>
                  <a:cubicBezTo>
                    <a:pt x="195" y="475"/>
                    <a:pt x="196" y="477"/>
                    <a:pt x="197" y="477"/>
                  </a:cubicBezTo>
                  <a:cubicBezTo>
                    <a:pt x="195" y="475"/>
                    <a:pt x="196" y="473"/>
                    <a:pt x="196" y="471"/>
                  </a:cubicBezTo>
                  <a:cubicBezTo>
                    <a:pt x="196" y="472"/>
                    <a:pt x="199" y="479"/>
                    <a:pt x="200" y="479"/>
                  </a:cubicBezTo>
                  <a:cubicBezTo>
                    <a:pt x="199" y="476"/>
                    <a:pt x="199" y="474"/>
                    <a:pt x="200" y="472"/>
                  </a:cubicBezTo>
                  <a:cubicBezTo>
                    <a:pt x="199" y="471"/>
                    <a:pt x="198" y="471"/>
                    <a:pt x="198" y="470"/>
                  </a:cubicBezTo>
                  <a:cubicBezTo>
                    <a:pt x="199" y="472"/>
                    <a:pt x="198" y="467"/>
                    <a:pt x="197" y="467"/>
                  </a:cubicBezTo>
                  <a:cubicBezTo>
                    <a:pt x="198" y="469"/>
                    <a:pt x="197" y="469"/>
                    <a:pt x="196" y="468"/>
                  </a:cubicBezTo>
                  <a:cubicBezTo>
                    <a:pt x="197" y="468"/>
                    <a:pt x="197" y="467"/>
                    <a:pt x="197" y="466"/>
                  </a:cubicBezTo>
                  <a:cubicBezTo>
                    <a:pt x="196" y="463"/>
                    <a:pt x="194" y="460"/>
                    <a:pt x="192" y="459"/>
                  </a:cubicBezTo>
                  <a:cubicBezTo>
                    <a:pt x="193" y="460"/>
                    <a:pt x="193" y="461"/>
                    <a:pt x="194" y="462"/>
                  </a:cubicBezTo>
                  <a:cubicBezTo>
                    <a:pt x="193" y="464"/>
                    <a:pt x="192" y="464"/>
                    <a:pt x="193" y="466"/>
                  </a:cubicBezTo>
                  <a:cubicBezTo>
                    <a:pt x="192" y="464"/>
                    <a:pt x="192" y="464"/>
                    <a:pt x="190" y="463"/>
                  </a:cubicBezTo>
                  <a:cubicBezTo>
                    <a:pt x="191" y="463"/>
                    <a:pt x="192" y="464"/>
                    <a:pt x="191" y="462"/>
                  </a:cubicBezTo>
                  <a:cubicBezTo>
                    <a:pt x="189" y="462"/>
                    <a:pt x="188" y="458"/>
                    <a:pt x="188" y="456"/>
                  </a:cubicBezTo>
                  <a:cubicBezTo>
                    <a:pt x="186" y="454"/>
                    <a:pt x="181" y="447"/>
                    <a:pt x="183" y="445"/>
                  </a:cubicBezTo>
                  <a:cubicBezTo>
                    <a:pt x="183" y="445"/>
                    <a:pt x="182" y="444"/>
                    <a:pt x="182" y="444"/>
                  </a:cubicBezTo>
                  <a:cubicBezTo>
                    <a:pt x="181" y="443"/>
                    <a:pt x="183" y="445"/>
                    <a:pt x="181" y="445"/>
                  </a:cubicBezTo>
                  <a:cubicBezTo>
                    <a:pt x="181" y="444"/>
                    <a:pt x="181" y="444"/>
                    <a:pt x="181" y="444"/>
                  </a:cubicBezTo>
                  <a:cubicBezTo>
                    <a:pt x="181" y="443"/>
                    <a:pt x="182" y="441"/>
                    <a:pt x="181" y="441"/>
                  </a:cubicBezTo>
                  <a:cubicBezTo>
                    <a:pt x="179" y="441"/>
                    <a:pt x="176" y="433"/>
                    <a:pt x="174" y="430"/>
                  </a:cubicBezTo>
                  <a:cubicBezTo>
                    <a:pt x="175" y="429"/>
                    <a:pt x="174" y="426"/>
                    <a:pt x="173" y="426"/>
                  </a:cubicBezTo>
                  <a:cubicBezTo>
                    <a:pt x="174" y="426"/>
                    <a:pt x="173" y="427"/>
                    <a:pt x="173" y="426"/>
                  </a:cubicBezTo>
                  <a:cubicBezTo>
                    <a:pt x="172" y="425"/>
                    <a:pt x="173" y="424"/>
                    <a:pt x="172" y="424"/>
                  </a:cubicBezTo>
                  <a:cubicBezTo>
                    <a:pt x="172" y="424"/>
                    <a:pt x="172" y="425"/>
                    <a:pt x="172" y="424"/>
                  </a:cubicBezTo>
                  <a:cubicBezTo>
                    <a:pt x="171" y="422"/>
                    <a:pt x="172" y="421"/>
                    <a:pt x="173" y="420"/>
                  </a:cubicBezTo>
                  <a:cubicBezTo>
                    <a:pt x="174" y="419"/>
                    <a:pt x="175" y="422"/>
                    <a:pt x="175" y="420"/>
                  </a:cubicBezTo>
                  <a:cubicBezTo>
                    <a:pt x="174" y="419"/>
                    <a:pt x="174" y="414"/>
                    <a:pt x="175" y="412"/>
                  </a:cubicBezTo>
                  <a:cubicBezTo>
                    <a:pt x="176" y="414"/>
                    <a:pt x="178" y="415"/>
                    <a:pt x="178" y="418"/>
                  </a:cubicBezTo>
                  <a:cubicBezTo>
                    <a:pt x="179" y="418"/>
                    <a:pt x="179" y="419"/>
                    <a:pt x="180" y="421"/>
                  </a:cubicBezTo>
                  <a:cubicBezTo>
                    <a:pt x="179" y="420"/>
                    <a:pt x="179" y="421"/>
                    <a:pt x="179" y="422"/>
                  </a:cubicBezTo>
                  <a:cubicBezTo>
                    <a:pt x="180" y="421"/>
                    <a:pt x="181" y="422"/>
                    <a:pt x="180" y="423"/>
                  </a:cubicBezTo>
                  <a:cubicBezTo>
                    <a:pt x="182" y="422"/>
                    <a:pt x="181" y="425"/>
                    <a:pt x="182" y="424"/>
                  </a:cubicBezTo>
                  <a:cubicBezTo>
                    <a:pt x="182" y="421"/>
                    <a:pt x="180" y="421"/>
                    <a:pt x="180" y="419"/>
                  </a:cubicBezTo>
                  <a:cubicBezTo>
                    <a:pt x="182" y="421"/>
                    <a:pt x="183" y="425"/>
                    <a:pt x="185" y="425"/>
                  </a:cubicBezTo>
                  <a:cubicBezTo>
                    <a:pt x="186" y="428"/>
                    <a:pt x="186" y="429"/>
                    <a:pt x="187" y="431"/>
                  </a:cubicBezTo>
                  <a:cubicBezTo>
                    <a:pt x="187" y="429"/>
                    <a:pt x="188" y="433"/>
                    <a:pt x="189" y="433"/>
                  </a:cubicBezTo>
                  <a:cubicBezTo>
                    <a:pt x="190" y="433"/>
                    <a:pt x="189" y="432"/>
                    <a:pt x="190" y="432"/>
                  </a:cubicBezTo>
                  <a:cubicBezTo>
                    <a:pt x="190" y="431"/>
                    <a:pt x="189" y="429"/>
                    <a:pt x="189" y="429"/>
                  </a:cubicBezTo>
                  <a:cubicBezTo>
                    <a:pt x="191" y="431"/>
                    <a:pt x="191" y="433"/>
                    <a:pt x="192" y="435"/>
                  </a:cubicBezTo>
                  <a:cubicBezTo>
                    <a:pt x="192" y="434"/>
                    <a:pt x="194" y="436"/>
                    <a:pt x="195" y="437"/>
                  </a:cubicBezTo>
                  <a:cubicBezTo>
                    <a:pt x="194" y="436"/>
                    <a:pt x="195" y="436"/>
                    <a:pt x="195" y="436"/>
                  </a:cubicBezTo>
                  <a:cubicBezTo>
                    <a:pt x="195" y="435"/>
                    <a:pt x="195" y="435"/>
                    <a:pt x="195" y="434"/>
                  </a:cubicBezTo>
                  <a:cubicBezTo>
                    <a:pt x="196" y="436"/>
                    <a:pt x="195" y="433"/>
                    <a:pt x="196" y="433"/>
                  </a:cubicBezTo>
                  <a:cubicBezTo>
                    <a:pt x="197" y="433"/>
                    <a:pt x="197" y="435"/>
                    <a:pt x="198" y="434"/>
                  </a:cubicBezTo>
                  <a:cubicBezTo>
                    <a:pt x="198" y="433"/>
                    <a:pt x="197" y="430"/>
                    <a:pt x="196" y="430"/>
                  </a:cubicBezTo>
                  <a:cubicBezTo>
                    <a:pt x="197" y="433"/>
                    <a:pt x="194" y="432"/>
                    <a:pt x="193" y="431"/>
                  </a:cubicBezTo>
                  <a:cubicBezTo>
                    <a:pt x="194" y="430"/>
                    <a:pt x="193" y="428"/>
                    <a:pt x="193" y="427"/>
                  </a:cubicBezTo>
                  <a:cubicBezTo>
                    <a:pt x="193" y="426"/>
                    <a:pt x="192" y="424"/>
                    <a:pt x="193" y="424"/>
                  </a:cubicBezTo>
                  <a:cubicBezTo>
                    <a:pt x="193" y="423"/>
                    <a:pt x="192" y="423"/>
                    <a:pt x="192" y="423"/>
                  </a:cubicBezTo>
                  <a:cubicBezTo>
                    <a:pt x="191" y="420"/>
                    <a:pt x="191" y="419"/>
                    <a:pt x="193" y="419"/>
                  </a:cubicBezTo>
                  <a:cubicBezTo>
                    <a:pt x="193" y="418"/>
                    <a:pt x="193" y="418"/>
                    <a:pt x="193" y="417"/>
                  </a:cubicBezTo>
                  <a:cubicBezTo>
                    <a:pt x="194" y="418"/>
                    <a:pt x="195" y="421"/>
                    <a:pt x="194" y="421"/>
                  </a:cubicBezTo>
                  <a:cubicBezTo>
                    <a:pt x="194" y="422"/>
                    <a:pt x="195" y="422"/>
                    <a:pt x="195" y="423"/>
                  </a:cubicBezTo>
                  <a:cubicBezTo>
                    <a:pt x="196" y="424"/>
                    <a:pt x="196" y="424"/>
                    <a:pt x="197" y="425"/>
                  </a:cubicBezTo>
                  <a:cubicBezTo>
                    <a:pt x="197" y="427"/>
                    <a:pt x="198" y="427"/>
                    <a:pt x="199" y="429"/>
                  </a:cubicBezTo>
                  <a:cubicBezTo>
                    <a:pt x="201" y="428"/>
                    <a:pt x="201" y="428"/>
                    <a:pt x="201" y="428"/>
                  </a:cubicBezTo>
                  <a:cubicBezTo>
                    <a:pt x="201" y="426"/>
                    <a:pt x="199" y="426"/>
                    <a:pt x="200" y="426"/>
                  </a:cubicBezTo>
                  <a:cubicBezTo>
                    <a:pt x="201" y="427"/>
                    <a:pt x="202" y="427"/>
                    <a:pt x="202" y="426"/>
                  </a:cubicBezTo>
                  <a:cubicBezTo>
                    <a:pt x="203" y="426"/>
                    <a:pt x="203" y="427"/>
                    <a:pt x="203" y="428"/>
                  </a:cubicBezTo>
                  <a:cubicBezTo>
                    <a:pt x="203" y="426"/>
                    <a:pt x="204" y="426"/>
                    <a:pt x="205" y="427"/>
                  </a:cubicBezTo>
                  <a:cubicBezTo>
                    <a:pt x="205" y="425"/>
                    <a:pt x="205" y="425"/>
                    <a:pt x="205" y="424"/>
                  </a:cubicBezTo>
                  <a:cubicBezTo>
                    <a:pt x="205" y="424"/>
                    <a:pt x="205" y="424"/>
                    <a:pt x="204" y="423"/>
                  </a:cubicBezTo>
                  <a:cubicBezTo>
                    <a:pt x="205" y="423"/>
                    <a:pt x="205" y="422"/>
                    <a:pt x="205" y="422"/>
                  </a:cubicBezTo>
                  <a:cubicBezTo>
                    <a:pt x="206" y="423"/>
                    <a:pt x="207" y="423"/>
                    <a:pt x="209" y="423"/>
                  </a:cubicBezTo>
                  <a:cubicBezTo>
                    <a:pt x="209" y="423"/>
                    <a:pt x="209" y="423"/>
                    <a:pt x="209" y="423"/>
                  </a:cubicBezTo>
                  <a:cubicBezTo>
                    <a:pt x="208" y="421"/>
                    <a:pt x="209" y="420"/>
                    <a:pt x="208" y="420"/>
                  </a:cubicBezTo>
                  <a:cubicBezTo>
                    <a:pt x="209" y="419"/>
                    <a:pt x="209" y="419"/>
                    <a:pt x="210" y="419"/>
                  </a:cubicBezTo>
                  <a:cubicBezTo>
                    <a:pt x="210" y="420"/>
                    <a:pt x="210" y="421"/>
                    <a:pt x="211" y="420"/>
                  </a:cubicBezTo>
                  <a:cubicBezTo>
                    <a:pt x="210" y="419"/>
                    <a:pt x="210" y="417"/>
                    <a:pt x="208" y="417"/>
                  </a:cubicBezTo>
                  <a:cubicBezTo>
                    <a:pt x="208" y="416"/>
                    <a:pt x="208" y="414"/>
                    <a:pt x="209" y="415"/>
                  </a:cubicBezTo>
                  <a:cubicBezTo>
                    <a:pt x="209" y="415"/>
                    <a:pt x="209" y="415"/>
                    <a:pt x="209" y="415"/>
                  </a:cubicBezTo>
                  <a:cubicBezTo>
                    <a:pt x="210" y="414"/>
                    <a:pt x="209" y="413"/>
                    <a:pt x="209" y="412"/>
                  </a:cubicBezTo>
                  <a:cubicBezTo>
                    <a:pt x="210" y="412"/>
                    <a:pt x="209" y="409"/>
                    <a:pt x="210" y="410"/>
                  </a:cubicBezTo>
                  <a:cubicBezTo>
                    <a:pt x="210" y="408"/>
                    <a:pt x="208" y="410"/>
                    <a:pt x="208" y="408"/>
                  </a:cubicBezTo>
                  <a:cubicBezTo>
                    <a:pt x="209" y="407"/>
                    <a:pt x="208" y="405"/>
                    <a:pt x="207" y="402"/>
                  </a:cubicBezTo>
                  <a:cubicBezTo>
                    <a:pt x="207" y="400"/>
                    <a:pt x="206" y="398"/>
                    <a:pt x="204" y="395"/>
                  </a:cubicBezTo>
                  <a:cubicBezTo>
                    <a:pt x="205" y="396"/>
                    <a:pt x="205" y="396"/>
                    <a:pt x="204" y="396"/>
                  </a:cubicBezTo>
                  <a:cubicBezTo>
                    <a:pt x="204" y="394"/>
                    <a:pt x="204" y="392"/>
                    <a:pt x="204" y="390"/>
                  </a:cubicBezTo>
                  <a:cubicBezTo>
                    <a:pt x="204" y="388"/>
                    <a:pt x="204" y="386"/>
                    <a:pt x="202" y="385"/>
                  </a:cubicBezTo>
                  <a:cubicBezTo>
                    <a:pt x="202" y="384"/>
                    <a:pt x="203" y="385"/>
                    <a:pt x="203" y="384"/>
                  </a:cubicBezTo>
                  <a:cubicBezTo>
                    <a:pt x="203" y="384"/>
                    <a:pt x="203" y="383"/>
                    <a:pt x="203" y="383"/>
                  </a:cubicBezTo>
                  <a:cubicBezTo>
                    <a:pt x="203" y="384"/>
                    <a:pt x="203" y="384"/>
                    <a:pt x="204" y="384"/>
                  </a:cubicBezTo>
                  <a:cubicBezTo>
                    <a:pt x="204" y="385"/>
                    <a:pt x="203" y="385"/>
                    <a:pt x="205" y="385"/>
                  </a:cubicBezTo>
                  <a:cubicBezTo>
                    <a:pt x="204" y="382"/>
                    <a:pt x="204" y="379"/>
                    <a:pt x="204" y="375"/>
                  </a:cubicBezTo>
                  <a:cubicBezTo>
                    <a:pt x="203" y="372"/>
                    <a:pt x="203" y="369"/>
                    <a:pt x="203" y="366"/>
                  </a:cubicBezTo>
                  <a:cubicBezTo>
                    <a:pt x="203" y="365"/>
                    <a:pt x="202" y="364"/>
                    <a:pt x="203" y="363"/>
                  </a:cubicBezTo>
                  <a:cubicBezTo>
                    <a:pt x="203" y="363"/>
                    <a:pt x="203" y="364"/>
                    <a:pt x="203" y="364"/>
                  </a:cubicBezTo>
                  <a:cubicBezTo>
                    <a:pt x="202" y="363"/>
                    <a:pt x="202" y="363"/>
                    <a:pt x="202" y="362"/>
                  </a:cubicBezTo>
                  <a:cubicBezTo>
                    <a:pt x="203" y="361"/>
                    <a:pt x="202" y="358"/>
                    <a:pt x="201" y="355"/>
                  </a:cubicBezTo>
                  <a:cubicBezTo>
                    <a:pt x="203" y="350"/>
                    <a:pt x="200" y="346"/>
                    <a:pt x="202" y="342"/>
                  </a:cubicBezTo>
                  <a:cubicBezTo>
                    <a:pt x="202" y="340"/>
                    <a:pt x="202" y="337"/>
                    <a:pt x="203" y="334"/>
                  </a:cubicBezTo>
                  <a:cubicBezTo>
                    <a:pt x="204" y="332"/>
                    <a:pt x="204" y="328"/>
                    <a:pt x="203" y="326"/>
                  </a:cubicBezTo>
                  <a:cubicBezTo>
                    <a:pt x="203" y="326"/>
                    <a:pt x="203" y="325"/>
                    <a:pt x="204" y="326"/>
                  </a:cubicBezTo>
                  <a:cubicBezTo>
                    <a:pt x="204" y="324"/>
                    <a:pt x="203" y="325"/>
                    <a:pt x="203" y="323"/>
                  </a:cubicBezTo>
                  <a:cubicBezTo>
                    <a:pt x="203" y="322"/>
                    <a:pt x="204" y="322"/>
                    <a:pt x="204" y="321"/>
                  </a:cubicBezTo>
                  <a:cubicBezTo>
                    <a:pt x="204" y="320"/>
                    <a:pt x="204" y="319"/>
                    <a:pt x="203" y="319"/>
                  </a:cubicBezTo>
                  <a:cubicBezTo>
                    <a:pt x="204" y="318"/>
                    <a:pt x="205" y="318"/>
                    <a:pt x="205" y="317"/>
                  </a:cubicBezTo>
                  <a:cubicBezTo>
                    <a:pt x="204" y="316"/>
                    <a:pt x="206" y="314"/>
                    <a:pt x="206" y="313"/>
                  </a:cubicBezTo>
                  <a:cubicBezTo>
                    <a:pt x="207" y="307"/>
                    <a:pt x="209" y="300"/>
                    <a:pt x="210" y="292"/>
                  </a:cubicBezTo>
                  <a:cubicBezTo>
                    <a:pt x="209" y="293"/>
                    <a:pt x="209" y="296"/>
                    <a:pt x="208" y="294"/>
                  </a:cubicBezTo>
                  <a:cubicBezTo>
                    <a:pt x="209" y="296"/>
                    <a:pt x="207" y="298"/>
                    <a:pt x="208" y="300"/>
                  </a:cubicBezTo>
                  <a:cubicBezTo>
                    <a:pt x="207" y="301"/>
                    <a:pt x="207" y="304"/>
                    <a:pt x="207" y="306"/>
                  </a:cubicBezTo>
                  <a:cubicBezTo>
                    <a:pt x="206" y="307"/>
                    <a:pt x="206" y="307"/>
                    <a:pt x="206" y="309"/>
                  </a:cubicBezTo>
                  <a:cubicBezTo>
                    <a:pt x="206" y="309"/>
                    <a:pt x="205" y="310"/>
                    <a:pt x="205" y="310"/>
                  </a:cubicBezTo>
                  <a:cubicBezTo>
                    <a:pt x="204" y="308"/>
                    <a:pt x="205" y="307"/>
                    <a:pt x="205" y="305"/>
                  </a:cubicBezTo>
                  <a:cubicBezTo>
                    <a:pt x="206" y="303"/>
                    <a:pt x="206" y="301"/>
                    <a:pt x="206" y="299"/>
                  </a:cubicBezTo>
                  <a:cubicBezTo>
                    <a:pt x="205" y="302"/>
                    <a:pt x="204" y="303"/>
                    <a:pt x="204" y="305"/>
                  </a:cubicBezTo>
                  <a:cubicBezTo>
                    <a:pt x="204" y="307"/>
                    <a:pt x="203" y="309"/>
                    <a:pt x="203" y="312"/>
                  </a:cubicBezTo>
                  <a:cubicBezTo>
                    <a:pt x="202" y="312"/>
                    <a:pt x="202" y="312"/>
                    <a:pt x="201" y="313"/>
                  </a:cubicBezTo>
                  <a:cubicBezTo>
                    <a:pt x="202" y="314"/>
                    <a:pt x="202" y="316"/>
                    <a:pt x="201" y="319"/>
                  </a:cubicBezTo>
                  <a:cubicBezTo>
                    <a:pt x="201" y="322"/>
                    <a:pt x="200" y="324"/>
                    <a:pt x="199" y="325"/>
                  </a:cubicBezTo>
                  <a:cubicBezTo>
                    <a:pt x="199" y="329"/>
                    <a:pt x="200" y="332"/>
                    <a:pt x="198" y="334"/>
                  </a:cubicBezTo>
                  <a:cubicBezTo>
                    <a:pt x="199" y="334"/>
                    <a:pt x="200" y="340"/>
                    <a:pt x="198" y="340"/>
                  </a:cubicBezTo>
                  <a:cubicBezTo>
                    <a:pt x="197" y="340"/>
                    <a:pt x="198" y="339"/>
                    <a:pt x="197" y="339"/>
                  </a:cubicBezTo>
                  <a:cubicBezTo>
                    <a:pt x="197" y="340"/>
                    <a:pt x="198" y="343"/>
                    <a:pt x="197" y="344"/>
                  </a:cubicBezTo>
                  <a:cubicBezTo>
                    <a:pt x="197" y="344"/>
                    <a:pt x="197" y="345"/>
                    <a:pt x="197" y="346"/>
                  </a:cubicBezTo>
                  <a:cubicBezTo>
                    <a:pt x="197" y="346"/>
                    <a:pt x="197" y="347"/>
                    <a:pt x="197" y="349"/>
                  </a:cubicBezTo>
                  <a:cubicBezTo>
                    <a:pt x="197" y="351"/>
                    <a:pt x="197" y="353"/>
                    <a:pt x="198" y="354"/>
                  </a:cubicBezTo>
                  <a:cubicBezTo>
                    <a:pt x="198" y="356"/>
                    <a:pt x="197" y="356"/>
                    <a:pt x="196" y="355"/>
                  </a:cubicBezTo>
                  <a:cubicBezTo>
                    <a:pt x="197" y="357"/>
                    <a:pt x="197" y="358"/>
                    <a:pt x="198" y="361"/>
                  </a:cubicBezTo>
                  <a:cubicBezTo>
                    <a:pt x="197" y="361"/>
                    <a:pt x="197" y="362"/>
                    <a:pt x="196" y="364"/>
                  </a:cubicBezTo>
                  <a:cubicBezTo>
                    <a:pt x="196" y="365"/>
                    <a:pt x="196" y="366"/>
                    <a:pt x="197" y="368"/>
                  </a:cubicBezTo>
                  <a:cubicBezTo>
                    <a:pt x="197" y="371"/>
                    <a:pt x="197" y="373"/>
                    <a:pt x="196" y="375"/>
                  </a:cubicBezTo>
                  <a:cubicBezTo>
                    <a:pt x="196" y="373"/>
                    <a:pt x="196" y="372"/>
                    <a:pt x="195" y="370"/>
                  </a:cubicBezTo>
                  <a:cubicBezTo>
                    <a:pt x="195" y="368"/>
                    <a:pt x="195" y="366"/>
                    <a:pt x="195" y="364"/>
                  </a:cubicBezTo>
                  <a:cubicBezTo>
                    <a:pt x="194" y="359"/>
                    <a:pt x="194" y="355"/>
                    <a:pt x="193" y="351"/>
                  </a:cubicBezTo>
                  <a:cubicBezTo>
                    <a:pt x="193" y="353"/>
                    <a:pt x="193" y="354"/>
                    <a:pt x="193" y="356"/>
                  </a:cubicBezTo>
                  <a:cubicBezTo>
                    <a:pt x="193" y="357"/>
                    <a:pt x="193" y="358"/>
                    <a:pt x="194" y="359"/>
                  </a:cubicBezTo>
                  <a:cubicBezTo>
                    <a:pt x="192" y="359"/>
                    <a:pt x="193" y="363"/>
                    <a:pt x="192" y="363"/>
                  </a:cubicBezTo>
                  <a:cubicBezTo>
                    <a:pt x="192" y="361"/>
                    <a:pt x="192" y="358"/>
                    <a:pt x="191" y="356"/>
                  </a:cubicBezTo>
                  <a:cubicBezTo>
                    <a:pt x="191" y="353"/>
                    <a:pt x="192" y="351"/>
                    <a:pt x="193" y="350"/>
                  </a:cubicBezTo>
                  <a:cubicBezTo>
                    <a:pt x="192" y="350"/>
                    <a:pt x="192" y="352"/>
                    <a:pt x="191" y="352"/>
                  </a:cubicBezTo>
                  <a:cubicBezTo>
                    <a:pt x="191" y="351"/>
                    <a:pt x="191" y="349"/>
                    <a:pt x="192" y="348"/>
                  </a:cubicBezTo>
                  <a:cubicBezTo>
                    <a:pt x="192" y="346"/>
                    <a:pt x="192" y="345"/>
                    <a:pt x="191" y="343"/>
                  </a:cubicBezTo>
                  <a:cubicBezTo>
                    <a:pt x="192" y="343"/>
                    <a:pt x="192" y="343"/>
                    <a:pt x="193" y="342"/>
                  </a:cubicBezTo>
                  <a:cubicBezTo>
                    <a:pt x="193" y="338"/>
                    <a:pt x="193" y="333"/>
                    <a:pt x="194" y="331"/>
                  </a:cubicBezTo>
                  <a:cubicBezTo>
                    <a:pt x="194" y="330"/>
                    <a:pt x="196" y="328"/>
                    <a:pt x="196" y="326"/>
                  </a:cubicBezTo>
                  <a:cubicBezTo>
                    <a:pt x="196" y="325"/>
                    <a:pt x="195" y="324"/>
                    <a:pt x="196" y="323"/>
                  </a:cubicBezTo>
                  <a:cubicBezTo>
                    <a:pt x="196" y="321"/>
                    <a:pt x="198" y="318"/>
                    <a:pt x="197" y="319"/>
                  </a:cubicBezTo>
                  <a:cubicBezTo>
                    <a:pt x="198" y="317"/>
                    <a:pt x="199" y="315"/>
                    <a:pt x="198" y="313"/>
                  </a:cubicBezTo>
                  <a:cubicBezTo>
                    <a:pt x="199" y="313"/>
                    <a:pt x="199" y="309"/>
                    <a:pt x="200" y="309"/>
                  </a:cubicBezTo>
                  <a:cubicBezTo>
                    <a:pt x="200" y="307"/>
                    <a:pt x="199" y="307"/>
                    <a:pt x="200" y="305"/>
                  </a:cubicBezTo>
                  <a:cubicBezTo>
                    <a:pt x="201" y="304"/>
                    <a:pt x="202" y="304"/>
                    <a:pt x="202" y="302"/>
                  </a:cubicBezTo>
                  <a:cubicBezTo>
                    <a:pt x="203" y="298"/>
                    <a:pt x="202" y="295"/>
                    <a:pt x="205" y="290"/>
                  </a:cubicBezTo>
                  <a:cubicBezTo>
                    <a:pt x="205" y="289"/>
                    <a:pt x="204" y="290"/>
                    <a:pt x="205" y="289"/>
                  </a:cubicBezTo>
                  <a:cubicBezTo>
                    <a:pt x="205" y="287"/>
                    <a:pt x="205" y="285"/>
                    <a:pt x="206" y="284"/>
                  </a:cubicBezTo>
                  <a:cubicBezTo>
                    <a:pt x="206" y="282"/>
                    <a:pt x="207" y="281"/>
                    <a:pt x="208" y="280"/>
                  </a:cubicBezTo>
                  <a:cubicBezTo>
                    <a:pt x="207" y="278"/>
                    <a:pt x="209" y="276"/>
                    <a:pt x="210" y="275"/>
                  </a:cubicBezTo>
                  <a:cubicBezTo>
                    <a:pt x="211" y="272"/>
                    <a:pt x="212" y="267"/>
                    <a:pt x="214" y="268"/>
                  </a:cubicBezTo>
                  <a:cubicBezTo>
                    <a:pt x="214" y="267"/>
                    <a:pt x="213" y="267"/>
                    <a:pt x="213" y="265"/>
                  </a:cubicBezTo>
                  <a:cubicBezTo>
                    <a:pt x="214" y="266"/>
                    <a:pt x="215" y="265"/>
                    <a:pt x="215" y="264"/>
                  </a:cubicBezTo>
                  <a:cubicBezTo>
                    <a:pt x="214" y="262"/>
                    <a:pt x="218" y="258"/>
                    <a:pt x="218" y="256"/>
                  </a:cubicBezTo>
                  <a:cubicBezTo>
                    <a:pt x="220" y="255"/>
                    <a:pt x="221" y="253"/>
                    <a:pt x="222" y="250"/>
                  </a:cubicBezTo>
                  <a:cubicBezTo>
                    <a:pt x="222" y="249"/>
                    <a:pt x="223" y="248"/>
                    <a:pt x="223" y="247"/>
                  </a:cubicBezTo>
                  <a:cubicBezTo>
                    <a:pt x="224" y="246"/>
                    <a:pt x="224" y="245"/>
                    <a:pt x="225" y="244"/>
                  </a:cubicBezTo>
                  <a:cubicBezTo>
                    <a:pt x="226" y="244"/>
                    <a:pt x="226" y="245"/>
                    <a:pt x="227" y="244"/>
                  </a:cubicBezTo>
                  <a:cubicBezTo>
                    <a:pt x="226" y="243"/>
                    <a:pt x="225" y="244"/>
                    <a:pt x="226" y="243"/>
                  </a:cubicBezTo>
                  <a:cubicBezTo>
                    <a:pt x="227" y="241"/>
                    <a:pt x="228" y="240"/>
                    <a:pt x="229" y="239"/>
                  </a:cubicBezTo>
                  <a:cubicBezTo>
                    <a:pt x="228" y="239"/>
                    <a:pt x="227" y="240"/>
                    <a:pt x="228" y="238"/>
                  </a:cubicBezTo>
                  <a:cubicBezTo>
                    <a:pt x="229" y="237"/>
                    <a:pt x="233" y="234"/>
                    <a:pt x="232" y="233"/>
                  </a:cubicBezTo>
                  <a:cubicBezTo>
                    <a:pt x="233" y="231"/>
                    <a:pt x="234" y="230"/>
                    <a:pt x="235" y="229"/>
                  </a:cubicBezTo>
                  <a:cubicBezTo>
                    <a:pt x="236" y="228"/>
                    <a:pt x="237" y="227"/>
                    <a:pt x="237" y="226"/>
                  </a:cubicBezTo>
                  <a:cubicBezTo>
                    <a:pt x="239" y="224"/>
                    <a:pt x="240" y="222"/>
                    <a:pt x="242" y="220"/>
                  </a:cubicBezTo>
                  <a:cubicBezTo>
                    <a:pt x="243" y="220"/>
                    <a:pt x="246" y="216"/>
                    <a:pt x="247" y="214"/>
                  </a:cubicBezTo>
                  <a:cubicBezTo>
                    <a:pt x="249" y="214"/>
                    <a:pt x="250" y="214"/>
                    <a:pt x="251" y="213"/>
                  </a:cubicBezTo>
                  <a:cubicBezTo>
                    <a:pt x="252" y="212"/>
                    <a:pt x="254" y="209"/>
                    <a:pt x="256" y="208"/>
                  </a:cubicBezTo>
                  <a:cubicBezTo>
                    <a:pt x="260" y="205"/>
                    <a:pt x="260" y="203"/>
                    <a:pt x="265" y="200"/>
                  </a:cubicBezTo>
                  <a:cubicBezTo>
                    <a:pt x="265" y="200"/>
                    <a:pt x="263" y="201"/>
                    <a:pt x="264" y="201"/>
                  </a:cubicBezTo>
                  <a:cubicBezTo>
                    <a:pt x="265" y="200"/>
                    <a:pt x="265" y="199"/>
                    <a:pt x="266" y="198"/>
                  </a:cubicBezTo>
                  <a:cubicBezTo>
                    <a:pt x="267" y="198"/>
                    <a:pt x="270" y="194"/>
                    <a:pt x="270" y="196"/>
                  </a:cubicBezTo>
                  <a:cubicBezTo>
                    <a:pt x="272" y="195"/>
                    <a:pt x="271" y="194"/>
                    <a:pt x="273" y="192"/>
                  </a:cubicBezTo>
                  <a:cubicBezTo>
                    <a:pt x="274" y="192"/>
                    <a:pt x="274" y="192"/>
                    <a:pt x="276" y="191"/>
                  </a:cubicBezTo>
                  <a:cubicBezTo>
                    <a:pt x="275" y="191"/>
                    <a:pt x="276" y="190"/>
                    <a:pt x="277" y="189"/>
                  </a:cubicBezTo>
                  <a:cubicBezTo>
                    <a:pt x="278" y="189"/>
                    <a:pt x="278" y="189"/>
                    <a:pt x="278" y="189"/>
                  </a:cubicBezTo>
                  <a:cubicBezTo>
                    <a:pt x="280" y="187"/>
                    <a:pt x="282" y="186"/>
                    <a:pt x="283" y="185"/>
                  </a:cubicBezTo>
                  <a:cubicBezTo>
                    <a:pt x="285" y="184"/>
                    <a:pt x="287" y="184"/>
                    <a:pt x="289" y="182"/>
                  </a:cubicBezTo>
                  <a:cubicBezTo>
                    <a:pt x="289" y="182"/>
                    <a:pt x="288" y="181"/>
                    <a:pt x="290" y="181"/>
                  </a:cubicBezTo>
                  <a:cubicBezTo>
                    <a:pt x="290" y="182"/>
                    <a:pt x="294" y="180"/>
                    <a:pt x="296" y="179"/>
                  </a:cubicBezTo>
                  <a:cubicBezTo>
                    <a:pt x="295" y="178"/>
                    <a:pt x="293" y="180"/>
                    <a:pt x="293" y="179"/>
                  </a:cubicBezTo>
                  <a:cubicBezTo>
                    <a:pt x="295" y="178"/>
                    <a:pt x="295" y="179"/>
                    <a:pt x="295" y="177"/>
                  </a:cubicBezTo>
                  <a:cubicBezTo>
                    <a:pt x="296" y="177"/>
                    <a:pt x="296" y="178"/>
                    <a:pt x="297" y="178"/>
                  </a:cubicBezTo>
                  <a:cubicBezTo>
                    <a:pt x="297" y="177"/>
                    <a:pt x="296" y="176"/>
                    <a:pt x="298" y="176"/>
                  </a:cubicBezTo>
                  <a:cubicBezTo>
                    <a:pt x="298" y="177"/>
                    <a:pt x="299" y="176"/>
                    <a:pt x="299" y="177"/>
                  </a:cubicBezTo>
                  <a:cubicBezTo>
                    <a:pt x="302" y="174"/>
                    <a:pt x="306" y="172"/>
                    <a:pt x="310" y="170"/>
                  </a:cubicBezTo>
                  <a:cubicBezTo>
                    <a:pt x="314" y="168"/>
                    <a:pt x="319" y="166"/>
                    <a:pt x="323" y="163"/>
                  </a:cubicBezTo>
                  <a:cubicBezTo>
                    <a:pt x="328" y="162"/>
                    <a:pt x="335" y="161"/>
                    <a:pt x="338" y="158"/>
                  </a:cubicBezTo>
                  <a:cubicBezTo>
                    <a:pt x="341" y="157"/>
                    <a:pt x="343" y="156"/>
                    <a:pt x="345" y="156"/>
                  </a:cubicBezTo>
                  <a:cubicBezTo>
                    <a:pt x="348" y="155"/>
                    <a:pt x="350" y="154"/>
                    <a:pt x="353" y="153"/>
                  </a:cubicBezTo>
                  <a:cubicBezTo>
                    <a:pt x="354" y="153"/>
                    <a:pt x="355" y="154"/>
                    <a:pt x="357" y="153"/>
                  </a:cubicBezTo>
                  <a:cubicBezTo>
                    <a:pt x="356" y="153"/>
                    <a:pt x="356" y="152"/>
                    <a:pt x="357" y="152"/>
                  </a:cubicBezTo>
                  <a:cubicBezTo>
                    <a:pt x="358" y="152"/>
                    <a:pt x="359" y="152"/>
                    <a:pt x="360" y="153"/>
                  </a:cubicBezTo>
                  <a:cubicBezTo>
                    <a:pt x="360" y="152"/>
                    <a:pt x="361" y="152"/>
                    <a:pt x="361" y="152"/>
                  </a:cubicBezTo>
                  <a:cubicBezTo>
                    <a:pt x="364" y="153"/>
                    <a:pt x="366" y="149"/>
                    <a:pt x="370" y="150"/>
                  </a:cubicBezTo>
                  <a:cubicBezTo>
                    <a:pt x="371" y="150"/>
                    <a:pt x="373" y="149"/>
                    <a:pt x="374" y="149"/>
                  </a:cubicBezTo>
                  <a:cubicBezTo>
                    <a:pt x="376" y="148"/>
                    <a:pt x="378" y="148"/>
                    <a:pt x="380" y="148"/>
                  </a:cubicBezTo>
                  <a:cubicBezTo>
                    <a:pt x="382" y="148"/>
                    <a:pt x="384" y="147"/>
                    <a:pt x="386" y="147"/>
                  </a:cubicBezTo>
                  <a:cubicBezTo>
                    <a:pt x="387" y="147"/>
                    <a:pt x="389" y="146"/>
                    <a:pt x="390" y="145"/>
                  </a:cubicBezTo>
                  <a:cubicBezTo>
                    <a:pt x="388" y="145"/>
                    <a:pt x="388" y="147"/>
                    <a:pt x="386" y="146"/>
                  </a:cubicBezTo>
                  <a:cubicBezTo>
                    <a:pt x="387" y="145"/>
                    <a:pt x="389" y="144"/>
                    <a:pt x="392" y="144"/>
                  </a:cubicBezTo>
                  <a:cubicBezTo>
                    <a:pt x="393" y="144"/>
                    <a:pt x="394" y="144"/>
                    <a:pt x="395" y="144"/>
                  </a:cubicBezTo>
                  <a:cubicBezTo>
                    <a:pt x="397" y="143"/>
                    <a:pt x="398" y="143"/>
                    <a:pt x="400" y="143"/>
                  </a:cubicBezTo>
                  <a:cubicBezTo>
                    <a:pt x="399" y="142"/>
                    <a:pt x="399" y="142"/>
                    <a:pt x="399" y="142"/>
                  </a:cubicBezTo>
                  <a:cubicBezTo>
                    <a:pt x="401" y="141"/>
                    <a:pt x="406" y="141"/>
                    <a:pt x="407" y="142"/>
                  </a:cubicBezTo>
                  <a:cubicBezTo>
                    <a:pt x="409" y="141"/>
                    <a:pt x="411" y="141"/>
                    <a:pt x="414" y="142"/>
                  </a:cubicBezTo>
                  <a:cubicBezTo>
                    <a:pt x="415" y="142"/>
                    <a:pt x="417" y="142"/>
                    <a:pt x="418" y="142"/>
                  </a:cubicBezTo>
                  <a:cubicBezTo>
                    <a:pt x="420" y="142"/>
                    <a:pt x="421" y="142"/>
                    <a:pt x="422" y="142"/>
                  </a:cubicBezTo>
                  <a:cubicBezTo>
                    <a:pt x="422" y="143"/>
                    <a:pt x="423" y="143"/>
                    <a:pt x="424" y="142"/>
                  </a:cubicBezTo>
                  <a:cubicBezTo>
                    <a:pt x="424" y="143"/>
                    <a:pt x="424" y="144"/>
                    <a:pt x="425" y="144"/>
                  </a:cubicBezTo>
                  <a:cubicBezTo>
                    <a:pt x="425" y="143"/>
                    <a:pt x="427" y="144"/>
                    <a:pt x="429" y="144"/>
                  </a:cubicBezTo>
                  <a:cubicBezTo>
                    <a:pt x="431" y="144"/>
                    <a:pt x="432" y="145"/>
                    <a:pt x="433" y="144"/>
                  </a:cubicBezTo>
                  <a:cubicBezTo>
                    <a:pt x="434" y="145"/>
                    <a:pt x="436" y="145"/>
                    <a:pt x="438" y="145"/>
                  </a:cubicBezTo>
                  <a:cubicBezTo>
                    <a:pt x="439" y="146"/>
                    <a:pt x="441" y="146"/>
                    <a:pt x="442" y="146"/>
                  </a:cubicBezTo>
                  <a:cubicBezTo>
                    <a:pt x="443" y="145"/>
                    <a:pt x="448" y="146"/>
                    <a:pt x="450" y="147"/>
                  </a:cubicBezTo>
                  <a:cubicBezTo>
                    <a:pt x="450" y="146"/>
                    <a:pt x="450" y="146"/>
                    <a:pt x="450" y="145"/>
                  </a:cubicBezTo>
                  <a:cubicBezTo>
                    <a:pt x="451" y="146"/>
                    <a:pt x="451" y="145"/>
                    <a:pt x="452" y="145"/>
                  </a:cubicBezTo>
                  <a:cubicBezTo>
                    <a:pt x="455" y="145"/>
                    <a:pt x="455" y="146"/>
                    <a:pt x="457" y="146"/>
                  </a:cubicBezTo>
                  <a:cubicBezTo>
                    <a:pt x="456" y="146"/>
                    <a:pt x="456" y="148"/>
                    <a:pt x="457" y="147"/>
                  </a:cubicBezTo>
                  <a:cubicBezTo>
                    <a:pt x="457" y="145"/>
                    <a:pt x="462" y="146"/>
                    <a:pt x="464" y="147"/>
                  </a:cubicBezTo>
                  <a:cubicBezTo>
                    <a:pt x="464" y="146"/>
                    <a:pt x="466" y="148"/>
                    <a:pt x="467" y="147"/>
                  </a:cubicBezTo>
                  <a:cubicBezTo>
                    <a:pt x="467" y="146"/>
                    <a:pt x="466" y="146"/>
                    <a:pt x="465" y="145"/>
                  </a:cubicBezTo>
                  <a:cubicBezTo>
                    <a:pt x="465" y="145"/>
                    <a:pt x="465" y="146"/>
                    <a:pt x="464" y="146"/>
                  </a:cubicBezTo>
                  <a:cubicBezTo>
                    <a:pt x="462" y="145"/>
                    <a:pt x="461" y="143"/>
                    <a:pt x="459" y="142"/>
                  </a:cubicBezTo>
                  <a:cubicBezTo>
                    <a:pt x="461" y="143"/>
                    <a:pt x="462" y="143"/>
                    <a:pt x="462" y="143"/>
                  </a:cubicBezTo>
                  <a:cubicBezTo>
                    <a:pt x="458" y="142"/>
                    <a:pt x="457" y="142"/>
                    <a:pt x="452" y="141"/>
                  </a:cubicBezTo>
                  <a:cubicBezTo>
                    <a:pt x="452" y="140"/>
                    <a:pt x="451" y="140"/>
                    <a:pt x="451" y="139"/>
                  </a:cubicBezTo>
                  <a:cubicBezTo>
                    <a:pt x="449" y="139"/>
                    <a:pt x="448" y="139"/>
                    <a:pt x="446" y="139"/>
                  </a:cubicBezTo>
                  <a:cubicBezTo>
                    <a:pt x="446" y="139"/>
                    <a:pt x="444" y="138"/>
                    <a:pt x="442" y="138"/>
                  </a:cubicBezTo>
                  <a:cubicBezTo>
                    <a:pt x="440" y="137"/>
                    <a:pt x="438" y="137"/>
                    <a:pt x="436" y="136"/>
                  </a:cubicBezTo>
                  <a:cubicBezTo>
                    <a:pt x="434" y="136"/>
                    <a:pt x="431" y="137"/>
                    <a:pt x="430" y="135"/>
                  </a:cubicBezTo>
                  <a:cubicBezTo>
                    <a:pt x="429" y="135"/>
                    <a:pt x="429" y="136"/>
                    <a:pt x="428" y="136"/>
                  </a:cubicBezTo>
                  <a:cubicBezTo>
                    <a:pt x="427" y="136"/>
                    <a:pt x="428" y="134"/>
                    <a:pt x="426" y="134"/>
                  </a:cubicBezTo>
                  <a:cubicBezTo>
                    <a:pt x="426" y="135"/>
                    <a:pt x="425" y="134"/>
                    <a:pt x="424" y="135"/>
                  </a:cubicBezTo>
                  <a:cubicBezTo>
                    <a:pt x="423" y="134"/>
                    <a:pt x="420" y="134"/>
                    <a:pt x="419" y="133"/>
                  </a:cubicBezTo>
                  <a:cubicBezTo>
                    <a:pt x="421" y="132"/>
                    <a:pt x="425" y="132"/>
                    <a:pt x="423" y="131"/>
                  </a:cubicBezTo>
                  <a:cubicBezTo>
                    <a:pt x="420" y="134"/>
                    <a:pt x="412" y="133"/>
                    <a:pt x="410" y="130"/>
                  </a:cubicBezTo>
                  <a:cubicBezTo>
                    <a:pt x="408" y="130"/>
                    <a:pt x="411" y="131"/>
                    <a:pt x="410" y="131"/>
                  </a:cubicBezTo>
                  <a:cubicBezTo>
                    <a:pt x="408" y="130"/>
                    <a:pt x="407" y="130"/>
                    <a:pt x="407" y="128"/>
                  </a:cubicBezTo>
                  <a:cubicBezTo>
                    <a:pt x="407" y="128"/>
                    <a:pt x="408" y="128"/>
                    <a:pt x="409" y="128"/>
                  </a:cubicBezTo>
                  <a:cubicBezTo>
                    <a:pt x="409" y="127"/>
                    <a:pt x="408" y="126"/>
                    <a:pt x="407" y="126"/>
                  </a:cubicBezTo>
                  <a:cubicBezTo>
                    <a:pt x="406" y="126"/>
                    <a:pt x="404" y="126"/>
                    <a:pt x="402" y="126"/>
                  </a:cubicBezTo>
                  <a:cubicBezTo>
                    <a:pt x="403" y="124"/>
                    <a:pt x="405" y="124"/>
                    <a:pt x="407" y="124"/>
                  </a:cubicBezTo>
                  <a:cubicBezTo>
                    <a:pt x="409" y="124"/>
                    <a:pt x="411" y="125"/>
                    <a:pt x="414" y="125"/>
                  </a:cubicBezTo>
                  <a:cubicBezTo>
                    <a:pt x="414" y="124"/>
                    <a:pt x="413" y="124"/>
                    <a:pt x="412" y="123"/>
                  </a:cubicBezTo>
                  <a:cubicBezTo>
                    <a:pt x="414" y="123"/>
                    <a:pt x="417" y="123"/>
                    <a:pt x="419" y="124"/>
                  </a:cubicBezTo>
                  <a:cubicBezTo>
                    <a:pt x="421" y="124"/>
                    <a:pt x="423" y="124"/>
                    <a:pt x="425" y="123"/>
                  </a:cubicBezTo>
                  <a:cubicBezTo>
                    <a:pt x="424" y="123"/>
                    <a:pt x="422" y="123"/>
                    <a:pt x="420" y="122"/>
                  </a:cubicBezTo>
                  <a:cubicBezTo>
                    <a:pt x="425" y="123"/>
                    <a:pt x="429" y="123"/>
                    <a:pt x="432" y="123"/>
                  </a:cubicBezTo>
                  <a:cubicBezTo>
                    <a:pt x="436" y="124"/>
                    <a:pt x="440" y="125"/>
                    <a:pt x="445" y="125"/>
                  </a:cubicBezTo>
                  <a:cubicBezTo>
                    <a:pt x="444" y="126"/>
                    <a:pt x="444" y="126"/>
                    <a:pt x="443" y="126"/>
                  </a:cubicBezTo>
                  <a:cubicBezTo>
                    <a:pt x="446" y="126"/>
                    <a:pt x="447" y="125"/>
                    <a:pt x="449" y="126"/>
                  </a:cubicBezTo>
                  <a:cubicBezTo>
                    <a:pt x="449" y="126"/>
                    <a:pt x="449" y="126"/>
                    <a:pt x="450" y="127"/>
                  </a:cubicBezTo>
                  <a:cubicBezTo>
                    <a:pt x="450" y="126"/>
                    <a:pt x="451" y="127"/>
                    <a:pt x="451" y="127"/>
                  </a:cubicBezTo>
                  <a:cubicBezTo>
                    <a:pt x="452" y="126"/>
                    <a:pt x="449" y="126"/>
                    <a:pt x="450" y="125"/>
                  </a:cubicBezTo>
                  <a:cubicBezTo>
                    <a:pt x="451" y="125"/>
                    <a:pt x="453" y="125"/>
                    <a:pt x="455" y="126"/>
                  </a:cubicBezTo>
                  <a:cubicBezTo>
                    <a:pt x="457" y="126"/>
                    <a:pt x="459" y="127"/>
                    <a:pt x="462" y="127"/>
                  </a:cubicBezTo>
                  <a:cubicBezTo>
                    <a:pt x="463" y="128"/>
                    <a:pt x="465" y="128"/>
                    <a:pt x="467" y="129"/>
                  </a:cubicBezTo>
                  <a:cubicBezTo>
                    <a:pt x="467" y="128"/>
                    <a:pt x="466" y="127"/>
                    <a:pt x="469" y="127"/>
                  </a:cubicBezTo>
                  <a:cubicBezTo>
                    <a:pt x="469" y="129"/>
                    <a:pt x="472" y="131"/>
                    <a:pt x="468" y="131"/>
                  </a:cubicBezTo>
                  <a:cubicBezTo>
                    <a:pt x="469" y="131"/>
                    <a:pt x="468" y="132"/>
                    <a:pt x="469" y="132"/>
                  </a:cubicBezTo>
                  <a:cubicBezTo>
                    <a:pt x="469" y="130"/>
                    <a:pt x="472" y="132"/>
                    <a:pt x="475" y="133"/>
                  </a:cubicBezTo>
                  <a:cubicBezTo>
                    <a:pt x="475" y="131"/>
                    <a:pt x="479" y="132"/>
                    <a:pt x="479" y="133"/>
                  </a:cubicBezTo>
                  <a:cubicBezTo>
                    <a:pt x="480" y="132"/>
                    <a:pt x="480" y="132"/>
                    <a:pt x="482" y="133"/>
                  </a:cubicBezTo>
                  <a:cubicBezTo>
                    <a:pt x="484" y="135"/>
                    <a:pt x="481" y="134"/>
                    <a:pt x="480" y="135"/>
                  </a:cubicBezTo>
                  <a:cubicBezTo>
                    <a:pt x="482" y="135"/>
                    <a:pt x="484" y="136"/>
                    <a:pt x="485" y="136"/>
                  </a:cubicBezTo>
                  <a:cubicBezTo>
                    <a:pt x="482" y="134"/>
                    <a:pt x="488" y="136"/>
                    <a:pt x="485" y="134"/>
                  </a:cubicBezTo>
                  <a:cubicBezTo>
                    <a:pt x="484" y="134"/>
                    <a:pt x="485" y="135"/>
                    <a:pt x="483" y="134"/>
                  </a:cubicBezTo>
                  <a:cubicBezTo>
                    <a:pt x="483" y="133"/>
                    <a:pt x="484" y="133"/>
                    <a:pt x="486" y="133"/>
                  </a:cubicBezTo>
                  <a:cubicBezTo>
                    <a:pt x="487" y="134"/>
                    <a:pt x="487" y="136"/>
                    <a:pt x="487" y="137"/>
                  </a:cubicBezTo>
                  <a:cubicBezTo>
                    <a:pt x="489" y="137"/>
                    <a:pt x="491" y="138"/>
                    <a:pt x="493" y="138"/>
                  </a:cubicBezTo>
                  <a:cubicBezTo>
                    <a:pt x="490" y="138"/>
                    <a:pt x="486" y="135"/>
                    <a:pt x="488" y="134"/>
                  </a:cubicBezTo>
                  <a:cubicBezTo>
                    <a:pt x="491" y="135"/>
                    <a:pt x="489" y="136"/>
                    <a:pt x="490" y="136"/>
                  </a:cubicBezTo>
                  <a:cubicBezTo>
                    <a:pt x="491" y="136"/>
                    <a:pt x="495" y="137"/>
                    <a:pt x="493" y="138"/>
                  </a:cubicBezTo>
                  <a:cubicBezTo>
                    <a:pt x="495" y="139"/>
                    <a:pt x="495" y="138"/>
                    <a:pt x="495" y="137"/>
                  </a:cubicBezTo>
                  <a:cubicBezTo>
                    <a:pt x="497" y="137"/>
                    <a:pt x="497" y="138"/>
                    <a:pt x="495" y="139"/>
                  </a:cubicBezTo>
                  <a:cubicBezTo>
                    <a:pt x="497" y="139"/>
                    <a:pt x="496" y="139"/>
                    <a:pt x="497" y="140"/>
                  </a:cubicBezTo>
                  <a:cubicBezTo>
                    <a:pt x="499" y="140"/>
                    <a:pt x="497" y="138"/>
                    <a:pt x="498" y="138"/>
                  </a:cubicBezTo>
                  <a:cubicBezTo>
                    <a:pt x="499" y="138"/>
                    <a:pt x="499" y="139"/>
                    <a:pt x="499" y="139"/>
                  </a:cubicBezTo>
                  <a:cubicBezTo>
                    <a:pt x="501" y="140"/>
                    <a:pt x="502" y="139"/>
                    <a:pt x="505" y="141"/>
                  </a:cubicBezTo>
                  <a:cubicBezTo>
                    <a:pt x="505" y="143"/>
                    <a:pt x="508" y="142"/>
                    <a:pt x="509" y="145"/>
                  </a:cubicBezTo>
                  <a:cubicBezTo>
                    <a:pt x="509" y="144"/>
                    <a:pt x="509" y="143"/>
                    <a:pt x="510" y="144"/>
                  </a:cubicBezTo>
                  <a:cubicBezTo>
                    <a:pt x="511" y="144"/>
                    <a:pt x="510" y="145"/>
                    <a:pt x="511" y="145"/>
                  </a:cubicBezTo>
                  <a:cubicBezTo>
                    <a:pt x="511" y="145"/>
                    <a:pt x="512" y="144"/>
                    <a:pt x="513" y="144"/>
                  </a:cubicBezTo>
                  <a:cubicBezTo>
                    <a:pt x="513" y="145"/>
                    <a:pt x="513" y="145"/>
                    <a:pt x="513" y="145"/>
                  </a:cubicBezTo>
                  <a:cubicBezTo>
                    <a:pt x="513" y="145"/>
                    <a:pt x="512" y="145"/>
                    <a:pt x="512" y="145"/>
                  </a:cubicBezTo>
                  <a:cubicBezTo>
                    <a:pt x="518" y="148"/>
                    <a:pt x="520" y="148"/>
                    <a:pt x="523" y="152"/>
                  </a:cubicBezTo>
                  <a:cubicBezTo>
                    <a:pt x="524" y="152"/>
                    <a:pt x="527" y="154"/>
                    <a:pt x="528" y="155"/>
                  </a:cubicBezTo>
                  <a:cubicBezTo>
                    <a:pt x="528" y="154"/>
                    <a:pt x="529" y="154"/>
                    <a:pt x="530" y="154"/>
                  </a:cubicBezTo>
                  <a:cubicBezTo>
                    <a:pt x="527" y="153"/>
                    <a:pt x="529" y="152"/>
                    <a:pt x="529" y="152"/>
                  </a:cubicBezTo>
                  <a:cubicBezTo>
                    <a:pt x="528" y="151"/>
                    <a:pt x="527" y="151"/>
                    <a:pt x="525" y="149"/>
                  </a:cubicBezTo>
                  <a:cubicBezTo>
                    <a:pt x="525" y="150"/>
                    <a:pt x="523" y="149"/>
                    <a:pt x="522" y="149"/>
                  </a:cubicBezTo>
                  <a:cubicBezTo>
                    <a:pt x="522" y="148"/>
                    <a:pt x="521" y="147"/>
                    <a:pt x="520" y="146"/>
                  </a:cubicBezTo>
                  <a:cubicBezTo>
                    <a:pt x="520" y="147"/>
                    <a:pt x="516" y="145"/>
                    <a:pt x="516" y="145"/>
                  </a:cubicBezTo>
                  <a:cubicBezTo>
                    <a:pt x="517" y="144"/>
                    <a:pt x="520" y="147"/>
                    <a:pt x="520" y="145"/>
                  </a:cubicBezTo>
                  <a:cubicBezTo>
                    <a:pt x="517" y="145"/>
                    <a:pt x="518" y="144"/>
                    <a:pt x="520" y="144"/>
                  </a:cubicBezTo>
                  <a:cubicBezTo>
                    <a:pt x="513" y="141"/>
                    <a:pt x="513" y="141"/>
                    <a:pt x="508" y="139"/>
                  </a:cubicBezTo>
                  <a:cubicBezTo>
                    <a:pt x="508" y="138"/>
                    <a:pt x="509" y="138"/>
                    <a:pt x="509" y="137"/>
                  </a:cubicBezTo>
                  <a:cubicBezTo>
                    <a:pt x="507" y="138"/>
                    <a:pt x="504" y="135"/>
                    <a:pt x="502" y="134"/>
                  </a:cubicBezTo>
                  <a:cubicBezTo>
                    <a:pt x="503" y="134"/>
                    <a:pt x="504" y="135"/>
                    <a:pt x="504" y="134"/>
                  </a:cubicBezTo>
                  <a:cubicBezTo>
                    <a:pt x="504" y="133"/>
                    <a:pt x="503" y="134"/>
                    <a:pt x="502" y="133"/>
                  </a:cubicBezTo>
                  <a:cubicBezTo>
                    <a:pt x="503" y="133"/>
                    <a:pt x="502" y="132"/>
                    <a:pt x="502" y="132"/>
                  </a:cubicBezTo>
                  <a:cubicBezTo>
                    <a:pt x="501" y="132"/>
                    <a:pt x="501" y="133"/>
                    <a:pt x="500" y="133"/>
                  </a:cubicBezTo>
                  <a:cubicBezTo>
                    <a:pt x="498" y="132"/>
                    <a:pt x="495" y="131"/>
                    <a:pt x="493" y="129"/>
                  </a:cubicBezTo>
                  <a:cubicBezTo>
                    <a:pt x="490" y="128"/>
                    <a:pt x="488" y="126"/>
                    <a:pt x="488" y="124"/>
                  </a:cubicBezTo>
                  <a:cubicBezTo>
                    <a:pt x="490" y="126"/>
                    <a:pt x="492" y="125"/>
                    <a:pt x="495" y="127"/>
                  </a:cubicBezTo>
                  <a:cubicBezTo>
                    <a:pt x="495" y="127"/>
                    <a:pt x="496" y="127"/>
                    <a:pt x="496" y="126"/>
                  </a:cubicBezTo>
                  <a:cubicBezTo>
                    <a:pt x="492" y="124"/>
                    <a:pt x="490" y="124"/>
                    <a:pt x="486" y="122"/>
                  </a:cubicBezTo>
                  <a:cubicBezTo>
                    <a:pt x="487" y="122"/>
                    <a:pt x="487" y="121"/>
                    <a:pt x="486" y="121"/>
                  </a:cubicBezTo>
                  <a:cubicBezTo>
                    <a:pt x="486" y="121"/>
                    <a:pt x="486" y="121"/>
                    <a:pt x="485" y="121"/>
                  </a:cubicBezTo>
                  <a:cubicBezTo>
                    <a:pt x="485" y="121"/>
                    <a:pt x="485" y="120"/>
                    <a:pt x="484" y="120"/>
                  </a:cubicBezTo>
                  <a:cubicBezTo>
                    <a:pt x="485" y="121"/>
                    <a:pt x="482" y="120"/>
                    <a:pt x="481" y="119"/>
                  </a:cubicBezTo>
                  <a:cubicBezTo>
                    <a:pt x="485" y="120"/>
                    <a:pt x="482" y="118"/>
                    <a:pt x="485" y="118"/>
                  </a:cubicBezTo>
                  <a:cubicBezTo>
                    <a:pt x="487" y="119"/>
                    <a:pt x="486" y="120"/>
                    <a:pt x="487" y="120"/>
                  </a:cubicBezTo>
                  <a:cubicBezTo>
                    <a:pt x="487" y="119"/>
                    <a:pt x="488" y="119"/>
                    <a:pt x="486" y="118"/>
                  </a:cubicBezTo>
                  <a:cubicBezTo>
                    <a:pt x="487" y="119"/>
                    <a:pt x="490" y="118"/>
                    <a:pt x="490" y="119"/>
                  </a:cubicBezTo>
                  <a:cubicBezTo>
                    <a:pt x="489" y="120"/>
                    <a:pt x="490" y="121"/>
                    <a:pt x="491" y="122"/>
                  </a:cubicBezTo>
                  <a:cubicBezTo>
                    <a:pt x="490" y="120"/>
                    <a:pt x="491" y="120"/>
                    <a:pt x="492" y="119"/>
                  </a:cubicBezTo>
                  <a:cubicBezTo>
                    <a:pt x="494" y="120"/>
                    <a:pt x="498" y="121"/>
                    <a:pt x="498" y="122"/>
                  </a:cubicBezTo>
                  <a:cubicBezTo>
                    <a:pt x="497" y="122"/>
                    <a:pt x="497" y="122"/>
                    <a:pt x="496" y="123"/>
                  </a:cubicBezTo>
                  <a:cubicBezTo>
                    <a:pt x="498" y="124"/>
                    <a:pt x="497" y="122"/>
                    <a:pt x="498" y="123"/>
                  </a:cubicBezTo>
                  <a:cubicBezTo>
                    <a:pt x="499" y="123"/>
                    <a:pt x="500" y="124"/>
                    <a:pt x="501" y="123"/>
                  </a:cubicBezTo>
                  <a:cubicBezTo>
                    <a:pt x="500" y="122"/>
                    <a:pt x="498" y="123"/>
                    <a:pt x="498" y="122"/>
                  </a:cubicBezTo>
                  <a:cubicBezTo>
                    <a:pt x="500" y="123"/>
                    <a:pt x="500" y="122"/>
                    <a:pt x="502" y="123"/>
                  </a:cubicBezTo>
                  <a:cubicBezTo>
                    <a:pt x="502" y="124"/>
                    <a:pt x="503" y="124"/>
                    <a:pt x="503" y="125"/>
                  </a:cubicBezTo>
                  <a:cubicBezTo>
                    <a:pt x="501" y="124"/>
                    <a:pt x="502" y="126"/>
                    <a:pt x="502" y="126"/>
                  </a:cubicBezTo>
                  <a:cubicBezTo>
                    <a:pt x="502" y="125"/>
                    <a:pt x="506" y="127"/>
                    <a:pt x="504" y="126"/>
                  </a:cubicBezTo>
                  <a:cubicBezTo>
                    <a:pt x="503" y="126"/>
                    <a:pt x="503" y="126"/>
                    <a:pt x="502" y="125"/>
                  </a:cubicBezTo>
                  <a:cubicBezTo>
                    <a:pt x="503" y="126"/>
                    <a:pt x="503" y="125"/>
                    <a:pt x="504" y="125"/>
                  </a:cubicBezTo>
                  <a:cubicBezTo>
                    <a:pt x="505" y="125"/>
                    <a:pt x="506" y="126"/>
                    <a:pt x="506" y="127"/>
                  </a:cubicBezTo>
                  <a:cubicBezTo>
                    <a:pt x="506" y="127"/>
                    <a:pt x="505" y="126"/>
                    <a:pt x="505" y="127"/>
                  </a:cubicBezTo>
                  <a:cubicBezTo>
                    <a:pt x="505" y="127"/>
                    <a:pt x="506" y="127"/>
                    <a:pt x="508" y="127"/>
                  </a:cubicBezTo>
                  <a:cubicBezTo>
                    <a:pt x="509" y="128"/>
                    <a:pt x="510" y="128"/>
                    <a:pt x="510" y="129"/>
                  </a:cubicBezTo>
                  <a:cubicBezTo>
                    <a:pt x="509" y="129"/>
                    <a:pt x="507" y="128"/>
                    <a:pt x="507" y="128"/>
                  </a:cubicBezTo>
                  <a:cubicBezTo>
                    <a:pt x="509" y="130"/>
                    <a:pt x="511" y="130"/>
                    <a:pt x="513" y="132"/>
                  </a:cubicBezTo>
                  <a:cubicBezTo>
                    <a:pt x="513" y="131"/>
                    <a:pt x="513" y="131"/>
                    <a:pt x="514" y="131"/>
                  </a:cubicBezTo>
                  <a:cubicBezTo>
                    <a:pt x="514" y="132"/>
                    <a:pt x="516" y="133"/>
                    <a:pt x="517" y="133"/>
                  </a:cubicBezTo>
                  <a:cubicBezTo>
                    <a:pt x="518" y="134"/>
                    <a:pt x="517" y="134"/>
                    <a:pt x="517" y="135"/>
                  </a:cubicBezTo>
                  <a:cubicBezTo>
                    <a:pt x="518" y="134"/>
                    <a:pt x="521" y="136"/>
                    <a:pt x="521" y="135"/>
                  </a:cubicBezTo>
                  <a:cubicBezTo>
                    <a:pt x="520" y="135"/>
                    <a:pt x="520" y="135"/>
                    <a:pt x="520" y="134"/>
                  </a:cubicBezTo>
                  <a:cubicBezTo>
                    <a:pt x="521" y="134"/>
                    <a:pt x="521" y="135"/>
                    <a:pt x="523" y="136"/>
                  </a:cubicBezTo>
                  <a:cubicBezTo>
                    <a:pt x="524" y="135"/>
                    <a:pt x="521" y="134"/>
                    <a:pt x="521" y="134"/>
                  </a:cubicBezTo>
                  <a:cubicBezTo>
                    <a:pt x="524" y="135"/>
                    <a:pt x="522" y="133"/>
                    <a:pt x="522" y="133"/>
                  </a:cubicBezTo>
                  <a:cubicBezTo>
                    <a:pt x="523" y="133"/>
                    <a:pt x="525" y="135"/>
                    <a:pt x="525" y="136"/>
                  </a:cubicBezTo>
                  <a:cubicBezTo>
                    <a:pt x="524" y="134"/>
                    <a:pt x="527" y="135"/>
                    <a:pt x="525" y="133"/>
                  </a:cubicBezTo>
                  <a:cubicBezTo>
                    <a:pt x="524" y="134"/>
                    <a:pt x="523" y="132"/>
                    <a:pt x="521" y="132"/>
                  </a:cubicBezTo>
                  <a:cubicBezTo>
                    <a:pt x="521" y="131"/>
                    <a:pt x="521" y="131"/>
                    <a:pt x="520" y="130"/>
                  </a:cubicBezTo>
                  <a:cubicBezTo>
                    <a:pt x="519" y="130"/>
                    <a:pt x="521" y="132"/>
                    <a:pt x="519" y="131"/>
                  </a:cubicBezTo>
                  <a:cubicBezTo>
                    <a:pt x="514" y="129"/>
                    <a:pt x="518" y="128"/>
                    <a:pt x="522" y="130"/>
                  </a:cubicBezTo>
                  <a:cubicBezTo>
                    <a:pt x="521" y="128"/>
                    <a:pt x="521" y="129"/>
                    <a:pt x="519" y="128"/>
                  </a:cubicBezTo>
                  <a:cubicBezTo>
                    <a:pt x="521" y="128"/>
                    <a:pt x="518" y="127"/>
                    <a:pt x="517" y="126"/>
                  </a:cubicBezTo>
                  <a:cubicBezTo>
                    <a:pt x="519" y="126"/>
                    <a:pt x="523" y="129"/>
                    <a:pt x="524" y="128"/>
                  </a:cubicBezTo>
                  <a:cubicBezTo>
                    <a:pt x="520" y="126"/>
                    <a:pt x="517" y="125"/>
                    <a:pt x="515" y="124"/>
                  </a:cubicBezTo>
                  <a:cubicBezTo>
                    <a:pt x="518" y="123"/>
                    <a:pt x="522" y="126"/>
                    <a:pt x="526" y="127"/>
                  </a:cubicBezTo>
                  <a:cubicBezTo>
                    <a:pt x="526" y="128"/>
                    <a:pt x="526" y="128"/>
                    <a:pt x="527" y="129"/>
                  </a:cubicBezTo>
                  <a:cubicBezTo>
                    <a:pt x="529" y="129"/>
                    <a:pt x="531" y="131"/>
                    <a:pt x="533" y="131"/>
                  </a:cubicBezTo>
                  <a:cubicBezTo>
                    <a:pt x="533" y="132"/>
                    <a:pt x="536" y="133"/>
                    <a:pt x="537" y="134"/>
                  </a:cubicBezTo>
                  <a:cubicBezTo>
                    <a:pt x="537" y="133"/>
                    <a:pt x="538" y="132"/>
                    <a:pt x="536" y="131"/>
                  </a:cubicBezTo>
                  <a:cubicBezTo>
                    <a:pt x="537" y="132"/>
                    <a:pt x="536" y="132"/>
                    <a:pt x="535" y="132"/>
                  </a:cubicBezTo>
                  <a:cubicBezTo>
                    <a:pt x="534" y="132"/>
                    <a:pt x="534" y="131"/>
                    <a:pt x="533" y="131"/>
                  </a:cubicBezTo>
                  <a:cubicBezTo>
                    <a:pt x="533" y="130"/>
                    <a:pt x="531" y="130"/>
                    <a:pt x="530" y="128"/>
                  </a:cubicBezTo>
                  <a:cubicBezTo>
                    <a:pt x="530" y="129"/>
                    <a:pt x="530" y="129"/>
                    <a:pt x="530" y="129"/>
                  </a:cubicBezTo>
                  <a:cubicBezTo>
                    <a:pt x="525" y="126"/>
                    <a:pt x="523" y="125"/>
                    <a:pt x="519" y="123"/>
                  </a:cubicBezTo>
                  <a:cubicBezTo>
                    <a:pt x="516" y="123"/>
                    <a:pt x="510" y="120"/>
                    <a:pt x="508" y="118"/>
                  </a:cubicBezTo>
                  <a:cubicBezTo>
                    <a:pt x="507" y="118"/>
                    <a:pt x="508" y="119"/>
                    <a:pt x="507" y="119"/>
                  </a:cubicBezTo>
                  <a:cubicBezTo>
                    <a:pt x="506" y="117"/>
                    <a:pt x="505" y="117"/>
                    <a:pt x="502" y="116"/>
                  </a:cubicBezTo>
                  <a:cubicBezTo>
                    <a:pt x="502" y="116"/>
                    <a:pt x="502" y="115"/>
                    <a:pt x="501" y="115"/>
                  </a:cubicBezTo>
                  <a:cubicBezTo>
                    <a:pt x="501" y="116"/>
                    <a:pt x="498" y="115"/>
                    <a:pt x="498" y="114"/>
                  </a:cubicBezTo>
                  <a:cubicBezTo>
                    <a:pt x="498" y="114"/>
                    <a:pt x="498" y="114"/>
                    <a:pt x="497" y="114"/>
                  </a:cubicBezTo>
                  <a:cubicBezTo>
                    <a:pt x="497" y="113"/>
                    <a:pt x="500" y="114"/>
                    <a:pt x="499" y="113"/>
                  </a:cubicBezTo>
                  <a:cubicBezTo>
                    <a:pt x="498" y="114"/>
                    <a:pt x="496" y="112"/>
                    <a:pt x="496" y="113"/>
                  </a:cubicBezTo>
                  <a:cubicBezTo>
                    <a:pt x="497" y="114"/>
                    <a:pt x="497" y="114"/>
                    <a:pt x="497" y="115"/>
                  </a:cubicBezTo>
                  <a:cubicBezTo>
                    <a:pt x="495" y="114"/>
                    <a:pt x="494" y="114"/>
                    <a:pt x="492" y="113"/>
                  </a:cubicBezTo>
                  <a:cubicBezTo>
                    <a:pt x="493" y="115"/>
                    <a:pt x="491" y="115"/>
                    <a:pt x="494" y="116"/>
                  </a:cubicBezTo>
                  <a:cubicBezTo>
                    <a:pt x="494" y="115"/>
                    <a:pt x="493" y="115"/>
                    <a:pt x="493" y="114"/>
                  </a:cubicBezTo>
                  <a:cubicBezTo>
                    <a:pt x="495" y="115"/>
                    <a:pt x="499" y="116"/>
                    <a:pt x="498" y="117"/>
                  </a:cubicBezTo>
                  <a:cubicBezTo>
                    <a:pt x="498" y="116"/>
                    <a:pt x="504" y="120"/>
                    <a:pt x="502" y="118"/>
                  </a:cubicBezTo>
                  <a:cubicBezTo>
                    <a:pt x="503" y="118"/>
                    <a:pt x="504" y="119"/>
                    <a:pt x="504" y="119"/>
                  </a:cubicBezTo>
                  <a:cubicBezTo>
                    <a:pt x="504" y="120"/>
                    <a:pt x="503" y="120"/>
                    <a:pt x="503" y="121"/>
                  </a:cubicBezTo>
                  <a:cubicBezTo>
                    <a:pt x="504" y="122"/>
                    <a:pt x="505" y="122"/>
                    <a:pt x="506" y="123"/>
                  </a:cubicBezTo>
                  <a:cubicBezTo>
                    <a:pt x="505" y="123"/>
                    <a:pt x="506" y="124"/>
                    <a:pt x="505" y="124"/>
                  </a:cubicBezTo>
                  <a:cubicBezTo>
                    <a:pt x="503" y="123"/>
                    <a:pt x="502" y="124"/>
                    <a:pt x="502" y="122"/>
                  </a:cubicBezTo>
                  <a:cubicBezTo>
                    <a:pt x="502" y="122"/>
                    <a:pt x="504" y="123"/>
                    <a:pt x="504" y="122"/>
                  </a:cubicBezTo>
                  <a:cubicBezTo>
                    <a:pt x="502" y="122"/>
                    <a:pt x="503" y="121"/>
                    <a:pt x="500" y="120"/>
                  </a:cubicBezTo>
                  <a:cubicBezTo>
                    <a:pt x="499" y="121"/>
                    <a:pt x="490" y="119"/>
                    <a:pt x="492" y="117"/>
                  </a:cubicBezTo>
                  <a:cubicBezTo>
                    <a:pt x="489" y="117"/>
                    <a:pt x="488" y="117"/>
                    <a:pt x="490" y="118"/>
                  </a:cubicBezTo>
                  <a:cubicBezTo>
                    <a:pt x="488" y="117"/>
                    <a:pt x="484" y="116"/>
                    <a:pt x="485" y="117"/>
                  </a:cubicBezTo>
                  <a:cubicBezTo>
                    <a:pt x="485" y="117"/>
                    <a:pt x="483" y="116"/>
                    <a:pt x="483" y="116"/>
                  </a:cubicBezTo>
                  <a:cubicBezTo>
                    <a:pt x="484" y="115"/>
                    <a:pt x="487" y="117"/>
                    <a:pt x="486" y="116"/>
                  </a:cubicBezTo>
                  <a:cubicBezTo>
                    <a:pt x="486" y="115"/>
                    <a:pt x="482" y="115"/>
                    <a:pt x="482" y="114"/>
                  </a:cubicBezTo>
                  <a:cubicBezTo>
                    <a:pt x="484" y="115"/>
                    <a:pt x="483" y="113"/>
                    <a:pt x="485" y="114"/>
                  </a:cubicBezTo>
                  <a:cubicBezTo>
                    <a:pt x="483" y="114"/>
                    <a:pt x="486" y="115"/>
                    <a:pt x="487" y="115"/>
                  </a:cubicBezTo>
                  <a:cubicBezTo>
                    <a:pt x="486" y="115"/>
                    <a:pt x="487" y="116"/>
                    <a:pt x="489" y="117"/>
                  </a:cubicBezTo>
                  <a:cubicBezTo>
                    <a:pt x="487" y="115"/>
                    <a:pt x="488" y="115"/>
                    <a:pt x="490" y="115"/>
                  </a:cubicBezTo>
                  <a:cubicBezTo>
                    <a:pt x="488" y="115"/>
                    <a:pt x="487" y="114"/>
                    <a:pt x="485" y="113"/>
                  </a:cubicBezTo>
                  <a:cubicBezTo>
                    <a:pt x="483" y="113"/>
                    <a:pt x="482" y="112"/>
                    <a:pt x="480" y="112"/>
                  </a:cubicBezTo>
                  <a:cubicBezTo>
                    <a:pt x="481" y="112"/>
                    <a:pt x="478" y="112"/>
                    <a:pt x="478" y="112"/>
                  </a:cubicBezTo>
                  <a:cubicBezTo>
                    <a:pt x="476" y="112"/>
                    <a:pt x="475" y="111"/>
                    <a:pt x="473" y="111"/>
                  </a:cubicBezTo>
                  <a:cubicBezTo>
                    <a:pt x="472" y="110"/>
                    <a:pt x="471" y="110"/>
                    <a:pt x="468" y="109"/>
                  </a:cubicBezTo>
                  <a:cubicBezTo>
                    <a:pt x="470" y="109"/>
                    <a:pt x="468" y="108"/>
                    <a:pt x="469" y="108"/>
                  </a:cubicBezTo>
                  <a:cubicBezTo>
                    <a:pt x="469" y="109"/>
                    <a:pt x="474" y="110"/>
                    <a:pt x="474" y="110"/>
                  </a:cubicBezTo>
                  <a:cubicBezTo>
                    <a:pt x="473" y="109"/>
                    <a:pt x="474" y="109"/>
                    <a:pt x="474" y="109"/>
                  </a:cubicBezTo>
                  <a:cubicBezTo>
                    <a:pt x="468" y="109"/>
                    <a:pt x="468" y="105"/>
                    <a:pt x="473" y="107"/>
                  </a:cubicBezTo>
                  <a:cubicBezTo>
                    <a:pt x="473" y="107"/>
                    <a:pt x="473" y="108"/>
                    <a:pt x="474" y="108"/>
                  </a:cubicBezTo>
                  <a:cubicBezTo>
                    <a:pt x="475" y="108"/>
                    <a:pt x="478" y="110"/>
                    <a:pt x="477" y="108"/>
                  </a:cubicBezTo>
                  <a:cubicBezTo>
                    <a:pt x="473" y="108"/>
                    <a:pt x="476" y="106"/>
                    <a:pt x="473" y="105"/>
                  </a:cubicBezTo>
                  <a:cubicBezTo>
                    <a:pt x="472" y="105"/>
                    <a:pt x="473" y="106"/>
                    <a:pt x="471" y="106"/>
                  </a:cubicBezTo>
                  <a:cubicBezTo>
                    <a:pt x="470" y="105"/>
                    <a:pt x="471" y="104"/>
                    <a:pt x="470" y="104"/>
                  </a:cubicBezTo>
                  <a:cubicBezTo>
                    <a:pt x="468" y="103"/>
                    <a:pt x="469" y="105"/>
                    <a:pt x="468" y="105"/>
                  </a:cubicBezTo>
                  <a:cubicBezTo>
                    <a:pt x="466" y="104"/>
                    <a:pt x="464" y="103"/>
                    <a:pt x="467" y="103"/>
                  </a:cubicBezTo>
                  <a:cubicBezTo>
                    <a:pt x="466" y="103"/>
                    <a:pt x="465" y="103"/>
                    <a:pt x="464" y="102"/>
                  </a:cubicBezTo>
                  <a:cubicBezTo>
                    <a:pt x="465" y="102"/>
                    <a:pt x="465" y="102"/>
                    <a:pt x="466" y="102"/>
                  </a:cubicBezTo>
                  <a:cubicBezTo>
                    <a:pt x="469" y="102"/>
                    <a:pt x="471" y="103"/>
                    <a:pt x="474" y="104"/>
                  </a:cubicBezTo>
                  <a:cubicBezTo>
                    <a:pt x="476" y="104"/>
                    <a:pt x="478" y="105"/>
                    <a:pt x="480" y="106"/>
                  </a:cubicBezTo>
                  <a:cubicBezTo>
                    <a:pt x="479" y="106"/>
                    <a:pt x="477" y="105"/>
                    <a:pt x="479" y="105"/>
                  </a:cubicBezTo>
                  <a:cubicBezTo>
                    <a:pt x="480" y="106"/>
                    <a:pt x="482" y="106"/>
                    <a:pt x="482" y="107"/>
                  </a:cubicBezTo>
                  <a:cubicBezTo>
                    <a:pt x="482" y="106"/>
                    <a:pt x="483" y="106"/>
                    <a:pt x="484" y="107"/>
                  </a:cubicBezTo>
                  <a:cubicBezTo>
                    <a:pt x="484" y="106"/>
                    <a:pt x="484" y="106"/>
                    <a:pt x="484" y="105"/>
                  </a:cubicBezTo>
                  <a:cubicBezTo>
                    <a:pt x="488" y="106"/>
                    <a:pt x="491" y="107"/>
                    <a:pt x="492" y="108"/>
                  </a:cubicBezTo>
                  <a:cubicBezTo>
                    <a:pt x="490" y="108"/>
                    <a:pt x="492" y="110"/>
                    <a:pt x="493" y="111"/>
                  </a:cubicBezTo>
                  <a:cubicBezTo>
                    <a:pt x="491" y="111"/>
                    <a:pt x="488" y="110"/>
                    <a:pt x="486" y="109"/>
                  </a:cubicBezTo>
                  <a:cubicBezTo>
                    <a:pt x="484" y="108"/>
                    <a:pt x="482" y="107"/>
                    <a:pt x="480" y="107"/>
                  </a:cubicBezTo>
                  <a:cubicBezTo>
                    <a:pt x="481" y="108"/>
                    <a:pt x="484" y="109"/>
                    <a:pt x="485" y="110"/>
                  </a:cubicBezTo>
                  <a:cubicBezTo>
                    <a:pt x="481" y="109"/>
                    <a:pt x="480" y="107"/>
                    <a:pt x="477" y="106"/>
                  </a:cubicBezTo>
                  <a:cubicBezTo>
                    <a:pt x="477" y="107"/>
                    <a:pt x="479" y="108"/>
                    <a:pt x="481" y="110"/>
                  </a:cubicBezTo>
                  <a:cubicBezTo>
                    <a:pt x="482" y="112"/>
                    <a:pt x="476" y="109"/>
                    <a:pt x="474" y="110"/>
                  </a:cubicBezTo>
                  <a:cubicBezTo>
                    <a:pt x="478" y="111"/>
                    <a:pt x="481" y="111"/>
                    <a:pt x="484" y="111"/>
                  </a:cubicBezTo>
                  <a:cubicBezTo>
                    <a:pt x="485" y="113"/>
                    <a:pt x="488" y="113"/>
                    <a:pt x="491" y="115"/>
                  </a:cubicBezTo>
                  <a:cubicBezTo>
                    <a:pt x="490" y="113"/>
                    <a:pt x="489" y="114"/>
                    <a:pt x="491" y="113"/>
                  </a:cubicBezTo>
                  <a:cubicBezTo>
                    <a:pt x="489" y="112"/>
                    <a:pt x="488" y="113"/>
                    <a:pt x="488" y="112"/>
                  </a:cubicBezTo>
                  <a:cubicBezTo>
                    <a:pt x="489" y="112"/>
                    <a:pt x="491" y="113"/>
                    <a:pt x="492" y="112"/>
                  </a:cubicBezTo>
                  <a:cubicBezTo>
                    <a:pt x="493" y="113"/>
                    <a:pt x="494" y="113"/>
                    <a:pt x="495" y="113"/>
                  </a:cubicBezTo>
                  <a:cubicBezTo>
                    <a:pt x="496" y="113"/>
                    <a:pt x="492" y="111"/>
                    <a:pt x="495" y="111"/>
                  </a:cubicBezTo>
                  <a:cubicBezTo>
                    <a:pt x="497" y="113"/>
                    <a:pt x="496" y="111"/>
                    <a:pt x="498" y="112"/>
                  </a:cubicBezTo>
                  <a:cubicBezTo>
                    <a:pt x="500" y="113"/>
                    <a:pt x="498" y="113"/>
                    <a:pt x="500" y="114"/>
                  </a:cubicBezTo>
                  <a:cubicBezTo>
                    <a:pt x="500" y="113"/>
                    <a:pt x="504" y="113"/>
                    <a:pt x="505" y="115"/>
                  </a:cubicBezTo>
                  <a:cubicBezTo>
                    <a:pt x="504" y="115"/>
                    <a:pt x="503" y="114"/>
                    <a:pt x="504" y="115"/>
                  </a:cubicBezTo>
                  <a:cubicBezTo>
                    <a:pt x="506" y="115"/>
                    <a:pt x="508" y="117"/>
                    <a:pt x="508" y="115"/>
                  </a:cubicBezTo>
                  <a:cubicBezTo>
                    <a:pt x="510" y="117"/>
                    <a:pt x="512" y="116"/>
                    <a:pt x="514" y="118"/>
                  </a:cubicBezTo>
                  <a:cubicBezTo>
                    <a:pt x="515" y="118"/>
                    <a:pt x="514" y="117"/>
                    <a:pt x="515" y="118"/>
                  </a:cubicBezTo>
                  <a:cubicBezTo>
                    <a:pt x="516" y="119"/>
                    <a:pt x="519" y="118"/>
                    <a:pt x="520" y="120"/>
                  </a:cubicBezTo>
                  <a:cubicBezTo>
                    <a:pt x="519" y="119"/>
                    <a:pt x="518" y="119"/>
                    <a:pt x="518" y="119"/>
                  </a:cubicBezTo>
                  <a:cubicBezTo>
                    <a:pt x="522" y="120"/>
                    <a:pt x="518" y="120"/>
                    <a:pt x="520" y="121"/>
                  </a:cubicBezTo>
                  <a:cubicBezTo>
                    <a:pt x="521" y="121"/>
                    <a:pt x="524" y="121"/>
                    <a:pt x="526" y="122"/>
                  </a:cubicBezTo>
                  <a:cubicBezTo>
                    <a:pt x="527" y="123"/>
                    <a:pt x="529" y="125"/>
                    <a:pt x="527" y="126"/>
                  </a:cubicBezTo>
                  <a:cubicBezTo>
                    <a:pt x="526" y="125"/>
                    <a:pt x="524" y="124"/>
                    <a:pt x="525" y="125"/>
                  </a:cubicBezTo>
                  <a:cubicBezTo>
                    <a:pt x="525" y="125"/>
                    <a:pt x="527" y="126"/>
                    <a:pt x="527" y="126"/>
                  </a:cubicBezTo>
                  <a:cubicBezTo>
                    <a:pt x="529" y="125"/>
                    <a:pt x="530" y="125"/>
                    <a:pt x="532" y="127"/>
                  </a:cubicBezTo>
                  <a:cubicBezTo>
                    <a:pt x="532" y="127"/>
                    <a:pt x="530" y="127"/>
                    <a:pt x="531" y="128"/>
                  </a:cubicBezTo>
                  <a:cubicBezTo>
                    <a:pt x="532" y="127"/>
                    <a:pt x="533" y="130"/>
                    <a:pt x="534" y="130"/>
                  </a:cubicBezTo>
                  <a:cubicBezTo>
                    <a:pt x="534" y="129"/>
                    <a:pt x="536" y="129"/>
                    <a:pt x="537" y="129"/>
                  </a:cubicBezTo>
                  <a:cubicBezTo>
                    <a:pt x="537" y="129"/>
                    <a:pt x="534" y="127"/>
                    <a:pt x="536" y="127"/>
                  </a:cubicBezTo>
                  <a:cubicBezTo>
                    <a:pt x="537" y="128"/>
                    <a:pt x="537" y="129"/>
                    <a:pt x="538" y="129"/>
                  </a:cubicBezTo>
                  <a:cubicBezTo>
                    <a:pt x="538" y="130"/>
                    <a:pt x="538" y="130"/>
                    <a:pt x="538" y="130"/>
                  </a:cubicBezTo>
                  <a:cubicBezTo>
                    <a:pt x="543" y="131"/>
                    <a:pt x="545" y="133"/>
                    <a:pt x="549" y="136"/>
                  </a:cubicBezTo>
                  <a:cubicBezTo>
                    <a:pt x="550" y="136"/>
                    <a:pt x="551" y="138"/>
                    <a:pt x="552" y="138"/>
                  </a:cubicBezTo>
                  <a:cubicBezTo>
                    <a:pt x="552" y="137"/>
                    <a:pt x="550" y="135"/>
                    <a:pt x="551" y="136"/>
                  </a:cubicBezTo>
                  <a:cubicBezTo>
                    <a:pt x="554" y="137"/>
                    <a:pt x="554" y="139"/>
                    <a:pt x="556" y="140"/>
                  </a:cubicBezTo>
                  <a:cubicBezTo>
                    <a:pt x="556" y="140"/>
                    <a:pt x="556" y="141"/>
                    <a:pt x="556" y="141"/>
                  </a:cubicBezTo>
                  <a:cubicBezTo>
                    <a:pt x="557" y="140"/>
                    <a:pt x="559" y="143"/>
                    <a:pt x="558" y="141"/>
                  </a:cubicBezTo>
                  <a:cubicBezTo>
                    <a:pt x="559" y="142"/>
                    <a:pt x="560" y="142"/>
                    <a:pt x="561" y="143"/>
                  </a:cubicBezTo>
                  <a:cubicBezTo>
                    <a:pt x="563" y="144"/>
                    <a:pt x="560" y="143"/>
                    <a:pt x="561" y="145"/>
                  </a:cubicBezTo>
                  <a:cubicBezTo>
                    <a:pt x="563" y="144"/>
                    <a:pt x="567" y="149"/>
                    <a:pt x="569" y="148"/>
                  </a:cubicBezTo>
                  <a:cubicBezTo>
                    <a:pt x="569" y="149"/>
                    <a:pt x="567" y="148"/>
                    <a:pt x="568" y="150"/>
                  </a:cubicBezTo>
                  <a:cubicBezTo>
                    <a:pt x="571" y="150"/>
                    <a:pt x="574" y="153"/>
                    <a:pt x="577" y="155"/>
                  </a:cubicBezTo>
                  <a:cubicBezTo>
                    <a:pt x="575" y="153"/>
                    <a:pt x="573" y="151"/>
                    <a:pt x="571" y="149"/>
                  </a:cubicBezTo>
                  <a:cubicBezTo>
                    <a:pt x="569" y="147"/>
                    <a:pt x="566" y="145"/>
                    <a:pt x="564" y="145"/>
                  </a:cubicBezTo>
                  <a:cubicBezTo>
                    <a:pt x="562" y="143"/>
                    <a:pt x="560" y="141"/>
                    <a:pt x="558" y="140"/>
                  </a:cubicBezTo>
                  <a:cubicBezTo>
                    <a:pt x="556" y="138"/>
                    <a:pt x="554" y="137"/>
                    <a:pt x="552" y="135"/>
                  </a:cubicBezTo>
                  <a:cubicBezTo>
                    <a:pt x="550" y="135"/>
                    <a:pt x="549" y="134"/>
                    <a:pt x="548" y="133"/>
                  </a:cubicBezTo>
                  <a:cubicBezTo>
                    <a:pt x="547" y="132"/>
                    <a:pt x="546" y="132"/>
                    <a:pt x="545" y="131"/>
                  </a:cubicBezTo>
                  <a:cubicBezTo>
                    <a:pt x="543" y="130"/>
                    <a:pt x="540" y="128"/>
                    <a:pt x="538" y="126"/>
                  </a:cubicBezTo>
                  <a:cubicBezTo>
                    <a:pt x="538" y="126"/>
                    <a:pt x="539" y="127"/>
                    <a:pt x="538" y="127"/>
                  </a:cubicBezTo>
                  <a:cubicBezTo>
                    <a:pt x="535" y="126"/>
                    <a:pt x="534" y="124"/>
                    <a:pt x="532" y="123"/>
                  </a:cubicBezTo>
                  <a:cubicBezTo>
                    <a:pt x="531" y="124"/>
                    <a:pt x="534" y="124"/>
                    <a:pt x="533" y="125"/>
                  </a:cubicBezTo>
                  <a:cubicBezTo>
                    <a:pt x="531" y="125"/>
                    <a:pt x="529" y="123"/>
                    <a:pt x="526" y="122"/>
                  </a:cubicBezTo>
                  <a:cubicBezTo>
                    <a:pt x="527" y="121"/>
                    <a:pt x="526" y="120"/>
                    <a:pt x="526" y="120"/>
                  </a:cubicBezTo>
                  <a:cubicBezTo>
                    <a:pt x="525" y="119"/>
                    <a:pt x="524" y="119"/>
                    <a:pt x="523" y="119"/>
                  </a:cubicBezTo>
                  <a:cubicBezTo>
                    <a:pt x="525" y="119"/>
                    <a:pt x="523" y="120"/>
                    <a:pt x="523" y="119"/>
                  </a:cubicBezTo>
                  <a:cubicBezTo>
                    <a:pt x="521" y="118"/>
                    <a:pt x="519" y="118"/>
                    <a:pt x="519" y="117"/>
                  </a:cubicBezTo>
                  <a:cubicBezTo>
                    <a:pt x="521" y="118"/>
                    <a:pt x="523" y="119"/>
                    <a:pt x="523" y="118"/>
                  </a:cubicBezTo>
                  <a:cubicBezTo>
                    <a:pt x="519" y="116"/>
                    <a:pt x="518" y="116"/>
                    <a:pt x="516" y="114"/>
                  </a:cubicBezTo>
                  <a:cubicBezTo>
                    <a:pt x="516" y="115"/>
                    <a:pt x="516" y="115"/>
                    <a:pt x="514" y="114"/>
                  </a:cubicBezTo>
                  <a:cubicBezTo>
                    <a:pt x="513" y="112"/>
                    <a:pt x="508" y="112"/>
                    <a:pt x="506" y="112"/>
                  </a:cubicBezTo>
                  <a:cubicBezTo>
                    <a:pt x="505" y="111"/>
                    <a:pt x="504" y="110"/>
                    <a:pt x="503" y="109"/>
                  </a:cubicBezTo>
                  <a:cubicBezTo>
                    <a:pt x="503" y="109"/>
                    <a:pt x="504" y="110"/>
                    <a:pt x="503" y="110"/>
                  </a:cubicBezTo>
                  <a:cubicBezTo>
                    <a:pt x="501" y="109"/>
                    <a:pt x="500" y="108"/>
                    <a:pt x="499" y="107"/>
                  </a:cubicBezTo>
                  <a:cubicBezTo>
                    <a:pt x="499" y="109"/>
                    <a:pt x="497" y="107"/>
                    <a:pt x="494" y="107"/>
                  </a:cubicBezTo>
                  <a:cubicBezTo>
                    <a:pt x="495" y="106"/>
                    <a:pt x="495" y="107"/>
                    <a:pt x="496" y="106"/>
                  </a:cubicBezTo>
                  <a:cubicBezTo>
                    <a:pt x="494" y="105"/>
                    <a:pt x="490" y="105"/>
                    <a:pt x="489" y="104"/>
                  </a:cubicBezTo>
                  <a:cubicBezTo>
                    <a:pt x="489" y="103"/>
                    <a:pt x="490" y="104"/>
                    <a:pt x="491" y="103"/>
                  </a:cubicBezTo>
                  <a:cubicBezTo>
                    <a:pt x="490" y="103"/>
                    <a:pt x="488" y="103"/>
                    <a:pt x="489" y="102"/>
                  </a:cubicBezTo>
                  <a:cubicBezTo>
                    <a:pt x="488" y="102"/>
                    <a:pt x="486" y="101"/>
                    <a:pt x="485" y="101"/>
                  </a:cubicBezTo>
                  <a:cubicBezTo>
                    <a:pt x="486" y="102"/>
                    <a:pt x="488" y="103"/>
                    <a:pt x="488" y="104"/>
                  </a:cubicBezTo>
                  <a:cubicBezTo>
                    <a:pt x="486" y="103"/>
                    <a:pt x="488" y="103"/>
                    <a:pt x="486" y="104"/>
                  </a:cubicBezTo>
                  <a:cubicBezTo>
                    <a:pt x="486" y="103"/>
                    <a:pt x="483" y="102"/>
                    <a:pt x="486" y="102"/>
                  </a:cubicBezTo>
                  <a:cubicBezTo>
                    <a:pt x="484" y="101"/>
                    <a:pt x="482" y="101"/>
                    <a:pt x="482" y="100"/>
                  </a:cubicBezTo>
                  <a:cubicBezTo>
                    <a:pt x="483" y="100"/>
                    <a:pt x="485" y="100"/>
                    <a:pt x="486" y="101"/>
                  </a:cubicBezTo>
                  <a:cubicBezTo>
                    <a:pt x="485" y="99"/>
                    <a:pt x="487" y="100"/>
                    <a:pt x="489" y="100"/>
                  </a:cubicBezTo>
                  <a:cubicBezTo>
                    <a:pt x="487" y="99"/>
                    <a:pt x="485" y="99"/>
                    <a:pt x="484" y="99"/>
                  </a:cubicBezTo>
                  <a:cubicBezTo>
                    <a:pt x="485" y="100"/>
                    <a:pt x="485" y="100"/>
                    <a:pt x="485" y="100"/>
                  </a:cubicBezTo>
                  <a:cubicBezTo>
                    <a:pt x="483" y="100"/>
                    <a:pt x="482" y="100"/>
                    <a:pt x="482" y="99"/>
                  </a:cubicBezTo>
                  <a:cubicBezTo>
                    <a:pt x="481" y="99"/>
                    <a:pt x="482" y="100"/>
                    <a:pt x="481" y="100"/>
                  </a:cubicBezTo>
                  <a:cubicBezTo>
                    <a:pt x="480" y="100"/>
                    <a:pt x="480" y="99"/>
                    <a:pt x="479" y="99"/>
                  </a:cubicBezTo>
                  <a:cubicBezTo>
                    <a:pt x="481" y="98"/>
                    <a:pt x="484" y="98"/>
                    <a:pt x="488" y="99"/>
                  </a:cubicBezTo>
                  <a:cubicBezTo>
                    <a:pt x="489" y="99"/>
                    <a:pt x="488" y="97"/>
                    <a:pt x="489" y="98"/>
                  </a:cubicBezTo>
                  <a:cubicBezTo>
                    <a:pt x="489" y="98"/>
                    <a:pt x="490" y="98"/>
                    <a:pt x="490" y="99"/>
                  </a:cubicBezTo>
                  <a:cubicBezTo>
                    <a:pt x="490" y="100"/>
                    <a:pt x="488" y="100"/>
                    <a:pt x="490" y="100"/>
                  </a:cubicBezTo>
                  <a:cubicBezTo>
                    <a:pt x="492" y="98"/>
                    <a:pt x="500" y="102"/>
                    <a:pt x="502" y="103"/>
                  </a:cubicBezTo>
                  <a:cubicBezTo>
                    <a:pt x="504" y="104"/>
                    <a:pt x="501" y="102"/>
                    <a:pt x="503" y="102"/>
                  </a:cubicBezTo>
                  <a:cubicBezTo>
                    <a:pt x="506" y="104"/>
                    <a:pt x="508" y="105"/>
                    <a:pt x="510" y="106"/>
                  </a:cubicBezTo>
                  <a:cubicBezTo>
                    <a:pt x="510" y="106"/>
                    <a:pt x="510" y="107"/>
                    <a:pt x="510" y="107"/>
                  </a:cubicBezTo>
                  <a:cubicBezTo>
                    <a:pt x="512" y="106"/>
                    <a:pt x="514" y="107"/>
                    <a:pt x="517" y="109"/>
                  </a:cubicBezTo>
                  <a:cubicBezTo>
                    <a:pt x="519" y="110"/>
                    <a:pt x="522" y="112"/>
                    <a:pt x="523" y="112"/>
                  </a:cubicBezTo>
                  <a:cubicBezTo>
                    <a:pt x="522" y="112"/>
                    <a:pt x="522" y="111"/>
                    <a:pt x="523" y="111"/>
                  </a:cubicBezTo>
                  <a:cubicBezTo>
                    <a:pt x="525" y="112"/>
                    <a:pt x="523" y="113"/>
                    <a:pt x="525" y="114"/>
                  </a:cubicBezTo>
                  <a:cubicBezTo>
                    <a:pt x="526" y="114"/>
                    <a:pt x="523" y="112"/>
                    <a:pt x="525" y="112"/>
                  </a:cubicBezTo>
                  <a:cubicBezTo>
                    <a:pt x="526" y="114"/>
                    <a:pt x="526" y="113"/>
                    <a:pt x="527" y="113"/>
                  </a:cubicBezTo>
                  <a:cubicBezTo>
                    <a:pt x="528" y="114"/>
                    <a:pt x="530" y="115"/>
                    <a:pt x="530" y="116"/>
                  </a:cubicBezTo>
                  <a:cubicBezTo>
                    <a:pt x="535" y="116"/>
                    <a:pt x="539" y="121"/>
                    <a:pt x="542" y="122"/>
                  </a:cubicBezTo>
                  <a:cubicBezTo>
                    <a:pt x="542" y="123"/>
                    <a:pt x="544" y="125"/>
                    <a:pt x="546" y="126"/>
                  </a:cubicBezTo>
                  <a:cubicBezTo>
                    <a:pt x="546" y="125"/>
                    <a:pt x="543" y="124"/>
                    <a:pt x="543" y="123"/>
                  </a:cubicBezTo>
                  <a:cubicBezTo>
                    <a:pt x="546" y="125"/>
                    <a:pt x="549" y="126"/>
                    <a:pt x="552" y="128"/>
                  </a:cubicBezTo>
                  <a:cubicBezTo>
                    <a:pt x="555" y="129"/>
                    <a:pt x="559" y="131"/>
                    <a:pt x="561" y="132"/>
                  </a:cubicBezTo>
                  <a:cubicBezTo>
                    <a:pt x="561" y="133"/>
                    <a:pt x="560" y="132"/>
                    <a:pt x="560" y="132"/>
                  </a:cubicBezTo>
                  <a:cubicBezTo>
                    <a:pt x="562" y="134"/>
                    <a:pt x="561" y="132"/>
                    <a:pt x="563" y="133"/>
                  </a:cubicBezTo>
                  <a:cubicBezTo>
                    <a:pt x="565" y="136"/>
                    <a:pt x="567" y="140"/>
                    <a:pt x="571" y="140"/>
                  </a:cubicBezTo>
                  <a:cubicBezTo>
                    <a:pt x="570" y="139"/>
                    <a:pt x="569" y="139"/>
                    <a:pt x="569" y="138"/>
                  </a:cubicBezTo>
                  <a:cubicBezTo>
                    <a:pt x="570" y="139"/>
                    <a:pt x="575" y="141"/>
                    <a:pt x="576" y="144"/>
                  </a:cubicBezTo>
                  <a:cubicBezTo>
                    <a:pt x="575" y="144"/>
                    <a:pt x="575" y="144"/>
                    <a:pt x="574" y="143"/>
                  </a:cubicBezTo>
                  <a:cubicBezTo>
                    <a:pt x="574" y="143"/>
                    <a:pt x="573" y="142"/>
                    <a:pt x="572" y="141"/>
                  </a:cubicBezTo>
                  <a:cubicBezTo>
                    <a:pt x="572" y="142"/>
                    <a:pt x="570" y="141"/>
                    <a:pt x="570" y="142"/>
                  </a:cubicBezTo>
                  <a:cubicBezTo>
                    <a:pt x="572" y="143"/>
                    <a:pt x="571" y="142"/>
                    <a:pt x="573" y="143"/>
                  </a:cubicBezTo>
                  <a:cubicBezTo>
                    <a:pt x="572" y="144"/>
                    <a:pt x="572" y="143"/>
                    <a:pt x="572" y="144"/>
                  </a:cubicBezTo>
                  <a:cubicBezTo>
                    <a:pt x="573" y="144"/>
                    <a:pt x="577" y="146"/>
                    <a:pt x="576" y="145"/>
                  </a:cubicBezTo>
                  <a:cubicBezTo>
                    <a:pt x="577" y="147"/>
                    <a:pt x="582" y="149"/>
                    <a:pt x="583" y="151"/>
                  </a:cubicBezTo>
                  <a:cubicBezTo>
                    <a:pt x="582" y="152"/>
                    <a:pt x="580" y="149"/>
                    <a:pt x="580" y="150"/>
                  </a:cubicBezTo>
                  <a:cubicBezTo>
                    <a:pt x="581" y="151"/>
                    <a:pt x="583" y="152"/>
                    <a:pt x="584" y="153"/>
                  </a:cubicBezTo>
                  <a:cubicBezTo>
                    <a:pt x="585" y="152"/>
                    <a:pt x="583" y="152"/>
                    <a:pt x="583" y="152"/>
                  </a:cubicBezTo>
                  <a:cubicBezTo>
                    <a:pt x="584" y="150"/>
                    <a:pt x="588" y="155"/>
                    <a:pt x="588" y="153"/>
                  </a:cubicBezTo>
                  <a:cubicBezTo>
                    <a:pt x="584" y="152"/>
                    <a:pt x="581" y="147"/>
                    <a:pt x="580" y="148"/>
                  </a:cubicBezTo>
                  <a:cubicBezTo>
                    <a:pt x="579" y="146"/>
                    <a:pt x="577" y="144"/>
                    <a:pt x="577" y="143"/>
                  </a:cubicBezTo>
                  <a:cubicBezTo>
                    <a:pt x="578" y="144"/>
                    <a:pt x="578" y="144"/>
                    <a:pt x="581" y="146"/>
                  </a:cubicBezTo>
                  <a:cubicBezTo>
                    <a:pt x="581" y="147"/>
                    <a:pt x="584" y="152"/>
                    <a:pt x="585" y="150"/>
                  </a:cubicBezTo>
                  <a:cubicBezTo>
                    <a:pt x="583" y="149"/>
                    <a:pt x="583" y="148"/>
                    <a:pt x="583" y="147"/>
                  </a:cubicBezTo>
                  <a:cubicBezTo>
                    <a:pt x="584" y="149"/>
                    <a:pt x="586" y="148"/>
                    <a:pt x="587" y="150"/>
                  </a:cubicBezTo>
                  <a:cubicBezTo>
                    <a:pt x="588" y="149"/>
                    <a:pt x="583" y="147"/>
                    <a:pt x="582" y="146"/>
                  </a:cubicBezTo>
                  <a:cubicBezTo>
                    <a:pt x="582" y="146"/>
                    <a:pt x="583" y="146"/>
                    <a:pt x="583" y="146"/>
                  </a:cubicBezTo>
                  <a:cubicBezTo>
                    <a:pt x="580" y="144"/>
                    <a:pt x="577" y="141"/>
                    <a:pt x="575" y="139"/>
                  </a:cubicBezTo>
                  <a:cubicBezTo>
                    <a:pt x="572" y="137"/>
                    <a:pt x="570" y="135"/>
                    <a:pt x="568" y="132"/>
                  </a:cubicBezTo>
                  <a:cubicBezTo>
                    <a:pt x="567" y="134"/>
                    <a:pt x="571" y="136"/>
                    <a:pt x="570" y="137"/>
                  </a:cubicBezTo>
                  <a:cubicBezTo>
                    <a:pt x="570" y="137"/>
                    <a:pt x="569" y="137"/>
                    <a:pt x="569" y="137"/>
                  </a:cubicBezTo>
                  <a:cubicBezTo>
                    <a:pt x="569" y="136"/>
                    <a:pt x="568" y="134"/>
                    <a:pt x="566" y="133"/>
                  </a:cubicBezTo>
                  <a:cubicBezTo>
                    <a:pt x="566" y="132"/>
                    <a:pt x="565" y="131"/>
                    <a:pt x="565" y="130"/>
                  </a:cubicBezTo>
                  <a:cubicBezTo>
                    <a:pt x="561" y="131"/>
                    <a:pt x="557" y="126"/>
                    <a:pt x="554" y="124"/>
                  </a:cubicBezTo>
                  <a:cubicBezTo>
                    <a:pt x="555" y="123"/>
                    <a:pt x="555" y="124"/>
                    <a:pt x="556" y="124"/>
                  </a:cubicBezTo>
                  <a:cubicBezTo>
                    <a:pt x="552" y="121"/>
                    <a:pt x="550" y="120"/>
                    <a:pt x="549" y="121"/>
                  </a:cubicBezTo>
                  <a:cubicBezTo>
                    <a:pt x="550" y="120"/>
                    <a:pt x="545" y="119"/>
                    <a:pt x="545" y="118"/>
                  </a:cubicBezTo>
                  <a:cubicBezTo>
                    <a:pt x="546" y="118"/>
                    <a:pt x="548" y="119"/>
                    <a:pt x="546" y="117"/>
                  </a:cubicBezTo>
                  <a:cubicBezTo>
                    <a:pt x="545" y="118"/>
                    <a:pt x="542" y="116"/>
                    <a:pt x="540" y="115"/>
                  </a:cubicBezTo>
                  <a:cubicBezTo>
                    <a:pt x="540" y="114"/>
                    <a:pt x="540" y="113"/>
                    <a:pt x="538" y="113"/>
                  </a:cubicBezTo>
                  <a:cubicBezTo>
                    <a:pt x="537" y="112"/>
                    <a:pt x="539" y="114"/>
                    <a:pt x="537" y="114"/>
                  </a:cubicBezTo>
                  <a:cubicBezTo>
                    <a:pt x="536" y="112"/>
                    <a:pt x="532" y="111"/>
                    <a:pt x="531" y="109"/>
                  </a:cubicBezTo>
                  <a:cubicBezTo>
                    <a:pt x="531" y="110"/>
                    <a:pt x="530" y="110"/>
                    <a:pt x="529" y="109"/>
                  </a:cubicBezTo>
                  <a:cubicBezTo>
                    <a:pt x="529" y="108"/>
                    <a:pt x="531" y="107"/>
                    <a:pt x="529" y="108"/>
                  </a:cubicBezTo>
                  <a:cubicBezTo>
                    <a:pt x="529" y="109"/>
                    <a:pt x="524" y="106"/>
                    <a:pt x="525" y="106"/>
                  </a:cubicBezTo>
                  <a:cubicBezTo>
                    <a:pt x="530" y="108"/>
                    <a:pt x="527" y="105"/>
                    <a:pt x="532" y="106"/>
                  </a:cubicBezTo>
                  <a:cubicBezTo>
                    <a:pt x="531" y="107"/>
                    <a:pt x="532" y="107"/>
                    <a:pt x="532" y="107"/>
                  </a:cubicBezTo>
                  <a:cubicBezTo>
                    <a:pt x="532" y="108"/>
                    <a:pt x="530" y="107"/>
                    <a:pt x="530" y="108"/>
                  </a:cubicBezTo>
                  <a:cubicBezTo>
                    <a:pt x="533" y="109"/>
                    <a:pt x="533" y="110"/>
                    <a:pt x="535" y="110"/>
                  </a:cubicBezTo>
                  <a:cubicBezTo>
                    <a:pt x="536" y="111"/>
                    <a:pt x="537" y="112"/>
                    <a:pt x="536" y="112"/>
                  </a:cubicBezTo>
                  <a:cubicBezTo>
                    <a:pt x="538" y="113"/>
                    <a:pt x="537" y="111"/>
                    <a:pt x="539" y="112"/>
                  </a:cubicBezTo>
                  <a:cubicBezTo>
                    <a:pt x="541" y="113"/>
                    <a:pt x="541" y="114"/>
                    <a:pt x="543" y="114"/>
                  </a:cubicBezTo>
                  <a:cubicBezTo>
                    <a:pt x="542" y="115"/>
                    <a:pt x="542" y="115"/>
                    <a:pt x="542" y="115"/>
                  </a:cubicBezTo>
                  <a:cubicBezTo>
                    <a:pt x="546" y="116"/>
                    <a:pt x="544" y="116"/>
                    <a:pt x="547" y="117"/>
                  </a:cubicBezTo>
                  <a:cubicBezTo>
                    <a:pt x="549" y="118"/>
                    <a:pt x="549" y="119"/>
                    <a:pt x="549" y="120"/>
                  </a:cubicBezTo>
                  <a:cubicBezTo>
                    <a:pt x="550" y="121"/>
                    <a:pt x="549" y="119"/>
                    <a:pt x="551" y="119"/>
                  </a:cubicBezTo>
                  <a:cubicBezTo>
                    <a:pt x="554" y="121"/>
                    <a:pt x="555" y="121"/>
                    <a:pt x="557" y="123"/>
                  </a:cubicBezTo>
                  <a:cubicBezTo>
                    <a:pt x="557" y="124"/>
                    <a:pt x="556" y="123"/>
                    <a:pt x="555" y="123"/>
                  </a:cubicBezTo>
                  <a:cubicBezTo>
                    <a:pt x="558" y="124"/>
                    <a:pt x="558" y="124"/>
                    <a:pt x="558" y="124"/>
                  </a:cubicBezTo>
                  <a:cubicBezTo>
                    <a:pt x="558" y="124"/>
                    <a:pt x="557" y="123"/>
                    <a:pt x="558" y="123"/>
                  </a:cubicBezTo>
                  <a:cubicBezTo>
                    <a:pt x="555" y="121"/>
                    <a:pt x="552" y="120"/>
                    <a:pt x="550" y="118"/>
                  </a:cubicBezTo>
                  <a:cubicBezTo>
                    <a:pt x="547" y="116"/>
                    <a:pt x="545" y="114"/>
                    <a:pt x="542" y="113"/>
                  </a:cubicBezTo>
                  <a:cubicBezTo>
                    <a:pt x="541" y="113"/>
                    <a:pt x="541" y="112"/>
                    <a:pt x="542" y="112"/>
                  </a:cubicBezTo>
                  <a:cubicBezTo>
                    <a:pt x="539" y="111"/>
                    <a:pt x="536" y="109"/>
                    <a:pt x="539" y="112"/>
                  </a:cubicBezTo>
                  <a:cubicBezTo>
                    <a:pt x="539" y="111"/>
                    <a:pt x="538" y="111"/>
                    <a:pt x="537" y="111"/>
                  </a:cubicBezTo>
                  <a:cubicBezTo>
                    <a:pt x="537" y="110"/>
                    <a:pt x="534" y="108"/>
                    <a:pt x="534" y="109"/>
                  </a:cubicBezTo>
                  <a:cubicBezTo>
                    <a:pt x="534" y="108"/>
                    <a:pt x="532" y="109"/>
                    <a:pt x="532" y="108"/>
                  </a:cubicBezTo>
                  <a:cubicBezTo>
                    <a:pt x="532" y="106"/>
                    <a:pt x="536" y="109"/>
                    <a:pt x="538" y="109"/>
                  </a:cubicBezTo>
                  <a:cubicBezTo>
                    <a:pt x="536" y="107"/>
                    <a:pt x="531" y="106"/>
                    <a:pt x="529" y="105"/>
                  </a:cubicBezTo>
                  <a:cubicBezTo>
                    <a:pt x="531" y="105"/>
                    <a:pt x="524" y="103"/>
                    <a:pt x="524" y="102"/>
                  </a:cubicBezTo>
                  <a:cubicBezTo>
                    <a:pt x="524" y="102"/>
                    <a:pt x="528" y="103"/>
                    <a:pt x="526" y="102"/>
                  </a:cubicBezTo>
                  <a:cubicBezTo>
                    <a:pt x="523" y="102"/>
                    <a:pt x="521" y="100"/>
                    <a:pt x="518" y="100"/>
                  </a:cubicBezTo>
                  <a:cubicBezTo>
                    <a:pt x="517" y="99"/>
                    <a:pt x="514" y="98"/>
                    <a:pt x="511" y="97"/>
                  </a:cubicBezTo>
                  <a:cubicBezTo>
                    <a:pt x="510" y="97"/>
                    <a:pt x="508" y="96"/>
                    <a:pt x="507" y="96"/>
                  </a:cubicBezTo>
                  <a:cubicBezTo>
                    <a:pt x="505" y="95"/>
                    <a:pt x="504" y="95"/>
                    <a:pt x="503" y="94"/>
                  </a:cubicBezTo>
                  <a:cubicBezTo>
                    <a:pt x="502" y="94"/>
                    <a:pt x="499" y="93"/>
                    <a:pt x="497" y="92"/>
                  </a:cubicBezTo>
                  <a:cubicBezTo>
                    <a:pt x="498" y="91"/>
                    <a:pt x="501" y="93"/>
                    <a:pt x="500" y="91"/>
                  </a:cubicBezTo>
                  <a:cubicBezTo>
                    <a:pt x="498" y="91"/>
                    <a:pt x="496" y="91"/>
                    <a:pt x="495" y="91"/>
                  </a:cubicBezTo>
                  <a:cubicBezTo>
                    <a:pt x="494" y="91"/>
                    <a:pt x="494" y="90"/>
                    <a:pt x="493" y="89"/>
                  </a:cubicBezTo>
                  <a:cubicBezTo>
                    <a:pt x="493" y="90"/>
                    <a:pt x="490" y="90"/>
                    <a:pt x="490" y="89"/>
                  </a:cubicBezTo>
                  <a:cubicBezTo>
                    <a:pt x="490" y="89"/>
                    <a:pt x="491" y="89"/>
                    <a:pt x="492" y="89"/>
                  </a:cubicBezTo>
                  <a:cubicBezTo>
                    <a:pt x="492" y="89"/>
                    <a:pt x="491" y="88"/>
                    <a:pt x="490" y="88"/>
                  </a:cubicBezTo>
                  <a:cubicBezTo>
                    <a:pt x="490" y="88"/>
                    <a:pt x="490" y="89"/>
                    <a:pt x="489" y="89"/>
                  </a:cubicBezTo>
                  <a:cubicBezTo>
                    <a:pt x="488" y="87"/>
                    <a:pt x="485" y="85"/>
                    <a:pt x="481" y="83"/>
                  </a:cubicBezTo>
                  <a:cubicBezTo>
                    <a:pt x="481" y="85"/>
                    <a:pt x="477" y="82"/>
                    <a:pt x="478" y="84"/>
                  </a:cubicBezTo>
                  <a:cubicBezTo>
                    <a:pt x="480" y="84"/>
                    <a:pt x="484" y="84"/>
                    <a:pt x="481" y="85"/>
                  </a:cubicBezTo>
                  <a:cubicBezTo>
                    <a:pt x="483" y="86"/>
                    <a:pt x="485" y="85"/>
                    <a:pt x="486" y="87"/>
                  </a:cubicBezTo>
                  <a:cubicBezTo>
                    <a:pt x="486" y="87"/>
                    <a:pt x="486" y="87"/>
                    <a:pt x="486" y="87"/>
                  </a:cubicBezTo>
                  <a:cubicBezTo>
                    <a:pt x="483" y="86"/>
                    <a:pt x="480" y="84"/>
                    <a:pt x="477" y="84"/>
                  </a:cubicBezTo>
                  <a:cubicBezTo>
                    <a:pt x="478" y="84"/>
                    <a:pt x="479" y="85"/>
                    <a:pt x="479" y="85"/>
                  </a:cubicBezTo>
                  <a:cubicBezTo>
                    <a:pt x="478" y="85"/>
                    <a:pt x="478" y="85"/>
                    <a:pt x="478" y="85"/>
                  </a:cubicBezTo>
                  <a:cubicBezTo>
                    <a:pt x="476" y="85"/>
                    <a:pt x="477" y="84"/>
                    <a:pt x="475" y="83"/>
                  </a:cubicBezTo>
                  <a:cubicBezTo>
                    <a:pt x="477" y="86"/>
                    <a:pt x="468" y="82"/>
                    <a:pt x="468" y="84"/>
                  </a:cubicBezTo>
                  <a:cubicBezTo>
                    <a:pt x="467" y="83"/>
                    <a:pt x="467" y="84"/>
                    <a:pt x="464" y="83"/>
                  </a:cubicBezTo>
                  <a:cubicBezTo>
                    <a:pt x="465" y="83"/>
                    <a:pt x="464" y="83"/>
                    <a:pt x="464" y="83"/>
                  </a:cubicBezTo>
                  <a:cubicBezTo>
                    <a:pt x="464" y="82"/>
                    <a:pt x="467" y="82"/>
                    <a:pt x="465" y="81"/>
                  </a:cubicBezTo>
                  <a:cubicBezTo>
                    <a:pt x="465" y="82"/>
                    <a:pt x="461" y="81"/>
                    <a:pt x="461" y="82"/>
                  </a:cubicBezTo>
                  <a:cubicBezTo>
                    <a:pt x="462" y="82"/>
                    <a:pt x="464" y="83"/>
                    <a:pt x="463" y="82"/>
                  </a:cubicBezTo>
                  <a:cubicBezTo>
                    <a:pt x="460" y="82"/>
                    <a:pt x="460" y="80"/>
                    <a:pt x="457" y="81"/>
                  </a:cubicBezTo>
                  <a:cubicBezTo>
                    <a:pt x="458" y="81"/>
                    <a:pt x="459" y="82"/>
                    <a:pt x="458" y="82"/>
                  </a:cubicBezTo>
                  <a:cubicBezTo>
                    <a:pt x="455" y="80"/>
                    <a:pt x="453" y="80"/>
                    <a:pt x="449" y="80"/>
                  </a:cubicBezTo>
                  <a:cubicBezTo>
                    <a:pt x="451" y="79"/>
                    <a:pt x="454" y="80"/>
                    <a:pt x="455" y="79"/>
                  </a:cubicBezTo>
                  <a:cubicBezTo>
                    <a:pt x="452" y="79"/>
                    <a:pt x="450" y="78"/>
                    <a:pt x="449" y="78"/>
                  </a:cubicBezTo>
                  <a:cubicBezTo>
                    <a:pt x="449" y="79"/>
                    <a:pt x="451" y="79"/>
                    <a:pt x="449" y="79"/>
                  </a:cubicBezTo>
                  <a:cubicBezTo>
                    <a:pt x="449" y="78"/>
                    <a:pt x="445" y="79"/>
                    <a:pt x="445" y="78"/>
                  </a:cubicBezTo>
                  <a:cubicBezTo>
                    <a:pt x="446" y="79"/>
                    <a:pt x="443" y="79"/>
                    <a:pt x="444" y="79"/>
                  </a:cubicBezTo>
                  <a:cubicBezTo>
                    <a:pt x="446" y="79"/>
                    <a:pt x="445" y="80"/>
                    <a:pt x="446" y="80"/>
                  </a:cubicBezTo>
                  <a:cubicBezTo>
                    <a:pt x="445" y="80"/>
                    <a:pt x="449" y="80"/>
                    <a:pt x="449" y="81"/>
                  </a:cubicBezTo>
                  <a:cubicBezTo>
                    <a:pt x="447" y="80"/>
                    <a:pt x="444" y="81"/>
                    <a:pt x="446" y="81"/>
                  </a:cubicBezTo>
                  <a:cubicBezTo>
                    <a:pt x="446" y="80"/>
                    <a:pt x="448" y="81"/>
                    <a:pt x="447" y="82"/>
                  </a:cubicBezTo>
                  <a:cubicBezTo>
                    <a:pt x="446" y="82"/>
                    <a:pt x="446" y="81"/>
                    <a:pt x="444" y="81"/>
                  </a:cubicBezTo>
                  <a:cubicBezTo>
                    <a:pt x="443" y="82"/>
                    <a:pt x="446" y="82"/>
                    <a:pt x="444" y="82"/>
                  </a:cubicBezTo>
                  <a:cubicBezTo>
                    <a:pt x="440" y="82"/>
                    <a:pt x="437" y="80"/>
                    <a:pt x="432" y="81"/>
                  </a:cubicBezTo>
                  <a:cubicBezTo>
                    <a:pt x="434" y="80"/>
                    <a:pt x="428" y="79"/>
                    <a:pt x="430" y="79"/>
                  </a:cubicBezTo>
                  <a:cubicBezTo>
                    <a:pt x="432" y="79"/>
                    <a:pt x="436" y="80"/>
                    <a:pt x="437" y="79"/>
                  </a:cubicBezTo>
                  <a:cubicBezTo>
                    <a:pt x="434" y="79"/>
                    <a:pt x="428" y="79"/>
                    <a:pt x="426" y="77"/>
                  </a:cubicBezTo>
                  <a:cubicBezTo>
                    <a:pt x="430" y="77"/>
                    <a:pt x="431" y="78"/>
                    <a:pt x="434" y="79"/>
                  </a:cubicBezTo>
                  <a:cubicBezTo>
                    <a:pt x="433" y="77"/>
                    <a:pt x="435" y="77"/>
                    <a:pt x="435" y="75"/>
                  </a:cubicBezTo>
                  <a:cubicBezTo>
                    <a:pt x="433" y="75"/>
                    <a:pt x="431" y="76"/>
                    <a:pt x="432" y="76"/>
                  </a:cubicBezTo>
                  <a:cubicBezTo>
                    <a:pt x="433" y="76"/>
                    <a:pt x="434" y="75"/>
                    <a:pt x="434" y="76"/>
                  </a:cubicBezTo>
                  <a:cubicBezTo>
                    <a:pt x="434" y="77"/>
                    <a:pt x="433" y="77"/>
                    <a:pt x="431" y="77"/>
                  </a:cubicBezTo>
                  <a:cubicBezTo>
                    <a:pt x="429" y="76"/>
                    <a:pt x="428" y="77"/>
                    <a:pt x="426" y="76"/>
                  </a:cubicBezTo>
                  <a:cubicBezTo>
                    <a:pt x="427" y="75"/>
                    <a:pt x="424" y="75"/>
                    <a:pt x="423" y="75"/>
                  </a:cubicBezTo>
                  <a:cubicBezTo>
                    <a:pt x="425" y="74"/>
                    <a:pt x="425" y="75"/>
                    <a:pt x="427" y="75"/>
                  </a:cubicBezTo>
                  <a:cubicBezTo>
                    <a:pt x="426" y="73"/>
                    <a:pt x="424" y="75"/>
                    <a:pt x="422" y="75"/>
                  </a:cubicBezTo>
                  <a:cubicBezTo>
                    <a:pt x="422" y="74"/>
                    <a:pt x="422" y="74"/>
                    <a:pt x="423" y="73"/>
                  </a:cubicBezTo>
                  <a:cubicBezTo>
                    <a:pt x="421" y="73"/>
                    <a:pt x="420" y="74"/>
                    <a:pt x="420" y="74"/>
                  </a:cubicBezTo>
                  <a:cubicBezTo>
                    <a:pt x="423" y="74"/>
                    <a:pt x="420" y="77"/>
                    <a:pt x="416" y="76"/>
                  </a:cubicBezTo>
                  <a:cubicBezTo>
                    <a:pt x="415" y="75"/>
                    <a:pt x="415" y="75"/>
                    <a:pt x="415" y="74"/>
                  </a:cubicBezTo>
                  <a:cubicBezTo>
                    <a:pt x="414" y="74"/>
                    <a:pt x="414" y="75"/>
                    <a:pt x="413" y="75"/>
                  </a:cubicBezTo>
                  <a:cubicBezTo>
                    <a:pt x="413" y="74"/>
                    <a:pt x="410" y="74"/>
                    <a:pt x="410" y="73"/>
                  </a:cubicBezTo>
                  <a:cubicBezTo>
                    <a:pt x="407" y="73"/>
                    <a:pt x="407" y="73"/>
                    <a:pt x="406" y="74"/>
                  </a:cubicBezTo>
                  <a:cubicBezTo>
                    <a:pt x="407" y="75"/>
                    <a:pt x="408" y="74"/>
                    <a:pt x="409" y="74"/>
                  </a:cubicBezTo>
                  <a:cubicBezTo>
                    <a:pt x="409" y="75"/>
                    <a:pt x="406" y="76"/>
                    <a:pt x="405" y="75"/>
                  </a:cubicBezTo>
                  <a:cubicBezTo>
                    <a:pt x="405" y="74"/>
                    <a:pt x="406" y="73"/>
                    <a:pt x="403" y="73"/>
                  </a:cubicBezTo>
                  <a:cubicBezTo>
                    <a:pt x="405" y="75"/>
                    <a:pt x="402" y="73"/>
                    <a:pt x="401" y="74"/>
                  </a:cubicBezTo>
                  <a:cubicBezTo>
                    <a:pt x="402" y="74"/>
                    <a:pt x="404" y="75"/>
                    <a:pt x="404" y="76"/>
                  </a:cubicBezTo>
                  <a:cubicBezTo>
                    <a:pt x="400" y="76"/>
                    <a:pt x="398" y="76"/>
                    <a:pt x="396" y="76"/>
                  </a:cubicBezTo>
                  <a:cubicBezTo>
                    <a:pt x="398" y="75"/>
                    <a:pt x="401" y="75"/>
                    <a:pt x="401" y="75"/>
                  </a:cubicBezTo>
                  <a:cubicBezTo>
                    <a:pt x="398" y="74"/>
                    <a:pt x="394" y="75"/>
                    <a:pt x="391" y="74"/>
                  </a:cubicBezTo>
                  <a:cubicBezTo>
                    <a:pt x="394" y="75"/>
                    <a:pt x="394" y="73"/>
                    <a:pt x="396" y="73"/>
                  </a:cubicBezTo>
                  <a:cubicBezTo>
                    <a:pt x="396" y="73"/>
                    <a:pt x="397" y="74"/>
                    <a:pt x="399" y="73"/>
                  </a:cubicBezTo>
                  <a:cubicBezTo>
                    <a:pt x="399" y="72"/>
                    <a:pt x="399" y="73"/>
                    <a:pt x="401" y="73"/>
                  </a:cubicBezTo>
                  <a:cubicBezTo>
                    <a:pt x="401" y="72"/>
                    <a:pt x="402" y="72"/>
                    <a:pt x="403" y="72"/>
                  </a:cubicBezTo>
                  <a:cubicBezTo>
                    <a:pt x="405" y="73"/>
                    <a:pt x="404" y="73"/>
                    <a:pt x="407" y="73"/>
                  </a:cubicBezTo>
                  <a:cubicBezTo>
                    <a:pt x="406" y="72"/>
                    <a:pt x="404" y="72"/>
                    <a:pt x="402" y="71"/>
                  </a:cubicBezTo>
                  <a:cubicBezTo>
                    <a:pt x="403" y="72"/>
                    <a:pt x="401" y="72"/>
                    <a:pt x="400" y="73"/>
                  </a:cubicBezTo>
                  <a:cubicBezTo>
                    <a:pt x="399" y="72"/>
                    <a:pt x="399" y="72"/>
                    <a:pt x="398" y="71"/>
                  </a:cubicBezTo>
                  <a:cubicBezTo>
                    <a:pt x="398" y="72"/>
                    <a:pt x="398" y="73"/>
                    <a:pt x="396" y="73"/>
                  </a:cubicBezTo>
                  <a:cubicBezTo>
                    <a:pt x="394" y="72"/>
                    <a:pt x="397" y="72"/>
                    <a:pt x="395" y="71"/>
                  </a:cubicBezTo>
                  <a:cubicBezTo>
                    <a:pt x="395" y="72"/>
                    <a:pt x="394" y="72"/>
                    <a:pt x="393" y="73"/>
                  </a:cubicBezTo>
                  <a:cubicBezTo>
                    <a:pt x="393" y="72"/>
                    <a:pt x="389" y="72"/>
                    <a:pt x="390" y="71"/>
                  </a:cubicBezTo>
                  <a:cubicBezTo>
                    <a:pt x="387" y="72"/>
                    <a:pt x="383" y="73"/>
                    <a:pt x="379" y="72"/>
                  </a:cubicBezTo>
                  <a:cubicBezTo>
                    <a:pt x="380" y="71"/>
                    <a:pt x="382" y="72"/>
                    <a:pt x="382" y="71"/>
                  </a:cubicBezTo>
                  <a:cubicBezTo>
                    <a:pt x="381" y="71"/>
                    <a:pt x="381" y="71"/>
                    <a:pt x="382" y="71"/>
                  </a:cubicBezTo>
                  <a:cubicBezTo>
                    <a:pt x="383" y="71"/>
                    <a:pt x="382" y="72"/>
                    <a:pt x="384" y="72"/>
                  </a:cubicBezTo>
                  <a:cubicBezTo>
                    <a:pt x="385" y="70"/>
                    <a:pt x="390" y="70"/>
                    <a:pt x="392" y="69"/>
                  </a:cubicBezTo>
                  <a:cubicBezTo>
                    <a:pt x="392" y="70"/>
                    <a:pt x="394" y="70"/>
                    <a:pt x="395" y="70"/>
                  </a:cubicBezTo>
                  <a:cubicBezTo>
                    <a:pt x="394" y="69"/>
                    <a:pt x="398" y="69"/>
                    <a:pt x="395" y="69"/>
                  </a:cubicBezTo>
                  <a:cubicBezTo>
                    <a:pt x="394" y="70"/>
                    <a:pt x="393" y="68"/>
                    <a:pt x="392" y="69"/>
                  </a:cubicBezTo>
                  <a:cubicBezTo>
                    <a:pt x="391" y="70"/>
                    <a:pt x="387" y="69"/>
                    <a:pt x="384" y="70"/>
                  </a:cubicBezTo>
                  <a:cubicBezTo>
                    <a:pt x="384" y="69"/>
                    <a:pt x="384" y="69"/>
                    <a:pt x="385" y="69"/>
                  </a:cubicBezTo>
                  <a:cubicBezTo>
                    <a:pt x="385" y="69"/>
                    <a:pt x="387" y="69"/>
                    <a:pt x="387" y="68"/>
                  </a:cubicBezTo>
                  <a:cubicBezTo>
                    <a:pt x="386" y="68"/>
                    <a:pt x="385" y="68"/>
                    <a:pt x="383" y="69"/>
                  </a:cubicBezTo>
                  <a:cubicBezTo>
                    <a:pt x="383" y="69"/>
                    <a:pt x="382" y="69"/>
                    <a:pt x="381" y="69"/>
                  </a:cubicBezTo>
                  <a:cubicBezTo>
                    <a:pt x="382" y="70"/>
                    <a:pt x="381" y="70"/>
                    <a:pt x="380" y="71"/>
                  </a:cubicBezTo>
                  <a:cubicBezTo>
                    <a:pt x="379" y="70"/>
                    <a:pt x="381" y="70"/>
                    <a:pt x="379" y="70"/>
                  </a:cubicBezTo>
                  <a:cubicBezTo>
                    <a:pt x="378" y="71"/>
                    <a:pt x="376" y="72"/>
                    <a:pt x="375" y="73"/>
                  </a:cubicBezTo>
                  <a:cubicBezTo>
                    <a:pt x="375" y="72"/>
                    <a:pt x="373" y="72"/>
                    <a:pt x="373" y="72"/>
                  </a:cubicBezTo>
                  <a:cubicBezTo>
                    <a:pt x="374" y="72"/>
                    <a:pt x="374" y="72"/>
                    <a:pt x="374" y="72"/>
                  </a:cubicBezTo>
                  <a:cubicBezTo>
                    <a:pt x="371" y="72"/>
                    <a:pt x="375" y="70"/>
                    <a:pt x="373" y="71"/>
                  </a:cubicBezTo>
                  <a:cubicBezTo>
                    <a:pt x="372" y="73"/>
                    <a:pt x="371" y="71"/>
                    <a:pt x="368" y="73"/>
                  </a:cubicBezTo>
                  <a:cubicBezTo>
                    <a:pt x="369" y="72"/>
                    <a:pt x="369" y="72"/>
                    <a:pt x="367" y="72"/>
                  </a:cubicBezTo>
                  <a:cubicBezTo>
                    <a:pt x="371" y="71"/>
                    <a:pt x="368" y="72"/>
                    <a:pt x="368" y="71"/>
                  </a:cubicBezTo>
                  <a:cubicBezTo>
                    <a:pt x="369" y="71"/>
                    <a:pt x="369" y="71"/>
                    <a:pt x="369" y="70"/>
                  </a:cubicBezTo>
                  <a:cubicBezTo>
                    <a:pt x="368" y="71"/>
                    <a:pt x="372" y="71"/>
                    <a:pt x="372" y="70"/>
                  </a:cubicBezTo>
                  <a:cubicBezTo>
                    <a:pt x="370" y="70"/>
                    <a:pt x="371" y="69"/>
                    <a:pt x="371" y="69"/>
                  </a:cubicBezTo>
                  <a:cubicBezTo>
                    <a:pt x="369" y="70"/>
                    <a:pt x="367" y="70"/>
                    <a:pt x="366" y="71"/>
                  </a:cubicBezTo>
                  <a:cubicBezTo>
                    <a:pt x="363" y="71"/>
                    <a:pt x="360" y="71"/>
                    <a:pt x="361" y="70"/>
                  </a:cubicBezTo>
                  <a:cubicBezTo>
                    <a:pt x="362" y="70"/>
                    <a:pt x="362" y="70"/>
                    <a:pt x="363" y="70"/>
                  </a:cubicBezTo>
                  <a:cubicBezTo>
                    <a:pt x="366" y="69"/>
                    <a:pt x="369" y="69"/>
                    <a:pt x="370" y="68"/>
                  </a:cubicBezTo>
                  <a:cubicBezTo>
                    <a:pt x="369" y="69"/>
                    <a:pt x="368" y="67"/>
                    <a:pt x="369" y="67"/>
                  </a:cubicBezTo>
                  <a:cubicBezTo>
                    <a:pt x="372" y="67"/>
                    <a:pt x="375" y="67"/>
                    <a:pt x="374" y="66"/>
                  </a:cubicBezTo>
                  <a:cubicBezTo>
                    <a:pt x="376" y="68"/>
                    <a:pt x="380" y="67"/>
                    <a:pt x="381" y="68"/>
                  </a:cubicBezTo>
                  <a:cubicBezTo>
                    <a:pt x="383" y="68"/>
                    <a:pt x="383" y="67"/>
                    <a:pt x="384" y="67"/>
                  </a:cubicBezTo>
                  <a:cubicBezTo>
                    <a:pt x="384" y="67"/>
                    <a:pt x="387" y="67"/>
                    <a:pt x="388" y="67"/>
                  </a:cubicBezTo>
                  <a:cubicBezTo>
                    <a:pt x="387" y="68"/>
                    <a:pt x="389" y="68"/>
                    <a:pt x="389" y="69"/>
                  </a:cubicBezTo>
                  <a:cubicBezTo>
                    <a:pt x="389" y="68"/>
                    <a:pt x="394" y="69"/>
                    <a:pt x="392" y="68"/>
                  </a:cubicBezTo>
                  <a:cubicBezTo>
                    <a:pt x="391" y="68"/>
                    <a:pt x="391" y="68"/>
                    <a:pt x="390" y="68"/>
                  </a:cubicBezTo>
                  <a:cubicBezTo>
                    <a:pt x="392" y="68"/>
                    <a:pt x="393" y="67"/>
                    <a:pt x="394" y="67"/>
                  </a:cubicBezTo>
                  <a:cubicBezTo>
                    <a:pt x="394" y="66"/>
                    <a:pt x="391" y="67"/>
                    <a:pt x="392" y="65"/>
                  </a:cubicBezTo>
                  <a:cubicBezTo>
                    <a:pt x="393" y="65"/>
                    <a:pt x="394" y="65"/>
                    <a:pt x="395" y="66"/>
                  </a:cubicBezTo>
                  <a:cubicBezTo>
                    <a:pt x="393" y="66"/>
                    <a:pt x="397" y="66"/>
                    <a:pt x="397" y="67"/>
                  </a:cubicBezTo>
                  <a:cubicBezTo>
                    <a:pt x="400" y="66"/>
                    <a:pt x="400" y="67"/>
                    <a:pt x="404" y="66"/>
                  </a:cubicBezTo>
                  <a:cubicBezTo>
                    <a:pt x="403" y="65"/>
                    <a:pt x="400" y="66"/>
                    <a:pt x="397" y="66"/>
                  </a:cubicBezTo>
                  <a:cubicBezTo>
                    <a:pt x="397" y="65"/>
                    <a:pt x="396" y="64"/>
                    <a:pt x="394" y="64"/>
                  </a:cubicBezTo>
                  <a:cubicBezTo>
                    <a:pt x="392" y="64"/>
                    <a:pt x="390" y="63"/>
                    <a:pt x="390" y="63"/>
                  </a:cubicBezTo>
                  <a:cubicBezTo>
                    <a:pt x="387" y="63"/>
                    <a:pt x="388" y="64"/>
                    <a:pt x="386" y="63"/>
                  </a:cubicBezTo>
                  <a:cubicBezTo>
                    <a:pt x="386" y="65"/>
                    <a:pt x="386" y="65"/>
                    <a:pt x="386" y="65"/>
                  </a:cubicBezTo>
                  <a:cubicBezTo>
                    <a:pt x="388" y="65"/>
                    <a:pt x="387" y="64"/>
                    <a:pt x="390" y="64"/>
                  </a:cubicBezTo>
                  <a:cubicBezTo>
                    <a:pt x="391" y="64"/>
                    <a:pt x="393" y="64"/>
                    <a:pt x="393" y="64"/>
                  </a:cubicBezTo>
                  <a:cubicBezTo>
                    <a:pt x="391" y="65"/>
                    <a:pt x="390" y="65"/>
                    <a:pt x="387" y="65"/>
                  </a:cubicBezTo>
                  <a:cubicBezTo>
                    <a:pt x="388" y="64"/>
                    <a:pt x="384" y="65"/>
                    <a:pt x="384" y="65"/>
                  </a:cubicBezTo>
                  <a:cubicBezTo>
                    <a:pt x="385" y="67"/>
                    <a:pt x="390" y="65"/>
                    <a:pt x="393" y="67"/>
                  </a:cubicBezTo>
                  <a:cubicBezTo>
                    <a:pt x="389" y="67"/>
                    <a:pt x="384" y="67"/>
                    <a:pt x="380" y="65"/>
                  </a:cubicBezTo>
                  <a:cubicBezTo>
                    <a:pt x="379" y="65"/>
                    <a:pt x="381" y="65"/>
                    <a:pt x="380" y="65"/>
                  </a:cubicBezTo>
                  <a:cubicBezTo>
                    <a:pt x="380" y="65"/>
                    <a:pt x="378" y="65"/>
                    <a:pt x="378" y="66"/>
                  </a:cubicBezTo>
                  <a:cubicBezTo>
                    <a:pt x="380" y="65"/>
                    <a:pt x="382" y="66"/>
                    <a:pt x="381" y="66"/>
                  </a:cubicBezTo>
                  <a:cubicBezTo>
                    <a:pt x="379" y="66"/>
                    <a:pt x="376" y="66"/>
                    <a:pt x="375" y="66"/>
                  </a:cubicBezTo>
                  <a:cubicBezTo>
                    <a:pt x="375" y="65"/>
                    <a:pt x="377" y="65"/>
                    <a:pt x="377" y="65"/>
                  </a:cubicBezTo>
                  <a:cubicBezTo>
                    <a:pt x="376" y="65"/>
                    <a:pt x="376" y="64"/>
                    <a:pt x="375" y="64"/>
                  </a:cubicBezTo>
                  <a:cubicBezTo>
                    <a:pt x="375" y="65"/>
                    <a:pt x="373" y="66"/>
                    <a:pt x="371" y="66"/>
                  </a:cubicBezTo>
                  <a:cubicBezTo>
                    <a:pt x="375" y="65"/>
                    <a:pt x="364" y="66"/>
                    <a:pt x="367" y="64"/>
                  </a:cubicBezTo>
                  <a:cubicBezTo>
                    <a:pt x="365" y="65"/>
                    <a:pt x="365" y="65"/>
                    <a:pt x="362" y="65"/>
                  </a:cubicBezTo>
                  <a:cubicBezTo>
                    <a:pt x="363" y="64"/>
                    <a:pt x="361" y="65"/>
                    <a:pt x="360" y="65"/>
                  </a:cubicBezTo>
                  <a:cubicBezTo>
                    <a:pt x="363" y="64"/>
                    <a:pt x="368" y="63"/>
                    <a:pt x="372" y="63"/>
                  </a:cubicBezTo>
                  <a:cubicBezTo>
                    <a:pt x="376" y="62"/>
                    <a:pt x="379" y="62"/>
                    <a:pt x="381" y="63"/>
                  </a:cubicBezTo>
                  <a:cubicBezTo>
                    <a:pt x="385" y="62"/>
                    <a:pt x="387" y="62"/>
                    <a:pt x="390" y="62"/>
                  </a:cubicBezTo>
                  <a:cubicBezTo>
                    <a:pt x="389" y="62"/>
                    <a:pt x="390" y="61"/>
                    <a:pt x="390" y="61"/>
                  </a:cubicBezTo>
                  <a:cubicBezTo>
                    <a:pt x="388" y="61"/>
                    <a:pt x="388" y="60"/>
                    <a:pt x="386" y="60"/>
                  </a:cubicBezTo>
                  <a:cubicBezTo>
                    <a:pt x="387" y="61"/>
                    <a:pt x="387" y="61"/>
                    <a:pt x="387" y="62"/>
                  </a:cubicBezTo>
                  <a:cubicBezTo>
                    <a:pt x="385" y="62"/>
                    <a:pt x="383" y="63"/>
                    <a:pt x="382" y="62"/>
                  </a:cubicBezTo>
                  <a:cubicBezTo>
                    <a:pt x="382" y="62"/>
                    <a:pt x="384" y="61"/>
                    <a:pt x="386" y="61"/>
                  </a:cubicBezTo>
                  <a:cubicBezTo>
                    <a:pt x="385" y="60"/>
                    <a:pt x="381" y="59"/>
                    <a:pt x="378" y="60"/>
                  </a:cubicBezTo>
                  <a:cubicBezTo>
                    <a:pt x="380" y="60"/>
                    <a:pt x="381" y="60"/>
                    <a:pt x="381" y="61"/>
                  </a:cubicBezTo>
                  <a:cubicBezTo>
                    <a:pt x="372" y="61"/>
                    <a:pt x="361" y="64"/>
                    <a:pt x="360" y="61"/>
                  </a:cubicBezTo>
                  <a:cubicBezTo>
                    <a:pt x="359" y="62"/>
                    <a:pt x="356" y="60"/>
                    <a:pt x="355" y="62"/>
                  </a:cubicBezTo>
                  <a:cubicBezTo>
                    <a:pt x="356" y="62"/>
                    <a:pt x="357" y="61"/>
                    <a:pt x="357" y="62"/>
                  </a:cubicBezTo>
                  <a:cubicBezTo>
                    <a:pt x="354" y="63"/>
                    <a:pt x="358" y="62"/>
                    <a:pt x="358" y="63"/>
                  </a:cubicBezTo>
                  <a:cubicBezTo>
                    <a:pt x="353" y="64"/>
                    <a:pt x="353" y="64"/>
                    <a:pt x="353" y="64"/>
                  </a:cubicBezTo>
                  <a:cubicBezTo>
                    <a:pt x="354" y="65"/>
                    <a:pt x="357" y="64"/>
                    <a:pt x="358" y="65"/>
                  </a:cubicBezTo>
                  <a:cubicBezTo>
                    <a:pt x="355" y="65"/>
                    <a:pt x="351" y="64"/>
                    <a:pt x="348" y="64"/>
                  </a:cubicBezTo>
                  <a:cubicBezTo>
                    <a:pt x="346" y="64"/>
                    <a:pt x="343" y="65"/>
                    <a:pt x="343" y="66"/>
                  </a:cubicBezTo>
                  <a:cubicBezTo>
                    <a:pt x="342" y="67"/>
                    <a:pt x="342" y="67"/>
                    <a:pt x="342" y="67"/>
                  </a:cubicBezTo>
                  <a:cubicBezTo>
                    <a:pt x="341" y="66"/>
                    <a:pt x="344" y="65"/>
                    <a:pt x="341" y="65"/>
                  </a:cubicBezTo>
                  <a:cubicBezTo>
                    <a:pt x="341" y="66"/>
                    <a:pt x="341" y="66"/>
                    <a:pt x="339" y="67"/>
                  </a:cubicBezTo>
                  <a:cubicBezTo>
                    <a:pt x="339" y="66"/>
                    <a:pt x="336" y="68"/>
                    <a:pt x="334" y="67"/>
                  </a:cubicBezTo>
                  <a:cubicBezTo>
                    <a:pt x="336" y="65"/>
                    <a:pt x="342" y="64"/>
                    <a:pt x="347" y="63"/>
                  </a:cubicBezTo>
                  <a:cubicBezTo>
                    <a:pt x="347" y="63"/>
                    <a:pt x="347" y="63"/>
                    <a:pt x="348" y="63"/>
                  </a:cubicBezTo>
                  <a:cubicBezTo>
                    <a:pt x="349" y="61"/>
                    <a:pt x="345" y="62"/>
                    <a:pt x="346" y="61"/>
                  </a:cubicBezTo>
                  <a:cubicBezTo>
                    <a:pt x="348" y="61"/>
                    <a:pt x="347" y="61"/>
                    <a:pt x="349" y="60"/>
                  </a:cubicBezTo>
                  <a:cubicBezTo>
                    <a:pt x="350" y="61"/>
                    <a:pt x="352" y="61"/>
                    <a:pt x="355" y="60"/>
                  </a:cubicBezTo>
                  <a:cubicBezTo>
                    <a:pt x="354" y="59"/>
                    <a:pt x="352" y="61"/>
                    <a:pt x="351" y="60"/>
                  </a:cubicBezTo>
                  <a:cubicBezTo>
                    <a:pt x="354" y="59"/>
                    <a:pt x="357" y="59"/>
                    <a:pt x="359" y="58"/>
                  </a:cubicBezTo>
                  <a:cubicBezTo>
                    <a:pt x="360" y="58"/>
                    <a:pt x="362" y="58"/>
                    <a:pt x="363" y="58"/>
                  </a:cubicBezTo>
                  <a:cubicBezTo>
                    <a:pt x="364" y="58"/>
                    <a:pt x="366" y="58"/>
                    <a:pt x="368" y="57"/>
                  </a:cubicBezTo>
                  <a:cubicBezTo>
                    <a:pt x="368" y="56"/>
                    <a:pt x="371" y="56"/>
                    <a:pt x="371" y="55"/>
                  </a:cubicBezTo>
                  <a:cubicBezTo>
                    <a:pt x="372" y="56"/>
                    <a:pt x="374" y="56"/>
                    <a:pt x="371" y="57"/>
                  </a:cubicBezTo>
                  <a:cubicBezTo>
                    <a:pt x="374" y="57"/>
                    <a:pt x="376" y="56"/>
                    <a:pt x="374" y="56"/>
                  </a:cubicBezTo>
                  <a:cubicBezTo>
                    <a:pt x="373" y="56"/>
                    <a:pt x="376" y="55"/>
                    <a:pt x="372" y="55"/>
                  </a:cubicBezTo>
                  <a:cubicBezTo>
                    <a:pt x="373" y="54"/>
                    <a:pt x="374" y="54"/>
                    <a:pt x="376" y="54"/>
                  </a:cubicBezTo>
                  <a:cubicBezTo>
                    <a:pt x="378" y="54"/>
                    <a:pt x="376" y="54"/>
                    <a:pt x="376" y="55"/>
                  </a:cubicBezTo>
                  <a:cubicBezTo>
                    <a:pt x="379" y="55"/>
                    <a:pt x="379" y="55"/>
                    <a:pt x="381" y="55"/>
                  </a:cubicBezTo>
                  <a:cubicBezTo>
                    <a:pt x="383" y="54"/>
                    <a:pt x="380" y="54"/>
                    <a:pt x="382" y="53"/>
                  </a:cubicBezTo>
                  <a:cubicBezTo>
                    <a:pt x="383" y="54"/>
                    <a:pt x="385" y="54"/>
                    <a:pt x="387" y="54"/>
                  </a:cubicBezTo>
                  <a:cubicBezTo>
                    <a:pt x="389" y="53"/>
                    <a:pt x="391" y="53"/>
                    <a:pt x="394" y="53"/>
                  </a:cubicBezTo>
                  <a:cubicBezTo>
                    <a:pt x="396" y="53"/>
                    <a:pt x="399" y="53"/>
                    <a:pt x="401" y="53"/>
                  </a:cubicBezTo>
                  <a:cubicBezTo>
                    <a:pt x="401" y="53"/>
                    <a:pt x="403" y="55"/>
                    <a:pt x="404" y="54"/>
                  </a:cubicBezTo>
                  <a:cubicBezTo>
                    <a:pt x="402" y="53"/>
                    <a:pt x="402" y="53"/>
                    <a:pt x="401" y="52"/>
                  </a:cubicBezTo>
                  <a:cubicBezTo>
                    <a:pt x="404" y="53"/>
                    <a:pt x="404" y="53"/>
                    <a:pt x="407" y="52"/>
                  </a:cubicBezTo>
                  <a:cubicBezTo>
                    <a:pt x="407" y="54"/>
                    <a:pt x="411" y="52"/>
                    <a:pt x="412" y="53"/>
                  </a:cubicBezTo>
                  <a:cubicBezTo>
                    <a:pt x="413" y="53"/>
                    <a:pt x="411" y="52"/>
                    <a:pt x="413" y="52"/>
                  </a:cubicBezTo>
                  <a:cubicBezTo>
                    <a:pt x="414" y="52"/>
                    <a:pt x="414" y="52"/>
                    <a:pt x="414" y="52"/>
                  </a:cubicBezTo>
                  <a:cubicBezTo>
                    <a:pt x="414" y="53"/>
                    <a:pt x="413" y="53"/>
                    <a:pt x="413" y="54"/>
                  </a:cubicBezTo>
                  <a:cubicBezTo>
                    <a:pt x="416" y="55"/>
                    <a:pt x="413" y="53"/>
                    <a:pt x="416" y="54"/>
                  </a:cubicBezTo>
                  <a:cubicBezTo>
                    <a:pt x="416" y="53"/>
                    <a:pt x="415" y="53"/>
                    <a:pt x="415" y="52"/>
                  </a:cubicBezTo>
                  <a:cubicBezTo>
                    <a:pt x="418" y="52"/>
                    <a:pt x="422" y="51"/>
                    <a:pt x="425" y="53"/>
                  </a:cubicBezTo>
                  <a:cubicBezTo>
                    <a:pt x="426" y="52"/>
                    <a:pt x="428" y="52"/>
                    <a:pt x="429" y="52"/>
                  </a:cubicBezTo>
                  <a:cubicBezTo>
                    <a:pt x="430" y="53"/>
                    <a:pt x="429" y="54"/>
                    <a:pt x="431" y="54"/>
                  </a:cubicBezTo>
                  <a:cubicBezTo>
                    <a:pt x="431" y="53"/>
                    <a:pt x="432" y="53"/>
                    <a:pt x="432" y="52"/>
                  </a:cubicBezTo>
                  <a:cubicBezTo>
                    <a:pt x="431" y="52"/>
                    <a:pt x="430" y="52"/>
                    <a:pt x="431" y="52"/>
                  </a:cubicBezTo>
                  <a:cubicBezTo>
                    <a:pt x="433" y="50"/>
                    <a:pt x="440" y="52"/>
                    <a:pt x="444" y="52"/>
                  </a:cubicBezTo>
                  <a:cubicBezTo>
                    <a:pt x="445" y="53"/>
                    <a:pt x="451" y="52"/>
                    <a:pt x="448" y="54"/>
                  </a:cubicBezTo>
                  <a:cubicBezTo>
                    <a:pt x="450" y="54"/>
                    <a:pt x="453" y="54"/>
                    <a:pt x="452" y="55"/>
                  </a:cubicBezTo>
                  <a:cubicBezTo>
                    <a:pt x="451" y="55"/>
                    <a:pt x="450" y="54"/>
                    <a:pt x="448" y="54"/>
                  </a:cubicBezTo>
                  <a:cubicBezTo>
                    <a:pt x="448" y="55"/>
                    <a:pt x="446" y="55"/>
                    <a:pt x="446" y="55"/>
                  </a:cubicBezTo>
                  <a:cubicBezTo>
                    <a:pt x="449" y="56"/>
                    <a:pt x="445" y="56"/>
                    <a:pt x="448" y="56"/>
                  </a:cubicBezTo>
                  <a:cubicBezTo>
                    <a:pt x="450" y="57"/>
                    <a:pt x="446" y="55"/>
                    <a:pt x="449" y="55"/>
                  </a:cubicBezTo>
                  <a:cubicBezTo>
                    <a:pt x="450" y="55"/>
                    <a:pt x="451" y="55"/>
                    <a:pt x="452" y="56"/>
                  </a:cubicBezTo>
                  <a:cubicBezTo>
                    <a:pt x="450" y="56"/>
                    <a:pt x="451" y="56"/>
                    <a:pt x="450" y="57"/>
                  </a:cubicBezTo>
                  <a:cubicBezTo>
                    <a:pt x="451" y="57"/>
                    <a:pt x="455" y="58"/>
                    <a:pt x="456" y="58"/>
                  </a:cubicBezTo>
                  <a:cubicBezTo>
                    <a:pt x="455" y="57"/>
                    <a:pt x="452" y="57"/>
                    <a:pt x="452" y="57"/>
                  </a:cubicBezTo>
                  <a:cubicBezTo>
                    <a:pt x="452" y="56"/>
                    <a:pt x="454" y="54"/>
                    <a:pt x="453" y="56"/>
                  </a:cubicBezTo>
                  <a:cubicBezTo>
                    <a:pt x="456" y="56"/>
                    <a:pt x="454" y="54"/>
                    <a:pt x="457" y="55"/>
                  </a:cubicBezTo>
                  <a:cubicBezTo>
                    <a:pt x="457" y="56"/>
                    <a:pt x="456" y="56"/>
                    <a:pt x="457" y="56"/>
                  </a:cubicBezTo>
                  <a:cubicBezTo>
                    <a:pt x="460" y="57"/>
                    <a:pt x="457" y="55"/>
                    <a:pt x="459" y="55"/>
                  </a:cubicBezTo>
                  <a:cubicBezTo>
                    <a:pt x="461" y="56"/>
                    <a:pt x="461" y="57"/>
                    <a:pt x="461" y="57"/>
                  </a:cubicBezTo>
                  <a:cubicBezTo>
                    <a:pt x="464" y="57"/>
                    <a:pt x="470" y="59"/>
                    <a:pt x="466" y="57"/>
                  </a:cubicBezTo>
                  <a:cubicBezTo>
                    <a:pt x="468" y="57"/>
                    <a:pt x="469" y="57"/>
                    <a:pt x="470" y="58"/>
                  </a:cubicBezTo>
                  <a:cubicBezTo>
                    <a:pt x="468" y="58"/>
                    <a:pt x="469" y="58"/>
                    <a:pt x="469" y="59"/>
                  </a:cubicBezTo>
                  <a:cubicBezTo>
                    <a:pt x="473" y="59"/>
                    <a:pt x="475" y="61"/>
                    <a:pt x="478" y="62"/>
                  </a:cubicBezTo>
                  <a:cubicBezTo>
                    <a:pt x="479" y="61"/>
                    <a:pt x="477" y="60"/>
                    <a:pt x="478" y="60"/>
                  </a:cubicBezTo>
                  <a:cubicBezTo>
                    <a:pt x="479" y="61"/>
                    <a:pt x="480" y="60"/>
                    <a:pt x="481" y="61"/>
                  </a:cubicBezTo>
                  <a:cubicBezTo>
                    <a:pt x="481" y="61"/>
                    <a:pt x="481" y="62"/>
                    <a:pt x="482" y="62"/>
                  </a:cubicBezTo>
                  <a:cubicBezTo>
                    <a:pt x="483" y="63"/>
                    <a:pt x="485" y="63"/>
                    <a:pt x="486" y="63"/>
                  </a:cubicBezTo>
                  <a:cubicBezTo>
                    <a:pt x="488" y="64"/>
                    <a:pt x="489" y="64"/>
                    <a:pt x="489" y="65"/>
                  </a:cubicBezTo>
                  <a:cubicBezTo>
                    <a:pt x="488" y="65"/>
                    <a:pt x="485" y="63"/>
                    <a:pt x="485" y="64"/>
                  </a:cubicBezTo>
                  <a:cubicBezTo>
                    <a:pt x="488" y="66"/>
                    <a:pt x="490" y="65"/>
                    <a:pt x="492" y="66"/>
                  </a:cubicBezTo>
                  <a:cubicBezTo>
                    <a:pt x="492" y="65"/>
                    <a:pt x="492" y="65"/>
                    <a:pt x="492" y="65"/>
                  </a:cubicBezTo>
                  <a:cubicBezTo>
                    <a:pt x="495" y="66"/>
                    <a:pt x="498" y="65"/>
                    <a:pt x="498" y="67"/>
                  </a:cubicBezTo>
                  <a:cubicBezTo>
                    <a:pt x="495" y="66"/>
                    <a:pt x="492" y="67"/>
                    <a:pt x="493" y="68"/>
                  </a:cubicBezTo>
                  <a:cubicBezTo>
                    <a:pt x="495" y="69"/>
                    <a:pt x="498" y="69"/>
                    <a:pt x="499" y="70"/>
                  </a:cubicBezTo>
                  <a:cubicBezTo>
                    <a:pt x="501" y="70"/>
                    <a:pt x="498" y="69"/>
                    <a:pt x="500" y="69"/>
                  </a:cubicBezTo>
                  <a:cubicBezTo>
                    <a:pt x="502" y="70"/>
                    <a:pt x="508" y="71"/>
                    <a:pt x="511" y="72"/>
                  </a:cubicBezTo>
                  <a:cubicBezTo>
                    <a:pt x="511" y="72"/>
                    <a:pt x="508" y="71"/>
                    <a:pt x="508" y="70"/>
                  </a:cubicBezTo>
                  <a:cubicBezTo>
                    <a:pt x="511" y="70"/>
                    <a:pt x="513" y="72"/>
                    <a:pt x="516" y="73"/>
                  </a:cubicBezTo>
                  <a:cubicBezTo>
                    <a:pt x="518" y="74"/>
                    <a:pt x="520" y="75"/>
                    <a:pt x="522" y="76"/>
                  </a:cubicBezTo>
                  <a:cubicBezTo>
                    <a:pt x="521" y="75"/>
                    <a:pt x="519" y="74"/>
                    <a:pt x="518" y="73"/>
                  </a:cubicBezTo>
                  <a:cubicBezTo>
                    <a:pt x="522" y="74"/>
                    <a:pt x="524" y="76"/>
                    <a:pt x="529" y="78"/>
                  </a:cubicBezTo>
                  <a:cubicBezTo>
                    <a:pt x="528" y="78"/>
                    <a:pt x="528" y="79"/>
                    <a:pt x="527" y="79"/>
                  </a:cubicBezTo>
                  <a:cubicBezTo>
                    <a:pt x="530" y="81"/>
                    <a:pt x="531" y="80"/>
                    <a:pt x="532" y="80"/>
                  </a:cubicBezTo>
                  <a:cubicBezTo>
                    <a:pt x="531" y="79"/>
                    <a:pt x="530" y="79"/>
                    <a:pt x="529" y="78"/>
                  </a:cubicBezTo>
                  <a:cubicBezTo>
                    <a:pt x="530" y="79"/>
                    <a:pt x="530" y="78"/>
                    <a:pt x="531" y="78"/>
                  </a:cubicBezTo>
                  <a:cubicBezTo>
                    <a:pt x="533" y="79"/>
                    <a:pt x="536" y="83"/>
                    <a:pt x="537" y="84"/>
                  </a:cubicBezTo>
                  <a:cubicBezTo>
                    <a:pt x="538" y="82"/>
                    <a:pt x="535" y="81"/>
                    <a:pt x="533" y="79"/>
                  </a:cubicBezTo>
                  <a:cubicBezTo>
                    <a:pt x="537" y="80"/>
                    <a:pt x="537" y="82"/>
                    <a:pt x="540" y="83"/>
                  </a:cubicBezTo>
                  <a:cubicBezTo>
                    <a:pt x="540" y="82"/>
                    <a:pt x="537" y="81"/>
                    <a:pt x="538" y="80"/>
                  </a:cubicBezTo>
                  <a:cubicBezTo>
                    <a:pt x="535" y="79"/>
                    <a:pt x="532" y="78"/>
                    <a:pt x="530" y="77"/>
                  </a:cubicBezTo>
                  <a:cubicBezTo>
                    <a:pt x="527" y="76"/>
                    <a:pt x="525" y="75"/>
                    <a:pt x="523" y="73"/>
                  </a:cubicBezTo>
                  <a:cubicBezTo>
                    <a:pt x="527" y="76"/>
                    <a:pt x="525" y="74"/>
                    <a:pt x="527" y="74"/>
                  </a:cubicBezTo>
                  <a:cubicBezTo>
                    <a:pt x="529" y="75"/>
                    <a:pt x="532" y="77"/>
                    <a:pt x="533" y="78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35" y="77"/>
                    <a:pt x="538" y="80"/>
                    <a:pt x="538" y="79"/>
                  </a:cubicBezTo>
                  <a:cubicBezTo>
                    <a:pt x="537" y="79"/>
                    <a:pt x="536" y="78"/>
                    <a:pt x="536" y="78"/>
                  </a:cubicBezTo>
                  <a:cubicBezTo>
                    <a:pt x="542" y="80"/>
                    <a:pt x="545" y="82"/>
                    <a:pt x="549" y="83"/>
                  </a:cubicBezTo>
                  <a:cubicBezTo>
                    <a:pt x="548" y="85"/>
                    <a:pt x="559" y="88"/>
                    <a:pt x="558" y="90"/>
                  </a:cubicBezTo>
                  <a:cubicBezTo>
                    <a:pt x="552" y="87"/>
                    <a:pt x="549" y="85"/>
                    <a:pt x="544" y="83"/>
                  </a:cubicBezTo>
                  <a:cubicBezTo>
                    <a:pt x="545" y="84"/>
                    <a:pt x="542" y="82"/>
                    <a:pt x="541" y="82"/>
                  </a:cubicBezTo>
                  <a:cubicBezTo>
                    <a:pt x="544" y="85"/>
                    <a:pt x="549" y="86"/>
                    <a:pt x="553" y="87"/>
                  </a:cubicBezTo>
                  <a:cubicBezTo>
                    <a:pt x="552" y="88"/>
                    <a:pt x="553" y="88"/>
                    <a:pt x="553" y="88"/>
                  </a:cubicBezTo>
                  <a:cubicBezTo>
                    <a:pt x="551" y="87"/>
                    <a:pt x="550" y="87"/>
                    <a:pt x="548" y="86"/>
                  </a:cubicBezTo>
                  <a:cubicBezTo>
                    <a:pt x="548" y="87"/>
                    <a:pt x="547" y="88"/>
                    <a:pt x="549" y="88"/>
                  </a:cubicBezTo>
                  <a:cubicBezTo>
                    <a:pt x="549" y="88"/>
                    <a:pt x="549" y="87"/>
                    <a:pt x="549" y="87"/>
                  </a:cubicBezTo>
                  <a:cubicBezTo>
                    <a:pt x="551" y="88"/>
                    <a:pt x="552" y="89"/>
                    <a:pt x="554" y="90"/>
                  </a:cubicBezTo>
                  <a:cubicBezTo>
                    <a:pt x="555" y="92"/>
                    <a:pt x="553" y="91"/>
                    <a:pt x="552" y="93"/>
                  </a:cubicBezTo>
                  <a:cubicBezTo>
                    <a:pt x="551" y="93"/>
                    <a:pt x="551" y="92"/>
                    <a:pt x="550" y="92"/>
                  </a:cubicBezTo>
                  <a:cubicBezTo>
                    <a:pt x="550" y="94"/>
                    <a:pt x="546" y="92"/>
                    <a:pt x="543" y="92"/>
                  </a:cubicBezTo>
                  <a:cubicBezTo>
                    <a:pt x="545" y="94"/>
                    <a:pt x="546" y="92"/>
                    <a:pt x="549" y="94"/>
                  </a:cubicBezTo>
                  <a:cubicBezTo>
                    <a:pt x="549" y="95"/>
                    <a:pt x="548" y="94"/>
                    <a:pt x="549" y="95"/>
                  </a:cubicBezTo>
                  <a:cubicBezTo>
                    <a:pt x="549" y="94"/>
                    <a:pt x="552" y="97"/>
                    <a:pt x="552" y="95"/>
                  </a:cubicBezTo>
                  <a:cubicBezTo>
                    <a:pt x="550" y="94"/>
                    <a:pt x="549" y="94"/>
                    <a:pt x="549" y="93"/>
                  </a:cubicBezTo>
                  <a:cubicBezTo>
                    <a:pt x="550" y="93"/>
                    <a:pt x="550" y="93"/>
                    <a:pt x="550" y="93"/>
                  </a:cubicBezTo>
                  <a:cubicBezTo>
                    <a:pt x="553" y="94"/>
                    <a:pt x="552" y="95"/>
                    <a:pt x="553" y="95"/>
                  </a:cubicBezTo>
                  <a:cubicBezTo>
                    <a:pt x="554" y="95"/>
                    <a:pt x="554" y="95"/>
                    <a:pt x="554" y="95"/>
                  </a:cubicBezTo>
                  <a:cubicBezTo>
                    <a:pt x="555" y="94"/>
                    <a:pt x="552" y="94"/>
                    <a:pt x="553" y="93"/>
                  </a:cubicBezTo>
                  <a:cubicBezTo>
                    <a:pt x="554" y="93"/>
                    <a:pt x="555" y="92"/>
                    <a:pt x="556" y="92"/>
                  </a:cubicBezTo>
                  <a:cubicBezTo>
                    <a:pt x="557" y="91"/>
                    <a:pt x="558" y="91"/>
                    <a:pt x="560" y="93"/>
                  </a:cubicBezTo>
                  <a:cubicBezTo>
                    <a:pt x="561" y="96"/>
                    <a:pt x="564" y="96"/>
                    <a:pt x="568" y="98"/>
                  </a:cubicBezTo>
                  <a:cubicBezTo>
                    <a:pt x="567" y="99"/>
                    <a:pt x="567" y="99"/>
                    <a:pt x="567" y="99"/>
                  </a:cubicBezTo>
                  <a:cubicBezTo>
                    <a:pt x="568" y="99"/>
                    <a:pt x="573" y="104"/>
                    <a:pt x="573" y="103"/>
                  </a:cubicBezTo>
                  <a:cubicBezTo>
                    <a:pt x="574" y="102"/>
                    <a:pt x="572" y="102"/>
                    <a:pt x="570" y="101"/>
                  </a:cubicBezTo>
                  <a:cubicBezTo>
                    <a:pt x="571" y="100"/>
                    <a:pt x="569" y="99"/>
                    <a:pt x="569" y="98"/>
                  </a:cubicBezTo>
                  <a:cubicBezTo>
                    <a:pt x="575" y="101"/>
                    <a:pt x="575" y="102"/>
                    <a:pt x="575" y="104"/>
                  </a:cubicBezTo>
                  <a:cubicBezTo>
                    <a:pt x="578" y="106"/>
                    <a:pt x="580" y="108"/>
                    <a:pt x="582" y="109"/>
                  </a:cubicBezTo>
                  <a:cubicBezTo>
                    <a:pt x="584" y="111"/>
                    <a:pt x="587" y="113"/>
                    <a:pt x="591" y="116"/>
                  </a:cubicBezTo>
                  <a:cubicBezTo>
                    <a:pt x="592" y="116"/>
                    <a:pt x="590" y="114"/>
                    <a:pt x="591" y="115"/>
                  </a:cubicBezTo>
                  <a:cubicBezTo>
                    <a:pt x="593" y="117"/>
                    <a:pt x="594" y="117"/>
                    <a:pt x="596" y="119"/>
                  </a:cubicBezTo>
                  <a:cubicBezTo>
                    <a:pt x="596" y="119"/>
                    <a:pt x="595" y="119"/>
                    <a:pt x="596" y="120"/>
                  </a:cubicBezTo>
                  <a:cubicBezTo>
                    <a:pt x="599" y="121"/>
                    <a:pt x="599" y="123"/>
                    <a:pt x="600" y="123"/>
                  </a:cubicBezTo>
                  <a:cubicBezTo>
                    <a:pt x="602" y="124"/>
                    <a:pt x="601" y="125"/>
                    <a:pt x="602" y="126"/>
                  </a:cubicBezTo>
                  <a:cubicBezTo>
                    <a:pt x="602" y="126"/>
                    <a:pt x="603" y="125"/>
                    <a:pt x="604" y="125"/>
                  </a:cubicBezTo>
                  <a:cubicBezTo>
                    <a:pt x="601" y="123"/>
                    <a:pt x="599" y="120"/>
                    <a:pt x="600" y="120"/>
                  </a:cubicBezTo>
                  <a:cubicBezTo>
                    <a:pt x="599" y="119"/>
                    <a:pt x="595" y="117"/>
                    <a:pt x="594" y="116"/>
                  </a:cubicBezTo>
                  <a:cubicBezTo>
                    <a:pt x="597" y="116"/>
                    <a:pt x="610" y="127"/>
                    <a:pt x="604" y="125"/>
                  </a:cubicBezTo>
                  <a:cubicBezTo>
                    <a:pt x="605" y="126"/>
                    <a:pt x="606" y="127"/>
                    <a:pt x="606" y="128"/>
                  </a:cubicBezTo>
                  <a:cubicBezTo>
                    <a:pt x="607" y="128"/>
                    <a:pt x="607" y="127"/>
                    <a:pt x="608" y="127"/>
                  </a:cubicBezTo>
                  <a:cubicBezTo>
                    <a:pt x="606" y="126"/>
                    <a:pt x="606" y="125"/>
                    <a:pt x="606" y="124"/>
                  </a:cubicBezTo>
                  <a:cubicBezTo>
                    <a:pt x="604" y="122"/>
                    <a:pt x="604" y="123"/>
                    <a:pt x="602" y="122"/>
                  </a:cubicBezTo>
                  <a:cubicBezTo>
                    <a:pt x="603" y="121"/>
                    <a:pt x="603" y="121"/>
                    <a:pt x="603" y="121"/>
                  </a:cubicBezTo>
                  <a:cubicBezTo>
                    <a:pt x="605" y="122"/>
                    <a:pt x="605" y="123"/>
                    <a:pt x="606" y="123"/>
                  </a:cubicBezTo>
                  <a:cubicBezTo>
                    <a:pt x="604" y="120"/>
                    <a:pt x="601" y="121"/>
                    <a:pt x="598" y="117"/>
                  </a:cubicBezTo>
                  <a:cubicBezTo>
                    <a:pt x="601" y="119"/>
                    <a:pt x="599" y="116"/>
                    <a:pt x="600" y="117"/>
                  </a:cubicBezTo>
                  <a:cubicBezTo>
                    <a:pt x="597" y="114"/>
                    <a:pt x="590" y="106"/>
                    <a:pt x="597" y="111"/>
                  </a:cubicBezTo>
                  <a:cubicBezTo>
                    <a:pt x="598" y="111"/>
                    <a:pt x="597" y="110"/>
                    <a:pt x="596" y="108"/>
                  </a:cubicBezTo>
                  <a:cubicBezTo>
                    <a:pt x="596" y="109"/>
                    <a:pt x="595" y="109"/>
                    <a:pt x="593" y="108"/>
                  </a:cubicBezTo>
                  <a:cubicBezTo>
                    <a:pt x="593" y="108"/>
                    <a:pt x="593" y="110"/>
                    <a:pt x="592" y="109"/>
                  </a:cubicBezTo>
                  <a:cubicBezTo>
                    <a:pt x="590" y="108"/>
                    <a:pt x="589" y="106"/>
                    <a:pt x="587" y="106"/>
                  </a:cubicBezTo>
                  <a:cubicBezTo>
                    <a:pt x="585" y="104"/>
                    <a:pt x="582" y="102"/>
                    <a:pt x="579" y="100"/>
                  </a:cubicBezTo>
                  <a:cubicBezTo>
                    <a:pt x="577" y="98"/>
                    <a:pt x="574" y="96"/>
                    <a:pt x="571" y="94"/>
                  </a:cubicBezTo>
                  <a:cubicBezTo>
                    <a:pt x="565" y="91"/>
                    <a:pt x="559" y="87"/>
                    <a:pt x="554" y="84"/>
                  </a:cubicBezTo>
                  <a:cubicBezTo>
                    <a:pt x="556" y="85"/>
                    <a:pt x="556" y="85"/>
                    <a:pt x="559" y="87"/>
                  </a:cubicBezTo>
                  <a:cubicBezTo>
                    <a:pt x="559" y="85"/>
                    <a:pt x="562" y="88"/>
                    <a:pt x="563" y="88"/>
                  </a:cubicBezTo>
                  <a:cubicBezTo>
                    <a:pt x="561" y="87"/>
                    <a:pt x="565" y="89"/>
                    <a:pt x="563" y="87"/>
                  </a:cubicBezTo>
                  <a:cubicBezTo>
                    <a:pt x="568" y="90"/>
                    <a:pt x="572" y="93"/>
                    <a:pt x="576" y="94"/>
                  </a:cubicBezTo>
                  <a:cubicBezTo>
                    <a:pt x="571" y="91"/>
                    <a:pt x="579" y="93"/>
                    <a:pt x="575" y="91"/>
                  </a:cubicBezTo>
                  <a:cubicBezTo>
                    <a:pt x="572" y="91"/>
                    <a:pt x="568" y="89"/>
                    <a:pt x="565" y="86"/>
                  </a:cubicBezTo>
                  <a:cubicBezTo>
                    <a:pt x="565" y="86"/>
                    <a:pt x="565" y="86"/>
                    <a:pt x="564" y="86"/>
                  </a:cubicBezTo>
                  <a:cubicBezTo>
                    <a:pt x="562" y="84"/>
                    <a:pt x="567" y="87"/>
                    <a:pt x="568" y="87"/>
                  </a:cubicBezTo>
                  <a:cubicBezTo>
                    <a:pt x="566" y="85"/>
                    <a:pt x="564" y="83"/>
                    <a:pt x="561" y="82"/>
                  </a:cubicBezTo>
                  <a:cubicBezTo>
                    <a:pt x="562" y="82"/>
                    <a:pt x="563" y="81"/>
                    <a:pt x="564" y="82"/>
                  </a:cubicBezTo>
                  <a:cubicBezTo>
                    <a:pt x="567" y="84"/>
                    <a:pt x="566" y="84"/>
                    <a:pt x="569" y="85"/>
                  </a:cubicBezTo>
                  <a:cubicBezTo>
                    <a:pt x="569" y="86"/>
                    <a:pt x="568" y="86"/>
                    <a:pt x="568" y="86"/>
                  </a:cubicBezTo>
                  <a:cubicBezTo>
                    <a:pt x="570" y="87"/>
                    <a:pt x="570" y="86"/>
                    <a:pt x="572" y="87"/>
                  </a:cubicBezTo>
                  <a:cubicBezTo>
                    <a:pt x="571" y="89"/>
                    <a:pt x="571" y="89"/>
                    <a:pt x="571" y="89"/>
                  </a:cubicBezTo>
                  <a:cubicBezTo>
                    <a:pt x="574" y="89"/>
                    <a:pt x="577" y="90"/>
                    <a:pt x="580" y="91"/>
                  </a:cubicBezTo>
                  <a:cubicBezTo>
                    <a:pt x="576" y="88"/>
                    <a:pt x="572" y="83"/>
                    <a:pt x="568" y="82"/>
                  </a:cubicBezTo>
                  <a:cubicBezTo>
                    <a:pt x="568" y="82"/>
                    <a:pt x="567" y="79"/>
                    <a:pt x="569" y="80"/>
                  </a:cubicBezTo>
                  <a:cubicBezTo>
                    <a:pt x="571" y="82"/>
                    <a:pt x="571" y="82"/>
                    <a:pt x="574" y="83"/>
                  </a:cubicBezTo>
                  <a:cubicBezTo>
                    <a:pt x="574" y="84"/>
                    <a:pt x="573" y="83"/>
                    <a:pt x="573" y="84"/>
                  </a:cubicBezTo>
                  <a:cubicBezTo>
                    <a:pt x="579" y="87"/>
                    <a:pt x="575" y="87"/>
                    <a:pt x="580" y="91"/>
                  </a:cubicBezTo>
                  <a:cubicBezTo>
                    <a:pt x="582" y="91"/>
                    <a:pt x="582" y="90"/>
                    <a:pt x="584" y="91"/>
                  </a:cubicBezTo>
                  <a:cubicBezTo>
                    <a:pt x="583" y="90"/>
                    <a:pt x="585" y="90"/>
                    <a:pt x="585" y="90"/>
                  </a:cubicBezTo>
                  <a:cubicBezTo>
                    <a:pt x="586" y="92"/>
                    <a:pt x="587" y="93"/>
                    <a:pt x="587" y="91"/>
                  </a:cubicBezTo>
                  <a:cubicBezTo>
                    <a:pt x="588" y="92"/>
                    <a:pt x="590" y="93"/>
                    <a:pt x="591" y="94"/>
                  </a:cubicBezTo>
                  <a:cubicBezTo>
                    <a:pt x="593" y="96"/>
                    <a:pt x="595" y="97"/>
                    <a:pt x="595" y="98"/>
                  </a:cubicBezTo>
                  <a:cubicBezTo>
                    <a:pt x="595" y="99"/>
                    <a:pt x="594" y="98"/>
                    <a:pt x="594" y="99"/>
                  </a:cubicBezTo>
                  <a:cubicBezTo>
                    <a:pt x="590" y="98"/>
                    <a:pt x="584" y="93"/>
                    <a:pt x="580" y="91"/>
                  </a:cubicBezTo>
                  <a:cubicBezTo>
                    <a:pt x="580" y="91"/>
                    <a:pt x="580" y="92"/>
                    <a:pt x="581" y="93"/>
                  </a:cubicBezTo>
                  <a:cubicBezTo>
                    <a:pt x="581" y="92"/>
                    <a:pt x="582" y="92"/>
                    <a:pt x="583" y="93"/>
                  </a:cubicBezTo>
                  <a:cubicBezTo>
                    <a:pt x="584" y="94"/>
                    <a:pt x="583" y="94"/>
                    <a:pt x="583" y="95"/>
                  </a:cubicBezTo>
                  <a:cubicBezTo>
                    <a:pt x="584" y="96"/>
                    <a:pt x="586" y="96"/>
                    <a:pt x="586" y="97"/>
                  </a:cubicBezTo>
                  <a:cubicBezTo>
                    <a:pt x="583" y="96"/>
                    <a:pt x="583" y="96"/>
                    <a:pt x="583" y="96"/>
                  </a:cubicBezTo>
                  <a:cubicBezTo>
                    <a:pt x="582" y="97"/>
                    <a:pt x="587" y="100"/>
                    <a:pt x="589" y="101"/>
                  </a:cubicBezTo>
                  <a:cubicBezTo>
                    <a:pt x="588" y="100"/>
                    <a:pt x="587" y="100"/>
                    <a:pt x="587" y="99"/>
                  </a:cubicBezTo>
                  <a:cubicBezTo>
                    <a:pt x="588" y="100"/>
                    <a:pt x="588" y="99"/>
                    <a:pt x="589" y="100"/>
                  </a:cubicBezTo>
                  <a:cubicBezTo>
                    <a:pt x="591" y="102"/>
                    <a:pt x="589" y="101"/>
                    <a:pt x="590" y="103"/>
                  </a:cubicBezTo>
                  <a:cubicBezTo>
                    <a:pt x="592" y="103"/>
                    <a:pt x="591" y="104"/>
                    <a:pt x="591" y="104"/>
                  </a:cubicBezTo>
                  <a:cubicBezTo>
                    <a:pt x="592" y="104"/>
                    <a:pt x="593" y="104"/>
                    <a:pt x="594" y="105"/>
                  </a:cubicBezTo>
                  <a:cubicBezTo>
                    <a:pt x="594" y="105"/>
                    <a:pt x="593" y="106"/>
                    <a:pt x="594" y="106"/>
                  </a:cubicBezTo>
                  <a:cubicBezTo>
                    <a:pt x="601" y="108"/>
                    <a:pt x="603" y="115"/>
                    <a:pt x="610" y="118"/>
                  </a:cubicBezTo>
                  <a:cubicBezTo>
                    <a:pt x="610" y="119"/>
                    <a:pt x="612" y="120"/>
                    <a:pt x="613" y="122"/>
                  </a:cubicBezTo>
                  <a:cubicBezTo>
                    <a:pt x="613" y="121"/>
                    <a:pt x="612" y="119"/>
                    <a:pt x="612" y="118"/>
                  </a:cubicBezTo>
                  <a:cubicBezTo>
                    <a:pt x="610" y="116"/>
                    <a:pt x="604" y="112"/>
                    <a:pt x="603" y="109"/>
                  </a:cubicBezTo>
                  <a:cubicBezTo>
                    <a:pt x="605" y="110"/>
                    <a:pt x="607" y="112"/>
                    <a:pt x="608" y="113"/>
                  </a:cubicBezTo>
                  <a:cubicBezTo>
                    <a:pt x="608" y="113"/>
                    <a:pt x="608" y="112"/>
                    <a:pt x="609" y="113"/>
                  </a:cubicBezTo>
                  <a:cubicBezTo>
                    <a:pt x="611" y="114"/>
                    <a:pt x="612" y="116"/>
                    <a:pt x="614" y="117"/>
                  </a:cubicBezTo>
                  <a:cubicBezTo>
                    <a:pt x="616" y="119"/>
                    <a:pt x="618" y="120"/>
                    <a:pt x="620" y="122"/>
                  </a:cubicBezTo>
                  <a:cubicBezTo>
                    <a:pt x="623" y="125"/>
                    <a:pt x="627" y="128"/>
                    <a:pt x="629" y="131"/>
                  </a:cubicBezTo>
                  <a:cubicBezTo>
                    <a:pt x="628" y="130"/>
                    <a:pt x="629" y="129"/>
                    <a:pt x="629" y="128"/>
                  </a:cubicBezTo>
                  <a:cubicBezTo>
                    <a:pt x="626" y="127"/>
                    <a:pt x="623" y="125"/>
                    <a:pt x="622" y="122"/>
                  </a:cubicBezTo>
                  <a:cubicBezTo>
                    <a:pt x="620" y="121"/>
                    <a:pt x="617" y="119"/>
                    <a:pt x="615" y="117"/>
                  </a:cubicBezTo>
                  <a:cubicBezTo>
                    <a:pt x="612" y="114"/>
                    <a:pt x="610" y="112"/>
                    <a:pt x="608" y="111"/>
                  </a:cubicBezTo>
                  <a:cubicBezTo>
                    <a:pt x="608" y="109"/>
                    <a:pt x="603" y="105"/>
                    <a:pt x="605" y="104"/>
                  </a:cubicBezTo>
                  <a:cubicBezTo>
                    <a:pt x="603" y="103"/>
                    <a:pt x="599" y="101"/>
                    <a:pt x="599" y="100"/>
                  </a:cubicBezTo>
                  <a:cubicBezTo>
                    <a:pt x="601" y="101"/>
                    <a:pt x="601" y="100"/>
                    <a:pt x="603" y="101"/>
                  </a:cubicBezTo>
                  <a:cubicBezTo>
                    <a:pt x="601" y="100"/>
                    <a:pt x="600" y="99"/>
                    <a:pt x="598" y="97"/>
                  </a:cubicBezTo>
                  <a:cubicBezTo>
                    <a:pt x="598" y="96"/>
                    <a:pt x="600" y="97"/>
                    <a:pt x="598" y="95"/>
                  </a:cubicBezTo>
                  <a:cubicBezTo>
                    <a:pt x="593" y="92"/>
                    <a:pt x="586" y="88"/>
                    <a:pt x="582" y="83"/>
                  </a:cubicBezTo>
                  <a:cubicBezTo>
                    <a:pt x="583" y="82"/>
                    <a:pt x="588" y="86"/>
                    <a:pt x="590" y="87"/>
                  </a:cubicBezTo>
                  <a:cubicBezTo>
                    <a:pt x="588" y="85"/>
                    <a:pt x="593" y="89"/>
                    <a:pt x="593" y="88"/>
                  </a:cubicBezTo>
                  <a:cubicBezTo>
                    <a:pt x="591" y="87"/>
                    <a:pt x="592" y="85"/>
                    <a:pt x="594" y="86"/>
                  </a:cubicBezTo>
                  <a:cubicBezTo>
                    <a:pt x="595" y="87"/>
                    <a:pt x="596" y="88"/>
                    <a:pt x="595" y="89"/>
                  </a:cubicBezTo>
                  <a:cubicBezTo>
                    <a:pt x="597" y="90"/>
                    <a:pt x="598" y="91"/>
                    <a:pt x="599" y="91"/>
                  </a:cubicBezTo>
                  <a:cubicBezTo>
                    <a:pt x="595" y="88"/>
                    <a:pt x="599" y="89"/>
                    <a:pt x="597" y="88"/>
                  </a:cubicBezTo>
                  <a:cubicBezTo>
                    <a:pt x="597" y="88"/>
                    <a:pt x="596" y="88"/>
                    <a:pt x="595" y="87"/>
                  </a:cubicBezTo>
                  <a:cubicBezTo>
                    <a:pt x="596" y="86"/>
                    <a:pt x="592" y="85"/>
                    <a:pt x="590" y="85"/>
                  </a:cubicBezTo>
                  <a:cubicBezTo>
                    <a:pt x="589" y="82"/>
                    <a:pt x="581" y="80"/>
                    <a:pt x="578" y="76"/>
                  </a:cubicBezTo>
                  <a:cubicBezTo>
                    <a:pt x="580" y="77"/>
                    <a:pt x="582" y="77"/>
                    <a:pt x="584" y="79"/>
                  </a:cubicBezTo>
                  <a:cubicBezTo>
                    <a:pt x="585" y="78"/>
                    <a:pt x="587" y="79"/>
                    <a:pt x="590" y="80"/>
                  </a:cubicBezTo>
                  <a:cubicBezTo>
                    <a:pt x="591" y="82"/>
                    <a:pt x="589" y="81"/>
                    <a:pt x="589" y="81"/>
                  </a:cubicBezTo>
                  <a:cubicBezTo>
                    <a:pt x="591" y="82"/>
                    <a:pt x="594" y="82"/>
                    <a:pt x="595" y="85"/>
                  </a:cubicBezTo>
                  <a:cubicBezTo>
                    <a:pt x="594" y="84"/>
                    <a:pt x="590" y="83"/>
                    <a:pt x="592" y="84"/>
                  </a:cubicBezTo>
                  <a:cubicBezTo>
                    <a:pt x="594" y="84"/>
                    <a:pt x="596" y="85"/>
                    <a:pt x="598" y="86"/>
                  </a:cubicBezTo>
                  <a:cubicBezTo>
                    <a:pt x="600" y="86"/>
                    <a:pt x="602" y="87"/>
                    <a:pt x="603" y="88"/>
                  </a:cubicBezTo>
                  <a:cubicBezTo>
                    <a:pt x="604" y="88"/>
                    <a:pt x="604" y="87"/>
                    <a:pt x="603" y="87"/>
                  </a:cubicBezTo>
                  <a:cubicBezTo>
                    <a:pt x="606" y="89"/>
                    <a:pt x="609" y="90"/>
                    <a:pt x="612" y="92"/>
                  </a:cubicBezTo>
                  <a:cubicBezTo>
                    <a:pt x="615" y="94"/>
                    <a:pt x="617" y="96"/>
                    <a:pt x="618" y="97"/>
                  </a:cubicBezTo>
                  <a:cubicBezTo>
                    <a:pt x="620" y="99"/>
                    <a:pt x="624" y="102"/>
                    <a:pt x="625" y="102"/>
                  </a:cubicBezTo>
                  <a:cubicBezTo>
                    <a:pt x="623" y="101"/>
                    <a:pt x="624" y="99"/>
                    <a:pt x="622" y="98"/>
                  </a:cubicBezTo>
                  <a:cubicBezTo>
                    <a:pt x="624" y="100"/>
                    <a:pt x="626" y="100"/>
                    <a:pt x="628" y="101"/>
                  </a:cubicBezTo>
                  <a:cubicBezTo>
                    <a:pt x="628" y="102"/>
                    <a:pt x="632" y="105"/>
                    <a:pt x="633" y="106"/>
                  </a:cubicBezTo>
                  <a:cubicBezTo>
                    <a:pt x="633" y="107"/>
                    <a:pt x="630" y="103"/>
                    <a:pt x="630" y="105"/>
                  </a:cubicBezTo>
                  <a:cubicBezTo>
                    <a:pt x="633" y="108"/>
                    <a:pt x="637" y="112"/>
                    <a:pt x="641" y="116"/>
                  </a:cubicBezTo>
                  <a:cubicBezTo>
                    <a:pt x="645" y="120"/>
                    <a:pt x="649" y="124"/>
                    <a:pt x="652" y="128"/>
                  </a:cubicBezTo>
                  <a:cubicBezTo>
                    <a:pt x="650" y="127"/>
                    <a:pt x="647" y="122"/>
                    <a:pt x="646" y="123"/>
                  </a:cubicBezTo>
                  <a:cubicBezTo>
                    <a:pt x="646" y="124"/>
                    <a:pt x="648" y="125"/>
                    <a:pt x="649" y="127"/>
                  </a:cubicBezTo>
                  <a:cubicBezTo>
                    <a:pt x="650" y="128"/>
                    <a:pt x="651" y="130"/>
                    <a:pt x="653" y="132"/>
                  </a:cubicBezTo>
                  <a:cubicBezTo>
                    <a:pt x="652" y="133"/>
                    <a:pt x="651" y="132"/>
                    <a:pt x="649" y="130"/>
                  </a:cubicBezTo>
                  <a:cubicBezTo>
                    <a:pt x="650" y="128"/>
                    <a:pt x="642" y="122"/>
                    <a:pt x="646" y="122"/>
                  </a:cubicBezTo>
                  <a:cubicBezTo>
                    <a:pt x="643" y="120"/>
                    <a:pt x="639" y="117"/>
                    <a:pt x="638" y="114"/>
                  </a:cubicBezTo>
                  <a:cubicBezTo>
                    <a:pt x="637" y="113"/>
                    <a:pt x="637" y="115"/>
                    <a:pt x="635" y="113"/>
                  </a:cubicBezTo>
                  <a:cubicBezTo>
                    <a:pt x="635" y="112"/>
                    <a:pt x="636" y="113"/>
                    <a:pt x="637" y="113"/>
                  </a:cubicBezTo>
                  <a:cubicBezTo>
                    <a:pt x="635" y="112"/>
                    <a:pt x="631" y="109"/>
                    <a:pt x="628" y="106"/>
                  </a:cubicBezTo>
                  <a:cubicBezTo>
                    <a:pt x="624" y="103"/>
                    <a:pt x="620" y="100"/>
                    <a:pt x="617" y="99"/>
                  </a:cubicBezTo>
                  <a:cubicBezTo>
                    <a:pt x="617" y="98"/>
                    <a:pt x="617" y="97"/>
                    <a:pt x="617" y="97"/>
                  </a:cubicBezTo>
                  <a:cubicBezTo>
                    <a:pt x="616" y="97"/>
                    <a:pt x="614" y="96"/>
                    <a:pt x="613" y="96"/>
                  </a:cubicBezTo>
                  <a:cubicBezTo>
                    <a:pt x="616" y="97"/>
                    <a:pt x="615" y="98"/>
                    <a:pt x="616" y="99"/>
                  </a:cubicBezTo>
                  <a:cubicBezTo>
                    <a:pt x="616" y="99"/>
                    <a:pt x="620" y="101"/>
                    <a:pt x="620" y="102"/>
                  </a:cubicBezTo>
                  <a:cubicBezTo>
                    <a:pt x="620" y="103"/>
                    <a:pt x="618" y="101"/>
                    <a:pt x="618" y="101"/>
                  </a:cubicBezTo>
                  <a:cubicBezTo>
                    <a:pt x="618" y="102"/>
                    <a:pt x="619" y="102"/>
                    <a:pt x="619" y="102"/>
                  </a:cubicBezTo>
                  <a:cubicBezTo>
                    <a:pt x="618" y="102"/>
                    <a:pt x="617" y="101"/>
                    <a:pt x="617" y="102"/>
                  </a:cubicBezTo>
                  <a:cubicBezTo>
                    <a:pt x="620" y="104"/>
                    <a:pt x="625" y="105"/>
                    <a:pt x="625" y="108"/>
                  </a:cubicBezTo>
                  <a:cubicBezTo>
                    <a:pt x="623" y="106"/>
                    <a:pt x="624" y="108"/>
                    <a:pt x="622" y="107"/>
                  </a:cubicBezTo>
                  <a:cubicBezTo>
                    <a:pt x="620" y="104"/>
                    <a:pt x="615" y="101"/>
                    <a:pt x="613" y="101"/>
                  </a:cubicBezTo>
                  <a:cubicBezTo>
                    <a:pt x="618" y="103"/>
                    <a:pt x="616" y="105"/>
                    <a:pt x="618" y="107"/>
                  </a:cubicBezTo>
                  <a:cubicBezTo>
                    <a:pt x="615" y="105"/>
                    <a:pt x="617" y="105"/>
                    <a:pt x="615" y="104"/>
                  </a:cubicBezTo>
                  <a:cubicBezTo>
                    <a:pt x="614" y="105"/>
                    <a:pt x="615" y="107"/>
                    <a:pt x="617" y="109"/>
                  </a:cubicBezTo>
                  <a:cubicBezTo>
                    <a:pt x="615" y="107"/>
                    <a:pt x="615" y="109"/>
                    <a:pt x="614" y="108"/>
                  </a:cubicBezTo>
                  <a:cubicBezTo>
                    <a:pt x="616" y="110"/>
                    <a:pt x="619" y="112"/>
                    <a:pt x="617" y="112"/>
                  </a:cubicBezTo>
                  <a:cubicBezTo>
                    <a:pt x="618" y="113"/>
                    <a:pt x="621" y="116"/>
                    <a:pt x="621" y="116"/>
                  </a:cubicBezTo>
                  <a:cubicBezTo>
                    <a:pt x="620" y="116"/>
                    <a:pt x="616" y="112"/>
                    <a:pt x="616" y="113"/>
                  </a:cubicBezTo>
                  <a:cubicBezTo>
                    <a:pt x="622" y="116"/>
                    <a:pt x="625" y="120"/>
                    <a:pt x="627" y="124"/>
                  </a:cubicBezTo>
                  <a:cubicBezTo>
                    <a:pt x="630" y="129"/>
                    <a:pt x="632" y="133"/>
                    <a:pt x="638" y="136"/>
                  </a:cubicBezTo>
                  <a:cubicBezTo>
                    <a:pt x="636" y="137"/>
                    <a:pt x="638" y="139"/>
                    <a:pt x="639" y="140"/>
                  </a:cubicBezTo>
                  <a:cubicBezTo>
                    <a:pt x="637" y="140"/>
                    <a:pt x="635" y="139"/>
                    <a:pt x="633" y="138"/>
                  </a:cubicBezTo>
                  <a:cubicBezTo>
                    <a:pt x="633" y="137"/>
                    <a:pt x="632" y="137"/>
                    <a:pt x="631" y="136"/>
                  </a:cubicBezTo>
                  <a:cubicBezTo>
                    <a:pt x="629" y="134"/>
                    <a:pt x="632" y="135"/>
                    <a:pt x="630" y="133"/>
                  </a:cubicBezTo>
                  <a:cubicBezTo>
                    <a:pt x="629" y="134"/>
                    <a:pt x="629" y="134"/>
                    <a:pt x="630" y="135"/>
                  </a:cubicBezTo>
                  <a:cubicBezTo>
                    <a:pt x="627" y="133"/>
                    <a:pt x="627" y="131"/>
                    <a:pt x="623" y="128"/>
                  </a:cubicBezTo>
                  <a:cubicBezTo>
                    <a:pt x="621" y="128"/>
                    <a:pt x="620" y="126"/>
                    <a:pt x="620" y="128"/>
                  </a:cubicBezTo>
                  <a:cubicBezTo>
                    <a:pt x="624" y="131"/>
                    <a:pt x="625" y="133"/>
                    <a:pt x="629" y="135"/>
                  </a:cubicBezTo>
                  <a:cubicBezTo>
                    <a:pt x="627" y="135"/>
                    <a:pt x="629" y="140"/>
                    <a:pt x="631" y="139"/>
                  </a:cubicBezTo>
                  <a:cubicBezTo>
                    <a:pt x="630" y="138"/>
                    <a:pt x="629" y="137"/>
                    <a:pt x="629" y="137"/>
                  </a:cubicBezTo>
                  <a:cubicBezTo>
                    <a:pt x="629" y="137"/>
                    <a:pt x="629" y="136"/>
                    <a:pt x="630" y="136"/>
                  </a:cubicBezTo>
                  <a:cubicBezTo>
                    <a:pt x="632" y="139"/>
                    <a:pt x="634" y="139"/>
                    <a:pt x="634" y="141"/>
                  </a:cubicBezTo>
                  <a:cubicBezTo>
                    <a:pt x="633" y="140"/>
                    <a:pt x="632" y="138"/>
                    <a:pt x="631" y="139"/>
                  </a:cubicBezTo>
                  <a:cubicBezTo>
                    <a:pt x="633" y="141"/>
                    <a:pt x="631" y="139"/>
                    <a:pt x="632" y="141"/>
                  </a:cubicBezTo>
                  <a:cubicBezTo>
                    <a:pt x="634" y="142"/>
                    <a:pt x="638" y="146"/>
                    <a:pt x="639" y="148"/>
                  </a:cubicBezTo>
                  <a:cubicBezTo>
                    <a:pt x="638" y="149"/>
                    <a:pt x="638" y="149"/>
                    <a:pt x="638" y="149"/>
                  </a:cubicBezTo>
                  <a:cubicBezTo>
                    <a:pt x="636" y="146"/>
                    <a:pt x="633" y="146"/>
                    <a:pt x="635" y="147"/>
                  </a:cubicBezTo>
                  <a:cubicBezTo>
                    <a:pt x="639" y="151"/>
                    <a:pt x="642" y="151"/>
                    <a:pt x="643" y="151"/>
                  </a:cubicBezTo>
                  <a:cubicBezTo>
                    <a:pt x="645" y="152"/>
                    <a:pt x="643" y="152"/>
                    <a:pt x="644" y="153"/>
                  </a:cubicBezTo>
                  <a:cubicBezTo>
                    <a:pt x="645" y="153"/>
                    <a:pt x="648" y="155"/>
                    <a:pt x="649" y="156"/>
                  </a:cubicBezTo>
                  <a:cubicBezTo>
                    <a:pt x="648" y="156"/>
                    <a:pt x="648" y="154"/>
                    <a:pt x="650" y="155"/>
                  </a:cubicBezTo>
                  <a:cubicBezTo>
                    <a:pt x="651" y="157"/>
                    <a:pt x="653" y="160"/>
                    <a:pt x="655" y="162"/>
                  </a:cubicBezTo>
                  <a:cubicBezTo>
                    <a:pt x="657" y="165"/>
                    <a:pt x="659" y="167"/>
                    <a:pt x="660" y="169"/>
                  </a:cubicBezTo>
                  <a:cubicBezTo>
                    <a:pt x="659" y="169"/>
                    <a:pt x="658" y="168"/>
                    <a:pt x="659" y="170"/>
                  </a:cubicBezTo>
                  <a:cubicBezTo>
                    <a:pt x="660" y="169"/>
                    <a:pt x="662" y="175"/>
                    <a:pt x="664" y="176"/>
                  </a:cubicBezTo>
                  <a:cubicBezTo>
                    <a:pt x="665" y="176"/>
                    <a:pt x="663" y="174"/>
                    <a:pt x="664" y="173"/>
                  </a:cubicBezTo>
                  <a:cubicBezTo>
                    <a:pt x="666" y="177"/>
                    <a:pt x="666" y="175"/>
                    <a:pt x="668" y="177"/>
                  </a:cubicBezTo>
                  <a:cubicBezTo>
                    <a:pt x="669" y="180"/>
                    <a:pt x="675" y="188"/>
                    <a:pt x="677" y="190"/>
                  </a:cubicBezTo>
                  <a:cubicBezTo>
                    <a:pt x="677" y="188"/>
                    <a:pt x="674" y="187"/>
                    <a:pt x="674" y="185"/>
                  </a:cubicBezTo>
                  <a:cubicBezTo>
                    <a:pt x="676" y="186"/>
                    <a:pt x="676" y="184"/>
                    <a:pt x="678" y="185"/>
                  </a:cubicBezTo>
                  <a:cubicBezTo>
                    <a:pt x="678" y="187"/>
                    <a:pt x="681" y="190"/>
                    <a:pt x="682" y="191"/>
                  </a:cubicBezTo>
                  <a:cubicBezTo>
                    <a:pt x="680" y="188"/>
                    <a:pt x="680" y="187"/>
                    <a:pt x="682" y="189"/>
                  </a:cubicBezTo>
                  <a:cubicBezTo>
                    <a:pt x="679" y="183"/>
                    <a:pt x="676" y="181"/>
                    <a:pt x="673" y="175"/>
                  </a:cubicBezTo>
                  <a:cubicBezTo>
                    <a:pt x="672" y="175"/>
                    <a:pt x="672" y="175"/>
                    <a:pt x="671" y="175"/>
                  </a:cubicBezTo>
                  <a:cubicBezTo>
                    <a:pt x="671" y="174"/>
                    <a:pt x="669" y="172"/>
                    <a:pt x="669" y="171"/>
                  </a:cubicBezTo>
                  <a:cubicBezTo>
                    <a:pt x="670" y="171"/>
                    <a:pt x="672" y="175"/>
                    <a:pt x="673" y="174"/>
                  </a:cubicBezTo>
                  <a:cubicBezTo>
                    <a:pt x="672" y="172"/>
                    <a:pt x="667" y="167"/>
                    <a:pt x="668" y="167"/>
                  </a:cubicBezTo>
                  <a:cubicBezTo>
                    <a:pt x="666" y="164"/>
                    <a:pt x="666" y="164"/>
                    <a:pt x="666" y="164"/>
                  </a:cubicBezTo>
                  <a:cubicBezTo>
                    <a:pt x="665" y="165"/>
                    <a:pt x="659" y="157"/>
                    <a:pt x="662" y="158"/>
                  </a:cubicBezTo>
                  <a:cubicBezTo>
                    <a:pt x="660" y="155"/>
                    <a:pt x="656" y="151"/>
                    <a:pt x="657" y="149"/>
                  </a:cubicBezTo>
                  <a:cubicBezTo>
                    <a:pt x="660" y="154"/>
                    <a:pt x="662" y="156"/>
                    <a:pt x="665" y="159"/>
                  </a:cubicBezTo>
                  <a:cubicBezTo>
                    <a:pt x="664" y="158"/>
                    <a:pt x="665" y="157"/>
                    <a:pt x="663" y="155"/>
                  </a:cubicBezTo>
                  <a:cubicBezTo>
                    <a:pt x="663" y="156"/>
                    <a:pt x="662" y="155"/>
                    <a:pt x="661" y="154"/>
                  </a:cubicBezTo>
                  <a:cubicBezTo>
                    <a:pt x="661" y="153"/>
                    <a:pt x="659" y="151"/>
                    <a:pt x="659" y="151"/>
                  </a:cubicBezTo>
                  <a:cubicBezTo>
                    <a:pt x="660" y="150"/>
                    <a:pt x="659" y="149"/>
                    <a:pt x="659" y="148"/>
                  </a:cubicBezTo>
                  <a:cubicBezTo>
                    <a:pt x="662" y="150"/>
                    <a:pt x="664" y="154"/>
                    <a:pt x="666" y="157"/>
                  </a:cubicBezTo>
                  <a:cubicBezTo>
                    <a:pt x="666" y="157"/>
                    <a:pt x="666" y="156"/>
                    <a:pt x="665" y="155"/>
                  </a:cubicBezTo>
                  <a:cubicBezTo>
                    <a:pt x="664" y="154"/>
                    <a:pt x="663" y="153"/>
                    <a:pt x="664" y="153"/>
                  </a:cubicBezTo>
                  <a:cubicBezTo>
                    <a:pt x="664" y="152"/>
                    <a:pt x="665" y="154"/>
                    <a:pt x="666" y="154"/>
                  </a:cubicBezTo>
                  <a:cubicBezTo>
                    <a:pt x="665" y="153"/>
                    <a:pt x="662" y="150"/>
                    <a:pt x="662" y="149"/>
                  </a:cubicBezTo>
                  <a:cubicBezTo>
                    <a:pt x="663" y="150"/>
                    <a:pt x="665" y="152"/>
                    <a:pt x="666" y="152"/>
                  </a:cubicBezTo>
                  <a:cubicBezTo>
                    <a:pt x="668" y="154"/>
                    <a:pt x="669" y="156"/>
                    <a:pt x="670" y="159"/>
                  </a:cubicBezTo>
                  <a:cubicBezTo>
                    <a:pt x="669" y="157"/>
                    <a:pt x="673" y="161"/>
                    <a:pt x="675" y="160"/>
                  </a:cubicBezTo>
                  <a:cubicBezTo>
                    <a:pt x="671" y="158"/>
                    <a:pt x="667" y="155"/>
                    <a:pt x="667" y="150"/>
                  </a:cubicBezTo>
                  <a:cubicBezTo>
                    <a:pt x="664" y="148"/>
                    <a:pt x="660" y="143"/>
                    <a:pt x="659" y="140"/>
                  </a:cubicBezTo>
                  <a:cubicBezTo>
                    <a:pt x="660" y="142"/>
                    <a:pt x="662" y="143"/>
                    <a:pt x="663" y="143"/>
                  </a:cubicBezTo>
                  <a:cubicBezTo>
                    <a:pt x="663" y="141"/>
                    <a:pt x="658" y="139"/>
                    <a:pt x="657" y="136"/>
                  </a:cubicBezTo>
                  <a:cubicBezTo>
                    <a:pt x="658" y="137"/>
                    <a:pt x="658" y="138"/>
                    <a:pt x="658" y="137"/>
                  </a:cubicBezTo>
                  <a:cubicBezTo>
                    <a:pt x="657" y="135"/>
                    <a:pt x="656" y="135"/>
                    <a:pt x="655" y="135"/>
                  </a:cubicBezTo>
                  <a:cubicBezTo>
                    <a:pt x="654" y="134"/>
                    <a:pt x="653" y="131"/>
                    <a:pt x="655" y="132"/>
                  </a:cubicBezTo>
                  <a:cubicBezTo>
                    <a:pt x="657" y="134"/>
                    <a:pt x="658" y="136"/>
                    <a:pt x="660" y="138"/>
                  </a:cubicBezTo>
                  <a:cubicBezTo>
                    <a:pt x="661" y="139"/>
                    <a:pt x="663" y="141"/>
                    <a:pt x="664" y="143"/>
                  </a:cubicBezTo>
                  <a:cubicBezTo>
                    <a:pt x="667" y="147"/>
                    <a:pt x="670" y="151"/>
                    <a:pt x="673" y="155"/>
                  </a:cubicBezTo>
                  <a:cubicBezTo>
                    <a:pt x="672" y="154"/>
                    <a:pt x="671" y="153"/>
                    <a:pt x="670" y="152"/>
                  </a:cubicBezTo>
                  <a:cubicBezTo>
                    <a:pt x="669" y="150"/>
                    <a:pt x="668" y="149"/>
                    <a:pt x="667" y="148"/>
                  </a:cubicBezTo>
                  <a:cubicBezTo>
                    <a:pt x="666" y="145"/>
                    <a:pt x="664" y="144"/>
                    <a:pt x="662" y="143"/>
                  </a:cubicBezTo>
                  <a:cubicBezTo>
                    <a:pt x="665" y="145"/>
                    <a:pt x="665" y="148"/>
                    <a:pt x="667" y="148"/>
                  </a:cubicBezTo>
                  <a:cubicBezTo>
                    <a:pt x="669" y="151"/>
                    <a:pt x="668" y="153"/>
                    <a:pt x="671" y="155"/>
                  </a:cubicBezTo>
                  <a:cubicBezTo>
                    <a:pt x="669" y="153"/>
                    <a:pt x="671" y="154"/>
                    <a:pt x="672" y="154"/>
                  </a:cubicBezTo>
                  <a:cubicBezTo>
                    <a:pt x="673" y="156"/>
                    <a:pt x="673" y="156"/>
                    <a:pt x="675" y="159"/>
                  </a:cubicBezTo>
                  <a:cubicBezTo>
                    <a:pt x="676" y="158"/>
                    <a:pt x="680" y="165"/>
                    <a:pt x="681" y="164"/>
                  </a:cubicBezTo>
                  <a:cubicBezTo>
                    <a:pt x="675" y="159"/>
                    <a:pt x="672" y="150"/>
                    <a:pt x="668" y="145"/>
                  </a:cubicBezTo>
                  <a:cubicBezTo>
                    <a:pt x="667" y="143"/>
                    <a:pt x="668" y="147"/>
                    <a:pt x="667" y="145"/>
                  </a:cubicBezTo>
                  <a:cubicBezTo>
                    <a:pt x="666" y="144"/>
                    <a:pt x="666" y="143"/>
                    <a:pt x="666" y="143"/>
                  </a:cubicBezTo>
                  <a:cubicBezTo>
                    <a:pt x="668" y="143"/>
                    <a:pt x="666" y="142"/>
                    <a:pt x="666" y="139"/>
                  </a:cubicBezTo>
                  <a:cubicBezTo>
                    <a:pt x="669" y="142"/>
                    <a:pt x="667" y="142"/>
                    <a:pt x="669" y="144"/>
                  </a:cubicBezTo>
                  <a:cubicBezTo>
                    <a:pt x="670" y="146"/>
                    <a:pt x="673" y="147"/>
                    <a:pt x="674" y="148"/>
                  </a:cubicBezTo>
                  <a:cubicBezTo>
                    <a:pt x="673" y="149"/>
                    <a:pt x="672" y="148"/>
                    <a:pt x="672" y="148"/>
                  </a:cubicBezTo>
                  <a:cubicBezTo>
                    <a:pt x="673" y="149"/>
                    <a:pt x="673" y="150"/>
                    <a:pt x="674" y="151"/>
                  </a:cubicBezTo>
                  <a:cubicBezTo>
                    <a:pt x="674" y="150"/>
                    <a:pt x="675" y="150"/>
                    <a:pt x="675" y="151"/>
                  </a:cubicBezTo>
                  <a:cubicBezTo>
                    <a:pt x="675" y="153"/>
                    <a:pt x="675" y="155"/>
                    <a:pt x="678" y="158"/>
                  </a:cubicBezTo>
                  <a:cubicBezTo>
                    <a:pt x="678" y="158"/>
                    <a:pt x="677" y="157"/>
                    <a:pt x="678" y="157"/>
                  </a:cubicBezTo>
                  <a:cubicBezTo>
                    <a:pt x="679" y="160"/>
                    <a:pt x="682" y="164"/>
                    <a:pt x="683" y="166"/>
                  </a:cubicBezTo>
                  <a:cubicBezTo>
                    <a:pt x="684" y="167"/>
                    <a:pt x="685" y="169"/>
                    <a:pt x="687" y="171"/>
                  </a:cubicBezTo>
                  <a:cubicBezTo>
                    <a:pt x="686" y="172"/>
                    <a:pt x="691" y="177"/>
                    <a:pt x="690" y="178"/>
                  </a:cubicBezTo>
                  <a:cubicBezTo>
                    <a:pt x="690" y="178"/>
                    <a:pt x="691" y="178"/>
                    <a:pt x="691" y="179"/>
                  </a:cubicBezTo>
                  <a:cubicBezTo>
                    <a:pt x="694" y="178"/>
                    <a:pt x="686" y="169"/>
                    <a:pt x="686" y="166"/>
                  </a:cubicBezTo>
                  <a:cubicBezTo>
                    <a:pt x="688" y="170"/>
                    <a:pt x="688" y="168"/>
                    <a:pt x="687" y="166"/>
                  </a:cubicBezTo>
                  <a:cubicBezTo>
                    <a:pt x="689" y="169"/>
                    <a:pt x="691" y="172"/>
                    <a:pt x="692" y="174"/>
                  </a:cubicBezTo>
                  <a:cubicBezTo>
                    <a:pt x="693" y="177"/>
                    <a:pt x="693" y="179"/>
                    <a:pt x="694" y="178"/>
                  </a:cubicBezTo>
                  <a:cubicBezTo>
                    <a:pt x="695" y="180"/>
                    <a:pt x="697" y="185"/>
                    <a:pt x="697" y="184"/>
                  </a:cubicBezTo>
                  <a:cubicBezTo>
                    <a:pt x="696" y="181"/>
                    <a:pt x="697" y="184"/>
                    <a:pt x="698" y="183"/>
                  </a:cubicBezTo>
                  <a:cubicBezTo>
                    <a:pt x="698" y="181"/>
                    <a:pt x="695" y="179"/>
                    <a:pt x="695" y="177"/>
                  </a:cubicBezTo>
                  <a:cubicBezTo>
                    <a:pt x="695" y="177"/>
                    <a:pt x="698" y="182"/>
                    <a:pt x="697" y="179"/>
                  </a:cubicBezTo>
                  <a:cubicBezTo>
                    <a:pt x="695" y="176"/>
                    <a:pt x="695" y="176"/>
                    <a:pt x="693" y="175"/>
                  </a:cubicBezTo>
                  <a:cubicBezTo>
                    <a:pt x="693" y="174"/>
                    <a:pt x="693" y="173"/>
                    <a:pt x="693" y="172"/>
                  </a:cubicBezTo>
                  <a:cubicBezTo>
                    <a:pt x="692" y="171"/>
                    <a:pt x="692" y="173"/>
                    <a:pt x="691" y="171"/>
                  </a:cubicBezTo>
                  <a:cubicBezTo>
                    <a:pt x="692" y="168"/>
                    <a:pt x="685" y="160"/>
                    <a:pt x="683" y="155"/>
                  </a:cubicBezTo>
                  <a:cubicBezTo>
                    <a:pt x="687" y="160"/>
                    <a:pt x="690" y="164"/>
                    <a:pt x="693" y="168"/>
                  </a:cubicBezTo>
                  <a:cubicBezTo>
                    <a:pt x="696" y="173"/>
                    <a:pt x="698" y="177"/>
                    <a:pt x="701" y="180"/>
                  </a:cubicBezTo>
                  <a:cubicBezTo>
                    <a:pt x="700" y="179"/>
                    <a:pt x="700" y="179"/>
                    <a:pt x="701" y="180"/>
                  </a:cubicBezTo>
                  <a:cubicBezTo>
                    <a:pt x="702" y="182"/>
                    <a:pt x="702" y="182"/>
                    <a:pt x="702" y="182"/>
                  </a:cubicBezTo>
                  <a:cubicBezTo>
                    <a:pt x="702" y="182"/>
                    <a:pt x="702" y="183"/>
                    <a:pt x="702" y="184"/>
                  </a:cubicBezTo>
                  <a:cubicBezTo>
                    <a:pt x="704" y="186"/>
                    <a:pt x="703" y="187"/>
                    <a:pt x="704" y="190"/>
                  </a:cubicBezTo>
                  <a:cubicBezTo>
                    <a:pt x="706" y="192"/>
                    <a:pt x="709" y="197"/>
                    <a:pt x="711" y="202"/>
                  </a:cubicBezTo>
                  <a:cubicBezTo>
                    <a:pt x="714" y="207"/>
                    <a:pt x="715" y="211"/>
                    <a:pt x="716" y="214"/>
                  </a:cubicBezTo>
                  <a:cubicBezTo>
                    <a:pt x="717" y="215"/>
                    <a:pt x="717" y="216"/>
                    <a:pt x="718" y="218"/>
                  </a:cubicBezTo>
                  <a:cubicBezTo>
                    <a:pt x="719" y="220"/>
                    <a:pt x="720" y="222"/>
                    <a:pt x="721" y="224"/>
                  </a:cubicBezTo>
                  <a:cubicBezTo>
                    <a:pt x="722" y="228"/>
                    <a:pt x="724" y="233"/>
                    <a:pt x="724" y="235"/>
                  </a:cubicBezTo>
                  <a:cubicBezTo>
                    <a:pt x="724" y="235"/>
                    <a:pt x="725" y="234"/>
                    <a:pt x="725" y="235"/>
                  </a:cubicBezTo>
                  <a:cubicBezTo>
                    <a:pt x="726" y="237"/>
                    <a:pt x="727" y="241"/>
                    <a:pt x="728" y="245"/>
                  </a:cubicBezTo>
                  <a:cubicBezTo>
                    <a:pt x="728" y="246"/>
                    <a:pt x="729" y="248"/>
                    <a:pt x="729" y="249"/>
                  </a:cubicBezTo>
                  <a:cubicBezTo>
                    <a:pt x="729" y="250"/>
                    <a:pt x="730" y="251"/>
                    <a:pt x="730" y="251"/>
                  </a:cubicBezTo>
                  <a:cubicBezTo>
                    <a:pt x="730" y="251"/>
                    <a:pt x="730" y="250"/>
                    <a:pt x="731" y="251"/>
                  </a:cubicBezTo>
                  <a:cubicBezTo>
                    <a:pt x="731" y="253"/>
                    <a:pt x="730" y="253"/>
                    <a:pt x="731" y="255"/>
                  </a:cubicBezTo>
                  <a:cubicBezTo>
                    <a:pt x="733" y="258"/>
                    <a:pt x="732" y="264"/>
                    <a:pt x="735" y="269"/>
                  </a:cubicBezTo>
                  <a:cubicBezTo>
                    <a:pt x="736" y="267"/>
                    <a:pt x="734" y="265"/>
                    <a:pt x="734" y="266"/>
                  </a:cubicBezTo>
                  <a:close/>
                  <a:moveTo>
                    <a:pt x="635" y="109"/>
                  </a:moveTo>
                  <a:cubicBezTo>
                    <a:pt x="634" y="107"/>
                    <a:pt x="640" y="113"/>
                    <a:pt x="638" y="111"/>
                  </a:cubicBezTo>
                  <a:cubicBezTo>
                    <a:pt x="640" y="111"/>
                    <a:pt x="639" y="112"/>
                    <a:pt x="640" y="113"/>
                  </a:cubicBezTo>
                  <a:cubicBezTo>
                    <a:pt x="639" y="113"/>
                    <a:pt x="637" y="111"/>
                    <a:pt x="635" y="109"/>
                  </a:cubicBezTo>
                  <a:close/>
                  <a:moveTo>
                    <a:pt x="555" y="80"/>
                  </a:moveTo>
                  <a:cubicBezTo>
                    <a:pt x="553" y="78"/>
                    <a:pt x="551" y="78"/>
                    <a:pt x="550" y="77"/>
                  </a:cubicBezTo>
                  <a:cubicBezTo>
                    <a:pt x="550" y="76"/>
                    <a:pt x="554" y="78"/>
                    <a:pt x="556" y="79"/>
                  </a:cubicBezTo>
                  <a:cubicBezTo>
                    <a:pt x="554" y="76"/>
                    <a:pt x="548" y="75"/>
                    <a:pt x="545" y="74"/>
                  </a:cubicBezTo>
                  <a:cubicBezTo>
                    <a:pt x="544" y="73"/>
                    <a:pt x="545" y="73"/>
                    <a:pt x="544" y="72"/>
                  </a:cubicBezTo>
                  <a:cubicBezTo>
                    <a:pt x="545" y="72"/>
                    <a:pt x="547" y="74"/>
                    <a:pt x="545" y="74"/>
                  </a:cubicBezTo>
                  <a:cubicBezTo>
                    <a:pt x="548" y="73"/>
                    <a:pt x="554" y="77"/>
                    <a:pt x="554" y="75"/>
                  </a:cubicBezTo>
                  <a:cubicBezTo>
                    <a:pt x="556" y="77"/>
                    <a:pt x="558" y="78"/>
                    <a:pt x="560" y="79"/>
                  </a:cubicBezTo>
                  <a:cubicBezTo>
                    <a:pt x="561" y="79"/>
                    <a:pt x="565" y="80"/>
                    <a:pt x="566" y="82"/>
                  </a:cubicBezTo>
                  <a:cubicBezTo>
                    <a:pt x="563" y="82"/>
                    <a:pt x="559" y="80"/>
                    <a:pt x="555" y="80"/>
                  </a:cubicBezTo>
                  <a:close/>
                  <a:moveTo>
                    <a:pt x="595" y="115"/>
                  </a:moveTo>
                  <a:cubicBezTo>
                    <a:pt x="593" y="113"/>
                    <a:pt x="593" y="113"/>
                    <a:pt x="589" y="111"/>
                  </a:cubicBezTo>
                  <a:cubicBezTo>
                    <a:pt x="591" y="111"/>
                    <a:pt x="591" y="112"/>
                    <a:pt x="590" y="110"/>
                  </a:cubicBezTo>
                  <a:cubicBezTo>
                    <a:pt x="591" y="109"/>
                    <a:pt x="591" y="110"/>
                    <a:pt x="593" y="111"/>
                  </a:cubicBezTo>
                  <a:cubicBezTo>
                    <a:pt x="593" y="113"/>
                    <a:pt x="594" y="113"/>
                    <a:pt x="596" y="115"/>
                  </a:cubicBezTo>
                  <a:cubicBezTo>
                    <a:pt x="596" y="116"/>
                    <a:pt x="595" y="115"/>
                    <a:pt x="595" y="115"/>
                  </a:cubicBezTo>
                  <a:close/>
                  <a:moveTo>
                    <a:pt x="529" y="74"/>
                  </a:moveTo>
                  <a:cubicBezTo>
                    <a:pt x="532" y="75"/>
                    <a:pt x="532" y="75"/>
                    <a:pt x="536" y="77"/>
                  </a:cubicBezTo>
                  <a:cubicBezTo>
                    <a:pt x="535" y="77"/>
                    <a:pt x="533" y="77"/>
                    <a:pt x="532" y="76"/>
                  </a:cubicBezTo>
                  <a:cubicBezTo>
                    <a:pt x="530" y="76"/>
                    <a:pt x="529" y="75"/>
                    <a:pt x="529" y="74"/>
                  </a:cubicBezTo>
                  <a:close/>
                  <a:moveTo>
                    <a:pt x="358" y="58"/>
                  </a:moveTo>
                  <a:cubicBezTo>
                    <a:pt x="358" y="58"/>
                    <a:pt x="359" y="57"/>
                    <a:pt x="361" y="56"/>
                  </a:cubicBezTo>
                  <a:cubicBezTo>
                    <a:pt x="362" y="58"/>
                    <a:pt x="362" y="58"/>
                    <a:pt x="362" y="58"/>
                  </a:cubicBezTo>
                  <a:cubicBezTo>
                    <a:pt x="360" y="58"/>
                    <a:pt x="359" y="58"/>
                    <a:pt x="358" y="58"/>
                  </a:cubicBezTo>
                  <a:close/>
                  <a:moveTo>
                    <a:pt x="342" y="68"/>
                  </a:moveTo>
                  <a:cubicBezTo>
                    <a:pt x="341" y="68"/>
                    <a:pt x="341" y="68"/>
                    <a:pt x="340" y="69"/>
                  </a:cubicBezTo>
                  <a:cubicBezTo>
                    <a:pt x="338" y="68"/>
                    <a:pt x="335" y="68"/>
                    <a:pt x="333" y="70"/>
                  </a:cubicBezTo>
                  <a:cubicBezTo>
                    <a:pt x="334" y="67"/>
                    <a:pt x="337" y="68"/>
                    <a:pt x="340" y="67"/>
                  </a:cubicBezTo>
                  <a:cubicBezTo>
                    <a:pt x="342" y="67"/>
                    <a:pt x="342" y="67"/>
                    <a:pt x="342" y="68"/>
                  </a:cubicBezTo>
                  <a:close/>
                  <a:moveTo>
                    <a:pt x="370" y="66"/>
                  </a:moveTo>
                  <a:cubicBezTo>
                    <a:pt x="367" y="67"/>
                    <a:pt x="368" y="65"/>
                    <a:pt x="365" y="66"/>
                  </a:cubicBezTo>
                  <a:cubicBezTo>
                    <a:pt x="366" y="65"/>
                    <a:pt x="370" y="65"/>
                    <a:pt x="370" y="66"/>
                  </a:cubicBezTo>
                  <a:close/>
                  <a:moveTo>
                    <a:pt x="456" y="81"/>
                  </a:moveTo>
                  <a:cubicBezTo>
                    <a:pt x="456" y="82"/>
                    <a:pt x="453" y="82"/>
                    <a:pt x="453" y="82"/>
                  </a:cubicBezTo>
                  <a:cubicBezTo>
                    <a:pt x="451" y="82"/>
                    <a:pt x="453" y="82"/>
                    <a:pt x="452" y="81"/>
                  </a:cubicBezTo>
                  <a:cubicBezTo>
                    <a:pt x="453" y="82"/>
                    <a:pt x="454" y="81"/>
                    <a:pt x="456" y="81"/>
                  </a:cubicBezTo>
                  <a:close/>
                  <a:moveTo>
                    <a:pt x="469" y="102"/>
                  </a:moveTo>
                  <a:cubicBezTo>
                    <a:pt x="469" y="102"/>
                    <a:pt x="466" y="101"/>
                    <a:pt x="468" y="101"/>
                  </a:cubicBezTo>
                  <a:cubicBezTo>
                    <a:pt x="466" y="101"/>
                    <a:pt x="465" y="101"/>
                    <a:pt x="465" y="100"/>
                  </a:cubicBezTo>
                  <a:cubicBezTo>
                    <a:pt x="464" y="100"/>
                    <a:pt x="464" y="101"/>
                    <a:pt x="464" y="101"/>
                  </a:cubicBezTo>
                  <a:cubicBezTo>
                    <a:pt x="462" y="100"/>
                    <a:pt x="462" y="100"/>
                    <a:pt x="460" y="100"/>
                  </a:cubicBezTo>
                  <a:cubicBezTo>
                    <a:pt x="460" y="99"/>
                    <a:pt x="461" y="99"/>
                    <a:pt x="463" y="99"/>
                  </a:cubicBezTo>
                  <a:cubicBezTo>
                    <a:pt x="461" y="98"/>
                    <a:pt x="459" y="97"/>
                    <a:pt x="457" y="96"/>
                  </a:cubicBezTo>
                  <a:cubicBezTo>
                    <a:pt x="455" y="96"/>
                    <a:pt x="458" y="97"/>
                    <a:pt x="456" y="97"/>
                  </a:cubicBezTo>
                  <a:cubicBezTo>
                    <a:pt x="454" y="97"/>
                    <a:pt x="454" y="96"/>
                    <a:pt x="452" y="96"/>
                  </a:cubicBezTo>
                  <a:cubicBezTo>
                    <a:pt x="454" y="96"/>
                    <a:pt x="457" y="95"/>
                    <a:pt x="459" y="97"/>
                  </a:cubicBezTo>
                  <a:cubicBezTo>
                    <a:pt x="460" y="97"/>
                    <a:pt x="461" y="96"/>
                    <a:pt x="462" y="97"/>
                  </a:cubicBezTo>
                  <a:cubicBezTo>
                    <a:pt x="462" y="96"/>
                    <a:pt x="467" y="98"/>
                    <a:pt x="466" y="96"/>
                  </a:cubicBezTo>
                  <a:cubicBezTo>
                    <a:pt x="464" y="96"/>
                    <a:pt x="468" y="97"/>
                    <a:pt x="465" y="96"/>
                  </a:cubicBezTo>
                  <a:cubicBezTo>
                    <a:pt x="465" y="95"/>
                    <a:pt x="464" y="95"/>
                    <a:pt x="464" y="94"/>
                  </a:cubicBezTo>
                  <a:cubicBezTo>
                    <a:pt x="460" y="94"/>
                    <a:pt x="456" y="93"/>
                    <a:pt x="453" y="92"/>
                  </a:cubicBezTo>
                  <a:cubicBezTo>
                    <a:pt x="452" y="92"/>
                    <a:pt x="453" y="92"/>
                    <a:pt x="452" y="93"/>
                  </a:cubicBezTo>
                  <a:cubicBezTo>
                    <a:pt x="449" y="91"/>
                    <a:pt x="446" y="91"/>
                    <a:pt x="444" y="91"/>
                  </a:cubicBezTo>
                  <a:cubicBezTo>
                    <a:pt x="442" y="90"/>
                    <a:pt x="439" y="90"/>
                    <a:pt x="437" y="89"/>
                  </a:cubicBezTo>
                  <a:cubicBezTo>
                    <a:pt x="436" y="87"/>
                    <a:pt x="440" y="88"/>
                    <a:pt x="440" y="87"/>
                  </a:cubicBezTo>
                  <a:cubicBezTo>
                    <a:pt x="443" y="88"/>
                    <a:pt x="439" y="88"/>
                    <a:pt x="438" y="88"/>
                  </a:cubicBezTo>
                  <a:cubicBezTo>
                    <a:pt x="440" y="90"/>
                    <a:pt x="444" y="88"/>
                    <a:pt x="443" y="90"/>
                  </a:cubicBezTo>
                  <a:cubicBezTo>
                    <a:pt x="444" y="90"/>
                    <a:pt x="444" y="90"/>
                    <a:pt x="446" y="90"/>
                  </a:cubicBezTo>
                  <a:cubicBezTo>
                    <a:pt x="448" y="90"/>
                    <a:pt x="445" y="90"/>
                    <a:pt x="446" y="89"/>
                  </a:cubicBezTo>
                  <a:cubicBezTo>
                    <a:pt x="448" y="90"/>
                    <a:pt x="449" y="90"/>
                    <a:pt x="453" y="91"/>
                  </a:cubicBezTo>
                  <a:cubicBezTo>
                    <a:pt x="453" y="90"/>
                    <a:pt x="451" y="89"/>
                    <a:pt x="450" y="89"/>
                  </a:cubicBezTo>
                  <a:cubicBezTo>
                    <a:pt x="451" y="89"/>
                    <a:pt x="454" y="89"/>
                    <a:pt x="455" y="90"/>
                  </a:cubicBezTo>
                  <a:cubicBezTo>
                    <a:pt x="456" y="90"/>
                    <a:pt x="454" y="89"/>
                    <a:pt x="456" y="89"/>
                  </a:cubicBezTo>
                  <a:cubicBezTo>
                    <a:pt x="458" y="89"/>
                    <a:pt x="460" y="90"/>
                    <a:pt x="463" y="91"/>
                  </a:cubicBezTo>
                  <a:cubicBezTo>
                    <a:pt x="464" y="91"/>
                    <a:pt x="461" y="90"/>
                    <a:pt x="461" y="90"/>
                  </a:cubicBezTo>
                  <a:cubicBezTo>
                    <a:pt x="462" y="89"/>
                    <a:pt x="462" y="91"/>
                    <a:pt x="465" y="91"/>
                  </a:cubicBezTo>
                  <a:cubicBezTo>
                    <a:pt x="465" y="91"/>
                    <a:pt x="464" y="91"/>
                    <a:pt x="464" y="92"/>
                  </a:cubicBezTo>
                  <a:cubicBezTo>
                    <a:pt x="465" y="93"/>
                    <a:pt x="466" y="91"/>
                    <a:pt x="468" y="92"/>
                  </a:cubicBezTo>
                  <a:cubicBezTo>
                    <a:pt x="466" y="93"/>
                    <a:pt x="464" y="93"/>
                    <a:pt x="462" y="93"/>
                  </a:cubicBezTo>
                  <a:cubicBezTo>
                    <a:pt x="464" y="94"/>
                    <a:pt x="465" y="93"/>
                    <a:pt x="468" y="95"/>
                  </a:cubicBezTo>
                  <a:cubicBezTo>
                    <a:pt x="468" y="94"/>
                    <a:pt x="466" y="93"/>
                    <a:pt x="469" y="94"/>
                  </a:cubicBezTo>
                  <a:cubicBezTo>
                    <a:pt x="469" y="93"/>
                    <a:pt x="469" y="92"/>
                    <a:pt x="468" y="92"/>
                  </a:cubicBezTo>
                  <a:cubicBezTo>
                    <a:pt x="471" y="93"/>
                    <a:pt x="474" y="92"/>
                    <a:pt x="477" y="94"/>
                  </a:cubicBezTo>
                  <a:cubicBezTo>
                    <a:pt x="475" y="95"/>
                    <a:pt x="472" y="92"/>
                    <a:pt x="470" y="93"/>
                  </a:cubicBezTo>
                  <a:cubicBezTo>
                    <a:pt x="470" y="94"/>
                    <a:pt x="473" y="94"/>
                    <a:pt x="473" y="94"/>
                  </a:cubicBezTo>
                  <a:cubicBezTo>
                    <a:pt x="474" y="94"/>
                    <a:pt x="474" y="94"/>
                    <a:pt x="474" y="94"/>
                  </a:cubicBezTo>
                  <a:cubicBezTo>
                    <a:pt x="474" y="94"/>
                    <a:pt x="474" y="95"/>
                    <a:pt x="475" y="95"/>
                  </a:cubicBezTo>
                  <a:cubicBezTo>
                    <a:pt x="474" y="95"/>
                    <a:pt x="472" y="95"/>
                    <a:pt x="470" y="94"/>
                  </a:cubicBezTo>
                  <a:cubicBezTo>
                    <a:pt x="470" y="95"/>
                    <a:pt x="471" y="95"/>
                    <a:pt x="471" y="96"/>
                  </a:cubicBezTo>
                  <a:cubicBezTo>
                    <a:pt x="472" y="95"/>
                    <a:pt x="475" y="95"/>
                    <a:pt x="478" y="96"/>
                  </a:cubicBezTo>
                  <a:cubicBezTo>
                    <a:pt x="479" y="95"/>
                    <a:pt x="475" y="95"/>
                    <a:pt x="476" y="94"/>
                  </a:cubicBezTo>
                  <a:cubicBezTo>
                    <a:pt x="478" y="95"/>
                    <a:pt x="477" y="95"/>
                    <a:pt x="479" y="95"/>
                  </a:cubicBezTo>
                  <a:cubicBezTo>
                    <a:pt x="479" y="95"/>
                    <a:pt x="477" y="95"/>
                    <a:pt x="477" y="94"/>
                  </a:cubicBezTo>
                  <a:cubicBezTo>
                    <a:pt x="479" y="94"/>
                    <a:pt x="479" y="95"/>
                    <a:pt x="480" y="95"/>
                  </a:cubicBezTo>
                  <a:cubicBezTo>
                    <a:pt x="480" y="95"/>
                    <a:pt x="478" y="96"/>
                    <a:pt x="479" y="97"/>
                  </a:cubicBezTo>
                  <a:cubicBezTo>
                    <a:pt x="481" y="97"/>
                    <a:pt x="481" y="96"/>
                    <a:pt x="481" y="95"/>
                  </a:cubicBezTo>
                  <a:cubicBezTo>
                    <a:pt x="483" y="96"/>
                    <a:pt x="483" y="95"/>
                    <a:pt x="485" y="96"/>
                  </a:cubicBezTo>
                  <a:cubicBezTo>
                    <a:pt x="485" y="96"/>
                    <a:pt x="484" y="96"/>
                    <a:pt x="485" y="97"/>
                  </a:cubicBezTo>
                  <a:cubicBezTo>
                    <a:pt x="484" y="97"/>
                    <a:pt x="482" y="96"/>
                    <a:pt x="482" y="96"/>
                  </a:cubicBezTo>
                  <a:cubicBezTo>
                    <a:pt x="483" y="97"/>
                    <a:pt x="482" y="97"/>
                    <a:pt x="482" y="98"/>
                  </a:cubicBezTo>
                  <a:cubicBezTo>
                    <a:pt x="480" y="97"/>
                    <a:pt x="478" y="98"/>
                    <a:pt x="477" y="99"/>
                  </a:cubicBezTo>
                  <a:cubicBezTo>
                    <a:pt x="477" y="98"/>
                    <a:pt x="476" y="97"/>
                    <a:pt x="476" y="96"/>
                  </a:cubicBezTo>
                  <a:cubicBezTo>
                    <a:pt x="472" y="95"/>
                    <a:pt x="473" y="97"/>
                    <a:pt x="469" y="96"/>
                  </a:cubicBezTo>
                  <a:cubicBezTo>
                    <a:pt x="470" y="97"/>
                    <a:pt x="470" y="97"/>
                    <a:pt x="472" y="98"/>
                  </a:cubicBezTo>
                  <a:cubicBezTo>
                    <a:pt x="469" y="98"/>
                    <a:pt x="468" y="95"/>
                    <a:pt x="466" y="95"/>
                  </a:cubicBezTo>
                  <a:cubicBezTo>
                    <a:pt x="467" y="97"/>
                    <a:pt x="471" y="100"/>
                    <a:pt x="475" y="99"/>
                  </a:cubicBezTo>
                  <a:cubicBezTo>
                    <a:pt x="477" y="99"/>
                    <a:pt x="478" y="100"/>
                    <a:pt x="479" y="102"/>
                  </a:cubicBezTo>
                  <a:cubicBezTo>
                    <a:pt x="477" y="100"/>
                    <a:pt x="474" y="100"/>
                    <a:pt x="472" y="100"/>
                  </a:cubicBezTo>
                  <a:cubicBezTo>
                    <a:pt x="470" y="100"/>
                    <a:pt x="469" y="100"/>
                    <a:pt x="469" y="101"/>
                  </a:cubicBezTo>
                  <a:cubicBezTo>
                    <a:pt x="467" y="100"/>
                    <a:pt x="466" y="99"/>
                    <a:pt x="463" y="98"/>
                  </a:cubicBezTo>
                  <a:cubicBezTo>
                    <a:pt x="464" y="100"/>
                    <a:pt x="467" y="101"/>
                    <a:pt x="469" y="102"/>
                  </a:cubicBezTo>
                  <a:close/>
                  <a:moveTo>
                    <a:pt x="442" y="88"/>
                  </a:moveTo>
                  <a:cubicBezTo>
                    <a:pt x="443" y="88"/>
                    <a:pt x="443" y="88"/>
                    <a:pt x="444" y="88"/>
                  </a:cubicBezTo>
                  <a:cubicBezTo>
                    <a:pt x="443" y="88"/>
                    <a:pt x="444" y="89"/>
                    <a:pt x="444" y="89"/>
                  </a:cubicBezTo>
                  <a:cubicBezTo>
                    <a:pt x="442" y="89"/>
                    <a:pt x="442" y="88"/>
                    <a:pt x="442" y="88"/>
                  </a:cubicBezTo>
                  <a:close/>
                  <a:moveTo>
                    <a:pt x="535" y="128"/>
                  </a:moveTo>
                  <a:cubicBezTo>
                    <a:pt x="535" y="128"/>
                    <a:pt x="535" y="128"/>
                    <a:pt x="536" y="129"/>
                  </a:cubicBezTo>
                  <a:cubicBezTo>
                    <a:pt x="536" y="129"/>
                    <a:pt x="535" y="128"/>
                    <a:pt x="534" y="129"/>
                  </a:cubicBezTo>
                  <a:cubicBezTo>
                    <a:pt x="533" y="128"/>
                    <a:pt x="534" y="127"/>
                    <a:pt x="535" y="128"/>
                  </a:cubicBezTo>
                  <a:close/>
                  <a:moveTo>
                    <a:pt x="208" y="418"/>
                  </a:moveTo>
                  <a:cubicBezTo>
                    <a:pt x="207" y="417"/>
                    <a:pt x="207" y="417"/>
                    <a:pt x="206" y="416"/>
                  </a:cubicBezTo>
                  <a:cubicBezTo>
                    <a:pt x="207" y="415"/>
                    <a:pt x="207" y="417"/>
                    <a:pt x="208" y="416"/>
                  </a:cubicBezTo>
                  <a:cubicBezTo>
                    <a:pt x="208" y="417"/>
                    <a:pt x="207" y="417"/>
                    <a:pt x="208" y="418"/>
                  </a:cubicBezTo>
                  <a:close/>
                  <a:moveTo>
                    <a:pt x="196" y="475"/>
                  </a:moveTo>
                  <a:cubicBezTo>
                    <a:pt x="195" y="475"/>
                    <a:pt x="193" y="470"/>
                    <a:pt x="193" y="472"/>
                  </a:cubicBezTo>
                  <a:cubicBezTo>
                    <a:pt x="192" y="472"/>
                    <a:pt x="193" y="470"/>
                    <a:pt x="193" y="469"/>
                  </a:cubicBezTo>
                  <a:cubicBezTo>
                    <a:pt x="193" y="470"/>
                    <a:pt x="195" y="472"/>
                    <a:pt x="194" y="472"/>
                  </a:cubicBezTo>
                  <a:cubicBezTo>
                    <a:pt x="194" y="473"/>
                    <a:pt x="195" y="472"/>
                    <a:pt x="195" y="472"/>
                  </a:cubicBezTo>
                  <a:cubicBezTo>
                    <a:pt x="196" y="473"/>
                    <a:pt x="195" y="474"/>
                    <a:pt x="196" y="475"/>
                  </a:cubicBezTo>
                  <a:close/>
                  <a:moveTo>
                    <a:pt x="188" y="477"/>
                  </a:moveTo>
                  <a:cubicBezTo>
                    <a:pt x="187" y="477"/>
                    <a:pt x="186" y="475"/>
                    <a:pt x="187" y="475"/>
                  </a:cubicBezTo>
                  <a:cubicBezTo>
                    <a:pt x="188" y="476"/>
                    <a:pt x="187" y="476"/>
                    <a:pt x="188" y="477"/>
                  </a:cubicBezTo>
                  <a:close/>
                  <a:moveTo>
                    <a:pt x="192" y="521"/>
                  </a:moveTo>
                  <a:cubicBezTo>
                    <a:pt x="191" y="520"/>
                    <a:pt x="191" y="520"/>
                    <a:pt x="190" y="519"/>
                  </a:cubicBezTo>
                  <a:cubicBezTo>
                    <a:pt x="190" y="519"/>
                    <a:pt x="191" y="519"/>
                    <a:pt x="192" y="520"/>
                  </a:cubicBezTo>
                  <a:cubicBezTo>
                    <a:pt x="192" y="519"/>
                    <a:pt x="192" y="519"/>
                    <a:pt x="191" y="519"/>
                  </a:cubicBezTo>
                  <a:cubicBezTo>
                    <a:pt x="191" y="519"/>
                    <a:pt x="192" y="519"/>
                    <a:pt x="192" y="519"/>
                  </a:cubicBezTo>
                  <a:cubicBezTo>
                    <a:pt x="193" y="520"/>
                    <a:pt x="193" y="520"/>
                    <a:pt x="193" y="520"/>
                  </a:cubicBezTo>
                  <a:cubicBezTo>
                    <a:pt x="192" y="520"/>
                    <a:pt x="192" y="520"/>
                    <a:pt x="192" y="521"/>
                  </a:cubicBezTo>
                  <a:close/>
                  <a:moveTo>
                    <a:pt x="99" y="543"/>
                  </a:moveTo>
                  <a:cubicBezTo>
                    <a:pt x="98" y="540"/>
                    <a:pt x="97" y="539"/>
                    <a:pt x="95" y="535"/>
                  </a:cubicBezTo>
                  <a:cubicBezTo>
                    <a:pt x="96" y="534"/>
                    <a:pt x="95" y="531"/>
                    <a:pt x="97" y="534"/>
                  </a:cubicBezTo>
                  <a:cubicBezTo>
                    <a:pt x="98" y="536"/>
                    <a:pt x="97" y="536"/>
                    <a:pt x="97" y="538"/>
                  </a:cubicBezTo>
                  <a:cubicBezTo>
                    <a:pt x="98" y="539"/>
                    <a:pt x="99" y="540"/>
                    <a:pt x="100" y="542"/>
                  </a:cubicBezTo>
                  <a:cubicBezTo>
                    <a:pt x="99" y="542"/>
                    <a:pt x="100" y="543"/>
                    <a:pt x="99" y="543"/>
                  </a:cubicBezTo>
                  <a:close/>
                  <a:moveTo>
                    <a:pt x="4" y="336"/>
                  </a:moveTo>
                  <a:cubicBezTo>
                    <a:pt x="5" y="333"/>
                    <a:pt x="5" y="333"/>
                    <a:pt x="5" y="333"/>
                  </a:cubicBezTo>
                  <a:cubicBezTo>
                    <a:pt x="5" y="333"/>
                    <a:pt x="5" y="330"/>
                    <a:pt x="6" y="329"/>
                  </a:cubicBezTo>
                  <a:cubicBezTo>
                    <a:pt x="5" y="332"/>
                    <a:pt x="7" y="330"/>
                    <a:pt x="6" y="335"/>
                  </a:cubicBezTo>
                  <a:cubicBezTo>
                    <a:pt x="5" y="335"/>
                    <a:pt x="5" y="336"/>
                    <a:pt x="4" y="336"/>
                  </a:cubicBezTo>
                  <a:close/>
                  <a:moveTo>
                    <a:pt x="569" y="48"/>
                  </a:moveTo>
                  <a:cubicBezTo>
                    <a:pt x="571" y="48"/>
                    <a:pt x="573" y="50"/>
                    <a:pt x="573" y="51"/>
                  </a:cubicBezTo>
                  <a:cubicBezTo>
                    <a:pt x="570" y="49"/>
                    <a:pt x="571" y="49"/>
                    <a:pt x="569" y="48"/>
                  </a:cubicBezTo>
                  <a:close/>
                  <a:moveTo>
                    <a:pt x="721" y="219"/>
                  </a:moveTo>
                  <a:cubicBezTo>
                    <a:pt x="720" y="219"/>
                    <a:pt x="719" y="217"/>
                    <a:pt x="718" y="215"/>
                  </a:cubicBezTo>
                  <a:cubicBezTo>
                    <a:pt x="719" y="214"/>
                    <a:pt x="721" y="217"/>
                    <a:pt x="721" y="219"/>
                  </a:cubicBezTo>
                  <a:close/>
                  <a:moveTo>
                    <a:pt x="708" y="191"/>
                  </a:moveTo>
                  <a:cubicBezTo>
                    <a:pt x="706" y="189"/>
                    <a:pt x="706" y="187"/>
                    <a:pt x="705" y="185"/>
                  </a:cubicBezTo>
                  <a:cubicBezTo>
                    <a:pt x="706" y="184"/>
                    <a:pt x="706" y="184"/>
                    <a:pt x="706" y="184"/>
                  </a:cubicBezTo>
                  <a:cubicBezTo>
                    <a:pt x="707" y="187"/>
                    <a:pt x="708" y="189"/>
                    <a:pt x="708" y="191"/>
                  </a:cubicBezTo>
                  <a:close/>
                  <a:moveTo>
                    <a:pt x="684" y="166"/>
                  </a:moveTo>
                  <a:cubicBezTo>
                    <a:pt x="682" y="163"/>
                    <a:pt x="683" y="164"/>
                    <a:pt x="680" y="161"/>
                  </a:cubicBezTo>
                  <a:cubicBezTo>
                    <a:pt x="680" y="159"/>
                    <a:pt x="682" y="163"/>
                    <a:pt x="683" y="162"/>
                  </a:cubicBezTo>
                  <a:cubicBezTo>
                    <a:pt x="683" y="162"/>
                    <a:pt x="679" y="158"/>
                    <a:pt x="681" y="158"/>
                  </a:cubicBezTo>
                  <a:cubicBezTo>
                    <a:pt x="683" y="161"/>
                    <a:pt x="683" y="163"/>
                    <a:pt x="685" y="165"/>
                  </a:cubicBezTo>
                  <a:cubicBezTo>
                    <a:pt x="686" y="167"/>
                    <a:pt x="685" y="165"/>
                    <a:pt x="684" y="166"/>
                  </a:cubicBezTo>
                  <a:close/>
                  <a:moveTo>
                    <a:pt x="679" y="157"/>
                  </a:moveTo>
                  <a:cubicBezTo>
                    <a:pt x="678" y="156"/>
                    <a:pt x="677" y="154"/>
                    <a:pt x="676" y="153"/>
                  </a:cubicBezTo>
                  <a:cubicBezTo>
                    <a:pt x="677" y="152"/>
                    <a:pt x="680" y="157"/>
                    <a:pt x="679" y="157"/>
                  </a:cubicBezTo>
                  <a:close/>
                  <a:moveTo>
                    <a:pt x="679" y="148"/>
                  </a:moveTo>
                  <a:cubicBezTo>
                    <a:pt x="679" y="149"/>
                    <a:pt x="675" y="144"/>
                    <a:pt x="676" y="145"/>
                  </a:cubicBezTo>
                  <a:cubicBezTo>
                    <a:pt x="676" y="143"/>
                    <a:pt x="678" y="147"/>
                    <a:pt x="679" y="148"/>
                  </a:cubicBezTo>
                  <a:close/>
                  <a:moveTo>
                    <a:pt x="673" y="136"/>
                  </a:moveTo>
                  <a:cubicBezTo>
                    <a:pt x="671" y="136"/>
                    <a:pt x="669" y="132"/>
                    <a:pt x="668" y="130"/>
                  </a:cubicBezTo>
                  <a:cubicBezTo>
                    <a:pt x="669" y="129"/>
                    <a:pt x="672" y="135"/>
                    <a:pt x="673" y="136"/>
                  </a:cubicBezTo>
                  <a:close/>
                  <a:moveTo>
                    <a:pt x="661" y="146"/>
                  </a:moveTo>
                  <a:cubicBezTo>
                    <a:pt x="659" y="145"/>
                    <a:pt x="657" y="142"/>
                    <a:pt x="657" y="141"/>
                  </a:cubicBezTo>
                  <a:cubicBezTo>
                    <a:pt x="658" y="143"/>
                    <a:pt x="661" y="145"/>
                    <a:pt x="661" y="146"/>
                  </a:cubicBezTo>
                  <a:close/>
                  <a:moveTo>
                    <a:pt x="646" y="149"/>
                  </a:moveTo>
                  <a:cubicBezTo>
                    <a:pt x="645" y="149"/>
                    <a:pt x="645" y="149"/>
                    <a:pt x="645" y="151"/>
                  </a:cubicBezTo>
                  <a:cubicBezTo>
                    <a:pt x="642" y="148"/>
                    <a:pt x="642" y="146"/>
                    <a:pt x="640" y="146"/>
                  </a:cubicBezTo>
                  <a:cubicBezTo>
                    <a:pt x="638" y="143"/>
                    <a:pt x="638" y="138"/>
                    <a:pt x="641" y="142"/>
                  </a:cubicBezTo>
                  <a:cubicBezTo>
                    <a:pt x="640" y="143"/>
                    <a:pt x="646" y="147"/>
                    <a:pt x="646" y="149"/>
                  </a:cubicBezTo>
                  <a:close/>
                  <a:moveTo>
                    <a:pt x="652" y="136"/>
                  </a:moveTo>
                  <a:cubicBezTo>
                    <a:pt x="652" y="136"/>
                    <a:pt x="650" y="133"/>
                    <a:pt x="648" y="132"/>
                  </a:cubicBezTo>
                  <a:cubicBezTo>
                    <a:pt x="649" y="131"/>
                    <a:pt x="652" y="134"/>
                    <a:pt x="652" y="136"/>
                  </a:cubicBezTo>
                  <a:close/>
                  <a:moveTo>
                    <a:pt x="646" y="144"/>
                  </a:moveTo>
                  <a:cubicBezTo>
                    <a:pt x="645" y="145"/>
                    <a:pt x="643" y="142"/>
                    <a:pt x="644" y="143"/>
                  </a:cubicBezTo>
                  <a:cubicBezTo>
                    <a:pt x="643" y="143"/>
                    <a:pt x="642" y="142"/>
                    <a:pt x="641" y="140"/>
                  </a:cubicBezTo>
                  <a:cubicBezTo>
                    <a:pt x="642" y="138"/>
                    <a:pt x="645" y="143"/>
                    <a:pt x="646" y="144"/>
                  </a:cubicBezTo>
                  <a:close/>
                  <a:moveTo>
                    <a:pt x="653" y="126"/>
                  </a:moveTo>
                  <a:cubicBezTo>
                    <a:pt x="654" y="127"/>
                    <a:pt x="650" y="122"/>
                    <a:pt x="651" y="125"/>
                  </a:cubicBezTo>
                  <a:cubicBezTo>
                    <a:pt x="649" y="123"/>
                    <a:pt x="649" y="122"/>
                    <a:pt x="647" y="120"/>
                  </a:cubicBezTo>
                  <a:cubicBezTo>
                    <a:pt x="648" y="120"/>
                    <a:pt x="648" y="120"/>
                    <a:pt x="648" y="120"/>
                  </a:cubicBezTo>
                  <a:cubicBezTo>
                    <a:pt x="646" y="118"/>
                    <a:pt x="644" y="117"/>
                    <a:pt x="642" y="115"/>
                  </a:cubicBezTo>
                  <a:cubicBezTo>
                    <a:pt x="642" y="114"/>
                    <a:pt x="642" y="115"/>
                    <a:pt x="642" y="115"/>
                  </a:cubicBezTo>
                  <a:cubicBezTo>
                    <a:pt x="640" y="113"/>
                    <a:pt x="642" y="115"/>
                    <a:pt x="642" y="114"/>
                  </a:cubicBezTo>
                  <a:cubicBezTo>
                    <a:pt x="650" y="121"/>
                    <a:pt x="650" y="121"/>
                    <a:pt x="650" y="121"/>
                  </a:cubicBezTo>
                  <a:cubicBezTo>
                    <a:pt x="649" y="123"/>
                    <a:pt x="651" y="124"/>
                    <a:pt x="653" y="126"/>
                  </a:cubicBezTo>
                  <a:close/>
                  <a:moveTo>
                    <a:pt x="647" y="130"/>
                  </a:moveTo>
                  <a:cubicBezTo>
                    <a:pt x="646" y="129"/>
                    <a:pt x="645" y="128"/>
                    <a:pt x="644" y="127"/>
                  </a:cubicBezTo>
                  <a:cubicBezTo>
                    <a:pt x="645" y="127"/>
                    <a:pt x="646" y="127"/>
                    <a:pt x="647" y="128"/>
                  </a:cubicBezTo>
                  <a:cubicBezTo>
                    <a:pt x="647" y="129"/>
                    <a:pt x="647" y="130"/>
                    <a:pt x="647" y="130"/>
                  </a:cubicBezTo>
                  <a:close/>
                  <a:moveTo>
                    <a:pt x="643" y="126"/>
                  </a:moveTo>
                  <a:cubicBezTo>
                    <a:pt x="640" y="124"/>
                    <a:pt x="635" y="117"/>
                    <a:pt x="631" y="115"/>
                  </a:cubicBezTo>
                  <a:cubicBezTo>
                    <a:pt x="628" y="113"/>
                    <a:pt x="628" y="113"/>
                    <a:pt x="627" y="110"/>
                  </a:cubicBezTo>
                  <a:cubicBezTo>
                    <a:pt x="628" y="109"/>
                    <a:pt x="630" y="112"/>
                    <a:pt x="630" y="113"/>
                  </a:cubicBezTo>
                  <a:cubicBezTo>
                    <a:pt x="631" y="113"/>
                    <a:pt x="633" y="115"/>
                    <a:pt x="635" y="116"/>
                  </a:cubicBezTo>
                  <a:cubicBezTo>
                    <a:pt x="637" y="118"/>
                    <a:pt x="638" y="120"/>
                    <a:pt x="640" y="121"/>
                  </a:cubicBezTo>
                  <a:cubicBezTo>
                    <a:pt x="639" y="123"/>
                    <a:pt x="642" y="124"/>
                    <a:pt x="643" y="126"/>
                  </a:cubicBezTo>
                  <a:close/>
                  <a:moveTo>
                    <a:pt x="633" y="118"/>
                  </a:moveTo>
                  <a:cubicBezTo>
                    <a:pt x="633" y="120"/>
                    <a:pt x="629" y="115"/>
                    <a:pt x="628" y="115"/>
                  </a:cubicBezTo>
                  <a:cubicBezTo>
                    <a:pt x="630" y="114"/>
                    <a:pt x="631" y="117"/>
                    <a:pt x="633" y="118"/>
                  </a:cubicBezTo>
                  <a:close/>
                  <a:moveTo>
                    <a:pt x="623" y="116"/>
                  </a:moveTo>
                  <a:cubicBezTo>
                    <a:pt x="620" y="114"/>
                    <a:pt x="622" y="115"/>
                    <a:pt x="621" y="113"/>
                  </a:cubicBezTo>
                  <a:cubicBezTo>
                    <a:pt x="622" y="114"/>
                    <a:pt x="624" y="115"/>
                    <a:pt x="625" y="116"/>
                  </a:cubicBezTo>
                  <a:cubicBezTo>
                    <a:pt x="624" y="117"/>
                    <a:pt x="623" y="116"/>
                    <a:pt x="623" y="115"/>
                  </a:cubicBezTo>
                  <a:cubicBezTo>
                    <a:pt x="623" y="115"/>
                    <a:pt x="622" y="116"/>
                    <a:pt x="623" y="116"/>
                  </a:cubicBezTo>
                  <a:close/>
                  <a:moveTo>
                    <a:pt x="622" y="112"/>
                  </a:moveTo>
                  <a:cubicBezTo>
                    <a:pt x="622" y="112"/>
                    <a:pt x="620" y="110"/>
                    <a:pt x="619" y="110"/>
                  </a:cubicBezTo>
                  <a:cubicBezTo>
                    <a:pt x="619" y="110"/>
                    <a:pt x="619" y="110"/>
                    <a:pt x="619" y="111"/>
                  </a:cubicBezTo>
                  <a:cubicBezTo>
                    <a:pt x="615" y="109"/>
                    <a:pt x="620" y="109"/>
                    <a:pt x="622" y="112"/>
                  </a:cubicBezTo>
                  <a:close/>
                  <a:moveTo>
                    <a:pt x="618" y="105"/>
                  </a:moveTo>
                  <a:cubicBezTo>
                    <a:pt x="616" y="103"/>
                    <a:pt x="621" y="108"/>
                    <a:pt x="619" y="105"/>
                  </a:cubicBezTo>
                  <a:cubicBezTo>
                    <a:pt x="620" y="106"/>
                    <a:pt x="622" y="108"/>
                    <a:pt x="623" y="109"/>
                  </a:cubicBezTo>
                  <a:cubicBezTo>
                    <a:pt x="623" y="109"/>
                    <a:pt x="622" y="108"/>
                    <a:pt x="621" y="108"/>
                  </a:cubicBezTo>
                  <a:cubicBezTo>
                    <a:pt x="620" y="107"/>
                    <a:pt x="620" y="108"/>
                    <a:pt x="619" y="107"/>
                  </a:cubicBezTo>
                  <a:cubicBezTo>
                    <a:pt x="619" y="107"/>
                    <a:pt x="620" y="107"/>
                    <a:pt x="618" y="105"/>
                  </a:cubicBezTo>
                  <a:close/>
                  <a:moveTo>
                    <a:pt x="624" y="97"/>
                  </a:moveTo>
                  <a:cubicBezTo>
                    <a:pt x="624" y="98"/>
                    <a:pt x="623" y="98"/>
                    <a:pt x="622" y="98"/>
                  </a:cubicBezTo>
                  <a:cubicBezTo>
                    <a:pt x="620" y="96"/>
                    <a:pt x="619" y="95"/>
                    <a:pt x="620" y="94"/>
                  </a:cubicBezTo>
                  <a:cubicBezTo>
                    <a:pt x="621" y="95"/>
                    <a:pt x="623" y="96"/>
                    <a:pt x="624" y="97"/>
                  </a:cubicBezTo>
                  <a:close/>
                  <a:moveTo>
                    <a:pt x="619" y="96"/>
                  </a:moveTo>
                  <a:cubicBezTo>
                    <a:pt x="616" y="91"/>
                    <a:pt x="611" y="87"/>
                    <a:pt x="606" y="84"/>
                  </a:cubicBezTo>
                  <a:cubicBezTo>
                    <a:pt x="611" y="85"/>
                    <a:pt x="615" y="91"/>
                    <a:pt x="619" y="93"/>
                  </a:cubicBezTo>
                  <a:cubicBezTo>
                    <a:pt x="616" y="92"/>
                    <a:pt x="620" y="95"/>
                    <a:pt x="619" y="96"/>
                  </a:cubicBezTo>
                  <a:close/>
                  <a:moveTo>
                    <a:pt x="594" y="115"/>
                  </a:moveTo>
                  <a:cubicBezTo>
                    <a:pt x="593" y="115"/>
                    <a:pt x="593" y="115"/>
                    <a:pt x="593" y="115"/>
                  </a:cubicBezTo>
                  <a:cubicBezTo>
                    <a:pt x="591" y="114"/>
                    <a:pt x="589" y="113"/>
                    <a:pt x="590" y="112"/>
                  </a:cubicBezTo>
                  <a:cubicBezTo>
                    <a:pt x="591" y="113"/>
                    <a:pt x="592" y="114"/>
                    <a:pt x="594" y="115"/>
                  </a:cubicBezTo>
                  <a:close/>
                  <a:moveTo>
                    <a:pt x="605" y="83"/>
                  </a:moveTo>
                  <a:cubicBezTo>
                    <a:pt x="603" y="82"/>
                    <a:pt x="604" y="82"/>
                    <a:pt x="601" y="80"/>
                  </a:cubicBezTo>
                  <a:cubicBezTo>
                    <a:pt x="601" y="79"/>
                    <a:pt x="606" y="83"/>
                    <a:pt x="605" y="83"/>
                  </a:cubicBezTo>
                  <a:close/>
                  <a:moveTo>
                    <a:pt x="603" y="86"/>
                  </a:moveTo>
                  <a:cubicBezTo>
                    <a:pt x="602" y="87"/>
                    <a:pt x="599" y="84"/>
                    <a:pt x="598" y="84"/>
                  </a:cubicBezTo>
                  <a:cubicBezTo>
                    <a:pt x="599" y="84"/>
                    <a:pt x="601" y="85"/>
                    <a:pt x="603" y="86"/>
                  </a:cubicBezTo>
                  <a:close/>
                  <a:moveTo>
                    <a:pt x="589" y="112"/>
                  </a:moveTo>
                  <a:cubicBezTo>
                    <a:pt x="587" y="111"/>
                    <a:pt x="587" y="110"/>
                    <a:pt x="585" y="109"/>
                  </a:cubicBezTo>
                  <a:cubicBezTo>
                    <a:pt x="585" y="108"/>
                    <a:pt x="586" y="109"/>
                    <a:pt x="586" y="109"/>
                  </a:cubicBezTo>
                  <a:cubicBezTo>
                    <a:pt x="586" y="108"/>
                    <a:pt x="584" y="107"/>
                    <a:pt x="583" y="106"/>
                  </a:cubicBezTo>
                  <a:cubicBezTo>
                    <a:pt x="582" y="105"/>
                    <a:pt x="582" y="104"/>
                    <a:pt x="583" y="104"/>
                  </a:cubicBezTo>
                  <a:cubicBezTo>
                    <a:pt x="584" y="105"/>
                    <a:pt x="584" y="106"/>
                    <a:pt x="584" y="107"/>
                  </a:cubicBezTo>
                  <a:cubicBezTo>
                    <a:pt x="586" y="107"/>
                    <a:pt x="587" y="108"/>
                    <a:pt x="589" y="110"/>
                  </a:cubicBezTo>
                  <a:cubicBezTo>
                    <a:pt x="589" y="111"/>
                    <a:pt x="588" y="110"/>
                    <a:pt x="587" y="109"/>
                  </a:cubicBezTo>
                  <a:cubicBezTo>
                    <a:pt x="586" y="110"/>
                    <a:pt x="591" y="112"/>
                    <a:pt x="589" y="112"/>
                  </a:cubicBezTo>
                  <a:close/>
                  <a:moveTo>
                    <a:pt x="587" y="111"/>
                  </a:moveTo>
                  <a:cubicBezTo>
                    <a:pt x="586" y="111"/>
                    <a:pt x="586" y="111"/>
                    <a:pt x="585" y="111"/>
                  </a:cubicBezTo>
                  <a:cubicBezTo>
                    <a:pt x="582" y="109"/>
                    <a:pt x="584" y="108"/>
                    <a:pt x="581" y="106"/>
                  </a:cubicBezTo>
                  <a:cubicBezTo>
                    <a:pt x="581" y="105"/>
                    <a:pt x="583" y="107"/>
                    <a:pt x="583" y="106"/>
                  </a:cubicBezTo>
                  <a:cubicBezTo>
                    <a:pt x="585" y="109"/>
                    <a:pt x="582" y="108"/>
                    <a:pt x="587" y="111"/>
                  </a:cubicBezTo>
                  <a:close/>
                  <a:moveTo>
                    <a:pt x="569" y="137"/>
                  </a:moveTo>
                  <a:cubicBezTo>
                    <a:pt x="569" y="138"/>
                    <a:pt x="568" y="137"/>
                    <a:pt x="568" y="138"/>
                  </a:cubicBezTo>
                  <a:cubicBezTo>
                    <a:pt x="567" y="138"/>
                    <a:pt x="567" y="138"/>
                    <a:pt x="567" y="138"/>
                  </a:cubicBezTo>
                  <a:cubicBezTo>
                    <a:pt x="567" y="137"/>
                    <a:pt x="567" y="137"/>
                    <a:pt x="567" y="137"/>
                  </a:cubicBezTo>
                  <a:cubicBezTo>
                    <a:pt x="567" y="137"/>
                    <a:pt x="568" y="136"/>
                    <a:pt x="569" y="137"/>
                  </a:cubicBezTo>
                  <a:close/>
                  <a:moveTo>
                    <a:pt x="580" y="103"/>
                  </a:moveTo>
                  <a:cubicBezTo>
                    <a:pt x="578" y="103"/>
                    <a:pt x="573" y="99"/>
                    <a:pt x="570" y="97"/>
                  </a:cubicBezTo>
                  <a:cubicBezTo>
                    <a:pt x="573" y="97"/>
                    <a:pt x="576" y="101"/>
                    <a:pt x="580" y="103"/>
                  </a:cubicBezTo>
                  <a:close/>
                  <a:moveTo>
                    <a:pt x="587" y="78"/>
                  </a:moveTo>
                  <a:cubicBezTo>
                    <a:pt x="585" y="79"/>
                    <a:pt x="578" y="74"/>
                    <a:pt x="575" y="72"/>
                  </a:cubicBezTo>
                  <a:cubicBezTo>
                    <a:pt x="575" y="71"/>
                    <a:pt x="577" y="72"/>
                    <a:pt x="579" y="72"/>
                  </a:cubicBezTo>
                  <a:cubicBezTo>
                    <a:pt x="583" y="75"/>
                    <a:pt x="585" y="76"/>
                    <a:pt x="587" y="78"/>
                  </a:cubicBezTo>
                  <a:close/>
                  <a:moveTo>
                    <a:pt x="562" y="131"/>
                  </a:moveTo>
                  <a:cubicBezTo>
                    <a:pt x="560" y="131"/>
                    <a:pt x="555" y="127"/>
                    <a:pt x="554" y="126"/>
                  </a:cubicBezTo>
                  <a:cubicBezTo>
                    <a:pt x="556" y="126"/>
                    <a:pt x="561" y="130"/>
                    <a:pt x="562" y="131"/>
                  </a:cubicBezTo>
                  <a:close/>
                  <a:moveTo>
                    <a:pt x="568" y="95"/>
                  </a:moveTo>
                  <a:cubicBezTo>
                    <a:pt x="568" y="96"/>
                    <a:pt x="569" y="95"/>
                    <a:pt x="570" y="96"/>
                  </a:cubicBezTo>
                  <a:cubicBezTo>
                    <a:pt x="568" y="97"/>
                    <a:pt x="567" y="94"/>
                    <a:pt x="565" y="95"/>
                  </a:cubicBezTo>
                  <a:cubicBezTo>
                    <a:pt x="564" y="94"/>
                    <a:pt x="567" y="94"/>
                    <a:pt x="568" y="95"/>
                  </a:cubicBezTo>
                  <a:close/>
                  <a:moveTo>
                    <a:pt x="574" y="71"/>
                  </a:moveTo>
                  <a:cubicBezTo>
                    <a:pt x="574" y="72"/>
                    <a:pt x="574" y="72"/>
                    <a:pt x="574" y="72"/>
                  </a:cubicBezTo>
                  <a:cubicBezTo>
                    <a:pt x="571" y="71"/>
                    <a:pt x="572" y="70"/>
                    <a:pt x="572" y="69"/>
                  </a:cubicBezTo>
                  <a:cubicBezTo>
                    <a:pt x="572" y="69"/>
                    <a:pt x="573" y="70"/>
                    <a:pt x="574" y="71"/>
                  </a:cubicBezTo>
                  <a:close/>
                  <a:moveTo>
                    <a:pt x="565" y="93"/>
                  </a:moveTo>
                  <a:cubicBezTo>
                    <a:pt x="564" y="93"/>
                    <a:pt x="560" y="92"/>
                    <a:pt x="559" y="91"/>
                  </a:cubicBezTo>
                  <a:cubicBezTo>
                    <a:pt x="561" y="90"/>
                    <a:pt x="562" y="92"/>
                    <a:pt x="565" y="93"/>
                  </a:cubicBezTo>
                  <a:close/>
                  <a:moveTo>
                    <a:pt x="552" y="123"/>
                  </a:moveTo>
                  <a:cubicBezTo>
                    <a:pt x="551" y="124"/>
                    <a:pt x="549" y="123"/>
                    <a:pt x="548" y="122"/>
                  </a:cubicBezTo>
                  <a:cubicBezTo>
                    <a:pt x="548" y="121"/>
                    <a:pt x="550" y="123"/>
                    <a:pt x="552" y="123"/>
                  </a:cubicBezTo>
                  <a:close/>
                  <a:moveTo>
                    <a:pt x="566" y="79"/>
                  </a:moveTo>
                  <a:cubicBezTo>
                    <a:pt x="566" y="80"/>
                    <a:pt x="566" y="80"/>
                    <a:pt x="565" y="80"/>
                  </a:cubicBezTo>
                  <a:cubicBezTo>
                    <a:pt x="561" y="78"/>
                    <a:pt x="563" y="76"/>
                    <a:pt x="566" y="79"/>
                  </a:cubicBezTo>
                  <a:close/>
                  <a:moveTo>
                    <a:pt x="553" y="80"/>
                  </a:moveTo>
                  <a:cubicBezTo>
                    <a:pt x="555" y="80"/>
                    <a:pt x="558" y="82"/>
                    <a:pt x="560" y="82"/>
                  </a:cubicBezTo>
                  <a:cubicBezTo>
                    <a:pt x="562" y="83"/>
                    <a:pt x="560" y="84"/>
                    <a:pt x="563" y="85"/>
                  </a:cubicBezTo>
                  <a:cubicBezTo>
                    <a:pt x="560" y="84"/>
                    <a:pt x="557" y="83"/>
                    <a:pt x="556" y="84"/>
                  </a:cubicBezTo>
                  <a:cubicBezTo>
                    <a:pt x="559" y="85"/>
                    <a:pt x="560" y="84"/>
                    <a:pt x="564" y="87"/>
                  </a:cubicBezTo>
                  <a:cubicBezTo>
                    <a:pt x="563" y="87"/>
                    <a:pt x="562" y="87"/>
                    <a:pt x="562" y="87"/>
                  </a:cubicBezTo>
                  <a:cubicBezTo>
                    <a:pt x="560" y="86"/>
                    <a:pt x="561" y="86"/>
                    <a:pt x="559" y="85"/>
                  </a:cubicBezTo>
                  <a:cubicBezTo>
                    <a:pt x="561" y="87"/>
                    <a:pt x="552" y="83"/>
                    <a:pt x="550" y="81"/>
                  </a:cubicBezTo>
                  <a:cubicBezTo>
                    <a:pt x="551" y="80"/>
                    <a:pt x="552" y="82"/>
                    <a:pt x="554" y="83"/>
                  </a:cubicBezTo>
                  <a:cubicBezTo>
                    <a:pt x="555" y="83"/>
                    <a:pt x="555" y="82"/>
                    <a:pt x="556" y="82"/>
                  </a:cubicBezTo>
                  <a:cubicBezTo>
                    <a:pt x="556" y="82"/>
                    <a:pt x="553" y="81"/>
                    <a:pt x="552" y="80"/>
                  </a:cubicBezTo>
                  <a:cubicBezTo>
                    <a:pt x="550" y="79"/>
                    <a:pt x="552" y="79"/>
                    <a:pt x="550" y="78"/>
                  </a:cubicBezTo>
                  <a:cubicBezTo>
                    <a:pt x="551" y="77"/>
                    <a:pt x="553" y="79"/>
                    <a:pt x="553" y="80"/>
                  </a:cubicBezTo>
                  <a:close/>
                  <a:moveTo>
                    <a:pt x="527" y="152"/>
                  </a:moveTo>
                  <a:cubicBezTo>
                    <a:pt x="527" y="152"/>
                    <a:pt x="526" y="151"/>
                    <a:pt x="527" y="152"/>
                  </a:cubicBezTo>
                  <a:cubicBezTo>
                    <a:pt x="526" y="152"/>
                    <a:pt x="524" y="151"/>
                    <a:pt x="524" y="151"/>
                  </a:cubicBezTo>
                  <a:cubicBezTo>
                    <a:pt x="523" y="149"/>
                    <a:pt x="527" y="152"/>
                    <a:pt x="525" y="151"/>
                  </a:cubicBezTo>
                  <a:cubicBezTo>
                    <a:pt x="526" y="150"/>
                    <a:pt x="527" y="151"/>
                    <a:pt x="527" y="152"/>
                  </a:cubicBezTo>
                  <a:close/>
                  <a:moveTo>
                    <a:pt x="547" y="80"/>
                  </a:moveTo>
                  <a:cubicBezTo>
                    <a:pt x="547" y="80"/>
                    <a:pt x="547" y="80"/>
                    <a:pt x="548" y="80"/>
                  </a:cubicBezTo>
                  <a:cubicBezTo>
                    <a:pt x="548" y="80"/>
                    <a:pt x="546" y="79"/>
                    <a:pt x="547" y="79"/>
                  </a:cubicBezTo>
                  <a:cubicBezTo>
                    <a:pt x="551" y="81"/>
                    <a:pt x="548" y="82"/>
                    <a:pt x="552" y="83"/>
                  </a:cubicBezTo>
                  <a:cubicBezTo>
                    <a:pt x="546" y="81"/>
                    <a:pt x="539" y="76"/>
                    <a:pt x="531" y="73"/>
                  </a:cubicBezTo>
                  <a:cubicBezTo>
                    <a:pt x="531" y="73"/>
                    <a:pt x="530" y="73"/>
                    <a:pt x="530" y="73"/>
                  </a:cubicBezTo>
                  <a:cubicBezTo>
                    <a:pt x="531" y="72"/>
                    <a:pt x="533" y="73"/>
                    <a:pt x="533" y="72"/>
                  </a:cubicBezTo>
                  <a:cubicBezTo>
                    <a:pt x="534" y="72"/>
                    <a:pt x="534" y="73"/>
                    <a:pt x="534" y="73"/>
                  </a:cubicBezTo>
                  <a:cubicBezTo>
                    <a:pt x="536" y="74"/>
                    <a:pt x="536" y="73"/>
                    <a:pt x="539" y="75"/>
                  </a:cubicBezTo>
                  <a:cubicBezTo>
                    <a:pt x="540" y="78"/>
                    <a:pt x="546" y="78"/>
                    <a:pt x="547" y="80"/>
                  </a:cubicBezTo>
                  <a:close/>
                  <a:moveTo>
                    <a:pt x="548" y="76"/>
                  </a:moveTo>
                  <a:cubicBezTo>
                    <a:pt x="547" y="76"/>
                    <a:pt x="548" y="77"/>
                    <a:pt x="548" y="78"/>
                  </a:cubicBezTo>
                  <a:cubicBezTo>
                    <a:pt x="546" y="75"/>
                    <a:pt x="537" y="73"/>
                    <a:pt x="536" y="72"/>
                  </a:cubicBezTo>
                  <a:cubicBezTo>
                    <a:pt x="540" y="72"/>
                    <a:pt x="545" y="76"/>
                    <a:pt x="548" y="76"/>
                  </a:cubicBezTo>
                  <a:close/>
                  <a:moveTo>
                    <a:pt x="544" y="66"/>
                  </a:moveTo>
                  <a:cubicBezTo>
                    <a:pt x="545" y="67"/>
                    <a:pt x="542" y="65"/>
                    <a:pt x="540" y="64"/>
                  </a:cubicBezTo>
                  <a:cubicBezTo>
                    <a:pt x="540" y="63"/>
                    <a:pt x="543" y="65"/>
                    <a:pt x="544" y="66"/>
                  </a:cubicBezTo>
                  <a:close/>
                  <a:moveTo>
                    <a:pt x="544" y="72"/>
                  </a:moveTo>
                  <a:cubicBezTo>
                    <a:pt x="543" y="73"/>
                    <a:pt x="543" y="73"/>
                    <a:pt x="543" y="73"/>
                  </a:cubicBezTo>
                  <a:cubicBezTo>
                    <a:pt x="539" y="71"/>
                    <a:pt x="540" y="70"/>
                    <a:pt x="544" y="72"/>
                  </a:cubicBezTo>
                  <a:close/>
                  <a:moveTo>
                    <a:pt x="517" y="144"/>
                  </a:moveTo>
                  <a:cubicBezTo>
                    <a:pt x="516" y="144"/>
                    <a:pt x="515" y="144"/>
                    <a:pt x="514" y="144"/>
                  </a:cubicBezTo>
                  <a:cubicBezTo>
                    <a:pt x="512" y="143"/>
                    <a:pt x="514" y="143"/>
                    <a:pt x="514" y="142"/>
                  </a:cubicBezTo>
                  <a:cubicBezTo>
                    <a:pt x="515" y="143"/>
                    <a:pt x="516" y="143"/>
                    <a:pt x="517" y="144"/>
                  </a:cubicBezTo>
                  <a:close/>
                  <a:moveTo>
                    <a:pt x="536" y="70"/>
                  </a:moveTo>
                  <a:cubicBezTo>
                    <a:pt x="538" y="70"/>
                    <a:pt x="536" y="69"/>
                    <a:pt x="538" y="69"/>
                  </a:cubicBezTo>
                  <a:cubicBezTo>
                    <a:pt x="539" y="69"/>
                    <a:pt x="539" y="72"/>
                    <a:pt x="536" y="70"/>
                  </a:cubicBezTo>
                  <a:close/>
                  <a:moveTo>
                    <a:pt x="539" y="62"/>
                  </a:moveTo>
                  <a:cubicBezTo>
                    <a:pt x="539" y="63"/>
                    <a:pt x="534" y="61"/>
                    <a:pt x="535" y="60"/>
                  </a:cubicBezTo>
                  <a:cubicBezTo>
                    <a:pt x="537" y="61"/>
                    <a:pt x="538" y="62"/>
                    <a:pt x="539" y="62"/>
                  </a:cubicBezTo>
                  <a:close/>
                  <a:moveTo>
                    <a:pt x="512" y="141"/>
                  </a:moveTo>
                  <a:cubicBezTo>
                    <a:pt x="513" y="142"/>
                    <a:pt x="511" y="141"/>
                    <a:pt x="512" y="142"/>
                  </a:cubicBezTo>
                  <a:cubicBezTo>
                    <a:pt x="512" y="143"/>
                    <a:pt x="509" y="141"/>
                    <a:pt x="509" y="142"/>
                  </a:cubicBezTo>
                  <a:cubicBezTo>
                    <a:pt x="508" y="141"/>
                    <a:pt x="508" y="141"/>
                    <a:pt x="507" y="140"/>
                  </a:cubicBezTo>
                  <a:cubicBezTo>
                    <a:pt x="506" y="140"/>
                    <a:pt x="508" y="141"/>
                    <a:pt x="506" y="141"/>
                  </a:cubicBezTo>
                  <a:cubicBezTo>
                    <a:pt x="506" y="140"/>
                    <a:pt x="506" y="140"/>
                    <a:pt x="505" y="140"/>
                  </a:cubicBezTo>
                  <a:cubicBezTo>
                    <a:pt x="505" y="140"/>
                    <a:pt x="506" y="139"/>
                    <a:pt x="506" y="139"/>
                  </a:cubicBezTo>
                  <a:cubicBezTo>
                    <a:pt x="503" y="139"/>
                    <a:pt x="505" y="139"/>
                    <a:pt x="502" y="138"/>
                  </a:cubicBezTo>
                  <a:cubicBezTo>
                    <a:pt x="502" y="137"/>
                    <a:pt x="504" y="138"/>
                    <a:pt x="505" y="138"/>
                  </a:cubicBezTo>
                  <a:cubicBezTo>
                    <a:pt x="505" y="138"/>
                    <a:pt x="505" y="137"/>
                    <a:pt x="504" y="137"/>
                  </a:cubicBezTo>
                  <a:cubicBezTo>
                    <a:pt x="506" y="137"/>
                    <a:pt x="506" y="139"/>
                    <a:pt x="509" y="139"/>
                  </a:cubicBezTo>
                  <a:cubicBezTo>
                    <a:pt x="507" y="140"/>
                    <a:pt x="510" y="140"/>
                    <a:pt x="512" y="141"/>
                  </a:cubicBezTo>
                  <a:close/>
                  <a:moveTo>
                    <a:pt x="522" y="105"/>
                  </a:moveTo>
                  <a:cubicBezTo>
                    <a:pt x="521" y="106"/>
                    <a:pt x="520" y="104"/>
                    <a:pt x="518" y="104"/>
                  </a:cubicBezTo>
                  <a:cubicBezTo>
                    <a:pt x="518" y="103"/>
                    <a:pt x="520" y="105"/>
                    <a:pt x="522" y="105"/>
                  </a:cubicBezTo>
                  <a:close/>
                  <a:moveTo>
                    <a:pt x="530" y="70"/>
                  </a:moveTo>
                  <a:cubicBezTo>
                    <a:pt x="531" y="71"/>
                    <a:pt x="528" y="70"/>
                    <a:pt x="527" y="69"/>
                  </a:cubicBezTo>
                  <a:cubicBezTo>
                    <a:pt x="527" y="69"/>
                    <a:pt x="529" y="69"/>
                    <a:pt x="530" y="70"/>
                  </a:cubicBezTo>
                  <a:close/>
                  <a:moveTo>
                    <a:pt x="527" y="74"/>
                  </a:moveTo>
                  <a:cubicBezTo>
                    <a:pt x="526" y="73"/>
                    <a:pt x="526" y="72"/>
                    <a:pt x="523" y="71"/>
                  </a:cubicBezTo>
                  <a:cubicBezTo>
                    <a:pt x="523" y="69"/>
                    <a:pt x="528" y="73"/>
                    <a:pt x="527" y="74"/>
                  </a:cubicBezTo>
                  <a:close/>
                  <a:moveTo>
                    <a:pt x="516" y="116"/>
                  </a:moveTo>
                  <a:cubicBezTo>
                    <a:pt x="516" y="116"/>
                    <a:pt x="515" y="116"/>
                    <a:pt x="515" y="116"/>
                  </a:cubicBezTo>
                  <a:cubicBezTo>
                    <a:pt x="514" y="116"/>
                    <a:pt x="515" y="116"/>
                    <a:pt x="515" y="117"/>
                  </a:cubicBezTo>
                  <a:cubicBezTo>
                    <a:pt x="514" y="117"/>
                    <a:pt x="513" y="116"/>
                    <a:pt x="513" y="115"/>
                  </a:cubicBezTo>
                  <a:cubicBezTo>
                    <a:pt x="513" y="115"/>
                    <a:pt x="515" y="116"/>
                    <a:pt x="516" y="116"/>
                  </a:cubicBezTo>
                  <a:close/>
                  <a:moveTo>
                    <a:pt x="505" y="48"/>
                  </a:moveTo>
                  <a:cubicBezTo>
                    <a:pt x="507" y="48"/>
                    <a:pt x="498" y="46"/>
                    <a:pt x="503" y="46"/>
                  </a:cubicBezTo>
                  <a:cubicBezTo>
                    <a:pt x="502" y="45"/>
                    <a:pt x="501" y="46"/>
                    <a:pt x="500" y="45"/>
                  </a:cubicBezTo>
                  <a:cubicBezTo>
                    <a:pt x="500" y="45"/>
                    <a:pt x="501" y="46"/>
                    <a:pt x="501" y="46"/>
                  </a:cubicBezTo>
                  <a:cubicBezTo>
                    <a:pt x="498" y="45"/>
                    <a:pt x="495" y="44"/>
                    <a:pt x="495" y="45"/>
                  </a:cubicBezTo>
                  <a:cubicBezTo>
                    <a:pt x="493" y="44"/>
                    <a:pt x="492" y="44"/>
                    <a:pt x="489" y="44"/>
                  </a:cubicBezTo>
                  <a:cubicBezTo>
                    <a:pt x="489" y="42"/>
                    <a:pt x="493" y="44"/>
                    <a:pt x="494" y="44"/>
                  </a:cubicBezTo>
                  <a:cubicBezTo>
                    <a:pt x="492" y="42"/>
                    <a:pt x="490" y="43"/>
                    <a:pt x="488" y="41"/>
                  </a:cubicBezTo>
                  <a:cubicBezTo>
                    <a:pt x="487" y="42"/>
                    <a:pt x="491" y="42"/>
                    <a:pt x="490" y="43"/>
                  </a:cubicBezTo>
                  <a:cubicBezTo>
                    <a:pt x="487" y="42"/>
                    <a:pt x="486" y="41"/>
                    <a:pt x="484" y="41"/>
                  </a:cubicBezTo>
                  <a:cubicBezTo>
                    <a:pt x="482" y="39"/>
                    <a:pt x="486" y="41"/>
                    <a:pt x="486" y="40"/>
                  </a:cubicBezTo>
                  <a:cubicBezTo>
                    <a:pt x="485" y="39"/>
                    <a:pt x="483" y="40"/>
                    <a:pt x="482" y="39"/>
                  </a:cubicBezTo>
                  <a:cubicBezTo>
                    <a:pt x="480" y="39"/>
                    <a:pt x="485" y="41"/>
                    <a:pt x="482" y="41"/>
                  </a:cubicBezTo>
                  <a:cubicBezTo>
                    <a:pt x="480" y="39"/>
                    <a:pt x="480" y="39"/>
                    <a:pt x="476" y="38"/>
                  </a:cubicBezTo>
                  <a:cubicBezTo>
                    <a:pt x="477" y="38"/>
                    <a:pt x="477" y="38"/>
                    <a:pt x="477" y="37"/>
                  </a:cubicBezTo>
                  <a:cubicBezTo>
                    <a:pt x="474" y="37"/>
                    <a:pt x="476" y="38"/>
                    <a:pt x="474" y="38"/>
                  </a:cubicBezTo>
                  <a:cubicBezTo>
                    <a:pt x="467" y="34"/>
                    <a:pt x="459" y="35"/>
                    <a:pt x="452" y="33"/>
                  </a:cubicBezTo>
                  <a:cubicBezTo>
                    <a:pt x="451" y="34"/>
                    <a:pt x="445" y="33"/>
                    <a:pt x="446" y="31"/>
                  </a:cubicBezTo>
                  <a:cubicBezTo>
                    <a:pt x="443" y="32"/>
                    <a:pt x="444" y="32"/>
                    <a:pt x="440" y="32"/>
                  </a:cubicBezTo>
                  <a:cubicBezTo>
                    <a:pt x="439" y="30"/>
                    <a:pt x="435" y="30"/>
                    <a:pt x="430" y="30"/>
                  </a:cubicBezTo>
                  <a:cubicBezTo>
                    <a:pt x="426" y="30"/>
                    <a:pt x="421" y="30"/>
                    <a:pt x="418" y="29"/>
                  </a:cubicBezTo>
                  <a:cubicBezTo>
                    <a:pt x="418" y="28"/>
                    <a:pt x="419" y="28"/>
                    <a:pt x="420" y="28"/>
                  </a:cubicBezTo>
                  <a:cubicBezTo>
                    <a:pt x="420" y="28"/>
                    <a:pt x="419" y="28"/>
                    <a:pt x="419" y="28"/>
                  </a:cubicBezTo>
                  <a:cubicBezTo>
                    <a:pt x="417" y="29"/>
                    <a:pt x="409" y="29"/>
                    <a:pt x="406" y="28"/>
                  </a:cubicBezTo>
                  <a:cubicBezTo>
                    <a:pt x="402" y="29"/>
                    <a:pt x="399" y="28"/>
                    <a:pt x="394" y="28"/>
                  </a:cubicBezTo>
                  <a:cubicBezTo>
                    <a:pt x="394" y="28"/>
                    <a:pt x="396" y="28"/>
                    <a:pt x="396" y="27"/>
                  </a:cubicBezTo>
                  <a:cubicBezTo>
                    <a:pt x="396" y="28"/>
                    <a:pt x="399" y="28"/>
                    <a:pt x="400" y="27"/>
                  </a:cubicBezTo>
                  <a:cubicBezTo>
                    <a:pt x="400" y="27"/>
                    <a:pt x="399" y="27"/>
                    <a:pt x="397" y="27"/>
                  </a:cubicBezTo>
                  <a:cubicBezTo>
                    <a:pt x="400" y="26"/>
                    <a:pt x="405" y="26"/>
                    <a:pt x="410" y="26"/>
                  </a:cubicBezTo>
                  <a:cubicBezTo>
                    <a:pt x="409" y="27"/>
                    <a:pt x="409" y="27"/>
                    <a:pt x="410" y="27"/>
                  </a:cubicBezTo>
                  <a:cubicBezTo>
                    <a:pt x="411" y="27"/>
                    <a:pt x="413" y="27"/>
                    <a:pt x="414" y="27"/>
                  </a:cubicBezTo>
                  <a:cubicBezTo>
                    <a:pt x="415" y="27"/>
                    <a:pt x="420" y="27"/>
                    <a:pt x="424" y="27"/>
                  </a:cubicBezTo>
                  <a:cubicBezTo>
                    <a:pt x="428" y="27"/>
                    <a:pt x="431" y="27"/>
                    <a:pt x="430" y="25"/>
                  </a:cubicBezTo>
                  <a:cubicBezTo>
                    <a:pt x="437" y="26"/>
                    <a:pt x="438" y="26"/>
                    <a:pt x="445" y="25"/>
                  </a:cubicBezTo>
                  <a:cubicBezTo>
                    <a:pt x="446" y="26"/>
                    <a:pt x="448" y="26"/>
                    <a:pt x="448" y="27"/>
                  </a:cubicBezTo>
                  <a:cubicBezTo>
                    <a:pt x="450" y="26"/>
                    <a:pt x="458" y="27"/>
                    <a:pt x="462" y="29"/>
                  </a:cubicBezTo>
                  <a:cubicBezTo>
                    <a:pt x="464" y="29"/>
                    <a:pt x="464" y="29"/>
                    <a:pt x="466" y="29"/>
                  </a:cubicBezTo>
                  <a:cubicBezTo>
                    <a:pt x="469" y="29"/>
                    <a:pt x="473" y="30"/>
                    <a:pt x="477" y="31"/>
                  </a:cubicBezTo>
                  <a:cubicBezTo>
                    <a:pt x="481" y="32"/>
                    <a:pt x="485" y="33"/>
                    <a:pt x="488" y="34"/>
                  </a:cubicBezTo>
                  <a:cubicBezTo>
                    <a:pt x="488" y="35"/>
                    <a:pt x="492" y="37"/>
                    <a:pt x="496" y="37"/>
                  </a:cubicBezTo>
                  <a:cubicBezTo>
                    <a:pt x="499" y="39"/>
                    <a:pt x="509" y="43"/>
                    <a:pt x="513" y="43"/>
                  </a:cubicBezTo>
                  <a:cubicBezTo>
                    <a:pt x="516" y="44"/>
                    <a:pt x="513" y="43"/>
                    <a:pt x="513" y="44"/>
                  </a:cubicBezTo>
                  <a:cubicBezTo>
                    <a:pt x="516" y="45"/>
                    <a:pt x="522" y="46"/>
                    <a:pt x="524" y="48"/>
                  </a:cubicBezTo>
                  <a:cubicBezTo>
                    <a:pt x="522" y="48"/>
                    <a:pt x="523" y="49"/>
                    <a:pt x="525" y="50"/>
                  </a:cubicBezTo>
                  <a:cubicBezTo>
                    <a:pt x="527" y="51"/>
                    <a:pt x="529" y="52"/>
                    <a:pt x="530" y="53"/>
                  </a:cubicBezTo>
                  <a:cubicBezTo>
                    <a:pt x="527" y="52"/>
                    <a:pt x="524" y="50"/>
                    <a:pt x="522" y="49"/>
                  </a:cubicBezTo>
                  <a:cubicBezTo>
                    <a:pt x="521" y="48"/>
                    <a:pt x="520" y="49"/>
                    <a:pt x="518" y="48"/>
                  </a:cubicBezTo>
                  <a:cubicBezTo>
                    <a:pt x="518" y="48"/>
                    <a:pt x="519" y="48"/>
                    <a:pt x="519" y="48"/>
                  </a:cubicBezTo>
                  <a:cubicBezTo>
                    <a:pt x="513" y="46"/>
                    <a:pt x="508" y="45"/>
                    <a:pt x="503" y="43"/>
                  </a:cubicBezTo>
                  <a:cubicBezTo>
                    <a:pt x="499" y="42"/>
                    <a:pt x="494" y="40"/>
                    <a:pt x="490" y="39"/>
                  </a:cubicBezTo>
                  <a:cubicBezTo>
                    <a:pt x="488" y="39"/>
                    <a:pt x="483" y="37"/>
                    <a:pt x="482" y="38"/>
                  </a:cubicBezTo>
                  <a:cubicBezTo>
                    <a:pt x="485" y="39"/>
                    <a:pt x="489" y="40"/>
                    <a:pt x="493" y="41"/>
                  </a:cubicBezTo>
                  <a:cubicBezTo>
                    <a:pt x="497" y="42"/>
                    <a:pt x="501" y="43"/>
                    <a:pt x="504" y="44"/>
                  </a:cubicBezTo>
                  <a:cubicBezTo>
                    <a:pt x="504" y="44"/>
                    <a:pt x="503" y="44"/>
                    <a:pt x="503" y="45"/>
                  </a:cubicBezTo>
                  <a:cubicBezTo>
                    <a:pt x="503" y="45"/>
                    <a:pt x="511" y="46"/>
                    <a:pt x="509" y="48"/>
                  </a:cubicBezTo>
                  <a:cubicBezTo>
                    <a:pt x="512" y="47"/>
                    <a:pt x="514" y="49"/>
                    <a:pt x="516" y="48"/>
                  </a:cubicBezTo>
                  <a:cubicBezTo>
                    <a:pt x="519" y="49"/>
                    <a:pt x="523" y="50"/>
                    <a:pt x="522" y="51"/>
                  </a:cubicBezTo>
                  <a:cubicBezTo>
                    <a:pt x="520" y="51"/>
                    <a:pt x="519" y="50"/>
                    <a:pt x="518" y="50"/>
                  </a:cubicBezTo>
                  <a:cubicBezTo>
                    <a:pt x="520" y="51"/>
                    <a:pt x="521" y="52"/>
                    <a:pt x="523" y="53"/>
                  </a:cubicBezTo>
                  <a:cubicBezTo>
                    <a:pt x="523" y="53"/>
                    <a:pt x="522" y="52"/>
                    <a:pt x="524" y="52"/>
                  </a:cubicBezTo>
                  <a:cubicBezTo>
                    <a:pt x="528" y="53"/>
                    <a:pt x="529" y="55"/>
                    <a:pt x="531" y="56"/>
                  </a:cubicBezTo>
                  <a:cubicBezTo>
                    <a:pt x="529" y="56"/>
                    <a:pt x="526" y="55"/>
                    <a:pt x="524" y="55"/>
                  </a:cubicBezTo>
                  <a:cubicBezTo>
                    <a:pt x="523" y="55"/>
                    <a:pt x="523" y="55"/>
                    <a:pt x="523" y="54"/>
                  </a:cubicBezTo>
                  <a:cubicBezTo>
                    <a:pt x="519" y="53"/>
                    <a:pt x="519" y="53"/>
                    <a:pt x="513" y="51"/>
                  </a:cubicBezTo>
                  <a:cubicBezTo>
                    <a:pt x="513" y="52"/>
                    <a:pt x="515" y="53"/>
                    <a:pt x="513" y="53"/>
                  </a:cubicBezTo>
                  <a:cubicBezTo>
                    <a:pt x="509" y="52"/>
                    <a:pt x="510" y="51"/>
                    <a:pt x="508" y="49"/>
                  </a:cubicBezTo>
                  <a:cubicBezTo>
                    <a:pt x="510" y="50"/>
                    <a:pt x="509" y="50"/>
                    <a:pt x="511" y="51"/>
                  </a:cubicBezTo>
                  <a:cubicBezTo>
                    <a:pt x="513" y="51"/>
                    <a:pt x="511" y="50"/>
                    <a:pt x="512" y="51"/>
                  </a:cubicBezTo>
                  <a:cubicBezTo>
                    <a:pt x="511" y="49"/>
                    <a:pt x="509" y="49"/>
                    <a:pt x="507" y="49"/>
                  </a:cubicBezTo>
                  <a:cubicBezTo>
                    <a:pt x="506" y="49"/>
                    <a:pt x="504" y="49"/>
                    <a:pt x="502" y="48"/>
                  </a:cubicBezTo>
                  <a:cubicBezTo>
                    <a:pt x="502" y="47"/>
                    <a:pt x="506" y="48"/>
                    <a:pt x="505" y="48"/>
                  </a:cubicBezTo>
                  <a:close/>
                  <a:moveTo>
                    <a:pt x="526" y="58"/>
                  </a:moveTo>
                  <a:cubicBezTo>
                    <a:pt x="525" y="58"/>
                    <a:pt x="523" y="58"/>
                    <a:pt x="521" y="57"/>
                  </a:cubicBezTo>
                  <a:cubicBezTo>
                    <a:pt x="522" y="57"/>
                    <a:pt x="525" y="57"/>
                    <a:pt x="526" y="58"/>
                  </a:cubicBezTo>
                  <a:close/>
                  <a:moveTo>
                    <a:pt x="521" y="73"/>
                  </a:moveTo>
                  <a:cubicBezTo>
                    <a:pt x="520" y="72"/>
                    <a:pt x="520" y="71"/>
                    <a:pt x="521" y="71"/>
                  </a:cubicBezTo>
                  <a:cubicBezTo>
                    <a:pt x="519" y="70"/>
                    <a:pt x="519" y="70"/>
                    <a:pt x="519" y="70"/>
                  </a:cubicBezTo>
                  <a:cubicBezTo>
                    <a:pt x="518" y="70"/>
                    <a:pt x="519" y="71"/>
                    <a:pt x="519" y="71"/>
                  </a:cubicBezTo>
                  <a:cubicBezTo>
                    <a:pt x="518" y="70"/>
                    <a:pt x="518" y="70"/>
                    <a:pt x="516" y="69"/>
                  </a:cubicBezTo>
                  <a:cubicBezTo>
                    <a:pt x="516" y="69"/>
                    <a:pt x="517" y="69"/>
                    <a:pt x="517" y="69"/>
                  </a:cubicBezTo>
                  <a:cubicBezTo>
                    <a:pt x="517" y="68"/>
                    <a:pt x="515" y="69"/>
                    <a:pt x="512" y="68"/>
                  </a:cubicBezTo>
                  <a:cubicBezTo>
                    <a:pt x="514" y="67"/>
                    <a:pt x="516" y="68"/>
                    <a:pt x="517" y="68"/>
                  </a:cubicBezTo>
                  <a:cubicBezTo>
                    <a:pt x="519" y="69"/>
                    <a:pt x="521" y="70"/>
                    <a:pt x="522" y="71"/>
                  </a:cubicBezTo>
                  <a:cubicBezTo>
                    <a:pt x="520" y="71"/>
                    <a:pt x="523" y="73"/>
                    <a:pt x="521" y="73"/>
                  </a:cubicBezTo>
                  <a:close/>
                  <a:moveTo>
                    <a:pt x="522" y="68"/>
                  </a:moveTo>
                  <a:cubicBezTo>
                    <a:pt x="521" y="69"/>
                    <a:pt x="520" y="68"/>
                    <a:pt x="518" y="67"/>
                  </a:cubicBezTo>
                  <a:cubicBezTo>
                    <a:pt x="516" y="67"/>
                    <a:pt x="514" y="66"/>
                    <a:pt x="514" y="65"/>
                  </a:cubicBezTo>
                  <a:cubicBezTo>
                    <a:pt x="516" y="66"/>
                    <a:pt x="517" y="66"/>
                    <a:pt x="518" y="67"/>
                  </a:cubicBezTo>
                  <a:cubicBezTo>
                    <a:pt x="519" y="67"/>
                    <a:pt x="520" y="68"/>
                    <a:pt x="522" y="68"/>
                  </a:cubicBezTo>
                  <a:close/>
                  <a:moveTo>
                    <a:pt x="523" y="56"/>
                  </a:moveTo>
                  <a:cubicBezTo>
                    <a:pt x="523" y="57"/>
                    <a:pt x="518" y="56"/>
                    <a:pt x="519" y="54"/>
                  </a:cubicBezTo>
                  <a:cubicBezTo>
                    <a:pt x="522" y="55"/>
                    <a:pt x="521" y="56"/>
                    <a:pt x="523" y="56"/>
                  </a:cubicBezTo>
                  <a:close/>
                  <a:moveTo>
                    <a:pt x="501" y="135"/>
                  </a:moveTo>
                  <a:cubicBezTo>
                    <a:pt x="502" y="135"/>
                    <a:pt x="502" y="136"/>
                    <a:pt x="503" y="136"/>
                  </a:cubicBezTo>
                  <a:cubicBezTo>
                    <a:pt x="503" y="137"/>
                    <a:pt x="502" y="136"/>
                    <a:pt x="501" y="136"/>
                  </a:cubicBezTo>
                  <a:cubicBezTo>
                    <a:pt x="500" y="136"/>
                    <a:pt x="501" y="137"/>
                    <a:pt x="499" y="136"/>
                  </a:cubicBezTo>
                  <a:cubicBezTo>
                    <a:pt x="499" y="135"/>
                    <a:pt x="499" y="135"/>
                    <a:pt x="499" y="135"/>
                  </a:cubicBezTo>
                  <a:cubicBezTo>
                    <a:pt x="500" y="136"/>
                    <a:pt x="501" y="136"/>
                    <a:pt x="501" y="135"/>
                  </a:cubicBezTo>
                  <a:close/>
                  <a:moveTo>
                    <a:pt x="520" y="57"/>
                  </a:moveTo>
                  <a:cubicBezTo>
                    <a:pt x="520" y="58"/>
                    <a:pt x="517" y="56"/>
                    <a:pt x="516" y="55"/>
                  </a:cubicBezTo>
                  <a:cubicBezTo>
                    <a:pt x="516" y="54"/>
                    <a:pt x="517" y="54"/>
                    <a:pt x="517" y="54"/>
                  </a:cubicBezTo>
                  <a:cubicBezTo>
                    <a:pt x="519" y="55"/>
                    <a:pt x="517" y="56"/>
                    <a:pt x="520" y="57"/>
                  </a:cubicBezTo>
                  <a:close/>
                  <a:moveTo>
                    <a:pt x="502" y="96"/>
                  </a:moveTo>
                  <a:cubicBezTo>
                    <a:pt x="503" y="97"/>
                    <a:pt x="506" y="98"/>
                    <a:pt x="506" y="99"/>
                  </a:cubicBezTo>
                  <a:cubicBezTo>
                    <a:pt x="506" y="100"/>
                    <a:pt x="504" y="99"/>
                    <a:pt x="503" y="98"/>
                  </a:cubicBezTo>
                  <a:cubicBezTo>
                    <a:pt x="503" y="98"/>
                    <a:pt x="501" y="97"/>
                    <a:pt x="502" y="96"/>
                  </a:cubicBezTo>
                  <a:cubicBezTo>
                    <a:pt x="500" y="97"/>
                    <a:pt x="499" y="97"/>
                    <a:pt x="497" y="96"/>
                  </a:cubicBezTo>
                  <a:cubicBezTo>
                    <a:pt x="497" y="95"/>
                    <a:pt x="501" y="96"/>
                    <a:pt x="498" y="94"/>
                  </a:cubicBezTo>
                  <a:cubicBezTo>
                    <a:pt x="499" y="94"/>
                    <a:pt x="500" y="94"/>
                    <a:pt x="501" y="95"/>
                  </a:cubicBezTo>
                  <a:cubicBezTo>
                    <a:pt x="501" y="95"/>
                    <a:pt x="500" y="95"/>
                    <a:pt x="500" y="96"/>
                  </a:cubicBezTo>
                  <a:cubicBezTo>
                    <a:pt x="502" y="96"/>
                    <a:pt x="504" y="95"/>
                    <a:pt x="506" y="96"/>
                  </a:cubicBezTo>
                  <a:cubicBezTo>
                    <a:pt x="503" y="96"/>
                    <a:pt x="505" y="98"/>
                    <a:pt x="502" y="96"/>
                  </a:cubicBezTo>
                  <a:close/>
                  <a:moveTo>
                    <a:pt x="509" y="51"/>
                  </a:moveTo>
                  <a:cubicBezTo>
                    <a:pt x="510" y="52"/>
                    <a:pt x="506" y="50"/>
                    <a:pt x="504" y="50"/>
                  </a:cubicBezTo>
                  <a:cubicBezTo>
                    <a:pt x="504" y="49"/>
                    <a:pt x="507" y="50"/>
                    <a:pt x="509" y="51"/>
                  </a:cubicBezTo>
                  <a:close/>
                  <a:moveTo>
                    <a:pt x="497" y="94"/>
                  </a:moveTo>
                  <a:cubicBezTo>
                    <a:pt x="496" y="95"/>
                    <a:pt x="496" y="95"/>
                    <a:pt x="496" y="96"/>
                  </a:cubicBezTo>
                  <a:cubicBezTo>
                    <a:pt x="493" y="95"/>
                    <a:pt x="494" y="95"/>
                    <a:pt x="493" y="94"/>
                  </a:cubicBezTo>
                  <a:cubicBezTo>
                    <a:pt x="493" y="94"/>
                    <a:pt x="497" y="95"/>
                    <a:pt x="495" y="94"/>
                  </a:cubicBezTo>
                  <a:cubicBezTo>
                    <a:pt x="495" y="93"/>
                    <a:pt x="496" y="94"/>
                    <a:pt x="497" y="94"/>
                  </a:cubicBezTo>
                  <a:close/>
                  <a:moveTo>
                    <a:pt x="492" y="93"/>
                  </a:moveTo>
                  <a:cubicBezTo>
                    <a:pt x="492" y="94"/>
                    <a:pt x="489" y="93"/>
                    <a:pt x="490" y="94"/>
                  </a:cubicBezTo>
                  <a:cubicBezTo>
                    <a:pt x="488" y="93"/>
                    <a:pt x="490" y="92"/>
                    <a:pt x="487" y="92"/>
                  </a:cubicBezTo>
                  <a:cubicBezTo>
                    <a:pt x="489" y="94"/>
                    <a:pt x="487" y="93"/>
                    <a:pt x="486" y="92"/>
                  </a:cubicBezTo>
                  <a:cubicBezTo>
                    <a:pt x="487" y="91"/>
                    <a:pt x="490" y="92"/>
                    <a:pt x="492" y="93"/>
                  </a:cubicBezTo>
                  <a:close/>
                  <a:moveTo>
                    <a:pt x="487" y="90"/>
                  </a:moveTo>
                  <a:cubicBezTo>
                    <a:pt x="487" y="90"/>
                    <a:pt x="488" y="90"/>
                    <a:pt x="490" y="91"/>
                  </a:cubicBezTo>
                  <a:cubicBezTo>
                    <a:pt x="490" y="91"/>
                    <a:pt x="490" y="91"/>
                    <a:pt x="490" y="92"/>
                  </a:cubicBezTo>
                  <a:cubicBezTo>
                    <a:pt x="489" y="91"/>
                    <a:pt x="489" y="91"/>
                    <a:pt x="488" y="91"/>
                  </a:cubicBezTo>
                  <a:cubicBezTo>
                    <a:pt x="489" y="91"/>
                    <a:pt x="489" y="91"/>
                    <a:pt x="487" y="90"/>
                  </a:cubicBezTo>
                  <a:close/>
                  <a:moveTo>
                    <a:pt x="495" y="46"/>
                  </a:moveTo>
                  <a:cubicBezTo>
                    <a:pt x="495" y="47"/>
                    <a:pt x="492" y="46"/>
                    <a:pt x="490" y="45"/>
                  </a:cubicBezTo>
                  <a:cubicBezTo>
                    <a:pt x="490" y="44"/>
                    <a:pt x="493" y="45"/>
                    <a:pt x="495" y="46"/>
                  </a:cubicBezTo>
                  <a:close/>
                  <a:moveTo>
                    <a:pt x="481" y="130"/>
                  </a:moveTo>
                  <a:cubicBezTo>
                    <a:pt x="481" y="131"/>
                    <a:pt x="479" y="131"/>
                    <a:pt x="480" y="132"/>
                  </a:cubicBezTo>
                  <a:cubicBezTo>
                    <a:pt x="478" y="131"/>
                    <a:pt x="475" y="131"/>
                    <a:pt x="475" y="130"/>
                  </a:cubicBezTo>
                  <a:cubicBezTo>
                    <a:pt x="479" y="132"/>
                    <a:pt x="478" y="130"/>
                    <a:pt x="481" y="130"/>
                  </a:cubicBezTo>
                  <a:close/>
                  <a:moveTo>
                    <a:pt x="484" y="102"/>
                  </a:moveTo>
                  <a:cubicBezTo>
                    <a:pt x="483" y="102"/>
                    <a:pt x="483" y="102"/>
                    <a:pt x="484" y="103"/>
                  </a:cubicBezTo>
                  <a:cubicBezTo>
                    <a:pt x="481" y="103"/>
                    <a:pt x="482" y="101"/>
                    <a:pt x="481" y="101"/>
                  </a:cubicBezTo>
                  <a:cubicBezTo>
                    <a:pt x="481" y="100"/>
                    <a:pt x="482" y="102"/>
                    <a:pt x="484" y="102"/>
                  </a:cubicBezTo>
                  <a:close/>
                  <a:moveTo>
                    <a:pt x="482" y="89"/>
                  </a:moveTo>
                  <a:cubicBezTo>
                    <a:pt x="482" y="91"/>
                    <a:pt x="479" y="89"/>
                    <a:pt x="478" y="90"/>
                  </a:cubicBezTo>
                  <a:cubicBezTo>
                    <a:pt x="476" y="89"/>
                    <a:pt x="478" y="89"/>
                    <a:pt x="477" y="88"/>
                  </a:cubicBezTo>
                  <a:cubicBezTo>
                    <a:pt x="476" y="89"/>
                    <a:pt x="473" y="88"/>
                    <a:pt x="471" y="87"/>
                  </a:cubicBezTo>
                  <a:cubicBezTo>
                    <a:pt x="475" y="86"/>
                    <a:pt x="478" y="88"/>
                    <a:pt x="482" y="89"/>
                  </a:cubicBezTo>
                  <a:close/>
                  <a:moveTo>
                    <a:pt x="479" y="90"/>
                  </a:moveTo>
                  <a:cubicBezTo>
                    <a:pt x="476" y="91"/>
                    <a:pt x="473" y="88"/>
                    <a:pt x="470" y="88"/>
                  </a:cubicBezTo>
                  <a:cubicBezTo>
                    <a:pt x="472" y="87"/>
                    <a:pt x="476" y="90"/>
                    <a:pt x="479" y="90"/>
                  </a:cubicBezTo>
                  <a:close/>
                  <a:moveTo>
                    <a:pt x="472" y="130"/>
                  </a:moveTo>
                  <a:cubicBezTo>
                    <a:pt x="471" y="130"/>
                    <a:pt x="471" y="129"/>
                    <a:pt x="470" y="128"/>
                  </a:cubicBezTo>
                  <a:cubicBezTo>
                    <a:pt x="471" y="128"/>
                    <a:pt x="474" y="130"/>
                    <a:pt x="472" y="130"/>
                  </a:cubicBezTo>
                  <a:close/>
                  <a:moveTo>
                    <a:pt x="469" y="107"/>
                  </a:moveTo>
                  <a:cubicBezTo>
                    <a:pt x="465" y="106"/>
                    <a:pt x="467" y="106"/>
                    <a:pt x="464" y="104"/>
                  </a:cubicBezTo>
                  <a:cubicBezTo>
                    <a:pt x="467" y="105"/>
                    <a:pt x="470" y="106"/>
                    <a:pt x="469" y="107"/>
                  </a:cubicBezTo>
                  <a:close/>
                  <a:moveTo>
                    <a:pt x="468" y="85"/>
                  </a:moveTo>
                  <a:cubicBezTo>
                    <a:pt x="468" y="86"/>
                    <a:pt x="467" y="86"/>
                    <a:pt x="465" y="86"/>
                  </a:cubicBezTo>
                  <a:cubicBezTo>
                    <a:pt x="464" y="86"/>
                    <a:pt x="463" y="85"/>
                    <a:pt x="462" y="86"/>
                  </a:cubicBezTo>
                  <a:cubicBezTo>
                    <a:pt x="463" y="85"/>
                    <a:pt x="459" y="84"/>
                    <a:pt x="455" y="83"/>
                  </a:cubicBezTo>
                  <a:cubicBezTo>
                    <a:pt x="455" y="83"/>
                    <a:pt x="455" y="83"/>
                    <a:pt x="455" y="82"/>
                  </a:cubicBezTo>
                  <a:cubicBezTo>
                    <a:pt x="457" y="82"/>
                    <a:pt x="457" y="83"/>
                    <a:pt x="459" y="84"/>
                  </a:cubicBezTo>
                  <a:cubicBezTo>
                    <a:pt x="458" y="82"/>
                    <a:pt x="462" y="84"/>
                    <a:pt x="463" y="83"/>
                  </a:cubicBezTo>
                  <a:cubicBezTo>
                    <a:pt x="463" y="83"/>
                    <a:pt x="465" y="86"/>
                    <a:pt x="466" y="84"/>
                  </a:cubicBezTo>
                  <a:cubicBezTo>
                    <a:pt x="467" y="85"/>
                    <a:pt x="467" y="85"/>
                    <a:pt x="468" y="85"/>
                  </a:cubicBezTo>
                  <a:close/>
                  <a:moveTo>
                    <a:pt x="464" y="96"/>
                  </a:moveTo>
                  <a:cubicBezTo>
                    <a:pt x="463" y="96"/>
                    <a:pt x="463" y="96"/>
                    <a:pt x="462" y="96"/>
                  </a:cubicBezTo>
                  <a:cubicBezTo>
                    <a:pt x="461" y="94"/>
                    <a:pt x="465" y="95"/>
                    <a:pt x="464" y="96"/>
                  </a:cubicBezTo>
                  <a:close/>
                  <a:moveTo>
                    <a:pt x="460" y="99"/>
                  </a:moveTo>
                  <a:cubicBezTo>
                    <a:pt x="459" y="100"/>
                    <a:pt x="456" y="98"/>
                    <a:pt x="453" y="98"/>
                  </a:cubicBezTo>
                  <a:cubicBezTo>
                    <a:pt x="455" y="97"/>
                    <a:pt x="456" y="98"/>
                    <a:pt x="460" y="99"/>
                  </a:cubicBezTo>
                  <a:close/>
                  <a:moveTo>
                    <a:pt x="459" y="95"/>
                  </a:moveTo>
                  <a:cubicBezTo>
                    <a:pt x="460" y="96"/>
                    <a:pt x="457" y="95"/>
                    <a:pt x="455" y="95"/>
                  </a:cubicBezTo>
                  <a:cubicBezTo>
                    <a:pt x="456" y="94"/>
                    <a:pt x="458" y="95"/>
                    <a:pt x="459" y="95"/>
                  </a:cubicBezTo>
                  <a:close/>
                  <a:moveTo>
                    <a:pt x="451" y="83"/>
                  </a:moveTo>
                  <a:cubicBezTo>
                    <a:pt x="450" y="83"/>
                    <a:pt x="450" y="82"/>
                    <a:pt x="449" y="83"/>
                  </a:cubicBezTo>
                  <a:cubicBezTo>
                    <a:pt x="447" y="82"/>
                    <a:pt x="452" y="81"/>
                    <a:pt x="451" y="83"/>
                  </a:cubicBezTo>
                  <a:close/>
                  <a:moveTo>
                    <a:pt x="450" y="90"/>
                  </a:moveTo>
                  <a:cubicBezTo>
                    <a:pt x="449" y="90"/>
                    <a:pt x="447" y="89"/>
                    <a:pt x="447" y="88"/>
                  </a:cubicBezTo>
                  <a:cubicBezTo>
                    <a:pt x="449" y="88"/>
                    <a:pt x="449" y="89"/>
                    <a:pt x="450" y="90"/>
                  </a:cubicBezTo>
                  <a:close/>
                  <a:moveTo>
                    <a:pt x="449" y="101"/>
                  </a:moveTo>
                  <a:cubicBezTo>
                    <a:pt x="447" y="101"/>
                    <a:pt x="444" y="100"/>
                    <a:pt x="440" y="101"/>
                  </a:cubicBezTo>
                  <a:cubicBezTo>
                    <a:pt x="441" y="100"/>
                    <a:pt x="445" y="101"/>
                    <a:pt x="444" y="100"/>
                  </a:cubicBezTo>
                  <a:cubicBezTo>
                    <a:pt x="446" y="100"/>
                    <a:pt x="448" y="100"/>
                    <a:pt x="449" y="101"/>
                  </a:cubicBezTo>
                  <a:close/>
                  <a:moveTo>
                    <a:pt x="443" y="99"/>
                  </a:moveTo>
                  <a:cubicBezTo>
                    <a:pt x="442" y="100"/>
                    <a:pt x="437" y="100"/>
                    <a:pt x="437" y="99"/>
                  </a:cubicBezTo>
                  <a:cubicBezTo>
                    <a:pt x="440" y="99"/>
                    <a:pt x="440" y="99"/>
                    <a:pt x="443" y="99"/>
                  </a:cubicBezTo>
                  <a:close/>
                  <a:moveTo>
                    <a:pt x="435" y="89"/>
                  </a:moveTo>
                  <a:cubicBezTo>
                    <a:pt x="433" y="89"/>
                    <a:pt x="433" y="89"/>
                    <a:pt x="431" y="89"/>
                  </a:cubicBezTo>
                  <a:cubicBezTo>
                    <a:pt x="431" y="88"/>
                    <a:pt x="432" y="88"/>
                    <a:pt x="432" y="87"/>
                  </a:cubicBezTo>
                  <a:cubicBezTo>
                    <a:pt x="435" y="87"/>
                    <a:pt x="435" y="87"/>
                    <a:pt x="435" y="87"/>
                  </a:cubicBezTo>
                  <a:cubicBezTo>
                    <a:pt x="436" y="88"/>
                    <a:pt x="436" y="88"/>
                    <a:pt x="435" y="89"/>
                  </a:cubicBezTo>
                  <a:close/>
                  <a:moveTo>
                    <a:pt x="433" y="49"/>
                  </a:moveTo>
                  <a:cubicBezTo>
                    <a:pt x="434" y="50"/>
                    <a:pt x="431" y="50"/>
                    <a:pt x="432" y="51"/>
                  </a:cubicBezTo>
                  <a:cubicBezTo>
                    <a:pt x="430" y="50"/>
                    <a:pt x="431" y="49"/>
                    <a:pt x="433" y="49"/>
                  </a:cubicBezTo>
                  <a:close/>
                  <a:moveTo>
                    <a:pt x="430" y="50"/>
                  </a:moveTo>
                  <a:cubicBezTo>
                    <a:pt x="425" y="49"/>
                    <a:pt x="427" y="50"/>
                    <a:pt x="421" y="50"/>
                  </a:cubicBezTo>
                  <a:cubicBezTo>
                    <a:pt x="421" y="50"/>
                    <a:pt x="420" y="49"/>
                    <a:pt x="420" y="49"/>
                  </a:cubicBezTo>
                  <a:cubicBezTo>
                    <a:pt x="422" y="49"/>
                    <a:pt x="424" y="49"/>
                    <a:pt x="425" y="49"/>
                  </a:cubicBezTo>
                  <a:cubicBezTo>
                    <a:pt x="427" y="49"/>
                    <a:pt x="429" y="49"/>
                    <a:pt x="430" y="49"/>
                  </a:cubicBezTo>
                  <a:cubicBezTo>
                    <a:pt x="430" y="50"/>
                    <a:pt x="430" y="51"/>
                    <a:pt x="428" y="51"/>
                  </a:cubicBezTo>
                  <a:cubicBezTo>
                    <a:pt x="427" y="50"/>
                    <a:pt x="428" y="50"/>
                    <a:pt x="430" y="50"/>
                  </a:cubicBezTo>
                  <a:close/>
                  <a:moveTo>
                    <a:pt x="428" y="88"/>
                  </a:moveTo>
                  <a:cubicBezTo>
                    <a:pt x="428" y="88"/>
                    <a:pt x="428" y="88"/>
                    <a:pt x="428" y="89"/>
                  </a:cubicBezTo>
                  <a:cubicBezTo>
                    <a:pt x="427" y="89"/>
                    <a:pt x="426" y="89"/>
                    <a:pt x="425" y="88"/>
                  </a:cubicBezTo>
                  <a:cubicBezTo>
                    <a:pt x="425" y="87"/>
                    <a:pt x="428" y="88"/>
                    <a:pt x="428" y="88"/>
                  </a:cubicBezTo>
                  <a:close/>
                  <a:moveTo>
                    <a:pt x="427" y="78"/>
                  </a:moveTo>
                  <a:cubicBezTo>
                    <a:pt x="428" y="79"/>
                    <a:pt x="425" y="79"/>
                    <a:pt x="425" y="79"/>
                  </a:cubicBezTo>
                  <a:cubicBezTo>
                    <a:pt x="423" y="79"/>
                    <a:pt x="426" y="80"/>
                    <a:pt x="425" y="80"/>
                  </a:cubicBezTo>
                  <a:cubicBezTo>
                    <a:pt x="423" y="80"/>
                    <a:pt x="423" y="79"/>
                    <a:pt x="422" y="78"/>
                  </a:cubicBezTo>
                  <a:cubicBezTo>
                    <a:pt x="424" y="78"/>
                    <a:pt x="426" y="78"/>
                    <a:pt x="427" y="78"/>
                  </a:cubicBezTo>
                  <a:close/>
                  <a:moveTo>
                    <a:pt x="421" y="79"/>
                  </a:moveTo>
                  <a:cubicBezTo>
                    <a:pt x="423" y="80"/>
                    <a:pt x="420" y="80"/>
                    <a:pt x="419" y="80"/>
                  </a:cubicBezTo>
                  <a:cubicBezTo>
                    <a:pt x="419" y="79"/>
                    <a:pt x="419" y="78"/>
                    <a:pt x="420" y="78"/>
                  </a:cubicBezTo>
                  <a:cubicBezTo>
                    <a:pt x="420" y="78"/>
                    <a:pt x="419" y="78"/>
                    <a:pt x="418" y="78"/>
                  </a:cubicBezTo>
                  <a:cubicBezTo>
                    <a:pt x="418" y="79"/>
                    <a:pt x="418" y="79"/>
                    <a:pt x="419" y="79"/>
                  </a:cubicBezTo>
                  <a:cubicBezTo>
                    <a:pt x="419" y="80"/>
                    <a:pt x="413" y="78"/>
                    <a:pt x="416" y="78"/>
                  </a:cubicBezTo>
                  <a:cubicBezTo>
                    <a:pt x="415" y="78"/>
                    <a:pt x="412" y="78"/>
                    <a:pt x="413" y="79"/>
                  </a:cubicBezTo>
                  <a:cubicBezTo>
                    <a:pt x="413" y="79"/>
                    <a:pt x="412" y="79"/>
                    <a:pt x="411" y="79"/>
                  </a:cubicBezTo>
                  <a:cubicBezTo>
                    <a:pt x="411" y="77"/>
                    <a:pt x="412" y="78"/>
                    <a:pt x="412" y="77"/>
                  </a:cubicBezTo>
                  <a:cubicBezTo>
                    <a:pt x="416" y="76"/>
                    <a:pt x="418" y="77"/>
                    <a:pt x="422" y="78"/>
                  </a:cubicBezTo>
                  <a:cubicBezTo>
                    <a:pt x="422" y="78"/>
                    <a:pt x="420" y="80"/>
                    <a:pt x="421" y="79"/>
                  </a:cubicBezTo>
                  <a:close/>
                  <a:moveTo>
                    <a:pt x="413" y="26"/>
                  </a:moveTo>
                  <a:cubicBezTo>
                    <a:pt x="412" y="24"/>
                    <a:pt x="412" y="24"/>
                    <a:pt x="412" y="24"/>
                  </a:cubicBezTo>
                  <a:cubicBezTo>
                    <a:pt x="415" y="24"/>
                    <a:pt x="416" y="26"/>
                    <a:pt x="413" y="26"/>
                  </a:cubicBezTo>
                  <a:close/>
                  <a:moveTo>
                    <a:pt x="412" y="24"/>
                  </a:moveTo>
                  <a:cubicBezTo>
                    <a:pt x="410" y="24"/>
                    <a:pt x="409" y="25"/>
                    <a:pt x="406" y="24"/>
                  </a:cubicBezTo>
                  <a:cubicBezTo>
                    <a:pt x="407" y="24"/>
                    <a:pt x="406" y="24"/>
                    <a:pt x="406" y="23"/>
                  </a:cubicBezTo>
                  <a:cubicBezTo>
                    <a:pt x="409" y="23"/>
                    <a:pt x="411" y="23"/>
                    <a:pt x="412" y="24"/>
                  </a:cubicBezTo>
                  <a:close/>
                  <a:moveTo>
                    <a:pt x="414" y="75"/>
                  </a:moveTo>
                  <a:cubicBezTo>
                    <a:pt x="414" y="76"/>
                    <a:pt x="414" y="76"/>
                    <a:pt x="414" y="76"/>
                  </a:cubicBezTo>
                  <a:cubicBezTo>
                    <a:pt x="412" y="76"/>
                    <a:pt x="412" y="75"/>
                    <a:pt x="411" y="75"/>
                  </a:cubicBezTo>
                  <a:cubicBezTo>
                    <a:pt x="411" y="75"/>
                    <a:pt x="413" y="75"/>
                    <a:pt x="414" y="75"/>
                  </a:cubicBezTo>
                  <a:close/>
                  <a:moveTo>
                    <a:pt x="399" y="77"/>
                  </a:moveTo>
                  <a:cubicBezTo>
                    <a:pt x="398" y="77"/>
                    <a:pt x="395" y="77"/>
                    <a:pt x="395" y="76"/>
                  </a:cubicBezTo>
                  <a:cubicBezTo>
                    <a:pt x="397" y="76"/>
                    <a:pt x="397" y="77"/>
                    <a:pt x="399" y="77"/>
                  </a:cubicBezTo>
                  <a:close/>
                  <a:moveTo>
                    <a:pt x="392" y="73"/>
                  </a:moveTo>
                  <a:cubicBezTo>
                    <a:pt x="391" y="73"/>
                    <a:pt x="388" y="73"/>
                    <a:pt x="388" y="72"/>
                  </a:cubicBezTo>
                  <a:cubicBezTo>
                    <a:pt x="390" y="72"/>
                    <a:pt x="392" y="72"/>
                    <a:pt x="392" y="73"/>
                  </a:cubicBezTo>
                  <a:close/>
                  <a:moveTo>
                    <a:pt x="386" y="74"/>
                  </a:moveTo>
                  <a:cubicBezTo>
                    <a:pt x="385" y="74"/>
                    <a:pt x="385" y="73"/>
                    <a:pt x="383" y="73"/>
                  </a:cubicBezTo>
                  <a:cubicBezTo>
                    <a:pt x="384" y="73"/>
                    <a:pt x="384" y="72"/>
                    <a:pt x="386" y="72"/>
                  </a:cubicBezTo>
                  <a:cubicBezTo>
                    <a:pt x="387" y="73"/>
                    <a:pt x="386" y="73"/>
                    <a:pt x="386" y="74"/>
                  </a:cubicBezTo>
                  <a:close/>
                  <a:moveTo>
                    <a:pt x="364" y="5"/>
                  </a:moveTo>
                  <a:cubicBezTo>
                    <a:pt x="363" y="6"/>
                    <a:pt x="362" y="5"/>
                    <a:pt x="362" y="5"/>
                  </a:cubicBezTo>
                  <a:cubicBezTo>
                    <a:pt x="360" y="5"/>
                    <a:pt x="361" y="6"/>
                    <a:pt x="358" y="6"/>
                  </a:cubicBezTo>
                  <a:cubicBezTo>
                    <a:pt x="359" y="5"/>
                    <a:pt x="364" y="4"/>
                    <a:pt x="364" y="5"/>
                  </a:cubicBezTo>
                  <a:close/>
                  <a:moveTo>
                    <a:pt x="375" y="79"/>
                  </a:moveTo>
                  <a:cubicBezTo>
                    <a:pt x="375" y="80"/>
                    <a:pt x="372" y="79"/>
                    <a:pt x="372" y="78"/>
                  </a:cubicBezTo>
                  <a:cubicBezTo>
                    <a:pt x="374" y="78"/>
                    <a:pt x="373" y="80"/>
                    <a:pt x="375" y="79"/>
                  </a:cubicBezTo>
                  <a:close/>
                  <a:moveTo>
                    <a:pt x="374" y="74"/>
                  </a:moveTo>
                  <a:cubicBezTo>
                    <a:pt x="371" y="74"/>
                    <a:pt x="371" y="75"/>
                    <a:pt x="368" y="75"/>
                  </a:cubicBezTo>
                  <a:cubicBezTo>
                    <a:pt x="368" y="74"/>
                    <a:pt x="371" y="74"/>
                    <a:pt x="370" y="73"/>
                  </a:cubicBezTo>
                  <a:cubicBezTo>
                    <a:pt x="371" y="74"/>
                    <a:pt x="373" y="74"/>
                    <a:pt x="374" y="74"/>
                  </a:cubicBezTo>
                  <a:close/>
                  <a:moveTo>
                    <a:pt x="346" y="5"/>
                  </a:moveTo>
                  <a:cubicBezTo>
                    <a:pt x="346" y="6"/>
                    <a:pt x="341" y="6"/>
                    <a:pt x="341" y="5"/>
                  </a:cubicBezTo>
                  <a:cubicBezTo>
                    <a:pt x="343" y="5"/>
                    <a:pt x="343" y="6"/>
                    <a:pt x="346" y="5"/>
                  </a:cubicBezTo>
                  <a:close/>
                  <a:moveTo>
                    <a:pt x="367" y="71"/>
                  </a:moveTo>
                  <a:cubicBezTo>
                    <a:pt x="367" y="72"/>
                    <a:pt x="367" y="72"/>
                    <a:pt x="367" y="73"/>
                  </a:cubicBezTo>
                  <a:cubicBezTo>
                    <a:pt x="363" y="73"/>
                    <a:pt x="364" y="71"/>
                    <a:pt x="367" y="71"/>
                  </a:cubicBezTo>
                  <a:close/>
                  <a:moveTo>
                    <a:pt x="365" y="69"/>
                  </a:moveTo>
                  <a:cubicBezTo>
                    <a:pt x="365" y="70"/>
                    <a:pt x="363" y="69"/>
                    <a:pt x="362" y="69"/>
                  </a:cubicBezTo>
                  <a:cubicBezTo>
                    <a:pt x="362" y="68"/>
                    <a:pt x="365" y="68"/>
                    <a:pt x="365" y="69"/>
                  </a:cubicBezTo>
                  <a:close/>
                  <a:moveTo>
                    <a:pt x="357" y="58"/>
                  </a:moveTo>
                  <a:cubicBezTo>
                    <a:pt x="355" y="58"/>
                    <a:pt x="351" y="59"/>
                    <a:pt x="351" y="57"/>
                  </a:cubicBezTo>
                  <a:cubicBezTo>
                    <a:pt x="353" y="58"/>
                    <a:pt x="356" y="56"/>
                    <a:pt x="357" y="58"/>
                  </a:cubicBezTo>
                  <a:close/>
                  <a:moveTo>
                    <a:pt x="338" y="9"/>
                  </a:moveTo>
                  <a:cubicBezTo>
                    <a:pt x="336" y="10"/>
                    <a:pt x="333" y="10"/>
                    <a:pt x="333" y="9"/>
                  </a:cubicBezTo>
                  <a:cubicBezTo>
                    <a:pt x="336" y="8"/>
                    <a:pt x="338" y="8"/>
                    <a:pt x="338" y="9"/>
                  </a:cubicBezTo>
                  <a:close/>
                  <a:moveTo>
                    <a:pt x="359" y="73"/>
                  </a:moveTo>
                  <a:cubicBezTo>
                    <a:pt x="356" y="74"/>
                    <a:pt x="357" y="72"/>
                    <a:pt x="355" y="73"/>
                  </a:cubicBezTo>
                  <a:cubicBezTo>
                    <a:pt x="355" y="72"/>
                    <a:pt x="357" y="72"/>
                    <a:pt x="358" y="71"/>
                  </a:cubicBezTo>
                  <a:cubicBezTo>
                    <a:pt x="360" y="72"/>
                    <a:pt x="358" y="72"/>
                    <a:pt x="359" y="73"/>
                  </a:cubicBezTo>
                  <a:close/>
                  <a:moveTo>
                    <a:pt x="353" y="73"/>
                  </a:moveTo>
                  <a:cubicBezTo>
                    <a:pt x="353" y="74"/>
                    <a:pt x="350" y="74"/>
                    <a:pt x="348" y="75"/>
                  </a:cubicBezTo>
                  <a:cubicBezTo>
                    <a:pt x="349" y="73"/>
                    <a:pt x="352" y="73"/>
                    <a:pt x="353" y="73"/>
                  </a:cubicBezTo>
                  <a:close/>
                  <a:moveTo>
                    <a:pt x="346" y="59"/>
                  </a:moveTo>
                  <a:cubicBezTo>
                    <a:pt x="346" y="60"/>
                    <a:pt x="347" y="60"/>
                    <a:pt x="344" y="60"/>
                  </a:cubicBezTo>
                  <a:cubicBezTo>
                    <a:pt x="344" y="60"/>
                    <a:pt x="344" y="59"/>
                    <a:pt x="346" y="59"/>
                  </a:cubicBezTo>
                  <a:close/>
                  <a:moveTo>
                    <a:pt x="348" y="66"/>
                  </a:moveTo>
                  <a:cubicBezTo>
                    <a:pt x="348" y="67"/>
                    <a:pt x="345" y="67"/>
                    <a:pt x="344" y="67"/>
                  </a:cubicBezTo>
                  <a:cubicBezTo>
                    <a:pt x="345" y="66"/>
                    <a:pt x="344" y="66"/>
                    <a:pt x="347" y="65"/>
                  </a:cubicBezTo>
                  <a:cubicBezTo>
                    <a:pt x="346" y="66"/>
                    <a:pt x="346" y="66"/>
                    <a:pt x="348" y="66"/>
                  </a:cubicBezTo>
                  <a:close/>
                  <a:moveTo>
                    <a:pt x="331" y="67"/>
                  </a:moveTo>
                  <a:cubicBezTo>
                    <a:pt x="334" y="66"/>
                    <a:pt x="334" y="66"/>
                    <a:pt x="334" y="66"/>
                  </a:cubicBezTo>
                  <a:cubicBezTo>
                    <a:pt x="334" y="67"/>
                    <a:pt x="332" y="67"/>
                    <a:pt x="332" y="68"/>
                  </a:cubicBezTo>
                  <a:cubicBezTo>
                    <a:pt x="331" y="68"/>
                    <a:pt x="333" y="67"/>
                    <a:pt x="331" y="67"/>
                  </a:cubicBezTo>
                  <a:close/>
                  <a:moveTo>
                    <a:pt x="296" y="18"/>
                  </a:moveTo>
                  <a:cubicBezTo>
                    <a:pt x="295" y="19"/>
                    <a:pt x="294" y="20"/>
                    <a:pt x="292" y="20"/>
                  </a:cubicBezTo>
                  <a:cubicBezTo>
                    <a:pt x="290" y="20"/>
                    <a:pt x="295" y="18"/>
                    <a:pt x="296" y="18"/>
                  </a:cubicBezTo>
                  <a:close/>
                  <a:moveTo>
                    <a:pt x="307" y="75"/>
                  </a:moveTo>
                  <a:cubicBezTo>
                    <a:pt x="308" y="76"/>
                    <a:pt x="302" y="77"/>
                    <a:pt x="303" y="76"/>
                  </a:cubicBezTo>
                  <a:cubicBezTo>
                    <a:pt x="305" y="74"/>
                    <a:pt x="305" y="76"/>
                    <a:pt x="307" y="75"/>
                  </a:cubicBezTo>
                  <a:close/>
                  <a:moveTo>
                    <a:pt x="289" y="45"/>
                  </a:moveTo>
                  <a:cubicBezTo>
                    <a:pt x="289" y="46"/>
                    <a:pt x="288" y="46"/>
                    <a:pt x="288" y="47"/>
                  </a:cubicBezTo>
                  <a:cubicBezTo>
                    <a:pt x="287" y="47"/>
                    <a:pt x="285" y="47"/>
                    <a:pt x="283" y="48"/>
                  </a:cubicBezTo>
                  <a:cubicBezTo>
                    <a:pt x="283" y="46"/>
                    <a:pt x="287" y="46"/>
                    <a:pt x="289" y="45"/>
                  </a:cubicBezTo>
                  <a:close/>
                  <a:moveTo>
                    <a:pt x="255" y="58"/>
                  </a:moveTo>
                  <a:cubicBezTo>
                    <a:pt x="255" y="59"/>
                    <a:pt x="255" y="60"/>
                    <a:pt x="253" y="61"/>
                  </a:cubicBezTo>
                  <a:cubicBezTo>
                    <a:pt x="252" y="60"/>
                    <a:pt x="252" y="60"/>
                    <a:pt x="252" y="60"/>
                  </a:cubicBezTo>
                  <a:lnTo>
                    <a:pt x="255" y="58"/>
                  </a:lnTo>
                  <a:close/>
                  <a:moveTo>
                    <a:pt x="223" y="37"/>
                  </a:moveTo>
                  <a:cubicBezTo>
                    <a:pt x="219" y="39"/>
                    <a:pt x="217" y="40"/>
                    <a:pt x="212" y="43"/>
                  </a:cubicBezTo>
                  <a:cubicBezTo>
                    <a:pt x="212" y="42"/>
                    <a:pt x="215" y="40"/>
                    <a:pt x="216" y="40"/>
                  </a:cubicBezTo>
                  <a:cubicBezTo>
                    <a:pt x="216" y="39"/>
                    <a:pt x="215" y="40"/>
                    <a:pt x="214" y="41"/>
                  </a:cubicBezTo>
                  <a:cubicBezTo>
                    <a:pt x="215" y="40"/>
                    <a:pt x="217" y="39"/>
                    <a:pt x="219" y="38"/>
                  </a:cubicBezTo>
                  <a:cubicBezTo>
                    <a:pt x="221" y="37"/>
                    <a:pt x="222" y="37"/>
                    <a:pt x="223" y="37"/>
                  </a:cubicBezTo>
                  <a:close/>
                  <a:moveTo>
                    <a:pt x="165" y="64"/>
                  </a:moveTo>
                  <a:cubicBezTo>
                    <a:pt x="166" y="65"/>
                    <a:pt x="165" y="66"/>
                    <a:pt x="163" y="67"/>
                  </a:cubicBezTo>
                  <a:cubicBezTo>
                    <a:pt x="162" y="67"/>
                    <a:pt x="164" y="65"/>
                    <a:pt x="165" y="64"/>
                  </a:cubicBezTo>
                  <a:close/>
                  <a:moveTo>
                    <a:pt x="147" y="181"/>
                  </a:moveTo>
                  <a:cubicBezTo>
                    <a:pt x="145" y="181"/>
                    <a:pt x="146" y="180"/>
                    <a:pt x="146" y="180"/>
                  </a:cubicBezTo>
                  <a:cubicBezTo>
                    <a:pt x="147" y="178"/>
                    <a:pt x="148" y="179"/>
                    <a:pt x="147" y="181"/>
                  </a:cubicBezTo>
                  <a:close/>
                  <a:moveTo>
                    <a:pt x="69" y="158"/>
                  </a:moveTo>
                  <a:cubicBezTo>
                    <a:pt x="71" y="158"/>
                    <a:pt x="67" y="164"/>
                    <a:pt x="67" y="163"/>
                  </a:cubicBezTo>
                  <a:cubicBezTo>
                    <a:pt x="69" y="161"/>
                    <a:pt x="68" y="161"/>
                    <a:pt x="69" y="158"/>
                  </a:cubicBezTo>
                  <a:close/>
                  <a:moveTo>
                    <a:pt x="48" y="165"/>
                  </a:moveTo>
                  <a:cubicBezTo>
                    <a:pt x="48" y="166"/>
                    <a:pt x="49" y="165"/>
                    <a:pt x="48" y="168"/>
                  </a:cubicBezTo>
                  <a:cubicBezTo>
                    <a:pt x="47" y="169"/>
                    <a:pt x="46" y="167"/>
                    <a:pt x="48" y="165"/>
                  </a:cubicBezTo>
                  <a:close/>
                  <a:moveTo>
                    <a:pt x="19" y="253"/>
                  </a:moveTo>
                  <a:cubicBezTo>
                    <a:pt x="20" y="253"/>
                    <a:pt x="19" y="256"/>
                    <a:pt x="19" y="258"/>
                  </a:cubicBezTo>
                  <a:cubicBezTo>
                    <a:pt x="17" y="259"/>
                    <a:pt x="19" y="255"/>
                    <a:pt x="19" y="253"/>
                  </a:cubicBezTo>
                  <a:close/>
                  <a:moveTo>
                    <a:pt x="203" y="316"/>
                  </a:moveTo>
                  <a:cubicBezTo>
                    <a:pt x="203" y="313"/>
                    <a:pt x="205" y="312"/>
                    <a:pt x="204" y="311"/>
                  </a:cubicBezTo>
                  <a:cubicBezTo>
                    <a:pt x="206" y="308"/>
                    <a:pt x="205" y="314"/>
                    <a:pt x="205" y="315"/>
                  </a:cubicBezTo>
                  <a:cubicBezTo>
                    <a:pt x="205" y="314"/>
                    <a:pt x="203" y="314"/>
                    <a:pt x="204" y="315"/>
                  </a:cubicBezTo>
                  <a:cubicBezTo>
                    <a:pt x="204" y="316"/>
                    <a:pt x="204" y="315"/>
                    <a:pt x="203" y="316"/>
                  </a:cubicBezTo>
                  <a:close/>
                  <a:moveTo>
                    <a:pt x="28" y="304"/>
                  </a:moveTo>
                  <a:cubicBezTo>
                    <a:pt x="29" y="301"/>
                    <a:pt x="29" y="307"/>
                    <a:pt x="29" y="308"/>
                  </a:cubicBezTo>
                  <a:cubicBezTo>
                    <a:pt x="28" y="311"/>
                    <a:pt x="28" y="305"/>
                    <a:pt x="28" y="304"/>
                  </a:cubicBezTo>
                  <a:close/>
                  <a:moveTo>
                    <a:pt x="28" y="312"/>
                  </a:moveTo>
                  <a:cubicBezTo>
                    <a:pt x="28" y="312"/>
                    <a:pt x="29" y="309"/>
                    <a:pt x="29" y="310"/>
                  </a:cubicBezTo>
                  <a:cubicBezTo>
                    <a:pt x="29" y="315"/>
                    <a:pt x="29" y="319"/>
                    <a:pt x="28" y="322"/>
                  </a:cubicBezTo>
                  <a:cubicBezTo>
                    <a:pt x="28" y="326"/>
                    <a:pt x="27" y="329"/>
                    <a:pt x="28" y="333"/>
                  </a:cubicBezTo>
                  <a:cubicBezTo>
                    <a:pt x="29" y="329"/>
                    <a:pt x="29" y="336"/>
                    <a:pt x="30" y="333"/>
                  </a:cubicBezTo>
                  <a:cubicBezTo>
                    <a:pt x="30" y="331"/>
                    <a:pt x="30" y="329"/>
                    <a:pt x="30" y="328"/>
                  </a:cubicBezTo>
                  <a:cubicBezTo>
                    <a:pt x="30" y="325"/>
                    <a:pt x="31" y="328"/>
                    <a:pt x="31" y="323"/>
                  </a:cubicBezTo>
                  <a:cubicBezTo>
                    <a:pt x="32" y="324"/>
                    <a:pt x="32" y="325"/>
                    <a:pt x="33" y="326"/>
                  </a:cubicBezTo>
                  <a:cubicBezTo>
                    <a:pt x="33" y="329"/>
                    <a:pt x="32" y="325"/>
                    <a:pt x="32" y="328"/>
                  </a:cubicBezTo>
                  <a:cubicBezTo>
                    <a:pt x="31" y="329"/>
                    <a:pt x="32" y="327"/>
                    <a:pt x="31" y="328"/>
                  </a:cubicBezTo>
                  <a:cubicBezTo>
                    <a:pt x="32" y="328"/>
                    <a:pt x="31" y="333"/>
                    <a:pt x="32" y="335"/>
                  </a:cubicBezTo>
                  <a:cubicBezTo>
                    <a:pt x="30" y="334"/>
                    <a:pt x="30" y="339"/>
                    <a:pt x="29" y="336"/>
                  </a:cubicBezTo>
                  <a:cubicBezTo>
                    <a:pt x="29" y="336"/>
                    <a:pt x="29" y="339"/>
                    <a:pt x="29" y="341"/>
                  </a:cubicBezTo>
                  <a:cubicBezTo>
                    <a:pt x="28" y="341"/>
                    <a:pt x="28" y="340"/>
                    <a:pt x="28" y="340"/>
                  </a:cubicBezTo>
                  <a:cubicBezTo>
                    <a:pt x="28" y="338"/>
                    <a:pt x="28" y="336"/>
                    <a:pt x="28" y="335"/>
                  </a:cubicBezTo>
                  <a:cubicBezTo>
                    <a:pt x="27" y="336"/>
                    <a:pt x="27" y="339"/>
                    <a:pt x="27" y="339"/>
                  </a:cubicBezTo>
                  <a:cubicBezTo>
                    <a:pt x="26" y="337"/>
                    <a:pt x="27" y="335"/>
                    <a:pt x="27" y="332"/>
                  </a:cubicBezTo>
                  <a:cubicBezTo>
                    <a:pt x="26" y="334"/>
                    <a:pt x="25" y="334"/>
                    <a:pt x="25" y="339"/>
                  </a:cubicBezTo>
                  <a:cubicBezTo>
                    <a:pt x="24" y="340"/>
                    <a:pt x="24" y="337"/>
                    <a:pt x="24" y="335"/>
                  </a:cubicBezTo>
                  <a:cubicBezTo>
                    <a:pt x="24" y="335"/>
                    <a:pt x="23" y="337"/>
                    <a:pt x="23" y="336"/>
                  </a:cubicBezTo>
                  <a:cubicBezTo>
                    <a:pt x="23" y="338"/>
                    <a:pt x="23" y="340"/>
                    <a:pt x="23" y="343"/>
                  </a:cubicBezTo>
                  <a:cubicBezTo>
                    <a:pt x="22" y="342"/>
                    <a:pt x="23" y="338"/>
                    <a:pt x="21" y="340"/>
                  </a:cubicBezTo>
                  <a:cubicBezTo>
                    <a:pt x="21" y="337"/>
                    <a:pt x="22" y="337"/>
                    <a:pt x="22" y="336"/>
                  </a:cubicBezTo>
                  <a:cubicBezTo>
                    <a:pt x="22" y="335"/>
                    <a:pt x="22" y="336"/>
                    <a:pt x="21" y="336"/>
                  </a:cubicBezTo>
                  <a:cubicBezTo>
                    <a:pt x="22" y="334"/>
                    <a:pt x="22" y="334"/>
                    <a:pt x="22" y="335"/>
                  </a:cubicBezTo>
                  <a:cubicBezTo>
                    <a:pt x="22" y="333"/>
                    <a:pt x="22" y="332"/>
                    <a:pt x="22" y="330"/>
                  </a:cubicBezTo>
                  <a:cubicBezTo>
                    <a:pt x="23" y="330"/>
                    <a:pt x="23" y="331"/>
                    <a:pt x="23" y="331"/>
                  </a:cubicBezTo>
                  <a:cubicBezTo>
                    <a:pt x="25" y="327"/>
                    <a:pt x="24" y="321"/>
                    <a:pt x="25" y="315"/>
                  </a:cubicBezTo>
                  <a:cubicBezTo>
                    <a:pt x="24" y="315"/>
                    <a:pt x="24" y="317"/>
                    <a:pt x="23" y="316"/>
                  </a:cubicBezTo>
                  <a:cubicBezTo>
                    <a:pt x="23" y="314"/>
                    <a:pt x="24" y="314"/>
                    <a:pt x="24" y="311"/>
                  </a:cubicBezTo>
                  <a:cubicBezTo>
                    <a:pt x="26" y="313"/>
                    <a:pt x="26" y="308"/>
                    <a:pt x="27" y="306"/>
                  </a:cubicBezTo>
                  <a:cubicBezTo>
                    <a:pt x="28" y="306"/>
                    <a:pt x="28" y="308"/>
                    <a:pt x="28" y="312"/>
                  </a:cubicBezTo>
                  <a:close/>
                  <a:moveTo>
                    <a:pt x="32" y="318"/>
                  </a:moveTo>
                  <a:cubicBezTo>
                    <a:pt x="32" y="319"/>
                    <a:pt x="33" y="319"/>
                    <a:pt x="33" y="320"/>
                  </a:cubicBezTo>
                  <a:cubicBezTo>
                    <a:pt x="33" y="324"/>
                    <a:pt x="33" y="324"/>
                    <a:pt x="33" y="324"/>
                  </a:cubicBezTo>
                  <a:cubicBezTo>
                    <a:pt x="31" y="324"/>
                    <a:pt x="33" y="320"/>
                    <a:pt x="32" y="318"/>
                  </a:cubicBezTo>
                  <a:close/>
                  <a:moveTo>
                    <a:pt x="33" y="313"/>
                  </a:moveTo>
                  <a:cubicBezTo>
                    <a:pt x="33" y="314"/>
                    <a:pt x="33" y="315"/>
                    <a:pt x="33" y="317"/>
                  </a:cubicBezTo>
                  <a:cubicBezTo>
                    <a:pt x="32" y="317"/>
                    <a:pt x="32" y="317"/>
                    <a:pt x="32" y="317"/>
                  </a:cubicBezTo>
                  <a:cubicBezTo>
                    <a:pt x="32" y="315"/>
                    <a:pt x="33" y="315"/>
                    <a:pt x="33" y="313"/>
                  </a:cubicBezTo>
                  <a:close/>
                  <a:moveTo>
                    <a:pt x="5" y="320"/>
                  </a:moveTo>
                  <a:cubicBezTo>
                    <a:pt x="6" y="320"/>
                    <a:pt x="6" y="322"/>
                    <a:pt x="6" y="324"/>
                  </a:cubicBezTo>
                  <a:cubicBezTo>
                    <a:pt x="5" y="325"/>
                    <a:pt x="5" y="322"/>
                    <a:pt x="5" y="320"/>
                  </a:cubicBezTo>
                  <a:close/>
                  <a:moveTo>
                    <a:pt x="202" y="321"/>
                  </a:moveTo>
                  <a:cubicBezTo>
                    <a:pt x="202" y="322"/>
                    <a:pt x="202" y="324"/>
                    <a:pt x="202" y="325"/>
                  </a:cubicBezTo>
                  <a:cubicBezTo>
                    <a:pt x="202" y="327"/>
                    <a:pt x="202" y="328"/>
                    <a:pt x="202" y="330"/>
                  </a:cubicBezTo>
                  <a:cubicBezTo>
                    <a:pt x="201" y="329"/>
                    <a:pt x="201" y="327"/>
                    <a:pt x="201" y="325"/>
                  </a:cubicBezTo>
                  <a:cubicBezTo>
                    <a:pt x="201" y="323"/>
                    <a:pt x="202" y="322"/>
                    <a:pt x="202" y="321"/>
                  </a:cubicBezTo>
                  <a:close/>
                  <a:moveTo>
                    <a:pt x="22" y="323"/>
                  </a:moveTo>
                  <a:cubicBezTo>
                    <a:pt x="22" y="324"/>
                    <a:pt x="22" y="326"/>
                    <a:pt x="22" y="329"/>
                  </a:cubicBezTo>
                  <a:cubicBezTo>
                    <a:pt x="21" y="329"/>
                    <a:pt x="21" y="328"/>
                    <a:pt x="20" y="328"/>
                  </a:cubicBezTo>
                  <a:cubicBezTo>
                    <a:pt x="20" y="325"/>
                    <a:pt x="22" y="326"/>
                    <a:pt x="22" y="323"/>
                  </a:cubicBezTo>
                  <a:close/>
                  <a:moveTo>
                    <a:pt x="19" y="331"/>
                  </a:moveTo>
                  <a:cubicBezTo>
                    <a:pt x="19" y="331"/>
                    <a:pt x="19" y="332"/>
                    <a:pt x="20" y="332"/>
                  </a:cubicBezTo>
                  <a:cubicBezTo>
                    <a:pt x="20" y="334"/>
                    <a:pt x="19" y="336"/>
                    <a:pt x="19" y="338"/>
                  </a:cubicBezTo>
                  <a:cubicBezTo>
                    <a:pt x="19" y="335"/>
                    <a:pt x="19" y="333"/>
                    <a:pt x="19" y="331"/>
                  </a:cubicBezTo>
                  <a:close/>
                  <a:moveTo>
                    <a:pt x="29" y="339"/>
                  </a:moveTo>
                  <a:cubicBezTo>
                    <a:pt x="30" y="338"/>
                    <a:pt x="30" y="341"/>
                    <a:pt x="31" y="340"/>
                  </a:cubicBezTo>
                  <a:cubicBezTo>
                    <a:pt x="31" y="342"/>
                    <a:pt x="29" y="341"/>
                    <a:pt x="29" y="342"/>
                  </a:cubicBezTo>
                  <a:cubicBezTo>
                    <a:pt x="29" y="341"/>
                    <a:pt x="29" y="340"/>
                    <a:pt x="29" y="339"/>
                  </a:cubicBezTo>
                  <a:close/>
                  <a:moveTo>
                    <a:pt x="202" y="334"/>
                  </a:moveTo>
                  <a:cubicBezTo>
                    <a:pt x="203" y="334"/>
                    <a:pt x="202" y="336"/>
                    <a:pt x="202" y="336"/>
                  </a:cubicBezTo>
                  <a:cubicBezTo>
                    <a:pt x="201" y="336"/>
                    <a:pt x="201" y="334"/>
                    <a:pt x="202" y="334"/>
                  </a:cubicBezTo>
                  <a:close/>
                  <a:moveTo>
                    <a:pt x="193" y="360"/>
                  </a:moveTo>
                  <a:cubicBezTo>
                    <a:pt x="195" y="361"/>
                    <a:pt x="193" y="366"/>
                    <a:pt x="194" y="369"/>
                  </a:cubicBezTo>
                  <a:cubicBezTo>
                    <a:pt x="194" y="368"/>
                    <a:pt x="193" y="367"/>
                    <a:pt x="193" y="365"/>
                  </a:cubicBezTo>
                  <a:cubicBezTo>
                    <a:pt x="193" y="363"/>
                    <a:pt x="193" y="361"/>
                    <a:pt x="193" y="360"/>
                  </a:cubicBezTo>
                  <a:close/>
                  <a:moveTo>
                    <a:pt x="32" y="413"/>
                  </a:moveTo>
                  <a:cubicBezTo>
                    <a:pt x="32" y="416"/>
                    <a:pt x="35" y="421"/>
                    <a:pt x="33" y="423"/>
                  </a:cubicBezTo>
                  <a:cubicBezTo>
                    <a:pt x="32" y="421"/>
                    <a:pt x="32" y="418"/>
                    <a:pt x="31" y="419"/>
                  </a:cubicBezTo>
                  <a:cubicBezTo>
                    <a:pt x="30" y="417"/>
                    <a:pt x="31" y="416"/>
                    <a:pt x="31" y="414"/>
                  </a:cubicBezTo>
                  <a:cubicBezTo>
                    <a:pt x="32" y="414"/>
                    <a:pt x="31" y="413"/>
                    <a:pt x="32" y="413"/>
                  </a:cubicBezTo>
                  <a:close/>
                  <a:moveTo>
                    <a:pt x="197" y="372"/>
                  </a:moveTo>
                  <a:cubicBezTo>
                    <a:pt x="199" y="371"/>
                    <a:pt x="198" y="374"/>
                    <a:pt x="198" y="375"/>
                  </a:cubicBezTo>
                  <a:cubicBezTo>
                    <a:pt x="197" y="375"/>
                    <a:pt x="197" y="373"/>
                    <a:pt x="197" y="372"/>
                  </a:cubicBezTo>
                  <a:close/>
                  <a:moveTo>
                    <a:pt x="35" y="415"/>
                  </a:moveTo>
                  <a:cubicBezTo>
                    <a:pt x="36" y="415"/>
                    <a:pt x="36" y="419"/>
                    <a:pt x="36" y="420"/>
                  </a:cubicBezTo>
                  <a:cubicBezTo>
                    <a:pt x="35" y="420"/>
                    <a:pt x="35" y="416"/>
                    <a:pt x="35" y="415"/>
                  </a:cubicBezTo>
                  <a:close/>
                  <a:moveTo>
                    <a:pt x="198" y="376"/>
                  </a:moveTo>
                  <a:cubicBezTo>
                    <a:pt x="198" y="378"/>
                    <a:pt x="198" y="378"/>
                    <a:pt x="198" y="378"/>
                  </a:cubicBezTo>
                  <a:cubicBezTo>
                    <a:pt x="197" y="378"/>
                    <a:pt x="197" y="376"/>
                    <a:pt x="198" y="376"/>
                  </a:cubicBezTo>
                  <a:close/>
                  <a:moveTo>
                    <a:pt x="201" y="392"/>
                  </a:moveTo>
                  <a:cubicBezTo>
                    <a:pt x="202" y="392"/>
                    <a:pt x="203" y="395"/>
                    <a:pt x="201" y="394"/>
                  </a:cubicBezTo>
                  <a:cubicBezTo>
                    <a:pt x="201" y="394"/>
                    <a:pt x="202" y="393"/>
                    <a:pt x="201" y="392"/>
                  </a:cubicBezTo>
                  <a:close/>
                  <a:moveTo>
                    <a:pt x="195" y="397"/>
                  </a:moveTo>
                  <a:cubicBezTo>
                    <a:pt x="198" y="401"/>
                    <a:pt x="197" y="407"/>
                    <a:pt x="200" y="409"/>
                  </a:cubicBezTo>
                  <a:cubicBezTo>
                    <a:pt x="201" y="410"/>
                    <a:pt x="199" y="410"/>
                    <a:pt x="200" y="411"/>
                  </a:cubicBezTo>
                  <a:cubicBezTo>
                    <a:pt x="199" y="411"/>
                    <a:pt x="198" y="410"/>
                    <a:pt x="196" y="410"/>
                  </a:cubicBezTo>
                  <a:cubicBezTo>
                    <a:pt x="196" y="409"/>
                    <a:pt x="196" y="407"/>
                    <a:pt x="195" y="406"/>
                  </a:cubicBezTo>
                  <a:cubicBezTo>
                    <a:pt x="195" y="405"/>
                    <a:pt x="194" y="405"/>
                    <a:pt x="194" y="404"/>
                  </a:cubicBezTo>
                  <a:cubicBezTo>
                    <a:pt x="193" y="402"/>
                    <a:pt x="194" y="402"/>
                    <a:pt x="193" y="400"/>
                  </a:cubicBezTo>
                  <a:cubicBezTo>
                    <a:pt x="195" y="399"/>
                    <a:pt x="194" y="401"/>
                    <a:pt x="195" y="402"/>
                  </a:cubicBezTo>
                  <a:cubicBezTo>
                    <a:pt x="197" y="401"/>
                    <a:pt x="194" y="399"/>
                    <a:pt x="195" y="397"/>
                  </a:cubicBezTo>
                  <a:close/>
                  <a:moveTo>
                    <a:pt x="203" y="399"/>
                  </a:moveTo>
                  <a:cubicBezTo>
                    <a:pt x="203" y="399"/>
                    <a:pt x="203" y="400"/>
                    <a:pt x="202" y="399"/>
                  </a:cubicBezTo>
                  <a:cubicBezTo>
                    <a:pt x="203" y="400"/>
                    <a:pt x="203" y="400"/>
                    <a:pt x="203" y="400"/>
                  </a:cubicBezTo>
                  <a:cubicBezTo>
                    <a:pt x="202" y="401"/>
                    <a:pt x="203" y="396"/>
                    <a:pt x="203" y="399"/>
                  </a:cubicBezTo>
                  <a:close/>
                  <a:moveTo>
                    <a:pt x="200" y="401"/>
                  </a:moveTo>
                  <a:cubicBezTo>
                    <a:pt x="201" y="401"/>
                    <a:pt x="201" y="402"/>
                    <a:pt x="201" y="403"/>
                  </a:cubicBezTo>
                  <a:cubicBezTo>
                    <a:pt x="201" y="403"/>
                    <a:pt x="200" y="402"/>
                    <a:pt x="200" y="401"/>
                  </a:cubicBezTo>
                  <a:close/>
                  <a:moveTo>
                    <a:pt x="173" y="412"/>
                  </a:moveTo>
                  <a:cubicBezTo>
                    <a:pt x="173" y="410"/>
                    <a:pt x="174" y="413"/>
                    <a:pt x="174" y="412"/>
                  </a:cubicBezTo>
                  <a:cubicBezTo>
                    <a:pt x="174" y="413"/>
                    <a:pt x="174" y="414"/>
                    <a:pt x="173" y="415"/>
                  </a:cubicBezTo>
                  <a:cubicBezTo>
                    <a:pt x="172" y="413"/>
                    <a:pt x="174" y="412"/>
                    <a:pt x="173" y="412"/>
                  </a:cubicBezTo>
                  <a:close/>
                  <a:moveTo>
                    <a:pt x="170" y="416"/>
                  </a:moveTo>
                  <a:cubicBezTo>
                    <a:pt x="170" y="416"/>
                    <a:pt x="172" y="418"/>
                    <a:pt x="171" y="416"/>
                  </a:cubicBezTo>
                  <a:cubicBezTo>
                    <a:pt x="174" y="420"/>
                    <a:pt x="170" y="420"/>
                    <a:pt x="171" y="420"/>
                  </a:cubicBezTo>
                  <a:cubicBezTo>
                    <a:pt x="170" y="421"/>
                    <a:pt x="170" y="420"/>
                    <a:pt x="170" y="420"/>
                  </a:cubicBezTo>
                  <a:cubicBezTo>
                    <a:pt x="170" y="420"/>
                    <a:pt x="170" y="420"/>
                    <a:pt x="170" y="420"/>
                  </a:cubicBezTo>
                  <a:cubicBezTo>
                    <a:pt x="169" y="419"/>
                    <a:pt x="170" y="418"/>
                    <a:pt x="170" y="416"/>
                  </a:cubicBezTo>
                  <a:close/>
                  <a:moveTo>
                    <a:pt x="201" y="406"/>
                  </a:moveTo>
                  <a:cubicBezTo>
                    <a:pt x="202" y="406"/>
                    <a:pt x="202" y="409"/>
                    <a:pt x="203" y="409"/>
                  </a:cubicBezTo>
                  <a:cubicBezTo>
                    <a:pt x="203" y="410"/>
                    <a:pt x="201" y="408"/>
                    <a:pt x="201" y="406"/>
                  </a:cubicBezTo>
                  <a:close/>
                  <a:moveTo>
                    <a:pt x="179" y="415"/>
                  </a:moveTo>
                  <a:cubicBezTo>
                    <a:pt x="180" y="415"/>
                    <a:pt x="181" y="419"/>
                    <a:pt x="179" y="418"/>
                  </a:cubicBezTo>
                  <a:cubicBezTo>
                    <a:pt x="179" y="417"/>
                    <a:pt x="179" y="417"/>
                    <a:pt x="179" y="415"/>
                  </a:cubicBezTo>
                  <a:close/>
                  <a:moveTo>
                    <a:pt x="202" y="414"/>
                  </a:moveTo>
                  <a:cubicBezTo>
                    <a:pt x="200" y="415"/>
                    <a:pt x="199" y="415"/>
                    <a:pt x="199" y="413"/>
                  </a:cubicBezTo>
                  <a:cubicBezTo>
                    <a:pt x="200" y="415"/>
                    <a:pt x="201" y="411"/>
                    <a:pt x="202" y="414"/>
                  </a:cubicBezTo>
                  <a:close/>
                  <a:moveTo>
                    <a:pt x="207" y="410"/>
                  </a:moveTo>
                  <a:cubicBezTo>
                    <a:pt x="207" y="411"/>
                    <a:pt x="208" y="414"/>
                    <a:pt x="209" y="414"/>
                  </a:cubicBezTo>
                  <a:cubicBezTo>
                    <a:pt x="207" y="415"/>
                    <a:pt x="206" y="411"/>
                    <a:pt x="206" y="410"/>
                  </a:cubicBezTo>
                  <a:cubicBezTo>
                    <a:pt x="206" y="410"/>
                    <a:pt x="207" y="412"/>
                    <a:pt x="207" y="410"/>
                  </a:cubicBezTo>
                  <a:close/>
                  <a:moveTo>
                    <a:pt x="196" y="416"/>
                  </a:moveTo>
                  <a:cubicBezTo>
                    <a:pt x="196" y="416"/>
                    <a:pt x="196" y="417"/>
                    <a:pt x="197" y="418"/>
                  </a:cubicBezTo>
                  <a:cubicBezTo>
                    <a:pt x="196" y="418"/>
                    <a:pt x="196" y="418"/>
                    <a:pt x="196" y="418"/>
                  </a:cubicBezTo>
                  <a:cubicBezTo>
                    <a:pt x="195" y="417"/>
                    <a:pt x="196" y="418"/>
                    <a:pt x="196" y="416"/>
                  </a:cubicBezTo>
                  <a:close/>
                  <a:moveTo>
                    <a:pt x="202" y="421"/>
                  </a:moveTo>
                  <a:cubicBezTo>
                    <a:pt x="203" y="419"/>
                    <a:pt x="203" y="422"/>
                    <a:pt x="203" y="423"/>
                  </a:cubicBezTo>
                  <a:cubicBezTo>
                    <a:pt x="201" y="422"/>
                    <a:pt x="200" y="423"/>
                    <a:pt x="198" y="422"/>
                  </a:cubicBezTo>
                  <a:cubicBezTo>
                    <a:pt x="199" y="420"/>
                    <a:pt x="200" y="419"/>
                    <a:pt x="200" y="417"/>
                  </a:cubicBezTo>
                  <a:cubicBezTo>
                    <a:pt x="201" y="418"/>
                    <a:pt x="202" y="419"/>
                    <a:pt x="202" y="420"/>
                  </a:cubicBezTo>
                  <a:cubicBezTo>
                    <a:pt x="202" y="421"/>
                    <a:pt x="203" y="421"/>
                    <a:pt x="202" y="421"/>
                  </a:cubicBezTo>
                  <a:close/>
                  <a:moveTo>
                    <a:pt x="203" y="419"/>
                  </a:moveTo>
                  <a:cubicBezTo>
                    <a:pt x="203" y="418"/>
                    <a:pt x="205" y="419"/>
                    <a:pt x="205" y="418"/>
                  </a:cubicBezTo>
                  <a:cubicBezTo>
                    <a:pt x="206" y="420"/>
                    <a:pt x="205" y="420"/>
                    <a:pt x="206" y="421"/>
                  </a:cubicBezTo>
                  <a:cubicBezTo>
                    <a:pt x="205" y="421"/>
                    <a:pt x="204" y="419"/>
                    <a:pt x="203" y="419"/>
                  </a:cubicBezTo>
                  <a:close/>
                  <a:moveTo>
                    <a:pt x="187" y="426"/>
                  </a:moveTo>
                  <a:cubicBezTo>
                    <a:pt x="187" y="425"/>
                    <a:pt x="189" y="426"/>
                    <a:pt x="189" y="425"/>
                  </a:cubicBezTo>
                  <a:cubicBezTo>
                    <a:pt x="190" y="427"/>
                    <a:pt x="189" y="427"/>
                    <a:pt x="189" y="428"/>
                  </a:cubicBezTo>
                  <a:cubicBezTo>
                    <a:pt x="188" y="429"/>
                    <a:pt x="188" y="426"/>
                    <a:pt x="187" y="426"/>
                  </a:cubicBezTo>
                  <a:close/>
                  <a:moveTo>
                    <a:pt x="206" y="421"/>
                  </a:moveTo>
                  <a:cubicBezTo>
                    <a:pt x="207" y="422"/>
                    <a:pt x="207" y="421"/>
                    <a:pt x="208" y="420"/>
                  </a:cubicBezTo>
                  <a:cubicBezTo>
                    <a:pt x="208" y="422"/>
                    <a:pt x="208" y="422"/>
                    <a:pt x="208" y="422"/>
                  </a:cubicBezTo>
                  <a:cubicBezTo>
                    <a:pt x="208" y="422"/>
                    <a:pt x="207" y="421"/>
                    <a:pt x="207" y="423"/>
                  </a:cubicBezTo>
                  <a:cubicBezTo>
                    <a:pt x="207" y="423"/>
                    <a:pt x="207" y="422"/>
                    <a:pt x="206" y="421"/>
                  </a:cubicBezTo>
                  <a:close/>
                  <a:moveTo>
                    <a:pt x="69" y="497"/>
                  </a:moveTo>
                  <a:cubicBezTo>
                    <a:pt x="71" y="497"/>
                    <a:pt x="72" y="502"/>
                    <a:pt x="73" y="504"/>
                  </a:cubicBezTo>
                  <a:cubicBezTo>
                    <a:pt x="72" y="503"/>
                    <a:pt x="70" y="499"/>
                    <a:pt x="69" y="497"/>
                  </a:cubicBezTo>
                  <a:close/>
                  <a:moveTo>
                    <a:pt x="67" y="523"/>
                  </a:moveTo>
                  <a:cubicBezTo>
                    <a:pt x="67" y="522"/>
                    <a:pt x="68" y="522"/>
                    <a:pt x="69" y="522"/>
                  </a:cubicBezTo>
                  <a:cubicBezTo>
                    <a:pt x="70" y="526"/>
                    <a:pt x="70" y="526"/>
                    <a:pt x="71" y="529"/>
                  </a:cubicBezTo>
                  <a:cubicBezTo>
                    <a:pt x="70" y="529"/>
                    <a:pt x="68" y="526"/>
                    <a:pt x="67" y="523"/>
                  </a:cubicBezTo>
                  <a:close/>
                  <a:moveTo>
                    <a:pt x="65" y="533"/>
                  </a:moveTo>
                  <a:cubicBezTo>
                    <a:pt x="66" y="532"/>
                    <a:pt x="66" y="535"/>
                    <a:pt x="68" y="538"/>
                  </a:cubicBezTo>
                  <a:cubicBezTo>
                    <a:pt x="67" y="538"/>
                    <a:pt x="67" y="536"/>
                    <a:pt x="65" y="533"/>
                  </a:cubicBezTo>
                  <a:close/>
                  <a:moveTo>
                    <a:pt x="83" y="521"/>
                  </a:moveTo>
                  <a:cubicBezTo>
                    <a:pt x="84" y="524"/>
                    <a:pt x="84" y="524"/>
                    <a:pt x="84" y="524"/>
                  </a:cubicBezTo>
                  <a:cubicBezTo>
                    <a:pt x="83" y="525"/>
                    <a:pt x="84" y="525"/>
                    <a:pt x="83" y="527"/>
                  </a:cubicBezTo>
                  <a:cubicBezTo>
                    <a:pt x="81" y="524"/>
                    <a:pt x="81" y="524"/>
                    <a:pt x="81" y="524"/>
                  </a:cubicBezTo>
                  <a:cubicBezTo>
                    <a:pt x="84" y="526"/>
                    <a:pt x="82" y="522"/>
                    <a:pt x="83" y="521"/>
                  </a:cubicBezTo>
                  <a:close/>
                  <a:moveTo>
                    <a:pt x="164" y="467"/>
                  </a:moveTo>
                  <a:cubicBezTo>
                    <a:pt x="164" y="469"/>
                    <a:pt x="164" y="470"/>
                    <a:pt x="164" y="472"/>
                  </a:cubicBezTo>
                  <a:cubicBezTo>
                    <a:pt x="165" y="473"/>
                    <a:pt x="165" y="473"/>
                    <a:pt x="165" y="474"/>
                  </a:cubicBezTo>
                  <a:cubicBezTo>
                    <a:pt x="166" y="474"/>
                    <a:pt x="166" y="473"/>
                    <a:pt x="166" y="472"/>
                  </a:cubicBezTo>
                  <a:cubicBezTo>
                    <a:pt x="166" y="471"/>
                    <a:pt x="166" y="473"/>
                    <a:pt x="165" y="473"/>
                  </a:cubicBezTo>
                  <a:cubicBezTo>
                    <a:pt x="165" y="472"/>
                    <a:pt x="165" y="471"/>
                    <a:pt x="165" y="470"/>
                  </a:cubicBezTo>
                  <a:cubicBezTo>
                    <a:pt x="165" y="469"/>
                    <a:pt x="166" y="472"/>
                    <a:pt x="166" y="471"/>
                  </a:cubicBezTo>
                  <a:cubicBezTo>
                    <a:pt x="167" y="469"/>
                    <a:pt x="165" y="469"/>
                    <a:pt x="165" y="468"/>
                  </a:cubicBezTo>
                  <a:cubicBezTo>
                    <a:pt x="166" y="467"/>
                    <a:pt x="167" y="472"/>
                    <a:pt x="168" y="470"/>
                  </a:cubicBezTo>
                  <a:cubicBezTo>
                    <a:pt x="169" y="472"/>
                    <a:pt x="169" y="472"/>
                    <a:pt x="169" y="473"/>
                  </a:cubicBezTo>
                  <a:cubicBezTo>
                    <a:pt x="170" y="473"/>
                    <a:pt x="169" y="472"/>
                    <a:pt x="169" y="471"/>
                  </a:cubicBezTo>
                  <a:cubicBezTo>
                    <a:pt x="170" y="470"/>
                    <a:pt x="170" y="470"/>
                    <a:pt x="170" y="470"/>
                  </a:cubicBezTo>
                  <a:cubicBezTo>
                    <a:pt x="171" y="472"/>
                    <a:pt x="171" y="473"/>
                    <a:pt x="172" y="475"/>
                  </a:cubicBezTo>
                  <a:cubicBezTo>
                    <a:pt x="172" y="475"/>
                    <a:pt x="174" y="476"/>
                    <a:pt x="173" y="474"/>
                  </a:cubicBezTo>
                  <a:cubicBezTo>
                    <a:pt x="174" y="477"/>
                    <a:pt x="176" y="480"/>
                    <a:pt x="176" y="482"/>
                  </a:cubicBezTo>
                  <a:cubicBezTo>
                    <a:pt x="177" y="484"/>
                    <a:pt x="177" y="481"/>
                    <a:pt x="177" y="482"/>
                  </a:cubicBezTo>
                  <a:cubicBezTo>
                    <a:pt x="177" y="483"/>
                    <a:pt x="177" y="485"/>
                    <a:pt x="176" y="485"/>
                  </a:cubicBezTo>
                  <a:cubicBezTo>
                    <a:pt x="174" y="482"/>
                    <a:pt x="174" y="479"/>
                    <a:pt x="173" y="476"/>
                  </a:cubicBezTo>
                  <a:cubicBezTo>
                    <a:pt x="172" y="477"/>
                    <a:pt x="173" y="479"/>
                    <a:pt x="174" y="481"/>
                  </a:cubicBezTo>
                  <a:cubicBezTo>
                    <a:pt x="173" y="481"/>
                    <a:pt x="174" y="482"/>
                    <a:pt x="174" y="483"/>
                  </a:cubicBezTo>
                  <a:cubicBezTo>
                    <a:pt x="172" y="483"/>
                    <a:pt x="171" y="480"/>
                    <a:pt x="170" y="478"/>
                  </a:cubicBezTo>
                  <a:cubicBezTo>
                    <a:pt x="169" y="479"/>
                    <a:pt x="172" y="483"/>
                    <a:pt x="174" y="486"/>
                  </a:cubicBezTo>
                  <a:cubicBezTo>
                    <a:pt x="173" y="486"/>
                    <a:pt x="173" y="484"/>
                    <a:pt x="172" y="486"/>
                  </a:cubicBezTo>
                  <a:cubicBezTo>
                    <a:pt x="172" y="487"/>
                    <a:pt x="173" y="487"/>
                    <a:pt x="174" y="489"/>
                  </a:cubicBezTo>
                  <a:cubicBezTo>
                    <a:pt x="173" y="489"/>
                    <a:pt x="171" y="487"/>
                    <a:pt x="170" y="485"/>
                  </a:cubicBezTo>
                  <a:cubicBezTo>
                    <a:pt x="171" y="485"/>
                    <a:pt x="172" y="485"/>
                    <a:pt x="172" y="484"/>
                  </a:cubicBezTo>
                  <a:cubicBezTo>
                    <a:pt x="169" y="482"/>
                    <a:pt x="168" y="480"/>
                    <a:pt x="166" y="478"/>
                  </a:cubicBezTo>
                  <a:cubicBezTo>
                    <a:pt x="166" y="481"/>
                    <a:pt x="169" y="481"/>
                    <a:pt x="170" y="484"/>
                  </a:cubicBezTo>
                  <a:cubicBezTo>
                    <a:pt x="169" y="484"/>
                    <a:pt x="170" y="485"/>
                    <a:pt x="170" y="486"/>
                  </a:cubicBezTo>
                  <a:cubicBezTo>
                    <a:pt x="169" y="487"/>
                    <a:pt x="169" y="486"/>
                    <a:pt x="168" y="485"/>
                  </a:cubicBezTo>
                  <a:cubicBezTo>
                    <a:pt x="168" y="485"/>
                    <a:pt x="168" y="485"/>
                    <a:pt x="169" y="486"/>
                  </a:cubicBezTo>
                  <a:cubicBezTo>
                    <a:pt x="166" y="480"/>
                    <a:pt x="164" y="478"/>
                    <a:pt x="163" y="475"/>
                  </a:cubicBezTo>
                  <a:cubicBezTo>
                    <a:pt x="165" y="474"/>
                    <a:pt x="165" y="474"/>
                    <a:pt x="165" y="474"/>
                  </a:cubicBezTo>
                  <a:cubicBezTo>
                    <a:pt x="163" y="472"/>
                    <a:pt x="164" y="471"/>
                    <a:pt x="163" y="469"/>
                  </a:cubicBezTo>
                  <a:cubicBezTo>
                    <a:pt x="164" y="470"/>
                    <a:pt x="163" y="468"/>
                    <a:pt x="164" y="467"/>
                  </a:cubicBezTo>
                  <a:close/>
                  <a:moveTo>
                    <a:pt x="171" y="468"/>
                  </a:moveTo>
                  <a:cubicBezTo>
                    <a:pt x="172" y="470"/>
                    <a:pt x="172" y="471"/>
                    <a:pt x="173" y="469"/>
                  </a:cubicBezTo>
                  <a:cubicBezTo>
                    <a:pt x="173" y="471"/>
                    <a:pt x="172" y="472"/>
                    <a:pt x="174" y="472"/>
                  </a:cubicBezTo>
                  <a:cubicBezTo>
                    <a:pt x="175" y="474"/>
                    <a:pt x="174" y="474"/>
                    <a:pt x="175" y="476"/>
                  </a:cubicBezTo>
                  <a:cubicBezTo>
                    <a:pt x="174" y="474"/>
                    <a:pt x="172" y="474"/>
                    <a:pt x="171" y="472"/>
                  </a:cubicBezTo>
                  <a:cubicBezTo>
                    <a:pt x="174" y="472"/>
                    <a:pt x="169" y="469"/>
                    <a:pt x="171" y="468"/>
                  </a:cubicBezTo>
                  <a:close/>
                  <a:moveTo>
                    <a:pt x="159" y="471"/>
                  </a:moveTo>
                  <a:cubicBezTo>
                    <a:pt x="160" y="471"/>
                    <a:pt x="161" y="473"/>
                    <a:pt x="161" y="474"/>
                  </a:cubicBezTo>
                  <a:cubicBezTo>
                    <a:pt x="160" y="475"/>
                    <a:pt x="159" y="473"/>
                    <a:pt x="159" y="471"/>
                  </a:cubicBezTo>
                  <a:close/>
                  <a:moveTo>
                    <a:pt x="175" y="473"/>
                  </a:moveTo>
                  <a:cubicBezTo>
                    <a:pt x="177" y="474"/>
                    <a:pt x="177" y="477"/>
                    <a:pt x="178" y="476"/>
                  </a:cubicBezTo>
                  <a:cubicBezTo>
                    <a:pt x="180" y="478"/>
                    <a:pt x="178" y="477"/>
                    <a:pt x="178" y="478"/>
                  </a:cubicBezTo>
                  <a:cubicBezTo>
                    <a:pt x="180" y="479"/>
                    <a:pt x="181" y="483"/>
                    <a:pt x="182" y="483"/>
                  </a:cubicBezTo>
                  <a:cubicBezTo>
                    <a:pt x="181" y="484"/>
                    <a:pt x="181" y="482"/>
                    <a:pt x="180" y="482"/>
                  </a:cubicBezTo>
                  <a:cubicBezTo>
                    <a:pt x="179" y="483"/>
                    <a:pt x="181" y="485"/>
                    <a:pt x="182" y="487"/>
                  </a:cubicBezTo>
                  <a:cubicBezTo>
                    <a:pt x="181" y="487"/>
                    <a:pt x="180" y="486"/>
                    <a:pt x="180" y="487"/>
                  </a:cubicBezTo>
                  <a:cubicBezTo>
                    <a:pt x="179" y="485"/>
                    <a:pt x="180" y="486"/>
                    <a:pt x="178" y="484"/>
                  </a:cubicBezTo>
                  <a:cubicBezTo>
                    <a:pt x="179" y="484"/>
                    <a:pt x="180" y="485"/>
                    <a:pt x="180" y="484"/>
                  </a:cubicBezTo>
                  <a:cubicBezTo>
                    <a:pt x="178" y="483"/>
                    <a:pt x="176" y="480"/>
                    <a:pt x="175" y="477"/>
                  </a:cubicBezTo>
                  <a:cubicBezTo>
                    <a:pt x="176" y="479"/>
                    <a:pt x="178" y="481"/>
                    <a:pt x="180" y="482"/>
                  </a:cubicBezTo>
                  <a:cubicBezTo>
                    <a:pt x="179" y="480"/>
                    <a:pt x="174" y="475"/>
                    <a:pt x="175" y="473"/>
                  </a:cubicBezTo>
                  <a:close/>
                  <a:moveTo>
                    <a:pt x="195" y="463"/>
                  </a:moveTo>
                  <a:cubicBezTo>
                    <a:pt x="196" y="463"/>
                    <a:pt x="197" y="466"/>
                    <a:pt x="196" y="466"/>
                  </a:cubicBezTo>
                  <a:cubicBezTo>
                    <a:pt x="195" y="465"/>
                    <a:pt x="195" y="464"/>
                    <a:pt x="195" y="463"/>
                  </a:cubicBezTo>
                  <a:close/>
                  <a:moveTo>
                    <a:pt x="103" y="538"/>
                  </a:moveTo>
                  <a:cubicBezTo>
                    <a:pt x="104" y="540"/>
                    <a:pt x="104" y="540"/>
                    <a:pt x="104" y="540"/>
                  </a:cubicBezTo>
                  <a:cubicBezTo>
                    <a:pt x="103" y="542"/>
                    <a:pt x="103" y="542"/>
                    <a:pt x="103" y="542"/>
                  </a:cubicBezTo>
                  <a:cubicBezTo>
                    <a:pt x="102" y="540"/>
                    <a:pt x="102" y="539"/>
                    <a:pt x="103" y="538"/>
                  </a:cubicBezTo>
                  <a:close/>
                  <a:moveTo>
                    <a:pt x="195" y="469"/>
                  </a:moveTo>
                  <a:cubicBezTo>
                    <a:pt x="195" y="469"/>
                    <a:pt x="195" y="470"/>
                    <a:pt x="195" y="471"/>
                  </a:cubicBezTo>
                  <a:cubicBezTo>
                    <a:pt x="194" y="471"/>
                    <a:pt x="193" y="469"/>
                    <a:pt x="193" y="468"/>
                  </a:cubicBezTo>
                  <a:cubicBezTo>
                    <a:pt x="194" y="469"/>
                    <a:pt x="195" y="468"/>
                    <a:pt x="196" y="469"/>
                  </a:cubicBezTo>
                  <a:cubicBezTo>
                    <a:pt x="195" y="470"/>
                    <a:pt x="195" y="469"/>
                    <a:pt x="195" y="469"/>
                  </a:cubicBezTo>
                  <a:close/>
                  <a:moveTo>
                    <a:pt x="178" y="485"/>
                  </a:moveTo>
                  <a:cubicBezTo>
                    <a:pt x="179" y="487"/>
                    <a:pt x="179" y="487"/>
                    <a:pt x="179" y="487"/>
                  </a:cubicBezTo>
                  <a:cubicBezTo>
                    <a:pt x="178" y="487"/>
                    <a:pt x="178" y="487"/>
                    <a:pt x="178" y="487"/>
                  </a:cubicBezTo>
                  <a:cubicBezTo>
                    <a:pt x="177" y="486"/>
                    <a:pt x="177" y="485"/>
                    <a:pt x="178" y="485"/>
                  </a:cubicBezTo>
                  <a:close/>
                  <a:moveTo>
                    <a:pt x="197" y="471"/>
                  </a:moveTo>
                  <a:cubicBezTo>
                    <a:pt x="198" y="470"/>
                    <a:pt x="199" y="475"/>
                    <a:pt x="198" y="474"/>
                  </a:cubicBezTo>
                  <a:cubicBezTo>
                    <a:pt x="197" y="473"/>
                    <a:pt x="197" y="472"/>
                    <a:pt x="197" y="471"/>
                  </a:cubicBezTo>
                  <a:close/>
                  <a:moveTo>
                    <a:pt x="173" y="496"/>
                  </a:moveTo>
                  <a:cubicBezTo>
                    <a:pt x="174" y="495"/>
                    <a:pt x="174" y="495"/>
                    <a:pt x="174" y="495"/>
                  </a:cubicBezTo>
                  <a:cubicBezTo>
                    <a:pt x="174" y="496"/>
                    <a:pt x="174" y="496"/>
                    <a:pt x="175" y="496"/>
                  </a:cubicBezTo>
                  <a:cubicBezTo>
                    <a:pt x="175" y="497"/>
                    <a:pt x="173" y="497"/>
                    <a:pt x="173" y="496"/>
                  </a:cubicBezTo>
                  <a:close/>
                  <a:moveTo>
                    <a:pt x="189" y="487"/>
                  </a:moveTo>
                  <a:cubicBezTo>
                    <a:pt x="190" y="486"/>
                    <a:pt x="191" y="489"/>
                    <a:pt x="190" y="489"/>
                  </a:cubicBezTo>
                  <a:cubicBezTo>
                    <a:pt x="190" y="488"/>
                    <a:pt x="190" y="488"/>
                    <a:pt x="189" y="487"/>
                  </a:cubicBezTo>
                  <a:close/>
                  <a:moveTo>
                    <a:pt x="193" y="490"/>
                  </a:moveTo>
                  <a:cubicBezTo>
                    <a:pt x="194" y="491"/>
                    <a:pt x="194" y="492"/>
                    <a:pt x="195" y="493"/>
                  </a:cubicBezTo>
                  <a:cubicBezTo>
                    <a:pt x="194" y="493"/>
                    <a:pt x="193" y="491"/>
                    <a:pt x="193" y="492"/>
                  </a:cubicBezTo>
                  <a:cubicBezTo>
                    <a:pt x="192" y="491"/>
                    <a:pt x="192" y="490"/>
                    <a:pt x="193" y="490"/>
                  </a:cubicBezTo>
                  <a:close/>
                  <a:moveTo>
                    <a:pt x="165" y="567"/>
                  </a:moveTo>
                  <a:cubicBezTo>
                    <a:pt x="167" y="568"/>
                    <a:pt x="164" y="564"/>
                    <a:pt x="165" y="563"/>
                  </a:cubicBezTo>
                  <a:cubicBezTo>
                    <a:pt x="167" y="566"/>
                    <a:pt x="169" y="568"/>
                    <a:pt x="171" y="570"/>
                  </a:cubicBezTo>
                  <a:cubicBezTo>
                    <a:pt x="173" y="571"/>
                    <a:pt x="175" y="573"/>
                    <a:pt x="176" y="576"/>
                  </a:cubicBezTo>
                  <a:cubicBezTo>
                    <a:pt x="176" y="577"/>
                    <a:pt x="175" y="578"/>
                    <a:pt x="177" y="579"/>
                  </a:cubicBezTo>
                  <a:cubicBezTo>
                    <a:pt x="176" y="579"/>
                    <a:pt x="177" y="581"/>
                    <a:pt x="176" y="582"/>
                  </a:cubicBezTo>
                  <a:cubicBezTo>
                    <a:pt x="175" y="580"/>
                    <a:pt x="175" y="579"/>
                    <a:pt x="174" y="577"/>
                  </a:cubicBezTo>
                  <a:cubicBezTo>
                    <a:pt x="171" y="576"/>
                    <a:pt x="169" y="573"/>
                    <a:pt x="167" y="572"/>
                  </a:cubicBezTo>
                  <a:cubicBezTo>
                    <a:pt x="166" y="571"/>
                    <a:pt x="166" y="570"/>
                    <a:pt x="167" y="569"/>
                  </a:cubicBezTo>
                  <a:cubicBezTo>
                    <a:pt x="164" y="567"/>
                    <a:pt x="163" y="566"/>
                    <a:pt x="164" y="564"/>
                  </a:cubicBezTo>
                  <a:cubicBezTo>
                    <a:pt x="165" y="565"/>
                    <a:pt x="166" y="566"/>
                    <a:pt x="165" y="567"/>
                  </a:cubicBezTo>
                  <a:close/>
                  <a:moveTo>
                    <a:pt x="164" y="566"/>
                  </a:moveTo>
                  <a:cubicBezTo>
                    <a:pt x="161" y="565"/>
                    <a:pt x="164" y="568"/>
                    <a:pt x="163" y="569"/>
                  </a:cubicBezTo>
                  <a:cubicBezTo>
                    <a:pt x="161" y="566"/>
                    <a:pt x="157" y="562"/>
                    <a:pt x="154" y="558"/>
                  </a:cubicBezTo>
                  <a:cubicBezTo>
                    <a:pt x="150" y="554"/>
                    <a:pt x="148" y="551"/>
                    <a:pt x="148" y="548"/>
                  </a:cubicBezTo>
                  <a:cubicBezTo>
                    <a:pt x="146" y="547"/>
                    <a:pt x="145" y="546"/>
                    <a:pt x="145" y="544"/>
                  </a:cubicBezTo>
                  <a:cubicBezTo>
                    <a:pt x="143" y="543"/>
                    <a:pt x="145" y="545"/>
                    <a:pt x="144" y="545"/>
                  </a:cubicBezTo>
                  <a:cubicBezTo>
                    <a:pt x="143" y="543"/>
                    <a:pt x="142" y="540"/>
                    <a:pt x="142" y="539"/>
                  </a:cubicBezTo>
                  <a:cubicBezTo>
                    <a:pt x="147" y="545"/>
                    <a:pt x="148" y="547"/>
                    <a:pt x="151" y="551"/>
                  </a:cubicBezTo>
                  <a:cubicBezTo>
                    <a:pt x="151" y="551"/>
                    <a:pt x="151" y="550"/>
                    <a:pt x="150" y="549"/>
                  </a:cubicBezTo>
                  <a:cubicBezTo>
                    <a:pt x="155" y="551"/>
                    <a:pt x="155" y="556"/>
                    <a:pt x="162" y="561"/>
                  </a:cubicBezTo>
                  <a:cubicBezTo>
                    <a:pt x="162" y="563"/>
                    <a:pt x="162" y="564"/>
                    <a:pt x="162" y="564"/>
                  </a:cubicBezTo>
                  <a:cubicBezTo>
                    <a:pt x="162" y="565"/>
                    <a:pt x="163" y="564"/>
                    <a:pt x="164" y="566"/>
                  </a:cubicBezTo>
                  <a:close/>
                  <a:moveTo>
                    <a:pt x="139" y="571"/>
                  </a:moveTo>
                  <a:cubicBezTo>
                    <a:pt x="139" y="569"/>
                    <a:pt x="142" y="573"/>
                    <a:pt x="141" y="573"/>
                  </a:cubicBezTo>
                  <a:lnTo>
                    <a:pt x="139" y="571"/>
                  </a:lnTo>
                  <a:close/>
                  <a:moveTo>
                    <a:pt x="188" y="517"/>
                  </a:moveTo>
                  <a:cubicBezTo>
                    <a:pt x="190" y="515"/>
                    <a:pt x="191" y="520"/>
                    <a:pt x="188" y="517"/>
                  </a:cubicBezTo>
                  <a:close/>
                  <a:moveTo>
                    <a:pt x="188" y="518"/>
                  </a:moveTo>
                  <a:cubicBezTo>
                    <a:pt x="189" y="517"/>
                    <a:pt x="191" y="520"/>
                    <a:pt x="190" y="521"/>
                  </a:cubicBezTo>
                  <a:cubicBezTo>
                    <a:pt x="189" y="520"/>
                    <a:pt x="189" y="519"/>
                    <a:pt x="188" y="518"/>
                  </a:cubicBezTo>
                  <a:close/>
                  <a:moveTo>
                    <a:pt x="140" y="575"/>
                  </a:moveTo>
                  <a:cubicBezTo>
                    <a:pt x="142" y="577"/>
                    <a:pt x="141" y="578"/>
                    <a:pt x="143" y="579"/>
                  </a:cubicBezTo>
                  <a:cubicBezTo>
                    <a:pt x="142" y="579"/>
                    <a:pt x="141" y="578"/>
                    <a:pt x="139" y="577"/>
                  </a:cubicBezTo>
                  <a:cubicBezTo>
                    <a:pt x="139" y="576"/>
                    <a:pt x="139" y="575"/>
                    <a:pt x="140" y="575"/>
                  </a:cubicBezTo>
                  <a:close/>
                  <a:moveTo>
                    <a:pt x="153" y="587"/>
                  </a:moveTo>
                  <a:cubicBezTo>
                    <a:pt x="154" y="587"/>
                    <a:pt x="155" y="588"/>
                    <a:pt x="157" y="589"/>
                  </a:cubicBezTo>
                  <a:cubicBezTo>
                    <a:pt x="157" y="588"/>
                    <a:pt x="155" y="588"/>
                    <a:pt x="155" y="587"/>
                  </a:cubicBezTo>
                  <a:cubicBezTo>
                    <a:pt x="155" y="585"/>
                    <a:pt x="158" y="589"/>
                    <a:pt x="159" y="590"/>
                  </a:cubicBezTo>
                  <a:cubicBezTo>
                    <a:pt x="158" y="591"/>
                    <a:pt x="161" y="593"/>
                    <a:pt x="161" y="594"/>
                  </a:cubicBezTo>
                  <a:cubicBezTo>
                    <a:pt x="159" y="592"/>
                    <a:pt x="156" y="590"/>
                    <a:pt x="156" y="591"/>
                  </a:cubicBezTo>
                  <a:cubicBezTo>
                    <a:pt x="154" y="589"/>
                    <a:pt x="154" y="589"/>
                    <a:pt x="153" y="587"/>
                  </a:cubicBezTo>
                  <a:close/>
                  <a:moveTo>
                    <a:pt x="202" y="537"/>
                  </a:moveTo>
                  <a:cubicBezTo>
                    <a:pt x="203" y="537"/>
                    <a:pt x="205" y="539"/>
                    <a:pt x="204" y="540"/>
                  </a:cubicBezTo>
                  <a:cubicBezTo>
                    <a:pt x="203" y="539"/>
                    <a:pt x="202" y="538"/>
                    <a:pt x="202" y="537"/>
                  </a:cubicBezTo>
                  <a:close/>
                  <a:moveTo>
                    <a:pt x="204" y="547"/>
                  </a:moveTo>
                  <a:cubicBezTo>
                    <a:pt x="203" y="546"/>
                    <a:pt x="201" y="545"/>
                    <a:pt x="202" y="544"/>
                  </a:cubicBezTo>
                  <a:cubicBezTo>
                    <a:pt x="203" y="545"/>
                    <a:pt x="205" y="546"/>
                    <a:pt x="204" y="547"/>
                  </a:cubicBezTo>
                  <a:close/>
                  <a:moveTo>
                    <a:pt x="208" y="548"/>
                  </a:moveTo>
                  <a:cubicBezTo>
                    <a:pt x="208" y="549"/>
                    <a:pt x="210" y="551"/>
                    <a:pt x="207" y="550"/>
                  </a:cubicBezTo>
                  <a:cubicBezTo>
                    <a:pt x="209" y="552"/>
                    <a:pt x="213" y="554"/>
                    <a:pt x="212" y="556"/>
                  </a:cubicBezTo>
                  <a:cubicBezTo>
                    <a:pt x="208" y="553"/>
                    <a:pt x="205" y="550"/>
                    <a:pt x="204" y="547"/>
                  </a:cubicBezTo>
                  <a:cubicBezTo>
                    <a:pt x="204" y="547"/>
                    <a:pt x="206" y="548"/>
                    <a:pt x="207" y="549"/>
                  </a:cubicBezTo>
                  <a:cubicBezTo>
                    <a:pt x="206" y="546"/>
                    <a:pt x="203" y="544"/>
                    <a:pt x="201" y="542"/>
                  </a:cubicBezTo>
                  <a:cubicBezTo>
                    <a:pt x="201" y="540"/>
                    <a:pt x="206" y="545"/>
                    <a:pt x="207" y="548"/>
                  </a:cubicBezTo>
                  <a:cubicBezTo>
                    <a:pt x="207" y="548"/>
                    <a:pt x="209" y="548"/>
                    <a:pt x="208" y="547"/>
                  </a:cubicBezTo>
                  <a:cubicBezTo>
                    <a:pt x="209" y="548"/>
                    <a:pt x="211" y="551"/>
                    <a:pt x="212" y="552"/>
                  </a:cubicBezTo>
                  <a:cubicBezTo>
                    <a:pt x="211" y="553"/>
                    <a:pt x="209" y="549"/>
                    <a:pt x="208" y="548"/>
                  </a:cubicBezTo>
                  <a:close/>
                  <a:moveTo>
                    <a:pt x="175" y="583"/>
                  </a:moveTo>
                  <a:cubicBezTo>
                    <a:pt x="176" y="583"/>
                    <a:pt x="177" y="585"/>
                    <a:pt x="179" y="586"/>
                  </a:cubicBezTo>
                  <a:cubicBezTo>
                    <a:pt x="179" y="585"/>
                    <a:pt x="177" y="584"/>
                    <a:pt x="177" y="583"/>
                  </a:cubicBezTo>
                  <a:cubicBezTo>
                    <a:pt x="178" y="582"/>
                    <a:pt x="179" y="583"/>
                    <a:pt x="181" y="584"/>
                  </a:cubicBezTo>
                  <a:cubicBezTo>
                    <a:pt x="183" y="588"/>
                    <a:pt x="180" y="587"/>
                    <a:pt x="182" y="592"/>
                  </a:cubicBezTo>
                  <a:cubicBezTo>
                    <a:pt x="179" y="589"/>
                    <a:pt x="180" y="592"/>
                    <a:pt x="177" y="589"/>
                  </a:cubicBezTo>
                  <a:cubicBezTo>
                    <a:pt x="179" y="589"/>
                    <a:pt x="179" y="589"/>
                    <a:pt x="178" y="587"/>
                  </a:cubicBezTo>
                  <a:cubicBezTo>
                    <a:pt x="176" y="586"/>
                    <a:pt x="176" y="585"/>
                    <a:pt x="175" y="583"/>
                  </a:cubicBezTo>
                  <a:close/>
                  <a:moveTo>
                    <a:pt x="214" y="554"/>
                  </a:moveTo>
                  <a:cubicBezTo>
                    <a:pt x="216" y="554"/>
                    <a:pt x="216" y="555"/>
                    <a:pt x="218" y="557"/>
                  </a:cubicBezTo>
                  <a:cubicBezTo>
                    <a:pt x="216" y="557"/>
                    <a:pt x="215" y="556"/>
                    <a:pt x="214" y="554"/>
                  </a:cubicBezTo>
                  <a:close/>
                  <a:moveTo>
                    <a:pt x="520" y="133"/>
                  </a:moveTo>
                  <a:cubicBezTo>
                    <a:pt x="517" y="132"/>
                    <a:pt x="515" y="131"/>
                    <a:pt x="514" y="130"/>
                  </a:cubicBezTo>
                  <a:cubicBezTo>
                    <a:pt x="514" y="130"/>
                    <a:pt x="516" y="130"/>
                    <a:pt x="515" y="129"/>
                  </a:cubicBezTo>
                  <a:cubicBezTo>
                    <a:pt x="516" y="131"/>
                    <a:pt x="519" y="131"/>
                    <a:pt x="520" y="133"/>
                  </a:cubicBezTo>
                  <a:close/>
                  <a:moveTo>
                    <a:pt x="505" y="122"/>
                  </a:moveTo>
                  <a:cubicBezTo>
                    <a:pt x="506" y="122"/>
                    <a:pt x="507" y="123"/>
                    <a:pt x="508" y="122"/>
                  </a:cubicBezTo>
                  <a:cubicBezTo>
                    <a:pt x="510" y="123"/>
                    <a:pt x="510" y="123"/>
                    <a:pt x="512" y="124"/>
                  </a:cubicBezTo>
                  <a:cubicBezTo>
                    <a:pt x="512" y="124"/>
                    <a:pt x="511" y="124"/>
                    <a:pt x="509" y="124"/>
                  </a:cubicBezTo>
                  <a:cubicBezTo>
                    <a:pt x="508" y="123"/>
                    <a:pt x="507" y="123"/>
                    <a:pt x="505" y="122"/>
                  </a:cubicBezTo>
                  <a:close/>
                  <a:moveTo>
                    <a:pt x="509" y="124"/>
                  </a:moveTo>
                  <a:cubicBezTo>
                    <a:pt x="512" y="126"/>
                    <a:pt x="508" y="125"/>
                    <a:pt x="506" y="124"/>
                  </a:cubicBezTo>
                  <a:cubicBezTo>
                    <a:pt x="507" y="124"/>
                    <a:pt x="508" y="124"/>
                    <a:pt x="509" y="124"/>
                  </a:cubicBezTo>
                  <a:cubicBezTo>
                    <a:pt x="510" y="125"/>
                    <a:pt x="512" y="125"/>
                    <a:pt x="513" y="126"/>
                  </a:cubicBezTo>
                  <a:cubicBezTo>
                    <a:pt x="511" y="127"/>
                    <a:pt x="511" y="125"/>
                    <a:pt x="509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37" name="MH_Other_12"/>
            <p:cNvSpPr>
              <a:spLocks noEditPoints="1"/>
            </p:cNvSpPr>
            <p:nvPr>
              <p:custDataLst>
                <p:tags r:id="rId18"/>
              </p:custDataLst>
            </p:nvPr>
          </p:nvSpPr>
          <p:spPr bwMode="auto">
            <a:xfrm>
              <a:off x="7427913" y="4494214"/>
              <a:ext cx="1598612" cy="1254125"/>
            </a:xfrm>
            <a:custGeom>
              <a:avLst/>
              <a:gdLst>
                <a:gd name="T0" fmla="*/ 2147483646 w 738"/>
                <a:gd name="T1" fmla="*/ 2147483646 h 578"/>
                <a:gd name="T2" fmla="*/ 2147483646 w 738"/>
                <a:gd name="T3" fmla="*/ 2147483646 h 578"/>
                <a:gd name="T4" fmla="*/ 2147483646 w 738"/>
                <a:gd name="T5" fmla="*/ 2147483646 h 578"/>
                <a:gd name="T6" fmla="*/ 2147483646 w 738"/>
                <a:gd name="T7" fmla="*/ 2147483646 h 578"/>
                <a:gd name="T8" fmla="*/ 2147483646 w 738"/>
                <a:gd name="T9" fmla="*/ 2147483646 h 578"/>
                <a:gd name="T10" fmla="*/ 2147483646 w 738"/>
                <a:gd name="T11" fmla="*/ 2147483646 h 578"/>
                <a:gd name="T12" fmla="*/ 2147483646 w 738"/>
                <a:gd name="T13" fmla="*/ 2147483646 h 578"/>
                <a:gd name="T14" fmla="*/ 2147483646 w 738"/>
                <a:gd name="T15" fmla="*/ 2147483646 h 578"/>
                <a:gd name="T16" fmla="*/ 2147483646 w 738"/>
                <a:gd name="T17" fmla="*/ 2147483646 h 578"/>
                <a:gd name="T18" fmla="*/ 2147483646 w 738"/>
                <a:gd name="T19" fmla="*/ 2147483646 h 578"/>
                <a:gd name="T20" fmla="*/ 2147483646 w 738"/>
                <a:gd name="T21" fmla="*/ 2147483646 h 578"/>
                <a:gd name="T22" fmla="*/ 2147483646 w 738"/>
                <a:gd name="T23" fmla="*/ 2147483646 h 578"/>
                <a:gd name="T24" fmla="*/ 2147483646 w 738"/>
                <a:gd name="T25" fmla="*/ 2147483646 h 578"/>
                <a:gd name="T26" fmla="*/ 2147483646 w 738"/>
                <a:gd name="T27" fmla="*/ 2147483646 h 578"/>
                <a:gd name="T28" fmla="*/ 2147483646 w 738"/>
                <a:gd name="T29" fmla="*/ 2147483646 h 578"/>
                <a:gd name="T30" fmla="*/ 2147483646 w 738"/>
                <a:gd name="T31" fmla="*/ 2147483646 h 578"/>
                <a:gd name="T32" fmla="*/ 2147483646 w 738"/>
                <a:gd name="T33" fmla="*/ 2147483646 h 578"/>
                <a:gd name="T34" fmla="*/ 2147483646 w 738"/>
                <a:gd name="T35" fmla="*/ 2147483646 h 578"/>
                <a:gd name="T36" fmla="*/ 2147483646 w 738"/>
                <a:gd name="T37" fmla="*/ 2147483646 h 578"/>
                <a:gd name="T38" fmla="*/ 2147483646 w 738"/>
                <a:gd name="T39" fmla="*/ 2147483646 h 578"/>
                <a:gd name="T40" fmla="*/ 2147483646 w 738"/>
                <a:gd name="T41" fmla="*/ 2147483646 h 578"/>
                <a:gd name="T42" fmla="*/ 2147483646 w 738"/>
                <a:gd name="T43" fmla="*/ 2147483646 h 578"/>
                <a:gd name="T44" fmla="*/ 2147483646 w 738"/>
                <a:gd name="T45" fmla="*/ 2147483646 h 578"/>
                <a:gd name="T46" fmla="*/ 2147483646 w 738"/>
                <a:gd name="T47" fmla="*/ 2147483646 h 578"/>
                <a:gd name="T48" fmla="*/ 2147483646 w 738"/>
                <a:gd name="T49" fmla="*/ 2147483646 h 578"/>
                <a:gd name="T50" fmla="*/ 2147483646 w 738"/>
                <a:gd name="T51" fmla="*/ 2147483646 h 578"/>
                <a:gd name="T52" fmla="*/ 2147483646 w 738"/>
                <a:gd name="T53" fmla="*/ 2147483646 h 578"/>
                <a:gd name="T54" fmla="*/ 2147483646 w 738"/>
                <a:gd name="T55" fmla="*/ 2147483646 h 578"/>
                <a:gd name="T56" fmla="*/ 2147483646 w 738"/>
                <a:gd name="T57" fmla="*/ 2147483646 h 578"/>
                <a:gd name="T58" fmla="*/ 2147483646 w 738"/>
                <a:gd name="T59" fmla="*/ 2147483646 h 578"/>
                <a:gd name="T60" fmla="*/ 2147483646 w 738"/>
                <a:gd name="T61" fmla="*/ 2147483646 h 578"/>
                <a:gd name="T62" fmla="*/ 2147483646 w 738"/>
                <a:gd name="T63" fmla="*/ 2147483646 h 578"/>
                <a:gd name="T64" fmla="*/ 2147483646 w 738"/>
                <a:gd name="T65" fmla="*/ 2147483646 h 578"/>
                <a:gd name="T66" fmla="*/ 2147483646 w 738"/>
                <a:gd name="T67" fmla="*/ 2147483646 h 578"/>
                <a:gd name="T68" fmla="*/ 2147483646 w 738"/>
                <a:gd name="T69" fmla="*/ 2147483646 h 578"/>
                <a:gd name="T70" fmla="*/ 2147483646 w 738"/>
                <a:gd name="T71" fmla="*/ 2147483646 h 578"/>
                <a:gd name="T72" fmla="*/ 2147483646 w 738"/>
                <a:gd name="T73" fmla="*/ 2147483646 h 578"/>
                <a:gd name="T74" fmla="*/ 2147483646 w 738"/>
                <a:gd name="T75" fmla="*/ 2147483646 h 578"/>
                <a:gd name="T76" fmla="*/ 2147483646 w 738"/>
                <a:gd name="T77" fmla="*/ 2147483646 h 578"/>
                <a:gd name="T78" fmla="*/ 2147483646 w 738"/>
                <a:gd name="T79" fmla="*/ 2147483646 h 578"/>
                <a:gd name="T80" fmla="*/ 2147483646 w 738"/>
                <a:gd name="T81" fmla="*/ 2147483646 h 578"/>
                <a:gd name="T82" fmla="*/ 2147483646 w 738"/>
                <a:gd name="T83" fmla="*/ 2147483646 h 578"/>
                <a:gd name="T84" fmla="*/ 2147483646 w 738"/>
                <a:gd name="T85" fmla="*/ 2147483646 h 578"/>
                <a:gd name="T86" fmla="*/ 2147483646 w 738"/>
                <a:gd name="T87" fmla="*/ 2147483646 h 578"/>
                <a:gd name="T88" fmla="*/ 2147483646 w 738"/>
                <a:gd name="T89" fmla="*/ 2147483646 h 578"/>
                <a:gd name="T90" fmla="*/ 2147483646 w 738"/>
                <a:gd name="T91" fmla="*/ 2147483646 h 578"/>
                <a:gd name="T92" fmla="*/ 2147483646 w 738"/>
                <a:gd name="T93" fmla="*/ 2147483646 h 578"/>
                <a:gd name="T94" fmla="*/ 2147483646 w 738"/>
                <a:gd name="T95" fmla="*/ 2147483646 h 578"/>
                <a:gd name="T96" fmla="*/ 2147483646 w 738"/>
                <a:gd name="T97" fmla="*/ 2147483646 h 578"/>
                <a:gd name="T98" fmla="*/ 2147483646 w 738"/>
                <a:gd name="T99" fmla="*/ 2147483646 h 578"/>
                <a:gd name="T100" fmla="*/ 2147483646 w 738"/>
                <a:gd name="T101" fmla="*/ 2147483646 h 578"/>
                <a:gd name="T102" fmla="*/ 2147483646 w 738"/>
                <a:gd name="T103" fmla="*/ 2147483646 h 578"/>
                <a:gd name="T104" fmla="*/ 2147483646 w 738"/>
                <a:gd name="T105" fmla="*/ 2147483646 h 578"/>
                <a:gd name="T106" fmla="*/ 2147483646 w 738"/>
                <a:gd name="T107" fmla="*/ 2147483646 h 578"/>
                <a:gd name="T108" fmla="*/ 2147483646 w 738"/>
                <a:gd name="T109" fmla="*/ 2147483646 h 578"/>
                <a:gd name="T110" fmla="*/ 2147483646 w 738"/>
                <a:gd name="T111" fmla="*/ 2147483646 h 578"/>
                <a:gd name="T112" fmla="*/ 2147483646 w 738"/>
                <a:gd name="T113" fmla="*/ 2147483646 h 578"/>
                <a:gd name="T114" fmla="*/ 2147483646 w 738"/>
                <a:gd name="T115" fmla="*/ 2147483646 h 578"/>
                <a:gd name="T116" fmla="*/ 2147483646 w 738"/>
                <a:gd name="T117" fmla="*/ 2147483646 h 578"/>
                <a:gd name="T118" fmla="*/ 2147483646 w 738"/>
                <a:gd name="T119" fmla="*/ 2147483646 h 578"/>
                <a:gd name="T120" fmla="*/ 2147483646 w 738"/>
                <a:gd name="T121" fmla="*/ 2147483646 h 578"/>
                <a:gd name="T122" fmla="*/ 2147483646 w 738"/>
                <a:gd name="T123" fmla="*/ 2147483646 h 578"/>
                <a:gd name="T124" fmla="*/ 2147483646 w 738"/>
                <a:gd name="T125" fmla="*/ 2147483646 h 57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38" h="578">
                  <a:moveTo>
                    <a:pt x="20" y="106"/>
                  </a:moveTo>
                  <a:cubicBezTo>
                    <a:pt x="20" y="107"/>
                    <a:pt x="19" y="109"/>
                    <a:pt x="19" y="110"/>
                  </a:cubicBezTo>
                  <a:cubicBezTo>
                    <a:pt x="20" y="106"/>
                    <a:pt x="18" y="110"/>
                    <a:pt x="18" y="110"/>
                  </a:cubicBezTo>
                  <a:cubicBezTo>
                    <a:pt x="18" y="108"/>
                    <a:pt x="18" y="108"/>
                    <a:pt x="19" y="106"/>
                  </a:cubicBezTo>
                  <a:cubicBezTo>
                    <a:pt x="17" y="106"/>
                    <a:pt x="17" y="108"/>
                    <a:pt x="16" y="111"/>
                  </a:cubicBezTo>
                  <a:cubicBezTo>
                    <a:pt x="16" y="113"/>
                    <a:pt x="16" y="116"/>
                    <a:pt x="15" y="118"/>
                  </a:cubicBezTo>
                  <a:cubicBezTo>
                    <a:pt x="15" y="122"/>
                    <a:pt x="13" y="120"/>
                    <a:pt x="12" y="125"/>
                  </a:cubicBezTo>
                  <a:cubicBezTo>
                    <a:pt x="12" y="125"/>
                    <a:pt x="13" y="123"/>
                    <a:pt x="13" y="123"/>
                  </a:cubicBezTo>
                  <a:cubicBezTo>
                    <a:pt x="13" y="125"/>
                    <a:pt x="13" y="127"/>
                    <a:pt x="12" y="129"/>
                  </a:cubicBezTo>
                  <a:cubicBezTo>
                    <a:pt x="12" y="130"/>
                    <a:pt x="12" y="132"/>
                    <a:pt x="11" y="133"/>
                  </a:cubicBezTo>
                  <a:cubicBezTo>
                    <a:pt x="11" y="130"/>
                    <a:pt x="10" y="133"/>
                    <a:pt x="9" y="135"/>
                  </a:cubicBezTo>
                  <a:cubicBezTo>
                    <a:pt x="10" y="136"/>
                    <a:pt x="9" y="138"/>
                    <a:pt x="9" y="141"/>
                  </a:cubicBezTo>
                  <a:cubicBezTo>
                    <a:pt x="8" y="138"/>
                    <a:pt x="8" y="145"/>
                    <a:pt x="7" y="142"/>
                  </a:cubicBezTo>
                  <a:cubicBezTo>
                    <a:pt x="7" y="146"/>
                    <a:pt x="8" y="144"/>
                    <a:pt x="8" y="146"/>
                  </a:cubicBezTo>
                  <a:cubicBezTo>
                    <a:pt x="6" y="148"/>
                    <a:pt x="8" y="146"/>
                    <a:pt x="8" y="149"/>
                  </a:cubicBezTo>
                  <a:cubicBezTo>
                    <a:pt x="7" y="150"/>
                    <a:pt x="7" y="152"/>
                    <a:pt x="7" y="150"/>
                  </a:cubicBezTo>
                  <a:cubicBezTo>
                    <a:pt x="6" y="155"/>
                    <a:pt x="6" y="157"/>
                    <a:pt x="5" y="161"/>
                  </a:cubicBezTo>
                  <a:cubicBezTo>
                    <a:pt x="6" y="162"/>
                    <a:pt x="6" y="162"/>
                    <a:pt x="6" y="163"/>
                  </a:cubicBezTo>
                  <a:cubicBezTo>
                    <a:pt x="6" y="166"/>
                    <a:pt x="5" y="170"/>
                    <a:pt x="5" y="175"/>
                  </a:cubicBezTo>
                  <a:cubicBezTo>
                    <a:pt x="3" y="174"/>
                    <a:pt x="2" y="187"/>
                    <a:pt x="1" y="191"/>
                  </a:cubicBezTo>
                  <a:cubicBezTo>
                    <a:pt x="1" y="191"/>
                    <a:pt x="2" y="190"/>
                    <a:pt x="2" y="191"/>
                  </a:cubicBezTo>
                  <a:cubicBezTo>
                    <a:pt x="1" y="194"/>
                    <a:pt x="0" y="193"/>
                    <a:pt x="1" y="196"/>
                  </a:cubicBezTo>
                  <a:cubicBezTo>
                    <a:pt x="2" y="196"/>
                    <a:pt x="1" y="192"/>
                    <a:pt x="2" y="193"/>
                  </a:cubicBezTo>
                  <a:cubicBezTo>
                    <a:pt x="2" y="197"/>
                    <a:pt x="4" y="205"/>
                    <a:pt x="3" y="209"/>
                  </a:cubicBezTo>
                  <a:cubicBezTo>
                    <a:pt x="3" y="206"/>
                    <a:pt x="2" y="205"/>
                    <a:pt x="2" y="206"/>
                  </a:cubicBezTo>
                  <a:cubicBezTo>
                    <a:pt x="2" y="208"/>
                    <a:pt x="3" y="209"/>
                    <a:pt x="3" y="213"/>
                  </a:cubicBezTo>
                  <a:cubicBezTo>
                    <a:pt x="3" y="212"/>
                    <a:pt x="2" y="212"/>
                    <a:pt x="2" y="211"/>
                  </a:cubicBezTo>
                  <a:cubicBezTo>
                    <a:pt x="1" y="216"/>
                    <a:pt x="3" y="220"/>
                    <a:pt x="3" y="224"/>
                  </a:cubicBezTo>
                  <a:cubicBezTo>
                    <a:pt x="2" y="223"/>
                    <a:pt x="2" y="223"/>
                    <a:pt x="2" y="222"/>
                  </a:cubicBezTo>
                  <a:cubicBezTo>
                    <a:pt x="1" y="219"/>
                    <a:pt x="1" y="215"/>
                    <a:pt x="1" y="212"/>
                  </a:cubicBezTo>
                  <a:cubicBezTo>
                    <a:pt x="1" y="209"/>
                    <a:pt x="1" y="205"/>
                    <a:pt x="0" y="204"/>
                  </a:cubicBezTo>
                  <a:cubicBezTo>
                    <a:pt x="1" y="210"/>
                    <a:pt x="0" y="217"/>
                    <a:pt x="1" y="225"/>
                  </a:cubicBezTo>
                  <a:cubicBezTo>
                    <a:pt x="0" y="225"/>
                    <a:pt x="3" y="236"/>
                    <a:pt x="2" y="238"/>
                  </a:cubicBezTo>
                  <a:cubicBezTo>
                    <a:pt x="2" y="240"/>
                    <a:pt x="3" y="243"/>
                    <a:pt x="3" y="245"/>
                  </a:cubicBezTo>
                  <a:cubicBezTo>
                    <a:pt x="4" y="248"/>
                    <a:pt x="4" y="251"/>
                    <a:pt x="4" y="254"/>
                  </a:cubicBezTo>
                  <a:cubicBezTo>
                    <a:pt x="5" y="257"/>
                    <a:pt x="5" y="259"/>
                    <a:pt x="5" y="262"/>
                  </a:cubicBezTo>
                  <a:cubicBezTo>
                    <a:pt x="6" y="264"/>
                    <a:pt x="6" y="266"/>
                    <a:pt x="6" y="268"/>
                  </a:cubicBezTo>
                  <a:cubicBezTo>
                    <a:pt x="6" y="267"/>
                    <a:pt x="5" y="267"/>
                    <a:pt x="5" y="267"/>
                  </a:cubicBezTo>
                  <a:cubicBezTo>
                    <a:pt x="6" y="270"/>
                    <a:pt x="6" y="271"/>
                    <a:pt x="7" y="272"/>
                  </a:cubicBezTo>
                  <a:cubicBezTo>
                    <a:pt x="7" y="271"/>
                    <a:pt x="6" y="270"/>
                    <a:pt x="7" y="270"/>
                  </a:cubicBezTo>
                  <a:cubicBezTo>
                    <a:pt x="8" y="276"/>
                    <a:pt x="8" y="278"/>
                    <a:pt x="9" y="281"/>
                  </a:cubicBezTo>
                  <a:cubicBezTo>
                    <a:pt x="9" y="281"/>
                    <a:pt x="8" y="280"/>
                    <a:pt x="8" y="280"/>
                  </a:cubicBezTo>
                  <a:cubicBezTo>
                    <a:pt x="10" y="284"/>
                    <a:pt x="8" y="285"/>
                    <a:pt x="10" y="290"/>
                  </a:cubicBezTo>
                  <a:cubicBezTo>
                    <a:pt x="11" y="289"/>
                    <a:pt x="10" y="287"/>
                    <a:pt x="11" y="289"/>
                  </a:cubicBezTo>
                  <a:cubicBezTo>
                    <a:pt x="11" y="289"/>
                    <a:pt x="11" y="291"/>
                    <a:pt x="11" y="293"/>
                  </a:cubicBezTo>
                  <a:cubicBezTo>
                    <a:pt x="12" y="294"/>
                    <a:pt x="12" y="291"/>
                    <a:pt x="13" y="294"/>
                  </a:cubicBezTo>
                  <a:cubicBezTo>
                    <a:pt x="15" y="299"/>
                    <a:pt x="15" y="299"/>
                    <a:pt x="17" y="304"/>
                  </a:cubicBezTo>
                  <a:cubicBezTo>
                    <a:pt x="16" y="304"/>
                    <a:pt x="17" y="309"/>
                    <a:pt x="16" y="307"/>
                  </a:cubicBezTo>
                  <a:cubicBezTo>
                    <a:pt x="17" y="312"/>
                    <a:pt x="17" y="313"/>
                    <a:pt x="19" y="315"/>
                  </a:cubicBezTo>
                  <a:cubicBezTo>
                    <a:pt x="18" y="315"/>
                    <a:pt x="19" y="318"/>
                    <a:pt x="17" y="316"/>
                  </a:cubicBezTo>
                  <a:cubicBezTo>
                    <a:pt x="18" y="317"/>
                    <a:pt x="18" y="317"/>
                    <a:pt x="19" y="319"/>
                  </a:cubicBezTo>
                  <a:cubicBezTo>
                    <a:pt x="19" y="318"/>
                    <a:pt x="19" y="316"/>
                    <a:pt x="21" y="318"/>
                  </a:cubicBezTo>
                  <a:cubicBezTo>
                    <a:pt x="21" y="321"/>
                    <a:pt x="22" y="323"/>
                    <a:pt x="23" y="325"/>
                  </a:cubicBezTo>
                  <a:cubicBezTo>
                    <a:pt x="24" y="328"/>
                    <a:pt x="25" y="330"/>
                    <a:pt x="25" y="332"/>
                  </a:cubicBezTo>
                  <a:cubicBezTo>
                    <a:pt x="27" y="337"/>
                    <a:pt x="29" y="341"/>
                    <a:pt x="31" y="343"/>
                  </a:cubicBezTo>
                  <a:cubicBezTo>
                    <a:pt x="31" y="343"/>
                    <a:pt x="31" y="343"/>
                    <a:pt x="30" y="343"/>
                  </a:cubicBezTo>
                  <a:cubicBezTo>
                    <a:pt x="32" y="347"/>
                    <a:pt x="32" y="347"/>
                    <a:pt x="32" y="347"/>
                  </a:cubicBezTo>
                  <a:cubicBezTo>
                    <a:pt x="32" y="346"/>
                    <a:pt x="33" y="346"/>
                    <a:pt x="34" y="348"/>
                  </a:cubicBezTo>
                  <a:cubicBezTo>
                    <a:pt x="32" y="347"/>
                    <a:pt x="34" y="350"/>
                    <a:pt x="33" y="351"/>
                  </a:cubicBezTo>
                  <a:cubicBezTo>
                    <a:pt x="31" y="348"/>
                    <a:pt x="30" y="344"/>
                    <a:pt x="28" y="340"/>
                  </a:cubicBezTo>
                  <a:cubicBezTo>
                    <a:pt x="26" y="339"/>
                    <a:pt x="22" y="329"/>
                    <a:pt x="23" y="327"/>
                  </a:cubicBezTo>
                  <a:cubicBezTo>
                    <a:pt x="22" y="331"/>
                    <a:pt x="27" y="342"/>
                    <a:pt x="30" y="345"/>
                  </a:cubicBezTo>
                  <a:cubicBezTo>
                    <a:pt x="30" y="348"/>
                    <a:pt x="31" y="350"/>
                    <a:pt x="32" y="353"/>
                  </a:cubicBezTo>
                  <a:cubicBezTo>
                    <a:pt x="33" y="355"/>
                    <a:pt x="34" y="358"/>
                    <a:pt x="36" y="361"/>
                  </a:cubicBezTo>
                  <a:cubicBezTo>
                    <a:pt x="36" y="360"/>
                    <a:pt x="37" y="362"/>
                    <a:pt x="37" y="362"/>
                  </a:cubicBezTo>
                  <a:cubicBezTo>
                    <a:pt x="39" y="362"/>
                    <a:pt x="37" y="360"/>
                    <a:pt x="38" y="360"/>
                  </a:cubicBezTo>
                  <a:cubicBezTo>
                    <a:pt x="37" y="357"/>
                    <a:pt x="37" y="360"/>
                    <a:pt x="36" y="357"/>
                  </a:cubicBezTo>
                  <a:cubicBezTo>
                    <a:pt x="38" y="357"/>
                    <a:pt x="35" y="354"/>
                    <a:pt x="36" y="354"/>
                  </a:cubicBezTo>
                  <a:cubicBezTo>
                    <a:pt x="38" y="357"/>
                    <a:pt x="40" y="363"/>
                    <a:pt x="42" y="363"/>
                  </a:cubicBezTo>
                  <a:cubicBezTo>
                    <a:pt x="42" y="364"/>
                    <a:pt x="43" y="365"/>
                    <a:pt x="44" y="367"/>
                  </a:cubicBezTo>
                  <a:cubicBezTo>
                    <a:pt x="43" y="366"/>
                    <a:pt x="43" y="367"/>
                    <a:pt x="42" y="366"/>
                  </a:cubicBezTo>
                  <a:cubicBezTo>
                    <a:pt x="44" y="370"/>
                    <a:pt x="43" y="364"/>
                    <a:pt x="45" y="369"/>
                  </a:cubicBezTo>
                  <a:cubicBezTo>
                    <a:pt x="46" y="370"/>
                    <a:pt x="45" y="371"/>
                    <a:pt x="47" y="372"/>
                  </a:cubicBezTo>
                  <a:cubicBezTo>
                    <a:pt x="47" y="375"/>
                    <a:pt x="45" y="371"/>
                    <a:pt x="45" y="373"/>
                  </a:cubicBezTo>
                  <a:cubicBezTo>
                    <a:pt x="46" y="373"/>
                    <a:pt x="49" y="378"/>
                    <a:pt x="48" y="378"/>
                  </a:cubicBezTo>
                  <a:cubicBezTo>
                    <a:pt x="48" y="379"/>
                    <a:pt x="47" y="379"/>
                    <a:pt x="47" y="377"/>
                  </a:cubicBezTo>
                  <a:cubicBezTo>
                    <a:pt x="49" y="378"/>
                    <a:pt x="44" y="373"/>
                    <a:pt x="42" y="371"/>
                  </a:cubicBezTo>
                  <a:cubicBezTo>
                    <a:pt x="42" y="370"/>
                    <a:pt x="43" y="369"/>
                    <a:pt x="42" y="368"/>
                  </a:cubicBezTo>
                  <a:cubicBezTo>
                    <a:pt x="41" y="369"/>
                    <a:pt x="40" y="364"/>
                    <a:pt x="39" y="363"/>
                  </a:cubicBezTo>
                  <a:cubicBezTo>
                    <a:pt x="38" y="365"/>
                    <a:pt x="41" y="369"/>
                    <a:pt x="42" y="371"/>
                  </a:cubicBezTo>
                  <a:cubicBezTo>
                    <a:pt x="41" y="371"/>
                    <a:pt x="40" y="368"/>
                    <a:pt x="39" y="368"/>
                  </a:cubicBezTo>
                  <a:cubicBezTo>
                    <a:pt x="41" y="371"/>
                    <a:pt x="43" y="373"/>
                    <a:pt x="43" y="375"/>
                  </a:cubicBezTo>
                  <a:cubicBezTo>
                    <a:pt x="44" y="375"/>
                    <a:pt x="46" y="380"/>
                    <a:pt x="46" y="378"/>
                  </a:cubicBezTo>
                  <a:cubicBezTo>
                    <a:pt x="45" y="376"/>
                    <a:pt x="43" y="375"/>
                    <a:pt x="43" y="374"/>
                  </a:cubicBezTo>
                  <a:cubicBezTo>
                    <a:pt x="46" y="376"/>
                    <a:pt x="46" y="378"/>
                    <a:pt x="48" y="381"/>
                  </a:cubicBezTo>
                  <a:cubicBezTo>
                    <a:pt x="49" y="381"/>
                    <a:pt x="46" y="379"/>
                    <a:pt x="48" y="379"/>
                  </a:cubicBezTo>
                  <a:cubicBezTo>
                    <a:pt x="48" y="380"/>
                    <a:pt x="48" y="380"/>
                    <a:pt x="49" y="380"/>
                  </a:cubicBezTo>
                  <a:cubicBezTo>
                    <a:pt x="51" y="384"/>
                    <a:pt x="51" y="385"/>
                    <a:pt x="52" y="388"/>
                  </a:cubicBezTo>
                  <a:cubicBezTo>
                    <a:pt x="54" y="390"/>
                    <a:pt x="52" y="387"/>
                    <a:pt x="53" y="387"/>
                  </a:cubicBezTo>
                  <a:cubicBezTo>
                    <a:pt x="53" y="388"/>
                    <a:pt x="54" y="388"/>
                    <a:pt x="54" y="389"/>
                  </a:cubicBezTo>
                  <a:cubicBezTo>
                    <a:pt x="55" y="390"/>
                    <a:pt x="55" y="391"/>
                    <a:pt x="55" y="391"/>
                  </a:cubicBezTo>
                  <a:cubicBezTo>
                    <a:pt x="54" y="392"/>
                    <a:pt x="53" y="389"/>
                    <a:pt x="53" y="390"/>
                  </a:cubicBezTo>
                  <a:cubicBezTo>
                    <a:pt x="55" y="393"/>
                    <a:pt x="55" y="394"/>
                    <a:pt x="56" y="396"/>
                  </a:cubicBezTo>
                  <a:cubicBezTo>
                    <a:pt x="58" y="397"/>
                    <a:pt x="58" y="396"/>
                    <a:pt x="60" y="398"/>
                  </a:cubicBezTo>
                  <a:cubicBezTo>
                    <a:pt x="61" y="400"/>
                    <a:pt x="60" y="400"/>
                    <a:pt x="61" y="402"/>
                  </a:cubicBezTo>
                  <a:cubicBezTo>
                    <a:pt x="62" y="402"/>
                    <a:pt x="66" y="406"/>
                    <a:pt x="68" y="410"/>
                  </a:cubicBezTo>
                  <a:cubicBezTo>
                    <a:pt x="69" y="410"/>
                    <a:pt x="70" y="411"/>
                    <a:pt x="71" y="412"/>
                  </a:cubicBezTo>
                  <a:cubicBezTo>
                    <a:pt x="69" y="409"/>
                    <a:pt x="67" y="408"/>
                    <a:pt x="67" y="406"/>
                  </a:cubicBezTo>
                  <a:cubicBezTo>
                    <a:pt x="67" y="406"/>
                    <a:pt x="68" y="407"/>
                    <a:pt x="69" y="407"/>
                  </a:cubicBezTo>
                  <a:cubicBezTo>
                    <a:pt x="67" y="405"/>
                    <a:pt x="67" y="405"/>
                    <a:pt x="66" y="404"/>
                  </a:cubicBezTo>
                  <a:cubicBezTo>
                    <a:pt x="67" y="404"/>
                    <a:pt x="62" y="400"/>
                    <a:pt x="62" y="399"/>
                  </a:cubicBezTo>
                  <a:cubicBezTo>
                    <a:pt x="63" y="399"/>
                    <a:pt x="64" y="400"/>
                    <a:pt x="64" y="399"/>
                  </a:cubicBezTo>
                  <a:cubicBezTo>
                    <a:pt x="60" y="396"/>
                    <a:pt x="56" y="390"/>
                    <a:pt x="55" y="386"/>
                  </a:cubicBezTo>
                  <a:cubicBezTo>
                    <a:pt x="54" y="388"/>
                    <a:pt x="50" y="379"/>
                    <a:pt x="53" y="382"/>
                  </a:cubicBezTo>
                  <a:cubicBezTo>
                    <a:pt x="51" y="378"/>
                    <a:pt x="52" y="381"/>
                    <a:pt x="50" y="379"/>
                  </a:cubicBezTo>
                  <a:cubicBezTo>
                    <a:pt x="50" y="378"/>
                    <a:pt x="49" y="377"/>
                    <a:pt x="50" y="377"/>
                  </a:cubicBezTo>
                  <a:cubicBezTo>
                    <a:pt x="53" y="379"/>
                    <a:pt x="54" y="382"/>
                    <a:pt x="56" y="384"/>
                  </a:cubicBezTo>
                  <a:cubicBezTo>
                    <a:pt x="57" y="387"/>
                    <a:pt x="59" y="390"/>
                    <a:pt x="60" y="393"/>
                  </a:cubicBezTo>
                  <a:cubicBezTo>
                    <a:pt x="64" y="397"/>
                    <a:pt x="65" y="399"/>
                    <a:pt x="67" y="401"/>
                  </a:cubicBezTo>
                  <a:cubicBezTo>
                    <a:pt x="67" y="402"/>
                    <a:pt x="67" y="402"/>
                    <a:pt x="67" y="402"/>
                  </a:cubicBezTo>
                  <a:cubicBezTo>
                    <a:pt x="68" y="402"/>
                    <a:pt x="73" y="409"/>
                    <a:pt x="72" y="406"/>
                  </a:cubicBezTo>
                  <a:cubicBezTo>
                    <a:pt x="70" y="405"/>
                    <a:pt x="67" y="401"/>
                    <a:pt x="67" y="400"/>
                  </a:cubicBezTo>
                  <a:cubicBezTo>
                    <a:pt x="71" y="404"/>
                    <a:pt x="72" y="406"/>
                    <a:pt x="76" y="410"/>
                  </a:cubicBezTo>
                  <a:cubicBezTo>
                    <a:pt x="74" y="410"/>
                    <a:pt x="75" y="411"/>
                    <a:pt x="76" y="413"/>
                  </a:cubicBezTo>
                  <a:cubicBezTo>
                    <a:pt x="77" y="411"/>
                    <a:pt x="80" y="416"/>
                    <a:pt x="79" y="416"/>
                  </a:cubicBezTo>
                  <a:cubicBezTo>
                    <a:pt x="81" y="418"/>
                    <a:pt x="84" y="421"/>
                    <a:pt x="86" y="424"/>
                  </a:cubicBezTo>
                  <a:cubicBezTo>
                    <a:pt x="89" y="427"/>
                    <a:pt x="92" y="430"/>
                    <a:pt x="95" y="433"/>
                  </a:cubicBezTo>
                  <a:cubicBezTo>
                    <a:pt x="96" y="435"/>
                    <a:pt x="99" y="439"/>
                    <a:pt x="102" y="440"/>
                  </a:cubicBezTo>
                  <a:cubicBezTo>
                    <a:pt x="102" y="440"/>
                    <a:pt x="101" y="440"/>
                    <a:pt x="101" y="440"/>
                  </a:cubicBezTo>
                  <a:cubicBezTo>
                    <a:pt x="103" y="442"/>
                    <a:pt x="104" y="443"/>
                    <a:pt x="104" y="444"/>
                  </a:cubicBezTo>
                  <a:cubicBezTo>
                    <a:pt x="107" y="446"/>
                    <a:pt x="102" y="441"/>
                    <a:pt x="104" y="442"/>
                  </a:cubicBezTo>
                  <a:cubicBezTo>
                    <a:pt x="106" y="444"/>
                    <a:pt x="108" y="446"/>
                    <a:pt x="108" y="447"/>
                  </a:cubicBezTo>
                  <a:cubicBezTo>
                    <a:pt x="110" y="449"/>
                    <a:pt x="114" y="452"/>
                    <a:pt x="117" y="455"/>
                  </a:cubicBezTo>
                  <a:cubicBezTo>
                    <a:pt x="121" y="457"/>
                    <a:pt x="124" y="460"/>
                    <a:pt x="126" y="462"/>
                  </a:cubicBezTo>
                  <a:cubicBezTo>
                    <a:pt x="128" y="463"/>
                    <a:pt x="135" y="468"/>
                    <a:pt x="140" y="471"/>
                  </a:cubicBezTo>
                  <a:cubicBezTo>
                    <a:pt x="145" y="475"/>
                    <a:pt x="149" y="478"/>
                    <a:pt x="144" y="476"/>
                  </a:cubicBezTo>
                  <a:cubicBezTo>
                    <a:pt x="149" y="479"/>
                    <a:pt x="155" y="482"/>
                    <a:pt x="158" y="484"/>
                  </a:cubicBezTo>
                  <a:cubicBezTo>
                    <a:pt x="155" y="482"/>
                    <a:pt x="159" y="485"/>
                    <a:pt x="158" y="485"/>
                  </a:cubicBezTo>
                  <a:cubicBezTo>
                    <a:pt x="160" y="486"/>
                    <a:pt x="160" y="486"/>
                    <a:pt x="161" y="488"/>
                  </a:cubicBezTo>
                  <a:cubicBezTo>
                    <a:pt x="162" y="486"/>
                    <a:pt x="166" y="491"/>
                    <a:pt x="168" y="491"/>
                  </a:cubicBezTo>
                  <a:cubicBezTo>
                    <a:pt x="168" y="490"/>
                    <a:pt x="167" y="490"/>
                    <a:pt x="168" y="490"/>
                  </a:cubicBezTo>
                  <a:cubicBezTo>
                    <a:pt x="168" y="491"/>
                    <a:pt x="168" y="491"/>
                    <a:pt x="169" y="493"/>
                  </a:cubicBezTo>
                  <a:cubicBezTo>
                    <a:pt x="167" y="493"/>
                    <a:pt x="167" y="492"/>
                    <a:pt x="164" y="491"/>
                  </a:cubicBezTo>
                  <a:cubicBezTo>
                    <a:pt x="165" y="492"/>
                    <a:pt x="163" y="491"/>
                    <a:pt x="162" y="492"/>
                  </a:cubicBezTo>
                  <a:cubicBezTo>
                    <a:pt x="164" y="493"/>
                    <a:pt x="166" y="494"/>
                    <a:pt x="167" y="494"/>
                  </a:cubicBezTo>
                  <a:cubicBezTo>
                    <a:pt x="169" y="495"/>
                    <a:pt x="169" y="496"/>
                    <a:pt x="170" y="496"/>
                  </a:cubicBezTo>
                  <a:cubicBezTo>
                    <a:pt x="172" y="497"/>
                    <a:pt x="174" y="498"/>
                    <a:pt x="178" y="501"/>
                  </a:cubicBezTo>
                  <a:cubicBezTo>
                    <a:pt x="179" y="500"/>
                    <a:pt x="174" y="498"/>
                    <a:pt x="174" y="498"/>
                  </a:cubicBezTo>
                  <a:cubicBezTo>
                    <a:pt x="178" y="499"/>
                    <a:pt x="178" y="499"/>
                    <a:pt x="178" y="499"/>
                  </a:cubicBezTo>
                  <a:cubicBezTo>
                    <a:pt x="178" y="499"/>
                    <a:pt x="178" y="498"/>
                    <a:pt x="177" y="498"/>
                  </a:cubicBezTo>
                  <a:cubicBezTo>
                    <a:pt x="177" y="499"/>
                    <a:pt x="175" y="496"/>
                    <a:pt x="174" y="497"/>
                  </a:cubicBezTo>
                  <a:cubicBezTo>
                    <a:pt x="173" y="496"/>
                    <a:pt x="171" y="495"/>
                    <a:pt x="172" y="495"/>
                  </a:cubicBezTo>
                  <a:cubicBezTo>
                    <a:pt x="173" y="495"/>
                    <a:pt x="176" y="497"/>
                    <a:pt x="175" y="496"/>
                  </a:cubicBezTo>
                  <a:cubicBezTo>
                    <a:pt x="173" y="495"/>
                    <a:pt x="172" y="494"/>
                    <a:pt x="171" y="493"/>
                  </a:cubicBezTo>
                  <a:cubicBezTo>
                    <a:pt x="175" y="494"/>
                    <a:pt x="184" y="500"/>
                    <a:pt x="190" y="502"/>
                  </a:cubicBezTo>
                  <a:cubicBezTo>
                    <a:pt x="191" y="503"/>
                    <a:pt x="195" y="505"/>
                    <a:pt x="199" y="507"/>
                  </a:cubicBezTo>
                  <a:cubicBezTo>
                    <a:pt x="203" y="508"/>
                    <a:pt x="207" y="509"/>
                    <a:pt x="206" y="508"/>
                  </a:cubicBezTo>
                  <a:cubicBezTo>
                    <a:pt x="208" y="510"/>
                    <a:pt x="208" y="509"/>
                    <a:pt x="209" y="511"/>
                  </a:cubicBezTo>
                  <a:cubicBezTo>
                    <a:pt x="206" y="510"/>
                    <a:pt x="200" y="507"/>
                    <a:pt x="200" y="508"/>
                  </a:cubicBezTo>
                  <a:cubicBezTo>
                    <a:pt x="203" y="509"/>
                    <a:pt x="209" y="511"/>
                    <a:pt x="205" y="511"/>
                  </a:cubicBezTo>
                  <a:cubicBezTo>
                    <a:pt x="207" y="512"/>
                    <a:pt x="207" y="511"/>
                    <a:pt x="209" y="512"/>
                  </a:cubicBezTo>
                  <a:cubicBezTo>
                    <a:pt x="209" y="513"/>
                    <a:pt x="209" y="513"/>
                    <a:pt x="209" y="513"/>
                  </a:cubicBezTo>
                  <a:cubicBezTo>
                    <a:pt x="207" y="512"/>
                    <a:pt x="201" y="510"/>
                    <a:pt x="204" y="512"/>
                  </a:cubicBezTo>
                  <a:cubicBezTo>
                    <a:pt x="206" y="511"/>
                    <a:pt x="209" y="513"/>
                    <a:pt x="210" y="514"/>
                  </a:cubicBezTo>
                  <a:cubicBezTo>
                    <a:pt x="211" y="514"/>
                    <a:pt x="214" y="515"/>
                    <a:pt x="216" y="516"/>
                  </a:cubicBezTo>
                  <a:cubicBezTo>
                    <a:pt x="219" y="517"/>
                    <a:pt x="221" y="518"/>
                    <a:pt x="221" y="519"/>
                  </a:cubicBezTo>
                  <a:cubicBezTo>
                    <a:pt x="221" y="519"/>
                    <a:pt x="220" y="519"/>
                    <a:pt x="220" y="519"/>
                  </a:cubicBezTo>
                  <a:cubicBezTo>
                    <a:pt x="218" y="518"/>
                    <a:pt x="217" y="518"/>
                    <a:pt x="215" y="517"/>
                  </a:cubicBezTo>
                  <a:cubicBezTo>
                    <a:pt x="214" y="517"/>
                    <a:pt x="213" y="516"/>
                    <a:pt x="213" y="517"/>
                  </a:cubicBezTo>
                  <a:cubicBezTo>
                    <a:pt x="212" y="516"/>
                    <a:pt x="212" y="515"/>
                    <a:pt x="213" y="515"/>
                  </a:cubicBezTo>
                  <a:cubicBezTo>
                    <a:pt x="209" y="514"/>
                    <a:pt x="212" y="516"/>
                    <a:pt x="210" y="515"/>
                  </a:cubicBezTo>
                  <a:cubicBezTo>
                    <a:pt x="209" y="514"/>
                    <a:pt x="208" y="513"/>
                    <a:pt x="206" y="514"/>
                  </a:cubicBezTo>
                  <a:cubicBezTo>
                    <a:pt x="207" y="514"/>
                    <a:pt x="211" y="516"/>
                    <a:pt x="215" y="518"/>
                  </a:cubicBezTo>
                  <a:cubicBezTo>
                    <a:pt x="220" y="520"/>
                    <a:pt x="224" y="521"/>
                    <a:pt x="227" y="522"/>
                  </a:cubicBezTo>
                  <a:cubicBezTo>
                    <a:pt x="230" y="524"/>
                    <a:pt x="240" y="525"/>
                    <a:pt x="241" y="528"/>
                  </a:cubicBezTo>
                  <a:cubicBezTo>
                    <a:pt x="243" y="528"/>
                    <a:pt x="248" y="530"/>
                    <a:pt x="248" y="531"/>
                  </a:cubicBezTo>
                  <a:cubicBezTo>
                    <a:pt x="251" y="532"/>
                    <a:pt x="250" y="530"/>
                    <a:pt x="253" y="531"/>
                  </a:cubicBezTo>
                  <a:cubicBezTo>
                    <a:pt x="257" y="533"/>
                    <a:pt x="256" y="534"/>
                    <a:pt x="258" y="536"/>
                  </a:cubicBezTo>
                  <a:cubicBezTo>
                    <a:pt x="258" y="534"/>
                    <a:pt x="265" y="536"/>
                    <a:pt x="268" y="537"/>
                  </a:cubicBezTo>
                  <a:cubicBezTo>
                    <a:pt x="267" y="537"/>
                    <a:pt x="266" y="537"/>
                    <a:pt x="266" y="537"/>
                  </a:cubicBezTo>
                  <a:cubicBezTo>
                    <a:pt x="269" y="539"/>
                    <a:pt x="270" y="537"/>
                    <a:pt x="273" y="538"/>
                  </a:cubicBezTo>
                  <a:cubicBezTo>
                    <a:pt x="274" y="540"/>
                    <a:pt x="268" y="538"/>
                    <a:pt x="271" y="539"/>
                  </a:cubicBezTo>
                  <a:cubicBezTo>
                    <a:pt x="274" y="539"/>
                    <a:pt x="275" y="541"/>
                    <a:pt x="277" y="540"/>
                  </a:cubicBezTo>
                  <a:cubicBezTo>
                    <a:pt x="278" y="540"/>
                    <a:pt x="278" y="541"/>
                    <a:pt x="279" y="541"/>
                  </a:cubicBezTo>
                  <a:cubicBezTo>
                    <a:pt x="281" y="541"/>
                    <a:pt x="297" y="542"/>
                    <a:pt x="295" y="544"/>
                  </a:cubicBezTo>
                  <a:cubicBezTo>
                    <a:pt x="310" y="545"/>
                    <a:pt x="333" y="549"/>
                    <a:pt x="348" y="548"/>
                  </a:cubicBezTo>
                  <a:cubicBezTo>
                    <a:pt x="347" y="549"/>
                    <a:pt x="348" y="549"/>
                    <a:pt x="345" y="549"/>
                  </a:cubicBezTo>
                  <a:cubicBezTo>
                    <a:pt x="345" y="549"/>
                    <a:pt x="344" y="548"/>
                    <a:pt x="342" y="549"/>
                  </a:cubicBezTo>
                  <a:cubicBezTo>
                    <a:pt x="343" y="549"/>
                    <a:pt x="344" y="549"/>
                    <a:pt x="344" y="550"/>
                  </a:cubicBezTo>
                  <a:cubicBezTo>
                    <a:pt x="341" y="550"/>
                    <a:pt x="338" y="549"/>
                    <a:pt x="337" y="550"/>
                  </a:cubicBezTo>
                  <a:cubicBezTo>
                    <a:pt x="339" y="550"/>
                    <a:pt x="345" y="551"/>
                    <a:pt x="347" y="551"/>
                  </a:cubicBezTo>
                  <a:cubicBezTo>
                    <a:pt x="348" y="550"/>
                    <a:pt x="347" y="549"/>
                    <a:pt x="349" y="549"/>
                  </a:cubicBezTo>
                  <a:cubicBezTo>
                    <a:pt x="348" y="551"/>
                    <a:pt x="353" y="549"/>
                    <a:pt x="355" y="550"/>
                  </a:cubicBezTo>
                  <a:cubicBezTo>
                    <a:pt x="352" y="550"/>
                    <a:pt x="355" y="551"/>
                    <a:pt x="356" y="551"/>
                  </a:cubicBezTo>
                  <a:cubicBezTo>
                    <a:pt x="354" y="551"/>
                    <a:pt x="356" y="550"/>
                    <a:pt x="357" y="550"/>
                  </a:cubicBezTo>
                  <a:cubicBezTo>
                    <a:pt x="360" y="550"/>
                    <a:pt x="361" y="553"/>
                    <a:pt x="364" y="551"/>
                  </a:cubicBezTo>
                  <a:cubicBezTo>
                    <a:pt x="364" y="551"/>
                    <a:pt x="360" y="552"/>
                    <a:pt x="361" y="551"/>
                  </a:cubicBezTo>
                  <a:cubicBezTo>
                    <a:pt x="362" y="549"/>
                    <a:pt x="366" y="550"/>
                    <a:pt x="369" y="550"/>
                  </a:cubicBezTo>
                  <a:cubicBezTo>
                    <a:pt x="370" y="548"/>
                    <a:pt x="374" y="547"/>
                    <a:pt x="379" y="547"/>
                  </a:cubicBezTo>
                  <a:cubicBezTo>
                    <a:pt x="375" y="548"/>
                    <a:pt x="377" y="548"/>
                    <a:pt x="377" y="549"/>
                  </a:cubicBezTo>
                  <a:cubicBezTo>
                    <a:pt x="383" y="548"/>
                    <a:pt x="386" y="548"/>
                    <a:pt x="391" y="548"/>
                  </a:cubicBezTo>
                  <a:cubicBezTo>
                    <a:pt x="390" y="548"/>
                    <a:pt x="383" y="549"/>
                    <a:pt x="385" y="549"/>
                  </a:cubicBezTo>
                  <a:cubicBezTo>
                    <a:pt x="390" y="548"/>
                    <a:pt x="390" y="549"/>
                    <a:pt x="388" y="550"/>
                  </a:cubicBezTo>
                  <a:cubicBezTo>
                    <a:pt x="392" y="549"/>
                    <a:pt x="393" y="550"/>
                    <a:pt x="396" y="549"/>
                  </a:cubicBezTo>
                  <a:cubicBezTo>
                    <a:pt x="396" y="549"/>
                    <a:pt x="397" y="549"/>
                    <a:pt x="397" y="549"/>
                  </a:cubicBezTo>
                  <a:cubicBezTo>
                    <a:pt x="397" y="550"/>
                    <a:pt x="396" y="550"/>
                    <a:pt x="394" y="551"/>
                  </a:cubicBezTo>
                  <a:cubicBezTo>
                    <a:pt x="397" y="551"/>
                    <a:pt x="398" y="551"/>
                    <a:pt x="401" y="552"/>
                  </a:cubicBezTo>
                  <a:cubicBezTo>
                    <a:pt x="402" y="551"/>
                    <a:pt x="398" y="551"/>
                    <a:pt x="400" y="551"/>
                  </a:cubicBezTo>
                  <a:cubicBezTo>
                    <a:pt x="404" y="550"/>
                    <a:pt x="403" y="549"/>
                    <a:pt x="406" y="549"/>
                  </a:cubicBezTo>
                  <a:cubicBezTo>
                    <a:pt x="406" y="551"/>
                    <a:pt x="410" y="549"/>
                    <a:pt x="412" y="549"/>
                  </a:cubicBezTo>
                  <a:cubicBezTo>
                    <a:pt x="411" y="550"/>
                    <a:pt x="409" y="550"/>
                    <a:pt x="407" y="550"/>
                  </a:cubicBezTo>
                  <a:cubicBezTo>
                    <a:pt x="405" y="550"/>
                    <a:pt x="404" y="550"/>
                    <a:pt x="403" y="551"/>
                  </a:cubicBezTo>
                  <a:cubicBezTo>
                    <a:pt x="405" y="551"/>
                    <a:pt x="409" y="551"/>
                    <a:pt x="408" y="552"/>
                  </a:cubicBezTo>
                  <a:cubicBezTo>
                    <a:pt x="406" y="553"/>
                    <a:pt x="402" y="553"/>
                    <a:pt x="401" y="554"/>
                  </a:cubicBezTo>
                  <a:cubicBezTo>
                    <a:pt x="406" y="553"/>
                    <a:pt x="409" y="552"/>
                    <a:pt x="411" y="554"/>
                  </a:cubicBezTo>
                  <a:cubicBezTo>
                    <a:pt x="411" y="552"/>
                    <a:pt x="417" y="552"/>
                    <a:pt x="420" y="551"/>
                  </a:cubicBezTo>
                  <a:cubicBezTo>
                    <a:pt x="422" y="551"/>
                    <a:pt x="420" y="551"/>
                    <a:pt x="422" y="552"/>
                  </a:cubicBezTo>
                  <a:cubicBezTo>
                    <a:pt x="424" y="551"/>
                    <a:pt x="426" y="552"/>
                    <a:pt x="426" y="551"/>
                  </a:cubicBezTo>
                  <a:cubicBezTo>
                    <a:pt x="424" y="551"/>
                    <a:pt x="426" y="550"/>
                    <a:pt x="427" y="550"/>
                  </a:cubicBezTo>
                  <a:cubicBezTo>
                    <a:pt x="427" y="551"/>
                    <a:pt x="430" y="550"/>
                    <a:pt x="432" y="549"/>
                  </a:cubicBezTo>
                  <a:cubicBezTo>
                    <a:pt x="432" y="550"/>
                    <a:pt x="434" y="550"/>
                    <a:pt x="434" y="551"/>
                  </a:cubicBezTo>
                  <a:cubicBezTo>
                    <a:pt x="438" y="549"/>
                    <a:pt x="441" y="548"/>
                    <a:pt x="445" y="548"/>
                  </a:cubicBezTo>
                  <a:cubicBezTo>
                    <a:pt x="448" y="547"/>
                    <a:pt x="452" y="547"/>
                    <a:pt x="456" y="545"/>
                  </a:cubicBezTo>
                  <a:cubicBezTo>
                    <a:pt x="457" y="545"/>
                    <a:pt x="456" y="547"/>
                    <a:pt x="457" y="546"/>
                  </a:cubicBezTo>
                  <a:cubicBezTo>
                    <a:pt x="459" y="545"/>
                    <a:pt x="461" y="544"/>
                    <a:pt x="464" y="544"/>
                  </a:cubicBezTo>
                  <a:cubicBezTo>
                    <a:pt x="464" y="544"/>
                    <a:pt x="462" y="544"/>
                    <a:pt x="462" y="545"/>
                  </a:cubicBezTo>
                  <a:cubicBezTo>
                    <a:pt x="466" y="544"/>
                    <a:pt x="478" y="539"/>
                    <a:pt x="475" y="542"/>
                  </a:cubicBezTo>
                  <a:cubicBezTo>
                    <a:pt x="476" y="541"/>
                    <a:pt x="479" y="540"/>
                    <a:pt x="481" y="539"/>
                  </a:cubicBezTo>
                  <a:cubicBezTo>
                    <a:pt x="483" y="538"/>
                    <a:pt x="485" y="538"/>
                    <a:pt x="485" y="539"/>
                  </a:cubicBezTo>
                  <a:cubicBezTo>
                    <a:pt x="488" y="537"/>
                    <a:pt x="485" y="537"/>
                    <a:pt x="486" y="537"/>
                  </a:cubicBezTo>
                  <a:cubicBezTo>
                    <a:pt x="491" y="536"/>
                    <a:pt x="495" y="534"/>
                    <a:pt x="500" y="532"/>
                  </a:cubicBezTo>
                  <a:cubicBezTo>
                    <a:pt x="504" y="530"/>
                    <a:pt x="509" y="528"/>
                    <a:pt x="513" y="527"/>
                  </a:cubicBezTo>
                  <a:cubicBezTo>
                    <a:pt x="513" y="526"/>
                    <a:pt x="521" y="525"/>
                    <a:pt x="522" y="522"/>
                  </a:cubicBezTo>
                  <a:cubicBezTo>
                    <a:pt x="524" y="522"/>
                    <a:pt x="525" y="521"/>
                    <a:pt x="525" y="522"/>
                  </a:cubicBezTo>
                  <a:cubicBezTo>
                    <a:pt x="515" y="528"/>
                    <a:pt x="510" y="530"/>
                    <a:pt x="499" y="535"/>
                  </a:cubicBezTo>
                  <a:cubicBezTo>
                    <a:pt x="500" y="536"/>
                    <a:pt x="504" y="534"/>
                    <a:pt x="505" y="535"/>
                  </a:cubicBezTo>
                  <a:cubicBezTo>
                    <a:pt x="488" y="545"/>
                    <a:pt x="471" y="552"/>
                    <a:pt x="453" y="555"/>
                  </a:cubicBezTo>
                  <a:cubicBezTo>
                    <a:pt x="434" y="562"/>
                    <a:pt x="413" y="565"/>
                    <a:pt x="394" y="570"/>
                  </a:cubicBezTo>
                  <a:cubicBezTo>
                    <a:pt x="389" y="571"/>
                    <a:pt x="381" y="572"/>
                    <a:pt x="374" y="573"/>
                  </a:cubicBezTo>
                  <a:cubicBezTo>
                    <a:pt x="367" y="574"/>
                    <a:pt x="359" y="574"/>
                    <a:pt x="352" y="574"/>
                  </a:cubicBezTo>
                  <a:cubicBezTo>
                    <a:pt x="355" y="575"/>
                    <a:pt x="360" y="575"/>
                    <a:pt x="365" y="574"/>
                  </a:cubicBezTo>
                  <a:cubicBezTo>
                    <a:pt x="368" y="574"/>
                    <a:pt x="371" y="574"/>
                    <a:pt x="373" y="574"/>
                  </a:cubicBezTo>
                  <a:cubicBezTo>
                    <a:pt x="376" y="574"/>
                    <a:pt x="378" y="574"/>
                    <a:pt x="380" y="574"/>
                  </a:cubicBezTo>
                  <a:cubicBezTo>
                    <a:pt x="379" y="575"/>
                    <a:pt x="379" y="576"/>
                    <a:pt x="379" y="576"/>
                  </a:cubicBezTo>
                  <a:cubicBezTo>
                    <a:pt x="384" y="576"/>
                    <a:pt x="389" y="577"/>
                    <a:pt x="392" y="578"/>
                  </a:cubicBezTo>
                  <a:cubicBezTo>
                    <a:pt x="397" y="577"/>
                    <a:pt x="403" y="576"/>
                    <a:pt x="408" y="576"/>
                  </a:cubicBezTo>
                  <a:cubicBezTo>
                    <a:pt x="413" y="576"/>
                    <a:pt x="417" y="576"/>
                    <a:pt x="421" y="576"/>
                  </a:cubicBezTo>
                  <a:cubicBezTo>
                    <a:pt x="424" y="575"/>
                    <a:pt x="422" y="575"/>
                    <a:pt x="425" y="574"/>
                  </a:cubicBezTo>
                  <a:cubicBezTo>
                    <a:pt x="425" y="575"/>
                    <a:pt x="427" y="575"/>
                    <a:pt x="426" y="575"/>
                  </a:cubicBezTo>
                  <a:cubicBezTo>
                    <a:pt x="429" y="575"/>
                    <a:pt x="433" y="574"/>
                    <a:pt x="434" y="574"/>
                  </a:cubicBezTo>
                  <a:cubicBezTo>
                    <a:pt x="439" y="572"/>
                    <a:pt x="439" y="574"/>
                    <a:pt x="445" y="571"/>
                  </a:cubicBezTo>
                  <a:cubicBezTo>
                    <a:pt x="445" y="572"/>
                    <a:pt x="445" y="572"/>
                    <a:pt x="445" y="572"/>
                  </a:cubicBezTo>
                  <a:cubicBezTo>
                    <a:pt x="450" y="571"/>
                    <a:pt x="454" y="570"/>
                    <a:pt x="458" y="569"/>
                  </a:cubicBezTo>
                  <a:cubicBezTo>
                    <a:pt x="463" y="568"/>
                    <a:pt x="467" y="567"/>
                    <a:pt x="471" y="565"/>
                  </a:cubicBezTo>
                  <a:cubicBezTo>
                    <a:pt x="471" y="566"/>
                    <a:pt x="473" y="566"/>
                    <a:pt x="473" y="566"/>
                  </a:cubicBezTo>
                  <a:cubicBezTo>
                    <a:pt x="478" y="564"/>
                    <a:pt x="480" y="563"/>
                    <a:pt x="483" y="563"/>
                  </a:cubicBezTo>
                  <a:cubicBezTo>
                    <a:pt x="485" y="563"/>
                    <a:pt x="486" y="562"/>
                    <a:pt x="488" y="561"/>
                  </a:cubicBezTo>
                  <a:cubicBezTo>
                    <a:pt x="490" y="561"/>
                    <a:pt x="492" y="560"/>
                    <a:pt x="494" y="559"/>
                  </a:cubicBezTo>
                  <a:cubicBezTo>
                    <a:pt x="497" y="558"/>
                    <a:pt x="501" y="557"/>
                    <a:pt x="504" y="556"/>
                  </a:cubicBezTo>
                  <a:cubicBezTo>
                    <a:pt x="511" y="553"/>
                    <a:pt x="518" y="550"/>
                    <a:pt x="525" y="545"/>
                  </a:cubicBezTo>
                  <a:cubicBezTo>
                    <a:pt x="526" y="546"/>
                    <a:pt x="527" y="545"/>
                    <a:pt x="528" y="545"/>
                  </a:cubicBezTo>
                  <a:cubicBezTo>
                    <a:pt x="530" y="543"/>
                    <a:pt x="535" y="541"/>
                    <a:pt x="539" y="538"/>
                  </a:cubicBezTo>
                  <a:cubicBezTo>
                    <a:pt x="543" y="536"/>
                    <a:pt x="547" y="533"/>
                    <a:pt x="550" y="532"/>
                  </a:cubicBezTo>
                  <a:cubicBezTo>
                    <a:pt x="551" y="530"/>
                    <a:pt x="551" y="529"/>
                    <a:pt x="552" y="528"/>
                  </a:cubicBezTo>
                  <a:cubicBezTo>
                    <a:pt x="554" y="527"/>
                    <a:pt x="551" y="530"/>
                    <a:pt x="554" y="528"/>
                  </a:cubicBezTo>
                  <a:cubicBezTo>
                    <a:pt x="557" y="526"/>
                    <a:pt x="551" y="529"/>
                    <a:pt x="553" y="527"/>
                  </a:cubicBezTo>
                  <a:cubicBezTo>
                    <a:pt x="554" y="527"/>
                    <a:pt x="555" y="526"/>
                    <a:pt x="557" y="526"/>
                  </a:cubicBezTo>
                  <a:cubicBezTo>
                    <a:pt x="555" y="525"/>
                    <a:pt x="560" y="523"/>
                    <a:pt x="562" y="521"/>
                  </a:cubicBezTo>
                  <a:cubicBezTo>
                    <a:pt x="565" y="517"/>
                    <a:pt x="573" y="511"/>
                    <a:pt x="575" y="507"/>
                  </a:cubicBezTo>
                  <a:cubicBezTo>
                    <a:pt x="580" y="503"/>
                    <a:pt x="584" y="500"/>
                    <a:pt x="586" y="497"/>
                  </a:cubicBezTo>
                  <a:cubicBezTo>
                    <a:pt x="589" y="494"/>
                    <a:pt x="590" y="491"/>
                    <a:pt x="592" y="489"/>
                  </a:cubicBezTo>
                  <a:cubicBezTo>
                    <a:pt x="594" y="488"/>
                    <a:pt x="594" y="486"/>
                    <a:pt x="596" y="486"/>
                  </a:cubicBezTo>
                  <a:cubicBezTo>
                    <a:pt x="593" y="486"/>
                    <a:pt x="593" y="487"/>
                    <a:pt x="592" y="486"/>
                  </a:cubicBezTo>
                  <a:cubicBezTo>
                    <a:pt x="592" y="485"/>
                    <a:pt x="592" y="485"/>
                    <a:pt x="593" y="484"/>
                  </a:cubicBezTo>
                  <a:cubicBezTo>
                    <a:pt x="594" y="484"/>
                    <a:pt x="593" y="485"/>
                    <a:pt x="594" y="485"/>
                  </a:cubicBezTo>
                  <a:cubicBezTo>
                    <a:pt x="596" y="482"/>
                    <a:pt x="596" y="482"/>
                    <a:pt x="598" y="480"/>
                  </a:cubicBezTo>
                  <a:cubicBezTo>
                    <a:pt x="596" y="481"/>
                    <a:pt x="596" y="480"/>
                    <a:pt x="597" y="479"/>
                  </a:cubicBezTo>
                  <a:cubicBezTo>
                    <a:pt x="599" y="477"/>
                    <a:pt x="600" y="476"/>
                    <a:pt x="601" y="475"/>
                  </a:cubicBezTo>
                  <a:cubicBezTo>
                    <a:pt x="600" y="476"/>
                    <a:pt x="598" y="477"/>
                    <a:pt x="597" y="478"/>
                  </a:cubicBezTo>
                  <a:cubicBezTo>
                    <a:pt x="596" y="479"/>
                    <a:pt x="595" y="480"/>
                    <a:pt x="594" y="481"/>
                  </a:cubicBezTo>
                  <a:cubicBezTo>
                    <a:pt x="594" y="481"/>
                    <a:pt x="593" y="481"/>
                    <a:pt x="594" y="480"/>
                  </a:cubicBezTo>
                  <a:cubicBezTo>
                    <a:pt x="598" y="476"/>
                    <a:pt x="602" y="474"/>
                    <a:pt x="607" y="469"/>
                  </a:cubicBezTo>
                  <a:cubicBezTo>
                    <a:pt x="608" y="467"/>
                    <a:pt x="605" y="469"/>
                    <a:pt x="609" y="466"/>
                  </a:cubicBezTo>
                  <a:cubicBezTo>
                    <a:pt x="609" y="467"/>
                    <a:pt x="612" y="464"/>
                    <a:pt x="610" y="467"/>
                  </a:cubicBezTo>
                  <a:cubicBezTo>
                    <a:pt x="614" y="465"/>
                    <a:pt x="612" y="464"/>
                    <a:pt x="615" y="462"/>
                  </a:cubicBezTo>
                  <a:cubicBezTo>
                    <a:pt x="616" y="462"/>
                    <a:pt x="616" y="462"/>
                    <a:pt x="616" y="462"/>
                  </a:cubicBezTo>
                  <a:cubicBezTo>
                    <a:pt x="618" y="461"/>
                    <a:pt x="616" y="461"/>
                    <a:pt x="618" y="459"/>
                  </a:cubicBezTo>
                  <a:cubicBezTo>
                    <a:pt x="622" y="457"/>
                    <a:pt x="625" y="455"/>
                    <a:pt x="628" y="453"/>
                  </a:cubicBezTo>
                  <a:cubicBezTo>
                    <a:pt x="625" y="456"/>
                    <a:pt x="622" y="460"/>
                    <a:pt x="619" y="462"/>
                  </a:cubicBezTo>
                  <a:cubicBezTo>
                    <a:pt x="620" y="460"/>
                    <a:pt x="622" y="458"/>
                    <a:pt x="622" y="457"/>
                  </a:cubicBezTo>
                  <a:cubicBezTo>
                    <a:pt x="618" y="460"/>
                    <a:pt x="619" y="462"/>
                    <a:pt x="615" y="464"/>
                  </a:cubicBezTo>
                  <a:cubicBezTo>
                    <a:pt x="611" y="470"/>
                    <a:pt x="603" y="474"/>
                    <a:pt x="601" y="478"/>
                  </a:cubicBezTo>
                  <a:cubicBezTo>
                    <a:pt x="607" y="473"/>
                    <a:pt x="614" y="471"/>
                    <a:pt x="615" y="468"/>
                  </a:cubicBezTo>
                  <a:cubicBezTo>
                    <a:pt x="615" y="469"/>
                    <a:pt x="611" y="472"/>
                    <a:pt x="611" y="471"/>
                  </a:cubicBezTo>
                  <a:cubicBezTo>
                    <a:pt x="611" y="470"/>
                    <a:pt x="611" y="470"/>
                    <a:pt x="613" y="468"/>
                  </a:cubicBezTo>
                  <a:cubicBezTo>
                    <a:pt x="616" y="467"/>
                    <a:pt x="616" y="466"/>
                    <a:pt x="620" y="462"/>
                  </a:cubicBezTo>
                  <a:cubicBezTo>
                    <a:pt x="619" y="464"/>
                    <a:pt x="624" y="459"/>
                    <a:pt x="621" y="463"/>
                  </a:cubicBezTo>
                  <a:cubicBezTo>
                    <a:pt x="623" y="462"/>
                    <a:pt x="626" y="457"/>
                    <a:pt x="628" y="458"/>
                  </a:cubicBezTo>
                  <a:cubicBezTo>
                    <a:pt x="627" y="459"/>
                    <a:pt x="623" y="462"/>
                    <a:pt x="624" y="463"/>
                  </a:cubicBezTo>
                  <a:cubicBezTo>
                    <a:pt x="626" y="461"/>
                    <a:pt x="622" y="466"/>
                    <a:pt x="625" y="463"/>
                  </a:cubicBezTo>
                  <a:cubicBezTo>
                    <a:pt x="627" y="460"/>
                    <a:pt x="630" y="460"/>
                    <a:pt x="632" y="456"/>
                  </a:cubicBezTo>
                  <a:cubicBezTo>
                    <a:pt x="632" y="457"/>
                    <a:pt x="631" y="458"/>
                    <a:pt x="632" y="458"/>
                  </a:cubicBezTo>
                  <a:cubicBezTo>
                    <a:pt x="634" y="455"/>
                    <a:pt x="634" y="456"/>
                    <a:pt x="635" y="455"/>
                  </a:cubicBezTo>
                  <a:cubicBezTo>
                    <a:pt x="635" y="453"/>
                    <a:pt x="633" y="457"/>
                    <a:pt x="632" y="456"/>
                  </a:cubicBezTo>
                  <a:cubicBezTo>
                    <a:pt x="639" y="448"/>
                    <a:pt x="640" y="446"/>
                    <a:pt x="645" y="444"/>
                  </a:cubicBezTo>
                  <a:cubicBezTo>
                    <a:pt x="645" y="445"/>
                    <a:pt x="644" y="446"/>
                    <a:pt x="644" y="446"/>
                  </a:cubicBezTo>
                  <a:cubicBezTo>
                    <a:pt x="645" y="445"/>
                    <a:pt x="645" y="445"/>
                    <a:pt x="646" y="445"/>
                  </a:cubicBezTo>
                  <a:cubicBezTo>
                    <a:pt x="649" y="442"/>
                    <a:pt x="649" y="440"/>
                    <a:pt x="650" y="439"/>
                  </a:cubicBezTo>
                  <a:cubicBezTo>
                    <a:pt x="654" y="435"/>
                    <a:pt x="660" y="430"/>
                    <a:pt x="664" y="425"/>
                  </a:cubicBezTo>
                  <a:cubicBezTo>
                    <a:pt x="669" y="419"/>
                    <a:pt x="675" y="413"/>
                    <a:pt x="679" y="406"/>
                  </a:cubicBezTo>
                  <a:cubicBezTo>
                    <a:pt x="680" y="406"/>
                    <a:pt x="678" y="408"/>
                    <a:pt x="679" y="408"/>
                  </a:cubicBezTo>
                  <a:cubicBezTo>
                    <a:pt x="681" y="404"/>
                    <a:pt x="682" y="401"/>
                    <a:pt x="679" y="403"/>
                  </a:cubicBezTo>
                  <a:cubicBezTo>
                    <a:pt x="680" y="401"/>
                    <a:pt x="681" y="402"/>
                    <a:pt x="682" y="400"/>
                  </a:cubicBezTo>
                  <a:cubicBezTo>
                    <a:pt x="680" y="399"/>
                    <a:pt x="680" y="399"/>
                    <a:pt x="680" y="399"/>
                  </a:cubicBezTo>
                  <a:cubicBezTo>
                    <a:pt x="683" y="396"/>
                    <a:pt x="683" y="394"/>
                    <a:pt x="682" y="393"/>
                  </a:cubicBezTo>
                  <a:cubicBezTo>
                    <a:pt x="681" y="394"/>
                    <a:pt x="680" y="392"/>
                    <a:pt x="678" y="394"/>
                  </a:cubicBezTo>
                  <a:cubicBezTo>
                    <a:pt x="678" y="397"/>
                    <a:pt x="677" y="398"/>
                    <a:pt x="675" y="400"/>
                  </a:cubicBezTo>
                  <a:cubicBezTo>
                    <a:pt x="675" y="401"/>
                    <a:pt x="677" y="400"/>
                    <a:pt x="675" y="403"/>
                  </a:cubicBezTo>
                  <a:cubicBezTo>
                    <a:pt x="675" y="400"/>
                    <a:pt x="674" y="402"/>
                    <a:pt x="672" y="405"/>
                  </a:cubicBezTo>
                  <a:cubicBezTo>
                    <a:pt x="671" y="404"/>
                    <a:pt x="673" y="399"/>
                    <a:pt x="676" y="397"/>
                  </a:cubicBezTo>
                  <a:cubicBezTo>
                    <a:pt x="675" y="397"/>
                    <a:pt x="675" y="397"/>
                    <a:pt x="675" y="397"/>
                  </a:cubicBezTo>
                  <a:cubicBezTo>
                    <a:pt x="672" y="401"/>
                    <a:pt x="671" y="403"/>
                    <a:pt x="669" y="407"/>
                  </a:cubicBezTo>
                  <a:cubicBezTo>
                    <a:pt x="669" y="406"/>
                    <a:pt x="670" y="404"/>
                    <a:pt x="671" y="402"/>
                  </a:cubicBezTo>
                  <a:cubicBezTo>
                    <a:pt x="669" y="404"/>
                    <a:pt x="668" y="406"/>
                    <a:pt x="666" y="409"/>
                  </a:cubicBezTo>
                  <a:cubicBezTo>
                    <a:pt x="663" y="412"/>
                    <a:pt x="661" y="414"/>
                    <a:pt x="659" y="417"/>
                  </a:cubicBezTo>
                  <a:cubicBezTo>
                    <a:pt x="657" y="419"/>
                    <a:pt x="655" y="422"/>
                    <a:pt x="653" y="423"/>
                  </a:cubicBezTo>
                  <a:cubicBezTo>
                    <a:pt x="651" y="424"/>
                    <a:pt x="650" y="425"/>
                    <a:pt x="649" y="424"/>
                  </a:cubicBezTo>
                  <a:cubicBezTo>
                    <a:pt x="647" y="426"/>
                    <a:pt x="643" y="429"/>
                    <a:pt x="641" y="433"/>
                  </a:cubicBezTo>
                  <a:cubicBezTo>
                    <a:pt x="641" y="434"/>
                    <a:pt x="643" y="432"/>
                    <a:pt x="644" y="432"/>
                  </a:cubicBezTo>
                  <a:cubicBezTo>
                    <a:pt x="642" y="435"/>
                    <a:pt x="639" y="437"/>
                    <a:pt x="637" y="438"/>
                  </a:cubicBezTo>
                  <a:cubicBezTo>
                    <a:pt x="638" y="438"/>
                    <a:pt x="634" y="442"/>
                    <a:pt x="633" y="442"/>
                  </a:cubicBezTo>
                  <a:cubicBezTo>
                    <a:pt x="633" y="444"/>
                    <a:pt x="630" y="447"/>
                    <a:pt x="629" y="447"/>
                  </a:cubicBezTo>
                  <a:cubicBezTo>
                    <a:pt x="629" y="447"/>
                    <a:pt x="629" y="446"/>
                    <a:pt x="629" y="446"/>
                  </a:cubicBezTo>
                  <a:cubicBezTo>
                    <a:pt x="630" y="445"/>
                    <a:pt x="631" y="444"/>
                    <a:pt x="631" y="443"/>
                  </a:cubicBezTo>
                  <a:cubicBezTo>
                    <a:pt x="629" y="445"/>
                    <a:pt x="629" y="445"/>
                    <a:pt x="628" y="445"/>
                  </a:cubicBezTo>
                  <a:cubicBezTo>
                    <a:pt x="627" y="447"/>
                    <a:pt x="626" y="448"/>
                    <a:pt x="626" y="449"/>
                  </a:cubicBezTo>
                  <a:cubicBezTo>
                    <a:pt x="627" y="448"/>
                    <a:pt x="627" y="446"/>
                    <a:pt x="629" y="446"/>
                  </a:cubicBezTo>
                  <a:cubicBezTo>
                    <a:pt x="628" y="447"/>
                    <a:pt x="628" y="448"/>
                    <a:pt x="626" y="451"/>
                  </a:cubicBezTo>
                  <a:cubicBezTo>
                    <a:pt x="621" y="453"/>
                    <a:pt x="623" y="450"/>
                    <a:pt x="629" y="442"/>
                  </a:cubicBezTo>
                  <a:cubicBezTo>
                    <a:pt x="631" y="441"/>
                    <a:pt x="633" y="440"/>
                    <a:pt x="635" y="438"/>
                  </a:cubicBezTo>
                  <a:cubicBezTo>
                    <a:pt x="635" y="436"/>
                    <a:pt x="632" y="439"/>
                    <a:pt x="634" y="437"/>
                  </a:cubicBezTo>
                  <a:cubicBezTo>
                    <a:pt x="635" y="435"/>
                    <a:pt x="637" y="435"/>
                    <a:pt x="637" y="433"/>
                  </a:cubicBezTo>
                  <a:cubicBezTo>
                    <a:pt x="637" y="431"/>
                    <a:pt x="635" y="436"/>
                    <a:pt x="635" y="434"/>
                  </a:cubicBezTo>
                  <a:cubicBezTo>
                    <a:pt x="636" y="431"/>
                    <a:pt x="639" y="430"/>
                    <a:pt x="641" y="426"/>
                  </a:cubicBezTo>
                  <a:cubicBezTo>
                    <a:pt x="641" y="426"/>
                    <a:pt x="641" y="426"/>
                    <a:pt x="642" y="426"/>
                  </a:cubicBezTo>
                  <a:cubicBezTo>
                    <a:pt x="643" y="424"/>
                    <a:pt x="645" y="422"/>
                    <a:pt x="647" y="419"/>
                  </a:cubicBezTo>
                  <a:cubicBezTo>
                    <a:pt x="648" y="417"/>
                    <a:pt x="651" y="415"/>
                    <a:pt x="653" y="411"/>
                  </a:cubicBezTo>
                  <a:cubicBezTo>
                    <a:pt x="653" y="412"/>
                    <a:pt x="655" y="409"/>
                    <a:pt x="656" y="410"/>
                  </a:cubicBezTo>
                  <a:cubicBezTo>
                    <a:pt x="657" y="408"/>
                    <a:pt x="658" y="406"/>
                    <a:pt x="660" y="404"/>
                  </a:cubicBezTo>
                  <a:cubicBezTo>
                    <a:pt x="661" y="402"/>
                    <a:pt x="662" y="401"/>
                    <a:pt x="663" y="400"/>
                  </a:cubicBezTo>
                  <a:cubicBezTo>
                    <a:pt x="661" y="403"/>
                    <a:pt x="659" y="407"/>
                    <a:pt x="656" y="410"/>
                  </a:cubicBezTo>
                  <a:cubicBezTo>
                    <a:pt x="653" y="414"/>
                    <a:pt x="650" y="417"/>
                    <a:pt x="648" y="419"/>
                  </a:cubicBezTo>
                  <a:cubicBezTo>
                    <a:pt x="650" y="418"/>
                    <a:pt x="653" y="414"/>
                    <a:pt x="655" y="413"/>
                  </a:cubicBezTo>
                  <a:cubicBezTo>
                    <a:pt x="657" y="411"/>
                    <a:pt x="655" y="412"/>
                    <a:pt x="657" y="409"/>
                  </a:cubicBezTo>
                  <a:cubicBezTo>
                    <a:pt x="659" y="409"/>
                    <a:pt x="661" y="407"/>
                    <a:pt x="659" y="410"/>
                  </a:cubicBezTo>
                  <a:cubicBezTo>
                    <a:pt x="661" y="408"/>
                    <a:pt x="662" y="407"/>
                    <a:pt x="662" y="404"/>
                  </a:cubicBezTo>
                  <a:cubicBezTo>
                    <a:pt x="661" y="405"/>
                    <a:pt x="661" y="407"/>
                    <a:pt x="660" y="407"/>
                  </a:cubicBezTo>
                  <a:cubicBezTo>
                    <a:pt x="660" y="405"/>
                    <a:pt x="664" y="402"/>
                    <a:pt x="666" y="400"/>
                  </a:cubicBezTo>
                  <a:cubicBezTo>
                    <a:pt x="665" y="400"/>
                    <a:pt x="663" y="403"/>
                    <a:pt x="662" y="403"/>
                  </a:cubicBezTo>
                  <a:cubicBezTo>
                    <a:pt x="664" y="400"/>
                    <a:pt x="664" y="400"/>
                    <a:pt x="666" y="397"/>
                  </a:cubicBezTo>
                  <a:cubicBezTo>
                    <a:pt x="666" y="396"/>
                    <a:pt x="665" y="396"/>
                    <a:pt x="665" y="397"/>
                  </a:cubicBezTo>
                  <a:cubicBezTo>
                    <a:pt x="667" y="392"/>
                    <a:pt x="672" y="386"/>
                    <a:pt x="672" y="383"/>
                  </a:cubicBezTo>
                  <a:cubicBezTo>
                    <a:pt x="671" y="384"/>
                    <a:pt x="670" y="386"/>
                    <a:pt x="668" y="386"/>
                  </a:cubicBezTo>
                  <a:cubicBezTo>
                    <a:pt x="671" y="383"/>
                    <a:pt x="675" y="379"/>
                    <a:pt x="677" y="375"/>
                  </a:cubicBezTo>
                  <a:cubicBezTo>
                    <a:pt x="677" y="376"/>
                    <a:pt x="675" y="379"/>
                    <a:pt x="674" y="381"/>
                  </a:cubicBezTo>
                  <a:cubicBezTo>
                    <a:pt x="677" y="379"/>
                    <a:pt x="678" y="376"/>
                    <a:pt x="678" y="374"/>
                  </a:cubicBezTo>
                  <a:cubicBezTo>
                    <a:pt x="679" y="373"/>
                    <a:pt x="681" y="374"/>
                    <a:pt x="680" y="373"/>
                  </a:cubicBezTo>
                  <a:cubicBezTo>
                    <a:pt x="682" y="371"/>
                    <a:pt x="678" y="375"/>
                    <a:pt x="680" y="372"/>
                  </a:cubicBezTo>
                  <a:cubicBezTo>
                    <a:pt x="681" y="371"/>
                    <a:pt x="681" y="371"/>
                    <a:pt x="681" y="371"/>
                  </a:cubicBezTo>
                  <a:cubicBezTo>
                    <a:pt x="681" y="372"/>
                    <a:pt x="682" y="372"/>
                    <a:pt x="683" y="371"/>
                  </a:cubicBezTo>
                  <a:cubicBezTo>
                    <a:pt x="682" y="370"/>
                    <a:pt x="684" y="368"/>
                    <a:pt x="683" y="368"/>
                  </a:cubicBezTo>
                  <a:cubicBezTo>
                    <a:pt x="682" y="370"/>
                    <a:pt x="682" y="371"/>
                    <a:pt x="681" y="371"/>
                  </a:cubicBezTo>
                  <a:cubicBezTo>
                    <a:pt x="683" y="368"/>
                    <a:pt x="684" y="366"/>
                    <a:pt x="685" y="362"/>
                  </a:cubicBezTo>
                  <a:cubicBezTo>
                    <a:pt x="686" y="363"/>
                    <a:pt x="689" y="360"/>
                    <a:pt x="689" y="357"/>
                  </a:cubicBezTo>
                  <a:cubicBezTo>
                    <a:pt x="688" y="359"/>
                    <a:pt x="687" y="361"/>
                    <a:pt x="687" y="361"/>
                  </a:cubicBezTo>
                  <a:cubicBezTo>
                    <a:pt x="689" y="358"/>
                    <a:pt x="690" y="354"/>
                    <a:pt x="691" y="351"/>
                  </a:cubicBezTo>
                  <a:cubicBezTo>
                    <a:pt x="690" y="350"/>
                    <a:pt x="688" y="352"/>
                    <a:pt x="687" y="353"/>
                  </a:cubicBezTo>
                  <a:cubicBezTo>
                    <a:pt x="688" y="354"/>
                    <a:pt x="689" y="351"/>
                    <a:pt x="689" y="353"/>
                  </a:cubicBezTo>
                  <a:cubicBezTo>
                    <a:pt x="687" y="357"/>
                    <a:pt x="685" y="359"/>
                    <a:pt x="684" y="363"/>
                  </a:cubicBezTo>
                  <a:cubicBezTo>
                    <a:pt x="682" y="365"/>
                    <a:pt x="681" y="363"/>
                    <a:pt x="680" y="365"/>
                  </a:cubicBezTo>
                  <a:cubicBezTo>
                    <a:pt x="680" y="363"/>
                    <a:pt x="679" y="364"/>
                    <a:pt x="679" y="363"/>
                  </a:cubicBezTo>
                  <a:cubicBezTo>
                    <a:pt x="678" y="365"/>
                    <a:pt x="677" y="365"/>
                    <a:pt x="677" y="364"/>
                  </a:cubicBezTo>
                  <a:cubicBezTo>
                    <a:pt x="676" y="367"/>
                    <a:pt x="676" y="366"/>
                    <a:pt x="675" y="368"/>
                  </a:cubicBezTo>
                  <a:cubicBezTo>
                    <a:pt x="673" y="369"/>
                    <a:pt x="671" y="370"/>
                    <a:pt x="669" y="373"/>
                  </a:cubicBezTo>
                  <a:cubicBezTo>
                    <a:pt x="669" y="373"/>
                    <a:pt x="672" y="370"/>
                    <a:pt x="672" y="372"/>
                  </a:cubicBezTo>
                  <a:cubicBezTo>
                    <a:pt x="670" y="374"/>
                    <a:pt x="670" y="373"/>
                    <a:pt x="669" y="375"/>
                  </a:cubicBezTo>
                  <a:cubicBezTo>
                    <a:pt x="669" y="377"/>
                    <a:pt x="675" y="368"/>
                    <a:pt x="675" y="370"/>
                  </a:cubicBezTo>
                  <a:cubicBezTo>
                    <a:pt x="674" y="372"/>
                    <a:pt x="673" y="372"/>
                    <a:pt x="671" y="375"/>
                  </a:cubicBezTo>
                  <a:cubicBezTo>
                    <a:pt x="670" y="374"/>
                    <a:pt x="667" y="379"/>
                    <a:pt x="665" y="380"/>
                  </a:cubicBezTo>
                  <a:cubicBezTo>
                    <a:pt x="666" y="379"/>
                    <a:pt x="668" y="378"/>
                    <a:pt x="668" y="377"/>
                  </a:cubicBezTo>
                  <a:cubicBezTo>
                    <a:pt x="665" y="379"/>
                    <a:pt x="668" y="375"/>
                    <a:pt x="668" y="375"/>
                  </a:cubicBezTo>
                  <a:cubicBezTo>
                    <a:pt x="668" y="375"/>
                    <a:pt x="666" y="376"/>
                    <a:pt x="666" y="375"/>
                  </a:cubicBezTo>
                  <a:cubicBezTo>
                    <a:pt x="670" y="370"/>
                    <a:pt x="673" y="363"/>
                    <a:pt x="674" y="359"/>
                  </a:cubicBezTo>
                  <a:cubicBezTo>
                    <a:pt x="672" y="362"/>
                    <a:pt x="669" y="371"/>
                    <a:pt x="666" y="373"/>
                  </a:cubicBezTo>
                  <a:cubicBezTo>
                    <a:pt x="666" y="373"/>
                    <a:pt x="664" y="372"/>
                    <a:pt x="664" y="372"/>
                  </a:cubicBezTo>
                  <a:cubicBezTo>
                    <a:pt x="664" y="374"/>
                    <a:pt x="662" y="374"/>
                    <a:pt x="661" y="376"/>
                  </a:cubicBezTo>
                  <a:cubicBezTo>
                    <a:pt x="661" y="376"/>
                    <a:pt x="662" y="376"/>
                    <a:pt x="661" y="378"/>
                  </a:cubicBezTo>
                  <a:cubicBezTo>
                    <a:pt x="660" y="377"/>
                    <a:pt x="660" y="377"/>
                    <a:pt x="660" y="377"/>
                  </a:cubicBezTo>
                  <a:cubicBezTo>
                    <a:pt x="662" y="373"/>
                    <a:pt x="664" y="370"/>
                    <a:pt x="665" y="368"/>
                  </a:cubicBezTo>
                  <a:cubicBezTo>
                    <a:pt x="665" y="368"/>
                    <a:pt x="664" y="369"/>
                    <a:pt x="664" y="369"/>
                  </a:cubicBezTo>
                  <a:cubicBezTo>
                    <a:pt x="665" y="367"/>
                    <a:pt x="666" y="367"/>
                    <a:pt x="666" y="364"/>
                  </a:cubicBezTo>
                  <a:cubicBezTo>
                    <a:pt x="669" y="364"/>
                    <a:pt x="672" y="355"/>
                    <a:pt x="676" y="352"/>
                  </a:cubicBezTo>
                  <a:cubicBezTo>
                    <a:pt x="675" y="356"/>
                    <a:pt x="676" y="355"/>
                    <a:pt x="676" y="355"/>
                  </a:cubicBezTo>
                  <a:cubicBezTo>
                    <a:pt x="676" y="353"/>
                    <a:pt x="679" y="349"/>
                    <a:pt x="680" y="350"/>
                  </a:cubicBezTo>
                  <a:cubicBezTo>
                    <a:pt x="678" y="353"/>
                    <a:pt x="678" y="351"/>
                    <a:pt x="677" y="353"/>
                  </a:cubicBezTo>
                  <a:cubicBezTo>
                    <a:pt x="678" y="354"/>
                    <a:pt x="679" y="351"/>
                    <a:pt x="680" y="349"/>
                  </a:cubicBezTo>
                  <a:cubicBezTo>
                    <a:pt x="679" y="349"/>
                    <a:pt x="679" y="348"/>
                    <a:pt x="680" y="346"/>
                  </a:cubicBezTo>
                  <a:cubicBezTo>
                    <a:pt x="681" y="346"/>
                    <a:pt x="682" y="344"/>
                    <a:pt x="683" y="345"/>
                  </a:cubicBezTo>
                  <a:cubicBezTo>
                    <a:pt x="686" y="339"/>
                    <a:pt x="686" y="341"/>
                    <a:pt x="687" y="340"/>
                  </a:cubicBezTo>
                  <a:cubicBezTo>
                    <a:pt x="689" y="336"/>
                    <a:pt x="686" y="341"/>
                    <a:pt x="687" y="338"/>
                  </a:cubicBezTo>
                  <a:cubicBezTo>
                    <a:pt x="690" y="333"/>
                    <a:pt x="692" y="331"/>
                    <a:pt x="694" y="326"/>
                  </a:cubicBezTo>
                  <a:cubicBezTo>
                    <a:pt x="695" y="326"/>
                    <a:pt x="695" y="326"/>
                    <a:pt x="695" y="327"/>
                  </a:cubicBezTo>
                  <a:cubicBezTo>
                    <a:pt x="696" y="324"/>
                    <a:pt x="699" y="322"/>
                    <a:pt x="698" y="323"/>
                  </a:cubicBezTo>
                  <a:cubicBezTo>
                    <a:pt x="698" y="325"/>
                    <a:pt x="696" y="324"/>
                    <a:pt x="697" y="326"/>
                  </a:cubicBezTo>
                  <a:cubicBezTo>
                    <a:pt x="697" y="325"/>
                    <a:pt x="698" y="324"/>
                    <a:pt x="698" y="324"/>
                  </a:cubicBezTo>
                  <a:cubicBezTo>
                    <a:pt x="699" y="322"/>
                    <a:pt x="700" y="320"/>
                    <a:pt x="701" y="320"/>
                  </a:cubicBezTo>
                  <a:cubicBezTo>
                    <a:pt x="701" y="318"/>
                    <a:pt x="704" y="312"/>
                    <a:pt x="705" y="310"/>
                  </a:cubicBezTo>
                  <a:cubicBezTo>
                    <a:pt x="706" y="310"/>
                    <a:pt x="705" y="314"/>
                    <a:pt x="705" y="314"/>
                  </a:cubicBezTo>
                  <a:cubicBezTo>
                    <a:pt x="706" y="313"/>
                    <a:pt x="707" y="312"/>
                    <a:pt x="707" y="312"/>
                  </a:cubicBezTo>
                  <a:cubicBezTo>
                    <a:pt x="707" y="313"/>
                    <a:pt x="706" y="314"/>
                    <a:pt x="707" y="315"/>
                  </a:cubicBezTo>
                  <a:cubicBezTo>
                    <a:pt x="707" y="313"/>
                    <a:pt x="708" y="311"/>
                    <a:pt x="708" y="310"/>
                  </a:cubicBezTo>
                  <a:cubicBezTo>
                    <a:pt x="704" y="312"/>
                    <a:pt x="708" y="304"/>
                    <a:pt x="708" y="303"/>
                  </a:cubicBezTo>
                  <a:cubicBezTo>
                    <a:pt x="709" y="301"/>
                    <a:pt x="709" y="299"/>
                    <a:pt x="710" y="296"/>
                  </a:cubicBezTo>
                  <a:cubicBezTo>
                    <a:pt x="709" y="297"/>
                    <a:pt x="709" y="296"/>
                    <a:pt x="709" y="293"/>
                  </a:cubicBezTo>
                  <a:cubicBezTo>
                    <a:pt x="707" y="293"/>
                    <a:pt x="705" y="292"/>
                    <a:pt x="707" y="288"/>
                  </a:cubicBezTo>
                  <a:cubicBezTo>
                    <a:pt x="706" y="289"/>
                    <a:pt x="706" y="289"/>
                    <a:pt x="706" y="289"/>
                  </a:cubicBezTo>
                  <a:cubicBezTo>
                    <a:pt x="705" y="290"/>
                    <a:pt x="705" y="294"/>
                    <a:pt x="704" y="294"/>
                  </a:cubicBezTo>
                  <a:cubicBezTo>
                    <a:pt x="704" y="293"/>
                    <a:pt x="704" y="293"/>
                    <a:pt x="705" y="290"/>
                  </a:cubicBezTo>
                  <a:cubicBezTo>
                    <a:pt x="704" y="291"/>
                    <a:pt x="706" y="288"/>
                    <a:pt x="704" y="289"/>
                  </a:cubicBezTo>
                  <a:cubicBezTo>
                    <a:pt x="704" y="291"/>
                    <a:pt x="703" y="293"/>
                    <a:pt x="702" y="293"/>
                  </a:cubicBezTo>
                  <a:cubicBezTo>
                    <a:pt x="700" y="298"/>
                    <a:pt x="701" y="300"/>
                    <a:pt x="699" y="305"/>
                  </a:cubicBezTo>
                  <a:cubicBezTo>
                    <a:pt x="699" y="305"/>
                    <a:pt x="699" y="304"/>
                    <a:pt x="699" y="304"/>
                  </a:cubicBezTo>
                  <a:cubicBezTo>
                    <a:pt x="697" y="308"/>
                    <a:pt x="696" y="312"/>
                    <a:pt x="695" y="316"/>
                  </a:cubicBezTo>
                  <a:cubicBezTo>
                    <a:pt x="695" y="316"/>
                    <a:pt x="695" y="316"/>
                    <a:pt x="694" y="316"/>
                  </a:cubicBezTo>
                  <a:cubicBezTo>
                    <a:pt x="693" y="315"/>
                    <a:pt x="695" y="314"/>
                    <a:pt x="694" y="313"/>
                  </a:cubicBezTo>
                  <a:cubicBezTo>
                    <a:pt x="696" y="311"/>
                    <a:pt x="694" y="310"/>
                    <a:pt x="696" y="309"/>
                  </a:cubicBezTo>
                  <a:cubicBezTo>
                    <a:pt x="696" y="309"/>
                    <a:pt x="697" y="307"/>
                    <a:pt x="696" y="307"/>
                  </a:cubicBezTo>
                  <a:cubicBezTo>
                    <a:pt x="695" y="308"/>
                    <a:pt x="694" y="311"/>
                    <a:pt x="694" y="309"/>
                  </a:cubicBezTo>
                  <a:cubicBezTo>
                    <a:pt x="693" y="312"/>
                    <a:pt x="693" y="314"/>
                    <a:pt x="691" y="315"/>
                  </a:cubicBezTo>
                  <a:cubicBezTo>
                    <a:pt x="693" y="313"/>
                    <a:pt x="692" y="312"/>
                    <a:pt x="692" y="311"/>
                  </a:cubicBezTo>
                  <a:cubicBezTo>
                    <a:pt x="693" y="310"/>
                    <a:pt x="695" y="306"/>
                    <a:pt x="693" y="309"/>
                  </a:cubicBezTo>
                  <a:cubicBezTo>
                    <a:pt x="694" y="306"/>
                    <a:pt x="695" y="305"/>
                    <a:pt x="695" y="303"/>
                  </a:cubicBezTo>
                  <a:cubicBezTo>
                    <a:pt x="695" y="304"/>
                    <a:pt x="693" y="306"/>
                    <a:pt x="694" y="304"/>
                  </a:cubicBezTo>
                  <a:cubicBezTo>
                    <a:pt x="695" y="301"/>
                    <a:pt x="696" y="302"/>
                    <a:pt x="697" y="300"/>
                  </a:cubicBezTo>
                  <a:cubicBezTo>
                    <a:pt x="697" y="298"/>
                    <a:pt x="696" y="301"/>
                    <a:pt x="696" y="298"/>
                  </a:cubicBezTo>
                  <a:cubicBezTo>
                    <a:pt x="696" y="301"/>
                    <a:pt x="698" y="296"/>
                    <a:pt x="698" y="294"/>
                  </a:cubicBezTo>
                  <a:cubicBezTo>
                    <a:pt x="697" y="295"/>
                    <a:pt x="698" y="293"/>
                    <a:pt x="699" y="291"/>
                  </a:cubicBezTo>
                  <a:cubicBezTo>
                    <a:pt x="697" y="289"/>
                    <a:pt x="695" y="287"/>
                    <a:pt x="696" y="282"/>
                  </a:cubicBezTo>
                  <a:cubicBezTo>
                    <a:pt x="697" y="280"/>
                    <a:pt x="696" y="280"/>
                    <a:pt x="697" y="277"/>
                  </a:cubicBezTo>
                  <a:cubicBezTo>
                    <a:pt x="698" y="275"/>
                    <a:pt x="696" y="277"/>
                    <a:pt x="696" y="275"/>
                  </a:cubicBezTo>
                  <a:cubicBezTo>
                    <a:pt x="697" y="275"/>
                    <a:pt x="698" y="275"/>
                    <a:pt x="698" y="274"/>
                  </a:cubicBezTo>
                  <a:cubicBezTo>
                    <a:pt x="698" y="273"/>
                    <a:pt x="697" y="273"/>
                    <a:pt x="697" y="272"/>
                  </a:cubicBezTo>
                  <a:cubicBezTo>
                    <a:pt x="699" y="269"/>
                    <a:pt x="700" y="272"/>
                    <a:pt x="701" y="268"/>
                  </a:cubicBezTo>
                  <a:cubicBezTo>
                    <a:pt x="701" y="268"/>
                    <a:pt x="700" y="270"/>
                    <a:pt x="700" y="269"/>
                  </a:cubicBezTo>
                  <a:cubicBezTo>
                    <a:pt x="701" y="264"/>
                    <a:pt x="701" y="261"/>
                    <a:pt x="703" y="257"/>
                  </a:cubicBezTo>
                  <a:cubicBezTo>
                    <a:pt x="705" y="258"/>
                    <a:pt x="705" y="255"/>
                    <a:pt x="706" y="253"/>
                  </a:cubicBezTo>
                  <a:cubicBezTo>
                    <a:pt x="708" y="255"/>
                    <a:pt x="706" y="255"/>
                    <a:pt x="709" y="252"/>
                  </a:cubicBezTo>
                  <a:cubicBezTo>
                    <a:pt x="709" y="253"/>
                    <a:pt x="708" y="255"/>
                    <a:pt x="708" y="256"/>
                  </a:cubicBezTo>
                  <a:cubicBezTo>
                    <a:pt x="709" y="254"/>
                    <a:pt x="710" y="253"/>
                    <a:pt x="711" y="253"/>
                  </a:cubicBezTo>
                  <a:cubicBezTo>
                    <a:pt x="711" y="254"/>
                    <a:pt x="710" y="256"/>
                    <a:pt x="710" y="256"/>
                  </a:cubicBezTo>
                  <a:cubicBezTo>
                    <a:pt x="711" y="252"/>
                    <a:pt x="713" y="256"/>
                    <a:pt x="714" y="252"/>
                  </a:cubicBezTo>
                  <a:cubicBezTo>
                    <a:pt x="712" y="253"/>
                    <a:pt x="711" y="250"/>
                    <a:pt x="711" y="247"/>
                  </a:cubicBezTo>
                  <a:cubicBezTo>
                    <a:pt x="710" y="248"/>
                    <a:pt x="710" y="250"/>
                    <a:pt x="710" y="250"/>
                  </a:cubicBezTo>
                  <a:cubicBezTo>
                    <a:pt x="711" y="244"/>
                    <a:pt x="708" y="245"/>
                    <a:pt x="710" y="238"/>
                  </a:cubicBezTo>
                  <a:cubicBezTo>
                    <a:pt x="710" y="237"/>
                    <a:pt x="711" y="238"/>
                    <a:pt x="711" y="237"/>
                  </a:cubicBezTo>
                  <a:cubicBezTo>
                    <a:pt x="710" y="235"/>
                    <a:pt x="709" y="232"/>
                    <a:pt x="709" y="228"/>
                  </a:cubicBezTo>
                  <a:cubicBezTo>
                    <a:pt x="710" y="227"/>
                    <a:pt x="711" y="226"/>
                    <a:pt x="711" y="224"/>
                  </a:cubicBezTo>
                  <a:cubicBezTo>
                    <a:pt x="711" y="225"/>
                    <a:pt x="712" y="226"/>
                    <a:pt x="712" y="227"/>
                  </a:cubicBezTo>
                  <a:cubicBezTo>
                    <a:pt x="712" y="222"/>
                    <a:pt x="714" y="221"/>
                    <a:pt x="714" y="223"/>
                  </a:cubicBezTo>
                  <a:cubicBezTo>
                    <a:pt x="715" y="220"/>
                    <a:pt x="714" y="219"/>
                    <a:pt x="714" y="216"/>
                  </a:cubicBezTo>
                  <a:cubicBezTo>
                    <a:pt x="715" y="217"/>
                    <a:pt x="715" y="214"/>
                    <a:pt x="715" y="213"/>
                  </a:cubicBezTo>
                  <a:cubicBezTo>
                    <a:pt x="717" y="215"/>
                    <a:pt x="715" y="219"/>
                    <a:pt x="715" y="221"/>
                  </a:cubicBezTo>
                  <a:cubicBezTo>
                    <a:pt x="718" y="218"/>
                    <a:pt x="715" y="231"/>
                    <a:pt x="716" y="233"/>
                  </a:cubicBezTo>
                  <a:cubicBezTo>
                    <a:pt x="718" y="232"/>
                    <a:pt x="717" y="228"/>
                    <a:pt x="717" y="223"/>
                  </a:cubicBezTo>
                  <a:cubicBezTo>
                    <a:pt x="718" y="221"/>
                    <a:pt x="719" y="220"/>
                    <a:pt x="719" y="221"/>
                  </a:cubicBezTo>
                  <a:cubicBezTo>
                    <a:pt x="719" y="216"/>
                    <a:pt x="719" y="212"/>
                    <a:pt x="721" y="208"/>
                  </a:cubicBezTo>
                  <a:cubicBezTo>
                    <a:pt x="720" y="206"/>
                    <a:pt x="720" y="209"/>
                    <a:pt x="720" y="207"/>
                  </a:cubicBezTo>
                  <a:cubicBezTo>
                    <a:pt x="720" y="206"/>
                    <a:pt x="720" y="205"/>
                    <a:pt x="720" y="205"/>
                  </a:cubicBezTo>
                  <a:cubicBezTo>
                    <a:pt x="720" y="206"/>
                    <a:pt x="720" y="207"/>
                    <a:pt x="721" y="207"/>
                  </a:cubicBezTo>
                  <a:cubicBezTo>
                    <a:pt x="721" y="205"/>
                    <a:pt x="721" y="202"/>
                    <a:pt x="723" y="201"/>
                  </a:cubicBezTo>
                  <a:cubicBezTo>
                    <a:pt x="722" y="201"/>
                    <a:pt x="722" y="197"/>
                    <a:pt x="723" y="197"/>
                  </a:cubicBezTo>
                  <a:cubicBezTo>
                    <a:pt x="723" y="198"/>
                    <a:pt x="723" y="197"/>
                    <a:pt x="723" y="198"/>
                  </a:cubicBezTo>
                  <a:cubicBezTo>
                    <a:pt x="723" y="203"/>
                    <a:pt x="723" y="207"/>
                    <a:pt x="724" y="208"/>
                  </a:cubicBezTo>
                  <a:cubicBezTo>
                    <a:pt x="726" y="204"/>
                    <a:pt x="728" y="201"/>
                    <a:pt x="729" y="196"/>
                  </a:cubicBezTo>
                  <a:cubicBezTo>
                    <a:pt x="729" y="200"/>
                    <a:pt x="728" y="201"/>
                    <a:pt x="727" y="201"/>
                  </a:cubicBezTo>
                  <a:cubicBezTo>
                    <a:pt x="728" y="202"/>
                    <a:pt x="727" y="205"/>
                    <a:pt x="728" y="205"/>
                  </a:cubicBezTo>
                  <a:cubicBezTo>
                    <a:pt x="729" y="203"/>
                    <a:pt x="729" y="200"/>
                    <a:pt x="730" y="199"/>
                  </a:cubicBezTo>
                  <a:cubicBezTo>
                    <a:pt x="731" y="198"/>
                    <a:pt x="731" y="201"/>
                    <a:pt x="731" y="202"/>
                  </a:cubicBezTo>
                  <a:cubicBezTo>
                    <a:pt x="732" y="200"/>
                    <a:pt x="732" y="197"/>
                    <a:pt x="733" y="196"/>
                  </a:cubicBezTo>
                  <a:cubicBezTo>
                    <a:pt x="734" y="194"/>
                    <a:pt x="734" y="193"/>
                    <a:pt x="735" y="193"/>
                  </a:cubicBezTo>
                  <a:cubicBezTo>
                    <a:pt x="735" y="190"/>
                    <a:pt x="734" y="192"/>
                    <a:pt x="735" y="189"/>
                  </a:cubicBezTo>
                  <a:cubicBezTo>
                    <a:pt x="736" y="188"/>
                    <a:pt x="736" y="191"/>
                    <a:pt x="737" y="189"/>
                  </a:cubicBezTo>
                  <a:cubicBezTo>
                    <a:pt x="736" y="187"/>
                    <a:pt x="735" y="187"/>
                    <a:pt x="735" y="184"/>
                  </a:cubicBezTo>
                  <a:cubicBezTo>
                    <a:pt x="736" y="184"/>
                    <a:pt x="736" y="183"/>
                    <a:pt x="736" y="182"/>
                  </a:cubicBezTo>
                  <a:cubicBezTo>
                    <a:pt x="737" y="183"/>
                    <a:pt x="736" y="188"/>
                    <a:pt x="737" y="187"/>
                  </a:cubicBezTo>
                  <a:cubicBezTo>
                    <a:pt x="737" y="185"/>
                    <a:pt x="738" y="183"/>
                    <a:pt x="738" y="180"/>
                  </a:cubicBezTo>
                  <a:cubicBezTo>
                    <a:pt x="737" y="181"/>
                    <a:pt x="736" y="184"/>
                    <a:pt x="736" y="180"/>
                  </a:cubicBezTo>
                  <a:cubicBezTo>
                    <a:pt x="737" y="178"/>
                    <a:pt x="738" y="177"/>
                    <a:pt x="738" y="175"/>
                  </a:cubicBezTo>
                  <a:cubicBezTo>
                    <a:pt x="736" y="178"/>
                    <a:pt x="735" y="178"/>
                    <a:pt x="733" y="175"/>
                  </a:cubicBezTo>
                  <a:cubicBezTo>
                    <a:pt x="733" y="178"/>
                    <a:pt x="732" y="177"/>
                    <a:pt x="732" y="178"/>
                  </a:cubicBezTo>
                  <a:cubicBezTo>
                    <a:pt x="732" y="176"/>
                    <a:pt x="732" y="173"/>
                    <a:pt x="731" y="174"/>
                  </a:cubicBezTo>
                  <a:cubicBezTo>
                    <a:pt x="731" y="177"/>
                    <a:pt x="731" y="176"/>
                    <a:pt x="730" y="178"/>
                  </a:cubicBezTo>
                  <a:cubicBezTo>
                    <a:pt x="732" y="177"/>
                    <a:pt x="734" y="183"/>
                    <a:pt x="732" y="186"/>
                  </a:cubicBezTo>
                  <a:cubicBezTo>
                    <a:pt x="732" y="185"/>
                    <a:pt x="731" y="184"/>
                    <a:pt x="731" y="185"/>
                  </a:cubicBezTo>
                  <a:cubicBezTo>
                    <a:pt x="731" y="188"/>
                    <a:pt x="732" y="188"/>
                    <a:pt x="731" y="190"/>
                  </a:cubicBezTo>
                  <a:cubicBezTo>
                    <a:pt x="731" y="185"/>
                    <a:pt x="730" y="190"/>
                    <a:pt x="729" y="191"/>
                  </a:cubicBezTo>
                  <a:cubicBezTo>
                    <a:pt x="728" y="191"/>
                    <a:pt x="728" y="191"/>
                    <a:pt x="728" y="191"/>
                  </a:cubicBezTo>
                  <a:cubicBezTo>
                    <a:pt x="728" y="188"/>
                    <a:pt x="727" y="184"/>
                    <a:pt x="728" y="181"/>
                  </a:cubicBezTo>
                  <a:cubicBezTo>
                    <a:pt x="728" y="182"/>
                    <a:pt x="728" y="186"/>
                    <a:pt x="729" y="186"/>
                  </a:cubicBezTo>
                  <a:cubicBezTo>
                    <a:pt x="729" y="182"/>
                    <a:pt x="729" y="180"/>
                    <a:pt x="730" y="178"/>
                  </a:cubicBezTo>
                  <a:cubicBezTo>
                    <a:pt x="729" y="176"/>
                    <a:pt x="729" y="176"/>
                    <a:pt x="729" y="175"/>
                  </a:cubicBezTo>
                  <a:cubicBezTo>
                    <a:pt x="728" y="176"/>
                    <a:pt x="728" y="178"/>
                    <a:pt x="728" y="178"/>
                  </a:cubicBezTo>
                  <a:cubicBezTo>
                    <a:pt x="728" y="177"/>
                    <a:pt x="728" y="177"/>
                    <a:pt x="728" y="175"/>
                  </a:cubicBezTo>
                  <a:cubicBezTo>
                    <a:pt x="727" y="175"/>
                    <a:pt x="727" y="175"/>
                    <a:pt x="727" y="175"/>
                  </a:cubicBezTo>
                  <a:cubicBezTo>
                    <a:pt x="727" y="176"/>
                    <a:pt x="727" y="176"/>
                    <a:pt x="727" y="176"/>
                  </a:cubicBezTo>
                  <a:cubicBezTo>
                    <a:pt x="727" y="182"/>
                    <a:pt x="726" y="187"/>
                    <a:pt x="725" y="189"/>
                  </a:cubicBezTo>
                  <a:cubicBezTo>
                    <a:pt x="726" y="185"/>
                    <a:pt x="725" y="186"/>
                    <a:pt x="725" y="181"/>
                  </a:cubicBezTo>
                  <a:cubicBezTo>
                    <a:pt x="726" y="181"/>
                    <a:pt x="726" y="181"/>
                    <a:pt x="726" y="181"/>
                  </a:cubicBezTo>
                  <a:cubicBezTo>
                    <a:pt x="726" y="178"/>
                    <a:pt x="726" y="178"/>
                    <a:pt x="726" y="175"/>
                  </a:cubicBezTo>
                  <a:cubicBezTo>
                    <a:pt x="726" y="177"/>
                    <a:pt x="726" y="179"/>
                    <a:pt x="724" y="179"/>
                  </a:cubicBezTo>
                  <a:cubicBezTo>
                    <a:pt x="725" y="182"/>
                    <a:pt x="725" y="188"/>
                    <a:pt x="724" y="191"/>
                  </a:cubicBezTo>
                  <a:cubicBezTo>
                    <a:pt x="725" y="187"/>
                    <a:pt x="722" y="190"/>
                    <a:pt x="722" y="190"/>
                  </a:cubicBezTo>
                  <a:cubicBezTo>
                    <a:pt x="723" y="194"/>
                    <a:pt x="725" y="192"/>
                    <a:pt x="723" y="197"/>
                  </a:cubicBezTo>
                  <a:cubicBezTo>
                    <a:pt x="723" y="194"/>
                    <a:pt x="723" y="194"/>
                    <a:pt x="722" y="194"/>
                  </a:cubicBezTo>
                  <a:cubicBezTo>
                    <a:pt x="722" y="197"/>
                    <a:pt x="721" y="197"/>
                    <a:pt x="720" y="199"/>
                  </a:cubicBezTo>
                  <a:cubicBezTo>
                    <a:pt x="721" y="196"/>
                    <a:pt x="720" y="196"/>
                    <a:pt x="720" y="195"/>
                  </a:cubicBezTo>
                  <a:cubicBezTo>
                    <a:pt x="719" y="196"/>
                    <a:pt x="719" y="195"/>
                    <a:pt x="719" y="194"/>
                  </a:cubicBezTo>
                  <a:cubicBezTo>
                    <a:pt x="719" y="193"/>
                    <a:pt x="719" y="192"/>
                    <a:pt x="718" y="194"/>
                  </a:cubicBezTo>
                  <a:cubicBezTo>
                    <a:pt x="719" y="196"/>
                    <a:pt x="719" y="197"/>
                    <a:pt x="719" y="199"/>
                  </a:cubicBezTo>
                  <a:cubicBezTo>
                    <a:pt x="717" y="199"/>
                    <a:pt x="716" y="206"/>
                    <a:pt x="715" y="202"/>
                  </a:cubicBezTo>
                  <a:cubicBezTo>
                    <a:pt x="716" y="199"/>
                    <a:pt x="716" y="198"/>
                    <a:pt x="716" y="195"/>
                  </a:cubicBezTo>
                  <a:cubicBezTo>
                    <a:pt x="715" y="195"/>
                    <a:pt x="715" y="197"/>
                    <a:pt x="715" y="197"/>
                  </a:cubicBezTo>
                  <a:cubicBezTo>
                    <a:pt x="715" y="194"/>
                    <a:pt x="715" y="191"/>
                    <a:pt x="714" y="189"/>
                  </a:cubicBezTo>
                  <a:cubicBezTo>
                    <a:pt x="714" y="191"/>
                    <a:pt x="712" y="191"/>
                    <a:pt x="712" y="191"/>
                  </a:cubicBezTo>
                  <a:cubicBezTo>
                    <a:pt x="714" y="189"/>
                    <a:pt x="712" y="183"/>
                    <a:pt x="713" y="181"/>
                  </a:cubicBezTo>
                  <a:cubicBezTo>
                    <a:pt x="713" y="183"/>
                    <a:pt x="712" y="182"/>
                    <a:pt x="711" y="181"/>
                  </a:cubicBezTo>
                  <a:cubicBezTo>
                    <a:pt x="711" y="183"/>
                    <a:pt x="712" y="186"/>
                    <a:pt x="710" y="185"/>
                  </a:cubicBezTo>
                  <a:cubicBezTo>
                    <a:pt x="711" y="182"/>
                    <a:pt x="711" y="179"/>
                    <a:pt x="710" y="176"/>
                  </a:cubicBezTo>
                  <a:cubicBezTo>
                    <a:pt x="711" y="175"/>
                    <a:pt x="711" y="174"/>
                    <a:pt x="713" y="174"/>
                  </a:cubicBezTo>
                  <a:cubicBezTo>
                    <a:pt x="712" y="172"/>
                    <a:pt x="712" y="171"/>
                    <a:pt x="712" y="171"/>
                  </a:cubicBezTo>
                  <a:cubicBezTo>
                    <a:pt x="712" y="174"/>
                    <a:pt x="710" y="171"/>
                    <a:pt x="709" y="172"/>
                  </a:cubicBezTo>
                  <a:cubicBezTo>
                    <a:pt x="709" y="169"/>
                    <a:pt x="708" y="170"/>
                    <a:pt x="708" y="167"/>
                  </a:cubicBezTo>
                  <a:cubicBezTo>
                    <a:pt x="709" y="167"/>
                    <a:pt x="710" y="164"/>
                    <a:pt x="711" y="167"/>
                  </a:cubicBezTo>
                  <a:cubicBezTo>
                    <a:pt x="711" y="164"/>
                    <a:pt x="711" y="163"/>
                    <a:pt x="711" y="160"/>
                  </a:cubicBezTo>
                  <a:cubicBezTo>
                    <a:pt x="712" y="159"/>
                    <a:pt x="713" y="157"/>
                    <a:pt x="714" y="153"/>
                  </a:cubicBezTo>
                  <a:cubicBezTo>
                    <a:pt x="713" y="151"/>
                    <a:pt x="713" y="154"/>
                    <a:pt x="713" y="151"/>
                  </a:cubicBezTo>
                  <a:cubicBezTo>
                    <a:pt x="713" y="150"/>
                    <a:pt x="713" y="148"/>
                    <a:pt x="714" y="148"/>
                  </a:cubicBezTo>
                  <a:cubicBezTo>
                    <a:pt x="714" y="150"/>
                    <a:pt x="713" y="152"/>
                    <a:pt x="714" y="151"/>
                  </a:cubicBezTo>
                  <a:cubicBezTo>
                    <a:pt x="714" y="146"/>
                    <a:pt x="715" y="144"/>
                    <a:pt x="715" y="141"/>
                  </a:cubicBezTo>
                  <a:cubicBezTo>
                    <a:pt x="716" y="144"/>
                    <a:pt x="718" y="149"/>
                    <a:pt x="717" y="153"/>
                  </a:cubicBezTo>
                  <a:cubicBezTo>
                    <a:pt x="716" y="153"/>
                    <a:pt x="716" y="151"/>
                    <a:pt x="716" y="151"/>
                  </a:cubicBezTo>
                  <a:cubicBezTo>
                    <a:pt x="715" y="154"/>
                    <a:pt x="716" y="155"/>
                    <a:pt x="716" y="158"/>
                  </a:cubicBezTo>
                  <a:cubicBezTo>
                    <a:pt x="716" y="159"/>
                    <a:pt x="717" y="159"/>
                    <a:pt x="717" y="159"/>
                  </a:cubicBezTo>
                  <a:cubicBezTo>
                    <a:pt x="717" y="158"/>
                    <a:pt x="717" y="156"/>
                    <a:pt x="717" y="156"/>
                  </a:cubicBezTo>
                  <a:cubicBezTo>
                    <a:pt x="719" y="156"/>
                    <a:pt x="719" y="159"/>
                    <a:pt x="719" y="162"/>
                  </a:cubicBezTo>
                  <a:cubicBezTo>
                    <a:pt x="720" y="158"/>
                    <a:pt x="722" y="157"/>
                    <a:pt x="724" y="158"/>
                  </a:cubicBezTo>
                  <a:cubicBezTo>
                    <a:pt x="724" y="156"/>
                    <a:pt x="724" y="154"/>
                    <a:pt x="724" y="151"/>
                  </a:cubicBezTo>
                  <a:cubicBezTo>
                    <a:pt x="725" y="154"/>
                    <a:pt x="724" y="148"/>
                    <a:pt x="724" y="147"/>
                  </a:cubicBezTo>
                  <a:cubicBezTo>
                    <a:pt x="725" y="150"/>
                    <a:pt x="725" y="148"/>
                    <a:pt x="726" y="146"/>
                  </a:cubicBezTo>
                  <a:cubicBezTo>
                    <a:pt x="726" y="146"/>
                    <a:pt x="726" y="149"/>
                    <a:pt x="727" y="149"/>
                  </a:cubicBezTo>
                  <a:cubicBezTo>
                    <a:pt x="727" y="148"/>
                    <a:pt x="727" y="145"/>
                    <a:pt x="728" y="144"/>
                  </a:cubicBezTo>
                  <a:cubicBezTo>
                    <a:pt x="726" y="145"/>
                    <a:pt x="726" y="145"/>
                    <a:pt x="725" y="144"/>
                  </a:cubicBezTo>
                  <a:cubicBezTo>
                    <a:pt x="725" y="147"/>
                    <a:pt x="723" y="146"/>
                    <a:pt x="724" y="148"/>
                  </a:cubicBezTo>
                  <a:cubicBezTo>
                    <a:pt x="723" y="149"/>
                    <a:pt x="723" y="145"/>
                    <a:pt x="723" y="145"/>
                  </a:cubicBezTo>
                  <a:cubicBezTo>
                    <a:pt x="722" y="147"/>
                    <a:pt x="722" y="148"/>
                    <a:pt x="722" y="149"/>
                  </a:cubicBezTo>
                  <a:cubicBezTo>
                    <a:pt x="723" y="149"/>
                    <a:pt x="723" y="148"/>
                    <a:pt x="723" y="149"/>
                  </a:cubicBezTo>
                  <a:cubicBezTo>
                    <a:pt x="723" y="151"/>
                    <a:pt x="722" y="154"/>
                    <a:pt x="721" y="155"/>
                  </a:cubicBezTo>
                  <a:cubicBezTo>
                    <a:pt x="720" y="150"/>
                    <a:pt x="722" y="150"/>
                    <a:pt x="722" y="145"/>
                  </a:cubicBezTo>
                  <a:cubicBezTo>
                    <a:pt x="722" y="146"/>
                    <a:pt x="722" y="144"/>
                    <a:pt x="723" y="143"/>
                  </a:cubicBezTo>
                  <a:cubicBezTo>
                    <a:pt x="723" y="140"/>
                    <a:pt x="722" y="143"/>
                    <a:pt x="722" y="139"/>
                  </a:cubicBezTo>
                  <a:cubicBezTo>
                    <a:pt x="722" y="137"/>
                    <a:pt x="723" y="139"/>
                    <a:pt x="723" y="137"/>
                  </a:cubicBezTo>
                  <a:cubicBezTo>
                    <a:pt x="722" y="136"/>
                    <a:pt x="722" y="138"/>
                    <a:pt x="721" y="137"/>
                  </a:cubicBezTo>
                  <a:cubicBezTo>
                    <a:pt x="721" y="140"/>
                    <a:pt x="721" y="141"/>
                    <a:pt x="720" y="141"/>
                  </a:cubicBezTo>
                  <a:cubicBezTo>
                    <a:pt x="719" y="137"/>
                    <a:pt x="722" y="133"/>
                    <a:pt x="720" y="131"/>
                  </a:cubicBezTo>
                  <a:cubicBezTo>
                    <a:pt x="720" y="133"/>
                    <a:pt x="720" y="134"/>
                    <a:pt x="720" y="135"/>
                  </a:cubicBezTo>
                  <a:cubicBezTo>
                    <a:pt x="719" y="135"/>
                    <a:pt x="719" y="138"/>
                    <a:pt x="719" y="135"/>
                  </a:cubicBezTo>
                  <a:cubicBezTo>
                    <a:pt x="720" y="133"/>
                    <a:pt x="718" y="133"/>
                    <a:pt x="717" y="130"/>
                  </a:cubicBezTo>
                  <a:cubicBezTo>
                    <a:pt x="716" y="133"/>
                    <a:pt x="717" y="134"/>
                    <a:pt x="716" y="136"/>
                  </a:cubicBezTo>
                  <a:cubicBezTo>
                    <a:pt x="716" y="134"/>
                    <a:pt x="715" y="137"/>
                    <a:pt x="715" y="135"/>
                  </a:cubicBezTo>
                  <a:cubicBezTo>
                    <a:pt x="715" y="133"/>
                    <a:pt x="717" y="132"/>
                    <a:pt x="715" y="131"/>
                  </a:cubicBezTo>
                  <a:cubicBezTo>
                    <a:pt x="715" y="133"/>
                    <a:pt x="714" y="132"/>
                    <a:pt x="714" y="133"/>
                  </a:cubicBezTo>
                  <a:cubicBezTo>
                    <a:pt x="714" y="136"/>
                    <a:pt x="715" y="136"/>
                    <a:pt x="714" y="137"/>
                  </a:cubicBezTo>
                  <a:cubicBezTo>
                    <a:pt x="713" y="135"/>
                    <a:pt x="714" y="130"/>
                    <a:pt x="713" y="130"/>
                  </a:cubicBezTo>
                  <a:cubicBezTo>
                    <a:pt x="713" y="131"/>
                    <a:pt x="712" y="133"/>
                    <a:pt x="712" y="134"/>
                  </a:cubicBezTo>
                  <a:cubicBezTo>
                    <a:pt x="711" y="131"/>
                    <a:pt x="710" y="130"/>
                    <a:pt x="710" y="127"/>
                  </a:cubicBezTo>
                  <a:cubicBezTo>
                    <a:pt x="711" y="128"/>
                    <a:pt x="709" y="122"/>
                    <a:pt x="710" y="121"/>
                  </a:cubicBezTo>
                  <a:cubicBezTo>
                    <a:pt x="711" y="122"/>
                    <a:pt x="711" y="125"/>
                    <a:pt x="711" y="128"/>
                  </a:cubicBezTo>
                  <a:cubicBezTo>
                    <a:pt x="712" y="126"/>
                    <a:pt x="712" y="126"/>
                    <a:pt x="713" y="127"/>
                  </a:cubicBezTo>
                  <a:cubicBezTo>
                    <a:pt x="712" y="124"/>
                    <a:pt x="712" y="122"/>
                    <a:pt x="714" y="123"/>
                  </a:cubicBezTo>
                  <a:cubicBezTo>
                    <a:pt x="712" y="120"/>
                    <a:pt x="713" y="115"/>
                    <a:pt x="711" y="108"/>
                  </a:cubicBezTo>
                  <a:cubicBezTo>
                    <a:pt x="710" y="110"/>
                    <a:pt x="710" y="106"/>
                    <a:pt x="711" y="105"/>
                  </a:cubicBezTo>
                  <a:cubicBezTo>
                    <a:pt x="710" y="105"/>
                    <a:pt x="710" y="108"/>
                    <a:pt x="709" y="106"/>
                  </a:cubicBezTo>
                  <a:cubicBezTo>
                    <a:pt x="708" y="105"/>
                    <a:pt x="709" y="105"/>
                    <a:pt x="708" y="103"/>
                  </a:cubicBezTo>
                  <a:cubicBezTo>
                    <a:pt x="707" y="104"/>
                    <a:pt x="706" y="101"/>
                    <a:pt x="705" y="101"/>
                  </a:cubicBezTo>
                  <a:cubicBezTo>
                    <a:pt x="705" y="102"/>
                    <a:pt x="706" y="103"/>
                    <a:pt x="705" y="103"/>
                  </a:cubicBezTo>
                  <a:cubicBezTo>
                    <a:pt x="705" y="100"/>
                    <a:pt x="704" y="97"/>
                    <a:pt x="704" y="94"/>
                  </a:cubicBezTo>
                  <a:cubicBezTo>
                    <a:pt x="706" y="96"/>
                    <a:pt x="708" y="93"/>
                    <a:pt x="708" y="89"/>
                  </a:cubicBezTo>
                  <a:cubicBezTo>
                    <a:pt x="708" y="90"/>
                    <a:pt x="709" y="91"/>
                    <a:pt x="710" y="92"/>
                  </a:cubicBezTo>
                  <a:cubicBezTo>
                    <a:pt x="711" y="94"/>
                    <a:pt x="711" y="94"/>
                    <a:pt x="712" y="93"/>
                  </a:cubicBezTo>
                  <a:cubicBezTo>
                    <a:pt x="711" y="92"/>
                    <a:pt x="710" y="92"/>
                    <a:pt x="710" y="89"/>
                  </a:cubicBezTo>
                  <a:cubicBezTo>
                    <a:pt x="710" y="89"/>
                    <a:pt x="712" y="91"/>
                    <a:pt x="711" y="88"/>
                  </a:cubicBezTo>
                  <a:cubicBezTo>
                    <a:pt x="710" y="85"/>
                    <a:pt x="709" y="88"/>
                    <a:pt x="707" y="86"/>
                  </a:cubicBezTo>
                  <a:cubicBezTo>
                    <a:pt x="707" y="87"/>
                    <a:pt x="708" y="89"/>
                    <a:pt x="707" y="89"/>
                  </a:cubicBezTo>
                  <a:cubicBezTo>
                    <a:pt x="706" y="86"/>
                    <a:pt x="705" y="86"/>
                    <a:pt x="705" y="84"/>
                  </a:cubicBezTo>
                  <a:cubicBezTo>
                    <a:pt x="703" y="83"/>
                    <a:pt x="700" y="84"/>
                    <a:pt x="698" y="81"/>
                  </a:cubicBezTo>
                  <a:cubicBezTo>
                    <a:pt x="698" y="84"/>
                    <a:pt x="700" y="83"/>
                    <a:pt x="700" y="86"/>
                  </a:cubicBezTo>
                  <a:cubicBezTo>
                    <a:pt x="699" y="86"/>
                    <a:pt x="698" y="84"/>
                    <a:pt x="698" y="84"/>
                  </a:cubicBezTo>
                  <a:cubicBezTo>
                    <a:pt x="698" y="85"/>
                    <a:pt x="699" y="87"/>
                    <a:pt x="698" y="87"/>
                  </a:cubicBezTo>
                  <a:cubicBezTo>
                    <a:pt x="698" y="86"/>
                    <a:pt x="697" y="84"/>
                    <a:pt x="697" y="84"/>
                  </a:cubicBezTo>
                  <a:cubicBezTo>
                    <a:pt x="696" y="86"/>
                    <a:pt x="697" y="88"/>
                    <a:pt x="696" y="89"/>
                  </a:cubicBezTo>
                  <a:cubicBezTo>
                    <a:pt x="694" y="83"/>
                    <a:pt x="692" y="85"/>
                    <a:pt x="693" y="89"/>
                  </a:cubicBezTo>
                  <a:cubicBezTo>
                    <a:pt x="692" y="89"/>
                    <a:pt x="691" y="87"/>
                    <a:pt x="689" y="85"/>
                  </a:cubicBezTo>
                  <a:cubicBezTo>
                    <a:pt x="690" y="82"/>
                    <a:pt x="691" y="84"/>
                    <a:pt x="692" y="83"/>
                  </a:cubicBezTo>
                  <a:cubicBezTo>
                    <a:pt x="691" y="80"/>
                    <a:pt x="690" y="80"/>
                    <a:pt x="689" y="80"/>
                  </a:cubicBezTo>
                  <a:cubicBezTo>
                    <a:pt x="688" y="80"/>
                    <a:pt x="688" y="82"/>
                    <a:pt x="689" y="83"/>
                  </a:cubicBezTo>
                  <a:cubicBezTo>
                    <a:pt x="688" y="82"/>
                    <a:pt x="687" y="81"/>
                    <a:pt x="687" y="79"/>
                  </a:cubicBezTo>
                  <a:cubicBezTo>
                    <a:pt x="686" y="80"/>
                    <a:pt x="686" y="76"/>
                    <a:pt x="685" y="77"/>
                  </a:cubicBezTo>
                  <a:cubicBezTo>
                    <a:pt x="686" y="79"/>
                    <a:pt x="686" y="80"/>
                    <a:pt x="686" y="80"/>
                  </a:cubicBezTo>
                  <a:cubicBezTo>
                    <a:pt x="685" y="80"/>
                    <a:pt x="684" y="78"/>
                    <a:pt x="684" y="77"/>
                  </a:cubicBezTo>
                  <a:cubicBezTo>
                    <a:pt x="682" y="79"/>
                    <a:pt x="682" y="78"/>
                    <a:pt x="679" y="79"/>
                  </a:cubicBezTo>
                  <a:cubicBezTo>
                    <a:pt x="679" y="81"/>
                    <a:pt x="680" y="83"/>
                    <a:pt x="680" y="84"/>
                  </a:cubicBezTo>
                  <a:cubicBezTo>
                    <a:pt x="679" y="83"/>
                    <a:pt x="678" y="83"/>
                    <a:pt x="678" y="84"/>
                  </a:cubicBezTo>
                  <a:cubicBezTo>
                    <a:pt x="677" y="83"/>
                    <a:pt x="677" y="82"/>
                    <a:pt x="677" y="82"/>
                  </a:cubicBezTo>
                  <a:cubicBezTo>
                    <a:pt x="675" y="81"/>
                    <a:pt x="676" y="84"/>
                    <a:pt x="675" y="84"/>
                  </a:cubicBezTo>
                  <a:cubicBezTo>
                    <a:pt x="674" y="82"/>
                    <a:pt x="673" y="79"/>
                    <a:pt x="673" y="78"/>
                  </a:cubicBezTo>
                  <a:cubicBezTo>
                    <a:pt x="673" y="78"/>
                    <a:pt x="673" y="77"/>
                    <a:pt x="672" y="78"/>
                  </a:cubicBezTo>
                  <a:cubicBezTo>
                    <a:pt x="673" y="80"/>
                    <a:pt x="674" y="81"/>
                    <a:pt x="674" y="83"/>
                  </a:cubicBezTo>
                  <a:cubicBezTo>
                    <a:pt x="673" y="83"/>
                    <a:pt x="672" y="81"/>
                    <a:pt x="672" y="80"/>
                  </a:cubicBezTo>
                  <a:cubicBezTo>
                    <a:pt x="670" y="79"/>
                    <a:pt x="665" y="70"/>
                    <a:pt x="666" y="78"/>
                  </a:cubicBezTo>
                  <a:cubicBezTo>
                    <a:pt x="666" y="77"/>
                    <a:pt x="665" y="77"/>
                    <a:pt x="665" y="76"/>
                  </a:cubicBezTo>
                  <a:cubicBezTo>
                    <a:pt x="664" y="77"/>
                    <a:pt x="664" y="77"/>
                    <a:pt x="664" y="79"/>
                  </a:cubicBezTo>
                  <a:cubicBezTo>
                    <a:pt x="663" y="78"/>
                    <a:pt x="663" y="78"/>
                    <a:pt x="662" y="77"/>
                  </a:cubicBezTo>
                  <a:cubicBezTo>
                    <a:pt x="661" y="75"/>
                    <a:pt x="662" y="75"/>
                    <a:pt x="661" y="73"/>
                  </a:cubicBezTo>
                  <a:cubicBezTo>
                    <a:pt x="660" y="72"/>
                    <a:pt x="658" y="73"/>
                    <a:pt x="658" y="75"/>
                  </a:cubicBezTo>
                  <a:cubicBezTo>
                    <a:pt x="658" y="77"/>
                    <a:pt x="658" y="80"/>
                    <a:pt x="660" y="82"/>
                  </a:cubicBezTo>
                  <a:cubicBezTo>
                    <a:pt x="659" y="83"/>
                    <a:pt x="659" y="83"/>
                    <a:pt x="658" y="81"/>
                  </a:cubicBezTo>
                  <a:cubicBezTo>
                    <a:pt x="657" y="79"/>
                    <a:pt x="657" y="76"/>
                    <a:pt x="656" y="73"/>
                  </a:cubicBezTo>
                  <a:cubicBezTo>
                    <a:pt x="656" y="67"/>
                    <a:pt x="658" y="61"/>
                    <a:pt x="663" y="67"/>
                  </a:cubicBezTo>
                  <a:cubicBezTo>
                    <a:pt x="665" y="69"/>
                    <a:pt x="665" y="72"/>
                    <a:pt x="667" y="72"/>
                  </a:cubicBezTo>
                  <a:cubicBezTo>
                    <a:pt x="666" y="69"/>
                    <a:pt x="665" y="68"/>
                    <a:pt x="665" y="66"/>
                  </a:cubicBezTo>
                  <a:cubicBezTo>
                    <a:pt x="663" y="68"/>
                    <a:pt x="661" y="57"/>
                    <a:pt x="659" y="55"/>
                  </a:cubicBezTo>
                  <a:cubicBezTo>
                    <a:pt x="659" y="54"/>
                    <a:pt x="659" y="54"/>
                    <a:pt x="658" y="52"/>
                  </a:cubicBezTo>
                  <a:cubicBezTo>
                    <a:pt x="658" y="51"/>
                    <a:pt x="657" y="50"/>
                    <a:pt x="656" y="49"/>
                  </a:cubicBezTo>
                  <a:cubicBezTo>
                    <a:pt x="656" y="47"/>
                    <a:pt x="655" y="46"/>
                    <a:pt x="654" y="43"/>
                  </a:cubicBezTo>
                  <a:cubicBezTo>
                    <a:pt x="653" y="41"/>
                    <a:pt x="651" y="39"/>
                    <a:pt x="650" y="36"/>
                  </a:cubicBezTo>
                  <a:cubicBezTo>
                    <a:pt x="650" y="36"/>
                    <a:pt x="651" y="36"/>
                    <a:pt x="651" y="36"/>
                  </a:cubicBezTo>
                  <a:cubicBezTo>
                    <a:pt x="649" y="33"/>
                    <a:pt x="647" y="29"/>
                    <a:pt x="645" y="26"/>
                  </a:cubicBezTo>
                  <a:cubicBezTo>
                    <a:pt x="644" y="23"/>
                    <a:pt x="642" y="19"/>
                    <a:pt x="639" y="17"/>
                  </a:cubicBezTo>
                  <a:cubicBezTo>
                    <a:pt x="638" y="14"/>
                    <a:pt x="637" y="13"/>
                    <a:pt x="635" y="9"/>
                  </a:cubicBezTo>
                  <a:cubicBezTo>
                    <a:pt x="636" y="9"/>
                    <a:pt x="636" y="8"/>
                    <a:pt x="636" y="7"/>
                  </a:cubicBezTo>
                  <a:cubicBezTo>
                    <a:pt x="627" y="0"/>
                    <a:pt x="624" y="10"/>
                    <a:pt x="632" y="22"/>
                  </a:cubicBezTo>
                  <a:cubicBezTo>
                    <a:pt x="633" y="26"/>
                    <a:pt x="634" y="30"/>
                    <a:pt x="636" y="34"/>
                  </a:cubicBezTo>
                  <a:cubicBezTo>
                    <a:pt x="637" y="38"/>
                    <a:pt x="639" y="43"/>
                    <a:pt x="642" y="47"/>
                  </a:cubicBezTo>
                  <a:cubicBezTo>
                    <a:pt x="641" y="49"/>
                    <a:pt x="641" y="47"/>
                    <a:pt x="641" y="49"/>
                  </a:cubicBezTo>
                  <a:cubicBezTo>
                    <a:pt x="643" y="54"/>
                    <a:pt x="644" y="57"/>
                    <a:pt x="643" y="59"/>
                  </a:cubicBezTo>
                  <a:cubicBezTo>
                    <a:pt x="644" y="59"/>
                    <a:pt x="644" y="61"/>
                    <a:pt x="645" y="62"/>
                  </a:cubicBezTo>
                  <a:cubicBezTo>
                    <a:pt x="645" y="60"/>
                    <a:pt x="644" y="59"/>
                    <a:pt x="645" y="57"/>
                  </a:cubicBezTo>
                  <a:cubicBezTo>
                    <a:pt x="648" y="64"/>
                    <a:pt x="651" y="65"/>
                    <a:pt x="652" y="72"/>
                  </a:cubicBezTo>
                  <a:cubicBezTo>
                    <a:pt x="649" y="72"/>
                    <a:pt x="646" y="67"/>
                    <a:pt x="643" y="68"/>
                  </a:cubicBezTo>
                  <a:cubicBezTo>
                    <a:pt x="643" y="69"/>
                    <a:pt x="644" y="72"/>
                    <a:pt x="643" y="72"/>
                  </a:cubicBezTo>
                  <a:cubicBezTo>
                    <a:pt x="643" y="74"/>
                    <a:pt x="644" y="74"/>
                    <a:pt x="644" y="75"/>
                  </a:cubicBezTo>
                  <a:cubicBezTo>
                    <a:pt x="644" y="76"/>
                    <a:pt x="644" y="78"/>
                    <a:pt x="644" y="80"/>
                  </a:cubicBezTo>
                  <a:cubicBezTo>
                    <a:pt x="645" y="83"/>
                    <a:pt x="646" y="85"/>
                    <a:pt x="647" y="87"/>
                  </a:cubicBezTo>
                  <a:cubicBezTo>
                    <a:pt x="647" y="89"/>
                    <a:pt x="646" y="88"/>
                    <a:pt x="647" y="90"/>
                  </a:cubicBezTo>
                  <a:cubicBezTo>
                    <a:pt x="646" y="91"/>
                    <a:pt x="646" y="88"/>
                    <a:pt x="645" y="8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45" y="91"/>
                    <a:pt x="646" y="92"/>
                    <a:pt x="646" y="93"/>
                  </a:cubicBezTo>
                  <a:cubicBezTo>
                    <a:pt x="644" y="96"/>
                    <a:pt x="648" y="111"/>
                    <a:pt x="643" y="105"/>
                  </a:cubicBezTo>
                  <a:cubicBezTo>
                    <a:pt x="643" y="103"/>
                    <a:pt x="642" y="100"/>
                    <a:pt x="642" y="99"/>
                  </a:cubicBezTo>
                  <a:cubicBezTo>
                    <a:pt x="640" y="99"/>
                    <a:pt x="640" y="94"/>
                    <a:pt x="638" y="92"/>
                  </a:cubicBezTo>
                  <a:cubicBezTo>
                    <a:pt x="640" y="96"/>
                    <a:pt x="639" y="98"/>
                    <a:pt x="641" y="101"/>
                  </a:cubicBezTo>
                  <a:cubicBezTo>
                    <a:pt x="639" y="101"/>
                    <a:pt x="640" y="104"/>
                    <a:pt x="638" y="101"/>
                  </a:cubicBezTo>
                  <a:cubicBezTo>
                    <a:pt x="639" y="105"/>
                    <a:pt x="639" y="106"/>
                    <a:pt x="639" y="108"/>
                  </a:cubicBezTo>
                  <a:cubicBezTo>
                    <a:pt x="638" y="106"/>
                    <a:pt x="638" y="109"/>
                    <a:pt x="637" y="108"/>
                  </a:cubicBezTo>
                  <a:cubicBezTo>
                    <a:pt x="637" y="105"/>
                    <a:pt x="636" y="105"/>
                    <a:pt x="635" y="104"/>
                  </a:cubicBezTo>
                  <a:cubicBezTo>
                    <a:pt x="636" y="102"/>
                    <a:pt x="635" y="99"/>
                    <a:pt x="634" y="95"/>
                  </a:cubicBezTo>
                  <a:cubicBezTo>
                    <a:pt x="634" y="95"/>
                    <a:pt x="633" y="96"/>
                    <a:pt x="633" y="95"/>
                  </a:cubicBezTo>
                  <a:cubicBezTo>
                    <a:pt x="633" y="93"/>
                    <a:pt x="633" y="92"/>
                    <a:pt x="632" y="88"/>
                  </a:cubicBezTo>
                  <a:cubicBezTo>
                    <a:pt x="631" y="90"/>
                    <a:pt x="629" y="88"/>
                    <a:pt x="629" y="90"/>
                  </a:cubicBezTo>
                  <a:cubicBezTo>
                    <a:pt x="626" y="85"/>
                    <a:pt x="626" y="92"/>
                    <a:pt x="623" y="87"/>
                  </a:cubicBezTo>
                  <a:cubicBezTo>
                    <a:pt x="625" y="89"/>
                    <a:pt x="625" y="94"/>
                    <a:pt x="627" y="96"/>
                  </a:cubicBezTo>
                  <a:cubicBezTo>
                    <a:pt x="627" y="97"/>
                    <a:pt x="626" y="99"/>
                    <a:pt x="626" y="101"/>
                  </a:cubicBezTo>
                  <a:cubicBezTo>
                    <a:pt x="629" y="100"/>
                    <a:pt x="629" y="108"/>
                    <a:pt x="628" y="109"/>
                  </a:cubicBezTo>
                  <a:cubicBezTo>
                    <a:pt x="629" y="111"/>
                    <a:pt x="630" y="113"/>
                    <a:pt x="631" y="114"/>
                  </a:cubicBezTo>
                  <a:cubicBezTo>
                    <a:pt x="630" y="115"/>
                    <a:pt x="631" y="115"/>
                    <a:pt x="630" y="115"/>
                  </a:cubicBezTo>
                  <a:cubicBezTo>
                    <a:pt x="629" y="115"/>
                    <a:pt x="628" y="113"/>
                    <a:pt x="628" y="111"/>
                  </a:cubicBezTo>
                  <a:cubicBezTo>
                    <a:pt x="628" y="113"/>
                    <a:pt x="628" y="113"/>
                    <a:pt x="627" y="113"/>
                  </a:cubicBezTo>
                  <a:cubicBezTo>
                    <a:pt x="628" y="114"/>
                    <a:pt x="629" y="117"/>
                    <a:pt x="628" y="117"/>
                  </a:cubicBezTo>
                  <a:cubicBezTo>
                    <a:pt x="627" y="116"/>
                    <a:pt x="627" y="113"/>
                    <a:pt x="627" y="114"/>
                  </a:cubicBezTo>
                  <a:cubicBezTo>
                    <a:pt x="628" y="117"/>
                    <a:pt x="626" y="114"/>
                    <a:pt x="625" y="116"/>
                  </a:cubicBezTo>
                  <a:cubicBezTo>
                    <a:pt x="624" y="115"/>
                    <a:pt x="625" y="113"/>
                    <a:pt x="624" y="111"/>
                  </a:cubicBezTo>
                  <a:cubicBezTo>
                    <a:pt x="623" y="111"/>
                    <a:pt x="623" y="112"/>
                    <a:pt x="623" y="111"/>
                  </a:cubicBezTo>
                  <a:cubicBezTo>
                    <a:pt x="621" y="105"/>
                    <a:pt x="620" y="101"/>
                    <a:pt x="618" y="97"/>
                  </a:cubicBezTo>
                  <a:cubicBezTo>
                    <a:pt x="619" y="100"/>
                    <a:pt x="617" y="98"/>
                    <a:pt x="616" y="96"/>
                  </a:cubicBezTo>
                  <a:cubicBezTo>
                    <a:pt x="617" y="95"/>
                    <a:pt x="615" y="93"/>
                    <a:pt x="615" y="92"/>
                  </a:cubicBezTo>
                  <a:cubicBezTo>
                    <a:pt x="617" y="93"/>
                    <a:pt x="617" y="93"/>
                    <a:pt x="617" y="96"/>
                  </a:cubicBezTo>
                  <a:cubicBezTo>
                    <a:pt x="618" y="96"/>
                    <a:pt x="618" y="95"/>
                    <a:pt x="619" y="96"/>
                  </a:cubicBezTo>
                  <a:cubicBezTo>
                    <a:pt x="619" y="93"/>
                    <a:pt x="618" y="96"/>
                    <a:pt x="617" y="94"/>
                  </a:cubicBezTo>
                  <a:cubicBezTo>
                    <a:pt x="617" y="93"/>
                    <a:pt x="616" y="92"/>
                    <a:pt x="617" y="92"/>
                  </a:cubicBezTo>
                  <a:cubicBezTo>
                    <a:pt x="617" y="92"/>
                    <a:pt x="618" y="93"/>
                    <a:pt x="618" y="93"/>
                  </a:cubicBezTo>
                  <a:cubicBezTo>
                    <a:pt x="617" y="90"/>
                    <a:pt x="618" y="89"/>
                    <a:pt x="619" y="89"/>
                  </a:cubicBezTo>
                  <a:cubicBezTo>
                    <a:pt x="618" y="88"/>
                    <a:pt x="619" y="88"/>
                    <a:pt x="618" y="86"/>
                  </a:cubicBezTo>
                  <a:cubicBezTo>
                    <a:pt x="618" y="86"/>
                    <a:pt x="618" y="87"/>
                    <a:pt x="618" y="87"/>
                  </a:cubicBezTo>
                  <a:cubicBezTo>
                    <a:pt x="617" y="87"/>
                    <a:pt x="616" y="85"/>
                    <a:pt x="616" y="85"/>
                  </a:cubicBezTo>
                  <a:cubicBezTo>
                    <a:pt x="617" y="86"/>
                    <a:pt x="617" y="82"/>
                    <a:pt x="615" y="81"/>
                  </a:cubicBezTo>
                  <a:cubicBezTo>
                    <a:pt x="615" y="82"/>
                    <a:pt x="615" y="83"/>
                    <a:pt x="615" y="83"/>
                  </a:cubicBezTo>
                  <a:cubicBezTo>
                    <a:pt x="614" y="80"/>
                    <a:pt x="615" y="79"/>
                    <a:pt x="614" y="77"/>
                  </a:cubicBezTo>
                  <a:cubicBezTo>
                    <a:pt x="614" y="78"/>
                    <a:pt x="613" y="78"/>
                    <a:pt x="613" y="79"/>
                  </a:cubicBezTo>
                  <a:cubicBezTo>
                    <a:pt x="613" y="77"/>
                    <a:pt x="612" y="75"/>
                    <a:pt x="611" y="75"/>
                  </a:cubicBezTo>
                  <a:cubicBezTo>
                    <a:pt x="612" y="77"/>
                    <a:pt x="613" y="77"/>
                    <a:pt x="612" y="78"/>
                  </a:cubicBezTo>
                  <a:cubicBezTo>
                    <a:pt x="610" y="76"/>
                    <a:pt x="609" y="81"/>
                    <a:pt x="611" y="82"/>
                  </a:cubicBezTo>
                  <a:cubicBezTo>
                    <a:pt x="609" y="77"/>
                    <a:pt x="613" y="80"/>
                    <a:pt x="611" y="80"/>
                  </a:cubicBezTo>
                  <a:cubicBezTo>
                    <a:pt x="612" y="82"/>
                    <a:pt x="612" y="80"/>
                    <a:pt x="613" y="82"/>
                  </a:cubicBezTo>
                  <a:cubicBezTo>
                    <a:pt x="611" y="85"/>
                    <a:pt x="610" y="79"/>
                    <a:pt x="608" y="79"/>
                  </a:cubicBezTo>
                  <a:cubicBezTo>
                    <a:pt x="609" y="80"/>
                    <a:pt x="610" y="81"/>
                    <a:pt x="609" y="83"/>
                  </a:cubicBezTo>
                  <a:cubicBezTo>
                    <a:pt x="608" y="84"/>
                    <a:pt x="608" y="86"/>
                    <a:pt x="608" y="88"/>
                  </a:cubicBezTo>
                  <a:cubicBezTo>
                    <a:pt x="608" y="89"/>
                    <a:pt x="608" y="90"/>
                    <a:pt x="608" y="92"/>
                  </a:cubicBezTo>
                  <a:cubicBezTo>
                    <a:pt x="608" y="93"/>
                    <a:pt x="609" y="94"/>
                    <a:pt x="609" y="95"/>
                  </a:cubicBezTo>
                  <a:cubicBezTo>
                    <a:pt x="608" y="92"/>
                    <a:pt x="607" y="93"/>
                    <a:pt x="606" y="93"/>
                  </a:cubicBezTo>
                  <a:cubicBezTo>
                    <a:pt x="607" y="95"/>
                    <a:pt x="607" y="95"/>
                    <a:pt x="606" y="97"/>
                  </a:cubicBezTo>
                  <a:cubicBezTo>
                    <a:pt x="607" y="98"/>
                    <a:pt x="607" y="99"/>
                    <a:pt x="607" y="101"/>
                  </a:cubicBezTo>
                  <a:cubicBezTo>
                    <a:pt x="608" y="101"/>
                    <a:pt x="608" y="100"/>
                    <a:pt x="609" y="102"/>
                  </a:cubicBezTo>
                  <a:cubicBezTo>
                    <a:pt x="609" y="103"/>
                    <a:pt x="610" y="106"/>
                    <a:pt x="608" y="105"/>
                  </a:cubicBezTo>
                  <a:cubicBezTo>
                    <a:pt x="609" y="107"/>
                    <a:pt x="610" y="111"/>
                    <a:pt x="611" y="111"/>
                  </a:cubicBezTo>
                  <a:cubicBezTo>
                    <a:pt x="611" y="110"/>
                    <a:pt x="611" y="109"/>
                    <a:pt x="611" y="109"/>
                  </a:cubicBezTo>
                  <a:cubicBezTo>
                    <a:pt x="612" y="110"/>
                    <a:pt x="612" y="110"/>
                    <a:pt x="612" y="111"/>
                  </a:cubicBezTo>
                  <a:cubicBezTo>
                    <a:pt x="613" y="106"/>
                    <a:pt x="618" y="114"/>
                    <a:pt x="616" y="117"/>
                  </a:cubicBezTo>
                  <a:cubicBezTo>
                    <a:pt x="616" y="116"/>
                    <a:pt x="615" y="113"/>
                    <a:pt x="615" y="115"/>
                  </a:cubicBezTo>
                  <a:cubicBezTo>
                    <a:pt x="616" y="116"/>
                    <a:pt x="615" y="117"/>
                    <a:pt x="615" y="117"/>
                  </a:cubicBezTo>
                  <a:cubicBezTo>
                    <a:pt x="615" y="116"/>
                    <a:pt x="614" y="114"/>
                    <a:pt x="613" y="114"/>
                  </a:cubicBezTo>
                  <a:cubicBezTo>
                    <a:pt x="614" y="116"/>
                    <a:pt x="613" y="117"/>
                    <a:pt x="613" y="118"/>
                  </a:cubicBezTo>
                  <a:cubicBezTo>
                    <a:pt x="614" y="119"/>
                    <a:pt x="615" y="121"/>
                    <a:pt x="615" y="123"/>
                  </a:cubicBezTo>
                  <a:cubicBezTo>
                    <a:pt x="616" y="125"/>
                    <a:pt x="617" y="128"/>
                    <a:pt x="618" y="130"/>
                  </a:cubicBezTo>
                  <a:cubicBezTo>
                    <a:pt x="617" y="130"/>
                    <a:pt x="617" y="131"/>
                    <a:pt x="617" y="131"/>
                  </a:cubicBezTo>
                  <a:cubicBezTo>
                    <a:pt x="617" y="130"/>
                    <a:pt x="617" y="129"/>
                    <a:pt x="616" y="129"/>
                  </a:cubicBezTo>
                  <a:cubicBezTo>
                    <a:pt x="616" y="133"/>
                    <a:pt x="618" y="133"/>
                    <a:pt x="618" y="136"/>
                  </a:cubicBezTo>
                  <a:cubicBezTo>
                    <a:pt x="617" y="136"/>
                    <a:pt x="617" y="138"/>
                    <a:pt x="618" y="137"/>
                  </a:cubicBezTo>
                  <a:cubicBezTo>
                    <a:pt x="619" y="139"/>
                    <a:pt x="619" y="141"/>
                    <a:pt x="618" y="141"/>
                  </a:cubicBezTo>
                  <a:cubicBezTo>
                    <a:pt x="617" y="138"/>
                    <a:pt x="617" y="139"/>
                    <a:pt x="616" y="137"/>
                  </a:cubicBezTo>
                  <a:cubicBezTo>
                    <a:pt x="616" y="139"/>
                    <a:pt x="616" y="139"/>
                    <a:pt x="616" y="141"/>
                  </a:cubicBezTo>
                  <a:cubicBezTo>
                    <a:pt x="615" y="141"/>
                    <a:pt x="615" y="139"/>
                    <a:pt x="615" y="139"/>
                  </a:cubicBezTo>
                  <a:cubicBezTo>
                    <a:pt x="614" y="142"/>
                    <a:pt x="616" y="141"/>
                    <a:pt x="616" y="143"/>
                  </a:cubicBezTo>
                  <a:cubicBezTo>
                    <a:pt x="617" y="146"/>
                    <a:pt x="617" y="146"/>
                    <a:pt x="617" y="146"/>
                  </a:cubicBezTo>
                  <a:cubicBezTo>
                    <a:pt x="616" y="146"/>
                    <a:pt x="616" y="146"/>
                    <a:pt x="616" y="147"/>
                  </a:cubicBezTo>
                  <a:cubicBezTo>
                    <a:pt x="617" y="147"/>
                    <a:pt x="617" y="147"/>
                    <a:pt x="618" y="147"/>
                  </a:cubicBezTo>
                  <a:cubicBezTo>
                    <a:pt x="618" y="149"/>
                    <a:pt x="617" y="148"/>
                    <a:pt x="617" y="149"/>
                  </a:cubicBezTo>
                  <a:cubicBezTo>
                    <a:pt x="618" y="149"/>
                    <a:pt x="618" y="150"/>
                    <a:pt x="618" y="151"/>
                  </a:cubicBezTo>
                  <a:cubicBezTo>
                    <a:pt x="619" y="151"/>
                    <a:pt x="620" y="153"/>
                    <a:pt x="620" y="150"/>
                  </a:cubicBezTo>
                  <a:cubicBezTo>
                    <a:pt x="619" y="150"/>
                    <a:pt x="619" y="152"/>
                    <a:pt x="618" y="150"/>
                  </a:cubicBezTo>
                  <a:cubicBezTo>
                    <a:pt x="618" y="149"/>
                    <a:pt x="619" y="149"/>
                    <a:pt x="619" y="148"/>
                  </a:cubicBezTo>
                  <a:cubicBezTo>
                    <a:pt x="620" y="148"/>
                    <a:pt x="620" y="150"/>
                    <a:pt x="620" y="151"/>
                  </a:cubicBezTo>
                  <a:cubicBezTo>
                    <a:pt x="620" y="153"/>
                    <a:pt x="620" y="154"/>
                    <a:pt x="620" y="155"/>
                  </a:cubicBezTo>
                  <a:cubicBezTo>
                    <a:pt x="620" y="154"/>
                    <a:pt x="621" y="154"/>
                    <a:pt x="621" y="155"/>
                  </a:cubicBezTo>
                  <a:cubicBezTo>
                    <a:pt x="620" y="156"/>
                    <a:pt x="620" y="155"/>
                    <a:pt x="619" y="155"/>
                  </a:cubicBezTo>
                  <a:cubicBezTo>
                    <a:pt x="619" y="158"/>
                    <a:pt x="620" y="159"/>
                    <a:pt x="620" y="160"/>
                  </a:cubicBezTo>
                  <a:cubicBezTo>
                    <a:pt x="620" y="161"/>
                    <a:pt x="620" y="161"/>
                    <a:pt x="619" y="161"/>
                  </a:cubicBezTo>
                  <a:cubicBezTo>
                    <a:pt x="619" y="160"/>
                    <a:pt x="619" y="162"/>
                    <a:pt x="620" y="164"/>
                  </a:cubicBezTo>
                  <a:cubicBezTo>
                    <a:pt x="620" y="166"/>
                    <a:pt x="621" y="168"/>
                    <a:pt x="621" y="169"/>
                  </a:cubicBezTo>
                  <a:cubicBezTo>
                    <a:pt x="621" y="169"/>
                    <a:pt x="621" y="170"/>
                    <a:pt x="621" y="170"/>
                  </a:cubicBezTo>
                  <a:cubicBezTo>
                    <a:pt x="620" y="169"/>
                    <a:pt x="619" y="169"/>
                    <a:pt x="619" y="168"/>
                  </a:cubicBezTo>
                  <a:cubicBezTo>
                    <a:pt x="618" y="166"/>
                    <a:pt x="619" y="165"/>
                    <a:pt x="618" y="164"/>
                  </a:cubicBezTo>
                  <a:cubicBezTo>
                    <a:pt x="619" y="166"/>
                    <a:pt x="618" y="168"/>
                    <a:pt x="617" y="169"/>
                  </a:cubicBezTo>
                  <a:cubicBezTo>
                    <a:pt x="617" y="166"/>
                    <a:pt x="616" y="168"/>
                    <a:pt x="615" y="166"/>
                  </a:cubicBezTo>
                  <a:cubicBezTo>
                    <a:pt x="616" y="164"/>
                    <a:pt x="617" y="161"/>
                    <a:pt x="616" y="161"/>
                  </a:cubicBezTo>
                  <a:cubicBezTo>
                    <a:pt x="616" y="162"/>
                    <a:pt x="616" y="162"/>
                    <a:pt x="616" y="162"/>
                  </a:cubicBezTo>
                  <a:cubicBezTo>
                    <a:pt x="615" y="159"/>
                    <a:pt x="617" y="156"/>
                    <a:pt x="615" y="154"/>
                  </a:cubicBezTo>
                  <a:cubicBezTo>
                    <a:pt x="615" y="156"/>
                    <a:pt x="616" y="159"/>
                    <a:pt x="615" y="161"/>
                  </a:cubicBezTo>
                  <a:cubicBezTo>
                    <a:pt x="615" y="160"/>
                    <a:pt x="614" y="159"/>
                    <a:pt x="614" y="157"/>
                  </a:cubicBezTo>
                  <a:cubicBezTo>
                    <a:pt x="614" y="156"/>
                    <a:pt x="614" y="155"/>
                    <a:pt x="615" y="154"/>
                  </a:cubicBezTo>
                  <a:cubicBezTo>
                    <a:pt x="614" y="152"/>
                    <a:pt x="612" y="155"/>
                    <a:pt x="611" y="153"/>
                  </a:cubicBezTo>
                  <a:cubicBezTo>
                    <a:pt x="611" y="155"/>
                    <a:pt x="611" y="158"/>
                    <a:pt x="611" y="159"/>
                  </a:cubicBezTo>
                  <a:cubicBezTo>
                    <a:pt x="611" y="158"/>
                    <a:pt x="612" y="157"/>
                    <a:pt x="612" y="156"/>
                  </a:cubicBezTo>
                  <a:cubicBezTo>
                    <a:pt x="614" y="161"/>
                    <a:pt x="610" y="163"/>
                    <a:pt x="609" y="163"/>
                  </a:cubicBezTo>
                  <a:cubicBezTo>
                    <a:pt x="609" y="165"/>
                    <a:pt x="609" y="166"/>
                    <a:pt x="608" y="167"/>
                  </a:cubicBezTo>
                  <a:cubicBezTo>
                    <a:pt x="607" y="167"/>
                    <a:pt x="608" y="162"/>
                    <a:pt x="606" y="163"/>
                  </a:cubicBezTo>
                  <a:cubicBezTo>
                    <a:pt x="606" y="164"/>
                    <a:pt x="607" y="165"/>
                    <a:pt x="607" y="165"/>
                  </a:cubicBezTo>
                  <a:cubicBezTo>
                    <a:pt x="606" y="163"/>
                    <a:pt x="605" y="166"/>
                    <a:pt x="604" y="163"/>
                  </a:cubicBezTo>
                  <a:cubicBezTo>
                    <a:pt x="606" y="163"/>
                    <a:pt x="606" y="163"/>
                    <a:pt x="606" y="163"/>
                  </a:cubicBezTo>
                  <a:cubicBezTo>
                    <a:pt x="605" y="160"/>
                    <a:pt x="603" y="163"/>
                    <a:pt x="603" y="161"/>
                  </a:cubicBezTo>
                  <a:cubicBezTo>
                    <a:pt x="603" y="160"/>
                    <a:pt x="603" y="158"/>
                    <a:pt x="602" y="158"/>
                  </a:cubicBezTo>
                  <a:cubicBezTo>
                    <a:pt x="601" y="158"/>
                    <a:pt x="603" y="161"/>
                    <a:pt x="601" y="160"/>
                  </a:cubicBezTo>
                  <a:cubicBezTo>
                    <a:pt x="601" y="160"/>
                    <a:pt x="601" y="159"/>
                    <a:pt x="601" y="159"/>
                  </a:cubicBezTo>
                  <a:cubicBezTo>
                    <a:pt x="601" y="161"/>
                    <a:pt x="600" y="158"/>
                    <a:pt x="599" y="159"/>
                  </a:cubicBezTo>
                  <a:cubicBezTo>
                    <a:pt x="599" y="161"/>
                    <a:pt x="600" y="163"/>
                    <a:pt x="598" y="163"/>
                  </a:cubicBezTo>
                  <a:cubicBezTo>
                    <a:pt x="600" y="163"/>
                    <a:pt x="599" y="165"/>
                    <a:pt x="600" y="163"/>
                  </a:cubicBezTo>
                  <a:cubicBezTo>
                    <a:pt x="600" y="164"/>
                    <a:pt x="600" y="166"/>
                    <a:pt x="599" y="165"/>
                  </a:cubicBezTo>
                  <a:cubicBezTo>
                    <a:pt x="599" y="170"/>
                    <a:pt x="599" y="174"/>
                    <a:pt x="599" y="179"/>
                  </a:cubicBezTo>
                  <a:cubicBezTo>
                    <a:pt x="598" y="179"/>
                    <a:pt x="598" y="181"/>
                    <a:pt x="597" y="182"/>
                  </a:cubicBezTo>
                  <a:cubicBezTo>
                    <a:pt x="596" y="182"/>
                    <a:pt x="596" y="179"/>
                    <a:pt x="596" y="179"/>
                  </a:cubicBezTo>
                  <a:cubicBezTo>
                    <a:pt x="596" y="180"/>
                    <a:pt x="596" y="180"/>
                    <a:pt x="595" y="179"/>
                  </a:cubicBezTo>
                  <a:cubicBezTo>
                    <a:pt x="595" y="181"/>
                    <a:pt x="594" y="183"/>
                    <a:pt x="593" y="184"/>
                  </a:cubicBezTo>
                  <a:cubicBezTo>
                    <a:pt x="594" y="181"/>
                    <a:pt x="592" y="182"/>
                    <a:pt x="592" y="179"/>
                  </a:cubicBezTo>
                  <a:cubicBezTo>
                    <a:pt x="593" y="179"/>
                    <a:pt x="594" y="175"/>
                    <a:pt x="593" y="174"/>
                  </a:cubicBezTo>
                  <a:cubicBezTo>
                    <a:pt x="592" y="176"/>
                    <a:pt x="593" y="179"/>
                    <a:pt x="591" y="179"/>
                  </a:cubicBezTo>
                  <a:cubicBezTo>
                    <a:pt x="592" y="178"/>
                    <a:pt x="592" y="175"/>
                    <a:pt x="591" y="175"/>
                  </a:cubicBezTo>
                  <a:cubicBezTo>
                    <a:pt x="590" y="178"/>
                    <a:pt x="589" y="179"/>
                    <a:pt x="589" y="181"/>
                  </a:cubicBezTo>
                  <a:cubicBezTo>
                    <a:pt x="589" y="180"/>
                    <a:pt x="589" y="178"/>
                    <a:pt x="589" y="176"/>
                  </a:cubicBezTo>
                  <a:cubicBezTo>
                    <a:pt x="590" y="174"/>
                    <a:pt x="590" y="172"/>
                    <a:pt x="589" y="172"/>
                  </a:cubicBezTo>
                  <a:cubicBezTo>
                    <a:pt x="589" y="175"/>
                    <a:pt x="587" y="177"/>
                    <a:pt x="586" y="178"/>
                  </a:cubicBezTo>
                  <a:cubicBezTo>
                    <a:pt x="585" y="179"/>
                    <a:pt x="587" y="180"/>
                    <a:pt x="586" y="181"/>
                  </a:cubicBezTo>
                  <a:cubicBezTo>
                    <a:pt x="586" y="178"/>
                    <a:pt x="584" y="183"/>
                    <a:pt x="585" y="183"/>
                  </a:cubicBezTo>
                  <a:cubicBezTo>
                    <a:pt x="585" y="181"/>
                    <a:pt x="587" y="182"/>
                    <a:pt x="587" y="183"/>
                  </a:cubicBezTo>
                  <a:cubicBezTo>
                    <a:pt x="586" y="182"/>
                    <a:pt x="585" y="184"/>
                    <a:pt x="585" y="184"/>
                  </a:cubicBezTo>
                  <a:cubicBezTo>
                    <a:pt x="584" y="188"/>
                    <a:pt x="584" y="191"/>
                    <a:pt x="585" y="193"/>
                  </a:cubicBezTo>
                  <a:cubicBezTo>
                    <a:pt x="585" y="191"/>
                    <a:pt x="586" y="191"/>
                    <a:pt x="585" y="190"/>
                  </a:cubicBezTo>
                  <a:cubicBezTo>
                    <a:pt x="587" y="188"/>
                    <a:pt x="587" y="189"/>
                    <a:pt x="588" y="186"/>
                  </a:cubicBezTo>
                  <a:cubicBezTo>
                    <a:pt x="588" y="189"/>
                    <a:pt x="588" y="189"/>
                    <a:pt x="589" y="190"/>
                  </a:cubicBezTo>
                  <a:cubicBezTo>
                    <a:pt x="588" y="190"/>
                    <a:pt x="588" y="189"/>
                    <a:pt x="588" y="191"/>
                  </a:cubicBezTo>
                  <a:cubicBezTo>
                    <a:pt x="589" y="192"/>
                    <a:pt x="588" y="195"/>
                    <a:pt x="587" y="197"/>
                  </a:cubicBezTo>
                  <a:cubicBezTo>
                    <a:pt x="587" y="200"/>
                    <a:pt x="589" y="209"/>
                    <a:pt x="586" y="209"/>
                  </a:cubicBezTo>
                  <a:cubicBezTo>
                    <a:pt x="586" y="210"/>
                    <a:pt x="586" y="210"/>
                    <a:pt x="586" y="211"/>
                  </a:cubicBezTo>
                  <a:cubicBezTo>
                    <a:pt x="586" y="212"/>
                    <a:pt x="586" y="209"/>
                    <a:pt x="587" y="210"/>
                  </a:cubicBezTo>
                  <a:cubicBezTo>
                    <a:pt x="587" y="211"/>
                    <a:pt x="587" y="211"/>
                    <a:pt x="587" y="211"/>
                  </a:cubicBezTo>
                  <a:cubicBezTo>
                    <a:pt x="587" y="212"/>
                    <a:pt x="585" y="213"/>
                    <a:pt x="585" y="214"/>
                  </a:cubicBezTo>
                  <a:cubicBezTo>
                    <a:pt x="586" y="214"/>
                    <a:pt x="586" y="217"/>
                    <a:pt x="586" y="220"/>
                  </a:cubicBezTo>
                  <a:cubicBezTo>
                    <a:pt x="586" y="222"/>
                    <a:pt x="585" y="225"/>
                    <a:pt x="585" y="227"/>
                  </a:cubicBezTo>
                  <a:cubicBezTo>
                    <a:pt x="585" y="227"/>
                    <a:pt x="583" y="230"/>
                    <a:pt x="584" y="231"/>
                  </a:cubicBezTo>
                  <a:cubicBezTo>
                    <a:pt x="584" y="230"/>
                    <a:pt x="585" y="229"/>
                    <a:pt x="585" y="230"/>
                  </a:cubicBezTo>
                  <a:cubicBezTo>
                    <a:pt x="585" y="232"/>
                    <a:pt x="583" y="232"/>
                    <a:pt x="584" y="233"/>
                  </a:cubicBezTo>
                  <a:cubicBezTo>
                    <a:pt x="584" y="233"/>
                    <a:pt x="584" y="232"/>
                    <a:pt x="584" y="233"/>
                  </a:cubicBezTo>
                  <a:cubicBezTo>
                    <a:pt x="584" y="235"/>
                    <a:pt x="582" y="235"/>
                    <a:pt x="581" y="236"/>
                  </a:cubicBezTo>
                  <a:cubicBezTo>
                    <a:pt x="580" y="236"/>
                    <a:pt x="580" y="233"/>
                    <a:pt x="579" y="234"/>
                  </a:cubicBezTo>
                  <a:cubicBezTo>
                    <a:pt x="580" y="236"/>
                    <a:pt x="577" y="240"/>
                    <a:pt x="575" y="241"/>
                  </a:cubicBezTo>
                  <a:cubicBezTo>
                    <a:pt x="576" y="240"/>
                    <a:pt x="575" y="239"/>
                    <a:pt x="575" y="238"/>
                  </a:cubicBezTo>
                  <a:cubicBezTo>
                    <a:pt x="575" y="237"/>
                    <a:pt x="575" y="236"/>
                    <a:pt x="576" y="235"/>
                  </a:cubicBezTo>
                  <a:cubicBezTo>
                    <a:pt x="575" y="234"/>
                    <a:pt x="575" y="233"/>
                    <a:pt x="576" y="231"/>
                  </a:cubicBezTo>
                  <a:cubicBezTo>
                    <a:pt x="576" y="232"/>
                    <a:pt x="576" y="231"/>
                    <a:pt x="577" y="230"/>
                  </a:cubicBezTo>
                  <a:cubicBezTo>
                    <a:pt x="575" y="231"/>
                    <a:pt x="575" y="230"/>
                    <a:pt x="576" y="230"/>
                  </a:cubicBezTo>
                  <a:cubicBezTo>
                    <a:pt x="575" y="229"/>
                    <a:pt x="577" y="228"/>
                    <a:pt x="576" y="228"/>
                  </a:cubicBezTo>
                  <a:cubicBezTo>
                    <a:pt x="574" y="230"/>
                    <a:pt x="576" y="231"/>
                    <a:pt x="574" y="233"/>
                  </a:cubicBezTo>
                  <a:cubicBezTo>
                    <a:pt x="574" y="230"/>
                    <a:pt x="576" y="226"/>
                    <a:pt x="573" y="225"/>
                  </a:cubicBezTo>
                  <a:cubicBezTo>
                    <a:pt x="574" y="222"/>
                    <a:pt x="574" y="221"/>
                    <a:pt x="575" y="219"/>
                  </a:cubicBezTo>
                  <a:cubicBezTo>
                    <a:pt x="574" y="220"/>
                    <a:pt x="575" y="217"/>
                    <a:pt x="575" y="216"/>
                  </a:cubicBezTo>
                  <a:cubicBezTo>
                    <a:pt x="574" y="215"/>
                    <a:pt x="574" y="217"/>
                    <a:pt x="573" y="217"/>
                  </a:cubicBezTo>
                  <a:cubicBezTo>
                    <a:pt x="572" y="218"/>
                    <a:pt x="573" y="220"/>
                    <a:pt x="572" y="220"/>
                  </a:cubicBezTo>
                  <a:cubicBezTo>
                    <a:pt x="572" y="217"/>
                    <a:pt x="573" y="215"/>
                    <a:pt x="573" y="213"/>
                  </a:cubicBezTo>
                  <a:cubicBezTo>
                    <a:pt x="572" y="214"/>
                    <a:pt x="572" y="211"/>
                    <a:pt x="571" y="210"/>
                  </a:cubicBezTo>
                  <a:cubicBezTo>
                    <a:pt x="571" y="211"/>
                    <a:pt x="571" y="211"/>
                    <a:pt x="571" y="210"/>
                  </a:cubicBezTo>
                  <a:cubicBezTo>
                    <a:pt x="571" y="211"/>
                    <a:pt x="570" y="212"/>
                    <a:pt x="570" y="213"/>
                  </a:cubicBezTo>
                  <a:cubicBezTo>
                    <a:pt x="570" y="210"/>
                    <a:pt x="569" y="213"/>
                    <a:pt x="568" y="213"/>
                  </a:cubicBezTo>
                  <a:cubicBezTo>
                    <a:pt x="568" y="213"/>
                    <a:pt x="568" y="211"/>
                    <a:pt x="567" y="211"/>
                  </a:cubicBezTo>
                  <a:cubicBezTo>
                    <a:pt x="567" y="212"/>
                    <a:pt x="566" y="214"/>
                    <a:pt x="567" y="215"/>
                  </a:cubicBezTo>
                  <a:cubicBezTo>
                    <a:pt x="567" y="212"/>
                    <a:pt x="569" y="215"/>
                    <a:pt x="569" y="216"/>
                  </a:cubicBezTo>
                  <a:cubicBezTo>
                    <a:pt x="568" y="217"/>
                    <a:pt x="568" y="222"/>
                    <a:pt x="566" y="222"/>
                  </a:cubicBezTo>
                  <a:cubicBezTo>
                    <a:pt x="566" y="223"/>
                    <a:pt x="566" y="223"/>
                    <a:pt x="567" y="224"/>
                  </a:cubicBezTo>
                  <a:cubicBezTo>
                    <a:pt x="566" y="226"/>
                    <a:pt x="565" y="227"/>
                    <a:pt x="564" y="226"/>
                  </a:cubicBezTo>
                  <a:cubicBezTo>
                    <a:pt x="563" y="227"/>
                    <a:pt x="563" y="227"/>
                    <a:pt x="562" y="227"/>
                  </a:cubicBezTo>
                  <a:cubicBezTo>
                    <a:pt x="562" y="227"/>
                    <a:pt x="563" y="224"/>
                    <a:pt x="564" y="224"/>
                  </a:cubicBezTo>
                  <a:cubicBezTo>
                    <a:pt x="564" y="223"/>
                    <a:pt x="564" y="222"/>
                    <a:pt x="564" y="221"/>
                  </a:cubicBezTo>
                  <a:cubicBezTo>
                    <a:pt x="564" y="221"/>
                    <a:pt x="563" y="220"/>
                    <a:pt x="563" y="219"/>
                  </a:cubicBezTo>
                  <a:cubicBezTo>
                    <a:pt x="564" y="217"/>
                    <a:pt x="563" y="217"/>
                    <a:pt x="564" y="215"/>
                  </a:cubicBezTo>
                  <a:cubicBezTo>
                    <a:pt x="562" y="215"/>
                    <a:pt x="562" y="215"/>
                    <a:pt x="562" y="215"/>
                  </a:cubicBezTo>
                  <a:cubicBezTo>
                    <a:pt x="561" y="216"/>
                    <a:pt x="562" y="217"/>
                    <a:pt x="561" y="217"/>
                  </a:cubicBezTo>
                  <a:cubicBezTo>
                    <a:pt x="561" y="216"/>
                    <a:pt x="560" y="214"/>
                    <a:pt x="559" y="215"/>
                  </a:cubicBezTo>
                  <a:cubicBezTo>
                    <a:pt x="559" y="215"/>
                    <a:pt x="559" y="214"/>
                    <a:pt x="559" y="214"/>
                  </a:cubicBezTo>
                  <a:cubicBezTo>
                    <a:pt x="559" y="214"/>
                    <a:pt x="557" y="215"/>
                    <a:pt x="557" y="213"/>
                  </a:cubicBezTo>
                  <a:cubicBezTo>
                    <a:pt x="557" y="215"/>
                    <a:pt x="557" y="215"/>
                    <a:pt x="556" y="215"/>
                  </a:cubicBezTo>
                  <a:cubicBezTo>
                    <a:pt x="556" y="216"/>
                    <a:pt x="556" y="216"/>
                    <a:pt x="556" y="217"/>
                  </a:cubicBezTo>
                  <a:cubicBezTo>
                    <a:pt x="555" y="217"/>
                    <a:pt x="555" y="217"/>
                    <a:pt x="554" y="217"/>
                  </a:cubicBezTo>
                  <a:cubicBezTo>
                    <a:pt x="555" y="216"/>
                    <a:pt x="553" y="215"/>
                    <a:pt x="552" y="214"/>
                  </a:cubicBezTo>
                  <a:cubicBezTo>
                    <a:pt x="552" y="214"/>
                    <a:pt x="552" y="215"/>
                    <a:pt x="552" y="215"/>
                  </a:cubicBezTo>
                  <a:cubicBezTo>
                    <a:pt x="552" y="216"/>
                    <a:pt x="550" y="216"/>
                    <a:pt x="551" y="218"/>
                  </a:cubicBezTo>
                  <a:cubicBezTo>
                    <a:pt x="550" y="218"/>
                    <a:pt x="550" y="218"/>
                    <a:pt x="549" y="217"/>
                  </a:cubicBezTo>
                  <a:cubicBezTo>
                    <a:pt x="549" y="217"/>
                    <a:pt x="550" y="216"/>
                    <a:pt x="549" y="216"/>
                  </a:cubicBezTo>
                  <a:cubicBezTo>
                    <a:pt x="549" y="217"/>
                    <a:pt x="549" y="219"/>
                    <a:pt x="549" y="220"/>
                  </a:cubicBezTo>
                  <a:cubicBezTo>
                    <a:pt x="549" y="221"/>
                    <a:pt x="548" y="223"/>
                    <a:pt x="548" y="221"/>
                  </a:cubicBezTo>
                  <a:cubicBezTo>
                    <a:pt x="548" y="221"/>
                    <a:pt x="548" y="221"/>
                    <a:pt x="548" y="221"/>
                  </a:cubicBezTo>
                  <a:cubicBezTo>
                    <a:pt x="547" y="221"/>
                    <a:pt x="546" y="223"/>
                    <a:pt x="546" y="224"/>
                  </a:cubicBezTo>
                  <a:cubicBezTo>
                    <a:pt x="545" y="224"/>
                    <a:pt x="545" y="227"/>
                    <a:pt x="544" y="225"/>
                  </a:cubicBezTo>
                  <a:cubicBezTo>
                    <a:pt x="544" y="227"/>
                    <a:pt x="546" y="226"/>
                    <a:pt x="545" y="227"/>
                  </a:cubicBezTo>
                  <a:cubicBezTo>
                    <a:pt x="544" y="228"/>
                    <a:pt x="543" y="230"/>
                    <a:pt x="543" y="233"/>
                  </a:cubicBezTo>
                  <a:cubicBezTo>
                    <a:pt x="542" y="235"/>
                    <a:pt x="542" y="238"/>
                    <a:pt x="541" y="240"/>
                  </a:cubicBezTo>
                  <a:cubicBezTo>
                    <a:pt x="541" y="240"/>
                    <a:pt x="542" y="239"/>
                    <a:pt x="542" y="240"/>
                  </a:cubicBezTo>
                  <a:cubicBezTo>
                    <a:pt x="541" y="241"/>
                    <a:pt x="540" y="243"/>
                    <a:pt x="539" y="245"/>
                  </a:cubicBezTo>
                  <a:cubicBezTo>
                    <a:pt x="538" y="247"/>
                    <a:pt x="537" y="249"/>
                    <a:pt x="538" y="251"/>
                  </a:cubicBezTo>
                  <a:cubicBezTo>
                    <a:pt x="537" y="252"/>
                    <a:pt x="537" y="250"/>
                    <a:pt x="537" y="251"/>
                  </a:cubicBezTo>
                  <a:cubicBezTo>
                    <a:pt x="537" y="251"/>
                    <a:pt x="537" y="252"/>
                    <a:pt x="536" y="252"/>
                  </a:cubicBezTo>
                  <a:cubicBezTo>
                    <a:pt x="536" y="251"/>
                    <a:pt x="536" y="251"/>
                    <a:pt x="536" y="251"/>
                  </a:cubicBezTo>
                  <a:cubicBezTo>
                    <a:pt x="536" y="250"/>
                    <a:pt x="537" y="249"/>
                    <a:pt x="536" y="249"/>
                  </a:cubicBezTo>
                  <a:cubicBezTo>
                    <a:pt x="535" y="252"/>
                    <a:pt x="533" y="255"/>
                    <a:pt x="532" y="258"/>
                  </a:cubicBezTo>
                  <a:cubicBezTo>
                    <a:pt x="530" y="261"/>
                    <a:pt x="529" y="264"/>
                    <a:pt x="527" y="266"/>
                  </a:cubicBezTo>
                  <a:cubicBezTo>
                    <a:pt x="526" y="267"/>
                    <a:pt x="527" y="269"/>
                    <a:pt x="525" y="269"/>
                  </a:cubicBezTo>
                  <a:cubicBezTo>
                    <a:pt x="526" y="269"/>
                    <a:pt x="526" y="269"/>
                    <a:pt x="527" y="269"/>
                  </a:cubicBezTo>
                  <a:cubicBezTo>
                    <a:pt x="526" y="269"/>
                    <a:pt x="527" y="270"/>
                    <a:pt x="526" y="271"/>
                  </a:cubicBezTo>
                  <a:cubicBezTo>
                    <a:pt x="526" y="271"/>
                    <a:pt x="525" y="272"/>
                    <a:pt x="524" y="273"/>
                  </a:cubicBezTo>
                  <a:cubicBezTo>
                    <a:pt x="524" y="274"/>
                    <a:pt x="523" y="276"/>
                    <a:pt x="523" y="277"/>
                  </a:cubicBezTo>
                  <a:cubicBezTo>
                    <a:pt x="521" y="279"/>
                    <a:pt x="520" y="281"/>
                    <a:pt x="519" y="283"/>
                  </a:cubicBezTo>
                  <a:cubicBezTo>
                    <a:pt x="518" y="285"/>
                    <a:pt x="517" y="287"/>
                    <a:pt x="515" y="288"/>
                  </a:cubicBezTo>
                  <a:cubicBezTo>
                    <a:pt x="515" y="289"/>
                    <a:pt x="514" y="290"/>
                    <a:pt x="514" y="291"/>
                  </a:cubicBezTo>
                  <a:cubicBezTo>
                    <a:pt x="513" y="292"/>
                    <a:pt x="512" y="293"/>
                    <a:pt x="511" y="294"/>
                  </a:cubicBezTo>
                  <a:cubicBezTo>
                    <a:pt x="509" y="297"/>
                    <a:pt x="507" y="299"/>
                    <a:pt x="506" y="301"/>
                  </a:cubicBezTo>
                  <a:cubicBezTo>
                    <a:pt x="506" y="302"/>
                    <a:pt x="505" y="302"/>
                    <a:pt x="505" y="302"/>
                  </a:cubicBezTo>
                  <a:cubicBezTo>
                    <a:pt x="504" y="303"/>
                    <a:pt x="506" y="303"/>
                    <a:pt x="504" y="305"/>
                  </a:cubicBezTo>
                  <a:cubicBezTo>
                    <a:pt x="504" y="305"/>
                    <a:pt x="503" y="304"/>
                    <a:pt x="503" y="305"/>
                  </a:cubicBezTo>
                  <a:cubicBezTo>
                    <a:pt x="502" y="307"/>
                    <a:pt x="502" y="307"/>
                    <a:pt x="502" y="307"/>
                  </a:cubicBezTo>
                  <a:cubicBezTo>
                    <a:pt x="501" y="308"/>
                    <a:pt x="501" y="308"/>
                    <a:pt x="499" y="309"/>
                  </a:cubicBezTo>
                  <a:cubicBezTo>
                    <a:pt x="500" y="310"/>
                    <a:pt x="498" y="311"/>
                    <a:pt x="497" y="311"/>
                  </a:cubicBezTo>
                  <a:cubicBezTo>
                    <a:pt x="496" y="313"/>
                    <a:pt x="495" y="314"/>
                    <a:pt x="494" y="315"/>
                  </a:cubicBezTo>
                  <a:cubicBezTo>
                    <a:pt x="493" y="317"/>
                    <a:pt x="491" y="318"/>
                    <a:pt x="490" y="319"/>
                  </a:cubicBezTo>
                  <a:cubicBezTo>
                    <a:pt x="489" y="321"/>
                    <a:pt x="487" y="322"/>
                    <a:pt x="486" y="324"/>
                  </a:cubicBezTo>
                  <a:cubicBezTo>
                    <a:pt x="485" y="325"/>
                    <a:pt x="483" y="327"/>
                    <a:pt x="482" y="329"/>
                  </a:cubicBezTo>
                  <a:cubicBezTo>
                    <a:pt x="484" y="328"/>
                    <a:pt x="486" y="326"/>
                    <a:pt x="485" y="328"/>
                  </a:cubicBezTo>
                  <a:cubicBezTo>
                    <a:pt x="485" y="325"/>
                    <a:pt x="488" y="324"/>
                    <a:pt x="488" y="322"/>
                  </a:cubicBezTo>
                  <a:cubicBezTo>
                    <a:pt x="490" y="322"/>
                    <a:pt x="492" y="319"/>
                    <a:pt x="492" y="317"/>
                  </a:cubicBezTo>
                  <a:cubicBezTo>
                    <a:pt x="494" y="317"/>
                    <a:pt x="494" y="317"/>
                    <a:pt x="495" y="315"/>
                  </a:cubicBezTo>
                  <a:cubicBezTo>
                    <a:pt x="495" y="316"/>
                    <a:pt x="496" y="315"/>
                    <a:pt x="496" y="315"/>
                  </a:cubicBezTo>
                  <a:cubicBezTo>
                    <a:pt x="496" y="316"/>
                    <a:pt x="496" y="317"/>
                    <a:pt x="495" y="317"/>
                  </a:cubicBezTo>
                  <a:cubicBezTo>
                    <a:pt x="495" y="318"/>
                    <a:pt x="494" y="319"/>
                    <a:pt x="493" y="319"/>
                  </a:cubicBezTo>
                  <a:cubicBezTo>
                    <a:pt x="492" y="321"/>
                    <a:pt x="491" y="322"/>
                    <a:pt x="489" y="324"/>
                  </a:cubicBezTo>
                  <a:cubicBezTo>
                    <a:pt x="494" y="321"/>
                    <a:pt x="496" y="318"/>
                    <a:pt x="499" y="314"/>
                  </a:cubicBezTo>
                  <a:cubicBezTo>
                    <a:pt x="500" y="315"/>
                    <a:pt x="500" y="315"/>
                    <a:pt x="501" y="314"/>
                  </a:cubicBezTo>
                  <a:cubicBezTo>
                    <a:pt x="501" y="313"/>
                    <a:pt x="502" y="311"/>
                    <a:pt x="504" y="309"/>
                  </a:cubicBezTo>
                  <a:cubicBezTo>
                    <a:pt x="506" y="307"/>
                    <a:pt x="508" y="305"/>
                    <a:pt x="509" y="305"/>
                  </a:cubicBezTo>
                  <a:cubicBezTo>
                    <a:pt x="510" y="304"/>
                    <a:pt x="510" y="303"/>
                    <a:pt x="511" y="302"/>
                  </a:cubicBezTo>
                  <a:cubicBezTo>
                    <a:pt x="511" y="301"/>
                    <a:pt x="511" y="301"/>
                    <a:pt x="512" y="300"/>
                  </a:cubicBezTo>
                  <a:cubicBezTo>
                    <a:pt x="512" y="299"/>
                    <a:pt x="513" y="298"/>
                    <a:pt x="515" y="297"/>
                  </a:cubicBezTo>
                  <a:cubicBezTo>
                    <a:pt x="514" y="297"/>
                    <a:pt x="517" y="291"/>
                    <a:pt x="518" y="292"/>
                  </a:cubicBezTo>
                  <a:cubicBezTo>
                    <a:pt x="519" y="292"/>
                    <a:pt x="518" y="293"/>
                    <a:pt x="518" y="293"/>
                  </a:cubicBezTo>
                  <a:cubicBezTo>
                    <a:pt x="519" y="292"/>
                    <a:pt x="519" y="290"/>
                    <a:pt x="521" y="290"/>
                  </a:cubicBezTo>
                  <a:cubicBezTo>
                    <a:pt x="520" y="288"/>
                    <a:pt x="522" y="287"/>
                    <a:pt x="523" y="285"/>
                  </a:cubicBezTo>
                  <a:cubicBezTo>
                    <a:pt x="524" y="283"/>
                    <a:pt x="526" y="281"/>
                    <a:pt x="525" y="279"/>
                  </a:cubicBezTo>
                  <a:cubicBezTo>
                    <a:pt x="526" y="278"/>
                    <a:pt x="527" y="279"/>
                    <a:pt x="527" y="279"/>
                  </a:cubicBezTo>
                  <a:cubicBezTo>
                    <a:pt x="528" y="277"/>
                    <a:pt x="528" y="277"/>
                    <a:pt x="529" y="274"/>
                  </a:cubicBezTo>
                  <a:cubicBezTo>
                    <a:pt x="531" y="274"/>
                    <a:pt x="532" y="271"/>
                    <a:pt x="534" y="268"/>
                  </a:cubicBezTo>
                  <a:cubicBezTo>
                    <a:pt x="535" y="266"/>
                    <a:pt x="536" y="263"/>
                    <a:pt x="538" y="262"/>
                  </a:cubicBezTo>
                  <a:cubicBezTo>
                    <a:pt x="537" y="264"/>
                    <a:pt x="536" y="265"/>
                    <a:pt x="536" y="267"/>
                  </a:cubicBezTo>
                  <a:cubicBezTo>
                    <a:pt x="535" y="269"/>
                    <a:pt x="534" y="271"/>
                    <a:pt x="533" y="273"/>
                  </a:cubicBezTo>
                  <a:cubicBezTo>
                    <a:pt x="531" y="277"/>
                    <a:pt x="529" y="281"/>
                    <a:pt x="528" y="285"/>
                  </a:cubicBezTo>
                  <a:cubicBezTo>
                    <a:pt x="529" y="282"/>
                    <a:pt x="532" y="280"/>
                    <a:pt x="532" y="278"/>
                  </a:cubicBezTo>
                  <a:cubicBezTo>
                    <a:pt x="533" y="279"/>
                    <a:pt x="534" y="275"/>
                    <a:pt x="535" y="275"/>
                  </a:cubicBezTo>
                  <a:cubicBezTo>
                    <a:pt x="535" y="276"/>
                    <a:pt x="534" y="277"/>
                    <a:pt x="534" y="278"/>
                  </a:cubicBezTo>
                  <a:cubicBezTo>
                    <a:pt x="533" y="279"/>
                    <a:pt x="532" y="280"/>
                    <a:pt x="532" y="281"/>
                  </a:cubicBezTo>
                  <a:cubicBezTo>
                    <a:pt x="531" y="284"/>
                    <a:pt x="529" y="285"/>
                    <a:pt x="528" y="286"/>
                  </a:cubicBezTo>
                  <a:cubicBezTo>
                    <a:pt x="529" y="286"/>
                    <a:pt x="530" y="285"/>
                    <a:pt x="530" y="285"/>
                  </a:cubicBezTo>
                  <a:cubicBezTo>
                    <a:pt x="529" y="288"/>
                    <a:pt x="525" y="289"/>
                    <a:pt x="525" y="293"/>
                  </a:cubicBezTo>
                  <a:cubicBezTo>
                    <a:pt x="525" y="292"/>
                    <a:pt x="525" y="292"/>
                    <a:pt x="524" y="293"/>
                  </a:cubicBezTo>
                  <a:cubicBezTo>
                    <a:pt x="522" y="296"/>
                    <a:pt x="518" y="300"/>
                    <a:pt x="517" y="302"/>
                  </a:cubicBezTo>
                  <a:cubicBezTo>
                    <a:pt x="516" y="303"/>
                    <a:pt x="514" y="304"/>
                    <a:pt x="513" y="305"/>
                  </a:cubicBezTo>
                  <a:cubicBezTo>
                    <a:pt x="512" y="306"/>
                    <a:pt x="512" y="307"/>
                    <a:pt x="511" y="308"/>
                  </a:cubicBezTo>
                  <a:cubicBezTo>
                    <a:pt x="510" y="309"/>
                    <a:pt x="507" y="312"/>
                    <a:pt x="508" y="311"/>
                  </a:cubicBezTo>
                  <a:cubicBezTo>
                    <a:pt x="506" y="312"/>
                    <a:pt x="504" y="314"/>
                    <a:pt x="504" y="316"/>
                  </a:cubicBezTo>
                  <a:cubicBezTo>
                    <a:pt x="503" y="315"/>
                    <a:pt x="501" y="319"/>
                    <a:pt x="500" y="318"/>
                  </a:cubicBezTo>
                  <a:cubicBezTo>
                    <a:pt x="499" y="320"/>
                    <a:pt x="500" y="321"/>
                    <a:pt x="498" y="322"/>
                  </a:cubicBezTo>
                  <a:cubicBezTo>
                    <a:pt x="497" y="322"/>
                    <a:pt x="496" y="322"/>
                    <a:pt x="494" y="323"/>
                  </a:cubicBezTo>
                  <a:cubicBezTo>
                    <a:pt x="493" y="325"/>
                    <a:pt x="492" y="326"/>
                    <a:pt x="491" y="328"/>
                  </a:cubicBezTo>
                  <a:cubicBezTo>
                    <a:pt x="490" y="330"/>
                    <a:pt x="488" y="331"/>
                    <a:pt x="485" y="333"/>
                  </a:cubicBezTo>
                  <a:cubicBezTo>
                    <a:pt x="486" y="333"/>
                    <a:pt x="486" y="333"/>
                    <a:pt x="486" y="334"/>
                  </a:cubicBezTo>
                  <a:cubicBezTo>
                    <a:pt x="483" y="337"/>
                    <a:pt x="481" y="340"/>
                    <a:pt x="478" y="340"/>
                  </a:cubicBezTo>
                  <a:cubicBezTo>
                    <a:pt x="478" y="342"/>
                    <a:pt x="475" y="343"/>
                    <a:pt x="473" y="344"/>
                  </a:cubicBezTo>
                  <a:cubicBezTo>
                    <a:pt x="471" y="345"/>
                    <a:pt x="468" y="350"/>
                    <a:pt x="467" y="348"/>
                  </a:cubicBezTo>
                  <a:cubicBezTo>
                    <a:pt x="466" y="349"/>
                    <a:pt x="467" y="350"/>
                    <a:pt x="466" y="350"/>
                  </a:cubicBezTo>
                  <a:cubicBezTo>
                    <a:pt x="466" y="350"/>
                    <a:pt x="464" y="350"/>
                    <a:pt x="464" y="351"/>
                  </a:cubicBezTo>
                  <a:cubicBezTo>
                    <a:pt x="464" y="353"/>
                    <a:pt x="458" y="355"/>
                    <a:pt x="457" y="356"/>
                  </a:cubicBezTo>
                  <a:cubicBezTo>
                    <a:pt x="452" y="357"/>
                    <a:pt x="450" y="362"/>
                    <a:pt x="445" y="364"/>
                  </a:cubicBezTo>
                  <a:cubicBezTo>
                    <a:pt x="444" y="363"/>
                    <a:pt x="444" y="363"/>
                    <a:pt x="443" y="363"/>
                  </a:cubicBezTo>
                  <a:cubicBezTo>
                    <a:pt x="444" y="364"/>
                    <a:pt x="445" y="364"/>
                    <a:pt x="444" y="365"/>
                  </a:cubicBezTo>
                  <a:cubicBezTo>
                    <a:pt x="442" y="366"/>
                    <a:pt x="441" y="366"/>
                    <a:pt x="439" y="366"/>
                  </a:cubicBezTo>
                  <a:cubicBezTo>
                    <a:pt x="440" y="367"/>
                    <a:pt x="441" y="367"/>
                    <a:pt x="439" y="368"/>
                  </a:cubicBezTo>
                  <a:cubicBezTo>
                    <a:pt x="438" y="368"/>
                    <a:pt x="433" y="369"/>
                    <a:pt x="433" y="370"/>
                  </a:cubicBezTo>
                  <a:cubicBezTo>
                    <a:pt x="430" y="372"/>
                    <a:pt x="427" y="373"/>
                    <a:pt x="425" y="374"/>
                  </a:cubicBezTo>
                  <a:cubicBezTo>
                    <a:pt x="422" y="375"/>
                    <a:pt x="420" y="376"/>
                    <a:pt x="418" y="377"/>
                  </a:cubicBezTo>
                  <a:cubicBezTo>
                    <a:pt x="417" y="376"/>
                    <a:pt x="413" y="379"/>
                    <a:pt x="410" y="379"/>
                  </a:cubicBezTo>
                  <a:cubicBezTo>
                    <a:pt x="409" y="380"/>
                    <a:pt x="408" y="379"/>
                    <a:pt x="406" y="379"/>
                  </a:cubicBezTo>
                  <a:cubicBezTo>
                    <a:pt x="405" y="379"/>
                    <a:pt x="402" y="381"/>
                    <a:pt x="400" y="381"/>
                  </a:cubicBezTo>
                  <a:cubicBezTo>
                    <a:pt x="395" y="382"/>
                    <a:pt x="393" y="383"/>
                    <a:pt x="388" y="384"/>
                  </a:cubicBezTo>
                  <a:cubicBezTo>
                    <a:pt x="388" y="384"/>
                    <a:pt x="390" y="384"/>
                    <a:pt x="389" y="383"/>
                  </a:cubicBezTo>
                  <a:cubicBezTo>
                    <a:pt x="388" y="384"/>
                    <a:pt x="388" y="385"/>
                    <a:pt x="386" y="385"/>
                  </a:cubicBezTo>
                  <a:cubicBezTo>
                    <a:pt x="385" y="385"/>
                    <a:pt x="380" y="387"/>
                    <a:pt x="381" y="385"/>
                  </a:cubicBezTo>
                  <a:cubicBezTo>
                    <a:pt x="379" y="385"/>
                    <a:pt x="379" y="387"/>
                    <a:pt x="377" y="387"/>
                  </a:cubicBezTo>
                  <a:cubicBezTo>
                    <a:pt x="376" y="388"/>
                    <a:pt x="376" y="387"/>
                    <a:pt x="374" y="387"/>
                  </a:cubicBezTo>
                  <a:cubicBezTo>
                    <a:pt x="374" y="388"/>
                    <a:pt x="373" y="388"/>
                    <a:pt x="371" y="388"/>
                  </a:cubicBezTo>
                  <a:cubicBezTo>
                    <a:pt x="371" y="388"/>
                    <a:pt x="371" y="388"/>
                    <a:pt x="371" y="388"/>
                  </a:cubicBezTo>
                  <a:cubicBezTo>
                    <a:pt x="368" y="389"/>
                    <a:pt x="366" y="389"/>
                    <a:pt x="364" y="389"/>
                  </a:cubicBezTo>
                  <a:cubicBezTo>
                    <a:pt x="362" y="389"/>
                    <a:pt x="361" y="388"/>
                    <a:pt x="358" y="389"/>
                  </a:cubicBezTo>
                  <a:cubicBezTo>
                    <a:pt x="358" y="389"/>
                    <a:pt x="358" y="390"/>
                    <a:pt x="356" y="390"/>
                  </a:cubicBezTo>
                  <a:cubicBezTo>
                    <a:pt x="357" y="389"/>
                    <a:pt x="352" y="389"/>
                    <a:pt x="351" y="389"/>
                  </a:cubicBezTo>
                  <a:cubicBezTo>
                    <a:pt x="350" y="390"/>
                    <a:pt x="353" y="388"/>
                    <a:pt x="353" y="390"/>
                  </a:cubicBezTo>
                  <a:cubicBezTo>
                    <a:pt x="351" y="390"/>
                    <a:pt x="350" y="389"/>
                    <a:pt x="350" y="390"/>
                  </a:cubicBezTo>
                  <a:cubicBezTo>
                    <a:pt x="349" y="390"/>
                    <a:pt x="350" y="389"/>
                    <a:pt x="348" y="389"/>
                  </a:cubicBezTo>
                  <a:cubicBezTo>
                    <a:pt x="348" y="390"/>
                    <a:pt x="348" y="391"/>
                    <a:pt x="347" y="391"/>
                  </a:cubicBezTo>
                  <a:cubicBezTo>
                    <a:pt x="347" y="390"/>
                    <a:pt x="346" y="390"/>
                    <a:pt x="346" y="389"/>
                  </a:cubicBezTo>
                  <a:cubicBezTo>
                    <a:pt x="344" y="390"/>
                    <a:pt x="342" y="390"/>
                    <a:pt x="340" y="390"/>
                  </a:cubicBezTo>
                  <a:cubicBezTo>
                    <a:pt x="339" y="390"/>
                    <a:pt x="338" y="390"/>
                    <a:pt x="337" y="390"/>
                  </a:cubicBezTo>
                  <a:cubicBezTo>
                    <a:pt x="336" y="390"/>
                    <a:pt x="335" y="390"/>
                    <a:pt x="333" y="390"/>
                  </a:cubicBezTo>
                  <a:cubicBezTo>
                    <a:pt x="331" y="390"/>
                    <a:pt x="329" y="390"/>
                    <a:pt x="326" y="390"/>
                  </a:cubicBezTo>
                  <a:cubicBezTo>
                    <a:pt x="324" y="390"/>
                    <a:pt x="321" y="390"/>
                    <a:pt x="318" y="390"/>
                  </a:cubicBezTo>
                  <a:cubicBezTo>
                    <a:pt x="316" y="390"/>
                    <a:pt x="313" y="389"/>
                    <a:pt x="311" y="388"/>
                  </a:cubicBezTo>
                  <a:cubicBezTo>
                    <a:pt x="309" y="388"/>
                    <a:pt x="308" y="388"/>
                    <a:pt x="307" y="388"/>
                  </a:cubicBezTo>
                  <a:cubicBezTo>
                    <a:pt x="305" y="388"/>
                    <a:pt x="304" y="388"/>
                    <a:pt x="303" y="388"/>
                  </a:cubicBezTo>
                  <a:cubicBezTo>
                    <a:pt x="300" y="387"/>
                    <a:pt x="298" y="387"/>
                    <a:pt x="296" y="387"/>
                  </a:cubicBezTo>
                  <a:cubicBezTo>
                    <a:pt x="293" y="386"/>
                    <a:pt x="291" y="386"/>
                    <a:pt x="288" y="386"/>
                  </a:cubicBezTo>
                  <a:cubicBezTo>
                    <a:pt x="287" y="385"/>
                    <a:pt x="286" y="384"/>
                    <a:pt x="284" y="384"/>
                  </a:cubicBezTo>
                  <a:cubicBezTo>
                    <a:pt x="285" y="385"/>
                    <a:pt x="284" y="385"/>
                    <a:pt x="284" y="385"/>
                  </a:cubicBezTo>
                  <a:cubicBezTo>
                    <a:pt x="283" y="384"/>
                    <a:pt x="283" y="384"/>
                    <a:pt x="282" y="383"/>
                  </a:cubicBezTo>
                  <a:cubicBezTo>
                    <a:pt x="281" y="383"/>
                    <a:pt x="281" y="383"/>
                    <a:pt x="280" y="383"/>
                  </a:cubicBezTo>
                  <a:cubicBezTo>
                    <a:pt x="279" y="382"/>
                    <a:pt x="278" y="382"/>
                    <a:pt x="276" y="382"/>
                  </a:cubicBezTo>
                  <a:cubicBezTo>
                    <a:pt x="275" y="382"/>
                    <a:pt x="273" y="382"/>
                    <a:pt x="272" y="380"/>
                  </a:cubicBezTo>
                  <a:cubicBezTo>
                    <a:pt x="270" y="381"/>
                    <a:pt x="269" y="380"/>
                    <a:pt x="267" y="380"/>
                  </a:cubicBezTo>
                  <a:cubicBezTo>
                    <a:pt x="265" y="379"/>
                    <a:pt x="264" y="379"/>
                    <a:pt x="262" y="378"/>
                  </a:cubicBezTo>
                  <a:cubicBezTo>
                    <a:pt x="260" y="377"/>
                    <a:pt x="258" y="377"/>
                    <a:pt x="257" y="376"/>
                  </a:cubicBezTo>
                  <a:cubicBezTo>
                    <a:pt x="255" y="376"/>
                    <a:pt x="254" y="376"/>
                    <a:pt x="252" y="376"/>
                  </a:cubicBezTo>
                  <a:cubicBezTo>
                    <a:pt x="254" y="377"/>
                    <a:pt x="255" y="375"/>
                    <a:pt x="256" y="377"/>
                  </a:cubicBezTo>
                  <a:cubicBezTo>
                    <a:pt x="254" y="378"/>
                    <a:pt x="252" y="377"/>
                    <a:pt x="250" y="376"/>
                  </a:cubicBezTo>
                  <a:cubicBezTo>
                    <a:pt x="248" y="376"/>
                    <a:pt x="246" y="375"/>
                    <a:pt x="243" y="374"/>
                  </a:cubicBezTo>
                  <a:cubicBezTo>
                    <a:pt x="243" y="374"/>
                    <a:pt x="243" y="374"/>
                    <a:pt x="243" y="375"/>
                  </a:cubicBezTo>
                  <a:cubicBezTo>
                    <a:pt x="241" y="375"/>
                    <a:pt x="236" y="373"/>
                    <a:pt x="236" y="371"/>
                  </a:cubicBezTo>
                  <a:cubicBezTo>
                    <a:pt x="234" y="371"/>
                    <a:pt x="232" y="370"/>
                    <a:pt x="230" y="368"/>
                  </a:cubicBezTo>
                  <a:cubicBezTo>
                    <a:pt x="229" y="368"/>
                    <a:pt x="227" y="367"/>
                    <a:pt x="226" y="366"/>
                  </a:cubicBezTo>
                  <a:cubicBezTo>
                    <a:pt x="225" y="365"/>
                    <a:pt x="224" y="365"/>
                    <a:pt x="223" y="364"/>
                  </a:cubicBezTo>
                  <a:cubicBezTo>
                    <a:pt x="223" y="363"/>
                    <a:pt x="222" y="363"/>
                    <a:pt x="222" y="363"/>
                  </a:cubicBezTo>
                  <a:cubicBezTo>
                    <a:pt x="222" y="363"/>
                    <a:pt x="222" y="362"/>
                    <a:pt x="222" y="361"/>
                  </a:cubicBezTo>
                  <a:cubicBezTo>
                    <a:pt x="221" y="362"/>
                    <a:pt x="219" y="361"/>
                    <a:pt x="218" y="360"/>
                  </a:cubicBezTo>
                  <a:cubicBezTo>
                    <a:pt x="217" y="359"/>
                    <a:pt x="215" y="357"/>
                    <a:pt x="214" y="358"/>
                  </a:cubicBezTo>
                  <a:cubicBezTo>
                    <a:pt x="213" y="355"/>
                    <a:pt x="209" y="354"/>
                    <a:pt x="208" y="351"/>
                  </a:cubicBezTo>
                  <a:cubicBezTo>
                    <a:pt x="206" y="352"/>
                    <a:pt x="203" y="349"/>
                    <a:pt x="201" y="348"/>
                  </a:cubicBezTo>
                  <a:cubicBezTo>
                    <a:pt x="201" y="348"/>
                    <a:pt x="201" y="349"/>
                    <a:pt x="201" y="349"/>
                  </a:cubicBezTo>
                  <a:cubicBezTo>
                    <a:pt x="200" y="348"/>
                    <a:pt x="200" y="349"/>
                    <a:pt x="199" y="349"/>
                  </a:cubicBezTo>
                  <a:cubicBezTo>
                    <a:pt x="196" y="347"/>
                    <a:pt x="197" y="346"/>
                    <a:pt x="195" y="345"/>
                  </a:cubicBezTo>
                  <a:cubicBezTo>
                    <a:pt x="196" y="345"/>
                    <a:pt x="197" y="344"/>
                    <a:pt x="196" y="344"/>
                  </a:cubicBezTo>
                  <a:cubicBezTo>
                    <a:pt x="195" y="345"/>
                    <a:pt x="194" y="345"/>
                    <a:pt x="193" y="344"/>
                  </a:cubicBezTo>
                  <a:cubicBezTo>
                    <a:pt x="192" y="344"/>
                    <a:pt x="191" y="343"/>
                    <a:pt x="191" y="343"/>
                  </a:cubicBezTo>
                  <a:cubicBezTo>
                    <a:pt x="190" y="342"/>
                    <a:pt x="189" y="341"/>
                    <a:pt x="189" y="341"/>
                  </a:cubicBezTo>
                  <a:cubicBezTo>
                    <a:pt x="189" y="342"/>
                    <a:pt x="188" y="339"/>
                    <a:pt x="187" y="340"/>
                  </a:cubicBezTo>
                  <a:cubicBezTo>
                    <a:pt x="186" y="340"/>
                    <a:pt x="187" y="341"/>
                    <a:pt x="187" y="342"/>
                  </a:cubicBezTo>
                  <a:cubicBezTo>
                    <a:pt x="188" y="342"/>
                    <a:pt x="188" y="342"/>
                    <a:pt x="189" y="342"/>
                  </a:cubicBezTo>
                  <a:cubicBezTo>
                    <a:pt x="190" y="344"/>
                    <a:pt x="190" y="345"/>
                    <a:pt x="191" y="347"/>
                  </a:cubicBezTo>
                  <a:cubicBezTo>
                    <a:pt x="190" y="346"/>
                    <a:pt x="189" y="345"/>
                    <a:pt x="189" y="346"/>
                  </a:cubicBezTo>
                  <a:cubicBezTo>
                    <a:pt x="192" y="349"/>
                    <a:pt x="193" y="349"/>
                    <a:pt x="196" y="352"/>
                  </a:cubicBezTo>
                  <a:cubicBezTo>
                    <a:pt x="196" y="353"/>
                    <a:pt x="197" y="353"/>
                    <a:pt x="197" y="354"/>
                  </a:cubicBezTo>
                  <a:cubicBezTo>
                    <a:pt x="198" y="355"/>
                    <a:pt x="199" y="355"/>
                    <a:pt x="201" y="356"/>
                  </a:cubicBezTo>
                  <a:cubicBezTo>
                    <a:pt x="201" y="357"/>
                    <a:pt x="202" y="358"/>
                    <a:pt x="204" y="359"/>
                  </a:cubicBezTo>
                  <a:cubicBezTo>
                    <a:pt x="205" y="361"/>
                    <a:pt x="207" y="362"/>
                    <a:pt x="208" y="363"/>
                  </a:cubicBezTo>
                  <a:cubicBezTo>
                    <a:pt x="210" y="364"/>
                    <a:pt x="213" y="365"/>
                    <a:pt x="213" y="367"/>
                  </a:cubicBezTo>
                  <a:cubicBezTo>
                    <a:pt x="214" y="368"/>
                    <a:pt x="214" y="367"/>
                    <a:pt x="215" y="367"/>
                  </a:cubicBezTo>
                  <a:cubicBezTo>
                    <a:pt x="216" y="368"/>
                    <a:pt x="214" y="369"/>
                    <a:pt x="215" y="369"/>
                  </a:cubicBezTo>
                  <a:cubicBezTo>
                    <a:pt x="216" y="369"/>
                    <a:pt x="217" y="370"/>
                    <a:pt x="218" y="370"/>
                  </a:cubicBezTo>
                  <a:cubicBezTo>
                    <a:pt x="218" y="371"/>
                    <a:pt x="221" y="372"/>
                    <a:pt x="221" y="374"/>
                  </a:cubicBezTo>
                  <a:cubicBezTo>
                    <a:pt x="219" y="373"/>
                    <a:pt x="216" y="372"/>
                    <a:pt x="217" y="374"/>
                  </a:cubicBezTo>
                  <a:cubicBezTo>
                    <a:pt x="221" y="373"/>
                    <a:pt x="227" y="377"/>
                    <a:pt x="227" y="381"/>
                  </a:cubicBezTo>
                  <a:cubicBezTo>
                    <a:pt x="229" y="381"/>
                    <a:pt x="227" y="379"/>
                    <a:pt x="228" y="380"/>
                  </a:cubicBezTo>
                  <a:cubicBezTo>
                    <a:pt x="229" y="381"/>
                    <a:pt x="230" y="382"/>
                    <a:pt x="230" y="383"/>
                  </a:cubicBezTo>
                  <a:cubicBezTo>
                    <a:pt x="229" y="383"/>
                    <a:pt x="228" y="383"/>
                    <a:pt x="228" y="383"/>
                  </a:cubicBezTo>
                  <a:cubicBezTo>
                    <a:pt x="226" y="385"/>
                    <a:pt x="230" y="386"/>
                    <a:pt x="233" y="388"/>
                  </a:cubicBezTo>
                  <a:cubicBezTo>
                    <a:pt x="231" y="389"/>
                    <a:pt x="230" y="388"/>
                    <a:pt x="228" y="387"/>
                  </a:cubicBezTo>
                  <a:cubicBezTo>
                    <a:pt x="226" y="386"/>
                    <a:pt x="224" y="385"/>
                    <a:pt x="222" y="383"/>
                  </a:cubicBezTo>
                  <a:cubicBezTo>
                    <a:pt x="221" y="384"/>
                    <a:pt x="222" y="384"/>
                    <a:pt x="223" y="385"/>
                  </a:cubicBezTo>
                  <a:cubicBezTo>
                    <a:pt x="221" y="385"/>
                    <a:pt x="219" y="384"/>
                    <a:pt x="217" y="382"/>
                  </a:cubicBezTo>
                  <a:cubicBezTo>
                    <a:pt x="215" y="381"/>
                    <a:pt x="214" y="379"/>
                    <a:pt x="212" y="380"/>
                  </a:cubicBezTo>
                  <a:cubicBezTo>
                    <a:pt x="213" y="380"/>
                    <a:pt x="214" y="381"/>
                    <a:pt x="215" y="383"/>
                  </a:cubicBezTo>
                  <a:cubicBezTo>
                    <a:pt x="211" y="380"/>
                    <a:pt x="208" y="378"/>
                    <a:pt x="205" y="376"/>
                  </a:cubicBezTo>
                  <a:cubicBezTo>
                    <a:pt x="203" y="374"/>
                    <a:pt x="200" y="372"/>
                    <a:pt x="196" y="369"/>
                  </a:cubicBezTo>
                  <a:cubicBezTo>
                    <a:pt x="196" y="369"/>
                    <a:pt x="197" y="369"/>
                    <a:pt x="197" y="369"/>
                  </a:cubicBezTo>
                  <a:cubicBezTo>
                    <a:pt x="195" y="368"/>
                    <a:pt x="194" y="368"/>
                    <a:pt x="192" y="367"/>
                  </a:cubicBezTo>
                  <a:cubicBezTo>
                    <a:pt x="192" y="366"/>
                    <a:pt x="192" y="366"/>
                    <a:pt x="192" y="365"/>
                  </a:cubicBezTo>
                  <a:cubicBezTo>
                    <a:pt x="192" y="366"/>
                    <a:pt x="191" y="365"/>
                    <a:pt x="191" y="365"/>
                  </a:cubicBezTo>
                  <a:cubicBezTo>
                    <a:pt x="190" y="365"/>
                    <a:pt x="192" y="366"/>
                    <a:pt x="191" y="367"/>
                  </a:cubicBezTo>
                  <a:cubicBezTo>
                    <a:pt x="190" y="366"/>
                    <a:pt x="188" y="365"/>
                    <a:pt x="187" y="364"/>
                  </a:cubicBezTo>
                  <a:cubicBezTo>
                    <a:pt x="185" y="362"/>
                    <a:pt x="184" y="361"/>
                    <a:pt x="182" y="360"/>
                  </a:cubicBezTo>
                  <a:cubicBezTo>
                    <a:pt x="181" y="358"/>
                    <a:pt x="179" y="357"/>
                    <a:pt x="179" y="355"/>
                  </a:cubicBezTo>
                  <a:cubicBezTo>
                    <a:pt x="177" y="356"/>
                    <a:pt x="178" y="357"/>
                    <a:pt x="176" y="356"/>
                  </a:cubicBezTo>
                  <a:cubicBezTo>
                    <a:pt x="176" y="354"/>
                    <a:pt x="175" y="352"/>
                    <a:pt x="178" y="353"/>
                  </a:cubicBezTo>
                  <a:cubicBezTo>
                    <a:pt x="178" y="353"/>
                    <a:pt x="178" y="352"/>
                    <a:pt x="178" y="352"/>
                  </a:cubicBezTo>
                  <a:cubicBezTo>
                    <a:pt x="177" y="353"/>
                    <a:pt x="175" y="350"/>
                    <a:pt x="173" y="349"/>
                  </a:cubicBezTo>
                  <a:cubicBezTo>
                    <a:pt x="172" y="350"/>
                    <a:pt x="169" y="347"/>
                    <a:pt x="170" y="346"/>
                  </a:cubicBezTo>
                  <a:cubicBezTo>
                    <a:pt x="169" y="347"/>
                    <a:pt x="168" y="346"/>
                    <a:pt x="167" y="345"/>
                  </a:cubicBezTo>
                  <a:cubicBezTo>
                    <a:pt x="167" y="342"/>
                    <a:pt x="169" y="345"/>
                    <a:pt x="169" y="344"/>
                  </a:cubicBezTo>
                  <a:cubicBezTo>
                    <a:pt x="168" y="343"/>
                    <a:pt x="167" y="341"/>
                    <a:pt x="166" y="341"/>
                  </a:cubicBezTo>
                  <a:cubicBezTo>
                    <a:pt x="168" y="344"/>
                    <a:pt x="164" y="339"/>
                    <a:pt x="165" y="342"/>
                  </a:cubicBezTo>
                  <a:cubicBezTo>
                    <a:pt x="165" y="343"/>
                    <a:pt x="165" y="342"/>
                    <a:pt x="167" y="343"/>
                  </a:cubicBezTo>
                  <a:cubicBezTo>
                    <a:pt x="166" y="344"/>
                    <a:pt x="165" y="344"/>
                    <a:pt x="164" y="343"/>
                  </a:cubicBezTo>
                  <a:cubicBezTo>
                    <a:pt x="163" y="341"/>
                    <a:pt x="164" y="340"/>
                    <a:pt x="164" y="340"/>
                  </a:cubicBezTo>
                  <a:cubicBezTo>
                    <a:pt x="163" y="339"/>
                    <a:pt x="162" y="336"/>
                    <a:pt x="160" y="336"/>
                  </a:cubicBezTo>
                  <a:cubicBezTo>
                    <a:pt x="162" y="337"/>
                    <a:pt x="162" y="338"/>
                    <a:pt x="163" y="339"/>
                  </a:cubicBezTo>
                  <a:cubicBezTo>
                    <a:pt x="163" y="340"/>
                    <a:pt x="163" y="341"/>
                    <a:pt x="162" y="341"/>
                  </a:cubicBezTo>
                  <a:cubicBezTo>
                    <a:pt x="161" y="339"/>
                    <a:pt x="163" y="340"/>
                    <a:pt x="162" y="339"/>
                  </a:cubicBezTo>
                  <a:cubicBezTo>
                    <a:pt x="161" y="338"/>
                    <a:pt x="158" y="336"/>
                    <a:pt x="160" y="335"/>
                  </a:cubicBezTo>
                  <a:cubicBezTo>
                    <a:pt x="158" y="334"/>
                    <a:pt x="158" y="335"/>
                    <a:pt x="158" y="336"/>
                  </a:cubicBezTo>
                  <a:cubicBezTo>
                    <a:pt x="156" y="334"/>
                    <a:pt x="157" y="334"/>
                    <a:pt x="158" y="334"/>
                  </a:cubicBezTo>
                  <a:cubicBezTo>
                    <a:pt x="157" y="333"/>
                    <a:pt x="158" y="333"/>
                    <a:pt x="157" y="332"/>
                  </a:cubicBezTo>
                  <a:cubicBezTo>
                    <a:pt x="156" y="332"/>
                    <a:pt x="157" y="334"/>
                    <a:pt x="156" y="334"/>
                  </a:cubicBezTo>
                  <a:cubicBezTo>
                    <a:pt x="155" y="333"/>
                    <a:pt x="156" y="332"/>
                    <a:pt x="156" y="332"/>
                  </a:cubicBezTo>
                  <a:cubicBezTo>
                    <a:pt x="154" y="330"/>
                    <a:pt x="153" y="330"/>
                    <a:pt x="152" y="328"/>
                  </a:cubicBezTo>
                  <a:cubicBezTo>
                    <a:pt x="152" y="326"/>
                    <a:pt x="149" y="325"/>
                    <a:pt x="150" y="322"/>
                  </a:cubicBezTo>
                  <a:cubicBezTo>
                    <a:pt x="149" y="323"/>
                    <a:pt x="149" y="324"/>
                    <a:pt x="148" y="323"/>
                  </a:cubicBezTo>
                  <a:cubicBezTo>
                    <a:pt x="148" y="322"/>
                    <a:pt x="149" y="322"/>
                    <a:pt x="148" y="321"/>
                  </a:cubicBezTo>
                  <a:cubicBezTo>
                    <a:pt x="148" y="321"/>
                    <a:pt x="147" y="322"/>
                    <a:pt x="147" y="321"/>
                  </a:cubicBezTo>
                  <a:cubicBezTo>
                    <a:pt x="147" y="321"/>
                    <a:pt x="147" y="320"/>
                    <a:pt x="146" y="320"/>
                  </a:cubicBezTo>
                  <a:cubicBezTo>
                    <a:pt x="147" y="320"/>
                    <a:pt x="147" y="321"/>
                    <a:pt x="148" y="320"/>
                  </a:cubicBezTo>
                  <a:cubicBezTo>
                    <a:pt x="143" y="315"/>
                    <a:pt x="142" y="314"/>
                    <a:pt x="142" y="309"/>
                  </a:cubicBezTo>
                  <a:cubicBezTo>
                    <a:pt x="140" y="309"/>
                    <a:pt x="139" y="306"/>
                    <a:pt x="139" y="305"/>
                  </a:cubicBezTo>
                  <a:cubicBezTo>
                    <a:pt x="138" y="306"/>
                    <a:pt x="137" y="305"/>
                    <a:pt x="137" y="305"/>
                  </a:cubicBezTo>
                  <a:cubicBezTo>
                    <a:pt x="138" y="307"/>
                    <a:pt x="137" y="306"/>
                    <a:pt x="136" y="307"/>
                  </a:cubicBezTo>
                  <a:cubicBezTo>
                    <a:pt x="137" y="308"/>
                    <a:pt x="138" y="309"/>
                    <a:pt x="138" y="311"/>
                  </a:cubicBezTo>
                  <a:cubicBezTo>
                    <a:pt x="139" y="310"/>
                    <a:pt x="140" y="312"/>
                    <a:pt x="141" y="313"/>
                  </a:cubicBezTo>
                  <a:cubicBezTo>
                    <a:pt x="140" y="313"/>
                    <a:pt x="141" y="315"/>
                    <a:pt x="141" y="315"/>
                  </a:cubicBezTo>
                  <a:cubicBezTo>
                    <a:pt x="141" y="315"/>
                    <a:pt x="144" y="318"/>
                    <a:pt x="144" y="319"/>
                  </a:cubicBezTo>
                  <a:cubicBezTo>
                    <a:pt x="143" y="319"/>
                    <a:pt x="142" y="315"/>
                    <a:pt x="141" y="317"/>
                  </a:cubicBezTo>
                  <a:cubicBezTo>
                    <a:pt x="143" y="319"/>
                    <a:pt x="142" y="319"/>
                    <a:pt x="141" y="318"/>
                  </a:cubicBezTo>
                  <a:cubicBezTo>
                    <a:pt x="144" y="324"/>
                    <a:pt x="144" y="324"/>
                    <a:pt x="148" y="328"/>
                  </a:cubicBezTo>
                  <a:cubicBezTo>
                    <a:pt x="148" y="329"/>
                    <a:pt x="146" y="328"/>
                    <a:pt x="146" y="329"/>
                  </a:cubicBezTo>
                  <a:cubicBezTo>
                    <a:pt x="148" y="329"/>
                    <a:pt x="149" y="333"/>
                    <a:pt x="150" y="335"/>
                  </a:cubicBezTo>
                  <a:cubicBezTo>
                    <a:pt x="150" y="335"/>
                    <a:pt x="149" y="333"/>
                    <a:pt x="149" y="334"/>
                  </a:cubicBezTo>
                  <a:cubicBezTo>
                    <a:pt x="149" y="335"/>
                    <a:pt x="150" y="335"/>
                    <a:pt x="150" y="336"/>
                  </a:cubicBezTo>
                  <a:cubicBezTo>
                    <a:pt x="149" y="335"/>
                    <a:pt x="149" y="336"/>
                    <a:pt x="149" y="337"/>
                  </a:cubicBezTo>
                  <a:cubicBezTo>
                    <a:pt x="151" y="337"/>
                    <a:pt x="151" y="336"/>
                    <a:pt x="151" y="336"/>
                  </a:cubicBezTo>
                  <a:cubicBezTo>
                    <a:pt x="153" y="338"/>
                    <a:pt x="155" y="341"/>
                    <a:pt x="156" y="343"/>
                  </a:cubicBezTo>
                  <a:cubicBezTo>
                    <a:pt x="157" y="346"/>
                    <a:pt x="159" y="348"/>
                    <a:pt x="158" y="350"/>
                  </a:cubicBezTo>
                  <a:cubicBezTo>
                    <a:pt x="157" y="347"/>
                    <a:pt x="154" y="347"/>
                    <a:pt x="154" y="344"/>
                  </a:cubicBezTo>
                  <a:cubicBezTo>
                    <a:pt x="153" y="345"/>
                    <a:pt x="152" y="344"/>
                    <a:pt x="152" y="345"/>
                  </a:cubicBezTo>
                  <a:cubicBezTo>
                    <a:pt x="154" y="348"/>
                    <a:pt x="156" y="349"/>
                    <a:pt x="158" y="353"/>
                  </a:cubicBezTo>
                  <a:cubicBezTo>
                    <a:pt x="157" y="353"/>
                    <a:pt x="157" y="353"/>
                    <a:pt x="158" y="354"/>
                  </a:cubicBezTo>
                  <a:cubicBezTo>
                    <a:pt x="158" y="354"/>
                    <a:pt x="158" y="353"/>
                    <a:pt x="159" y="354"/>
                  </a:cubicBezTo>
                  <a:cubicBezTo>
                    <a:pt x="158" y="354"/>
                    <a:pt x="158" y="354"/>
                    <a:pt x="159" y="355"/>
                  </a:cubicBezTo>
                  <a:cubicBezTo>
                    <a:pt x="159" y="355"/>
                    <a:pt x="161" y="356"/>
                    <a:pt x="161" y="357"/>
                  </a:cubicBezTo>
                  <a:cubicBezTo>
                    <a:pt x="158" y="355"/>
                    <a:pt x="159" y="358"/>
                    <a:pt x="157" y="357"/>
                  </a:cubicBezTo>
                  <a:cubicBezTo>
                    <a:pt x="156" y="355"/>
                    <a:pt x="158" y="354"/>
                    <a:pt x="156" y="354"/>
                  </a:cubicBezTo>
                  <a:cubicBezTo>
                    <a:pt x="157" y="355"/>
                    <a:pt x="155" y="354"/>
                    <a:pt x="156" y="356"/>
                  </a:cubicBezTo>
                  <a:cubicBezTo>
                    <a:pt x="156" y="355"/>
                    <a:pt x="153" y="354"/>
                    <a:pt x="153" y="353"/>
                  </a:cubicBezTo>
                  <a:cubicBezTo>
                    <a:pt x="155" y="353"/>
                    <a:pt x="154" y="352"/>
                    <a:pt x="154" y="351"/>
                  </a:cubicBezTo>
                  <a:cubicBezTo>
                    <a:pt x="154" y="352"/>
                    <a:pt x="153" y="352"/>
                    <a:pt x="152" y="353"/>
                  </a:cubicBezTo>
                  <a:cubicBezTo>
                    <a:pt x="151" y="352"/>
                    <a:pt x="150" y="350"/>
                    <a:pt x="149" y="350"/>
                  </a:cubicBezTo>
                  <a:cubicBezTo>
                    <a:pt x="149" y="349"/>
                    <a:pt x="148" y="348"/>
                    <a:pt x="148" y="347"/>
                  </a:cubicBezTo>
                  <a:cubicBezTo>
                    <a:pt x="149" y="348"/>
                    <a:pt x="149" y="347"/>
                    <a:pt x="150" y="347"/>
                  </a:cubicBezTo>
                  <a:cubicBezTo>
                    <a:pt x="149" y="345"/>
                    <a:pt x="149" y="348"/>
                    <a:pt x="148" y="346"/>
                  </a:cubicBezTo>
                  <a:cubicBezTo>
                    <a:pt x="148" y="346"/>
                    <a:pt x="147" y="345"/>
                    <a:pt x="146" y="345"/>
                  </a:cubicBezTo>
                  <a:cubicBezTo>
                    <a:pt x="147" y="346"/>
                    <a:pt x="148" y="346"/>
                    <a:pt x="148" y="347"/>
                  </a:cubicBezTo>
                  <a:cubicBezTo>
                    <a:pt x="147" y="346"/>
                    <a:pt x="146" y="346"/>
                    <a:pt x="145" y="345"/>
                  </a:cubicBezTo>
                  <a:cubicBezTo>
                    <a:pt x="146" y="344"/>
                    <a:pt x="145" y="343"/>
                    <a:pt x="146" y="342"/>
                  </a:cubicBezTo>
                  <a:cubicBezTo>
                    <a:pt x="147" y="344"/>
                    <a:pt x="147" y="342"/>
                    <a:pt x="147" y="342"/>
                  </a:cubicBezTo>
                  <a:cubicBezTo>
                    <a:pt x="146" y="342"/>
                    <a:pt x="144" y="339"/>
                    <a:pt x="145" y="341"/>
                  </a:cubicBezTo>
                  <a:cubicBezTo>
                    <a:pt x="145" y="341"/>
                    <a:pt x="146" y="342"/>
                    <a:pt x="146" y="342"/>
                  </a:cubicBezTo>
                  <a:cubicBezTo>
                    <a:pt x="145" y="341"/>
                    <a:pt x="145" y="343"/>
                    <a:pt x="144" y="342"/>
                  </a:cubicBezTo>
                  <a:cubicBezTo>
                    <a:pt x="144" y="341"/>
                    <a:pt x="143" y="340"/>
                    <a:pt x="143" y="339"/>
                  </a:cubicBezTo>
                  <a:cubicBezTo>
                    <a:pt x="143" y="339"/>
                    <a:pt x="144" y="340"/>
                    <a:pt x="145" y="340"/>
                  </a:cubicBezTo>
                  <a:cubicBezTo>
                    <a:pt x="144" y="338"/>
                    <a:pt x="140" y="337"/>
                    <a:pt x="141" y="335"/>
                  </a:cubicBezTo>
                  <a:cubicBezTo>
                    <a:pt x="142" y="336"/>
                    <a:pt x="143" y="338"/>
                    <a:pt x="143" y="337"/>
                  </a:cubicBezTo>
                  <a:cubicBezTo>
                    <a:pt x="143" y="335"/>
                    <a:pt x="141" y="334"/>
                    <a:pt x="140" y="332"/>
                  </a:cubicBezTo>
                  <a:cubicBezTo>
                    <a:pt x="140" y="332"/>
                    <a:pt x="139" y="332"/>
                    <a:pt x="139" y="332"/>
                  </a:cubicBezTo>
                  <a:cubicBezTo>
                    <a:pt x="139" y="331"/>
                    <a:pt x="138" y="329"/>
                    <a:pt x="137" y="328"/>
                  </a:cubicBezTo>
                  <a:cubicBezTo>
                    <a:pt x="137" y="327"/>
                    <a:pt x="138" y="328"/>
                    <a:pt x="138" y="327"/>
                  </a:cubicBezTo>
                  <a:cubicBezTo>
                    <a:pt x="137" y="327"/>
                    <a:pt x="135" y="324"/>
                    <a:pt x="135" y="325"/>
                  </a:cubicBezTo>
                  <a:cubicBezTo>
                    <a:pt x="135" y="325"/>
                    <a:pt x="136" y="326"/>
                    <a:pt x="135" y="326"/>
                  </a:cubicBezTo>
                  <a:cubicBezTo>
                    <a:pt x="134" y="325"/>
                    <a:pt x="135" y="325"/>
                    <a:pt x="133" y="323"/>
                  </a:cubicBezTo>
                  <a:cubicBezTo>
                    <a:pt x="132" y="323"/>
                    <a:pt x="134" y="325"/>
                    <a:pt x="134" y="326"/>
                  </a:cubicBezTo>
                  <a:cubicBezTo>
                    <a:pt x="132" y="323"/>
                    <a:pt x="133" y="326"/>
                    <a:pt x="133" y="326"/>
                  </a:cubicBezTo>
                  <a:cubicBezTo>
                    <a:pt x="131" y="326"/>
                    <a:pt x="132" y="323"/>
                    <a:pt x="132" y="323"/>
                  </a:cubicBezTo>
                  <a:cubicBezTo>
                    <a:pt x="131" y="324"/>
                    <a:pt x="129" y="323"/>
                    <a:pt x="130" y="325"/>
                  </a:cubicBezTo>
                  <a:cubicBezTo>
                    <a:pt x="132" y="325"/>
                    <a:pt x="131" y="327"/>
                    <a:pt x="133" y="328"/>
                  </a:cubicBezTo>
                  <a:cubicBezTo>
                    <a:pt x="133" y="328"/>
                    <a:pt x="132" y="329"/>
                    <a:pt x="133" y="329"/>
                  </a:cubicBezTo>
                  <a:cubicBezTo>
                    <a:pt x="134" y="330"/>
                    <a:pt x="133" y="328"/>
                    <a:pt x="135" y="329"/>
                  </a:cubicBezTo>
                  <a:cubicBezTo>
                    <a:pt x="137" y="334"/>
                    <a:pt x="133" y="333"/>
                    <a:pt x="131" y="329"/>
                  </a:cubicBezTo>
                  <a:cubicBezTo>
                    <a:pt x="132" y="331"/>
                    <a:pt x="132" y="331"/>
                    <a:pt x="133" y="332"/>
                  </a:cubicBezTo>
                  <a:cubicBezTo>
                    <a:pt x="131" y="331"/>
                    <a:pt x="133" y="334"/>
                    <a:pt x="133" y="335"/>
                  </a:cubicBezTo>
                  <a:cubicBezTo>
                    <a:pt x="132" y="334"/>
                    <a:pt x="130" y="330"/>
                    <a:pt x="129" y="330"/>
                  </a:cubicBezTo>
                  <a:cubicBezTo>
                    <a:pt x="131" y="333"/>
                    <a:pt x="133" y="336"/>
                    <a:pt x="134" y="337"/>
                  </a:cubicBezTo>
                  <a:cubicBezTo>
                    <a:pt x="133" y="337"/>
                    <a:pt x="131" y="336"/>
                    <a:pt x="130" y="334"/>
                  </a:cubicBezTo>
                  <a:cubicBezTo>
                    <a:pt x="129" y="332"/>
                    <a:pt x="128" y="331"/>
                    <a:pt x="126" y="329"/>
                  </a:cubicBezTo>
                  <a:cubicBezTo>
                    <a:pt x="127" y="329"/>
                    <a:pt x="127" y="328"/>
                    <a:pt x="126" y="327"/>
                  </a:cubicBezTo>
                  <a:cubicBezTo>
                    <a:pt x="125" y="327"/>
                    <a:pt x="124" y="324"/>
                    <a:pt x="122" y="323"/>
                  </a:cubicBezTo>
                  <a:cubicBezTo>
                    <a:pt x="123" y="322"/>
                    <a:pt x="121" y="319"/>
                    <a:pt x="120" y="318"/>
                  </a:cubicBezTo>
                  <a:cubicBezTo>
                    <a:pt x="120" y="319"/>
                    <a:pt x="119" y="320"/>
                    <a:pt x="120" y="321"/>
                  </a:cubicBezTo>
                  <a:cubicBezTo>
                    <a:pt x="119" y="320"/>
                    <a:pt x="121" y="320"/>
                    <a:pt x="121" y="321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122" y="324"/>
                    <a:pt x="124" y="325"/>
                    <a:pt x="123" y="327"/>
                  </a:cubicBezTo>
                  <a:cubicBezTo>
                    <a:pt x="124" y="326"/>
                    <a:pt x="124" y="326"/>
                    <a:pt x="124" y="325"/>
                  </a:cubicBezTo>
                  <a:cubicBezTo>
                    <a:pt x="127" y="331"/>
                    <a:pt x="128" y="333"/>
                    <a:pt x="130" y="336"/>
                  </a:cubicBezTo>
                  <a:cubicBezTo>
                    <a:pt x="133" y="338"/>
                    <a:pt x="137" y="343"/>
                    <a:pt x="138" y="346"/>
                  </a:cubicBezTo>
                  <a:cubicBezTo>
                    <a:pt x="138" y="346"/>
                    <a:pt x="138" y="345"/>
                    <a:pt x="138" y="346"/>
                  </a:cubicBezTo>
                  <a:cubicBezTo>
                    <a:pt x="138" y="347"/>
                    <a:pt x="140" y="348"/>
                    <a:pt x="142" y="350"/>
                  </a:cubicBezTo>
                  <a:cubicBezTo>
                    <a:pt x="141" y="350"/>
                    <a:pt x="141" y="351"/>
                    <a:pt x="142" y="352"/>
                  </a:cubicBezTo>
                  <a:cubicBezTo>
                    <a:pt x="143" y="350"/>
                    <a:pt x="144" y="354"/>
                    <a:pt x="144" y="354"/>
                  </a:cubicBezTo>
                  <a:cubicBezTo>
                    <a:pt x="144" y="354"/>
                    <a:pt x="145" y="354"/>
                    <a:pt x="145" y="354"/>
                  </a:cubicBezTo>
                  <a:cubicBezTo>
                    <a:pt x="145" y="355"/>
                    <a:pt x="142" y="353"/>
                    <a:pt x="143" y="354"/>
                  </a:cubicBezTo>
                  <a:cubicBezTo>
                    <a:pt x="144" y="354"/>
                    <a:pt x="145" y="356"/>
                    <a:pt x="145" y="356"/>
                  </a:cubicBezTo>
                  <a:cubicBezTo>
                    <a:pt x="145" y="355"/>
                    <a:pt x="145" y="354"/>
                    <a:pt x="145" y="354"/>
                  </a:cubicBezTo>
                  <a:cubicBezTo>
                    <a:pt x="149" y="357"/>
                    <a:pt x="149" y="357"/>
                    <a:pt x="149" y="357"/>
                  </a:cubicBezTo>
                  <a:cubicBezTo>
                    <a:pt x="149" y="356"/>
                    <a:pt x="150" y="356"/>
                    <a:pt x="149" y="354"/>
                  </a:cubicBezTo>
                  <a:cubicBezTo>
                    <a:pt x="148" y="355"/>
                    <a:pt x="149" y="356"/>
                    <a:pt x="148" y="356"/>
                  </a:cubicBezTo>
                  <a:cubicBezTo>
                    <a:pt x="147" y="355"/>
                    <a:pt x="145" y="352"/>
                    <a:pt x="146" y="352"/>
                  </a:cubicBezTo>
                  <a:cubicBezTo>
                    <a:pt x="145" y="352"/>
                    <a:pt x="142" y="346"/>
                    <a:pt x="143" y="349"/>
                  </a:cubicBezTo>
                  <a:cubicBezTo>
                    <a:pt x="142" y="348"/>
                    <a:pt x="141" y="347"/>
                    <a:pt x="141" y="347"/>
                  </a:cubicBezTo>
                  <a:cubicBezTo>
                    <a:pt x="142" y="346"/>
                    <a:pt x="143" y="346"/>
                    <a:pt x="143" y="346"/>
                  </a:cubicBezTo>
                  <a:cubicBezTo>
                    <a:pt x="142" y="344"/>
                    <a:pt x="142" y="343"/>
                    <a:pt x="142" y="342"/>
                  </a:cubicBezTo>
                  <a:cubicBezTo>
                    <a:pt x="142" y="343"/>
                    <a:pt x="142" y="342"/>
                    <a:pt x="143" y="343"/>
                  </a:cubicBezTo>
                  <a:cubicBezTo>
                    <a:pt x="144" y="344"/>
                    <a:pt x="145" y="344"/>
                    <a:pt x="145" y="345"/>
                  </a:cubicBezTo>
                  <a:cubicBezTo>
                    <a:pt x="144" y="345"/>
                    <a:pt x="143" y="343"/>
                    <a:pt x="143" y="344"/>
                  </a:cubicBezTo>
                  <a:cubicBezTo>
                    <a:pt x="144" y="345"/>
                    <a:pt x="144" y="346"/>
                    <a:pt x="145" y="348"/>
                  </a:cubicBezTo>
                  <a:cubicBezTo>
                    <a:pt x="146" y="347"/>
                    <a:pt x="148" y="349"/>
                    <a:pt x="150" y="351"/>
                  </a:cubicBezTo>
                  <a:cubicBezTo>
                    <a:pt x="151" y="352"/>
                    <a:pt x="152" y="354"/>
                    <a:pt x="151" y="354"/>
                  </a:cubicBezTo>
                  <a:cubicBezTo>
                    <a:pt x="153" y="355"/>
                    <a:pt x="154" y="356"/>
                    <a:pt x="153" y="354"/>
                  </a:cubicBezTo>
                  <a:cubicBezTo>
                    <a:pt x="154" y="356"/>
                    <a:pt x="157" y="359"/>
                    <a:pt x="157" y="357"/>
                  </a:cubicBezTo>
                  <a:cubicBezTo>
                    <a:pt x="157" y="358"/>
                    <a:pt x="158" y="359"/>
                    <a:pt x="158" y="359"/>
                  </a:cubicBezTo>
                  <a:cubicBezTo>
                    <a:pt x="157" y="360"/>
                    <a:pt x="155" y="357"/>
                    <a:pt x="155" y="358"/>
                  </a:cubicBezTo>
                  <a:cubicBezTo>
                    <a:pt x="155" y="358"/>
                    <a:pt x="156" y="359"/>
                    <a:pt x="156" y="360"/>
                  </a:cubicBezTo>
                  <a:cubicBezTo>
                    <a:pt x="157" y="360"/>
                    <a:pt x="158" y="361"/>
                    <a:pt x="158" y="361"/>
                  </a:cubicBezTo>
                  <a:cubicBezTo>
                    <a:pt x="157" y="360"/>
                    <a:pt x="157" y="362"/>
                    <a:pt x="155" y="360"/>
                  </a:cubicBezTo>
                  <a:cubicBezTo>
                    <a:pt x="157" y="361"/>
                    <a:pt x="155" y="359"/>
                    <a:pt x="154" y="358"/>
                  </a:cubicBezTo>
                  <a:cubicBezTo>
                    <a:pt x="155" y="359"/>
                    <a:pt x="155" y="357"/>
                    <a:pt x="153" y="356"/>
                  </a:cubicBezTo>
                  <a:cubicBezTo>
                    <a:pt x="154" y="358"/>
                    <a:pt x="153" y="358"/>
                    <a:pt x="151" y="357"/>
                  </a:cubicBezTo>
                  <a:cubicBezTo>
                    <a:pt x="153" y="358"/>
                    <a:pt x="154" y="359"/>
                    <a:pt x="155" y="361"/>
                  </a:cubicBezTo>
                  <a:cubicBezTo>
                    <a:pt x="156" y="362"/>
                    <a:pt x="157" y="363"/>
                    <a:pt x="158" y="364"/>
                  </a:cubicBezTo>
                  <a:cubicBezTo>
                    <a:pt x="157" y="363"/>
                    <a:pt x="160" y="365"/>
                    <a:pt x="160" y="365"/>
                  </a:cubicBezTo>
                  <a:cubicBezTo>
                    <a:pt x="164" y="367"/>
                    <a:pt x="164" y="369"/>
                    <a:pt x="167" y="372"/>
                  </a:cubicBezTo>
                  <a:cubicBezTo>
                    <a:pt x="166" y="371"/>
                    <a:pt x="167" y="374"/>
                    <a:pt x="166" y="373"/>
                  </a:cubicBezTo>
                  <a:cubicBezTo>
                    <a:pt x="167" y="372"/>
                    <a:pt x="163" y="369"/>
                    <a:pt x="163" y="369"/>
                  </a:cubicBezTo>
                  <a:cubicBezTo>
                    <a:pt x="163" y="370"/>
                    <a:pt x="163" y="370"/>
                    <a:pt x="162" y="370"/>
                  </a:cubicBezTo>
                  <a:cubicBezTo>
                    <a:pt x="167" y="373"/>
                    <a:pt x="166" y="376"/>
                    <a:pt x="162" y="372"/>
                  </a:cubicBezTo>
                  <a:cubicBezTo>
                    <a:pt x="162" y="372"/>
                    <a:pt x="162" y="371"/>
                    <a:pt x="162" y="371"/>
                  </a:cubicBezTo>
                  <a:cubicBezTo>
                    <a:pt x="161" y="370"/>
                    <a:pt x="160" y="368"/>
                    <a:pt x="159" y="369"/>
                  </a:cubicBezTo>
                  <a:cubicBezTo>
                    <a:pt x="163" y="372"/>
                    <a:pt x="159" y="371"/>
                    <a:pt x="161" y="374"/>
                  </a:cubicBezTo>
                  <a:cubicBezTo>
                    <a:pt x="162" y="374"/>
                    <a:pt x="162" y="373"/>
                    <a:pt x="164" y="374"/>
                  </a:cubicBezTo>
                  <a:cubicBezTo>
                    <a:pt x="164" y="375"/>
                    <a:pt x="162" y="375"/>
                    <a:pt x="163" y="376"/>
                  </a:cubicBezTo>
                  <a:cubicBezTo>
                    <a:pt x="165" y="377"/>
                    <a:pt x="164" y="376"/>
                    <a:pt x="165" y="376"/>
                  </a:cubicBezTo>
                  <a:cubicBezTo>
                    <a:pt x="167" y="377"/>
                    <a:pt x="168" y="379"/>
                    <a:pt x="165" y="378"/>
                  </a:cubicBezTo>
                  <a:cubicBezTo>
                    <a:pt x="167" y="379"/>
                    <a:pt x="167" y="380"/>
                    <a:pt x="167" y="380"/>
                  </a:cubicBezTo>
                  <a:cubicBezTo>
                    <a:pt x="167" y="380"/>
                    <a:pt x="167" y="380"/>
                    <a:pt x="166" y="380"/>
                  </a:cubicBezTo>
                  <a:cubicBezTo>
                    <a:pt x="164" y="378"/>
                    <a:pt x="162" y="376"/>
                    <a:pt x="160" y="374"/>
                  </a:cubicBezTo>
                  <a:cubicBezTo>
                    <a:pt x="159" y="373"/>
                    <a:pt x="157" y="371"/>
                    <a:pt x="156" y="369"/>
                  </a:cubicBezTo>
                  <a:cubicBezTo>
                    <a:pt x="157" y="370"/>
                    <a:pt x="157" y="372"/>
                    <a:pt x="156" y="371"/>
                  </a:cubicBezTo>
                  <a:cubicBezTo>
                    <a:pt x="155" y="370"/>
                    <a:pt x="154" y="369"/>
                    <a:pt x="154" y="368"/>
                  </a:cubicBezTo>
                  <a:cubicBezTo>
                    <a:pt x="154" y="369"/>
                    <a:pt x="154" y="368"/>
                    <a:pt x="153" y="367"/>
                  </a:cubicBezTo>
                  <a:cubicBezTo>
                    <a:pt x="152" y="367"/>
                    <a:pt x="153" y="368"/>
                    <a:pt x="152" y="368"/>
                  </a:cubicBezTo>
                  <a:cubicBezTo>
                    <a:pt x="149" y="366"/>
                    <a:pt x="147" y="364"/>
                    <a:pt x="146" y="362"/>
                  </a:cubicBezTo>
                  <a:cubicBezTo>
                    <a:pt x="148" y="363"/>
                    <a:pt x="147" y="360"/>
                    <a:pt x="147" y="359"/>
                  </a:cubicBezTo>
                  <a:cubicBezTo>
                    <a:pt x="149" y="360"/>
                    <a:pt x="150" y="362"/>
                    <a:pt x="152" y="364"/>
                  </a:cubicBezTo>
                  <a:cubicBezTo>
                    <a:pt x="153" y="366"/>
                    <a:pt x="155" y="368"/>
                    <a:pt x="156" y="368"/>
                  </a:cubicBezTo>
                  <a:cubicBezTo>
                    <a:pt x="156" y="367"/>
                    <a:pt x="153" y="365"/>
                    <a:pt x="153" y="364"/>
                  </a:cubicBezTo>
                  <a:cubicBezTo>
                    <a:pt x="156" y="367"/>
                    <a:pt x="156" y="369"/>
                    <a:pt x="158" y="371"/>
                  </a:cubicBezTo>
                  <a:cubicBezTo>
                    <a:pt x="159" y="370"/>
                    <a:pt x="157" y="368"/>
                    <a:pt x="156" y="366"/>
                  </a:cubicBezTo>
                  <a:cubicBezTo>
                    <a:pt x="157" y="364"/>
                    <a:pt x="160" y="369"/>
                    <a:pt x="163" y="368"/>
                  </a:cubicBezTo>
                  <a:cubicBezTo>
                    <a:pt x="160" y="366"/>
                    <a:pt x="157" y="365"/>
                    <a:pt x="155" y="364"/>
                  </a:cubicBezTo>
                  <a:cubicBezTo>
                    <a:pt x="154" y="361"/>
                    <a:pt x="153" y="360"/>
                    <a:pt x="151" y="357"/>
                  </a:cubicBezTo>
                  <a:cubicBezTo>
                    <a:pt x="151" y="359"/>
                    <a:pt x="152" y="358"/>
                    <a:pt x="150" y="359"/>
                  </a:cubicBezTo>
                  <a:cubicBezTo>
                    <a:pt x="151" y="360"/>
                    <a:pt x="152" y="360"/>
                    <a:pt x="152" y="360"/>
                  </a:cubicBezTo>
                  <a:cubicBezTo>
                    <a:pt x="151" y="360"/>
                    <a:pt x="149" y="358"/>
                    <a:pt x="148" y="359"/>
                  </a:cubicBezTo>
                  <a:cubicBezTo>
                    <a:pt x="148" y="357"/>
                    <a:pt x="148" y="357"/>
                    <a:pt x="146" y="356"/>
                  </a:cubicBezTo>
                  <a:cubicBezTo>
                    <a:pt x="146" y="356"/>
                    <a:pt x="148" y="359"/>
                    <a:pt x="145" y="358"/>
                  </a:cubicBezTo>
                  <a:cubicBezTo>
                    <a:pt x="144" y="356"/>
                    <a:pt x="145" y="358"/>
                    <a:pt x="143" y="356"/>
                  </a:cubicBezTo>
                  <a:cubicBezTo>
                    <a:pt x="142" y="354"/>
                    <a:pt x="144" y="355"/>
                    <a:pt x="142" y="353"/>
                  </a:cubicBezTo>
                  <a:cubicBezTo>
                    <a:pt x="142" y="354"/>
                    <a:pt x="139" y="352"/>
                    <a:pt x="139" y="350"/>
                  </a:cubicBezTo>
                  <a:cubicBezTo>
                    <a:pt x="139" y="350"/>
                    <a:pt x="140" y="352"/>
                    <a:pt x="140" y="350"/>
                  </a:cubicBezTo>
                  <a:cubicBezTo>
                    <a:pt x="138" y="350"/>
                    <a:pt x="137" y="347"/>
                    <a:pt x="136" y="348"/>
                  </a:cubicBezTo>
                  <a:cubicBezTo>
                    <a:pt x="135" y="345"/>
                    <a:pt x="133" y="346"/>
                    <a:pt x="132" y="342"/>
                  </a:cubicBezTo>
                  <a:cubicBezTo>
                    <a:pt x="131" y="342"/>
                    <a:pt x="132" y="343"/>
                    <a:pt x="131" y="343"/>
                  </a:cubicBezTo>
                  <a:cubicBezTo>
                    <a:pt x="131" y="341"/>
                    <a:pt x="128" y="341"/>
                    <a:pt x="128" y="339"/>
                  </a:cubicBezTo>
                  <a:cubicBezTo>
                    <a:pt x="128" y="339"/>
                    <a:pt x="129" y="340"/>
                    <a:pt x="129" y="340"/>
                  </a:cubicBezTo>
                  <a:cubicBezTo>
                    <a:pt x="127" y="337"/>
                    <a:pt x="130" y="339"/>
                    <a:pt x="129" y="337"/>
                  </a:cubicBezTo>
                  <a:cubicBezTo>
                    <a:pt x="126" y="338"/>
                    <a:pt x="121" y="330"/>
                    <a:pt x="125" y="330"/>
                  </a:cubicBezTo>
                  <a:cubicBezTo>
                    <a:pt x="125" y="331"/>
                    <a:pt x="127" y="333"/>
                    <a:pt x="126" y="331"/>
                  </a:cubicBezTo>
                  <a:cubicBezTo>
                    <a:pt x="126" y="332"/>
                    <a:pt x="125" y="330"/>
                    <a:pt x="125" y="330"/>
                  </a:cubicBezTo>
                  <a:cubicBezTo>
                    <a:pt x="123" y="329"/>
                    <a:pt x="122" y="329"/>
                    <a:pt x="121" y="327"/>
                  </a:cubicBezTo>
                  <a:cubicBezTo>
                    <a:pt x="121" y="327"/>
                    <a:pt x="123" y="328"/>
                    <a:pt x="123" y="326"/>
                  </a:cubicBezTo>
                  <a:cubicBezTo>
                    <a:pt x="121" y="327"/>
                    <a:pt x="121" y="324"/>
                    <a:pt x="121" y="323"/>
                  </a:cubicBezTo>
                  <a:cubicBezTo>
                    <a:pt x="120" y="324"/>
                    <a:pt x="119" y="323"/>
                    <a:pt x="118" y="322"/>
                  </a:cubicBezTo>
                  <a:cubicBezTo>
                    <a:pt x="118" y="323"/>
                    <a:pt x="119" y="326"/>
                    <a:pt x="118" y="325"/>
                  </a:cubicBezTo>
                  <a:cubicBezTo>
                    <a:pt x="117" y="323"/>
                    <a:pt x="118" y="323"/>
                    <a:pt x="117" y="322"/>
                  </a:cubicBezTo>
                  <a:cubicBezTo>
                    <a:pt x="118" y="321"/>
                    <a:pt x="118" y="321"/>
                    <a:pt x="118" y="321"/>
                  </a:cubicBezTo>
                  <a:cubicBezTo>
                    <a:pt x="116" y="320"/>
                    <a:pt x="115" y="318"/>
                    <a:pt x="114" y="316"/>
                  </a:cubicBezTo>
                  <a:cubicBezTo>
                    <a:pt x="113" y="315"/>
                    <a:pt x="112" y="312"/>
                    <a:pt x="111" y="310"/>
                  </a:cubicBezTo>
                  <a:cubicBezTo>
                    <a:pt x="110" y="310"/>
                    <a:pt x="110" y="308"/>
                    <a:pt x="109" y="308"/>
                  </a:cubicBezTo>
                  <a:cubicBezTo>
                    <a:pt x="109" y="308"/>
                    <a:pt x="110" y="311"/>
                    <a:pt x="109" y="309"/>
                  </a:cubicBezTo>
                  <a:cubicBezTo>
                    <a:pt x="108" y="307"/>
                    <a:pt x="109" y="306"/>
                    <a:pt x="107" y="304"/>
                  </a:cubicBezTo>
                  <a:cubicBezTo>
                    <a:pt x="108" y="304"/>
                    <a:pt x="108" y="303"/>
                    <a:pt x="107" y="302"/>
                  </a:cubicBezTo>
                  <a:cubicBezTo>
                    <a:pt x="106" y="303"/>
                    <a:pt x="106" y="300"/>
                    <a:pt x="106" y="302"/>
                  </a:cubicBezTo>
                  <a:cubicBezTo>
                    <a:pt x="106" y="301"/>
                    <a:pt x="104" y="300"/>
                    <a:pt x="104" y="299"/>
                  </a:cubicBezTo>
                  <a:cubicBezTo>
                    <a:pt x="103" y="297"/>
                    <a:pt x="106" y="299"/>
                    <a:pt x="105" y="297"/>
                  </a:cubicBezTo>
                  <a:cubicBezTo>
                    <a:pt x="104" y="297"/>
                    <a:pt x="102" y="291"/>
                    <a:pt x="100" y="291"/>
                  </a:cubicBezTo>
                  <a:cubicBezTo>
                    <a:pt x="100" y="290"/>
                    <a:pt x="101" y="291"/>
                    <a:pt x="102" y="290"/>
                  </a:cubicBezTo>
                  <a:cubicBezTo>
                    <a:pt x="99" y="288"/>
                    <a:pt x="99" y="284"/>
                    <a:pt x="96" y="281"/>
                  </a:cubicBezTo>
                  <a:cubicBezTo>
                    <a:pt x="97" y="283"/>
                    <a:pt x="98" y="286"/>
                    <a:pt x="99" y="289"/>
                  </a:cubicBezTo>
                  <a:cubicBezTo>
                    <a:pt x="100" y="291"/>
                    <a:pt x="101" y="294"/>
                    <a:pt x="103" y="296"/>
                  </a:cubicBezTo>
                  <a:cubicBezTo>
                    <a:pt x="104" y="301"/>
                    <a:pt x="106" y="306"/>
                    <a:pt x="109" y="310"/>
                  </a:cubicBezTo>
                  <a:cubicBezTo>
                    <a:pt x="110" y="312"/>
                    <a:pt x="111" y="315"/>
                    <a:pt x="112" y="317"/>
                  </a:cubicBezTo>
                  <a:cubicBezTo>
                    <a:pt x="113" y="319"/>
                    <a:pt x="115" y="322"/>
                    <a:pt x="116" y="324"/>
                  </a:cubicBezTo>
                  <a:cubicBezTo>
                    <a:pt x="116" y="324"/>
                    <a:pt x="116" y="323"/>
                    <a:pt x="116" y="324"/>
                  </a:cubicBezTo>
                  <a:cubicBezTo>
                    <a:pt x="117" y="325"/>
                    <a:pt x="117" y="326"/>
                    <a:pt x="118" y="327"/>
                  </a:cubicBezTo>
                  <a:cubicBezTo>
                    <a:pt x="118" y="328"/>
                    <a:pt x="119" y="329"/>
                    <a:pt x="120" y="330"/>
                  </a:cubicBezTo>
                  <a:cubicBezTo>
                    <a:pt x="121" y="329"/>
                    <a:pt x="118" y="328"/>
                    <a:pt x="119" y="328"/>
                  </a:cubicBezTo>
                  <a:cubicBezTo>
                    <a:pt x="121" y="329"/>
                    <a:pt x="122" y="331"/>
                    <a:pt x="123" y="334"/>
                  </a:cubicBezTo>
                  <a:cubicBezTo>
                    <a:pt x="122" y="334"/>
                    <a:pt x="123" y="337"/>
                    <a:pt x="125" y="338"/>
                  </a:cubicBezTo>
                  <a:cubicBezTo>
                    <a:pt x="124" y="337"/>
                    <a:pt x="125" y="337"/>
                    <a:pt x="126" y="338"/>
                  </a:cubicBezTo>
                  <a:cubicBezTo>
                    <a:pt x="126" y="340"/>
                    <a:pt x="128" y="340"/>
                    <a:pt x="128" y="342"/>
                  </a:cubicBezTo>
                  <a:cubicBezTo>
                    <a:pt x="127" y="340"/>
                    <a:pt x="125" y="338"/>
                    <a:pt x="124" y="339"/>
                  </a:cubicBezTo>
                  <a:cubicBezTo>
                    <a:pt x="127" y="342"/>
                    <a:pt x="128" y="343"/>
                    <a:pt x="129" y="345"/>
                  </a:cubicBezTo>
                  <a:cubicBezTo>
                    <a:pt x="129" y="345"/>
                    <a:pt x="130" y="345"/>
                    <a:pt x="130" y="346"/>
                  </a:cubicBezTo>
                  <a:cubicBezTo>
                    <a:pt x="130" y="349"/>
                    <a:pt x="135" y="351"/>
                    <a:pt x="136" y="352"/>
                  </a:cubicBezTo>
                  <a:cubicBezTo>
                    <a:pt x="136" y="353"/>
                    <a:pt x="137" y="355"/>
                    <a:pt x="137" y="356"/>
                  </a:cubicBezTo>
                  <a:cubicBezTo>
                    <a:pt x="138" y="356"/>
                    <a:pt x="137" y="355"/>
                    <a:pt x="138" y="356"/>
                  </a:cubicBezTo>
                  <a:cubicBezTo>
                    <a:pt x="139" y="357"/>
                    <a:pt x="139" y="358"/>
                    <a:pt x="140" y="359"/>
                  </a:cubicBezTo>
                  <a:cubicBezTo>
                    <a:pt x="141" y="358"/>
                    <a:pt x="141" y="360"/>
                    <a:pt x="144" y="362"/>
                  </a:cubicBezTo>
                  <a:cubicBezTo>
                    <a:pt x="143" y="362"/>
                    <a:pt x="143" y="362"/>
                    <a:pt x="142" y="362"/>
                  </a:cubicBezTo>
                  <a:cubicBezTo>
                    <a:pt x="144" y="363"/>
                    <a:pt x="147" y="366"/>
                    <a:pt x="147" y="367"/>
                  </a:cubicBezTo>
                  <a:cubicBezTo>
                    <a:pt x="147" y="368"/>
                    <a:pt x="146" y="367"/>
                    <a:pt x="145" y="367"/>
                  </a:cubicBezTo>
                  <a:cubicBezTo>
                    <a:pt x="146" y="368"/>
                    <a:pt x="147" y="369"/>
                    <a:pt x="146" y="369"/>
                  </a:cubicBezTo>
                  <a:cubicBezTo>
                    <a:pt x="147" y="369"/>
                    <a:pt x="148" y="371"/>
                    <a:pt x="149" y="371"/>
                  </a:cubicBezTo>
                  <a:cubicBezTo>
                    <a:pt x="149" y="370"/>
                    <a:pt x="147" y="368"/>
                    <a:pt x="148" y="367"/>
                  </a:cubicBezTo>
                  <a:cubicBezTo>
                    <a:pt x="149" y="369"/>
                    <a:pt x="148" y="368"/>
                    <a:pt x="150" y="369"/>
                  </a:cubicBezTo>
                  <a:cubicBezTo>
                    <a:pt x="149" y="369"/>
                    <a:pt x="151" y="372"/>
                    <a:pt x="149" y="370"/>
                  </a:cubicBezTo>
                  <a:cubicBezTo>
                    <a:pt x="150" y="372"/>
                    <a:pt x="152" y="373"/>
                    <a:pt x="151" y="373"/>
                  </a:cubicBezTo>
                  <a:cubicBezTo>
                    <a:pt x="150" y="373"/>
                    <a:pt x="149" y="372"/>
                    <a:pt x="148" y="371"/>
                  </a:cubicBezTo>
                  <a:cubicBezTo>
                    <a:pt x="148" y="373"/>
                    <a:pt x="147" y="372"/>
                    <a:pt x="145" y="371"/>
                  </a:cubicBezTo>
                  <a:cubicBezTo>
                    <a:pt x="146" y="373"/>
                    <a:pt x="148" y="373"/>
                    <a:pt x="149" y="373"/>
                  </a:cubicBezTo>
                  <a:cubicBezTo>
                    <a:pt x="148" y="372"/>
                    <a:pt x="148" y="372"/>
                    <a:pt x="149" y="372"/>
                  </a:cubicBezTo>
                  <a:cubicBezTo>
                    <a:pt x="150" y="373"/>
                    <a:pt x="151" y="373"/>
                    <a:pt x="151" y="375"/>
                  </a:cubicBezTo>
                  <a:cubicBezTo>
                    <a:pt x="151" y="375"/>
                    <a:pt x="151" y="374"/>
                    <a:pt x="152" y="374"/>
                  </a:cubicBezTo>
                  <a:cubicBezTo>
                    <a:pt x="153" y="375"/>
                    <a:pt x="153" y="376"/>
                    <a:pt x="153" y="376"/>
                  </a:cubicBezTo>
                  <a:cubicBezTo>
                    <a:pt x="151" y="376"/>
                    <a:pt x="148" y="375"/>
                    <a:pt x="145" y="372"/>
                  </a:cubicBezTo>
                  <a:cubicBezTo>
                    <a:pt x="145" y="372"/>
                    <a:pt x="145" y="374"/>
                    <a:pt x="144" y="373"/>
                  </a:cubicBezTo>
                  <a:cubicBezTo>
                    <a:pt x="144" y="372"/>
                    <a:pt x="143" y="372"/>
                    <a:pt x="143" y="371"/>
                  </a:cubicBezTo>
                  <a:cubicBezTo>
                    <a:pt x="144" y="370"/>
                    <a:pt x="145" y="371"/>
                    <a:pt x="144" y="369"/>
                  </a:cubicBezTo>
                  <a:cubicBezTo>
                    <a:pt x="141" y="371"/>
                    <a:pt x="137" y="364"/>
                    <a:pt x="135" y="362"/>
                  </a:cubicBezTo>
                  <a:cubicBezTo>
                    <a:pt x="134" y="360"/>
                    <a:pt x="136" y="363"/>
                    <a:pt x="134" y="362"/>
                  </a:cubicBezTo>
                  <a:cubicBezTo>
                    <a:pt x="133" y="360"/>
                    <a:pt x="131" y="357"/>
                    <a:pt x="130" y="355"/>
                  </a:cubicBezTo>
                  <a:cubicBezTo>
                    <a:pt x="130" y="355"/>
                    <a:pt x="130" y="355"/>
                    <a:pt x="130" y="354"/>
                  </a:cubicBezTo>
                  <a:cubicBezTo>
                    <a:pt x="127" y="355"/>
                    <a:pt x="124" y="345"/>
                    <a:pt x="121" y="344"/>
                  </a:cubicBezTo>
                  <a:cubicBezTo>
                    <a:pt x="122" y="345"/>
                    <a:pt x="122" y="345"/>
                    <a:pt x="122" y="345"/>
                  </a:cubicBezTo>
                  <a:cubicBezTo>
                    <a:pt x="120" y="343"/>
                    <a:pt x="122" y="343"/>
                    <a:pt x="121" y="341"/>
                  </a:cubicBezTo>
                  <a:cubicBezTo>
                    <a:pt x="120" y="341"/>
                    <a:pt x="121" y="344"/>
                    <a:pt x="120" y="343"/>
                  </a:cubicBezTo>
                  <a:cubicBezTo>
                    <a:pt x="120" y="341"/>
                    <a:pt x="119" y="342"/>
                    <a:pt x="118" y="341"/>
                  </a:cubicBezTo>
                  <a:cubicBezTo>
                    <a:pt x="118" y="340"/>
                    <a:pt x="117" y="338"/>
                    <a:pt x="117" y="337"/>
                  </a:cubicBezTo>
                  <a:cubicBezTo>
                    <a:pt x="115" y="336"/>
                    <a:pt x="114" y="334"/>
                    <a:pt x="113" y="332"/>
                  </a:cubicBezTo>
                  <a:cubicBezTo>
                    <a:pt x="112" y="330"/>
                    <a:pt x="111" y="327"/>
                    <a:pt x="110" y="326"/>
                  </a:cubicBezTo>
                  <a:cubicBezTo>
                    <a:pt x="111" y="325"/>
                    <a:pt x="110" y="323"/>
                    <a:pt x="109" y="321"/>
                  </a:cubicBezTo>
                  <a:cubicBezTo>
                    <a:pt x="108" y="321"/>
                    <a:pt x="110" y="324"/>
                    <a:pt x="109" y="325"/>
                  </a:cubicBezTo>
                  <a:cubicBezTo>
                    <a:pt x="107" y="319"/>
                    <a:pt x="102" y="313"/>
                    <a:pt x="99" y="308"/>
                  </a:cubicBezTo>
                  <a:cubicBezTo>
                    <a:pt x="99" y="307"/>
                    <a:pt x="100" y="309"/>
                    <a:pt x="100" y="309"/>
                  </a:cubicBezTo>
                  <a:cubicBezTo>
                    <a:pt x="99" y="306"/>
                    <a:pt x="99" y="308"/>
                    <a:pt x="98" y="306"/>
                  </a:cubicBezTo>
                  <a:cubicBezTo>
                    <a:pt x="97" y="303"/>
                    <a:pt x="97" y="299"/>
                    <a:pt x="94" y="297"/>
                  </a:cubicBezTo>
                  <a:cubicBezTo>
                    <a:pt x="95" y="297"/>
                    <a:pt x="95" y="299"/>
                    <a:pt x="95" y="299"/>
                  </a:cubicBezTo>
                  <a:cubicBezTo>
                    <a:pt x="94" y="298"/>
                    <a:pt x="91" y="294"/>
                    <a:pt x="92" y="291"/>
                  </a:cubicBezTo>
                  <a:cubicBezTo>
                    <a:pt x="92" y="291"/>
                    <a:pt x="93" y="291"/>
                    <a:pt x="93" y="292"/>
                  </a:cubicBezTo>
                  <a:cubicBezTo>
                    <a:pt x="93" y="293"/>
                    <a:pt x="93" y="294"/>
                    <a:pt x="94" y="295"/>
                  </a:cubicBezTo>
                  <a:cubicBezTo>
                    <a:pt x="95" y="294"/>
                    <a:pt x="95" y="296"/>
                    <a:pt x="96" y="296"/>
                  </a:cubicBezTo>
                  <a:cubicBezTo>
                    <a:pt x="95" y="293"/>
                    <a:pt x="95" y="295"/>
                    <a:pt x="94" y="293"/>
                  </a:cubicBezTo>
                  <a:cubicBezTo>
                    <a:pt x="95" y="293"/>
                    <a:pt x="95" y="294"/>
                    <a:pt x="95" y="292"/>
                  </a:cubicBezTo>
                  <a:cubicBezTo>
                    <a:pt x="94" y="292"/>
                    <a:pt x="93" y="288"/>
                    <a:pt x="92" y="290"/>
                  </a:cubicBezTo>
                  <a:cubicBezTo>
                    <a:pt x="93" y="287"/>
                    <a:pt x="89" y="284"/>
                    <a:pt x="90" y="281"/>
                  </a:cubicBezTo>
                  <a:cubicBezTo>
                    <a:pt x="91" y="281"/>
                    <a:pt x="90" y="284"/>
                    <a:pt x="92" y="284"/>
                  </a:cubicBezTo>
                  <a:cubicBezTo>
                    <a:pt x="91" y="282"/>
                    <a:pt x="91" y="280"/>
                    <a:pt x="90" y="279"/>
                  </a:cubicBezTo>
                  <a:cubicBezTo>
                    <a:pt x="89" y="279"/>
                    <a:pt x="91" y="280"/>
                    <a:pt x="90" y="280"/>
                  </a:cubicBezTo>
                  <a:cubicBezTo>
                    <a:pt x="89" y="281"/>
                    <a:pt x="87" y="275"/>
                    <a:pt x="87" y="277"/>
                  </a:cubicBezTo>
                  <a:cubicBezTo>
                    <a:pt x="89" y="280"/>
                    <a:pt x="89" y="286"/>
                    <a:pt x="91" y="286"/>
                  </a:cubicBezTo>
                  <a:cubicBezTo>
                    <a:pt x="91" y="287"/>
                    <a:pt x="92" y="290"/>
                    <a:pt x="91" y="291"/>
                  </a:cubicBezTo>
                  <a:cubicBezTo>
                    <a:pt x="90" y="289"/>
                    <a:pt x="90" y="290"/>
                    <a:pt x="88" y="286"/>
                  </a:cubicBezTo>
                  <a:cubicBezTo>
                    <a:pt x="89" y="285"/>
                    <a:pt x="89" y="280"/>
                    <a:pt x="87" y="281"/>
                  </a:cubicBezTo>
                  <a:cubicBezTo>
                    <a:pt x="88" y="283"/>
                    <a:pt x="88" y="284"/>
                    <a:pt x="87" y="284"/>
                  </a:cubicBezTo>
                  <a:cubicBezTo>
                    <a:pt x="87" y="282"/>
                    <a:pt x="86" y="282"/>
                    <a:pt x="86" y="280"/>
                  </a:cubicBezTo>
                  <a:cubicBezTo>
                    <a:pt x="85" y="280"/>
                    <a:pt x="87" y="285"/>
                    <a:pt x="88" y="286"/>
                  </a:cubicBezTo>
                  <a:cubicBezTo>
                    <a:pt x="88" y="286"/>
                    <a:pt x="87" y="285"/>
                    <a:pt x="87" y="285"/>
                  </a:cubicBezTo>
                  <a:cubicBezTo>
                    <a:pt x="90" y="293"/>
                    <a:pt x="91" y="298"/>
                    <a:pt x="93" y="305"/>
                  </a:cubicBezTo>
                  <a:cubicBezTo>
                    <a:pt x="95" y="304"/>
                    <a:pt x="92" y="300"/>
                    <a:pt x="93" y="299"/>
                  </a:cubicBezTo>
                  <a:cubicBezTo>
                    <a:pt x="94" y="300"/>
                    <a:pt x="94" y="300"/>
                    <a:pt x="94" y="300"/>
                  </a:cubicBezTo>
                  <a:cubicBezTo>
                    <a:pt x="93" y="301"/>
                    <a:pt x="94" y="303"/>
                    <a:pt x="95" y="305"/>
                  </a:cubicBezTo>
                  <a:cubicBezTo>
                    <a:pt x="94" y="305"/>
                    <a:pt x="95" y="307"/>
                    <a:pt x="95" y="308"/>
                  </a:cubicBezTo>
                  <a:cubicBezTo>
                    <a:pt x="97" y="309"/>
                    <a:pt x="99" y="315"/>
                    <a:pt x="100" y="319"/>
                  </a:cubicBezTo>
                  <a:cubicBezTo>
                    <a:pt x="100" y="319"/>
                    <a:pt x="100" y="318"/>
                    <a:pt x="99" y="318"/>
                  </a:cubicBezTo>
                  <a:cubicBezTo>
                    <a:pt x="101" y="322"/>
                    <a:pt x="102" y="324"/>
                    <a:pt x="103" y="324"/>
                  </a:cubicBezTo>
                  <a:cubicBezTo>
                    <a:pt x="103" y="324"/>
                    <a:pt x="106" y="327"/>
                    <a:pt x="105" y="328"/>
                  </a:cubicBezTo>
                  <a:cubicBezTo>
                    <a:pt x="105" y="328"/>
                    <a:pt x="103" y="326"/>
                    <a:pt x="104" y="328"/>
                  </a:cubicBezTo>
                  <a:cubicBezTo>
                    <a:pt x="105" y="328"/>
                    <a:pt x="107" y="331"/>
                    <a:pt x="108" y="333"/>
                  </a:cubicBezTo>
                  <a:cubicBezTo>
                    <a:pt x="108" y="334"/>
                    <a:pt x="108" y="335"/>
                    <a:pt x="108" y="336"/>
                  </a:cubicBezTo>
                  <a:cubicBezTo>
                    <a:pt x="110" y="337"/>
                    <a:pt x="109" y="334"/>
                    <a:pt x="110" y="335"/>
                  </a:cubicBezTo>
                  <a:cubicBezTo>
                    <a:pt x="110" y="337"/>
                    <a:pt x="113" y="340"/>
                    <a:pt x="113" y="343"/>
                  </a:cubicBezTo>
                  <a:cubicBezTo>
                    <a:pt x="114" y="342"/>
                    <a:pt x="114" y="342"/>
                    <a:pt x="115" y="344"/>
                  </a:cubicBezTo>
                  <a:cubicBezTo>
                    <a:pt x="115" y="344"/>
                    <a:pt x="113" y="344"/>
                    <a:pt x="114" y="345"/>
                  </a:cubicBezTo>
                  <a:cubicBezTo>
                    <a:pt x="115" y="344"/>
                    <a:pt x="118" y="348"/>
                    <a:pt x="117" y="348"/>
                  </a:cubicBezTo>
                  <a:cubicBezTo>
                    <a:pt x="114" y="344"/>
                    <a:pt x="114" y="348"/>
                    <a:pt x="111" y="345"/>
                  </a:cubicBezTo>
                  <a:cubicBezTo>
                    <a:pt x="112" y="344"/>
                    <a:pt x="111" y="344"/>
                    <a:pt x="111" y="344"/>
                  </a:cubicBezTo>
                  <a:cubicBezTo>
                    <a:pt x="112" y="343"/>
                    <a:pt x="113" y="345"/>
                    <a:pt x="113" y="344"/>
                  </a:cubicBezTo>
                  <a:cubicBezTo>
                    <a:pt x="112" y="341"/>
                    <a:pt x="112" y="341"/>
                    <a:pt x="110" y="340"/>
                  </a:cubicBezTo>
                  <a:cubicBezTo>
                    <a:pt x="110" y="338"/>
                    <a:pt x="109" y="337"/>
                    <a:pt x="111" y="338"/>
                  </a:cubicBezTo>
                  <a:cubicBezTo>
                    <a:pt x="109" y="335"/>
                    <a:pt x="109" y="337"/>
                    <a:pt x="108" y="336"/>
                  </a:cubicBezTo>
                  <a:cubicBezTo>
                    <a:pt x="107" y="335"/>
                    <a:pt x="107" y="334"/>
                    <a:pt x="106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04" y="329"/>
                    <a:pt x="106" y="330"/>
                    <a:pt x="103" y="328"/>
                  </a:cubicBezTo>
                  <a:cubicBezTo>
                    <a:pt x="102" y="326"/>
                    <a:pt x="103" y="325"/>
                    <a:pt x="103" y="324"/>
                  </a:cubicBezTo>
                  <a:cubicBezTo>
                    <a:pt x="103" y="323"/>
                    <a:pt x="102" y="326"/>
                    <a:pt x="101" y="324"/>
                  </a:cubicBezTo>
                  <a:cubicBezTo>
                    <a:pt x="99" y="321"/>
                    <a:pt x="98" y="320"/>
                    <a:pt x="98" y="317"/>
                  </a:cubicBezTo>
                  <a:cubicBezTo>
                    <a:pt x="98" y="317"/>
                    <a:pt x="99" y="319"/>
                    <a:pt x="99" y="319"/>
                  </a:cubicBezTo>
                  <a:cubicBezTo>
                    <a:pt x="98" y="316"/>
                    <a:pt x="98" y="316"/>
                    <a:pt x="98" y="316"/>
                  </a:cubicBezTo>
                  <a:cubicBezTo>
                    <a:pt x="97" y="317"/>
                    <a:pt x="98" y="318"/>
                    <a:pt x="97" y="317"/>
                  </a:cubicBezTo>
                  <a:cubicBezTo>
                    <a:pt x="100" y="323"/>
                    <a:pt x="102" y="329"/>
                    <a:pt x="106" y="334"/>
                  </a:cubicBezTo>
                  <a:cubicBezTo>
                    <a:pt x="106" y="334"/>
                    <a:pt x="106" y="335"/>
                    <a:pt x="105" y="335"/>
                  </a:cubicBezTo>
                  <a:cubicBezTo>
                    <a:pt x="107" y="338"/>
                    <a:pt x="109" y="340"/>
                    <a:pt x="107" y="336"/>
                  </a:cubicBezTo>
                  <a:cubicBezTo>
                    <a:pt x="108" y="337"/>
                    <a:pt x="108" y="337"/>
                    <a:pt x="109" y="338"/>
                  </a:cubicBezTo>
                  <a:cubicBezTo>
                    <a:pt x="108" y="339"/>
                    <a:pt x="110" y="342"/>
                    <a:pt x="110" y="341"/>
                  </a:cubicBezTo>
                  <a:cubicBezTo>
                    <a:pt x="110" y="342"/>
                    <a:pt x="112" y="342"/>
                    <a:pt x="111" y="343"/>
                  </a:cubicBezTo>
                  <a:cubicBezTo>
                    <a:pt x="111" y="344"/>
                    <a:pt x="109" y="341"/>
                    <a:pt x="107" y="339"/>
                  </a:cubicBezTo>
                  <a:cubicBezTo>
                    <a:pt x="108" y="342"/>
                    <a:pt x="111" y="345"/>
                    <a:pt x="113" y="347"/>
                  </a:cubicBezTo>
                  <a:cubicBezTo>
                    <a:pt x="111" y="346"/>
                    <a:pt x="116" y="351"/>
                    <a:pt x="116" y="352"/>
                  </a:cubicBezTo>
                  <a:cubicBezTo>
                    <a:pt x="115" y="352"/>
                    <a:pt x="113" y="349"/>
                    <a:pt x="114" y="351"/>
                  </a:cubicBezTo>
                  <a:cubicBezTo>
                    <a:pt x="116" y="353"/>
                    <a:pt x="117" y="356"/>
                    <a:pt x="120" y="356"/>
                  </a:cubicBezTo>
                  <a:cubicBezTo>
                    <a:pt x="120" y="359"/>
                    <a:pt x="122" y="360"/>
                    <a:pt x="125" y="362"/>
                  </a:cubicBezTo>
                  <a:cubicBezTo>
                    <a:pt x="127" y="364"/>
                    <a:pt x="129" y="367"/>
                    <a:pt x="130" y="370"/>
                  </a:cubicBezTo>
                  <a:cubicBezTo>
                    <a:pt x="131" y="370"/>
                    <a:pt x="133" y="372"/>
                    <a:pt x="134" y="374"/>
                  </a:cubicBezTo>
                  <a:cubicBezTo>
                    <a:pt x="133" y="374"/>
                    <a:pt x="131" y="371"/>
                    <a:pt x="131" y="373"/>
                  </a:cubicBezTo>
                  <a:cubicBezTo>
                    <a:pt x="133" y="374"/>
                    <a:pt x="134" y="375"/>
                    <a:pt x="135" y="375"/>
                  </a:cubicBezTo>
                  <a:cubicBezTo>
                    <a:pt x="136" y="376"/>
                    <a:pt x="136" y="377"/>
                    <a:pt x="136" y="378"/>
                  </a:cubicBezTo>
                  <a:cubicBezTo>
                    <a:pt x="137" y="377"/>
                    <a:pt x="140" y="379"/>
                    <a:pt x="139" y="380"/>
                  </a:cubicBezTo>
                  <a:cubicBezTo>
                    <a:pt x="139" y="380"/>
                    <a:pt x="138" y="379"/>
                    <a:pt x="138" y="379"/>
                  </a:cubicBezTo>
                  <a:cubicBezTo>
                    <a:pt x="137" y="379"/>
                    <a:pt x="138" y="380"/>
                    <a:pt x="138" y="381"/>
                  </a:cubicBezTo>
                  <a:cubicBezTo>
                    <a:pt x="139" y="381"/>
                    <a:pt x="139" y="380"/>
                    <a:pt x="140" y="380"/>
                  </a:cubicBezTo>
                  <a:cubicBezTo>
                    <a:pt x="139" y="382"/>
                    <a:pt x="142" y="385"/>
                    <a:pt x="144" y="389"/>
                  </a:cubicBezTo>
                  <a:cubicBezTo>
                    <a:pt x="145" y="388"/>
                    <a:pt x="146" y="392"/>
                    <a:pt x="147" y="390"/>
                  </a:cubicBezTo>
                  <a:cubicBezTo>
                    <a:pt x="145" y="388"/>
                    <a:pt x="142" y="386"/>
                    <a:pt x="145" y="388"/>
                  </a:cubicBezTo>
                  <a:cubicBezTo>
                    <a:pt x="144" y="386"/>
                    <a:pt x="142" y="385"/>
                    <a:pt x="141" y="384"/>
                  </a:cubicBezTo>
                  <a:cubicBezTo>
                    <a:pt x="142" y="383"/>
                    <a:pt x="142" y="383"/>
                    <a:pt x="142" y="383"/>
                  </a:cubicBezTo>
                  <a:cubicBezTo>
                    <a:pt x="144" y="385"/>
                    <a:pt x="145" y="389"/>
                    <a:pt x="148" y="390"/>
                  </a:cubicBezTo>
                  <a:cubicBezTo>
                    <a:pt x="147" y="389"/>
                    <a:pt x="146" y="389"/>
                    <a:pt x="147" y="388"/>
                  </a:cubicBezTo>
                  <a:cubicBezTo>
                    <a:pt x="147" y="389"/>
                    <a:pt x="147" y="389"/>
                    <a:pt x="148" y="389"/>
                  </a:cubicBezTo>
                  <a:cubicBezTo>
                    <a:pt x="149" y="390"/>
                    <a:pt x="147" y="390"/>
                    <a:pt x="149" y="391"/>
                  </a:cubicBezTo>
                  <a:cubicBezTo>
                    <a:pt x="149" y="389"/>
                    <a:pt x="154" y="396"/>
                    <a:pt x="155" y="394"/>
                  </a:cubicBezTo>
                  <a:cubicBezTo>
                    <a:pt x="156" y="396"/>
                    <a:pt x="156" y="395"/>
                    <a:pt x="158" y="397"/>
                  </a:cubicBezTo>
                  <a:cubicBezTo>
                    <a:pt x="158" y="397"/>
                    <a:pt x="159" y="397"/>
                    <a:pt x="159" y="397"/>
                  </a:cubicBezTo>
                  <a:cubicBezTo>
                    <a:pt x="158" y="398"/>
                    <a:pt x="155" y="396"/>
                    <a:pt x="157" y="398"/>
                  </a:cubicBezTo>
                  <a:cubicBezTo>
                    <a:pt x="157" y="398"/>
                    <a:pt x="160" y="401"/>
                    <a:pt x="160" y="400"/>
                  </a:cubicBezTo>
                  <a:cubicBezTo>
                    <a:pt x="159" y="399"/>
                    <a:pt x="158" y="397"/>
                    <a:pt x="160" y="398"/>
                  </a:cubicBezTo>
                  <a:cubicBezTo>
                    <a:pt x="162" y="400"/>
                    <a:pt x="161" y="402"/>
                    <a:pt x="163" y="402"/>
                  </a:cubicBezTo>
                  <a:cubicBezTo>
                    <a:pt x="163" y="402"/>
                    <a:pt x="162" y="401"/>
                    <a:pt x="163" y="401"/>
                  </a:cubicBezTo>
                  <a:cubicBezTo>
                    <a:pt x="165" y="404"/>
                    <a:pt x="167" y="405"/>
                    <a:pt x="170" y="407"/>
                  </a:cubicBezTo>
                  <a:cubicBezTo>
                    <a:pt x="168" y="406"/>
                    <a:pt x="166" y="404"/>
                    <a:pt x="165" y="405"/>
                  </a:cubicBezTo>
                  <a:cubicBezTo>
                    <a:pt x="167" y="406"/>
                    <a:pt x="168" y="408"/>
                    <a:pt x="169" y="409"/>
                  </a:cubicBezTo>
                  <a:cubicBezTo>
                    <a:pt x="170" y="408"/>
                    <a:pt x="168" y="406"/>
                    <a:pt x="170" y="407"/>
                  </a:cubicBezTo>
                  <a:cubicBezTo>
                    <a:pt x="170" y="408"/>
                    <a:pt x="173" y="410"/>
                    <a:pt x="173" y="411"/>
                  </a:cubicBezTo>
                  <a:cubicBezTo>
                    <a:pt x="172" y="409"/>
                    <a:pt x="175" y="411"/>
                    <a:pt x="174" y="410"/>
                  </a:cubicBezTo>
                  <a:cubicBezTo>
                    <a:pt x="172" y="409"/>
                    <a:pt x="174" y="409"/>
                    <a:pt x="173" y="408"/>
                  </a:cubicBezTo>
                  <a:cubicBezTo>
                    <a:pt x="173" y="409"/>
                    <a:pt x="170" y="407"/>
                    <a:pt x="171" y="406"/>
                  </a:cubicBezTo>
                  <a:cubicBezTo>
                    <a:pt x="172" y="407"/>
                    <a:pt x="175" y="409"/>
                    <a:pt x="174" y="407"/>
                  </a:cubicBezTo>
                  <a:cubicBezTo>
                    <a:pt x="173" y="408"/>
                    <a:pt x="172" y="406"/>
                    <a:pt x="172" y="406"/>
                  </a:cubicBezTo>
                  <a:cubicBezTo>
                    <a:pt x="174" y="406"/>
                    <a:pt x="174" y="407"/>
                    <a:pt x="176" y="408"/>
                  </a:cubicBezTo>
                  <a:cubicBezTo>
                    <a:pt x="176" y="408"/>
                    <a:pt x="174" y="406"/>
                    <a:pt x="176" y="407"/>
                  </a:cubicBezTo>
                  <a:cubicBezTo>
                    <a:pt x="179" y="410"/>
                    <a:pt x="181" y="412"/>
                    <a:pt x="186" y="414"/>
                  </a:cubicBezTo>
                  <a:cubicBezTo>
                    <a:pt x="183" y="414"/>
                    <a:pt x="188" y="417"/>
                    <a:pt x="186" y="417"/>
                  </a:cubicBezTo>
                  <a:cubicBezTo>
                    <a:pt x="185" y="415"/>
                    <a:pt x="182" y="413"/>
                    <a:pt x="180" y="413"/>
                  </a:cubicBezTo>
                  <a:cubicBezTo>
                    <a:pt x="183" y="415"/>
                    <a:pt x="188" y="418"/>
                    <a:pt x="190" y="420"/>
                  </a:cubicBezTo>
                  <a:cubicBezTo>
                    <a:pt x="186" y="418"/>
                    <a:pt x="185" y="417"/>
                    <a:pt x="183" y="415"/>
                  </a:cubicBezTo>
                  <a:cubicBezTo>
                    <a:pt x="183" y="417"/>
                    <a:pt x="181" y="416"/>
                    <a:pt x="180" y="417"/>
                  </a:cubicBezTo>
                  <a:cubicBezTo>
                    <a:pt x="182" y="419"/>
                    <a:pt x="184" y="419"/>
                    <a:pt x="184" y="419"/>
                  </a:cubicBezTo>
                  <a:cubicBezTo>
                    <a:pt x="182" y="417"/>
                    <a:pt x="181" y="419"/>
                    <a:pt x="181" y="417"/>
                  </a:cubicBezTo>
                  <a:cubicBezTo>
                    <a:pt x="182" y="417"/>
                    <a:pt x="183" y="417"/>
                    <a:pt x="185" y="418"/>
                  </a:cubicBezTo>
                  <a:cubicBezTo>
                    <a:pt x="186" y="419"/>
                    <a:pt x="187" y="419"/>
                    <a:pt x="189" y="421"/>
                  </a:cubicBezTo>
                  <a:cubicBezTo>
                    <a:pt x="188" y="422"/>
                    <a:pt x="190" y="423"/>
                    <a:pt x="190" y="423"/>
                  </a:cubicBezTo>
                  <a:cubicBezTo>
                    <a:pt x="189" y="423"/>
                    <a:pt x="189" y="422"/>
                    <a:pt x="187" y="422"/>
                  </a:cubicBezTo>
                  <a:cubicBezTo>
                    <a:pt x="187" y="424"/>
                    <a:pt x="190" y="423"/>
                    <a:pt x="191" y="424"/>
                  </a:cubicBezTo>
                  <a:cubicBezTo>
                    <a:pt x="191" y="424"/>
                    <a:pt x="191" y="425"/>
                    <a:pt x="190" y="425"/>
                  </a:cubicBezTo>
                  <a:cubicBezTo>
                    <a:pt x="191" y="425"/>
                    <a:pt x="192" y="426"/>
                    <a:pt x="193" y="425"/>
                  </a:cubicBezTo>
                  <a:cubicBezTo>
                    <a:pt x="190" y="424"/>
                    <a:pt x="194" y="423"/>
                    <a:pt x="197" y="425"/>
                  </a:cubicBezTo>
                  <a:cubicBezTo>
                    <a:pt x="198" y="427"/>
                    <a:pt x="198" y="427"/>
                    <a:pt x="197" y="427"/>
                  </a:cubicBezTo>
                  <a:cubicBezTo>
                    <a:pt x="198" y="428"/>
                    <a:pt x="199" y="428"/>
                    <a:pt x="200" y="428"/>
                  </a:cubicBezTo>
                  <a:cubicBezTo>
                    <a:pt x="199" y="429"/>
                    <a:pt x="202" y="430"/>
                    <a:pt x="201" y="431"/>
                  </a:cubicBezTo>
                  <a:cubicBezTo>
                    <a:pt x="204" y="432"/>
                    <a:pt x="204" y="433"/>
                    <a:pt x="205" y="432"/>
                  </a:cubicBezTo>
                  <a:cubicBezTo>
                    <a:pt x="205" y="431"/>
                    <a:pt x="203" y="431"/>
                    <a:pt x="203" y="430"/>
                  </a:cubicBezTo>
                  <a:cubicBezTo>
                    <a:pt x="203" y="430"/>
                    <a:pt x="206" y="431"/>
                    <a:pt x="207" y="432"/>
                  </a:cubicBezTo>
                  <a:cubicBezTo>
                    <a:pt x="206" y="433"/>
                    <a:pt x="205" y="432"/>
                    <a:pt x="207" y="434"/>
                  </a:cubicBezTo>
                  <a:cubicBezTo>
                    <a:pt x="206" y="432"/>
                    <a:pt x="208" y="434"/>
                    <a:pt x="209" y="434"/>
                  </a:cubicBezTo>
                  <a:cubicBezTo>
                    <a:pt x="209" y="433"/>
                    <a:pt x="207" y="432"/>
                    <a:pt x="208" y="431"/>
                  </a:cubicBezTo>
                  <a:cubicBezTo>
                    <a:pt x="212" y="433"/>
                    <a:pt x="213" y="434"/>
                    <a:pt x="214" y="435"/>
                  </a:cubicBezTo>
                  <a:cubicBezTo>
                    <a:pt x="213" y="434"/>
                    <a:pt x="210" y="433"/>
                    <a:pt x="209" y="433"/>
                  </a:cubicBezTo>
                  <a:cubicBezTo>
                    <a:pt x="212" y="436"/>
                    <a:pt x="217" y="436"/>
                    <a:pt x="218" y="438"/>
                  </a:cubicBezTo>
                  <a:cubicBezTo>
                    <a:pt x="216" y="437"/>
                    <a:pt x="215" y="438"/>
                    <a:pt x="214" y="438"/>
                  </a:cubicBezTo>
                  <a:cubicBezTo>
                    <a:pt x="213" y="437"/>
                    <a:pt x="213" y="436"/>
                    <a:pt x="211" y="436"/>
                  </a:cubicBezTo>
                  <a:cubicBezTo>
                    <a:pt x="211" y="437"/>
                    <a:pt x="211" y="436"/>
                    <a:pt x="209" y="435"/>
                  </a:cubicBezTo>
                  <a:cubicBezTo>
                    <a:pt x="209" y="436"/>
                    <a:pt x="208" y="436"/>
                    <a:pt x="207" y="435"/>
                  </a:cubicBezTo>
                  <a:cubicBezTo>
                    <a:pt x="206" y="434"/>
                    <a:pt x="206" y="434"/>
                    <a:pt x="204" y="433"/>
                  </a:cubicBezTo>
                  <a:cubicBezTo>
                    <a:pt x="204" y="434"/>
                    <a:pt x="206" y="435"/>
                    <a:pt x="207" y="436"/>
                  </a:cubicBezTo>
                  <a:cubicBezTo>
                    <a:pt x="207" y="435"/>
                    <a:pt x="209" y="436"/>
                    <a:pt x="209" y="436"/>
                  </a:cubicBezTo>
                  <a:cubicBezTo>
                    <a:pt x="211" y="437"/>
                    <a:pt x="210" y="437"/>
                    <a:pt x="211" y="438"/>
                  </a:cubicBezTo>
                  <a:cubicBezTo>
                    <a:pt x="211" y="437"/>
                    <a:pt x="212" y="437"/>
                    <a:pt x="214" y="438"/>
                  </a:cubicBezTo>
                  <a:cubicBezTo>
                    <a:pt x="215" y="439"/>
                    <a:pt x="212" y="438"/>
                    <a:pt x="214" y="439"/>
                  </a:cubicBezTo>
                  <a:cubicBezTo>
                    <a:pt x="214" y="438"/>
                    <a:pt x="215" y="439"/>
                    <a:pt x="216" y="439"/>
                  </a:cubicBezTo>
                  <a:cubicBezTo>
                    <a:pt x="216" y="440"/>
                    <a:pt x="219" y="442"/>
                    <a:pt x="218" y="442"/>
                  </a:cubicBezTo>
                  <a:cubicBezTo>
                    <a:pt x="221" y="443"/>
                    <a:pt x="225" y="443"/>
                    <a:pt x="228" y="446"/>
                  </a:cubicBezTo>
                  <a:cubicBezTo>
                    <a:pt x="226" y="446"/>
                    <a:pt x="226" y="445"/>
                    <a:pt x="225" y="445"/>
                  </a:cubicBezTo>
                  <a:cubicBezTo>
                    <a:pt x="226" y="445"/>
                    <a:pt x="226" y="446"/>
                    <a:pt x="225" y="446"/>
                  </a:cubicBezTo>
                  <a:cubicBezTo>
                    <a:pt x="224" y="445"/>
                    <a:pt x="226" y="444"/>
                    <a:pt x="224" y="444"/>
                  </a:cubicBezTo>
                  <a:cubicBezTo>
                    <a:pt x="222" y="445"/>
                    <a:pt x="218" y="443"/>
                    <a:pt x="215" y="442"/>
                  </a:cubicBezTo>
                  <a:cubicBezTo>
                    <a:pt x="216" y="442"/>
                    <a:pt x="214" y="441"/>
                    <a:pt x="213" y="441"/>
                  </a:cubicBezTo>
                  <a:cubicBezTo>
                    <a:pt x="214" y="442"/>
                    <a:pt x="210" y="440"/>
                    <a:pt x="212" y="442"/>
                  </a:cubicBezTo>
                  <a:cubicBezTo>
                    <a:pt x="214" y="441"/>
                    <a:pt x="214" y="443"/>
                    <a:pt x="215" y="443"/>
                  </a:cubicBezTo>
                  <a:cubicBezTo>
                    <a:pt x="216" y="442"/>
                    <a:pt x="220" y="445"/>
                    <a:pt x="222" y="445"/>
                  </a:cubicBezTo>
                  <a:cubicBezTo>
                    <a:pt x="222" y="446"/>
                    <a:pt x="222" y="447"/>
                    <a:pt x="222" y="446"/>
                  </a:cubicBezTo>
                  <a:cubicBezTo>
                    <a:pt x="221" y="446"/>
                    <a:pt x="219" y="445"/>
                    <a:pt x="219" y="445"/>
                  </a:cubicBezTo>
                  <a:cubicBezTo>
                    <a:pt x="220" y="446"/>
                    <a:pt x="221" y="447"/>
                    <a:pt x="223" y="447"/>
                  </a:cubicBezTo>
                  <a:cubicBezTo>
                    <a:pt x="223" y="447"/>
                    <a:pt x="224" y="447"/>
                    <a:pt x="225" y="448"/>
                  </a:cubicBezTo>
                  <a:cubicBezTo>
                    <a:pt x="225" y="446"/>
                    <a:pt x="225" y="446"/>
                    <a:pt x="227" y="447"/>
                  </a:cubicBezTo>
                  <a:cubicBezTo>
                    <a:pt x="227" y="448"/>
                    <a:pt x="225" y="447"/>
                    <a:pt x="227" y="448"/>
                  </a:cubicBezTo>
                  <a:cubicBezTo>
                    <a:pt x="228" y="447"/>
                    <a:pt x="230" y="447"/>
                    <a:pt x="232" y="447"/>
                  </a:cubicBezTo>
                  <a:cubicBezTo>
                    <a:pt x="231" y="448"/>
                    <a:pt x="233" y="448"/>
                    <a:pt x="233" y="449"/>
                  </a:cubicBezTo>
                  <a:cubicBezTo>
                    <a:pt x="233" y="449"/>
                    <a:pt x="232" y="448"/>
                    <a:pt x="232" y="449"/>
                  </a:cubicBezTo>
                  <a:cubicBezTo>
                    <a:pt x="235" y="449"/>
                    <a:pt x="231" y="449"/>
                    <a:pt x="233" y="450"/>
                  </a:cubicBezTo>
                  <a:cubicBezTo>
                    <a:pt x="234" y="449"/>
                    <a:pt x="235" y="450"/>
                    <a:pt x="238" y="450"/>
                  </a:cubicBezTo>
                  <a:cubicBezTo>
                    <a:pt x="237" y="451"/>
                    <a:pt x="237" y="450"/>
                    <a:pt x="238" y="451"/>
                  </a:cubicBezTo>
                  <a:cubicBezTo>
                    <a:pt x="235" y="450"/>
                    <a:pt x="238" y="451"/>
                    <a:pt x="237" y="452"/>
                  </a:cubicBezTo>
                  <a:cubicBezTo>
                    <a:pt x="237" y="452"/>
                    <a:pt x="237" y="452"/>
                    <a:pt x="236" y="452"/>
                  </a:cubicBezTo>
                  <a:cubicBezTo>
                    <a:pt x="237" y="451"/>
                    <a:pt x="233" y="450"/>
                    <a:pt x="234" y="451"/>
                  </a:cubicBezTo>
                  <a:cubicBezTo>
                    <a:pt x="235" y="451"/>
                    <a:pt x="234" y="452"/>
                    <a:pt x="233" y="452"/>
                  </a:cubicBezTo>
                  <a:cubicBezTo>
                    <a:pt x="236" y="453"/>
                    <a:pt x="238" y="454"/>
                    <a:pt x="239" y="453"/>
                  </a:cubicBezTo>
                  <a:cubicBezTo>
                    <a:pt x="242" y="454"/>
                    <a:pt x="245" y="455"/>
                    <a:pt x="243" y="456"/>
                  </a:cubicBezTo>
                  <a:cubicBezTo>
                    <a:pt x="242" y="456"/>
                    <a:pt x="242" y="455"/>
                    <a:pt x="241" y="455"/>
                  </a:cubicBezTo>
                  <a:cubicBezTo>
                    <a:pt x="238" y="454"/>
                    <a:pt x="235" y="454"/>
                    <a:pt x="234" y="454"/>
                  </a:cubicBezTo>
                  <a:cubicBezTo>
                    <a:pt x="236" y="454"/>
                    <a:pt x="235" y="455"/>
                    <a:pt x="234" y="455"/>
                  </a:cubicBezTo>
                  <a:cubicBezTo>
                    <a:pt x="232" y="454"/>
                    <a:pt x="230" y="452"/>
                    <a:pt x="230" y="453"/>
                  </a:cubicBezTo>
                  <a:cubicBezTo>
                    <a:pt x="229" y="451"/>
                    <a:pt x="224" y="450"/>
                    <a:pt x="224" y="449"/>
                  </a:cubicBezTo>
                  <a:cubicBezTo>
                    <a:pt x="222" y="448"/>
                    <a:pt x="222" y="448"/>
                    <a:pt x="221" y="448"/>
                  </a:cubicBezTo>
                  <a:cubicBezTo>
                    <a:pt x="221" y="448"/>
                    <a:pt x="219" y="447"/>
                    <a:pt x="218" y="446"/>
                  </a:cubicBezTo>
                  <a:cubicBezTo>
                    <a:pt x="219" y="446"/>
                    <a:pt x="218" y="445"/>
                    <a:pt x="217" y="444"/>
                  </a:cubicBezTo>
                  <a:cubicBezTo>
                    <a:pt x="217" y="445"/>
                    <a:pt x="213" y="442"/>
                    <a:pt x="215" y="443"/>
                  </a:cubicBezTo>
                  <a:cubicBezTo>
                    <a:pt x="215" y="444"/>
                    <a:pt x="216" y="444"/>
                    <a:pt x="216" y="445"/>
                  </a:cubicBezTo>
                  <a:cubicBezTo>
                    <a:pt x="214" y="444"/>
                    <a:pt x="214" y="444"/>
                    <a:pt x="212" y="444"/>
                  </a:cubicBezTo>
                  <a:cubicBezTo>
                    <a:pt x="212" y="445"/>
                    <a:pt x="215" y="445"/>
                    <a:pt x="214" y="446"/>
                  </a:cubicBezTo>
                  <a:cubicBezTo>
                    <a:pt x="213" y="446"/>
                    <a:pt x="211" y="445"/>
                    <a:pt x="211" y="444"/>
                  </a:cubicBezTo>
                  <a:cubicBezTo>
                    <a:pt x="212" y="445"/>
                    <a:pt x="209" y="443"/>
                    <a:pt x="210" y="443"/>
                  </a:cubicBezTo>
                  <a:cubicBezTo>
                    <a:pt x="207" y="442"/>
                    <a:pt x="207" y="441"/>
                    <a:pt x="204" y="440"/>
                  </a:cubicBezTo>
                  <a:cubicBezTo>
                    <a:pt x="203" y="441"/>
                    <a:pt x="207" y="441"/>
                    <a:pt x="209" y="443"/>
                  </a:cubicBezTo>
                  <a:cubicBezTo>
                    <a:pt x="209" y="444"/>
                    <a:pt x="210" y="445"/>
                    <a:pt x="211" y="446"/>
                  </a:cubicBezTo>
                  <a:cubicBezTo>
                    <a:pt x="213" y="447"/>
                    <a:pt x="214" y="448"/>
                    <a:pt x="214" y="450"/>
                  </a:cubicBezTo>
                  <a:cubicBezTo>
                    <a:pt x="217" y="450"/>
                    <a:pt x="217" y="449"/>
                    <a:pt x="218" y="451"/>
                  </a:cubicBezTo>
                  <a:cubicBezTo>
                    <a:pt x="219" y="449"/>
                    <a:pt x="219" y="449"/>
                    <a:pt x="219" y="449"/>
                  </a:cubicBezTo>
                  <a:cubicBezTo>
                    <a:pt x="217" y="448"/>
                    <a:pt x="217" y="450"/>
                    <a:pt x="215" y="448"/>
                  </a:cubicBezTo>
                  <a:cubicBezTo>
                    <a:pt x="214" y="448"/>
                    <a:pt x="212" y="447"/>
                    <a:pt x="212" y="446"/>
                  </a:cubicBezTo>
                  <a:cubicBezTo>
                    <a:pt x="214" y="447"/>
                    <a:pt x="215" y="447"/>
                    <a:pt x="218" y="448"/>
                  </a:cubicBezTo>
                  <a:cubicBezTo>
                    <a:pt x="217" y="449"/>
                    <a:pt x="221" y="450"/>
                    <a:pt x="220" y="450"/>
                  </a:cubicBezTo>
                  <a:cubicBezTo>
                    <a:pt x="220" y="448"/>
                    <a:pt x="215" y="447"/>
                    <a:pt x="214" y="444"/>
                  </a:cubicBezTo>
                  <a:cubicBezTo>
                    <a:pt x="217" y="446"/>
                    <a:pt x="221" y="448"/>
                    <a:pt x="224" y="452"/>
                  </a:cubicBezTo>
                  <a:cubicBezTo>
                    <a:pt x="225" y="452"/>
                    <a:pt x="223" y="451"/>
                    <a:pt x="224" y="451"/>
                  </a:cubicBezTo>
                  <a:cubicBezTo>
                    <a:pt x="224" y="452"/>
                    <a:pt x="225" y="452"/>
                    <a:pt x="226" y="452"/>
                  </a:cubicBezTo>
                  <a:cubicBezTo>
                    <a:pt x="224" y="452"/>
                    <a:pt x="223" y="450"/>
                    <a:pt x="224" y="450"/>
                  </a:cubicBezTo>
                  <a:cubicBezTo>
                    <a:pt x="225" y="451"/>
                    <a:pt x="228" y="452"/>
                    <a:pt x="229" y="453"/>
                  </a:cubicBezTo>
                  <a:cubicBezTo>
                    <a:pt x="228" y="454"/>
                    <a:pt x="226" y="453"/>
                    <a:pt x="226" y="453"/>
                  </a:cubicBezTo>
                  <a:cubicBezTo>
                    <a:pt x="227" y="454"/>
                    <a:pt x="228" y="454"/>
                    <a:pt x="228" y="455"/>
                  </a:cubicBezTo>
                  <a:cubicBezTo>
                    <a:pt x="229" y="454"/>
                    <a:pt x="231" y="454"/>
                    <a:pt x="232" y="455"/>
                  </a:cubicBezTo>
                  <a:cubicBezTo>
                    <a:pt x="228" y="454"/>
                    <a:pt x="238" y="458"/>
                    <a:pt x="235" y="459"/>
                  </a:cubicBezTo>
                  <a:cubicBezTo>
                    <a:pt x="237" y="459"/>
                    <a:pt x="237" y="458"/>
                    <a:pt x="240" y="460"/>
                  </a:cubicBezTo>
                  <a:cubicBezTo>
                    <a:pt x="238" y="460"/>
                    <a:pt x="241" y="460"/>
                    <a:pt x="242" y="461"/>
                  </a:cubicBezTo>
                  <a:cubicBezTo>
                    <a:pt x="240" y="461"/>
                    <a:pt x="238" y="460"/>
                    <a:pt x="236" y="460"/>
                  </a:cubicBezTo>
                  <a:cubicBezTo>
                    <a:pt x="234" y="459"/>
                    <a:pt x="232" y="458"/>
                    <a:pt x="230" y="458"/>
                  </a:cubicBezTo>
                  <a:cubicBezTo>
                    <a:pt x="226" y="456"/>
                    <a:pt x="223" y="455"/>
                    <a:pt x="223" y="453"/>
                  </a:cubicBezTo>
                  <a:cubicBezTo>
                    <a:pt x="218" y="452"/>
                    <a:pt x="217" y="451"/>
                    <a:pt x="214" y="450"/>
                  </a:cubicBezTo>
                  <a:cubicBezTo>
                    <a:pt x="214" y="450"/>
                    <a:pt x="214" y="451"/>
                    <a:pt x="213" y="451"/>
                  </a:cubicBezTo>
                  <a:cubicBezTo>
                    <a:pt x="215" y="452"/>
                    <a:pt x="214" y="453"/>
                    <a:pt x="216" y="453"/>
                  </a:cubicBezTo>
                  <a:cubicBezTo>
                    <a:pt x="216" y="452"/>
                    <a:pt x="216" y="452"/>
                    <a:pt x="217" y="452"/>
                  </a:cubicBezTo>
                  <a:cubicBezTo>
                    <a:pt x="218" y="453"/>
                    <a:pt x="220" y="452"/>
                    <a:pt x="221" y="454"/>
                  </a:cubicBezTo>
                  <a:cubicBezTo>
                    <a:pt x="220" y="454"/>
                    <a:pt x="219" y="453"/>
                    <a:pt x="217" y="452"/>
                  </a:cubicBezTo>
                  <a:cubicBezTo>
                    <a:pt x="218" y="454"/>
                    <a:pt x="221" y="457"/>
                    <a:pt x="224" y="457"/>
                  </a:cubicBezTo>
                  <a:cubicBezTo>
                    <a:pt x="222" y="456"/>
                    <a:pt x="220" y="456"/>
                    <a:pt x="221" y="455"/>
                  </a:cubicBezTo>
                  <a:cubicBezTo>
                    <a:pt x="229" y="459"/>
                    <a:pt x="240" y="461"/>
                    <a:pt x="240" y="464"/>
                  </a:cubicBezTo>
                  <a:cubicBezTo>
                    <a:pt x="241" y="464"/>
                    <a:pt x="242" y="467"/>
                    <a:pt x="245" y="466"/>
                  </a:cubicBezTo>
                  <a:cubicBezTo>
                    <a:pt x="244" y="466"/>
                    <a:pt x="242" y="465"/>
                    <a:pt x="243" y="465"/>
                  </a:cubicBezTo>
                  <a:cubicBezTo>
                    <a:pt x="246" y="466"/>
                    <a:pt x="242" y="464"/>
                    <a:pt x="243" y="464"/>
                  </a:cubicBezTo>
                  <a:cubicBezTo>
                    <a:pt x="247" y="465"/>
                    <a:pt x="247" y="465"/>
                    <a:pt x="247" y="465"/>
                  </a:cubicBezTo>
                  <a:cubicBezTo>
                    <a:pt x="247" y="464"/>
                    <a:pt x="244" y="463"/>
                    <a:pt x="244" y="462"/>
                  </a:cubicBezTo>
                  <a:cubicBezTo>
                    <a:pt x="246" y="463"/>
                    <a:pt x="249" y="465"/>
                    <a:pt x="251" y="467"/>
                  </a:cubicBezTo>
                  <a:cubicBezTo>
                    <a:pt x="254" y="468"/>
                    <a:pt x="256" y="469"/>
                    <a:pt x="257" y="467"/>
                  </a:cubicBezTo>
                  <a:cubicBezTo>
                    <a:pt x="258" y="468"/>
                    <a:pt x="258" y="468"/>
                    <a:pt x="258" y="468"/>
                  </a:cubicBezTo>
                  <a:cubicBezTo>
                    <a:pt x="259" y="469"/>
                    <a:pt x="256" y="468"/>
                    <a:pt x="258" y="469"/>
                  </a:cubicBezTo>
                  <a:cubicBezTo>
                    <a:pt x="259" y="469"/>
                    <a:pt x="259" y="468"/>
                    <a:pt x="261" y="469"/>
                  </a:cubicBezTo>
                  <a:cubicBezTo>
                    <a:pt x="261" y="470"/>
                    <a:pt x="264" y="469"/>
                    <a:pt x="266" y="471"/>
                  </a:cubicBezTo>
                  <a:cubicBezTo>
                    <a:pt x="263" y="471"/>
                    <a:pt x="257" y="470"/>
                    <a:pt x="253" y="468"/>
                  </a:cubicBezTo>
                  <a:cubicBezTo>
                    <a:pt x="252" y="469"/>
                    <a:pt x="252" y="469"/>
                    <a:pt x="251" y="469"/>
                  </a:cubicBezTo>
                  <a:cubicBezTo>
                    <a:pt x="250" y="469"/>
                    <a:pt x="254" y="471"/>
                    <a:pt x="252" y="471"/>
                  </a:cubicBezTo>
                  <a:cubicBezTo>
                    <a:pt x="250" y="470"/>
                    <a:pt x="251" y="470"/>
                    <a:pt x="250" y="470"/>
                  </a:cubicBezTo>
                  <a:cubicBezTo>
                    <a:pt x="249" y="469"/>
                    <a:pt x="247" y="468"/>
                    <a:pt x="244" y="467"/>
                  </a:cubicBezTo>
                  <a:cubicBezTo>
                    <a:pt x="244" y="469"/>
                    <a:pt x="247" y="468"/>
                    <a:pt x="248" y="469"/>
                  </a:cubicBezTo>
                  <a:cubicBezTo>
                    <a:pt x="244" y="469"/>
                    <a:pt x="242" y="468"/>
                    <a:pt x="239" y="467"/>
                  </a:cubicBezTo>
                  <a:cubicBezTo>
                    <a:pt x="237" y="466"/>
                    <a:pt x="235" y="465"/>
                    <a:pt x="231" y="464"/>
                  </a:cubicBezTo>
                  <a:cubicBezTo>
                    <a:pt x="230" y="465"/>
                    <a:pt x="228" y="464"/>
                    <a:pt x="228" y="465"/>
                  </a:cubicBezTo>
                  <a:cubicBezTo>
                    <a:pt x="227" y="464"/>
                    <a:pt x="225" y="462"/>
                    <a:pt x="228" y="463"/>
                  </a:cubicBezTo>
                  <a:cubicBezTo>
                    <a:pt x="226" y="462"/>
                    <a:pt x="223" y="462"/>
                    <a:pt x="225" y="463"/>
                  </a:cubicBezTo>
                  <a:cubicBezTo>
                    <a:pt x="226" y="463"/>
                    <a:pt x="223" y="463"/>
                    <a:pt x="226" y="464"/>
                  </a:cubicBezTo>
                  <a:cubicBezTo>
                    <a:pt x="225" y="464"/>
                    <a:pt x="224" y="464"/>
                    <a:pt x="222" y="464"/>
                  </a:cubicBezTo>
                  <a:cubicBezTo>
                    <a:pt x="221" y="463"/>
                    <a:pt x="223" y="463"/>
                    <a:pt x="223" y="462"/>
                  </a:cubicBezTo>
                  <a:cubicBezTo>
                    <a:pt x="220" y="461"/>
                    <a:pt x="221" y="461"/>
                    <a:pt x="218" y="460"/>
                  </a:cubicBezTo>
                  <a:cubicBezTo>
                    <a:pt x="216" y="460"/>
                    <a:pt x="219" y="462"/>
                    <a:pt x="217" y="462"/>
                  </a:cubicBezTo>
                  <a:cubicBezTo>
                    <a:pt x="216" y="460"/>
                    <a:pt x="214" y="459"/>
                    <a:pt x="213" y="458"/>
                  </a:cubicBezTo>
                  <a:cubicBezTo>
                    <a:pt x="211" y="458"/>
                    <a:pt x="209" y="458"/>
                    <a:pt x="206" y="457"/>
                  </a:cubicBezTo>
                  <a:cubicBezTo>
                    <a:pt x="204" y="455"/>
                    <a:pt x="202" y="454"/>
                    <a:pt x="199" y="453"/>
                  </a:cubicBezTo>
                  <a:cubicBezTo>
                    <a:pt x="200" y="452"/>
                    <a:pt x="199" y="450"/>
                    <a:pt x="198" y="451"/>
                  </a:cubicBezTo>
                  <a:cubicBezTo>
                    <a:pt x="199" y="452"/>
                    <a:pt x="199" y="453"/>
                    <a:pt x="199" y="453"/>
                  </a:cubicBezTo>
                  <a:cubicBezTo>
                    <a:pt x="197" y="452"/>
                    <a:pt x="197" y="451"/>
                    <a:pt x="194" y="451"/>
                  </a:cubicBezTo>
                  <a:cubicBezTo>
                    <a:pt x="195" y="449"/>
                    <a:pt x="191" y="449"/>
                    <a:pt x="190" y="447"/>
                  </a:cubicBezTo>
                  <a:cubicBezTo>
                    <a:pt x="190" y="447"/>
                    <a:pt x="190" y="449"/>
                    <a:pt x="189" y="448"/>
                  </a:cubicBezTo>
                  <a:cubicBezTo>
                    <a:pt x="188" y="448"/>
                    <a:pt x="188" y="448"/>
                    <a:pt x="188" y="448"/>
                  </a:cubicBezTo>
                  <a:cubicBezTo>
                    <a:pt x="188" y="447"/>
                    <a:pt x="189" y="447"/>
                    <a:pt x="190" y="446"/>
                  </a:cubicBezTo>
                  <a:cubicBezTo>
                    <a:pt x="188" y="444"/>
                    <a:pt x="189" y="447"/>
                    <a:pt x="187" y="446"/>
                  </a:cubicBezTo>
                  <a:cubicBezTo>
                    <a:pt x="186" y="446"/>
                    <a:pt x="188" y="447"/>
                    <a:pt x="187" y="447"/>
                  </a:cubicBezTo>
                  <a:cubicBezTo>
                    <a:pt x="185" y="445"/>
                    <a:pt x="181" y="445"/>
                    <a:pt x="179" y="442"/>
                  </a:cubicBezTo>
                  <a:cubicBezTo>
                    <a:pt x="178" y="443"/>
                    <a:pt x="176" y="441"/>
                    <a:pt x="175" y="440"/>
                  </a:cubicBezTo>
                  <a:cubicBezTo>
                    <a:pt x="174" y="440"/>
                    <a:pt x="175" y="439"/>
                    <a:pt x="173" y="438"/>
                  </a:cubicBezTo>
                  <a:cubicBezTo>
                    <a:pt x="173" y="439"/>
                    <a:pt x="172" y="438"/>
                    <a:pt x="172" y="439"/>
                  </a:cubicBezTo>
                  <a:cubicBezTo>
                    <a:pt x="173" y="439"/>
                    <a:pt x="174" y="440"/>
                    <a:pt x="173" y="440"/>
                  </a:cubicBezTo>
                  <a:cubicBezTo>
                    <a:pt x="172" y="441"/>
                    <a:pt x="170" y="439"/>
                    <a:pt x="168" y="438"/>
                  </a:cubicBezTo>
                  <a:cubicBezTo>
                    <a:pt x="166" y="437"/>
                    <a:pt x="164" y="435"/>
                    <a:pt x="162" y="434"/>
                  </a:cubicBezTo>
                  <a:cubicBezTo>
                    <a:pt x="161" y="433"/>
                    <a:pt x="156" y="431"/>
                    <a:pt x="159" y="430"/>
                  </a:cubicBezTo>
                  <a:cubicBezTo>
                    <a:pt x="157" y="430"/>
                    <a:pt x="155" y="428"/>
                    <a:pt x="156" y="427"/>
                  </a:cubicBezTo>
                  <a:cubicBezTo>
                    <a:pt x="157" y="428"/>
                    <a:pt x="157" y="429"/>
                    <a:pt x="159" y="430"/>
                  </a:cubicBezTo>
                  <a:cubicBezTo>
                    <a:pt x="159" y="429"/>
                    <a:pt x="161" y="430"/>
                    <a:pt x="162" y="430"/>
                  </a:cubicBezTo>
                  <a:cubicBezTo>
                    <a:pt x="159" y="428"/>
                    <a:pt x="163" y="430"/>
                    <a:pt x="160" y="428"/>
                  </a:cubicBezTo>
                  <a:cubicBezTo>
                    <a:pt x="158" y="427"/>
                    <a:pt x="161" y="431"/>
                    <a:pt x="159" y="429"/>
                  </a:cubicBezTo>
                  <a:cubicBezTo>
                    <a:pt x="158" y="428"/>
                    <a:pt x="157" y="427"/>
                    <a:pt x="157" y="427"/>
                  </a:cubicBezTo>
                  <a:cubicBezTo>
                    <a:pt x="158" y="427"/>
                    <a:pt x="158" y="427"/>
                    <a:pt x="158" y="427"/>
                  </a:cubicBezTo>
                  <a:cubicBezTo>
                    <a:pt x="157" y="426"/>
                    <a:pt x="155" y="423"/>
                    <a:pt x="154" y="423"/>
                  </a:cubicBezTo>
                  <a:cubicBezTo>
                    <a:pt x="154" y="424"/>
                    <a:pt x="157" y="425"/>
                    <a:pt x="156" y="426"/>
                  </a:cubicBezTo>
                  <a:cubicBezTo>
                    <a:pt x="156" y="426"/>
                    <a:pt x="154" y="427"/>
                    <a:pt x="156" y="426"/>
                  </a:cubicBezTo>
                  <a:cubicBezTo>
                    <a:pt x="153" y="424"/>
                    <a:pt x="154" y="427"/>
                    <a:pt x="152" y="425"/>
                  </a:cubicBezTo>
                  <a:cubicBezTo>
                    <a:pt x="152" y="424"/>
                    <a:pt x="153" y="425"/>
                    <a:pt x="152" y="424"/>
                  </a:cubicBezTo>
                  <a:cubicBezTo>
                    <a:pt x="150" y="422"/>
                    <a:pt x="152" y="425"/>
                    <a:pt x="150" y="423"/>
                  </a:cubicBezTo>
                  <a:cubicBezTo>
                    <a:pt x="148" y="422"/>
                    <a:pt x="149" y="422"/>
                    <a:pt x="149" y="421"/>
                  </a:cubicBezTo>
                  <a:cubicBezTo>
                    <a:pt x="146" y="420"/>
                    <a:pt x="142" y="415"/>
                    <a:pt x="144" y="419"/>
                  </a:cubicBezTo>
                  <a:cubicBezTo>
                    <a:pt x="143" y="418"/>
                    <a:pt x="142" y="417"/>
                    <a:pt x="141" y="416"/>
                  </a:cubicBezTo>
                  <a:cubicBezTo>
                    <a:pt x="143" y="417"/>
                    <a:pt x="142" y="416"/>
                    <a:pt x="143" y="416"/>
                  </a:cubicBezTo>
                  <a:cubicBezTo>
                    <a:pt x="139" y="413"/>
                    <a:pt x="138" y="411"/>
                    <a:pt x="136" y="409"/>
                  </a:cubicBezTo>
                  <a:cubicBezTo>
                    <a:pt x="135" y="409"/>
                    <a:pt x="137" y="411"/>
                    <a:pt x="135" y="410"/>
                  </a:cubicBezTo>
                  <a:cubicBezTo>
                    <a:pt x="135" y="409"/>
                    <a:pt x="134" y="410"/>
                    <a:pt x="133" y="408"/>
                  </a:cubicBezTo>
                  <a:cubicBezTo>
                    <a:pt x="133" y="408"/>
                    <a:pt x="134" y="408"/>
                    <a:pt x="133" y="407"/>
                  </a:cubicBezTo>
                  <a:cubicBezTo>
                    <a:pt x="131" y="405"/>
                    <a:pt x="128" y="403"/>
                    <a:pt x="128" y="402"/>
                  </a:cubicBezTo>
                  <a:cubicBezTo>
                    <a:pt x="129" y="402"/>
                    <a:pt x="131" y="404"/>
                    <a:pt x="131" y="404"/>
                  </a:cubicBezTo>
                  <a:cubicBezTo>
                    <a:pt x="129" y="401"/>
                    <a:pt x="127" y="401"/>
                    <a:pt x="126" y="399"/>
                  </a:cubicBezTo>
                  <a:cubicBezTo>
                    <a:pt x="125" y="400"/>
                    <a:pt x="125" y="400"/>
                    <a:pt x="125" y="400"/>
                  </a:cubicBezTo>
                  <a:cubicBezTo>
                    <a:pt x="123" y="398"/>
                    <a:pt x="121" y="397"/>
                    <a:pt x="122" y="395"/>
                  </a:cubicBezTo>
                  <a:cubicBezTo>
                    <a:pt x="123" y="398"/>
                    <a:pt x="126" y="398"/>
                    <a:pt x="126" y="396"/>
                  </a:cubicBezTo>
                  <a:cubicBezTo>
                    <a:pt x="124" y="395"/>
                    <a:pt x="122" y="393"/>
                    <a:pt x="122" y="392"/>
                  </a:cubicBezTo>
                  <a:cubicBezTo>
                    <a:pt x="120" y="391"/>
                    <a:pt x="122" y="394"/>
                    <a:pt x="121" y="393"/>
                  </a:cubicBezTo>
                  <a:cubicBezTo>
                    <a:pt x="119" y="390"/>
                    <a:pt x="114" y="387"/>
                    <a:pt x="112" y="384"/>
                  </a:cubicBezTo>
                  <a:cubicBezTo>
                    <a:pt x="112" y="385"/>
                    <a:pt x="115" y="387"/>
                    <a:pt x="114" y="387"/>
                  </a:cubicBezTo>
                  <a:cubicBezTo>
                    <a:pt x="112" y="386"/>
                    <a:pt x="110" y="384"/>
                    <a:pt x="109" y="382"/>
                  </a:cubicBezTo>
                  <a:cubicBezTo>
                    <a:pt x="107" y="380"/>
                    <a:pt x="106" y="377"/>
                    <a:pt x="105" y="376"/>
                  </a:cubicBezTo>
                  <a:cubicBezTo>
                    <a:pt x="105" y="377"/>
                    <a:pt x="106" y="379"/>
                    <a:pt x="107" y="380"/>
                  </a:cubicBezTo>
                  <a:cubicBezTo>
                    <a:pt x="104" y="377"/>
                    <a:pt x="103" y="374"/>
                    <a:pt x="100" y="370"/>
                  </a:cubicBezTo>
                  <a:cubicBezTo>
                    <a:pt x="100" y="371"/>
                    <a:pt x="101" y="370"/>
                    <a:pt x="102" y="370"/>
                  </a:cubicBezTo>
                  <a:cubicBezTo>
                    <a:pt x="100" y="367"/>
                    <a:pt x="99" y="368"/>
                    <a:pt x="98" y="367"/>
                  </a:cubicBezTo>
                  <a:cubicBezTo>
                    <a:pt x="99" y="369"/>
                    <a:pt x="99" y="369"/>
                    <a:pt x="100" y="370"/>
                  </a:cubicBezTo>
                  <a:cubicBezTo>
                    <a:pt x="99" y="370"/>
                    <a:pt x="99" y="370"/>
                    <a:pt x="98" y="370"/>
                  </a:cubicBezTo>
                  <a:cubicBezTo>
                    <a:pt x="97" y="367"/>
                    <a:pt x="95" y="363"/>
                    <a:pt x="96" y="361"/>
                  </a:cubicBezTo>
                  <a:cubicBezTo>
                    <a:pt x="94" y="362"/>
                    <a:pt x="96" y="365"/>
                    <a:pt x="97" y="367"/>
                  </a:cubicBezTo>
                  <a:cubicBezTo>
                    <a:pt x="94" y="365"/>
                    <a:pt x="94" y="363"/>
                    <a:pt x="92" y="361"/>
                  </a:cubicBezTo>
                  <a:cubicBezTo>
                    <a:pt x="92" y="362"/>
                    <a:pt x="94" y="364"/>
                    <a:pt x="93" y="364"/>
                  </a:cubicBezTo>
                  <a:cubicBezTo>
                    <a:pt x="95" y="366"/>
                    <a:pt x="97" y="368"/>
                    <a:pt x="99" y="371"/>
                  </a:cubicBezTo>
                  <a:cubicBezTo>
                    <a:pt x="100" y="373"/>
                    <a:pt x="102" y="375"/>
                    <a:pt x="103" y="377"/>
                  </a:cubicBezTo>
                  <a:cubicBezTo>
                    <a:pt x="100" y="373"/>
                    <a:pt x="102" y="376"/>
                    <a:pt x="99" y="375"/>
                  </a:cubicBezTo>
                  <a:cubicBezTo>
                    <a:pt x="98" y="373"/>
                    <a:pt x="97" y="369"/>
                    <a:pt x="96" y="369"/>
                  </a:cubicBezTo>
                  <a:cubicBezTo>
                    <a:pt x="96" y="370"/>
                    <a:pt x="96" y="370"/>
                    <a:pt x="96" y="370"/>
                  </a:cubicBezTo>
                  <a:cubicBezTo>
                    <a:pt x="94" y="369"/>
                    <a:pt x="93" y="364"/>
                    <a:pt x="93" y="365"/>
                  </a:cubicBezTo>
                  <a:cubicBezTo>
                    <a:pt x="93" y="366"/>
                    <a:pt x="93" y="367"/>
                    <a:pt x="93" y="368"/>
                  </a:cubicBezTo>
                  <a:cubicBezTo>
                    <a:pt x="91" y="365"/>
                    <a:pt x="90" y="363"/>
                    <a:pt x="89" y="361"/>
                  </a:cubicBezTo>
                  <a:cubicBezTo>
                    <a:pt x="88" y="359"/>
                    <a:pt x="87" y="358"/>
                    <a:pt x="85" y="357"/>
                  </a:cubicBezTo>
                  <a:cubicBezTo>
                    <a:pt x="86" y="355"/>
                    <a:pt x="79" y="348"/>
                    <a:pt x="80" y="346"/>
                  </a:cubicBezTo>
                  <a:cubicBezTo>
                    <a:pt x="82" y="349"/>
                    <a:pt x="83" y="351"/>
                    <a:pt x="85" y="353"/>
                  </a:cubicBezTo>
                  <a:cubicBezTo>
                    <a:pt x="86" y="355"/>
                    <a:pt x="87" y="357"/>
                    <a:pt x="89" y="359"/>
                  </a:cubicBezTo>
                  <a:cubicBezTo>
                    <a:pt x="89" y="358"/>
                    <a:pt x="90" y="361"/>
                    <a:pt x="91" y="361"/>
                  </a:cubicBezTo>
                  <a:cubicBezTo>
                    <a:pt x="90" y="357"/>
                    <a:pt x="86" y="354"/>
                    <a:pt x="84" y="351"/>
                  </a:cubicBezTo>
                  <a:cubicBezTo>
                    <a:pt x="84" y="351"/>
                    <a:pt x="83" y="350"/>
                    <a:pt x="84" y="350"/>
                  </a:cubicBezTo>
                  <a:cubicBezTo>
                    <a:pt x="85" y="352"/>
                    <a:pt x="86" y="352"/>
                    <a:pt x="87" y="354"/>
                  </a:cubicBezTo>
                  <a:cubicBezTo>
                    <a:pt x="87" y="354"/>
                    <a:pt x="89" y="353"/>
                    <a:pt x="87" y="352"/>
                  </a:cubicBezTo>
                  <a:cubicBezTo>
                    <a:pt x="87" y="352"/>
                    <a:pt x="87" y="353"/>
                    <a:pt x="87" y="353"/>
                  </a:cubicBezTo>
                  <a:cubicBezTo>
                    <a:pt x="86" y="351"/>
                    <a:pt x="85" y="350"/>
                    <a:pt x="84" y="348"/>
                  </a:cubicBezTo>
                  <a:cubicBezTo>
                    <a:pt x="84" y="346"/>
                    <a:pt x="85" y="347"/>
                    <a:pt x="87" y="346"/>
                  </a:cubicBezTo>
                  <a:cubicBezTo>
                    <a:pt x="87" y="347"/>
                    <a:pt x="87" y="347"/>
                    <a:pt x="88" y="348"/>
                  </a:cubicBezTo>
                  <a:cubicBezTo>
                    <a:pt x="89" y="347"/>
                    <a:pt x="92" y="350"/>
                    <a:pt x="94" y="351"/>
                  </a:cubicBezTo>
                  <a:cubicBezTo>
                    <a:pt x="93" y="349"/>
                    <a:pt x="92" y="350"/>
                    <a:pt x="90" y="347"/>
                  </a:cubicBezTo>
                  <a:cubicBezTo>
                    <a:pt x="90" y="346"/>
                    <a:pt x="91" y="347"/>
                    <a:pt x="91" y="346"/>
                  </a:cubicBezTo>
                  <a:cubicBezTo>
                    <a:pt x="90" y="347"/>
                    <a:pt x="89" y="343"/>
                    <a:pt x="88" y="344"/>
                  </a:cubicBezTo>
                  <a:cubicBezTo>
                    <a:pt x="89" y="346"/>
                    <a:pt x="90" y="347"/>
                    <a:pt x="90" y="348"/>
                  </a:cubicBezTo>
                  <a:cubicBezTo>
                    <a:pt x="89" y="347"/>
                    <a:pt x="89" y="347"/>
                    <a:pt x="88" y="347"/>
                  </a:cubicBezTo>
                  <a:cubicBezTo>
                    <a:pt x="87" y="345"/>
                    <a:pt x="88" y="345"/>
                    <a:pt x="87" y="344"/>
                  </a:cubicBezTo>
                  <a:cubicBezTo>
                    <a:pt x="87" y="344"/>
                    <a:pt x="86" y="344"/>
                    <a:pt x="86" y="343"/>
                  </a:cubicBezTo>
                  <a:cubicBezTo>
                    <a:pt x="85" y="344"/>
                    <a:pt x="88" y="345"/>
                    <a:pt x="86" y="346"/>
                  </a:cubicBezTo>
                  <a:cubicBezTo>
                    <a:pt x="83" y="344"/>
                    <a:pt x="83" y="348"/>
                    <a:pt x="80" y="342"/>
                  </a:cubicBezTo>
                  <a:cubicBezTo>
                    <a:pt x="80" y="339"/>
                    <a:pt x="78" y="337"/>
                    <a:pt x="76" y="334"/>
                  </a:cubicBezTo>
                  <a:cubicBezTo>
                    <a:pt x="76" y="334"/>
                    <a:pt x="77" y="334"/>
                    <a:pt x="77" y="334"/>
                  </a:cubicBezTo>
                  <a:cubicBezTo>
                    <a:pt x="77" y="333"/>
                    <a:pt x="74" y="327"/>
                    <a:pt x="73" y="327"/>
                  </a:cubicBezTo>
                  <a:cubicBezTo>
                    <a:pt x="73" y="328"/>
                    <a:pt x="74" y="329"/>
                    <a:pt x="75" y="331"/>
                  </a:cubicBezTo>
                  <a:cubicBezTo>
                    <a:pt x="74" y="331"/>
                    <a:pt x="76" y="333"/>
                    <a:pt x="75" y="333"/>
                  </a:cubicBezTo>
                  <a:cubicBezTo>
                    <a:pt x="72" y="328"/>
                    <a:pt x="72" y="327"/>
                    <a:pt x="73" y="325"/>
                  </a:cubicBezTo>
                  <a:cubicBezTo>
                    <a:pt x="71" y="322"/>
                    <a:pt x="70" y="320"/>
                    <a:pt x="69" y="317"/>
                  </a:cubicBezTo>
                  <a:cubicBezTo>
                    <a:pt x="68" y="314"/>
                    <a:pt x="67" y="311"/>
                    <a:pt x="65" y="307"/>
                  </a:cubicBezTo>
                  <a:cubicBezTo>
                    <a:pt x="64" y="306"/>
                    <a:pt x="65" y="309"/>
                    <a:pt x="64" y="308"/>
                  </a:cubicBezTo>
                  <a:cubicBezTo>
                    <a:pt x="64" y="305"/>
                    <a:pt x="63" y="305"/>
                    <a:pt x="62" y="302"/>
                  </a:cubicBezTo>
                  <a:cubicBezTo>
                    <a:pt x="63" y="302"/>
                    <a:pt x="63" y="302"/>
                    <a:pt x="62" y="301"/>
                  </a:cubicBezTo>
                  <a:cubicBezTo>
                    <a:pt x="61" y="299"/>
                    <a:pt x="62" y="297"/>
                    <a:pt x="60" y="297"/>
                  </a:cubicBezTo>
                  <a:cubicBezTo>
                    <a:pt x="60" y="295"/>
                    <a:pt x="60" y="294"/>
                    <a:pt x="60" y="293"/>
                  </a:cubicBezTo>
                  <a:cubicBezTo>
                    <a:pt x="60" y="293"/>
                    <a:pt x="59" y="293"/>
                    <a:pt x="59" y="293"/>
                  </a:cubicBezTo>
                  <a:cubicBezTo>
                    <a:pt x="59" y="296"/>
                    <a:pt x="60" y="299"/>
                    <a:pt x="59" y="299"/>
                  </a:cubicBezTo>
                  <a:cubicBezTo>
                    <a:pt x="60" y="300"/>
                    <a:pt x="62" y="304"/>
                    <a:pt x="62" y="306"/>
                  </a:cubicBezTo>
                  <a:cubicBezTo>
                    <a:pt x="61" y="305"/>
                    <a:pt x="59" y="301"/>
                    <a:pt x="58" y="297"/>
                  </a:cubicBezTo>
                  <a:cubicBezTo>
                    <a:pt x="57" y="293"/>
                    <a:pt x="57" y="290"/>
                    <a:pt x="59" y="293"/>
                  </a:cubicBezTo>
                  <a:cubicBezTo>
                    <a:pt x="58" y="291"/>
                    <a:pt x="58" y="290"/>
                    <a:pt x="58" y="289"/>
                  </a:cubicBezTo>
                  <a:cubicBezTo>
                    <a:pt x="57" y="289"/>
                    <a:pt x="57" y="289"/>
                    <a:pt x="56" y="289"/>
                  </a:cubicBezTo>
                  <a:cubicBezTo>
                    <a:pt x="57" y="291"/>
                    <a:pt x="56" y="292"/>
                    <a:pt x="56" y="293"/>
                  </a:cubicBezTo>
                  <a:cubicBezTo>
                    <a:pt x="57" y="295"/>
                    <a:pt x="57" y="294"/>
                    <a:pt x="58" y="297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6" y="295"/>
                    <a:pt x="56" y="294"/>
                    <a:pt x="55" y="294"/>
                  </a:cubicBezTo>
                  <a:cubicBezTo>
                    <a:pt x="55" y="297"/>
                    <a:pt x="59" y="298"/>
                    <a:pt x="60" y="303"/>
                  </a:cubicBezTo>
                  <a:cubicBezTo>
                    <a:pt x="58" y="299"/>
                    <a:pt x="59" y="303"/>
                    <a:pt x="58" y="302"/>
                  </a:cubicBezTo>
                  <a:cubicBezTo>
                    <a:pt x="59" y="306"/>
                    <a:pt x="60" y="316"/>
                    <a:pt x="57" y="308"/>
                  </a:cubicBezTo>
                  <a:cubicBezTo>
                    <a:pt x="56" y="308"/>
                    <a:pt x="56" y="310"/>
                    <a:pt x="57" y="311"/>
                  </a:cubicBezTo>
                  <a:cubicBezTo>
                    <a:pt x="58" y="310"/>
                    <a:pt x="58" y="311"/>
                    <a:pt x="59" y="313"/>
                  </a:cubicBezTo>
                  <a:cubicBezTo>
                    <a:pt x="59" y="313"/>
                    <a:pt x="60" y="311"/>
                    <a:pt x="61" y="312"/>
                  </a:cubicBezTo>
                  <a:cubicBezTo>
                    <a:pt x="61" y="314"/>
                    <a:pt x="62" y="317"/>
                    <a:pt x="63" y="318"/>
                  </a:cubicBezTo>
                  <a:cubicBezTo>
                    <a:pt x="65" y="324"/>
                    <a:pt x="68" y="330"/>
                    <a:pt x="71" y="336"/>
                  </a:cubicBezTo>
                  <a:cubicBezTo>
                    <a:pt x="73" y="339"/>
                    <a:pt x="75" y="341"/>
                    <a:pt x="76" y="344"/>
                  </a:cubicBezTo>
                  <a:cubicBezTo>
                    <a:pt x="78" y="347"/>
                    <a:pt x="80" y="350"/>
                    <a:pt x="81" y="353"/>
                  </a:cubicBezTo>
                  <a:cubicBezTo>
                    <a:pt x="80" y="351"/>
                    <a:pt x="80" y="351"/>
                    <a:pt x="78" y="348"/>
                  </a:cubicBezTo>
                  <a:cubicBezTo>
                    <a:pt x="77" y="349"/>
                    <a:pt x="76" y="345"/>
                    <a:pt x="75" y="345"/>
                  </a:cubicBezTo>
                  <a:cubicBezTo>
                    <a:pt x="76" y="347"/>
                    <a:pt x="74" y="343"/>
                    <a:pt x="75" y="346"/>
                  </a:cubicBezTo>
                  <a:cubicBezTo>
                    <a:pt x="73" y="343"/>
                    <a:pt x="72" y="341"/>
                    <a:pt x="71" y="339"/>
                  </a:cubicBezTo>
                  <a:cubicBezTo>
                    <a:pt x="69" y="337"/>
                    <a:pt x="68" y="335"/>
                    <a:pt x="67" y="334"/>
                  </a:cubicBezTo>
                  <a:cubicBezTo>
                    <a:pt x="70" y="339"/>
                    <a:pt x="64" y="333"/>
                    <a:pt x="66" y="336"/>
                  </a:cubicBezTo>
                  <a:cubicBezTo>
                    <a:pt x="69" y="338"/>
                    <a:pt x="71" y="342"/>
                    <a:pt x="72" y="346"/>
                  </a:cubicBezTo>
                  <a:cubicBezTo>
                    <a:pt x="73" y="346"/>
                    <a:pt x="73" y="346"/>
                    <a:pt x="73" y="346"/>
                  </a:cubicBezTo>
                  <a:cubicBezTo>
                    <a:pt x="74" y="349"/>
                    <a:pt x="71" y="345"/>
                    <a:pt x="70" y="344"/>
                  </a:cubicBezTo>
                  <a:cubicBezTo>
                    <a:pt x="71" y="346"/>
                    <a:pt x="72" y="349"/>
                    <a:pt x="73" y="351"/>
                  </a:cubicBezTo>
                  <a:cubicBezTo>
                    <a:pt x="73" y="351"/>
                    <a:pt x="72" y="351"/>
                    <a:pt x="71" y="349"/>
                  </a:cubicBezTo>
                  <a:cubicBezTo>
                    <a:pt x="70" y="347"/>
                    <a:pt x="70" y="347"/>
                    <a:pt x="68" y="345"/>
                  </a:cubicBezTo>
                  <a:cubicBezTo>
                    <a:pt x="69" y="344"/>
                    <a:pt x="69" y="345"/>
                    <a:pt x="70" y="345"/>
                  </a:cubicBezTo>
                  <a:cubicBezTo>
                    <a:pt x="69" y="343"/>
                    <a:pt x="68" y="343"/>
                    <a:pt x="67" y="341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6" y="339"/>
                    <a:pt x="64" y="337"/>
                    <a:pt x="62" y="334"/>
                  </a:cubicBezTo>
                  <a:cubicBezTo>
                    <a:pt x="63" y="336"/>
                    <a:pt x="63" y="339"/>
                    <a:pt x="64" y="341"/>
                  </a:cubicBezTo>
                  <a:cubicBezTo>
                    <a:pt x="65" y="344"/>
                    <a:pt x="66" y="346"/>
                    <a:pt x="67" y="348"/>
                  </a:cubicBezTo>
                  <a:cubicBezTo>
                    <a:pt x="67" y="348"/>
                    <a:pt x="67" y="351"/>
                    <a:pt x="66" y="350"/>
                  </a:cubicBezTo>
                  <a:cubicBezTo>
                    <a:pt x="65" y="346"/>
                    <a:pt x="65" y="346"/>
                    <a:pt x="63" y="343"/>
                  </a:cubicBezTo>
                  <a:cubicBezTo>
                    <a:pt x="63" y="343"/>
                    <a:pt x="64" y="344"/>
                    <a:pt x="64" y="344"/>
                  </a:cubicBezTo>
                  <a:cubicBezTo>
                    <a:pt x="61" y="338"/>
                    <a:pt x="64" y="340"/>
                    <a:pt x="61" y="334"/>
                  </a:cubicBezTo>
                  <a:cubicBezTo>
                    <a:pt x="60" y="333"/>
                    <a:pt x="59" y="333"/>
                    <a:pt x="58" y="332"/>
                  </a:cubicBezTo>
                  <a:cubicBezTo>
                    <a:pt x="59" y="334"/>
                    <a:pt x="57" y="333"/>
                    <a:pt x="57" y="332"/>
                  </a:cubicBezTo>
                  <a:cubicBezTo>
                    <a:pt x="57" y="330"/>
                    <a:pt x="56" y="329"/>
                    <a:pt x="56" y="331"/>
                  </a:cubicBezTo>
                  <a:cubicBezTo>
                    <a:pt x="55" y="328"/>
                    <a:pt x="52" y="323"/>
                    <a:pt x="52" y="320"/>
                  </a:cubicBezTo>
                  <a:cubicBezTo>
                    <a:pt x="53" y="320"/>
                    <a:pt x="54" y="321"/>
                    <a:pt x="54" y="320"/>
                  </a:cubicBezTo>
                  <a:cubicBezTo>
                    <a:pt x="55" y="322"/>
                    <a:pt x="57" y="324"/>
                    <a:pt x="58" y="327"/>
                  </a:cubicBezTo>
                  <a:cubicBezTo>
                    <a:pt x="59" y="329"/>
                    <a:pt x="60" y="332"/>
                    <a:pt x="62" y="334"/>
                  </a:cubicBezTo>
                  <a:cubicBezTo>
                    <a:pt x="62" y="334"/>
                    <a:pt x="62" y="333"/>
                    <a:pt x="62" y="332"/>
                  </a:cubicBezTo>
                  <a:cubicBezTo>
                    <a:pt x="61" y="333"/>
                    <a:pt x="61" y="332"/>
                    <a:pt x="60" y="331"/>
                  </a:cubicBezTo>
                  <a:cubicBezTo>
                    <a:pt x="60" y="330"/>
                    <a:pt x="60" y="330"/>
                    <a:pt x="61" y="330"/>
                  </a:cubicBezTo>
                  <a:cubicBezTo>
                    <a:pt x="60" y="328"/>
                    <a:pt x="59" y="327"/>
                    <a:pt x="60" y="326"/>
                  </a:cubicBezTo>
                  <a:cubicBezTo>
                    <a:pt x="60" y="327"/>
                    <a:pt x="61" y="328"/>
                    <a:pt x="61" y="329"/>
                  </a:cubicBezTo>
                  <a:cubicBezTo>
                    <a:pt x="62" y="328"/>
                    <a:pt x="62" y="327"/>
                    <a:pt x="61" y="325"/>
                  </a:cubicBezTo>
                  <a:cubicBezTo>
                    <a:pt x="61" y="324"/>
                    <a:pt x="60" y="322"/>
                    <a:pt x="60" y="321"/>
                  </a:cubicBezTo>
                  <a:cubicBezTo>
                    <a:pt x="60" y="322"/>
                    <a:pt x="60" y="323"/>
                    <a:pt x="60" y="324"/>
                  </a:cubicBezTo>
                  <a:cubicBezTo>
                    <a:pt x="59" y="323"/>
                    <a:pt x="59" y="323"/>
                    <a:pt x="58" y="322"/>
                  </a:cubicBezTo>
                  <a:cubicBezTo>
                    <a:pt x="57" y="319"/>
                    <a:pt x="59" y="320"/>
                    <a:pt x="59" y="319"/>
                  </a:cubicBezTo>
                  <a:cubicBezTo>
                    <a:pt x="57" y="318"/>
                    <a:pt x="59" y="318"/>
                    <a:pt x="59" y="317"/>
                  </a:cubicBezTo>
                  <a:cubicBezTo>
                    <a:pt x="58" y="317"/>
                    <a:pt x="57" y="317"/>
                    <a:pt x="57" y="315"/>
                  </a:cubicBezTo>
                  <a:cubicBezTo>
                    <a:pt x="57" y="315"/>
                    <a:pt x="58" y="315"/>
                    <a:pt x="57" y="314"/>
                  </a:cubicBezTo>
                  <a:cubicBezTo>
                    <a:pt x="55" y="311"/>
                    <a:pt x="54" y="308"/>
                    <a:pt x="53" y="305"/>
                  </a:cubicBezTo>
                  <a:cubicBezTo>
                    <a:pt x="53" y="302"/>
                    <a:pt x="52" y="299"/>
                    <a:pt x="49" y="295"/>
                  </a:cubicBezTo>
                  <a:cubicBezTo>
                    <a:pt x="50" y="295"/>
                    <a:pt x="49" y="293"/>
                    <a:pt x="49" y="291"/>
                  </a:cubicBezTo>
                  <a:cubicBezTo>
                    <a:pt x="48" y="292"/>
                    <a:pt x="48" y="294"/>
                    <a:pt x="48" y="295"/>
                  </a:cubicBezTo>
                  <a:cubicBezTo>
                    <a:pt x="49" y="298"/>
                    <a:pt x="51" y="304"/>
                    <a:pt x="51" y="306"/>
                  </a:cubicBezTo>
                  <a:cubicBezTo>
                    <a:pt x="50" y="305"/>
                    <a:pt x="49" y="302"/>
                    <a:pt x="49" y="301"/>
                  </a:cubicBezTo>
                  <a:cubicBezTo>
                    <a:pt x="48" y="301"/>
                    <a:pt x="48" y="302"/>
                    <a:pt x="48" y="301"/>
                  </a:cubicBezTo>
                  <a:cubicBezTo>
                    <a:pt x="46" y="297"/>
                    <a:pt x="45" y="292"/>
                    <a:pt x="43" y="288"/>
                  </a:cubicBezTo>
                  <a:cubicBezTo>
                    <a:pt x="41" y="283"/>
                    <a:pt x="40" y="279"/>
                    <a:pt x="40" y="275"/>
                  </a:cubicBezTo>
                  <a:cubicBezTo>
                    <a:pt x="40" y="277"/>
                    <a:pt x="39" y="276"/>
                    <a:pt x="39" y="277"/>
                  </a:cubicBezTo>
                  <a:cubicBezTo>
                    <a:pt x="41" y="280"/>
                    <a:pt x="41" y="283"/>
                    <a:pt x="41" y="286"/>
                  </a:cubicBezTo>
                  <a:cubicBezTo>
                    <a:pt x="42" y="288"/>
                    <a:pt x="44" y="291"/>
                    <a:pt x="45" y="295"/>
                  </a:cubicBezTo>
                  <a:cubicBezTo>
                    <a:pt x="45" y="296"/>
                    <a:pt x="46" y="298"/>
                    <a:pt x="46" y="299"/>
                  </a:cubicBezTo>
                  <a:cubicBezTo>
                    <a:pt x="47" y="301"/>
                    <a:pt x="47" y="302"/>
                    <a:pt x="48" y="303"/>
                  </a:cubicBezTo>
                  <a:cubicBezTo>
                    <a:pt x="47" y="304"/>
                    <a:pt x="49" y="311"/>
                    <a:pt x="47" y="310"/>
                  </a:cubicBezTo>
                  <a:cubicBezTo>
                    <a:pt x="48" y="312"/>
                    <a:pt x="50" y="316"/>
                    <a:pt x="50" y="317"/>
                  </a:cubicBezTo>
                  <a:cubicBezTo>
                    <a:pt x="49" y="315"/>
                    <a:pt x="48" y="315"/>
                    <a:pt x="47" y="314"/>
                  </a:cubicBezTo>
                  <a:cubicBezTo>
                    <a:pt x="48" y="316"/>
                    <a:pt x="48" y="317"/>
                    <a:pt x="49" y="320"/>
                  </a:cubicBezTo>
                  <a:cubicBezTo>
                    <a:pt x="49" y="320"/>
                    <a:pt x="48" y="319"/>
                    <a:pt x="48" y="321"/>
                  </a:cubicBezTo>
                  <a:cubicBezTo>
                    <a:pt x="50" y="324"/>
                    <a:pt x="51" y="327"/>
                    <a:pt x="53" y="330"/>
                  </a:cubicBezTo>
                  <a:cubicBezTo>
                    <a:pt x="54" y="333"/>
                    <a:pt x="56" y="337"/>
                    <a:pt x="56" y="340"/>
                  </a:cubicBezTo>
                  <a:cubicBezTo>
                    <a:pt x="54" y="340"/>
                    <a:pt x="53" y="335"/>
                    <a:pt x="51" y="333"/>
                  </a:cubicBezTo>
                  <a:cubicBezTo>
                    <a:pt x="52" y="335"/>
                    <a:pt x="49" y="329"/>
                    <a:pt x="49" y="330"/>
                  </a:cubicBezTo>
                  <a:cubicBezTo>
                    <a:pt x="50" y="332"/>
                    <a:pt x="48" y="333"/>
                    <a:pt x="47" y="331"/>
                  </a:cubicBezTo>
                  <a:cubicBezTo>
                    <a:pt x="47" y="330"/>
                    <a:pt x="47" y="328"/>
                    <a:pt x="48" y="328"/>
                  </a:cubicBezTo>
                  <a:cubicBezTo>
                    <a:pt x="47" y="326"/>
                    <a:pt x="46" y="325"/>
                    <a:pt x="45" y="325"/>
                  </a:cubicBezTo>
                  <a:cubicBezTo>
                    <a:pt x="48" y="329"/>
                    <a:pt x="44" y="327"/>
                    <a:pt x="45" y="328"/>
                  </a:cubicBezTo>
                  <a:cubicBezTo>
                    <a:pt x="46" y="328"/>
                    <a:pt x="46" y="329"/>
                    <a:pt x="47" y="330"/>
                  </a:cubicBezTo>
                  <a:cubicBezTo>
                    <a:pt x="46" y="330"/>
                    <a:pt x="47" y="331"/>
                    <a:pt x="47" y="332"/>
                  </a:cubicBezTo>
                  <a:cubicBezTo>
                    <a:pt x="48" y="333"/>
                    <a:pt x="49" y="334"/>
                    <a:pt x="50" y="334"/>
                  </a:cubicBezTo>
                  <a:cubicBezTo>
                    <a:pt x="50" y="337"/>
                    <a:pt x="55" y="344"/>
                    <a:pt x="56" y="348"/>
                  </a:cubicBezTo>
                  <a:cubicBezTo>
                    <a:pt x="54" y="346"/>
                    <a:pt x="53" y="345"/>
                    <a:pt x="53" y="343"/>
                  </a:cubicBezTo>
                  <a:cubicBezTo>
                    <a:pt x="51" y="343"/>
                    <a:pt x="50" y="341"/>
                    <a:pt x="48" y="339"/>
                  </a:cubicBezTo>
                  <a:cubicBezTo>
                    <a:pt x="48" y="337"/>
                    <a:pt x="49" y="338"/>
                    <a:pt x="49" y="339"/>
                  </a:cubicBezTo>
                  <a:cubicBezTo>
                    <a:pt x="48" y="337"/>
                    <a:pt x="45" y="335"/>
                    <a:pt x="46" y="332"/>
                  </a:cubicBezTo>
                  <a:cubicBezTo>
                    <a:pt x="46" y="334"/>
                    <a:pt x="49" y="336"/>
                    <a:pt x="48" y="335"/>
                  </a:cubicBezTo>
                  <a:cubicBezTo>
                    <a:pt x="45" y="331"/>
                    <a:pt x="42" y="329"/>
                    <a:pt x="40" y="325"/>
                  </a:cubicBezTo>
                  <a:cubicBezTo>
                    <a:pt x="40" y="325"/>
                    <a:pt x="40" y="326"/>
                    <a:pt x="40" y="326"/>
                  </a:cubicBezTo>
                  <a:cubicBezTo>
                    <a:pt x="36" y="320"/>
                    <a:pt x="32" y="314"/>
                    <a:pt x="32" y="310"/>
                  </a:cubicBezTo>
                  <a:cubicBezTo>
                    <a:pt x="32" y="308"/>
                    <a:pt x="31" y="307"/>
                    <a:pt x="30" y="305"/>
                  </a:cubicBezTo>
                  <a:cubicBezTo>
                    <a:pt x="30" y="303"/>
                    <a:pt x="29" y="302"/>
                    <a:pt x="29" y="301"/>
                  </a:cubicBezTo>
                  <a:cubicBezTo>
                    <a:pt x="29" y="304"/>
                    <a:pt x="28" y="305"/>
                    <a:pt x="29" y="307"/>
                  </a:cubicBezTo>
                  <a:cubicBezTo>
                    <a:pt x="28" y="304"/>
                    <a:pt x="27" y="303"/>
                    <a:pt x="25" y="302"/>
                  </a:cubicBezTo>
                  <a:cubicBezTo>
                    <a:pt x="26" y="300"/>
                    <a:pt x="24" y="296"/>
                    <a:pt x="24" y="294"/>
                  </a:cubicBezTo>
                  <a:cubicBezTo>
                    <a:pt x="24" y="293"/>
                    <a:pt x="25" y="298"/>
                    <a:pt x="25" y="297"/>
                  </a:cubicBezTo>
                  <a:cubicBezTo>
                    <a:pt x="25" y="295"/>
                    <a:pt x="25" y="292"/>
                    <a:pt x="24" y="290"/>
                  </a:cubicBezTo>
                  <a:cubicBezTo>
                    <a:pt x="23" y="287"/>
                    <a:pt x="23" y="284"/>
                    <a:pt x="22" y="282"/>
                  </a:cubicBezTo>
                  <a:cubicBezTo>
                    <a:pt x="21" y="279"/>
                    <a:pt x="20" y="276"/>
                    <a:pt x="20" y="273"/>
                  </a:cubicBezTo>
                  <a:cubicBezTo>
                    <a:pt x="19" y="271"/>
                    <a:pt x="19" y="268"/>
                    <a:pt x="19" y="266"/>
                  </a:cubicBezTo>
                  <a:cubicBezTo>
                    <a:pt x="20" y="267"/>
                    <a:pt x="20" y="273"/>
                    <a:pt x="21" y="274"/>
                  </a:cubicBezTo>
                  <a:cubicBezTo>
                    <a:pt x="21" y="270"/>
                    <a:pt x="20" y="267"/>
                    <a:pt x="20" y="262"/>
                  </a:cubicBezTo>
                  <a:cubicBezTo>
                    <a:pt x="21" y="261"/>
                    <a:pt x="21" y="263"/>
                    <a:pt x="22" y="266"/>
                  </a:cubicBezTo>
                  <a:cubicBezTo>
                    <a:pt x="20" y="266"/>
                    <a:pt x="24" y="276"/>
                    <a:pt x="21" y="274"/>
                  </a:cubicBezTo>
                  <a:cubicBezTo>
                    <a:pt x="22" y="277"/>
                    <a:pt x="24" y="282"/>
                    <a:pt x="24" y="285"/>
                  </a:cubicBezTo>
                  <a:cubicBezTo>
                    <a:pt x="24" y="286"/>
                    <a:pt x="25" y="285"/>
                    <a:pt x="25" y="287"/>
                  </a:cubicBezTo>
                  <a:cubicBezTo>
                    <a:pt x="25" y="288"/>
                    <a:pt x="24" y="287"/>
                    <a:pt x="24" y="286"/>
                  </a:cubicBezTo>
                  <a:cubicBezTo>
                    <a:pt x="25" y="288"/>
                    <a:pt x="27" y="293"/>
                    <a:pt x="28" y="297"/>
                  </a:cubicBezTo>
                  <a:cubicBezTo>
                    <a:pt x="29" y="299"/>
                    <a:pt x="30" y="302"/>
                    <a:pt x="31" y="304"/>
                  </a:cubicBezTo>
                  <a:cubicBezTo>
                    <a:pt x="32" y="306"/>
                    <a:pt x="33" y="308"/>
                    <a:pt x="33" y="309"/>
                  </a:cubicBezTo>
                  <a:cubicBezTo>
                    <a:pt x="33" y="309"/>
                    <a:pt x="33" y="310"/>
                    <a:pt x="33" y="311"/>
                  </a:cubicBezTo>
                  <a:cubicBezTo>
                    <a:pt x="34" y="311"/>
                    <a:pt x="35" y="313"/>
                    <a:pt x="35" y="313"/>
                  </a:cubicBezTo>
                  <a:cubicBezTo>
                    <a:pt x="34" y="310"/>
                    <a:pt x="35" y="310"/>
                    <a:pt x="35" y="309"/>
                  </a:cubicBezTo>
                  <a:cubicBezTo>
                    <a:pt x="34" y="309"/>
                    <a:pt x="32" y="306"/>
                    <a:pt x="33" y="305"/>
                  </a:cubicBezTo>
                  <a:cubicBezTo>
                    <a:pt x="33" y="304"/>
                    <a:pt x="34" y="307"/>
                    <a:pt x="34" y="306"/>
                  </a:cubicBezTo>
                  <a:cubicBezTo>
                    <a:pt x="34" y="306"/>
                    <a:pt x="34" y="305"/>
                    <a:pt x="34" y="305"/>
                  </a:cubicBezTo>
                  <a:cubicBezTo>
                    <a:pt x="34" y="305"/>
                    <a:pt x="35" y="306"/>
                    <a:pt x="35" y="306"/>
                  </a:cubicBezTo>
                  <a:cubicBezTo>
                    <a:pt x="34" y="303"/>
                    <a:pt x="31" y="299"/>
                    <a:pt x="31" y="297"/>
                  </a:cubicBezTo>
                  <a:cubicBezTo>
                    <a:pt x="32" y="300"/>
                    <a:pt x="33" y="298"/>
                    <a:pt x="33" y="299"/>
                  </a:cubicBezTo>
                  <a:cubicBezTo>
                    <a:pt x="34" y="303"/>
                    <a:pt x="37" y="308"/>
                    <a:pt x="38" y="309"/>
                  </a:cubicBezTo>
                  <a:cubicBezTo>
                    <a:pt x="36" y="304"/>
                    <a:pt x="38" y="304"/>
                    <a:pt x="37" y="301"/>
                  </a:cubicBezTo>
                  <a:cubicBezTo>
                    <a:pt x="38" y="304"/>
                    <a:pt x="37" y="303"/>
                    <a:pt x="38" y="305"/>
                  </a:cubicBezTo>
                  <a:cubicBezTo>
                    <a:pt x="40" y="305"/>
                    <a:pt x="39" y="303"/>
                    <a:pt x="39" y="300"/>
                  </a:cubicBezTo>
                  <a:cubicBezTo>
                    <a:pt x="40" y="302"/>
                    <a:pt x="40" y="301"/>
                    <a:pt x="41" y="302"/>
                  </a:cubicBezTo>
                  <a:cubicBezTo>
                    <a:pt x="40" y="300"/>
                    <a:pt x="39" y="296"/>
                    <a:pt x="41" y="298"/>
                  </a:cubicBezTo>
                  <a:cubicBezTo>
                    <a:pt x="40" y="295"/>
                    <a:pt x="38" y="292"/>
                    <a:pt x="39" y="291"/>
                  </a:cubicBezTo>
                  <a:cubicBezTo>
                    <a:pt x="40" y="293"/>
                    <a:pt x="41" y="298"/>
                    <a:pt x="42" y="297"/>
                  </a:cubicBezTo>
                  <a:cubicBezTo>
                    <a:pt x="39" y="291"/>
                    <a:pt x="38" y="286"/>
                    <a:pt x="38" y="281"/>
                  </a:cubicBezTo>
                  <a:cubicBezTo>
                    <a:pt x="38" y="276"/>
                    <a:pt x="38" y="272"/>
                    <a:pt x="35" y="266"/>
                  </a:cubicBezTo>
                  <a:cubicBezTo>
                    <a:pt x="37" y="266"/>
                    <a:pt x="36" y="264"/>
                    <a:pt x="36" y="262"/>
                  </a:cubicBezTo>
                  <a:cubicBezTo>
                    <a:pt x="37" y="263"/>
                    <a:pt x="39" y="265"/>
                    <a:pt x="40" y="266"/>
                  </a:cubicBezTo>
                  <a:cubicBezTo>
                    <a:pt x="40" y="268"/>
                    <a:pt x="40" y="268"/>
                    <a:pt x="41" y="270"/>
                  </a:cubicBezTo>
                  <a:cubicBezTo>
                    <a:pt x="41" y="272"/>
                    <a:pt x="40" y="270"/>
                    <a:pt x="40" y="273"/>
                  </a:cubicBezTo>
                  <a:cubicBezTo>
                    <a:pt x="41" y="272"/>
                    <a:pt x="41" y="272"/>
                    <a:pt x="41" y="271"/>
                  </a:cubicBezTo>
                  <a:cubicBezTo>
                    <a:pt x="42" y="275"/>
                    <a:pt x="42" y="276"/>
                    <a:pt x="43" y="281"/>
                  </a:cubicBezTo>
                  <a:cubicBezTo>
                    <a:pt x="45" y="282"/>
                    <a:pt x="45" y="284"/>
                    <a:pt x="46" y="282"/>
                  </a:cubicBezTo>
                  <a:cubicBezTo>
                    <a:pt x="44" y="278"/>
                    <a:pt x="45" y="275"/>
                    <a:pt x="42" y="271"/>
                  </a:cubicBezTo>
                  <a:cubicBezTo>
                    <a:pt x="43" y="273"/>
                    <a:pt x="44" y="268"/>
                    <a:pt x="42" y="267"/>
                  </a:cubicBezTo>
                  <a:cubicBezTo>
                    <a:pt x="43" y="268"/>
                    <a:pt x="43" y="270"/>
                    <a:pt x="43" y="270"/>
                  </a:cubicBezTo>
                  <a:cubicBezTo>
                    <a:pt x="42" y="270"/>
                    <a:pt x="42" y="271"/>
                    <a:pt x="42" y="270"/>
                  </a:cubicBezTo>
                  <a:cubicBezTo>
                    <a:pt x="41" y="267"/>
                    <a:pt x="40" y="265"/>
                    <a:pt x="41" y="264"/>
                  </a:cubicBezTo>
                  <a:cubicBezTo>
                    <a:pt x="41" y="265"/>
                    <a:pt x="41" y="267"/>
                    <a:pt x="42" y="267"/>
                  </a:cubicBezTo>
                  <a:cubicBezTo>
                    <a:pt x="41" y="265"/>
                    <a:pt x="42" y="267"/>
                    <a:pt x="42" y="265"/>
                  </a:cubicBezTo>
                  <a:cubicBezTo>
                    <a:pt x="41" y="263"/>
                    <a:pt x="40" y="257"/>
                    <a:pt x="40" y="255"/>
                  </a:cubicBezTo>
                  <a:cubicBezTo>
                    <a:pt x="41" y="255"/>
                    <a:pt x="41" y="255"/>
                    <a:pt x="41" y="255"/>
                  </a:cubicBezTo>
                  <a:cubicBezTo>
                    <a:pt x="41" y="258"/>
                    <a:pt x="44" y="259"/>
                    <a:pt x="42" y="258"/>
                  </a:cubicBezTo>
                  <a:cubicBezTo>
                    <a:pt x="42" y="253"/>
                    <a:pt x="39" y="251"/>
                    <a:pt x="38" y="251"/>
                  </a:cubicBezTo>
                  <a:cubicBezTo>
                    <a:pt x="37" y="249"/>
                    <a:pt x="39" y="249"/>
                    <a:pt x="39" y="248"/>
                  </a:cubicBezTo>
                  <a:cubicBezTo>
                    <a:pt x="37" y="248"/>
                    <a:pt x="37" y="244"/>
                    <a:pt x="35" y="243"/>
                  </a:cubicBezTo>
                  <a:cubicBezTo>
                    <a:pt x="36" y="244"/>
                    <a:pt x="35" y="246"/>
                    <a:pt x="34" y="244"/>
                  </a:cubicBezTo>
                  <a:cubicBezTo>
                    <a:pt x="34" y="242"/>
                    <a:pt x="34" y="238"/>
                    <a:pt x="33" y="235"/>
                  </a:cubicBezTo>
                  <a:cubicBezTo>
                    <a:pt x="33" y="232"/>
                    <a:pt x="33" y="228"/>
                    <a:pt x="33" y="227"/>
                  </a:cubicBezTo>
                  <a:cubicBezTo>
                    <a:pt x="34" y="227"/>
                    <a:pt x="34" y="229"/>
                    <a:pt x="34" y="226"/>
                  </a:cubicBezTo>
                  <a:cubicBezTo>
                    <a:pt x="32" y="226"/>
                    <a:pt x="34" y="220"/>
                    <a:pt x="33" y="218"/>
                  </a:cubicBezTo>
                  <a:cubicBezTo>
                    <a:pt x="32" y="218"/>
                    <a:pt x="33" y="221"/>
                    <a:pt x="32" y="221"/>
                  </a:cubicBezTo>
                  <a:cubicBezTo>
                    <a:pt x="32" y="217"/>
                    <a:pt x="30" y="218"/>
                    <a:pt x="30" y="216"/>
                  </a:cubicBezTo>
                  <a:cubicBezTo>
                    <a:pt x="31" y="212"/>
                    <a:pt x="30" y="203"/>
                    <a:pt x="30" y="200"/>
                  </a:cubicBezTo>
                  <a:cubicBezTo>
                    <a:pt x="29" y="201"/>
                    <a:pt x="30" y="204"/>
                    <a:pt x="29" y="205"/>
                  </a:cubicBezTo>
                  <a:cubicBezTo>
                    <a:pt x="28" y="204"/>
                    <a:pt x="27" y="205"/>
                    <a:pt x="26" y="204"/>
                  </a:cubicBezTo>
                  <a:cubicBezTo>
                    <a:pt x="27" y="202"/>
                    <a:pt x="26" y="198"/>
                    <a:pt x="26" y="197"/>
                  </a:cubicBezTo>
                  <a:cubicBezTo>
                    <a:pt x="25" y="200"/>
                    <a:pt x="25" y="201"/>
                    <a:pt x="24" y="198"/>
                  </a:cubicBezTo>
                  <a:cubicBezTo>
                    <a:pt x="24" y="201"/>
                    <a:pt x="24" y="204"/>
                    <a:pt x="25" y="206"/>
                  </a:cubicBezTo>
                  <a:cubicBezTo>
                    <a:pt x="25" y="209"/>
                    <a:pt x="25" y="211"/>
                    <a:pt x="25" y="215"/>
                  </a:cubicBezTo>
                  <a:cubicBezTo>
                    <a:pt x="26" y="215"/>
                    <a:pt x="26" y="215"/>
                    <a:pt x="26" y="216"/>
                  </a:cubicBezTo>
                  <a:cubicBezTo>
                    <a:pt x="26" y="216"/>
                    <a:pt x="27" y="219"/>
                    <a:pt x="26" y="220"/>
                  </a:cubicBezTo>
                  <a:cubicBezTo>
                    <a:pt x="25" y="220"/>
                    <a:pt x="25" y="215"/>
                    <a:pt x="24" y="216"/>
                  </a:cubicBezTo>
                  <a:cubicBezTo>
                    <a:pt x="24" y="218"/>
                    <a:pt x="26" y="225"/>
                    <a:pt x="24" y="224"/>
                  </a:cubicBezTo>
                  <a:cubicBezTo>
                    <a:pt x="25" y="225"/>
                    <a:pt x="25" y="227"/>
                    <a:pt x="25" y="228"/>
                  </a:cubicBezTo>
                  <a:cubicBezTo>
                    <a:pt x="27" y="227"/>
                    <a:pt x="27" y="237"/>
                    <a:pt x="25" y="235"/>
                  </a:cubicBezTo>
                  <a:cubicBezTo>
                    <a:pt x="25" y="237"/>
                    <a:pt x="26" y="239"/>
                    <a:pt x="26" y="241"/>
                  </a:cubicBezTo>
                  <a:cubicBezTo>
                    <a:pt x="26" y="243"/>
                    <a:pt x="26" y="244"/>
                    <a:pt x="25" y="245"/>
                  </a:cubicBezTo>
                  <a:cubicBezTo>
                    <a:pt x="25" y="240"/>
                    <a:pt x="24" y="236"/>
                    <a:pt x="23" y="232"/>
                  </a:cubicBezTo>
                  <a:cubicBezTo>
                    <a:pt x="23" y="234"/>
                    <a:pt x="22" y="234"/>
                    <a:pt x="23" y="236"/>
                  </a:cubicBezTo>
                  <a:cubicBezTo>
                    <a:pt x="24" y="236"/>
                    <a:pt x="24" y="238"/>
                    <a:pt x="24" y="239"/>
                  </a:cubicBezTo>
                  <a:cubicBezTo>
                    <a:pt x="24" y="239"/>
                    <a:pt x="24" y="242"/>
                    <a:pt x="24" y="243"/>
                  </a:cubicBezTo>
                  <a:cubicBezTo>
                    <a:pt x="23" y="242"/>
                    <a:pt x="23" y="244"/>
                    <a:pt x="23" y="245"/>
                  </a:cubicBezTo>
                  <a:cubicBezTo>
                    <a:pt x="21" y="241"/>
                    <a:pt x="22" y="237"/>
                    <a:pt x="22" y="234"/>
                  </a:cubicBezTo>
                  <a:cubicBezTo>
                    <a:pt x="21" y="234"/>
                    <a:pt x="22" y="238"/>
                    <a:pt x="21" y="239"/>
                  </a:cubicBezTo>
                  <a:cubicBezTo>
                    <a:pt x="21" y="239"/>
                    <a:pt x="21" y="237"/>
                    <a:pt x="20" y="237"/>
                  </a:cubicBezTo>
                  <a:cubicBezTo>
                    <a:pt x="20" y="238"/>
                    <a:pt x="21" y="242"/>
                    <a:pt x="21" y="243"/>
                  </a:cubicBezTo>
                  <a:cubicBezTo>
                    <a:pt x="20" y="241"/>
                    <a:pt x="20" y="238"/>
                    <a:pt x="19" y="238"/>
                  </a:cubicBezTo>
                  <a:cubicBezTo>
                    <a:pt x="19" y="235"/>
                    <a:pt x="19" y="233"/>
                    <a:pt x="19" y="230"/>
                  </a:cubicBezTo>
                  <a:cubicBezTo>
                    <a:pt x="18" y="232"/>
                    <a:pt x="17" y="227"/>
                    <a:pt x="16" y="227"/>
                  </a:cubicBezTo>
                  <a:cubicBezTo>
                    <a:pt x="17" y="230"/>
                    <a:pt x="19" y="235"/>
                    <a:pt x="18" y="239"/>
                  </a:cubicBezTo>
                  <a:cubicBezTo>
                    <a:pt x="18" y="243"/>
                    <a:pt x="20" y="249"/>
                    <a:pt x="19" y="252"/>
                  </a:cubicBezTo>
                  <a:cubicBezTo>
                    <a:pt x="19" y="250"/>
                    <a:pt x="18" y="248"/>
                    <a:pt x="17" y="247"/>
                  </a:cubicBezTo>
                  <a:cubicBezTo>
                    <a:pt x="16" y="250"/>
                    <a:pt x="19" y="253"/>
                    <a:pt x="18" y="256"/>
                  </a:cubicBezTo>
                  <a:cubicBezTo>
                    <a:pt x="18" y="255"/>
                    <a:pt x="18" y="254"/>
                    <a:pt x="18" y="255"/>
                  </a:cubicBezTo>
                  <a:cubicBezTo>
                    <a:pt x="18" y="257"/>
                    <a:pt x="19" y="257"/>
                    <a:pt x="19" y="258"/>
                  </a:cubicBezTo>
                  <a:cubicBezTo>
                    <a:pt x="19" y="260"/>
                    <a:pt x="19" y="263"/>
                    <a:pt x="18" y="261"/>
                  </a:cubicBezTo>
                  <a:cubicBezTo>
                    <a:pt x="17" y="251"/>
                    <a:pt x="14" y="242"/>
                    <a:pt x="15" y="232"/>
                  </a:cubicBezTo>
                  <a:cubicBezTo>
                    <a:pt x="16" y="238"/>
                    <a:pt x="15" y="245"/>
                    <a:pt x="17" y="247"/>
                  </a:cubicBezTo>
                  <a:cubicBezTo>
                    <a:pt x="16" y="244"/>
                    <a:pt x="17" y="242"/>
                    <a:pt x="16" y="240"/>
                  </a:cubicBezTo>
                  <a:cubicBezTo>
                    <a:pt x="16" y="237"/>
                    <a:pt x="17" y="236"/>
                    <a:pt x="16" y="233"/>
                  </a:cubicBezTo>
                  <a:cubicBezTo>
                    <a:pt x="17" y="236"/>
                    <a:pt x="16" y="234"/>
                    <a:pt x="15" y="233"/>
                  </a:cubicBezTo>
                  <a:cubicBezTo>
                    <a:pt x="15" y="231"/>
                    <a:pt x="15" y="231"/>
                    <a:pt x="15" y="227"/>
                  </a:cubicBezTo>
                  <a:cubicBezTo>
                    <a:pt x="14" y="227"/>
                    <a:pt x="14" y="220"/>
                    <a:pt x="12" y="220"/>
                  </a:cubicBezTo>
                  <a:cubicBezTo>
                    <a:pt x="14" y="228"/>
                    <a:pt x="14" y="236"/>
                    <a:pt x="13" y="243"/>
                  </a:cubicBezTo>
                  <a:cubicBezTo>
                    <a:pt x="14" y="245"/>
                    <a:pt x="14" y="241"/>
                    <a:pt x="15" y="243"/>
                  </a:cubicBezTo>
                  <a:cubicBezTo>
                    <a:pt x="15" y="244"/>
                    <a:pt x="15" y="245"/>
                    <a:pt x="14" y="246"/>
                  </a:cubicBezTo>
                  <a:cubicBezTo>
                    <a:pt x="12" y="244"/>
                    <a:pt x="13" y="247"/>
                    <a:pt x="12" y="249"/>
                  </a:cubicBezTo>
                  <a:cubicBezTo>
                    <a:pt x="11" y="245"/>
                    <a:pt x="13" y="246"/>
                    <a:pt x="12" y="243"/>
                  </a:cubicBezTo>
                  <a:cubicBezTo>
                    <a:pt x="12" y="241"/>
                    <a:pt x="10" y="238"/>
                    <a:pt x="11" y="237"/>
                  </a:cubicBezTo>
                  <a:cubicBezTo>
                    <a:pt x="11" y="237"/>
                    <a:pt x="11" y="238"/>
                    <a:pt x="12" y="238"/>
                  </a:cubicBezTo>
                  <a:cubicBezTo>
                    <a:pt x="12" y="237"/>
                    <a:pt x="12" y="236"/>
                    <a:pt x="12" y="235"/>
                  </a:cubicBezTo>
                  <a:cubicBezTo>
                    <a:pt x="11" y="236"/>
                    <a:pt x="11" y="235"/>
                    <a:pt x="10" y="234"/>
                  </a:cubicBezTo>
                  <a:cubicBezTo>
                    <a:pt x="12" y="233"/>
                    <a:pt x="12" y="231"/>
                    <a:pt x="12" y="227"/>
                  </a:cubicBezTo>
                  <a:cubicBezTo>
                    <a:pt x="12" y="227"/>
                    <a:pt x="11" y="228"/>
                    <a:pt x="11" y="227"/>
                  </a:cubicBezTo>
                  <a:cubicBezTo>
                    <a:pt x="12" y="224"/>
                    <a:pt x="11" y="220"/>
                    <a:pt x="12" y="217"/>
                  </a:cubicBezTo>
                  <a:cubicBezTo>
                    <a:pt x="11" y="216"/>
                    <a:pt x="12" y="213"/>
                    <a:pt x="11" y="211"/>
                  </a:cubicBezTo>
                  <a:cubicBezTo>
                    <a:pt x="12" y="211"/>
                    <a:pt x="10" y="204"/>
                    <a:pt x="12" y="203"/>
                  </a:cubicBezTo>
                  <a:cubicBezTo>
                    <a:pt x="11" y="203"/>
                    <a:pt x="11" y="203"/>
                    <a:pt x="11" y="202"/>
                  </a:cubicBezTo>
                  <a:cubicBezTo>
                    <a:pt x="8" y="201"/>
                    <a:pt x="11" y="213"/>
                    <a:pt x="9" y="215"/>
                  </a:cubicBezTo>
                  <a:cubicBezTo>
                    <a:pt x="9" y="211"/>
                    <a:pt x="8" y="212"/>
                    <a:pt x="8" y="215"/>
                  </a:cubicBezTo>
                  <a:cubicBezTo>
                    <a:pt x="7" y="212"/>
                    <a:pt x="8" y="208"/>
                    <a:pt x="8" y="206"/>
                  </a:cubicBezTo>
                  <a:cubicBezTo>
                    <a:pt x="9" y="203"/>
                    <a:pt x="9" y="201"/>
                    <a:pt x="8" y="201"/>
                  </a:cubicBezTo>
                  <a:cubicBezTo>
                    <a:pt x="8" y="199"/>
                    <a:pt x="10" y="193"/>
                    <a:pt x="9" y="194"/>
                  </a:cubicBezTo>
                  <a:cubicBezTo>
                    <a:pt x="9" y="198"/>
                    <a:pt x="9" y="195"/>
                    <a:pt x="8" y="195"/>
                  </a:cubicBezTo>
                  <a:cubicBezTo>
                    <a:pt x="7" y="196"/>
                    <a:pt x="8" y="200"/>
                    <a:pt x="7" y="202"/>
                  </a:cubicBezTo>
                  <a:cubicBezTo>
                    <a:pt x="7" y="202"/>
                    <a:pt x="7" y="196"/>
                    <a:pt x="7" y="199"/>
                  </a:cubicBezTo>
                  <a:cubicBezTo>
                    <a:pt x="7" y="202"/>
                    <a:pt x="7" y="202"/>
                    <a:pt x="8" y="204"/>
                  </a:cubicBezTo>
                  <a:cubicBezTo>
                    <a:pt x="7" y="205"/>
                    <a:pt x="6" y="206"/>
                    <a:pt x="6" y="207"/>
                  </a:cubicBezTo>
                  <a:cubicBezTo>
                    <a:pt x="6" y="208"/>
                    <a:pt x="8" y="206"/>
                    <a:pt x="7" y="209"/>
                  </a:cubicBezTo>
                  <a:cubicBezTo>
                    <a:pt x="4" y="211"/>
                    <a:pt x="7" y="221"/>
                    <a:pt x="6" y="226"/>
                  </a:cubicBezTo>
                  <a:cubicBezTo>
                    <a:pt x="5" y="220"/>
                    <a:pt x="4" y="215"/>
                    <a:pt x="4" y="210"/>
                  </a:cubicBezTo>
                  <a:cubicBezTo>
                    <a:pt x="4" y="205"/>
                    <a:pt x="4" y="200"/>
                    <a:pt x="4" y="196"/>
                  </a:cubicBezTo>
                  <a:cubicBezTo>
                    <a:pt x="4" y="197"/>
                    <a:pt x="3" y="197"/>
                    <a:pt x="3" y="196"/>
                  </a:cubicBezTo>
                  <a:cubicBezTo>
                    <a:pt x="3" y="195"/>
                    <a:pt x="3" y="194"/>
                    <a:pt x="3" y="194"/>
                  </a:cubicBezTo>
                  <a:cubicBezTo>
                    <a:pt x="4" y="194"/>
                    <a:pt x="5" y="193"/>
                    <a:pt x="5" y="192"/>
                  </a:cubicBezTo>
                  <a:cubicBezTo>
                    <a:pt x="4" y="189"/>
                    <a:pt x="6" y="189"/>
                    <a:pt x="6" y="186"/>
                  </a:cubicBezTo>
                  <a:cubicBezTo>
                    <a:pt x="5" y="180"/>
                    <a:pt x="7" y="164"/>
                    <a:pt x="8" y="159"/>
                  </a:cubicBezTo>
                  <a:cubicBezTo>
                    <a:pt x="9" y="157"/>
                    <a:pt x="9" y="153"/>
                    <a:pt x="10" y="148"/>
                  </a:cubicBezTo>
                  <a:cubicBezTo>
                    <a:pt x="10" y="144"/>
                    <a:pt x="12" y="139"/>
                    <a:pt x="13" y="137"/>
                  </a:cubicBezTo>
                  <a:cubicBezTo>
                    <a:pt x="13" y="137"/>
                    <a:pt x="12" y="138"/>
                    <a:pt x="12" y="137"/>
                  </a:cubicBezTo>
                  <a:cubicBezTo>
                    <a:pt x="12" y="135"/>
                    <a:pt x="13" y="131"/>
                    <a:pt x="14" y="127"/>
                  </a:cubicBezTo>
                  <a:cubicBezTo>
                    <a:pt x="16" y="124"/>
                    <a:pt x="16" y="121"/>
                    <a:pt x="16" y="121"/>
                  </a:cubicBezTo>
                  <a:cubicBezTo>
                    <a:pt x="16" y="120"/>
                    <a:pt x="15" y="121"/>
                    <a:pt x="15" y="120"/>
                  </a:cubicBezTo>
                  <a:cubicBezTo>
                    <a:pt x="16" y="118"/>
                    <a:pt x="17" y="118"/>
                    <a:pt x="18" y="117"/>
                  </a:cubicBezTo>
                  <a:cubicBezTo>
                    <a:pt x="16" y="113"/>
                    <a:pt x="21" y="108"/>
                    <a:pt x="21" y="103"/>
                  </a:cubicBezTo>
                  <a:cubicBezTo>
                    <a:pt x="19" y="103"/>
                    <a:pt x="20" y="106"/>
                    <a:pt x="20" y="106"/>
                  </a:cubicBezTo>
                  <a:close/>
                  <a:moveTo>
                    <a:pt x="24" y="291"/>
                  </a:moveTo>
                  <a:cubicBezTo>
                    <a:pt x="23" y="293"/>
                    <a:pt x="21" y="285"/>
                    <a:pt x="21" y="288"/>
                  </a:cubicBezTo>
                  <a:cubicBezTo>
                    <a:pt x="20" y="287"/>
                    <a:pt x="21" y="286"/>
                    <a:pt x="21" y="285"/>
                  </a:cubicBezTo>
                  <a:cubicBezTo>
                    <a:pt x="22" y="285"/>
                    <a:pt x="23" y="289"/>
                    <a:pt x="24" y="291"/>
                  </a:cubicBezTo>
                  <a:close/>
                  <a:moveTo>
                    <a:pt x="78" y="356"/>
                  </a:moveTo>
                  <a:cubicBezTo>
                    <a:pt x="79" y="358"/>
                    <a:pt x="80" y="360"/>
                    <a:pt x="81" y="361"/>
                  </a:cubicBezTo>
                  <a:cubicBezTo>
                    <a:pt x="81" y="362"/>
                    <a:pt x="78" y="359"/>
                    <a:pt x="76" y="356"/>
                  </a:cubicBezTo>
                  <a:cubicBezTo>
                    <a:pt x="77" y="360"/>
                    <a:pt x="82" y="364"/>
                    <a:pt x="84" y="367"/>
                  </a:cubicBezTo>
                  <a:cubicBezTo>
                    <a:pt x="84" y="368"/>
                    <a:pt x="83" y="367"/>
                    <a:pt x="83" y="368"/>
                  </a:cubicBezTo>
                  <a:cubicBezTo>
                    <a:pt x="82" y="368"/>
                    <a:pt x="82" y="365"/>
                    <a:pt x="83" y="366"/>
                  </a:cubicBezTo>
                  <a:cubicBezTo>
                    <a:pt x="81" y="366"/>
                    <a:pt x="78" y="359"/>
                    <a:pt x="76" y="361"/>
                  </a:cubicBezTo>
                  <a:cubicBezTo>
                    <a:pt x="76" y="359"/>
                    <a:pt x="74" y="357"/>
                    <a:pt x="73" y="354"/>
                  </a:cubicBezTo>
                  <a:cubicBezTo>
                    <a:pt x="72" y="354"/>
                    <a:pt x="70" y="351"/>
                    <a:pt x="69" y="349"/>
                  </a:cubicBezTo>
                  <a:cubicBezTo>
                    <a:pt x="72" y="351"/>
                    <a:pt x="74" y="355"/>
                    <a:pt x="78" y="356"/>
                  </a:cubicBezTo>
                  <a:close/>
                  <a:moveTo>
                    <a:pt x="61" y="305"/>
                  </a:moveTo>
                  <a:cubicBezTo>
                    <a:pt x="62" y="308"/>
                    <a:pt x="62" y="308"/>
                    <a:pt x="64" y="312"/>
                  </a:cubicBezTo>
                  <a:cubicBezTo>
                    <a:pt x="62" y="311"/>
                    <a:pt x="62" y="310"/>
                    <a:pt x="62" y="313"/>
                  </a:cubicBezTo>
                  <a:cubicBezTo>
                    <a:pt x="61" y="313"/>
                    <a:pt x="62" y="312"/>
                    <a:pt x="60" y="310"/>
                  </a:cubicBezTo>
                  <a:cubicBezTo>
                    <a:pt x="61" y="309"/>
                    <a:pt x="61" y="308"/>
                    <a:pt x="60" y="305"/>
                  </a:cubicBezTo>
                  <a:cubicBezTo>
                    <a:pt x="60" y="305"/>
                    <a:pt x="61" y="305"/>
                    <a:pt x="61" y="305"/>
                  </a:cubicBezTo>
                  <a:close/>
                  <a:moveTo>
                    <a:pt x="98" y="374"/>
                  </a:moveTo>
                  <a:cubicBezTo>
                    <a:pt x="96" y="372"/>
                    <a:pt x="95" y="371"/>
                    <a:pt x="93" y="368"/>
                  </a:cubicBezTo>
                  <a:cubicBezTo>
                    <a:pt x="95" y="369"/>
                    <a:pt x="99" y="373"/>
                    <a:pt x="98" y="374"/>
                  </a:cubicBezTo>
                  <a:close/>
                  <a:moveTo>
                    <a:pt x="241" y="468"/>
                  </a:moveTo>
                  <a:cubicBezTo>
                    <a:pt x="240" y="469"/>
                    <a:pt x="239" y="468"/>
                    <a:pt x="236" y="468"/>
                  </a:cubicBezTo>
                  <a:cubicBezTo>
                    <a:pt x="237" y="467"/>
                    <a:pt x="237" y="467"/>
                    <a:pt x="237" y="467"/>
                  </a:cubicBezTo>
                  <a:cubicBezTo>
                    <a:pt x="238" y="467"/>
                    <a:pt x="239" y="467"/>
                    <a:pt x="241" y="468"/>
                  </a:cubicBezTo>
                  <a:close/>
                  <a:moveTo>
                    <a:pt x="258" y="467"/>
                  </a:moveTo>
                  <a:cubicBezTo>
                    <a:pt x="260" y="467"/>
                    <a:pt x="260" y="467"/>
                    <a:pt x="261" y="467"/>
                  </a:cubicBezTo>
                  <a:cubicBezTo>
                    <a:pt x="262" y="469"/>
                    <a:pt x="265" y="469"/>
                    <a:pt x="268" y="469"/>
                  </a:cubicBezTo>
                  <a:cubicBezTo>
                    <a:pt x="267" y="470"/>
                    <a:pt x="266" y="470"/>
                    <a:pt x="264" y="469"/>
                  </a:cubicBezTo>
                  <a:cubicBezTo>
                    <a:pt x="263" y="469"/>
                    <a:pt x="261" y="469"/>
                    <a:pt x="260" y="468"/>
                  </a:cubicBezTo>
                  <a:cubicBezTo>
                    <a:pt x="259" y="468"/>
                    <a:pt x="258" y="467"/>
                    <a:pt x="258" y="467"/>
                  </a:cubicBezTo>
                  <a:close/>
                  <a:moveTo>
                    <a:pt x="233" y="455"/>
                  </a:moveTo>
                  <a:cubicBezTo>
                    <a:pt x="237" y="456"/>
                    <a:pt x="235" y="457"/>
                    <a:pt x="238" y="458"/>
                  </a:cubicBezTo>
                  <a:cubicBezTo>
                    <a:pt x="236" y="458"/>
                    <a:pt x="233" y="456"/>
                    <a:pt x="233" y="455"/>
                  </a:cubicBezTo>
                  <a:close/>
                  <a:moveTo>
                    <a:pt x="165" y="402"/>
                  </a:moveTo>
                  <a:cubicBezTo>
                    <a:pt x="165" y="401"/>
                    <a:pt x="167" y="403"/>
                    <a:pt x="168" y="403"/>
                  </a:cubicBezTo>
                  <a:cubicBezTo>
                    <a:pt x="169" y="404"/>
                    <a:pt x="167" y="403"/>
                    <a:pt x="168" y="405"/>
                  </a:cubicBezTo>
                  <a:cubicBezTo>
                    <a:pt x="167" y="403"/>
                    <a:pt x="166" y="404"/>
                    <a:pt x="165" y="402"/>
                  </a:cubicBezTo>
                  <a:close/>
                  <a:moveTo>
                    <a:pt x="163" y="378"/>
                  </a:moveTo>
                  <a:cubicBezTo>
                    <a:pt x="164" y="378"/>
                    <a:pt x="165" y="380"/>
                    <a:pt x="164" y="379"/>
                  </a:cubicBezTo>
                  <a:cubicBezTo>
                    <a:pt x="165" y="380"/>
                    <a:pt x="167" y="381"/>
                    <a:pt x="166" y="382"/>
                  </a:cubicBezTo>
                  <a:cubicBezTo>
                    <a:pt x="167" y="382"/>
                    <a:pt x="167" y="382"/>
                    <a:pt x="167" y="381"/>
                  </a:cubicBezTo>
                  <a:cubicBezTo>
                    <a:pt x="169" y="383"/>
                    <a:pt x="169" y="383"/>
                    <a:pt x="170" y="384"/>
                  </a:cubicBezTo>
                  <a:cubicBezTo>
                    <a:pt x="170" y="385"/>
                    <a:pt x="168" y="385"/>
                    <a:pt x="167" y="384"/>
                  </a:cubicBezTo>
                  <a:cubicBezTo>
                    <a:pt x="169" y="386"/>
                    <a:pt x="170" y="387"/>
                    <a:pt x="171" y="389"/>
                  </a:cubicBezTo>
                  <a:cubicBezTo>
                    <a:pt x="173" y="390"/>
                    <a:pt x="171" y="388"/>
                    <a:pt x="172" y="388"/>
                  </a:cubicBezTo>
                  <a:cubicBezTo>
                    <a:pt x="174" y="389"/>
                    <a:pt x="174" y="390"/>
                    <a:pt x="175" y="391"/>
                  </a:cubicBezTo>
                  <a:cubicBezTo>
                    <a:pt x="173" y="390"/>
                    <a:pt x="170" y="390"/>
                    <a:pt x="170" y="388"/>
                  </a:cubicBezTo>
                  <a:cubicBezTo>
                    <a:pt x="169" y="387"/>
                    <a:pt x="167" y="387"/>
                    <a:pt x="167" y="386"/>
                  </a:cubicBezTo>
                  <a:cubicBezTo>
                    <a:pt x="166" y="387"/>
                    <a:pt x="163" y="382"/>
                    <a:pt x="163" y="385"/>
                  </a:cubicBezTo>
                  <a:cubicBezTo>
                    <a:pt x="164" y="386"/>
                    <a:pt x="162" y="383"/>
                    <a:pt x="164" y="385"/>
                  </a:cubicBezTo>
                  <a:cubicBezTo>
                    <a:pt x="163" y="386"/>
                    <a:pt x="164" y="387"/>
                    <a:pt x="164" y="387"/>
                  </a:cubicBezTo>
                  <a:cubicBezTo>
                    <a:pt x="167" y="389"/>
                    <a:pt x="171" y="392"/>
                    <a:pt x="172" y="395"/>
                  </a:cubicBezTo>
                  <a:cubicBezTo>
                    <a:pt x="173" y="395"/>
                    <a:pt x="173" y="394"/>
                    <a:pt x="173" y="394"/>
                  </a:cubicBezTo>
                  <a:cubicBezTo>
                    <a:pt x="176" y="397"/>
                    <a:pt x="178" y="398"/>
                    <a:pt x="180" y="399"/>
                  </a:cubicBezTo>
                  <a:cubicBezTo>
                    <a:pt x="182" y="401"/>
                    <a:pt x="183" y="402"/>
                    <a:pt x="185" y="404"/>
                  </a:cubicBezTo>
                  <a:cubicBezTo>
                    <a:pt x="185" y="406"/>
                    <a:pt x="182" y="404"/>
                    <a:pt x="181" y="404"/>
                  </a:cubicBezTo>
                  <a:cubicBezTo>
                    <a:pt x="180" y="402"/>
                    <a:pt x="183" y="404"/>
                    <a:pt x="184" y="405"/>
                  </a:cubicBezTo>
                  <a:cubicBezTo>
                    <a:pt x="183" y="403"/>
                    <a:pt x="179" y="402"/>
                    <a:pt x="180" y="401"/>
                  </a:cubicBezTo>
                  <a:cubicBezTo>
                    <a:pt x="179" y="400"/>
                    <a:pt x="179" y="400"/>
                    <a:pt x="178" y="399"/>
                  </a:cubicBezTo>
                  <a:cubicBezTo>
                    <a:pt x="176" y="398"/>
                    <a:pt x="178" y="400"/>
                    <a:pt x="177" y="400"/>
                  </a:cubicBezTo>
                  <a:cubicBezTo>
                    <a:pt x="176" y="398"/>
                    <a:pt x="175" y="397"/>
                    <a:pt x="172" y="395"/>
                  </a:cubicBezTo>
                  <a:cubicBezTo>
                    <a:pt x="172" y="396"/>
                    <a:pt x="173" y="397"/>
                    <a:pt x="174" y="399"/>
                  </a:cubicBezTo>
                  <a:cubicBezTo>
                    <a:pt x="172" y="398"/>
                    <a:pt x="170" y="397"/>
                    <a:pt x="170" y="395"/>
                  </a:cubicBezTo>
                  <a:cubicBezTo>
                    <a:pt x="169" y="395"/>
                    <a:pt x="170" y="397"/>
                    <a:pt x="168" y="396"/>
                  </a:cubicBezTo>
                  <a:cubicBezTo>
                    <a:pt x="167" y="394"/>
                    <a:pt x="165" y="393"/>
                    <a:pt x="164" y="391"/>
                  </a:cubicBezTo>
                  <a:cubicBezTo>
                    <a:pt x="162" y="390"/>
                    <a:pt x="165" y="392"/>
                    <a:pt x="164" y="393"/>
                  </a:cubicBezTo>
                  <a:cubicBezTo>
                    <a:pt x="163" y="393"/>
                    <a:pt x="164" y="391"/>
                    <a:pt x="161" y="389"/>
                  </a:cubicBezTo>
                  <a:cubicBezTo>
                    <a:pt x="162" y="389"/>
                    <a:pt x="163" y="390"/>
                    <a:pt x="163" y="389"/>
                  </a:cubicBezTo>
                  <a:cubicBezTo>
                    <a:pt x="163" y="388"/>
                    <a:pt x="160" y="389"/>
                    <a:pt x="160" y="387"/>
                  </a:cubicBezTo>
                  <a:cubicBezTo>
                    <a:pt x="162" y="387"/>
                    <a:pt x="163" y="388"/>
                    <a:pt x="165" y="389"/>
                  </a:cubicBezTo>
                  <a:cubicBezTo>
                    <a:pt x="164" y="388"/>
                    <a:pt x="162" y="387"/>
                    <a:pt x="161" y="385"/>
                  </a:cubicBezTo>
                  <a:cubicBezTo>
                    <a:pt x="160" y="386"/>
                    <a:pt x="161" y="388"/>
                    <a:pt x="160" y="385"/>
                  </a:cubicBezTo>
                  <a:cubicBezTo>
                    <a:pt x="159" y="386"/>
                    <a:pt x="159" y="387"/>
                    <a:pt x="160" y="387"/>
                  </a:cubicBezTo>
                  <a:cubicBezTo>
                    <a:pt x="158" y="385"/>
                    <a:pt x="155" y="384"/>
                    <a:pt x="153" y="382"/>
                  </a:cubicBezTo>
                  <a:cubicBezTo>
                    <a:pt x="154" y="381"/>
                    <a:pt x="157" y="385"/>
                    <a:pt x="158" y="385"/>
                  </a:cubicBezTo>
                  <a:cubicBezTo>
                    <a:pt x="158" y="384"/>
                    <a:pt x="156" y="383"/>
                    <a:pt x="156" y="383"/>
                  </a:cubicBezTo>
                  <a:cubicBezTo>
                    <a:pt x="155" y="383"/>
                    <a:pt x="155" y="383"/>
                    <a:pt x="155" y="383"/>
                  </a:cubicBezTo>
                  <a:cubicBezTo>
                    <a:pt x="156" y="382"/>
                    <a:pt x="155" y="382"/>
                    <a:pt x="155" y="382"/>
                  </a:cubicBezTo>
                  <a:cubicBezTo>
                    <a:pt x="156" y="382"/>
                    <a:pt x="157" y="383"/>
                    <a:pt x="159" y="384"/>
                  </a:cubicBezTo>
                  <a:cubicBezTo>
                    <a:pt x="159" y="384"/>
                    <a:pt x="159" y="383"/>
                    <a:pt x="159" y="382"/>
                  </a:cubicBezTo>
                  <a:cubicBezTo>
                    <a:pt x="157" y="383"/>
                    <a:pt x="155" y="381"/>
                    <a:pt x="152" y="379"/>
                  </a:cubicBezTo>
                  <a:cubicBezTo>
                    <a:pt x="152" y="380"/>
                    <a:pt x="155" y="381"/>
                    <a:pt x="154" y="382"/>
                  </a:cubicBezTo>
                  <a:cubicBezTo>
                    <a:pt x="152" y="381"/>
                    <a:pt x="153" y="380"/>
                    <a:pt x="152" y="379"/>
                  </a:cubicBezTo>
                  <a:cubicBezTo>
                    <a:pt x="151" y="380"/>
                    <a:pt x="153" y="381"/>
                    <a:pt x="152" y="381"/>
                  </a:cubicBezTo>
                  <a:cubicBezTo>
                    <a:pt x="151" y="380"/>
                    <a:pt x="151" y="380"/>
                    <a:pt x="150" y="379"/>
                  </a:cubicBezTo>
                  <a:cubicBezTo>
                    <a:pt x="151" y="379"/>
                    <a:pt x="152" y="379"/>
                    <a:pt x="152" y="378"/>
                  </a:cubicBezTo>
                  <a:cubicBezTo>
                    <a:pt x="151" y="377"/>
                    <a:pt x="150" y="378"/>
                    <a:pt x="150" y="379"/>
                  </a:cubicBezTo>
                  <a:cubicBezTo>
                    <a:pt x="148" y="377"/>
                    <a:pt x="148" y="378"/>
                    <a:pt x="147" y="376"/>
                  </a:cubicBezTo>
                  <a:cubicBezTo>
                    <a:pt x="147" y="376"/>
                    <a:pt x="148" y="376"/>
                    <a:pt x="147" y="375"/>
                  </a:cubicBezTo>
                  <a:cubicBezTo>
                    <a:pt x="148" y="375"/>
                    <a:pt x="149" y="377"/>
                    <a:pt x="149" y="377"/>
                  </a:cubicBezTo>
                  <a:cubicBezTo>
                    <a:pt x="149" y="376"/>
                    <a:pt x="149" y="377"/>
                    <a:pt x="150" y="375"/>
                  </a:cubicBezTo>
                  <a:cubicBezTo>
                    <a:pt x="151" y="378"/>
                    <a:pt x="153" y="378"/>
                    <a:pt x="155" y="377"/>
                  </a:cubicBezTo>
                  <a:cubicBezTo>
                    <a:pt x="155" y="378"/>
                    <a:pt x="155" y="379"/>
                    <a:pt x="155" y="380"/>
                  </a:cubicBezTo>
                  <a:cubicBezTo>
                    <a:pt x="157" y="383"/>
                    <a:pt x="158" y="380"/>
                    <a:pt x="160" y="383"/>
                  </a:cubicBezTo>
                  <a:cubicBezTo>
                    <a:pt x="160" y="382"/>
                    <a:pt x="161" y="382"/>
                    <a:pt x="159" y="381"/>
                  </a:cubicBezTo>
                  <a:cubicBezTo>
                    <a:pt x="162" y="381"/>
                    <a:pt x="160" y="385"/>
                    <a:pt x="163" y="386"/>
                  </a:cubicBezTo>
                  <a:cubicBezTo>
                    <a:pt x="163" y="384"/>
                    <a:pt x="160" y="379"/>
                    <a:pt x="156" y="378"/>
                  </a:cubicBezTo>
                  <a:cubicBezTo>
                    <a:pt x="155" y="377"/>
                    <a:pt x="155" y="375"/>
                    <a:pt x="155" y="374"/>
                  </a:cubicBezTo>
                  <a:cubicBezTo>
                    <a:pt x="157" y="378"/>
                    <a:pt x="162" y="380"/>
                    <a:pt x="163" y="379"/>
                  </a:cubicBezTo>
                  <a:cubicBezTo>
                    <a:pt x="164" y="381"/>
                    <a:pt x="165" y="382"/>
                    <a:pt x="166" y="384"/>
                  </a:cubicBezTo>
                  <a:cubicBezTo>
                    <a:pt x="166" y="382"/>
                    <a:pt x="164" y="380"/>
                    <a:pt x="163" y="378"/>
                  </a:cubicBezTo>
                  <a:close/>
                  <a:moveTo>
                    <a:pt x="180" y="403"/>
                  </a:moveTo>
                  <a:cubicBezTo>
                    <a:pt x="180" y="403"/>
                    <a:pt x="179" y="403"/>
                    <a:pt x="178" y="402"/>
                  </a:cubicBezTo>
                  <a:cubicBezTo>
                    <a:pt x="179" y="402"/>
                    <a:pt x="179" y="401"/>
                    <a:pt x="179" y="401"/>
                  </a:cubicBezTo>
                  <a:cubicBezTo>
                    <a:pt x="181" y="402"/>
                    <a:pt x="180" y="403"/>
                    <a:pt x="180" y="403"/>
                  </a:cubicBezTo>
                  <a:close/>
                  <a:moveTo>
                    <a:pt x="119" y="324"/>
                  </a:moveTo>
                  <a:cubicBezTo>
                    <a:pt x="119" y="324"/>
                    <a:pt x="119" y="324"/>
                    <a:pt x="119" y="323"/>
                  </a:cubicBezTo>
                  <a:cubicBezTo>
                    <a:pt x="119" y="323"/>
                    <a:pt x="120" y="324"/>
                    <a:pt x="120" y="324"/>
                  </a:cubicBezTo>
                  <a:cubicBezTo>
                    <a:pt x="121" y="326"/>
                    <a:pt x="120" y="326"/>
                    <a:pt x="119" y="324"/>
                  </a:cubicBezTo>
                  <a:close/>
                  <a:moveTo>
                    <a:pt x="550" y="219"/>
                  </a:moveTo>
                  <a:cubicBezTo>
                    <a:pt x="550" y="220"/>
                    <a:pt x="550" y="221"/>
                    <a:pt x="550" y="222"/>
                  </a:cubicBezTo>
                  <a:cubicBezTo>
                    <a:pt x="549" y="222"/>
                    <a:pt x="550" y="221"/>
                    <a:pt x="549" y="221"/>
                  </a:cubicBezTo>
                  <a:cubicBezTo>
                    <a:pt x="549" y="220"/>
                    <a:pt x="550" y="221"/>
                    <a:pt x="550" y="219"/>
                  </a:cubicBezTo>
                  <a:close/>
                  <a:moveTo>
                    <a:pt x="590" y="178"/>
                  </a:moveTo>
                  <a:cubicBezTo>
                    <a:pt x="591" y="178"/>
                    <a:pt x="590" y="183"/>
                    <a:pt x="591" y="181"/>
                  </a:cubicBezTo>
                  <a:cubicBezTo>
                    <a:pt x="592" y="182"/>
                    <a:pt x="590" y="184"/>
                    <a:pt x="590" y="184"/>
                  </a:cubicBezTo>
                  <a:cubicBezTo>
                    <a:pt x="590" y="183"/>
                    <a:pt x="590" y="181"/>
                    <a:pt x="590" y="181"/>
                  </a:cubicBezTo>
                  <a:cubicBezTo>
                    <a:pt x="590" y="180"/>
                    <a:pt x="590" y="181"/>
                    <a:pt x="590" y="180"/>
                  </a:cubicBezTo>
                  <a:cubicBezTo>
                    <a:pt x="590" y="179"/>
                    <a:pt x="590" y="179"/>
                    <a:pt x="590" y="178"/>
                  </a:cubicBezTo>
                  <a:close/>
                  <a:moveTo>
                    <a:pt x="599" y="180"/>
                  </a:moveTo>
                  <a:cubicBezTo>
                    <a:pt x="599" y="180"/>
                    <a:pt x="599" y="183"/>
                    <a:pt x="598" y="183"/>
                  </a:cubicBezTo>
                  <a:cubicBezTo>
                    <a:pt x="598" y="181"/>
                    <a:pt x="598" y="181"/>
                    <a:pt x="599" y="180"/>
                  </a:cubicBezTo>
                  <a:close/>
                  <a:moveTo>
                    <a:pt x="618" y="141"/>
                  </a:moveTo>
                  <a:cubicBezTo>
                    <a:pt x="618" y="142"/>
                    <a:pt x="618" y="142"/>
                    <a:pt x="618" y="144"/>
                  </a:cubicBezTo>
                  <a:cubicBezTo>
                    <a:pt x="618" y="144"/>
                    <a:pt x="617" y="143"/>
                    <a:pt x="617" y="142"/>
                  </a:cubicBezTo>
                  <a:cubicBezTo>
                    <a:pt x="617" y="142"/>
                    <a:pt x="617" y="142"/>
                    <a:pt x="617" y="143"/>
                  </a:cubicBezTo>
                  <a:cubicBezTo>
                    <a:pt x="617" y="143"/>
                    <a:pt x="617" y="143"/>
                    <a:pt x="617" y="142"/>
                  </a:cubicBezTo>
                  <a:cubicBezTo>
                    <a:pt x="616" y="141"/>
                    <a:pt x="616" y="141"/>
                    <a:pt x="616" y="141"/>
                  </a:cubicBezTo>
                  <a:cubicBezTo>
                    <a:pt x="617" y="142"/>
                    <a:pt x="617" y="141"/>
                    <a:pt x="618" y="141"/>
                  </a:cubicBezTo>
                  <a:close/>
                  <a:moveTo>
                    <a:pt x="708" y="170"/>
                  </a:moveTo>
                  <a:cubicBezTo>
                    <a:pt x="708" y="173"/>
                    <a:pt x="708" y="175"/>
                    <a:pt x="708" y="179"/>
                  </a:cubicBezTo>
                  <a:cubicBezTo>
                    <a:pt x="707" y="179"/>
                    <a:pt x="706" y="182"/>
                    <a:pt x="706" y="179"/>
                  </a:cubicBezTo>
                  <a:cubicBezTo>
                    <a:pt x="706" y="177"/>
                    <a:pt x="707" y="177"/>
                    <a:pt x="707" y="176"/>
                  </a:cubicBezTo>
                  <a:cubicBezTo>
                    <a:pt x="707" y="174"/>
                    <a:pt x="707" y="173"/>
                    <a:pt x="707" y="171"/>
                  </a:cubicBezTo>
                  <a:cubicBezTo>
                    <a:pt x="708" y="171"/>
                    <a:pt x="708" y="170"/>
                    <a:pt x="708" y="170"/>
                  </a:cubicBezTo>
                  <a:close/>
                  <a:moveTo>
                    <a:pt x="683" y="394"/>
                  </a:moveTo>
                  <a:cubicBezTo>
                    <a:pt x="682" y="395"/>
                    <a:pt x="681" y="396"/>
                    <a:pt x="680" y="397"/>
                  </a:cubicBezTo>
                  <a:cubicBezTo>
                    <a:pt x="680" y="396"/>
                    <a:pt x="678" y="399"/>
                    <a:pt x="678" y="400"/>
                  </a:cubicBezTo>
                  <a:cubicBezTo>
                    <a:pt x="679" y="397"/>
                    <a:pt x="678" y="398"/>
                    <a:pt x="680" y="394"/>
                  </a:cubicBezTo>
                  <a:cubicBezTo>
                    <a:pt x="681" y="395"/>
                    <a:pt x="682" y="394"/>
                    <a:pt x="683" y="394"/>
                  </a:cubicBezTo>
                  <a:close/>
                  <a:moveTo>
                    <a:pt x="50" y="377"/>
                  </a:moveTo>
                  <a:cubicBezTo>
                    <a:pt x="48" y="377"/>
                    <a:pt x="47" y="373"/>
                    <a:pt x="48" y="373"/>
                  </a:cubicBezTo>
                  <a:cubicBezTo>
                    <a:pt x="50" y="375"/>
                    <a:pt x="48" y="375"/>
                    <a:pt x="50" y="377"/>
                  </a:cubicBezTo>
                  <a:close/>
                  <a:moveTo>
                    <a:pt x="7" y="152"/>
                  </a:moveTo>
                  <a:cubicBezTo>
                    <a:pt x="8" y="152"/>
                    <a:pt x="7" y="155"/>
                    <a:pt x="7" y="157"/>
                  </a:cubicBezTo>
                  <a:cubicBezTo>
                    <a:pt x="6" y="157"/>
                    <a:pt x="7" y="154"/>
                    <a:pt x="7" y="152"/>
                  </a:cubicBezTo>
                  <a:close/>
                  <a:moveTo>
                    <a:pt x="3" y="183"/>
                  </a:moveTo>
                  <a:cubicBezTo>
                    <a:pt x="4" y="185"/>
                    <a:pt x="3" y="187"/>
                    <a:pt x="3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86"/>
                    <a:pt x="2" y="184"/>
                    <a:pt x="3" y="183"/>
                  </a:cubicBezTo>
                  <a:close/>
                  <a:moveTo>
                    <a:pt x="11" y="216"/>
                  </a:moveTo>
                  <a:cubicBezTo>
                    <a:pt x="11" y="220"/>
                    <a:pt x="10" y="219"/>
                    <a:pt x="11" y="223"/>
                  </a:cubicBezTo>
                  <a:cubicBezTo>
                    <a:pt x="10" y="224"/>
                    <a:pt x="11" y="220"/>
                    <a:pt x="10" y="221"/>
                  </a:cubicBezTo>
                  <a:cubicBezTo>
                    <a:pt x="9" y="221"/>
                    <a:pt x="11" y="226"/>
                    <a:pt x="10" y="225"/>
                  </a:cubicBezTo>
                  <a:cubicBezTo>
                    <a:pt x="9" y="222"/>
                    <a:pt x="10" y="220"/>
                    <a:pt x="9" y="217"/>
                  </a:cubicBezTo>
                  <a:cubicBezTo>
                    <a:pt x="9" y="215"/>
                    <a:pt x="10" y="217"/>
                    <a:pt x="11" y="216"/>
                  </a:cubicBezTo>
                  <a:close/>
                  <a:moveTo>
                    <a:pt x="11" y="227"/>
                  </a:moveTo>
                  <a:cubicBezTo>
                    <a:pt x="10" y="228"/>
                    <a:pt x="11" y="230"/>
                    <a:pt x="11" y="232"/>
                  </a:cubicBezTo>
                  <a:cubicBezTo>
                    <a:pt x="10" y="232"/>
                    <a:pt x="9" y="227"/>
                    <a:pt x="11" y="227"/>
                  </a:cubicBezTo>
                  <a:close/>
                  <a:moveTo>
                    <a:pt x="6" y="234"/>
                  </a:moveTo>
                  <a:cubicBezTo>
                    <a:pt x="6" y="233"/>
                    <a:pt x="7" y="240"/>
                    <a:pt x="7" y="239"/>
                  </a:cubicBezTo>
                  <a:cubicBezTo>
                    <a:pt x="6" y="240"/>
                    <a:pt x="6" y="236"/>
                    <a:pt x="6" y="234"/>
                  </a:cubicBezTo>
                  <a:close/>
                  <a:moveTo>
                    <a:pt x="5" y="248"/>
                  </a:moveTo>
                  <a:cubicBezTo>
                    <a:pt x="6" y="249"/>
                    <a:pt x="6" y="254"/>
                    <a:pt x="6" y="256"/>
                  </a:cubicBezTo>
                  <a:cubicBezTo>
                    <a:pt x="4" y="256"/>
                    <a:pt x="5" y="250"/>
                    <a:pt x="5" y="248"/>
                  </a:cubicBezTo>
                  <a:close/>
                  <a:moveTo>
                    <a:pt x="20" y="245"/>
                  </a:moveTo>
                  <a:cubicBezTo>
                    <a:pt x="21" y="247"/>
                    <a:pt x="21" y="251"/>
                    <a:pt x="20" y="252"/>
                  </a:cubicBezTo>
                  <a:cubicBezTo>
                    <a:pt x="21" y="250"/>
                    <a:pt x="19" y="247"/>
                    <a:pt x="20" y="245"/>
                  </a:cubicBezTo>
                  <a:close/>
                  <a:moveTo>
                    <a:pt x="34" y="250"/>
                  </a:moveTo>
                  <a:cubicBezTo>
                    <a:pt x="35" y="252"/>
                    <a:pt x="36" y="251"/>
                    <a:pt x="37" y="250"/>
                  </a:cubicBezTo>
                  <a:cubicBezTo>
                    <a:pt x="37" y="254"/>
                    <a:pt x="36" y="255"/>
                    <a:pt x="38" y="257"/>
                  </a:cubicBezTo>
                  <a:cubicBezTo>
                    <a:pt x="38" y="260"/>
                    <a:pt x="36" y="264"/>
                    <a:pt x="35" y="259"/>
                  </a:cubicBezTo>
                  <a:cubicBezTo>
                    <a:pt x="36" y="259"/>
                    <a:pt x="35" y="257"/>
                    <a:pt x="35" y="256"/>
                  </a:cubicBezTo>
                  <a:cubicBezTo>
                    <a:pt x="35" y="254"/>
                    <a:pt x="34" y="251"/>
                    <a:pt x="34" y="250"/>
                  </a:cubicBezTo>
                  <a:close/>
                  <a:moveTo>
                    <a:pt x="22" y="259"/>
                  </a:moveTo>
                  <a:cubicBezTo>
                    <a:pt x="23" y="259"/>
                    <a:pt x="23" y="263"/>
                    <a:pt x="24" y="264"/>
                  </a:cubicBezTo>
                  <a:cubicBezTo>
                    <a:pt x="22" y="264"/>
                    <a:pt x="22" y="260"/>
                    <a:pt x="22" y="259"/>
                  </a:cubicBezTo>
                  <a:close/>
                  <a:moveTo>
                    <a:pt x="32" y="255"/>
                  </a:moveTo>
                  <a:cubicBezTo>
                    <a:pt x="33" y="254"/>
                    <a:pt x="33" y="258"/>
                    <a:pt x="34" y="257"/>
                  </a:cubicBezTo>
                  <a:cubicBezTo>
                    <a:pt x="34" y="258"/>
                    <a:pt x="34" y="259"/>
                    <a:pt x="34" y="261"/>
                  </a:cubicBezTo>
                  <a:cubicBezTo>
                    <a:pt x="33" y="262"/>
                    <a:pt x="32" y="257"/>
                    <a:pt x="32" y="255"/>
                  </a:cubicBezTo>
                  <a:close/>
                  <a:moveTo>
                    <a:pt x="16" y="267"/>
                  </a:moveTo>
                  <a:cubicBezTo>
                    <a:pt x="16" y="265"/>
                    <a:pt x="17" y="272"/>
                    <a:pt x="18" y="268"/>
                  </a:cubicBezTo>
                  <a:cubicBezTo>
                    <a:pt x="18" y="271"/>
                    <a:pt x="18" y="272"/>
                    <a:pt x="19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9" y="278"/>
                    <a:pt x="20" y="279"/>
                    <a:pt x="20" y="282"/>
                  </a:cubicBezTo>
                  <a:cubicBezTo>
                    <a:pt x="20" y="283"/>
                    <a:pt x="20" y="282"/>
                    <a:pt x="21" y="283"/>
                  </a:cubicBezTo>
                  <a:cubicBezTo>
                    <a:pt x="21" y="285"/>
                    <a:pt x="20" y="282"/>
                    <a:pt x="20" y="283"/>
                  </a:cubicBezTo>
                  <a:cubicBezTo>
                    <a:pt x="19" y="279"/>
                    <a:pt x="17" y="276"/>
                    <a:pt x="17" y="272"/>
                  </a:cubicBezTo>
                  <a:cubicBezTo>
                    <a:pt x="18" y="272"/>
                    <a:pt x="17" y="270"/>
                    <a:pt x="16" y="267"/>
                  </a:cubicBezTo>
                  <a:close/>
                  <a:moveTo>
                    <a:pt x="24" y="266"/>
                  </a:moveTo>
                  <a:cubicBezTo>
                    <a:pt x="25" y="268"/>
                    <a:pt x="25" y="269"/>
                    <a:pt x="25" y="270"/>
                  </a:cubicBezTo>
                  <a:cubicBezTo>
                    <a:pt x="24" y="271"/>
                    <a:pt x="23" y="270"/>
                    <a:pt x="23" y="268"/>
                  </a:cubicBezTo>
                  <a:cubicBezTo>
                    <a:pt x="23" y="267"/>
                    <a:pt x="23" y="266"/>
                    <a:pt x="24" y="266"/>
                  </a:cubicBezTo>
                  <a:close/>
                  <a:moveTo>
                    <a:pt x="25" y="273"/>
                  </a:moveTo>
                  <a:cubicBezTo>
                    <a:pt x="27" y="275"/>
                    <a:pt x="28" y="284"/>
                    <a:pt x="30" y="287"/>
                  </a:cubicBezTo>
                  <a:cubicBezTo>
                    <a:pt x="31" y="291"/>
                    <a:pt x="31" y="291"/>
                    <a:pt x="31" y="294"/>
                  </a:cubicBezTo>
                  <a:cubicBezTo>
                    <a:pt x="30" y="294"/>
                    <a:pt x="30" y="291"/>
                    <a:pt x="30" y="290"/>
                  </a:cubicBezTo>
                  <a:cubicBezTo>
                    <a:pt x="27" y="287"/>
                    <a:pt x="27" y="282"/>
                    <a:pt x="26" y="278"/>
                  </a:cubicBezTo>
                  <a:cubicBezTo>
                    <a:pt x="27" y="277"/>
                    <a:pt x="25" y="275"/>
                    <a:pt x="25" y="273"/>
                  </a:cubicBezTo>
                  <a:close/>
                  <a:moveTo>
                    <a:pt x="30" y="283"/>
                  </a:moveTo>
                  <a:cubicBezTo>
                    <a:pt x="31" y="282"/>
                    <a:pt x="32" y="288"/>
                    <a:pt x="32" y="289"/>
                  </a:cubicBezTo>
                  <a:cubicBezTo>
                    <a:pt x="30" y="289"/>
                    <a:pt x="31" y="286"/>
                    <a:pt x="30" y="283"/>
                  </a:cubicBezTo>
                  <a:close/>
                  <a:moveTo>
                    <a:pt x="37" y="291"/>
                  </a:moveTo>
                  <a:cubicBezTo>
                    <a:pt x="39" y="294"/>
                    <a:pt x="37" y="292"/>
                    <a:pt x="37" y="294"/>
                  </a:cubicBezTo>
                  <a:cubicBezTo>
                    <a:pt x="37" y="293"/>
                    <a:pt x="36" y="291"/>
                    <a:pt x="36" y="290"/>
                  </a:cubicBezTo>
                  <a:cubicBezTo>
                    <a:pt x="36" y="290"/>
                    <a:pt x="37" y="291"/>
                    <a:pt x="37" y="291"/>
                  </a:cubicBezTo>
                  <a:cubicBezTo>
                    <a:pt x="37" y="292"/>
                    <a:pt x="38" y="292"/>
                    <a:pt x="37" y="291"/>
                  </a:cubicBezTo>
                  <a:close/>
                  <a:moveTo>
                    <a:pt x="36" y="295"/>
                  </a:moveTo>
                  <a:cubicBezTo>
                    <a:pt x="37" y="294"/>
                    <a:pt x="37" y="297"/>
                    <a:pt x="38" y="298"/>
                  </a:cubicBezTo>
                  <a:cubicBezTo>
                    <a:pt x="38" y="298"/>
                    <a:pt x="38" y="298"/>
                    <a:pt x="38" y="297"/>
                  </a:cubicBezTo>
                  <a:cubicBezTo>
                    <a:pt x="40" y="301"/>
                    <a:pt x="36" y="298"/>
                    <a:pt x="36" y="295"/>
                  </a:cubicBezTo>
                  <a:close/>
                  <a:moveTo>
                    <a:pt x="36" y="303"/>
                  </a:moveTo>
                  <a:cubicBezTo>
                    <a:pt x="36" y="306"/>
                    <a:pt x="35" y="299"/>
                    <a:pt x="35" y="302"/>
                  </a:cubicBezTo>
                  <a:cubicBezTo>
                    <a:pt x="35" y="301"/>
                    <a:pt x="35" y="299"/>
                    <a:pt x="34" y="297"/>
                  </a:cubicBezTo>
                  <a:cubicBezTo>
                    <a:pt x="34" y="297"/>
                    <a:pt x="35" y="298"/>
                    <a:pt x="35" y="299"/>
                  </a:cubicBezTo>
                  <a:cubicBezTo>
                    <a:pt x="35" y="300"/>
                    <a:pt x="36" y="299"/>
                    <a:pt x="36" y="300"/>
                  </a:cubicBezTo>
                  <a:cubicBezTo>
                    <a:pt x="37" y="300"/>
                    <a:pt x="35" y="300"/>
                    <a:pt x="36" y="303"/>
                  </a:cubicBezTo>
                  <a:close/>
                  <a:moveTo>
                    <a:pt x="26" y="306"/>
                  </a:moveTo>
                  <a:cubicBezTo>
                    <a:pt x="27" y="305"/>
                    <a:pt x="28" y="307"/>
                    <a:pt x="29" y="307"/>
                  </a:cubicBezTo>
                  <a:cubicBezTo>
                    <a:pt x="29" y="309"/>
                    <a:pt x="30" y="311"/>
                    <a:pt x="29" y="312"/>
                  </a:cubicBezTo>
                  <a:cubicBezTo>
                    <a:pt x="28" y="310"/>
                    <a:pt x="27" y="308"/>
                    <a:pt x="26" y="306"/>
                  </a:cubicBezTo>
                  <a:close/>
                  <a:moveTo>
                    <a:pt x="31" y="310"/>
                  </a:moveTo>
                  <a:cubicBezTo>
                    <a:pt x="31" y="316"/>
                    <a:pt x="33" y="322"/>
                    <a:pt x="35" y="327"/>
                  </a:cubicBezTo>
                  <a:cubicBezTo>
                    <a:pt x="34" y="326"/>
                    <a:pt x="33" y="323"/>
                    <a:pt x="32" y="320"/>
                  </a:cubicBezTo>
                  <a:cubicBezTo>
                    <a:pt x="31" y="318"/>
                    <a:pt x="30" y="315"/>
                    <a:pt x="29" y="313"/>
                  </a:cubicBezTo>
                  <a:cubicBezTo>
                    <a:pt x="31" y="315"/>
                    <a:pt x="29" y="310"/>
                    <a:pt x="31" y="310"/>
                  </a:cubicBezTo>
                  <a:close/>
                  <a:moveTo>
                    <a:pt x="62" y="307"/>
                  </a:moveTo>
                  <a:cubicBezTo>
                    <a:pt x="62" y="307"/>
                    <a:pt x="63" y="307"/>
                    <a:pt x="63" y="307"/>
                  </a:cubicBezTo>
                  <a:cubicBezTo>
                    <a:pt x="64" y="309"/>
                    <a:pt x="65" y="311"/>
                    <a:pt x="63" y="311"/>
                  </a:cubicBezTo>
                  <a:cubicBezTo>
                    <a:pt x="63" y="310"/>
                    <a:pt x="63" y="308"/>
                    <a:pt x="62" y="307"/>
                  </a:cubicBezTo>
                  <a:close/>
                  <a:moveTo>
                    <a:pt x="37" y="328"/>
                  </a:moveTo>
                  <a:cubicBezTo>
                    <a:pt x="37" y="331"/>
                    <a:pt x="37" y="330"/>
                    <a:pt x="38" y="333"/>
                  </a:cubicBezTo>
                  <a:cubicBezTo>
                    <a:pt x="38" y="334"/>
                    <a:pt x="36" y="328"/>
                    <a:pt x="37" y="328"/>
                  </a:cubicBezTo>
                  <a:close/>
                  <a:moveTo>
                    <a:pt x="40" y="327"/>
                  </a:moveTo>
                  <a:cubicBezTo>
                    <a:pt x="40" y="327"/>
                    <a:pt x="42" y="330"/>
                    <a:pt x="42" y="331"/>
                  </a:cubicBezTo>
                  <a:cubicBezTo>
                    <a:pt x="41" y="331"/>
                    <a:pt x="41" y="329"/>
                    <a:pt x="40" y="327"/>
                  </a:cubicBezTo>
                  <a:close/>
                  <a:moveTo>
                    <a:pt x="64" y="311"/>
                  </a:moveTo>
                  <a:cubicBezTo>
                    <a:pt x="66" y="313"/>
                    <a:pt x="65" y="314"/>
                    <a:pt x="66" y="316"/>
                  </a:cubicBezTo>
                  <a:cubicBezTo>
                    <a:pt x="66" y="316"/>
                    <a:pt x="66" y="315"/>
                    <a:pt x="65" y="315"/>
                  </a:cubicBezTo>
                  <a:cubicBezTo>
                    <a:pt x="66" y="318"/>
                    <a:pt x="68" y="322"/>
                    <a:pt x="66" y="321"/>
                  </a:cubicBezTo>
                  <a:cubicBezTo>
                    <a:pt x="65" y="320"/>
                    <a:pt x="66" y="319"/>
                    <a:pt x="66" y="318"/>
                  </a:cubicBezTo>
                  <a:cubicBezTo>
                    <a:pt x="65" y="317"/>
                    <a:pt x="65" y="316"/>
                    <a:pt x="63" y="313"/>
                  </a:cubicBezTo>
                  <a:cubicBezTo>
                    <a:pt x="64" y="312"/>
                    <a:pt x="65" y="314"/>
                    <a:pt x="65" y="315"/>
                  </a:cubicBezTo>
                  <a:cubicBezTo>
                    <a:pt x="66" y="315"/>
                    <a:pt x="63" y="311"/>
                    <a:pt x="64" y="311"/>
                  </a:cubicBezTo>
                  <a:close/>
                  <a:moveTo>
                    <a:pt x="66" y="313"/>
                  </a:moveTo>
                  <a:cubicBezTo>
                    <a:pt x="67" y="313"/>
                    <a:pt x="67" y="313"/>
                    <a:pt x="67" y="314"/>
                  </a:cubicBezTo>
                  <a:cubicBezTo>
                    <a:pt x="69" y="317"/>
                    <a:pt x="67" y="318"/>
                    <a:pt x="69" y="321"/>
                  </a:cubicBezTo>
                  <a:cubicBezTo>
                    <a:pt x="68" y="321"/>
                    <a:pt x="68" y="319"/>
                    <a:pt x="67" y="319"/>
                  </a:cubicBezTo>
                  <a:cubicBezTo>
                    <a:pt x="66" y="316"/>
                    <a:pt x="68" y="318"/>
                    <a:pt x="66" y="313"/>
                  </a:cubicBezTo>
                  <a:close/>
                  <a:moveTo>
                    <a:pt x="94" y="299"/>
                  </a:moveTo>
                  <a:cubicBezTo>
                    <a:pt x="95" y="299"/>
                    <a:pt x="96" y="301"/>
                    <a:pt x="96" y="299"/>
                  </a:cubicBezTo>
                  <a:cubicBezTo>
                    <a:pt x="97" y="300"/>
                    <a:pt x="97" y="300"/>
                    <a:pt x="97" y="300"/>
                  </a:cubicBezTo>
                  <a:cubicBezTo>
                    <a:pt x="96" y="300"/>
                    <a:pt x="96" y="301"/>
                    <a:pt x="97" y="301"/>
                  </a:cubicBezTo>
                  <a:cubicBezTo>
                    <a:pt x="96" y="300"/>
                    <a:pt x="95" y="301"/>
                    <a:pt x="94" y="299"/>
                  </a:cubicBezTo>
                  <a:close/>
                  <a:moveTo>
                    <a:pt x="68" y="323"/>
                  </a:moveTo>
                  <a:cubicBezTo>
                    <a:pt x="70" y="324"/>
                    <a:pt x="72" y="331"/>
                    <a:pt x="73" y="334"/>
                  </a:cubicBezTo>
                  <a:cubicBezTo>
                    <a:pt x="71" y="332"/>
                    <a:pt x="70" y="328"/>
                    <a:pt x="68" y="323"/>
                  </a:cubicBezTo>
                  <a:close/>
                  <a:moveTo>
                    <a:pt x="49" y="342"/>
                  </a:moveTo>
                  <a:cubicBezTo>
                    <a:pt x="50" y="342"/>
                    <a:pt x="52" y="343"/>
                    <a:pt x="53" y="346"/>
                  </a:cubicBezTo>
                  <a:cubicBezTo>
                    <a:pt x="55" y="348"/>
                    <a:pt x="56" y="351"/>
                    <a:pt x="57" y="353"/>
                  </a:cubicBezTo>
                  <a:cubicBezTo>
                    <a:pt x="56" y="354"/>
                    <a:pt x="55" y="352"/>
                    <a:pt x="53" y="351"/>
                  </a:cubicBezTo>
                  <a:cubicBezTo>
                    <a:pt x="51" y="347"/>
                    <a:pt x="50" y="344"/>
                    <a:pt x="49" y="342"/>
                  </a:cubicBezTo>
                  <a:close/>
                  <a:moveTo>
                    <a:pt x="98" y="309"/>
                  </a:moveTo>
                  <a:cubicBezTo>
                    <a:pt x="99" y="309"/>
                    <a:pt x="102" y="315"/>
                    <a:pt x="102" y="317"/>
                  </a:cubicBezTo>
                  <a:cubicBezTo>
                    <a:pt x="100" y="316"/>
                    <a:pt x="98" y="310"/>
                    <a:pt x="98" y="309"/>
                  </a:cubicBezTo>
                  <a:close/>
                  <a:moveTo>
                    <a:pt x="74" y="337"/>
                  </a:moveTo>
                  <a:cubicBezTo>
                    <a:pt x="75" y="336"/>
                    <a:pt x="74" y="336"/>
                    <a:pt x="73" y="334"/>
                  </a:cubicBezTo>
                  <a:cubicBezTo>
                    <a:pt x="75" y="335"/>
                    <a:pt x="75" y="338"/>
                    <a:pt x="76" y="338"/>
                  </a:cubicBezTo>
                  <a:cubicBezTo>
                    <a:pt x="77" y="340"/>
                    <a:pt x="75" y="338"/>
                    <a:pt x="74" y="337"/>
                  </a:cubicBezTo>
                  <a:close/>
                  <a:moveTo>
                    <a:pt x="57" y="355"/>
                  </a:moveTo>
                  <a:cubicBezTo>
                    <a:pt x="58" y="354"/>
                    <a:pt x="58" y="354"/>
                    <a:pt x="58" y="354"/>
                  </a:cubicBezTo>
                  <a:cubicBezTo>
                    <a:pt x="59" y="356"/>
                    <a:pt x="58" y="356"/>
                    <a:pt x="58" y="357"/>
                  </a:cubicBezTo>
                  <a:cubicBezTo>
                    <a:pt x="58" y="357"/>
                    <a:pt x="57" y="356"/>
                    <a:pt x="57" y="355"/>
                  </a:cubicBezTo>
                  <a:close/>
                  <a:moveTo>
                    <a:pt x="76" y="340"/>
                  </a:moveTo>
                  <a:cubicBezTo>
                    <a:pt x="77" y="340"/>
                    <a:pt x="80" y="343"/>
                    <a:pt x="80" y="345"/>
                  </a:cubicBezTo>
                  <a:cubicBezTo>
                    <a:pt x="78" y="344"/>
                    <a:pt x="78" y="342"/>
                    <a:pt x="76" y="340"/>
                  </a:cubicBezTo>
                  <a:close/>
                  <a:moveTo>
                    <a:pt x="103" y="320"/>
                  </a:moveTo>
                  <a:cubicBezTo>
                    <a:pt x="103" y="320"/>
                    <a:pt x="104" y="322"/>
                    <a:pt x="105" y="323"/>
                  </a:cubicBezTo>
                  <a:cubicBezTo>
                    <a:pt x="104" y="324"/>
                    <a:pt x="103" y="321"/>
                    <a:pt x="103" y="320"/>
                  </a:cubicBezTo>
                  <a:close/>
                  <a:moveTo>
                    <a:pt x="68" y="351"/>
                  </a:moveTo>
                  <a:cubicBezTo>
                    <a:pt x="68" y="351"/>
                    <a:pt x="69" y="351"/>
                    <a:pt x="69" y="352"/>
                  </a:cubicBezTo>
                  <a:cubicBezTo>
                    <a:pt x="72" y="355"/>
                    <a:pt x="69" y="355"/>
                    <a:pt x="68" y="351"/>
                  </a:cubicBezTo>
                  <a:close/>
                  <a:moveTo>
                    <a:pt x="79" y="357"/>
                  </a:moveTo>
                  <a:cubicBezTo>
                    <a:pt x="77" y="356"/>
                    <a:pt x="76" y="353"/>
                    <a:pt x="74" y="352"/>
                  </a:cubicBezTo>
                  <a:cubicBezTo>
                    <a:pt x="73" y="350"/>
                    <a:pt x="75" y="350"/>
                    <a:pt x="74" y="348"/>
                  </a:cubicBezTo>
                  <a:cubicBezTo>
                    <a:pt x="76" y="350"/>
                    <a:pt x="78" y="352"/>
                    <a:pt x="79" y="352"/>
                  </a:cubicBezTo>
                  <a:cubicBezTo>
                    <a:pt x="77" y="350"/>
                    <a:pt x="76" y="350"/>
                    <a:pt x="74" y="346"/>
                  </a:cubicBezTo>
                  <a:cubicBezTo>
                    <a:pt x="74" y="346"/>
                    <a:pt x="75" y="347"/>
                    <a:pt x="76" y="347"/>
                  </a:cubicBezTo>
                  <a:cubicBezTo>
                    <a:pt x="77" y="348"/>
                    <a:pt x="76" y="348"/>
                    <a:pt x="77" y="350"/>
                  </a:cubicBezTo>
                  <a:cubicBezTo>
                    <a:pt x="77" y="348"/>
                    <a:pt x="78" y="350"/>
                    <a:pt x="80" y="352"/>
                  </a:cubicBezTo>
                  <a:cubicBezTo>
                    <a:pt x="81" y="354"/>
                    <a:pt x="82" y="356"/>
                    <a:pt x="83" y="358"/>
                  </a:cubicBezTo>
                  <a:cubicBezTo>
                    <a:pt x="82" y="358"/>
                    <a:pt x="81" y="356"/>
                    <a:pt x="80" y="354"/>
                  </a:cubicBezTo>
                  <a:cubicBezTo>
                    <a:pt x="79" y="353"/>
                    <a:pt x="79" y="355"/>
                    <a:pt x="79" y="354"/>
                  </a:cubicBezTo>
                  <a:cubicBezTo>
                    <a:pt x="78" y="354"/>
                    <a:pt x="80" y="356"/>
                    <a:pt x="81" y="358"/>
                  </a:cubicBezTo>
                  <a:cubicBezTo>
                    <a:pt x="82" y="360"/>
                    <a:pt x="80" y="358"/>
                    <a:pt x="81" y="360"/>
                  </a:cubicBezTo>
                  <a:cubicBezTo>
                    <a:pt x="81" y="360"/>
                    <a:pt x="79" y="357"/>
                    <a:pt x="79" y="357"/>
                  </a:cubicBezTo>
                  <a:close/>
                  <a:moveTo>
                    <a:pt x="138" y="308"/>
                  </a:moveTo>
                  <a:cubicBezTo>
                    <a:pt x="138" y="308"/>
                    <a:pt x="139" y="309"/>
                    <a:pt x="138" y="308"/>
                  </a:cubicBezTo>
                  <a:cubicBezTo>
                    <a:pt x="139" y="308"/>
                    <a:pt x="140" y="309"/>
                    <a:pt x="141" y="310"/>
                  </a:cubicBezTo>
                  <a:cubicBezTo>
                    <a:pt x="140" y="312"/>
                    <a:pt x="138" y="308"/>
                    <a:pt x="139" y="309"/>
                  </a:cubicBezTo>
                  <a:cubicBezTo>
                    <a:pt x="138" y="310"/>
                    <a:pt x="138" y="308"/>
                    <a:pt x="138" y="308"/>
                  </a:cubicBezTo>
                  <a:close/>
                  <a:moveTo>
                    <a:pt x="85" y="360"/>
                  </a:moveTo>
                  <a:cubicBezTo>
                    <a:pt x="85" y="360"/>
                    <a:pt x="85" y="360"/>
                    <a:pt x="84" y="359"/>
                  </a:cubicBezTo>
                  <a:cubicBezTo>
                    <a:pt x="84" y="360"/>
                    <a:pt x="85" y="361"/>
                    <a:pt x="84" y="361"/>
                  </a:cubicBezTo>
                  <a:cubicBezTo>
                    <a:pt x="82" y="358"/>
                    <a:pt x="85" y="358"/>
                    <a:pt x="82" y="355"/>
                  </a:cubicBezTo>
                  <a:cubicBezTo>
                    <a:pt x="84" y="357"/>
                    <a:pt x="86" y="360"/>
                    <a:pt x="88" y="364"/>
                  </a:cubicBezTo>
                  <a:cubicBezTo>
                    <a:pt x="90" y="367"/>
                    <a:pt x="93" y="371"/>
                    <a:pt x="96" y="374"/>
                  </a:cubicBezTo>
                  <a:cubicBezTo>
                    <a:pt x="95" y="374"/>
                    <a:pt x="96" y="374"/>
                    <a:pt x="96" y="375"/>
                  </a:cubicBezTo>
                  <a:cubicBezTo>
                    <a:pt x="95" y="374"/>
                    <a:pt x="94" y="373"/>
                    <a:pt x="93" y="374"/>
                  </a:cubicBezTo>
                  <a:cubicBezTo>
                    <a:pt x="92" y="373"/>
                    <a:pt x="93" y="372"/>
                    <a:pt x="93" y="372"/>
                  </a:cubicBezTo>
                  <a:cubicBezTo>
                    <a:pt x="92" y="371"/>
                    <a:pt x="91" y="371"/>
                    <a:pt x="89" y="369"/>
                  </a:cubicBezTo>
                  <a:cubicBezTo>
                    <a:pt x="90" y="365"/>
                    <a:pt x="85" y="363"/>
                    <a:pt x="85" y="360"/>
                  </a:cubicBezTo>
                  <a:close/>
                  <a:moveTo>
                    <a:pt x="82" y="362"/>
                  </a:moveTo>
                  <a:cubicBezTo>
                    <a:pt x="83" y="363"/>
                    <a:pt x="82" y="362"/>
                    <a:pt x="83" y="362"/>
                  </a:cubicBezTo>
                  <a:cubicBezTo>
                    <a:pt x="83" y="365"/>
                    <a:pt x="90" y="371"/>
                    <a:pt x="90" y="373"/>
                  </a:cubicBezTo>
                  <a:cubicBezTo>
                    <a:pt x="87" y="371"/>
                    <a:pt x="84" y="365"/>
                    <a:pt x="82" y="362"/>
                  </a:cubicBezTo>
                  <a:close/>
                  <a:moveTo>
                    <a:pt x="80" y="373"/>
                  </a:moveTo>
                  <a:cubicBezTo>
                    <a:pt x="80" y="372"/>
                    <a:pt x="82" y="376"/>
                    <a:pt x="84" y="378"/>
                  </a:cubicBezTo>
                  <a:cubicBezTo>
                    <a:pt x="83" y="379"/>
                    <a:pt x="81" y="375"/>
                    <a:pt x="80" y="373"/>
                  </a:cubicBezTo>
                  <a:close/>
                  <a:moveTo>
                    <a:pt x="84" y="369"/>
                  </a:moveTo>
                  <a:cubicBezTo>
                    <a:pt x="85" y="368"/>
                    <a:pt x="85" y="368"/>
                    <a:pt x="85" y="368"/>
                  </a:cubicBezTo>
                  <a:cubicBezTo>
                    <a:pt x="87" y="371"/>
                    <a:pt x="86" y="373"/>
                    <a:pt x="84" y="369"/>
                  </a:cubicBezTo>
                  <a:close/>
                  <a:moveTo>
                    <a:pt x="142" y="319"/>
                  </a:moveTo>
                  <a:cubicBezTo>
                    <a:pt x="143" y="319"/>
                    <a:pt x="144" y="320"/>
                    <a:pt x="146" y="321"/>
                  </a:cubicBezTo>
                  <a:cubicBezTo>
                    <a:pt x="146" y="323"/>
                    <a:pt x="145" y="322"/>
                    <a:pt x="144" y="322"/>
                  </a:cubicBezTo>
                  <a:lnTo>
                    <a:pt x="142" y="319"/>
                  </a:lnTo>
                  <a:close/>
                  <a:moveTo>
                    <a:pt x="89" y="374"/>
                  </a:moveTo>
                  <a:cubicBezTo>
                    <a:pt x="88" y="373"/>
                    <a:pt x="89" y="375"/>
                    <a:pt x="88" y="374"/>
                  </a:cubicBezTo>
                  <a:cubicBezTo>
                    <a:pt x="86" y="373"/>
                    <a:pt x="88" y="371"/>
                    <a:pt x="89" y="374"/>
                  </a:cubicBezTo>
                  <a:close/>
                  <a:moveTo>
                    <a:pt x="83" y="379"/>
                  </a:moveTo>
                  <a:cubicBezTo>
                    <a:pt x="84" y="379"/>
                    <a:pt x="87" y="383"/>
                    <a:pt x="86" y="383"/>
                  </a:cubicBezTo>
                  <a:cubicBezTo>
                    <a:pt x="84" y="382"/>
                    <a:pt x="83" y="380"/>
                    <a:pt x="83" y="379"/>
                  </a:cubicBezTo>
                  <a:close/>
                  <a:moveTo>
                    <a:pt x="146" y="324"/>
                  </a:moveTo>
                  <a:cubicBezTo>
                    <a:pt x="145" y="323"/>
                    <a:pt x="147" y="324"/>
                    <a:pt x="146" y="323"/>
                  </a:cubicBezTo>
                  <a:cubicBezTo>
                    <a:pt x="147" y="323"/>
                    <a:pt x="148" y="326"/>
                    <a:pt x="148" y="325"/>
                  </a:cubicBezTo>
                  <a:cubicBezTo>
                    <a:pt x="149" y="326"/>
                    <a:pt x="148" y="326"/>
                    <a:pt x="149" y="327"/>
                  </a:cubicBezTo>
                  <a:cubicBezTo>
                    <a:pt x="150" y="328"/>
                    <a:pt x="149" y="326"/>
                    <a:pt x="150" y="327"/>
                  </a:cubicBezTo>
                  <a:cubicBezTo>
                    <a:pt x="150" y="327"/>
                    <a:pt x="150" y="328"/>
                    <a:pt x="151" y="329"/>
                  </a:cubicBezTo>
                  <a:cubicBezTo>
                    <a:pt x="150" y="328"/>
                    <a:pt x="150" y="329"/>
                    <a:pt x="150" y="329"/>
                  </a:cubicBezTo>
                  <a:cubicBezTo>
                    <a:pt x="152" y="330"/>
                    <a:pt x="151" y="329"/>
                    <a:pt x="152" y="332"/>
                  </a:cubicBezTo>
                  <a:cubicBezTo>
                    <a:pt x="152" y="332"/>
                    <a:pt x="151" y="331"/>
                    <a:pt x="150" y="330"/>
                  </a:cubicBezTo>
                  <a:cubicBezTo>
                    <a:pt x="150" y="330"/>
                    <a:pt x="150" y="331"/>
                    <a:pt x="150" y="331"/>
                  </a:cubicBezTo>
                  <a:cubicBezTo>
                    <a:pt x="149" y="331"/>
                    <a:pt x="150" y="329"/>
                    <a:pt x="148" y="327"/>
                  </a:cubicBezTo>
                  <a:cubicBezTo>
                    <a:pt x="149" y="327"/>
                    <a:pt x="147" y="326"/>
                    <a:pt x="146" y="324"/>
                  </a:cubicBezTo>
                  <a:close/>
                  <a:moveTo>
                    <a:pt x="119" y="351"/>
                  </a:moveTo>
                  <a:cubicBezTo>
                    <a:pt x="120" y="350"/>
                    <a:pt x="120" y="352"/>
                    <a:pt x="122" y="353"/>
                  </a:cubicBezTo>
                  <a:cubicBezTo>
                    <a:pt x="122" y="355"/>
                    <a:pt x="120" y="352"/>
                    <a:pt x="119" y="351"/>
                  </a:cubicBezTo>
                  <a:close/>
                  <a:moveTo>
                    <a:pt x="94" y="377"/>
                  </a:moveTo>
                  <a:cubicBezTo>
                    <a:pt x="95" y="376"/>
                    <a:pt x="96" y="378"/>
                    <a:pt x="97" y="379"/>
                  </a:cubicBezTo>
                  <a:cubicBezTo>
                    <a:pt x="97" y="380"/>
                    <a:pt x="95" y="379"/>
                    <a:pt x="94" y="377"/>
                  </a:cubicBezTo>
                  <a:close/>
                  <a:moveTo>
                    <a:pt x="99" y="375"/>
                  </a:moveTo>
                  <a:cubicBezTo>
                    <a:pt x="100" y="377"/>
                    <a:pt x="100" y="377"/>
                    <a:pt x="102" y="380"/>
                  </a:cubicBezTo>
                  <a:cubicBezTo>
                    <a:pt x="100" y="381"/>
                    <a:pt x="98" y="375"/>
                    <a:pt x="99" y="375"/>
                  </a:cubicBezTo>
                  <a:close/>
                  <a:moveTo>
                    <a:pt x="130" y="344"/>
                  </a:moveTo>
                  <a:cubicBezTo>
                    <a:pt x="130" y="344"/>
                    <a:pt x="130" y="344"/>
                    <a:pt x="131" y="345"/>
                  </a:cubicBezTo>
                  <a:cubicBezTo>
                    <a:pt x="131" y="344"/>
                    <a:pt x="131" y="344"/>
                    <a:pt x="131" y="344"/>
                  </a:cubicBezTo>
                  <a:cubicBezTo>
                    <a:pt x="132" y="343"/>
                    <a:pt x="132" y="345"/>
                    <a:pt x="132" y="346"/>
                  </a:cubicBezTo>
                  <a:cubicBezTo>
                    <a:pt x="131" y="346"/>
                    <a:pt x="131" y="345"/>
                    <a:pt x="130" y="344"/>
                  </a:cubicBezTo>
                  <a:close/>
                  <a:moveTo>
                    <a:pt x="106" y="408"/>
                  </a:moveTo>
                  <a:cubicBezTo>
                    <a:pt x="104" y="407"/>
                    <a:pt x="111" y="414"/>
                    <a:pt x="107" y="411"/>
                  </a:cubicBezTo>
                  <a:cubicBezTo>
                    <a:pt x="108" y="412"/>
                    <a:pt x="108" y="412"/>
                    <a:pt x="109" y="413"/>
                  </a:cubicBezTo>
                  <a:cubicBezTo>
                    <a:pt x="109" y="413"/>
                    <a:pt x="109" y="412"/>
                    <a:pt x="109" y="412"/>
                  </a:cubicBezTo>
                  <a:cubicBezTo>
                    <a:pt x="111" y="414"/>
                    <a:pt x="113" y="417"/>
                    <a:pt x="114" y="416"/>
                  </a:cubicBezTo>
                  <a:cubicBezTo>
                    <a:pt x="115" y="418"/>
                    <a:pt x="115" y="418"/>
                    <a:pt x="118" y="420"/>
                  </a:cubicBezTo>
                  <a:cubicBezTo>
                    <a:pt x="117" y="420"/>
                    <a:pt x="117" y="420"/>
                    <a:pt x="116" y="419"/>
                  </a:cubicBezTo>
                  <a:cubicBezTo>
                    <a:pt x="115" y="418"/>
                    <a:pt x="114" y="417"/>
                    <a:pt x="114" y="417"/>
                  </a:cubicBezTo>
                  <a:cubicBezTo>
                    <a:pt x="115" y="420"/>
                    <a:pt x="117" y="420"/>
                    <a:pt x="118" y="422"/>
                  </a:cubicBezTo>
                  <a:cubicBezTo>
                    <a:pt x="119" y="422"/>
                    <a:pt x="116" y="420"/>
                    <a:pt x="117" y="420"/>
                  </a:cubicBezTo>
                  <a:cubicBezTo>
                    <a:pt x="119" y="422"/>
                    <a:pt x="119" y="423"/>
                    <a:pt x="121" y="425"/>
                  </a:cubicBezTo>
                  <a:cubicBezTo>
                    <a:pt x="122" y="427"/>
                    <a:pt x="119" y="424"/>
                    <a:pt x="119" y="424"/>
                  </a:cubicBezTo>
                  <a:cubicBezTo>
                    <a:pt x="119" y="425"/>
                    <a:pt x="121" y="426"/>
                    <a:pt x="122" y="427"/>
                  </a:cubicBezTo>
                  <a:cubicBezTo>
                    <a:pt x="123" y="428"/>
                    <a:pt x="120" y="425"/>
                    <a:pt x="123" y="426"/>
                  </a:cubicBezTo>
                  <a:cubicBezTo>
                    <a:pt x="124" y="428"/>
                    <a:pt x="123" y="428"/>
                    <a:pt x="127" y="431"/>
                  </a:cubicBezTo>
                  <a:cubicBezTo>
                    <a:pt x="126" y="430"/>
                    <a:pt x="126" y="431"/>
                    <a:pt x="126" y="431"/>
                  </a:cubicBezTo>
                  <a:cubicBezTo>
                    <a:pt x="128" y="433"/>
                    <a:pt x="127" y="431"/>
                    <a:pt x="129" y="432"/>
                  </a:cubicBezTo>
                  <a:cubicBezTo>
                    <a:pt x="133" y="438"/>
                    <a:pt x="140" y="442"/>
                    <a:pt x="146" y="447"/>
                  </a:cubicBezTo>
                  <a:cubicBezTo>
                    <a:pt x="146" y="447"/>
                    <a:pt x="151" y="450"/>
                    <a:pt x="150" y="451"/>
                  </a:cubicBezTo>
                  <a:cubicBezTo>
                    <a:pt x="153" y="452"/>
                    <a:pt x="152" y="451"/>
                    <a:pt x="155" y="453"/>
                  </a:cubicBezTo>
                  <a:cubicBezTo>
                    <a:pt x="156" y="455"/>
                    <a:pt x="159" y="457"/>
                    <a:pt x="163" y="460"/>
                  </a:cubicBezTo>
                  <a:cubicBezTo>
                    <a:pt x="167" y="462"/>
                    <a:pt x="172" y="464"/>
                    <a:pt x="174" y="466"/>
                  </a:cubicBezTo>
                  <a:cubicBezTo>
                    <a:pt x="174" y="467"/>
                    <a:pt x="173" y="467"/>
                    <a:pt x="172" y="466"/>
                  </a:cubicBezTo>
                  <a:cubicBezTo>
                    <a:pt x="172" y="466"/>
                    <a:pt x="172" y="466"/>
                    <a:pt x="172" y="467"/>
                  </a:cubicBezTo>
                  <a:cubicBezTo>
                    <a:pt x="174" y="467"/>
                    <a:pt x="182" y="470"/>
                    <a:pt x="184" y="473"/>
                  </a:cubicBezTo>
                  <a:cubicBezTo>
                    <a:pt x="188" y="473"/>
                    <a:pt x="191" y="476"/>
                    <a:pt x="195" y="478"/>
                  </a:cubicBezTo>
                  <a:cubicBezTo>
                    <a:pt x="195" y="478"/>
                    <a:pt x="193" y="478"/>
                    <a:pt x="193" y="478"/>
                  </a:cubicBezTo>
                  <a:cubicBezTo>
                    <a:pt x="192" y="477"/>
                    <a:pt x="190" y="476"/>
                    <a:pt x="188" y="476"/>
                  </a:cubicBezTo>
                  <a:cubicBezTo>
                    <a:pt x="188" y="476"/>
                    <a:pt x="189" y="477"/>
                    <a:pt x="191" y="478"/>
                  </a:cubicBezTo>
                  <a:cubicBezTo>
                    <a:pt x="188" y="477"/>
                    <a:pt x="184" y="475"/>
                    <a:pt x="180" y="473"/>
                  </a:cubicBezTo>
                  <a:cubicBezTo>
                    <a:pt x="181" y="473"/>
                    <a:pt x="180" y="472"/>
                    <a:pt x="180" y="472"/>
                  </a:cubicBezTo>
                  <a:cubicBezTo>
                    <a:pt x="179" y="472"/>
                    <a:pt x="177" y="470"/>
                    <a:pt x="177" y="470"/>
                  </a:cubicBezTo>
                  <a:cubicBezTo>
                    <a:pt x="175" y="469"/>
                    <a:pt x="171" y="467"/>
                    <a:pt x="167" y="465"/>
                  </a:cubicBezTo>
                  <a:cubicBezTo>
                    <a:pt x="164" y="463"/>
                    <a:pt x="161" y="461"/>
                    <a:pt x="161" y="464"/>
                  </a:cubicBezTo>
                  <a:cubicBezTo>
                    <a:pt x="156" y="460"/>
                    <a:pt x="154" y="459"/>
                    <a:pt x="149" y="457"/>
                  </a:cubicBezTo>
                  <a:cubicBezTo>
                    <a:pt x="148" y="456"/>
                    <a:pt x="146" y="455"/>
                    <a:pt x="146" y="454"/>
                  </a:cubicBezTo>
                  <a:cubicBezTo>
                    <a:pt x="144" y="454"/>
                    <a:pt x="137" y="449"/>
                    <a:pt x="134" y="445"/>
                  </a:cubicBezTo>
                  <a:cubicBezTo>
                    <a:pt x="133" y="444"/>
                    <a:pt x="133" y="445"/>
                    <a:pt x="132" y="444"/>
                  </a:cubicBezTo>
                  <a:cubicBezTo>
                    <a:pt x="129" y="442"/>
                    <a:pt x="126" y="439"/>
                    <a:pt x="123" y="436"/>
                  </a:cubicBezTo>
                  <a:cubicBezTo>
                    <a:pt x="120" y="434"/>
                    <a:pt x="117" y="431"/>
                    <a:pt x="115" y="429"/>
                  </a:cubicBezTo>
                  <a:cubicBezTo>
                    <a:pt x="115" y="428"/>
                    <a:pt x="112" y="424"/>
                    <a:pt x="109" y="422"/>
                  </a:cubicBezTo>
                  <a:cubicBezTo>
                    <a:pt x="107" y="419"/>
                    <a:pt x="100" y="411"/>
                    <a:pt x="97" y="409"/>
                  </a:cubicBezTo>
                  <a:cubicBezTo>
                    <a:pt x="94" y="407"/>
                    <a:pt x="97" y="409"/>
                    <a:pt x="97" y="408"/>
                  </a:cubicBezTo>
                  <a:cubicBezTo>
                    <a:pt x="95" y="406"/>
                    <a:pt x="90" y="402"/>
                    <a:pt x="89" y="399"/>
                  </a:cubicBezTo>
                  <a:cubicBezTo>
                    <a:pt x="92" y="401"/>
                    <a:pt x="88" y="395"/>
                    <a:pt x="86" y="392"/>
                  </a:cubicBezTo>
                  <a:cubicBezTo>
                    <a:pt x="89" y="394"/>
                    <a:pt x="90" y="398"/>
                    <a:pt x="91" y="400"/>
                  </a:cubicBezTo>
                  <a:cubicBezTo>
                    <a:pt x="92" y="400"/>
                    <a:pt x="93" y="400"/>
                    <a:pt x="95" y="402"/>
                  </a:cubicBezTo>
                  <a:cubicBezTo>
                    <a:pt x="94" y="402"/>
                    <a:pt x="94" y="402"/>
                    <a:pt x="94" y="402"/>
                  </a:cubicBezTo>
                  <a:cubicBezTo>
                    <a:pt x="102" y="410"/>
                    <a:pt x="109" y="417"/>
                    <a:pt x="115" y="424"/>
                  </a:cubicBezTo>
                  <a:cubicBezTo>
                    <a:pt x="117" y="425"/>
                    <a:pt x="120" y="428"/>
                    <a:pt x="121" y="428"/>
                  </a:cubicBezTo>
                  <a:cubicBezTo>
                    <a:pt x="119" y="425"/>
                    <a:pt x="116" y="423"/>
                    <a:pt x="113" y="420"/>
                  </a:cubicBezTo>
                  <a:cubicBezTo>
                    <a:pt x="110" y="417"/>
                    <a:pt x="108" y="414"/>
                    <a:pt x="105" y="412"/>
                  </a:cubicBezTo>
                  <a:cubicBezTo>
                    <a:pt x="105" y="412"/>
                    <a:pt x="106" y="413"/>
                    <a:pt x="106" y="412"/>
                  </a:cubicBezTo>
                  <a:cubicBezTo>
                    <a:pt x="106" y="412"/>
                    <a:pt x="105" y="411"/>
                    <a:pt x="103" y="410"/>
                  </a:cubicBezTo>
                  <a:cubicBezTo>
                    <a:pt x="102" y="408"/>
                    <a:pt x="101" y="407"/>
                    <a:pt x="102" y="407"/>
                  </a:cubicBezTo>
                  <a:cubicBezTo>
                    <a:pt x="99" y="406"/>
                    <a:pt x="99" y="403"/>
                    <a:pt x="97" y="403"/>
                  </a:cubicBezTo>
                  <a:cubicBezTo>
                    <a:pt x="94" y="401"/>
                    <a:pt x="92" y="398"/>
                    <a:pt x="93" y="397"/>
                  </a:cubicBezTo>
                  <a:cubicBezTo>
                    <a:pt x="94" y="399"/>
                    <a:pt x="94" y="400"/>
                    <a:pt x="96" y="400"/>
                  </a:cubicBezTo>
                  <a:cubicBezTo>
                    <a:pt x="94" y="398"/>
                    <a:pt x="94" y="397"/>
                    <a:pt x="93" y="395"/>
                  </a:cubicBezTo>
                  <a:cubicBezTo>
                    <a:pt x="93" y="395"/>
                    <a:pt x="93" y="397"/>
                    <a:pt x="91" y="396"/>
                  </a:cubicBezTo>
                  <a:cubicBezTo>
                    <a:pt x="89" y="393"/>
                    <a:pt x="89" y="391"/>
                    <a:pt x="88" y="389"/>
                  </a:cubicBezTo>
                  <a:cubicBezTo>
                    <a:pt x="89" y="390"/>
                    <a:pt x="91" y="392"/>
                    <a:pt x="93" y="392"/>
                  </a:cubicBezTo>
                  <a:cubicBezTo>
                    <a:pt x="94" y="394"/>
                    <a:pt x="93" y="394"/>
                    <a:pt x="93" y="394"/>
                  </a:cubicBezTo>
                  <a:cubicBezTo>
                    <a:pt x="97" y="397"/>
                    <a:pt x="96" y="398"/>
                    <a:pt x="100" y="402"/>
                  </a:cubicBezTo>
                  <a:cubicBezTo>
                    <a:pt x="101" y="401"/>
                    <a:pt x="100" y="400"/>
                    <a:pt x="102" y="400"/>
                  </a:cubicBezTo>
                  <a:cubicBezTo>
                    <a:pt x="104" y="403"/>
                    <a:pt x="103" y="403"/>
                    <a:pt x="104" y="406"/>
                  </a:cubicBezTo>
                  <a:cubicBezTo>
                    <a:pt x="102" y="404"/>
                    <a:pt x="104" y="404"/>
                    <a:pt x="102" y="403"/>
                  </a:cubicBezTo>
                  <a:cubicBezTo>
                    <a:pt x="101" y="402"/>
                    <a:pt x="102" y="404"/>
                    <a:pt x="101" y="403"/>
                  </a:cubicBezTo>
                  <a:cubicBezTo>
                    <a:pt x="103" y="406"/>
                    <a:pt x="106" y="406"/>
                    <a:pt x="108" y="410"/>
                  </a:cubicBezTo>
                  <a:cubicBezTo>
                    <a:pt x="109" y="411"/>
                    <a:pt x="106" y="408"/>
                    <a:pt x="106" y="408"/>
                  </a:cubicBezTo>
                  <a:close/>
                  <a:moveTo>
                    <a:pt x="93" y="389"/>
                  </a:moveTo>
                  <a:cubicBezTo>
                    <a:pt x="94" y="390"/>
                    <a:pt x="95" y="391"/>
                    <a:pt x="96" y="393"/>
                  </a:cubicBezTo>
                  <a:cubicBezTo>
                    <a:pt x="95" y="392"/>
                    <a:pt x="93" y="391"/>
                    <a:pt x="93" y="389"/>
                  </a:cubicBezTo>
                  <a:close/>
                  <a:moveTo>
                    <a:pt x="104" y="379"/>
                  </a:moveTo>
                  <a:cubicBezTo>
                    <a:pt x="104" y="380"/>
                    <a:pt x="104" y="381"/>
                    <a:pt x="103" y="381"/>
                  </a:cubicBezTo>
                  <a:cubicBezTo>
                    <a:pt x="104" y="382"/>
                    <a:pt x="104" y="382"/>
                    <a:pt x="104" y="382"/>
                  </a:cubicBezTo>
                  <a:cubicBezTo>
                    <a:pt x="105" y="383"/>
                    <a:pt x="104" y="382"/>
                    <a:pt x="105" y="381"/>
                  </a:cubicBezTo>
                  <a:cubicBezTo>
                    <a:pt x="106" y="383"/>
                    <a:pt x="105" y="383"/>
                    <a:pt x="107" y="385"/>
                  </a:cubicBezTo>
                  <a:cubicBezTo>
                    <a:pt x="107" y="385"/>
                    <a:pt x="106" y="384"/>
                    <a:pt x="106" y="384"/>
                  </a:cubicBezTo>
                  <a:cubicBezTo>
                    <a:pt x="106" y="385"/>
                    <a:pt x="108" y="385"/>
                    <a:pt x="109" y="388"/>
                  </a:cubicBezTo>
                  <a:cubicBezTo>
                    <a:pt x="106" y="387"/>
                    <a:pt x="104" y="383"/>
                    <a:pt x="102" y="380"/>
                  </a:cubicBezTo>
                  <a:cubicBezTo>
                    <a:pt x="104" y="381"/>
                    <a:pt x="102" y="378"/>
                    <a:pt x="104" y="379"/>
                  </a:cubicBezTo>
                  <a:close/>
                  <a:moveTo>
                    <a:pt x="101" y="383"/>
                  </a:moveTo>
                  <a:cubicBezTo>
                    <a:pt x="102" y="382"/>
                    <a:pt x="106" y="388"/>
                    <a:pt x="106" y="389"/>
                  </a:cubicBezTo>
                  <a:cubicBezTo>
                    <a:pt x="104" y="387"/>
                    <a:pt x="103" y="385"/>
                    <a:pt x="101" y="383"/>
                  </a:cubicBezTo>
                  <a:close/>
                  <a:moveTo>
                    <a:pt x="94" y="393"/>
                  </a:moveTo>
                  <a:cubicBezTo>
                    <a:pt x="95" y="392"/>
                    <a:pt x="98" y="395"/>
                    <a:pt x="97" y="396"/>
                  </a:cubicBezTo>
                  <a:cubicBezTo>
                    <a:pt x="94" y="394"/>
                    <a:pt x="96" y="394"/>
                    <a:pt x="94" y="393"/>
                  </a:cubicBezTo>
                  <a:close/>
                  <a:moveTo>
                    <a:pt x="152" y="334"/>
                  </a:moveTo>
                  <a:cubicBezTo>
                    <a:pt x="151" y="334"/>
                    <a:pt x="151" y="333"/>
                    <a:pt x="151" y="332"/>
                  </a:cubicBezTo>
                  <a:cubicBezTo>
                    <a:pt x="151" y="332"/>
                    <a:pt x="152" y="333"/>
                    <a:pt x="152" y="333"/>
                  </a:cubicBezTo>
                  <a:cubicBezTo>
                    <a:pt x="153" y="334"/>
                    <a:pt x="153" y="333"/>
                    <a:pt x="154" y="335"/>
                  </a:cubicBezTo>
                  <a:cubicBezTo>
                    <a:pt x="154" y="335"/>
                    <a:pt x="154" y="335"/>
                    <a:pt x="154" y="335"/>
                  </a:cubicBezTo>
                  <a:cubicBezTo>
                    <a:pt x="153" y="334"/>
                    <a:pt x="152" y="334"/>
                    <a:pt x="152" y="334"/>
                  </a:cubicBezTo>
                  <a:close/>
                  <a:moveTo>
                    <a:pt x="97" y="393"/>
                  </a:moveTo>
                  <a:cubicBezTo>
                    <a:pt x="97" y="392"/>
                    <a:pt x="99" y="396"/>
                    <a:pt x="100" y="397"/>
                  </a:cubicBezTo>
                  <a:cubicBezTo>
                    <a:pt x="100" y="398"/>
                    <a:pt x="99" y="397"/>
                    <a:pt x="98" y="398"/>
                  </a:cubicBezTo>
                  <a:cubicBezTo>
                    <a:pt x="97" y="396"/>
                    <a:pt x="99" y="396"/>
                    <a:pt x="97" y="393"/>
                  </a:cubicBezTo>
                  <a:close/>
                  <a:moveTo>
                    <a:pt x="132" y="367"/>
                  </a:moveTo>
                  <a:cubicBezTo>
                    <a:pt x="132" y="366"/>
                    <a:pt x="130" y="364"/>
                    <a:pt x="130" y="363"/>
                  </a:cubicBezTo>
                  <a:cubicBezTo>
                    <a:pt x="130" y="362"/>
                    <a:pt x="132" y="365"/>
                    <a:pt x="133" y="365"/>
                  </a:cubicBezTo>
                  <a:cubicBezTo>
                    <a:pt x="132" y="366"/>
                    <a:pt x="133" y="367"/>
                    <a:pt x="132" y="368"/>
                  </a:cubicBezTo>
                  <a:cubicBezTo>
                    <a:pt x="134" y="368"/>
                    <a:pt x="135" y="368"/>
                    <a:pt x="136" y="370"/>
                  </a:cubicBezTo>
                  <a:cubicBezTo>
                    <a:pt x="135" y="371"/>
                    <a:pt x="133" y="368"/>
                    <a:pt x="134" y="371"/>
                  </a:cubicBezTo>
                  <a:cubicBezTo>
                    <a:pt x="133" y="371"/>
                    <a:pt x="133" y="371"/>
                    <a:pt x="132" y="369"/>
                  </a:cubicBezTo>
                  <a:cubicBezTo>
                    <a:pt x="132" y="369"/>
                    <a:pt x="133" y="369"/>
                    <a:pt x="133" y="369"/>
                  </a:cubicBezTo>
                  <a:cubicBezTo>
                    <a:pt x="132" y="368"/>
                    <a:pt x="130" y="368"/>
                    <a:pt x="129" y="366"/>
                  </a:cubicBezTo>
                  <a:cubicBezTo>
                    <a:pt x="131" y="368"/>
                    <a:pt x="130" y="365"/>
                    <a:pt x="132" y="367"/>
                  </a:cubicBezTo>
                  <a:close/>
                  <a:moveTo>
                    <a:pt x="104" y="404"/>
                  </a:moveTo>
                  <a:cubicBezTo>
                    <a:pt x="104" y="402"/>
                    <a:pt x="107" y="406"/>
                    <a:pt x="108" y="407"/>
                  </a:cubicBezTo>
                  <a:cubicBezTo>
                    <a:pt x="108" y="408"/>
                    <a:pt x="107" y="407"/>
                    <a:pt x="106" y="406"/>
                  </a:cubicBezTo>
                  <a:cubicBezTo>
                    <a:pt x="105" y="406"/>
                    <a:pt x="105" y="404"/>
                    <a:pt x="104" y="404"/>
                  </a:cubicBezTo>
                  <a:close/>
                  <a:moveTo>
                    <a:pt x="135" y="371"/>
                  </a:moveTo>
                  <a:cubicBezTo>
                    <a:pt x="136" y="371"/>
                    <a:pt x="137" y="371"/>
                    <a:pt x="137" y="371"/>
                  </a:cubicBezTo>
                  <a:cubicBezTo>
                    <a:pt x="139" y="372"/>
                    <a:pt x="138" y="373"/>
                    <a:pt x="139" y="374"/>
                  </a:cubicBezTo>
                  <a:cubicBezTo>
                    <a:pt x="139" y="374"/>
                    <a:pt x="136" y="371"/>
                    <a:pt x="137" y="373"/>
                  </a:cubicBezTo>
                  <a:cubicBezTo>
                    <a:pt x="137" y="373"/>
                    <a:pt x="136" y="372"/>
                    <a:pt x="135" y="371"/>
                  </a:cubicBezTo>
                  <a:close/>
                  <a:moveTo>
                    <a:pt x="139" y="375"/>
                  </a:moveTo>
                  <a:cubicBezTo>
                    <a:pt x="140" y="375"/>
                    <a:pt x="141" y="377"/>
                    <a:pt x="142" y="376"/>
                  </a:cubicBezTo>
                  <a:cubicBezTo>
                    <a:pt x="142" y="377"/>
                    <a:pt x="141" y="377"/>
                    <a:pt x="143" y="378"/>
                  </a:cubicBezTo>
                  <a:cubicBezTo>
                    <a:pt x="142" y="376"/>
                    <a:pt x="144" y="378"/>
                    <a:pt x="144" y="379"/>
                  </a:cubicBezTo>
                  <a:cubicBezTo>
                    <a:pt x="142" y="379"/>
                    <a:pt x="140" y="377"/>
                    <a:pt x="139" y="375"/>
                  </a:cubicBezTo>
                  <a:close/>
                  <a:moveTo>
                    <a:pt x="142" y="380"/>
                  </a:moveTo>
                  <a:cubicBezTo>
                    <a:pt x="142" y="380"/>
                    <a:pt x="141" y="379"/>
                    <a:pt x="140" y="378"/>
                  </a:cubicBezTo>
                  <a:cubicBezTo>
                    <a:pt x="140" y="377"/>
                    <a:pt x="140" y="377"/>
                    <a:pt x="140" y="377"/>
                  </a:cubicBezTo>
                  <a:cubicBezTo>
                    <a:pt x="141" y="378"/>
                    <a:pt x="141" y="378"/>
                    <a:pt x="142" y="379"/>
                  </a:cubicBezTo>
                  <a:cubicBezTo>
                    <a:pt x="140" y="379"/>
                    <a:pt x="141" y="379"/>
                    <a:pt x="142" y="380"/>
                  </a:cubicBezTo>
                  <a:close/>
                  <a:moveTo>
                    <a:pt x="114" y="415"/>
                  </a:moveTo>
                  <a:cubicBezTo>
                    <a:pt x="114" y="414"/>
                    <a:pt x="117" y="417"/>
                    <a:pt x="118" y="418"/>
                  </a:cubicBezTo>
                  <a:cubicBezTo>
                    <a:pt x="117" y="419"/>
                    <a:pt x="115" y="417"/>
                    <a:pt x="114" y="415"/>
                  </a:cubicBezTo>
                  <a:close/>
                  <a:moveTo>
                    <a:pt x="167" y="348"/>
                  </a:moveTo>
                  <a:cubicBezTo>
                    <a:pt x="168" y="347"/>
                    <a:pt x="168" y="348"/>
                    <a:pt x="169" y="347"/>
                  </a:cubicBezTo>
                  <a:cubicBezTo>
                    <a:pt x="170" y="348"/>
                    <a:pt x="172" y="350"/>
                    <a:pt x="172" y="351"/>
                  </a:cubicBezTo>
                  <a:cubicBezTo>
                    <a:pt x="169" y="347"/>
                    <a:pt x="169" y="349"/>
                    <a:pt x="167" y="348"/>
                  </a:cubicBezTo>
                  <a:close/>
                  <a:moveTo>
                    <a:pt x="150" y="371"/>
                  </a:moveTo>
                  <a:cubicBezTo>
                    <a:pt x="151" y="372"/>
                    <a:pt x="152" y="371"/>
                    <a:pt x="151" y="371"/>
                  </a:cubicBezTo>
                  <a:cubicBezTo>
                    <a:pt x="153" y="372"/>
                    <a:pt x="152" y="372"/>
                    <a:pt x="153" y="374"/>
                  </a:cubicBezTo>
                  <a:cubicBezTo>
                    <a:pt x="152" y="374"/>
                    <a:pt x="152" y="372"/>
                    <a:pt x="150" y="371"/>
                  </a:cubicBezTo>
                  <a:close/>
                  <a:moveTo>
                    <a:pt x="146" y="383"/>
                  </a:moveTo>
                  <a:cubicBezTo>
                    <a:pt x="147" y="382"/>
                    <a:pt x="149" y="385"/>
                    <a:pt x="149" y="384"/>
                  </a:cubicBezTo>
                  <a:cubicBezTo>
                    <a:pt x="151" y="386"/>
                    <a:pt x="149" y="385"/>
                    <a:pt x="150" y="386"/>
                  </a:cubicBezTo>
                  <a:cubicBezTo>
                    <a:pt x="151" y="387"/>
                    <a:pt x="153" y="389"/>
                    <a:pt x="154" y="390"/>
                  </a:cubicBezTo>
                  <a:cubicBezTo>
                    <a:pt x="151" y="389"/>
                    <a:pt x="149" y="386"/>
                    <a:pt x="146" y="383"/>
                  </a:cubicBezTo>
                  <a:close/>
                  <a:moveTo>
                    <a:pt x="149" y="384"/>
                  </a:moveTo>
                  <a:cubicBezTo>
                    <a:pt x="152" y="385"/>
                    <a:pt x="153" y="388"/>
                    <a:pt x="156" y="389"/>
                  </a:cubicBezTo>
                  <a:cubicBezTo>
                    <a:pt x="154" y="390"/>
                    <a:pt x="151" y="385"/>
                    <a:pt x="149" y="384"/>
                  </a:cubicBezTo>
                  <a:close/>
                  <a:moveTo>
                    <a:pt x="174" y="352"/>
                  </a:moveTo>
                  <a:cubicBezTo>
                    <a:pt x="175" y="353"/>
                    <a:pt x="174" y="354"/>
                    <a:pt x="175" y="355"/>
                  </a:cubicBezTo>
                  <a:cubicBezTo>
                    <a:pt x="174" y="355"/>
                    <a:pt x="173" y="351"/>
                    <a:pt x="174" y="352"/>
                  </a:cubicBezTo>
                  <a:close/>
                  <a:moveTo>
                    <a:pt x="166" y="373"/>
                  </a:moveTo>
                  <a:cubicBezTo>
                    <a:pt x="168" y="377"/>
                    <a:pt x="167" y="375"/>
                    <a:pt x="169" y="379"/>
                  </a:cubicBezTo>
                  <a:cubicBezTo>
                    <a:pt x="167" y="377"/>
                    <a:pt x="165" y="375"/>
                    <a:pt x="166" y="373"/>
                  </a:cubicBezTo>
                  <a:close/>
                  <a:moveTo>
                    <a:pt x="156" y="393"/>
                  </a:moveTo>
                  <a:cubicBezTo>
                    <a:pt x="157" y="393"/>
                    <a:pt x="160" y="395"/>
                    <a:pt x="162" y="396"/>
                  </a:cubicBezTo>
                  <a:cubicBezTo>
                    <a:pt x="161" y="396"/>
                    <a:pt x="164" y="399"/>
                    <a:pt x="167" y="401"/>
                  </a:cubicBezTo>
                  <a:cubicBezTo>
                    <a:pt x="167" y="401"/>
                    <a:pt x="166" y="401"/>
                    <a:pt x="166" y="402"/>
                  </a:cubicBezTo>
                  <a:cubicBezTo>
                    <a:pt x="164" y="401"/>
                    <a:pt x="165" y="400"/>
                    <a:pt x="164" y="399"/>
                  </a:cubicBezTo>
                  <a:cubicBezTo>
                    <a:pt x="163" y="400"/>
                    <a:pt x="161" y="397"/>
                    <a:pt x="160" y="398"/>
                  </a:cubicBezTo>
                  <a:cubicBezTo>
                    <a:pt x="160" y="397"/>
                    <a:pt x="159" y="394"/>
                    <a:pt x="158" y="395"/>
                  </a:cubicBezTo>
                  <a:cubicBezTo>
                    <a:pt x="157" y="394"/>
                    <a:pt x="157" y="394"/>
                    <a:pt x="156" y="393"/>
                  </a:cubicBezTo>
                  <a:close/>
                  <a:moveTo>
                    <a:pt x="165" y="385"/>
                  </a:moveTo>
                  <a:cubicBezTo>
                    <a:pt x="165" y="386"/>
                    <a:pt x="166" y="387"/>
                    <a:pt x="167" y="387"/>
                  </a:cubicBezTo>
                  <a:cubicBezTo>
                    <a:pt x="166" y="388"/>
                    <a:pt x="164" y="386"/>
                    <a:pt x="165" y="385"/>
                  </a:cubicBezTo>
                  <a:close/>
                  <a:moveTo>
                    <a:pt x="170" y="385"/>
                  </a:moveTo>
                  <a:cubicBezTo>
                    <a:pt x="171" y="384"/>
                    <a:pt x="173" y="387"/>
                    <a:pt x="176" y="389"/>
                  </a:cubicBezTo>
                  <a:cubicBezTo>
                    <a:pt x="174" y="389"/>
                    <a:pt x="173" y="387"/>
                    <a:pt x="170" y="385"/>
                  </a:cubicBezTo>
                  <a:close/>
                  <a:moveTo>
                    <a:pt x="168" y="389"/>
                  </a:moveTo>
                  <a:cubicBezTo>
                    <a:pt x="169" y="388"/>
                    <a:pt x="171" y="390"/>
                    <a:pt x="172" y="391"/>
                  </a:cubicBezTo>
                  <a:cubicBezTo>
                    <a:pt x="171" y="391"/>
                    <a:pt x="170" y="390"/>
                    <a:pt x="168" y="389"/>
                  </a:cubicBezTo>
                  <a:close/>
                  <a:moveTo>
                    <a:pt x="169" y="403"/>
                  </a:moveTo>
                  <a:cubicBezTo>
                    <a:pt x="170" y="404"/>
                    <a:pt x="171" y="404"/>
                    <a:pt x="171" y="404"/>
                  </a:cubicBezTo>
                  <a:cubicBezTo>
                    <a:pt x="173" y="406"/>
                    <a:pt x="168" y="405"/>
                    <a:pt x="169" y="403"/>
                  </a:cubicBezTo>
                  <a:close/>
                  <a:moveTo>
                    <a:pt x="174" y="398"/>
                  </a:moveTo>
                  <a:cubicBezTo>
                    <a:pt x="175" y="398"/>
                    <a:pt x="176" y="400"/>
                    <a:pt x="176" y="401"/>
                  </a:cubicBezTo>
                  <a:cubicBezTo>
                    <a:pt x="175" y="400"/>
                    <a:pt x="175" y="399"/>
                    <a:pt x="174" y="398"/>
                  </a:cubicBezTo>
                  <a:close/>
                  <a:moveTo>
                    <a:pt x="180" y="388"/>
                  </a:moveTo>
                  <a:cubicBezTo>
                    <a:pt x="182" y="389"/>
                    <a:pt x="185" y="391"/>
                    <a:pt x="188" y="392"/>
                  </a:cubicBezTo>
                  <a:cubicBezTo>
                    <a:pt x="187" y="393"/>
                    <a:pt x="184" y="390"/>
                    <a:pt x="184" y="392"/>
                  </a:cubicBezTo>
                  <a:cubicBezTo>
                    <a:pt x="183" y="391"/>
                    <a:pt x="181" y="390"/>
                    <a:pt x="180" y="388"/>
                  </a:cubicBezTo>
                  <a:close/>
                  <a:moveTo>
                    <a:pt x="185" y="392"/>
                  </a:moveTo>
                  <a:cubicBezTo>
                    <a:pt x="186" y="393"/>
                    <a:pt x="190" y="394"/>
                    <a:pt x="189" y="396"/>
                  </a:cubicBezTo>
                  <a:cubicBezTo>
                    <a:pt x="187" y="394"/>
                    <a:pt x="187" y="394"/>
                    <a:pt x="185" y="392"/>
                  </a:cubicBezTo>
                  <a:close/>
                  <a:moveTo>
                    <a:pt x="187" y="405"/>
                  </a:moveTo>
                  <a:cubicBezTo>
                    <a:pt x="188" y="406"/>
                    <a:pt x="188" y="407"/>
                    <a:pt x="190" y="408"/>
                  </a:cubicBezTo>
                  <a:cubicBezTo>
                    <a:pt x="190" y="409"/>
                    <a:pt x="189" y="408"/>
                    <a:pt x="188" y="408"/>
                  </a:cubicBezTo>
                  <a:cubicBezTo>
                    <a:pt x="186" y="407"/>
                    <a:pt x="186" y="407"/>
                    <a:pt x="186" y="407"/>
                  </a:cubicBezTo>
                  <a:cubicBezTo>
                    <a:pt x="185" y="406"/>
                    <a:pt x="186" y="405"/>
                    <a:pt x="187" y="405"/>
                  </a:cubicBezTo>
                  <a:close/>
                  <a:moveTo>
                    <a:pt x="170" y="441"/>
                  </a:moveTo>
                  <a:cubicBezTo>
                    <a:pt x="169" y="440"/>
                    <a:pt x="172" y="442"/>
                    <a:pt x="171" y="441"/>
                  </a:cubicBezTo>
                  <a:cubicBezTo>
                    <a:pt x="173" y="442"/>
                    <a:pt x="171" y="443"/>
                    <a:pt x="170" y="441"/>
                  </a:cubicBezTo>
                  <a:close/>
                  <a:moveTo>
                    <a:pt x="173" y="442"/>
                  </a:moveTo>
                  <a:cubicBezTo>
                    <a:pt x="177" y="445"/>
                    <a:pt x="176" y="444"/>
                    <a:pt x="181" y="446"/>
                  </a:cubicBezTo>
                  <a:cubicBezTo>
                    <a:pt x="181" y="447"/>
                    <a:pt x="181" y="447"/>
                    <a:pt x="181" y="448"/>
                  </a:cubicBezTo>
                  <a:cubicBezTo>
                    <a:pt x="180" y="447"/>
                    <a:pt x="178" y="446"/>
                    <a:pt x="176" y="445"/>
                  </a:cubicBezTo>
                  <a:cubicBezTo>
                    <a:pt x="175" y="445"/>
                    <a:pt x="173" y="444"/>
                    <a:pt x="172" y="443"/>
                  </a:cubicBezTo>
                  <a:cubicBezTo>
                    <a:pt x="173" y="442"/>
                    <a:pt x="173" y="441"/>
                    <a:pt x="175" y="443"/>
                  </a:cubicBezTo>
                  <a:cubicBezTo>
                    <a:pt x="175" y="443"/>
                    <a:pt x="174" y="443"/>
                    <a:pt x="173" y="442"/>
                  </a:cubicBezTo>
                  <a:close/>
                  <a:moveTo>
                    <a:pt x="193" y="410"/>
                  </a:moveTo>
                  <a:cubicBezTo>
                    <a:pt x="192" y="409"/>
                    <a:pt x="192" y="409"/>
                    <a:pt x="193" y="409"/>
                  </a:cubicBezTo>
                  <a:cubicBezTo>
                    <a:pt x="194" y="409"/>
                    <a:pt x="195" y="410"/>
                    <a:pt x="195" y="410"/>
                  </a:cubicBezTo>
                  <a:cubicBezTo>
                    <a:pt x="195" y="411"/>
                    <a:pt x="193" y="409"/>
                    <a:pt x="193" y="410"/>
                  </a:cubicBezTo>
                  <a:close/>
                  <a:moveTo>
                    <a:pt x="189" y="418"/>
                  </a:moveTo>
                  <a:cubicBezTo>
                    <a:pt x="188" y="417"/>
                    <a:pt x="191" y="419"/>
                    <a:pt x="191" y="419"/>
                  </a:cubicBezTo>
                  <a:cubicBezTo>
                    <a:pt x="192" y="420"/>
                    <a:pt x="190" y="418"/>
                    <a:pt x="192" y="418"/>
                  </a:cubicBezTo>
                  <a:cubicBezTo>
                    <a:pt x="193" y="419"/>
                    <a:pt x="193" y="420"/>
                    <a:pt x="193" y="421"/>
                  </a:cubicBezTo>
                  <a:cubicBezTo>
                    <a:pt x="191" y="420"/>
                    <a:pt x="190" y="419"/>
                    <a:pt x="189" y="418"/>
                  </a:cubicBezTo>
                  <a:close/>
                  <a:moveTo>
                    <a:pt x="194" y="420"/>
                  </a:moveTo>
                  <a:cubicBezTo>
                    <a:pt x="193" y="419"/>
                    <a:pt x="196" y="420"/>
                    <a:pt x="196" y="421"/>
                  </a:cubicBezTo>
                  <a:cubicBezTo>
                    <a:pt x="196" y="422"/>
                    <a:pt x="196" y="422"/>
                    <a:pt x="195" y="421"/>
                  </a:cubicBezTo>
                  <a:cubicBezTo>
                    <a:pt x="195" y="422"/>
                    <a:pt x="196" y="423"/>
                    <a:pt x="197" y="423"/>
                  </a:cubicBezTo>
                  <a:cubicBezTo>
                    <a:pt x="197" y="422"/>
                    <a:pt x="197" y="422"/>
                    <a:pt x="196" y="422"/>
                  </a:cubicBezTo>
                  <a:cubicBezTo>
                    <a:pt x="197" y="421"/>
                    <a:pt x="201" y="425"/>
                    <a:pt x="199" y="423"/>
                  </a:cubicBezTo>
                  <a:cubicBezTo>
                    <a:pt x="199" y="424"/>
                    <a:pt x="202" y="425"/>
                    <a:pt x="201" y="424"/>
                  </a:cubicBezTo>
                  <a:cubicBezTo>
                    <a:pt x="202" y="424"/>
                    <a:pt x="202" y="425"/>
                    <a:pt x="203" y="425"/>
                  </a:cubicBezTo>
                  <a:cubicBezTo>
                    <a:pt x="202" y="427"/>
                    <a:pt x="202" y="425"/>
                    <a:pt x="201" y="427"/>
                  </a:cubicBezTo>
                  <a:cubicBezTo>
                    <a:pt x="198" y="425"/>
                    <a:pt x="196" y="423"/>
                    <a:pt x="193" y="421"/>
                  </a:cubicBezTo>
                  <a:cubicBezTo>
                    <a:pt x="193" y="421"/>
                    <a:pt x="196" y="420"/>
                    <a:pt x="194" y="420"/>
                  </a:cubicBezTo>
                  <a:close/>
                  <a:moveTo>
                    <a:pt x="177" y="472"/>
                  </a:moveTo>
                  <a:cubicBezTo>
                    <a:pt x="177" y="473"/>
                    <a:pt x="177" y="473"/>
                    <a:pt x="177" y="473"/>
                  </a:cubicBezTo>
                  <a:cubicBezTo>
                    <a:pt x="174" y="472"/>
                    <a:pt x="174" y="470"/>
                    <a:pt x="177" y="472"/>
                  </a:cubicBezTo>
                  <a:close/>
                  <a:moveTo>
                    <a:pt x="177" y="473"/>
                  </a:moveTo>
                  <a:cubicBezTo>
                    <a:pt x="178" y="475"/>
                    <a:pt x="180" y="474"/>
                    <a:pt x="182" y="476"/>
                  </a:cubicBezTo>
                  <a:cubicBezTo>
                    <a:pt x="181" y="476"/>
                    <a:pt x="182" y="476"/>
                    <a:pt x="182" y="477"/>
                  </a:cubicBezTo>
                  <a:cubicBezTo>
                    <a:pt x="179" y="476"/>
                    <a:pt x="177" y="474"/>
                    <a:pt x="177" y="473"/>
                  </a:cubicBezTo>
                  <a:close/>
                  <a:moveTo>
                    <a:pt x="198" y="427"/>
                  </a:moveTo>
                  <a:cubicBezTo>
                    <a:pt x="199" y="427"/>
                    <a:pt x="199" y="427"/>
                    <a:pt x="199" y="427"/>
                  </a:cubicBezTo>
                  <a:cubicBezTo>
                    <a:pt x="201" y="427"/>
                    <a:pt x="200" y="428"/>
                    <a:pt x="201" y="428"/>
                  </a:cubicBezTo>
                  <a:cubicBezTo>
                    <a:pt x="201" y="429"/>
                    <a:pt x="199" y="428"/>
                    <a:pt x="198" y="427"/>
                  </a:cubicBezTo>
                  <a:close/>
                  <a:moveTo>
                    <a:pt x="213" y="433"/>
                  </a:moveTo>
                  <a:cubicBezTo>
                    <a:pt x="213" y="432"/>
                    <a:pt x="216" y="434"/>
                    <a:pt x="216" y="435"/>
                  </a:cubicBezTo>
                  <a:cubicBezTo>
                    <a:pt x="214" y="434"/>
                    <a:pt x="214" y="433"/>
                    <a:pt x="213" y="433"/>
                  </a:cubicBezTo>
                  <a:close/>
                  <a:moveTo>
                    <a:pt x="217" y="439"/>
                  </a:moveTo>
                  <a:cubicBezTo>
                    <a:pt x="218" y="440"/>
                    <a:pt x="221" y="441"/>
                    <a:pt x="221" y="442"/>
                  </a:cubicBezTo>
                  <a:cubicBezTo>
                    <a:pt x="218" y="441"/>
                    <a:pt x="217" y="440"/>
                    <a:pt x="217" y="439"/>
                  </a:cubicBezTo>
                  <a:close/>
                  <a:moveTo>
                    <a:pt x="222" y="441"/>
                  </a:moveTo>
                  <a:cubicBezTo>
                    <a:pt x="223" y="442"/>
                    <a:pt x="223" y="442"/>
                    <a:pt x="225" y="443"/>
                  </a:cubicBezTo>
                  <a:cubicBezTo>
                    <a:pt x="224" y="443"/>
                    <a:pt x="223" y="443"/>
                    <a:pt x="222" y="443"/>
                  </a:cubicBezTo>
                  <a:cubicBezTo>
                    <a:pt x="221" y="442"/>
                    <a:pt x="222" y="442"/>
                    <a:pt x="222" y="441"/>
                  </a:cubicBezTo>
                  <a:close/>
                  <a:moveTo>
                    <a:pt x="211" y="512"/>
                  </a:moveTo>
                  <a:cubicBezTo>
                    <a:pt x="212" y="512"/>
                    <a:pt x="212" y="513"/>
                    <a:pt x="212" y="513"/>
                  </a:cubicBezTo>
                  <a:cubicBezTo>
                    <a:pt x="214" y="514"/>
                    <a:pt x="214" y="513"/>
                    <a:pt x="216" y="514"/>
                  </a:cubicBezTo>
                  <a:cubicBezTo>
                    <a:pt x="215" y="515"/>
                    <a:pt x="210" y="513"/>
                    <a:pt x="211" y="512"/>
                  </a:cubicBezTo>
                  <a:close/>
                  <a:moveTo>
                    <a:pt x="234" y="441"/>
                  </a:moveTo>
                  <a:cubicBezTo>
                    <a:pt x="235" y="440"/>
                    <a:pt x="238" y="443"/>
                    <a:pt x="236" y="444"/>
                  </a:cubicBezTo>
                  <a:cubicBezTo>
                    <a:pt x="235" y="443"/>
                    <a:pt x="237" y="442"/>
                    <a:pt x="234" y="441"/>
                  </a:cubicBezTo>
                  <a:close/>
                  <a:moveTo>
                    <a:pt x="234" y="446"/>
                  </a:moveTo>
                  <a:cubicBezTo>
                    <a:pt x="236" y="448"/>
                    <a:pt x="237" y="447"/>
                    <a:pt x="239" y="449"/>
                  </a:cubicBezTo>
                  <a:cubicBezTo>
                    <a:pt x="239" y="450"/>
                    <a:pt x="236" y="448"/>
                    <a:pt x="237" y="449"/>
                  </a:cubicBezTo>
                  <a:cubicBezTo>
                    <a:pt x="236" y="448"/>
                    <a:pt x="234" y="447"/>
                    <a:pt x="234" y="446"/>
                  </a:cubicBezTo>
                  <a:close/>
                  <a:moveTo>
                    <a:pt x="227" y="521"/>
                  </a:moveTo>
                  <a:cubicBezTo>
                    <a:pt x="227" y="520"/>
                    <a:pt x="232" y="522"/>
                    <a:pt x="231" y="522"/>
                  </a:cubicBezTo>
                  <a:cubicBezTo>
                    <a:pt x="229" y="522"/>
                    <a:pt x="229" y="521"/>
                    <a:pt x="227" y="521"/>
                  </a:cubicBezTo>
                  <a:close/>
                  <a:moveTo>
                    <a:pt x="238" y="452"/>
                  </a:moveTo>
                  <a:cubicBezTo>
                    <a:pt x="239" y="452"/>
                    <a:pt x="239" y="452"/>
                    <a:pt x="239" y="451"/>
                  </a:cubicBezTo>
                  <a:cubicBezTo>
                    <a:pt x="242" y="452"/>
                    <a:pt x="241" y="454"/>
                    <a:pt x="238" y="452"/>
                  </a:cubicBezTo>
                  <a:close/>
                  <a:moveTo>
                    <a:pt x="239" y="455"/>
                  </a:moveTo>
                  <a:cubicBezTo>
                    <a:pt x="239" y="455"/>
                    <a:pt x="241" y="456"/>
                    <a:pt x="242" y="456"/>
                  </a:cubicBezTo>
                  <a:cubicBezTo>
                    <a:pt x="242" y="457"/>
                    <a:pt x="239" y="456"/>
                    <a:pt x="239" y="455"/>
                  </a:cubicBezTo>
                  <a:close/>
                  <a:moveTo>
                    <a:pt x="241" y="468"/>
                  </a:moveTo>
                  <a:cubicBezTo>
                    <a:pt x="243" y="470"/>
                    <a:pt x="247" y="470"/>
                    <a:pt x="246" y="472"/>
                  </a:cubicBezTo>
                  <a:cubicBezTo>
                    <a:pt x="245" y="470"/>
                    <a:pt x="241" y="470"/>
                    <a:pt x="241" y="468"/>
                  </a:cubicBezTo>
                  <a:close/>
                  <a:moveTo>
                    <a:pt x="235" y="520"/>
                  </a:moveTo>
                  <a:cubicBezTo>
                    <a:pt x="237" y="521"/>
                    <a:pt x="241" y="522"/>
                    <a:pt x="240" y="523"/>
                  </a:cubicBezTo>
                  <a:cubicBezTo>
                    <a:pt x="237" y="522"/>
                    <a:pt x="235" y="521"/>
                    <a:pt x="235" y="520"/>
                  </a:cubicBezTo>
                  <a:close/>
                  <a:moveTo>
                    <a:pt x="246" y="455"/>
                  </a:moveTo>
                  <a:cubicBezTo>
                    <a:pt x="249" y="455"/>
                    <a:pt x="248" y="456"/>
                    <a:pt x="249" y="457"/>
                  </a:cubicBezTo>
                  <a:cubicBezTo>
                    <a:pt x="249" y="457"/>
                    <a:pt x="247" y="456"/>
                    <a:pt x="246" y="456"/>
                  </a:cubicBezTo>
                  <a:cubicBezTo>
                    <a:pt x="245" y="455"/>
                    <a:pt x="247" y="456"/>
                    <a:pt x="246" y="455"/>
                  </a:cubicBezTo>
                  <a:close/>
                  <a:moveTo>
                    <a:pt x="251" y="457"/>
                  </a:moveTo>
                  <a:cubicBezTo>
                    <a:pt x="252" y="456"/>
                    <a:pt x="255" y="457"/>
                    <a:pt x="257" y="458"/>
                  </a:cubicBezTo>
                  <a:cubicBezTo>
                    <a:pt x="256" y="459"/>
                    <a:pt x="253" y="458"/>
                    <a:pt x="251" y="457"/>
                  </a:cubicBezTo>
                  <a:close/>
                  <a:moveTo>
                    <a:pt x="251" y="473"/>
                  </a:moveTo>
                  <a:cubicBezTo>
                    <a:pt x="251" y="472"/>
                    <a:pt x="251" y="471"/>
                    <a:pt x="254" y="472"/>
                  </a:cubicBezTo>
                  <a:cubicBezTo>
                    <a:pt x="253" y="473"/>
                    <a:pt x="253" y="473"/>
                    <a:pt x="251" y="473"/>
                  </a:cubicBezTo>
                  <a:close/>
                  <a:moveTo>
                    <a:pt x="252" y="465"/>
                  </a:moveTo>
                  <a:cubicBezTo>
                    <a:pt x="253" y="465"/>
                    <a:pt x="256" y="466"/>
                    <a:pt x="256" y="466"/>
                  </a:cubicBezTo>
                  <a:cubicBezTo>
                    <a:pt x="256" y="467"/>
                    <a:pt x="256" y="467"/>
                    <a:pt x="254" y="467"/>
                  </a:cubicBezTo>
                  <a:cubicBezTo>
                    <a:pt x="255" y="466"/>
                    <a:pt x="254" y="466"/>
                    <a:pt x="252" y="465"/>
                  </a:cubicBezTo>
                  <a:close/>
                  <a:moveTo>
                    <a:pt x="268" y="472"/>
                  </a:moveTo>
                  <a:cubicBezTo>
                    <a:pt x="265" y="472"/>
                    <a:pt x="265" y="472"/>
                    <a:pt x="265" y="472"/>
                  </a:cubicBezTo>
                  <a:cubicBezTo>
                    <a:pt x="265" y="471"/>
                    <a:pt x="267" y="471"/>
                    <a:pt x="268" y="471"/>
                  </a:cubicBezTo>
                  <a:cubicBezTo>
                    <a:pt x="269" y="472"/>
                    <a:pt x="266" y="471"/>
                    <a:pt x="268" y="472"/>
                  </a:cubicBezTo>
                  <a:close/>
                  <a:moveTo>
                    <a:pt x="277" y="532"/>
                  </a:moveTo>
                  <a:cubicBezTo>
                    <a:pt x="278" y="531"/>
                    <a:pt x="279" y="531"/>
                    <a:pt x="281" y="532"/>
                  </a:cubicBezTo>
                  <a:cubicBezTo>
                    <a:pt x="283" y="533"/>
                    <a:pt x="278" y="532"/>
                    <a:pt x="277" y="532"/>
                  </a:cubicBezTo>
                  <a:close/>
                  <a:moveTo>
                    <a:pt x="293" y="477"/>
                  </a:moveTo>
                  <a:cubicBezTo>
                    <a:pt x="293" y="475"/>
                    <a:pt x="298" y="477"/>
                    <a:pt x="297" y="478"/>
                  </a:cubicBezTo>
                  <a:cubicBezTo>
                    <a:pt x="295" y="478"/>
                    <a:pt x="295" y="477"/>
                    <a:pt x="293" y="477"/>
                  </a:cubicBezTo>
                  <a:close/>
                  <a:moveTo>
                    <a:pt x="296" y="511"/>
                  </a:moveTo>
                  <a:cubicBezTo>
                    <a:pt x="296" y="510"/>
                    <a:pt x="297" y="510"/>
                    <a:pt x="297" y="510"/>
                  </a:cubicBezTo>
                  <a:cubicBezTo>
                    <a:pt x="298" y="510"/>
                    <a:pt x="300" y="511"/>
                    <a:pt x="302" y="511"/>
                  </a:cubicBezTo>
                  <a:cubicBezTo>
                    <a:pt x="301" y="513"/>
                    <a:pt x="298" y="511"/>
                    <a:pt x="296" y="511"/>
                  </a:cubicBezTo>
                  <a:close/>
                  <a:moveTo>
                    <a:pt x="331" y="514"/>
                  </a:moveTo>
                  <a:cubicBezTo>
                    <a:pt x="332" y="514"/>
                    <a:pt x="333" y="513"/>
                    <a:pt x="334" y="513"/>
                  </a:cubicBezTo>
                  <a:cubicBezTo>
                    <a:pt x="334" y="514"/>
                    <a:pt x="334" y="514"/>
                    <a:pt x="334" y="514"/>
                  </a:cubicBezTo>
                  <a:lnTo>
                    <a:pt x="331" y="514"/>
                  </a:lnTo>
                  <a:close/>
                  <a:moveTo>
                    <a:pt x="350" y="548"/>
                  </a:moveTo>
                  <a:cubicBezTo>
                    <a:pt x="354" y="548"/>
                    <a:pt x="357" y="548"/>
                    <a:pt x="362" y="548"/>
                  </a:cubicBezTo>
                  <a:cubicBezTo>
                    <a:pt x="362" y="549"/>
                    <a:pt x="358" y="549"/>
                    <a:pt x="357" y="548"/>
                  </a:cubicBezTo>
                  <a:cubicBezTo>
                    <a:pt x="357" y="549"/>
                    <a:pt x="359" y="549"/>
                    <a:pt x="360" y="549"/>
                  </a:cubicBezTo>
                  <a:cubicBezTo>
                    <a:pt x="356" y="549"/>
                    <a:pt x="351" y="549"/>
                    <a:pt x="350" y="548"/>
                  </a:cubicBezTo>
                  <a:close/>
                  <a:moveTo>
                    <a:pt x="413" y="551"/>
                  </a:moveTo>
                  <a:cubicBezTo>
                    <a:pt x="412" y="550"/>
                    <a:pt x="414" y="549"/>
                    <a:pt x="416" y="549"/>
                  </a:cubicBezTo>
                  <a:cubicBezTo>
                    <a:pt x="417" y="550"/>
                    <a:pt x="415" y="551"/>
                    <a:pt x="413" y="551"/>
                  </a:cubicBezTo>
                  <a:close/>
                  <a:moveTo>
                    <a:pt x="484" y="456"/>
                  </a:moveTo>
                  <a:cubicBezTo>
                    <a:pt x="485" y="457"/>
                    <a:pt x="483" y="457"/>
                    <a:pt x="484" y="458"/>
                  </a:cubicBezTo>
                  <a:cubicBezTo>
                    <a:pt x="482" y="459"/>
                    <a:pt x="481" y="457"/>
                    <a:pt x="484" y="456"/>
                  </a:cubicBezTo>
                  <a:close/>
                  <a:moveTo>
                    <a:pt x="540" y="514"/>
                  </a:moveTo>
                  <a:cubicBezTo>
                    <a:pt x="538" y="514"/>
                    <a:pt x="544" y="510"/>
                    <a:pt x="545" y="511"/>
                  </a:cubicBezTo>
                  <a:cubicBezTo>
                    <a:pt x="542" y="512"/>
                    <a:pt x="543" y="512"/>
                    <a:pt x="540" y="514"/>
                  </a:cubicBezTo>
                  <a:close/>
                  <a:moveTo>
                    <a:pt x="562" y="519"/>
                  </a:moveTo>
                  <a:cubicBezTo>
                    <a:pt x="562" y="518"/>
                    <a:pt x="561" y="517"/>
                    <a:pt x="564" y="516"/>
                  </a:cubicBezTo>
                  <a:cubicBezTo>
                    <a:pt x="565" y="516"/>
                    <a:pt x="565" y="517"/>
                    <a:pt x="562" y="519"/>
                  </a:cubicBezTo>
                  <a:close/>
                  <a:moveTo>
                    <a:pt x="629" y="457"/>
                  </a:moveTo>
                  <a:cubicBezTo>
                    <a:pt x="627" y="457"/>
                    <a:pt x="630" y="455"/>
                    <a:pt x="631" y="453"/>
                  </a:cubicBezTo>
                  <a:cubicBezTo>
                    <a:pt x="633" y="454"/>
                    <a:pt x="630" y="455"/>
                    <a:pt x="629" y="457"/>
                  </a:cubicBezTo>
                  <a:close/>
                  <a:moveTo>
                    <a:pt x="501" y="311"/>
                  </a:moveTo>
                  <a:cubicBezTo>
                    <a:pt x="499" y="313"/>
                    <a:pt x="498" y="313"/>
                    <a:pt x="498" y="315"/>
                  </a:cubicBezTo>
                  <a:cubicBezTo>
                    <a:pt x="495" y="316"/>
                    <a:pt x="498" y="312"/>
                    <a:pt x="499" y="311"/>
                  </a:cubicBezTo>
                  <a:cubicBezTo>
                    <a:pt x="499" y="311"/>
                    <a:pt x="500" y="312"/>
                    <a:pt x="500" y="311"/>
                  </a:cubicBezTo>
                  <a:cubicBezTo>
                    <a:pt x="500" y="310"/>
                    <a:pt x="500" y="311"/>
                    <a:pt x="501" y="311"/>
                  </a:cubicBezTo>
                  <a:close/>
                  <a:moveTo>
                    <a:pt x="646" y="409"/>
                  </a:moveTo>
                  <a:cubicBezTo>
                    <a:pt x="644" y="411"/>
                    <a:pt x="647" y="406"/>
                    <a:pt x="647" y="405"/>
                  </a:cubicBezTo>
                  <a:cubicBezTo>
                    <a:pt x="649" y="404"/>
                    <a:pt x="646" y="408"/>
                    <a:pt x="646" y="409"/>
                  </a:cubicBezTo>
                  <a:close/>
                  <a:moveTo>
                    <a:pt x="650" y="403"/>
                  </a:moveTo>
                  <a:cubicBezTo>
                    <a:pt x="649" y="403"/>
                    <a:pt x="648" y="405"/>
                    <a:pt x="648" y="404"/>
                  </a:cubicBezTo>
                  <a:cubicBezTo>
                    <a:pt x="653" y="396"/>
                    <a:pt x="657" y="392"/>
                    <a:pt x="661" y="385"/>
                  </a:cubicBezTo>
                  <a:cubicBezTo>
                    <a:pt x="658" y="387"/>
                    <a:pt x="662" y="382"/>
                    <a:pt x="658" y="384"/>
                  </a:cubicBezTo>
                  <a:cubicBezTo>
                    <a:pt x="657" y="386"/>
                    <a:pt x="657" y="387"/>
                    <a:pt x="656" y="388"/>
                  </a:cubicBezTo>
                  <a:cubicBezTo>
                    <a:pt x="655" y="390"/>
                    <a:pt x="655" y="388"/>
                    <a:pt x="653" y="391"/>
                  </a:cubicBezTo>
                  <a:cubicBezTo>
                    <a:pt x="652" y="391"/>
                    <a:pt x="653" y="389"/>
                    <a:pt x="652" y="388"/>
                  </a:cubicBezTo>
                  <a:cubicBezTo>
                    <a:pt x="654" y="386"/>
                    <a:pt x="653" y="390"/>
                    <a:pt x="655" y="387"/>
                  </a:cubicBezTo>
                  <a:cubicBezTo>
                    <a:pt x="656" y="387"/>
                    <a:pt x="654" y="388"/>
                    <a:pt x="656" y="388"/>
                  </a:cubicBezTo>
                  <a:cubicBezTo>
                    <a:pt x="655" y="387"/>
                    <a:pt x="658" y="383"/>
                    <a:pt x="658" y="381"/>
                  </a:cubicBezTo>
                  <a:cubicBezTo>
                    <a:pt x="659" y="383"/>
                    <a:pt x="662" y="379"/>
                    <a:pt x="661" y="381"/>
                  </a:cubicBezTo>
                  <a:cubicBezTo>
                    <a:pt x="662" y="382"/>
                    <a:pt x="663" y="379"/>
                    <a:pt x="664" y="378"/>
                  </a:cubicBezTo>
                  <a:cubicBezTo>
                    <a:pt x="664" y="378"/>
                    <a:pt x="664" y="379"/>
                    <a:pt x="664" y="379"/>
                  </a:cubicBezTo>
                  <a:cubicBezTo>
                    <a:pt x="663" y="381"/>
                    <a:pt x="662" y="382"/>
                    <a:pt x="662" y="383"/>
                  </a:cubicBezTo>
                  <a:cubicBezTo>
                    <a:pt x="663" y="383"/>
                    <a:pt x="664" y="380"/>
                    <a:pt x="665" y="380"/>
                  </a:cubicBezTo>
                  <a:cubicBezTo>
                    <a:pt x="664" y="382"/>
                    <a:pt x="663" y="384"/>
                    <a:pt x="661" y="387"/>
                  </a:cubicBezTo>
                  <a:cubicBezTo>
                    <a:pt x="662" y="385"/>
                    <a:pt x="664" y="385"/>
                    <a:pt x="666" y="382"/>
                  </a:cubicBezTo>
                  <a:cubicBezTo>
                    <a:pt x="667" y="381"/>
                    <a:pt x="666" y="383"/>
                    <a:pt x="665" y="385"/>
                  </a:cubicBezTo>
                  <a:cubicBezTo>
                    <a:pt x="665" y="385"/>
                    <a:pt x="666" y="384"/>
                    <a:pt x="666" y="385"/>
                  </a:cubicBezTo>
                  <a:cubicBezTo>
                    <a:pt x="667" y="383"/>
                    <a:pt x="668" y="381"/>
                    <a:pt x="670" y="379"/>
                  </a:cubicBezTo>
                  <a:cubicBezTo>
                    <a:pt x="670" y="380"/>
                    <a:pt x="667" y="384"/>
                    <a:pt x="670" y="382"/>
                  </a:cubicBezTo>
                  <a:cubicBezTo>
                    <a:pt x="669" y="385"/>
                    <a:pt x="668" y="384"/>
                    <a:pt x="667" y="385"/>
                  </a:cubicBezTo>
                  <a:cubicBezTo>
                    <a:pt x="667" y="386"/>
                    <a:pt x="667" y="386"/>
                    <a:pt x="667" y="386"/>
                  </a:cubicBezTo>
                  <a:cubicBezTo>
                    <a:pt x="666" y="387"/>
                    <a:pt x="666" y="387"/>
                    <a:pt x="666" y="386"/>
                  </a:cubicBezTo>
                  <a:cubicBezTo>
                    <a:pt x="665" y="388"/>
                    <a:pt x="665" y="389"/>
                    <a:pt x="664" y="390"/>
                  </a:cubicBezTo>
                  <a:cubicBezTo>
                    <a:pt x="663" y="390"/>
                    <a:pt x="664" y="389"/>
                    <a:pt x="664" y="389"/>
                  </a:cubicBezTo>
                  <a:cubicBezTo>
                    <a:pt x="660" y="392"/>
                    <a:pt x="658" y="397"/>
                    <a:pt x="654" y="402"/>
                  </a:cubicBezTo>
                  <a:cubicBezTo>
                    <a:pt x="655" y="402"/>
                    <a:pt x="656" y="400"/>
                    <a:pt x="657" y="402"/>
                  </a:cubicBezTo>
                  <a:cubicBezTo>
                    <a:pt x="655" y="404"/>
                    <a:pt x="654" y="402"/>
                    <a:pt x="653" y="405"/>
                  </a:cubicBezTo>
                  <a:cubicBezTo>
                    <a:pt x="652" y="403"/>
                    <a:pt x="650" y="407"/>
                    <a:pt x="648" y="409"/>
                  </a:cubicBezTo>
                  <a:cubicBezTo>
                    <a:pt x="647" y="408"/>
                    <a:pt x="647" y="406"/>
                    <a:pt x="650" y="403"/>
                  </a:cubicBezTo>
                  <a:close/>
                  <a:moveTo>
                    <a:pt x="650" y="395"/>
                  </a:moveTo>
                  <a:cubicBezTo>
                    <a:pt x="650" y="395"/>
                    <a:pt x="649" y="394"/>
                    <a:pt x="650" y="393"/>
                  </a:cubicBezTo>
                  <a:cubicBezTo>
                    <a:pt x="652" y="390"/>
                    <a:pt x="652" y="390"/>
                    <a:pt x="652" y="390"/>
                  </a:cubicBezTo>
                  <a:cubicBezTo>
                    <a:pt x="653" y="391"/>
                    <a:pt x="650" y="393"/>
                    <a:pt x="650" y="395"/>
                  </a:cubicBezTo>
                  <a:close/>
                  <a:moveTo>
                    <a:pt x="646" y="399"/>
                  </a:moveTo>
                  <a:cubicBezTo>
                    <a:pt x="646" y="398"/>
                    <a:pt x="647" y="397"/>
                    <a:pt x="648" y="396"/>
                  </a:cubicBezTo>
                  <a:cubicBezTo>
                    <a:pt x="649" y="396"/>
                    <a:pt x="649" y="396"/>
                    <a:pt x="649" y="396"/>
                  </a:cubicBezTo>
                  <a:cubicBezTo>
                    <a:pt x="648" y="398"/>
                    <a:pt x="648" y="397"/>
                    <a:pt x="646" y="399"/>
                  </a:cubicBezTo>
                  <a:close/>
                  <a:moveTo>
                    <a:pt x="674" y="408"/>
                  </a:moveTo>
                  <a:cubicBezTo>
                    <a:pt x="673" y="407"/>
                    <a:pt x="674" y="405"/>
                    <a:pt x="675" y="403"/>
                  </a:cubicBezTo>
                  <a:cubicBezTo>
                    <a:pt x="676" y="404"/>
                    <a:pt x="675" y="406"/>
                    <a:pt x="674" y="408"/>
                  </a:cubicBezTo>
                  <a:close/>
                  <a:moveTo>
                    <a:pt x="504" y="307"/>
                  </a:moveTo>
                  <a:cubicBezTo>
                    <a:pt x="506" y="304"/>
                    <a:pt x="507" y="301"/>
                    <a:pt x="509" y="299"/>
                  </a:cubicBezTo>
                  <a:cubicBezTo>
                    <a:pt x="510" y="301"/>
                    <a:pt x="506" y="306"/>
                    <a:pt x="504" y="307"/>
                  </a:cubicBezTo>
                  <a:close/>
                  <a:moveTo>
                    <a:pt x="661" y="397"/>
                  </a:moveTo>
                  <a:cubicBezTo>
                    <a:pt x="661" y="396"/>
                    <a:pt x="662" y="394"/>
                    <a:pt x="664" y="392"/>
                  </a:cubicBezTo>
                  <a:cubicBezTo>
                    <a:pt x="665" y="391"/>
                    <a:pt x="664" y="393"/>
                    <a:pt x="665" y="393"/>
                  </a:cubicBezTo>
                  <a:cubicBezTo>
                    <a:pt x="663" y="395"/>
                    <a:pt x="663" y="394"/>
                    <a:pt x="661" y="397"/>
                  </a:cubicBezTo>
                  <a:close/>
                  <a:moveTo>
                    <a:pt x="667" y="391"/>
                  </a:moveTo>
                  <a:cubicBezTo>
                    <a:pt x="667" y="391"/>
                    <a:pt x="667" y="390"/>
                    <a:pt x="667" y="390"/>
                  </a:cubicBezTo>
                  <a:cubicBezTo>
                    <a:pt x="668" y="388"/>
                    <a:pt x="669" y="387"/>
                    <a:pt x="671" y="385"/>
                  </a:cubicBezTo>
                  <a:cubicBezTo>
                    <a:pt x="670" y="387"/>
                    <a:pt x="668" y="390"/>
                    <a:pt x="667" y="391"/>
                  </a:cubicBezTo>
                  <a:close/>
                  <a:moveTo>
                    <a:pt x="662" y="379"/>
                  </a:moveTo>
                  <a:cubicBezTo>
                    <a:pt x="661" y="379"/>
                    <a:pt x="663" y="377"/>
                    <a:pt x="662" y="377"/>
                  </a:cubicBezTo>
                  <a:cubicBezTo>
                    <a:pt x="663" y="376"/>
                    <a:pt x="663" y="377"/>
                    <a:pt x="664" y="377"/>
                  </a:cubicBezTo>
                  <a:cubicBezTo>
                    <a:pt x="663" y="378"/>
                    <a:pt x="663" y="378"/>
                    <a:pt x="662" y="379"/>
                  </a:cubicBezTo>
                  <a:close/>
                  <a:moveTo>
                    <a:pt x="511" y="296"/>
                  </a:moveTo>
                  <a:cubicBezTo>
                    <a:pt x="511" y="295"/>
                    <a:pt x="512" y="294"/>
                    <a:pt x="513" y="293"/>
                  </a:cubicBezTo>
                  <a:cubicBezTo>
                    <a:pt x="513" y="294"/>
                    <a:pt x="512" y="295"/>
                    <a:pt x="511" y="296"/>
                  </a:cubicBezTo>
                  <a:close/>
                  <a:moveTo>
                    <a:pt x="533" y="277"/>
                  </a:moveTo>
                  <a:cubicBezTo>
                    <a:pt x="532" y="275"/>
                    <a:pt x="535" y="272"/>
                    <a:pt x="536" y="269"/>
                  </a:cubicBezTo>
                  <a:cubicBezTo>
                    <a:pt x="537" y="270"/>
                    <a:pt x="534" y="275"/>
                    <a:pt x="533" y="277"/>
                  </a:cubicBezTo>
                  <a:close/>
                  <a:moveTo>
                    <a:pt x="698" y="315"/>
                  </a:moveTo>
                  <a:cubicBezTo>
                    <a:pt x="699" y="312"/>
                    <a:pt x="700" y="307"/>
                    <a:pt x="702" y="306"/>
                  </a:cubicBezTo>
                  <a:cubicBezTo>
                    <a:pt x="702" y="308"/>
                    <a:pt x="700" y="311"/>
                    <a:pt x="702" y="310"/>
                  </a:cubicBezTo>
                  <a:cubicBezTo>
                    <a:pt x="701" y="313"/>
                    <a:pt x="700" y="313"/>
                    <a:pt x="700" y="315"/>
                  </a:cubicBezTo>
                  <a:cubicBezTo>
                    <a:pt x="699" y="314"/>
                    <a:pt x="698" y="316"/>
                    <a:pt x="698" y="315"/>
                  </a:cubicBezTo>
                  <a:close/>
                  <a:moveTo>
                    <a:pt x="535" y="265"/>
                  </a:moveTo>
                  <a:cubicBezTo>
                    <a:pt x="534" y="264"/>
                    <a:pt x="535" y="262"/>
                    <a:pt x="536" y="261"/>
                  </a:cubicBezTo>
                  <a:cubicBezTo>
                    <a:pt x="537" y="262"/>
                    <a:pt x="536" y="264"/>
                    <a:pt x="535" y="265"/>
                  </a:cubicBezTo>
                  <a:close/>
                  <a:moveTo>
                    <a:pt x="696" y="312"/>
                  </a:moveTo>
                  <a:cubicBezTo>
                    <a:pt x="696" y="312"/>
                    <a:pt x="698" y="308"/>
                    <a:pt x="698" y="307"/>
                  </a:cubicBezTo>
                  <a:cubicBezTo>
                    <a:pt x="699" y="308"/>
                    <a:pt x="697" y="311"/>
                    <a:pt x="696" y="312"/>
                  </a:cubicBezTo>
                  <a:close/>
                  <a:moveTo>
                    <a:pt x="537" y="261"/>
                  </a:moveTo>
                  <a:cubicBezTo>
                    <a:pt x="538" y="259"/>
                    <a:pt x="538" y="259"/>
                    <a:pt x="538" y="259"/>
                  </a:cubicBezTo>
                  <a:cubicBezTo>
                    <a:pt x="539" y="259"/>
                    <a:pt x="538" y="261"/>
                    <a:pt x="537" y="261"/>
                  </a:cubicBezTo>
                  <a:close/>
                  <a:moveTo>
                    <a:pt x="542" y="245"/>
                  </a:moveTo>
                  <a:cubicBezTo>
                    <a:pt x="542" y="245"/>
                    <a:pt x="543" y="242"/>
                    <a:pt x="543" y="243"/>
                  </a:cubicBezTo>
                  <a:cubicBezTo>
                    <a:pt x="544" y="244"/>
                    <a:pt x="543" y="243"/>
                    <a:pt x="542" y="245"/>
                  </a:cubicBezTo>
                  <a:close/>
                  <a:moveTo>
                    <a:pt x="551" y="244"/>
                  </a:moveTo>
                  <a:cubicBezTo>
                    <a:pt x="551" y="243"/>
                    <a:pt x="551" y="241"/>
                    <a:pt x="551" y="240"/>
                  </a:cubicBezTo>
                  <a:cubicBezTo>
                    <a:pt x="551" y="239"/>
                    <a:pt x="552" y="238"/>
                    <a:pt x="552" y="237"/>
                  </a:cubicBezTo>
                  <a:cubicBezTo>
                    <a:pt x="552" y="235"/>
                    <a:pt x="553" y="233"/>
                    <a:pt x="552" y="231"/>
                  </a:cubicBezTo>
                  <a:cubicBezTo>
                    <a:pt x="552" y="229"/>
                    <a:pt x="553" y="231"/>
                    <a:pt x="553" y="229"/>
                  </a:cubicBezTo>
                  <a:cubicBezTo>
                    <a:pt x="555" y="230"/>
                    <a:pt x="555" y="231"/>
                    <a:pt x="556" y="232"/>
                  </a:cubicBezTo>
                  <a:cubicBezTo>
                    <a:pt x="554" y="234"/>
                    <a:pt x="555" y="237"/>
                    <a:pt x="555" y="239"/>
                  </a:cubicBezTo>
                  <a:cubicBezTo>
                    <a:pt x="555" y="240"/>
                    <a:pt x="554" y="240"/>
                    <a:pt x="553" y="242"/>
                  </a:cubicBezTo>
                  <a:cubicBezTo>
                    <a:pt x="552" y="242"/>
                    <a:pt x="554" y="241"/>
                    <a:pt x="553" y="239"/>
                  </a:cubicBezTo>
                  <a:cubicBezTo>
                    <a:pt x="552" y="240"/>
                    <a:pt x="552" y="240"/>
                    <a:pt x="552" y="241"/>
                  </a:cubicBezTo>
                  <a:cubicBezTo>
                    <a:pt x="551" y="242"/>
                    <a:pt x="551" y="243"/>
                    <a:pt x="551" y="244"/>
                  </a:cubicBezTo>
                  <a:close/>
                  <a:moveTo>
                    <a:pt x="544" y="238"/>
                  </a:moveTo>
                  <a:cubicBezTo>
                    <a:pt x="545" y="238"/>
                    <a:pt x="545" y="237"/>
                    <a:pt x="545" y="238"/>
                  </a:cubicBezTo>
                  <a:cubicBezTo>
                    <a:pt x="546" y="237"/>
                    <a:pt x="546" y="237"/>
                    <a:pt x="546" y="237"/>
                  </a:cubicBezTo>
                  <a:cubicBezTo>
                    <a:pt x="546" y="237"/>
                    <a:pt x="546" y="238"/>
                    <a:pt x="545" y="239"/>
                  </a:cubicBezTo>
                  <a:cubicBezTo>
                    <a:pt x="544" y="239"/>
                    <a:pt x="544" y="239"/>
                    <a:pt x="544" y="238"/>
                  </a:cubicBezTo>
                  <a:close/>
                  <a:moveTo>
                    <a:pt x="548" y="238"/>
                  </a:moveTo>
                  <a:cubicBezTo>
                    <a:pt x="547" y="237"/>
                    <a:pt x="547" y="236"/>
                    <a:pt x="548" y="235"/>
                  </a:cubicBezTo>
                  <a:cubicBezTo>
                    <a:pt x="549" y="236"/>
                    <a:pt x="548" y="237"/>
                    <a:pt x="548" y="238"/>
                  </a:cubicBezTo>
                  <a:close/>
                  <a:moveTo>
                    <a:pt x="577" y="243"/>
                  </a:moveTo>
                  <a:cubicBezTo>
                    <a:pt x="576" y="244"/>
                    <a:pt x="577" y="241"/>
                    <a:pt x="576" y="242"/>
                  </a:cubicBezTo>
                  <a:cubicBezTo>
                    <a:pt x="577" y="241"/>
                    <a:pt x="577" y="240"/>
                    <a:pt x="578" y="240"/>
                  </a:cubicBezTo>
                  <a:cubicBezTo>
                    <a:pt x="578" y="242"/>
                    <a:pt x="576" y="242"/>
                    <a:pt x="577" y="243"/>
                  </a:cubicBezTo>
                  <a:close/>
                  <a:moveTo>
                    <a:pt x="582" y="240"/>
                  </a:moveTo>
                  <a:cubicBezTo>
                    <a:pt x="581" y="240"/>
                    <a:pt x="582" y="238"/>
                    <a:pt x="581" y="240"/>
                  </a:cubicBezTo>
                  <a:cubicBezTo>
                    <a:pt x="580" y="235"/>
                    <a:pt x="584" y="237"/>
                    <a:pt x="583" y="237"/>
                  </a:cubicBezTo>
                  <a:cubicBezTo>
                    <a:pt x="584" y="237"/>
                    <a:pt x="584" y="237"/>
                    <a:pt x="584" y="237"/>
                  </a:cubicBezTo>
                  <a:cubicBezTo>
                    <a:pt x="584" y="237"/>
                    <a:pt x="584" y="237"/>
                    <a:pt x="584" y="237"/>
                  </a:cubicBezTo>
                  <a:cubicBezTo>
                    <a:pt x="583" y="239"/>
                    <a:pt x="583" y="239"/>
                    <a:pt x="582" y="240"/>
                  </a:cubicBezTo>
                  <a:close/>
                  <a:moveTo>
                    <a:pt x="550" y="233"/>
                  </a:moveTo>
                  <a:cubicBezTo>
                    <a:pt x="549" y="233"/>
                    <a:pt x="551" y="230"/>
                    <a:pt x="550" y="230"/>
                  </a:cubicBezTo>
                  <a:cubicBezTo>
                    <a:pt x="550" y="229"/>
                    <a:pt x="551" y="229"/>
                    <a:pt x="551" y="230"/>
                  </a:cubicBezTo>
                  <a:cubicBezTo>
                    <a:pt x="551" y="231"/>
                    <a:pt x="550" y="232"/>
                    <a:pt x="550" y="233"/>
                  </a:cubicBezTo>
                  <a:close/>
                  <a:moveTo>
                    <a:pt x="574" y="237"/>
                  </a:moveTo>
                  <a:cubicBezTo>
                    <a:pt x="573" y="237"/>
                    <a:pt x="574" y="233"/>
                    <a:pt x="575" y="234"/>
                  </a:cubicBezTo>
                  <a:cubicBezTo>
                    <a:pt x="575" y="236"/>
                    <a:pt x="575" y="236"/>
                    <a:pt x="574" y="237"/>
                  </a:cubicBezTo>
                  <a:close/>
                  <a:moveTo>
                    <a:pt x="554" y="226"/>
                  </a:moveTo>
                  <a:cubicBezTo>
                    <a:pt x="555" y="226"/>
                    <a:pt x="556" y="226"/>
                    <a:pt x="556" y="228"/>
                  </a:cubicBezTo>
                  <a:cubicBezTo>
                    <a:pt x="556" y="226"/>
                    <a:pt x="553" y="229"/>
                    <a:pt x="554" y="226"/>
                  </a:cubicBezTo>
                  <a:close/>
                  <a:moveTo>
                    <a:pt x="547" y="226"/>
                  </a:moveTo>
                  <a:cubicBezTo>
                    <a:pt x="548" y="226"/>
                    <a:pt x="548" y="223"/>
                    <a:pt x="547" y="222"/>
                  </a:cubicBezTo>
                  <a:cubicBezTo>
                    <a:pt x="549" y="222"/>
                    <a:pt x="549" y="226"/>
                    <a:pt x="548" y="227"/>
                  </a:cubicBezTo>
                  <a:cubicBezTo>
                    <a:pt x="547" y="227"/>
                    <a:pt x="548" y="225"/>
                    <a:pt x="547" y="226"/>
                  </a:cubicBezTo>
                  <a:close/>
                  <a:moveTo>
                    <a:pt x="560" y="227"/>
                  </a:moveTo>
                  <a:cubicBezTo>
                    <a:pt x="560" y="227"/>
                    <a:pt x="560" y="226"/>
                    <a:pt x="560" y="225"/>
                  </a:cubicBezTo>
                  <a:cubicBezTo>
                    <a:pt x="561" y="225"/>
                    <a:pt x="561" y="225"/>
                    <a:pt x="561" y="225"/>
                  </a:cubicBezTo>
                  <a:cubicBezTo>
                    <a:pt x="561" y="227"/>
                    <a:pt x="560" y="226"/>
                    <a:pt x="560" y="227"/>
                  </a:cubicBezTo>
                  <a:close/>
                  <a:moveTo>
                    <a:pt x="556" y="220"/>
                  </a:moveTo>
                  <a:cubicBezTo>
                    <a:pt x="556" y="221"/>
                    <a:pt x="557" y="218"/>
                    <a:pt x="557" y="218"/>
                  </a:cubicBezTo>
                  <a:cubicBezTo>
                    <a:pt x="559" y="219"/>
                    <a:pt x="560" y="219"/>
                    <a:pt x="560" y="221"/>
                  </a:cubicBezTo>
                  <a:cubicBezTo>
                    <a:pt x="559" y="223"/>
                    <a:pt x="558" y="223"/>
                    <a:pt x="556" y="225"/>
                  </a:cubicBezTo>
                  <a:cubicBezTo>
                    <a:pt x="556" y="223"/>
                    <a:pt x="556" y="222"/>
                    <a:pt x="557" y="220"/>
                  </a:cubicBezTo>
                  <a:cubicBezTo>
                    <a:pt x="557" y="220"/>
                    <a:pt x="557" y="219"/>
                    <a:pt x="556" y="220"/>
                  </a:cubicBezTo>
                  <a:close/>
                  <a:moveTo>
                    <a:pt x="555" y="221"/>
                  </a:moveTo>
                  <a:cubicBezTo>
                    <a:pt x="555" y="222"/>
                    <a:pt x="553" y="220"/>
                    <a:pt x="553" y="220"/>
                  </a:cubicBezTo>
                  <a:cubicBezTo>
                    <a:pt x="553" y="219"/>
                    <a:pt x="554" y="219"/>
                    <a:pt x="554" y="218"/>
                  </a:cubicBezTo>
                  <a:cubicBezTo>
                    <a:pt x="554" y="219"/>
                    <a:pt x="554" y="220"/>
                    <a:pt x="555" y="221"/>
                  </a:cubicBezTo>
                  <a:close/>
                  <a:moveTo>
                    <a:pt x="572" y="223"/>
                  </a:moveTo>
                  <a:cubicBezTo>
                    <a:pt x="572" y="224"/>
                    <a:pt x="571" y="222"/>
                    <a:pt x="570" y="223"/>
                  </a:cubicBezTo>
                  <a:cubicBezTo>
                    <a:pt x="570" y="221"/>
                    <a:pt x="571" y="221"/>
                    <a:pt x="572" y="220"/>
                  </a:cubicBezTo>
                  <a:cubicBezTo>
                    <a:pt x="573" y="220"/>
                    <a:pt x="572" y="223"/>
                    <a:pt x="572" y="223"/>
                  </a:cubicBezTo>
                  <a:close/>
                  <a:moveTo>
                    <a:pt x="553" y="217"/>
                  </a:moveTo>
                  <a:cubicBezTo>
                    <a:pt x="553" y="217"/>
                    <a:pt x="552" y="217"/>
                    <a:pt x="552" y="217"/>
                  </a:cubicBezTo>
                  <a:cubicBezTo>
                    <a:pt x="552" y="216"/>
                    <a:pt x="552" y="216"/>
                    <a:pt x="552" y="216"/>
                  </a:cubicBezTo>
                  <a:cubicBezTo>
                    <a:pt x="553" y="216"/>
                    <a:pt x="553" y="217"/>
                    <a:pt x="553" y="216"/>
                  </a:cubicBezTo>
                  <a:cubicBezTo>
                    <a:pt x="554" y="216"/>
                    <a:pt x="553" y="217"/>
                    <a:pt x="553" y="217"/>
                  </a:cubicBezTo>
                  <a:close/>
                  <a:moveTo>
                    <a:pt x="710" y="224"/>
                  </a:moveTo>
                  <a:cubicBezTo>
                    <a:pt x="709" y="224"/>
                    <a:pt x="710" y="219"/>
                    <a:pt x="710" y="217"/>
                  </a:cubicBezTo>
                  <a:cubicBezTo>
                    <a:pt x="710" y="219"/>
                    <a:pt x="710" y="223"/>
                    <a:pt x="710" y="224"/>
                  </a:cubicBezTo>
                  <a:close/>
                  <a:moveTo>
                    <a:pt x="725" y="204"/>
                  </a:moveTo>
                  <a:cubicBezTo>
                    <a:pt x="724" y="204"/>
                    <a:pt x="724" y="204"/>
                    <a:pt x="723" y="203"/>
                  </a:cubicBezTo>
                  <a:cubicBezTo>
                    <a:pt x="724" y="200"/>
                    <a:pt x="724" y="200"/>
                    <a:pt x="725" y="196"/>
                  </a:cubicBezTo>
                  <a:cubicBezTo>
                    <a:pt x="726" y="197"/>
                    <a:pt x="726" y="201"/>
                    <a:pt x="725" y="204"/>
                  </a:cubicBezTo>
                  <a:close/>
                  <a:moveTo>
                    <a:pt x="733" y="196"/>
                  </a:moveTo>
                  <a:cubicBezTo>
                    <a:pt x="731" y="196"/>
                    <a:pt x="732" y="194"/>
                    <a:pt x="732" y="190"/>
                  </a:cubicBezTo>
                  <a:cubicBezTo>
                    <a:pt x="733" y="191"/>
                    <a:pt x="733" y="193"/>
                    <a:pt x="733" y="196"/>
                  </a:cubicBezTo>
                  <a:close/>
                  <a:moveTo>
                    <a:pt x="711" y="197"/>
                  </a:moveTo>
                  <a:cubicBezTo>
                    <a:pt x="711" y="194"/>
                    <a:pt x="711" y="194"/>
                    <a:pt x="711" y="194"/>
                  </a:cubicBezTo>
                  <a:cubicBezTo>
                    <a:pt x="712" y="194"/>
                    <a:pt x="712" y="193"/>
                    <a:pt x="714" y="192"/>
                  </a:cubicBezTo>
                  <a:cubicBezTo>
                    <a:pt x="714" y="193"/>
                    <a:pt x="714" y="194"/>
                    <a:pt x="714" y="195"/>
                  </a:cubicBezTo>
                  <a:cubicBezTo>
                    <a:pt x="713" y="193"/>
                    <a:pt x="712" y="196"/>
                    <a:pt x="711" y="197"/>
                  </a:cubicBezTo>
                  <a:close/>
                  <a:moveTo>
                    <a:pt x="614" y="201"/>
                  </a:moveTo>
                  <a:cubicBezTo>
                    <a:pt x="615" y="199"/>
                    <a:pt x="615" y="198"/>
                    <a:pt x="616" y="196"/>
                  </a:cubicBezTo>
                  <a:cubicBezTo>
                    <a:pt x="616" y="195"/>
                    <a:pt x="616" y="195"/>
                    <a:pt x="616" y="194"/>
                  </a:cubicBezTo>
                  <a:cubicBezTo>
                    <a:pt x="615" y="194"/>
                    <a:pt x="615" y="194"/>
                    <a:pt x="614" y="195"/>
                  </a:cubicBezTo>
                  <a:cubicBezTo>
                    <a:pt x="614" y="196"/>
                    <a:pt x="615" y="195"/>
                    <a:pt x="615" y="195"/>
                  </a:cubicBezTo>
                  <a:cubicBezTo>
                    <a:pt x="615" y="196"/>
                    <a:pt x="615" y="196"/>
                    <a:pt x="615" y="198"/>
                  </a:cubicBezTo>
                  <a:cubicBezTo>
                    <a:pt x="614" y="198"/>
                    <a:pt x="614" y="196"/>
                    <a:pt x="613" y="196"/>
                  </a:cubicBezTo>
                  <a:cubicBezTo>
                    <a:pt x="612" y="197"/>
                    <a:pt x="614" y="199"/>
                    <a:pt x="613" y="199"/>
                  </a:cubicBezTo>
                  <a:cubicBezTo>
                    <a:pt x="612" y="199"/>
                    <a:pt x="613" y="195"/>
                    <a:pt x="612" y="196"/>
                  </a:cubicBezTo>
                  <a:cubicBezTo>
                    <a:pt x="611" y="194"/>
                    <a:pt x="612" y="194"/>
                    <a:pt x="612" y="192"/>
                  </a:cubicBezTo>
                  <a:cubicBezTo>
                    <a:pt x="611" y="192"/>
                    <a:pt x="611" y="194"/>
                    <a:pt x="611" y="195"/>
                  </a:cubicBezTo>
                  <a:cubicBezTo>
                    <a:pt x="610" y="195"/>
                    <a:pt x="610" y="195"/>
                    <a:pt x="610" y="195"/>
                  </a:cubicBezTo>
                  <a:cubicBezTo>
                    <a:pt x="610" y="193"/>
                    <a:pt x="610" y="192"/>
                    <a:pt x="611" y="190"/>
                  </a:cubicBezTo>
                  <a:cubicBezTo>
                    <a:pt x="611" y="189"/>
                    <a:pt x="610" y="188"/>
                    <a:pt x="610" y="190"/>
                  </a:cubicBezTo>
                  <a:cubicBezTo>
                    <a:pt x="610" y="187"/>
                    <a:pt x="610" y="184"/>
                    <a:pt x="611" y="181"/>
                  </a:cubicBezTo>
                  <a:cubicBezTo>
                    <a:pt x="611" y="179"/>
                    <a:pt x="610" y="183"/>
                    <a:pt x="610" y="181"/>
                  </a:cubicBezTo>
                  <a:cubicBezTo>
                    <a:pt x="610" y="180"/>
                    <a:pt x="612" y="179"/>
                    <a:pt x="613" y="179"/>
                  </a:cubicBezTo>
                  <a:cubicBezTo>
                    <a:pt x="612" y="183"/>
                    <a:pt x="611" y="185"/>
                    <a:pt x="611" y="188"/>
                  </a:cubicBezTo>
                  <a:cubicBezTo>
                    <a:pt x="612" y="188"/>
                    <a:pt x="612" y="186"/>
                    <a:pt x="612" y="184"/>
                  </a:cubicBezTo>
                  <a:cubicBezTo>
                    <a:pt x="613" y="185"/>
                    <a:pt x="613" y="183"/>
                    <a:pt x="613" y="182"/>
                  </a:cubicBezTo>
                  <a:cubicBezTo>
                    <a:pt x="615" y="183"/>
                    <a:pt x="614" y="186"/>
                    <a:pt x="614" y="189"/>
                  </a:cubicBezTo>
                  <a:cubicBezTo>
                    <a:pt x="615" y="188"/>
                    <a:pt x="615" y="183"/>
                    <a:pt x="614" y="180"/>
                  </a:cubicBezTo>
                  <a:cubicBezTo>
                    <a:pt x="615" y="179"/>
                    <a:pt x="615" y="182"/>
                    <a:pt x="616" y="181"/>
                  </a:cubicBezTo>
                  <a:cubicBezTo>
                    <a:pt x="617" y="180"/>
                    <a:pt x="616" y="179"/>
                    <a:pt x="616" y="177"/>
                  </a:cubicBezTo>
                  <a:cubicBezTo>
                    <a:pt x="617" y="177"/>
                    <a:pt x="617" y="180"/>
                    <a:pt x="617" y="183"/>
                  </a:cubicBezTo>
                  <a:cubicBezTo>
                    <a:pt x="617" y="181"/>
                    <a:pt x="616" y="181"/>
                    <a:pt x="616" y="183"/>
                  </a:cubicBezTo>
                  <a:cubicBezTo>
                    <a:pt x="617" y="185"/>
                    <a:pt x="617" y="187"/>
                    <a:pt x="618" y="190"/>
                  </a:cubicBezTo>
                  <a:cubicBezTo>
                    <a:pt x="619" y="188"/>
                    <a:pt x="617" y="186"/>
                    <a:pt x="617" y="183"/>
                  </a:cubicBezTo>
                  <a:cubicBezTo>
                    <a:pt x="618" y="184"/>
                    <a:pt x="617" y="182"/>
                    <a:pt x="618" y="181"/>
                  </a:cubicBezTo>
                  <a:cubicBezTo>
                    <a:pt x="619" y="181"/>
                    <a:pt x="620" y="182"/>
                    <a:pt x="620" y="183"/>
                  </a:cubicBezTo>
                  <a:cubicBezTo>
                    <a:pt x="620" y="183"/>
                    <a:pt x="619" y="183"/>
                    <a:pt x="619" y="182"/>
                  </a:cubicBezTo>
                  <a:cubicBezTo>
                    <a:pt x="618" y="189"/>
                    <a:pt x="619" y="192"/>
                    <a:pt x="618" y="194"/>
                  </a:cubicBezTo>
                  <a:cubicBezTo>
                    <a:pt x="616" y="194"/>
                    <a:pt x="616" y="194"/>
                    <a:pt x="616" y="194"/>
                  </a:cubicBezTo>
                  <a:cubicBezTo>
                    <a:pt x="617" y="197"/>
                    <a:pt x="616" y="197"/>
                    <a:pt x="616" y="199"/>
                  </a:cubicBezTo>
                  <a:cubicBezTo>
                    <a:pt x="615" y="198"/>
                    <a:pt x="615" y="201"/>
                    <a:pt x="614" y="201"/>
                  </a:cubicBezTo>
                  <a:close/>
                  <a:moveTo>
                    <a:pt x="608" y="197"/>
                  </a:moveTo>
                  <a:cubicBezTo>
                    <a:pt x="608" y="194"/>
                    <a:pt x="609" y="193"/>
                    <a:pt x="607" y="194"/>
                  </a:cubicBezTo>
                  <a:cubicBezTo>
                    <a:pt x="607" y="193"/>
                    <a:pt x="609" y="192"/>
                    <a:pt x="608" y="191"/>
                  </a:cubicBezTo>
                  <a:cubicBezTo>
                    <a:pt x="608" y="189"/>
                    <a:pt x="609" y="189"/>
                    <a:pt x="609" y="188"/>
                  </a:cubicBezTo>
                  <a:cubicBezTo>
                    <a:pt x="609" y="189"/>
                    <a:pt x="610" y="190"/>
                    <a:pt x="610" y="192"/>
                  </a:cubicBezTo>
                  <a:cubicBezTo>
                    <a:pt x="607" y="191"/>
                    <a:pt x="610" y="196"/>
                    <a:pt x="608" y="197"/>
                  </a:cubicBezTo>
                  <a:close/>
                  <a:moveTo>
                    <a:pt x="620" y="200"/>
                  </a:moveTo>
                  <a:cubicBezTo>
                    <a:pt x="619" y="199"/>
                    <a:pt x="619" y="197"/>
                    <a:pt x="620" y="196"/>
                  </a:cubicBezTo>
                  <a:cubicBezTo>
                    <a:pt x="621" y="196"/>
                    <a:pt x="620" y="198"/>
                    <a:pt x="620" y="200"/>
                  </a:cubicBezTo>
                  <a:close/>
                  <a:moveTo>
                    <a:pt x="607" y="190"/>
                  </a:moveTo>
                  <a:cubicBezTo>
                    <a:pt x="606" y="188"/>
                    <a:pt x="607" y="186"/>
                    <a:pt x="606" y="185"/>
                  </a:cubicBezTo>
                  <a:cubicBezTo>
                    <a:pt x="606" y="183"/>
                    <a:pt x="606" y="185"/>
                    <a:pt x="607" y="184"/>
                  </a:cubicBezTo>
                  <a:cubicBezTo>
                    <a:pt x="607" y="182"/>
                    <a:pt x="607" y="179"/>
                    <a:pt x="607" y="178"/>
                  </a:cubicBezTo>
                  <a:cubicBezTo>
                    <a:pt x="608" y="177"/>
                    <a:pt x="607" y="179"/>
                    <a:pt x="607" y="180"/>
                  </a:cubicBezTo>
                  <a:cubicBezTo>
                    <a:pt x="608" y="179"/>
                    <a:pt x="609" y="177"/>
                    <a:pt x="608" y="174"/>
                  </a:cubicBezTo>
                  <a:cubicBezTo>
                    <a:pt x="609" y="174"/>
                    <a:pt x="610" y="176"/>
                    <a:pt x="610" y="176"/>
                  </a:cubicBezTo>
                  <a:cubicBezTo>
                    <a:pt x="610" y="177"/>
                    <a:pt x="610" y="176"/>
                    <a:pt x="610" y="179"/>
                  </a:cubicBezTo>
                  <a:cubicBezTo>
                    <a:pt x="609" y="179"/>
                    <a:pt x="609" y="178"/>
                    <a:pt x="609" y="178"/>
                  </a:cubicBezTo>
                  <a:cubicBezTo>
                    <a:pt x="610" y="180"/>
                    <a:pt x="610" y="183"/>
                    <a:pt x="609" y="187"/>
                  </a:cubicBezTo>
                  <a:cubicBezTo>
                    <a:pt x="609" y="184"/>
                    <a:pt x="609" y="182"/>
                    <a:pt x="608" y="180"/>
                  </a:cubicBezTo>
                  <a:cubicBezTo>
                    <a:pt x="607" y="182"/>
                    <a:pt x="609" y="189"/>
                    <a:pt x="607" y="190"/>
                  </a:cubicBezTo>
                  <a:close/>
                  <a:moveTo>
                    <a:pt x="585" y="188"/>
                  </a:moveTo>
                  <a:cubicBezTo>
                    <a:pt x="584" y="187"/>
                    <a:pt x="585" y="184"/>
                    <a:pt x="586" y="184"/>
                  </a:cubicBezTo>
                  <a:cubicBezTo>
                    <a:pt x="586" y="186"/>
                    <a:pt x="585" y="187"/>
                    <a:pt x="585" y="188"/>
                  </a:cubicBezTo>
                  <a:close/>
                  <a:moveTo>
                    <a:pt x="703" y="172"/>
                  </a:moveTo>
                  <a:cubicBezTo>
                    <a:pt x="702" y="169"/>
                    <a:pt x="702" y="169"/>
                    <a:pt x="702" y="169"/>
                  </a:cubicBezTo>
                  <a:cubicBezTo>
                    <a:pt x="704" y="169"/>
                    <a:pt x="704" y="169"/>
                    <a:pt x="704" y="169"/>
                  </a:cubicBezTo>
                  <a:cubicBezTo>
                    <a:pt x="704" y="171"/>
                    <a:pt x="703" y="172"/>
                    <a:pt x="703" y="172"/>
                  </a:cubicBezTo>
                  <a:close/>
                  <a:moveTo>
                    <a:pt x="588" y="183"/>
                  </a:moveTo>
                  <a:cubicBezTo>
                    <a:pt x="588" y="183"/>
                    <a:pt x="589" y="182"/>
                    <a:pt x="589" y="182"/>
                  </a:cubicBezTo>
                  <a:cubicBezTo>
                    <a:pt x="589" y="182"/>
                    <a:pt x="589" y="184"/>
                    <a:pt x="589" y="184"/>
                  </a:cubicBezTo>
                  <a:cubicBezTo>
                    <a:pt x="589" y="183"/>
                    <a:pt x="587" y="184"/>
                    <a:pt x="588" y="182"/>
                  </a:cubicBezTo>
                  <a:cubicBezTo>
                    <a:pt x="588" y="182"/>
                    <a:pt x="588" y="183"/>
                    <a:pt x="588" y="183"/>
                  </a:cubicBezTo>
                  <a:close/>
                  <a:moveTo>
                    <a:pt x="611" y="179"/>
                  </a:moveTo>
                  <a:cubicBezTo>
                    <a:pt x="611" y="178"/>
                    <a:pt x="611" y="177"/>
                    <a:pt x="611" y="176"/>
                  </a:cubicBezTo>
                  <a:cubicBezTo>
                    <a:pt x="612" y="176"/>
                    <a:pt x="612" y="176"/>
                    <a:pt x="612" y="176"/>
                  </a:cubicBezTo>
                  <a:cubicBezTo>
                    <a:pt x="612" y="178"/>
                    <a:pt x="611" y="179"/>
                    <a:pt x="611" y="179"/>
                  </a:cubicBezTo>
                  <a:close/>
                  <a:moveTo>
                    <a:pt x="587" y="181"/>
                  </a:moveTo>
                  <a:cubicBezTo>
                    <a:pt x="586" y="180"/>
                    <a:pt x="588" y="176"/>
                    <a:pt x="588" y="177"/>
                  </a:cubicBezTo>
                  <a:cubicBezTo>
                    <a:pt x="588" y="179"/>
                    <a:pt x="588" y="180"/>
                    <a:pt x="587" y="181"/>
                  </a:cubicBezTo>
                  <a:close/>
                  <a:moveTo>
                    <a:pt x="621" y="172"/>
                  </a:moveTo>
                  <a:cubicBezTo>
                    <a:pt x="620" y="172"/>
                    <a:pt x="620" y="172"/>
                    <a:pt x="620" y="172"/>
                  </a:cubicBezTo>
                  <a:cubicBezTo>
                    <a:pt x="620" y="171"/>
                    <a:pt x="620" y="171"/>
                    <a:pt x="619" y="171"/>
                  </a:cubicBezTo>
                  <a:cubicBezTo>
                    <a:pt x="620" y="170"/>
                    <a:pt x="621" y="170"/>
                    <a:pt x="621" y="172"/>
                  </a:cubicBezTo>
                  <a:close/>
                  <a:moveTo>
                    <a:pt x="602" y="171"/>
                  </a:moveTo>
                  <a:cubicBezTo>
                    <a:pt x="601" y="171"/>
                    <a:pt x="601" y="168"/>
                    <a:pt x="602" y="168"/>
                  </a:cubicBezTo>
                  <a:cubicBezTo>
                    <a:pt x="603" y="169"/>
                    <a:pt x="602" y="170"/>
                    <a:pt x="602" y="171"/>
                  </a:cubicBezTo>
                  <a:close/>
                  <a:moveTo>
                    <a:pt x="601" y="166"/>
                  </a:moveTo>
                  <a:cubicBezTo>
                    <a:pt x="600" y="165"/>
                    <a:pt x="601" y="164"/>
                    <a:pt x="601" y="163"/>
                  </a:cubicBezTo>
                  <a:cubicBezTo>
                    <a:pt x="601" y="163"/>
                    <a:pt x="601" y="165"/>
                    <a:pt x="602" y="165"/>
                  </a:cubicBezTo>
                  <a:cubicBezTo>
                    <a:pt x="602" y="166"/>
                    <a:pt x="601" y="166"/>
                    <a:pt x="601" y="166"/>
                  </a:cubicBezTo>
                  <a:close/>
                  <a:moveTo>
                    <a:pt x="664" y="115"/>
                  </a:moveTo>
                  <a:cubicBezTo>
                    <a:pt x="663" y="114"/>
                    <a:pt x="664" y="119"/>
                    <a:pt x="662" y="118"/>
                  </a:cubicBezTo>
                  <a:cubicBezTo>
                    <a:pt x="662" y="113"/>
                    <a:pt x="659" y="108"/>
                    <a:pt x="659" y="102"/>
                  </a:cubicBezTo>
                  <a:cubicBezTo>
                    <a:pt x="660" y="102"/>
                    <a:pt x="661" y="101"/>
                    <a:pt x="660" y="98"/>
                  </a:cubicBezTo>
                  <a:cubicBezTo>
                    <a:pt x="661" y="99"/>
                    <a:pt x="661" y="98"/>
                    <a:pt x="663" y="97"/>
                  </a:cubicBezTo>
                  <a:cubicBezTo>
                    <a:pt x="663" y="99"/>
                    <a:pt x="662" y="100"/>
                    <a:pt x="662" y="102"/>
                  </a:cubicBezTo>
                  <a:cubicBezTo>
                    <a:pt x="664" y="105"/>
                    <a:pt x="664" y="109"/>
                    <a:pt x="665" y="110"/>
                  </a:cubicBezTo>
                  <a:cubicBezTo>
                    <a:pt x="665" y="112"/>
                    <a:pt x="665" y="112"/>
                    <a:pt x="664" y="113"/>
                  </a:cubicBezTo>
                  <a:cubicBezTo>
                    <a:pt x="665" y="115"/>
                    <a:pt x="665" y="117"/>
                    <a:pt x="664" y="118"/>
                  </a:cubicBezTo>
                  <a:cubicBezTo>
                    <a:pt x="664" y="118"/>
                    <a:pt x="663" y="116"/>
                    <a:pt x="664" y="115"/>
                  </a:cubicBezTo>
                  <a:close/>
                  <a:moveTo>
                    <a:pt x="665" y="117"/>
                  </a:moveTo>
                  <a:cubicBezTo>
                    <a:pt x="667" y="119"/>
                    <a:pt x="666" y="115"/>
                    <a:pt x="667" y="114"/>
                  </a:cubicBezTo>
                  <a:cubicBezTo>
                    <a:pt x="668" y="123"/>
                    <a:pt x="672" y="136"/>
                    <a:pt x="669" y="140"/>
                  </a:cubicBezTo>
                  <a:cubicBezTo>
                    <a:pt x="670" y="142"/>
                    <a:pt x="670" y="144"/>
                    <a:pt x="670" y="145"/>
                  </a:cubicBezTo>
                  <a:cubicBezTo>
                    <a:pt x="670" y="147"/>
                    <a:pt x="670" y="144"/>
                    <a:pt x="671" y="145"/>
                  </a:cubicBezTo>
                  <a:cubicBezTo>
                    <a:pt x="671" y="147"/>
                    <a:pt x="671" y="150"/>
                    <a:pt x="670" y="151"/>
                  </a:cubicBezTo>
                  <a:cubicBezTo>
                    <a:pt x="669" y="147"/>
                    <a:pt x="669" y="145"/>
                    <a:pt x="669" y="143"/>
                  </a:cubicBezTo>
                  <a:cubicBezTo>
                    <a:pt x="668" y="140"/>
                    <a:pt x="668" y="139"/>
                    <a:pt x="668" y="136"/>
                  </a:cubicBezTo>
                  <a:cubicBezTo>
                    <a:pt x="668" y="136"/>
                    <a:pt x="668" y="137"/>
                    <a:pt x="668" y="138"/>
                  </a:cubicBezTo>
                  <a:cubicBezTo>
                    <a:pt x="666" y="136"/>
                    <a:pt x="666" y="134"/>
                    <a:pt x="666" y="131"/>
                  </a:cubicBezTo>
                  <a:cubicBezTo>
                    <a:pt x="666" y="129"/>
                    <a:pt x="665" y="126"/>
                    <a:pt x="664" y="122"/>
                  </a:cubicBezTo>
                  <a:cubicBezTo>
                    <a:pt x="665" y="121"/>
                    <a:pt x="665" y="120"/>
                    <a:pt x="666" y="119"/>
                  </a:cubicBezTo>
                  <a:cubicBezTo>
                    <a:pt x="666" y="119"/>
                    <a:pt x="665" y="119"/>
                    <a:pt x="665" y="117"/>
                  </a:cubicBezTo>
                  <a:close/>
                  <a:moveTo>
                    <a:pt x="689" y="125"/>
                  </a:moveTo>
                  <a:cubicBezTo>
                    <a:pt x="688" y="126"/>
                    <a:pt x="687" y="122"/>
                    <a:pt x="688" y="122"/>
                  </a:cubicBezTo>
                  <a:lnTo>
                    <a:pt x="689" y="125"/>
                  </a:lnTo>
                  <a:close/>
                  <a:moveTo>
                    <a:pt x="618" y="146"/>
                  </a:moveTo>
                  <a:cubicBezTo>
                    <a:pt x="616" y="147"/>
                    <a:pt x="618" y="142"/>
                    <a:pt x="618" y="146"/>
                  </a:cubicBezTo>
                  <a:close/>
                  <a:moveTo>
                    <a:pt x="619" y="145"/>
                  </a:moveTo>
                  <a:cubicBezTo>
                    <a:pt x="619" y="145"/>
                    <a:pt x="618" y="142"/>
                    <a:pt x="619" y="142"/>
                  </a:cubicBezTo>
                  <a:cubicBezTo>
                    <a:pt x="620" y="144"/>
                    <a:pt x="619" y="144"/>
                    <a:pt x="619" y="145"/>
                  </a:cubicBezTo>
                  <a:close/>
                  <a:moveTo>
                    <a:pt x="690" y="122"/>
                  </a:moveTo>
                  <a:cubicBezTo>
                    <a:pt x="689" y="119"/>
                    <a:pt x="690" y="118"/>
                    <a:pt x="690" y="116"/>
                  </a:cubicBezTo>
                  <a:cubicBezTo>
                    <a:pt x="690" y="117"/>
                    <a:pt x="691" y="118"/>
                    <a:pt x="691" y="120"/>
                  </a:cubicBezTo>
                  <a:cubicBezTo>
                    <a:pt x="691" y="121"/>
                    <a:pt x="691" y="122"/>
                    <a:pt x="690" y="122"/>
                  </a:cubicBezTo>
                  <a:close/>
                  <a:moveTo>
                    <a:pt x="686" y="104"/>
                  </a:moveTo>
                  <a:cubicBezTo>
                    <a:pt x="685" y="104"/>
                    <a:pt x="684" y="102"/>
                    <a:pt x="683" y="101"/>
                  </a:cubicBezTo>
                  <a:cubicBezTo>
                    <a:pt x="682" y="102"/>
                    <a:pt x="684" y="103"/>
                    <a:pt x="683" y="104"/>
                  </a:cubicBezTo>
                  <a:cubicBezTo>
                    <a:pt x="682" y="105"/>
                    <a:pt x="682" y="100"/>
                    <a:pt x="681" y="99"/>
                  </a:cubicBezTo>
                  <a:cubicBezTo>
                    <a:pt x="683" y="98"/>
                    <a:pt x="681" y="95"/>
                    <a:pt x="682" y="94"/>
                  </a:cubicBezTo>
                  <a:cubicBezTo>
                    <a:pt x="683" y="97"/>
                    <a:pt x="684" y="100"/>
                    <a:pt x="685" y="100"/>
                  </a:cubicBezTo>
                  <a:cubicBezTo>
                    <a:pt x="686" y="102"/>
                    <a:pt x="685" y="103"/>
                    <a:pt x="686" y="104"/>
                  </a:cubicBezTo>
                  <a:close/>
                  <a:moveTo>
                    <a:pt x="618" y="122"/>
                  </a:moveTo>
                  <a:cubicBezTo>
                    <a:pt x="617" y="122"/>
                    <a:pt x="616" y="119"/>
                    <a:pt x="617" y="119"/>
                  </a:cubicBezTo>
                  <a:cubicBezTo>
                    <a:pt x="617" y="120"/>
                    <a:pt x="618" y="121"/>
                    <a:pt x="618" y="122"/>
                  </a:cubicBezTo>
                  <a:close/>
                  <a:moveTo>
                    <a:pt x="621" y="113"/>
                  </a:moveTo>
                  <a:cubicBezTo>
                    <a:pt x="621" y="114"/>
                    <a:pt x="622" y="116"/>
                    <a:pt x="621" y="116"/>
                  </a:cubicBezTo>
                  <a:cubicBezTo>
                    <a:pt x="621" y="115"/>
                    <a:pt x="620" y="113"/>
                    <a:pt x="621" y="113"/>
                  </a:cubicBezTo>
                  <a:close/>
                  <a:moveTo>
                    <a:pt x="618" y="110"/>
                  </a:moveTo>
                  <a:cubicBezTo>
                    <a:pt x="619" y="109"/>
                    <a:pt x="618" y="106"/>
                    <a:pt x="619" y="108"/>
                  </a:cubicBezTo>
                  <a:cubicBezTo>
                    <a:pt x="619" y="106"/>
                    <a:pt x="617" y="102"/>
                    <a:pt x="619" y="101"/>
                  </a:cubicBezTo>
                  <a:cubicBezTo>
                    <a:pt x="620" y="105"/>
                    <a:pt x="622" y="109"/>
                    <a:pt x="621" y="113"/>
                  </a:cubicBezTo>
                  <a:cubicBezTo>
                    <a:pt x="620" y="113"/>
                    <a:pt x="620" y="111"/>
                    <a:pt x="619" y="110"/>
                  </a:cubicBezTo>
                  <a:cubicBezTo>
                    <a:pt x="619" y="111"/>
                    <a:pt x="619" y="113"/>
                    <a:pt x="620" y="114"/>
                  </a:cubicBezTo>
                  <a:cubicBezTo>
                    <a:pt x="620" y="116"/>
                    <a:pt x="620" y="117"/>
                    <a:pt x="621" y="118"/>
                  </a:cubicBezTo>
                  <a:cubicBezTo>
                    <a:pt x="620" y="120"/>
                    <a:pt x="618" y="113"/>
                    <a:pt x="619" y="111"/>
                  </a:cubicBezTo>
                  <a:cubicBezTo>
                    <a:pt x="618" y="110"/>
                    <a:pt x="617" y="109"/>
                    <a:pt x="618" y="110"/>
                  </a:cubicBezTo>
                  <a:cubicBezTo>
                    <a:pt x="617" y="109"/>
                    <a:pt x="617" y="106"/>
                    <a:pt x="616" y="105"/>
                  </a:cubicBezTo>
                  <a:cubicBezTo>
                    <a:pt x="618" y="104"/>
                    <a:pt x="618" y="109"/>
                    <a:pt x="618" y="110"/>
                  </a:cubicBezTo>
                  <a:close/>
                  <a:moveTo>
                    <a:pt x="665" y="96"/>
                  </a:moveTo>
                  <a:cubicBezTo>
                    <a:pt x="663" y="96"/>
                    <a:pt x="663" y="93"/>
                    <a:pt x="662" y="92"/>
                  </a:cubicBezTo>
                  <a:cubicBezTo>
                    <a:pt x="662" y="92"/>
                    <a:pt x="663" y="95"/>
                    <a:pt x="662" y="96"/>
                  </a:cubicBezTo>
                  <a:cubicBezTo>
                    <a:pt x="661" y="96"/>
                    <a:pt x="660" y="95"/>
                    <a:pt x="660" y="92"/>
                  </a:cubicBezTo>
                  <a:cubicBezTo>
                    <a:pt x="660" y="88"/>
                    <a:pt x="662" y="90"/>
                    <a:pt x="663" y="86"/>
                  </a:cubicBezTo>
                  <a:cubicBezTo>
                    <a:pt x="664" y="89"/>
                    <a:pt x="665" y="87"/>
                    <a:pt x="665" y="90"/>
                  </a:cubicBezTo>
                  <a:cubicBezTo>
                    <a:pt x="664" y="90"/>
                    <a:pt x="663" y="90"/>
                    <a:pt x="663" y="92"/>
                  </a:cubicBezTo>
                  <a:cubicBezTo>
                    <a:pt x="664" y="94"/>
                    <a:pt x="665" y="94"/>
                    <a:pt x="665" y="96"/>
                  </a:cubicBezTo>
                  <a:close/>
                  <a:moveTo>
                    <a:pt x="616" y="102"/>
                  </a:moveTo>
                  <a:cubicBezTo>
                    <a:pt x="614" y="101"/>
                    <a:pt x="615" y="100"/>
                    <a:pt x="614" y="97"/>
                  </a:cubicBezTo>
                  <a:cubicBezTo>
                    <a:pt x="615" y="98"/>
                    <a:pt x="616" y="100"/>
                    <a:pt x="616" y="102"/>
                  </a:cubicBezTo>
                  <a:close/>
                  <a:moveTo>
                    <a:pt x="135" y="327"/>
                  </a:moveTo>
                  <a:cubicBezTo>
                    <a:pt x="136" y="330"/>
                    <a:pt x="138" y="331"/>
                    <a:pt x="138" y="332"/>
                  </a:cubicBezTo>
                  <a:cubicBezTo>
                    <a:pt x="138" y="333"/>
                    <a:pt x="137" y="331"/>
                    <a:pt x="137" y="332"/>
                  </a:cubicBezTo>
                  <a:cubicBezTo>
                    <a:pt x="137" y="331"/>
                    <a:pt x="134" y="329"/>
                    <a:pt x="135" y="327"/>
                  </a:cubicBezTo>
                  <a:close/>
                  <a:moveTo>
                    <a:pt x="142" y="344"/>
                  </a:moveTo>
                  <a:cubicBezTo>
                    <a:pt x="140" y="344"/>
                    <a:pt x="140" y="342"/>
                    <a:pt x="140" y="343"/>
                  </a:cubicBezTo>
                  <a:cubicBezTo>
                    <a:pt x="138" y="341"/>
                    <a:pt x="138" y="340"/>
                    <a:pt x="137" y="339"/>
                  </a:cubicBezTo>
                  <a:cubicBezTo>
                    <a:pt x="138" y="338"/>
                    <a:pt x="140" y="341"/>
                    <a:pt x="142" y="344"/>
                  </a:cubicBezTo>
                  <a:close/>
                  <a:moveTo>
                    <a:pt x="140" y="340"/>
                  </a:moveTo>
                  <a:cubicBezTo>
                    <a:pt x="138" y="337"/>
                    <a:pt x="141" y="340"/>
                    <a:pt x="142" y="341"/>
                  </a:cubicBezTo>
                  <a:cubicBezTo>
                    <a:pt x="141" y="341"/>
                    <a:pt x="140" y="341"/>
                    <a:pt x="139" y="340"/>
                  </a:cubicBezTo>
                  <a:cubicBezTo>
                    <a:pt x="139" y="339"/>
                    <a:pt x="138" y="338"/>
                    <a:pt x="137" y="337"/>
                  </a:cubicBezTo>
                  <a:cubicBezTo>
                    <a:pt x="139" y="336"/>
                    <a:pt x="138" y="338"/>
                    <a:pt x="140" y="3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</p:grpSp>
      <p:grpSp>
        <p:nvGrpSpPr>
          <p:cNvPr id="38" name="组合 37"/>
          <p:cNvGrpSpPr/>
          <p:nvPr>
            <p:custDataLst>
              <p:tags r:id="rId4"/>
            </p:custDataLst>
          </p:nvPr>
        </p:nvGrpSpPr>
        <p:grpSpPr>
          <a:xfrm>
            <a:off x="8717276" y="2983077"/>
            <a:ext cx="2046796" cy="2009078"/>
            <a:chOff x="7389813" y="4141788"/>
            <a:chExt cx="1636712" cy="1606551"/>
          </a:xfrm>
          <a:solidFill>
            <a:srgbClr val="212121"/>
          </a:solidFill>
        </p:grpSpPr>
        <p:sp>
          <p:nvSpPr>
            <p:cNvPr id="39" name="MH_Other_10"/>
            <p:cNvSpPr/>
            <p:nvPr>
              <p:custDataLst>
                <p:tags r:id="rId13"/>
              </p:custDataLst>
            </p:nvPr>
          </p:nvSpPr>
          <p:spPr bwMode="auto">
            <a:xfrm>
              <a:off x="7548564" y="4221163"/>
              <a:ext cx="1411287" cy="1395412"/>
            </a:xfrm>
            <a:custGeom>
              <a:avLst/>
              <a:gdLst>
                <a:gd name="T0" fmla="*/ 2147483646 w 651"/>
                <a:gd name="T1" fmla="*/ 2147483646 h 644"/>
                <a:gd name="T2" fmla="*/ 2147483646 w 651"/>
                <a:gd name="T3" fmla="*/ 2147483646 h 644"/>
                <a:gd name="T4" fmla="*/ 2147483646 w 651"/>
                <a:gd name="T5" fmla="*/ 2147483646 h 644"/>
                <a:gd name="T6" fmla="*/ 2147483646 w 651"/>
                <a:gd name="T7" fmla="*/ 2147483646 h 644"/>
                <a:gd name="T8" fmla="*/ 2147483646 w 651"/>
                <a:gd name="T9" fmla="*/ 2147483646 h 6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1" h="644">
                  <a:moveTo>
                    <a:pt x="284" y="623"/>
                  </a:moveTo>
                  <a:cubicBezTo>
                    <a:pt x="451" y="644"/>
                    <a:pt x="605" y="526"/>
                    <a:pt x="628" y="360"/>
                  </a:cubicBezTo>
                  <a:cubicBezTo>
                    <a:pt x="651" y="194"/>
                    <a:pt x="534" y="42"/>
                    <a:pt x="367" y="21"/>
                  </a:cubicBezTo>
                  <a:cubicBezTo>
                    <a:pt x="200" y="0"/>
                    <a:pt x="46" y="118"/>
                    <a:pt x="23" y="284"/>
                  </a:cubicBezTo>
                  <a:cubicBezTo>
                    <a:pt x="0" y="451"/>
                    <a:pt x="117" y="602"/>
                    <a:pt x="284" y="6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40" name="MH_Other_11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7389813" y="4141788"/>
              <a:ext cx="1598612" cy="1403350"/>
            </a:xfrm>
            <a:custGeom>
              <a:avLst/>
              <a:gdLst>
                <a:gd name="T0" fmla="*/ 2147483646 w 737"/>
                <a:gd name="T1" fmla="*/ 2147483646 h 648"/>
                <a:gd name="T2" fmla="*/ 2147483646 w 737"/>
                <a:gd name="T3" fmla="*/ 2147483646 h 648"/>
                <a:gd name="T4" fmla="*/ 2147483646 w 737"/>
                <a:gd name="T5" fmla="*/ 2147483646 h 648"/>
                <a:gd name="T6" fmla="*/ 2147483646 w 737"/>
                <a:gd name="T7" fmla="*/ 2147483646 h 648"/>
                <a:gd name="T8" fmla="*/ 2147483646 w 737"/>
                <a:gd name="T9" fmla="*/ 2147483646 h 648"/>
                <a:gd name="T10" fmla="*/ 2147483646 w 737"/>
                <a:gd name="T11" fmla="*/ 2147483646 h 648"/>
                <a:gd name="T12" fmla="*/ 2147483646 w 737"/>
                <a:gd name="T13" fmla="*/ 2147483646 h 648"/>
                <a:gd name="T14" fmla="*/ 2147483646 w 737"/>
                <a:gd name="T15" fmla="*/ 2147483646 h 648"/>
                <a:gd name="T16" fmla="*/ 2147483646 w 737"/>
                <a:gd name="T17" fmla="*/ 2147483646 h 648"/>
                <a:gd name="T18" fmla="*/ 2147483646 w 737"/>
                <a:gd name="T19" fmla="*/ 2147483646 h 648"/>
                <a:gd name="T20" fmla="*/ 2147483646 w 737"/>
                <a:gd name="T21" fmla="*/ 2147483646 h 648"/>
                <a:gd name="T22" fmla="*/ 2147483646 w 737"/>
                <a:gd name="T23" fmla="*/ 2147483646 h 648"/>
                <a:gd name="T24" fmla="*/ 2147483646 w 737"/>
                <a:gd name="T25" fmla="*/ 2147483646 h 648"/>
                <a:gd name="T26" fmla="*/ 2147483646 w 737"/>
                <a:gd name="T27" fmla="*/ 2147483646 h 648"/>
                <a:gd name="T28" fmla="*/ 2147483646 w 737"/>
                <a:gd name="T29" fmla="*/ 2147483646 h 648"/>
                <a:gd name="T30" fmla="*/ 2147483646 w 737"/>
                <a:gd name="T31" fmla="*/ 2147483646 h 648"/>
                <a:gd name="T32" fmla="*/ 2147483646 w 737"/>
                <a:gd name="T33" fmla="*/ 2147483646 h 648"/>
                <a:gd name="T34" fmla="*/ 2147483646 w 737"/>
                <a:gd name="T35" fmla="*/ 2147483646 h 648"/>
                <a:gd name="T36" fmla="*/ 2147483646 w 737"/>
                <a:gd name="T37" fmla="*/ 2147483646 h 648"/>
                <a:gd name="T38" fmla="*/ 2147483646 w 737"/>
                <a:gd name="T39" fmla="*/ 2147483646 h 648"/>
                <a:gd name="T40" fmla="*/ 2147483646 w 737"/>
                <a:gd name="T41" fmla="*/ 2147483646 h 648"/>
                <a:gd name="T42" fmla="*/ 2147483646 w 737"/>
                <a:gd name="T43" fmla="*/ 2147483646 h 648"/>
                <a:gd name="T44" fmla="*/ 2147483646 w 737"/>
                <a:gd name="T45" fmla="*/ 2147483646 h 648"/>
                <a:gd name="T46" fmla="*/ 2147483646 w 737"/>
                <a:gd name="T47" fmla="*/ 2147483646 h 648"/>
                <a:gd name="T48" fmla="*/ 2147483646 w 737"/>
                <a:gd name="T49" fmla="*/ 2147483646 h 648"/>
                <a:gd name="T50" fmla="*/ 2147483646 w 737"/>
                <a:gd name="T51" fmla="*/ 2147483646 h 648"/>
                <a:gd name="T52" fmla="*/ 2147483646 w 737"/>
                <a:gd name="T53" fmla="*/ 2147483646 h 648"/>
                <a:gd name="T54" fmla="*/ 2147483646 w 737"/>
                <a:gd name="T55" fmla="*/ 2147483646 h 648"/>
                <a:gd name="T56" fmla="*/ 2147483646 w 737"/>
                <a:gd name="T57" fmla="*/ 2147483646 h 648"/>
                <a:gd name="T58" fmla="*/ 2147483646 w 737"/>
                <a:gd name="T59" fmla="*/ 2147483646 h 648"/>
                <a:gd name="T60" fmla="*/ 2147483646 w 737"/>
                <a:gd name="T61" fmla="*/ 2147483646 h 648"/>
                <a:gd name="T62" fmla="*/ 2147483646 w 737"/>
                <a:gd name="T63" fmla="*/ 2147483646 h 648"/>
                <a:gd name="T64" fmla="*/ 2147483646 w 737"/>
                <a:gd name="T65" fmla="*/ 2147483646 h 648"/>
                <a:gd name="T66" fmla="*/ 2147483646 w 737"/>
                <a:gd name="T67" fmla="*/ 2147483646 h 648"/>
                <a:gd name="T68" fmla="*/ 2147483646 w 737"/>
                <a:gd name="T69" fmla="*/ 2147483646 h 648"/>
                <a:gd name="T70" fmla="*/ 2147483646 w 737"/>
                <a:gd name="T71" fmla="*/ 2147483646 h 648"/>
                <a:gd name="T72" fmla="*/ 2147483646 w 737"/>
                <a:gd name="T73" fmla="*/ 2147483646 h 648"/>
                <a:gd name="T74" fmla="*/ 2147483646 w 737"/>
                <a:gd name="T75" fmla="*/ 2147483646 h 648"/>
                <a:gd name="T76" fmla="*/ 2147483646 w 737"/>
                <a:gd name="T77" fmla="*/ 2147483646 h 648"/>
                <a:gd name="T78" fmla="*/ 2147483646 w 737"/>
                <a:gd name="T79" fmla="*/ 2147483646 h 648"/>
                <a:gd name="T80" fmla="*/ 2147483646 w 737"/>
                <a:gd name="T81" fmla="*/ 2147483646 h 648"/>
                <a:gd name="T82" fmla="*/ 2147483646 w 737"/>
                <a:gd name="T83" fmla="*/ 2147483646 h 648"/>
                <a:gd name="T84" fmla="*/ 2147483646 w 737"/>
                <a:gd name="T85" fmla="*/ 2147483646 h 648"/>
                <a:gd name="T86" fmla="*/ 2147483646 w 737"/>
                <a:gd name="T87" fmla="*/ 2147483646 h 648"/>
                <a:gd name="T88" fmla="*/ 2147483646 w 737"/>
                <a:gd name="T89" fmla="*/ 2147483646 h 648"/>
                <a:gd name="T90" fmla="*/ 2147483646 w 737"/>
                <a:gd name="T91" fmla="*/ 2147483646 h 648"/>
                <a:gd name="T92" fmla="*/ 2147483646 w 737"/>
                <a:gd name="T93" fmla="*/ 2147483646 h 648"/>
                <a:gd name="T94" fmla="*/ 2147483646 w 737"/>
                <a:gd name="T95" fmla="*/ 2147483646 h 648"/>
                <a:gd name="T96" fmla="*/ 2147483646 w 737"/>
                <a:gd name="T97" fmla="*/ 2147483646 h 648"/>
                <a:gd name="T98" fmla="*/ 2147483646 w 737"/>
                <a:gd name="T99" fmla="*/ 2147483646 h 648"/>
                <a:gd name="T100" fmla="*/ 2147483646 w 737"/>
                <a:gd name="T101" fmla="*/ 2147483646 h 648"/>
                <a:gd name="T102" fmla="*/ 2147483646 w 737"/>
                <a:gd name="T103" fmla="*/ 2147483646 h 648"/>
                <a:gd name="T104" fmla="*/ 2147483646 w 737"/>
                <a:gd name="T105" fmla="*/ 2147483646 h 648"/>
                <a:gd name="T106" fmla="*/ 2147483646 w 737"/>
                <a:gd name="T107" fmla="*/ 2147483646 h 648"/>
                <a:gd name="T108" fmla="*/ 2147483646 w 737"/>
                <a:gd name="T109" fmla="*/ 2147483646 h 648"/>
                <a:gd name="T110" fmla="*/ 2147483646 w 737"/>
                <a:gd name="T111" fmla="*/ 2147483646 h 648"/>
                <a:gd name="T112" fmla="*/ 2147483646 w 737"/>
                <a:gd name="T113" fmla="*/ 2147483646 h 648"/>
                <a:gd name="T114" fmla="*/ 2147483646 w 737"/>
                <a:gd name="T115" fmla="*/ 2147483646 h 648"/>
                <a:gd name="T116" fmla="*/ 2147483646 w 737"/>
                <a:gd name="T117" fmla="*/ 2147483646 h 648"/>
                <a:gd name="T118" fmla="*/ 2147483646 w 737"/>
                <a:gd name="T119" fmla="*/ 2147483646 h 648"/>
                <a:gd name="T120" fmla="*/ 2147483646 w 737"/>
                <a:gd name="T121" fmla="*/ 2147483646 h 648"/>
                <a:gd name="T122" fmla="*/ 2147483646 w 737"/>
                <a:gd name="T123" fmla="*/ 2147483646 h 648"/>
                <a:gd name="T124" fmla="*/ 2147483646 w 737"/>
                <a:gd name="T125" fmla="*/ 2147483646 h 6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37" h="648">
                  <a:moveTo>
                    <a:pt x="734" y="266"/>
                  </a:moveTo>
                  <a:cubicBezTo>
                    <a:pt x="734" y="264"/>
                    <a:pt x="733" y="262"/>
                    <a:pt x="733" y="262"/>
                  </a:cubicBezTo>
                  <a:cubicBezTo>
                    <a:pt x="734" y="265"/>
                    <a:pt x="734" y="261"/>
                    <a:pt x="734" y="261"/>
                  </a:cubicBezTo>
                  <a:cubicBezTo>
                    <a:pt x="735" y="262"/>
                    <a:pt x="735" y="263"/>
                    <a:pt x="735" y="264"/>
                  </a:cubicBezTo>
                  <a:cubicBezTo>
                    <a:pt x="737" y="263"/>
                    <a:pt x="733" y="256"/>
                    <a:pt x="732" y="253"/>
                  </a:cubicBezTo>
                  <a:cubicBezTo>
                    <a:pt x="730" y="249"/>
                    <a:pt x="733" y="250"/>
                    <a:pt x="731" y="245"/>
                  </a:cubicBezTo>
                  <a:cubicBezTo>
                    <a:pt x="731" y="245"/>
                    <a:pt x="731" y="247"/>
                    <a:pt x="731" y="247"/>
                  </a:cubicBezTo>
                  <a:cubicBezTo>
                    <a:pt x="729" y="244"/>
                    <a:pt x="727" y="240"/>
                    <a:pt x="728" y="237"/>
                  </a:cubicBezTo>
                  <a:cubicBezTo>
                    <a:pt x="729" y="240"/>
                    <a:pt x="729" y="237"/>
                    <a:pt x="728" y="235"/>
                  </a:cubicBezTo>
                  <a:cubicBezTo>
                    <a:pt x="727" y="234"/>
                    <a:pt x="727" y="233"/>
                    <a:pt x="725" y="230"/>
                  </a:cubicBezTo>
                  <a:cubicBezTo>
                    <a:pt x="727" y="232"/>
                    <a:pt x="723" y="226"/>
                    <a:pt x="726" y="228"/>
                  </a:cubicBezTo>
                  <a:cubicBezTo>
                    <a:pt x="724" y="224"/>
                    <a:pt x="725" y="227"/>
                    <a:pt x="723" y="225"/>
                  </a:cubicBezTo>
                  <a:cubicBezTo>
                    <a:pt x="723" y="222"/>
                    <a:pt x="723" y="225"/>
                    <a:pt x="722" y="222"/>
                  </a:cubicBezTo>
                  <a:cubicBezTo>
                    <a:pt x="722" y="221"/>
                    <a:pt x="721" y="219"/>
                    <a:pt x="722" y="220"/>
                  </a:cubicBezTo>
                  <a:cubicBezTo>
                    <a:pt x="721" y="216"/>
                    <a:pt x="719" y="214"/>
                    <a:pt x="718" y="211"/>
                  </a:cubicBezTo>
                  <a:cubicBezTo>
                    <a:pt x="717" y="210"/>
                    <a:pt x="716" y="210"/>
                    <a:pt x="716" y="209"/>
                  </a:cubicBezTo>
                  <a:cubicBezTo>
                    <a:pt x="714" y="206"/>
                    <a:pt x="713" y="203"/>
                    <a:pt x="711" y="199"/>
                  </a:cubicBezTo>
                  <a:cubicBezTo>
                    <a:pt x="713" y="198"/>
                    <a:pt x="707" y="187"/>
                    <a:pt x="706" y="183"/>
                  </a:cubicBezTo>
                  <a:cubicBezTo>
                    <a:pt x="706" y="183"/>
                    <a:pt x="706" y="184"/>
                    <a:pt x="705" y="183"/>
                  </a:cubicBezTo>
                  <a:cubicBezTo>
                    <a:pt x="704" y="181"/>
                    <a:pt x="705" y="180"/>
                    <a:pt x="703" y="179"/>
                  </a:cubicBezTo>
                  <a:cubicBezTo>
                    <a:pt x="702" y="179"/>
                    <a:pt x="705" y="182"/>
                    <a:pt x="704" y="182"/>
                  </a:cubicBezTo>
                  <a:cubicBezTo>
                    <a:pt x="701" y="178"/>
                    <a:pt x="697" y="172"/>
                    <a:pt x="695" y="168"/>
                  </a:cubicBezTo>
                  <a:cubicBezTo>
                    <a:pt x="696" y="171"/>
                    <a:pt x="698" y="171"/>
                    <a:pt x="697" y="170"/>
                  </a:cubicBezTo>
                  <a:cubicBezTo>
                    <a:pt x="696" y="169"/>
                    <a:pt x="694" y="168"/>
                    <a:pt x="693" y="166"/>
                  </a:cubicBezTo>
                  <a:cubicBezTo>
                    <a:pt x="693" y="166"/>
                    <a:pt x="694" y="165"/>
                    <a:pt x="695" y="166"/>
                  </a:cubicBezTo>
                  <a:cubicBezTo>
                    <a:pt x="692" y="162"/>
                    <a:pt x="689" y="158"/>
                    <a:pt x="687" y="156"/>
                  </a:cubicBezTo>
                  <a:cubicBezTo>
                    <a:pt x="688" y="156"/>
                    <a:pt x="688" y="156"/>
                    <a:pt x="689" y="157"/>
                  </a:cubicBezTo>
                  <a:cubicBezTo>
                    <a:pt x="693" y="161"/>
                    <a:pt x="697" y="170"/>
                    <a:pt x="700" y="171"/>
                  </a:cubicBezTo>
                  <a:cubicBezTo>
                    <a:pt x="698" y="169"/>
                    <a:pt x="696" y="166"/>
                    <a:pt x="694" y="163"/>
                  </a:cubicBezTo>
                  <a:cubicBezTo>
                    <a:pt x="692" y="160"/>
                    <a:pt x="690" y="157"/>
                    <a:pt x="688" y="154"/>
                  </a:cubicBezTo>
                  <a:cubicBezTo>
                    <a:pt x="689" y="153"/>
                    <a:pt x="681" y="146"/>
                    <a:pt x="681" y="143"/>
                  </a:cubicBezTo>
                  <a:cubicBezTo>
                    <a:pt x="678" y="140"/>
                    <a:pt x="674" y="135"/>
                    <a:pt x="670" y="131"/>
                  </a:cubicBezTo>
                  <a:cubicBezTo>
                    <a:pt x="667" y="127"/>
                    <a:pt x="663" y="122"/>
                    <a:pt x="662" y="119"/>
                  </a:cubicBezTo>
                  <a:cubicBezTo>
                    <a:pt x="662" y="120"/>
                    <a:pt x="663" y="120"/>
                    <a:pt x="663" y="120"/>
                  </a:cubicBezTo>
                  <a:cubicBezTo>
                    <a:pt x="661" y="118"/>
                    <a:pt x="660" y="117"/>
                    <a:pt x="659" y="116"/>
                  </a:cubicBezTo>
                  <a:cubicBezTo>
                    <a:pt x="660" y="117"/>
                    <a:pt x="660" y="118"/>
                    <a:pt x="660" y="118"/>
                  </a:cubicBezTo>
                  <a:cubicBezTo>
                    <a:pt x="656" y="114"/>
                    <a:pt x="655" y="113"/>
                    <a:pt x="652" y="110"/>
                  </a:cubicBezTo>
                  <a:cubicBezTo>
                    <a:pt x="653" y="110"/>
                    <a:pt x="653" y="111"/>
                    <a:pt x="654" y="111"/>
                  </a:cubicBezTo>
                  <a:cubicBezTo>
                    <a:pt x="650" y="107"/>
                    <a:pt x="651" y="106"/>
                    <a:pt x="647" y="103"/>
                  </a:cubicBezTo>
                  <a:cubicBezTo>
                    <a:pt x="647" y="104"/>
                    <a:pt x="649" y="106"/>
                    <a:pt x="646" y="104"/>
                  </a:cubicBezTo>
                  <a:cubicBezTo>
                    <a:pt x="647" y="104"/>
                    <a:pt x="645" y="102"/>
                    <a:pt x="644" y="101"/>
                  </a:cubicBezTo>
                  <a:cubicBezTo>
                    <a:pt x="643" y="101"/>
                    <a:pt x="645" y="103"/>
                    <a:pt x="642" y="101"/>
                  </a:cubicBezTo>
                  <a:cubicBezTo>
                    <a:pt x="639" y="98"/>
                    <a:pt x="638" y="98"/>
                    <a:pt x="634" y="95"/>
                  </a:cubicBezTo>
                  <a:cubicBezTo>
                    <a:pt x="635" y="94"/>
                    <a:pt x="631" y="90"/>
                    <a:pt x="633" y="91"/>
                  </a:cubicBezTo>
                  <a:cubicBezTo>
                    <a:pt x="629" y="88"/>
                    <a:pt x="629" y="86"/>
                    <a:pt x="626" y="86"/>
                  </a:cubicBezTo>
                  <a:cubicBezTo>
                    <a:pt x="627" y="86"/>
                    <a:pt x="625" y="84"/>
                    <a:pt x="628" y="84"/>
                  </a:cubicBezTo>
                  <a:cubicBezTo>
                    <a:pt x="626" y="83"/>
                    <a:pt x="626" y="84"/>
                    <a:pt x="625" y="83"/>
                  </a:cubicBezTo>
                  <a:cubicBezTo>
                    <a:pt x="625" y="83"/>
                    <a:pt x="626" y="85"/>
                    <a:pt x="623" y="84"/>
                  </a:cubicBezTo>
                  <a:cubicBezTo>
                    <a:pt x="617" y="78"/>
                    <a:pt x="608" y="70"/>
                    <a:pt x="602" y="68"/>
                  </a:cubicBezTo>
                  <a:cubicBezTo>
                    <a:pt x="602" y="68"/>
                    <a:pt x="602" y="67"/>
                    <a:pt x="603" y="68"/>
                  </a:cubicBezTo>
                  <a:cubicBezTo>
                    <a:pt x="600" y="65"/>
                    <a:pt x="600" y="65"/>
                    <a:pt x="600" y="65"/>
                  </a:cubicBezTo>
                  <a:cubicBezTo>
                    <a:pt x="600" y="66"/>
                    <a:pt x="599" y="66"/>
                    <a:pt x="597" y="65"/>
                  </a:cubicBezTo>
                  <a:cubicBezTo>
                    <a:pt x="599" y="65"/>
                    <a:pt x="596" y="63"/>
                    <a:pt x="596" y="62"/>
                  </a:cubicBezTo>
                  <a:cubicBezTo>
                    <a:pt x="600" y="63"/>
                    <a:pt x="602" y="66"/>
                    <a:pt x="606" y="69"/>
                  </a:cubicBezTo>
                  <a:cubicBezTo>
                    <a:pt x="608" y="69"/>
                    <a:pt x="617" y="76"/>
                    <a:pt x="617" y="77"/>
                  </a:cubicBezTo>
                  <a:cubicBezTo>
                    <a:pt x="617" y="76"/>
                    <a:pt x="614" y="73"/>
                    <a:pt x="610" y="70"/>
                  </a:cubicBezTo>
                  <a:cubicBezTo>
                    <a:pt x="607" y="68"/>
                    <a:pt x="604" y="66"/>
                    <a:pt x="602" y="65"/>
                  </a:cubicBezTo>
                  <a:cubicBezTo>
                    <a:pt x="600" y="63"/>
                    <a:pt x="599" y="62"/>
                    <a:pt x="597" y="60"/>
                  </a:cubicBezTo>
                  <a:cubicBezTo>
                    <a:pt x="595" y="58"/>
                    <a:pt x="592" y="57"/>
                    <a:pt x="590" y="55"/>
                  </a:cubicBezTo>
                  <a:cubicBezTo>
                    <a:pt x="590" y="56"/>
                    <a:pt x="588" y="55"/>
                    <a:pt x="587" y="55"/>
                  </a:cubicBezTo>
                  <a:cubicBezTo>
                    <a:pt x="586" y="55"/>
                    <a:pt x="588" y="56"/>
                    <a:pt x="587" y="57"/>
                  </a:cubicBezTo>
                  <a:cubicBezTo>
                    <a:pt x="590" y="59"/>
                    <a:pt x="589" y="57"/>
                    <a:pt x="591" y="58"/>
                  </a:cubicBezTo>
                  <a:cubicBezTo>
                    <a:pt x="589" y="59"/>
                    <a:pt x="594" y="61"/>
                    <a:pt x="592" y="61"/>
                  </a:cubicBezTo>
                  <a:cubicBezTo>
                    <a:pt x="589" y="59"/>
                    <a:pt x="585" y="55"/>
                    <a:pt x="583" y="56"/>
                  </a:cubicBezTo>
                  <a:cubicBezTo>
                    <a:pt x="582" y="55"/>
                    <a:pt x="581" y="55"/>
                    <a:pt x="579" y="54"/>
                  </a:cubicBezTo>
                  <a:cubicBezTo>
                    <a:pt x="580" y="54"/>
                    <a:pt x="581" y="53"/>
                    <a:pt x="581" y="53"/>
                  </a:cubicBezTo>
                  <a:cubicBezTo>
                    <a:pt x="577" y="51"/>
                    <a:pt x="582" y="55"/>
                    <a:pt x="577" y="53"/>
                  </a:cubicBezTo>
                  <a:cubicBezTo>
                    <a:pt x="576" y="52"/>
                    <a:pt x="576" y="51"/>
                    <a:pt x="574" y="51"/>
                  </a:cubicBezTo>
                  <a:cubicBezTo>
                    <a:pt x="572" y="49"/>
                    <a:pt x="576" y="50"/>
                    <a:pt x="575" y="49"/>
                  </a:cubicBezTo>
                  <a:cubicBezTo>
                    <a:pt x="575" y="49"/>
                    <a:pt x="570" y="47"/>
                    <a:pt x="570" y="46"/>
                  </a:cubicBezTo>
                  <a:cubicBezTo>
                    <a:pt x="570" y="46"/>
                    <a:pt x="570" y="45"/>
                    <a:pt x="572" y="46"/>
                  </a:cubicBezTo>
                  <a:cubicBezTo>
                    <a:pt x="570" y="47"/>
                    <a:pt x="576" y="48"/>
                    <a:pt x="578" y="49"/>
                  </a:cubicBezTo>
                  <a:cubicBezTo>
                    <a:pt x="579" y="50"/>
                    <a:pt x="579" y="51"/>
                    <a:pt x="580" y="52"/>
                  </a:cubicBezTo>
                  <a:cubicBezTo>
                    <a:pt x="581" y="51"/>
                    <a:pt x="584" y="54"/>
                    <a:pt x="585" y="55"/>
                  </a:cubicBezTo>
                  <a:cubicBezTo>
                    <a:pt x="585" y="53"/>
                    <a:pt x="581" y="51"/>
                    <a:pt x="579" y="49"/>
                  </a:cubicBezTo>
                  <a:cubicBezTo>
                    <a:pt x="580" y="49"/>
                    <a:pt x="582" y="51"/>
                    <a:pt x="583" y="50"/>
                  </a:cubicBezTo>
                  <a:cubicBezTo>
                    <a:pt x="580" y="49"/>
                    <a:pt x="577" y="48"/>
                    <a:pt x="576" y="46"/>
                  </a:cubicBezTo>
                  <a:cubicBezTo>
                    <a:pt x="575" y="47"/>
                    <a:pt x="571" y="43"/>
                    <a:pt x="572" y="45"/>
                  </a:cubicBezTo>
                  <a:cubicBezTo>
                    <a:pt x="574" y="47"/>
                    <a:pt x="576" y="46"/>
                    <a:pt x="576" y="48"/>
                  </a:cubicBezTo>
                  <a:cubicBezTo>
                    <a:pt x="573" y="47"/>
                    <a:pt x="572" y="45"/>
                    <a:pt x="569" y="43"/>
                  </a:cubicBezTo>
                  <a:cubicBezTo>
                    <a:pt x="568" y="44"/>
                    <a:pt x="571" y="45"/>
                    <a:pt x="570" y="45"/>
                  </a:cubicBezTo>
                  <a:cubicBezTo>
                    <a:pt x="569" y="45"/>
                    <a:pt x="569" y="45"/>
                    <a:pt x="569" y="45"/>
                  </a:cubicBezTo>
                  <a:cubicBezTo>
                    <a:pt x="565" y="43"/>
                    <a:pt x="564" y="42"/>
                    <a:pt x="562" y="40"/>
                  </a:cubicBezTo>
                  <a:cubicBezTo>
                    <a:pt x="559" y="39"/>
                    <a:pt x="563" y="41"/>
                    <a:pt x="562" y="41"/>
                  </a:cubicBezTo>
                  <a:cubicBezTo>
                    <a:pt x="561" y="40"/>
                    <a:pt x="560" y="40"/>
                    <a:pt x="560" y="40"/>
                  </a:cubicBezTo>
                  <a:cubicBezTo>
                    <a:pt x="559" y="39"/>
                    <a:pt x="557" y="39"/>
                    <a:pt x="558" y="38"/>
                  </a:cubicBezTo>
                  <a:cubicBezTo>
                    <a:pt x="558" y="37"/>
                    <a:pt x="561" y="39"/>
                    <a:pt x="560" y="38"/>
                  </a:cubicBezTo>
                  <a:cubicBezTo>
                    <a:pt x="557" y="37"/>
                    <a:pt x="556" y="36"/>
                    <a:pt x="554" y="35"/>
                  </a:cubicBezTo>
                  <a:cubicBezTo>
                    <a:pt x="553" y="34"/>
                    <a:pt x="553" y="35"/>
                    <a:pt x="550" y="34"/>
                  </a:cubicBezTo>
                  <a:cubicBezTo>
                    <a:pt x="549" y="33"/>
                    <a:pt x="549" y="33"/>
                    <a:pt x="547" y="32"/>
                  </a:cubicBezTo>
                  <a:cubicBezTo>
                    <a:pt x="546" y="32"/>
                    <a:pt x="541" y="30"/>
                    <a:pt x="538" y="28"/>
                  </a:cubicBezTo>
                  <a:cubicBezTo>
                    <a:pt x="537" y="29"/>
                    <a:pt x="535" y="28"/>
                    <a:pt x="534" y="28"/>
                  </a:cubicBezTo>
                  <a:cubicBezTo>
                    <a:pt x="538" y="30"/>
                    <a:pt x="539" y="30"/>
                    <a:pt x="541" y="31"/>
                  </a:cubicBezTo>
                  <a:cubicBezTo>
                    <a:pt x="540" y="31"/>
                    <a:pt x="539" y="31"/>
                    <a:pt x="538" y="31"/>
                  </a:cubicBezTo>
                  <a:cubicBezTo>
                    <a:pt x="540" y="32"/>
                    <a:pt x="541" y="31"/>
                    <a:pt x="542" y="32"/>
                  </a:cubicBezTo>
                  <a:cubicBezTo>
                    <a:pt x="541" y="33"/>
                    <a:pt x="547" y="34"/>
                    <a:pt x="547" y="35"/>
                  </a:cubicBezTo>
                  <a:cubicBezTo>
                    <a:pt x="547" y="35"/>
                    <a:pt x="546" y="35"/>
                    <a:pt x="546" y="36"/>
                  </a:cubicBezTo>
                  <a:cubicBezTo>
                    <a:pt x="551" y="37"/>
                    <a:pt x="558" y="40"/>
                    <a:pt x="560" y="42"/>
                  </a:cubicBezTo>
                  <a:cubicBezTo>
                    <a:pt x="560" y="40"/>
                    <a:pt x="568" y="46"/>
                    <a:pt x="564" y="45"/>
                  </a:cubicBezTo>
                  <a:cubicBezTo>
                    <a:pt x="568" y="47"/>
                    <a:pt x="566" y="45"/>
                    <a:pt x="568" y="46"/>
                  </a:cubicBezTo>
                  <a:cubicBezTo>
                    <a:pt x="568" y="47"/>
                    <a:pt x="570" y="48"/>
                    <a:pt x="569" y="48"/>
                  </a:cubicBezTo>
                  <a:cubicBezTo>
                    <a:pt x="562" y="46"/>
                    <a:pt x="558" y="43"/>
                    <a:pt x="552" y="39"/>
                  </a:cubicBezTo>
                  <a:cubicBezTo>
                    <a:pt x="547" y="38"/>
                    <a:pt x="546" y="36"/>
                    <a:pt x="542" y="35"/>
                  </a:cubicBezTo>
                  <a:cubicBezTo>
                    <a:pt x="542" y="35"/>
                    <a:pt x="542" y="35"/>
                    <a:pt x="542" y="35"/>
                  </a:cubicBezTo>
                  <a:cubicBezTo>
                    <a:pt x="542" y="35"/>
                    <a:pt x="534" y="31"/>
                    <a:pt x="536" y="33"/>
                  </a:cubicBezTo>
                  <a:cubicBezTo>
                    <a:pt x="538" y="33"/>
                    <a:pt x="543" y="36"/>
                    <a:pt x="543" y="37"/>
                  </a:cubicBezTo>
                  <a:cubicBezTo>
                    <a:pt x="538" y="35"/>
                    <a:pt x="536" y="33"/>
                    <a:pt x="531" y="32"/>
                  </a:cubicBezTo>
                  <a:cubicBezTo>
                    <a:pt x="532" y="31"/>
                    <a:pt x="531" y="31"/>
                    <a:pt x="529" y="30"/>
                  </a:cubicBezTo>
                  <a:cubicBezTo>
                    <a:pt x="529" y="31"/>
                    <a:pt x="524" y="29"/>
                    <a:pt x="525" y="29"/>
                  </a:cubicBezTo>
                  <a:cubicBezTo>
                    <a:pt x="522" y="28"/>
                    <a:pt x="518" y="26"/>
                    <a:pt x="515" y="25"/>
                  </a:cubicBezTo>
                  <a:cubicBezTo>
                    <a:pt x="511" y="23"/>
                    <a:pt x="507" y="22"/>
                    <a:pt x="502" y="21"/>
                  </a:cubicBezTo>
                  <a:cubicBezTo>
                    <a:pt x="502" y="20"/>
                    <a:pt x="500" y="20"/>
                    <a:pt x="499" y="19"/>
                  </a:cubicBezTo>
                  <a:cubicBezTo>
                    <a:pt x="497" y="19"/>
                    <a:pt x="495" y="18"/>
                    <a:pt x="494" y="18"/>
                  </a:cubicBezTo>
                  <a:cubicBezTo>
                    <a:pt x="494" y="18"/>
                    <a:pt x="494" y="18"/>
                    <a:pt x="495" y="18"/>
                  </a:cubicBezTo>
                  <a:cubicBezTo>
                    <a:pt x="491" y="17"/>
                    <a:pt x="491" y="16"/>
                    <a:pt x="490" y="16"/>
                  </a:cubicBezTo>
                  <a:cubicBezTo>
                    <a:pt x="487" y="16"/>
                    <a:pt x="493" y="18"/>
                    <a:pt x="491" y="17"/>
                  </a:cubicBezTo>
                  <a:cubicBezTo>
                    <a:pt x="488" y="17"/>
                    <a:pt x="486" y="16"/>
                    <a:pt x="485" y="15"/>
                  </a:cubicBezTo>
                  <a:cubicBezTo>
                    <a:pt x="482" y="14"/>
                    <a:pt x="478" y="14"/>
                    <a:pt x="473" y="13"/>
                  </a:cubicBezTo>
                  <a:cubicBezTo>
                    <a:pt x="469" y="12"/>
                    <a:pt x="465" y="11"/>
                    <a:pt x="462" y="10"/>
                  </a:cubicBezTo>
                  <a:cubicBezTo>
                    <a:pt x="460" y="10"/>
                    <a:pt x="451" y="9"/>
                    <a:pt x="445" y="9"/>
                  </a:cubicBezTo>
                  <a:cubicBezTo>
                    <a:pt x="439" y="8"/>
                    <a:pt x="435" y="7"/>
                    <a:pt x="440" y="7"/>
                  </a:cubicBezTo>
                  <a:cubicBezTo>
                    <a:pt x="434" y="6"/>
                    <a:pt x="427" y="6"/>
                    <a:pt x="423" y="6"/>
                  </a:cubicBezTo>
                  <a:cubicBezTo>
                    <a:pt x="427" y="6"/>
                    <a:pt x="422" y="6"/>
                    <a:pt x="423" y="5"/>
                  </a:cubicBezTo>
                  <a:cubicBezTo>
                    <a:pt x="421" y="5"/>
                    <a:pt x="420" y="5"/>
                    <a:pt x="419" y="4"/>
                  </a:cubicBezTo>
                  <a:cubicBezTo>
                    <a:pt x="419" y="6"/>
                    <a:pt x="413" y="4"/>
                    <a:pt x="412" y="5"/>
                  </a:cubicBezTo>
                  <a:cubicBezTo>
                    <a:pt x="412" y="5"/>
                    <a:pt x="413" y="5"/>
                    <a:pt x="412" y="5"/>
                  </a:cubicBezTo>
                  <a:cubicBezTo>
                    <a:pt x="411" y="4"/>
                    <a:pt x="411" y="4"/>
                    <a:pt x="410" y="3"/>
                  </a:cubicBezTo>
                  <a:cubicBezTo>
                    <a:pt x="412" y="2"/>
                    <a:pt x="413" y="3"/>
                    <a:pt x="416" y="3"/>
                  </a:cubicBezTo>
                  <a:cubicBezTo>
                    <a:pt x="414" y="2"/>
                    <a:pt x="416" y="2"/>
                    <a:pt x="417" y="1"/>
                  </a:cubicBezTo>
                  <a:cubicBezTo>
                    <a:pt x="411" y="1"/>
                    <a:pt x="409" y="1"/>
                    <a:pt x="407" y="1"/>
                  </a:cubicBezTo>
                  <a:cubicBezTo>
                    <a:pt x="405" y="1"/>
                    <a:pt x="403" y="1"/>
                    <a:pt x="398" y="0"/>
                  </a:cubicBezTo>
                  <a:cubicBezTo>
                    <a:pt x="398" y="2"/>
                    <a:pt x="402" y="1"/>
                    <a:pt x="403" y="2"/>
                  </a:cubicBezTo>
                  <a:cubicBezTo>
                    <a:pt x="401" y="2"/>
                    <a:pt x="400" y="2"/>
                    <a:pt x="399" y="2"/>
                  </a:cubicBezTo>
                  <a:cubicBezTo>
                    <a:pt x="399" y="2"/>
                    <a:pt x="399" y="3"/>
                    <a:pt x="401" y="3"/>
                  </a:cubicBezTo>
                  <a:cubicBezTo>
                    <a:pt x="400" y="2"/>
                    <a:pt x="403" y="3"/>
                    <a:pt x="404" y="2"/>
                  </a:cubicBezTo>
                  <a:cubicBezTo>
                    <a:pt x="405" y="2"/>
                    <a:pt x="407" y="2"/>
                    <a:pt x="406" y="3"/>
                  </a:cubicBezTo>
                  <a:cubicBezTo>
                    <a:pt x="405" y="3"/>
                    <a:pt x="402" y="3"/>
                    <a:pt x="403" y="4"/>
                  </a:cubicBezTo>
                  <a:cubicBezTo>
                    <a:pt x="405" y="3"/>
                    <a:pt x="407" y="3"/>
                    <a:pt x="408" y="4"/>
                  </a:cubicBezTo>
                  <a:cubicBezTo>
                    <a:pt x="406" y="4"/>
                    <a:pt x="402" y="4"/>
                    <a:pt x="398" y="4"/>
                  </a:cubicBezTo>
                  <a:cubicBezTo>
                    <a:pt x="396" y="4"/>
                    <a:pt x="394" y="4"/>
                    <a:pt x="392" y="4"/>
                  </a:cubicBezTo>
                  <a:cubicBezTo>
                    <a:pt x="390" y="5"/>
                    <a:pt x="388" y="5"/>
                    <a:pt x="387" y="5"/>
                  </a:cubicBezTo>
                  <a:cubicBezTo>
                    <a:pt x="385" y="5"/>
                    <a:pt x="381" y="5"/>
                    <a:pt x="377" y="5"/>
                  </a:cubicBezTo>
                  <a:cubicBezTo>
                    <a:pt x="373" y="5"/>
                    <a:pt x="369" y="6"/>
                    <a:pt x="369" y="7"/>
                  </a:cubicBezTo>
                  <a:cubicBezTo>
                    <a:pt x="368" y="6"/>
                    <a:pt x="368" y="6"/>
                    <a:pt x="367" y="6"/>
                  </a:cubicBezTo>
                  <a:cubicBezTo>
                    <a:pt x="369" y="5"/>
                    <a:pt x="376" y="5"/>
                    <a:pt x="376" y="4"/>
                  </a:cubicBezTo>
                  <a:cubicBezTo>
                    <a:pt x="372" y="5"/>
                    <a:pt x="366" y="6"/>
                    <a:pt x="369" y="4"/>
                  </a:cubicBezTo>
                  <a:cubicBezTo>
                    <a:pt x="367" y="4"/>
                    <a:pt x="368" y="5"/>
                    <a:pt x="366" y="5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7" y="4"/>
                    <a:pt x="373" y="3"/>
                    <a:pt x="370" y="3"/>
                  </a:cubicBezTo>
                  <a:cubicBezTo>
                    <a:pt x="369" y="4"/>
                    <a:pt x="365" y="3"/>
                    <a:pt x="363" y="3"/>
                  </a:cubicBezTo>
                  <a:cubicBezTo>
                    <a:pt x="363" y="4"/>
                    <a:pt x="360" y="4"/>
                    <a:pt x="357" y="5"/>
                  </a:cubicBezTo>
                  <a:cubicBezTo>
                    <a:pt x="355" y="5"/>
                    <a:pt x="352" y="5"/>
                    <a:pt x="351" y="4"/>
                  </a:cubicBezTo>
                  <a:cubicBezTo>
                    <a:pt x="351" y="4"/>
                    <a:pt x="352" y="4"/>
                    <a:pt x="353" y="3"/>
                  </a:cubicBezTo>
                  <a:cubicBezTo>
                    <a:pt x="356" y="3"/>
                    <a:pt x="360" y="3"/>
                    <a:pt x="360" y="2"/>
                  </a:cubicBezTo>
                  <a:cubicBezTo>
                    <a:pt x="362" y="2"/>
                    <a:pt x="362" y="3"/>
                    <a:pt x="361" y="4"/>
                  </a:cubicBezTo>
                  <a:cubicBezTo>
                    <a:pt x="365" y="3"/>
                    <a:pt x="361" y="3"/>
                    <a:pt x="363" y="2"/>
                  </a:cubicBezTo>
                  <a:cubicBezTo>
                    <a:pt x="364" y="3"/>
                    <a:pt x="366" y="3"/>
                    <a:pt x="367" y="2"/>
                  </a:cubicBezTo>
                  <a:cubicBezTo>
                    <a:pt x="366" y="2"/>
                    <a:pt x="362" y="2"/>
                    <a:pt x="357" y="2"/>
                  </a:cubicBezTo>
                  <a:cubicBezTo>
                    <a:pt x="352" y="3"/>
                    <a:pt x="348" y="3"/>
                    <a:pt x="345" y="4"/>
                  </a:cubicBezTo>
                  <a:cubicBezTo>
                    <a:pt x="343" y="4"/>
                    <a:pt x="340" y="5"/>
                    <a:pt x="337" y="5"/>
                  </a:cubicBezTo>
                  <a:cubicBezTo>
                    <a:pt x="334" y="6"/>
                    <a:pt x="331" y="6"/>
                    <a:pt x="330" y="5"/>
                  </a:cubicBezTo>
                  <a:cubicBezTo>
                    <a:pt x="327" y="6"/>
                    <a:pt x="323" y="7"/>
                    <a:pt x="322" y="6"/>
                  </a:cubicBezTo>
                  <a:cubicBezTo>
                    <a:pt x="319" y="6"/>
                    <a:pt x="321" y="7"/>
                    <a:pt x="318" y="8"/>
                  </a:cubicBezTo>
                  <a:cubicBezTo>
                    <a:pt x="313" y="8"/>
                    <a:pt x="314" y="7"/>
                    <a:pt x="311" y="6"/>
                  </a:cubicBezTo>
                  <a:cubicBezTo>
                    <a:pt x="312" y="7"/>
                    <a:pt x="305" y="9"/>
                    <a:pt x="302" y="9"/>
                  </a:cubicBezTo>
                  <a:cubicBezTo>
                    <a:pt x="302" y="9"/>
                    <a:pt x="303" y="8"/>
                    <a:pt x="303" y="8"/>
                  </a:cubicBezTo>
                  <a:cubicBezTo>
                    <a:pt x="300" y="8"/>
                    <a:pt x="300" y="11"/>
                    <a:pt x="297" y="10"/>
                  </a:cubicBezTo>
                  <a:cubicBezTo>
                    <a:pt x="295" y="10"/>
                    <a:pt x="301" y="8"/>
                    <a:pt x="298" y="9"/>
                  </a:cubicBezTo>
                  <a:cubicBezTo>
                    <a:pt x="296" y="10"/>
                    <a:pt x="294" y="9"/>
                    <a:pt x="293" y="11"/>
                  </a:cubicBezTo>
                  <a:cubicBezTo>
                    <a:pt x="291" y="11"/>
                    <a:pt x="291" y="11"/>
                    <a:pt x="290" y="11"/>
                  </a:cubicBezTo>
                  <a:cubicBezTo>
                    <a:pt x="288" y="12"/>
                    <a:pt x="273" y="18"/>
                    <a:pt x="274" y="15"/>
                  </a:cubicBezTo>
                  <a:cubicBezTo>
                    <a:pt x="273" y="16"/>
                    <a:pt x="271" y="17"/>
                    <a:pt x="269" y="17"/>
                  </a:cubicBezTo>
                  <a:cubicBezTo>
                    <a:pt x="267" y="18"/>
                    <a:pt x="265" y="19"/>
                    <a:pt x="262" y="20"/>
                  </a:cubicBezTo>
                  <a:cubicBezTo>
                    <a:pt x="258" y="22"/>
                    <a:pt x="254" y="23"/>
                    <a:pt x="249" y="25"/>
                  </a:cubicBezTo>
                  <a:cubicBezTo>
                    <a:pt x="245" y="27"/>
                    <a:pt x="240" y="29"/>
                    <a:pt x="236" y="30"/>
                  </a:cubicBezTo>
                  <a:cubicBezTo>
                    <a:pt x="232" y="32"/>
                    <a:pt x="228" y="34"/>
                    <a:pt x="225" y="36"/>
                  </a:cubicBezTo>
                  <a:cubicBezTo>
                    <a:pt x="225" y="35"/>
                    <a:pt x="225" y="35"/>
                    <a:pt x="227" y="34"/>
                  </a:cubicBezTo>
                  <a:cubicBezTo>
                    <a:pt x="227" y="34"/>
                    <a:pt x="229" y="34"/>
                    <a:pt x="230" y="32"/>
                  </a:cubicBezTo>
                  <a:cubicBezTo>
                    <a:pt x="229" y="33"/>
                    <a:pt x="228" y="33"/>
                    <a:pt x="228" y="32"/>
                  </a:cubicBezTo>
                  <a:cubicBezTo>
                    <a:pt x="230" y="31"/>
                    <a:pt x="233" y="31"/>
                    <a:pt x="234" y="29"/>
                  </a:cubicBezTo>
                  <a:cubicBezTo>
                    <a:pt x="232" y="30"/>
                    <a:pt x="226" y="33"/>
                    <a:pt x="224" y="34"/>
                  </a:cubicBezTo>
                  <a:cubicBezTo>
                    <a:pt x="224" y="34"/>
                    <a:pt x="225" y="35"/>
                    <a:pt x="223" y="36"/>
                  </a:cubicBezTo>
                  <a:cubicBezTo>
                    <a:pt x="223" y="34"/>
                    <a:pt x="220" y="38"/>
                    <a:pt x="218" y="38"/>
                  </a:cubicBezTo>
                  <a:cubicBezTo>
                    <a:pt x="220" y="36"/>
                    <a:pt x="217" y="36"/>
                    <a:pt x="217" y="38"/>
                  </a:cubicBezTo>
                  <a:cubicBezTo>
                    <a:pt x="218" y="36"/>
                    <a:pt x="217" y="38"/>
                    <a:pt x="216" y="39"/>
                  </a:cubicBezTo>
                  <a:cubicBezTo>
                    <a:pt x="213" y="40"/>
                    <a:pt x="211" y="38"/>
                    <a:pt x="209" y="41"/>
                  </a:cubicBezTo>
                  <a:cubicBezTo>
                    <a:pt x="209" y="41"/>
                    <a:pt x="212" y="39"/>
                    <a:pt x="212" y="40"/>
                  </a:cubicBezTo>
                  <a:cubicBezTo>
                    <a:pt x="212" y="41"/>
                    <a:pt x="207" y="43"/>
                    <a:pt x="205" y="44"/>
                  </a:cubicBezTo>
                  <a:cubicBezTo>
                    <a:pt x="205" y="45"/>
                    <a:pt x="204" y="46"/>
                    <a:pt x="203" y="47"/>
                  </a:cubicBezTo>
                  <a:cubicBezTo>
                    <a:pt x="202" y="49"/>
                    <a:pt x="200" y="50"/>
                    <a:pt x="198" y="51"/>
                  </a:cubicBezTo>
                  <a:cubicBezTo>
                    <a:pt x="201" y="49"/>
                    <a:pt x="199" y="50"/>
                    <a:pt x="198" y="49"/>
                  </a:cubicBezTo>
                  <a:cubicBezTo>
                    <a:pt x="194" y="52"/>
                    <a:pt x="191" y="54"/>
                    <a:pt x="186" y="56"/>
                  </a:cubicBezTo>
                  <a:cubicBezTo>
                    <a:pt x="187" y="55"/>
                    <a:pt x="193" y="52"/>
                    <a:pt x="191" y="53"/>
                  </a:cubicBezTo>
                  <a:cubicBezTo>
                    <a:pt x="187" y="55"/>
                    <a:pt x="186" y="55"/>
                    <a:pt x="188" y="53"/>
                  </a:cubicBezTo>
                  <a:cubicBezTo>
                    <a:pt x="185" y="56"/>
                    <a:pt x="184" y="55"/>
                    <a:pt x="182" y="58"/>
                  </a:cubicBezTo>
                  <a:cubicBezTo>
                    <a:pt x="181" y="58"/>
                    <a:pt x="180" y="58"/>
                    <a:pt x="180" y="58"/>
                  </a:cubicBezTo>
                  <a:cubicBezTo>
                    <a:pt x="180" y="57"/>
                    <a:pt x="181" y="56"/>
                    <a:pt x="183" y="55"/>
                  </a:cubicBezTo>
                  <a:cubicBezTo>
                    <a:pt x="179" y="56"/>
                    <a:pt x="178" y="57"/>
                    <a:pt x="175" y="58"/>
                  </a:cubicBezTo>
                  <a:cubicBezTo>
                    <a:pt x="175" y="59"/>
                    <a:pt x="179" y="56"/>
                    <a:pt x="177" y="58"/>
                  </a:cubicBezTo>
                  <a:cubicBezTo>
                    <a:pt x="174" y="60"/>
                    <a:pt x="175" y="61"/>
                    <a:pt x="172" y="62"/>
                  </a:cubicBezTo>
                  <a:cubicBezTo>
                    <a:pt x="172" y="61"/>
                    <a:pt x="168" y="64"/>
                    <a:pt x="167" y="65"/>
                  </a:cubicBezTo>
                  <a:cubicBezTo>
                    <a:pt x="169" y="62"/>
                    <a:pt x="173" y="61"/>
                    <a:pt x="174" y="59"/>
                  </a:cubicBezTo>
                  <a:cubicBezTo>
                    <a:pt x="172" y="60"/>
                    <a:pt x="169" y="62"/>
                    <a:pt x="169" y="61"/>
                  </a:cubicBezTo>
                  <a:cubicBezTo>
                    <a:pt x="171" y="59"/>
                    <a:pt x="175" y="57"/>
                    <a:pt x="175" y="56"/>
                  </a:cubicBezTo>
                  <a:cubicBezTo>
                    <a:pt x="171" y="58"/>
                    <a:pt x="168" y="61"/>
                    <a:pt x="166" y="60"/>
                  </a:cubicBezTo>
                  <a:cubicBezTo>
                    <a:pt x="166" y="62"/>
                    <a:pt x="160" y="65"/>
                    <a:pt x="159" y="68"/>
                  </a:cubicBezTo>
                  <a:cubicBezTo>
                    <a:pt x="157" y="68"/>
                    <a:pt x="159" y="67"/>
                    <a:pt x="157" y="67"/>
                  </a:cubicBezTo>
                  <a:cubicBezTo>
                    <a:pt x="155" y="70"/>
                    <a:pt x="153" y="69"/>
                    <a:pt x="153" y="70"/>
                  </a:cubicBezTo>
                  <a:cubicBezTo>
                    <a:pt x="155" y="69"/>
                    <a:pt x="154" y="71"/>
                    <a:pt x="153" y="71"/>
                  </a:cubicBezTo>
                  <a:cubicBezTo>
                    <a:pt x="153" y="71"/>
                    <a:pt x="151" y="73"/>
                    <a:pt x="149" y="74"/>
                  </a:cubicBezTo>
                  <a:cubicBezTo>
                    <a:pt x="149" y="73"/>
                    <a:pt x="147" y="75"/>
                    <a:pt x="147" y="74"/>
                  </a:cubicBezTo>
                  <a:cubicBezTo>
                    <a:pt x="144" y="77"/>
                    <a:pt x="141" y="80"/>
                    <a:pt x="138" y="82"/>
                  </a:cubicBezTo>
                  <a:cubicBezTo>
                    <a:pt x="135" y="84"/>
                    <a:pt x="132" y="86"/>
                    <a:pt x="129" y="89"/>
                  </a:cubicBezTo>
                  <a:cubicBezTo>
                    <a:pt x="129" y="89"/>
                    <a:pt x="129" y="88"/>
                    <a:pt x="128" y="89"/>
                  </a:cubicBezTo>
                  <a:cubicBezTo>
                    <a:pt x="127" y="91"/>
                    <a:pt x="125" y="93"/>
                    <a:pt x="123" y="95"/>
                  </a:cubicBezTo>
                  <a:cubicBezTo>
                    <a:pt x="123" y="94"/>
                    <a:pt x="124" y="93"/>
                    <a:pt x="124" y="93"/>
                  </a:cubicBezTo>
                  <a:cubicBezTo>
                    <a:pt x="121" y="95"/>
                    <a:pt x="112" y="106"/>
                    <a:pt x="114" y="101"/>
                  </a:cubicBezTo>
                  <a:cubicBezTo>
                    <a:pt x="112" y="104"/>
                    <a:pt x="108" y="111"/>
                    <a:pt x="106" y="109"/>
                  </a:cubicBezTo>
                  <a:cubicBezTo>
                    <a:pt x="105" y="112"/>
                    <a:pt x="107" y="110"/>
                    <a:pt x="107" y="111"/>
                  </a:cubicBezTo>
                  <a:cubicBezTo>
                    <a:pt x="103" y="114"/>
                    <a:pt x="99" y="118"/>
                    <a:pt x="96" y="122"/>
                  </a:cubicBezTo>
                  <a:cubicBezTo>
                    <a:pt x="93" y="126"/>
                    <a:pt x="90" y="130"/>
                    <a:pt x="87" y="133"/>
                  </a:cubicBezTo>
                  <a:cubicBezTo>
                    <a:pt x="88" y="134"/>
                    <a:pt x="81" y="139"/>
                    <a:pt x="81" y="142"/>
                  </a:cubicBezTo>
                  <a:cubicBezTo>
                    <a:pt x="80" y="143"/>
                    <a:pt x="79" y="144"/>
                    <a:pt x="79" y="144"/>
                  </a:cubicBezTo>
                  <a:cubicBezTo>
                    <a:pt x="82" y="139"/>
                    <a:pt x="84" y="135"/>
                    <a:pt x="87" y="131"/>
                  </a:cubicBezTo>
                  <a:cubicBezTo>
                    <a:pt x="89" y="128"/>
                    <a:pt x="92" y="124"/>
                    <a:pt x="96" y="120"/>
                  </a:cubicBezTo>
                  <a:cubicBezTo>
                    <a:pt x="94" y="118"/>
                    <a:pt x="92" y="123"/>
                    <a:pt x="90" y="122"/>
                  </a:cubicBezTo>
                  <a:cubicBezTo>
                    <a:pt x="101" y="105"/>
                    <a:pt x="112" y="90"/>
                    <a:pt x="127" y="79"/>
                  </a:cubicBezTo>
                  <a:cubicBezTo>
                    <a:pt x="141" y="64"/>
                    <a:pt x="159" y="52"/>
                    <a:pt x="173" y="38"/>
                  </a:cubicBezTo>
                  <a:cubicBezTo>
                    <a:pt x="178" y="34"/>
                    <a:pt x="184" y="30"/>
                    <a:pt x="190" y="26"/>
                  </a:cubicBezTo>
                  <a:cubicBezTo>
                    <a:pt x="196" y="22"/>
                    <a:pt x="203" y="18"/>
                    <a:pt x="209" y="15"/>
                  </a:cubicBezTo>
                  <a:cubicBezTo>
                    <a:pt x="206" y="15"/>
                    <a:pt x="202" y="18"/>
                    <a:pt x="197" y="21"/>
                  </a:cubicBezTo>
                  <a:cubicBezTo>
                    <a:pt x="195" y="22"/>
                    <a:pt x="193" y="24"/>
                    <a:pt x="190" y="25"/>
                  </a:cubicBezTo>
                  <a:cubicBezTo>
                    <a:pt x="188" y="26"/>
                    <a:pt x="186" y="27"/>
                    <a:pt x="185" y="28"/>
                  </a:cubicBezTo>
                  <a:cubicBezTo>
                    <a:pt x="185" y="27"/>
                    <a:pt x="184" y="26"/>
                    <a:pt x="185" y="25"/>
                  </a:cubicBezTo>
                  <a:cubicBezTo>
                    <a:pt x="179" y="28"/>
                    <a:pt x="175" y="30"/>
                    <a:pt x="171" y="30"/>
                  </a:cubicBezTo>
                  <a:cubicBezTo>
                    <a:pt x="163" y="37"/>
                    <a:pt x="153" y="42"/>
                    <a:pt x="147" y="45"/>
                  </a:cubicBezTo>
                  <a:cubicBezTo>
                    <a:pt x="144" y="47"/>
                    <a:pt x="146" y="47"/>
                    <a:pt x="144" y="49"/>
                  </a:cubicBezTo>
                  <a:cubicBezTo>
                    <a:pt x="143" y="48"/>
                    <a:pt x="142" y="50"/>
                    <a:pt x="142" y="49"/>
                  </a:cubicBezTo>
                  <a:cubicBezTo>
                    <a:pt x="140" y="51"/>
                    <a:pt x="137" y="53"/>
                    <a:pt x="136" y="53"/>
                  </a:cubicBezTo>
                  <a:cubicBezTo>
                    <a:pt x="132" y="58"/>
                    <a:pt x="131" y="56"/>
                    <a:pt x="128" y="61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3" y="64"/>
                    <a:pt x="119" y="67"/>
                    <a:pt x="116" y="70"/>
                  </a:cubicBezTo>
                  <a:cubicBezTo>
                    <a:pt x="113" y="72"/>
                    <a:pt x="109" y="75"/>
                    <a:pt x="106" y="79"/>
                  </a:cubicBezTo>
                  <a:cubicBezTo>
                    <a:pt x="106" y="79"/>
                    <a:pt x="105" y="79"/>
                    <a:pt x="105" y="79"/>
                  </a:cubicBezTo>
                  <a:cubicBezTo>
                    <a:pt x="101" y="83"/>
                    <a:pt x="99" y="85"/>
                    <a:pt x="97" y="86"/>
                  </a:cubicBezTo>
                  <a:cubicBezTo>
                    <a:pt x="94" y="89"/>
                    <a:pt x="92" y="92"/>
                    <a:pt x="89" y="95"/>
                  </a:cubicBezTo>
                  <a:cubicBezTo>
                    <a:pt x="87" y="98"/>
                    <a:pt x="84" y="101"/>
                    <a:pt x="82" y="104"/>
                  </a:cubicBezTo>
                  <a:cubicBezTo>
                    <a:pt x="77" y="109"/>
                    <a:pt x="72" y="115"/>
                    <a:pt x="68" y="123"/>
                  </a:cubicBezTo>
                  <a:cubicBezTo>
                    <a:pt x="67" y="123"/>
                    <a:pt x="66" y="124"/>
                    <a:pt x="65" y="125"/>
                  </a:cubicBezTo>
                  <a:cubicBezTo>
                    <a:pt x="64" y="128"/>
                    <a:pt x="61" y="132"/>
                    <a:pt x="59" y="136"/>
                  </a:cubicBezTo>
                  <a:cubicBezTo>
                    <a:pt x="56" y="140"/>
                    <a:pt x="53" y="145"/>
                    <a:pt x="52" y="148"/>
                  </a:cubicBezTo>
                  <a:cubicBezTo>
                    <a:pt x="52" y="149"/>
                    <a:pt x="52" y="150"/>
                    <a:pt x="52" y="151"/>
                  </a:cubicBezTo>
                  <a:cubicBezTo>
                    <a:pt x="50" y="154"/>
                    <a:pt x="52" y="149"/>
                    <a:pt x="50" y="153"/>
                  </a:cubicBezTo>
                  <a:cubicBezTo>
                    <a:pt x="49" y="156"/>
                    <a:pt x="53" y="151"/>
                    <a:pt x="51" y="153"/>
                  </a:cubicBezTo>
                  <a:cubicBezTo>
                    <a:pt x="51" y="154"/>
                    <a:pt x="50" y="155"/>
                    <a:pt x="49" y="156"/>
                  </a:cubicBezTo>
                  <a:cubicBezTo>
                    <a:pt x="50" y="156"/>
                    <a:pt x="48" y="160"/>
                    <a:pt x="46" y="163"/>
                  </a:cubicBezTo>
                  <a:cubicBezTo>
                    <a:pt x="46" y="166"/>
                    <a:pt x="45" y="169"/>
                    <a:pt x="44" y="173"/>
                  </a:cubicBezTo>
                  <a:cubicBezTo>
                    <a:pt x="43" y="176"/>
                    <a:pt x="42" y="180"/>
                    <a:pt x="42" y="182"/>
                  </a:cubicBezTo>
                  <a:cubicBezTo>
                    <a:pt x="36" y="193"/>
                    <a:pt x="36" y="200"/>
                    <a:pt x="36" y="207"/>
                  </a:cubicBezTo>
                  <a:cubicBezTo>
                    <a:pt x="34" y="208"/>
                    <a:pt x="35" y="210"/>
                    <a:pt x="34" y="211"/>
                  </a:cubicBezTo>
                  <a:cubicBezTo>
                    <a:pt x="36" y="209"/>
                    <a:pt x="36" y="208"/>
                    <a:pt x="37" y="209"/>
                  </a:cubicBezTo>
                  <a:cubicBezTo>
                    <a:pt x="37" y="210"/>
                    <a:pt x="37" y="210"/>
                    <a:pt x="37" y="212"/>
                  </a:cubicBezTo>
                  <a:cubicBezTo>
                    <a:pt x="36" y="212"/>
                    <a:pt x="36" y="210"/>
                    <a:pt x="36" y="210"/>
                  </a:cubicBezTo>
                  <a:cubicBezTo>
                    <a:pt x="36" y="214"/>
                    <a:pt x="35" y="215"/>
                    <a:pt x="35" y="218"/>
                  </a:cubicBezTo>
                  <a:cubicBezTo>
                    <a:pt x="37" y="213"/>
                    <a:pt x="35" y="222"/>
                    <a:pt x="34" y="223"/>
                  </a:cubicBezTo>
                  <a:cubicBezTo>
                    <a:pt x="36" y="221"/>
                    <a:pt x="37" y="217"/>
                    <a:pt x="37" y="214"/>
                  </a:cubicBezTo>
                  <a:cubicBezTo>
                    <a:pt x="38" y="215"/>
                    <a:pt x="39" y="214"/>
                    <a:pt x="38" y="215"/>
                  </a:cubicBezTo>
                  <a:cubicBezTo>
                    <a:pt x="36" y="221"/>
                    <a:pt x="34" y="225"/>
                    <a:pt x="32" y="232"/>
                  </a:cubicBezTo>
                  <a:cubicBezTo>
                    <a:pt x="32" y="233"/>
                    <a:pt x="34" y="230"/>
                    <a:pt x="32" y="235"/>
                  </a:cubicBezTo>
                  <a:cubicBezTo>
                    <a:pt x="31" y="235"/>
                    <a:pt x="30" y="239"/>
                    <a:pt x="30" y="235"/>
                  </a:cubicBezTo>
                  <a:cubicBezTo>
                    <a:pt x="29" y="239"/>
                    <a:pt x="30" y="238"/>
                    <a:pt x="29" y="242"/>
                  </a:cubicBezTo>
                  <a:cubicBezTo>
                    <a:pt x="28" y="242"/>
                    <a:pt x="28" y="242"/>
                    <a:pt x="28" y="242"/>
                  </a:cubicBezTo>
                  <a:cubicBezTo>
                    <a:pt x="27" y="245"/>
                    <a:pt x="28" y="244"/>
                    <a:pt x="27" y="246"/>
                  </a:cubicBezTo>
                  <a:cubicBezTo>
                    <a:pt x="26" y="248"/>
                    <a:pt x="25" y="250"/>
                    <a:pt x="24" y="252"/>
                  </a:cubicBezTo>
                  <a:cubicBezTo>
                    <a:pt x="23" y="253"/>
                    <a:pt x="22" y="255"/>
                    <a:pt x="21" y="257"/>
                  </a:cubicBezTo>
                  <a:cubicBezTo>
                    <a:pt x="23" y="252"/>
                    <a:pt x="23" y="247"/>
                    <a:pt x="25" y="244"/>
                  </a:cubicBezTo>
                  <a:cubicBezTo>
                    <a:pt x="25" y="246"/>
                    <a:pt x="24" y="249"/>
                    <a:pt x="25" y="250"/>
                  </a:cubicBezTo>
                  <a:cubicBezTo>
                    <a:pt x="27" y="245"/>
                    <a:pt x="25" y="244"/>
                    <a:pt x="27" y="240"/>
                  </a:cubicBezTo>
                  <a:cubicBezTo>
                    <a:pt x="28" y="232"/>
                    <a:pt x="34" y="225"/>
                    <a:pt x="33" y="221"/>
                  </a:cubicBezTo>
                  <a:cubicBezTo>
                    <a:pt x="30" y="228"/>
                    <a:pt x="24" y="233"/>
                    <a:pt x="26" y="236"/>
                  </a:cubicBezTo>
                  <a:cubicBezTo>
                    <a:pt x="25" y="236"/>
                    <a:pt x="27" y="231"/>
                    <a:pt x="27" y="232"/>
                  </a:cubicBezTo>
                  <a:cubicBezTo>
                    <a:pt x="28" y="233"/>
                    <a:pt x="28" y="233"/>
                    <a:pt x="27" y="236"/>
                  </a:cubicBezTo>
                  <a:cubicBezTo>
                    <a:pt x="25" y="238"/>
                    <a:pt x="26" y="239"/>
                    <a:pt x="24" y="244"/>
                  </a:cubicBezTo>
                  <a:cubicBezTo>
                    <a:pt x="24" y="242"/>
                    <a:pt x="22" y="249"/>
                    <a:pt x="23" y="244"/>
                  </a:cubicBezTo>
                  <a:cubicBezTo>
                    <a:pt x="21" y="246"/>
                    <a:pt x="21" y="252"/>
                    <a:pt x="19" y="252"/>
                  </a:cubicBezTo>
                  <a:cubicBezTo>
                    <a:pt x="20" y="250"/>
                    <a:pt x="21" y="246"/>
                    <a:pt x="21" y="246"/>
                  </a:cubicBezTo>
                  <a:cubicBezTo>
                    <a:pt x="20" y="249"/>
                    <a:pt x="21" y="242"/>
                    <a:pt x="20" y="246"/>
                  </a:cubicBezTo>
                  <a:cubicBezTo>
                    <a:pt x="19" y="250"/>
                    <a:pt x="17" y="251"/>
                    <a:pt x="17" y="255"/>
                  </a:cubicBezTo>
                  <a:cubicBezTo>
                    <a:pt x="16" y="255"/>
                    <a:pt x="17" y="254"/>
                    <a:pt x="16" y="255"/>
                  </a:cubicBezTo>
                  <a:cubicBezTo>
                    <a:pt x="16" y="257"/>
                    <a:pt x="16" y="257"/>
                    <a:pt x="15" y="259"/>
                  </a:cubicBezTo>
                  <a:cubicBezTo>
                    <a:pt x="15" y="260"/>
                    <a:pt x="16" y="256"/>
                    <a:pt x="17" y="256"/>
                  </a:cubicBezTo>
                  <a:cubicBezTo>
                    <a:pt x="14" y="266"/>
                    <a:pt x="14" y="269"/>
                    <a:pt x="11" y="273"/>
                  </a:cubicBezTo>
                  <a:cubicBezTo>
                    <a:pt x="11" y="272"/>
                    <a:pt x="12" y="271"/>
                    <a:pt x="11" y="271"/>
                  </a:cubicBezTo>
                  <a:cubicBezTo>
                    <a:pt x="11" y="272"/>
                    <a:pt x="11" y="273"/>
                    <a:pt x="10" y="273"/>
                  </a:cubicBezTo>
                  <a:cubicBezTo>
                    <a:pt x="9" y="277"/>
                    <a:pt x="10" y="278"/>
                    <a:pt x="10" y="281"/>
                  </a:cubicBezTo>
                  <a:cubicBezTo>
                    <a:pt x="9" y="283"/>
                    <a:pt x="8" y="286"/>
                    <a:pt x="7" y="290"/>
                  </a:cubicBezTo>
                  <a:cubicBezTo>
                    <a:pt x="6" y="293"/>
                    <a:pt x="5" y="296"/>
                    <a:pt x="4" y="300"/>
                  </a:cubicBezTo>
                  <a:cubicBezTo>
                    <a:pt x="3" y="307"/>
                    <a:pt x="2" y="315"/>
                    <a:pt x="1" y="324"/>
                  </a:cubicBezTo>
                  <a:cubicBezTo>
                    <a:pt x="1" y="324"/>
                    <a:pt x="1" y="322"/>
                    <a:pt x="0" y="322"/>
                  </a:cubicBezTo>
                  <a:cubicBezTo>
                    <a:pt x="0" y="327"/>
                    <a:pt x="1" y="330"/>
                    <a:pt x="2" y="327"/>
                  </a:cubicBezTo>
                  <a:cubicBezTo>
                    <a:pt x="2" y="329"/>
                    <a:pt x="2" y="329"/>
                    <a:pt x="2" y="331"/>
                  </a:cubicBezTo>
                  <a:cubicBezTo>
                    <a:pt x="4" y="331"/>
                    <a:pt x="4" y="331"/>
                    <a:pt x="4" y="331"/>
                  </a:cubicBezTo>
                  <a:cubicBezTo>
                    <a:pt x="3" y="335"/>
                    <a:pt x="4" y="337"/>
                    <a:pt x="5" y="337"/>
                  </a:cubicBezTo>
                  <a:cubicBezTo>
                    <a:pt x="6" y="335"/>
                    <a:pt x="7" y="337"/>
                    <a:pt x="8" y="334"/>
                  </a:cubicBezTo>
                  <a:cubicBezTo>
                    <a:pt x="7" y="332"/>
                    <a:pt x="7" y="330"/>
                    <a:pt x="8" y="327"/>
                  </a:cubicBezTo>
                  <a:cubicBezTo>
                    <a:pt x="7" y="327"/>
                    <a:pt x="6" y="328"/>
                    <a:pt x="6" y="324"/>
                  </a:cubicBezTo>
                  <a:cubicBezTo>
                    <a:pt x="8" y="327"/>
                    <a:pt x="7" y="325"/>
                    <a:pt x="8" y="321"/>
                  </a:cubicBezTo>
                  <a:cubicBezTo>
                    <a:pt x="9" y="322"/>
                    <a:pt x="10" y="327"/>
                    <a:pt x="8" y="330"/>
                  </a:cubicBezTo>
                  <a:cubicBezTo>
                    <a:pt x="9" y="330"/>
                    <a:pt x="9" y="330"/>
                    <a:pt x="9" y="330"/>
                  </a:cubicBezTo>
                  <a:cubicBezTo>
                    <a:pt x="10" y="325"/>
                    <a:pt x="10" y="322"/>
                    <a:pt x="9" y="319"/>
                  </a:cubicBezTo>
                  <a:cubicBezTo>
                    <a:pt x="10" y="319"/>
                    <a:pt x="10" y="322"/>
                    <a:pt x="10" y="323"/>
                  </a:cubicBezTo>
                  <a:cubicBezTo>
                    <a:pt x="11" y="321"/>
                    <a:pt x="11" y="318"/>
                    <a:pt x="11" y="314"/>
                  </a:cubicBezTo>
                  <a:cubicBezTo>
                    <a:pt x="12" y="313"/>
                    <a:pt x="12" y="311"/>
                    <a:pt x="12" y="309"/>
                  </a:cubicBezTo>
                  <a:cubicBezTo>
                    <a:pt x="12" y="307"/>
                    <a:pt x="13" y="306"/>
                    <a:pt x="13" y="304"/>
                  </a:cubicBezTo>
                  <a:cubicBezTo>
                    <a:pt x="14" y="297"/>
                    <a:pt x="16" y="292"/>
                    <a:pt x="18" y="293"/>
                  </a:cubicBezTo>
                  <a:cubicBezTo>
                    <a:pt x="19" y="289"/>
                    <a:pt x="20" y="285"/>
                    <a:pt x="21" y="281"/>
                  </a:cubicBezTo>
                  <a:cubicBezTo>
                    <a:pt x="20" y="280"/>
                    <a:pt x="19" y="283"/>
                    <a:pt x="19" y="283"/>
                  </a:cubicBezTo>
                  <a:cubicBezTo>
                    <a:pt x="19" y="279"/>
                    <a:pt x="20" y="276"/>
                    <a:pt x="22" y="274"/>
                  </a:cubicBezTo>
                  <a:cubicBezTo>
                    <a:pt x="21" y="275"/>
                    <a:pt x="22" y="269"/>
                    <a:pt x="23" y="268"/>
                  </a:cubicBezTo>
                  <a:cubicBezTo>
                    <a:pt x="22" y="268"/>
                    <a:pt x="23" y="263"/>
                    <a:pt x="24" y="262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24" y="264"/>
                    <a:pt x="23" y="266"/>
                    <a:pt x="24" y="267"/>
                  </a:cubicBezTo>
                  <a:cubicBezTo>
                    <a:pt x="25" y="264"/>
                    <a:pt x="25" y="263"/>
                    <a:pt x="26" y="263"/>
                  </a:cubicBezTo>
                  <a:cubicBezTo>
                    <a:pt x="26" y="261"/>
                    <a:pt x="26" y="260"/>
                    <a:pt x="26" y="259"/>
                  </a:cubicBezTo>
                  <a:cubicBezTo>
                    <a:pt x="25" y="260"/>
                    <a:pt x="26" y="262"/>
                    <a:pt x="25" y="263"/>
                  </a:cubicBezTo>
                  <a:cubicBezTo>
                    <a:pt x="24" y="262"/>
                    <a:pt x="24" y="261"/>
                    <a:pt x="24" y="258"/>
                  </a:cubicBezTo>
                  <a:cubicBezTo>
                    <a:pt x="28" y="253"/>
                    <a:pt x="28" y="256"/>
                    <a:pt x="26" y="267"/>
                  </a:cubicBezTo>
                  <a:cubicBezTo>
                    <a:pt x="25" y="269"/>
                    <a:pt x="24" y="270"/>
                    <a:pt x="23" y="274"/>
                  </a:cubicBezTo>
                  <a:cubicBezTo>
                    <a:pt x="24" y="275"/>
                    <a:pt x="25" y="271"/>
                    <a:pt x="25" y="274"/>
                  </a:cubicBezTo>
                  <a:cubicBezTo>
                    <a:pt x="24" y="276"/>
                    <a:pt x="23" y="277"/>
                    <a:pt x="24" y="279"/>
                  </a:cubicBezTo>
                  <a:cubicBezTo>
                    <a:pt x="25" y="280"/>
                    <a:pt x="24" y="275"/>
                    <a:pt x="25" y="276"/>
                  </a:cubicBezTo>
                  <a:cubicBezTo>
                    <a:pt x="26" y="280"/>
                    <a:pt x="24" y="283"/>
                    <a:pt x="24" y="287"/>
                  </a:cubicBezTo>
                  <a:cubicBezTo>
                    <a:pt x="24" y="287"/>
                    <a:pt x="23" y="287"/>
                    <a:pt x="23" y="288"/>
                  </a:cubicBezTo>
                  <a:cubicBezTo>
                    <a:pt x="23" y="292"/>
                    <a:pt x="22" y="298"/>
                    <a:pt x="21" y="306"/>
                  </a:cubicBezTo>
                  <a:cubicBezTo>
                    <a:pt x="20" y="305"/>
                    <a:pt x="20" y="309"/>
                    <a:pt x="19" y="309"/>
                  </a:cubicBezTo>
                  <a:cubicBezTo>
                    <a:pt x="20" y="314"/>
                    <a:pt x="19" y="319"/>
                    <a:pt x="19" y="321"/>
                  </a:cubicBezTo>
                  <a:cubicBezTo>
                    <a:pt x="18" y="318"/>
                    <a:pt x="18" y="313"/>
                    <a:pt x="19" y="308"/>
                  </a:cubicBezTo>
                  <a:cubicBezTo>
                    <a:pt x="19" y="304"/>
                    <a:pt x="20" y="300"/>
                    <a:pt x="21" y="296"/>
                  </a:cubicBezTo>
                  <a:cubicBezTo>
                    <a:pt x="20" y="298"/>
                    <a:pt x="19" y="303"/>
                    <a:pt x="18" y="305"/>
                  </a:cubicBezTo>
                  <a:cubicBezTo>
                    <a:pt x="18" y="308"/>
                    <a:pt x="19" y="307"/>
                    <a:pt x="18" y="310"/>
                  </a:cubicBezTo>
                  <a:cubicBezTo>
                    <a:pt x="17" y="311"/>
                    <a:pt x="16" y="314"/>
                    <a:pt x="16" y="310"/>
                  </a:cubicBezTo>
                  <a:cubicBezTo>
                    <a:pt x="16" y="313"/>
                    <a:pt x="15" y="314"/>
                    <a:pt x="17" y="317"/>
                  </a:cubicBezTo>
                  <a:cubicBezTo>
                    <a:pt x="17" y="315"/>
                    <a:pt x="16" y="314"/>
                    <a:pt x="17" y="313"/>
                  </a:cubicBezTo>
                  <a:cubicBezTo>
                    <a:pt x="18" y="315"/>
                    <a:pt x="16" y="320"/>
                    <a:pt x="16" y="322"/>
                  </a:cubicBezTo>
                  <a:cubicBezTo>
                    <a:pt x="17" y="322"/>
                    <a:pt x="17" y="318"/>
                    <a:pt x="18" y="318"/>
                  </a:cubicBezTo>
                  <a:cubicBezTo>
                    <a:pt x="17" y="321"/>
                    <a:pt x="17" y="322"/>
                    <a:pt x="17" y="326"/>
                  </a:cubicBezTo>
                  <a:cubicBezTo>
                    <a:pt x="17" y="326"/>
                    <a:pt x="18" y="325"/>
                    <a:pt x="18" y="325"/>
                  </a:cubicBezTo>
                  <a:cubicBezTo>
                    <a:pt x="19" y="330"/>
                    <a:pt x="18" y="338"/>
                    <a:pt x="19" y="340"/>
                  </a:cubicBezTo>
                  <a:cubicBezTo>
                    <a:pt x="20" y="339"/>
                    <a:pt x="20" y="337"/>
                    <a:pt x="21" y="336"/>
                  </a:cubicBezTo>
                  <a:cubicBezTo>
                    <a:pt x="21" y="340"/>
                    <a:pt x="18" y="346"/>
                    <a:pt x="18" y="350"/>
                  </a:cubicBezTo>
                  <a:cubicBezTo>
                    <a:pt x="18" y="349"/>
                    <a:pt x="18" y="346"/>
                    <a:pt x="18" y="343"/>
                  </a:cubicBezTo>
                  <a:cubicBezTo>
                    <a:pt x="16" y="346"/>
                    <a:pt x="17" y="349"/>
                    <a:pt x="18" y="351"/>
                  </a:cubicBezTo>
                  <a:cubicBezTo>
                    <a:pt x="18" y="353"/>
                    <a:pt x="16" y="353"/>
                    <a:pt x="17" y="353"/>
                  </a:cubicBezTo>
                  <a:cubicBezTo>
                    <a:pt x="17" y="356"/>
                    <a:pt x="18" y="351"/>
                    <a:pt x="18" y="354"/>
                  </a:cubicBezTo>
                  <a:cubicBezTo>
                    <a:pt x="18" y="356"/>
                    <a:pt x="18" y="356"/>
                    <a:pt x="18" y="356"/>
                  </a:cubicBezTo>
                  <a:cubicBezTo>
                    <a:pt x="17" y="355"/>
                    <a:pt x="16" y="356"/>
                    <a:pt x="16" y="357"/>
                  </a:cubicBezTo>
                  <a:cubicBezTo>
                    <a:pt x="17" y="357"/>
                    <a:pt x="17" y="359"/>
                    <a:pt x="17" y="359"/>
                  </a:cubicBezTo>
                  <a:cubicBezTo>
                    <a:pt x="17" y="357"/>
                    <a:pt x="17" y="357"/>
                    <a:pt x="17" y="356"/>
                  </a:cubicBezTo>
                  <a:cubicBezTo>
                    <a:pt x="18" y="360"/>
                    <a:pt x="17" y="361"/>
                    <a:pt x="18" y="365"/>
                  </a:cubicBezTo>
                  <a:cubicBezTo>
                    <a:pt x="17" y="365"/>
                    <a:pt x="16" y="370"/>
                    <a:pt x="17" y="372"/>
                  </a:cubicBezTo>
                  <a:cubicBezTo>
                    <a:pt x="17" y="370"/>
                    <a:pt x="17" y="368"/>
                    <a:pt x="18" y="367"/>
                  </a:cubicBezTo>
                  <a:cubicBezTo>
                    <a:pt x="17" y="371"/>
                    <a:pt x="19" y="375"/>
                    <a:pt x="20" y="378"/>
                  </a:cubicBezTo>
                  <a:cubicBezTo>
                    <a:pt x="21" y="379"/>
                    <a:pt x="21" y="376"/>
                    <a:pt x="21" y="375"/>
                  </a:cubicBezTo>
                  <a:cubicBezTo>
                    <a:pt x="20" y="374"/>
                    <a:pt x="21" y="378"/>
                    <a:pt x="20" y="376"/>
                  </a:cubicBezTo>
                  <a:cubicBezTo>
                    <a:pt x="20" y="371"/>
                    <a:pt x="20" y="368"/>
                    <a:pt x="19" y="364"/>
                  </a:cubicBezTo>
                  <a:cubicBezTo>
                    <a:pt x="20" y="362"/>
                    <a:pt x="22" y="363"/>
                    <a:pt x="22" y="360"/>
                  </a:cubicBezTo>
                  <a:cubicBezTo>
                    <a:pt x="22" y="362"/>
                    <a:pt x="23" y="360"/>
                    <a:pt x="23" y="362"/>
                  </a:cubicBezTo>
                  <a:cubicBezTo>
                    <a:pt x="23" y="359"/>
                    <a:pt x="24" y="358"/>
                    <a:pt x="24" y="360"/>
                  </a:cubicBezTo>
                  <a:cubicBezTo>
                    <a:pt x="24" y="357"/>
                    <a:pt x="24" y="357"/>
                    <a:pt x="24" y="355"/>
                  </a:cubicBezTo>
                  <a:cubicBezTo>
                    <a:pt x="25" y="354"/>
                    <a:pt x="26" y="352"/>
                    <a:pt x="27" y="348"/>
                  </a:cubicBezTo>
                  <a:cubicBezTo>
                    <a:pt x="26" y="348"/>
                    <a:pt x="25" y="352"/>
                    <a:pt x="25" y="350"/>
                  </a:cubicBezTo>
                  <a:cubicBezTo>
                    <a:pt x="25" y="348"/>
                    <a:pt x="26" y="348"/>
                    <a:pt x="26" y="345"/>
                  </a:cubicBezTo>
                  <a:cubicBezTo>
                    <a:pt x="25" y="345"/>
                    <a:pt x="25" y="348"/>
                    <a:pt x="24" y="350"/>
                  </a:cubicBezTo>
                  <a:cubicBezTo>
                    <a:pt x="24" y="352"/>
                    <a:pt x="24" y="355"/>
                    <a:pt x="23" y="354"/>
                  </a:cubicBezTo>
                  <a:cubicBezTo>
                    <a:pt x="23" y="351"/>
                    <a:pt x="24" y="350"/>
                    <a:pt x="23" y="347"/>
                  </a:cubicBezTo>
                  <a:cubicBezTo>
                    <a:pt x="25" y="347"/>
                    <a:pt x="25" y="342"/>
                    <a:pt x="26" y="339"/>
                  </a:cubicBezTo>
                  <a:cubicBezTo>
                    <a:pt x="26" y="341"/>
                    <a:pt x="25" y="343"/>
                    <a:pt x="26" y="344"/>
                  </a:cubicBezTo>
                  <a:cubicBezTo>
                    <a:pt x="27" y="340"/>
                    <a:pt x="26" y="346"/>
                    <a:pt x="27" y="345"/>
                  </a:cubicBezTo>
                  <a:cubicBezTo>
                    <a:pt x="27" y="345"/>
                    <a:pt x="28" y="343"/>
                    <a:pt x="28" y="344"/>
                  </a:cubicBezTo>
                  <a:cubicBezTo>
                    <a:pt x="27" y="351"/>
                    <a:pt x="29" y="358"/>
                    <a:pt x="30" y="362"/>
                  </a:cubicBezTo>
                  <a:cubicBezTo>
                    <a:pt x="30" y="359"/>
                    <a:pt x="28" y="350"/>
                    <a:pt x="29" y="347"/>
                  </a:cubicBezTo>
                  <a:cubicBezTo>
                    <a:pt x="29" y="346"/>
                    <a:pt x="32" y="346"/>
                    <a:pt x="32" y="346"/>
                  </a:cubicBezTo>
                  <a:cubicBezTo>
                    <a:pt x="31" y="344"/>
                    <a:pt x="32" y="343"/>
                    <a:pt x="32" y="341"/>
                  </a:cubicBezTo>
                  <a:cubicBezTo>
                    <a:pt x="32" y="341"/>
                    <a:pt x="31" y="341"/>
                    <a:pt x="32" y="339"/>
                  </a:cubicBezTo>
                  <a:cubicBezTo>
                    <a:pt x="33" y="339"/>
                    <a:pt x="33" y="339"/>
                    <a:pt x="33" y="339"/>
                  </a:cubicBezTo>
                  <a:cubicBezTo>
                    <a:pt x="33" y="344"/>
                    <a:pt x="32" y="348"/>
                    <a:pt x="33" y="350"/>
                  </a:cubicBezTo>
                  <a:cubicBezTo>
                    <a:pt x="33" y="349"/>
                    <a:pt x="33" y="349"/>
                    <a:pt x="33" y="349"/>
                  </a:cubicBezTo>
                  <a:cubicBezTo>
                    <a:pt x="34" y="351"/>
                    <a:pt x="33" y="351"/>
                    <a:pt x="34" y="354"/>
                  </a:cubicBezTo>
                  <a:cubicBezTo>
                    <a:pt x="31" y="356"/>
                    <a:pt x="33" y="365"/>
                    <a:pt x="31" y="370"/>
                  </a:cubicBezTo>
                  <a:cubicBezTo>
                    <a:pt x="31" y="366"/>
                    <a:pt x="30" y="367"/>
                    <a:pt x="30" y="367"/>
                  </a:cubicBezTo>
                  <a:cubicBezTo>
                    <a:pt x="31" y="368"/>
                    <a:pt x="31" y="374"/>
                    <a:pt x="30" y="373"/>
                  </a:cubicBezTo>
                  <a:cubicBezTo>
                    <a:pt x="29" y="370"/>
                    <a:pt x="30" y="371"/>
                    <a:pt x="30" y="369"/>
                  </a:cubicBezTo>
                  <a:cubicBezTo>
                    <a:pt x="29" y="369"/>
                    <a:pt x="29" y="372"/>
                    <a:pt x="29" y="374"/>
                  </a:cubicBezTo>
                  <a:cubicBezTo>
                    <a:pt x="30" y="373"/>
                    <a:pt x="31" y="375"/>
                    <a:pt x="31" y="377"/>
                  </a:cubicBezTo>
                  <a:cubicBezTo>
                    <a:pt x="30" y="377"/>
                    <a:pt x="30" y="380"/>
                    <a:pt x="29" y="380"/>
                  </a:cubicBezTo>
                  <a:cubicBezTo>
                    <a:pt x="30" y="386"/>
                    <a:pt x="29" y="384"/>
                    <a:pt x="28" y="386"/>
                  </a:cubicBezTo>
                  <a:cubicBezTo>
                    <a:pt x="28" y="390"/>
                    <a:pt x="29" y="385"/>
                    <a:pt x="29" y="387"/>
                  </a:cubicBezTo>
                  <a:cubicBezTo>
                    <a:pt x="30" y="394"/>
                    <a:pt x="29" y="397"/>
                    <a:pt x="30" y="402"/>
                  </a:cubicBezTo>
                  <a:cubicBezTo>
                    <a:pt x="29" y="402"/>
                    <a:pt x="29" y="402"/>
                    <a:pt x="28" y="401"/>
                  </a:cubicBezTo>
                  <a:cubicBezTo>
                    <a:pt x="29" y="404"/>
                    <a:pt x="28" y="408"/>
                    <a:pt x="28" y="407"/>
                  </a:cubicBezTo>
                  <a:cubicBezTo>
                    <a:pt x="27" y="405"/>
                    <a:pt x="29" y="404"/>
                    <a:pt x="27" y="403"/>
                  </a:cubicBezTo>
                  <a:cubicBezTo>
                    <a:pt x="27" y="404"/>
                    <a:pt x="27" y="405"/>
                    <a:pt x="27" y="405"/>
                  </a:cubicBezTo>
                  <a:cubicBezTo>
                    <a:pt x="28" y="408"/>
                    <a:pt x="28" y="409"/>
                    <a:pt x="27" y="411"/>
                  </a:cubicBezTo>
                  <a:cubicBezTo>
                    <a:pt x="28" y="412"/>
                    <a:pt x="28" y="419"/>
                    <a:pt x="28" y="421"/>
                  </a:cubicBezTo>
                  <a:cubicBezTo>
                    <a:pt x="27" y="422"/>
                    <a:pt x="27" y="418"/>
                    <a:pt x="26" y="417"/>
                  </a:cubicBezTo>
                  <a:cubicBezTo>
                    <a:pt x="26" y="419"/>
                    <a:pt x="26" y="420"/>
                    <a:pt x="26" y="420"/>
                  </a:cubicBezTo>
                  <a:cubicBezTo>
                    <a:pt x="25" y="419"/>
                    <a:pt x="25" y="418"/>
                    <a:pt x="25" y="418"/>
                  </a:cubicBezTo>
                  <a:cubicBezTo>
                    <a:pt x="25" y="420"/>
                    <a:pt x="25" y="422"/>
                    <a:pt x="26" y="423"/>
                  </a:cubicBezTo>
                  <a:cubicBezTo>
                    <a:pt x="27" y="421"/>
                    <a:pt x="28" y="422"/>
                    <a:pt x="28" y="424"/>
                  </a:cubicBezTo>
                  <a:cubicBezTo>
                    <a:pt x="29" y="426"/>
                    <a:pt x="30" y="428"/>
                    <a:pt x="30" y="429"/>
                  </a:cubicBezTo>
                  <a:cubicBezTo>
                    <a:pt x="30" y="431"/>
                    <a:pt x="31" y="433"/>
                    <a:pt x="31" y="436"/>
                  </a:cubicBezTo>
                  <a:cubicBezTo>
                    <a:pt x="32" y="434"/>
                    <a:pt x="33" y="435"/>
                    <a:pt x="34" y="438"/>
                  </a:cubicBezTo>
                  <a:cubicBezTo>
                    <a:pt x="36" y="436"/>
                    <a:pt x="38" y="437"/>
                    <a:pt x="38" y="441"/>
                  </a:cubicBezTo>
                  <a:cubicBezTo>
                    <a:pt x="38" y="440"/>
                    <a:pt x="39" y="440"/>
                    <a:pt x="39" y="440"/>
                  </a:cubicBezTo>
                  <a:cubicBezTo>
                    <a:pt x="39" y="438"/>
                    <a:pt x="37" y="435"/>
                    <a:pt x="38" y="434"/>
                  </a:cubicBezTo>
                  <a:cubicBezTo>
                    <a:pt x="39" y="435"/>
                    <a:pt x="38" y="436"/>
                    <a:pt x="39" y="438"/>
                  </a:cubicBezTo>
                  <a:cubicBezTo>
                    <a:pt x="39" y="437"/>
                    <a:pt x="40" y="441"/>
                    <a:pt x="40" y="439"/>
                  </a:cubicBezTo>
                  <a:cubicBezTo>
                    <a:pt x="40" y="437"/>
                    <a:pt x="39" y="434"/>
                    <a:pt x="40" y="434"/>
                  </a:cubicBezTo>
                  <a:cubicBezTo>
                    <a:pt x="39" y="429"/>
                    <a:pt x="37" y="428"/>
                    <a:pt x="37" y="423"/>
                  </a:cubicBezTo>
                  <a:cubicBezTo>
                    <a:pt x="37" y="422"/>
                    <a:pt x="37" y="423"/>
                    <a:pt x="37" y="423"/>
                  </a:cubicBezTo>
                  <a:cubicBezTo>
                    <a:pt x="36" y="419"/>
                    <a:pt x="36" y="415"/>
                    <a:pt x="34" y="411"/>
                  </a:cubicBezTo>
                  <a:cubicBezTo>
                    <a:pt x="34" y="411"/>
                    <a:pt x="34" y="410"/>
                    <a:pt x="34" y="410"/>
                  </a:cubicBezTo>
                  <a:cubicBezTo>
                    <a:pt x="36" y="411"/>
                    <a:pt x="35" y="412"/>
                    <a:pt x="37" y="413"/>
                  </a:cubicBezTo>
                  <a:cubicBezTo>
                    <a:pt x="36" y="415"/>
                    <a:pt x="38" y="415"/>
                    <a:pt x="37" y="417"/>
                  </a:cubicBezTo>
                  <a:cubicBezTo>
                    <a:pt x="37" y="417"/>
                    <a:pt x="37" y="420"/>
                    <a:pt x="38" y="419"/>
                  </a:cubicBezTo>
                  <a:cubicBezTo>
                    <a:pt x="38" y="418"/>
                    <a:pt x="38" y="415"/>
                    <a:pt x="39" y="416"/>
                  </a:cubicBezTo>
                  <a:cubicBezTo>
                    <a:pt x="38" y="413"/>
                    <a:pt x="37" y="411"/>
                    <a:pt x="38" y="410"/>
                  </a:cubicBezTo>
                  <a:cubicBezTo>
                    <a:pt x="38" y="412"/>
                    <a:pt x="38" y="413"/>
                    <a:pt x="39" y="414"/>
                  </a:cubicBezTo>
                  <a:cubicBezTo>
                    <a:pt x="38" y="415"/>
                    <a:pt x="39" y="419"/>
                    <a:pt x="39" y="415"/>
                  </a:cubicBezTo>
                  <a:cubicBezTo>
                    <a:pt x="40" y="419"/>
                    <a:pt x="40" y="420"/>
                    <a:pt x="40" y="422"/>
                  </a:cubicBezTo>
                  <a:cubicBezTo>
                    <a:pt x="40" y="421"/>
                    <a:pt x="41" y="419"/>
                    <a:pt x="41" y="421"/>
                  </a:cubicBezTo>
                  <a:cubicBezTo>
                    <a:pt x="42" y="423"/>
                    <a:pt x="41" y="424"/>
                    <a:pt x="41" y="426"/>
                  </a:cubicBezTo>
                  <a:cubicBezTo>
                    <a:pt x="41" y="427"/>
                    <a:pt x="41" y="424"/>
                    <a:pt x="42" y="427"/>
                  </a:cubicBezTo>
                  <a:cubicBezTo>
                    <a:pt x="41" y="425"/>
                    <a:pt x="42" y="429"/>
                    <a:pt x="42" y="431"/>
                  </a:cubicBezTo>
                  <a:cubicBezTo>
                    <a:pt x="44" y="430"/>
                    <a:pt x="43" y="432"/>
                    <a:pt x="44" y="434"/>
                  </a:cubicBezTo>
                  <a:cubicBezTo>
                    <a:pt x="46" y="435"/>
                    <a:pt x="49" y="436"/>
                    <a:pt x="51" y="441"/>
                  </a:cubicBezTo>
                  <a:cubicBezTo>
                    <a:pt x="52" y="443"/>
                    <a:pt x="52" y="442"/>
                    <a:pt x="52" y="446"/>
                  </a:cubicBezTo>
                  <a:cubicBezTo>
                    <a:pt x="53" y="447"/>
                    <a:pt x="54" y="445"/>
                    <a:pt x="54" y="447"/>
                  </a:cubicBezTo>
                  <a:cubicBezTo>
                    <a:pt x="54" y="447"/>
                    <a:pt x="53" y="448"/>
                    <a:pt x="53" y="449"/>
                  </a:cubicBezTo>
                  <a:cubicBezTo>
                    <a:pt x="54" y="450"/>
                    <a:pt x="54" y="449"/>
                    <a:pt x="55" y="450"/>
                  </a:cubicBezTo>
                  <a:cubicBezTo>
                    <a:pt x="55" y="453"/>
                    <a:pt x="53" y="451"/>
                    <a:pt x="54" y="455"/>
                  </a:cubicBezTo>
                  <a:cubicBezTo>
                    <a:pt x="54" y="455"/>
                    <a:pt x="54" y="453"/>
                    <a:pt x="55" y="454"/>
                  </a:cubicBezTo>
                  <a:cubicBezTo>
                    <a:pt x="56" y="459"/>
                    <a:pt x="57" y="461"/>
                    <a:pt x="58" y="466"/>
                  </a:cubicBezTo>
                  <a:cubicBezTo>
                    <a:pt x="56" y="466"/>
                    <a:pt x="57" y="469"/>
                    <a:pt x="57" y="471"/>
                  </a:cubicBezTo>
                  <a:cubicBezTo>
                    <a:pt x="55" y="470"/>
                    <a:pt x="56" y="469"/>
                    <a:pt x="56" y="473"/>
                  </a:cubicBezTo>
                  <a:cubicBezTo>
                    <a:pt x="55" y="472"/>
                    <a:pt x="55" y="470"/>
                    <a:pt x="54" y="470"/>
                  </a:cubicBezTo>
                  <a:cubicBezTo>
                    <a:pt x="55" y="472"/>
                    <a:pt x="54" y="473"/>
                    <a:pt x="53" y="473"/>
                  </a:cubicBezTo>
                  <a:cubicBezTo>
                    <a:pt x="53" y="472"/>
                    <a:pt x="53" y="470"/>
                    <a:pt x="52" y="470"/>
                  </a:cubicBezTo>
                  <a:cubicBezTo>
                    <a:pt x="54" y="474"/>
                    <a:pt x="50" y="472"/>
                    <a:pt x="52" y="476"/>
                  </a:cubicBezTo>
                  <a:cubicBezTo>
                    <a:pt x="52" y="474"/>
                    <a:pt x="55" y="476"/>
                    <a:pt x="57" y="478"/>
                  </a:cubicBezTo>
                  <a:cubicBezTo>
                    <a:pt x="56" y="477"/>
                    <a:pt x="56" y="476"/>
                    <a:pt x="56" y="476"/>
                  </a:cubicBezTo>
                  <a:cubicBezTo>
                    <a:pt x="58" y="481"/>
                    <a:pt x="60" y="479"/>
                    <a:pt x="62" y="485"/>
                  </a:cubicBezTo>
                  <a:cubicBezTo>
                    <a:pt x="62" y="486"/>
                    <a:pt x="61" y="486"/>
                    <a:pt x="62" y="487"/>
                  </a:cubicBezTo>
                  <a:cubicBezTo>
                    <a:pt x="64" y="488"/>
                    <a:pt x="66" y="490"/>
                    <a:pt x="68" y="493"/>
                  </a:cubicBezTo>
                  <a:cubicBezTo>
                    <a:pt x="68" y="495"/>
                    <a:pt x="68" y="496"/>
                    <a:pt x="68" y="498"/>
                  </a:cubicBezTo>
                  <a:cubicBezTo>
                    <a:pt x="68" y="497"/>
                    <a:pt x="67" y="497"/>
                    <a:pt x="67" y="496"/>
                  </a:cubicBezTo>
                  <a:cubicBezTo>
                    <a:pt x="69" y="500"/>
                    <a:pt x="68" y="502"/>
                    <a:pt x="66" y="500"/>
                  </a:cubicBezTo>
                  <a:cubicBezTo>
                    <a:pt x="68" y="504"/>
                    <a:pt x="69" y="504"/>
                    <a:pt x="70" y="507"/>
                  </a:cubicBezTo>
                  <a:cubicBezTo>
                    <a:pt x="69" y="507"/>
                    <a:pt x="71" y="509"/>
                    <a:pt x="70" y="510"/>
                  </a:cubicBezTo>
                  <a:cubicBezTo>
                    <a:pt x="69" y="509"/>
                    <a:pt x="67" y="504"/>
                    <a:pt x="66" y="503"/>
                  </a:cubicBezTo>
                  <a:cubicBezTo>
                    <a:pt x="66" y="507"/>
                    <a:pt x="61" y="494"/>
                    <a:pt x="60" y="493"/>
                  </a:cubicBezTo>
                  <a:cubicBezTo>
                    <a:pt x="58" y="495"/>
                    <a:pt x="62" y="498"/>
                    <a:pt x="64" y="502"/>
                  </a:cubicBezTo>
                  <a:cubicBezTo>
                    <a:pt x="64" y="504"/>
                    <a:pt x="64" y="506"/>
                    <a:pt x="63" y="505"/>
                  </a:cubicBezTo>
                  <a:cubicBezTo>
                    <a:pt x="65" y="509"/>
                    <a:pt x="68" y="512"/>
                    <a:pt x="69" y="517"/>
                  </a:cubicBezTo>
                  <a:cubicBezTo>
                    <a:pt x="70" y="519"/>
                    <a:pt x="69" y="515"/>
                    <a:pt x="70" y="517"/>
                  </a:cubicBezTo>
                  <a:cubicBezTo>
                    <a:pt x="70" y="518"/>
                    <a:pt x="71" y="519"/>
                    <a:pt x="71" y="520"/>
                  </a:cubicBezTo>
                  <a:cubicBezTo>
                    <a:pt x="70" y="518"/>
                    <a:pt x="70" y="518"/>
                    <a:pt x="69" y="518"/>
                  </a:cubicBezTo>
                  <a:cubicBezTo>
                    <a:pt x="70" y="520"/>
                    <a:pt x="71" y="522"/>
                    <a:pt x="71" y="524"/>
                  </a:cubicBezTo>
                  <a:cubicBezTo>
                    <a:pt x="71" y="523"/>
                    <a:pt x="73" y="527"/>
                    <a:pt x="73" y="528"/>
                  </a:cubicBezTo>
                  <a:cubicBezTo>
                    <a:pt x="72" y="527"/>
                    <a:pt x="72" y="527"/>
                    <a:pt x="72" y="526"/>
                  </a:cubicBezTo>
                  <a:cubicBezTo>
                    <a:pt x="69" y="522"/>
                    <a:pt x="68" y="519"/>
                    <a:pt x="66" y="519"/>
                  </a:cubicBezTo>
                  <a:cubicBezTo>
                    <a:pt x="66" y="521"/>
                    <a:pt x="66" y="523"/>
                    <a:pt x="67" y="525"/>
                  </a:cubicBezTo>
                  <a:cubicBezTo>
                    <a:pt x="67" y="527"/>
                    <a:pt x="67" y="529"/>
                    <a:pt x="68" y="532"/>
                  </a:cubicBezTo>
                  <a:cubicBezTo>
                    <a:pt x="66" y="528"/>
                    <a:pt x="66" y="527"/>
                    <a:pt x="66" y="526"/>
                  </a:cubicBezTo>
                  <a:cubicBezTo>
                    <a:pt x="65" y="526"/>
                    <a:pt x="65" y="522"/>
                    <a:pt x="64" y="523"/>
                  </a:cubicBezTo>
                  <a:cubicBezTo>
                    <a:pt x="64" y="525"/>
                    <a:pt x="66" y="528"/>
                    <a:pt x="65" y="530"/>
                  </a:cubicBezTo>
                  <a:cubicBezTo>
                    <a:pt x="65" y="531"/>
                    <a:pt x="64" y="528"/>
                    <a:pt x="63" y="528"/>
                  </a:cubicBezTo>
                  <a:cubicBezTo>
                    <a:pt x="64" y="532"/>
                    <a:pt x="66" y="537"/>
                    <a:pt x="64" y="537"/>
                  </a:cubicBezTo>
                  <a:cubicBezTo>
                    <a:pt x="65" y="540"/>
                    <a:pt x="66" y="538"/>
                    <a:pt x="67" y="540"/>
                  </a:cubicBezTo>
                  <a:cubicBezTo>
                    <a:pt x="67" y="542"/>
                    <a:pt x="64" y="540"/>
                    <a:pt x="65" y="542"/>
                  </a:cubicBezTo>
                  <a:cubicBezTo>
                    <a:pt x="66" y="543"/>
                    <a:pt x="67" y="543"/>
                    <a:pt x="69" y="545"/>
                  </a:cubicBezTo>
                  <a:cubicBezTo>
                    <a:pt x="68" y="545"/>
                    <a:pt x="69" y="546"/>
                    <a:pt x="69" y="547"/>
                  </a:cubicBezTo>
                  <a:cubicBezTo>
                    <a:pt x="68" y="547"/>
                    <a:pt x="66" y="542"/>
                    <a:pt x="66" y="544"/>
                  </a:cubicBezTo>
                  <a:cubicBezTo>
                    <a:pt x="67" y="546"/>
                    <a:pt x="67" y="547"/>
                    <a:pt x="68" y="550"/>
                  </a:cubicBezTo>
                  <a:cubicBezTo>
                    <a:pt x="69" y="548"/>
                    <a:pt x="68" y="546"/>
                    <a:pt x="70" y="549"/>
                  </a:cubicBezTo>
                  <a:cubicBezTo>
                    <a:pt x="71" y="551"/>
                    <a:pt x="71" y="552"/>
                    <a:pt x="71" y="554"/>
                  </a:cubicBezTo>
                  <a:cubicBezTo>
                    <a:pt x="71" y="551"/>
                    <a:pt x="73" y="550"/>
                    <a:pt x="75" y="551"/>
                  </a:cubicBezTo>
                  <a:cubicBezTo>
                    <a:pt x="74" y="549"/>
                    <a:pt x="75" y="549"/>
                    <a:pt x="75" y="548"/>
                  </a:cubicBezTo>
                  <a:cubicBezTo>
                    <a:pt x="76" y="550"/>
                    <a:pt x="78" y="553"/>
                    <a:pt x="78" y="552"/>
                  </a:cubicBezTo>
                  <a:cubicBezTo>
                    <a:pt x="76" y="549"/>
                    <a:pt x="77" y="550"/>
                    <a:pt x="76" y="547"/>
                  </a:cubicBezTo>
                  <a:cubicBezTo>
                    <a:pt x="75" y="549"/>
                    <a:pt x="71" y="545"/>
                    <a:pt x="70" y="542"/>
                  </a:cubicBezTo>
                  <a:cubicBezTo>
                    <a:pt x="71" y="543"/>
                    <a:pt x="72" y="543"/>
                    <a:pt x="72" y="542"/>
                  </a:cubicBezTo>
                  <a:cubicBezTo>
                    <a:pt x="71" y="539"/>
                    <a:pt x="69" y="540"/>
                    <a:pt x="70" y="538"/>
                  </a:cubicBezTo>
                  <a:cubicBezTo>
                    <a:pt x="72" y="542"/>
                    <a:pt x="70" y="537"/>
                    <a:pt x="70" y="536"/>
                  </a:cubicBezTo>
                  <a:cubicBezTo>
                    <a:pt x="72" y="535"/>
                    <a:pt x="72" y="535"/>
                    <a:pt x="72" y="535"/>
                  </a:cubicBezTo>
                  <a:cubicBezTo>
                    <a:pt x="73" y="538"/>
                    <a:pt x="76" y="541"/>
                    <a:pt x="77" y="543"/>
                  </a:cubicBezTo>
                  <a:cubicBezTo>
                    <a:pt x="76" y="544"/>
                    <a:pt x="74" y="539"/>
                    <a:pt x="74" y="540"/>
                  </a:cubicBezTo>
                  <a:cubicBezTo>
                    <a:pt x="75" y="543"/>
                    <a:pt x="76" y="545"/>
                    <a:pt x="77" y="548"/>
                  </a:cubicBezTo>
                  <a:cubicBezTo>
                    <a:pt x="78" y="548"/>
                    <a:pt x="79" y="549"/>
                    <a:pt x="79" y="549"/>
                  </a:cubicBezTo>
                  <a:cubicBezTo>
                    <a:pt x="79" y="548"/>
                    <a:pt x="78" y="546"/>
                    <a:pt x="79" y="546"/>
                  </a:cubicBezTo>
                  <a:cubicBezTo>
                    <a:pt x="79" y="547"/>
                    <a:pt x="79" y="547"/>
                    <a:pt x="80" y="549"/>
                  </a:cubicBezTo>
                  <a:cubicBezTo>
                    <a:pt x="80" y="548"/>
                    <a:pt x="80" y="548"/>
                    <a:pt x="80" y="548"/>
                  </a:cubicBezTo>
                  <a:cubicBezTo>
                    <a:pt x="80" y="548"/>
                    <a:pt x="81" y="548"/>
                    <a:pt x="80" y="547"/>
                  </a:cubicBezTo>
                  <a:cubicBezTo>
                    <a:pt x="79" y="545"/>
                    <a:pt x="77" y="543"/>
                    <a:pt x="76" y="541"/>
                  </a:cubicBezTo>
                  <a:cubicBezTo>
                    <a:pt x="75" y="539"/>
                    <a:pt x="75" y="537"/>
                    <a:pt x="75" y="536"/>
                  </a:cubicBezTo>
                  <a:cubicBezTo>
                    <a:pt x="76" y="540"/>
                    <a:pt x="76" y="538"/>
                    <a:pt x="79" y="543"/>
                  </a:cubicBezTo>
                  <a:cubicBezTo>
                    <a:pt x="78" y="543"/>
                    <a:pt x="78" y="543"/>
                    <a:pt x="78" y="543"/>
                  </a:cubicBezTo>
                  <a:cubicBezTo>
                    <a:pt x="80" y="545"/>
                    <a:pt x="80" y="545"/>
                    <a:pt x="81" y="548"/>
                  </a:cubicBezTo>
                  <a:cubicBezTo>
                    <a:pt x="81" y="545"/>
                    <a:pt x="79" y="544"/>
                    <a:pt x="81" y="543"/>
                  </a:cubicBezTo>
                  <a:cubicBezTo>
                    <a:pt x="80" y="542"/>
                    <a:pt x="78" y="540"/>
                    <a:pt x="77" y="539"/>
                  </a:cubicBezTo>
                  <a:cubicBezTo>
                    <a:pt x="76" y="537"/>
                    <a:pt x="75" y="535"/>
                    <a:pt x="74" y="533"/>
                  </a:cubicBezTo>
                  <a:cubicBezTo>
                    <a:pt x="76" y="537"/>
                    <a:pt x="77" y="533"/>
                    <a:pt x="77" y="533"/>
                  </a:cubicBezTo>
                  <a:cubicBezTo>
                    <a:pt x="75" y="530"/>
                    <a:pt x="74" y="533"/>
                    <a:pt x="73" y="528"/>
                  </a:cubicBezTo>
                  <a:cubicBezTo>
                    <a:pt x="74" y="530"/>
                    <a:pt x="75" y="530"/>
                    <a:pt x="75" y="529"/>
                  </a:cubicBezTo>
                  <a:cubicBezTo>
                    <a:pt x="74" y="527"/>
                    <a:pt x="74" y="526"/>
                    <a:pt x="74" y="525"/>
                  </a:cubicBezTo>
                  <a:cubicBezTo>
                    <a:pt x="75" y="527"/>
                    <a:pt x="76" y="527"/>
                    <a:pt x="77" y="528"/>
                  </a:cubicBezTo>
                  <a:cubicBezTo>
                    <a:pt x="76" y="525"/>
                    <a:pt x="79" y="531"/>
                    <a:pt x="78" y="528"/>
                  </a:cubicBezTo>
                  <a:cubicBezTo>
                    <a:pt x="77" y="526"/>
                    <a:pt x="76" y="525"/>
                    <a:pt x="75" y="524"/>
                  </a:cubicBezTo>
                  <a:cubicBezTo>
                    <a:pt x="76" y="523"/>
                    <a:pt x="74" y="517"/>
                    <a:pt x="76" y="520"/>
                  </a:cubicBezTo>
                  <a:cubicBezTo>
                    <a:pt x="77" y="522"/>
                    <a:pt x="78" y="523"/>
                    <a:pt x="79" y="526"/>
                  </a:cubicBezTo>
                  <a:cubicBezTo>
                    <a:pt x="80" y="526"/>
                    <a:pt x="79" y="524"/>
                    <a:pt x="80" y="523"/>
                  </a:cubicBezTo>
                  <a:cubicBezTo>
                    <a:pt x="81" y="525"/>
                    <a:pt x="83" y="528"/>
                    <a:pt x="84" y="529"/>
                  </a:cubicBezTo>
                  <a:cubicBezTo>
                    <a:pt x="84" y="528"/>
                    <a:pt x="85" y="526"/>
                    <a:pt x="85" y="527"/>
                  </a:cubicBezTo>
                  <a:cubicBezTo>
                    <a:pt x="85" y="530"/>
                    <a:pt x="89" y="534"/>
                    <a:pt x="90" y="536"/>
                  </a:cubicBezTo>
                  <a:cubicBezTo>
                    <a:pt x="88" y="534"/>
                    <a:pt x="90" y="534"/>
                    <a:pt x="91" y="535"/>
                  </a:cubicBezTo>
                  <a:cubicBezTo>
                    <a:pt x="90" y="533"/>
                    <a:pt x="88" y="531"/>
                    <a:pt x="89" y="531"/>
                  </a:cubicBezTo>
                  <a:cubicBezTo>
                    <a:pt x="90" y="534"/>
                    <a:pt x="93" y="537"/>
                    <a:pt x="94" y="539"/>
                  </a:cubicBezTo>
                  <a:cubicBezTo>
                    <a:pt x="94" y="540"/>
                    <a:pt x="94" y="541"/>
                    <a:pt x="93" y="542"/>
                  </a:cubicBezTo>
                  <a:cubicBezTo>
                    <a:pt x="94" y="543"/>
                    <a:pt x="95" y="544"/>
                    <a:pt x="96" y="544"/>
                  </a:cubicBezTo>
                  <a:cubicBezTo>
                    <a:pt x="94" y="541"/>
                    <a:pt x="97" y="543"/>
                    <a:pt x="97" y="542"/>
                  </a:cubicBezTo>
                  <a:cubicBezTo>
                    <a:pt x="99" y="544"/>
                    <a:pt x="99" y="543"/>
                    <a:pt x="101" y="545"/>
                  </a:cubicBezTo>
                  <a:cubicBezTo>
                    <a:pt x="100" y="546"/>
                    <a:pt x="100" y="549"/>
                    <a:pt x="98" y="547"/>
                  </a:cubicBezTo>
                  <a:cubicBezTo>
                    <a:pt x="100" y="550"/>
                    <a:pt x="100" y="551"/>
                    <a:pt x="102" y="553"/>
                  </a:cubicBezTo>
                  <a:cubicBezTo>
                    <a:pt x="101" y="554"/>
                    <a:pt x="102" y="557"/>
                    <a:pt x="103" y="561"/>
                  </a:cubicBezTo>
                  <a:cubicBezTo>
                    <a:pt x="105" y="561"/>
                    <a:pt x="103" y="559"/>
                    <a:pt x="105" y="561"/>
                  </a:cubicBezTo>
                  <a:cubicBezTo>
                    <a:pt x="105" y="562"/>
                    <a:pt x="107" y="564"/>
                    <a:pt x="106" y="565"/>
                  </a:cubicBezTo>
                  <a:cubicBezTo>
                    <a:pt x="104" y="563"/>
                    <a:pt x="105" y="561"/>
                    <a:pt x="104" y="562"/>
                  </a:cubicBezTo>
                  <a:cubicBezTo>
                    <a:pt x="107" y="566"/>
                    <a:pt x="107" y="568"/>
                    <a:pt x="108" y="571"/>
                  </a:cubicBezTo>
                  <a:cubicBezTo>
                    <a:pt x="106" y="569"/>
                    <a:pt x="101" y="566"/>
                    <a:pt x="101" y="562"/>
                  </a:cubicBezTo>
                  <a:cubicBezTo>
                    <a:pt x="101" y="562"/>
                    <a:pt x="102" y="564"/>
                    <a:pt x="103" y="563"/>
                  </a:cubicBezTo>
                  <a:cubicBezTo>
                    <a:pt x="101" y="560"/>
                    <a:pt x="100" y="560"/>
                    <a:pt x="99" y="557"/>
                  </a:cubicBezTo>
                  <a:cubicBezTo>
                    <a:pt x="98" y="557"/>
                    <a:pt x="98" y="556"/>
                    <a:pt x="97" y="557"/>
                  </a:cubicBezTo>
                  <a:cubicBezTo>
                    <a:pt x="98" y="558"/>
                    <a:pt x="99" y="559"/>
                    <a:pt x="99" y="559"/>
                  </a:cubicBezTo>
                  <a:cubicBezTo>
                    <a:pt x="98" y="561"/>
                    <a:pt x="96" y="558"/>
                    <a:pt x="94" y="555"/>
                  </a:cubicBezTo>
                  <a:cubicBezTo>
                    <a:pt x="96" y="559"/>
                    <a:pt x="94" y="561"/>
                    <a:pt x="92" y="561"/>
                  </a:cubicBezTo>
                  <a:cubicBezTo>
                    <a:pt x="93" y="563"/>
                    <a:pt x="94" y="565"/>
                    <a:pt x="96" y="567"/>
                  </a:cubicBezTo>
                  <a:cubicBezTo>
                    <a:pt x="93" y="565"/>
                    <a:pt x="97" y="570"/>
                    <a:pt x="97" y="571"/>
                  </a:cubicBezTo>
                  <a:cubicBezTo>
                    <a:pt x="95" y="569"/>
                    <a:pt x="96" y="570"/>
                    <a:pt x="97" y="572"/>
                  </a:cubicBezTo>
                  <a:cubicBezTo>
                    <a:pt x="96" y="573"/>
                    <a:pt x="94" y="570"/>
                    <a:pt x="94" y="570"/>
                  </a:cubicBezTo>
                  <a:cubicBezTo>
                    <a:pt x="94" y="572"/>
                    <a:pt x="96" y="574"/>
                    <a:pt x="96" y="575"/>
                  </a:cubicBezTo>
                  <a:cubicBezTo>
                    <a:pt x="97" y="574"/>
                    <a:pt x="97" y="574"/>
                    <a:pt x="99" y="574"/>
                  </a:cubicBezTo>
                  <a:cubicBezTo>
                    <a:pt x="97" y="571"/>
                    <a:pt x="99" y="571"/>
                    <a:pt x="97" y="569"/>
                  </a:cubicBezTo>
                  <a:cubicBezTo>
                    <a:pt x="98" y="568"/>
                    <a:pt x="99" y="572"/>
                    <a:pt x="100" y="571"/>
                  </a:cubicBezTo>
                  <a:cubicBezTo>
                    <a:pt x="99" y="570"/>
                    <a:pt x="99" y="569"/>
                    <a:pt x="98" y="568"/>
                  </a:cubicBezTo>
                  <a:cubicBezTo>
                    <a:pt x="98" y="568"/>
                    <a:pt x="98" y="569"/>
                    <a:pt x="97" y="568"/>
                  </a:cubicBezTo>
                  <a:cubicBezTo>
                    <a:pt x="96" y="566"/>
                    <a:pt x="96" y="564"/>
                    <a:pt x="96" y="562"/>
                  </a:cubicBezTo>
                  <a:cubicBezTo>
                    <a:pt x="100" y="567"/>
                    <a:pt x="97" y="567"/>
                    <a:pt x="101" y="571"/>
                  </a:cubicBezTo>
                  <a:cubicBezTo>
                    <a:pt x="100" y="571"/>
                    <a:pt x="101" y="572"/>
                    <a:pt x="100" y="573"/>
                  </a:cubicBezTo>
                  <a:cubicBezTo>
                    <a:pt x="102" y="576"/>
                    <a:pt x="102" y="573"/>
                    <a:pt x="104" y="576"/>
                  </a:cubicBezTo>
                  <a:cubicBezTo>
                    <a:pt x="105" y="578"/>
                    <a:pt x="103" y="577"/>
                    <a:pt x="104" y="578"/>
                  </a:cubicBezTo>
                  <a:cubicBezTo>
                    <a:pt x="106" y="579"/>
                    <a:pt x="104" y="577"/>
                    <a:pt x="105" y="578"/>
                  </a:cubicBezTo>
                  <a:cubicBezTo>
                    <a:pt x="104" y="576"/>
                    <a:pt x="103" y="575"/>
                    <a:pt x="104" y="574"/>
                  </a:cubicBezTo>
                  <a:cubicBezTo>
                    <a:pt x="107" y="577"/>
                    <a:pt x="107" y="581"/>
                    <a:pt x="110" y="582"/>
                  </a:cubicBezTo>
                  <a:cubicBezTo>
                    <a:pt x="109" y="581"/>
                    <a:pt x="108" y="580"/>
                    <a:pt x="107" y="579"/>
                  </a:cubicBezTo>
                  <a:cubicBezTo>
                    <a:pt x="108" y="578"/>
                    <a:pt x="107" y="576"/>
                    <a:pt x="108" y="578"/>
                  </a:cubicBezTo>
                  <a:cubicBezTo>
                    <a:pt x="109" y="580"/>
                    <a:pt x="111" y="580"/>
                    <a:pt x="112" y="581"/>
                  </a:cubicBezTo>
                  <a:cubicBezTo>
                    <a:pt x="111" y="579"/>
                    <a:pt x="111" y="579"/>
                    <a:pt x="110" y="576"/>
                  </a:cubicBezTo>
                  <a:cubicBezTo>
                    <a:pt x="112" y="578"/>
                    <a:pt x="111" y="575"/>
                    <a:pt x="112" y="576"/>
                  </a:cubicBezTo>
                  <a:cubicBezTo>
                    <a:pt x="113" y="578"/>
                    <a:pt x="111" y="579"/>
                    <a:pt x="113" y="580"/>
                  </a:cubicBezTo>
                  <a:cubicBezTo>
                    <a:pt x="112" y="578"/>
                    <a:pt x="114" y="579"/>
                    <a:pt x="114" y="577"/>
                  </a:cubicBezTo>
                  <a:cubicBezTo>
                    <a:pt x="112" y="575"/>
                    <a:pt x="111" y="575"/>
                    <a:pt x="111" y="574"/>
                  </a:cubicBezTo>
                  <a:cubicBezTo>
                    <a:pt x="112" y="574"/>
                    <a:pt x="113" y="576"/>
                    <a:pt x="114" y="577"/>
                  </a:cubicBezTo>
                  <a:cubicBezTo>
                    <a:pt x="115" y="578"/>
                    <a:pt x="116" y="580"/>
                    <a:pt x="116" y="580"/>
                  </a:cubicBezTo>
                  <a:cubicBezTo>
                    <a:pt x="115" y="578"/>
                    <a:pt x="115" y="577"/>
                    <a:pt x="115" y="576"/>
                  </a:cubicBezTo>
                  <a:cubicBezTo>
                    <a:pt x="117" y="578"/>
                    <a:pt x="118" y="578"/>
                    <a:pt x="121" y="581"/>
                  </a:cubicBezTo>
                  <a:cubicBezTo>
                    <a:pt x="118" y="580"/>
                    <a:pt x="123" y="584"/>
                    <a:pt x="123" y="585"/>
                  </a:cubicBezTo>
                  <a:cubicBezTo>
                    <a:pt x="122" y="586"/>
                    <a:pt x="121" y="583"/>
                    <a:pt x="118" y="580"/>
                  </a:cubicBezTo>
                  <a:cubicBezTo>
                    <a:pt x="119" y="582"/>
                    <a:pt x="119" y="582"/>
                    <a:pt x="117" y="582"/>
                  </a:cubicBezTo>
                  <a:cubicBezTo>
                    <a:pt x="120" y="584"/>
                    <a:pt x="120" y="586"/>
                    <a:pt x="119" y="586"/>
                  </a:cubicBezTo>
                  <a:cubicBezTo>
                    <a:pt x="122" y="588"/>
                    <a:pt x="123" y="592"/>
                    <a:pt x="128" y="597"/>
                  </a:cubicBezTo>
                  <a:cubicBezTo>
                    <a:pt x="129" y="595"/>
                    <a:pt x="130" y="599"/>
                    <a:pt x="131" y="599"/>
                  </a:cubicBezTo>
                  <a:cubicBezTo>
                    <a:pt x="131" y="599"/>
                    <a:pt x="130" y="596"/>
                    <a:pt x="132" y="598"/>
                  </a:cubicBezTo>
                  <a:cubicBezTo>
                    <a:pt x="133" y="599"/>
                    <a:pt x="133" y="599"/>
                    <a:pt x="133" y="600"/>
                  </a:cubicBezTo>
                  <a:cubicBezTo>
                    <a:pt x="134" y="599"/>
                    <a:pt x="136" y="601"/>
                    <a:pt x="137" y="600"/>
                  </a:cubicBezTo>
                  <a:cubicBezTo>
                    <a:pt x="137" y="600"/>
                    <a:pt x="136" y="599"/>
                    <a:pt x="136" y="599"/>
                  </a:cubicBezTo>
                  <a:cubicBezTo>
                    <a:pt x="138" y="601"/>
                    <a:pt x="140" y="604"/>
                    <a:pt x="142" y="605"/>
                  </a:cubicBezTo>
                  <a:cubicBezTo>
                    <a:pt x="139" y="605"/>
                    <a:pt x="139" y="609"/>
                    <a:pt x="141" y="612"/>
                  </a:cubicBezTo>
                  <a:cubicBezTo>
                    <a:pt x="140" y="611"/>
                    <a:pt x="135" y="608"/>
                    <a:pt x="136" y="610"/>
                  </a:cubicBezTo>
                  <a:cubicBezTo>
                    <a:pt x="137" y="611"/>
                    <a:pt x="138" y="611"/>
                    <a:pt x="140" y="613"/>
                  </a:cubicBezTo>
                  <a:cubicBezTo>
                    <a:pt x="139" y="613"/>
                    <a:pt x="137" y="612"/>
                    <a:pt x="139" y="614"/>
                  </a:cubicBezTo>
                  <a:cubicBezTo>
                    <a:pt x="142" y="616"/>
                    <a:pt x="141" y="613"/>
                    <a:pt x="143" y="614"/>
                  </a:cubicBezTo>
                  <a:cubicBezTo>
                    <a:pt x="143" y="613"/>
                    <a:pt x="142" y="612"/>
                    <a:pt x="142" y="611"/>
                  </a:cubicBezTo>
                  <a:cubicBezTo>
                    <a:pt x="144" y="613"/>
                    <a:pt x="145" y="613"/>
                    <a:pt x="146" y="615"/>
                  </a:cubicBezTo>
                  <a:cubicBezTo>
                    <a:pt x="149" y="614"/>
                    <a:pt x="150" y="612"/>
                    <a:pt x="154" y="613"/>
                  </a:cubicBezTo>
                  <a:cubicBezTo>
                    <a:pt x="152" y="611"/>
                    <a:pt x="151" y="613"/>
                    <a:pt x="150" y="611"/>
                  </a:cubicBezTo>
                  <a:cubicBezTo>
                    <a:pt x="150" y="610"/>
                    <a:pt x="152" y="612"/>
                    <a:pt x="152" y="611"/>
                  </a:cubicBezTo>
                  <a:cubicBezTo>
                    <a:pt x="152" y="610"/>
                    <a:pt x="150" y="609"/>
                    <a:pt x="151" y="609"/>
                  </a:cubicBezTo>
                  <a:cubicBezTo>
                    <a:pt x="152" y="609"/>
                    <a:pt x="153" y="610"/>
                    <a:pt x="153" y="610"/>
                  </a:cubicBezTo>
                  <a:cubicBezTo>
                    <a:pt x="153" y="609"/>
                    <a:pt x="152" y="607"/>
                    <a:pt x="152" y="606"/>
                  </a:cubicBezTo>
                  <a:cubicBezTo>
                    <a:pt x="156" y="610"/>
                    <a:pt x="157" y="608"/>
                    <a:pt x="154" y="604"/>
                  </a:cubicBezTo>
                  <a:cubicBezTo>
                    <a:pt x="155" y="604"/>
                    <a:pt x="157" y="605"/>
                    <a:pt x="160" y="606"/>
                  </a:cubicBezTo>
                  <a:cubicBezTo>
                    <a:pt x="161" y="609"/>
                    <a:pt x="159" y="607"/>
                    <a:pt x="158" y="609"/>
                  </a:cubicBezTo>
                  <a:cubicBezTo>
                    <a:pt x="162" y="613"/>
                    <a:pt x="163" y="608"/>
                    <a:pt x="161" y="607"/>
                  </a:cubicBezTo>
                  <a:cubicBezTo>
                    <a:pt x="162" y="607"/>
                    <a:pt x="163" y="608"/>
                    <a:pt x="164" y="610"/>
                  </a:cubicBezTo>
                  <a:cubicBezTo>
                    <a:pt x="164" y="609"/>
                    <a:pt x="167" y="611"/>
                    <a:pt x="167" y="611"/>
                  </a:cubicBezTo>
                  <a:cubicBezTo>
                    <a:pt x="166" y="609"/>
                    <a:pt x="165" y="608"/>
                    <a:pt x="165" y="608"/>
                  </a:cubicBezTo>
                  <a:cubicBezTo>
                    <a:pt x="166" y="608"/>
                    <a:pt x="167" y="610"/>
                    <a:pt x="168" y="610"/>
                  </a:cubicBezTo>
                  <a:cubicBezTo>
                    <a:pt x="168" y="607"/>
                    <a:pt x="169" y="608"/>
                    <a:pt x="171" y="606"/>
                  </a:cubicBezTo>
                  <a:cubicBezTo>
                    <a:pt x="170" y="604"/>
                    <a:pt x="168" y="603"/>
                    <a:pt x="168" y="602"/>
                  </a:cubicBezTo>
                  <a:cubicBezTo>
                    <a:pt x="169" y="602"/>
                    <a:pt x="170" y="602"/>
                    <a:pt x="170" y="600"/>
                  </a:cubicBezTo>
                  <a:cubicBezTo>
                    <a:pt x="171" y="601"/>
                    <a:pt x="171" y="602"/>
                    <a:pt x="172" y="602"/>
                  </a:cubicBezTo>
                  <a:cubicBezTo>
                    <a:pt x="173" y="602"/>
                    <a:pt x="171" y="600"/>
                    <a:pt x="172" y="599"/>
                  </a:cubicBezTo>
                  <a:cubicBezTo>
                    <a:pt x="174" y="601"/>
                    <a:pt x="176" y="603"/>
                    <a:pt x="176" y="604"/>
                  </a:cubicBezTo>
                  <a:cubicBezTo>
                    <a:pt x="177" y="603"/>
                    <a:pt x="177" y="604"/>
                    <a:pt x="178" y="603"/>
                  </a:cubicBezTo>
                  <a:cubicBezTo>
                    <a:pt x="176" y="601"/>
                    <a:pt x="174" y="601"/>
                    <a:pt x="174" y="600"/>
                  </a:cubicBezTo>
                  <a:cubicBezTo>
                    <a:pt x="174" y="599"/>
                    <a:pt x="176" y="601"/>
                    <a:pt x="177" y="602"/>
                  </a:cubicBezTo>
                  <a:cubicBezTo>
                    <a:pt x="178" y="601"/>
                    <a:pt x="181" y="603"/>
                    <a:pt x="182" y="603"/>
                  </a:cubicBezTo>
                  <a:cubicBezTo>
                    <a:pt x="184" y="603"/>
                    <a:pt x="185" y="603"/>
                    <a:pt x="182" y="600"/>
                  </a:cubicBezTo>
                  <a:cubicBezTo>
                    <a:pt x="183" y="600"/>
                    <a:pt x="184" y="600"/>
                    <a:pt x="185" y="601"/>
                  </a:cubicBezTo>
                  <a:cubicBezTo>
                    <a:pt x="185" y="600"/>
                    <a:pt x="185" y="600"/>
                    <a:pt x="184" y="598"/>
                  </a:cubicBezTo>
                  <a:cubicBezTo>
                    <a:pt x="185" y="599"/>
                    <a:pt x="186" y="598"/>
                    <a:pt x="186" y="599"/>
                  </a:cubicBezTo>
                  <a:cubicBezTo>
                    <a:pt x="188" y="600"/>
                    <a:pt x="188" y="600"/>
                    <a:pt x="189" y="601"/>
                  </a:cubicBezTo>
                  <a:cubicBezTo>
                    <a:pt x="191" y="602"/>
                    <a:pt x="192" y="600"/>
                    <a:pt x="191" y="598"/>
                  </a:cubicBezTo>
                  <a:cubicBezTo>
                    <a:pt x="191" y="597"/>
                    <a:pt x="189" y="595"/>
                    <a:pt x="186" y="593"/>
                  </a:cubicBezTo>
                  <a:cubicBezTo>
                    <a:pt x="186" y="592"/>
                    <a:pt x="187" y="592"/>
                    <a:pt x="188" y="593"/>
                  </a:cubicBezTo>
                  <a:cubicBezTo>
                    <a:pt x="190" y="595"/>
                    <a:pt x="192" y="597"/>
                    <a:pt x="194" y="599"/>
                  </a:cubicBezTo>
                  <a:cubicBezTo>
                    <a:pt x="197" y="605"/>
                    <a:pt x="199" y="611"/>
                    <a:pt x="191" y="608"/>
                  </a:cubicBezTo>
                  <a:cubicBezTo>
                    <a:pt x="189" y="607"/>
                    <a:pt x="187" y="605"/>
                    <a:pt x="185" y="605"/>
                  </a:cubicBezTo>
                  <a:cubicBezTo>
                    <a:pt x="188" y="608"/>
                    <a:pt x="189" y="608"/>
                    <a:pt x="190" y="610"/>
                  </a:cubicBezTo>
                  <a:cubicBezTo>
                    <a:pt x="191" y="609"/>
                    <a:pt x="193" y="610"/>
                    <a:pt x="195" y="612"/>
                  </a:cubicBezTo>
                  <a:cubicBezTo>
                    <a:pt x="197" y="613"/>
                    <a:pt x="199" y="616"/>
                    <a:pt x="201" y="616"/>
                  </a:cubicBezTo>
                  <a:cubicBezTo>
                    <a:pt x="202" y="617"/>
                    <a:pt x="201" y="618"/>
                    <a:pt x="203" y="619"/>
                  </a:cubicBezTo>
                  <a:cubicBezTo>
                    <a:pt x="204" y="619"/>
                    <a:pt x="205" y="620"/>
                    <a:pt x="206" y="620"/>
                  </a:cubicBezTo>
                  <a:cubicBezTo>
                    <a:pt x="208" y="623"/>
                    <a:pt x="213" y="624"/>
                    <a:pt x="218" y="628"/>
                  </a:cubicBezTo>
                  <a:cubicBezTo>
                    <a:pt x="218" y="629"/>
                    <a:pt x="217" y="628"/>
                    <a:pt x="217" y="629"/>
                  </a:cubicBezTo>
                  <a:cubicBezTo>
                    <a:pt x="220" y="631"/>
                    <a:pt x="224" y="633"/>
                    <a:pt x="227" y="635"/>
                  </a:cubicBezTo>
                  <a:cubicBezTo>
                    <a:pt x="230" y="637"/>
                    <a:pt x="233" y="639"/>
                    <a:pt x="237" y="639"/>
                  </a:cubicBezTo>
                  <a:cubicBezTo>
                    <a:pt x="240" y="641"/>
                    <a:pt x="241" y="642"/>
                    <a:pt x="244" y="644"/>
                  </a:cubicBezTo>
                  <a:cubicBezTo>
                    <a:pt x="244" y="645"/>
                    <a:pt x="244" y="646"/>
                    <a:pt x="245" y="647"/>
                  </a:cubicBezTo>
                  <a:cubicBezTo>
                    <a:pt x="255" y="648"/>
                    <a:pt x="253" y="638"/>
                    <a:pt x="241" y="631"/>
                  </a:cubicBezTo>
                  <a:cubicBezTo>
                    <a:pt x="238" y="628"/>
                    <a:pt x="235" y="625"/>
                    <a:pt x="231" y="622"/>
                  </a:cubicBezTo>
                  <a:cubicBezTo>
                    <a:pt x="228" y="620"/>
                    <a:pt x="224" y="617"/>
                    <a:pt x="220" y="614"/>
                  </a:cubicBezTo>
                  <a:cubicBezTo>
                    <a:pt x="219" y="613"/>
                    <a:pt x="220" y="614"/>
                    <a:pt x="220" y="612"/>
                  </a:cubicBezTo>
                  <a:cubicBezTo>
                    <a:pt x="215" y="609"/>
                    <a:pt x="213" y="607"/>
                    <a:pt x="212" y="605"/>
                  </a:cubicBezTo>
                  <a:cubicBezTo>
                    <a:pt x="211" y="605"/>
                    <a:pt x="211" y="604"/>
                    <a:pt x="210" y="603"/>
                  </a:cubicBezTo>
                  <a:cubicBezTo>
                    <a:pt x="210" y="604"/>
                    <a:pt x="211" y="606"/>
                    <a:pt x="212" y="607"/>
                  </a:cubicBezTo>
                  <a:cubicBezTo>
                    <a:pt x="205" y="603"/>
                    <a:pt x="203" y="603"/>
                    <a:pt x="198" y="598"/>
                  </a:cubicBezTo>
                  <a:cubicBezTo>
                    <a:pt x="201" y="597"/>
                    <a:pt x="206" y="600"/>
                    <a:pt x="207" y="597"/>
                  </a:cubicBezTo>
                  <a:cubicBezTo>
                    <a:pt x="207" y="596"/>
                    <a:pt x="205" y="594"/>
                    <a:pt x="206" y="593"/>
                  </a:cubicBezTo>
                  <a:cubicBezTo>
                    <a:pt x="205" y="592"/>
                    <a:pt x="204" y="592"/>
                    <a:pt x="203" y="592"/>
                  </a:cubicBezTo>
                  <a:cubicBezTo>
                    <a:pt x="203" y="590"/>
                    <a:pt x="202" y="589"/>
                    <a:pt x="200" y="587"/>
                  </a:cubicBezTo>
                  <a:cubicBezTo>
                    <a:pt x="199" y="585"/>
                    <a:pt x="197" y="584"/>
                    <a:pt x="194" y="582"/>
                  </a:cubicBezTo>
                  <a:cubicBezTo>
                    <a:pt x="194" y="581"/>
                    <a:pt x="195" y="581"/>
                    <a:pt x="193" y="580"/>
                  </a:cubicBezTo>
                  <a:cubicBezTo>
                    <a:pt x="193" y="578"/>
                    <a:pt x="195" y="581"/>
                    <a:pt x="195" y="580"/>
                  </a:cubicBezTo>
                  <a:cubicBezTo>
                    <a:pt x="195" y="579"/>
                    <a:pt x="195" y="579"/>
                    <a:pt x="195" y="579"/>
                  </a:cubicBezTo>
                  <a:cubicBezTo>
                    <a:pt x="194" y="578"/>
                    <a:pt x="193" y="577"/>
                    <a:pt x="193" y="577"/>
                  </a:cubicBezTo>
                  <a:cubicBezTo>
                    <a:pt x="192" y="573"/>
                    <a:pt x="181" y="562"/>
                    <a:pt x="189" y="565"/>
                  </a:cubicBezTo>
                  <a:cubicBezTo>
                    <a:pt x="190" y="566"/>
                    <a:pt x="192" y="568"/>
                    <a:pt x="193" y="569"/>
                  </a:cubicBezTo>
                  <a:cubicBezTo>
                    <a:pt x="195" y="569"/>
                    <a:pt x="197" y="573"/>
                    <a:pt x="200" y="574"/>
                  </a:cubicBezTo>
                  <a:cubicBezTo>
                    <a:pt x="196" y="570"/>
                    <a:pt x="196" y="569"/>
                    <a:pt x="192" y="568"/>
                  </a:cubicBezTo>
                  <a:cubicBezTo>
                    <a:pt x="194" y="567"/>
                    <a:pt x="192" y="564"/>
                    <a:pt x="195" y="566"/>
                  </a:cubicBezTo>
                  <a:cubicBezTo>
                    <a:pt x="192" y="563"/>
                    <a:pt x="192" y="562"/>
                    <a:pt x="191" y="560"/>
                  </a:cubicBezTo>
                  <a:cubicBezTo>
                    <a:pt x="193" y="562"/>
                    <a:pt x="191" y="559"/>
                    <a:pt x="192" y="559"/>
                  </a:cubicBezTo>
                  <a:cubicBezTo>
                    <a:pt x="194" y="562"/>
                    <a:pt x="195" y="562"/>
                    <a:pt x="197" y="562"/>
                  </a:cubicBezTo>
                  <a:cubicBezTo>
                    <a:pt x="197" y="564"/>
                    <a:pt x="199" y="566"/>
                    <a:pt x="201" y="569"/>
                  </a:cubicBezTo>
                  <a:cubicBezTo>
                    <a:pt x="202" y="569"/>
                    <a:pt x="202" y="568"/>
                    <a:pt x="202" y="568"/>
                  </a:cubicBezTo>
                  <a:cubicBezTo>
                    <a:pt x="203" y="570"/>
                    <a:pt x="204" y="572"/>
                    <a:pt x="207" y="574"/>
                  </a:cubicBezTo>
                  <a:cubicBezTo>
                    <a:pt x="207" y="572"/>
                    <a:pt x="209" y="573"/>
                    <a:pt x="209" y="571"/>
                  </a:cubicBezTo>
                  <a:cubicBezTo>
                    <a:pt x="214" y="574"/>
                    <a:pt x="210" y="567"/>
                    <a:pt x="215" y="570"/>
                  </a:cubicBezTo>
                  <a:cubicBezTo>
                    <a:pt x="212" y="570"/>
                    <a:pt x="210" y="565"/>
                    <a:pt x="207" y="565"/>
                  </a:cubicBezTo>
                  <a:cubicBezTo>
                    <a:pt x="207" y="563"/>
                    <a:pt x="207" y="562"/>
                    <a:pt x="205" y="560"/>
                  </a:cubicBezTo>
                  <a:cubicBezTo>
                    <a:pt x="203" y="562"/>
                    <a:pt x="199" y="555"/>
                    <a:pt x="199" y="554"/>
                  </a:cubicBezTo>
                  <a:cubicBezTo>
                    <a:pt x="198" y="552"/>
                    <a:pt x="196" y="552"/>
                    <a:pt x="194" y="551"/>
                  </a:cubicBezTo>
                  <a:cubicBezTo>
                    <a:pt x="195" y="550"/>
                    <a:pt x="194" y="550"/>
                    <a:pt x="194" y="550"/>
                  </a:cubicBezTo>
                  <a:cubicBezTo>
                    <a:pt x="196" y="549"/>
                    <a:pt x="197" y="550"/>
                    <a:pt x="199" y="552"/>
                  </a:cubicBezTo>
                  <a:cubicBezTo>
                    <a:pt x="198" y="551"/>
                    <a:pt x="198" y="550"/>
                    <a:pt x="198" y="550"/>
                  </a:cubicBezTo>
                  <a:cubicBezTo>
                    <a:pt x="197" y="549"/>
                    <a:pt x="195" y="548"/>
                    <a:pt x="195" y="547"/>
                  </a:cubicBezTo>
                  <a:cubicBezTo>
                    <a:pt x="196" y="547"/>
                    <a:pt x="198" y="550"/>
                    <a:pt x="198" y="549"/>
                  </a:cubicBezTo>
                  <a:cubicBezTo>
                    <a:pt x="195" y="547"/>
                    <a:pt x="199" y="548"/>
                    <a:pt x="198" y="546"/>
                  </a:cubicBezTo>
                  <a:cubicBezTo>
                    <a:pt x="200" y="547"/>
                    <a:pt x="201" y="549"/>
                    <a:pt x="202" y="550"/>
                  </a:cubicBezTo>
                  <a:cubicBezTo>
                    <a:pt x="203" y="550"/>
                    <a:pt x="202" y="549"/>
                    <a:pt x="203" y="549"/>
                  </a:cubicBezTo>
                  <a:cubicBezTo>
                    <a:pt x="208" y="554"/>
                    <a:pt x="211" y="556"/>
                    <a:pt x="214" y="559"/>
                  </a:cubicBezTo>
                  <a:cubicBezTo>
                    <a:pt x="212" y="557"/>
                    <a:pt x="215" y="558"/>
                    <a:pt x="216" y="559"/>
                  </a:cubicBezTo>
                  <a:cubicBezTo>
                    <a:pt x="216" y="561"/>
                    <a:pt x="219" y="561"/>
                    <a:pt x="219" y="562"/>
                  </a:cubicBezTo>
                  <a:cubicBezTo>
                    <a:pt x="218" y="562"/>
                    <a:pt x="218" y="562"/>
                    <a:pt x="216" y="560"/>
                  </a:cubicBezTo>
                  <a:cubicBezTo>
                    <a:pt x="215" y="560"/>
                    <a:pt x="216" y="561"/>
                    <a:pt x="214" y="561"/>
                  </a:cubicBezTo>
                  <a:cubicBezTo>
                    <a:pt x="216" y="563"/>
                    <a:pt x="215" y="560"/>
                    <a:pt x="216" y="561"/>
                  </a:cubicBezTo>
                  <a:cubicBezTo>
                    <a:pt x="217" y="562"/>
                    <a:pt x="218" y="563"/>
                    <a:pt x="218" y="563"/>
                  </a:cubicBezTo>
                  <a:cubicBezTo>
                    <a:pt x="218" y="563"/>
                    <a:pt x="217" y="562"/>
                    <a:pt x="217" y="563"/>
                  </a:cubicBezTo>
                  <a:cubicBezTo>
                    <a:pt x="219" y="565"/>
                    <a:pt x="219" y="566"/>
                    <a:pt x="218" y="566"/>
                  </a:cubicBezTo>
                  <a:cubicBezTo>
                    <a:pt x="219" y="567"/>
                    <a:pt x="219" y="567"/>
                    <a:pt x="220" y="569"/>
                  </a:cubicBezTo>
                  <a:cubicBezTo>
                    <a:pt x="220" y="568"/>
                    <a:pt x="220" y="568"/>
                    <a:pt x="220" y="567"/>
                  </a:cubicBezTo>
                  <a:cubicBezTo>
                    <a:pt x="221" y="568"/>
                    <a:pt x="222" y="569"/>
                    <a:pt x="223" y="569"/>
                  </a:cubicBezTo>
                  <a:cubicBezTo>
                    <a:pt x="221" y="568"/>
                    <a:pt x="223" y="572"/>
                    <a:pt x="225" y="572"/>
                  </a:cubicBezTo>
                  <a:cubicBezTo>
                    <a:pt x="224" y="571"/>
                    <a:pt x="224" y="570"/>
                    <a:pt x="224" y="570"/>
                  </a:cubicBezTo>
                  <a:cubicBezTo>
                    <a:pt x="227" y="572"/>
                    <a:pt x="226" y="574"/>
                    <a:pt x="229" y="574"/>
                  </a:cubicBezTo>
                  <a:cubicBezTo>
                    <a:pt x="228" y="573"/>
                    <a:pt x="228" y="573"/>
                    <a:pt x="228" y="572"/>
                  </a:cubicBezTo>
                  <a:cubicBezTo>
                    <a:pt x="229" y="574"/>
                    <a:pt x="231" y="575"/>
                    <a:pt x="232" y="575"/>
                  </a:cubicBezTo>
                  <a:cubicBezTo>
                    <a:pt x="231" y="574"/>
                    <a:pt x="229" y="574"/>
                    <a:pt x="229" y="572"/>
                  </a:cubicBezTo>
                  <a:cubicBezTo>
                    <a:pt x="232" y="574"/>
                    <a:pt x="230" y="569"/>
                    <a:pt x="228" y="569"/>
                  </a:cubicBezTo>
                  <a:cubicBezTo>
                    <a:pt x="233" y="572"/>
                    <a:pt x="227" y="571"/>
                    <a:pt x="229" y="570"/>
                  </a:cubicBezTo>
                  <a:cubicBezTo>
                    <a:pt x="228" y="569"/>
                    <a:pt x="228" y="571"/>
                    <a:pt x="227" y="570"/>
                  </a:cubicBezTo>
                  <a:cubicBezTo>
                    <a:pt x="227" y="568"/>
                    <a:pt x="228" y="568"/>
                    <a:pt x="229" y="569"/>
                  </a:cubicBezTo>
                  <a:cubicBezTo>
                    <a:pt x="230" y="569"/>
                    <a:pt x="232" y="570"/>
                    <a:pt x="233" y="570"/>
                  </a:cubicBezTo>
                  <a:cubicBezTo>
                    <a:pt x="232" y="569"/>
                    <a:pt x="230" y="569"/>
                    <a:pt x="229" y="567"/>
                  </a:cubicBezTo>
                  <a:cubicBezTo>
                    <a:pt x="230" y="564"/>
                    <a:pt x="227" y="559"/>
                    <a:pt x="223" y="556"/>
                  </a:cubicBezTo>
                  <a:cubicBezTo>
                    <a:pt x="225" y="558"/>
                    <a:pt x="226" y="557"/>
                    <a:pt x="227" y="557"/>
                  </a:cubicBezTo>
                  <a:cubicBezTo>
                    <a:pt x="225" y="555"/>
                    <a:pt x="225" y="555"/>
                    <a:pt x="225" y="553"/>
                  </a:cubicBezTo>
                  <a:cubicBezTo>
                    <a:pt x="224" y="552"/>
                    <a:pt x="223" y="552"/>
                    <a:pt x="222" y="550"/>
                  </a:cubicBezTo>
                  <a:cubicBezTo>
                    <a:pt x="221" y="550"/>
                    <a:pt x="221" y="551"/>
                    <a:pt x="220" y="550"/>
                  </a:cubicBezTo>
                  <a:cubicBezTo>
                    <a:pt x="219" y="549"/>
                    <a:pt x="217" y="547"/>
                    <a:pt x="219" y="547"/>
                  </a:cubicBezTo>
                  <a:cubicBezTo>
                    <a:pt x="216" y="546"/>
                    <a:pt x="215" y="543"/>
                    <a:pt x="213" y="544"/>
                  </a:cubicBezTo>
                  <a:cubicBezTo>
                    <a:pt x="213" y="544"/>
                    <a:pt x="214" y="545"/>
                    <a:pt x="214" y="545"/>
                  </a:cubicBezTo>
                  <a:cubicBezTo>
                    <a:pt x="213" y="545"/>
                    <a:pt x="213" y="545"/>
                    <a:pt x="213" y="544"/>
                  </a:cubicBezTo>
                  <a:cubicBezTo>
                    <a:pt x="214" y="549"/>
                    <a:pt x="206" y="544"/>
                    <a:pt x="206" y="541"/>
                  </a:cubicBezTo>
                  <a:cubicBezTo>
                    <a:pt x="207" y="541"/>
                    <a:pt x="209" y="544"/>
                    <a:pt x="208" y="542"/>
                  </a:cubicBezTo>
                  <a:cubicBezTo>
                    <a:pt x="207" y="541"/>
                    <a:pt x="206" y="541"/>
                    <a:pt x="207" y="540"/>
                  </a:cubicBezTo>
                  <a:cubicBezTo>
                    <a:pt x="208" y="541"/>
                    <a:pt x="209" y="542"/>
                    <a:pt x="210" y="542"/>
                  </a:cubicBezTo>
                  <a:cubicBezTo>
                    <a:pt x="208" y="540"/>
                    <a:pt x="208" y="539"/>
                    <a:pt x="208" y="538"/>
                  </a:cubicBezTo>
                  <a:cubicBezTo>
                    <a:pt x="205" y="538"/>
                    <a:pt x="201" y="533"/>
                    <a:pt x="198" y="531"/>
                  </a:cubicBezTo>
                  <a:cubicBezTo>
                    <a:pt x="198" y="530"/>
                    <a:pt x="197" y="530"/>
                    <a:pt x="197" y="529"/>
                  </a:cubicBezTo>
                  <a:cubicBezTo>
                    <a:pt x="198" y="530"/>
                    <a:pt x="199" y="531"/>
                    <a:pt x="199" y="530"/>
                  </a:cubicBezTo>
                  <a:cubicBezTo>
                    <a:pt x="197" y="527"/>
                    <a:pt x="196" y="528"/>
                    <a:pt x="194" y="526"/>
                  </a:cubicBezTo>
                  <a:cubicBezTo>
                    <a:pt x="194" y="525"/>
                    <a:pt x="193" y="523"/>
                    <a:pt x="193" y="525"/>
                  </a:cubicBezTo>
                  <a:cubicBezTo>
                    <a:pt x="191" y="523"/>
                    <a:pt x="191" y="521"/>
                    <a:pt x="192" y="521"/>
                  </a:cubicBezTo>
                  <a:cubicBezTo>
                    <a:pt x="195" y="523"/>
                    <a:pt x="193" y="522"/>
                    <a:pt x="195" y="523"/>
                  </a:cubicBezTo>
                  <a:cubicBezTo>
                    <a:pt x="194" y="522"/>
                    <a:pt x="195" y="521"/>
                    <a:pt x="194" y="520"/>
                  </a:cubicBezTo>
                  <a:cubicBezTo>
                    <a:pt x="194" y="519"/>
                    <a:pt x="195" y="521"/>
                    <a:pt x="195" y="521"/>
                  </a:cubicBezTo>
                  <a:cubicBezTo>
                    <a:pt x="194" y="518"/>
                    <a:pt x="193" y="520"/>
                    <a:pt x="192" y="518"/>
                  </a:cubicBezTo>
                  <a:cubicBezTo>
                    <a:pt x="191" y="518"/>
                    <a:pt x="190" y="517"/>
                    <a:pt x="190" y="516"/>
                  </a:cubicBezTo>
                  <a:cubicBezTo>
                    <a:pt x="190" y="516"/>
                    <a:pt x="191" y="515"/>
                    <a:pt x="190" y="515"/>
                  </a:cubicBezTo>
                  <a:cubicBezTo>
                    <a:pt x="189" y="515"/>
                    <a:pt x="189" y="516"/>
                    <a:pt x="188" y="515"/>
                  </a:cubicBezTo>
                  <a:cubicBezTo>
                    <a:pt x="187" y="514"/>
                    <a:pt x="188" y="514"/>
                    <a:pt x="188" y="513"/>
                  </a:cubicBezTo>
                  <a:cubicBezTo>
                    <a:pt x="187" y="513"/>
                    <a:pt x="187" y="513"/>
                    <a:pt x="186" y="512"/>
                  </a:cubicBezTo>
                  <a:cubicBezTo>
                    <a:pt x="185" y="512"/>
                    <a:pt x="183" y="512"/>
                    <a:pt x="185" y="514"/>
                  </a:cubicBezTo>
                  <a:cubicBezTo>
                    <a:pt x="186" y="514"/>
                    <a:pt x="185" y="512"/>
                    <a:pt x="186" y="513"/>
                  </a:cubicBezTo>
                  <a:cubicBezTo>
                    <a:pt x="187" y="514"/>
                    <a:pt x="187" y="515"/>
                    <a:pt x="187" y="516"/>
                  </a:cubicBezTo>
                  <a:cubicBezTo>
                    <a:pt x="185" y="515"/>
                    <a:pt x="183" y="511"/>
                    <a:pt x="182" y="510"/>
                  </a:cubicBezTo>
                  <a:cubicBezTo>
                    <a:pt x="183" y="511"/>
                    <a:pt x="182" y="511"/>
                    <a:pt x="181" y="510"/>
                  </a:cubicBezTo>
                  <a:cubicBezTo>
                    <a:pt x="182" y="509"/>
                    <a:pt x="183" y="510"/>
                    <a:pt x="183" y="509"/>
                  </a:cubicBezTo>
                  <a:cubicBezTo>
                    <a:pt x="182" y="507"/>
                    <a:pt x="181" y="507"/>
                    <a:pt x="180" y="505"/>
                  </a:cubicBezTo>
                  <a:cubicBezTo>
                    <a:pt x="180" y="505"/>
                    <a:pt x="179" y="504"/>
                    <a:pt x="180" y="504"/>
                  </a:cubicBezTo>
                  <a:cubicBezTo>
                    <a:pt x="181" y="505"/>
                    <a:pt x="175" y="499"/>
                    <a:pt x="174" y="498"/>
                  </a:cubicBezTo>
                  <a:cubicBezTo>
                    <a:pt x="174" y="498"/>
                    <a:pt x="174" y="497"/>
                    <a:pt x="174" y="497"/>
                  </a:cubicBezTo>
                  <a:cubicBezTo>
                    <a:pt x="175" y="498"/>
                    <a:pt x="176" y="497"/>
                    <a:pt x="177" y="498"/>
                  </a:cubicBezTo>
                  <a:cubicBezTo>
                    <a:pt x="178" y="499"/>
                    <a:pt x="178" y="501"/>
                    <a:pt x="179" y="501"/>
                  </a:cubicBezTo>
                  <a:cubicBezTo>
                    <a:pt x="178" y="499"/>
                    <a:pt x="177" y="498"/>
                    <a:pt x="177" y="497"/>
                  </a:cubicBezTo>
                  <a:cubicBezTo>
                    <a:pt x="179" y="499"/>
                    <a:pt x="179" y="497"/>
                    <a:pt x="181" y="498"/>
                  </a:cubicBezTo>
                  <a:cubicBezTo>
                    <a:pt x="181" y="499"/>
                    <a:pt x="182" y="504"/>
                    <a:pt x="182" y="503"/>
                  </a:cubicBezTo>
                  <a:cubicBezTo>
                    <a:pt x="182" y="502"/>
                    <a:pt x="182" y="502"/>
                    <a:pt x="182" y="502"/>
                  </a:cubicBezTo>
                  <a:cubicBezTo>
                    <a:pt x="184" y="504"/>
                    <a:pt x="185" y="507"/>
                    <a:pt x="187" y="508"/>
                  </a:cubicBezTo>
                  <a:cubicBezTo>
                    <a:pt x="186" y="506"/>
                    <a:pt x="184" y="504"/>
                    <a:pt x="183" y="502"/>
                  </a:cubicBezTo>
                  <a:cubicBezTo>
                    <a:pt x="184" y="502"/>
                    <a:pt x="185" y="503"/>
                    <a:pt x="186" y="505"/>
                  </a:cubicBezTo>
                  <a:cubicBezTo>
                    <a:pt x="187" y="506"/>
                    <a:pt x="187" y="507"/>
                    <a:pt x="188" y="508"/>
                  </a:cubicBezTo>
                  <a:cubicBezTo>
                    <a:pt x="189" y="509"/>
                    <a:pt x="189" y="506"/>
                    <a:pt x="191" y="507"/>
                  </a:cubicBezTo>
                  <a:cubicBezTo>
                    <a:pt x="190" y="506"/>
                    <a:pt x="190" y="505"/>
                    <a:pt x="189" y="504"/>
                  </a:cubicBezTo>
                  <a:cubicBezTo>
                    <a:pt x="189" y="503"/>
                    <a:pt x="188" y="502"/>
                    <a:pt x="188" y="502"/>
                  </a:cubicBezTo>
                  <a:cubicBezTo>
                    <a:pt x="188" y="503"/>
                    <a:pt x="188" y="504"/>
                    <a:pt x="189" y="505"/>
                  </a:cubicBezTo>
                  <a:cubicBezTo>
                    <a:pt x="184" y="501"/>
                    <a:pt x="186" y="498"/>
                    <a:pt x="188" y="497"/>
                  </a:cubicBezTo>
                  <a:cubicBezTo>
                    <a:pt x="187" y="496"/>
                    <a:pt x="186" y="495"/>
                    <a:pt x="186" y="494"/>
                  </a:cubicBezTo>
                  <a:cubicBezTo>
                    <a:pt x="187" y="493"/>
                    <a:pt x="189" y="497"/>
                    <a:pt x="190" y="496"/>
                  </a:cubicBezTo>
                  <a:cubicBezTo>
                    <a:pt x="190" y="494"/>
                    <a:pt x="188" y="495"/>
                    <a:pt x="189" y="494"/>
                  </a:cubicBezTo>
                  <a:cubicBezTo>
                    <a:pt x="190" y="496"/>
                    <a:pt x="190" y="492"/>
                    <a:pt x="191" y="494"/>
                  </a:cubicBezTo>
                  <a:cubicBezTo>
                    <a:pt x="191" y="495"/>
                    <a:pt x="191" y="495"/>
                    <a:pt x="191" y="495"/>
                  </a:cubicBezTo>
                  <a:cubicBezTo>
                    <a:pt x="192" y="498"/>
                    <a:pt x="193" y="494"/>
                    <a:pt x="194" y="496"/>
                  </a:cubicBezTo>
                  <a:cubicBezTo>
                    <a:pt x="194" y="496"/>
                    <a:pt x="195" y="499"/>
                    <a:pt x="196" y="498"/>
                  </a:cubicBezTo>
                  <a:cubicBezTo>
                    <a:pt x="197" y="498"/>
                    <a:pt x="194" y="496"/>
                    <a:pt x="195" y="495"/>
                  </a:cubicBezTo>
                  <a:cubicBezTo>
                    <a:pt x="196" y="495"/>
                    <a:pt x="197" y="497"/>
                    <a:pt x="197" y="496"/>
                  </a:cubicBezTo>
                  <a:cubicBezTo>
                    <a:pt x="196" y="495"/>
                    <a:pt x="198" y="497"/>
                    <a:pt x="198" y="495"/>
                  </a:cubicBezTo>
                  <a:cubicBezTo>
                    <a:pt x="197" y="494"/>
                    <a:pt x="196" y="493"/>
                    <a:pt x="197" y="491"/>
                  </a:cubicBezTo>
                  <a:cubicBezTo>
                    <a:pt x="195" y="493"/>
                    <a:pt x="195" y="491"/>
                    <a:pt x="195" y="493"/>
                  </a:cubicBezTo>
                  <a:cubicBezTo>
                    <a:pt x="195" y="492"/>
                    <a:pt x="194" y="490"/>
                    <a:pt x="195" y="490"/>
                  </a:cubicBezTo>
                  <a:cubicBezTo>
                    <a:pt x="194" y="489"/>
                    <a:pt x="194" y="488"/>
                    <a:pt x="193" y="487"/>
                  </a:cubicBezTo>
                  <a:cubicBezTo>
                    <a:pt x="192" y="486"/>
                    <a:pt x="192" y="485"/>
                    <a:pt x="191" y="484"/>
                  </a:cubicBezTo>
                  <a:cubicBezTo>
                    <a:pt x="190" y="482"/>
                    <a:pt x="189" y="480"/>
                    <a:pt x="188" y="479"/>
                  </a:cubicBezTo>
                  <a:cubicBezTo>
                    <a:pt x="188" y="478"/>
                    <a:pt x="188" y="476"/>
                    <a:pt x="188" y="475"/>
                  </a:cubicBezTo>
                  <a:cubicBezTo>
                    <a:pt x="189" y="474"/>
                    <a:pt x="189" y="476"/>
                    <a:pt x="190" y="476"/>
                  </a:cubicBezTo>
                  <a:cubicBezTo>
                    <a:pt x="190" y="476"/>
                    <a:pt x="190" y="476"/>
                    <a:pt x="191" y="476"/>
                  </a:cubicBezTo>
                  <a:cubicBezTo>
                    <a:pt x="190" y="474"/>
                    <a:pt x="190" y="473"/>
                    <a:pt x="190" y="471"/>
                  </a:cubicBezTo>
                  <a:cubicBezTo>
                    <a:pt x="191" y="474"/>
                    <a:pt x="192" y="472"/>
                    <a:pt x="193" y="475"/>
                  </a:cubicBezTo>
                  <a:cubicBezTo>
                    <a:pt x="192" y="475"/>
                    <a:pt x="194" y="479"/>
                    <a:pt x="195" y="479"/>
                  </a:cubicBezTo>
                  <a:cubicBezTo>
                    <a:pt x="195" y="477"/>
                    <a:pt x="193" y="475"/>
                    <a:pt x="194" y="474"/>
                  </a:cubicBezTo>
                  <a:cubicBezTo>
                    <a:pt x="195" y="475"/>
                    <a:pt x="196" y="477"/>
                    <a:pt x="197" y="477"/>
                  </a:cubicBezTo>
                  <a:cubicBezTo>
                    <a:pt x="195" y="475"/>
                    <a:pt x="196" y="473"/>
                    <a:pt x="196" y="471"/>
                  </a:cubicBezTo>
                  <a:cubicBezTo>
                    <a:pt x="196" y="472"/>
                    <a:pt x="199" y="479"/>
                    <a:pt x="200" y="479"/>
                  </a:cubicBezTo>
                  <a:cubicBezTo>
                    <a:pt x="199" y="476"/>
                    <a:pt x="199" y="474"/>
                    <a:pt x="200" y="472"/>
                  </a:cubicBezTo>
                  <a:cubicBezTo>
                    <a:pt x="199" y="471"/>
                    <a:pt x="198" y="471"/>
                    <a:pt x="198" y="470"/>
                  </a:cubicBezTo>
                  <a:cubicBezTo>
                    <a:pt x="199" y="472"/>
                    <a:pt x="198" y="467"/>
                    <a:pt x="197" y="467"/>
                  </a:cubicBezTo>
                  <a:cubicBezTo>
                    <a:pt x="198" y="469"/>
                    <a:pt x="197" y="469"/>
                    <a:pt x="196" y="468"/>
                  </a:cubicBezTo>
                  <a:cubicBezTo>
                    <a:pt x="197" y="468"/>
                    <a:pt x="197" y="467"/>
                    <a:pt x="197" y="466"/>
                  </a:cubicBezTo>
                  <a:cubicBezTo>
                    <a:pt x="196" y="463"/>
                    <a:pt x="194" y="460"/>
                    <a:pt x="192" y="459"/>
                  </a:cubicBezTo>
                  <a:cubicBezTo>
                    <a:pt x="193" y="460"/>
                    <a:pt x="193" y="461"/>
                    <a:pt x="194" y="462"/>
                  </a:cubicBezTo>
                  <a:cubicBezTo>
                    <a:pt x="193" y="464"/>
                    <a:pt x="192" y="464"/>
                    <a:pt x="193" y="466"/>
                  </a:cubicBezTo>
                  <a:cubicBezTo>
                    <a:pt x="192" y="464"/>
                    <a:pt x="192" y="464"/>
                    <a:pt x="190" y="463"/>
                  </a:cubicBezTo>
                  <a:cubicBezTo>
                    <a:pt x="191" y="463"/>
                    <a:pt x="192" y="464"/>
                    <a:pt x="191" y="462"/>
                  </a:cubicBezTo>
                  <a:cubicBezTo>
                    <a:pt x="189" y="462"/>
                    <a:pt x="188" y="458"/>
                    <a:pt x="188" y="456"/>
                  </a:cubicBezTo>
                  <a:cubicBezTo>
                    <a:pt x="186" y="454"/>
                    <a:pt x="181" y="447"/>
                    <a:pt x="183" y="445"/>
                  </a:cubicBezTo>
                  <a:cubicBezTo>
                    <a:pt x="183" y="445"/>
                    <a:pt x="182" y="444"/>
                    <a:pt x="182" y="444"/>
                  </a:cubicBezTo>
                  <a:cubicBezTo>
                    <a:pt x="181" y="443"/>
                    <a:pt x="183" y="445"/>
                    <a:pt x="181" y="445"/>
                  </a:cubicBezTo>
                  <a:cubicBezTo>
                    <a:pt x="181" y="444"/>
                    <a:pt x="181" y="444"/>
                    <a:pt x="181" y="444"/>
                  </a:cubicBezTo>
                  <a:cubicBezTo>
                    <a:pt x="181" y="443"/>
                    <a:pt x="182" y="441"/>
                    <a:pt x="181" y="441"/>
                  </a:cubicBezTo>
                  <a:cubicBezTo>
                    <a:pt x="179" y="441"/>
                    <a:pt x="176" y="433"/>
                    <a:pt x="174" y="430"/>
                  </a:cubicBezTo>
                  <a:cubicBezTo>
                    <a:pt x="175" y="429"/>
                    <a:pt x="174" y="426"/>
                    <a:pt x="173" y="426"/>
                  </a:cubicBezTo>
                  <a:cubicBezTo>
                    <a:pt x="174" y="426"/>
                    <a:pt x="173" y="427"/>
                    <a:pt x="173" y="426"/>
                  </a:cubicBezTo>
                  <a:cubicBezTo>
                    <a:pt x="172" y="425"/>
                    <a:pt x="173" y="424"/>
                    <a:pt x="172" y="424"/>
                  </a:cubicBezTo>
                  <a:cubicBezTo>
                    <a:pt x="172" y="424"/>
                    <a:pt x="172" y="425"/>
                    <a:pt x="172" y="424"/>
                  </a:cubicBezTo>
                  <a:cubicBezTo>
                    <a:pt x="171" y="422"/>
                    <a:pt x="172" y="421"/>
                    <a:pt x="173" y="420"/>
                  </a:cubicBezTo>
                  <a:cubicBezTo>
                    <a:pt x="174" y="419"/>
                    <a:pt x="175" y="422"/>
                    <a:pt x="175" y="420"/>
                  </a:cubicBezTo>
                  <a:cubicBezTo>
                    <a:pt x="174" y="419"/>
                    <a:pt x="174" y="414"/>
                    <a:pt x="175" y="412"/>
                  </a:cubicBezTo>
                  <a:cubicBezTo>
                    <a:pt x="176" y="414"/>
                    <a:pt x="178" y="415"/>
                    <a:pt x="178" y="418"/>
                  </a:cubicBezTo>
                  <a:cubicBezTo>
                    <a:pt x="179" y="418"/>
                    <a:pt x="179" y="419"/>
                    <a:pt x="180" y="421"/>
                  </a:cubicBezTo>
                  <a:cubicBezTo>
                    <a:pt x="179" y="420"/>
                    <a:pt x="179" y="421"/>
                    <a:pt x="179" y="422"/>
                  </a:cubicBezTo>
                  <a:cubicBezTo>
                    <a:pt x="180" y="421"/>
                    <a:pt x="181" y="422"/>
                    <a:pt x="180" y="423"/>
                  </a:cubicBezTo>
                  <a:cubicBezTo>
                    <a:pt x="182" y="422"/>
                    <a:pt x="181" y="425"/>
                    <a:pt x="182" y="424"/>
                  </a:cubicBezTo>
                  <a:cubicBezTo>
                    <a:pt x="182" y="421"/>
                    <a:pt x="180" y="421"/>
                    <a:pt x="180" y="419"/>
                  </a:cubicBezTo>
                  <a:cubicBezTo>
                    <a:pt x="182" y="421"/>
                    <a:pt x="183" y="425"/>
                    <a:pt x="185" y="425"/>
                  </a:cubicBezTo>
                  <a:cubicBezTo>
                    <a:pt x="186" y="428"/>
                    <a:pt x="186" y="429"/>
                    <a:pt x="187" y="431"/>
                  </a:cubicBezTo>
                  <a:cubicBezTo>
                    <a:pt x="187" y="429"/>
                    <a:pt x="188" y="433"/>
                    <a:pt x="189" y="433"/>
                  </a:cubicBezTo>
                  <a:cubicBezTo>
                    <a:pt x="190" y="433"/>
                    <a:pt x="189" y="432"/>
                    <a:pt x="190" y="432"/>
                  </a:cubicBezTo>
                  <a:cubicBezTo>
                    <a:pt x="190" y="431"/>
                    <a:pt x="189" y="429"/>
                    <a:pt x="189" y="429"/>
                  </a:cubicBezTo>
                  <a:cubicBezTo>
                    <a:pt x="191" y="431"/>
                    <a:pt x="191" y="433"/>
                    <a:pt x="192" y="435"/>
                  </a:cubicBezTo>
                  <a:cubicBezTo>
                    <a:pt x="192" y="434"/>
                    <a:pt x="194" y="436"/>
                    <a:pt x="195" y="437"/>
                  </a:cubicBezTo>
                  <a:cubicBezTo>
                    <a:pt x="194" y="436"/>
                    <a:pt x="195" y="436"/>
                    <a:pt x="195" y="436"/>
                  </a:cubicBezTo>
                  <a:cubicBezTo>
                    <a:pt x="195" y="435"/>
                    <a:pt x="195" y="435"/>
                    <a:pt x="195" y="434"/>
                  </a:cubicBezTo>
                  <a:cubicBezTo>
                    <a:pt x="196" y="436"/>
                    <a:pt x="195" y="433"/>
                    <a:pt x="196" y="433"/>
                  </a:cubicBezTo>
                  <a:cubicBezTo>
                    <a:pt x="197" y="433"/>
                    <a:pt x="197" y="435"/>
                    <a:pt x="198" y="434"/>
                  </a:cubicBezTo>
                  <a:cubicBezTo>
                    <a:pt x="198" y="433"/>
                    <a:pt x="197" y="430"/>
                    <a:pt x="196" y="430"/>
                  </a:cubicBezTo>
                  <a:cubicBezTo>
                    <a:pt x="197" y="433"/>
                    <a:pt x="194" y="432"/>
                    <a:pt x="193" y="431"/>
                  </a:cubicBezTo>
                  <a:cubicBezTo>
                    <a:pt x="194" y="430"/>
                    <a:pt x="193" y="428"/>
                    <a:pt x="193" y="427"/>
                  </a:cubicBezTo>
                  <a:cubicBezTo>
                    <a:pt x="193" y="426"/>
                    <a:pt x="192" y="424"/>
                    <a:pt x="193" y="424"/>
                  </a:cubicBezTo>
                  <a:cubicBezTo>
                    <a:pt x="193" y="423"/>
                    <a:pt x="192" y="423"/>
                    <a:pt x="192" y="423"/>
                  </a:cubicBezTo>
                  <a:cubicBezTo>
                    <a:pt x="191" y="420"/>
                    <a:pt x="191" y="419"/>
                    <a:pt x="193" y="419"/>
                  </a:cubicBezTo>
                  <a:cubicBezTo>
                    <a:pt x="193" y="418"/>
                    <a:pt x="193" y="418"/>
                    <a:pt x="193" y="417"/>
                  </a:cubicBezTo>
                  <a:cubicBezTo>
                    <a:pt x="194" y="418"/>
                    <a:pt x="195" y="421"/>
                    <a:pt x="194" y="421"/>
                  </a:cubicBezTo>
                  <a:cubicBezTo>
                    <a:pt x="194" y="422"/>
                    <a:pt x="195" y="422"/>
                    <a:pt x="195" y="423"/>
                  </a:cubicBezTo>
                  <a:cubicBezTo>
                    <a:pt x="196" y="424"/>
                    <a:pt x="196" y="424"/>
                    <a:pt x="197" y="425"/>
                  </a:cubicBezTo>
                  <a:cubicBezTo>
                    <a:pt x="197" y="427"/>
                    <a:pt x="198" y="427"/>
                    <a:pt x="199" y="429"/>
                  </a:cubicBezTo>
                  <a:cubicBezTo>
                    <a:pt x="201" y="428"/>
                    <a:pt x="201" y="428"/>
                    <a:pt x="201" y="428"/>
                  </a:cubicBezTo>
                  <a:cubicBezTo>
                    <a:pt x="201" y="426"/>
                    <a:pt x="199" y="426"/>
                    <a:pt x="200" y="426"/>
                  </a:cubicBezTo>
                  <a:cubicBezTo>
                    <a:pt x="201" y="427"/>
                    <a:pt x="202" y="427"/>
                    <a:pt x="202" y="426"/>
                  </a:cubicBezTo>
                  <a:cubicBezTo>
                    <a:pt x="203" y="426"/>
                    <a:pt x="203" y="427"/>
                    <a:pt x="203" y="428"/>
                  </a:cubicBezTo>
                  <a:cubicBezTo>
                    <a:pt x="203" y="426"/>
                    <a:pt x="204" y="426"/>
                    <a:pt x="205" y="427"/>
                  </a:cubicBezTo>
                  <a:cubicBezTo>
                    <a:pt x="205" y="425"/>
                    <a:pt x="205" y="425"/>
                    <a:pt x="205" y="424"/>
                  </a:cubicBezTo>
                  <a:cubicBezTo>
                    <a:pt x="205" y="424"/>
                    <a:pt x="205" y="424"/>
                    <a:pt x="204" y="423"/>
                  </a:cubicBezTo>
                  <a:cubicBezTo>
                    <a:pt x="205" y="423"/>
                    <a:pt x="205" y="422"/>
                    <a:pt x="205" y="422"/>
                  </a:cubicBezTo>
                  <a:cubicBezTo>
                    <a:pt x="206" y="423"/>
                    <a:pt x="207" y="423"/>
                    <a:pt x="209" y="423"/>
                  </a:cubicBezTo>
                  <a:cubicBezTo>
                    <a:pt x="209" y="423"/>
                    <a:pt x="209" y="423"/>
                    <a:pt x="209" y="423"/>
                  </a:cubicBezTo>
                  <a:cubicBezTo>
                    <a:pt x="208" y="421"/>
                    <a:pt x="209" y="420"/>
                    <a:pt x="208" y="420"/>
                  </a:cubicBezTo>
                  <a:cubicBezTo>
                    <a:pt x="209" y="419"/>
                    <a:pt x="209" y="419"/>
                    <a:pt x="210" y="419"/>
                  </a:cubicBezTo>
                  <a:cubicBezTo>
                    <a:pt x="210" y="420"/>
                    <a:pt x="210" y="421"/>
                    <a:pt x="211" y="420"/>
                  </a:cubicBezTo>
                  <a:cubicBezTo>
                    <a:pt x="210" y="419"/>
                    <a:pt x="210" y="417"/>
                    <a:pt x="208" y="417"/>
                  </a:cubicBezTo>
                  <a:cubicBezTo>
                    <a:pt x="208" y="416"/>
                    <a:pt x="208" y="414"/>
                    <a:pt x="209" y="415"/>
                  </a:cubicBezTo>
                  <a:cubicBezTo>
                    <a:pt x="209" y="415"/>
                    <a:pt x="209" y="415"/>
                    <a:pt x="209" y="415"/>
                  </a:cubicBezTo>
                  <a:cubicBezTo>
                    <a:pt x="210" y="414"/>
                    <a:pt x="209" y="413"/>
                    <a:pt x="209" y="412"/>
                  </a:cubicBezTo>
                  <a:cubicBezTo>
                    <a:pt x="210" y="412"/>
                    <a:pt x="209" y="409"/>
                    <a:pt x="210" y="410"/>
                  </a:cubicBezTo>
                  <a:cubicBezTo>
                    <a:pt x="210" y="408"/>
                    <a:pt x="208" y="410"/>
                    <a:pt x="208" y="408"/>
                  </a:cubicBezTo>
                  <a:cubicBezTo>
                    <a:pt x="209" y="407"/>
                    <a:pt x="208" y="405"/>
                    <a:pt x="207" y="402"/>
                  </a:cubicBezTo>
                  <a:cubicBezTo>
                    <a:pt x="207" y="400"/>
                    <a:pt x="206" y="398"/>
                    <a:pt x="204" y="395"/>
                  </a:cubicBezTo>
                  <a:cubicBezTo>
                    <a:pt x="205" y="396"/>
                    <a:pt x="205" y="396"/>
                    <a:pt x="204" y="396"/>
                  </a:cubicBezTo>
                  <a:cubicBezTo>
                    <a:pt x="204" y="394"/>
                    <a:pt x="204" y="392"/>
                    <a:pt x="204" y="390"/>
                  </a:cubicBezTo>
                  <a:cubicBezTo>
                    <a:pt x="204" y="388"/>
                    <a:pt x="204" y="386"/>
                    <a:pt x="202" y="385"/>
                  </a:cubicBezTo>
                  <a:cubicBezTo>
                    <a:pt x="202" y="384"/>
                    <a:pt x="203" y="385"/>
                    <a:pt x="203" y="384"/>
                  </a:cubicBezTo>
                  <a:cubicBezTo>
                    <a:pt x="203" y="384"/>
                    <a:pt x="203" y="383"/>
                    <a:pt x="203" y="383"/>
                  </a:cubicBezTo>
                  <a:cubicBezTo>
                    <a:pt x="203" y="384"/>
                    <a:pt x="203" y="384"/>
                    <a:pt x="204" y="384"/>
                  </a:cubicBezTo>
                  <a:cubicBezTo>
                    <a:pt x="204" y="385"/>
                    <a:pt x="203" y="385"/>
                    <a:pt x="205" y="385"/>
                  </a:cubicBezTo>
                  <a:cubicBezTo>
                    <a:pt x="204" y="382"/>
                    <a:pt x="204" y="379"/>
                    <a:pt x="204" y="375"/>
                  </a:cubicBezTo>
                  <a:cubicBezTo>
                    <a:pt x="203" y="372"/>
                    <a:pt x="203" y="369"/>
                    <a:pt x="203" y="366"/>
                  </a:cubicBezTo>
                  <a:cubicBezTo>
                    <a:pt x="203" y="365"/>
                    <a:pt x="202" y="364"/>
                    <a:pt x="203" y="363"/>
                  </a:cubicBezTo>
                  <a:cubicBezTo>
                    <a:pt x="203" y="363"/>
                    <a:pt x="203" y="364"/>
                    <a:pt x="203" y="364"/>
                  </a:cubicBezTo>
                  <a:cubicBezTo>
                    <a:pt x="202" y="363"/>
                    <a:pt x="202" y="363"/>
                    <a:pt x="202" y="362"/>
                  </a:cubicBezTo>
                  <a:cubicBezTo>
                    <a:pt x="203" y="361"/>
                    <a:pt x="202" y="358"/>
                    <a:pt x="201" y="355"/>
                  </a:cubicBezTo>
                  <a:cubicBezTo>
                    <a:pt x="203" y="350"/>
                    <a:pt x="200" y="346"/>
                    <a:pt x="202" y="342"/>
                  </a:cubicBezTo>
                  <a:cubicBezTo>
                    <a:pt x="202" y="340"/>
                    <a:pt x="202" y="337"/>
                    <a:pt x="203" y="334"/>
                  </a:cubicBezTo>
                  <a:cubicBezTo>
                    <a:pt x="204" y="332"/>
                    <a:pt x="204" y="328"/>
                    <a:pt x="203" y="326"/>
                  </a:cubicBezTo>
                  <a:cubicBezTo>
                    <a:pt x="203" y="326"/>
                    <a:pt x="203" y="325"/>
                    <a:pt x="204" y="326"/>
                  </a:cubicBezTo>
                  <a:cubicBezTo>
                    <a:pt x="204" y="324"/>
                    <a:pt x="203" y="325"/>
                    <a:pt x="203" y="323"/>
                  </a:cubicBezTo>
                  <a:cubicBezTo>
                    <a:pt x="203" y="322"/>
                    <a:pt x="204" y="322"/>
                    <a:pt x="204" y="321"/>
                  </a:cubicBezTo>
                  <a:cubicBezTo>
                    <a:pt x="204" y="320"/>
                    <a:pt x="204" y="319"/>
                    <a:pt x="203" y="319"/>
                  </a:cubicBezTo>
                  <a:cubicBezTo>
                    <a:pt x="204" y="318"/>
                    <a:pt x="205" y="318"/>
                    <a:pt x="205" y="317"/>
                  </a:cubicBezTo>
                  <a:cubicBezTo>
                    <a:pt x="204" y="316"/>
                    <a:pt x="206" y="314"/>
                    <a:pt x="206" y="313"/>
                  </a:cubicBezTo>
                  <a:cubicBezTo>
                    <a:pt x="207" y="307"/>
                    <a:pt x="209" y="300"/>
                    <a:pt x="210" y="292"/>
                  </a:cubicBezTo>
                  <a:cubicBezTo>
                    <a:pt x="209" y="293"/>
                    <a:pt x="209" y="296"/>
                    <a:pt x="208" y="294"/>
                  </a:cubicBezTo>
                  <a:cubicBezTo>
                    <a:pt x="209" y="296"/>
                    <a:pt x="207" y="298"/>
                    <a:pt x="208" y="300"/>
                  </a:cubicBezTo>
                  <a:cubicBezTo>
                    <a:pt x="207" y="301"/>
                    <a:pt x="207" y="304"/>
                    <a:pt x="207" y="306"/>
                  </a:cubicBezTo>
                  <a:cubicBezTo>
                    <a:pt x="206" y="307"/>
                    <a:pt x="206" y="307"/>
                    <a:pt x="206" y="309"/>
                  </a:cubicBezTo>
                  <a:cubicBezTo>
                    <a:pt x="206" y="309"/>
                    <a:pt x="205" y="310"/>
                    <a:pt x="205" y="310"/>
                  </a:cubicBezTo>
                  <a:cubicBezTo>
                    <a:pt x="204" y="308"/>
                    <a:pt x="205" y="307"/>
                    <a:pt x="205" y="305"/>
                  </a:cubicBezTo>
                  <a:cubicBezTo>
                    <a:pt x="206" y="303"/>
                    <a:pt x="206" y="301"/>
                    <a:pt x="206" y="299"/>
                  </a:cubicBezTo>
                  <a:cubicBezTo>
                    <a:pt x="205" y="302"/>
                    <a:pt x="204" y="303"/>
                    <a:pt x="204" y="305"/>
                  </a:cubicBezTo>
                  <a:cubicBezTo>
                    <a:pt x="204" y="307"/>
                    <a:pt x="203" y="309"/>
                    <a:pt x="203" y="312"/>
                  </a:cubicBezTo>
                  <a:cubicBezTo>
                    <a:pt x="202" y="312"/>
                    <a:pt x="202" y="312"/>
                    <a:pt x="201" y="313"/>
                  </a:cubicBezTo>
                  <a:cubicBezTo>
                    <a:pt x="202" y="314"/>
                    <a:pt x="202" y="316"/>
                    <a:pt x="201" y="319"/>
                  </a:cubicBezTo>
                  <a:cubicBezTo>
                    <a:pt x="201" y="322"/>
                    <a:pt x="200" y="324"/>
                    <a:pt x="199" y="325"/>
                  </a:cubicBezTo>
                  <a:cubicBezTo>
                    <a:pt x="199" y="329"/>
                    <a:pt x="200" y="332"/>
                    <a:pt x="198" y="334"/>
                  </a:cubicBezTo>
                  <a:cubicBezTo>
                    <a:pt x="199" y="334"/>
                    <a:pt x="200" y="340"/>
                    <a:pt x="198" y="340"/>
                  </a:cubicBezTo>
                  <a:cubicBezTo>
                    <a:pt x="197" y="340"/>
                    <a:pt x="198" y="339"/>
                    <a:pt x="197" y="339"/>
                  </a:cubicBezTo>
                  <a:cubicBezTo>
                    <a:pt x="197" y="340"/>
                    <a:pt x="198" y="343"/>
                    <a:pt x="197" y="344"/>
                  </a:cubicBezTo>
                  <a:cubicBezTo>
                    <a:pt x="197" y="344"/>
                    <a:pt x="197" y="345"/>
                    <a:pt x="197" y="346"/>
                  </a:cubicBezTo>
                  <a:cubicBezTo>
                    <a:pt x="197" y="346"/>
                    <a:pt x="197" y="347"/>
                    <a:pt x="197" y="349"/>
                  </a:cubicBezTo>
                  <a:cubicBezTo>
                    <a:pt x="197" y="351"/>
                    <a:pt x="197" y="353"/>
                    <a:pt x="198" y="354"/>
                  </a:cubicBezTo>
                  <a:cubicBezTo>
                    <a:pt x="198" y="356"/>
                    <a:pt x="197" y="356"/>
                    <a:pt x="196" y="355"/>
                  </a:cubicBezTo>
                  <a:cubicBezTo>
                    <a:pt x="197" y="357"/>
                    <a:pt x="197" y="358"/>
                    <a:pt x="198" y="361"/>
                  </a:cubicBezTo>
                  <a:cubicBezTo>
                    <a:pt x="197" y="361"/>
                    <a:pt x="197" y="362"/>
                    <a:pt x="196" y="364"/>
                  </a:cubicBezTo>
                  <a:cubicBezTo>
                    <a:pt x="196" y="365"/>
                    <a:pt x="196" y="366"/>
                    <a:pt x="197" y="368"/>
                  </a:cubicBezTo>
                  <a:cubicBezTo>
                    <a:pt x="197" y="371"/>
                    <a:pt x="197" y="373"/>
                    <a:pt x="196" y="375"/>
                  </a:cubicBezTo>
                  <a:cubicBezTo>
                    <a:pt x="196" y="373"/>
                    <a:pt x="196" y="372"/>
                    <a:pt x="195" y="370"/>
                  </a:cubicBezTo>
                  <a:cubicBezTo>
                    <a:pt x="195" y="368"/>
                    <a:pt x="195" y="366"/>
                    <a:pt x="195" y="364"/>
                  </a:cubicBezTo>
                  <a:cubicBezTo>
                    <a:pt x="194" y="359"/>
                    <a:pt x="194" y="355"/>
                    <a:pt x="193" y="351"/>
                  </a:cubicBezTo>
                  <a:cubicBezTo>
                    <a:pt x="193" y="353"/>
                    <a:pt x="193" y="354"/>
                    <a:pt x="193" y="356"/>
                  </a:cubicBezTo>
                  <a:cubicBezTo>
                    <a:pt x="193" y="357"/>
                    <a:pt x="193" y="358"/>
                    <a:pt x="194" y="359"/>
                  </a:cubicBezTo>
                  <a:cubicBezTo>
                    <a:pt x="192" y="359"/>
                    <a:pt x="193" y="363"/>
                    <a:pt x="192" y="363"/>
                  </a:cubicBezTo>
                  <a:cubicBezTo>
                    <a:pt x="192" y="361"/>
                    <a:pt x="192" y="358"/>
                    <a:pt x="191" y="356"/>
                  </a:cubicBezTo>
                  <a:cubicBezTo>
                    <a:pt x="191" y="353"/>
                    <a:pt x="192" y="351"/>
                    <a:pt x="193" y="350"/>
                  </a:cubicBezTo>
                  <a:cubicBezTo>
                    <a:pt x="192" y="350"/>
                    <a:pt x="192" y="352"/>
                    <a:pt x="191" y="352"/>
                  </a:cubicBezTo>
                  <a:cubicBezTo>
                    <a:pt x="191" y="351"/>
                    <a:pt x="191" y="349"/>
                    <a:pt x="192" y="348"/>
                  </a:cubicBezTo>
                  <a:cubicBezTo>
                    <a:pt x="192" y="346"/>
                    <a:pt x="192" y="345"/>
                    <a:pt x="191" y="343"/>
                  </a:cubicBezTo>
                  <a:cubicBezTo>
                    <a:pt x="192" y="343"/>
                    <a:pt x="192" y="343"/>
                    <a:pt x="193" y="342"/>
                  </a:cubicBezTo>
                  <a:cubicBezTo>
                    <a:pt x="193" y="338"/>
                    <a:pt x="193" y="333"/>
                    <a:pt x="194" y="331"/>
                  </a:cubicBezTo>
                  <a:cubicBezTo>
                    <a:pt x="194" y="330"/>
                    <a:pt x="196" y="328"/>
                    <a:pt x="196" y="326"/>
                  </a:cubicBezTo>
                  <a:cubicBezTo>
                    <a:pt x="196" y="325"/>
                    <a:pt x="195" y="324"/>
                    <a:pt x="196" y="323"/>
                  </a:cubicBezTo>
                  <a:cubicBezTo>
                    <a:pt x="196" y="321"/>
                    <a:pt x="198" y="318"/>
                    <a:pt x="197" y="319"/>
                  </a:cubicBezTo>
                  <a:cubicBezTo>
                    <a:pt x="198" y="317"/>
                    <a:pt x="199" y="315"/>
                    <a:pt x="198" y="313"/>
                  </a:cubicBezTo>
                  <a:cubicBezTo>
                    <a:pt x="199" y="313"/>
                    <a:pt x="199" y="309"/>
                    <a:pt x="200" y="309"/>
                  </a:cubicBezTo>
                  <a:cubicBezTo>
                    <a:pt x="200" y="307"/>
                    <a:pt x="199" y="307"/>
                    <a:pt x="200" y="305"/>
                  </a:cubicBezTo>
                  <a:cubicBezTo>
                    <a:pt x="201" y="304"/>
                    <a:pt x="202" y="304"/>
                    <a:pt x="202" y="302"/>
                  </a:cubicBezTo>
                  <a:cubicBezTo>
                    <a:pt x="203" y="298"/>
                    <a:pt x="202" y="295"/>
                    <a:pt x="205" y="290"/>
                  </a:cubicBezTo>
                  <a:cubicBezTo>
                    <a:pt x="205" y="289"/>
                    <a:pt x="204" y="290"/>
                    <a:pt x="205" y="289"/>
                  </a:cubicBezTo>
                  <a:cubicBezTo>
                    <a:pt x="205" y="287"/>
                    <a:pt x="205" y="285"/>
                    <a:pt x="206" y="284"/>
                  </a:cubicBezTo>
                  <a:cubicBezTo>
                    <a:pt x="206" y="282"/>
                    <a:pt x="207" y="281"/>
                    <a:pt x="208" y="280"/>
                  </a:cubicBezTo>
                  <a:cubicBezTo>
                    <a:pt x="207" y="278"/>
                    <a:pt x="209" y="276"/>
                    <a:pt x="210" y="275"/>
                  </a:cubicBezTo>
                  <a:cubicBezTo>
                    <a:pt x="211" y="272"/>
                    <a:pt x="212" y="267"/>
                    <a:pt x="214" y="268"/>
                  </a:cubicBezTo>
                  <a:cubicBezTo>
                    <a:pt x="214" y="267"/>
                    <a:pt x="213" y="267"/>
                    <a:pt x="213" y="265"/>
                  </a:cubicBezTo>
                  <a:cubicBezTo>
                    <a:pt x="214" y="266"/>
                    <a:pt x="215" y="265"/>
                    <a:pt x="215" y="264"/>
                  </a:cubicBezTo>
                  <a:cubicBezTo>
                    <a:pt x="214" y="262"/>
                    <a:pt x="218" y="258"/>
                    <a:pt x="218" y="256"/>
                  </a:cubicBezTo>
                  <a:cubicBezTo>
                    <a:pt x="220" y="255"/>
                    <a:pt x="221" y="253"/>
                    <a:pt x="222" y="250"/>
                  </a:cubicBezTo>
                  <a:cubicBezTo>
                    <a:pt x="222" y="249"/>
                    <a:pt x="223" y="248"/>
                    <a:pt x="223" y="247"/>
                  </a:cubicBezTo>
                  <a:cubicBezTo>
                    <a:pt x="224" y="246"/>
                    <a:pt x="224" y="245"/>
                    <a:pt x="225" y="244"/>
                  </a:cubicBezTo>
                  <a:cubicBezTo>
                    <a:pt x="226" y="244"/>
                    <a:pt x="226" y="245"/>
                    <a:pt x="227" y="244"/>
                  </a:cubicBezTo>
                  <a:cubicBezTo>
                    <a:pt x="226" y="243"/>
                    <a:pt x="225" y="244"/>
                    <a:pt x="226" y="243"/>
                  </a:cubicBezTo>
                  <a:cubicBezTo>
                    <a:pt x="227" y="241"/>
                    <a:pt x="228" y="240"/>
                    <a:pt x="229" y="239"/>
                  </a:cubicBezTo>
                  <a:cubicBezTo>
                    <a:pt x="228" y="239"/>
                    <a:pt x="227" y="240"/>
                    <a:pt x="228" y="238"/>
                  </a:cubicBezTo>
                  <a:cubicBezTo>
                    <a:pt x="229" y="237"/>
                    <a:pt x="233" y="234"/>
                    <a:pt x="232" y="233"/>
                  </a:cubicBezTo>
                  <a:cubicBezTo>
                    <a:pt x="233" y="231"/>
                    <a:pt x="234" y="230"/>
                    <a:pt x="235" y="229"/>
                  </a:cubicBezTo>
                  <a:cubicBezTo>
                    <a:pt x="236" y="228"/>
                    <a:pt x="237" y="227"/>
                    <a:pt x="237" y="226"/>
                  </a:cubicBezTo>
                  <a:cubicBezTo>
                    <a:pt x="239" y="224"/>
                    <a:pt x="240" y="222"/>
                    <a:pt x="242" y="220"/>
                  </a:cubicBezTo>
                  <a:cubicBezTo>
                    <a:pt x="243" y="220"/>
                    <a:pt x="246" y="216"/>
                    <a:pt x="247" y="214"/>
                  </a:cubicBezTo>
                  <a:cubicBezTo>
                    <a:pt x="249" y="214"/>
                    <a:pt x="250" y="214"/>
                    <a:pt x="251" y="213"/>
                  </a:cubicBezTo>
                  <a:cubicBezTo>
                    <a:pt x="252" y="212"/>
                    <a:pt x="254" y="209"/>
                    <a:pt x="256" y="208"/>
                  </a:cubicBezTo>
                  <a:cubicBezTo>
                    <a:pt x="260" y="205"/>
                    <a:pt x="260" y="203"/>
                    <a:pt x="265" y="200"/>
                  </a:cubicBezTo>
                  <a:cubicBezTo>
                    <a:pt x="265" y="200"/>
                    <a:pt x="263" y="201"/>
                    <a:pt x="264" y="201"/>
                  </a:cubicBezTo>
                  <a:cubicBezTo>
                    <a:pt x="265" y="200"/>
                    <a:pt x="265" y="199"/>
                    <a:pt x="266" y="198"/>
                  </a:cubicBezTo>
                  <a:cubicBezTo>
                    <a:pt x="267" y="198"/>
                    <a:pt x="270" y="194"/>
                    <a:pt x="270" y="196"/>
                  </a:cubicBezTo>
                  <a:cubicBezTo>
                    <a:pt x="272" y="195"/>
                    <a:pt x="271" y="194"/>
                    <a:pt x="273" y="192"/>
                  </a:cubicBezTo>
                  <a:cubicBezTo>
                    <a:pt x="274" y="192"/>
                    <a:pt x="274" y="192"/>
                    <a:pt x="276" y="191"/>
                  </a:cubicBezTo>
                  <a:cubicBezTo>
                    <a:pt x="275" y="191"/>
                    <a:pt x="276" y="190"/>
                    <a:pt x="277" y="189"/>
                  </a:cubicBezTo>
                  <a:cubicBezTo>
                    <a:pt x="278" y="189"/>
                    <a:pt x="278" y="189"/>
                    <a:pt x="278" y="189"/>
                  </a:cubicBezTo>
                  <a:cubicBezTo>
                    <a:pt x="280" y="187"/>
                    <a:pt x="282" y="186"/>
                    <a:pt x="283" y="185"/>
                  </a:cubicBezTo>
                  <a:cubicBezTo>
                    <a:pt x="285" y="184"/>
                    <a:pt x="287" y="184"/>
                    <a:pt x="289" y="182"/>
                  </a:cubicBezTo>
                  <a:cubicBezTo>
                    <a:pt x="289" y="182"/>
                    <a:pt x="288" y="181"/>
                    <a:pt x="290" y="181"/>
                  </a:cubicBezTo>
                  <a:cubicBezTo>
                    <a:pt x="290" y="182"/>
                    <a:pt x="294" y="180"/>
                    <a:pt x="296" y="179"/>
                  </a:cubicBezTo>
                  <a:cubicBezTo>
                    <a:pt x="295" y="178"/>
                    <a:pt x="293" y="180"/>
                    <a:pt x="293" y="179"/>
                  </a:cubicBezTo>
                  <a:cubicBezTo>
                    <a:pt x="295" y="178"/>
                    <a:pt x="295" y="179"/>
                    <a:pt x="295" y="177"/>
                  </a:cubicBezTo>
                  <a:cubicBezTo>
                    <a:pt x="296" y="177"/>
                    <a:pt x="296" y="178"/>
                    <a:pt x="297" y="178"/>
                  </a:cubicBezTo>
                  <a:cubicBezTo>
                    <a:pt x="297" y="177"/>
                    <a:pt x="296" y="176"/>
                    <a:pt x="298" y="176"/>
                  </a:cubicBezTo>
                  <a:cubicBezTo>
                    <a:pt x="298" y="177"/>
                    <a:pt x="299" y="176"/>
                    <a:pt x="299" y="177"/>
                  </a:cubicBezTo>
                  <a:cubicBezTo>
                    <a:pt x="302" y="174"/>
                    <a:pt x="306" y="172"/>
                    <a:pt x="310" y="170"/>
                  </a:cubicBezTo>
                  <a:cubicBezTo>
                    <a:pt x="314" y="168"/>
                    <a:pt x="319" y="166"/>
                    <a:pt x="323" y="163"/>
                  </a:cubicBezTo>
                  <a:cubicBezTo>
                    <a:pt x="328" y="162"/>
                    <a:pt x="335" y="161"/>
                    <a:pt x="338" y="158"/>
                  </a:cubicBezTo>
                  <a:cubicBezTo>
                    <a:pt x="341" y="157"/>
                    <a:pt x="343" y="156"/>
                    <a:pt x="345" y="156"/>
                  </a:cubicBezTo>
                  <a:cubicBezTo>
                    <a:pt x="348" y="155"/>
                    <a:pt x="350" y="154"/>
                    <a:pt x="353" y="153"/>
                  </a:cubicBezTo>
                  <a:cubicBezTo>
                    <a:pt x="354" y="153"/>
                    <a:pt x="355" y="154"/>
                    <a:pt x="357" y="153"/>
                  </a:cubicBezTo>
                  <a:cubicBezTo>
                    <a:pt x="356" y="153"/>
                    <a:pt x="356" y="152"/>
                    <a:pt x="357" y="152"/>
                  </a:cubicBezTo>
                  <a:cubicBezTo>
                    <a:pt x="358" y="152"/>
                    <a:pt x="359" y="152"/>
                    <a:pt x="360" y="153"/>
                  </a:cubicBezTo>
                  <a:cubicBezTo>
                    <a:pt x="360" y="152"/>
                    <a:pt x="361" y="152"/>
                    <a:pt x="361" y="152"/>
                  </a:cubicBezTo>
                  <a:cubicBezTo>
                    <a:pt x="364" y="153"/>
                    <a:pt x="366" y="149"/>
                    <a:pt x="370" y="150"/>
                  </a:cubicBezTo>
                  <a:cubicBezTo>
                    <a:pt x="371" y="150"/>
                    <a:pt x="373" y="149"/>
                    <a:pt x="374" y="149"/>
                  </a:cubicBezTo>
                  <a:cubicBezTo>
                    <a:pt x="376" y="148"/>
                    <a:pt x="378" y="148"/>
                    <a:pt x="380" y="148"/>
                  </a:cubicBezTo>
                  <a:cubicBezTo>
                    <a:pt x="382" y="148"/>
                    <a:pt x="384" y="147"/>
                    <a:pt x="386" y="147"/>
                  </a:cubicBezTo>
                  <a:cubicBezTo>
                    <a:pt x="387" y="147"/>
                    <a:pt x="389" y="146"/>
                    <a:pt x="390" y="145"/>
                  </a:cubicBezTo>
                  <a:cubicBezTo>
                    <a:pt x="388" y="145"/>
                    <a:pt x="388" y="147"/>
                    <a:pt x="386" y="146"/>
                  </a:cubicBezTo>
                  <a:cubicBezTo>
                    <a:pt x="387" y="145"/>
                    <a:pt x="389" y="144"/>
                    <a:pt x="392" y="144"/>
                  </a:cubicBezTo>
                  <a:cubicBezTo>
                    <a:pt x="393" y="144"/>
                    <a:pt x="394" y="144"/>
                    <a:pt x="395" y="144"/>
                  </a:cubicBezTo>
                  <a:cubicBezTo>
                    <a:pt x="397" y="143"/>
                    <a:pt x="398" y="143"/>
                    <a:pt x="400" y="143"/>
                  </a:cubicBezTo>
                  <a:cubicBezTo>
                    <a:pt x="399" y="142"/>
                    <a:pt x="399" y="142"/>
                    <a:pt x="399" y="142"/>
                  </a:cubicBezTo>
                  <a:cubicBezTo>
                    <a:pt x="401" y="141"/>
                    <a:pt x="406" y="141"/>
                    <a:pt x="407" y="142"/>
                  </a:cubicBezTo>
                  <a:cubicBezTo>
                    <a:pt x="409" y="141"/>
                    <a:pt x="411" y="141"/>
                    <a:pt x="414" y="142"/>
                  </a:cubicBezTo>
                  <a:cubicBezTo>
                    <a:pt x="415" y="142"/>
                    <a:pt x="417" y="142"/>
                    <a:pt x="418" y="142"/>
                  </a:cubicBezTo>
                  <a:cubicBezTo>
                    <a:pt x="420" y="142"/>
                    <a:pt x="421" y="142"/>
                    <a:pt x="422" y="142"/>
                  </a:cubicBezTo>
                  <a:cubicBezTo>
                    <a:pt x="422" y="143"/>
                    <a:pt x="423" y="143"/>
                    <a:pt x="424" y="142"/>
                  </a:cubicBezTo>
                  <a:cubicBezTo>
                    <a:pt x="424" y="143"/>
                    <a:pt x="424" y="144"/>
                    <a:pt x="425" y="144"/>
                  </a:cubicBezTo>
                  <a:cubicBezTo>
                    <a:pt x="425" y="143"/>
                    <a:pt x="427" y="144"/>
                    <a:pt x="429" y="144"/>
                  </a:cubicBezTo>
                  <a:cubicBezTo>
                    <a:pt x="431" y="144"/>
                    <a:pt x="432" y="145"/>
                    <a:pt x="433" y="144"/>
                  </a:cubicBezTo>
                  <a:cubicBezTo>
                    <a:pt x="434" y="145"/>
                    <a:pt x="436" y="145"/>
                    <a:pt x="438" y="145"/>
                  </a:cubicBezTo>
                  <a:cubicBezTo>
                    <a:pt x="439" y="146"/>
                    <a:pt x="441" y="146"/>
                    <a:pt x="442" y="146"/>
                  </a:cubicBezTo>
                  <a:cubicBezTo>
                    <a:pt x="443" y="145"/>
                    <a:pt x="448" y="146"/>
                    <a:pt x="450" y="147"/>
                  </a:cubicBezTo>
                  <a:cubicBezTo>
                    <a:pt x="450" y="146"/>
                    <a:pt x="450" y="146"/>
                    <a:pt x="450" y="145"/>
                  </a:cubicBezTo>
                  <a:cubicBezTo>
                    <a:pt x="451" y="146"/>
                    <a:pt x="451" y="145"/>
                    <a:pt x="452" y="145"/>
                  </a:cubicBezTo>
                  <a:cubicBezTo>
                    <a:pt x="455" y="145"/>
                    <a:pt x="455" y="146"/>
                    <a:pt x="457" y="146"/>
                  </a:cubicBezTo>
                  <a:cubicBezTo>
                    <a:pt x="456" y="146"/>
                    <a:pt x="456" y="148"/>
                    <a:pt x="457" y="147"/>
                  </a:cubicBezTo>
                  <a:cubicBezTo>
                    <a:pt x="457" y="145"/>
                    <a:pt x="462" y="146"/>
                    <a:pt x="464" y="147"/>
                  </a:cubicBezTo>
                  <a:cubicBezTo>
                    <a:pt x="464" y="146"/>
                    <a:pt x="466" y="148"/>
                    <a:pt x="467" y="147"/>
                  </a:cubicBezTo>
                  <a:cubicBezTo>
                    <a:pt x="467" y="146"/>
                    <a:pt x="466" y="146"/>
                    <a:pt x="465" y="145"/>
                  </a:cubicBezTo>
                  <a:cubicBezTo>
                    <a:pt x="465" y="145"/>
                    <a:pt x="465" y="146"/>
                    <a:pt x="464" y="146"/>
                  </a:cubicBezTo>
                  <a:cubicBezTo>
                    <a:pt x="462" y="145"/>
                    <a:pt x="461" y="143"/>
                    <a:pt x="459" y="142"/>
                  </a:cubicBezTo>
                  <a:cubicBezTo>
                    <a:pt x="461" y="143"/>
                    <a:pt x="462" y="143"/>
                    <a:pt x="462" y="143"/>
                  </a:cubicBezTo>
                  <a:cubicBezTo>
                    <a:pt x="458" y="142"/>
                    <a:pt x="457" y="142"/>
                    <a:pt x="452" y="141"/>
                  </a:cubicBezTo>
                  <a:cubicBezTo>
                    <a:pt x="452" y="140"/>
                    <a:pt x="451" y="140"/>
                    <a:pt x="451" y="139"/>
                  </a:cubicBezTo>
                  <a:cubicBezTo>
                    <a:pt x="449" y="139"/>
                    <a:pt x="448" y="139"/>
                    <a:pt x="446" y="139"/>
                  </a:cubicBezTo>
                  <a:cubicBezTo>
                    <a:pt x="446" y="139"/>
                    <a:pt x="444" y="138"/>
                    <a:pt x="442" y="138"/>
                  </a:cubicBezTo>
                  <a:cubicBezTo>
                    <a:pt x="440" y="137"/>
                    <a:pt x="438" y="137"/>
                    <a:pt x="436" y="136"/>
                  </a:cubicBezTo>
                  <a:cubicBezTo>
                    <a:pt x="434" y="136"/>
                    <a:pt x="431" y="137"/>
                    <a:pt x="430" y="135"/>
                  </a:cubicBezTo>
                  <a:cubicBezTo>
                    <a:pt x="429" y="135"/>
                    <a:pt x="429" y="136"/>
                    <a:pt x="428" y="136"/>
                  </a:cubicBezTo>
                  <a:cubicBezTo>
                    <a:pt x="427" y="136"/>
                    <a:pt x="428" y="134"/>
                    <a:pt x="426" y="134"/>
                  </a:cubicBezTo>
                  <a:cubicBezTo>
                    <a:pt x="426" y="135"/>
                    <a:pt x="425" y="134"/>
                    <a:pt x="424" y="135"/>
                  </a:cubicBezTo>
                  <a:cubicBezTo>
                    <a:pt x="423" y="134"/>
                    <a:pt x="420" y="134"/>
                    <a:pt x="419" y="133"/>
                  </a:cubicBezTo>
                  <a:cubicBezTo>
                    <a:pt x="421" y="132"/>
                    <a:pt x="425" y="132"/>
                    <a:pt x="423" y="131"/>
                  </a:cubicBezTo>
                  <a:cubicBezTo>
                    <a:pt x="420" y="134"/>
                    <a:pt x="412" y="133"/>
                    <a:pt x="410" y="130"/>
                  </a:cubicBezTo>
                  <a:cubicBezTo>
                    <a:pt x="408" y="130"/>
                    <a:pt x="411" y="131"/>
                    <a:pt x="410" y="131"/>
                  </a:cubicBezTo>
                  <a:cubicBezTo>
                    <a:pt x="408" y="130"/>
                    <a:pt x="407" y="130"/>
                    <a:pt x="407" y="128"/>
                  </a:cubicBezTo>
                  <a:cubicBezTo>
                    <a:pt x="407" y="128"/>
                    <a:pt x="408" y="128"/>
                    <a:pt x="409" y="128"/>
                  </a:cubicBezTo>
                  <a:cubicBezTo>
                    <a:pt x="409" y="127"/>
                    <a:pt x="408" y="126"/>
                    <a:pt x="407" y="126"/>
                  </a:cubicBezTo>
                  <a:cubicBezTo>
                    <a:pt x="406" y="126"/>
                    <a:pt x="404" y="126"/>
                    <a:pt x="402" y="126"/>
                  </a:cubicBezTo>
                  <a:cubicBezTo>
                    <a:pt x="403" y="124"/>
                    <a:pt x="405" y="124"/>
                    <a:pt x="407" y="124"/>
                  </a:cubicBezTo>
                  <a:cubicBezTo>
                    <a:pt x="409" y="124"/>
                    <a:pt x="411" y="125"/>
                    <a:pt x="414" y="125"/>
                  </a:cubicBezTo>
                  <a:cubicBezTo>
                    <a:pt x="414" y="124"/>
                    <a:pt x="413" y="124"/>
                    <a:pt x="412" y="123"/>
                  </a:cubicBezTo>
                  <a:cubicBezTo>
                    <a:pt x="414" y="123"/>
                    <a:pt x="417" y="123"/>
                    <a:pt x="419" y="124"/>
                  </a:cubicBezTo>
                  <a:cubicBezTo>
                    <a:pt x="421" y="124"/>
                    <a:pt x="423" y="124"/>
                    <a:pt x="425" y="123"/>
                  </a:cubicBezTo>
                  <a:cubicBezTo>
                    <a:pt x="424" y="123"/>
                    <a:pt x="422" y="123"/>
                    <a:pt x="420" y="122"/>
                  </a:cubicBezTo>
                  <a:cubicBezTo>
                    <a:pt x="425" y="123"/>
                    <a:pt x="429" y="123"/>
                    <a:pt x="432" y="123"/>
                  </a:cubicBezTo>
                  <a:cubicBezTo>
                    <a:pt x="436" y="124"/>
                    <a:pt x="440" y="125"/>
                    <a:pt x="445" y="125"/>
                  </a:cubicBezTo>
                  <a:cubicBezTo>
                    <a:pt x="444" y="126"/>
                    <a:pt x="444" y="126"/>
                    <a:pt x="443" y="126"/>
                  </a:cubicBezTo>
                  <a:cubicBezTo>
                    <a:pt x="446" y="126"/>
                    <a:pt x="447" y="125"/>
                    <a:pt x="449" y="126"/>
                  </a:cubicBezTo>
                  <a:cubicBezTo>
                    <a:pt x="449" y="126"/>
                    <a:pt x="449" y="126"/>
                    <a:pt x="450" y="127"/>
                  </a:cubicBezTo>
                  <a:cubicBezTo>
                    <a:pt x="450" y="126"/>
                    <a:pt x="451" y="127"/>
                    <a:pt x="451" y="127"/>
                  </a:cubicBezTo>
                  <a:cubicBezTo>
                    <a:pt x="452" y="126"/>
                    <a:pt x="449" y="126"/>
                    <a:pt x="450" y="125"/>
                  </a:cubicBezTo>
                  <a:cubicBezTo>
                    <a:pt x="451" y="125"/>
                    <a:pt x="453" y="125"/>
                    <a:pt x="455" y="126"/>
                  </a:cubicBezTo>
                  <a:cubicBezTo>
                    <a:pt x="457" y="126"/>
                    <a:pt x="459" y="127"/>
                    <a:pt x="462" y="127"/>
                  </a:cubicBezTo>
                  <a:cubicBezTo>
                    <a:pt x="463" y="128"/>
                    <a:pt x="465" y="128"/>
                    <a:pt x="467" y="129"/>
                  </a:cubicBezTo>
                  <a:cubicBezTo>
                    <a:pt x="467" y="128"/>
                    <a:pt x="466" y="127"/>
                    <a:pt x="469" y="127"/>
                  </a:cubicBezTo>
                  <a:cubicBezTo>
                    <a:pt x="469" y="129"/>
                    <a:pt x="472" y="131"/>
                    <a:pt x="468" y="131"/>
                  </a:cubicBezTo>
                  <a:cubicBezTo>
                    <a:pt x="469" y="131"/>
                    <a:pt x="468" y="132"/>
                    <a:pt x="469" y="132"/>
                  </a:cubicBezTo>
                  <a:cubicBezTo>
                    <a:pt x="469" y="130"/>
                    <a:pt x="472" y="132"/>
                    <a:pt x="475" y="133"/>
                  </a:cubicBezTo>
                  <a:cubicBezTo>
                    <a:pt x="475" y="131"/>
                    <a:pt x="479" y="132"/>
                    <a:pt x="479" y="133"/>
                  </a:cubicBezTo>
                  <a:cubicBezTo>
                    <a:pt x="480" y="132"/>
                    <a:pt x="480" y="132"/>
                    <a:pt x="482" y="133"/>
                  </a:cubicBezTo>
                  <a:cubicBezTo>
                    <a:pt x="484" y="135"/>
                    <a:pt x="481" y="134"/>
                    <a:pt x="480" y="135"/>
                  </a:cubicBezTo>
                  <a:cubicBezTo>
                    <a:pt x="482" y="135"/>
                    <a:pt x="484" y="136"/>
                    <a:pt x="485" y="136"/>
                  </a:cubicBezTo>
                  <a:cubicBezTo>
                    <a:pt x="482" y="134"/>
                    <a:pt x="488" y="136"/>
                    <a:pt x="485" y="134"/>
                  </a:cubicBezTo>
                  <a:cubicBezTo>
                    <a:pt x="484" y="134"/>
                    <a:pt x="485" y="135"/>
                    <a:pt x="483" y="134"/>
                  </a:cubicBezTo>
                  <a:cubicBezTo>
                    <a:pt x="483" y="133"/>
                    <a:pt x="484" y="133"/>
                    <a:pt x="486" y="133"/>
                  </a:cubicBezTo>
                  <a:cubicBezTo>
                    <a:pt x="487" y="134"/>
                    <a:pt x="487" y="136"/>
                    <a:pt x="487" y="137"/>
                  </a:cubicBezTo>
                  <a:cubicBezTo>
                    <a:pt x="489" y="137"/>
                    <a:pt x="491" y="138"/>
                    <a:pt x="493" y="138"/>
                  </a:cubicBezTo>
                  <a:cubicBezTo>
                    <a:pt x="490" y="138"/>
                    <a:pt x="486" y="135"/>
                    <a:pt x="488" y="134"/>
                  </a:cubicBezTo>
                  <a:cubicBezTo>
                    <a:pt x="491" y="135"/>
                    <a:pt x="489" y="136"/>
                    <a:pt x="490" y="136"/>
                  </a:cubicBezTo>
                  <a:cubicBezTo>
                    <a:pt x="491" y="136"/>
                    <a:pt x="495" y="137"/>
                    <a:pt x="493" y="138"/>
                  </a:cubicBezTo>
                  <a:cubicBezTo>
                    <a:pt x="495" y="139"/>
                    <a:pt x="495" y="138"/>
                    <a:pt x="495" y="137"/>
                  </a:cubicBezTo>
                  <a:cubicBezTo>
                    <a:pt x="497" y="137"/>
                    <a:pt x="497" y="138"/>
                    <a:pt x="495" y="139"/>
                  </a:cubicBezTo>
                  <a:cubicBezTo>
                    <a:pt x="497" y="139"/>
                    <a:pt x="496" y="139"/>
                    <a:pt x="497" y="140"/>
                  </a:cubicBezTo>
                  <a:cubicBezTo>
                    <a:pt x="499" y="140"/>
                    <a:pt x="497" y="138"/>
                    <a:pt x="498" y="138"/>
                  </a:cubicBezTo>
                  <a:cubicBezTo>
                    <a:pt x="499" y="138"/>
                    <a:pt x="499" y="139"/>
                    <a:pt x="499" y="139"/>
                  </a:cubicBezTo>
                  <a:cubicBezTo>
                    <a:pt x="501" y="140"/>
                    <a:pt x="502" y="139"/>
                    <a:pt x="505" y="141"/>
                  </a:cubicBezTo>
                  <a:cubicBezTo>
                    <a:pt x="505" y="143"/>
                    <a:pt x="508" y="142"/>
                    <a:pt x="509" y="145"/>
                  </a:cubicBezTo>
                  <a:cubicBezTo>
                    <a:pt x="509" y="144"/>
                    <a:pt x="509" y="143"/>
                    <a:pt x="510" y="144"/>
                  </a:cubicBezTo>
                  <a:cubicBezTo>
                    <a:pt x="511" y="144"/>
                    <a:pt x="510" y="145"/>
                    <a:pt x="511" y="145"/>
                  </a:cubicBezTo>
                  <a:cubicBezTo>
                    <a:pt x="511" y="145"/>
                    <a:pt x="512" y="144"/>
                    <a:pt x="513" y="144"/>
                  </a:cubicBezTo>
                  <a:cubicBezTo>
                    <a:pt x="513" y="145"/>
                    <a:pt x="513" y="145"/>
                    <a:pt x="513" y="145"/>
                  </a:cubicBezTo>
                  <a:cubicBezTo>
                    <a:pt x="513" y="145"/>
                    <a:pt x="512" y="145"/>
                    <a:pt x="512" y="145"/>
                  </a:cubicBezTo>
                  <a:cubicBezTo>
                    <a:pt x="518" y="148"/>
                    <a:pt x="520" y="148"/>
                    <a:pt x="523" y="152"/>
                  </a:cubicBezTo>
                  <a:cubicBezTo>
                    <a:pt x="524" y="152"/>
                    <a:pt x="527" y="154"/>
                    <a:pt x="528" y="155"/>
                  </a:cubicBezTo>
                  <a:cubicBezTo>
                    <a:pt x="528" y="154"/>
                    <a:pt x="529" y="154"/>
                    <a:pt x="530" y="154"/>
                  </a:cubicBezTo>
                  <a:cubicBezTo>
                    <a:pt x="527" y="153"/>
                    <a:pt x="529" y="152"/>
                    <a:pt x="529" y="152"/>
                  </a:cubicBezTo>
                  <a:cubicBezTo>
                    <a:pt x="528" y="151"/>
                    <a:pt x="527" y="151"/>
                    <a:pt x="525" y="149"/>
                  </a:cubicBezTo>
                  <a:cubicBezTo>
                    <a:pt x="525" y="150"/>
                    <a:pt x="523" y="149"/>
                    <a:pt x="522" y="149"/>
                  </a:cubicBezTo>
                  <a:cubicBezTo>
                    <a:pt x="522" y="148"/>
                    <a:pt x="521" y="147"/>
                    <a:pt x="520" y="146"/>
                  </a:cubicBezTo>
                  <a:cubicBezTo>
                    <a:pt x="520" y="147"/>
                    <a:pt x="516" y="145"/>
                    <a:pt x="516" y="145"/>
                  </a:cubicBezTo>
                  <a:cubicBezTo>
                    <a:pt x="517" y="144"/>
                    <a:pt x="520" y="147"/>
                    <a:pt x="520" y="145"/>
                  </a:cubicBezTo>
                  <a:cubicBezTo>
                    <a:pt x="517" y="145"/>
                    <a:pt x="518" y="144"/>
                    <a:pt x="520" y="144"/>
                  </a:cubicBezTo>
                  <a:cubicBezTo>
                    <a:pt x="513" y="141"/>
                    <a:pt x="513" y="141"/>
                    <a:pt x="508" y="139"/>
                  </a:cubicBezTo>
                  <a:cubicBezTo>
                    <a:pt x="508" y="138"/>
                    <a:pt x="509" y="138"/>
                    <a:pt x="509" y="137"/>
                  </a:cubicBezTo>
                  <a:cubicBezTo>
                    <a:pt x="507" y="138"/>
                    <a:pt x="504" y="135"/>
                    <a:pt x="502" y="134"/>
                  </a:cubicBezTo>
                  <a:cubicBezTo>
                    <a:pt x="503" y="134"/>
                    <a:pt x="504" y="135"/>
                    <a:pt x="504" y="134"/>
                  </a:cubicBezTo>
                  <a:cubicBezTo>
                    <a:pt x="504" y="133"/>
                    <a:pt x="503" y="134"/>
                    <a:pt x="502" y="133"/>
                  </a:cubicBezTo>
                  <a:cubicBezTo>
                    <a:pt x="503" y="133"/>
                    <a:pt x="502" y="132"/>
                    <a:pt x="502" y="132"/>
                  </a:cubicBezTo>
                  <a:cubicBezTo>
                    <a:pt x="501" y="132"/>
                    <a:pt x="501" y="133"/>
                    <a:pt x="500" y="133"/>
                  </a:cubicBezTo>
                  <a:cubicBezTo>
                    <a:pt x="498" y="132"/>
                    <a:pt x="495" y="131"/>
                    <a:pt x="493" y="129"/>
                  </a:cubicBezTo>
                  <a:cubicBezTo>
                    <a:pt x="490" y="128"/>
                    <a:pt x="488" y="126"/>
                    <a:pt x="488" y="124"/>
                  </a:cubicBezTo>
                  <a:cubicBezTo>
                    <a:pt x="490" y="126"/>
                    <a:pt x="492" y="125"/>
                    <a:pt x="495" y="127"/>
                  </a:cubicBezTo>
                  <a:cubicBezTo>
                    <a:pt x="495" y="127"/>
                    <a:pt x="496" y="127"/>
                    <a:pt x="496" y="126"/>
                  </a:cubicBezTo>
                  <a:cubicBezTo>
                    <a:pt x="492" y="124"/>
                    <a:pt x="490" y="124"/>
                    <a:pt x="486" y="122"/>
                  </a:cubicBezTo>
                  <a:cubicBezTo>
                    <a:pt x="487" y="122"/>
                    <a:pt x="487" y="121"/>
                    <a:pt x="486" y="121"/>
                  </a:cubicBezTo>
                  <a:cubicBezTo>
                    <a:pt x="486" y="121"/>
                    <a:pt x="486" y="121"/>
                    <a:pt x="485" y="121"/>
                  </a:cubicBezTo>
                  <a:cubicBezTo>
                    <a:pt x="485" y="121"/>
                    <a:pt x="485" y="120"/>
                    <a:pt x="484" y="120"/>
                  </a:cubicBezTo>
                  <a:cubicBezTo>
                    <a:pt x="485" y="121"/>
                    <a:pt x="482" y="120"/>
                    <a:pt x="481" y="119"/>
                  </a:cubicBezTo>
                  <a:cubicBezTo>
                    <a:pt x="485" y="120"/>
                    <a:pt x="482" y="118"/>
                    <a:pt x="485" y="118"/>
                  </a:cubicBezTo>
                  <a:cubicBezTo>
                    <a:pt x="487" y="119"/>
                    <a:pt x="486" y="120"/>
                    <a:pt x="487" y="120"/>
                  </a:cubicBezTo>
                  <a:cubicBezTo>
                    <a:pt x="487" y="119"/>
                    <a:pt x="488" y="119"/>
                    <a:pt x="486" y="118"/>
                  </a:cubicBezTo>
                  <a:cubicBezTo>
                    <a:pt x="487" y="119"/>
                    <a:pt x="490" y="118"/>
                    <a:pt x="490" y="119"/>
                  </a:cubicBezTo>
                  <a:cubicBezTo>
                    <a:pt x="489" y="120"/>
                    <a:pt x="490" y="121"/>
                    <a:pt x="491" y="122"/>
                  </a:cubicBezTo>
                  <a:cubicBezTo>
                    <a:pt x="490" y="120"/>
                    <a:pt x="491" y="120"/>
                    <a:pt x="492" y="119"/>
                  </a:cubicBezTo>
                  <a:cubicBezTo>
                    <a:pt x="494" y="120"/>
                    <a:pt x="498" y="121"/>
                    <a:pt x="498" y="122"/>
                  </a:cubicBezTo>
                  <a:cubicBezTo>
                    <a:pt x="497" y="122"/>
                    <a:pt x="497" y="122"/>
                    <a:pt x="496" y="123"/>
                  </a:cubicBezTo>
                  <a:cubicBezTo>
                    <a:pt x="498" y="124"/>
                    <a:pt x="497" y="122"/>
                    <a:pt x="498" y="123"/>
                  </a:cubicBezTo>
                  <a:cubicBezTo>
                    <a:pt x="499" y="123"/>
                    <a:pt x="500" y="124"/>
                    <a:pt x="501" y="123"/>
                  </a:cubicBezTo>
                  <a:cubicBezTo>
                    <a:pt x="500" y="122"/>
                    <a:pt x="498" y="123"/>
                    <a:pt x="498" y="122"/>
                  </a:cubicBezTo>
                  <a:cubicBezTo>
                    <a:pt x="500" y="123"/>
                    <a:pt x="500" y="122"/>
                    <a:pt x="502" y="123"/>
                  </a:cubicBezTo>
                  <a:cubicBezTo>
                    <a:pt x="502" y="124"/>
                    <a:pt x="503" y="124"/>
                    <a:pt x="503" y="125"/>
                  </a:cubicBezTo>
                  <a:cubicBezTo>
                    <a:pt x="501" y="124"/>
                    <a:pt x="502" y="126"/>
                    <a:pt x="502" y="126"/>
                  </a:cubicBezTo>
                  <a:cubicBezTo>
                    <a:pt x="502" y="125"/>
                    <a:pt x="506" y="127"/>
                    <a:pt x="504" y="126"/>
                  </a:cubicBezTo>
                  <a:cubicBezTo>
                    <a:pt x="503" y="126"/>
                    <a:pt x="503" y="126"/>
                    <a:pt x="502" y="125"/>
                  </a:cubicBezTo>
                  <a:cubicBezTo>
                    <a:pt x="503" y="126"/>
                    <a:pt x="503" y="125"/>
                    <a:pt x="504" y="125"/>
                  </a:cubicBezTo>
                  <a:cubicBezTo>
                    <a:pt x="505" y="125"/>
                    <a:pt x="506" y="126"/>
                    <a:pt x="506" y="127"/>
                  </a:cubicBezTo>
                  <a:cubicBezTo>
                    <a:pt x="506" y="127"/>
                    <a:pt x="505" y="126"/>
                    <a:pt x="505" y="127"/>
                  </a:cubicBezTo>
                  <a:cubicBezTo>
                    <a:pt x="505" y="127"/>
                    <a:pt x="506" y="127"/>
                    <a:pt x="508" y="127"/>
                  </a:cubicBezTo>
                  <a:cubicBezTo>
                    <a:pt x="509" y="128"/>
                    <a:pt x="510" y="128"/>
                    <a:pt x="510" y="129"/>
                  </a:cubicBezTo>
                  <a:cubicBezTo>
                    <a:pt x="509" y="129"/>
                    <a:pt x="507" y="128"/>
                    <a:pt x="507" y="128"/>
                  </a:cubicBezTo>
                  <a:cubicBezTo>
                    <a:pt x="509" y="130"/>
                    <a:pt x="511" y="130"/>
                    <a:pt x="513" y="132"/>
                  </a:cubicBezTo>
                  <a:cubicBezTo>
                    <a:pt x="513" y="131"/>
                    <a:pt x="513" y="131"/>
                    <a:pt x="514" y="131"/>
                  </a:cubicBezTo>
                  <a:cubicBezTo>
                    <a:pt x="514" y="132"/>
                    <a:pt x="516" y="133"/>
                    <a:pt x="517" y="133"/>
                  </a:cubicBezTo>
                  <a:cubicBezTo>
                    <a:pt x="518" y="134"/>
                    <a:pt x="517" y="134"/>
                    <a:pt x="517" y="135"/>
                  </a:cubicBezTo>
                  <a:cubicBezTo>
                    <a:pt x="518" y="134"/>
                    <a:pt x="521" y="136"/>
                    <a:pt x="521" y="135"/>
                  </a:cubicBezTo>
                  <a:cubicBezTo>
                    <a:pt x="520" y="135"/>
                    <a:pt x="520" y="135"/>
                    <a:pt x="520" y="134"/>
                  </a:cubicBezTo>
                  <a:cubicBezTo>
                    <a:pt x="521" y="134"/>
                    <a:pt x="521" y="135"/>
                    <a:pt x="523" y="136"/>
                  </a:cubicBezTo>
                  <a:cubicBezTo>
                    <a:pt x="524" y="135"/>
                    <a:pt x="521" y="134"/>
                    <a:pt x="521" y="134"/>
                  </a:cubicBezTo>
                  <a:cubicBezTo>
                    <a:pt x="524" y="135"/>
                    <a:pt x="522" y="133"/>
                    <a:pt x="522" y="133"/>
                  </a:cubicBezTo>
                  <a:cubicBezTo>
                    <a:pt x="523" y="133"/>
                    <a:pt x="525" y="135"/>
                    <a:pt x="525" y="136"/>
                  </a:cubicBezTo>
                  <a:cubicBezTo>
                    <a:pt x="524" y="134"/>
                    <a:pt x="527" y="135"/>
                    <a:pt x="525" y="133"/>
                  </a:cubicBezTo>
                  <a:cubicBezTo>
                    <a:pt x="524" y="134"/>
                    <a:pt x="523" y="132"/>
                    <a:pt x="521" y="132"/>
                  </a:cubicBezTo>
                  <a:cubicBezTo>
                    <a:pt x="521" y="131"/>
                    <a:pt x="521" y="131"/>
                    <a:pt x="520" y="130"/>
                  </a:cubicBezTo>
                  <a:cubicBezTo>
                    <a:pt x="519" y="130"/>
                    <a:pt x="521" y="132"/>
                    <a:pt x="519" y="131"/>
                  </a:cubicBezTo>
                  <a:cubicBezTo>
                    <a:pt x="514" y="129"/>
                    <a:pt x="518" y="128"/>
                    <a:pt x="522" y="130"/>
                  </a:cubicBezTo>
                  <a:cubicBezTo>
                    <a:pt x="521" y="128"/>
                    <a:pt x="521" y="129"/>
                    <a:pt x="519" y="128"/>
                  </a:cubicBezTo>
                  <a:cubicBezTo>
                    <a:pt x="521" y="128"/>
                    <a:pt x="518" y="127"/>
                    <a:pt x="517" y="126"/>
                  </a:cubicBezTo>
                  <a:cubicBezTo>
                    <a:pt x="519" y="126"/>
                    <a:pt x="523" y="129"/>
                    <a:pt x="524" y="128"/>
                  </a:cubicBezTo>
                  <a:cubicBezTo>
                    <a:pt x="520" y="126"/>
                    <a:pt x="517" y="125"/>
                    <a:pt x="515" y="124"/>
                  </a:cubicBezTo>
                  <a:cubicBezTo>
                    <a:pt x="518" y="123"/>
                    <a:pt x="522" y="126"/>
                    <a:pt x="526" y="127"/>
                  </a:cubicBezTo>
                  <a:cubicBezTo>
                    <a:pt x="526" y="128"/>
                    <a:pt x="526" y="128"/>
                    <a:pt x="527" y="129"/>
                  </a:cubicBezTo>
                  <a:cubicBezTo>
                    <a:pt x="529" y="129"/>
                    <a:pt x="531" y="131"/>
                    <a:pt x="533" y="131"/>
                  </a:cubicBezTo>
                  <a:cubicBezTo>
                    <a:pt x="533" y="132"/>
                    <a:pt x="536" y="133"/>
                    <a:pt x="537" y="134"/>
                  </a:cubicBezTo>
                  <a:cubicBezTo>
                    <a:pt x="537" y="133"/>
                    <a:pt x="538" y="132"/>
                    <a:pt x="536" y="131"/>
                  </a:cubicBezTo>
                  <a:cubicBezTo>
                    <a:pt x="537" y="132"/>
                    <a:pt x="536" y="132"/>
                    <a:pt x="535" y="132"/>
                  </a:cubicBezTo>
                  <a:cubicBezTo>
                    <a:pt x="534" y="132"/>
                    <a:pt x="534" y="131"/>
                    <a:pt x="533" y="131"/>
                  </a:cubicBezTo>
                  <a:cubicBezTo>
                    <a:pt x="533" y="130"/>
                    <a:pt x="531" y="130"/>
                    <a:pt x="530" y="128"/>
                  </a:cubicBezTo>
                  <a:cubicBezTo>
                    <a:pt x="530" y="129"/>
                    <a:pt x="530" y="129"/>
                    <a:pt x="530" y="129"/>
                  </a:cubicBezTo>
                  <a:cubicBezTo>
                    <a:pt x="525" y="126"/>
                    <a:pt x="523" y="125"/>
                    <a:pt x="519" y="123"/>
                  </a:cubicBezTo>
                  <a:cubicBezTo>
                    <a:pt x="516" y="123"/>
                    <a:pt x="510" y="120"/>
                    <a:pt x="508" y="118"/>
                  </a:cubicBezTo>
                  <a:cubicBezTo>
                    <a:pt x="507" y="118"/>
                    <a:pt x="508" y="119"/>
                    <a:pt x="507" y="119"/>
                  </a:cubicBezTo>
                  <a:cubicBezTo>
                    <a:pt x="506" y="117"/>
                    <a:pt x="505" y="117"/>
                    <a:pt x="502" y="116"/>
                  </a:cubicBezTo>
                  <a:cubicBezTo>
                    <a:pt x="502" y="116"/>
                    <a:pt x="502" y="115"/>
                    <a:pt x="501" y="115"/>
                  </a:cubicBezTo>
                  <a:cubicBezTo>
                    <a:pt x="501" y="116"/>
                    <a:pt x="498" y="115"/>
                    <a:pt x="498" y="114"/>
                  </a:cubicBezTo>
                  <a:cubicBezTo>
                    <a:pt x="498" y="114"/>
                    <a:pt x="498" y="114"/>
                    <a:pt x="497" y="114"/>
                  </a:cubicBezTo>
                  <a:cubicBezTo>
                    <a:pt x="497" y="113"/>
                    <a:pt x="500" y="114"/>
                    <a:pt x="499" y="113"/>
                  </a:cubicBezTo>
                  <a:cubicBezTo>
                    <a:pt x="498" y="114"/>
                    <a:pt x="496" y="112"/>
                    <a:pt x="496" y="113"/>
                  </a:cubicBezTo>
                  <a:cubicBezTo>
                    <a:pt x="497" y="114"/>
                    <a:pt x="497" y="114"/>
                    <a:pt x="497" y="115"/>
                  </a:cubicBezTo>
                  <a:cubicBezTo>
                    <a:pt x="495" y="114"/>
                    <a:pt x="494" y="114"/>
                    <a:pt x="492" y="113"/>
                  </a:cubicBezTo>
                  <a:cubicBezTo>
                    <a:pt x="493" y="115"/>
                    <a:pt x="491" y="115"/>
                    <a:pt x="494" y="116"/>
                  </a:cubicBezTo>
                  <a:cubicBezTo>
                    <a:pt x="494" y="115"/>
                    <a:pt x="493" y="115"/>
                    <a:pt x="493" y="114"/>
                  </a:cubicBezTo>
                  <a:cubicBezTo>
                    <a:pt x="495" y="115"/>
                    <a:pt x="499" y="116"/>
                    <a:pt x="498" y="117"/>
                  </a:cubicBezTo>
                  <a:cubicBezTo>
                    <a:pt x="498" y="116"/>
                    <a:pt x="504" y="120"/>
                    <a:pt x="502" y="118"/>
                  </a:cubicBezTo>
                  <a:cubicBezTo>
                    <a:pt x="503" y="118"/>
                    <a:pt x="504" y="119"/>
                    <a:pt x="504" y="119"/>
                  </a:cubicBezTo>
                  <a:cubicBezTo>
                    <a:pt x="504" y="120"/>
                    <a:pt x="503" y="120"/>
                    <a:pt x="503" y="121"/>
                  </a:cubicBezTo>
                  <a:cubicBezTo>
                    <a:pt x="504" y="122"/>
                    <a:pt x="505" y="122"/>
                    <a:pt x="506" y="123"/>
                  </a:cubicBezTo>
                  <a:cubicBezTo>
                    <a:pt x="505" y="123"/>
                    <a:pt x="506" y="124"/>
                    <a:pt x="505" y="124"/>
                  </a:cubicBezTo>
                  <a:cubicBezTo>
                    <a:pt x="503" y="123"/>
                    <a:pt x="502" y="124"/>
                    <a:pt x="502" y="122"/>
                  </a:cubicBezTo>
                  <a:cubicBezTo>
                    <a:pt x="502" y="122"/>
                    <a:pt x="504" y="123"/>
                    <a:pt x="504" y="122"/>
                  </a:cubicBezTo>
                  <a:cubicBezTo>
                    <a:pt x="502" y="122"/>
                    <a:pt x="503" y="121"/>
                    <a:pt x="500" y="120"/>
                  </a:cubicBezTo>
                  <a:cubicBezTo>
                    <a:pt x="499" y="121"/>
                    <a:pt x="490" y="119"/>
                    <a:pt x="492" y="117"/>
                  </a:cubicBezTo>
                  <a:cubicBezTo>
                    <a:pt x="489" y="117"/>
                    <a:pt x="488" y="117"/>
                    <a:pt x="490" y="118"/>
                  </a:cubicBezTo>
                  <a:cubicBezTo>
                    <a:pt x="488" y="117"/>
                    <a:pt x="484" y="116"/>
                    <a:pt x="485" y="117"/>
                  </a:cubicBezTo>
                  <a:cubicBezTo>
                    <a:pt x="485" y="117"/>
                    <a:pt x="483" y="116"/>
                    <a:pt x="483" y="116"/>
                  </a:cubicBezTo>
                  <a:cubicBezTo>
                    <a:pt x="484" y="115"/>
                    <a:pt x="487" y="117"/>
                    <a:pt x="486" y="116"/>
                  </a:cubicBezTo>
                  <a:cubicBezTo>
                    <a:pt x="486" y="115"/>
                    <a:pt x="482" y="115"/>
                    <a:pt x="482" y="114"/>
                  </a:cubicBezTo>
                  <a:cubicBezTo>
                    <a:pt x="484" y="115"/>
                    <a:pt x="483" y="113"/>
                    <a:pt x="485" y="114"/>
                  </a:cubicBezTo>
                  <a:cubicBezTo>
                    <a:pt x="483" y="114"/>
                    <a:pt x="486" y="115"/>
                    <a:pt x="487" y="115"/>
                  </a:cubicBezTo>
                  <a:cubicBezTo>
                    <a:pt x="486" y="115"/>
                    <a:pt x="487" y="116"/>
                    <a:pt x="489" y="117"/>
                  </a:cubicBezTo>
                  <a:cubicBezTo>
                    <a:pt x="487" y="115"/>
                    <a:pt x="488" y="115"/>
                    <a:pt x="490" y="115"/>
                  </a:cubicBezTo>
                  <a:cubicBezTo>
                    <a:pt x="488" y="115"/>
                    <a:pt x="487" y="114"/>
                    <a:pt x="485" y="113"/>
                  </a:cubicBezTo>
                  <a:cubicBezTo>
                    <a:pt x="483" y="113"/>
                    <a:pt x="482" y="112"/>
                    <a:pt x="480" y="112"/>
                  </a:cubicBezTo>
                  <a:cubicBezTo>
                    <a:pt x="481" y="112"/>
                    <a:pt x="478" y="112"/>
                    <a:pt x="478" y="112"/>
                  </a:cubicBezTo>
                  <a:cubicBezTo>
                    <a:pt x="476" y="112"/>
                    <a:pt x="475" y="111"/>
                    <a:pt x="473" y="111"/>
                  </a:cubicBezTo>
                  <a:cubicBezTo>
                    <a:pt x="472" y="110"/>
                    <a:pt x="471" y="110"/>
                    <a:pt x="468" y="109"/>
                  </a:cubicBezTo>
                  <a:cubicBezTo>
                    <a:pt x="470" y="109"/>
                    <a:pt x="468" y="108"/>
                    <a:pt x="469" y="108"/>
                  </a:cubicBezTo>
                  <a:cubicBezTo>
                    <a:pt x="469" y="109"/>
                    <a:pt x="474" y="110"/>
                    <a:pt x="474" y="110"/>
                  </a:cubicBezTo>
                  <a:cubicBezTo>
                    <a:pt x="473" y="109"/>
                    <a:pt x="474" y="109"/>
                    <a:pt x="474" y="109"/>
                  </a:cubicBezTo>
                  <a:cubicBezTo>
                    <a:pt x="468" y="109"/>
                    <a:pt x="468" y="105"/>
                    <a:pt x="473" y="107"/>
                  </a:cubicBezTo>
                  <a:cubicBezTo>
                    <a:pt x="473" y="107"/>
                    <a:pt x="473" y="108"/>
                    <a:pt x="474" y="108"/>
                  </a:cubicBezTo>
                  <a:cubicBezTo>
                    <a:pt x="475" y="108"/>
                    <a:pt x="478" y="110"/>
                    <a:pt x="477" y="108"/>
                  </a:cubicBezTo>
                  <a:cubicBezTo>
                    <a:pt x="473" y="108"/>
                    <a:pt x="476" y="106"/>
                    <a:pt x="473" y="105"/>
                  </a:cubicBezTo>
                  <a:cubicBezTo>
                    <a:pt x="472" y="105"/>
                    <a:pt x="473" y="106"/>
                    <a:pt x="471" y="106"/>
                  </a:cubicBezTo>
                  <a:cubicBezTo>
                    <a:pt x="470" y="105"/>
                    <a:pt x="471" y="104"/>
                    <a:pt x="470" y="104"/>
                  </a:cubicBezTo>
                  <a:cubicBezTo>
                    <a:pt x="468" y="103"/>
                    <a:pt x="469" y="105"/>
                    <a:pt x="468" y="105"/>
                  </a:cubicBezTo>
                  <a:cubicBezTo>
                    <a:pt x="466" y="104"/>
                    <a:pt x="464" y="103"/>
                    <a:pt x="467" y="103"/>
                  </a:cubicBezTo>
                  <a:cubicBezTo>
                    <a:pt x="466" y="103"/>
                    <a:pt x="465" y="103"/>
                    <a:pt x="464" y="102"/>
                  </a:cubicBezTo>
                  <a:cubicBezTo>
                    <a:pt x="465" y="102"/>
                    <a:pt x="465" y="102"/>
                    <a:pt x="466" y="102"/>
                  </a:cubicBezTo>
                  <a:cubicBezTo>
                    <a:pt x="469" y="102"/>
                    <a:pt x="471" y="103"/>
                    <a:pt x="474" y="104"/>
                  </a:cubicBezTo>
                  <a:cubicBezTo>
                    <a:pt x="476" y="104"/>
                    <a:pt x="478" y="105"/>
                    <a:pt x="480" y="106"/>
                  </a:cubicBezTo>
                  <a:cubicBezTo>
                    <a:pt x="479" y="106"/>
                    <a:pt x="477" y="105"/>
                    <a:pt x="479" y="105"/>
                  </a:cubicBezTo>
                  <a:cubicBezTo>
                    <a:pt x="480" y="106"/>
                    <a:pt x="482" y="106"/>
                    <a:pt x="482" y="107"/>
                  </a:cubicBezTo>
                  <a:cubicBezTo>
                    <a:pt x="482" y="106"/>
                    <a:pt x="483" y="106"/>
                    <a:pt x="484" y="107"/>
                  </a:cubicBezTo>
                  <a:cubicBezTo>
                    <a:pt x="484" y="106"/>
                    <a:pt x="484" y="106"/>
                    <a:pt x="484" y="105"/>
                  </a:cubicBezTo>
                  <a:cubicBezTo>
                    <a:pt x="488" y="106"/>
                    <a:pt x="491" y="107"/>
                    <a:pt x="492" y="108"/>
                  </a:cubicBezTo>
                  <a:cubicBezTo>
                    <a:pt x="490" y="108"/>
                    <a:pt x="492" y="110"/>
                    <a:pt x="493" y="111"/>
                  </a:cubicBezTo>
                  <a:cubicBezTo>
                    <a:pt x="491" y="111"/>
                    <a:pt x="488" y="110"/>
                    <a:pt x="486" y="109"/>
                  </a:cubicBezTo>
                  <a:cubicBezTo>
                    <a:pt x="484" y="108"/>
                    <a:pt x="482" y="107"/>
                    <a:pt x="480" y="107"/>
                  </a:cubicBezTo>
                  <a:cubicBezTo>
                    <a:pt x="481" y="108"/>
                    <a:pt x="484" y="109"/>
                    <a:pt x="485" y="110"/>
                  </a:cubicBezTo>
                  <a:cubicBezTo>
                    <a:pt x="481" y="109"/>
                    <a:pt x="480" y="107"/>
                    <a:pt x="477" y="106"/>
                  </a:cubicBezTo>
                  <a:cubicBezTo>
                    <a:pt x="477" y="107"/>
                    <a:pt x="479" y="108"/>
                    <a:pt x="481" y="110"/>
                  </a:cubicBezTo>
                  <a:cubicBezTo>
                    <a:pt x="482" y="112"/>
                    <a:pt x="476" y="109"/>
                    <a:pt x="474" y="110"/>
                  </a:cubicBezTo>
                  <a:cubicBezTo>
                    <a:pt x="478" y="111"/>
                    <a:pt x="481" y="111"/>
                    <a:pt x="484" y="111"/>
                  </a:cubicBezTo>
                  <a:cubicBezTo>
                    <a:pt x="485" y="113"/>
                    <a:pt x="488" y="113"/>
                    <a:pt x="491" y="115"/>
                  </a:cubicBezTo>
                  <a:cubicBezTo>
                    <a:pt x="490" y="113"/>
                    <a:pt x="489" y="114"/>
                    <a:pt x="491" y="113"/>
                  </a:cubicBezTo>
                  <a:cubicBezTo>
                    <a:pt x="489" y="112"/>
                    <a:pt x="488" y="113"/>
                    <a:pt x="488" y="112"/>
                  </a:cubicBezTo>
                  <a:cubicBezTo>
                    <a:pt x="489" y="112"/>
                    <a:pt x="491" y="113"/>
                    <a:pt x="492" y="112"/>
                  </a:cubicBezTo>
                  <a:cubicBezTo>
                    <a:pt x="493" y="113"/>
                    <a:pt x="494" y="113"/>
                    <a:pt x="495" y="113"/>
                  </a:cubicBezTo>
                  <a:cubicBezTo>
                    <a:pt x="496" y="113"/>
                    <a:pt x="492" y="111"/>
                    <a:pt x="495" y="111"/>
                  </a:cubicBezTo>
                  <a:cubicBezTo>
                    <a:pt x="497" y="113"/>
                    <a:pt x="496" y="111"/>
                    <a:pt x="498" y="112"/>
                  </a:cubicBezTo>
                  <a:cubicBezTo>
                    <a:pt x="500" y="113"/>
                    <a:pt x="498" y="113"/>
                    <a:pt x="500" y="114"/>
                  </a:cubicBezTo>
                  <a:cubicBezTo>
                    <a:pt x="500" y="113"/>
                    <a:pt x="504" y="113"/>
                    <a:pt x="505" y="115"/>
                  </a:cubicBezTo>
                  <a:cubicBezTo>
                    <a:pt x="504" y="115"/>
                    <a:pt x="503" y="114"/>
                    <a:pt x="504" y="115"/>
                  </a:cubicBezTo>
                  <a:cubicBezTo>
                    <a:pt x="506" y="115"/>
                    <a:pt x="508" y="117"/>
                    <a:pt x="508" y="115"/>
                  </a:cubicBezTo>
                  <a:cubicBezTo>
                    <a:pt x="510" y="117"/>
                    <a:pt x="512" y="116"/>
                    <a:pt x="514" y="118"/>
                  </a:cubicBezTo>
                  <a:cubicBezTo>
                    <a:pt x="515" y="118"/>
                    <a:pt x="514" y="117"/>
                    <a:pt x="515" y="118"/>
                  </a:cubicBezTo>
                  <a:cubicBezTo>
                    <a:pt x="516" y="119"/>
                    <a:pt x="519" y="118"/>
                    <a:pt x="520" y="120"/>
                  </a:cubicBezTo>
                  <a:cubicBezTo>
                    <a:pt x="519" y="119"/>
                    <a:pt x="518" y="119"/>
                    <a:pt x="518" y="119"/>
                  </a:cubicBezTo>
                  <a:cubicBezTo>
                    <a:pt x="522" y="120"/>
                    <a:pt x="518" y="120"/>
                    <a:pt x="520" y="121"/>
                  </a:cubicBezTo>
                  <a:cubicBezTo>
                    <a:pt x="521" y="121"/>
                    <a:pt x="524" y="121"/>
                    <a:pt x="526" y="122"/>
                  </a:cubicBezTo>
                  <a:cubicBezTo>
                    <a:pt x="527" y="123"/>
                    <a:pt x="529" y="125"/>
                    <a:pt x="527" y="126"/>
                  </a:cubicBezTo>
                  <a:cubicBezTo>
                    <a:pt x="526" y="125"/>
                    <a:pt x="524" y="124"/>
                    <a:pt x="525" y="125"/>
                  </a:cubicBezTo>
                  <a:cubicBezTo>
                    <a:pt x="525" y="125"/>
                    <a:pt x="527" y="126"/>
                    <a:pt x="527" y="126"/>
                  </a:cubicBezTo>
                  <a:cubicBezTo>
                    <a:pt x="529" y="125"/>
                    <a:pt x="530" y="125"/>
                    <a:pt x="532" y="127"/>
                  </a:cubicBezTo>
                  <a:cubicBezTo>
                    <a:pt x="532" y="127"/>
                    <a:pt x="530" y="127"/>
                    <a:pt x="531" y="128"/>
                  </a:cubicBezTo>
                  <a:cubicBezTo>
                    <a:pt x="532" y="127"/>
                    <a:pt x="533" y="130"/>
                    <a:pt x="534" y="130"/>
                  </a:cubicBezTo>
                  <a:cubicBezTo>
                    <a:pt x="534" y="129"/>
                    <a:pt x="536" y="129"/>
                    <a:pt x="537" y="129"/>
                  </a:cubicBezTo>
                  <a:cubicBezTo>
                    <a:pt x="537" y="129"/>
                    <a:pt x="534" y="127"/>
                    <a:pt x="536" y="127"/>
                  </a:cubicBezTo>
                  <a:cubicBezTo>
                    <a:pt x="537" y="128"/>
                    <a:pt x="537" y="129"/>
                    <a:pt x="538" y="129"/>
                  </a:cubicBezTo>
                  <a:cubicBezTo>
                    <a:pt x="538" y="130"/>
                    <a:pt x="538" y="130"/>
                    <a:pt x="538" y="130"/>
                  </a:cubicBezTo>
                  <a:cubicBezTo>
                    <a:pt x="543" y="131"/>
                    <a:pt x="545" y="133"/>
                    <a:pt x="549" y="136"/>
                  </a:cubicBezTo>
                  <a:cubicBezTo>
                    <a:pt x="550" y="136"/>
                    <a:pt x="551" y="138"/>
                    <a:pt x="552" y="138"/>
                  </a:cubicBezTo>
                  <a:cubicBezTo>
                    <a:pt x="552" y="137"/>
                    <a:pt x="550" y="135"/>
                    <a:pt x="551" y="136"/>
                  </a:cubicBezTo>
                  <a:cubicBezTo>
                    <a:pt x="554" y="137"/>
                    <a:pt x="554" y="139"/>
                    <a:pt x="556" y="140"/>
                  </a:cubicBezTo>
                  <a:cubicBezTo>
                    <a:pt x="556" y="140"/>
                    <a:pt x="556" y="141"/>
                    <a:pt x="556" y="141"/>
                  </a:cubicBezTo>
                  <a:cubicBezTo>
                    <a:pt x="557" y="140"/>
                    <a:pt x="559" y="143"/>
                    <a:pt x="558" y="141"/>
                  </a:cubicBezTo>
                  <a:cubicBezTo>
                    <a:pt x="559" y="142"/>
                    <a:pt x="560" y="142"/>
                    <a:pt x="561" y="143"/>
                  </a:cubicBezTo>
                  <a:cubicBezTo>
                    <a:pt x="563" y="144"/>
                    <a:pt x="560" y="143"/>
                    <a:pt x="561" y="145"/>
                  </a:cubicBezTo>
                  <a:cubicBezTo>
                    <a:pt x="563" y="144"/>
                    <a:pt x="567" y="149"/>
                    <a:pt x="569" y="148"/>
                  </a:cubicBezTo>
                  <a:cubicBezTo>
                    <a:pt x="569" y="149"/>
                    <a:pt x="567" y="148"/>
                    <a:pt x="568" y="150"/>
                  </a:cubicBezTo>
                  <a:cubicBezTo>
                    <a:pt x="571" y="150"/>
                    <a:pt x="574" y="153"/>
                    <a:pt x="577" y="155"/>
                  </a:cubicBezTo>
                  <a:cubicBezTo>
                    <a:pt x="575" y="153"/>
                    <a:pt x="573" y="151"/>
                    <a:pt x="571" y="149"/>
                  </a:cubicBezTo>
                  <a:cubicBezTo>
                    <a:pt x="569" y="147"/>
                    <a:pt x="566" y="145"/>
                    <a:pt x="564" y="145"/>
                  </a:cubicBezTo>
                  <a:cubicBezTo>
                    <a:pt x="562" y="143"/>
                    <a:pt x="560" y="141"/>
                    <a:pt x="558" y="140"/>
                  </a:cubicBezTo>
                  <a:cubicBezTo>
                    <a:pt x="556" y="138"/>
                    <a:pt x="554" y="137"/>
                    <a:pt x="552" y="135"/>
                  </a:cubicBezTo>
                  <a:cubicBezTo>
                    <a:pt x="550" y="135"/>
                    <a:pt x="549" y="134"/>
                    <a:pt x="548" y="133"/>
                  </a:cubicBezTo>
                  <a:cubicBezTo>
                    <a:pt x="547" y="132"/>
                    <a:pt x="546" y="132"/>
                    <a:pt x="545" y="131"/>
                  </a:cubicBezTo>
                  <a:cubicBezTo>
                    <a:pt x="543" y="130"/>
                    <a:pt x="540" y="128"/>
                    <a:pt x="538" y="126"/>
                  </a:cubicBezTo>
                  <a:cubicBezTo>
                    <a:pt x="538" y="126"/>
                    <a:pt x="539" y="127"/>
                    <a:pt x="538" y="127"/>
                  </a:cubicBezTo>
                  <a:cubicBezTo>
                    <a:pt x="535" y="126"/>
                    <a:pt x="534" y="124"/>
                    <a:pt x="532" y="123"/>
                  </a:cubicBezTo>
                  <a:cubicBezTo>
                    <a:pt x="531" y="124"/>
                    <a:pt x="534" y="124"/>
                    <a:pt x="533" y="125"/>
                  </a:cubicBezTo>
                  <a:cubicBezTo>
                    <a:pt x="531" y="125"/>
                    <a:pt x="529" y="123"/>
                    <a:pt x="526" y="122"/>
                  </a:cubicBezTo>
                  <a:cubicBezTo>
                    <a:pt x="527" y="121"/>
                    <a:pt x="526" y="120"/>
                    <a:pt x="526" y="120"/>
                  </a:cubicBezTo>
                  <a:cubicBezTo>
                    <a:pt x="525" y="119"/>
                    <a:pt x="524" y="119"/>
                    <a:pt x="523" y="119"/>
                  </a:cubicBezTo>
                  <a:cubicBezTo>
                    <a:pt x="525" y="119"/>
                    <a:pt x="523" y="120"/>
                    <a:pt x="523" y="119"/>
                  </a:cubicBezTo>
                  <a:cubicBezTo>
                    <a:pt x="521" y="118"/>
                    <a:pt x="519" y="118"/>
                    <a:pt x="519" y="117"/>
                  </a:cubicBezTo>
                  <a:cubicBezTo>
                    <a:pt x="521" y="118"/>
                    <a:pt x="523" y="119"/>
                    <a:pt x="523" y="118"/>
                  </a:cubicBezTo>
                  <a:cubicBezTo>
                    <a:pt x="519" y="116"/>
                    <a:pt x="518" y="116"/>
                    <a:pt x="516" y="114"/>
                  </a:cubicBezTo>
                  <a:cubicBezTo>
                    <a:pt x="516" y="115"/>
                    <a:pt x="516" y="115"/>
                    <a:pt x="514" y="114"/>
                  </a:cubicBezTo>
                  <a:cubicBezTo>
                    <a:pt x="513" y="112"/>
                    <a:pt x="508" y="112"/>
                    <a:pt x="506" y="112"/>
                  </a:cubicBezTo>
                  <a:cubicBezTo>
                    <a:pt x="505" y="111"/>
                    <a:pt x="504" y="110"/>
                    <a:pt x="503" y="109"/>
                  </a:cubicBezTo>
                  <a:cubicBezTo>
                    <a:pt x="503" y="109"/>
                    <a:pt x="504" y="110"/>
                    <a:pt x="503" y="110"/>
                  </a:cubicBezTo>
                  <a:cubicBezTo>
                    <a:pt x="501" y="109"/>
                    <a:pt x="500" y="108"/>
                    <a:pt x="499" y="107"/>
                  </a:cubicBezTo>
                  <a:cubicBezTo>
                    <a:pt x="499" y="109"/>
                    <a:pt x="497" y="107"/>
                    <a:pt x="494" y="107"/>
                  </a:cubicBezTo>
                  <a:cubicBezTo>
                    <a:pt x="495" y="106"/>
                    <a:pt x="495" y="107"/>
                    <a:pt x="496" y="106"/>
                  </a:cubicBezTo>
                  <a:cubicBezTo>
                    <a:pt x="494" y="105"/>
                    <a:pt x="490" y="105"/>
                    <a:pt x="489" y="104"/>
                  </a:cubicBezTo>
                  <a:cubicBezTo>
                    <a:pt x="489" y="103"/>
                    <a:pt x="490" y="104"/>
                    <a:pt x="491" y="103"/>
                  </a:cubicBezTo>
                  <a:cubicBezTo>
                    <a:pt x="490" y="103"/>
                    <a:pt x="488" y="103"/>
                    <a:pt x="489" y="102"/>
                  </a:cubicBezTo>
                  <a:cubicBezTo>
                    <a:pt x="488" y="102"/>
                    <a:pt x="486" y="101"/>
                    <a:pt x="485" y="101"/>
                  </a:cubicBezTo>
                  <a:cubicBezTo>
                    <a:pt x="486" y="102"/>
                    <a:pt x="488" y="103"/>
                    <a:pt x="488" y="104"/>
                  </a:cubicBezTo>
                  <a:cubicBezTo>
                    <a:pt x="486" y="103"/>
                    <a:pt x="488" y="103"/>
                    <a:pt x="486" y="104"/>
                  </a:cubicBezTo>
                  <a:cubicBezTo>
                    <a:pt x="486" y="103"/>
                    <a:pt x="483" y="102"/>
                    <a:pt x="486" y="102"/>
                  </a:cubicBezTo>
                  <a:cubicBezTo>
                    <a:pt x="484" y="101"/>
                    <a:pt x="482" y="101"/>
                    <a:pt x="482" y="100"/>
                  </a:cubicBezTo>
                  <a:cubicBezTo>
                    <a:pt x="483" y="100"/>
                    <a:pt x="485" y="100"/>
                    <a:pt x="486" y="101"/>
                  </a:cubicBezTo>
                  <a:cubicBezTo>
                    <a:pt x="485" y="99"/>
                    <a:pt x="487" y="100"/>
                    <a:pt x="489" y="100"/>
                  </a:cubicBezTo>
                  <a:cubicBezTo>
                    <a:pt x="487" y="99"/>
                    <a:pt x="485" y="99"/>
                    <a:pt x="484" y="99"/>
                  </a:cubicBezTo>
                  <a:cubicBezTo>
                    <a:pt x="485" y="100"/>
                    <a:pt x="485" y="100"/>
                    <a:pt x="485" y="100"/>
                  </a:cubicBezTo>
                  <a:cubicBezTo>
                    <a:pt x="483" y="100"/>
                    <a:pt x="482" y="100"/>
                    <a:pt x="482" y="99"/>
                  </a:cubicBezTo>
                  <a:cubicBezTo>
                    <a:pt x="481" y="99"/>
                    <a:pt x="482" y="100"/>
                    <a:pt x="481" y="100"/>
                  </a:cubicBezTo>
                  <a:cubicBezTo>
                    <a:pt x="480" y="100"/>
                    <a:pt x="480" y="99"/>
                    <a:pt x="479" y="99"/>
                  </a:cubicBezTo>
                  <a:cubicBezTo>
                    <a:pt x="481" y="98"/>
                    <a:pt x="484" y="98"/>
                    <a:pt x="488" y="99"/>
                  </a:cubicBezTo>
                  <a:cubicBezTo>
                    <a:pt x="489" y="99"/>
                    <a:pt x="488" y="97"/>
                    <a:pt x="489" y="98"/>
                  </a:cubicBezTo>
                  <a:cubicBezTo>
                    <a:pt x="489" y="98"/>
                    <a:pt x="490" y="98"/>
                    <a:pt x="490" y="99"/>
                  </a:cubicBezTo>
                  <a:cubicBezTo>
                    <a:pt x="490" y="100"/>
                    <a:pt x="488" y="100"/>
                    <a:pt x="490" y="100"/>
                  </a:cubicBezTo>
                  <a:cubicBezTo>
                    <a:pt x="492" y="98"/>
                    <a:pt x="500" y="102"/>
                    <a:pt x="502" y="103"/>
                  </a:cubicBezTo>
                  <a:cubicBezTo>
                    <a:pt x="504" y="104"/>
                    <a:pt x="501" y="102"/>
                    <a:pt x="503" y="102"/>
                  </a:cubicBezTo>
                  <a:cubicBezTo>
                    <a:pt x="506" y="104"/>
                    <a:pt x="508" y="105"/>
                    <a:pt x="510" y="106"/>
                  </a:cubicBezTo>
                  <a:cubicBezTo>
                    <a:pt x="510" y="106"/>
                    <a:pt x="510" y="107"/>
                    <a:pt x="510" y="107"/>
                  </a:cubicBezTo>
                  <a:cubicBezTo>
                    <a:pt x="512" y="106"/>
                    <a:pt x="514" y="107"/>
                    <a:pt x="517" y="109"/>
                  </a:cubicBezTo>
                  <a:cubicBezTo>
                    <a:pt x="519" y="110"/>
                    <a:pt x="522" y="112"/>
                    <a:pt x="523" y="112"/>
                  </a:cubicBezTo>
                  <a:cubicBezTo>
                    <a:pt x="522" y="112"/>
                    <a:pt x="522" y="111"/>
                    <a:pt x="523" y="111"/>
                  </a:cubicBezTo>
                  <a:cubicBezTo>
                    <a:pt x="525" y="112"/>
                    <a:pt x="523" y="113"/>
                    <a:pt x="525" y="114"/>
                  </a:cubicBezTo>
                  <a:cubicBezTo>
                    <a:pt x="526" y="114"/>
                    <a:pt x="523" y="112"/>
                    <a:pt x="525" y="112"/>
                  </a:cubicBezTo>
                  <a:cubicBezTo>
                    <a:pt x="526" y="114"/>
                    <a:pt x="526" y="113"/>
                    <a:pt x="527" y="113"/>
                  </a:cubicBezTo>
                  <a:cubicBezTo>
                    <a:pt x="528" y="114"/>
                    <a:pt x="530" y="115"/>
                    <a:pt x="530" y="116"/>
                  </a:cubicBezTo>
                  <a:cubicBezTo>
                    <a:pt x="535" y="116"/>
                    <a:pt x="539" y="121"/>
                    <a:pt x="542" y="122"/>
                  </a:cubicBezTo>
                  <a:cubicBezTo>
                    <a:pt x="542" y="123"/>
                    <a:pt x="544" y="125"/>
                    <a:pt x="546" y="126"/>
                  </a:cubicBezTo>
                  <a:cubicBezTo>
                    <a:pt x="546" y="125"/>
                    <a:pt x="543" y="124"/>
                    <a:pt x="543" y="123"/>
                  </a:cubicBezTo>
                  <a:cubicBezTo>
                    <a:pt x="546" y="125"/>
                    <a:pt x="549" y="126"/>
                    <a:pt x="552" y="128"/>
                  </a:cubicBezTo>
                  <a:cubicBezTo>
                    <a:pt x="555" y="129"/>
                    <a:pt x="559" y="131"/>
                    <a:pt x="561" y="132"/>
                  </a:cubicBezTo>
                  <a:cubicBezTo>
                    <a:pt x="561" y="133"/>
                    <a:pt x="560" y="132"/>
                    <a:pt x="560" y="132"/>
                  </a:cubicBezTo>
                  <a:cubicBezTo>
                    <a:pt x="562" y="134"/>
                    <a:pt x="561" y="132"/>
                    <a:pt x="563" y="133"/>
                  </a:cubicBezTo>
                  <a:cubicBezTo>
                    <a:pt x="565" y="136"/>
                    <a:pt x="567" y="140"/>
                    <a:pt x="571" y="140"/>
                  </a:cubicBezTo>
                  <a:cubicBezTo>
                    <a:pt x="570" y="139"/>
                    <a:pt x="569" y="139"/>
                    <a:pt x="569" y="138"/>
                  </a:cubicBezTo>
                  <a:cubicBezTo>
                    <a:pt x="570" y="139"/>
                    <a:pt x="575" y="141"/>
                    <a:pt x="576" y="144"/>
                  </a:cubicBezTo>
                  <a:cubicBezTo>
                    <a:pt x="575" y="144"/>
                    <a:pt x="575" y="144"/>
                    <a:pt x="574" y="143"/>
                  </a:cubicBezTo>
                  <a:cubicBezTo>
                    <a:pt x="574" y="143"/>
                    <a:pt x="573" y="142"/>
                    <a:pt x="572" y="141"/>
                  </a:cubicBezTo>
                  <a:cubicBezTo>
                    <a:pt x="572" y="142"/>
                    <a:pt x="570" y="141"/>
                    <a:pt x="570" y="142"/>
                  </a:cubicBezTo>
                  <a:cubicBezTo>
                    <a:pt x="572" y="143"/>
                    <a:pt x="571" y="142"/>
                    <a:pt x="573" y="143"/>
                  </a:cubicBezTo>
                  <a:cubicBezTo>
                    <a:pt x="572" y="144"/>
                    <a:pt x="572" y="143"/>
                    <a:pt x="572" y="144"/>
                  </a:cubicBezTo>
                  <a:cubicBezTo>
                    <a:pt x="573" y="144"/>
                    <a:pt x="577" y="146"/>
                    <a:pt x="576" y="145"/>
                  </a:cubicBezTo>
                  <a:cubicBezTo>
                    <a:pt x="577" y="147"/>
                    <a:pt x="582" y="149"/>
                    <a:pt x="583" y="151"/>
                  </a:cubicBezTo>
                  <a:cubicBezTo>
                    <a:pt x="582" y="152"/>
                    <a:pt x="580" y="149"/>
                    <a:pt x="580" y="150"/>
                  </a:cubicBezTo>
                  <a:cubicBezTo>
                    <a:pt x="581" y="151"/>
                    <a:pt x="583" y="152"/>
                    <a:pt x="584" y="153"/>
                  </a:cubicBezTo>
                  <a:cubicBezTo>
                    <a:pt x="585" y="152"/>
                    <a:pt x="583" y="152"/>
                    <a:pt x="583" y="152"/>
                  </a:cubicBezTo>
                  <a:cubicBezTo>
                    <a:pt x="584" y="150"/>
                    <a:pt x="588" y="155"/>
                    <a:pt x="588" y="153"/>
                  </a:cubicBezTo>
                  <a:cubicBezTo>
                    <a:pt x="584" y="152"/>
                    <a:pt x="581" y="147"/>
                    <a:pt x="580" y="148"/>
                  </a:cubicBezTo>
                  <a:cubicBezTo>
                    <a:pt x="579" y="146"/>
                    <a:pt x="577" y="144"/>
                    <a:pt x="577" y="143"/>
                  </a:cubicBezTo>
                  <a:cubicBezTo>
                    <a:pt x="578" y="144"/>
                    <a:pt x="578" y="144"/>
                    <a:pt x="581" y="146"/>
                  </a:cubicBezTo>
                  <a:cubicBezTo>
                    <a:pt x="581" y="147"/>
                    <a:pt x="584" y="152"/>
                    <a:pt x="585" y="150"/>
                  </a:cubicBezTo>
                  <a:cubicBezTo>
                    <a:pt x="583" y="149"/>
                    <a:pt x="583" y="148"/>
                    <a:pt x="583" y="147"/>
                  </a:cubicBezTo>
                  <a:cubicBezTo>
                    <a:pt x="584" y="149"/>
                    <a:pt x="586" y="148"/>
                    <a:pt x="587" y="150"/>
                  </a:cubicBezTo>
                  <a:cubicBezTo>
                    <a:pt x="588" y="149"/>
                    <a:pt x="583" y="147"/>
                    <a:pt x="582" y="146"/>
                  </a:cubicBezTo>
                  <a:cubicBezTo>
                    <a:pt x="582" y="146"/>
                    <a:pt x="583" y="146"/>
                    <a:pt x="583" y="146"/>
                  </a:cubicBezTo>
                  <a:cubicBezTo>
                    <a:pt x="580" y="144"/>
                    <a:pt x="577" y="141"/>
                    <a:pt x="575" y="139"/>
                  </a:cubicBezTo>
                  <a:cubicBezTo>
                    <a:pt x="572" y="137"/>
                    <a:pt x="570" y="135"/>
                    <a:pt x="568" y="132"/>
                  </a:cubicBezTo>
                  <a:cubicBezTo>
                    <a:pt x="567" y="134"/>
                    <a:pt x="571" y="136"/>
                    <a:pt x="570" y="137"/>
                  </a:cubicBezTo>
                  <a:cubicBezTo>
                    <a:pt x="570" y="137"/>
                    <a:pt x="569" y="137"/>
                    <a:pt x="569" y="137"/>
                  </a:cubicBezTo>
                  <a:cubicBezTo>
                    <a:pt x="569" y="136"/>
                    <a:pt x="568" y="134"/>
                    <a:pt x="566" y="133"/>
                  </a:cubicBezTo>
                  <a:cubicBezTo>
                    <a:pt x="566" y="132"/>
                    <a:pt x="565" y="131"/>
                    <a:pt x="565" y="130"/>
                  </a:cubicBezTo>
                  <a:cubicBezTo>
                    <a:pt x="561" y="131"/>
                    <a:pt x="557" y="126"/>
                    <a:pt x="554" y="124"/>
                  </a:cubicBezTo>
                  <a:cubicBezTo>
                    <a:pt x="555" y="123"/>
                    <a:pt x="555" y="124"/>
                    <a:pt x="556" y="124"/>
                  </a:cubicBezTo>
                  <a:cubicBezTo>
                    <a:pt x="552" y="121"/>
                    <a:pt x="550" y="120"/>
                    <a:pt x="549" y="121"/>
                  </a:cubicBezTo>
                  <a:cubicBezTo>
                    <a:pt x="550" y="120"/>
                    <a:pt x="545" y="119"/>
                    <a:pt x="545" y="118"/>
                  </a:cubicBezTo>
                  <a:cubicBezTo>
                    <a:pt x="546" y="118"/>
                    <a:pt x="548" y="119"/>
                    <a:pt x="546" y="117"/>
                  </a:cubicBezTo>
                  <a:cubicBezTo>
                    <a:pt x="545" y="118"/>
                    <a:pt x="542" y="116"/>
                    <a:pt x="540" y="115"/>
                  </a:cubicBezTo>
                  <a:cubicBezTo>
                    <a:pt x="540" y="114"/>
                    <a:pt x="540" y="113"/>
                    <a:pt x="538" y="113"/>
                  </a:cubicBezTo>
                  <a:cubicBezTo>
                    <a:pt x="537" y="112"/>
                    <a:pt x="539" y="114"/>
                    <a:pt x="537" y="114"/>
                  </a:cubicBezTo>
                  <a:cubicBezTo>
                    <a:pt x="536" y="112"/>
                    <a:pt x="532" y="111"/>
                    <a:pt x="531" y="109"/>
                  </a:cubicBezTo>
                  <a:cubicBezTo>
                    <a:pt x="531" y="110"/>
                    <a:pt x="530" y="110"/>
                    <a:pt x="529" y="109"/>
                  </a:cubicBezTo>
                  <a:cubicBezTo>
                    <a:pt x="529" y="108"/>
                    <a:pt x="531" y="107"/>
                    <a:pt x="529" y="108"/>
                  </a:cubicBezTo>
                  <a:cubicBezTo>
                    <a:pt x="529" y="109"/>
                    <a:pt x="524" y="106"/>
                    <a:pt x="525" y="106"/>
                  </a:cubicBezTo>
                  <a:cubicBezTo>
                    <a:pt x="530" y="108"/>
                    <a:pt x="527" y="105"/>
                    <a:pt x="532" y="106"/>
                  </a:cubicBezTo>
                  <a:cubicBezTo>
                    <a:pt x="531" y="107"/>
                    <a:pt x="532" y="107"/>
                    <a:pt x="532" y="107"/>
                  </a:cubicBezTo>
                  <a:cubicBezTo>
                    <a:pt x="532" y="108"/>
                    <a:pt x="530" y="107"/>
                    <a:pt x="530" y="108"/>
                  </a:cubicBezTo>
                  <a:cubicBezTo>
                    <a:pt x="533" y="109"/>
                    <a:pt x="533" y="110"/>
                    <a:pt x="535" y="110"/>
                  </a:cubicBezTo>
                  <a:cubicBezTo>
                    <a:pt x="536" y="111"/>
                    <a:pt x="537" y="112"/>
                    <a:pt x="536" y="112"/>
                  </a:cubicBezTo>
                  <a:cubicBezTo>
                    <a:pt x="538" y="113"/>
                    <a:pt x="537" y="111"/>
                    <a:pt x="539" y="112"/>
                  </a:cubicBezTo>
                  <a:cubicBezTo>
                    <a:pt x="541" y="113"/>
                    <a:pt x="541" y="114"/>
                    <a:pt x="543" y="114"/>
                  </a:cubicBezTo>
                  <a:cubicBezTo>
                    <a:pt x="542" y="115"/>
                    <a:pt x="542" y="115"/>
                    <a:pt x="542" y="115"/>
                  </a:cubicBezTo>
                  <a:cubicBezTo>
                    <a:pt x="546" y="116"/>
                    <a:pt x="544" y="116"/>
                    <a:pt x="547" y="117"/>
                  </a:cubicBezTo>
                  <a:cubicBezTo>
                    <a:pt x="549" y="118"/>
                    <a:pt x="549" y="119"/>
                    <a:pt x="549" y="120"/>
                  </a:cubicBezTo>
                  <a:cubicBezTo>
                    <a:pt x="550" y="121"/>
                    <a:pt x="549" y="119"/>
                    <a:pt x="551" y="119"/>
                  </a:cubicBezTo>
                  <a:cubicBezTo>
                    <a:pt x="554" y="121"/>
                    <a:pt x="555" y="121"/>
                    <a:pt x="557" y="123"/>
                  </a:cubicBezTo>
                  <a:cubicBezTo>
                    <a:pt x="557" y="124"/>
                    <a:pt x="556" y="123"/>
                    <a:pt x="555" y="123"/>
                  </a:cubicBezTo>
                  <a:cubicBezTo>
                    <a:pt x="558" y="124"/>
                    <a:pt x="558" y="124"/>
                    <a:pt x="558" y="124"/>
                  </a:cubicBezTo>
                  <a:cubicBezTo>
                    <a:pt x="558" y="124"/>
                    <a:pt x="557" y="123"/>
                    <a:pt x="558" y="123"/>
                  </a:cubicBezTo>
                  <a:cubicBezTo>
                    <a:pt x="555" y="121"/>
                    <a:pt x="552" y="120"/>
                    <a:pt x="550" y="118"/>
                  </a:cubicBezTo>
                  <a:cubicBezTo>
                    <a:pt x="547" y="116"/>
                    <a:pt x="545" y="114"/>
                    <a:pt x="542" y="113"/>
                  </a:cubicBezTo>
                  <a:cubicBezTo>
                    <a:pt x="541" y="113"/>
                    <a:pt x="541" y="112"/>
                    <a:pt x="542" y="112"/>
                  </a:cubicBezTo>
                  <a:cubicBezTo>
                    <a:pt x="539" y="111"/>
                    <a:pt x="536" y="109"/>
                    <a:pt x="539" y="112"/>
                  </a:cubicBezTo>
                  <a:cubicBezTo>
                    <a:pt x="539" y="111"/>
                    <a:pt x="538" y="111"/>
                    <a:pt x="537" y="111"/>
                  </a:cubicBezTo>
                  <a:cubicBezTo>
                    <a:pt x="537" y="110"/>
                    <a:pt x="534" y="108"/>
                    <a:pt x="534" y="109"/>
                  </a:cubicBezTo>
                  <a:cubicBezTo>
                    <a:pt x="534" y="108"/>
                    <a:pt x="532" y="109"/>
                    <a:pt x="532" y="108"/>
                  </a:cubicBezTo>
                  <a:cubicBezTo>
                    <a:pt x="532" y="106"/>
                    <a:pt x="536" y="109"/>
                    <a:pt x="538" y="109"/>
                  </a:cubicBezTo>
                  <a:cubicBezTo>
                    <a:pt x="536" y="107"/>
                    <a:pt x="531" y="106"/>
                    <a:pt x="529" y="105"/>
                  </a:cubicBezTo>
                  <a:cubicBezTo>
                    <a:pt x="531" y="105"/>
                    <a:pt x="524" y="103"/>
                    <a:pt x="524" y="102"/>
                  </a:cubicBezTo>
                  <a:cubicBezTo>
                    <a:pt x="524" y="102"/>
                    <a:pt x="528" y="103"/>
                    <a:pt x="526" y="102"/>
                  </a:cubicBezTo>
                  <a:cubicBezTo>
                    <a:pt x="523" y="102"/>
                    <a:pt x="521" y="100"/>
                    <a:pt x="518" y="100"/>
                  </a:cubicBezTo>
                  <a:cubicBezTo>
                    <a:pt x="517" y="99"/>
                    <a:pt x="514" y="98"/>
                    <a:pt x="511" y="97"/>
                  </a:cubicBezTo>
                  <a:cubicBezTo>
                    <a:pt x="510" y="97"/>
                    <a:pt x="508" y="96"/>
                    <a:pt x="507" y="96"/>
                  </a:cubicBezTo>
                  <a:cubicBezTo>
                    <a:pt x="505" y="95"/>
                    <a:pt x="504" y="95"/>
                    <a:pt x="503" y="94"/>
                  </a:cubicBezTo>
                  <a:cubicBezTo>
                    <a:pt x="502" y="94"/>
                    <a:pt x="499" y="93"/>
                    <a:pt x="497" y="92"/>
                  </a:cubicBezTo>
                  <a:cubicBezTo>
                    <a:pt x="498" y="91"/>
                    <a:pt x="501" y="93"/>
                    <a:pt x="500" y="91"/>
                  </a:cubicBezTo>
                  <a:cubicBezTo>
                    <a:pt x="498" y="91"/>
                    <a:pt x="496" y="91"/>
                    <a:pt x="495" y="91"/>
                  </a:cubicBezTo>
                  <a:cubicBezTo>
                    <a:pt x="494" y="91"/>
                    <a:pt x="494" y="90"/>
                    <a:pt x="493" y="89"/>
                  </a:cubicBezTo>
                  <a:cubicBezTo>
                    <a:pt x="493" y="90"/>
                    <a:pt x="490" y="90"/>
                    <a:pt x="490" y="89"/>
                  </a:cubicBezTo>
                  <a:cubicBezTo>
                    <a:pt x="490" y="89"/>
                    <a:pt x="491" y="89"/>
                    <a:pt x="492" y="89"/>
                  </a:cubicBezTo>
                  <a:cubicBezTo>
                    <a:pt x="492" y="89"/>
                    <a:pt x="491" y="88"/>
                    <a:pt x="490" y="88"/>
                  </a:cubicBezTo>
                  <a:cubicBezTo>
                    <a:pt x="490" y="88"/>
                    <a:pt x="490" y="89"/>
                    <a:pt x="489" y="89"/>
                  </a:cubicBezTo>
                  <a:cubicBezTo>
                    <a:pt x="488" y="87"/>
                    <a:pt x="485" y="85"/>
                    <a:pt x="481" y="83"/>
                  </a:cubicBezTo>
                  <a:cubicBezTo>
                    <a:pt x="481" y="85"/>
                    <a:pt x="477" y="82"/>
                    <a:pt x="478" y="84"/>
                  </a:cubicBezTo>
                  <a:cubicBezTo>
                    <a:pt x="480" y="84"/>
                    <a:pt x="484" y="84"/>
                    <a:pt x="481" y="85"/>
                  </a:cubicBezTo>
                  <a:cubicBezTo>
                    <a:pt x="483" y="86"/>
                    <a:pt x="485" y="85"/>
                    <a:pt x="486" y="87"/>
                  </a:cubicBezTo>
                  <a:cubicBezTo>
                    <a:pt x="486" y="87"/>
                    <a:pt x="486" y="87"/>
                    <a:pt x="486" y="87"/>
                  </a:cubicBezTo>
                  <a:cubicBezTo>
                    <a:pt x="483" y="86"/>
                    <a:pt x="480" y="84"/>
                    <a:pt x="477" y="84"/>
                  </a:cubicBezTo>
                  <a:cubicBezTo>
                    <a:pt x="478" y="84"/>
                    <a:pt x="479" y="85"/>
                    <a:pt x="479" y="85"/>
                  </a:cubicBezTo>
                  <a:cubicBezTo>
                    <a:pt x="478" y="85"/>
                    <a:pt x="478" y="85"/>
                    <a:pt x="478" y="85"/>
                  </a:cubicBezTo>
                  <a:cubicBezTo>
                    <a:pt x="476" y="85"/>
                    <a:pt x="477" y="84"/>
                    <a:pt x="475" y="83"/>
                  </a:cubicBezTo>
                  <a:cubicBezTo>
                    <a:pt x="477" y="86"/>
                    <a:pt x="468" y="82"/>
                    <a:pt x="468" y="84"/>
                  </a:cubicBezTo>
                  <a:cubicBezTo>
                    <a:pt x="467" y="83"/>
                    <a:pt x="467" y="84"/>
                    <a:pt x="464" y="83"/>
                  </a:cubicBezTo>
                  <a:cubicBezTo>
                    <a:pt x="465" y="83"/>
                    <a:pt x="464" y="83"/>
                    <a:pt x="464" y="83"/>
                  </a:cubicBezTo>
                  <a:cubicBezTo>
                    <a:pt x="464" y="82"/>
                    <a:pt x="467" y="82"/>
                    <a:pt x="465" y="81"/>
                  </a:cubicBezTo>
                  <a:cubicBezTo>
                    <a:pt x="465" y="82"/>
                    <a:pt x="461" y="81"/>
                    <a:pt x="461" y="82"/>
                  </a:cubicBezTo>
                  <a:cubicBezTo>
                    <a:pt x="462" y="82"/>
                    <a:pt x="464" y="83"/>
                    <a:pt x="463" y="82"/>
                  </a:cubicBezTo>
                  <a:cubicBezTo>
                    <a:pt x="460" y="82"/>
                    <a:pt x="460" y="80"/>
                    <a:pt x="457" y="81"/>
                  </a:cubicBezTo>
                  <a:cubicBezTo>
                    <a:pt x="458" y="81"/>
                    <a:pt x="459" y="82"/>
                    <a:pt x="458" y="82"/>
                  </a:cubicBezTo>
                  <a:cubicBezTo>
                    <a:pt x="455" y="80"/>
                    <a:pt x="453" y="80"/>
                    <a:pt x="449" y="80"/>
                  </a:cubicBezTo>
                  <a:cubicBezTo>
                    <a:pt x="451" y="79"/>
                    <a:pt x="454" y="80"/>
                    <a:pt x="455" y="79"/>
                  </a:cubicBezTo>
                  <a:cubicBezTo>
                    <a:pt x="452" y="79"/>
                    <a:pt x="450" y="78"/>
                    <a:pt x="449" y="78"/>
                  </a:cubicBezTo>
                  <a:cubicBezTo>
                    <a:pt x="449" y="79"/>
                    <a:pt x="451" y="79"/>
                    <a:pt x="449" y="79"/>
                  </a:cubicBezTo>
                  <a:cubicBezTo>
                    <a:pt x="449" y="78"/>
                    <a:pt x="445" y="79"/>
                    <a:pt x="445" y="78"/>
                  </a:cubicBezTo>
                  <a:cubicBezTo>
                    <a:pt x="446" y="79"/>
                    <a:pt x="443" y="79"/>
                    <a:pt x="444" y="79"/>
                  </a:cubicBezTo>
                  <a:cubicBezTo>
                    <a:pt x="446" y="79"/>
                    <a:pt x="445" y="80"/>
                    <a:pt x="446" y="80"/>
                  </a:cubicBezTo>
                  <a:cubicBezTo>
                    <a:pt x="445" y="80"/>
                    <a:pt x="449" y="80"/>
                    <a:pt x="449" y="81"/>
                  </a:cubicBezTo>
                  <a:cubicBezTo>
                    <a:pt x="447" y="80"/>
                    <a:pt x="444" y="81"/>
                    <a:pt x="446" y="81"/>
                  </a:cubicBezTo>
                  <a:cubicBezTo>
                    <a:pt x="446" y="80"/>
                    <a:pt x="448" y="81"/>
                    <a:pt x="447" y="82"/>
                  </a:cubicBezTo>
                  <a:cubicBezTo>
                    <a:pt x="446" y="82"/>
                    <a:pt x="446" y="81"/>
                    <a:pt x="444" y="81"/>
                  </a:cubicBezTo>
                  <a:cubicBezTo>
                    <a:pt x="443" y="82"/>
                    <a:pt x="446" y="82"/>
                    <a:pt x="444" y="82"/>
                  </a:cubicBezTo>
                  <a:cubicBezTo>
                    <a:pt x="440" y="82"/>
                    <a:pt x="437" y="80"/>
                    <a:pt x="432" y="81"/>
                  </a:cubicBezTo>
                  <a:cubicBezTo>
                    <a:pt x="434" y="80"/>
                    <a:pt x="428" y="79"/>
                    <a:pt x="430" y="79"/>
                  </a:cubicBezTo>
                  <a:cubicBezTo>
                    <a:pt x="432" y="79"/>
                    <a:pt x="436" y="80"/>
                    <a:pt x="437" y="79"/>
                  </a:cubicBezTo>
                  <a:cubicBezTo>
                    <a:pt x="434" y="79"/>
                    <a:pt x="428" y="79"/>
                    <a:pt x="426" y="77"/>
                  </a:cubicBezTo>
                  <a:cubicBezTo>
                    <a:pt x="430" y="77"/>
                    <a:pt x="431" y="78"/>
                    <a:pt x="434" y="79"/>
                  </a:cubicBezTo>
                  <a:cubicBezTo>
                    <a:pt x="433" y="77"/>
                    <a:pt x="435" y="77"/>
                    <a:pt x="435" y="75"/>
                  </a:cubicBezTo>
                  <a:cubicBezTo>
                    <a:pt x="433" y="75"/>
                    <a:pt x="431" y="76"/>
                    <a:pt x="432" y="76"/>
                  </a:cubicBezTo>
                  <a:cubicBezTo>
                    <a:pt x="433" y="76"/>
                    <a:pt x="434" y="75"/>
                    <a:pt x="434" y="76"/>
                  </a:cubicBezTo>
                  <a:cubicBezTo>
                    <a:pt x="434" y="77"/>
                    <a:pt x="433" y="77"/>
                    <a:pt x="431" y="77"/>
                  </a:cubicBezTo>
                  <a:cubicBezTo>
                    <a:pt x="429" y="76"/>
                    <a:pt x="428" y="77"/>
                    <a:pt x="426" y="76"/>
                  </a:cubicBezTo>
                  <a:cubicBezTo>
                    <a:pt x="427" y="75"/>
                    <a:pt x="424" y="75"/>
                    <a:pt x="423" y="75"/>
                  </a:cubicBezTo>
                  <a:cubicBezTo>
                    <a:pt x="425" y="74"/>
                    <a:pt x="425" y="75"/>
                    <a:pt x="427" y="75"/>
                  </a:cubicBezTo>
                  <a:cubicBezTo>
                    <a:pt x="426" y="73"/>
                    <a:pt x="424" y="75"/>
                    <a:pt x="422" y="75"/>
                  </a:cubicBezTo>
                  <a:cubicBezTo>
                    <a:pt x="422" y="74"/>
                    <a:pt x="422" y="74"/>
                    <a:pt x="423" y="73"/>
                  </a:cubicBezTo>
                  <a:cubicBezTo>
                    <a:pt x="421" y="73"/>
                    <a:pt x="420" y="74"/>
                    <a:pt x="420" y="74"/>
                  </a:cubicBezTo>
                  <a:cubicBezTo>
                    <a:pt x="423" y="74"/>
                    <a:pt x="420" y="77"/>
                    <a:pt x="416" y="76"/>
                  </a:cubicBezTo>
                  <a:cubicBezTo>
                    <a:pt x="415" y="75"/>
                    <a:pt x="415" y="75"/>
                    <a:pt x="415" y="74"/>
                  </a:cubicBezTo>
                  <a:cubicBezTo>
                    <a:pt x="414" y="74"/>
                    <a:pt x="414" y="75"/>
                    <a:pt x="413" y="75"/>
                  </a:cubicBezTo>
                  <a:cubicBezTo>
                    <a:pt x="413" y="74"/>
                    <a:pt x="410" y="74"/>
                    <a:pt x="410" y="73"/>
                  </a:cubicBezTo>
                  <a:cubicBezTo>
                    <a:pt x="407" y="73"/>
                    <a:pt x="407" y="73"/>
                    <a:pt x="406" y="74"/>
                  </a:cubicBezTo>
                  <a:cubicBezTo>
                    <a:pt x="407" y="75"/>
                    <a:pt x="408" y="74"/>
                    <a:pt x="409" y="74"/>
                  </a:cubicBezTo>
                  <a:cubicBezTo>
                    <a:pt x="409" y="75"/>
                    <a:pt x="406" y="76"/>
                    <a:pt x="405" y="75"/>
                  </a:cubicBezTo>
                  <a:cubicBezTo>
                    <a:pt x="405" y="74"/>
                    <a:pt x="406" y="73"/>
                    <a:pt x="403" y="73"/>
                  </a:cubicBezTo>
                  <a:cubicBezTo>
                    <a:pt x="405" y="75"/>
                    <a:pt x="402" y="73"/>
                    <a:pt x="401" y="74"/>
                  </a:cubicBezTo>
                  <a:cubicBezTo>
                    <a:pt x="402" y="74"/>
                    <a:pt x="404" y="75"/>
                    <a:pt x="404" y="76"/>
                  </a:cubicBezTo>
                  <a:cubicBezTo>
                    <a:pt x="400" y="76"/>
                    <a:pt x="398" y="76"/>
                    <a:pt x="396" y="76"/>
                  </a:cubicBezTo>
                  <a:cubicBezTo>
                    <a:pt x="398" y="75"/>
                    <a:pt x="401" y="75"/>
                    <a:pt x="401" y="75"/>
                  </a:cubicBezTo>
                  <a:cubicBezTo>
                    <a:pt x="398" y="74"/>
                    <a:pt x="394" y="75"/>
                    <a:pt x="391" y="74"/>
                  </a:cubicBezTo>
                  <a:cubicBezTo>
                    <a:pt x="394" y="75"/>
                    <a:pt x="394" y="73"/>
                    <a:pt x="396" y="73"/>
                  </a:cubicBezTo>
                  <a:cubicBezTo>
                    <a:pt x="396" y="73"/>
                    <a:pt x="397" y="74"/>
                    <a:pt x="399" y="73"/>
                  </a:cubicBezTo>
                  <a:cubicBezTo>
                    <a:pt x="399" y="72"/>
                    <a:pt x="399" y="73"/>
                    <a:pt x="401" y="73"/>
                  </a:cubicBezTo>
                  <a:cubicBezTo>
                    <a:pt x="401" y="72"/>
                    <a:pt x="402" y="72"/>
                    <a:pt x="403" y="72"/>
                  </a:cubicBezTo>
                  <a:cubicBezTo>
                    <a:pt x="405" y="73"/>
                    <a:pt x="404" y="73"/>
                    <a:pt x="407" y="73"/>
                  </a:cubicBezTo>
                  <a:cubicBezTo>
                    <a:pt x="406" y="72"/>
                    <a:pt x="404" y="72"/>
                    <a:pt x="402" y="71"/>
                  </a:cubicBezTo>
                  <a:cubicBezTo>
                    <a:pt x="403" y="72"/>
                    <a:pt x="401" y="72"/>
                    <a:pt x="400" y="73"/>
                  </a:cubicBezTo>
                  <a:cubicBezTo>
                    <a:pt x="399" y="72"/>
                    <a:pt x="399" y="72"/>
                    <a:pt x="398" y="71"/>
                  </a:cubicBezTo>
                  <a:cubicBezTo>
                    <a:pt x="398" y="72"/>
                    <a:pt x="398" y="73"/>
                    <a:pt x="396" y="73"/>
                  </a:cubicBezTo>
                  <a:cubicBezTo>
                    <a:pt x="394" y="72"/>
                    <a:pt x="397" y="72"/>
                    <a:pt x="395" y="71"/>
                  </a:cubicBezTo>
                  <a:cubicBezTo>
                    <a:pt x="395" y="72"/>
                    <a:pt x="394" y="72"/>
                    <a:pt x="393" y="73"/>
                  </a:cubicBezTo>
                  <a:cubicBezTo>
                    <a:pt x="393" y="72"/>
                    <a:pt x="389" y="72"/>
                    <a:pt x="390" y="71"/>
                  </a:cubicBezTo>
                  <a:cubicBezTo>
                    <a:pt x="387" y="72"/>
                    <a:pt x="383" y="73"/>
                    <a:pt x="379" y="72"/>
                  </a:cubicBezTo>
                  <a:cubicBezTo>
                    <a:pt x="380" y="71"/>
                    <a:pt x="382" y="72"/>
                    <a:pt x="382" y="71"/>
                  </a:cubicBezTo>
                  <a:cubicBezTo>
                    <a:pt x="381" y="71"/>
                    <a:pt x="381" y="71"/>
                    <a:pt x="382" y="71"/>
                  </a:cubicBezTo>
                  <a:cubicBezTo>
                    <a:pt x="383" y="71"/>
                    <a:pt x="382" y="72"/>
                    <a:pt x="384" y="72"/>
                  </a:cubicBezTo>
                  <a:cubicBezTo>
                    <a:pt x="385" y="70"/>
                    <a:pt x="390" y="70"/>
                    <a:pt x="392" y="69"/>
                  </a:cubicBezTo>
                  <a:cubicBezTo>
                    <a:pt x="392" y="70"/>
                    <a:pt x="394" y="70"/>
                    <a:pt x="395" y="70"/>
                  </a:cubicBezTo>
                  <a:cubicBezTo>
                    <a:pt x="394" y="69"/>
                    <a:pt x="398" y="69"/>
                    <a:pt x="395" y="69"/>
                  </a:cubicBezTo>
                  <a:cubicBezTo>
                    <a:pt x="394" y="70"/>
                    <a:pt x="393" y="68"/>
                    <a:pt x="392" y="69"/>
                  </a:cubicBezTo>
                  <a:cubicBezTo>
                    <a:pt x="391" y="70"/>
                    <a:pt x="387" y="69"/>
                    <a:pt x="384" y="70"/>
                  </a:cubicBezTo>
                  <a:cubicBezTo>
                    <a:pt x="384" y="69"/>
                    <a:pt x="384" y="69"/>
                    <a:pt x="385" y="69"/>
                  </a:cubicBezTo>
                  <a:cubicBezTo>
                    <a:pt x="385" y="69"/>
                    <a:pt x="387" y="69"/>
                    <a:pt x="387" y="68"/>
                  </a:cubicBezTo>
                  <a:cubicBezTo>
                    <a:pt x="386" y="68"/>
                    <a:pt x="385" y="68"/>
                    <a:pt x="383" y="69"/>
                  </a:cubicBezTo>
                  <a:cubicBezTo>
                    <a:pt x="383" y="69"/>
                    <a:pt x="382" y="69"/>
                    <a:pt x="381" y="69"/>
                  </a:cubicBezTo>
                  <a:cubicBezTo>
                    <a:pt x="382" y="70"/>
                    <a:pt x="381" y="70"/>
                    <a:pt x="380" y="71"/>
                  </a:cubicBezTo>
                  <a:cubicBezTo>
                    <a:pt x="379" y="70"/>
                    <a:pt x="381" y="70"/>
                    <a:pt x="379" y="70"/>
                  </a:cubicBezTo>
                  <a:cubicBezTo>
                    <a:pt x="378" y="71"/>
                    <a:pt x="376" y="72"/>
                    <a:pt x="375" y="73"/>
                  </a:cubicBezTo>
                  <a:cubicBezTo>
                    <a:pt x="375" y="72"/>
                    <a:pt x="373" y="72"/>
                    <a:pt x="373" y="72"/>
                  </a:cubicBezTo>
                  <a:cubicBezTo>
                    <a:pt x="374" y="72"/>
                    <a:pt x="374" y="72"/>
                    <a:pt x="374" y="72"/>
                  </a:cubicBezTo>
                  <a:cubicBezTo>
                    <a:pt x="371" y="72"/>
                    <a:pt x="375" y="70"/>
                    <a:pt x="373" y="71"/>
                  </a:cubicBezTo>
                  <a:cubicBezTo>
                    <a:pt x="372" y="73"/>
                    <a:pt x="371" y="71"/>
                    <a:pt x="368" y="73"/>
                  </a:cubicBezTo>
                  <a:cubicBezTo>
                    <a:pt x="369" y="72"/>
                    <a:pt x="369" y="72"/>
                    <a:pt x="367" y="72"/>
                  </a:cubicBezTo>
                  <a:cubicBezTo>
                    <a:pt x="371" y="71"/>
                    <a:pt x="368" y="72"/>
                    <a:pt x="368" y="71"/>
                  </a:cubicBezTo>
                  <a:cubicBezTo>
                    <a:pt x="369" y="71"/>
                    <a:pt x="369" y="71"/>
                    <a:pt x="369" y="70"/>
                  </a:cubicBezTo>
                  <a:cubicBezTo>
                    <a:pt x="368" y="71"/>
                    <a:pt x="372" y="71"/>
                    <a:pt x="372" y="70"/>
                  </a:cubicBezTo>
                  <a:cubicBezTo>
                    <a:pt x="370" y="70"/>
                    <a:pt x="371" y="69"/>
                    <a:pt x="371" y="69"/>
                  </a:cubicBezTo>
                  <a:cubicBezTo>
                    <a:pt x="369" y="70"/>
                    <a:pt x="367" y="70"/>
                    <a:pt x="366" y="71"/>
                  </a:cubicBezTo>
                  <a:cubicBezTo>
                    <a:pt x="363" y="71"/>
                    <a:pt x="360" y="71"/>
                    <a:pt x="361" y="70"/>
                  </a:cubicBezTo>
                  <a:cubicBezTo>
                    <a:pt x="362" y="70"/>
                    <a:pt x="362" y="70"/>
                    <a:pt x="363" y="70"/>
                  </a:cubicBezTo>
                  <a:cubicBezTo>
                    <a:pt x="366" y="69"/>
                    <a:pt x="369" y="69"/>
                    <a:pt x="370" y="68"/>
                  </a:cubicBezTo>
                  <a:cubicBezTo>
                    <a:pt x="369" y="69"/>
                    <a:pt x="368" y="67"/>
                    <a:pt x="369" y="67"/>
                  </a:cubicBezTo>
                  <a:cubicBezTo>
                    <a:pt x="372" y="67"/>
                    <a:pt x="375" y="67"/>
                    <a:pt x="374" y="66"/>
                  </a:cubicBezTo>
                  <a:cubicBezTo>
                    <a:pt x="376" y="68"/>
                    <a:pt x="380" y="67"/>
                    <a:pt x="381" y="68"/>
                  </a:cubicBezTo>
                  <a:cubicBezTo>
                    <a:pt x="383" y="68"/>
                    <a:pt x="383" y="67"/>
                    <a:pt x="384" y="67"/>
                  </a:cubicBezTo>
                  <a:cubicBezTo>
                    <a:pt x="384" y="67"/>
                    <a:pt x="387" y="67"/>
                    <a:pt x="388" y="67"/>
                  </a:cubicBezTo>
                  <a:cubicBezTo>
                    <a:pt x="387" y="68"/>
                    <a:pt x="389" y="68"/>
                    <a:pt x="389" y="69"/>
                  </a:cubicBezTo>
                  <a:cubicBezTo>
                    <a:pt x="389" y="68"/>
                    <a:pt x="394" y="69"/>
                    <a:pt x="392" y="68"/>
                  </a:cubicBezTo>
                  <a:cubicBezTo>
                    <a:pt x="391" y="68"/>
                    <a:pt x="391" y="68"/>
                    <a:pt x="390" y="68"/>
                  </a:cubicBezTo>
                  <a:cubicBezTo>
                    <a:pt x="392" y="68"/>
                    <a:pt x="393" y="67"/>
                    <a:pt x="394" y="67"/>
                  </a:cubicBezTo>
                  <a:cubicBezTo>
                    <a:pt x="394" y="66"/>
                    <a:pt x="391" y="67"/>
                    <a:pt x="392" y="65"/>
                  </a:cubicBezTo>
                  <a:cubicBezTo>
                    <a:pt x="393" y="65"/>
                    <a:pt x="394" y="65"/>
                    <a:pt x="395" y="66"/>
                  </a:cubicBezTo>
                  <a:cubicBezTo>
                    <a:pt x="393" y="66"/>
                    <a:pt x="397" y="66"/>
                    <a:pt x="397" y="67"/>
                  </a:cubicBezTo>
                  <a:cubicBezTo>
                    <a:pt x="400" y="66"/>
                    <a:pt x="400" y="67"/>
                    <a:pt x="404" y="66"/>
                  </a:cubicBezTo>
                  <a:cubicBezTo>
                    <a:pt x="403" y="65"/>
                    <a:pt x="400" y="66"/>
                    <a:pt x="397" y="66"/>
                  </a:cubicBezTo>
                  <a:cubicBezTo>
                    <a:pt x="397" y="65"/>
                    <a:pt x="396" y="64"/>
                    <a:pt x="394" y="64"/>
                  </a:cubicBezTo>
                  <a:cubicBezTo>
                    <a:pt x="392" y="64"/>
                    <a:pt x="390" y="63"/>
                    <a:pt x="390" y="63"/>
                  </a:cubicBezTo>
                  <a:cubicBezTo>
                    <a:pt x="387" y="63"/>
                    <a:pt x="388" y="64"/>
                    <a:pt x="386" y="63"/>
                  </a:cubicBezTo>
                  <a:cubicBezTo>
                    <a:pt x="386" y="65"/>
                    <a:pt x="386" y="65"/>
                    <a:pt x="386" y="65"/>
                  </a:cubicBezTo>
                  <a:cubicBezTo>
                    <a:pt x="388" y="65"/>
                    <a:pt x="387" y="64"/>
                    <a:pt x="390" y="64"/>
                  </a:cubicBezTo>
                  <a:cubicBezTo>
                    <a:pt x="391" y="64"/>
                    <a:pt x="393" y="64"/>
                    <a:pt x="393" y="64"/>
                  </a:cubicBezTo>
                  <a:cubicBezTo>
                    <a:pt x="391" y="65"/>
                    <a:pt x="390" y="65"/>
                    <a:pt x="387" y="65"/>
                  </a:cubicBezTo>
                  <a:cubicBezTo>
                    <a:pt x="388" y="64"/>
                    <a:pt x="384" y="65"/>
                    <a:pt x="384" y="65"/>
                  </a:cubicBezTo>
                  <a:cubicBezTo>
                    <a:pt x="385" y="67"/>
                    <a:pt x="390" y="65"/>
                    <a:pt x="393" y="67"/>
                  </a:cubicBezTo>
                  <a:cubicBezTo>
                    <a:pt x="389" y="67"/>
                    <a:pt x="384" y="67"/>
                    <a:pt x="380" y="65"/>
                  </a:cubicBezTo>
                  <a:cubicBezTo>
                    <a:pt x="379" y="65"/>
                    <a:pt x="381" y="65"/>
                    <a:pt x="380" y="65"/>
                  </a:cubicBezTo>
                  <a:cubicBezTo>
                    <a:pt x="380" y="65"/>
                    <a:pt x="378" y="65"/>
                    <a:pt x="378" y="66"/>
                  </a:cubicBezTo>
                  <a:cubicBezTo>
                    <a:pt x="380" y="65"/>
                    <a:pt x="382" y="66"/>
                    <a:pt x="381" y="66"/>
                  </a:cubicBezTo>
                  <a:cubicBezTo>
                    <a:pt x="379" y="66"/>
                    <a:pt x="376" y="66"/>
                    <a:pt x="375" y="66"/>
                  </a:cubicBezTo>
                  <a:cubicBezTo>
                    <a:pt x="375" y="65"/>
                    <a:pt x="377" y="65"/>
                    <a:pt x="377" y="65"/>
                  </a:cubicBezTo>
                  <a:cubicBezTo>
                    <a:pt x="376" y="65"/>
                    <a:pt x="376" y="64"/>
                    <a:pt x="375" y="64"/>
                  </a:cubicBezTo>
                  <a:cubicBezTo>
                    <a:pt x="375" y="65"/>
                    <a:pt x="373" y="66"/>
                    <a:pt x="371" y="66"/>
                  </a:cubicBezTo>
                  <a:cubicBezTo>
                    <a:pt x="375" y="65"/>
                    <a:pt x="364" y="66"/>
                    <a:pt x="367" y="64"/>
                  </a:cubicBezTo>
                  <a:cubicBezTo>
                    <a:pt x="365" y="65"/>
                    <a:pt x="365" y="65"/>
                    <a:pt x="362" y="65"/>
                  </a:cubicBezTo>
                  <a:cubicBezTo>
                    <a:pt x="363" y="64"/>
                    <a:pt x="361" y="65"/>
                    <a:pt x="360" y="65"/>
                  </a:cubicBezTo>
                  <a:cubicBezTo>
                    <a:pt x="363" y="64"/>
                    <a:pt x="368" y="63"/>
                    <a:pt x="372" y="63"/>
                  </a:cubicBezTo>
                  <a:cubicBezTo>
                    <a:pt x="376" y="62"/>
                    <a:pt x="379" y="62"/>
                    <a:pt x="381" y="63"/>
                  </a:cubicBezTo>
                  <a:cubicBezTo>
                    <a:pt x="385" y="62"/>
                    <a:pt x="387" y="62"/>
                    <a:pt x="390" y="62"/>
                  </a:cubicBezTo>
                  <a:cubicBezTo>
                    <a:pt x="389" y="62"/>
                    <a:pt x="390" y="61"/>
                    <a:pt x="390" y="61"/>
                  </a:cubicBezTo>
                  <a:cubicBezTo>
                    <a:pt x="388" y="61"/>
                    <a:pt x="388" y="60"/>
                    <a:pt x="386" y="60"/>
                  </a:cubicBezTo>
                  <a:cubicBezTo>
                    <a:pt x="387" y="61"/>
                    <a:pt x="387" y="61"/>
                    <a:pt x="387" y="62"/>
                  </a:cubicBezTo>
                  <a:cubicBezTo>
                    <a:pt x="385" y="62"/>
                    <a:pt x="383" y="63"/>
                    <a:pt x="382" y="62"/>
                  </a:cubicBezTo>
                  <a:cubicBezTo>
                    <a:pt x="382" y="62"/>
                    <a:pt x="384" y="61"/>
                    <a:pt x="386" y="61"/>
                  </a:cubicBezTo>
                  <a:cubicBezTo>
                    <a:pt x="385" y="60"/>
                    <a:pt x="381" y="59"/>
                    <a:pt x="378" y="60"/>
                  </a:cubicBezTo>
                  <a:cubicBezTo>
                    <a:pt x="380" y="60"/>
                    <a:pt x="381" y="60"/>
                    <a:pt x="381" y="61"/>
                  </a:cubicBezTo>
                  <a:cubicBezTo>
                    <a:pt x="372" y="61"/>
                    <a:pt x="361" y="64"/>
                    <a:pt x="360" y="61"/>
                  </a:cubicBezTo>
                  <a:cubicBezTo>
                    <a:pt x="359" y="62"/>
                    <a:pt x="356" y="60"/>
                    <a:pt x="355" y="62"/>
                  </a:cubicBezTo>
                  <a:cubicBezTo>
                    <a:pt x="356" y="62"/>
                    <a:pt x="357" y="61"/>
                    <a:pt x="357" y="62"/>
                  </a:cubicBezTo>
                  <a:cubicBezTo>
                    <a:pt x="354" y="63"/>
                    <a:pt x="358" y="62"/>
                    <a:pt x="358" y="63"/>
                  </a:cubicBezTo>
                  <a:cubicBezTo>
                    <a:pt x="353" y="64"/>
                    <a:pt x="353" y="64"/>
                    <a:pt x="353" y="64"/>
                  </a:cubicBezTo>
                  <a:cubicBezTo>
                    <a:pt x="354" y="65"/>
                    <a:pt x="357" y="64"/>
                    <a:pt x="358" y="65"/>
                  </a:cubicBezTo>
                  <a:cubicBezTo>
                    <a:pt x="355" y="65"/>
                    <a:pt x="351" y="64"/>
                    <a:pt x="348" y="64"/>
                  </a:cubicBezTo>
                  <a:cubicBezTo>
                    <a:pt x="346" y="64"/>
                    <a:pt x="343" y="65"/>
                    <a:pt x="343" y="66"/>
                  </a:cubicBezTo>
                  <a:cubicBezTo>
                    <a:pt x="342" y="67"/>
                    <a:pt x="342" y="67"/>
                    <a:pt x="342" y="67"/>
                  </a:cubicBezTo>
                  <a:cubicBezTo>
                    <a:pt x="341" y="66"/>
                    <a:pt x="344" y="65"/>
                    <a:pt x="341" y="65"/>
                  </a:cubicBezTo>
                  <a:cubicBezTo>
                    <a:pt x="341" y="66"/>
                    <a:pt x="341" y="66"/>
                    <a:pt x="339" y="67"/>
                  </a:cubicBezTo>
                  <a:cubicBezTo>
                    <a:pt x="339" y="66"/>
                    <a:pt x="336" y="68"/>
                    <a:pt x="334" y="67"/>
                  </a:cubicBezTo>
                  <a:cubicBezTo>
                    <a:pt x="336" y="65"/>
                    <a:pt x="342" y="64"/>
                    <a:pt x="347" y="63"/>
                  </a:cubicBezTo>
                  <a:cubicBezTo>
                    <a:pt x="347" y="63"/>
                    <a:pt x="347" y="63"/>
                    <a:pt x="348" y="63"/>
                  </a:cubicBezTo>
                  <a:cubicBezTo>
                    <a:pt x="349" y="61"/>
                    <a:pt x="345" y="62"/>
                    <a:pt x="346" y="61"/>
                  </a:cubicBezTo>
                  <a:cubicBezTo>
                    <a:pt x="348" y="61"/>
                    <a:pt x="347" y="61"/>
                    <a:pt x="349" y="60"/>
                  </a:cubicBezTo>
                  <a:cubicBezTo>
                    <a:pt x="350" y="61"/>
                    <a:pt x="352" y="61"/>
                    <a:pt x="355" y="60"/>
                  </a:cubicBezTo>
                  <a:cubicBezTo>
                    <a:pt x="354" y="59"/>
                    <a:pt x="352" y="61"/>
                    <a:pt x="351" y="60"/>
                  </a:cubicBezTo>
                  <a:cubicBezTo>
                    <a:pt x="354" y="59"/>
                    <a:pt x="357" y="59"/>
                    <a:pt x="359" y="58"/>
                  </a:cubicBezTo>
                  <a:cubicBezTo>
                    <a:pt x="360" y="58"/>
                    <a:pt x="362" y="58"/>
                    <a:pt x="363" y="58"/>
                  </a:cubicBezTo>
                  <a:cubicBezTo>
                    <a:pt x="364" y="58"/>
                    <a:pt x="366" y="58"/>
                    <a:pt x="368" y="57"/>
                  </a:cubicBezTo>
                  <a:cubicBezTo>
                    <a:pt x="368" y="56"/>
                    <a:pt x="371" y="56"/>
                    <a:pt x="371" y="55"/>
                  </a:cubicBezTo>
                  <a:cubicBezTo>
                    <a:pt x="372" y="56"/>
                    <a:pt x="374" y="56"/>
                    <a:pt x="371" y="57"/>
                  </a:cubicBezTo>
                  <a:cubicBezTo>
                    <a:pt x="374" y="57"/>
                    <a:pt x="376" y="56"/>
                    <a:pt x="374" y="56"/>
                  </a:cubicBezTo>
                  <a:cubicBezTo>
                    <a:pt x="373" y="56"/>
                    <a:pt x="376" y="55"/>
                    <a:pt x="372" y="55"/>
                  </a:cubicBezTo>
                  <a:cubicBezTo>
                    <a:pt x="373" y="54"/>
                    <a:pt x="374" y="54"/>
                    <a:pt x="376" y="54"/>
                  </a:cubicBezTo>
                  <a:cubicBezTo>
                    <a:pt x="378" y="54"/>
                    <a:pt x="376" y="54"/>
                    <a:pt x="376" y="55"/>
                  </a:cubicBezTo>
                  <a:cubicBezTo>
                    <a:pt x="379" y="55"/>
                    <a:pt x="379" y="55"/>
                    <a:pt x="381" y="55"/>
                  </a:cubicBezTo>
                  <a:cubicBezTo>
                    <a:pt x="383" y="54"/>
                    <a:pt x="380" y="54"/>
                    <a:pt x="382" y="53"/>
                  </a:cubicBezTo>
                  <a:cubicBezTo>
                    <a:pt x="383" y="54"/>
                    <a:pt x="385" y="54"/>
                    <a:pt x="387" y="54"/>
                  </a:cubicBezTo>
                  <a:cubicBezTo>
                    <a:pt x="389" y="53"/>
                    <a:pt x="391" y="53"/>
                    <a:pt x="394" y="53"/>
                  </a:cubicBezTo>
                  <a:cubicBezTo>
                    <a:pt x="396" y="53"/>
                    <a:pt x="399" y="53"/>
                    <a:pt x="401" y="53"/>
                  </a:cubicBezTo>
                  <a:cubicBezTo>
                    <a:pt x="401" y="53"/>
                    <a:pt x="403" y="55"/>
                    <a:pt x="404" y="54"/>
                  </a:cubicBezTo>
                  <a:cubicBezTo>
                    <a:pt x="402" y="53"/>
                    <a:pt x="402" y="53"/>
                    <a:pt x="401" y="52"/>
                  </a:cubicBezTo>
                  <a:cubicBezTo>
                    <a:pt x="404" y="53"/>
                    <a:pt x="404" y="53"/>
                    <a:pt x="407" y="52"/>
                  </a:cubicBezTo>
                  <a:cubicBezTo>
                    <a:pt x="407" y="54"/>
                    <a:pt x="411" y="52"/>
                    <a:pt x="412" y="53"/>
                  </a:cubicBezTo>
                  <a:cubicBezTo>
                    <a:pt x="413" y="53"/>
                    <a:pt x="411" y="52"/>
                    <a:pt x="413" y="52"/>
                  </a:cubicBezTo>
                  <a:cubicBezTo>
                    <a:pt x="414" y="52"/>
                    <a:pt x="414" y="52"/>
                    <a:pt x="414" y="52"/>
                  </a:cubicBezTo>
                  <a:cubicBezTo>
                    <a:pt x="414" y="53"/>
                    <a:pt x="413" y="53"/>
                    <a:pt x="413" y="54"/>
                  </a:cubicBezTo>
                  <a:cubicBezTo>
                    <a:pt x="416" y="55"/>
                    <a:pt x="413" y="53"/>
                    <a:pt x="416" y="54"/>
                  </a:cubicBezTo>
                  <a:cubicBezTo>
                    <a:pt x="416" y="53"/>
                    <a:pt x="415" y="53"/>
                    <a:pt x="415" y="52"/>
                  </a:cubicBezTo>
                  <a:cubicBezTo>
                    <a:pt x="418" y="52"/>
                    <a:pt x="422" y="51"/>
                    <a:pt x="425" y="53"/>
                  </a:cubicBezTo>
                  <a:cubicBezTo>
                    <a:pt x="426" y="52"/>
                    <a:pt x="428" y="52"/>
                    <a:pt x="429" y="52"/>
                  </a:cubicBezTo>
                  <a:cubicBezTo>
                    <a:pt x="430" y="53"/>
                    <a:pt x="429" y="54"/>
                    <a:pt x="431" y="54"/>
                  </a:cubicBezTo>
                  <a:cubicBezTo>
                    <a:pt x="431" y="53"/>
                    <a:pt x="432" y="53"/>
                    <a:pt x="432" y="52"/>
                  </a:cubicBezTo>
                  <a:cubicBezTo>
                    <a:pt x="431" y="52"/>
                    <a:pt x="430" y="52"/>
                    <a:pt x="431" y="52"/>
                  </a:cubicBezTo>
                  <a:cubicBezTo>
                    <a:pt x="433" y="50"/>
                    <a:pt x="440" y="52"/>
                    <a:pt x="444" y="52"/>
                  </a:cubicBezTo>
                  <a:cubicBezTo>
                    <a:pt x="445" y="53"/>
                    <a:pt x="451" y="52"/>
                    <a:pt x="448" y="54"/>
                  </a:cubicBezTo>
                  <a:cubicBezTo>
                    <a:pt x="450" y="54"/>
                    <a:pt x="453" y="54"/>
                    <a:pt x="452" y="55"/>
                  </a:cubicBezTo>
                  <a:cubicBezTo>
                    <a:pt x="451" y="55"/>
                    <a:pt x="450" y="54"/>
                    <a:pt x="448" y="54"/>
                  </a:cubicBezTo>
                  <a:cubicBezTo>
                    <a:pt x="448" y="55"/>
                    <a:pt x="446" y="55"/>
                    <a:pt x="446" y="55"/>
                  </a:cubicBezTo>
                  <a:cubicBezTo>
                    <a:pt x="449" y="56"/>
                    <a:pt x="445" y="56"/>
                    <a:pt x="448" y="56"/>
                  </a:cubicBezTo>
                  <a:cubicBezTo>
                    <a:pt x="450" y="57"/>
                    <a:pt x="446" y="55"/>
                    <a:pt x="449" y="55"/>
                  </a:cubicBezTo>
                  <a:cubicBezTo>
                    <a:pt x="450" y="55"/>
                    <a:pt x="451" y="55"/>
                    <a:pt x="452" y="56"/>
                  </a:cubicBezTo>
                  <a:cubicBezTo>
                    <a:pt x="450" y="56"/>
                    <a:pt x="451" y="56"/>
                    <a:pt x="450" y="57"/>
                  </a:cubicBezTo>
                  <a:cubicBezTo>
                    <a:pt x="451" y="57"/>
                    <a:pt x="455" y="58"/>
                    <a:pt x="456" y="58"/>
                  </a:cubicBezTo>
                  <a:cubicBezTo>
                    <a:pt x="455" y="57"/>
                    <a:pt x="452" y="57"/>
                    <a:pt x="452" y="57"/>
                  </a:cubicBezTo>
                  <a:cubicBezTo>
                    <a:pt x="452" y="56"/>
                    <a:pt x="454" y="54"/>
                    <a:pt x="453" y="56"/>
                  </a:cubicBezTo>
                  <a:cubicBezTo>
                    <a:pt x="456" y="56"/>
                    <a:pt x="454" y="54"/>
                    <a:pt x="457" y="55"/>
                  </a:cubicBezTo>
                  <a:cubicBezTo>
                    <a:pt x="457" y="56"/>
                    <a:pt x="456" y="56"/>
                    <a:pt x="457" y="56"/>
                  </a:cubicBezTo>
                  <a:cubicBezTo>
                    <a:pt x="460" y="57"/>
                    <a:pt x="457" y="55"/>
                    <a:pt x="459" y="55"/>
                  </a:cubicBezTo>
                  <a:cubicBezTo>
                    <a:pt x="461" y="56"/>
                    <a:pt x="461" y="57"/>
                    <a:pt x="461" y="57"/>
                  </a:cubicBezTo>
                  <a:cubicBezTo>
                    <a:pt x="464" y="57"/>
                    <a:pt x="470" y="59"/>
                    <a:pt x="466" y="57"/>
                  </a:cubicBezTo>
                  <a:cubicBezTo>
                    <a:pt x="468" y="57"/>
                    <a:pt x="469" y="57"/>
                    <a:pt x="470" y="58"/>
                  </a:cubicBezTo>
                  <a:cubicBezTo>
                    <a:pt x="468" y="58"/>
                    <a:pt x="469" y="58"/>
                    <a:pt x="469" y="59"/>
                  </a:cubicBezTo>
                  <a:cubicBezTo>
                    <a:pt x="473" y="59"/>
                    <a:pt x="475" y="61"/>
                    <a:pt x="478" y="62"/>
                  </a:cubicBezTo>
                  <a:cubicBezTo>
                    <a:pt x="479" y="61"/>
                    <a:pt x="477" y="60"/>
                    <a:pt x="478" y="60"/>
                  </a:cubicBezTo>
                  <a:cubicBezTo>
                    <a:pt x="479" y="61"/>
                    <a:pt x="480" y="60"/>
                    <a:pt x="481" y="61"/>
                  </a:cubicBezTo>
                  <a:cubicBezTo>
                    <a:pt x="481" y="61"/>
                    <a:pt x="481" y="62"/>
                    <a:pt x="482" y="62"/>
                  </a:cubicBezTo>
                  <a:cubicBezTo>
                    <a:pt x="483" y="63"/>
                    <a:pt x="485" y="63"/>
                    <a:pt x="486" y="63"/>
                  </a:cubicBezTo>
                  <a:cubicBezTo>
                    <a:pt x="488" y="64"/>
                    <a:pt x="489" y="64"/>
                    <a:pt x="489" y="65"/>
                  </a:cubicBezTo>
                  <a:cubicBezTo>
                    <a:pt x="488" y="65"/>
                    <a:pt x="485" y="63"/>
                    <a:pt x="485" y="64"/>
                  </a:cubicBezTo>
                  <a:cubicBezTo>
                    <a:pt x="488" y="66"/>
                    <a:pt x="490" y="65"/>
                    <a:pt x="492" y="66"/>
                  </a:cubicBezTo>
                  <a:cubicBezTo>
                    <a:pt x="492" y="65"/>
                    <a:pt x="492" y="65"/>
                    <a:pt x="492" y="65"/>
                  </a:cubicBezTo>
                  <a:cubicBezTo>
                    <a:pt x="495" y="66"/>
                    <a:pt x="498" y="65"/>
                    <a:pt x="498" y="67"/>
                  </a:cubicBezTo>
                  <a:cubicBezTo>
                    <a:pt x="495" y="66"/>
                    <a:pt x="492" y="67"/>
                    <a:pt x="493" y="68"/>
                  </a:cubicBezTo>
                  <a:cubicBezTo>
                    <a:pt x="495" y="69"/>
                    <a:pt x="498" y="69"/>
                    <a:pt x="499" y="70"/>
                  </a:cubicBezTo>
                  <a:cubicBezTo>
                    <a:pt x="501" y="70"/>
                    <a:pt x="498" y="69"/>
                    <a:pt x="500" y="69"/>
                  </a:cubicBezTo>
                  <a:cubicBezTo>
                    <a:pt x="502" y="70"/>
                    <a:pt x="508" y="71"/>
                    <a:pt x="511" y="72"/>
                  </a:cubicBezTo>
                  <a:cubicBezTo>
                    <a:pt x="511" y="72"/>
                    <a:pt x="508" y="71"/>
                    <a:pt x="508" y="70"/>
                  </a:cubicBezTo>
                  <a:cubicBezTo>
                    <a:pt x="511" y="70"/>
                    <a:pt x="513" y="72"/>
                    <a:pt x="516" y="73"/>
                  </a:cubicBezTo>
                  <a:cubicBezTo>
                    <a:pt x="518" y="74"/>
                    <a:pt x="520" y="75"/>
                    <a:pt x="522" y="76"/>
                  </a:cubicBezTo>
                  <a:cubicBezTo>
                    <a:pt x="521" y="75"/>
                    <a:pt x="519" y="74"/>
                    <a:pt x="518" y="73"/>
                  </a:cubicBezTo>
                  <a:cubicBezTo>
                    <a:pt x="522" y="74"/>
                    <a:pt x="524" y="76"/>
                    <a:pt x="529" y="78"/>
                  </a:cubicBezTo>
                  <a:cubicBezTo>
                    <a:pt x="528" y="78"/>
                    <a:pt x="528" y="79"/>
                    <a:pt x="527" y="79"/>
                  </a:cubicBezTo>
                  <a:cubicBezTo>
                    <a:pt x="530" y="81"/>
                    <a:pt x="531" y="80"/>
                    <a:pt x="532" y="80"/>
                  </a:cubicBezTo>
                  <a:cubicBezTo>
                    <a:pt x="531" y="79"/>
                    <a:pt x="530" y="79"/>
                    <a:pt x="529" y="78"/>
                  </a:cubicBezTo>
                  <a:cubicBezTo>
                    <a:pt x="530" y="79"/>
                    <a:pt x="530" y="78"/>
                    <a:pt x="531" y="78"/>
                  </a:cubicBezTo>
                  <a:cubicBezTo>
                    <a:pt x="533" y="79"/>
                    <a:pt x="536" y="83"/>
                    <a:pt x="537" y="84"/>
                  </a:cubicBezTo>
                  <a:cubicBezTo>
                    <a:pt x="538" y="82"/>
                    <a:pt x="535" y="81"/>
                    <a:pt x="533" y="79"/>
                  </a:cubicBezTo>
                  <a:cubicBezTo>
                    <a:pt x="537" y="80"/>
                    <a:pt x="537" y="82"/>
                    <a:pt x="540" y="83"/>
                  </a:cubicBezTo>
                  <a:cubicBezTo>
                    <a:pt x="540" y="82"/>
                    <a:pt x="537" y="81"/>
                    <a:pt x="538" y="80"/>
                  </a:cubicBezTo>
                  <a:cubicBezTo>
                    <a:pt x="535" y="79"/>
                    <a:pt x="532" y="78"/>
                    <a:pt x="530" y="77"/>
                  </a:cubicBezTo>
                  <a:cubicBezTo>
                    <a:pt x="527" y="76"/>
                    <a:pt x="525" y="75"/>
                    <a:pt x="523" y="73"/>
                  </a:cubicBezTo>
                  <a:cubicBezTo>
                    <a:pt x="527" y="76"/>
                    <a:pt x="525" y="74"/>
                    <a:pt x="527" y="74"/>
                  </a:cubicBezTo>
                  <a:cubicBezTo>
                    <a:pt x="529" y="75"/>
                    <a:pt x="532" y="77"/>
                    <a:pt x="533" y="78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35" y="77"/>
                    <a:pt x="538" y="80"/>
                    <a:pt x="538" y="79"/>
                  </a:cubicBezTo>
                  <a:cubicBezTo>
                    <a:pt x="537" y="79"/>
                    <a:pt x="536" y="78"/>
                    <a:pt x="536" y="78"/>
                  </a:cubicBezTo>
                  <a:cubicBezTo>
                    <a:pt x="542" y="80"/>
                    <a:pt x="545" y="82"/>
                    <a:pt x="549" y="83"/>
                  </a:cubicBezTo>
                  <a:cubicBezTo>
                    <a:pt x="548" y="85"/>
                    <a:pt x="559" y="88"/>
                    <a:pt x="558" y="90"/>
                  </a:cubicBezTo>
                  <a:cubicBezTo>
                    <a:pt x="552" y="87"/>
                    <a:pt x="549" y="85"/>
                    <a:pt x="544" y="83"/>
                  </a:cubicBezTo>
                  <a:cubicBezTo>
                    <a:pt x="545" y="84"/>
                    <a:pt x="542" y="82"/>
                    <a:pt x="541" y="82"/>
                  </a:cubicBezTo>
                  <a:cubicBezTo>
                    <a:pt x="544" y="85"/>
                    <a:pt x="549" y="86"/>
                    <a:pt x="553" y="87"/>
                  </a:cubicBezTo>
                  <a:cubicBezTo>
                    <a:pt x="552" y="88"/>
                    <a:pt x="553" y="88"/>
                    <a:pt x="553" y="88"/>
                  </a:cubicBezTo>
                  <a:cubicBezTo>
                    <a:pt x="551" y="87"/>
                    <a:pt x="550" y="87"/>
                    <a:pt x="548" y="86"/>
                  </a:cubicBezTo>
                  <a:cubicBezTo>
                    <a:pt x="548" y="87"/>
                    <a:pt x="547" y="88"/>
                    <a:pt x="549" y="88"/>
                  </a:cubicBezTo>
                  <a:cubicBezTo>
                    <a:pt x="549" y="88"/>
                    <a:pt x="549" y="87"/>
                    <a:pt x="549" y="87"/>
                  </a:cubicBezTo>
                  <a:cubicBezTo>
                    <a:pt x="551" y="88"/>
                    <a:pt x="552" y="89"/>
                    <a:pt x="554" y="90"/>
                  </a:cubicBezTo>
                  <a:cubicBezTo>
                    <a:pt x="555" y="92"/>
                    <a:pt x="553" y="91"/>
                    <a:pt x="552" y="93"/>
                  </a:cubicBezTo>
                  <a:cubicBezTo>
                    <a:pt x="551" y="93"/>
                    <a:pt x="551" y="92"/>
                    <a:pt x="550" y="92"/>
                  </a:cubicBezTo>
                  <a:cubicBezTo>
                    <a:pt x="550" y="94"/>
                    <a:pt x="546" y="92"/>
                    <a:pt x="543" y="92"/>
                  </a:cubicBezTo>
                  <a:cubicBezTo>
                    <a:pt x="545" y="94"/>
                    <a:pt x="546" y="92"/>
                    <a:pt x="549" y="94"/>
                  </a:cubicBezTo>
                  <a:cubicBezTo>
                    <a:pt x="549" y="95"/>
                    <a:pt x="548" y="94"/>
                    <a:pt x="549" y="95"/>
                  </a:cubicBezTo>
                  <a:cubicBezTo>
                    <a:pt x="549" y="94"/>
                    <a:pt x="552" y="97"/>
                    <a:pt x="552" y="95"/>
                  </a:cubicBezTo>
                  <a:cubicBezTo>
                    <a:pt x="550" y="94"/>
                    <a:pt x="549" y="94"/>
                    <a:pt x="549" y="93"/>
                  </a:cubicBezTo>
                  <a:cubicBezTo>
                    <a:pt x="550" y="93"/>
                    <a:pt x="550" y="93"/>
                    <a:pt x="550" y="93"/>
                  </a:cubicBezTo>
                  <a:cubicBezTo>
                    <a:pt x="553" y="94"/>
                    <a:pt x="552" y="95"/>
                    <a:pt x="553" y="95"/>
                  </a:cubicBezTo>
                  <a:cubicBezTo>
                    <a:pt x="554" y="95"/>
                    <a:pt x="554" y="95"/>
                    <a:pt x="554" y="95"/>
                  </a:cubicBezTo>
                  <a:cubicBezTo>
                    <a:pt x="555" y="94"/>
                    <a:pt x="552" y="94"/>
                    <a:pt x="553" y="93"/>
                  </a:cubicBezTo>
                  <a:cubicBezTo>
                    <a:pt x="554" y="93"/>
                    <a:pt x="555" y="92"/>
                    <a:pt x="556" y="92"/>
                  </a:cubicBezTo>
                  <a:cubicBezTo>
                    <a:pt x="557" y="91"/>
                    <a:pt x="558" y="91"/>
                    <a:pt x="560" y="93"/>
                  </a:cubicBezTo>
                  <a:cubicBezTo>
                    <a:pt x="561" y="96"/>
                    <a:pt x="564" y="96"/>
                    <a:pt x="568" y="98"/>
                  </a:cubicBezTo>
                  <a:cubicBezTo>
                    <a:pt x="567" y="99"/>
                    <a:pt x="567" y="99"/>
                    <a:pt x="567" y="99"/>
                  </a:cubicBezTo>
                  <a:cubicBezTo>
                    <a:pt x="568" y="99"/>
                    <a:pt x="573" y="104"/>
                    <a:pt x="573" y="103"/>
                  </a:cubicBezTo>
                  <a:cubicBezTo>
                    <a:pt x="574" y="102"/>
                    <a:pt x="572" y="102"/>
                    <a:pt x="570" y="101"/>
                  </a:cubicBezTo>
                  <a:cubicBezTo>
                    <a:pt x="571" y="100"/>
                    <a:pt x="569" y="99"/>
                    <a:pt x="569" y="98"/>
                  </a:cubicBezTo>
                  <a:cubicBezTo>
                    <a:pt x="575" y="101"/>
                    <a:pt x="575" y="102"/>
                    <a:pt x="575" y="104"/>
                  </a:cubicBezTo>
                  <a:cubicBezTo>
                    <a:pt x="578" y="106"/>
                    <a:pt x="580" y="108"/>
                    <a:pt x="582" y="109"/>
                  </a:cubicBezTo>
                  <a:cubicBezTo>
                    <a:pt x="584" y="111"/>
                    <a:pt x="587" y="113"/>
                    <a:pt x="591" y="116"/>
                  </a:cubicBezTo>
                  <a:cubicBezTo>
                    <a:pt x="592" y="116"/>
                    <a:pt x="590" y="114"/>
                    <a:pt x="591" y="115"/>
                  </a:cubicBezTo>
                  <a:cubicBezTo>
                    <a:pt x="593" y="117"/>
                    <a:pt x="594" y="117"/>
                    <a:pt x="596" y="119"/>
                  </a:cubicBezTo>
                  <a:cubicBezTo>
                    <a:pt x="596" y="119"/>
                    <a:pt x="595" y="119"/>
                    <a:pt x="596" y="120"/>
                  </a:cubicBezTo>
                  <a:cubicBezTo>
                    <a:pt x="599" y="121"/>
                    <a:pt x="599" y="123"/>
                    <a:pt x="600" y="123"/>
                  </a:cubicBezTo>
                  <a:cubicBezTo>
                    <a:pt x="602" y="124"/>
                    <a:pt x="601" y="125"/>
                    <a:pt x="602" y="126"/>
                  </a:cubicBezTo>
                  <a:cubicBezTo>
                    <a:pt x="602" y="126"/>
                    <a:pt x="603" y="125"/>
                    <a:pt x="604" y="125"/>
                  </a:cubicBezTo>
                  <a:cubicBezTo>
                    <a:pt x="601" y="123"/>
                    <a:pt x="599" y="120"/>
                    <a:pt x="600" y="120"/>
                  </a:cubicBezTo>
                  <a:cubicBezTo>
                    <a:pt x="599" y="119"/>
                    <a:pt x="595" y="117"/>
                    <a:pt x="594" y="116"/>
                  </a:cubicBezTo>
                  <a:cubicBezTo>
                    <a:pt x="597" y="116"/>
                    <a:pt x="610" y="127"/>
                    <a:pt x="604" y="125"/>
                  </a:cubicBezTo>
                  <a:cubicBezTo>
                    <a:pt x="605" y="126"/>
                    <a:pt x="606" y="127"/>
                    <a:pt x="606" y="128"/>
                  </a:cubicBezTo>
                  <a:cubicBezTo>
                    <a:pt x="607" y="128"/>
                    <a:pt x="607" y="127"/>
                    <a:pt x="608" y="127"/>
                  </a:cubicBezTo>
                  <a:cubicBezTo>
                    <a:pt x="606" y="126"/>
                    <a:pt x="606" y="125"/>
                    <a:pt x="606" y="124"/>
                  </a:cubicBezTo>
                  <a:cubicBezTo>
                    <a:pt x="604" y="122"/>
                    <a:pt x="604" y="123"/>
                    <a:pt x="602" y="122"/>
                  </a:cubicBezTo>
                  <a:cubicBezTo>
                    <a:pt x="603" y="121"/>
                    <a:pt x="603" y="121"/>
                    <a:pt x="603" y="121"/>
                  </a:cubicBezTo>
                  <a:cubicBezTo>
                    <a:pt x="605" y="122"/>
                    <a:pt x="605" y="123"/>
                    <a:pt x="606" y="123"/>
                  </a:cubicBezTo>
                  <a:cubicBezTo>
                    <a:pt x="604" y="120"/>
                    <a:pt x="601" y="121"/>
                    <a:pt x="598" y="117"/>
                  </a:cubicBezTo>
                  <a:cubicBezTo>
                    <a:pt x="601" y="119"/>
                    <a:pt x="599" y="116"/>
                    <a:pt x="600" y="117"/>
                  </a:cubicBezTo>
                  <a:cubicBezTo>
                    <a:pt x="597" y="114"/>
                    <a:pt x="590" y="106"/>
                    <a:pt x="597" y="111"/>
                  </a:cubicBezTo>
                  <a:cubicBezTo>
                    <a:pt x="598" y="111"/>
                    <a:pt x="597" y="110"/>
                    <a:pt x="596" y="108"/>
                  </a:cubicBezTo>
                  <a:cubicBezTo>
                    <a:pt x="596" y="109"/>
                    <a:pt x="595" y="109"/>
                    <a:pt x="593" y="108"/>
                  </a:cubicBezTo>
                  <a:cubicBezTo>
                    <a:pt x="593" y="108"/>
                    <a:pt x="593" y="110"/>
                    <a:pt x="592" y="109"/>
                  </a:cubicBezTo>
                  <a:cubicBezTo>
                    <a:pt x="590" y="108"/>
                    <a:pt x="589" y="106"/>
                    <a:pt x="587" y="106"/>
                  </a:cubicBezTo>
                  <a:cubicBezTo>
                    <a:pt x="585" y="104"/>
                    <a:pt x="582" y="102"/>
                    <a:pt x="579" y="100"/>
                  </a:cubicBezTo>
                  <a:cubicBezTo>
                    <a:pt x="577" y="98"/>
                    <a:pt x="574" y="96"/>
                    <a:pt x="571" y="94"/>
                  </a:cubicBezTo>
                  <a:cubicBezTo>
                    <a:pt x="565" y="91"/>
                    <a:pt x="559" y="87"/>
                    <a:pt x="554" y="84"/>
                  </a:cubicBezTo>
                  <a:cubicBezTo>
                    <a:pt x="556" y="85"/>
                    <a:pt x="556" y="85"/>
                    <a:pt x="559" y="87"/>
                  </a:cubicBezTo>
                  <a:cubicBezTo>
                    <a:pt x="559" y="85"/>
                    <a:pt x="562" y="88"/>
                    <a:pt x="563" y="88"/>
                  </a:cubicBezTo>
                  <a:cubicBezTo>
                    <a:pt x="561" y="87"/>
                    <a:pt x="565" y="89"/>
                    <a:pt x="563" y="87"/>
                  </a:cubicBezTo>
                  <a:cubicBezTo>
                    <a:pt x="568" y="90"/>
                    <a:pt x="572" y="93"/>
                    <a:pt x="576" y="94"/>
                  </a:cubicBezTo>
                  <a:cubicBezTo>
                    <a:pt x="571" y="91"/>
                    <a:pt x="579" y="93"/>
                    <a:pt x="575" y="91"/>
                  </a:cubicBezTo>
                  <a:cubicBezTo>
                    <a:pt x="572" y="91"/>
                    <a:pt x="568" y="89"/>
                    <a:pt x="565" y="86"/>
                  </a:cubicBezTo>
                  <a:cubicBezTo>
                    <a:pt x="565" y="86"/>
                    <a:pt x="565" y="86"/>
                    <a:pt x="564" y="86"/>
                  </a:cubicBezTo>
                  <a:cubicBezTo>
                    <a:pt x="562" y="84"/>
                    <a:pt x="567" y="87"/>
                    <a:pt x="568" y="87"/>
                  </a:cubicBezTo>
                  <a:cubicBezTo>
                    <a:pt x="566" y="85"/>
                    <a:pt x="564" y="83"/>
                    <a:pt x="561" y="82"/>
                  </a:cubicBezTo>
                  <a:cubicBezTo>
                    <a:pt x="562" y="82"/>
                    <a:pt x="563" y="81"/>
                    <a:pt x="564" y="82"/>
                  </a:cubicBezTo>
                  <a:cubicBezTo>
                    <a:pt x="567" y="84"/>
                    <a:pt x="566" y="84"/>
                    <a:pt x="569" y="85"/>
                  </a:cubicBezTo>
                  <a:cubicBezTo>
                    <a:pt x="569" y="86"/>
                    <a:pt x="568" y="86"/>
                    <a:pt x="568" y="86"/>
                  </a:cubicBezTo>
                  <a:cubicBezTo>
                    <a:pt x="570" y="87"/>
                    <a:pt x="570" y="86"/>
                    <a:pt x="572" y="87"/>
                  </a:cubicBezTo>
                  <a:cubicBezTo>
                    <a:pt x="571" y="89"/>
                    <a:pt x="571" y="89"/>
                    <a:pt x="571" y="89"/>
                  </a:cubicBezTo>
                  <a:cubicBezTo>
                    <a:pt x="574" y="89"/>
                    <a:pt x="577" y="90"/>
                    <a:pt x="580" y="91"/>
                  </a:cubicBezTo>
                  <a:cubicBezTo>
                    <a:pt x="576" y="88"/>
                    <a:pt x="572" y="83"/>
                    <a:pt x="568" y="82"/>
                  </a:cubicBezTo>
                  <a:cubicBezTo>
                    <a:pt x="568" y="82"/>
                    <a:pt x="567" y="79"/>
                    <a:pt x="569" y="80"/>
                  </a:cubicBezTo>
                  <a:cubicBezTo>
                    <a:pt x="571" y="82"/>
                    <a:pt x="571" y="82"/>
                    <a:pt x="574" y="83"/>
                  </a:cubicBezTo>
                  <a:cubicBezTo>
                    <a:pt x="574" y="84"/>
                    <a:pt x="573" y="83"/>
                    <a:pt x="573" y="84"/>
                  </a:cubicBezTo>
                  <a:cubicBezTo>
                    <a:pt x="579" y="87"/>
                    <a:pt x="575" y="87"/>
                    <a:pt x="580" y="91"/>
                  </a:cubicBezTo>
                  <a:cubicBezTo>
                    <a:pt x="582" y="91"/>
                    <a:pt x="582" y="90"/>
                    <a:pt x="584" y="91"/>
                  </a:cubicBezTo>
                  <a:cubicBezTo>
                    <a:pt x="583" y="90"/>
                    <a:pt x="585" y="90"/>
                    <a:pt x="585" y="90"/>
                  </a:cubicBezTo>
                  <a:cubicBezTo>
                    <a:pt x="586" y="92"/>
                    <a:pt x="587" y="93"/>
                    <a:pt x="587" y="91"/>
                  </a:cubicBezTo>
                  <a:cubicBezTo>
                    <a:pt x="588" y="92"/>
                    <a:pt x="590" y="93"/>
                    <a:pt x="591" y="94"/>
                  </a:cubicBezTo>
                  <a:cubicBezTo>
                    <a:pt x="593" y="96"/>
                    <a:pt x="595" y="97"/>
                    <a:pt x="595" y="98"/>
                  </a:cubicBezTo>
                  <a:cubicBezTo>
                    <a:pt x="595" y="99"/>
                    <a:pt x="594" y="98"/>
                    <a:pt x="594" y="99"/>
                  </a:cubicBezTo>
                  <a:cubicBezTo>
                    <a:pt x="590" y="98"/>
                    <a:pt x="584" y="93"/>
                    <a:pt x="580" y="91"/>
                  </a:cubicBezTo>
                  <a:cubicBezTo>
                    <a:pt x="580" y="91"/>
                    <a:pt x="580" y="92"/>
                    <a:pt x="581" y="93"/>
                  </a:cubicBezTo>
                  <a:cubicBezTo>
                    <a:pt x="581" y="92"/>
                    <a:pt x="582" y="92"/>
                    <a:pt x="583" y="93"/>
                  </a:cubicBezTo>
                  <a:cubicBezTo>
                    <a:pt x="584" y="94"/>
                    <a:pt x="583" y="94"/>
                    <a:pt x="583" y="95"/>
                  </a:cubicBezTo>
                  <a:cubicBezTo>
                    <a:pt x="584" y="96"/>
                    <a:pt x="586" y="96"/>
                    <a:pt x="586" y="97"/>
                  </a:cubicBezTo>
                  <a:cubicBezTo>
                    <a:pt x="583" y="96"/>
                    <a:pt x="583" y="96"/>
                    <a:pt x="583" y="96"/>
                  </a:cubicBezTo>
                  <a:cubicBezTo>
                    <a:pt x="582" y="97"/>
                    <a:pt x="587" y="100"/>
                    <a:pt x="589" y="101"/>
                  </a:cubicBezTo>
                  <a:cubicBezTo>
                    <a:pt x="588" y="100"/>
                    <a:pt x="587" y="100"/>
                    <a:pt x="587" y="99"/>
                  </a:cubicBezTo>
                  <a:cubicBezTo>
                    <a:pt x="588" y="100"/>
                    <a:pt x="588" y="99"/>
                    <a:pt x="589" y="100"/>
                  </a:cubicBezTo>
                  <a:cubicBezTo>
                    <a:pt x="591" y="102"/>
                    <a:pt x="589" y="101"/>
                    <a:pt x="590" y="103"/>
                  </a:cubicBezTo>
                  <a:cubicBezTo>
                    <a:pt x="592" y="103"/>
                    <a:pt x="591" y="104"/>
                    <a:pt x="591" y="104"/>
                  </a:cubicBezTo>
                  <a:cubicBezTo>
                    <a:pt x="592" y="104"/>
                    <a:pt x="593" y="104"/>
                    <a:pt x="594" y="105"/>
                  </a:cubicBezTo>
                  <a:cubicBezTo>
                    <a:pt x="594" y="105"/>
                    <a:pt x="593" y="106"/>
                    <a:pt x="594" y="106"/>
                  </a:cubicBezTo>
                  <a:cubicBezTo>
                    <a:pt x="601" y="108"/>
                    <a:pt x="603" y="115"/>
                    <a:pt x="610" y="118"/>
                  </a:cubicBezTo>
                  <a:cubicBezTo>
                    <a:pt x="610" y="119"/>
                    <a:pt x="612" y="120"/>
                    <a:pt x="613" y="122"/>
                  </a:cubicBezTo>
                  <a:cubicBezTo>
                    <a:pt x="613" y="121"/>
                    <a:pt x="612" y="119"/>
                    <a:pt x="612" y="118"/>
                  </a:cubicBezTo>
                  <a:cubicBezTo>
                    <a:pt x="610" y="116"/>
                    <a:pt x="604" y="112"/>
                    <a:pt x="603" y="109"/>
                  </a:cubicBezTo>
                  <a:cubicBezTo>
                    <a:pt x="605" y="110"/>
                    <a:pt x="607" y="112"/>
                    <a:pt x="608" y="113"/>
                  </a:cubicBezTo>
                  <a:cubicBezTo>
                    <a:pt x="608" y="113"/>
                    <a:pt x="608" y="112"/>
                    <a:pt x="609" y="113"/>
                  </a:cubicBezTo>
                  <a:cubicBezTo>
                    <a:pt x="611" y="114"/>
                    <a:pt x="612" y="116"/>
                    <a:pt x="614" y="117"/>
                  </a:cubicBezTo>
                  <a:cubicBezTo>
                    <a:pt x="616" y="119"/>
                    <a:pt x="618" y="120"/>
                    <a:pt x="620" y="122"/>
                  </a:cubicBezTo>
                  <a:cubicBezTo>
                    <a:pt x="623" y="125"/>
                    <a:pt x="627" y="128"/>
                    <a:pt x="629" y="131"/>
                  </a:cubicBezTo>
                  <a:cubicBezTo>
                    <a:pt x="628" y="130"/>
                    <a:pt x="629" y="129"/>
                    <a:pt x="629" y="128"/>
                  </a:cubicBezTo>
                  <a:cubicBezTo>
                    <a:pt x="626" y="127"/>
                    <a:pt x="623" y="125"/>
                    <a:pt x="622" y="122"/>
                  </a:cubicBezTo>
                  <a:cubicBezTo>
                    <a:pt x="620" y="121"/>
                    <a:pt x="617" y="119"/>
                    <a:pt x="615" y="117"/>
                  </a:cubicBezTo>
                  <a:cubicBezTo>
                    <a:pt x="612" y="114"/>
                    <a:pt x="610" y="112"/>
                    <a:pt x="608" y="111"/>
                  </a:cubicBezTo>
                  <a:cubicBezTo>
                    <a:pt x="608" y="109"/>
                    <a:pt x="603" y="105"/>
                    <a:pt x="605" y="104"/>
                  </a:cubicBezTo>
                  <a:cubicBezTo>
                    <a:pt x="603" y="103"/>
                    <a:pt x="599" y="101"/>
                    <a:pt x="599" y="100"/>
                  </a:cubicBezTo>
                  <a:cubicBezTo>
                    <a:pt x="601" y="101"/>
                    <a:pt x="601" y="100"/>
                    <a:pt x="603" y="101"/>
                  </a:cubicBezTo>
                  <a:cubicBezTo>
                    <a:pt x="601" y="100"/>
                    <a:pt x="600" y="99"/>
                    <a:pt x="598" y="97"/>
                  </a:cubicBezTo>
                  <a:cubicBezTo>
                    <a:pt x="598" y="96"/>
                    <a:pt x="600" y="97"/>
                    <a:pt x="598" y="95"/>
                  </a:cubicBezTo>
                  <a:cubicBezTo>
                    <a:pt x="593" y="92"/>
                    <a:pt x="586" y="88"/>
                    <a:pt x="582" y="83"/>
                  </a:cubicBezTo>
                  <a:cubicBezTo>
                    <a:pt x="583" y="82"/>
                    <a:pt x="588" y="86"/>
                    <a:pt x="590" y="87"/>
                  </a:cubicBezTo>
                  <a:cubicBezTo>
                    <a:pt x="588" y="85"/>
                    <a:pt x="593" y="89"/>
                    <a:pt x="593" y="88"/>
                  </a:cubicBezTo>
                  <a:cubicBezTo>
                    <a:pt x="591" y="87"/>
                    <a:pt x="592" y="85"/>
                    <a:pt x="594" y="86"/>
                  </a:cubicBezTo>
                  <a:cubicBezTo>
                    <a:pt x="595" y="87"/>
                    <a:pt x="596" y="88"/>
                    <a:pt x="595" y="89"/>
                  </a:cubicBezTo>
                  <a:cubicBezTo>
                    <a:pt x="597" y="90"/>
                    <a:pt x="598" y="91"/>
                    <a:pt x="599" y="91"/>
                  </a:cubicBezTo>
                  <a:cubicBezTo>
                    <a:pt x="595" y="88"/>
                    <a:pt x="599" y="89"/>
                    <a:pt x="597" y="88"/>
                  </a:cubicBezTo>
                  <a:cubicBezTo>
                    <a:pt x="597" y="88"/>
                    <a:pt x="596" y="88"/>
                    <a:pt x="595" y="87"/>
                  </a:cubicBezTo>
                  <a:cubicBezTo>
                    <a:pt x="596" y="86"/>
                    <a:pt x="592" y="85"/>
                    <a:pt x="590" y="85"/>
                  </a:cubicBezTo>
                  <a:cubicBezTo>
                    <a:pt x="589" y="82"/>
                    <a:pt x="581" y="80"/>
                    <a:pt x="578" y="76"/>
                  </a:cubicBezTo>
                  <a:cubicBezTo>
                    <a:pt x="580" y="77"/>
                    <a:pt x="582" y="77"/>
                    <a:pt x="584" y="79"/>
                  </a:cubicBezTo>
                  <a:cubicBezTo>
                    <a:pt x="585" y="78"/>
                    <a:pt x="587" y="79"/>
                    <a:pt x="590" y="80"/>
                  </a:cubicBezTo>
                  <a:cubicBezTo>
                    <a:pt x="591" y="82"/>
                    <a:pt x="589" y="81"/>
                    <a:pt x="589" y="81"/>
                  </a:cubicBezTo>
                  <a:cubicBezTo>
                    <a:pt x="591" y="82"/>
                    <a:pt x="594" y="82"/>
                    <a:pt x="595" y="85"/>
                  </a:cubicBezTo>
                  <a:cubicBezTo>
                    <a:pt x="594" y="84"/>
                    <a:pt x="590" y="83"/>
                    <a:pt x="592" y="84"/>
                  </a:cubicBezTo>
                  <a:cubicBezTo>
                    <a:pt x="594" y="84"/>
                    <a:pt x="596" y="85"/>
                    <a:pt x="598" y="86"/>
                  </a:cubicBezTo>
                  <a:cubicBezTo>
                    <a:pt x="600" y="86"/>
                    <a:pt x="602" y="87"/>
                    <a:pt x="603" y="88"/>
                  </a:cubicBezTo>
                  <a:cubicBezTo>
                    <a:pt x="604" y="88"/>
                    <a:pt x="604" y="87"/>
                    <a:pt x="603" y="87"/>
                  </a:cubicBezTo>
                  <a:cubicBezTo>
                    <a:pt x="606" y="89"/>
                    <a:pt x="609" y="90"/>
                    <a:pt x="612" y="92"/>
                  </a:cubicBezTo>
                  <a:cubicBezTo>
                    <a:pt x="615" y="94"/>
                    <a:pt x="617" y="96"/>
                    <a:pt x="618" y="97"/>
                  </a:cubicBezTo>
                  <a:cubicBezTo>
                    <a:pt x="620" y="99"/>
                    <a:pt x="624" y="102"/>
                    <a:pt x="625" y="102"/>
                  </a:cubicBezTo>
                  <a:cubicBezTo>
                    <a:pt x="623" y="101"/>
                    <a:pt x="624" y="99"/>
                    <a:pt x="622" y="98"/>
                  </a:cubicBezTo>
                  <a:cubicBezTo>
                    <a:pt x="624" y="100"/>
                    <a:pt x="626" y="100"/>
                    <a:pt x="628" y="101"/>
                  </a:cubicBezTo>
                  <a:cubicBezTo>
                    <a:pt x="628" y="102"/>
                    <a:pt x="632" y="105"/>
                    <a:pt x="633" y="106"/>
                  </a:cubicBezTo>
                  <a:cubicBezTo>
                    <a:pt x="633" y="107"/>
                    <a:pt x="630" y="103"/>
                    <a:pt x="630" y="105"/>
                  </a:cubicBezTo>
                  <a:cubicBezTo>
                    <a:pt x="633" y="108"/>
                    <a:pt x="637" y="112"/>
                    <a:pt x="641" y="116"/>
                  </a:cubicBezTo>
                  <a:cubicBezTo>
                    <a:pt x="645" y="120"/>
                    <a:pt x="649" y="124"/>
                    <a:pt x="652" y="128"/>
                  </a:cubicBezTo>
                  <a:cubicBezTo>
                    <a:pt x="650" y="127"/>
                    <a:pt x="647" y="122"/>
                    <a:pt x="646" y="123"/>
                  </a:cubicBezTo>
                  <a:cubicBezTo>
                    <a:pt x="646" y="124"/>
                    <a:pt x="648" y="125"/>
                    <a:pt x="649" y="127"/>
                  </a:cubicBezTo>
                  <a:cubicBezTo>
                    <a:pt x="650" y="128"/>
                    <a:pt x="651" y="130"/>
                    <a:pt x="653" y="132"/>
                  </a:cubicBezTo>
                  <a:cubicBezTo>
                    <a:pt x="652" y="133"/>
                    <a:pt x="651" y="132"/>
                    <a:pt x="649" y="130"/>
                  </a:cubicBezTo>
                  <a:cubicBezTo>
                    <a:pt x="650" y="128"/>
                    <a:pt x="642" y="122"/>
                    <a:pt x="646" y="122"/>
                  </a:cubicBezTo>
                  <a:cubicBezTo>
                    <a:pt x="643" y="120"/>
                    <a:pt x="639" y="117"/>
                    <a:pt x="638" y="114"/>
                  </a:cubicBezTo>
                  <a:cubicBezTo>
                    <a:pt x="637" y="113"/>
                    <a:pt x="637" y="115"/>
                    <a:pt x="635" y="113"/>
                  </a:cubicBezTo>
                  <a:cubicBezTo>
                    <a:pt x="635" y="112"/>
                    <a:pt x="636" y="113"/>
                    <a:pt x="637" y="113"/>
                  </a:cubicBezTo>
                  <a:cubicBezTo>
                    <a:pt x="635" y="112"/>
                    <a:pt x="631" y="109"/>
                    <a:pt x="628" y="106"/>
                  </a:cubicBezTo>
                  <a:cubicBezTo>
                    <a:pt x="624" y="103"/>
                    <a:pt x="620" y="100"/>
                    <a:pt x="617" y="99"/>
                  </a:cubicBezTo>
                  <a:cubicBezTo>
                    <a:pt x="617" y="98"/>
                    <a:pt x="617" y="97"/>
                    <a:pt x="617" y="97"/>
                  </a:cubicBezTo>
                  <a:cubicBezTo>
                    <a:pt x="616" y="97"/>
                    <a:pt x="614" y="96"/>
                    <a:pt x="613" y="96"/>
                  </a:cubicBezTo>
                  <a:cubicBezTo>
                    <a:pt x="616" y="97"/>
                    <a:pt x="615" y="98"/>
                    <a:pt x="616" y="99"/>
                  </a:cubicBezTo>
                  <a:cubicBezTo>
                    <a:pt x="616" y="99"/>
                    <a:pt x="620" y="101"/>
                    <a:pt x="620" y="102"/>
                  </a:cubicBezTo>
                  <a:cubicBezTo>
                    <a:pt x="620" y="103"/>
                    <a:pt x="618" y="101"/>
                    <a:pt x="618" y="101"/>
                  </a:cubicBezTo>
                  <a:cubicBezTo>
                    <a:pt x="618" y="102"/>
                    <a:pt x="619" y="102"/>
                    <a:pt x="619" y="102"/>
                  </a:cubicBezTo>
                  <a:cubicBezTo>
                    <a:pt x="618" y="102"/>
                    <a:pt x="617" y="101"/>
                    <a:pt x="617" y="102"/>
                  </a:cubicBezTo>
                  <a:cubicBezTo>
                    <a:pt x="620" y="104"/>
                    <a:pt x="625" y="105"/>
                    <a:pt x="625" y="108"/>
                  </a:cubicBezTo>
                  <a:cubicBezTo>
                    <a:pt x="623" y="106"/>
                    <a:pt x="624" y="108"/>
                    <a:pt x="622" y="107"/>
                  </a:cubicBezTo>
                  <a:cubicBezTo>
                    <a:pt x="620" y="104"/>
                    <a:pt x="615" y="101"/>
                    <a:pt x="613" y="101"/>
                  </a:cubicBezTo>
                  <a:cubicBezTo>
                    <a:pt x="618" y="103"/>
                    <a:pt x="616" y="105"/>
                    <a:pt x="618" y="107"/>
                  </a:cubicBezTo>
                  <a:cubicBezTo>
                    <a:pt x="615" y="105"/>
                    <a:pt x="617" y="105"/>
                    <a:pt x="615" y="104"/>
                  </a:cubicBezTo>
                  <a:cubicBezTo>
                    <a:pt x="614" y="105"/>
                    <a:pt x="615" y="107"/>
                    <a:pt x="617" y="109"/>
                  </a:cubicBezTo>
                  <a:cubicBezTo>
                    <a:pt x="615" y="107"/>
                    <a:pt x="615" y="109"/>
                    <a:pt x="614" y="108"/>
                  </a:cubicBezTo>
                  <a:cubicBezTo>
                    <a:pt x="616" y="110"/>
                    <a:pt x="619" y="112"/>
                    <a:pt x="617" y="112"/>
                  </a:cubicBezTo>
                  <a:cubicBezTo>
                    <a:pt x="618" y="113"/>
                    <a:pt x="621" y="116"/>
                    <a:pt x="621" y="116"/>
                  </a:cubicBezTo>
                  <a:cubicBezTo>
                    <a:pt x="620" y="116"/>
                    <a:pt x="616" y="112"/>
                    <a:pt x="616" y="113"/>
                  </a:cubicBezTo>
                  <a:cubicBezTo>
                    <a:pt x="622" y="116"/>
                    <a:pt x="625" y="120"/>
                    <a:pt x="627" y="124"/>
                  </a:cubicBezTo>
                  <a:cubicBezTo>
                    <a:pt x="630" y="129"/>
                    <a:pt x="632" y="133"/>
                    <a:pt x="638" y="136"/>
                  </a:cubicBezTo>
                  <a:cubicBezTo>
                    <a:pt x="636" y="137"/>
                    <a:pt x="638" y="139"/>
                    <a:pt x="639" y="140"/>
                  </a:cubicBezTo>
                  <a:cubicBezTo>
                    <a:pt x="637" y="140"/>
                    <a:pt x="635" y="139"/>
                    <a:pt x="633" y="138"/>
                  </a:cubicBezTo>
                  <a:cubicBezTo>
                    <a:pt x="633" y="137"/>
                    <a:pt x="632" y="137"/>
                    <a:pt x="631" y="136"/>
                  </a:cubicBezTo>
                  <a:cubicBezTo>
                    <a:pt x="629" y="134"/>
                    <a:pt x="632" y="135"/>
                    <a:pt x="630" y="133"/>
                  </a:cubicBezTo>
                  <a:cubicBezTo>
                    <a:pt x="629" y="134"/>
                    <a:pt x="629" y="134"/>
                    <a:pt x="630" y="135"/>
                  </a:cubicBezTo>
                  <a:cubicBezTo>
                    <a:pt x="627" y="133"/>
                    <a:pt x="627" y="131"/>
                    <a:pt x="623" y="128"/>
                  </a:cubicBezTo>
                  <a:cubicBezTo>
                    <a:pt x="621" y="128"/>
                    <a:pt x="620" y="126"/>
                    <a:pt x="620" y="128"/>
                  </a:cubicBezTo>
                  <a:cubicBezTo>
                    <a:pt x="624" y="131"/>
                    <a:pt x="625" y="133"/>
                    <a:pt x="629" y="135"/>
                  </a:cubicBezTo>
                  <a:cubicBezTo>
                    <a:pt x="627" y="135"/>
                    <a:pt x="629" y="140"/>
                    <a:pt x="631" y="139"/>
                  </a:cubicBezTo>
                  <a:cubicBezTo>
                    <a:pt x="630" y="138"/>
                    <a:pt x="629" y="137"/>
                    <a:pt x="629" y="137"/>
                  </a:cubicBezTo>
                  <a:cubicBezTo>
                    <a:pt x="629" y="137"/>
                    <a:pt x="629" y="136"/>
                    <a:pt x="630" y="136"/>
                  </a:cubicBezTo>
                  <a:cubicBezTo>
                    <a:pt x="632" y="139"/>
                    <a:pt x="634" y="139"/>
                    <a:pt x="634" y="141"/>
                  </a:cubicBezTo>
                  <a:cubicBezTo>
                    <a:pt x="633" y="140"/>
                    <a:pt x="632" y="138"/>
                    <a:pt x="631" y="139"/>
                  </a:cubicBezTo>
                  <a:cubicBezTo>
                    <a:pt x="633" y="141"/>
                    <a:pt x="631" y="139"/>
                    <a:pt x="632" y="141"/>
                  </a:cubicBezTo>
                  <a:cubicBezTo>
                    <a:pt x="634" y="142"/>
                    <a:pt x="638" y="146"/>
                    <a:pt x="639" y="148"/>
                  </a:cubicBezTo>
                  <a:cubicBezTo>
                    <a:pt x="638" y="149"/>
                    <a:pt x="638" y="149"/>
                    <a:pt x="638" y="149"/>
                  </a:cubicBezTo>
                  <a:cubicBezTo>
                    <a:pt x="636" y="146"/>
                    <a:pt x="633" y="146"/>
                    <a:pt x="635" y="147"/>
                  </a:cubicBezTo>
                  <a:cubicBezTo>
                    <a:pt x="639" y="151"/>
                    <a:pt x="642" y="151"/>
                    <a:pt x="643" y="151"/>
                  </a:cubicBezTo>
                  <a:cubicBezTo>
                    <a:pt x="645" y="152"/>
                    <a:pt x="643" y="152"/>
                    <a:pt x="644" y="153"/>
                  </a:cubicBezTo>
                  <a:cubicBezTo>
                    <a:pt x="645" y="153"/>
                    <a:pt x="648" y="155"/>
                    <a:pt x="649" y="156"/>
                  </a:cubicBezTo>
                  <a:cubicBezTo>
                    <a:pt x="648" y="156"/>
                    <a:pt x="648" y="154"/>
                    <a:pt x="650" y="155"/>
                  </a:cubicBezTo>
                  <a:cubicBezTo>
                    <a:pt x="651" y="157"/>
                    <a:pt x="653" y="160"/>
                    <a:pt x="655" y="162"/>
                  </a:cubicBezTo>
                  <a:cubicBezTo>
                    <a:pt x="657" y="165"/>
                    <a:pt x="659" y="167"/>
                    <a:pt x="660" y="169"/>
                  </a:cubicBezTo>
                  <a:cubicBezTo>
                    <a:pt x="659" y="169"/>
                    <a:pt x="658" y="168"/>
                    <a:pt x="659" y="170"/>
                  </a:cubicBezTo>
                  <a:cubicBezTo>
                    <a:pt x="660" y="169"/>
                    <a:pt x="662" y="175"/>
                    <a:pt x="664" y="176"/>
                  </a:cubicBezTo>
                  <a:cubicBezTo>
                    <a:pt x="665" y="176"/>
                    <a:pt x="663" y="174"/>
                    <a:pt x="664" y="173"/>
                  </a:cubicBezTo>
                  <a:cubicBezTo>
                    <a:pt x="666" y="177"/>
                    <a:pt x="666" y="175"/>
                    <a:pt x="668" y="177"/>
                  </a:cubicBezTo>
                  <a:cubicBezTo>
                    <a:pt x="669" y="180"/>
                    <a:pt x="675" y="188"/>
                    <a:pt x="677" y="190"/>
                  </a:cubicBezTo>
                  <a:cubicBezTo>
                    <a:pt x="677" y="188"/>
                    <a:pt x="674" y="187"/>
                    <a:pt x="674" y="185"/>
                  </a:cubicBezTo>
                  <a:cubicBezTo>
                    <a:pt x="676" y="186"/>
                    <a:pt x="676" y="184"/>
                    <a:pt x="678" y="185"/>
                  </a:cubicBezTo>
                  <a:cubicBezTo>
                    <a:pt x="678" y="187"/>
                    <a:pt x="681" y="190"/>
                    <a:pt x="682" y="191"/>
                  </a:cubicBezTo>
                  <a:cubicBezTo>
                    <a:pt x="680" y="188"/>
                    <a:pt x="680" y="187"/>
                    <a:pt x="682" y="189"/>
                  </a:cubicBezTo>
                  <a:cubicBezTo>
                    <a:pt x="679" y="183"/>
                    <a:pt x="676" y="181"/>
                    <a:pt x="673" y="175"/>
                  </a:cubicBezTo>
                  <a:cubicBezTo>
                    <a:pt x="672" y="175"/>
                    <a:pt x="672" y="175"/>
                    <a:pt x="671" y="175"/>
                  </a:cubicBezTo>
                  <a:cubicBezTo>
                    <a:pt x="671" y="174"/>
                    <a:pt x="669" y="172"/>
                    <a:pt x="669" y="171"/>
                  </a:cubicBezTo>
                  <a:cubicBezTo>
                    <a:pt x="670" y="171"/>
                    <a:pt x="672" y="175"/>
                    <a:pt x="673" y="174"/>
                  </a:cubicBezTo>
                  <a:cubicBezTo>
                    <a:pt x="672" y="172"/>
                    <a:pt x="667" y="167"/>
                    <a:pt x="668" y="167"/>
                  </a:cubicBezTo>
                  <a:cubicBezTo>
                    <a:pt x="666" y="164"/>
                    <a:pt x="666" y="164"/>
                    <a:pt x="666" y="164"/>
                  </a:cubicBezTo>
                  <a:cubicBezTo>
                    <a:pt x="665" y="165"/>
                    <a:pt x="659" y="157"/>
                    <a:pt x="662" y="158"/>
                  </a:cubicBezTo>
                  <a:cubicBezTo>
                    <a:pt x="660" y="155"/>
                    <a:pt x="656" y="151"/>
                    <a:pt x="657" y="149"/>
                  </a:cubicBezTo>
                  <a:cubicBezTo>
                    <a:pt x="660" y="154"/>
                    <a:pt x="662" y="156"/>
                    <a:pt x="665" y="159"/>
                  </a:cubicBezTo>
                  <a:cubicBezTo>
                    <a:pt x="664" y="158"/>
                    <a:pt x="665" y="157"/>
                    <a:pt x="663" y="155"/>
                  </a:cubicBezTo>
                  <a:cubicBezTo>
                    <a:pt x="663" y="156"/>
                    <a:pt x="662" y="155"/>
                    <a:pt x="661" y="154"/>
                  </a:cubicBezTo>
                  <a:cubicBezTo>
                    <a:pt x="661" y="153"/>
                    <a:pt x="659" y="151"/>
                    <a:pt x="659" y="151"/>
                  </a:cubicBezTo>
                  <a:cubicBezTo>
                    <a:pt x="660" y="150"/>
                    <a:pt x="659" y="149"/>
                    <a:pt x="659" y="148"/>
                  </a:cubicBezTo>
                  <a:cubicBezTo>
                    <a:pt x="662" y="150"/>
                    <a:pt x="664" y="154"/>
                    <a:pt x="666" y="157"/>
                  </a:cubicBezTo>
                  <a:cubicBezTo>
                    <a:pt x="666" y="157"/>
                    <a:pt x="666" y="156"/>
                    <a:pt x="665" y="155"/>
                  </a:cubicBezTo>
                  <a:cubicBezTo>
                    <a:pt x="664" y="154"/>
                    <a:pt x="663" y="153"/>
                    <a:pt x="664" y="153"/>
                  </a:cubicBezTo>
                  <a:cubicBezTo>
                    <a:pt x="664" y="152"/>
                    <a:pt x="665" y="154"/>
                    <a:pt x="666" y="154"/>
                  </a:cubicBezTo>
                  <a:cubicBezTo>
                    <a:pt x="665" y="153"/>
                    <a:pt x="662" y="150"/>
                    <a:pt x="662" y="149"/>
                  </a:cubicBezTo>
                  <a:cubicBezTo>
                    <a:pt x="663" y="150"/>
                    <a:pt x="665" y="152"/>
                    <a:pt x="666" y="152"/>
                  </a:cubicBezTo>
                  <a:cubicBezTo>
                    <a:pt x="668" y="154"/>
                    <a:pt x="669" y="156"/>
                    <a:pt x="670" y="159"/>
                  </a:cubicBezTo>
                  <a:cubicBezTo>
                    <a:pt x="669" y="157"/>
                    <a:pt x="673" y="161"/>
                    <a:pt x="675" y="160"/>
                  </a:cubicBezTo>
                  <a:cubicBezTo>
                    <a:pt x="671" y="158"/>
                    <a:pt x="667" y="155"/>
                    <a:pt x="667" y="150"/>
                  </a:cubicBezTo>
                  <a:cubicBezTo>
                    <a:pt x="664" y="148"/>
                    <a:pt x="660" y="143"/>
                    <a:pt x="659" y="140"/>
                  </a:cubicBezTo>
                  <a:cubicBezTo>
                    <a:pt x="660" y="142"/>
                    <a:pt x="662" y="143"/>
                    <a:pt x="663" y="143"/>
                  </a:cubicBezTo>
                  <a:cubicBezTo>
                    <a:pt x="663" y="141"/>
                    <a:pt x="658" y="139"/>
                    <a:pt x="657" y="136"/>
                  </a:cubicBezTo>
                  <a:cubicBezTo>
                    <a:pt x="658" y="137"/>
                    <a:pt x="658" y="138"/>
                    <a:pt x="658" y="137"/>
                  </a:cubicBezTo>
                  <a:cubicBezTo>
                    <a:pt x="657" y="135"/>
                    <a:pt x="656" y="135"/>
                    <a:pt x="655" y="135"/>
                  </a:cubicBezTo>
                  <a:cubicBezTo>
                    <a:pt x="654" y="134"/>
                    <a:pt x="653" y="131"/>
                    <a:pt x="655" y="132"/>
                  </a:cubicBezTo>
                  <a:cubicBezTo>
                    <a:pt x="657" y="134"/>
                    <a:pt x="658" y="136"/>
                    <a:pt x="660" y="138"/>
                  </a:cubicBezTo>
                  <a:cubicBezTo>
                    <a:pt x="661" y="139"/>
                    <a:pt x="663" y="141"/>
                    <a:pt x="664" y="143"/>
                  </a:cubicBezTo>
                  <a:cubicBezTo>
                    <a:pt x="667" y="147"/>
                    <a:pt x="670" y="151"/>
                    <a:pt x="673" y="155"/>
                  </a:cubicBezTo>
                  <a:cubicBezTo>
                    <a:pt x="672" y="154"/>
                    <a:pt x="671" y="153"/>
                    <a:pt x="670" y="152"/>
                  </a:cubicBezTo>
                  <a:cubicBezTo>
                    <a:pt x="669" y="150"/>
                    <a:pt x="668" y="149"/>
                    <a:pt x="667" y="148"/>
                  </a:cubicBezTo>
                  <a:cubicBezTo>
                    <a:pt x="666" y="145"/>
                    <a:pt x="664" y="144"/>
                    <a:pt x="662" y="143"/>
                  </a:cubicBezTo>
                  <a:cubicBezTo>
                    <a:pt x="665" y="145"/>
                    <a:pt x="665" y="148"/>
                    <a:pt x="667" y="148"/>
                  </a:cubicBezTo>
                  <a:cubicBezTo>
                    <a:pt x="669" y="151"/>
                    <a:pt x="668" y="153"/>
                    <a:pt x="671" y="155"/>
                  </a:cubicBezTo>
                  <a:cubicBezTo>
                    <a:pt x="669" y="153"/>
                    <a:pt x="671" y="154"/>
                    <a:pt x="672" y="154"/>
                  </a:cubicBezTo>
                  <a:cubicBezTo>
                    <a:pt x="673" y="156"/>
                    <a:pt x="673" y="156"/>
                    <a:pt x="675" y="159"/>
                  </a:cubicBezTo>
                  <a:cubicBezTo>
                    <a:pt x="676" y="158"/>
                    <a:pt x="680" y="165"/>
                    <a:pt x="681" y="164"/>
                  </a:cubicBezTo>
                  <a:cubicBezTo>
                    <a:pt x="675" y="159"/>
                    <a:pt x="672" y="150"/>
                    <a:pt x="668" y="145"/>
                  </a:cubicBezTo>
                  <a:cubicBezTo>
                    <a:pt x="667" y="143"/>
                    <a:pt x="668" y="147"/>
                    <a:pt x="667" y="145"/>
                  </a:cubicBezTo>
                  <a:cubicBezTo>
                    <a:pt x="666" y="144"/>
                    <a:pt x="666" y="143"/>
                    <a:pt x="666" y="143"/>
                  </a:cubicBezTo>
                  <a:cubicBezTo>
                    <a:pt x="668" y="143"/>
                    <a:pt x="666" y="142"/>
                    <a:pt x="666" y="139"/>
                  </a:cubicBezTo>
                  <a:cubicBezTo>
                    <a:pt x="669" y="142"/>
                    <a:pt x="667" y="142"/>
                    <a:pt x="669" y="144"/>
                  </a:cubicBezTo>
                  <a:cubicBezTo>
                    <a:pt x="670" y="146"/>
                    <a:pt x="673" y="147"/>
                    <a:pt x="674" y="148"/>
                  </a:cubicBezTo>
                  <a:cubicBezTo>
                    <a:pt x="673" y="149"/>
                    <a:pt x="672" y="148"/>
                    <a:pt x="672" y="148"/>
                  </a:cubicBezTo>
                  <a:cubicBezTo>
                    <a:pt x="673" y="149"/>
                    <a:pt x="673" y="150"/>
                    <a:pt x="674" y="151"/>
                  </a:cubicBezTo>
                  <a:cubicBezTo>
                    <a:pt x="674" y="150"/>
                    <a:pt x="675" y="150"/>
                    <a:pt x="675" y="151"/>
                  </a:cubicBezTo>
                  <a:cubicBezTo>
                    <a:pt x="675" y="153"/>
                    <a:pt x="675" y="155"/>
                    <a:pt x="678" y="158"/>
                  </a:cubicBezTo>
                  <a:cubicBezTo>
                    <a:pt x="678" y="158"/>
                    <a:pt x="677" y="157"/>
                    <a:pt x="678" y="157"/>
                  </a:cubicBezTo>
                  <a:cubicBezTo>
                    <a:pt x="679" y="160"/>
                    <a:pt x="682" y="164"/>
                    <a:pt x="683" y="166"/>
                  </a:cubicBezTo>
                  <a:cubicBezTo>
                    <a:pt x="684" y="167"/>
                    <a:pt x="685" y="169"/>
                    <a:pt x="687" y="171"/>
                  </a:cubicBezTo>
                  <a:cubicBezTo>
                    <a:pt x="686" y="172"/>
                    <a:pt x="691" y="177"/>
                    <a:pt x="690" y="178"/>
                  </a:cubicBezTo>
                  <a:cubicBezTo>
                    <a:pt x="690" y="178"/>
                    <a:pt x="691" y="178"/>
                    <a:pt x="691" y="179"/>
                  </a:cubicBezTo>
                  <a:cubicBezTo>
                    <a:pt x="694" y="178"/>
                    <a:pt x="686" y="169"/>
                    <a:pt x="686" y="166"/>
                  </a:cubicBezTo>
                  <a:cubicBezTo>
                    <a:pt x="688" y="170"/>
                    <a:pt x="688" y="168"/>
                    <a:pt x="687" y="166"/>
                  </a:cubicBezTo>
                  <a:cubicBezTo>
                    <a:pt x="689" y="169"/>
                    <a:pt x="691" y="172"/>
                    <a:pt x="692" y="174"/>
                  </a:cubicBezTo>
                  <a:cubicBezTo>
                    <a:pt x="693" y="177"/>
                    <a:pt x="693" y="179"/>
                    <a:pt x="694" y="178"/>
                  </a:cubicBezTo>
                  <a:cubicBezTo>
                    <a:pt x="695" y="180"/>
                    <a:pt x="697" y="185"/>
                    <a:pt x="697" y="184"/>
                  </a:cubicBezTo>
                  <a:cubicBezTo>
                    <a:pt x="696" y="181"/>
                    <a:pt x="697" y="184"/>
                    <a:pt x="698" y="183"/>
                  </a:cubicBezTo>
                  <a:cubicBezTo>
                    <a:pt x="698" y="181"/>
                    <a:pt x="695" y="179"/>
                    <a:pt x="695" y="177"/>
                  </a:cubicBezTo>
                  <a:cubicBezTo>
                    <a:pt x="695" y="177"/>
                    <a:pt x="698" y="182"/>
                    <a:pt x="697" y="179"/>
                  </a:cubicBezTo>
                  <a:cubicBezTo>
                    <a:pt x="695" y="176"/>
                    <a:pt x="695" y="176"/>
                    <a:pt x="693" y="175"/>
                  </a:cubicBezTo>
                  <a:cubicBezTo>
                    <a:pt x="693" y="174"/>
                    <a:pt x="693" y="173"/>
                    <a:pt x="693" y="172"/>
                  </a:cubicBezTo>
                  <a:cubicBezTo>
                    <a:pt x="692" y="171"/>
                    <a:pt x="692" y="173"/>
                    <a:pt x="691" y="171"/>
                  </a:cubicBezTo>
                  <a:cubicBezTo>
                    <a:pt x="692" y="168"/>
                    <a:pt x="685" y="160"/>
                    <a:pt x="683" y="155"/>
                  </a:cubicBezTo>
                  <a:cubicBezTo>
                    <a:pt x="687" y="160"/>
                    <a:pt x="690" y="164"/>
                    <a:pt x="693" y="168"/>
                  </a:cubicBezTo>
                  <a:cubicBezTo>
                    <a:pt x="696" y="173"/>
                    <a:pt x="698" y="177"/>
                    <a:pt x="701" y="180"/>
                  </a:cubicBezTo>
                  <a:cubicBezTo>
                    <a:pt x="700" y="179"/>
                    <a:pt x="700" y="179"/>
                    <a:pt x="701" y="180"/>
                  </a:cubicBezTo>
                  <a:cubicBezTo>
                    <a:pt x="702" y="182"/>
                    <a:pt x="702" y="182"/>
                    <a:pt x="702" y="182"/>
                  </a:cubicBezTo>
                  <a:cubicBezTo>
                    <a:pt x="702" y="182"/>
                    <a:pt x="702" y="183"/>
                    <a:pt x="702" y="184"/>
                  </a:cubicBezTo>
                  <a:cubicBezTo>
                    <a:pt x="704" y="186"/>
                    <a:pt x="703" y="187"/>
                    <a:pt x="704" y="190"/>
                  </a:cubicBezTo>
                  <a:cubicBezTo>
                    <a:pt x="706" y="192"/>
                    <a:pt x="709" y="197"/>
                    <a:pt x="711" y="202"/>
                  </a:cubicBezTo>
                  <a:cubicBezTo>
                    <a:pt x="714" y="207"/>
                    <a:pt x="715" y="211"/>
                    <a:pt x="716" y="214"/>
                  </a:cubicBezTo>
                  <a:cubicBezTo>
                    <a:pt x="717" y="215"/>
                    <a:pt x="717" y="216"/>
                    <a:pt x="718" y="218"/>
                  </a:cubicBezTo>
                  <a:cubicBezTo>
                    <a:pt x="719" y="220"/>
                    <a:pt x="720" y="222"/>
                    <a:pt x="721" y="224"/>
                  </a:cubicBezTo>
                  <a:cubicBezTo>
                    <a:pt x="722" y="228"/>
                    <a:pt x="724" y="233"/>
                    <a:pt x="724" y="235"/>
                  </a:cubicBezTo>
                  <a:cubicBezTo>
                    <a:pt x="724" y="235"/>
                    <a:pt x="725" y="234"/>
                    <a:pt x="725" y="235"/>
                  </a:cubicBezTo>
                  <a:cubicBezTo>
                    <a:pt x="726" y="237"/>
                    <a:pt x="727" y="241"/>
                    <a:pt x="728" y="245"/>
                  </a:cubicBezTo>
                  <a:cubicBezTo>
                    <a:pt x="728" y="246"/>
                    <a:pt x="729" y="248"/>
                    <a:pt x="729" y="249"/>
                  </a:cubicBezTo>
                  <a:cubicBezTo>
                    <a:pt x="729" y="250"/>
                    <a:pt x="730" y="251"/>
                    <a:pt x="730" y="251"/>
                  </a:cubicBezTo>
                  <a:cubicBezTo>
                    <a:pt x="730" y="251"/>
                    <a:pt x="730" y="250"/>
                    <a:pt x="731" y="251"/>
                  </a:cubicBezTo>
                  <a:cubicBezTo>
                    <a:pt x="731" y="253"/>
                    <a:pt x="730" y="253"/>
                    <a:pt x="731" y="255"/>
                  </a:cubicBezTo>
                  <a:cubicBezTo>
                    <a:pt x="733" y="258"/>
                    <a:pt x="732" y="264"/>
                    <a:pt x="735" y="269"/>
                  </a:cubicBezTo>
                  <a:cubicBezTo>
                    <a:pt x="736" y="267"/>
                    <a:pt x="734" y="265"/>
                    <a:pt x="734" y="266"/>
                  </a:cubicBezTo>
                  <a:close/>
                  <a:moveTo>
                    <a:pt x="635" y="109"/>
                  </a:moveTo>
                  <a:cubicBezTo>
                    <a:pt x="634" y="107"/>
                    <a:pt x="640" y="113"/>
                    <a:pt x="638" y="111"/>
                  </a:cubicBezTo>
                  <a:cubicBezTo>
                    <a:pt x="640" y="111"/>
                    <a:pt x="639" y="112"/>
                    <a:pt x="640" y="113"/>
                  </a:cubicBezTo>
                  <a:cubicBezTo>
                    <a:pt x="639" y="113"/>
                    <a:pt x="637" y="111"/>
                    <a:pt x="635" y="109"/>
                  </a:cubicBezTo>
                  <a:close/>
                  <a:moveTo>
                    <a:pt x="555" y="80"/>
                  </a:moveTo>
                  <a:cubicBezTo>
                    <a:pt x="553" y="78"/>
                    <a:pt x="551" y="78"/>
                    <a:pt x="550" y="77"/>
                  </a:cubicBezTo>
                  <a:cubicBezTo>
                    <a:pt x="550" y="76"/>
                    <a:pt x="554" y="78"/>
                    <a:pt x="556" y="79"/>
                  </a:cubicBezTo>
                  <a:cubicBezTo>
                    <a:pt x="554" y="76"/>
                    <a:pt x="548" y="75"/>
                    <a:pt x="545" y="74"/>
                  </a:cubicBezTo>
                  <a:cubicBezTo>
                    <a:pt x="544" y="73"/>
                    <a:pt x="545" y="73"/>
                    <a:pt x="544" y="72"/>
                  </a:cubicBezTo>
                  <a:cubicBezTo>
                    <a:pt x="545" y="72"/>
                    <a:pt x="547" y="74"/>
                    <a:pt x="545" y="74"/>
                  </a:cubicBezTo>
                  <a:cubicBezTo>
                    <a:pt x="548" y="73"/>
                    <a:pt x="554" y="77"/>
                    <a:pt x="554" y="75"/>
                  </a:cubicBezTo>
                  <a:cubicBezTo>
                    <a:pt x="556" y="77"/>
                    <a:pt x="558" y="78"/>
                    <a:pt x="560" y="79"/>
                  </a:cubicBezTo>
                  <a:cubicBezTo>
                    <a:pt x="561" y="79"/>
                    <a:pt x="565" y="80"/>
                    <a:pt x="566" y="82"/>
                  </a:cubicBezTo>
                  <a:cubicBezTo>
                    <a:pt x="563" y="82"/>
                    <a:pt x="559" y="80"/>
                    <a:pt x="555" y="80"/>
                  </a:cubicBezTo>
                  <a:close/>
                  <a:moveTo>
                    <a:pt x="595" y="115"/>
                  </a:moveTo>
                  <a:cubicBezTo>
                    <a:pt x="593" y="113"/>
                    <a:pt x="593" y="113"/>
                    <a:pt x="589" y="111"/>
                  </a:cubicBezTo>
                  <a:cubicBezTo>
                    <a:pt x="591" y="111"/>
                    <a:pt x="591" y="112"/>
                    <a:pt x="590" y="110"/>
                  </a:cubicBezTo>
                  <a:cubicBezTo>
                    <a:pt x="591" y="109"/>
                    <a:pt x="591" y="110"/>
                    <a:pt x="593" y="111"/>
                  </a:cubicBezTo>
                  <a:cubicBezTo>
                    <a:pt x="593" y="113"/>
                    <a:pt x="594" y="113"/>
                    <a:pt x="596" y="115"/>
                  </a:cubicBezTo>
                  <a:cubicBezTo>
                    <a:pt x="596" y="116"/>
                    <a:pt x="595" y="115"/>
                    <a:pt x="595" y="115"/>
                  </a:cubicBezTo>
                  <a:close/>
                  <a:moveTo>
                    <a:pt x="529" y="74"/>
                  </a:moveTo>
                  <a:cubicBezTo>
                    <a:pt x="532" y="75"/>
                    <a:pt x="532" y="75"/>
                    <a:pt x="536" y="77"/>
                  </a:cubicBezTo>
                  <a:cubicBezTo>
                    <a:pt x="535" y="77"/>
                    <a:pt x="533" y="77"/>
                    <a:pt x="532" y="76"/>
                  </a:cubicBezTo>
                  <a:cubicBezTo>
                    <a:pt x="530" y="76"/>
                    <a:pt x="529" y="75"/>
                    <a:pt x="529" y="74"/>
                  </a:cubicBezTo>
                  <a:close/>
                  <a:moveTo>
                    <a:pt x="358" y="58"/>
                  </a:moveTo>
                  <a:cubicBezTo>
                    <a:pt x="358" y="58"/>
                    <a:pt x="359" y="57"/>
                    <a:pt x="361" y="56"/>
                  </a:cubicBezTo>
                  <a:cubicBezTo>
                    <a:pt x="362" y="58"/>
                    <a:pt x="362" y="58"/>
                    <a:pt x="362" y="58"/>
                  </a:cubicBezTo>
                  <a:cubicBezTo>
                    <a:pt x="360" y="58"/>
                    <a:pt x="359" y="58"/>
                    <a:pt x="358" y="58"/>
                  </a:cubicBezTo>
                  <a:close/>
                  <a:moveTo>
                    <a:pt x="342" y="68"/>
                  </a:moveTo>
                  <a:cubicBezTo>
                    <a:pt x="341" y="68"/>
                    <a:pt x="341" y="68"/>
                    <a:pt x="340" y="69"/>
                  </a:cubicBezTo>
                  <a:cubicBezTo>
                    <a:pt x="338" y="68"/>
                    <a:pt x="335" y="68"/>
                    <a:pt x="333" y="70"/>
                  </a:cubicBezTo>
                  <a:cubicBezTo>
                    <a:pt x="334" y="67"/>
                    <a:pt x="337" y="68"/>
                    <a:pt x="340" y="67"/>
                  </a:cubicBezTo>
                  <a:cubicBezTo>
                    <a:pt x="342" y="67"/>
                    <a:pt x="342" y="67"/>
                    <a:pt x="342" y="68"/>
                  </a:cubicBezTo>
                  <a:close/>
                  <a:moveTo>
                    <a:pt x="370" y="66"/>
                  </a:moveTo>
                  <a:cubicBezTo>
                    <a:pt x="367" y="67"/>
                    <a:pt x="368" y="65"/>
                    <a:pt x="365" y="66"/>
                  </a:cubicBezTo>
                  <a:cubicBezTo>
                    <a:pt x="366" y="65"/>
                    <a:pt x="370" y="65"/>
                    <a:pt x="370" y="66"/>
                  </a:cubicBezTo>
                  <a:close/>
                  <a:moveTo>
                    <a:pt x="456" y="81"/>
                  </a:moveTo>
                  <a:cubicBezTo>
                    <a:pt x="456" y="82"/>
                    <a:pt x="453" y="82"/>
                    <a:pt x="453" y="82"/>
                  </a:cubicBezTo>
                  <a:cubicBezTo>
                    <a:pt x="451" y="82"/>
                    <a:pt x="453" y="82"/>
                    <a:pt x="452" y="81"/>
                  </a:cubicBezTo>
                  <a:cubicBezTo>
                    <a:pt x="453" y="82"/>
                    <a:pt x="454" y="81"/>
                    <a:pt x="456" y="81"/>
                  </a:cubicBezTo>
                  <a:close/>
                  <a:moveTo>
                    <a:pt x="469" y="102"/>
                  </a:moveTo>
                  <a:cubicBezTo>
                    <a:pt x="469" y="102"/>
                    <a:pt x="466" y="101"/>
                    <a:pt x="468" y="101"/>
                  </a:cubicBezTo>
                  <a:cubicBezTo>
                    <a:pt x="466" y="101"/>
                    <a:pt x="465" y="101"/>
                    <a:pt x="465" y="100"/>
                  </a:cubicBezTo>
                  <a:cubicBezTo>
                    <a:pt x="464" y="100"/>
                    <a:pt x="464" y="101"/>
                    <a:pt x="464" y="101"/>
                  </a:cubicBezTo>
                  <a:cubicBezTo>
                    <a:pt x="462" y="100"/>
                    <a:pt x="462" y="100"/>
                    <a:pt x="460" y="100"/>
                  </a:cubicBezTo>
                  <a:cubicBezTo>
                    <a:pt x="460" y="99"/>
                    <a:pt x="461" y="99"/>
                    <a:pt x="463" y="99"/>
                  </a:cubicBezTo>
                  <a:cubicBezTo>
                    <a:pt x="461" y="98"/>
                    <a:pt x="459" y="97"/>
                    <a:pt x="457" y="96"/>
                  </a:cubicBezTo>
                  <a:cubicBezTo>
                    <a:pt x="455" y="96"/>
                    <a:pt x="458" y="97"/>
                    <a:pt x="456" y="97"/>
                  </a:cubicBezTo>
                  <a:cubicBezTo>
                    <a:pt x="454" y="97"/>
                    <a:pt x="454" y="96"/>
                    <a:pt x="452" y="96"/>
                  </a:cubicBezTo>
                  <a:cubicBezTo>
                    <a:pt x="454" y="96"/>
                    <a:pt x="457" y="95"/>
                    <a:pt x="459" y="97"/>
                  </a:cubicBezTo>
                  <a:cubicBezTo>
                    <a:pt x="460" y="97"/>
                    <a:pt x="461" y="96"/>
                    <a:pt x="462" y="97"/>
                  </a:cubicBezTo>
                  <a:cubicBezTo>
                    <a:pt x="462" y="96"/>
                    <a:pt x="467" y="98"/>
                    <a:pt x="466" y="96"/>
                  </a:cubicBezTo>
                  <a:cubicBezTo>
                    <a:pt x="464" y="96"/>
                    <a:pt x="468" y="97"/>
                    <a:pt x="465" y="96"/>
                  </a:cubicBezTo>
                  <a:cubicBezTo>
                    <a:pt x="465" y="95"/>
                    <a:pt x="464" y="95"/>
                    <a:pt x="464" y="94"/>
                  </a:cubicBezTo>
                  <a:cubicBezTo>
                    <a:pt x="460" y="94"/>
                    <a:pt x="456" y="93"/>
                    <a:pt x="453" y="92"/>
                  </a:cubicBezTo>
                  <a:cubicBezTo>
                    <a:pt x="452" y="92"/>
                    <a:pt x="453" y="92"/>
                    <a:pt x="452" y="93"/>
                  </a:cubicBezTo>
                  <a:cubicBezTo>
                    <a:pt x="449" y="91"/>
                    <a:pt x="446" y="91"/>
                    <a:pt x="444" y="91"/>
                  </a:cubicBezTo>
                  <a:cubicBezTo>
                    <a:pt x="442" y="90"/>
                    <a:pt x="439" y="90"/>
                    <a:pt x="437" y="89"/>
                  </a:cubicBezTo>
                  <a:cubicBezTo>
                    <a:pt x="436" y="87"/>
                    <a:pt x="440" y="88"/>
                    <a:pt x="440" y="87"/>
                  </a:cubicBezTo>
                  <a:cubicBezTo>
                    <a:pt x="443" y="88"/>
                    <a:pt x="439" y="88"/>
                    <a:pt x="438" y="88"/>
                  </a:cubicBezTo>
                  <a:cubicBezTo>
                    <a:pt x="440" y="90"/>
                    <a:pt x="444" y="88"/>
                    <a:pt x="443" y="90"/>
                  </a:cubicBezTo>
                  <a:cubicBezTo>
                    <a:pt x="444" y="90"/>
                    <a:pt x="444" y="90"/>
                    <a:pt x="446" y="90"/>
                  </a:cubicBezTo>
                  <a:cubicBezTo>
                    <a:pt x="448" y="90"/>
                    <a:pt x="445" y="90"/>
                    <a:pt x="446" y="89"/>
                  </a:cubicBezTo>
                  <a:cubicBezTo>
                    <a:pt x="448" y="90"/>
                    <a:pt x="449" y="90"/>
                    <a:pt x="453" y="91"/>
                  </a:cubicBezTo>
                  <a:cubicBezTo>
                    <a:pt x="453" y="90"/>
                    <a:pt x="451" y="89"/>
                    <a:pt x="450" y="89"/>
                  </a:cubicBezTo>
                  <a:cubicBezTo>
                    <a:pt x="451" y="89"/>
                    <a:pt x="454" y="89"/>
                    <a:pt x="455" y="90"/>
                  </a:cubicBezTo>
                  <a:cubicBezTo>
                    <a:pt x="456" y="90"/>
                    <a:pt x="454" y="89"/>
                    <a:pt x="456" y="89"/>
                  </a:cubicBezTo>
                  <a:cubicBezTo>
                    <a:pt x="458" y="89"/>
                    <a:pt x="460" y="90"/>
                    <a:pt x="463" y="91"/>
                  </a:cubicBezTo>
                  <a:cubicBezTo>
                    <a:pt x="464" y="91"/>
                    <a:pt x="461" y="90"/>
                    <a:pt x="461" y="90"/>
                  </a:cubicBezTo>
                  <a:cubicBezTo>
                    <a:pt x="462" y="89"/>
                    <a:pt x="462" y="91"/>
                    <a:pt x="465" y="91"/>
                  </a:cubicBezTo>
                  <a:cubicBezTo>
                    <a:pt x="465" y="91"/>
                    <a:pt x="464" y="91"/>
                    <a:pt x="464" y="92"/>
                  </a:cubicBezTo>
                  <a:cubicBezTo>
                    <a:pt x="465" y="93"/>
                    <a:pt x="466" y="91"/>
                    <a:pt x="468" y="92"/>
                  </a:cubicBezTo>
                  <a:cubicBezTo>
                    <a:pt x="466" y="93"/>
                    <a:pt x="464" y="93"/>
                    <a:pt x="462" y="93"/>
                  </a:cubicBezTo>
                  <a:cubicBezTo>
                    <a:pt x="464" y="94"/>
                    <a:pt x="465" y="93"/>
                    <a:pt x="468" y="95"/>
                  </a:cubicBezTo>
                  <a:cubicBezTo>
                    <a:pt x="468" y="94"/>
                    <a:pt x="466" y="93"/>
                    <a:pt x="469" y="94"/>
                  </a:cubicBezTo>
                  <a:cubicBezTo>
                    <a:pt x="469" y="93"/>
                    <a:pt x="469" y="92"/>
                    <a:pt x="468" y="92"/>
                  </a:cubicBezTo>
                  <a:cubicBezTo>
                    <a:pt x="471" y="93"/>
                    <a:pt x="474" y="92"/>
                    <a:pt x="477" y="94"/>
                  </a:cubicBezTo>
                  <a:cubicBezTo>
                    <a:pt x="475" y="95"/>
                    <a:pt x="472" y="92"/>
                    <a:pt x="470" y="93"/>
                  </a:cubicBezTo>
                  <a:cubicBezTo>
                    <a:pt x="470" y="94"/>
                    <a:pt x="473" y="94"/>
                    <a:pt x="473" y="94"/>
                  </a:cubicBezTo>
                  <a:cubicBezTo>
                    <a:pt x="474" y="94"/>
                    <a:pt x="474" y="94"/>
                    <a:pt x="474" y="94"/>
                  </a:cubicBezTo>
                  <a:cubicBezTo>
                    <a:pt x="474" y="94"/>
                    <a:pt x="474" y="95"/>
                    <a:pt x="475" y="95"/>
                  </a:cubicBezTo>
                  <a:cubicBezTo>
                    <a:pt x="474" y="95"/>
                    <a:pt x="472" y="95"/>
                    <a:pt x="470" y="94"/>
                  </a:cubicBezTo>
                  <a:cubicBezTo>
                    <a:pt x="470" y="95"/>
                    <a:pt x="471" y="95"/>
                    <a:pt x="471" y="96"/>
                  </a:cubicBezTo>
                  <a:cubicBezTo>
                    <a:pt x="472" y="95"/>
                    <a:pt x="475" y="95"/>
                    <a:pt x="478" y="96"/>
                  </a:cubicBezTo>
                  <a:cubicBezTo>
                    <a:pt x="479" y="95"/>
                    <a:pt x="475" y="95"/>
                    <a:pt x="476" y="94"/>
                  </a:cubicBezTo>
                  <a:cubicBezTo>
                    <a:pt x="478" y="95"/>
                    <a:pt x="477" y="95"/>
                    <a:pt x="479" y="95"/>
                  </a:cubicBezTo>
                  <a:cubicBezTo>
                    <a:pt x="479" y="95"/>
                    <a:pt x="477" y="95"/>
                    <a:pt x="477" y="94"/>
                  </a:cubicBezTo>
                  <a:cubicBezTo>
                    <a:pt x="479" y="94"/>
                    <a:pt x="479" y="95"/>
                    <a:pt x="480" y="95"/>
                  </a:cubicBezTo>
                  <a:cubicBezTo>
                    <a:pt x="480" y="95"/>
                    <a:pt x="478" y="96"/>
                    <a:pt x="479" y="97"/>
                  </a:cubicBezTo>
                  <a:cubicBezTo>
                    <a:pt x="481" y="97"/>
                    <a:pt x="481" y="96"/>
                    <a:pt x="481" y="95"/>
                  </a:cubicBezTo>
                  <a:cubicBezTo>
                    <a:pt x="483" y="96"/>
                    <a:pt x="483" y="95"/>
                    <a:pt x="485" y="96"/>
                  </a:cubicBezTo>
                  <a:cubicBezTo>
                    <a:pt x="485" y="96"/>
                    <a:pt x="484" y="96"/>
                    <a:pt x="485" y="97"/>
                  </a:cubicBezTo>
                  <a:cubicBezTo>
                    <a:pt x="484" y="97"/>
                    <a:pt x="482" y="96"/>
                    <a:pt x="482" y="96"/>
                  </a:cubicBezTo>
                  <a:cubicBezTo>
                    <a:pt x="483" y="97"/>
                    <a:pt x="482" y="97"/>
                    <a:pt x="482" y="98"/>
                  </a:cubicBezTo>
                  <a:cubicBezTo>
                    <a:pt x="480" y="97"/>
                    <a:pt x="478" y="98"/>
                    <a:pt x="477" y="99"/>
                  </a:cubicBezTo>
                  <a:cubicBezTo>
                    <a:pt x="477" y="98"/>
                    <a:pt x="476" y="97"/>
                    <a:pt x="476" y="96"/>
                  </a:cubicBezTo>
                  <a:cubicBezTo>
                    <a:pt x="472" y="95"/>
                    <a:pt x="473" y="97"/>
                    <a:pt x="469" y="96"/>
                  </a:cubicBezTo>
                  <a:cubicBezTo>
                    <a:pt x="470" y="97"/>
                    <a:pt x="470" y="97"/>
                    <a:pt x="472" y="98"/>
                  </a:cubicBezTo>
                  <a:cubicBezTo>
                    <a:pt x="469" y="98"/>
                    <a:pt x="468" y="95"/>
                    <a:pt x="466" y="95"/>
                  </a:cubicBezTo>
                  <a:cubicBezTo>
                    <a:pt x="467" y="97"/>
                    <a:pt x="471" y="100"/>
                    <a:pt x="475" y="99"/>
                  </a:cubicBezTo>
                  <a:cubicBezTo>
                    <a:pt x="477" y="99"/>
                    <a:pt x="478" y="100"/>
                    <a:pt x="479" y="102"/>
                  </a:cubicBezTo>
                  <a:cubicBezTo>
                    <a:pt x="477" y="100"/>
                    <a:pt x="474" y="100"/>
                    <a:pt x="472" y="100"/>
                  </a:cubicBezTo>
                  <a:cubicBezTo>
                    <a:pt x="470" y="100"/>
                    <a:pt x="469" y="100"/>
                    <a:pt x="469" y="101"/>
                  </a:cubicBezTo>
                  <a:cubicBezTo>
                    <a:pt x="467" y="100"/>
                    <a:pt x="466" y="99"/>
                    <a:pt x="463" y="98"/>
                  </a:cubicBezTo>
                  <a:cubicBezTo>
                    <a:pt x="464" y="100"/>
                    <a:pt x="467" y="101"/>
                    <a:pt x="469" y="102"/>
                  </a:cubicBezTo>
                  <a:close/>
                  <a:moveTo>
                    <a:pt x="442" y="88"/>
                  </a:moveTo>
                  <a:cubicBezTo>
                    <a:pt x="443" y="88"/>
                    <a:pt x="443" y="88"/>
                    <a:pt x="444" y="88"/>
                  </a:cubicBezTo>
                  <a:cubicBezTo>
                    <a:pt x="443" y="88"/>
                    <a:pt x="444" y="89"/>
                    <a:pt x="444" y="89"/>
                  </a:cubicBezTo>
                  <a:cubicBezTo>
                    <a:pt x="442" y="89"/>
                    <a:pt x="442" y="88"/>
                    <a:pt x="442" y="88"/>
                  </a:cubicBezTo>
                  <a:close/>
                  <a:moveTo>
                    <a:pt x="535" y="128"/>
                  </a:moveTo>
                  <a:cubicBezTo>
                    <a:pt x="535" y="128"/>
                    <a:pt x="535" y="128"/>
                    <a:pt x="536" y="129"/>
                  </a:cubicBezTo>
                  <a:cubicBezTo>
                    <a:pt x="536" y="129"/>
                    <a:pt x="535" y="128"/>
                    <a:pt x="534" y="129"/>
                  </a:cubicBezTo>
                  <a:cubicBezTo>
                    <a:pt x="533" y="128"/>
                    <a:pt x="534" y="127"/>
                    <a:pt x="535" y="128"/>
                  </a:cubicBezTo>
                  <a:close/>
                  <a:moveTo>
                    <a:pt x="208" y="418"/>
                  </a:moveTo>
                  <a:cubicBezTo>
                    <a:pt x="207" y="417"/>
                    <a:pt x="207" y="417"/>
                    <a:pt x="206" y="416"/>
                  </a:cubicBezTo>
                  <a:cubicBezTo>
                    <a:pt x="207" y="415"/>
                    <a:pt x="207" y="417"/>
                    <a:pt x="208" y="416"/>
                  </a:cubicBezTo>
                  <a:cubicBezTo>
                    <a:pt x="208" y="417"/>
                    <a:pt x="207" y="417"/>
                    <a:pt x="208" y="418"/>
                  </a:cubicBezTo>
                  <a:close/>
                  <a:moveTo>
                    <a:pt x="196" y="475"/>
                  </a:moveTo>
                  <a:cubicBezTo>
                    <a:pt x="195" y="475"/>
                    <a:pt x="193" y="470"/>
                    <a:pt x="193" y="472"/>
                  </a:cubicBezTo>
                  <a:cubicBezTo>
                    <a:pt x="192" y="472"/>
                    <a:pt x="193" y="470"/>
                    <a:pt x="193" y="469"/>
                  </a:cubicBezTo>
                  <a:cubicBezTo>
                    <a:pt x="193" y="470"/>
                    <a:pt x="195" y="472"/>
                    <a:pt x="194" y="472"/>
                  </a:cubicBezTo>
                  <a:cubicBezTo>
                    <a:pt x="194" y="473"/>
                    <a:pt x="195" y="472"/>
                    <a:pt x="195" y="472"/>
                  </a:cubicBezTo>
                  <a:cubicBezTo>
                    <a:pt x="196" y="473"/>
                    <a:pt x="195" y="474"/>
                    <a:pt x="196" y="475"/>
                  </a:cubicBezTo>
                  <a:close/>
                  <a:moveTo>
                    <a:pt x="188" y="477"/>
                  </a:moveTo>
                  <a:cubicBezTo>
                    <a:pt x="187" y="477"/>
                    <a:pt x="186" y="475"/>
                    <a:pt x="187" y="475"/>
                  </a:cubicBezTo>
                  <a:cubicBezTo>
                    <a:pt x="188" y="476"/>
                    <a:pt x="187" y="476"/>
                    <a:pt x="188" y="477"/>
                  </a:cubicBezTo>
                  <a:close/>
                  <a:moveTo>
                    <a:pt x="192" y="521"/>
                  </a:moveTo>
                  <a:cubicBezTo>
                    <a:pt x="191" y="520"/>
                    <a:pt x="191" y="520"/>
                    <a:pt x="190" y="519"/>
                  </a:cubicBezTo>
                  <a:cubicBezTo>
                    <a:pt x="190" y="519"/>
                    <a:pt x="191" y="519"/>
                    <a:pt x="192" y="520"/>
                  </a:cubicBezTo>
                  <a:cubicBezTo>
                    <a:pt x="192" y="519"/>
                    <a:pt x="192" y="519"/>
                    <a:pt x="191" y="519"/>
                  </a:cubicBezTo>
                  <a:cubicBezTo>
                    <a:pt x="191" y="519"/>
                    <a:pt x="192" y="519"/>
                    <a:pt x="192" y="519"/>
                  </a:cubicBezTo>
                  <a:cubicBezTo>
                    <a:pt x="193" y="520"/>
                    <a:pt x="193" y="520"/>
                    <a:pt x="193" y="520"/>
                  </a:cubicBezTo>
                  <a:cubicBezTo>
                    <a:pt x="192" y="520"/>
                    <a:pt x="192" y="520"/>
                    <a:pt x="192" y="521"/>
                  </a:cubicBezTo>
                  <a:close/>
                  <a:moveTo>
                    <a:pt x="99" y="543"/>
                  </a:moveTo>
                  <a:cubicBezTo>
                    <a:pt x="98" y="540"/>
                    <a:pt x="97" y="539"/>
                    <a:pt x="95" y="535"/>
                  </a:cubicBezTo>
                  <a:cubicBezTo>
                    <a:pt x="96" y="534"/>
                    <a:pt x="95" y="531"/>
                    <a:pt x="97" y="534"/>
                  </a:cubicBezTo>
                  <a:cubicBezTo>
                    <a:pt x="98" y="536"/>
                    <a:pt x="97" y="536"/>
                    <a:pt x="97" y="538"/>
                  </a:cubicBezTo>
                  <a:cubicBezTo>
                    <a:pt x="98" y="539"/>
                    <a:pt x="99" y="540"/>
                    <a:pt x="100" y="542"/>
                  </a:cubicBezTo>
                  <a:cubicBezTo>
                    <a:pt x="99" y="542"/>
                    <a:pt x="100" y="543"/>
                    <a:pt x="99" y="543"/>
                  </a:cubicBezTo>
                  <a:close/>
                  <a:moveTo>
                    <a:pt x="4" y="336"/>
                  </a:moveTo>
                  <a:cubicBezTo>
                    <a:pt x="5" y="333"/>
                    <a:pt x="5" y="333"/>
                    <a:pt x="5" y="333"/>
                  </a:cubicBezTo>
                  <a:cubicBezTo>
                    <a:pt x="5" y="333"/>
                    <a:pt x="5" y="330"/>
                    <a:pt x="6" y="329"/>
                  </a:cubicBezTo>
                  <a:cubicBezTo>
                    <a:pt x="5" y="332"/>
                    <a:pt x="7" y="330"/>
                    <a:pt x="6" y="335"/>
                  </a:cubicBezTo>
                  <a:cubicBezTo>
                    <a:pt x="5" y="335"/>
                    <a:pt x="5" y="336"/>
                    <a:pt x="4" y="336"/>
                  </a:cubicBezTo>
                  <a:close/>
                  <a:moveTo>
                    <a:pt x="569" y="48"/>
                  </a:moveTo>
                  <a:cubicBezTo>
                    <a:pt x="571" y="48"/>
                    <a:pt x="573" y="50"/>
                    <a:pt x="573" y="51"/>
                  </a:cubicBezTo>
                  <a:cubicBezTo>
                    <a:pt x="570" y="49"/>
                    <a:pt x="571" y="49"/>
                    <a:pt x="569" y="48"/>
                  </a:cubicBezTo>
                  <a:close/>
                  <a:moveTo>
                    <a:pt x="721" y="219"/>
                  </a:moveTo>
                  <a:cubicBezTo>
                    <a:pt x="720" y="219"/>
                    <a:pt x="719" y="217"/>
                    <a:pt x="718" y="215"/>
                  </a:cubicBezTo>
                  <a:cubicBezTo>
                    <a:pt x="719" y="214"/>
                    <a:pt x="721" y="217"/>
                    <a:pt x="721" y="219"/>
                  </a:cubicBezTo>
                  <a:close/>
                  <a:moveTo>
                    <a:pt x="708" y="191"/>
                  </a:moveTo>
                  <a:cubicBezTo>
                    <a:pt x="706" y="189"/>
                    <a:pt x="706" y="187"/>
                    <a:pt x="705" y="185"/>
                  </a:cubicBezTo>
                  <a:cubicBezTo>
                    <a:pt x="706" y="184"/>
                    <a:pt x="706" y="184"/>
                    <a:pt x="706" y="184"/>
                  </a:cubicBezTo>
                  <a:cubicBezTo>
                    <a:pt x="707" y="187"/>
                    <a:pt x="708" y="189"/>
                    <a:pt x="708" y="191"/>
                  </a:cubicBezTo>
                  <a:close/>
                  <a:moveTo>
                    <a:pt x="684" y="166"/>
                  </a:moveTo>
                  <a:cubicBezTo>
                    <a:pt x="682" y="163"/>
                    <a:pt x="683" y="164"/>
                    <a:pt x="680" y="161"/>
                  </a:cubicBezTo>
                  <a:cubicBezTo>
                    <a:pt x="680" y="159"/>
                    <a:pt x="682" y="163"/>
                    <a:pt x="683" y="162"/>
                  </a:cubicBezTo>
                  <a:cubicBezTo>
                    <a:pt x="683" y="162"/>
                    <a:pt x="679" y="158"/>
                    <a:pt x="681" y="158"/>
                  </a:cubicBezTo>
                  <a:cubicBezTo>
                    <a:pt x="683" y="161"/>
                    <a:pt x="683" y="163"/>
                    <a:pt x="685" y="165"/>
                  </a:cubicBezTo>
                  <a:cubicBezTo>
                    <a:pt x="686" y="167"/>
                    <a:pt x="685" y="165"/>
                    <a:pt x="684" y="166"/>
                  </a:cubicBezTo>
                  <a:close/>
                  <a:moveTo>
                    <a:pt x="679" y="157"/>
                  </a:moveTo>
                  <a:cubicBezTo>
                    <a:pt x="678" y="156"/>
                    <a:pt x="677" y="154"/>
                    <a:pt x="676" y="153"/>
                  </a:cubicBezTo>
                  <a:cubicBezTo>
                    <a:pt x="677" y="152"/>
                    <a:pt x="680" y="157"/>
                    <a:pt x="679" y="157"/>
                  </a:cubicBezTo>
                  <a:close/>
                  <a:moveTo>
                    <a:pt x="679" y="148"/>
                  </a:moveTo>
                  <a:cubicBezTo>
                    <a:pt x="679" y="149"/>
                    <a:pt x="675" y="144"/>
                    <a:pt x="676" y="145"/>
                  </a:cubicBezTo>
                  <a:cubicBezTo>
                    <a:pt x="676" y="143"/>
                    <a:pt x="678" y="147"/>
                    <a:pt x="679" y="148"/>
                  </a:cubicBezTo>
                  <a:close/>
                  <a:moveTo>
                    <a:pt x="673" y="136"/>
                  </a:moveTo>
                  <a:cubicBezTo>
                    <a:pt x="671" y="136"/>
                    <a:pt x="669" y="132"/>
                    <a:pt x="668" y="130"/>
                  </a:cubicBezTo>
                  <a:cubicBezTo>
                    <a:pt x="669" y="129"/>
                    <a:pt x="672" y="135"/>
                    <a:pt x="673" y="136"/>
                  </a:cubicBezTo>
                  <a:close/>
                  <a:moveTo>
                    <a:pt x="661" y="146"/>
                  </a:moveTo>
                  <a:cubicBezTo>
                    <a:pt x="659" y="145"/>
                    <a:pt x="657" y="142"/>
                    <a:pt x="657" y="141"/>
                  </a:cubicBezTo>
                  <a:cubicBezTo>
                    <a:pt x="658" y="143"/>
                    <a:pt x="661" y="145"/>
                    <a:pt x="661" y="146"/>
                  </a:cubicBezTo>
                  <a:close/>
                  <a:moveTo>
                    <a:pt x="646" y="149"/>
                  </a:moveTo>
                  <a:cubicBezTo>
                    <a:pt x="645" y="149"/>
                    <a:pt x="645" y="149"/>
                    <a:pt x="645" y="151"/>
                  </a:cubicBezTo>
                  <a:cubicBezTo>
                    <a:pt x="642" y="148"/>
                    <a:pt x="642" y="146"/>
                    <a:pt x="640" y="146"/>
                  </a:cubicBezTo>
                  <a:cubicBezTo>
                    <a:pt x="638" y="143"/>
                    <a:pt x="638" y="138"/>
                    <a:pt x="641" y="142"/>
                  </a:cubicBezTo>
                  <a:cubicBezTo>
                    <a:pt x="640" y="143"/>
                    <a:pt x="646" y="147"/>
                    <a:pt x="646" y="149"/>
                  </a:cubicBezTo>
                  <a:close/>
                  <a:moveTo>
                    <a:pt x="652" y="136"/>
                  </a:moveTo>
                  <a:cubicBezTo>
                    <a:pt x="652" y="136"/>
                    <a:pt x="650" y="133"/>
                    <a:pt x="648" y="132"/>
                  </a:cubicBezTo>
                  <a:cubicBezTo>
                    <a:pt x="649" y="131"/>
                    <a:pt x="652" y="134"/>
                    <a:pt x="652" y="136"/>
                  </a:cubicBezTo>
                  <a:close/>
                  <a:moveTo>
                    <a:pt x="646" y="144"/>
                  </a:moveTo>
                  <a:cubicBezTo>
                    <a:pt x="645" y="145"/>
                    <a:pt x="643" y="142"/>
                    <a:pt x="644" y="143"/>
                  </a:cubicBezTo>
                  <a:cubicBezTo>
                    <a:pt x="643" y="143"/>
                    <a:pt x="642" y="142"/>
                    <a:pt x="641" y="140"/>
                  </a:cubicBezTo>
                  <a:cubicBezTo>
                    <a:pt x="642" y="138"/>
                    <a:pt x="645" y="143"/>
                    <a:pt x="646" y="144"/>
                  </a:cubicBezTo>
                  <a:close/>
                  <a:moveTo>
                    <a:pt x="653" y="126"/>
                  </a:moveTo>
                  <a:cubicBezTo>
                    <a:pt x="654" y="127"/>
                    <a:pt x="650" y="122"/>
                    <a:pt x="651" y="125"/>
                  </a:cubicBezTo>
                  <a:cubicBezTo>
                    <a:pt x="649" y="123"/>
                    <a:pt x="649" y="122"/>
                    <a:pt x="647" y="120"/>
                  </a:cubicBezTo>
                  <a:cubicBezTo>
                    <a:pt x="648" y="120"/>
                    <a:pt x="648" y="120"/>
                    <a:pt x="648" y="120"/>
                  </a:cubicBezTo>
                  <a:cubicBezTo>
                    <a:pt x="646" y="118"/>
                    <a:pt x="644" y="117"/>
                    <a:pt x="642" y="115"/>
                  </a:cubicBezTo>
                  <a:cubicBezTo>
                    <a:pt x="642" y="114"/>
                    <a:pt x="642" y="115"/>
                    <a:pt x="642" y="115"/>
                  </a:cubicBezTo>
                  <a:cubicBezTo>
                    <a:pt x="640" y="113"/>
                    <a:pt x="642" y="115"/>
                    <a:pt x="642" y="114"/>
                  </a:cubicBezTo>
                  <a:cubicBezTo>
                    <a:pt x="650" y="121"/>
                    <a:pt x="650" y="121"/>
                    <a:pt x="650" y="121"/>
                  </a:cubicBezTo>
                  <a:cubicBezTo>
                    <a:pt x="649" y="123"/>
                    <a:pt x="651" y="124"/>
                    <a:pt x="653" y="126"/>
                  </a:cubicBezTo>
                  <a:close/>
                  <a:moveTo>
                    <a:pt x="647" y="130"/>
                  </a:moveTo>
                  <a:cubicBezTo>
                    <a:pt x="646" y="129"/>
                    <a:pt x="645" y="128"/>
                    <a:pt x="644" y="127"/>
                  </a:cubicBezTo>
                  <a:cubicBezTo>
                    <a:pt x="645" y="127"/>
                    <a:pt x="646" y="127"/>
                    <a:pt x="647" y="128"/>
                  </a:cubicBezTo>
                  <a:cubicBezTo>
                    <a:pt x="647" y="129"/>
                    <a:pt x="647" y="130"/>
                    <a:pt x="647" y="130"/>
                  </a:cubicBezTo>
                  <a:close/>
                  <a:moveTo>
                    <a:pt x="643" y="126"/>
                  </a:moveTo>
                  <a:cubicBezTo>
                    <a:pt x="640" y="124"/>
                    <a:pt x="635" y="117"/>
                    <a:pt x="631" y="115"/>
                  </a:cubicBezTo>
                  <a:cubicBezTo>
                    <a:pt x="628" y="113"/>
                    <a:pt x="628" y="113"/>
                    <a:pt x="627" y="110"/>
                  </a:cubicBezTo>
                  <a:cubicBezTo>
                    <a:pt x="628" y="109"/>
                    <a:pt x="630" y="112"/>
                    <a:pt x="630" y="113"/>
                  </a:cubicBezTo>
                  <a:cubicBezTo>
                    <a:pt x="631" y="113"/>
                    <a:pt x="633" y="115"/>
                    <a:pt x="635" y="116"/>
                  </a:cubicBezTo>
                  <a:cubicBezTo>
                    <a:pt x="637" y="118"/>
                    <a:pt x="638" y="120"/>
                    <a:pt x="640" y="121"/>
                  </a:cubicBezTo>
                  <a:cubicBezTo>
                    <a:pt x="639" y="123"/>
                    <a:pt x="642" y="124"/>
                    <a:pt x="643" y="126"/>
                  </a:cubicBezTo>
                  <a:close/>
                  <a:moveTo>
                    <a:pt x="633" y="118"/>
                  </a:moveTo>
                  <a:cubicBezTo>
                    <a:pt x="633" y="120"/>
                    <a:pt x="629" y="115"/>
                    <a:pt x="628" y="115"/>
                  </a:cubicBezTo>
                  <a:cubicBezTo>
                    <a:pt x="630" y="114"/>
                    <a:pt x="631" y="117"/>
                    <a:pt x="633" y="118"/>
                  </a:cubicBezTo>
                  <a:close/>
                  <a:moveTo>
                    <a:pt x="623" y="116"/>
                  </a:moveTo>
                  <a:cubicBezTo>
                    <a:pt x="620" y="114"/>
                    <a:pt x="622" y="115"/>
                    <a:pt x="621" y="113"/>
                  </a:cubicBezTo>
                  <a:cubicBezTo>
                    <a:pt x="622" y="114"/>
                    <a:pt x="624" y="115"/>
                    <a:pt x="625" y="116"/>
                  </a:cubicBezTo>
                  <a:cubicBezTo>
                    <a:pt x="624" y="117"/>
                    <a:pt x="623" y="116"/>
                    <a:pt x="623" y="115"/>
                  </a:cubicBezTo>
                  <a:cubicBezTo>
                    <a:pt x="623" y="115"/>
                    <a:pt x="622" y="116"/>
                    <a:pt x="623" y="116"/>
                  </a:cubicBezTo>
                  <a:close/>
                  <a:moveTo>
                    <a:pt x="622" y="112"/>
                  </a:moveTo>
                  <a:cubicBezTo>
                    <a:pt x="622" y="112"/>
                    <a:pt x="620" y="110"/>
                    <a:pt x="619" y="110"/>
                  </a:cubicBezTo>
                  <a:cubicBezTo>
                    <a:pt x="619" y="110"/>
                    <a:pt x="619" y="110"/>
                    <a:pt x="619" y="111"/>
                  </a:cubicBezTo>
                  <a:cubicBezTo>
                    <a:pt x="615" y="109"/>
                    <a:pt x="620" y="109"/>
                    <a:pt x="622" y="112"/>
                  </a:cubicBezTo>
                  <a:close/>
                  <a:moveTo>
                    <a:pt x="618" y="105"/>
                  </a:moveTo>
                  <a:cubicBezTo>
                    <a:pt x="616" y="103"/>
                    <a:pt x="621" y="108"/>
                    <a:pt x="619" y="105"/>
                  </a:cubicBezTo>
                  <a:cubicBezTo>
                    <a:pt x="620" y="106"/>
                    <a:pt x="622" y="108"/>
                    <a:pt x="623" y="109"/>
                  </a:cubicBezTo>
                  <a:cubicBezTo>
                    <a:pt x="623" y="109"/>
                    <a:pt x="622" y="108"/>
                    <a:pt x="621" y="108"/>
                  </a:cubicBezTo>
                  <a:cubicBezTo>
                    <a:pt x="620" y="107"/>
                    <a:pt x="620" y="108"/>
                    <a:pt x="619" y="107"/>
                  </a:cubicBezTo>
                  <a:cubicBezTo>
                    <a:pt x="619" y="107"/>
                    <a:pt x="620" y="107"/>
                    <a:pt x="618" y="105"/>
                  </a:cubicBezTo>
                  <a:close/>
                  <a:moveTo>
                    <a:pt x="624" y="97"/>
                  </a:moveTo>
                  <a:cubicBezTo>
                    <a:pt x="624" y="98"/>
                    <a:pt x="623" y="98"/>
                    <a:pt x="622" y="98"/>
                  </a:cubicBezTo>
                  <a:cubicBezTo>
                    <a:pt x="620" y="96"/>
                    <a:pt x="619" y="95"/>
                    <a:pt x="620" y="94"/>
                  </a:cubicBezTo>
                  <a:cubicBezTo>
                    <a:pt x="621" y="95"/>
                    <a:pt x="623" y="96"/>
                    <a:pt x="624" y="97"/>
                  </a:cubicBezTo>
                  <a:close/>
                  <a:moveTo>
                    <a:pt x="619" y="96"/>
                  </a:moveTo>
                  <a:cubicBezTo>
                    <a:pt x="616" y="91"/>
                    <a:pt x="611" y="87"/>
                    <a:pt x="606" y="84"/>
                  </a:cubicBezTo>
                  <a:cubicBezTo>
                    <a:pt x="611" y="85"/>
                    <a:pt x="615" y="91"/>
                    <a:pt x="619" y="93"/>
                  </a:cubicBezTo>
                  <a:cubicBezTo>
                    <a:pt x="616" y="92"/>
                    <a:pt x="620" y="95"/>
                    <a:pt x="619" y="96"/>
                  </a:cubicBezTo>
                  <a:close/>
                  <a:moveTo>
                    <a:pt x="594" y="115"/>
                  </a:moveTo>
                  <a:cubicBezTo>
                    <a:pt x="593" y="115"/>
                    <a:pt x="593" y="115"/>
                    <a:pt x="593" y="115"/>
                  </a:cubicBezTo>
                  <a:cubicBezTo>
                    <a:pt x="591" y="114"/>
                    <a:pt x="589" y="113"/>
                    <a:pt x="590" y="112"/>
                  </a:cubicBezTo>
                  <a:cubicBezTo>
                    <a:pt x="591" y="113"/>
                    <a:pt x="592" y="114"/>
                    <a:pt x="594" y="115"/>
                  </a:cubicBezTo>
                  <a:close/>
                  <a:moveTo>
                    <a:pt x="605" y="83"/>
                  </a:moveTo>
                  <a:cubicBezTo>
                    <a:pt x="603" y="82"/>
                    <a:pt x="604" y="82"/>
                    <a:pt x="601" y="80"/>
                  </a:cubicBezTo>
                  <a:cubicBezTo>
                    <a:pt x="601" y="79"/>
                    <a:pt x="606" y="83"/>
                    <a:pt x="605" y="83"/>
                  </a:cubicBezTo>
                  <a:close/>
                  <a:moveTo>
                    <a:pt x="603" y="86"/>
                  </a:moveTo>
                  <a:cubicBezTo>
                    <a:pt x="602" y="87"/>
                    <a:pt x="599" y="84"/>
                    <a:pt x="598" y="84"/>
                  </a:cubicBezTo>
                  <a:cubicBezTo>
                    <a:pt x="599" y="84"/>
                    <a:pt x="601" y="85"/>
                    <a:pt x="603" y="86"/>
                  </a:cubicBezTo>
                  <a:close/>
                  <a:moveTo>
                    <a:pt x="589" y="112"/>
                  </a:moveTo>
                  <a:cubicBezTo>
                    <a:pt x="587" y="111"/>
                    <a:pt x="587" y="110"/>
                    <a:pt x="585" y="109"/>
                  </a:cubicBezTo>
                  <a:cubicBezTo>
                    <a:pt x="585" y="108"/>
                    <a:pt x="586" y="109"/>
                    <a:pt x="586" y="109"/>
                  </a:cubicBezTo>
                  <a:cubicBezTo>
                    <a:pt x="586" y="108"/>
                    <a:pt x="584" y="107"/>
                    <a:pt x="583" y="106"/>
                  </a:cubicBezTo>
                  <a:cubicBezTo>
                    <a:pt x="582" y="105"/>
                    <a:pt x="582" y="104"/>
                    <a:pt x="583" y="104"/>
                  </a:cubicBezTo>
                  <a:cubicBezTo>
                    <a:pt x="584" y="105"/>
                    <a:pt x="584" y="106"/>
                    <a:pt x="584" y="107"/>
                  </a:cubicBezTo>
                  <a:cubicBezTo>
                    <a:pt x="586" y="107"/>
                    <a:pt x="587" y="108"/>
                    <a:pt x="589" y="110"/>
                  </a:cubicBezTo>
                  <a:cubicBezTo>
                    <a:pt x="589" y="111"/>
                    <a:pt x="588" y="110"/>
                    <a:pt x="587" y="109"/>
                  </a:cubicBezTo>
                  <a:cubicBezTo>
                    <a:pt x="586" y="110"/>
                    <a:pt x="591" y="112"/>
                    <a:pt x="589" y="112"/>
                  </a:cubicBezTo>
                  <a:close/>
                  <a:moveTo>
                    <a:pt x="587" y="111"/>
                  </a:moveTo>
                  <a:cubicBezTo>
                    <a:pt x="586" y="111"/>
                    <a:pt x="586" y="111"/>
                    <a:pt x="585" y="111"/>
                  </a:cubicBezTo>
                  <a:cubicBezTo>
                    <a:pt x="582" y="109"/>
                    <a:pt x="584" y="108"/>
                    <a:pt x="581" y="106"/>
                  </a:cubicBezTo>
                  <a:cubicBezTo>
                    <a:pt x="581" y="105"/>
                    <a:pt x="583" y="107"/>
                    <a:pt x="583" y="106"/>
                  </a:cubicBezTo>
                  <a:cubicBezTo>
                    <a:pt x="585" y="109"/>
                    <a:pt x="582" y="108"/>
                    <a:pt x="587" y="111"/>
                  </a:cubicBezTo>
                  <a:close/>
                  <a:moveTo>
                    <a:pt x="569" y="137"/>
                  </a:moveTo>
                  <a:cubicBezTo>
                    <a:pt x="569" y="138"/>
                    <a:pt x="568" y="137"/>
                    <a:pt x="568" y="138"/>
                  </a:cubicBezTo>
                  <a:cubicBezTo>
                    <a:pt x="567" y="138"/>
                    <a:pt x="567" y="138"/>
                    <a:pt x="567" y="138"/>
                  </a:cubicBezTo>
                  <a:cubicBezTo>
                    <a:pt x="567" y="137"/>
                    <a:pt x="567" y="137"/>
                    <a:pt x="567" y="137"/>
                  </a:cubicBezTo>
                  <a:cubicBezTo>
                    <a:pt x="567" y="137"/>
                    <a:pt x="568" y="136"/>
                    <a:pt x="569" y="137"/>
                  </a:cubicBezTo>
                  <a:close/>
                  <a:moveTo>
                    <a:pt x="580" y="103"/>
                  </a:moveTo>
                  <a:cubicBezTo>
                    <a:pt x="578" y="103"/>
                    <a:pt x="573" y="99"/>
                    <a:pt x="570" y="97"/>
                  </a:cubicBezTo>
                  <a:cubicBezTo>
                    <a:pt x="573" y="97"/>
                    <a:pt x="576" y="101"/>
                    <a:pt x="580" y="103"/>
                  </a:cubicBezTo>
                  <a:close/>
                  <a:moveTo>
                    <a:pt x="587" y="78"/>
                  </a:moveTo>
                  <a:cubicBezTo>
                    <a:pt x="585" y="79"/>
                    <a:pt x="578" y="74"/>
                    <a:pt x="575" y="72"/>
                  </a:cubicBezTo>
                  <a:cubicBezTo>
                    <a:pt x="575" y="71"/>
                    <a:pt x="577" y="72"/>
                    <a:pt x="579" y="72"/>
                  </a:cubicBezTo>
                  <a:cubicBezTo>
                    <a:pt x="583" y="75"/>
                    <a:pt x="585" y="76"/>
                    <a:pt x="587" y="78"/>
                  </a:cubicBezTo>
                  <a:close/>
                  <a:moveTo>
                    <a:pt x="562" y="131"/>
                  </a:moveTo>
                  <a:cubicBezTo>
                    <a:pt x="560" y="131"/>
                    <a:pt x="555" y="127"/>
                    <a:pt x="554" y="126"/>
                  </a:cubicBezTo>
                  <a:cubicBezTo>
                    <a:pt x="556" y="126"/>
                    <a:pt x="561" y="130"/>
                    <a:pt x="562" y="131"/>
                  </a:cubicBezTo>
                  <a:close/>
                  <a:moveTo>
                    <a:pt x="568" y="95"/>
                  </a:moveTo>
                  <a:cubicBezTo>
                    <a:pt x="568" y="96"/>
                    <a:pt x="569" y="95"/>
                    <a:pt x="570" y="96"/>
                  </a:cubicBezTo>
                  <a:cubicBezTo>
                    <a:pt x="568" y="97"/>
                    <a:pt x="567" y="94"/>
                    <a:pt x="565" y="95"/>
                  </a:cubicBezTo>
                  <a:cubicBezTo>
                    <a:pt x="564" y="94"/>
                    <a:pt x="567" y="94"/>
                    <a:pt x="568" y="95"/>
                  </a:cubicBezTo>
                  <a:close/>
                  <a:moveTo>
                    <a:pt x="574" y="71"/>
                  </a:moveTo>
                  <a:cubicBezTo>
                    <a:pt x="574" y="72"/>
                    <a:pt x="574" y="72"/>
                    <a:pt x="574" y="72"/>
                  </a:cubicBezTo>
                  <a:cubicBezTo>
                    <a:pt x="571" y="71"/>
                    <a:pt x="572" y="70"/>
                    <a:pt x="572" y="69"/>
                  </a:cubicBezTo>
                  <a:cubicBezTo>
                    <a:pt x="572" y="69"/>
                    <a:pt x="573" y="70"/>
                    <a:pt x="574" y="71"/>
                  </a:cubicBezTo>
                  <a:close/>
                  <a:moveTo>
                    <a:pt x="565" y="93"/>
                  </a:moveTo>
                  <a:cubicBezTo>
                    <a:pt x="564" y="93"/>
                    <a:pt x="560" y="92"/>
                    <a:pt x="559" y="91"/>
                  </a:cubicBezTo>
                  <a:cubicBezTo>
                    <a:pt x="561" y="90"/>
                    <a:pt x="562" y="92"/>
                    <a:pt x="565" y="93"/>
                  </a:cubicBezTo>
                  <a:close/>
                  <a:moveTo>
                    <a:pt x="552" y="123"/>
                  </a:moveTo>
                  <a:cubicBezTo>
                    <a:pt x="551" y="124"/>
                    <a:pt x="549" y="123"/>
                    <a:pt x="548" y="122"/>
                  </a:cubicBezTo>
                  <a:cubicBezTo>
                    <a:pt x="548" y="121"/>
                    <a:pt x="550" y="123"/>
                    <a:pt x="552" y="123"/>
                  </a:cubicBezTo>
                  <a:close/>
                  <a:moveTo>
                    <a:pt x="566" y="79"/>
                  </a:moveTo>
                  <a:cubicBezTo>
                    <a:pt x="566" y="80"/>
                    <a:pt x="566" y="80"/>
                    <a:pt x="565" y="80"/>
                  </a:cubicBezTo>
                  <a:cubicBezTo>
                    <a:pt x="561" y="78"/>
                    <a:pt x="563" y="76"/>
                    <a:pt x="566" y="79"/>
                  </a:cubicBezTo>
                  <a:close/>
                  <a:moveTo>
                    <a:pt x="553" y="80"/>
                  </a:moveTo>
                  <a:cubicBezTo>
                    <a:pt x="555" y="80"/>
                    <a:pt x="558" y="82"/>
                    <a:pt x="560" y="82"/>
                  </a:cubicBezTo>
                  <a:cubicBezTo>
                    <a:pt x="562" y="83"/>
                    <a:pt x="560" y="84"/>
                    <a:pt x="563" y="85"/>
                  </a:cubicBezTo>
                  <a:cubicBezTo>
                    <a:pt x="560" y="84"/>
                    <a:pt x="557" y="83"/>
                    <a:pt x="556" y="84"/>
                  </a:cubicBezTo>
                  <a:cubicBezTo>
                    <a:pt x="559" y="85"/>
                    <a:pt x="560" y="84"/>
                    <a:pt x="564" y="87"/>
                  </a:cubicBezTo>
                  <a:cubicBezTo>
                    <a:pt x="563" y="87"/>
                    <a:pt x="562" y="87"/>
                    <a:pt x="562" y="87"/>
                  </a:cubicBezTo>
                  <a:cubicBezTo>
                    <a:pt x="560" y="86"/>
                    <a:pt x="561" y="86"/>
                    <a:pt x="559" y="85"/>
                  </a:cubicBezTo>
                  <a:cubicBezTo>
                    <a:pt x="561" y="87"/>
                    <a:pt x="552" y="83"/>
                    <a:pt x="550" y="81"/>
                  </a:cubicBezTo>
                  <a:cubicBezTo>
                    <a:pt x="551" y="80"/>
                    <a:pt x="552" y="82"/>
                    <a:pt x="554" y="83"/>
                  </a:cubicBezTo>
                  <a:cubicBezTo>
                    <a:pt x="555" y="83"/>
                    <a:pt x="555" y="82"/>
                    <a:pt x="556" y="82"/>
                  </a:cubicBezTo>
                  <a:cubicBezTo>
                    <a:pt x="556" y="82"/>
                    <a:pt x="553" y="81"/>
                    <a:pt x="552" y="80"/>
                  </a:cubicBezTo>
                  <a:cubicBezTo>
                    <a:pt x="550" y="79"/>
                    <a:pt x="552" y="79"/>
                    <a:pt x="550" y="78"/>
                  </a:cubicBezTo>
                  <a:cubicBezTo>
                    <a:pt x="551" y="77"/>
                    <a:pt x="553" y="79"/>
                    <a:pt x="553" y="80"/>
                  </a:cubicBezTo>
                  <a:close/>
                  <a:moveTo>
                    <a:pt x="527" y="152"/>
                  </a:moveTo>
                  <a:cubicBezTo>
                    <a:pt x="527" y="152"/>
                    <a:pt x="526" y="151"/>
                    <a:pt x="527" y="152"/>
                  </a:cubicBezTo>
                  <a:cubicBezTo>
                    <a:pt x="526" y="152"/>
                    <a:pt x="524" y="151"/>
                    <a:pt x="524" y="151"/>
                  </a:cubicBezTo>
                  <a:cubicBezTo>
                    <a:pt x="523" y="149"/>
                    <a:pt x="527" y="152"/>
                    <a:pt x="525" y="151"/>
                  </a:cubicBezTo>
                  <a:cubicBezTo>
                    <a:pt x="526" y="150"/>
                    <a:pt x="527" y="151"/>
                    <a:pt x="527" y="152"/>
                  </a:cubicBezTo>
                  <a:close/>
                  <a:moveTo>
                    <a:pt x="547" y="80"/>
                  </a:moveTo>
                  <a:cubicBezTo>
                    <a:pt x="547" y="80"/>
                    <a:pt x="547" y="80"/>
                    <a:pt x="548" y="80"/>
                  </a:cubicBezTo>
                  <a:cubicBezTo>
                    <a:pt x="548" y="80"/>
                    <a:pt x="546" y="79"/>
                    <a:pt x="547" y="79"/>
                  </a:cubicBezTo>
                  <a:cubicBezTo>
                    <a:pt x="551" y="81"/>
                    <a:pt x="548" y="82"/>
                    <a:pt x="552" y="83"/>
                  </a:cubicBezTo>
                  <a:cubicBezTo>
                    <a:pt x="546" y="81"/>
                    <a:pt x="539" y="76"/>
                    <a:pt x="531" y="73"/>
                  </a:cubicBezTo>
                  <a:cubicBezTo>
                    <a:pt x="531" y="73"/>
                    <a:pt x="530" y="73"/>
                    <a:pt x="530" y="73"/>
                  </a:cubicBezTo>
                  <a:cubicBezTo>
                    <a:pt x="531" y="72"/>
                    <a:pt x="533" y="73"/>
                    <a:pt x="533" y="72"/>
                  </a:cubicBezTo>
                  <a:cubicBezTo>
                    <a:pt x="534" y="72"/>
                    <a:pt x="534" y="73"/>
                    <a:pt x="534" y="73"/>
                  </a:cubicBezTo>
                  <a:cubicBezTo>
                    <a:pt x="536" y="74"/>
                    <a:pt x="536" y="73"/>
                    <a:pt x="539" y="75"/>
                  </a:cubicBezTo>
                  <a:cubicBezTo>
                    <a:pt x="540" y="78"/>
                    <a:pt x="546" y="78"/>
                    <a:pt x="547" y="80"/>
                  </a:cubicBezTo>
                  <a:close/>
                  <a:moveTo>
                    <a:pt x="548" y="76"/>
                  </a:moveTo>
                  <a:cubicBezTo>
                    <a:pt x="547" y="76"/>
                    <a:pt x="548" y="77"/>
                    <a:pt x="548" y="78"/>
                  </a:cubicBezTo>
                  <a:cubicBezTo>
                    <a:pt x="546" y="75"/>
                    <a:pt x="537" y="73"/>
                    <a:pt x="536" y="72"/>
                  </a:cubicBezTo>
                  <a:cubicBezTo>
                    <a:pt x="540" y="72"/>
                    <a:pt x="545" y="76"/>
                    <a:pt x="548" y="76"/>
                  </a:cubicBezTo>
                  <a:close/>
                  <a:moveTo>
                    <a:pt x="544" y="66"/>
                  </a:moveTo>
                  <a:cubicBezTo>
                    <a:pt x="545" y="67"/>
                    <a:pt x="542" y="65"/>
                    <a:pt x="540" y="64"/>
                  </a:cubicBezTo>
                  <a:cubicBezTo>
                    <a:pt x="540" y="63"/>
                    <a:pt x="543" y="65"/>
                    <a:pt x="544" y="66"/>
                  </a:cubicBezTo>
                  <a:close/>
                  <a:moveTo>
                    <a:pt x="544" y="72"/>
                  </a:moveTo>
                  <a:cubicBezTo>
                    <a:pt x="543" y="73"/>
                    <a:pt x="543" y="73"/>
                    <a:pt x="543" y="73"/>
                  </a:cubicBezTo>
                  <a:cubicBezTo>
                    <a:pt x="539" y="71"/>
                    <a:pt x="540" y="70"/>
                    <a:pt x="544" y="72"/>
                  </a:cubicBezTo>
                  <a:close/>
                  <a:moveTo>
                    <a:pt x="517" y="144"/>
                  </a:moveTo>
                  <a:cubicBezTo>
                    <a:pt x="516" y="144"/>
                    <a:pt x="515" y="144"/>
                    <a:pt x="514" y="144"/>
                  </a:cubicBezTo>
                  <a:cubicBezTo>
                    <a:pt x="512" y="143"/>
                    <a:pt x="514" y="143"/>
                    <a:pt x="514" y="142"/>
                  </a:cubicBezTo>
                  <a:cubicBezTo>
                    <a:pt x="515" y="143"/>
                    <a:pt x="516" y="143"/>
                    <a:pt x="517" y="144"/>
                  </a:cubicBezTo>
                  <a:close/>
                  <a:moveTo>
                    <a:pt x="536" y="70"/>
                  </a:moveTo>
                  <a:cubicBezTo>
                    <a:pt x="538" y="70"/>
                    <a:pt x="536" y="69"/>
                    <a:pt x="538" y="69"/>
                  </a:cubicBezTo>
                  <a:cubicBezTo>
                    <a:pt x="539" y="69"/>
                    <a:pt x="539" y="72"/>
                    <a:pt x="536" y="70"/>
                  </a:cubicBezTo>
                  <a:close/>
                  <a:moveTo>
                    <a:pt x="539" y="62"/>
                  </a:moveTo>
                  <a:cubicBezTo>
                    <a:pt x="539" y="63"/>
                    <a:pt x="534" y="61"/>
                    <a:pt x="535" y="60"/>
                  </a:cubicBezTo>
                  <a:cubicBezTo>
                    <a:pt x="537" y="61"/>
                    <a:pt x="538" y="62"/>
                    <a:pt x="539" y="62"/>
                  </a:cubicBezTo>
                  <a:close/>
                  <a:moveTo>
                    <a:pt x="512" y="141"/>
                  </a:moveTo>
                  <a:cubicBezTo>
                    <a:pt x="513" y="142"/>
                    <a:pt x="511" y="141"/>
                    <a:pt x="512" y="142"/>
                  </a:cubicBezTo>
                  <a:cubicBezTo>
                    <a:pt x="512" y="143"/>
                    <a:pt x="509" y="141"/>
                    <a:pt x="509" y="142"/>
                  </a:cubicBezTo>
                  <a:cubicBezTo>
                    <a:pt x="508" y="141"/>
                    <a:pt x="508" y="141"/>
                    <a:pt x="507" y="140"/>
                  </a:cubicBezTo>
                  <a:cubicBezTo>
                    <a:pt x="506" y="140"/>
                    <a:pt x="508" y="141"/>
                    <a:pt x="506" y="141"/>
                  </a:cubicBezTo>
                  <a:cubicBezTo>
                    <a:pt x="506" y="140"/>
                    <a:pt x="506" y="140"/>
                    <a:pt x="505" y="140"/>
                  </a:cubicBezTo>
                  <a:cubicBezTo>
                    <a:pt x="505" y="140"/>
                    <a:pt x="506" y="139"/>
                    <a:pt x="506" y="139"/>
                  </a:cubicBezTo>
                  <a:cubicBezTo>
                    <a:pt x="503" y="139"/>
                    <a:pt x="505" y="139"/>
                    <a:pt x="502" y="138"/>
                  </a:cubicBezTo>
                  <a:cubicBezTo>
                    <a:pt x="502" y="137"/>
                    <a:pt x="504" y="138"/>
                    <a:pt x="505" y="138"/>
                  </a:cubicBezTo>
                  <a:cubicBezTo>
                    <a:pt x="505" y="138"/>
                    <a:pt x="505" y="137"/>
                    <a:pt x="504" y="137"/>
                  </a:cubicBezTo>
                  <a:cubicBezTo>
                    <a:pt x="506" y="137"/>
                    <a:pt x="506" y="139"/>
                    <a:pt x="509" y="139"/>
                  </a:cubicBezTo>
                  <a:cubicBezTo>
                    <a:pt x="507" y="140"/>
                    <a:pt x="510" y="140"/>
                    <a:pt x="512" y="141"/>
                  </a:cubicBezTo>
                  <a:close/>
                  <a:moveTo>
                    <a:pt x="522" y="105"/>
                  </a:moveTo>
                  <a:cubicBezTo>
                    <a:pt x="521" y="106"/>
                    <a:pt x="520" y="104"/>
                    <a:pt x="518" y="104"/>
                  </a:cubicBezTo>
                  <a:cubicBezTo>
                    <a:pt x="518" y="103"/>
                    <a:pt x="520" y="105"/>
                    <a:pt x="522" y="105"/>
                  </a:cubicBezTo>
                  <a:close/>
                  <a:moveTo>
                    <a:pt x="530" y="70"/>
                  </a:moveTo>
                  <a:cubicBezTo>
                    <a:pt x="531" y="71"/>
                    <a:pt x="528" y="70"/>
                    <a:pt x="527" y="69"/>
                  </a:cubicBezTo>
                  <a:cubicBezTo>
                    <a:pt x="527" y="69"/>
                    <a:pt x="529" y="69"/>
                    <a:pt x="530" y="70"/>
                  </a:cubicBezTo>
                  <a:close/>
                  <a:moveTo>
                    <a:pt x="527" y="74"/>
                  </a:moveTo>
                  <a:cubicBezTo>
                    <a:pt x="526" y="73"/>
                    <a:pt x="526" y="72"/>
                    <a:pt x="523" y="71"/>
                  </a:cubicBezTo>
                  <a:cubicBezTo>
                    <a:pt x="523" y="69"/>
                    <a:pt x="528" y="73"/>
                    <a:pt x="527" y="74"/>
                  </a:cubicBezTo>
                  <a:close/>
                  <a:moveTo>
                    <a:pt x="516" y="116"/>
                  </a:moveTo>
                  <a:cubicBezTo>
                    <a:pt x="516" y="116"/>
                    <a:pt x="515" y="116"/>
                    <a:pt x="515" y="116"/>
                  </a:cubicBezTo>
                  <a:cubicBezTo>
                    <a:pt x="514" y="116"/>
                    <a:pt x="515" y="116"/>
                    <a:pt x="515" y="117"/>
                  </a:cubicBezTo>
                  <a:cubicBezTo>
                    <a:pt x="514" y="117"/>
                    <a:pt x="513" y="116"/>
                    <a:pt x="513" y="115"/>
                  </a:cubicBezTo>
                  <a:cubicBezTo>
                    <a:pt x="513" y="115"/>
                    <a:pt x="515" y="116"/>
                    <a:pt x="516" y="116"/>
                  </a:cubicBezTo>
                  <a:close/>
                  <a:moveTo>
                    <a:pt x="505" y="48"/>
                  </a:moveTo>
                  <a:cubicBezTo>
                    <a:pt x="507" y="48"/>
                    <a:pt x="498" y="46"/>
                    <a:pt x="503" y="46"/>
                  </a:cubicBezTo>
                  <a:cubicBezTo>
                    <a:pt x="502" y="45"/>
                    <a:pt x="501" y="46"/>
                    <a:pt x="500" y="45"/>
                  </a:cubicBezTo>
                  <a:cubicBezTo>
                    <a:pt x="500" y="45"/>
                    <a:pt x="501" y="46"/>
                    <a:pt x="501" y="46"/>
                  </a:cubicBezTo>
                  <a:cubicBezTo>
                    <a:pt x="498" y="45"/>
                    <a:pt x="495" y="44"/>
                    <a:pt x="495" y="45"/>
                  </a:cubicBezTo>
                  <a:cubicBezTo>
                    <a:pt x="493" y="44"/>
                    <a:pt x="492" y="44"/>
                    <a:pt x="489" y="44"/>
                  </a:cubicBezTo>
                  <a:cubicBezTo>
                    <a:pt x="489" y="42"/>
                    <a:pt x="493" y="44"/>
                    <a:pt x="494" y="44"/>
                  </a:cubicBezTo>
                  <a:cubicBezTo>
                    <a:pt x="492" y="42"/>
                    <a:pt x="490" y="43"/>
                    <a:pt x="488" y="41"/>
                  </a:cubicBezTo>
                  <a:cubicBezTo>
                    <a:pt x="487" y="42"/>
                    <a:pt x="491" y="42"/>
                    <a:pt x="490" y="43"/>
                  </a:cubicBezTo>
                  <a:cubicBezTo>
                    <a:pt x="487" y="42"/>
                    <a:pt x="486" y="41"/>
                    <a:pt x="484" y="41"/>
                  </a:cubicBezTo>
                  <a:cubicBezTo>
                    <a:pt x="482" y="39"/>
                    <a:pt x="486" y="41"/>
                    <a:pt x="486" y="40"/>
                  </a:cubicBezTo>
                  <a:cubicBezTo>
                    <a:pt x="485" y="39"/>
                    <a:pt x="483" y="40"/>
                    <a:pt x="482" y="39"/>
                  </a:cubicBezTo>
                  <a:cubicBezTo>
                    <a:pt x="480" y="39"/>
                    <a:pt x="485" y="41"/>
                    <a:pt x="482" y="41"/>
                  </a:cubicBezTo>
                  <a:cubicBezTo>
                    <a:pt x="480" y="39"/>
                    <a:pt x="480" y="39"/>
                    <a:pt x="476" y="38"/>
                  </a:cubicBezTo>
                  <a:cubicBezTo>
                    <a:pt x="477" y="38"/>
                    <a:pt x="477" y="38"/>
                    <a:pt x="477" y="37"/>
                  </a:cubicBezTo>
                  <a:cubicBezTo>
                    <a:pt x="474" y="37"/>
                    <a:pt x="476" y="38"/>
                    <a:pt x="474" y="38"/>
                  </a:cubicBezTo>
                  <a:cubicBezTo>
                    <a:pt x="467" y="34"/>
                    <a:pt x="459" y="35"/>
                    <a:pt x="452" y="33"/>
                  </a:cubicBezTo>
                  <a:cubicBezTo>
                    <a:pt x="451" y="34"/>
                    <a:pt x="445" y="33"/>
                    <a:pt x="446" y="31"/>
                  </a:cubicBezTo>
                  <a:cubicBezTo>
                    <a:pt x="443" y="32"/>
                    <a:pt x="444" y="32"/>
                    <a:pt x="440" y="32"/>
                  </a:cubicBezTo>
                  <a:cubicBezTo>
                    <a:pt x="439" y="30"/>
                    <a:pt x="435" y="30"/>
                    <a:pt x="430" y="30"/>
                  </a:cubicBezTo>
                  <a:cubicBezTo>
                    <a:pt x="426" y="30"/>
                    <a:pt x="421" y="30"/>
                    <a:pt x="418" y="29"/>
                  </a:cubicBezTo>
                  <a:cubicBezTo>
                    <a:pt x="418" y="28"/>
                    <a:pt x="419" y="28"/>
                    <a:pt x="420" y="28"/>
                  </a:cubicBezTo>
                  <a:cubicBezTo>
                    <a:pt x="420" y="28"/>
                    <a:pt x="419" y="28"/>
                    <a:pt x="419" y="28"/>
                  </a:cubicBezTo>
                  <a:cubicBezTo>
                    <a:pt x="417" y="29"/>
                    <a:pt x="409" y="29"/>
                    <a:pt x="406" y="28"/>
                  </a:cubicBezTo>
                  <a:cubicBezTo>
                    <a:pt x="402" y="29"/>
                    <a:pt x="399" y="28"/>
                    <a:pt x="394" y="28"/>
                  </a:cubicBezTo>
                  <a:cubicBezTo>
                    <a:pt x="394" y="28"/>
                    <a:pt x="396" y="28"/>
                    <a:pt x="396" y="27"/>
                  </a:cubicBezTo>
                  <a:cubicBezTo>
                    <a:pt x="396" y="28"/>
                    <a:pt x="399" y="28"/>
                    <a:pt x="400" y="27"/>
                  </a:cubicBezTo>
                  <a:cubicBezTo>
                    <a:pt x="400" y="27"/>
                    <a:pt x="399" y="27"/>
                    <a:pt x="397" y="27"/>
                  </a:cubicBezTo>
                  <a:cubicBezTo>
                    <a:pt x="400" y="26"/>
                    <a:pt x="405" y="26"/>
                    <a:pt x="410" y="26"/>
                  </a:cubicBezTo>
                  <a:cubicBezTo>
                    <a:pt x="409" y="27"/>
                    <a:pt x="409" y="27"/>
                    <a:pt x="410" y="27"/>
                  </a:cubicBezTo>
                  <a:cubicBezTo>
                    <a:pt x="411" y="27"/>
                    <a:pt x="413" y="27"/>
                    <a:pt x="414" y="27"/>
                  </a:cubicBezTo>
                  <a:cubicBezTo>
                    <a:pt x="415" y="27"/>
                    <a:pt x="420" y="27"/>
                    <a:pt x="424" y="27"/>
                  </a:cubicBezTo>
                  <a:cubicBezTo>
                    <a:pt x="428" y="27"/>
                    <a:pt x="431" y="27"/>
                    <a:pt x="430" y="25"/>
                  </a:cubicBezTo>
                  <a:cubicBezTo>
                    <a:pt x="437" y="26"/>
                    <a:pt x="438" y="26"/>
                    <a:pt x="445" y="25"/>
                  </a:cubicBezTo>
                  <a:cubicBezTo>
                    <a:pt x="446" y="26"/>
                    <a:pt x="448" y="26"/>
                    <a:pt x="448" y="27"/>
                  </a:cubicBezTo>
                  <a:cubicBezTo>
                    <a:pt x="450" y="26"/>
                    <a:pt x="458" y="27"/>
                    <a:pt x="462" y="29"/>
                  </a:cubicBezTo>
                  <a:cubicBezTo>
                    <a:pt x="464" y="29"/>
                    <a:pt x="464" y="29"/>
                    <a:pt x="466" y="29"/>
                  </a:cubicBezTo>
                  <a:cubicBezTo>
                    <a:pt x="469" y="29"/>
                    <a:pt x="473" y="30"/>
                    <a:pt x="477" y="31"/>
                  </a:cubicBezTo>
                  <a:cubicBezTo>
                    <a:pt x="481" y="32"/>
                    <a:pt x="485" y="33"/>
                    <a:pt x="488" y="34"/>
                  </a:cubicBezTo>
                  <a:cubicBezTo>
                    <a:pt x="488" y="35"/>
                    <a:pt x="492" y="37"/>
                    <a:pt x="496" y="37"/>
                  </a:cubicBezTo>
                  <a:cubicBezTo>
                    <a:pt x="499" y="39"/>
                    <a:pt x="509" y="43"/>
                    <a:pt x="513" y="43"/>
                  </a:cubicBezTo>
                  <a:cubicBezTo>
                    <a:pt x="516" y="44"/>
                    <a:pt x="513" y="43"/>
                    <a:pt x="513" y="44"/>
                  </a:cubicBezTo>
                  <a:cubicBezTo>
                    <a:pt x="516" y="45"/>
                    <a:pt x="522" y="46"/>
                    <a:pt x="524" y="48"/>
                  </a:cubicBezTo>
                  <a:cubicBezTo>
                    <a:pt x="522" y="48"/>
                    <a:pt x="523" y="49"/>
                    <a:pt x="525" y="50"/>
                  </a:cubicBezTo>
                  <a:cubicBezTo>
                    <a:pt x="527" y="51"/>
                    <a:pt x="529" y="52"/>
                    <a:pt x="530" y="53"/>
                  </a:cubicBezTo>
                  <a:cubicBezTo>
                    <a:pt x="527" y="52"/>
                    <a:pt x="524" y="50"/>
                    <a:pt x="522" y="49"/>
                  </a:cubicBezTo>
                  <a:cubicBezTo>
                    <a:pt x="521" y="48"/>
                    <a:pt x="520" y="49"/>
                    <a:pt x="518" y="48"/>
                  </a:cubicBezTo>
                  <a:cubicBezTo>
                    <a:pt x="518" y="48"/>
                    <a:pt x="519" y="48"/>
                    <a:pt x="519" y="48"/>
                  </a:cubicBezTo>
                  <a:cubicBezTo>
                    <a:pt x="513" y="46"/>
                    <a:pt x="508" y="45"/>
                    <a:pt x="503" y="43"/>
                  </a:cubicBezTo>
                  <a:cubicBezTo>
                    <a:pt x="499" y="42"/>
                    <a:pt x="494" y="40"/>
                    <a:pt x="490" y="39"/>
                  </a:cubicBezTo>
                  <a:cubicBezTo>
                    <a:pt x="488" y="39"/>
                    <a:pt x="483" y="37"/>
                    <a:pt x="482" y="38"/>
                  </a:cubicBezTo>
                  <a:cubicBezTo>
                    <a:pt x="485" y="39"/>
                    <a:pt x="489" y="40"/>
                    <a:pt x="493" y="41"/>
                  </a:cubicBezTo>
                  <a:cubicBezTo>
                    <a:pt x="497" y="42"/>
                    <a:pt x="501" y="43"/>
                    <a:pt x="504" y="44"/>
                  </a:cubicBezTo>
                  <a:cubicBezTo>
                    <a:pt x="504" y="44"/>
                    <a:pt x="503" y="44"/>
                    <a:pt x="503" y="45"/>
                  </a:cubicBezTo>
                  <a:cubicBezTo>
                    <a:pt x="503" y="45"/>
                    <a:pt x="511" y="46"/>
                    <a:pt x="509" y="48"/>
                  </a:cubicBezTo>
                  <a:cubicBezTo>
                    <a:pt x="512" y="47"/>
                    <a:pt x="514" y="49"/>
                    <a:pt x="516" y="48"/>
                  </a:cubicBezTo>
                  <a:cubicBezTo>
                    <a:pt x="519" y="49"/>
                    <a:pt x="523" y="50"/>
                    <a:pt x="522" y="51"/>
                  </a:cubicBezTo>
                  <a:cubicBezTo>
                    <a:pt x="520" y="51"/>
                    <a:pt x="519" y="50"/>
                    <a:pt x="518" y="50"/>
                  </a:cubicBezTo>
                  <a:cubicBezTo>
                    <a:pt x="520" y="51"/>
                    <a:pt x="521" y="52"/>
                    <a:pt x="523" y="53"/>
                  </a:cubicBezTo>
                  <a:cubicBezTo>
                    <a:pt x="523" y="53"/>
                    <a:pt x="522" y="52"/>
                    <a:pt x="524" y="52"/>
                  </a:cubicBezTo>
                  <a:cubicBezTo>
                    <a:pt x="528" y="53"/>
                    <a:pt x="529" y="55"/>
                    <a:pt x="531" y="56"/>
                  </a:cubicBezTo>
                  <a:cubicBezTo>
                    <a:pt x="529" y="56"/>
                    <a:pt x="526" y="55"/>
                    <a:pt x="524" y="55"/>
                  </a:cubicBezTo>
                  <a:cubicBezTo>
                    <a:pt x="523" y="55"/>
                    <a:pt x="523" y="55"/>
                    <a:pt x="523" y="54"/>
                  </a:cubicBezTo>
                  <a:cubicBezTo>
                    <a:pt x="519" y="53"/>
                    <a:pt x="519" y="53"/>
                    <a:pt x="513" y="51"/>
                  </a:cubicBezTo>
                  <a:cubicBezTo>
                    <a:pt x="513" y="52"/>
                    <a:pt x="515" y="53"/>
                    <a:pt x="513" y="53"/>
                  </a:cubicBezTo>
                  <a:cubicBezTo>
                    <a:pt x="509" y="52"/>
                    <a:pt x="510" y="51"/>
                    <a:pt x="508" y="49"/>
                  </a:cubicBezTo>
                  <a:cubicBezTo>
                    <a:pt x="510" y="50"/>
                    <a:pt x="509" y="50"/>
                    <a:pt x="511" y="51"/>
                  </a:cubicBezTo>
                  <a:cubicBezTo>
                    <a:pt x="513" y="51"/>
                    <a:pt x="511" y="50"/>
                    <a:pt x="512" y="51"/>
                  </a:cubicBezTo>
                  <a:cubicBezTo>
                    <a:pt x="511" y="49"/>
                    <a:pt x="509" y="49"/>
                    <a:pt x="507" y="49"/>
                  </a:cubicBezTo>
                  <a:cubicBezTo>
                    <a:pt x="506" y="49"/>
                    <a:pt x="504" y="49"/>
                    <a:pt x="502" y="48"/>
                  </a:cubicBezTo>
                  <a:cubicBezTo>
                    <a:pt x="502" y="47"/>
                    <a:pt x="506" y="48"/>
                    <a:pt x="505" y="48"/>
                  </a:cubicBezTo>
                  <a:close/>
                  <a:moveTo>
                    <a:pt x="526" y="58"/>
                  </a:moveTo>
                  <a:cubicBezTo>
                    <a:pt x="525" y="58"/>
                    <a:pt x="523" y="58"/>
                    <a:pt x="521" y="57"/>
                  </a:cubicBezTo>
                  <a:cubicBezTo>
                    <a:pt x="522" y="57"/>
                    <a:pt x="525" y="57"/>
                    <a:pt x="526" y="58"/>
                  </a:cubicBezTo>
                  <a:close/>
                  <a:moveTo>
                    <a:pt x="521" y="73"/>
                  </a:moveTo>
                  <a:cubicBezTo>
                    <a:pt x="520" y="72"/>
                    <a:pt x="520" y="71"/>
                    <a:pt x="521" y="71"/>
                  </a:cubicBezTo>
                  <a:cubicBezTo>
                    <a:pt x="519" y="70"/>
                    <a:pt x="519" y="70"/>
                    <a:pt x="519" y="70"/>
                  </a:cubicBezTo>
                  <a:cubicBezTo>
                    <a:pt x="518" y="70"/>
                    <a:pt x="519" y="71"/>
                    <a:pt x="519" y="71"/>
                  </a:cubicBezTo>
                  <a:cubicBezTo>
                    <a:pt x="518" y="70"/>
                    <a:pt x="518" y="70"/>
                    <a:pt x="516" y="69"/>
                  </a:cubicBezTo>
                  <a:cubicBezTo>
                    <a:pt x="516" y="69"/>
                    <a:pt x="517" y="69"/>
                    <a:pt x="517" y="69"/>
                  </a:cubicBezTo>
                  <a:cubicBezTo>
                    <a:pt x="517" y="68"/>
                    <a:pt x="515" y="69"/>
                    <a:pt x="512" y="68"/>
                  </a:cubicBezTo>
                  <a:cubicBezTo>
                    <a:pt x="514" y="67"/>
                    <a:pt x="516" y="68"/>
                    <a:pt x="517" y="68"/>
                  </a:cubicBezTo>
                  <a:cubicBezTo>
                    <a:pt x="519" y="69"/>
                    <a:pt x="521" y="70"/>
                    <a:pt x="522" y="71"/>
                  </a:cubicBezTo>
                  <a:cubicBezTo>
                    <a:pt x="520" y="71"/>
                    <a:pt x="523" y="73"/>
                    <a:pt x="521" y="73"/>
                  </a:cubicBezTo>
                  <a:close/>
                  <a:moveTo>
                    <a:pt x="522" y="68"/>
                  </a:moveTo>
                  <a:cubicBezTo>
                    <a:pt x="521" y="69"/>
                    <a:pt x="520" y="68"/>
                    <a:pt x="518" y="67"/>
                  </a:cubicBezTo>
                  <a:cubicBezTo>
                    <a:pt x="516" y="67"/>
                    <a:pt x="514" y="66"/>
                    <a:pt x="514" y="65"/>
                  </a:cubicBezTo>
                  <a:cubicBezTo>
                    <a:pt x="516" y="66"/>
                    <a:pt x="517" y="66"/>
                    <a:pt x="518" y="67"/>
                  </a:cubicBezTo>
                  <a:cubicBezTo>
                    <a:pt x="519" y="67"/>
                    <a:pt x="520" y="68"/>
                    <a:pt x="522" y="68"/>
                  </a:cubicBezTo>
                  <a:close/>
                  <a:moveTo>
                    <a:pt x="523" y="56"/>
                  </a:moveTo>
                  <a:cubicBezTo>
                    <a:pt x="523" y="57"/>
                    <a:pt x="518" y="56"/>
                    <a:pt x="519" y="54"/>
                  </a:cubicBezTo>
                  <a:cubicBezTo>
                    <a:pt x="522" y="55"/>
                    <a:pt x="521" y="56"/>
                    <a:pt x="523" y="56"/>
                  </a:cubicBezTo>
                  <a:close/>
                  <a:moveTo>
                    <a:pt x="501" y="135"/>
                  </a:moveTo>
                  <a:cubicBezTo>
                    <a:pt x="502" y="135"/>
                    <a:pt x="502" y="136"/>
                    <a:pt x="503" y="136"/>
                  </a:cubicBezTo>
                  <a:cubicBezTo>
                    <a:pt x="503" y="137"/>
                    <a:pt x="502" y="136"/>
                    <a:pt x="501" y="136"/>
                  </a:cubicBezTo>
                  <a:cubicBezTo>
                    <a:pt x="500" y="136"/>
                    <a:pt x="501" y="137"/>
                    <a:pt x="499" y="136"/>
                  </a:cubicBezTo>
                  <a:cubicBezTo>
                    <a:pt x="499" y="135"/>
                    <a:pt x="499" y="135"/>
                    <a:pt x="499" y="135"/>
                  </a:cubicBezTo>
                  <a:cubicBezTo>
                    <a:pt x="500" y="136"/>
                    <a:pt x="501" y="136"/>
                    <a:pt x="501" y="135"/>
                  </a:cubicBezTo>
                  <a:close/>
                  <a:moveTo>
                    <a:pt x="520" y="57"/>
                  </a:moveTo>
                  <a:cubicBezTo>
                    <a:pt x="520" y="58"/>
                    <a:pt x="517" y="56"/>
                    <a:pt x="516" y="55"/>
                  </a:cubicBezTo>
                  <a:cubicBezTo>
                    <a:pt x="516" y="54"/>
                    <a:pt x="517" y="54"/>
                    <a:pt x="517" y="54"/>
                  </a:cubicBezTo>
                  <a:cubicBezTo>
                    <a:pt x="519" y="55"/>
                    <a:pt x="517" y="56"/>
                    <a:pt x="520" y="57"/>
                  </a:cubicBezTo>
                  <a:close/>
                  <a:moveTo>
                    <a:pt x="502" y="96"/>
                  </a:moveTo>
                  <a:cubicBezTo>
                    <a:pt x="503" y="97"/>
                    <a:pt x="506" y="98"/>
                    <a:pt x="506" y="99"/>
                  </a:cubicBezTo>
                  <a:cubicBezTo>
                    <a:pt x="506" y="100"/>
                    <a:pt x="504" y="99"/>
                    <a:pt x="503" y="98"/>
                  </a:cubicBezTo>
                  <a:cubicBezTo>
                    <a:pt x="503" y="98"/>
                    <a:pt x="501" y="97"/>
                    <a:pt x="502" y="96"/>
                  </a:cubicBezTo>
                  <a:cubicBezTo>
                    <a:pt x="500" y="97"/>
                    <a:pt x="499" y="97"/>
                    <a:pt x="497" y="96"/>
                  </a:cubicBezTo>
                  <a:cubicBezTo>
                    <a:pt x="497" y="95"/>
                    <a:pt x="501" y="96"/>
                    <a:pt x="498" y="94"/>
                  </a:cubicBezTo>
                  <a:cubicBezTo>
                    <a:pt x="499" y="94"/>
                    <a:pt x="500" y="94"/>
                    <a:pt x="501" y="95"/>
                  </a:cubicBezTo>
                  <a:cubicBezTo>
                    <a:pt x="501" y="95"/>
                    <a:pt x="500" y="95"/>
                    <a:pt x="500" y="96"/>
                  </a:cubicBezTo>
                  <a:cubicBezTo>
                    <a:pt x="502" y="96"/>
                    <a:pt x="504" y="95"/>
                    <a:pt x="506" y="96"/>
                  </a:cubicBezTo>
                  <a:cubicBezTo>
                    <a:pt x="503" y="96"/>
                    <a:pt x="505" y="98"/>
                    <a:pt x="502" y="96"/>
                  </a:cubicBezTo>
                  <a:close/>
                  <a:moveTo>
                    <a:pt x="509" y="51"/>
                  </a:moveTo>
                  <a:cubicBezTo>
                    <a:pt x="510" y="52"/>
                    <a:pt x="506" y="50"/>
                    <a:pt x="504" y="50"/>
                  </a:cubicBezTo>
                  <a:cubicBezTo>
                    <a:pt x="504" y="49"/>
                    <a:pt x="507" y="50"/>
                    <a:pt x="509" y="51"/>
                  </a:cubicBezTo>
                  <a:close/>
                  <a:moveTo>
                    <a:pt x="497" y="94"/>
                  </a:moveTo>
                  <a:cubicBezTo>
                    <a:pt x="496" y="95"/>
                    <a:pt x="496" y="95"/>
                    <a:pt x="496" y="96"/>
                  </a:cubicBezTo>
                  <a:cubicBezTo>
                    <a:pt x="493" y="95"/>
                    <a:pt x="494" y="95"/>
                    <a:pt x="493" y="94"/>
                  </a:cubicBezTo>
                  <a:cubicBezTo>
                    <a:pt x="493" y="94"/>
                    <a:pt x="497" y="95"/>
                    <a:pt x="495" y="94"/>
                  </a:cubicBezTo>
                  <a:cubicBezTo>
                    <a:pt x="495" y="93"/>
                    <a:pt x="496" y="94"/>
                    <a:pt x="497" y="94"/>
                  </a:cubicBezTo>
                  <a:close/>
                  <a:moveTo>
                    <a:pt x="492" y="93"/>
                  </a:moveTo>
                  <a:cubicBezTo>
                    <a:pt x="492" y="94"/>
                    <a:pt x="489" y="93"/>
                    <a:pt x="490" y="94"/>
                  </a:cubicBezTo>
                  <a:cubicBezTo>
                    <a:pt x="488" y="93"/>
                    <a:pt x="490" y="92"/>
                    <a:pt x="487" y="92"/>
                  </a:cubicBezTo>
                  <a:cubicBezTo>
                    <a:pt x="489" y="94"/>
                    <a:pt x="487" y="93"/>
                    <a:pt x="486" y="92"/>
                  </a:cubicBezTo>
                  <a:cubicBezTo>
                    <a:pt x="487" y="91"/>
                    <a:pt x="490" y="92"/>
                    <a:pt x="492" y="93"/>
                  </a:cubicBezTo>
                  <a:close/>
                  <a:moveTo>
                    <a:pt x="487" y="90"/>
                  </a:moveTo>
                  <a:cubicBezTo>
                    <a:pt x="487" y="90"/>
                    <a:pt x="488" y="90"/>
                    <a:pt x="490" y="91"/>
                  </a:cubicBezTo>
                  <a:cubicBezTo>
                    <a:pt x="490" y="91"/>
                    <a:pt x="490" y="91"/>
                    <a:pt x="490" y="92"/>
                  </a:cubicBezTo>
                  <a:cubicBezTo>
                    <a:pt x="489" y="91"/>
                    <a:pt x="489" y="91"/>
                    <a:pt x="488" y="91"/>
                  </a:cubicBezTo>
                  <a:cubicBezTo>
                    <a:pt x="489" y="91"/>
                    <a:pt x="489" y="91"/>
                    <a:pt x="487" y="90"/>
                  </a:cubicBezTo>
                  <a:close/>
                  <a:moveTo>
                    <a:pt x="495" y="46"/>
                  </a:moveTo>
                  <a:cubicBezTo>
                    <a:pt x="495" y="47"/>
                    <a:pt x="492" y="46"/>
                    <a:pt x="490" y="45"/>
                  </a:cubicBezTo>
                  <a:cubicBezTo>
                    <a:pt x="490" y="44"/>
                    <a:pt x="493" y="45"/>
                    <a:pt x="495" y="46"/>
                  </a:cubicBezTo>
                  <a:close/>
                  <a:moveTo>
                    <a:pt x="481" y="130"/>
                  </a:moveTo>
                  <a:cubicBezTo>
                    <a:pt x="481" y="131"/>
                    <a:pt x="479" y="131"/>
                    <a:pt x="480" y="132"/>
                  </a:cubicBezTo>
                  <a:cubicBezTo>
                    <a:pt x="478" y="131"/>
                    <a:pt x="475" y="131"/>
                    <a:pt x="475" y="130"/>
                  </a:cubicBezTo>
                  <a:cubicBezTo>
                    <a:pt x="479" y="132"/>
                    <a:pt x="478" y="130"/>
                    <a:pt x="481" y="130"/>
                  </a:cubicBezTo>
                  <a:close/>
                  <a:moveTo>
                    <a:pt x="484" y="102"/>
                  </a:moveTo>
                  <a:cubicBezTo>
                    <a:pt x="483" y="102"/>
                    <a:pt x="483" y="102"/>
                    <a:pt x="484" y="103"/>
                  </a:cubicBezTo>
                  <a:cubicBezTo>
                    <a:pt x="481" y="103"/>
                    <a:pt x="482" y="101"/>
                    <a:pt x="481" y="101"/>
                  </a:cubicBezTo>
                  <a:cubicBezTo>
                    <a:pt x="481" y="100"/>
                    <a:pt x="482" y="102"/>
                    <a:pt x="484" y="102"/>
                  </a:cubicBezTo>
                  <a:close/>
                  <a:moveTo>
                    <a:pt x="482" y="89"/>
                  </a:moveTo>
                  <a:cubicBezTo>
                    <a:pt x="482" y="91"/>
                    <a:pt x="479" y="89"/>
                    <a:pt x="478" y="90"/>
                  </a:cubicBezTo>
                  <a:cubicBezTo>
                    <a:pt x="476" y="89"/>
                    <a:pt x="478" y="89"/>
                    <a:pt x="477" y="88"/>
                  </a:cubicBezTo>
                  <a:cubicBezTo>
                    <a:pt x="476" y="89"/>
                    <a:pt x="473" y="88"/>
                    <a:pt x="471" y="87"/>
                  </a:cubicBezTo>
                  <a:cubicBezTo>
                    <a:pt x="475" y="86"/>
                    <a:pt x="478" y="88"/>
                    <a:pt x="482" y="89"/>
                  </a:cubicBezTo>
                  <a:close/>
                  <a:moveTo>
                    <a:pt x="479" y="90"/>
                  </a:moveTo>
                  <a:cubicBezTo>
                    <a:pt x="476" y="91"/>
                    <a:pt x="473" y="88"/>
                    <a:pt x="470" y="88"/>
                  </a:cubicBezTo>
                  <a:cubicBezTo>
                    <a:pt x="472" y="87"/>
                    <a:pt x="476" y="90"/>
                    <a:pt x="479" y="90"/>
                  </a:cubicBezTo>
                  <a:close/>
                  <a:moveTo>
                    <a:pt x="472" y="130"/>
                  </a:moveTo>
                  <a:cubicBezTo>
                    <a:pt x="471" y="130"/>
                    <a:pt x="471" y="129"/>
                    <a:pt x="470" y="128"/>
                  </a:cubicBezTo>
                  <a:cubicBezTo>
                    <a:pt x="471" y="128"/>
                    <a:pt x="474" y="130"/>
                    <a:pt x="472" y="130"/>
                  </a:cubicBezTo>
                  <a:close/>
                  <a:moveTo>
                    <a:pt x="469" y="107"/>
                  </a:moveTo>
                  <a:cubicBezTo>
                    <a:pt x="465" y="106"/>
                    <a:pt x="467" y="106"/>
                    <a:pt x="464" y="104"/>
                  </a:cubicBezTo>
                  <a:cubicBezTo>
                    <a:pt x="467" y="105"/>
                    <a:pt x="470" y="106"/>
                    <a:pt x="469" y="107"/>
                  </a:cubicBezTo>
                  <a:close/>
                  <a:moveTo>
                    <a:pt x="468" y="85"/>
                  </a:moveTo>
                  <a:cubicBezTo>
                    <a:pt x="468" y="86"/>
                    <a:pt x="467" y="86"/>
                    <a:pt x="465" y="86"/>
                  </a:cubicBezTo>
                  <a:cubicBezTo>
                    <a:pt x="464" y="86"/>
                    <a:pt x="463" y="85"/>
                    <a:pt x="462" y="86"/>
                  </a:cubicBezTo>
                  <a:cubicBezTo>
                    <a:pt x="463" y="85"/>
                    <a:pt x="459" y="84"/>
                    <a:pt x="455" y="83"/>
                  </a:cubicBezTo>
                  <a:cubicBezTo>
                    <a:pt x="455" y="83"/>
                    <a:pt x="455" y="83"/>
                    <a:pt x="455" y="82"/>
                  </a:cubicBezTo>
                  <a:cubicBezTo>
                    <a:pt x="457" y="82"/>
                    <a:pt x="457" y="83"/>
                    <a:pt x="459" y="84"/>
                  </a:cubicBezTo>
                  <a:cubicBezTo>
                    <a:pt x="458" y="82"/>
                    <a:pt x="462" y="84"/>
                    <a:pt x="463" y="83"/>
                  </a:cubicBezTo>
                  <a:cubicBezTo>
                    <a:pt x="463" y="83"/>
                    <a:pt x="465" y="86"/>
                    <a:pt x="466" y="84"/>
                  </a:cubicBezTo>
                  <a:cubicBezTo>
                    <a:pt x="467" y="85"/>
                    <a:pt x="467" y="85"/>
                    <a:pt x="468" y="85"/>
                  </a:cubicBezTo>
                  <a:close/>
                  <a:moveTo>
                    <a:pt x="464" y="96"/>
                  </a:moveTo>
                  <a:cubicBezTo>
                    <a:pt x="463" y="96"/>
                    <a:pt x="463" y="96"/>
                    <a:pt x="462" y="96"/>
                  </a:cubicBezTo>
                  <a:cubicBezTo>
                    <a:pt x="461" y="94"/>
                    <a:pt x="465" y="95"/>
                    <a:pt x="464" y="96"/>
                  </a:cubicBezTo>
                  <a:close/>
                  <a:moveTo>
                    <a:pt x="460" y="99"/>
                  </a:moveTo>
                  <a:cubicBezTo>
                    <a:pt x="459" y="100"/>
                    <a:pt x="456" y="98"/>
                    <a:pt x="453" y="98"/>
                  </a:cubicBezTo>
                  <a:cubicBezTo>
                    <a:pt x="455" y="97"/>
                    <a:pt x="456" y="98"/>
                    <a:pt x="460" y="99"/>
                  </a:cubicBezTo>
                  <a:close/>
                  <a:moveTo>
                    <a:pt x="459" y="95"/>
                  </a:moveTo>
                  <a:cubicBezTo>
                    <a:pt x="460" y="96"/>
                    <a:pt x="457" y="95"/>
                    <a:pt x="455" y="95"/>
                  </a:cubicBezTo>
                  <a:cubicBezTo>
                    <a:pt x="456" y="94"/>
                    <a:pt x="458" y="95"/>
                    <a:pt x="459" y="95"/>
                  </a:cubicBezTo>
                  <a:close/>
                  <a:moveTo>
                    <a:pt x="451" y="83"/>
                  </a:moveTo>
                  <a:cubicBezTo>
                    <a:pt x="450" y="83"/>
                    <a:pt x="450" y="82"/>
                    <a:pt x="449" y="83"/>
                  </a:cubicBezTo>
                  <a:cubicBezTo>
                    <a:pt x="447" y="82"/>
                    <a:pt x="452" y="81"/>
                    <a:pt x="451" y="83"/>
                  </a:cubicBezTo>
                  <a:close/>
                  <a:moveTo>
                    <a:pt x="450" y="90"/>
                  </a:moveTo>
                  <a:cubicBezTo>
                    <a:pt x="449" y="90"/>
                    <a:pt x="447" y="89"/>
                    <a:pt x="447" y="88"/>
                  </a:cubicBezTo>
                  <a:cubicBezTo>
                    <a:pt x="449" y="88"/>
                    <a:pt x="449" y="89"/>
                    <a:pt x="450" y="90"/>
                  </a:cubicBezTo>
                  <a:close/>
                  <a:moveTo>
                    <a:pt x="449" y="101"/>
                  </a:moveTo>
                  <a:cubicBezTo>
                    <a:pt x="447" y="101"/>
                    <a:pt x="444" y="100"/>
                    <a:pt x="440" y="101"/>
                  </a:cubicBezTo>
                  <a:cubicBezTo>
                    <a:pt x="441" y="100"/>
                    <a:pt x="445" y="101"/>
                    <a:pt x="444" y="100"/>
                  </a:cubicBezTo>
                  <a:cubicBezTo>
                    <a:pt x="446" y="100"/>
                    <a:pt x="448" y="100"/>
                    <a:pt x="449" y="101"/>
                  </a:cubicBezTo>
                  <a:close/>
                  <a:moveTo>
                    <a:pt x="443" y="99"/>
                  </a:moveTo>
                  <a:cubicBezTo>
                    <a:pt x="442" y="100"/>
                    <a:pt x="437" y="100"/>
                    <a:pt x="437" y="99"/>
                  </a:cubicBezTo>
                  <a:cubicBezTo>
                    <a:pt x="440" y="99"/>
                    <a:pt x="440" y="99"/>
                    <a:pt x="443" y="99"/>
                  </a:cubicBezTo>
                  <a:close/>
                  <a:moveTo>
                    <a:pt x="435" y="89"/>
                  </a:moveTo>
                  <a:cubicBezTo>
                    <a:pt x="433" y="89"/>
                    <a:pt x="433" y="89"/>
                    <a:pt x="431" y="89"/>
                  </a:cubicBezTo>
                  <a:cubicBezTo>
                    <a:pt x="431" y="88"/>
                    <a:pt x="432" y="88"/>
                    <a:pt x="432" y="87"/>
                  </a:cubicBezTo>
                  <a:cubicBezTo>
                    <a:pt x="435" y="87"/>
                    <a:pt x="435" y="87"/>
                    <a:pt x="435" y="87"/>
                  </a:cubicBezTo>
                  <a:cubicBezTo>
                    <a:pt x="436" y="88"/>
                    <a:pt x="436" y="88"/>
                    <a:pt x="435" y="89"/>
                  </a:cubicBezTo>
                  <a:close/>
                  <a:moveTo>
                    <a:pt x="433" y="49"/>
                  </a:moveTo>
                  <a:cubicBezTo>
                    <a:pt x="434" y="50"/>
                    <a:pt x="431" y="50"/>
                    <a:pt x="432" y="51"/>
                  </a:cubicBezTo>
                  <a:cubicBezTo>
                    <a:pt x="430" y="50"/>
                    <a:pt x="431" y="49"/>
                    <a:pt x="433" y="49"/>
                  </a:cubicBezTo>
                  <a:close/>
                  <a:moveTo>
                    <a:pt x="430" y="50"/>
                  </a:moveTo>
                  <a:cubicBezTo>
                    <a:pt x="425" y="49"/>
                    <a:pt x="427" y="50"/>
                    <a:pt x="421" y="50"/>
                  </a:cubicBezTo>
                  <a:cubicBezTo>
                    <a:pt x="421" y="50"/>
                    <a:pt x="420" y="49"/>
                    <a:pt x="420" y="49"/>
                  </a:cubicBezTo>
                  <a:cubicBezTo>
                    <a:pt x="422" y="49"/>
                    <a:pt x="424" y="49"/>
                    <a:pt x="425" y="49"/>
                  </a:cubicBezTo>
                  <a:cubicBezTo>
                    <a:pt x="427" y="49"/>
                    <a:pt x="429" y="49"/>
                    <a:pt x="430" y="49"/>
                  </a:cubicBezTo>
                  <a:cubicBezTo>
                    <a:pt x="430" y="50"/>
                    <a:pt x="430" y="51"/>
                    <a:pt x="428" y="51"/>
                  </a:cubicBezTo>
                  <a:cubicBezTo>
                    <a:pt x="427" y="50"/>
                    <a:pt x="428" y="50"/>
                    <a:pt x="430" y="50"/>
                  </a:cubicBezTo>
                  <a:close/>
                  <a:moveTo>
                    <a:pt x="428" y="88"/>
                  </a:moveTo>
                  <a:cubicBezTo>
                    <a:pt x="428" y="88"/>
                    <a:pt x="428" y="88"/>
                    <a:pt x="428" y="89"/>
                  </a:cubicBezTo>
                  <a:cubicBezTo>
                    <a:pt x="427" y="89"/>
                    <a:pt x="426" y="89"/>
                    <a:pt x="425" y="88"/>
                  </a:cubicBezTo>
                  <a:cubicBezTo>
                    <a:pt x="425" y="87"/>
                    <a:pt x="428" y="88"/>
                    <a:pt x="428" y="88"/>
                  </a:cubicBezTo>
                  <a:close/>
                  <a:moveTo>
                    <a:pt x="427" y="78"/>
                  </a:moveTo>
                  <a:cubicBezTo>
                    <a:pt x="428" y="79"/>
                    <a:pt x="425" y="79"/>
                    <a:pt x="425" y="79"/>
                  </a:cubicBezTo>
                  <a:cubicBezTo>
                    <a:pt x="423" y="79"/>
                    <a:pt x="426" y="80"/>
                    <a:pt x="425" y="80"/>
                  </a:cubicBezTo>
                  <a:cubicBezTo>
                    <a:pt x="423" y="80"/>
                    <a:pt x="423" y="79"/>
                    <a:pt x="422" y="78"/>
                  </a:cubicBezTo>
                  <a:cubicBezTo>
                    <a:pt x="424" y="78"/>
                    <a:pt x="426" y="78"/>
                    <a:pt x="427" y="78"/>
                  </a:cubicBezTo>
                  <a:close/>
                  <a:moveTo>
                    <a:pt x="421" y="79"/>
                  </a:moveTo>
                  <a:cubicBezTo>
                    <a:pt x="423" y="80"/>
                    <a:pt x="420" y="80"/>
                    <a:pt x="419" y="80"/>
                  </a:cubicBezTo>
                  <a:cubicBezTo>
                    <a:pt x="419" y="79"/>
                    <a:pt x="419" y="78"/>
                    <a:pt x="420" y="78"/>
                  </a:cubicBezTo>
                  <a:cubicBezTo>
                    <a:pt x="420" y="78"/>
                    <a:pt x="419" y="78"/>
                    <a:pt x="418" y="78"/>
                  </a:cubicBezTo>
                  <a:cubicBezTo>
                    <a:pt x="418" y="79"/>
                    <a:pt x="418" y="79"/>
                    <a:pt x="419" y="79"/>
                  </a:cubicBezTo>
                  <a:cubicBezTo>
                    <a:pt x="419" y="80"/>
                    <a:pt x="413" y="78"/>
                    <a:pt x="416" y="78"/>
                  </a:cubicBezTo>
                  <a:cubicBezTo>
                    <a:pt x="415" y="78"/>
                    <a:pt x="412" y="78"/>
                    <a:pt x="413" y="79"/>
                  </a:cubicBezTo>
                  <a:cubicBezTo>
                    <a:pt x="413" y="79"/>
                    <a:pt x="412" y="79"/>
                    <a:pt x="411" y="79"/>
                  </a:cubicBezTo>
                  <a:cubicBezTo>
                    <a:pt x="411" y="77"/>
                    <a:pt x="412" y="78"/>
                    <a:pt x="412" y="77"/>
                  </a:cubicBezTo>
                  <a:cubicBezTo>
                    <a:pt x="416" y="76"/>
                    <a:pt x="418" y="77"/>
                    <a:pt x="422" y="78"/>
                  </a:cubicBezTo>
                  <a:cubicBezTo>
                    <a:pt x="422" y="78"/>
                    <a:pt x="420" y="80"/>
                    <a:pt x="421" y="79"/>
                  </a:cubicBezTo>
                  <a:close/>
                  <a:moveTo>
                    <a:pt x="413" y="26"/>
                  </a:moveTo>
                  <a:cubicBezTo>
                    <a:pt x="412" y="24"/>
                    <a:pt x="412" y="24"/>
                    <a:pt x="412" y="24"/>
                  </a:cubicBezTo>
                  <a:cubicBezTo>
                    <a:pt x="415" y="24"/>
                    <a:pt x="416" y="26"/>
                    <a:pt x="413" y="26"/>
                  </a:cubicBezTo>
                  <a:close/>
                  <a:moveTo>
                    <a:pt x="412" y="24"/>
                  </a:moveTo>
                  <a:cubicBezTo>
                    <a:pt x="410" y="24"/>
                    <a:pt x="409" y="25"/>
                    <a:pt x="406" y="24"/>
                  </a:cubicBezTo>
                  <a:cubicBezTo>
                    <a:pt x="407" y="24"/>
                    <a:pt x="406" y="24"/>
                    <a:pt x="406" y="23"/>
                  </a:cubicBezTo>
                  <a:cubicBezTo>
                    <a:pt x="409" y="23"/>
                    <a:pt x="411" y="23"/>
                    <a:pt x="412" y="24"/>
                  </a:cubicBezTo>
                  <a:close/>
                  <a:moveTo>
                    <a:pt x="414" y="75"/>
                  </a:moveTo>
                  <a:cubicBezTo>
                    <a:pt x="414" y="76"/>
                    <a:pt x="414" y="76"/>
                    <a:pt x="414" y="76"/>
                  </a:cubicBezTo>
                  <a:cubicBezTo>
                    <a:pt x="412" y="76"/>
                    <a:pt x="412" y="75"/>
                    <a:pt x="411" y="75"/>
                  </a:cubicBezTo>
                  <a:cubicBezTo>
                    <a:pt x="411" y="75"/>
                    <a:pt x="413" y="75"/>
                    <a:pt x="414" y="75"/>
                  </a:cubicBezTo>
                  <a:close/>
                  <a:moveTo>
                    <a:pt x="399" y="77"/>
                  </a:moveTo>
                  <a:cubicBezTo>
                    <a:pt x="398" y="77"/>
                    <a:pt x="395" y="77"/>
                    <a:pt x="395" y="76"/>
                  </a:cubicBezTo>
                  <a:cubicBezTo>
                    <a:pt x="397" y="76"/>
                    <a:pt x="397" y="77"/>
                    <a:pt x="399" y="77"/>
                  </a:cubicBezTo>
                  <a:close/>
                  <a:moveTo>
                    <a:pt x="392" y="73"/>
                  </a:moveTo>
                  <a:cubicBezTo>
                    <a:pt x="391" y="73"/>
                    <a:pt x="388" y="73"/>
                    <a:pt x="388" y="72"/>
                  </a:cubicBezTo>
                  <a:cubicBezTo>
                    <a:pt x="390" y="72"/>
                    <a:pt x="392" y="72"/>
                    <a:pt x="392" y="73"/>
                  </a:cubicBezTo>
                  <a:close/>
                  <a:moveTo>
                    <a:pt x="386" y="74"/>
                  </a:moveTo>
                  <a:cubicBezTo>
                    <a:pt x="385" y="74"/>
                    <a:pt x="385" y="73"/>
                    <a:pt x="383" y="73"/>
                  </a:cubicBezTo>
                  <a:cubicBezTo>
                    <a:pt x="384" y="73"/>
                    <a:pt x="384" y="72"/>
                    <a:pt x="386" y="72"/>
                  </a:cubicBezTo>
                  <a:cubicBezTo>
                    <a:pt x="387" y="73"/>
                    <a:pt x="386" y="73"/>
                    <a:pt x="386" y="74"/>
                  </a:cubicBezTo>
                  <a:close/>
                  <a:moveTo>
                    <a:pt x="364" y="5"/>
                  </a:moveTo>
                  <a:cubicBezTo>
                    <a:pt x="363" y="6"/>
                    <a:pt x="362" y="5"/>
                    <a:pt x="362" y="5"/>
                  </a:cubicBezTo>
                  <a:cubicBezTo>
                    <a:pt x="360" y="5"/>
                    <a:pt x="361" y="6"/>
                    <a:pt x="358" y="6"/>
                  </a:cubicBezTo>
                  <a:cubicBezTo>
                    <a:pt x="359" y="5"/>
                    <a:pt x="364" y="4"/>
                    <a:pt x="364" y="5"/>
                  </a:cubicBezTo>
                  <a:close/>
                  <a:moveTo>
                    <a:pt x="375" y="79"/>
                  </a:moveTo>
                  <a:cubicBezTo>
                    <a:pt x="375" y="80"/>
                    <a:pt x="372" y="79"/>
                    <a:pt x="372" y="78"/>
                  </a:cubicBezTo>
                  <a:cubicBezTo>
                    <a:pt x="374" y="78"/>
                    <a:pt x="373" y="80"/>
                    <a:pt x="375" y="79"/>
                  </a:cubicBezTo>
                  <a:close/>
                  <a:moveTo>
                    <a:pt x="374" y="74"/>
                  </a:moveTo>
                  <a:cubicBezTo>
                    <a:pt x="371" y="74"/>
                    <a:pt x="371" y="75"/>
                    <a:pt x="368" y="75"/>
                  </a:cubicBezTo>
                  <a:cubicBezTo>
                    <a:pt x="368" y="74"/>
                    <a:pt x="371" y="74"/>
                    <a:pt x="370" y="73"/>
                  </a:cubicBezTo>
                  <a:cubicBezTo>
                    <a:pt x="371" y="74"/>
                    <a:pt x="373" y="74"/>
                    <a:pt x="374" y="74"/>
                  </a:cubicBezTo>
                  <a:close/>
                  <a:moveTo>
                    <a:pt x="346" y="5"/>
                  </a:moveTo>
                  <a:cubicBezTo>
                    <a:pt x="346" y="6"/>
                    <a:pt x="341" y="6"/>
                    <a:pt x="341" y="5"/>
                  </a:cubicBezTo>
                  <a:cubicBezTo>
                    <a:pt x="343" y="5"/>
                    <a:pt x="343" y="6"/>
                    <a:pt x="346" y="5"/>
                  </a:cubicBezTo>
                  <a:close/>
                  <a:moveTo>
                    <a:pt x="367" y="71"/>
                  </a:moveTo>
                  <a:cubicBezTo>
                    <a:pt x="367" y="72"/>
                    <a:pt x="367" y="72"/>
                    <a:pt x="367" y="73"/>
                  </a:cubicBezTo>
                  <a:cubicBezTo>
                    <a:pt x="363" y="73"/>
                    <a:pt x="364" y="71"/>
                    <a:pt x="367" y="71"/>
                  </a:cubicBezTo>
                  <a:close/>
                  <a:moveTo>
                    <a:pt x="365" y="69"/>
                  </a:moveTo>
                  <a:cubicBezTo>
                    <a:pt x="365" y="70"/>
                    <a:pt x="363" y="69"/>
                    <a:pt x="362" y="69"/>
                  </a:cubicBezTo>
                  <a:cubicBezTo>
                    <a:pt x="362" y="68"/>
                    <a:pt x="365" y="68"/>
                    <a:pt x="365" y="69"/>
                  </a:cubicBezTo>
                  <a:close/>
                  <a:moveTo>
                    <a:pt x="357" y="58"/>
                  </a:moveTo>
                  <a:cubicBezTo>
                    <a:pt x="355" y="58"/>
                    <a:pt x="351" y="59"/>
                    <a:pt x="351" y="57"/>
                  </a:cubicBezTo>
                  <a:cubicBezTo>
                    <a:pt x="353" y="58"/>
                    <a:pt x="356" y="56"/>
                    <a:pt x="357" y="58"/>
                  </a:cubicBezTo>
                  <a:close/>
                  <a:moveTo>
                    <a:pt x="338" y="9"/>
                  </a:moveTo>
                  <a:cubicBezTo>
                    <a:pt x="336" y="10"/>
                    <a:pt x="333" y="10"/>
                    <a:pt x="333" y="9"/>
                  </a:cubicBezTo>
                  <a:cubicBezTo>
                    <a:pt x="336" y="8"/>
                    <a:pt x="338" y="8"/>
                    <a:pt x="338" y="9"/>
                  </a:cubicBezTo>
                  <a:close/>
                  <a:moveTo>
                    <a:pt x="359" y="73"/>
                  </a:moveTo>
                  <a:cubicBezTo>
                    <a:pt x="356" y="74"/>
                    <a:pt x="357" y="72"/>
                    <a:pt x="355" y="73"/>
                  </a:cubicBezTo>
                  <a:cubicBezTo>
                    <a:pt x="355" y="72"/>
                    <a:pt x="357" y="72"/>
                    <a:pt x="358" y="71"/>
                  </a:cubicBezTo>
                  <a:cubicBezTo>
                    <a:pt x="360" y="72"/>
                    <a:pt x="358" y="72"/>
                    <a:pt x="359" y="73"/>
                  </a:cubicBezTo>
                  <a:close/>
                  <a:moveTo>
                    <a:pt x="353" y="73"/>
                  </a:moveTo>
                  <a:cubicBezTo>
                    <a:pt x="353" y="74"/>
                    <a:pt x="350" y="74"/>
                    <a:pt x="348" y="75"/>
                  </a:cubicBezTo>
                  <a:cubicBezTo>
                    <a:pt x="349" y="73"/>
                    <a:pt x="352" y="73"/>
                    <a:pt x="353" y="73"/>
                  </a:cubicBezTo>
                  <a:close/>
                  <a:moveTo>
                    <a:pt x="346" y="59"/>
                  </a:moveTo>
                  <a:cubicBezTo>
                    <a:pt x="346" y="60"/>
                    <a:pt x="347" y="60"/>
                    <a:pt x="344" y="60"/>
                  </a:cubicBezTo>
                  <a:cubicBezTo>
                    <a:pt x="344" y="60"/>
                    <a:pt x="344" y="59"/>
                    <a:pt x="346" y="59"/>
                  </a:cubicBezTo>
                  <a:close/>
                  <a:moveTo>
                    <a:pt x="348" y="66"/>
                  </a:moveTo>
                  <a:cubicBezTo>
                    <a:pt x="348" y="67"/>
                    <a:pt x="345" y="67"/>
                    <a:pt x="344" y="67"/>
                  </a:cubicBezTo>
                  <a:cubicBezTo>
                    <a:pt x="345" y="66"/>
                    <a:pt x="344" y="66"/>
                    <a:pt x="347" y="65"/>
                  </a:cubicBezTo>
                  <a:cubicBezTo>
                    <a:pt x="346" y="66"/>
                    <a:pt x="346" y="66"/>
                    <a:pt x="348" y="66"/>
                  </a:cubicBezTo>
                  <a:close/>
                  <a:moveTo>
                    <a:pt x="331" y="67"/>
                  </a:moveTo>
                  <a:cubicBezTo>
                    <a:pt x="334" y="66"/>
                    <a:pt x="334" y="66"/>
                    <a:pt x="334" y="66"/>
                  </a:cubicBezTo>
                  <a:cubicBezTo>
                    <a:pt x="334" y="67"/>
                    <a:pt x="332" y="67"/>
                    <a:pt x="332" y="68"/>
                  </a:cubicBezTo>
                  <a:cubicBezTo>
                    <a:pt x="331" y="68"/>
                    <a:pt x="333" y="67"/>
                    <a:pt x="331" y="67"/>
                  </a:cubicBezTo>
                  <a:close/>
                  <a:moveTo>
                    <a:pt x="296" y="18"/>
                  </a:moveTo>
                  <a:cubicBezTo>
                    <a:pt x="295" y="19"/>
                    <a:pt x="294" y="20"/>
                    <a:pt x="292" y="20"/>
                  </a:cubicBezTo>
                  <a:cubicBezTo>
                    <a:pt x="290" y="20"/>
                    <a:pt x="295" y="18"/>
                    <a:pt x="296" y="18"/>
                  </a:cubicBezTo>
                  <a:close/>
                  <a:moveTo>
                    <a:pt x="307" y="75"/>
                  </a:moveTo>
                  <a:cubicBezTo>
                    <a:pt x="308" y="76"/>
                    <a:pt x="302" y="77"/>
                    <a:pt x="303" y="76"/>
                  </a:cubicBezTo>
                  <a:cubicBezTo>
                    <a:pt x="305" y="74"/>
                    <a:pt x="305" y="76"/>
                    <a:pt x="307" y="75"/>
                  </a:cubicBezTo>
                  <a:close/>
                  <a:moveTo>
                    <a:pt x="289" y="45"/>
                  </a:moveTo>
                  <a:cubicBezTo>
                    <a:pt x="289" y="46"/>
                    <a:pt x="288" y="46"/>
                    <a:pt x="288" y="47"/>
                  </a:cubicBezTo>
                  <a:cubicBezTo>
                    <a:pt x="287" y="47"/>
                    <a:pt x="285" y="47"/>
                    <a:pt x="283" y="48"/>
                  </a:cubicBezTo>
                  <a:cubicBezTo>
                    <a:pt x="283" y="46"/>
                    <a:pt x="287" y="46"/>
                    <a:pt x="289" y="45"/>
                  </a:cubicBezTo>
                  <a:close/>
                  <a:moveTo>
                    <a:pt x="255" y="58"/>
                  </a:moveTo>
                  <a:cubicBezTo>
                    <a:pt x="255" y="59"/>
                    <a:pt x="255" y="60"/>
                    <a:pt x="253" y="61"/>
                  </a:cubicBezTo>
                  <a:cubicBezTo>
                    <a:pt x="252" y="60"/>
                    <a:pt x="252" y="60"/>
                    <a:pt x="252" y="60"/>
                  </a:cubicBezTo>
                  <a:lnTo>
                    <a:pt x="255" y="58"/>
                  </a:lnTo>
                  <a:close/>
                  <a:moveTo>
                    <a:pt x="223" y="37"/>
                  </a:moveTo>
                  <a:cubicBezTo>
                    <a:pt x="219" y="39"/>
                    <a:pt x="217" y="40"/>
                    <a:pt x="212" y="43"/>
                  </a:cubicBezTo>
                  <a:cubicBezTo>
                    <a:pt x="212" y="42"/>
                    <a:pt x="215" y="40"/>
                    <a:pt x="216" y="40"/>
                  </a:cubicBezTo>
                  <a:cubicBezTo>
                    <a:pt x="216" y="39"/>
                    <a:pt x="215" y="40"/>
                    <a:pt x="214" y="41"/>
                  </a:cubicBezTo>
                  <a:cubicBezTo>
                    <a:pt x="215" y="40"/>
                    <a:pt x="217" y="39"/>
                    <a:pt x="219" y="38"/>
                  </a:cubicBezTo>
                  <a:cubicBezTo>
                    <a:pt x="221" y="37"/>
                    <a:pt x="222" y="37"/>
                    <a:pt x="223" y="37"/>
                  </a:cubicBezTo>
                  <a:close/>
                  <a:moveTo>
                    <a:pt x="165" y="64"/>
                  </a:moveTo>
                  <a:cubicBezTo>
                    <a:pt x="166" y="65"/>
                    <a:pt x="165" y="66"/>
                    <a:pt x="163" y="67"/>
                  </a:cubicBezTo>
                  <a:cubicBezTo>
                    <a:pt x="162" y="67"/>
                    <a:pt x="164" y="65"/>
                    <a:pt x="165" y="64"/>
                  </a:cubicBezTo>
                  <a:close/>
                  <a:moveTo>
                    <a:pt x="147" y="181"/>
                  </a:moveTo>
                  <a:cubicBezTo>
                    <a:pt x="145" y="181"/>
                    <a:pt x="146" y="180"/>
                    <a:pt x="146" y="180"/>
                  </a:cubicBezTo>
                  <a:cubicBezTo>
                    <a:pt x="147" y="178"/>
                    <a:pt x="148" y="179"/>
                    <a:pt x="147" y="181"/>
                  </a:cubicBezTo>
                  <a:close/>
                  <a:moveTo>
                    <a:pt x="69" y="158"/>
                  </a:moveTo>
                  <a:cubicBezTo>
                    <a:pt x="71" y="158"/>
                    <a:pt x="67" y="164"/>
                    <a:pt x="67" y="163"/>
                  </a:cubicBezTo>
                  <a:cubicBezTo>
                    <a:pt x="69" y="161"/>
                    <a:pt x="68" y="161"/>
                    <a:pt x="69" y="158"/>
                  </a:cubicBezTo>
                  <a:close/>
                  <a:moveTo>
                    <a:pt x="48" y="165"/>
                  </a:moveTo>
                  <a:cubicBezTo>
                    <a:pt x="48" y="166"/>
                    <a:pt x="49" y="165"/>
                    <a:pt x="48" y="168"/>
                  </a:cubicBezTo>
                  <a:cubicBezTo>
                    <a:pt x="47" y="169"/>
                    <a:pt x="46" y="167"/>
                    <a:pt x="48" y="165"/>
                  </a:cubicBezTo>
                  <a:close/>
                  <a:moveTo>
                    <a:pt x="19" y="253"/>
                  </a:moveTo>
                  <a:cubicBezTo>
                    <a:pt x="20" y="253"/>
                    <a:pt x="19" y="256"/>
                    <a:pt x="19" y="258"/>
                  </a:cubicBezTo>
                  <a:cubicBezTo>
                    <a:pt x="17" y="259"/>
                    <a:pt x="19" y="255"/>
                    <a:pt x="19" y="253"/>
                  </a:cubicBezTo>
                  <a:close/>
                  <a:moveTo>
                    <a:pt x="203" y="316"/>
                  </a:moveTo>
                  <a:cubicBezTo>
                    <a:pt x="203" y="313"/>
                    <a:pt x="205" y="312"/>
                    <a:pt x="204" y="311"/>
                  </a:cubicBezTo>
                  <a:cubicBezTo>
                    <a:pt x="206" y="308"/>
                    <a:pt x="205" y="314"/>
                    <a:pt x="205" y="315"/>
                  </a:cubicBezTo>
                  <a:cubicBezTo>
                    <a:pt x="205" y="314"/>
                    <a:pt x="203" y="314"/>
                    <a:pt x="204" y="315"/>
                  </a:cubicBezTo>
                  <a:cubicBezTo>
                    <a:pt x="204" y="316"/>
                    <a:pt x="204" y="315"/>
                    <a:pt x="203" y="316"/>
                  </a:cubicBezTo>
                  <a:close/>
                  <a:moveTo>
                    <a:pt x="28" y="304"/>
                  </a:moveTo>
                  <a:cubicBezTo>
                    <a:pt x="29" y="301"/>
                    <a:pt x="29" y="307"/>
                    <a:pt x="29" y="308"/>
                  </a:cubicBezTo>
                  <a:cubicBezTo>
                    <a:pt x="28" y="311"/>
                    <a:pt x="28" y="305"/>
                    <a:pt x="28" y="304"/>
                  </a:cubicBezTo>
                  <a:close/>
                  <a:moveTo>
                    <a:pt x="28" y="312"/>
                  </a:moveTo>
                  <a:cubicBezTo>
                    <a:pt x="28" y="312"/>
                    <a:pt x="29" y="309"/>
                    <a:pt x="29" y="310"/>
                  </a:cubicBezTo>
                  <a:cubicBezTo>
                    <a:pt x="29" y="315"/>
                    <a:pt x="29" y="319"/>
                    <a:pt x="28" y="322"/>
                  </a:cubicBezTo>
                  <a:cubicBezTo>
                    <a:pt x="28" y="326"/>
                    <a:pt x="27" y="329"/>
                    <a:pt x="28" y="333"/>
                  </a:cubicBezTo>
                  <a:cubicBezTo>
                    <a:pt x="29" y="329"/>
                    <a:pt x="29" y="336"/>
                    <a:pt x="30" y="333"/>
                  </a:cubicBezTo>
                  <a:cubicBezTo>
                    <a:pt x="30" y="331"/>
                    <a:pt x="30" y="329"/>
                    <a:pt x="30" y="328"/>
                  </a:cubicBezTo>
                  <a:cubicBezTo>
                    <a:pt x="30" y="325"/>
                    <a:pt x="31" y="328"/>
                    <a:pt x="31" y="323"/>
                  </a:cubicBezTo>
                  <a:cubicBezTo>
                    <a:pt x="32" y="324"/>
                    <a:pt x="32" y="325"/>
                    <a:pt x="33" y="326"/>
                  </a:cubicBezTo>
                  <a:cubicBezTo>
                    <a:pt x="33" y="329"/>
                    <a:pt x="32" y="325"/>
                    <a:pt x="32" y="328"/>
                  </a:cubicBezTo>
                  <a:cubicBezTo>
                    <a:pt x="31" y="329"/>
                    <a:pt x="32" y="327"/>
                    <a:pt x="31" y="328"/>
                  </a:cubicBezTo>
                  <a:cubicBezTo>
                    <a:pt x="32" y="328"/>
                    <a:pt x="31" y="333"/>
                    <a:pt x="32" y="335"/>
                  </a:cubicBezTo>
                  <a:cubicBezTo>
                    <a:pt x="30" y="334"/>
                    <a:pt x="30" y="339"/>
                    <a:pt x="29" y="336"/>
                  </a:cubicBezTo>
                  <a:cubicBezTo>
                    <a:pt x="29" y="336"/>
                    <a:pt x="29" y="339"/>
                    <a:pt x="29" y="341"/>
                  </a:cubicBezTo>
                  <a:cubicBezTo>
                    <a:pt x="28" y="341"/>
                    <a:pt x="28" y="340"/>
                    <a:pt x="28" y="340"/>
                  </a:cubicBezTo>
                  <a:cubicBezTo>
                    <a:pt x="28" y="338"/>
                    <a:pt x="28" y="336"/>
                    <a:pt x="28" y="335"/>
                  </a:cubicBezTo>
                  <a:cubicBezTo>
                    <a:pt x="27" y="336"/>
                    <a:pt x="27" y="339"/>
                    <a:pt x="27" y="339"/>
                  </a:cubicBezTo>
                  <a:cubicBezTo>
                    <a:pt x="26" y="337"/>
                    <a:pt x="27" y="335"/>
                    <a:pt x="27" y="332"/>
                  </a:cubicBezTo>
                  <a:cubicBezTo>
                    <a:pt x="26" y="334"/>
                    <a:pt x="25" y="334"/>
                    <a:pt x="25" y="339"/>
                  </a:cubicBezTo>
                  <a:cubicBezTo>
                    <a:pt x="24" y="340"/>
                    <a:pt x="24" y="337"/>
                    <a:pt x="24" y="335"/>
                  </a:cubicBezTo>
                  <a:cubicBezTo>
                    <a:pt x="24" y="335"/>
                    <a:pt x="23" y="337"/>
                    <a:pt x="23" y="336"/>
                  </a:cubicBezTo>
                  <a:cubicBezTo>
                    <a:pt x="23" y="338"/>
                    <a:pt x="23" y="340"/>
                    <a:pt x="23" y="343"/>
                  </a:cubicBezTo>
                  <a:cubicBezTo>
                    <a:pt x="22" y="342"/>
                    <a:pt x="23" y="338"/>
                    <a:pt x="21" y="340"/>
                  </a:cubicBezTo>
                  <a:cubicBezTo>
                    <a:pt x="21" y="337"/>
                    <a:pt x="22" y="337"/>
                    <a:pt x="22" y="336"/>
                  </a:cubicBezTo>
                  <a:cubicBezTo>
                    <a:pt x="22" y="335"/>
                    <a:pt x="22" y="336"/>
                    <a:pt x="21" y="336"/>
                  </a:cubicBezTo>
                  <a:cubicBezTo>
                    <a:pt x="22" y="334"/>
                    <a:pt x="22" y="334"/>
                    <a:pt x="22" y="335"/>
                  </a:cubicBezTo>
                  <a:cubicBezTo>
                    <a:pt x="22" y="333"/>
                    <a:pt x="22" y="332"/>
                    <a:pt x="22" y="330"/>
                  </a:cubicBezTo>
                  <a:cubicBezTo>
                    <a:pt x="23" y="330"/>
                    <a:pt x="23" y="331"/>
                    <a:pt x="23" y="331"/>
                  </a:cubicBezTo>
                  <a:cubicBezTo>
                    <a:pt x="25" y="327"/>
                    <a:pt x="24" y="321"/>
                    <a:pt x="25" y="315"/>
                  </a:cubicBezTo>
                  <a:cubicBezTo>
                    <a:pt x="24" y="315"/>
                    <a:pt x="24" y="317"/>
                    <a:pt x="23" y="316"/>
                  </a:cubicBezTo>
                  <a:cubicBezTo>
                    <a:pt x="23" y="314"/>
                    <a:pt x="24" y="314"/>
                    <a:pt x="24" y="311"/>
                  </a:cubicBezTo>
                  <a:cubicBezTo>
                    <a:pt x="26" y="313"/>
                    <a:pt x="26" y="308"/>
                    <a:pt x="27" y="306"/>
                  </a:cubicBezTo>
                  <a:cubicBezTo>
                    <a:pt x="28" y="306"/>
                    <a:pt x="28" y="308"/>
                    <a:pt x="28" y="312"/>
                  </a:cubicBezTo>
                  <a:close/>
                  <a:moveTo>
                    <a:pt x="32" y="318"/>
                  </a:moveTo>
                  <a:cubicBezTo>
                    <a:pt x="32" y="319"/>
                    <a:pt x="33" y="319"/>
                    <a:pt x="33" y="320"/>
                  </a:cubicBezTo>
                  <a:cubicBezTo>
                    <a:pt x="33" y="324"/>
                    <a:pt x="33" y="324"/>
                    <a:pt x="33" y="324"/>
                  </a:cubicBezTo>
                  <a:cubicBezTo>
                    <a:pt x="31" y="324"/>
                    <a:pt x="33" y="320"/>
                    <a:pt x="32" y="318"/>
                  </a:cubicBezTo>
                  <a:close/>
                  <a:moveTo>
                    <a:pt x="33" y="313"/>
                  </a:moveTo>
                  <a:cubicBezTo>
                    <a:pt x="33" y="314"/>
                    <a:pt x="33" y="315"/>
                    <a:pt x="33" y="317"/>
                  </a:cubicBezTo>
                  <a:cubicBezTo>
                    <a:pt x="32" y="317"/>
                    <a:pt x="32" y="317"/>
                    <a:pt x="32" y="317"/>
                  </a:cubicBezTo>
                  <a:cubicBezTo>
                    <a:pt x="32" y="315"/>
                    <a:pt x="33" y="315"/>
                    <a:pt x="33" y="313"/>
                  </a:cubicBezTo>
                  <a:close/>
                  <a:moveTo>
                    <a:pt x="5" y="320"/>
                  </a:moveTo>
                  <a:cubicBezTo>
                    <a:pt x="6" y="320"/>
                    <a:pt x="6" y="322"/>
                    <a:pt x="6" y="324"/>
                  </a:cubicBezTo>
                  <a:cubicBezTo>
                    <a:pt x="5" y="325"/>
                    <a:pt x="5" y="322"/>
                    <a:pt x="5" y="320"/>
                  </a:cubicBezTo>
                  <a:close/>
                  <a:moveTo>
                    <a:pt x="202" y="321"/>
                  </a:moveTo>
                  <a:cubicBezTo>
                    <a:pt x="202" y="322"/>
                    <a:pt x="202" y="324"/>
                    <a:pt x="202" y="325"/>
                  </a:cubicBezTo>
                  <a:cubicBezTo>
                    <a:pt x="202" y="327"/>
                    <a:pt x="202" y="328"/>
                    <a:pt x="202" y="330"/>
                  </a:cubicBezTo>
                  <a:cubicBezTo>
                    <a:pt x="201" y="329"/>
                    <a:pt x="201" y="327"/>
                    <a:pt x="201" y="325"/>
                  </a:cubicBezTo>
                  <a:cubicBezTo>
                    <a:pt x="201" y="323"/>
                    <a:pt x="202" y="322"/>
                    <a:pt x="202" y="321"/>
                  </a:cubicBezTo>
                  <a:close/>
                  <a:moveTo>
                    <a:pt x="22" y="323"/>
                  </a:moveTo>
                  <a:cubicBezTo>
                    <a:pt x="22" y="324"/>
                    <a:pt x="22" y="326"/>
                    <a:pt x="22" y="329"/>
                  </a:cubicBezTo>
                  <a:cubicBezTo>
                    <a:pt x="21" y="329"/>
                    <a:pt x="21" y="328"/>
                    <a:pt x="20" y="328"/>
                  </a:cubicBezTo>
                  <a:cubicBezTo>
                    <a:pt x="20" y="325"/>
                    <a:pt x="22" y="326"/>
                    <a:pt x="22" y="323"/>
                  </a:cubicBezTo>
                  <a:close/>
                  <a:moveTo>
                    <a:pt x="19" y="331"/>
                  </a:moveTo>
                  <a:cubicBezTo>
                    <a:pt x="19" y="331"/>
                    <a:pt x="19" y="332"/>
                    <a:pt x="20" y="332"/>
                  </a:cubicBezTo>
                  <a:cubicBezTo>
                    <a:pt x="20" y="334"/>
                    <a:pt x="19" y="336"/>
                    <a:pt x="19" y="338"/>
                  </a:cubicBezTo>
                  <a:cubicBezTo>
                    <a:pt x="19" y="335"/>
                    <a:pt x="19" y="333"/>
                    <a:pt x="19" y="331"/>
                  </a:cubicBezTo>
                  <a:close/>
                  <a:moveTo>
                    <a:pt x="29" y="339"/>
                  </a:moveTo>
                  <a:cubicBezTo>
                    <a:pt x="30" y="338"/>
                    <a:pt x="30" y="341"/>
                    <a:pt x="31" y="340"/>
                  </a:cubicBezTo>
                  <a:cubicBezTo>
                    <a:pt x="31" y="342"/>
                    <a:pt x="29" y="341"/>
                    <a:pt x="29" y="342"/>
                  </a:cubicBezTo>
                  <a:cubicBezTo>
                    <a:pt x="29" y="341"/>
                    <a:pt x="29" y="340"/>
                    <a:pt x="29" y="339"/>
                  </a:cubicBezTo>
                  <a:close/>
                  <a:moveTo>
                    <a:pt x="202" y="334"/>
                  </a:moveTo>
                  <a:cubicBezTo>
                    <a:pt x="203" y="334"/>
                    <a:pt x="202" y="336"/>
                    <a:pt x="202" y="336"/>
                  </a:cubicBezTo>
                  <a:cubicBezTo>
                    <a:pt x="201" y="336"/>
                    <a:pt x="201" y="334"/>
                    <a:pt x="202" y="334"/>
                  </a:cubicBezTo>
                  <a:close/>
                  <a:moveTo>
                    <a:pt x="193" y="360"/>
                  </a:moveTo>
                  <a:cubicBezTo>
                    <a:pt x="195" y="361"/>
                    <a:pt x="193" y="366"/>
                    <a:pt x="194" y="369"/>
                  </a:cubicBezTo>
                  <a:cubicBezTo>
                    <a:pt x="194" y="368"/>
                    <a:pt x="193" y="367"/>
                    <a:pt x="193" y="365"/>
                  </a:cubicBezTo>
                  <a:cubicBezTo>
                    <a:pt x="193" y="363"/>
                    <a:pt x="193" y="361"/>
                    <a:pt x="193" y="360"/>
                  </a:cubicBezTo>
                  <a:close/>
                  <a:moveTo>
                    <a:pt x="32" y="413"/>
                  </a:moveTo>
                  <a:cubicBezTo>
                    <a:pt x="32" y="416"/>
                    <a:pt x="35" y="421"/>
                    <a:pt x="33" y="423"/>
                  </a:cubicBezTo>
                  <a:cubicBezTo>
                    <a:pt x="32" y="421"/>
                    <a:pt x="32" y="418"/>
                    <a:pt x="31" y="419"/>
                  </a:cubicBezTo>
                  <a:cubicBezTo>
                    <a:pt x="30" y="417"/>
                    <a:pt x="31" y="416"/>
                    <a:pt x="31" y="414"/>
                  </a:cubicBezTo>
                  <a:cubicBezTo>
                    <a:pt x="32" y="414"/>
                    <a:pt x="31" y="413"/>
                    <a:pt x="32" y="413"/>
                  </a:cubicBezTo>
                  <a:close/>
                  <a:moveTo>
                    <a:pt x="197" y="372"/>
                  </a:moveTo>
                  <a:cubicBezTo>
                    <a:pt x="199" y="371"/>
                    <a:pt x="198" y="374"/>
                    <a:pt x="198" y="375"/>
                  </a:cubicBezTo>
                  <a:cubicBezTo>
                    <a:pt x="197" y="375"/>
                    <a:pt x="197" y="373"/>
                    <a:pt x="197" y="372"/>
                  </a:cubicBezTo>
                  <a:close/>
                  <a:moveTo>
                    <a:pt x="35" y="415"/>
                  </a:moveTo>
                  <a:cubicBezTo>
                    <a:pt x="36" y="415"/>
                    <a:pt x="36" y="419"/>
                    <a:pt x="36" y="420"/>
                  </a:cubicBezTo>
                  <a:cubicBezTo>
                    <a:pt x="35" y="420"/>
                    <a:pt x="35" y="416"/>
                    <a:pt x="35" y="415"/>
                  </a:cubicBezTo>
                  <a:close/>
                  <a:moveTo>
                    <a:pt x="198" y="376"/>
                  </a:moveTo>
                  <a:cubicBezTo>
                    <a:pt x="198" y="378"/>
                    <a:pt x="198" y="378"/>
                    <a:pt x="198" y="378"/>
                  </a:cubicBezTo>
                  <a:cubicBezTo>
                    <a:pt x="197" y="378"/>
                    <a:pt x="197" y="376"/>
                    <a:pt x="198" y="376"/>
                  </a:cubicBezTo>
                  <a:close/>
                  <a:moveTo>
                    <a:pt x="201" y="392"/>
                  </a:moveTo>
                  <a:cubicBezTo>
                    <a:pt x="202" y="392"/>
                    <a:pt x="203" y="395"/>
                    <a:pt x="201" y="394"/>
                  </a:cubicBezTo>
                  <a:cubicBezTo>
                    <a:pt x="201" y="394"/>
                    <a:pt x="202" y="393"/>
                    <a:pt x="201" y="392"/>
                  </a:cubicBezTo>
                  <a:close/>
                  <a:moveTo>
                    <a:pt x="195" y="397"/>
                  </a:moveTo>
                  <a:cubicBezTo>
                    <a:pt x="198" y="401"/>
                    <a:pt x="197" y="407"/>
                    <a:pt x="200" y="409"/>
                  </a:cubicBezTo>
                  <a:cubicBezTo>
                    <a:pt x="201" y="410"/>
                    <a:pt x="199" y="410"/>
                    <a:pt x="200" y="411"/>
                  </a:cubicBezTo>
                  <a:cubicBezTo>
                    <a:pt x="199" y="411"/>
                    <a:pt x="198" y="410"/>
                    <a:pt x="196" y="410"/>
                  </a:cubicBezTo>
                  <a:cubicBezTo>
                    <a:pt x="196" y="409"/>
                    <a:pt x="196" y="407"/>
                    <a:pt x="195" y="406"/>
                  </a:cubicBezTo>
                  <a:cubicBezTo>
                    <a:pt x="195" y="405"/>
                    <a:pt x="194" y="405"/>
                    <a:pt x="194" y="404"/>
                  </a:cubicBezTo>
                  <a:cubicBezTo>
                    <a:pt x="193" y="402"/>
                    <a:pt x="194" y="402"/>
                    <a:pt x="193" y="400"/>
                  </a:cubicBezTo>
                  <a:cubicBezTo>
                    <a:pt x="195" y="399"/>
                    <a:pt x="194" y="401"/>
                    <a:pt x="195" y="402"/>
                  </a:cubicBezTo>
                  <a:cubicBezTo>
                    <a:pt x="197" y="401"/>
                    <a:pt x="194" y="399"/>
                    <a:pt x="195" y="397"/>
                  </a:cubicBezTo>
                  <a:close/>
                  <a:moveTo>
                    <a:pt x="203" y="399"/>
                  </a:moveTo>
                  <a:cubicBezTo>
                    <a:pt x="203" y="399"/>
                    <a:pt x="203" y="400"/>
                    <a:pt x="202" y="399"/>
                  </a:cubicBezTo>
                  <a:cubicBezTo>
                    <a:pt x="203" y="400"/>
                    <a:pt x="203" y="400"/>
                    <a:pt x="203" y="400"/>
                  </a:cubicBezTo>
                  <a:cubicBezTo>
                    <a:pt x="202" y="401"/>
                    <a:pt x="203" y="396"/>
                    <a:pt x="203" y="399"/>
                  </a:cubicBezTo>
                  <a:close/>
                  <a:moveTo>
                    <a:pt x="200" y="401"/>
                  </a:moveTo>
                  <a:cubicBezTo>
                    <a:pt x="201" y="401"/>
                    <a:pt x="201" y="402"/>
                    <a:pt x="201" y="403"/>
                  </a:cubicBezTo>
                  <a:cubicBezTo>
                    <a:pt x="201" y="403"/>
                    <a:pt x="200" y="402"/>
                    <a:pt x="200" y="401"/>
                  </a:cubicBezTo>
                  <a:close/>
                  <a:moveTo>
                    <a:pt x="173" y="412"/>
                  </a:moveTo>
                  <a:cubicBezTo>
                    <a:pt x="173" y="410"/>
                    <a:pt x="174" y="413"/>
                    <a:pt x="174" y="412"/>
                  </a:cubicBezTo>
                  <a:cubicBezTo>
                    <a:pt x="174" y="413"/>
                    <a:pt x="174" y="414"/>
                    <a:pt x="173" y="415"/>
                  </a:cubicBezTo>
                  <a:cubicBezTo>
                    <a:pt x="172" y="413"/>
                    <a:pt x="174" y="412"/>
                    <a:pt x="173" y="412"/>
                  </a:cubicBezTo>
                  <a:close/>
                  <a:moveTo>
                    <a:pt x="170" y="416"/>
                  </a:moveTo>
                  <a:cubicBezTo>
                    <a:pt x="170" y="416"/>
                    <a:pt x="172" y="418"/>
                    <a:pt x="171" y="416"/>
                  </a:cubicBezTo>
                  <a:cubicBezTo>
                    <a:pt x="174" y="420"/>
                    <a:pt x="170" y="420"/>
                    <a:pt x="171" y="420"/>
                  </a:cubicBezTo>
                  <a:cubicBezTo>
                    <a:pt x="170" y="421"/>
                    <a:pt x="170" y="420"/>
                    <a:pt x="170" y="420"/>
                  </a:cubicBezTo>
                  <a:cubicBezTo>
                    <a:pt x="170" y="420"/>
                    <a:pt x="170" y="420"/>
                    <a:pt x="170" y="420"/>
                  </a:cubicBezTo>
                  <a:cubicBezTo>
                    <a:pt x="169" y="419"/>
                    <a:pt x="170" y="418"/>
                    <a:pt x="170" y="416"/>
                  </a:cubicBezTo>
                  <a:close/>
                  <a:moveTo>
                    <a:pt x="201" y="406"/>
                  </a:moveTo>
                  <a:cubicBezTo>
                    <a:pt x="202" y="406"/>
                    <a:pt x="202" y="409"/>
                    <a:pt x="203" y="409"/>
                  </a:cubicBezTo>
                  <a:cubicBezTo>
                    <a:pt x="203" y="410"/>
                    <a:pt x="201" y="408"/>
                    <a:pt x="201" y="406"/>
                  </a:cubicBezTo>
                  <a:close/>
                  <a:moveTo>
                    <a:pt x="179" y="415"/>
                  </a:moveTo>
                  <a:cubicBezTo>
                    <a:pt x="180" y="415"/>
                    <a:pt x="181" y="419"/>
                    <a:pt x="179" y="418"/>
                  </a:cubicBezTo>
                  <a:cubicBezTo>
                    <a:pt x="179" y="417"/>
                    <a:pt x="179" y="417"/>
                    <a:pt x="179" y="415"/>
                  </a:cubicBezTo>
                  <a:close/>
                  <a:moveTo>
                    <a:pt x="202" y="414"/>
                  </a:moveTo>
                  <a:cubicBezTo>
                    <a:pt x="200" y="415"/>
                    <a:pt x="199" y="415"/>
                    <a:pt x="199" y="413"/>
                  </a:cubicBezTo>
                  <a:cubicBezTo>
                    <a:pt x="200" y="415"/>
                    <a:pt x="201" y="411"/>
                    <a:pt x="202" y="414"/>
                  </a:cubicBezTo>
                  <a:close/>
                  <a:moveTo>
                    <a:pt x="207" y="410"/>
                  </a:moveTo>
                  <a:cubicBezTo>
                    <a:pt x="207" y="411"/>
                    <a:pt x="208" y="414"/>
                    <a:pt x="209" y="414"/>
                  </a:cubicBezTo>
                  <a:cubicBezTo>
                    <a:pt x="207" y="415"/>
                    <a:pt x="206" y="411"/>
                    <a:pt x="206" y="410"/>
                  </a:cubicBezTo>
                  <a:cubicBezTo>
                    <a:pt x="206" y="410"/>
                    <a:pt x="207" y="412"/>
                    <a:pt x="207" y="410"/>
                  </a:cubicBezTo>
                  <a:close/>
                  <a:moveTo>
                    <a:pt x="196" y="416"/>
                  </a:moveTo>
                  <a:cubicBezTo>
                    <a:pt x="196" y="416"/>
                    <a:pt x="196" y="417"/>
                    <a:pt x="197" y="418"/>
                  </a:cubicBezTo>
                  <a:cubicBezTo>
                    <a:pt x="196" y="418"/>
                    <a:pt x="196" y="418"/>
                    <a:pt x="196" y="418"/>
                  </a:cubicBezTo>
                  <a:cubicBezTo>
                    <a:pt x="195" y="417"/>
                    <a:pt x="196" y="418"/>
                    <a:pt x="196" y="416"/>
                  </a:cubicBezTo>
                  <a:close/>
                  <a:moveTo>
                    <a:pt x="202" y="421"/>
                  </a:moveTo>
                  <a:cubicBezTo>
                    <a:pt x="203" y="419"/>
                    <a:pt x="203" y="422"/>
                    <a:pt x="203" y="423"/>
                  </a:cubicBezTo>
                  <a:cubicBezTo>
                    <a:pt x="201" y="422"/>
                    <a:pt x="200" y="423"/>
                    <a:pt x="198" y="422"/>
                  </a:cubicBezTo>
                  <a:cubicBezTo>
                    <a:pt x="199" y="420"/>
                    <a:pt x="200" y="419"/>
                    <a:pt x="200" y="417"/>
                  </a:cubicBezTo>
                  <a:cubicBezTo>
                    <a:pt x="201" y="418"/>
                    <a:pt x="202" y="419"/>
                    <a:pt x="202" y="420"/>
                  </a:cubicBezTo>
                  <a:cubicBezTo>
                    <a:pt x="202" y="421"/>
                    <a:pt x="203" y="421"/>
                    <a:pt x="202" y="421"/>
                  </a:cubicBezTo>
                  <a:close/>
                  <a:moveTo>
                    <a:pt x="203" y="419"/>
                  </a:moveTo>
                  <a:cubicBezTo>
                    <a:pt x="203" y="418"/>
                    <a:pt x="205" y="419"/>
                    <a:pt x="205" y="418"/>
                  </a:cubicBezTo>
                  <a:cubicBezTo>
                    <a:pt x="206" y="420"/>
                    <a:pt x="205" y="420"/>
                    <a:pt x="206" y="421"/>
                  </a:cubicBezTo>
                  <a:cubicBezTo>
                    <a:pt x="205" y="421"/>
                    <a:pt x="204" y="419"/>
                    <a:pt x="203" y="419"/>
                  </a:cubicBezTo>
                  <a:close/>
                  <a:moveTo>
                    <a:pt x="187" y="426"/>
                  </a:moveTo>
                  <a:cubicBezTo>
                    <a:pt x="187" y="425"/>
                    <a:pt x="189" y="426"/>
                    <a:pt x="189" y="425"/>
                  </a:cubicBezTo>
                  <a:cubicBezTo>
                    <a:pt x="190" y="427"/>
                    <a:pt x="189" y="427"/>
                    <a:pt x="189" y="428"/>
                  </a:cubicBezTo>
                  <a:cubicBezTo>
                    <a:pt x="188" y="429"/>
                    <a:pt x="188" y="426"/>
                    <a:pt x="187" y="426"/>
                  </a:cubicBezTo>
                  <a:close/>
                  <a:moveTo>
                    <a:pt x="206" y="421"/>
                  </a:moveTo>
                  <a:cubicBezTo>
                    <a:pt x="207" y="422"/>
                    <a:pt x="207" y="421"/>
                    <a:pt x="208" y="420"/>
                  </a:cubicBezTo>
                  <a:cubicBezTo>
                    <a:pt x="208" y="422"/>
                    <a:pt x="208" y="422"/>
                    <a:pt x="208" y="422"/>
                  </a:cubicBezTo>
                  <a:cubicBezTo>
                    <a:pt x="208" y="422"/>
                    <a:pt x="207" y="421"/>
                    <a:pt x="207" y="423"/>
                  </a:cubicBezTo>
                  <a:cubicBezTo>
                    <a:pt x="207" y="423"/>
                    <a:pt x="207" y="422"/>
                    <a:pt x="206" y="421"/>
                  </a:cubicBezTo>
                  <a:close/>
                  <a:moveTo>
                    <a:pt x="69" y="497"/>
                  </a:moveTo>
                  <a:cubicBezTo>
                    <a:pt x="71" y="497"/>
                    <a:pt x="72" y="502"/>
                    <a:pt x="73" y="504"/>
                  </a:cubicBezTo>
                  <a:cubicBezTo>
                    <a:pt x="72" y="503"/>
                    <a:pt x="70" y="499"/>
                    <a:pt x="69" y="497"/>
                  </a:cubicBezTo>
                  <a:close/>
                  <a:moveTo>
                    <a:pt x="67" y="523"/>
                  </a:moveTo>
                  <a:cubicBezTo>
                    <a:pt x="67" y="522"/>
                    <a:pt x="68" y="522"/>
                    <a:pt x="69" y="522"/>
                  </a:cubicBezTo>
                  <a:cubicBezTo>
                    <a:pt x="70" y="526"/>
                    <a:pt x="70" y="526"/>
                    <a:pt x="71" y="529"/>
                  </a:cubicBezTo>
                  <a:cubicBezTo>
                    <a:pt x="70" y="529"/>
                    <a:pt x="68" y="526"/>
                    <a:pt x="67" y="523"/>
                  </a:cubicBezTo>
                  <a:close/>
                  <a:moveTo>
                    <a:pt x="65" y="533"/>
                  </a:moveTo>
                  <a:cubicBezTo>
                    <a:pt x="66" y="532"/>
                    <a:pt x="66" y="535"/>
                    <a:pt x="68" y="538"/>
                  </a:cubicBezTo>
                  <a:cubicBezTo>
                    <a:pt x="67" y="538"/>
                    <a:pt x="67" y="536"/>
                    <a:pt x="65" y="533"/>
                  </a:cubicBezTo>
                  <a:close/>
                  <a:moveTo>
                    <a:pt x="83" y="521"/>
                  </a:moveTo>
                  <a:cubicBezTo>
                    <a:pt x="84" y="524"/>
                    <a:pt x="84" y="524"/>
                    <a:pt x="84" y="524"/>
                  </a:cubicBezTo>
                  <a:cubicBezTo>
                    <a:pt x="83" y="525"/>
                    <a:pt x="84" y="525"/>
                    <a:pt x="83" y="527"/>
                  </a:cubicBezTo>
                  <a:cubicBezTo>
                    <a:pt x="81" y="524"/>
                    <a:pt x="81" y="524"/>
                    <a:pt x="81" y="524"/>
                  </a:cubicBezTo>
                  <a:cubicBezTo>
                    <a:pt x="84" y="526"/>
                    <a:pt x="82" y="522"/>
                    <a:pt x="83" y="521"/>
                  </a:cubicBezTo>
                  <a:close/>
                  <a:moveTo>
                    <a:pt x="164" y="467"/>
                  </a:moveTo>
                  <a:cubicBezTo>
                    <a:pt x="164" y="469"/>
                    <a:pt x="164" y="470"/>
                    <a:pt x="164" y="472"/>
                  </a:cubicBezTo>
                  <a:cubicBezTo>
                    <a:pt x="165" y="473"/>
                    <a:pt x="165" y="473"/>
                    <a:pt x="165" y="474"/>
                  </a:cubicBezTo>
                  <a:cubicBezTo>
                    <a:pt x="166" y="474"/>
                    <a:pt x="166" y="473"/>
                    <a:pt x="166" y="472"/>
                  </a:cubicBezTo>
                  <a:cubicBezTo>
                    <a:pt x="166" y="471"/>
                    <a:pt x="166" y="473"/>
                    <a:pt x="165" y="473"/>
                  </a:cubicBezTo>
                  <a:cubicBezTo>
                    <a:pt x="165" y="472"/>
                    <a:pt x="165" y="471"/>
                    <a:pt x="165" y="470"/>
                  </a:cubicBezTo>
                  <a:cubicBezTo>
                    <a:pt x="165" y="469"/>
                    <a:pt x="166" y="472"/>
                    <a:pt x="166" y="471"/>
                  </a:cubicBezTo>
                  <a:cubicBezTo>
                    <a:pt x="167" y="469"/>
                    <a:pt x="165" y="469"/>
                    <a:pt x="165" y="468"/>
                  </a:cubicBezTo>
                  <a:cubicBezTo>
                    <a:pt x="166" y="467"/>
                    <a:pt x="167" y="472"/>
                    <a:pt x="168" y="470"/>
                  </a:cubicBezTo>
                  <a:cubicBezTo>
                    <a:pt x="169" y="472"/>
                    <a:pt x="169" y="472"/>
                    <a:pt x="169" y="473"/>
                  </a:cubicBezTo>
                  <a:cubicBezTo>
                    <a:pt x="170" y="473"/>
                    <a:pt x="169" y="472"/>
                    <a:pt x="169" y="471"/>
                  </a:cubicBezTo>
                  <a:cubicBezTo>
                    <a:pt x="170" y="470"/>
                    <a:pt x="170" y="470"/>
                    <a:pt x="170" y="470"/>
                  </a:cubicBezTo>
                  <a:cubicBezTo>
                    <a:pt x="171" y="472"/>
                    <a:pt x="171" y="473"/>
                    <a:pt x="172" y="475"/>
                  </a:cubicBezTo>
                  <a:cubicBezTo>
                    <a:pt x="172" y="475"/>
                    <a:pt x="174" y="476"/>
                    <a:pt x="173" y="474"/>
                  </a:cubicBezTo>
                  <a:cubicBezTo>
                    <a:pt x="174" y="477"/>
                    <a:pt x="176" y="480"/>
                    <a:pt x="176" y="482"/>
                  </a:cubicBezTo>
                  <a:cubicBezTo>
                    <a:pt x="177" y="484"/>
                    <a:pt x="177" y="481"/>
                    <a:pt x="177" y="482"/>
                  </a:cubicBezTo>
                  <a:cubicBezTo>
                    <a:pt x="177" y="483"/>
                    <a:pt x="177" y="485"/>
                    <a:pt x="176" y="485"/>
                  </a:cubicBezTo>
                  <a:cubicBezTo>
                    <a:pt x="174" y="482"/>
                    <a:pt x="174" y="479"/>
                    <a:pt x="173" y="476"/>
                  </a:cubicBezTo>
                  <a:cubicBezTo>
                    <a:pt x="172" y="477"/>
                    <a:pt x="173" y="479"/>
                    <a:pt x="174" y="481"/>
                  </a:cubicBezTo>
                  <a:cubicBezTo>
                    <a:pt x="173" y="481"/>
                    <a:pt x="174" y="482"/>
                    <a:pt x="174" y="483"/>
                  </a:cubicBezTo>
                  <a:cubicBezTo>
                    <a:pt x="172" y="483"/>
                    <a:pt x="171" y="480"/>
                    <a:pt x="170" y="478"/>
                  </a:cubicBezTo>
                  <a:cubicBezTo>
                    <a:pt x="169" y="479"/>
                    <a:pt x="172" y="483"/>
                    <a:pt x="174" y="486"/>
                  </a:cubicBezTo>
                  <a:cubicBezTo>
                    <a:pt x="173" y="486"/>
                    <a:pt x="173" y="484"/>
                    <a:pt x="172" y="486"/>
                  </a:cubicBezTo>
                  <a:cubicBezTo>
                    <a:pt x="172" y="487"/>
                    <a:pt x="173" y="487"/>
                    <a:pt x="174" y="489"/>
                  </a:cubicBezTo>
                  <a:cubicBezTo>
                    <a:pt x="173" y="489"/>
                    <a:pt x="171" y="487"/>
                    <a:pt x="170" y="485"/>
                  </a:cubicBezTo>
                  <a:cubicBezTo>
                    <a:pt x="171" y="485"/>
                    <a:pt x="172" y="485"/>
                    <a:pt x="172" y="484"/>
                  </a:cubicBezTo>
                  <a:cubicBezTo>
                    <a:pt x="169" y="482"/>
                    <a:pt x="168" y="480"/>
                    <a:pt x="166" y="478"/>
                  </a:cubicBezTo>
                  <a:cubicBezTo>
                    <a:pt x="166" y="481"/>
                    <a:pt x="169" y="481"/>
                    <a:pt x="170" y="484"/>
                  </a:cubicBezTo>
                  <a:cubicBezTo>
                    <a:pt x="169" y="484"/>
                    <a:pt x="170" y="485"/>
                    <a:pt x="170" y="486"/>
                  </a:cubicBezTo>
                  <a:cubicBezTo>
                    <a:pt x="169" y="487"/>
                    <a:pt x="169" y="486"/>
                    <a:pt x="168" y="485"/>
                  </a:cubicBezTo>
                  <a:cubicBezTo>
                    <a:pt x="168" y="485"/>
                    <a:pt x="168" y="485"/>
                    <a:pt x="169" y="486"/>
                  </a:cubicBezTo>
                  <a:cubicBezTo>
                    <a:pt x="166" y="480"/>
                    <a:pt x="164" y="478"/>
                    <a:pt x="163" y="475"/>
                  </a:cubicBezTo>
                  <a:cubicBezTo>
                    <a:pt x="165" y="474"/>
                    <a:pt x="165" y="474"/>
                    <a:pt x="165" y="474"/>
                  </a:cubicBezTo>
                  <a:cubicBezTo>
                    <a:pt x="163" y="472"/>
                    <a:pt x="164" y="471"/>
                    <a:pt x="163" y="469"/>
                  </a:cubicBezTo>
                  <a:cubicBezTo>
                    <a:pt x="164" y="470"/>
                    <a:pt x="163" y="468"/>
                    <a:pt x="164" y="467"/>
                  </a:cubicBezTo>
                  <a:close/>
                  <a:moveTo>
                    <a:pt x="171" y="468"/>
                  </a:moveTo>
                  <a:cubicBezTo>
                    <a:pt x="172" y="470"/>
                    <a:pt x="172" y="471"/>
                    <a:pt x="173" y="469"/>
                  </a:cubicBezTo>
                  <a:cubicBezTo>
                    <a:pt x="173" y="471"/>
                    <a:pt x="172" y="472"/>
                    <a:pt x="174" y="472"/>
                  </a:cubicBezTo>
                  <a:cubicBezTo>
                    <a:pt x="175" y="474"/>
                    <a:pt x="174" y="474"/>
                    <a:pt x="175" y="476"/>
                  </a:cubicBezTo>
                  <a:cubicBezTo>
                    <a:pt x="174" y="474"/>
                    <a:pt x="172" y="474"/>
                    <a:pt x="171" y="472"/>
                  </a:cubicBezTo>
                  <a:cubicBezTo>
                    <a:pt x="174" y="472"/>
                    <a:pt x="169" y="469"/>
                    <a:pt x="171" y="468"/>
                  </a:cubicBezTo>
                  <a:close/>
                  <a:moveTo>
                    <a:pt x="159" y="471"/>
                  </a:moveTo>
                  <a:cubicBezTo>
                    <a:pt x="160" y="471"/>
                    <a:pt x="161" y="473"/>
                    <a:pt x="161" y="474"/>
                  </a:cubicBezTo>
                  <a:cubicBezTo>
                    <a:pt x="160" y="475"/>
                    <a:pt x="159" y="473"/>
                    <a:pt x="159" y="471"/>
                  </a:cubicBezTo>
                  <a:close/>
                  <a:moveTo>
                    <a:pt x="175" y="473"/>
                  </a:moveTo>
                  <a:cubicBezTo>
                    <a:pt x="177" y="474"/>
                    <a:pt x="177" y="477"/>
                    <a:pt x="178" y="476"/>
                  </a:cubicBezTo>
                  <a:cubicBezTo>
                    <a:pt x="180" y="478"/>
                    <a:pt x="178" y="477"/>
                    <a:pt x="178" y="478"/>
                  </a:cubicBezTo>
                  <a:cubicBezTo>
                    <a:pt x="180" y="479"/>
                    <a:pt x="181" y="483"/>
                    <a:pt x="182" y="483"/>
                  </a:cubicBezTo>
                  <a:cubicBezTo>
                    <a:pt x="181" y="484"/>
                    <a:pt x="181" y="482"/>
                    <a:pt x="180" y="482"/>
                  </a:cubicBezTo>
                  <a:cubicBezTo>
                    <a:pt x="179" y="483"/>
                    <a:pt x="181" y="485"/>
                    <a:pt x="182" y="487"/>
                  </a:cubicBezTo>
                  <a:cubicBezTo>
                    <a:pt x="181" y="487"/>
                    <a:pt x="180" y="486"/>
                    <a:pt x="180" y="487"/>
                  </a:cubicBezTo>
                  <a:cubicBezTo>
                    <a:pt x="179" y="485"/>
                    <a:pt x="180" y="486"/>
                    <a:pt x="178" y="484"/>
                  </a:cubicBezTo>
                  <a:cubicBezTo>
                    <a:pt x="179" y="484"/>
                    <a:pt x="180" y="485"/>
                    <a:pt x="180" y="484"/>
                  </a:cubicBezTo>
                  <a:cubicBezTo>
                    <a:pt x="178" y="483"/>
                    <a:pt x="176" y="480"/>
                    <a:pt x="175" y="477"/>
                  </a:cubicBezTo>
                  <a:cubicBezTo>
                    <a:pt x="176" y="479"/>
                    <a:pt x="178" y="481"/>
                    <a:pt x="180" y="482"/>
                  </a:cubicBezTo>
                  <a:cubicBezTo>
                    <a:pt x="179" y="480"/>
                    <a:pt x="174" y="475"/>
                    <a:pt x="175" y="473"/>
                  </a:cubicBezTo>
                  <a:close/>
                  <a:moveTo>
                    <a:pt x="195" y="463"/>
                  </a:moveTo>
                  <a:cubicBezTo>
                    <a:pt x="196" y="463"/>
                    <a:pt x="197" y="466"/>
                    <a:pt x="196" y="466"/>
                  </a:cubicBezTo>
                  <a:cubicBezTo>
                    <a:pt x="195" y="465"/>
                    <a:pt x="195" y="464"/>
                    <a:pt x="195" y="463"/>
                  </a:cubicBezTo>
                  <a:close/>
                  <a:moveTo>
                    <a:pt x="103" y="538"/>
                  </a:moveTo>
                  <a:cubicBezTo>
                    <a:pt x="104" y="540"/>
                    <a:pt x="104" y="540"/>
                    <a:pt x="104" y="540"/>
                  </a:cubicBezTo>
                  <a:cubicBezTo>
                    <a:pt x="103" y="542"/>
                    <a:pt x="103" y="542"/>
                    <a:pt x="103" y="542"/>
                  </a:cubicBezTo>
                  <a:cubicBezTo>
                    <a:pt x="102" y="540"/>
                    <a:pt x="102" y="539"/>
                    <a:pt x="103" y="538"/>
                  </a:cubicBezTo>
                  <a:close/>
                  <a:moveTo>
                    <a:pt x="195" y="469"/>
                  </a:moveTo>
                  <a:cubicBezTo>
                    <a:pt x="195" y="469"/>
                    <a:pt x="195" y="470"/>
                    <a:pt x="195" y="471"/>
                  </a:cubicBezTo>
                  <a:cubicBezTo>
                    <a:pt x="194" y="471"/>
                    <a:pt x="193" y="469"/>
                    <a:pt x="193" y="468"/>
                  </a:cubicBezTo>
                  <a:cubicBezTo>
                    <a:pt x="194" y="469"/>
                    <a:pt x="195" y="468"/>
                    <a:pt x="196" y="469"/>
                  </a:cubicBezTo>
                  <a:cubicBezTo>
                    <a:pt x="195" y="470"/>
                    <a:pt x="195" y="469"/>
                    <a:pt x="195" y="469"/>
                  </a:cubicBezTo>
                  <a:close/>
                  <a:moveTo>
                    <a:pt x="178" y="485"/>
                  </a:moveTo>
                  <a:cubicBezTo>
                    <a:pt x="179" y="487"/>
                    <a:pt x="179" y="487"/>
                    <a:pt x="179" y="487"/>
                  </a:cubicBezTo>
                  <a:cubicBezTo>
                    <a:pt x="178" y="487"/>
                    <a:pt x="178" y="487"/>
                    <a:pt x="178" y="487"/>
                  </a:cubicBezTo>
                  <a:cubicBezTo>
                    <a:pt x="177" y="486"/>
                    <a:pt x="177" y="485"/>
                    <a:pt x="178" y="485"/>
                  </a:cubicBezTo>
                  <a:close/>
                  <a:moveTo>
                    <a:pt x="197" y="471"/>
                  </a:moveTo>
                  <a:cubicBezTo>
                    <a:pt x="198" y="470"/>
                    <a:pt x="199" y="475"/>
                    <a:pt x="198" y="474"/>
                  </a:cubicBezTo>
                  <a:cubicBezTo>
                    <a:pt x="197" y="473"/>
                    <a:pt x="197" y="472"/>
                    <a:pt x="197" y="471"/>
                  </a:cubicBezTo>
                  <a:close/>
                  <a:moveTo>
                    <a:pt x="173" y="496"/>
                  </a:moveTo>
                  <a:cubicBezTo>
                    <a:pt x="174" y="495"/>
                    <a:pt x="174" y="495"/>
                    <a:pt x="174" y="495"/>
                  </a:cubicBezTo>
                  <a:cubicBezTo>
                    <a:pt x="174" y="496"/>
                    <a:pt x="174" y="496"/>
                    <a:pt x="175" y="496"/>
                  </a:cubicBezTo>
                  <a:cubicBezTo>
                    <a:pt x="175" y="497"/>
                    <a:pt x="173" y="497"/>
                    <a:pt x="173" y="496"/>
                  </a:cubicBezTo>
                  <a:close/>
                  <a:moveTo>
                    <a:pt x="189" y="487"/>
                  </a:moveTo>
                  <a:cubicBezTo>
                    <a:pt x="190" y="486"/>
                    <a:pt x="191" y="489"/>
                    <a:pt x="190" y="489"/>
                  </a:cubicBezTo>
                  <a:cubicBezTo>
                    <a:pt x="190" y="488"/>
                    <a:pt x="190" y="488"/>
                    <a:pt x="189" y="487"/>
                  </a:cubicBezTo>
                  <a:close/>
                  <a:moveTo>
                    <a:pt x="193" y="490"/>
                  </a:moveTo>
                  <a:cubicBezTo>
                    <a:pt x="194" y="491"/>
                    <a:pt x="194" y="492"/>
                    <a:pt x="195" y="493"/>
                  </a:cubicBezTo>
                  <a:cubicBezTo>
                    <a:pt x="194" y="493"/>
                    <a:pt x="193" y="491"/>
                    <a:pt x="193" y="492"/>
                  </a:cubicBezTo>
                  <a:cubicBezTo>
                    <a:pt x="192" y="491"/>
                    <a:pt x="192" y="490"/>
                    <a:pt x="193" y="490"/>
                  </a:cubicBezTo>
                  <a:close/>
                  <a:moveTo>
                    <a:pt x="165" y="567"/>
                  </a:moveTo>
                  <a:cubicBezTo>
                    <a:pt x="167" y="568"/>
                    <a:pt x="164" y="564"/>
                    <a:pt x="165" y="563"/>
                  </a:cubicBezTo>
                  <a:cubicBezTo>
                    <a:pt x="167" y="566"/>
                    <a:pt x="169" y="568"/>
                    <a:pt x="171" y="570"/>
                  </a:cubicBezTo>
                  <a:cubicBezTo>
                    <a:pt x="173" y="571"/>
                    <a:pt x="175" y="573"/>
                    <a:pt x="176" y="576"/>
                  </a:cubicBezTo>
                  <a:cubicBezTo>
                    <a:pt x="176" y="577"/>
                    <a:pt x="175" y="578"/>
                    <a:pt x="177" y="579"/>
                  </a:cubicBezTo>
                  <a:cubicBezTo>
                    <a:pt x="176" y="579"/>
                    <a:pt x="177" y="581"/>
                    <a:pt x="176" y="582"/>
                  </a:cubicBezTo>
                  <a:cubicBezTo>
                    <a:pt x="175" y="580"/>
                    <a:pt x="175" y="579"/>
                    <a:pt x="174" y="577"/>
                  </a:cubicBezTo>
                  <a:cubicBezTo>
                    <a:pt x="171" y="576"/>
                    <a:pt x="169" y="573"/>
                    <a:pt x="167" y="572"/>
                  </a:cubicBezTo>
                  <a:cubicBezTo>
                    <a:pt x="166" y="571"/>
                    <a:pt x="166" y="570"/>
                    <a:pt x="167" y="569"/>
                  </a:cubicBezTo>
                  <a:cubicBezTo>
                    <a:pt x="164" y="567"/>
                    <a:pt x="163" y="566"/>
                    <a:pt x="164" y="564"/>
                  </a:cubicBezTo>
                  <a:cubicBezTo>
                    <a:pt x="165" y="565"/>
                    <a:pt x="166" y="566"/>
                    <a:pt x="165" y="567"/>
                  </a:cubicBezTo>
                  <a:close/>
                  <a:moveTo>
                    <a:pt x="164" y="566"/>
                  </a:moveTo>
                  <a:cubicBezTo>
                    <a:pt x="161" y="565"/>
                    <a:pt x="164" y="568"/>
                    <a:pt x="163" y="569"/>
                  </a:cubicBezTo>
                  <a:cubicBezTo>
                    <a:pt x="161" y="566"/>
                    <a:pt x="157" y="562"/>
                    <a:pt x="154" y="558"/>
                  </a:cubicBezTo>
                  <a:cubicBezTo>
                    <a:pt x="150" y="554"/>
                    <a:pt x="148" y="551"/>
                    <a:pt x="148" y="548"/>
                  </a:cubicBezTo>
                  <a:cubicBezTo>
                    <a:pt x="146" y="547"/>
                    <a:pt x="145" y="546"/>
                    <a:pt x="145" y="544"/>
                  </a:cubicBezTo>
                  <a:cubicBezTo>
                    <a:pt x="143" y="543"/>
                    <a:pt x="145" y="545"/>
                    <a:pt x="144" y="545"/>
                  </a:cubicBezTo>
                  <a:cubicBezTo>
                    <a:pt x="143" y="543"/>
                    <a:pt x="142" y="540"/>
                    <a:pt x="142" y="539"/>
                  </a:cubicBezTo>
                  <a:cubicBezTo>
                    <a:pt x="147" y="545"/>
                    <a:pt x="148" y="547"/>
                    <a:pt x="151" y="551"/>
                  </a:cubicBezTo>
                  <a:cubicBezTo>
                    <a:pt x="151" y="551"/>
                    <a:pt x="151" y="550"/>
                    <a:pt x="150" y="549"/>
                  </a:cubicBezTo>
                  <a:cubicBezTo>
                    <a:pt x="155" y="551"/>
                    <a:pt x="155" y="556"/>
                    <a:pt x="162" y="561"/>
                  </a:cubicBezTo>
                  <a:cubicBezTo>
                    <a:pt x="162" y="563"/>
                    <a:pt x="162" y="564"/>
                    <a:pt x="162" y="564"/>
                  </a:cubicBezTo>
                  <a:cubicBezTo>
                    <a:pt x="162" y="565"/>
                    <a:pt x="163" y="564"/>
                    <a:pt x="164" y="566"/>
                  </a:cubicBezTo>
                  <a:close/>
                  <a:moveTo>
                    <a:pt x="139" y="571"/>
                  </a:moveTo>
                  <a:cubicBezTo>
                    <a:pt x="139" y="569"/>
                    <a:pt x="142" y="573"/>
                    <a:pt x="141" y="573"/>
                  </a:cubicBezTo>
                  <a:lnTo>
                    <a:pt x="139" y="571"/>
                  </a:lnTo>
                  <a:close/>
                  <a:moveTo>
                    <a:pt x="188" y="517"/>
                  </a:moveTo>
                  <a:cubicBezTo>
                    <a:pt x="190" y="515"/>
                    <a:pt x="191" y="520"/>
                    <a:pt x="188" y="517"/>
                  </a:cubicBezTo>
                  <a:close/>
                  <a:moveTo>
                    <a:pt x="188" y="518"/>
                  </a:moveTo>
                  <a:cubicBezTo>
                    <a:pt x="189" y="517"/>
                    <a:pt x="191" y="520"/>
                    <a:pt x="190" y="521"/>
                  </a:cubicBezTo>
                  <a:cubicBezTo>
                    <a:pt x="189" y="520"/>
                    <a:pt x="189" y="519"/>
                    <a:pt x="188" y="518"/>
                  </a:cubicBezTo>
                  <a:close/>
                  <a:moveTo>
                    <a:pt x="140" y="575"/>
                  </a:moveTo>
                  <a:cubicBezTo>
                    <a:pt x="142" y="577"/>
                    <a:pt x="141" y="578"/>
                    <a:pt x="143" y="579"/>
                  </a:cubicBezTo>
                  <a:cubicBezTo>
                    <a:pt x="142" y="579"/>
                    <a:pt x="141" y="578"/>
                    <a:pt x="139" y="577"/>
                  </a:cubicBezTo>
                  <a:cubicBezTo>
                    <a:pt x="139" y="576"/>
                    <a:pt x="139" y="575"/>
                    <a:pt x="140" y="575"/>
                  </a:cubicBezTo>
                  <a:close/>
                  <a:moveTo>
                    <a:pt x="153" y="587"/>
                  </a:moveTo>
                  <a:cubicBezTo>
                    <a:pt x="154" y="587"/>
                    <a:pt x="155" y="588"/>
                    <a:pt x="157" y="589"/>
                  </a:cubicBezTo>
                  <a:cubicBezTo>
                    <a:pt x="157" y="588"/>
                    <a:pt x="155" y="588"/>
                    <a:pt x="155" y="587"/>
                  </a:cubicBezTo>
                  <a:cubicBezTo>
                    <a:pt x="155" y="585"/>
                    <a:pt x="158" y="589"/>
                    <a:pt x="159" y="590"/>
                  </a:cubicBezTo>
                  <a:cubicBezTo>
                    <a:pt x="158" y="591"/>
                    <a:pt x="161" y="593"/>
                    <a:pt x="161" y="594"/>
                  </a:cubicBezTo>
                  <a:cubicBezTo>
                    <a:pt x="159" y="592"/>
                    <a:pt x="156" y="590"/>
                    <a:pt x="156" y="591"/>
                  </a:cubicBezTo>
                  <a:cubicBezTo>
                    <a:pt x="154" y="589"/>
                    <a:pt x="154" y="589"/>
                    <a:pt x="153" y="587"/>
                  </a:cubicBezTo>
                  <a:close/>
                  <a:moveTo>
                    <a:pt x="202" y="537"/>
                  </a:moveTo>
                  <a:cubicBezTo>
                    <a:pt x="203" y="537"/>
                    <a:pt x="205" y="539"/>
                    <a:pt x="204" y="540"/>
                  </a:cubicBezTo>
                  <a:cubicBezTo>
                    <a:pt x="203" y="539"/>
                    <a:pt x="202" y="538"/>
                    <a:pt x="202" y="537"/>
                  </a:cubicBezTo>
                  <a:close/>
                  <a:moveTo>
                    <a:pt x="204" y="547"/>
                  </a:moveTo>
                  <a:cubicBezTo>
                    <a:pt x="203" y="546"/>
                    <a:pt x="201" y="545"/>
                    <a:pt x="202" y="544"/>
                  </a:cubicBezTo>
                  <a:cubicBezTo>
                    <a:pt x="203" y="545"/>
                    <a:pt x="205" y="546"/>
                    <a:pt x="204" y="547"/>
                  </a:cubicBezTo>
                  <a:close/>
                  <a:moveTo>
                    <a:pt x="208" y="548"/>
                  </a:moveTo>
                  <a:cubicBezTo>
                    <a:pt x="208" y="549"/>
                    <a:pt x="210" y="551"/>
                    <a:pt x="207" y="550"/>
                  </a:cubicBezTo>
                  <a:cubicBezTo>
                    <a:pt x="209" y="552"/>
                    <a:pt x="213" y="554"/>
                    <a:pt x="212" y="556"/>
                  </a:cubicBezTo>
                  <a:cubicBezTo>
                    <a:pt x="208" y="553"/>
                    <a:pt x="205" y="550"/>
                    <a:pt x="204" y="547"/>
                  </a:cubicBezTo>
                  <a:cubicBezTo>
                    <a:pt x="204" y="547"/>
                    <a:pt x="206" y="548"/>
                    <a:pt x="207" y="549"/>
                  </a:cubicBezTo>
                  <a:cubicBezTo>
                    <a:pt x="206" y="546"/>
                    <a:pt x="203" y="544"/>
                    <a:pt x="201" y="542"/>
                  </a:cubicBezTo>
                  <a:cubicBezTo>
                    <a:pt x="201" y="540"/>
                    <a:pt x="206" y="545"/>
                    <a:pt x="207" y="548"/>
                  </a:cubicBezTo>
                  <a:cubicBezTo>
                    <a:pt x="207" y="548"/>
                    <a:pt x="209" y="548"/>
                    <a:pt x="208" y="547"/>
                  </a:cubicBezTo>
                  <a:cubicBezTo>
                    <a:pt x="209" y="548"/>
                    <a:pt x="211" y="551"/>
                    <a:pt x="212" y="552"/>
                  </a:cubicBezTo>
                  <a:cubicBezTo>
                    <a:pt x="211" y="553"/>
                    <a:pt x="209" y="549"/>
                    <a:pt x="208" y="548"/>
                  </a:cubicBezTo>
                  <a:close/>
                  <a:moveTo>
                    <a:pt x="175" y="583"/>
                  </a:moveTo>
                  <a:cubicBezTo>
                    <a:pt x="176" y="583"/>
                    <a:pt x="177" y="585"/>
                    <a:pt x="179" y="586"/>
                  </a:cubicBezTo>
                  <a:cubicBezTo>
                    <a:pt x="179" y="585"/>
                    <a:pt x="177" y="584"/>
                    <a:pt x="177" y="583"/>
                  </a:cubicBezTo>
                  <a:cubicBezTo>
                    <a:pt x="178" y="582"/>
                    <a:pt x="179" y="583"/>
                    <a:pt x="181" y="584"/>
                  </a:cubicBezTo>
                  <a:cubicBezTo>
                    <a:pt x="183" y="588"/>
                    <a:pt x="180" y="587"/>
                    <a:pt x="182" y="592"/>
                  </a:cubicBezTo>
                  <a:cubicBezTo>
                    <a:pt x="179" y="589"/>
                    <a:pt x="180" y="592"/>
                    <a:pt x="177" y="589"/>
                  </a:cubicBezTo>
                  <a:cubicBezTo>
                    <a:pt x="179" y="589"/>
                    <a:pt x="179" y="589"/>
                    <a:pt x="178" y="587"/>
                  </a:cubicBezTo>
                  <a:cubicBezTo>
                    <a:pt x="176" y="586"/>
                    <a:pt x="176" y="585"/>
                    <a:pt x="175" y="583"/>
                  </a:cubicBezTo>
                  <a:close/>
                  <a:moveTo>
                    <a:pt x="214" y="554"/>
                  </a:moveTo>
                  <a:cubicBezTo>
                    <a:pt x="216" y="554"/>
                    <a:pt x="216" y="555"/>
                    <a:pt x="218" y="557"/>
                  </a:cubicBezTo>
                  <a:cubicBezTo>
                    <a:pt x="216" y="557"/>
                    <a:pt x="215" y="556"/>
                    <a:pt x="214" y="554"/>
                  </a:cubicBezTo>
                  <a:close/>
                  <a:moveTo>
                    <a:pt x="520" y="133"/>
                  </a:moveTo>
                  <a:cubicBezTo>
                    <a:pt x="517" y="132"/>
                    <a:pt x="515" y="131"/>
                    <a:pt x="514" y="130"/>
                  </a:cubicBezTo>
                  <a:cubicBezTo>
                    <a:pt x="514" y="130"/>
                    <a:pt x="516" y="130"/>
                    <a:pt x="515" y="129"/>
                  </a:cubicBezTo>
                  <a:cubicBezTo>
                    <a:pt x="516" y="131"/>
                    <a:pt x="519" y="131"/>
                    <a:pt x="520" y="133"/>
                  </a:cubicBezTo>
                  <a:close/>
                  <a:moveTo>
                    <a:pt x="505" y="122"/>
                  </a:moveTo>
                  <a:cubicBezTo>
                    <a:pt x="506" y="122"/>
                    <a:pt x="507" y="123"/>
                    <a:pt x="508" y="122"/>
                  </a:cubicBezTo>
                  <a:cubicBezTo>
                    <a:pt x="510" y="123"/>
                    <a:pt x="510" y="123"/>
                    <a:pt x="512" y="124"/>
                  </a:cubicBezTo>
                  <a:cubicBezTo>
                    <a:pt x="512" y="124"/>
                    <a:pt x="511" y="124"/>
                    <a:pt x="509" y="124"/>
                  </a:cubicBezTo>
                  <a:cubicBezTo>
                    <a:pt x="508" y="123"/>
                    <a:pt x="507" y="123"/>
                    <a:pt x="505" y="122"/>
                  </a:cubicBezTo>
                  <a:close/>
                  <a:moveTo>
                    <a:pt x="509" y="124"/>
                  </a:moveTo>
                  <a:cubicBezTo>
                    <a:pt x="512" y="126"/>
                    <a:pt x="508" y="125"/>
                    <a:pt x="506" y="124"/>
                  </a:cubicBezTo>
                  <a:cubicBezTo>
                    <a:pt x="507" y="124"/>
                    <a:pt x="508" y="124"/>
                    <a:pt x="509" y="124"/>
                  </a:cubicBezTo>
                  <a:cubicBezTo>
                    <a:pt x="510" y="125"/>
                    <a:pt x="512" y="125"/>
                    <a:pt x="513" y="126"/>
                  </a:cubicBezTo>
                  <a:cubicBezTo>
                    <a:pt x="511" y="127"/>
                    <a:pt x="511" y="125"/>
                    <a:pt x="509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  <p:sp>
          <p:nvSpPr>
            <p:cNvPr id="41" name="MH_Other_12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7427913" y="4494214"/>
              <a:ext cx="1598612" cy="1254125"/>
            </a:xfrm>
            <a:custGeom>
              <a:avLst/>
              <a:gdLst>
                <a:gd name="T0" fmla="*/ 2147483646 w 738"/>
                <a:gd name="T1" fmla="*/ 2147483646 h 578"/>
                <a:gd name="T2" fmla="*/ 2147483646 w 738"/>
                <a:gd name="T3" fmla="*/ 2147483646 h 578"/>
                <a:gd name="T4" fmla="*/ 2147483646 w 738"/>
                <a:gd name="T5" fmla="*/ 2147483646 h 578"/>
                <a:gd name="T6" fmla="*/ 2147483646 w 738"/>
                <a:gd name="T7" fmla="*/ 2147483646 h 578"/>
                <a:gd name="T8" fmla="*/ 2147483646 w 738"/>
                <a:gd name="T9" fmla="*/ 2147483646 h 578"/>
                <a:gd name="T10" fmla="*/ 2147483646 w 738"/>
                <a:gd name="T11" fmla="*/ 2147483646 h 578"/>
                <a:gd name="T12" fmla="*/ 2147483646 w 738"/>
                <a:gd name="T13" fmla="*/ 2147483646 h 578"/>
                <a:gd name="T14" fmla="*/ 2147483646 w 738"/>
                <a:gd name="T15" fmla="*/ 2147483646 h 578"/>
                <a:gd name="T16" fmla="*/ 2147483646 w 738"/>
                <a:gd name="T17" fmla="*/ 2147483646 h 578"/>
                <a:gd name="T18" fmla="*/ 2147483646 w 738"/>
                <a:gd name="T19" fmla="*/ 2147483646 h 578"/>
                <a:gd name="T20" fmla="*/ 2147483646 w 738"/>
                <a:gd name="T21" fmla="*/ 2147483646 h 578"/>
                <a:gd name="T22" fmla="*/ 2147483646 w 738"/>
                <a:gd name="T23" fmla="*/ 2147483646 h 578"/>
                <a:gd name="T24" fmla="*/ 2147483646 w 738"/>
                <a:gd name="T25" fmla="*/ 2147483646 h 578"/>
                <a:gd name="T26" fmla="*/ 2147483646 w 738"/>
                <a:gd name="T27" fmla="*/ 2147483646 h 578"/>
                <a:gd name="T28" fmla="*/ 2147483646 w 738"/>
                <a:gd name="T29" fmla="*/ 2147483646 h 578"/>
                <a:gd name="T30" fmla="*/ 2147483646 w 738"/>
                <a:gd name="T31" fmla="*/ 2147483646 h 578"/>
                <a:gd name="T32" fmla="*/ 2147483646 w 738"/>
                <a:gd name="T33" fmla="*/ 2147483646 h 578"/>
                <a:gd name="T34" fmla="*/ 2147483646 w 738"/>
                <a:gd name="T35" fmla="*/ 2147483646 h 578"/>
                <a:gd name="T36" fmla="*/ 2147483646 w 738"/>
                <a:gd name="T37" fmla="*/ 2147483646 h 578"/>
                <a:gd name="T38" fmla="*/ 2147483646 w 738"/>
                <a:gd name="T39" fmla="*/ 2147483646 h 578"/>
                <a:gd name="T40" fmla="*/ 2147483646 w 738"/>
                <a:gd name="T41" fmla="*/ 2147483646 h 578"/>
                <a:gd name="T42" fmla="*/ 2147483646 w 738"/>
                <a:gd name="T43" fmla="*/ 2147483646 h 578"/>
                <a:gd name="T44" fmla="*/ 2147483646 w 738"/>
                <a:gd name="T45" fmla="*/ 2147483646 h 578"/>
                <a:gd name="T46" fmla="*/ 2147483646 w 738"/>
                <a:gd name="T47" fmla="*/ 2147483646 h 578"/>
                <a:gd name="T48" fmla="*/ 2147483646 w 738"/>
                <a:gd name="T49" fmla="*/ 2147483646 h 578"/>
                <a:gd name="T50" fmla="*/ 2147483646 w 738"/>
                <a:gd name="T51" fmla="*/ 2147483646 h 578"/>
                <a:gd name="T52" fmla="*/ 2147483646 w 738"/>
                <a:gd name="T53" fmla="*/ 2147483646 h 578"/>
                <a:gd name="T54" fmla="*/ 2147483646 w 738"/>
                <a:gd name="T55" fmla="*/ 2147483646 h 578"/>
                <a:gd name="T56" fmla="*/ 2147483646 w 738"/>
                <a:gd name="T57" fmla="*/ 2147483646 h 578"/>
                <a:gd name="T58" fmla="*/ 2147483646 w 738"/>
                <a:gd name="T59" fmla="*/ 2147483646 h 578"/>
                <a:gd name="T60" fmla="*/ 2147483646 w 738"/>
                <a:gd name="T61" fmla="*/ 2147483646 h 578"/>
                <a:gd name="T62" fmla="*/ 2147483646 w 738"/>
                <a:gd name="T63" fmla="*/ 2147483646 h 578"/>
                <a:gd name="T64" fmla="*/ 2147483646 w 738"/>
                <a:gd name="T65" fmla="*/ 2147483646 h 578"/>
                <a:gd name="T66" fmla="*/ 2147483646 w 738"/>
                <a:gd name="T67" fmla="*/ 2147483646 h 578"/>
                <a:gd name="T68" fmla="*/ 2147483646 w 738"/>
                <a:gd name="T69" fmla="*/ 2147483646 h 578"/>
                <a:gd name="T70" fmla="*/ 2147483646 w 738"/>
                <a:gd name="T71" fmla="*/ 2147483646 h 578"/>
                <a:gd name="T72" fmla="*/ 2147483646 w 738"/>
                <a:gd name="T73" fmla="*/ 2147483646 h 578"/>
                <a:gd name="T74" fmla="*/ 2147483646 w 738"/>
                <a:gd name="T75" fmla="*/ 2147483646 h 578"/>
                <a:gd name="T76" fmla="*/ 2147483646 w 738"/>
                <a:gd name="T77" fmla="*/ 2147483646 h 578"/>
                <a:gd name="T78" fmla="*/ 2147483646 w 738"/>
                <a:gd name="T79" fmla="*/ 2147483646 h 578"/>
                <a:gd name="T80" fmla="*/ 2147483646 w 738"/>
                <a:gd name="T81" fmla="*/ 2147483646 h 578"/>
                <a:gd name="T82" fmla="*/ 2147483646 w 738"/>
                <a:gd name="T83" fmla="*/ 2147483646 h 578"/>
                <a:gd name="T84" fmla="*/ 2147483646 w 738"/>
                <a:gd name="T85" fmla="*/ 2147483646 h 578"/>
                <a:gd name="T86" fmla="*/ 2147483646 w 738"/>
                <a:gd name="T87" fmla="*/ 2147483646 h 578"/>
                <a:gd name="T88" fmla="*/ 2147483646 w 738"/>
                <a:gd name="T89" fmla="*/ 2147483646 h 578"/>
                <a:gd name="T90" fmla="*/ 2147483646 w 738"/>
                <a:gd name="T91" fmla="*/ 2147483646 h 578"/>
                <a:gd name="T92" fmla="*/ 2147483646 w 738"/>
                <a:gd name="T93" fmla="*/ 2147483646 h 578"/>
                <a:gd name="T94" fmla="*/ 2147483646 w 738"/>
                <a:gd name="T95" fmla="*/ 2147483646 h 578"/>
                <a:gd name="T96" fmla="*/ 2147483646 w 738"/>
                <a:gd name="T97" fmla="*/ 2147483646 h 578"/>
                <a:gd name="T98" fmla="*/ 2147483646 w 738"/>
                <a:gd name="T99" fmla="*/ 2147483646 h 578"/>
                <a:gd name="T100" fmla="*/ 2147483646 w 738"/>
                <a:gd name="T101" fmla="*/ 2147483646 h 578"/>
                <a:gd name="T102" fmla="*/ 2147483646 w 738"/>
                <a:gd name="T103" fmla="*/ 2147483646 h 578"/>
                <a:gd name="T104" fmla="*/ 2147483646 w 738"/>
                <a:gd name="T105" fmla="*/ 2147483646 h 578"/>
                <a:gd name="T106" fmla="*/ 2147483646 w 738"/>
                <a:gd name="T107" fmla="*/ 2147483646 h 578"/>
                <a:gd name="T108" fmla="*/ 2147483646 w 738"/>
                <a:gd name="T109" fmla="*/ 2147483646 h 578"/>
                <a:gd name="T110" fmla="*/ 2147483646 w 738"/>
                <a:gd name="T111" fmla="*/ 2147483646 h 578"/>
                <a:gd name="T112" fmla="*/ 2147483646 w 738"/>
                <a:gd name="T113" fmla="*/ 2147483646 h 578"/>
                <a:gd name="T114" fmla="*/ 2147483646 w 738"/>
                <a:gd name="T115" fmla="*/ 2147483646 h 578"/>
                <a:gd name="T116" fmla="*/ 2147483646 w 738"/>
                <a:gd name="T117" fmla="*/ 2147483646 h 578"/>
                <a:gd name="T118" fmla="*/ 2147483646 w 738"/>
                <a:gd name="T119" fmla="*/ 2147483646 h 578"/>
                <a:gd name="T120" fmla="*/ 2147483646 w 738"/>
                <a:gd name="T121" fmla="*/ 2147483646 h 578"/>
                <a:gd name="T122" fmla="*/ 2147483646 w 738"/>
                <a:gd name="T123" fmla="*/ 2147483646 h 578"/>
                <a:gd name="T124" fmla="*/ 2147483646 w 738"/>
                <a:gd name="T125" fmla="*/ 2147483646 h 57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38" h="578">
                  <a:moveTo>
                    <a:pt x="20" y="106"/>
                  </a:moveTo>
                  <a:cubicBezTo>
                    <a:pt x="20" y="107"/>
                    <a:pt x="19" y="109"/>
                    <a:pt x="19" y="110"/>
                  </a:cubicBezTo>
                  <a:cubicBezTo>
                    <a:pt x="20" y="106"/>
                    <a:pt x="18" y="110"/>
                    <a:pt x="18" y="110"/>
                  </a:cubicBezTo>
                  <a:cubicBezTo>
                    <a:pt x="18" y="108"/>
                    <a:pt x="18" y="108"/>
                    <a:pt x="19" y="106"/>
                  </a:cubicBezTo>
                  <a:cubicBezTo>
                    <a:pt x="17" y="106"/>
                    <a:pt x="17" y="108"/>
                    <a:pt x="16" y="111"/>
                  </a:cubicBezTo>
                  <a:cubicBezTo>
                    <a:pt x="16" y="113"/>
                    <a:pt x="16" y="116"/>
                    <a:pt x="15" y="118"/>
                  </a:cubicBezTo>
                  <a:cubicBezTo>
                    <a:pt x="15" y="122"/>
                    <a:pt x="13" y="120"/>
                    <a:pt x="12" y="125"/>
                  </a:cubicBezTo>
                  <a:cubicBezTo>
                    <a:pt x="12" y="125"/>
                    <a:pt x="13" y="123"/>
                    <a:pt x="13" y="123"/>
                  </a:cubicBezTo>
                  <a:cubicBezTo>
                    <a:pt x="13" y="125"/>
                    <a:pt x="13" y="127"/>
                    <a:pt x="12" y="129"/>
                  </a:cubicBezTo>
                  <a:cubicBezTo>
                    <a:pt x="12" y="130"/>
                    <a:pt x="12" y="132"/>
                    <a:pt x="11" y="133"/>
                  </a:cubicBezTo>
                  <a:cubicBezTo>
                    <a:pt x="11" y="130"/>
                    <a:pt x="10" y="133"/>
                    <a:pt x="9" y="135"/>
                  </a:cubicBezTo>
                  <a:cubicBezTo>
                    <a:pt x="10" y="136"/>
                    <a:pt x="9" y="138"/>
                    <a:pt x="9" y="141"/>
                  </a:cubicBezTo>
                  <a:cubicBezTo>
                    <a:pt x="8" y="138"/>
                    <a:pt x="8" y="145"/>
                    <a:pt x="7" y="142"/>
                  </a:cubicBezTo>
                  <a:cubicBezTo>
                    <a:pt x="7" y="146"/>
                    <a:pt x="8" y="144"/>
                    <a:pt x="8" y="146"/>
                  </a:cubicBezTo>
                  <a:cubicBezTo>
                    <a:pt x="6" y="148"/>
                    <a:pt x="8" y="146"/>
                    <a:pt x="8" y="149"/>
                  </a:cubicBezTo>
                  <a:cubicBezTo>
                    <a:pt x="7" y="150"/>
                    <a:pt x="7" y="152"/>
                    <a:pt x="7" y="150"/>
                  </a:cubicBezTo>
                  <a:cubicBezTo>
                    <a:pt x="6" y="155"/>
                    <a:pt x="6" y="157"/>
                    <a:pt x="5" y="161"/>
                  </a:cubicBezTo>
                  <a:cubicBezTo>
                    <a:pt x="6" y="162"/>
                    <a:pt x="6" y="162"/>
                    <a:pt x="6" y="163"/>
                  </a:cubicBezTo>
                  <a:cubicBezTo>
                    <a:pt x="6" y="166"/>
                    <a:pt x="5" y="170"/>
                    <a:pt x="5" y="175"/>
                  </a:cubicBezTo>
                  <a:cubicBezTo>
                    <a:pt x="3" y="174"/>
                    <a:pt x="2" y="187"/>
                    <a:pt x="1" y="191"/>
                  </a:cubicBezTo>
                  <a:cubicBezTo>
                    <a:pt x="1" y="191"/>
                    <a:pt x="2" y="190"/>
                    <a:pt x="2" y="191"/>
                  </a:cubicBezTo>
                  <a:cubicBezTo>
                    <a:pt x="1" y="194"/>
                    <a:pt x="0" y="193"/>
                    <a:pt x="1" y="196"/>
                  </a:cubicBezTo>
                  <a:cubicBezTo>
                    <a:pt x="2" y="196"/>
                    <a:pt x="1" y="192"/>
                    <a:pt x="2" y="193"/>
                  </a:cubicBezTo>
                  <a:cubicBezTo>
                    <a:pt x="2" y="197"/>
                    <a:pt x="4" y="205"/>
                    <a:pt x="3" y="209"/>
                  </a:cubicBezTo>
                  <a:cubicBezTo>
                    <a:pt x="3" y="206"/>
                    <a:pt x="2" y="205"/>
                    <a:pt x="2" y="206"/>
                  </a:cubicBezTo>
                  <a:cubicBezTo>
                    <a:pt x="2" y="208"/>
                    <a:pt x="3" y="209"/>
                    <a:pt x="3" y="213"/>
                  </a:cubicBezTo>
                  <a:cubicBezTo>
                    <a:pt x="3" y="212"/>
                    <a:pt x="2" y="212"/>
                    <a:pt x="2" y="211"/>
                  </a:cubicBezTo>
                  <a:cubicBezTo>
                    <a:pt x="1" y="216"/>
                    <a:pt x="3" y="220"/>
                    <a:pt x="3" y="224"/>
                  </a:cubicBezTo>
                  <a:cubicBezTo>
                    <a:pt x="2" y="223"/>
                    <a:pt x="2" y="223"/>
                    <a:pt x="2" y="222"/>
                  </a:cubicBezTo>
                  <a:cubicBezTo>
                    <a:pt x="1" y="219"/>
                    <a:pt x="1" y="215"/>
                    <a:pt x="1" y="212"/>
                  </a:cubicBezTo>
                  <a:cubicBezTo>
                    <a:pt x="1" y="209"/>
                    <a:pt x="1" y="205"/>
                    <a:pt x="0" y="204"/>
                  </a:cubicBezTo>
                  <a:cubicBezTo>
                    <a:pt x="1" y="210"/>
                    <a:pt x="0" y="217"/>
                    <a:pt x="1" y="225"/>
                  </a:cubicBezTo>
                  <a:cubicBezTo>
                    <a:pt x="0" y="225"/>
                    <a:pt x="3" y="236"/>
                    <a:pt x="2" y="238"/>
                  </a:cubicBezTo>
                  <a:cubicBezTo>
                    <a:pt x="2" y="240"/>
                    <a:pt x="3" y="243"/>
                    <a:pt x="3" y="245"/>
                  </a:cubicBezTo>
                  <a:cubicBezTo>
                    <a:pt x="4" y="248"/>
                    <a:pt x="4" y="251"/>
                    <a:pt x="4" y="254"/>
                  </a:cubicBezTo>
                  <a:cubicBezTo>
                    <a:pt x="5" y="257"/>
                    <a:pt x="5" y="259"/>
                    <a:pt x="5" y="262"/>
                  </a:cubicBezTo>
                  <a:cubicBezTo>
                    <a:pt x="6" y="264"/>
                    <a:pt x="6" y="266"/>
                    <a:pt x="6" y="268"/>
                  </a:cubicBezTo>
                  <a:cubicBezTo>
                    <a:pt x="6" y="267"/>
                    <a:pt x="5" y="267"/>
                    <a:pt x="5" y="267"/>
                  </a:cubicBezTo>
                  <a:cubicBezTo>
                    <a:pt x="6" y="270"/>
                    <a:pt x="6" y="271"/>
                    <a:pt x="7" y="272"/>
                  </a:cubicBezTo>
                  <a:cubicBezTo>
                    <a:pt x="7" y="271"/>
                    <a:pt x="6" y="270"/>
                    <a:pt x="7" y="270"/>
                  </a:cubicBezTo>
                  <a:cubicBezTo>
                    <a:pt x="8" y="276"/>
                    <a:pt x="8" y="278"/>
                    <a:pt x="9" y="281"/>
                  </a:cubicBezTo>
                  <a:cubicBezTo>
                    <a:pt x="9" y="281"/>
                    <a:pt x="8" y="280"/>
                    <a:pt x="8" y="280"/>
                  </a:cubicBezTo>
                  <a:cubicBezTo>
                    <a:pt x="10" y="284"/>
                    <a:pt x="8" y="285"/>
                    <a:pt x="10" y="290"/>
                  </a:cubicBezTo>
                  <a:cubicBezTo>
                    <a:pt x="11" y="289"/>
                    <a:pt x="10" y="287"/>
                    <a:pt x="11" y="289"/>
                  </a:cubicBezTo>
                  <a:cubicBezTo>
                    <a:pt x="11" y="289"/>
                    <a:pt x="11" y="291"/>
                    <a:pt x="11" y="293"/>
                  </a:cubicBezTo>
                  <a:cubicBezTo>
                    <a:pt x="12" y="294"/>
                    <a:pt x="12" y="291"/>
                    <a:pt x="13" y="294"/>
                  </a:cubicBezTo>
                  <a:cubicBezTo>
                    <a:pt x="15" y="299"/>
                    <a:pt x="15" y="299"/>
                    <a:pt x="17" y="304"/>
                  </a:cubicBezTo>
                  <a:cubicBezTo>
                    <a:pt x="16" y="304"/>
                    <a:pt x="17" y="309"/>
                    <a:pt x="16" y="307"/>
                  </a:cubicBezTo>
                  <a:cubicBezTo>
                    <a:pt x="17" y="312"/>
                    <a:pt x="17" y="313"/>
                    <a:pt x="19" y="315"/>
                  </a:cubicBezTo>
                  <a:cubicBezTo>
                    <a:pt x="18" y="315"/>
                    <a:pt x="19" y="318"/>
                    <a:pt x="17" y="316"/>
                  </a:cubicBezTo>
                  <a:cubicBezTo>
                    <a:pt x="18" y="317"/>
                    <a:pt x="18" y="317"/>
                    <a:pt x="19" y="319"/>
                  </a:cubicBezTo>
                  <a:cubicBezTo>
                    <a:pt x="19" y="318"/>
                    <a:pt x="19" y="316"/>
                    <a:pt x="21" y="318"/>
                  </a:cubicBezTo>
                  <a:cubicBezTo>
                    <a:pt x="21" y="321"/>
                    <a:pt x="22" y="323"/>
                    <a:pt x="23" y="325"/>
                  </a:cubicBezTo>
                  <a:cubicBezTo>
                    <a:pt x="24" y="328"/>
                    <a:pt x="25" y="330"/>
                    <a:pt x="25" y="332"/>
                  </a:cubicBezTo>
                  <a:cubicBezTo>
                    <a:pt x="27" y="337"/>
                    <a:pt x="29" y="341"/>
                    <a:pt x="31" y="343"/>
                  </a:cubicBezTo>
                  <a:cubicBezTo>
                    <a:pt x="31" y="343"/>
                    <a:pt x="31" y="343"/>
                    <a:pt x="30" y="343"/>
                  </a:cubicBezTo>
                  <a:cubicBezTo>
                    <a:pt x="32" y="347"/>
                    <a:pt x="32" y="347"/>
                    <a:pt x="32" y="347"/>
                  </a:cubicBezTo>
                  <a:cubicBezTo>
                    <a:pt x="32" y="346"/>
                    <a:pt x="33" y="346"/>
                    <a:pt x="34" y="348"/>
                  </a:cubicBezTo>
                  <a:cubicBezTo>
                    <a:pt x="32" y="347"/>
                    <a:pt x="34" y="350"/>
                    <a:pt x="33" y="351"/>
                  </a:cubicBezTo>
                  <a:cubicBezTo>
                    <a:pt x="31" y="348"/>
                    <a:pt x="30" y="344"/>
                    <a:pt x="28" y="340"/>
                  </a:cubicBezTo>
                  <a:cubicBezTo>
                    <a:pt x="26" y="339"/>
                    <a:pt x="22" y="329"/>
                    <a:pt x="23" y="327"/>
                  </a:cubicBezTo>
                  <a:cubicBezTo>
                    <a:pt x="22" y="331"/>
                    <a:pt x="27" y="342"/>
                    <a:pt x="30" y="345"/>
                  </a:cubicBezTo>
                  <a:cubicBezTo>
                    <a:pt x="30" y="348"/>
                    <a:pt x="31" y="350"/>
                    <a:pt x="32" y="353"/>
                  </a:cubicBezTo>
                  <a:cubicBezTo>
                    <a:pt x="33" y="355"/>
                    <a:pt x="34" y="358"/>
                    <a:pt x="36" y="361"/>
                  </a:cubicBezTo>
                  <a:cubicBezTo>
                    <a:pt x="36" y="360"/>
                    <a:pt x="37" y="362"/>
                    <a:pt x="37" y="362"/>
                  </a:cubicBezTo>
                  <a:cubicBezTo>
                    <a:pt x="39" y="362"/>
                    <a:pt x="37" y="360"/>
                    <a:pt x="38" y="360"/>
                  </a:cubicBezTo>
                  <a:cubicBezTo>
                    <a:pt x="37" y="357"/>
                    <a:pt x="37" y="360"/>
                    <a:pt x="36" y="357"/>
                  </a:cubicBezTo>
                  <a:cubicBezTo>
                    <a:pt x="38" y="357"/>
                    <a:pt x="35" y="354"/>
                    <a:pt x="36" y="354"/>
                  </a:cubicBezTo>
                  <a:cubicBezTo>
                    <a:pt x="38" y="357"/>
                    <a:pt x="40" y="363"/>
                    <a:pt x="42" y="363"/>
                  </a:cubicBezTo>
                  <a:cubicBezTo>
                    <a:pt x="42" y="364"/>
                    <a:pt x="43" y="365"/>
                    <a:pt x="44" y="367"/>
                  </a:cubicBezTo>
                  <a:cubicBezTo>
                    <a:pt x="43" y="366"/>
                    <a:pt x="43" y="367"/>
                    <a:pt x="42" y="366"/>
                  </a:cubicBezTo>
                  <a:cubicBezTo>
                    <a:pt x="44" y="370"/>
                    <a:pt x="43" y="364"/>
                    <a:pt x="45" y="369"/>
                  </a:cubicBezTo>
                  <a:cubicBezTo>
                    <a:pt x="46" y="370"/>
                    <a:pt x="45" y="371"/>
                    <a:pt x="47" y="372"/>
                  </a:cubicBezTo>
                  <a:cubicBezTo>
                    <a:pt x="47" y="375"/>
                    <a:pt x="45" y="371"/>
                    <a:pt x="45" y="373"/>
                  </a:cubicBezTo>
                  <a:cubicBezTo>
                    <a:pt x="46" y="373"/>
                    <a:pt x="49" y="378"/>
                    <a:pt x="48" y="378"/>
                  </a:cubicBezTo>
                  <a:cubicBezTo>
                    <a:pt x="48" y="379"/>
                    <a:pt x="47" y="379"/>
                    <a:pt x="47" y="377"/>
                  </a:cubicBezTo>
                  <a:cubicBezTo>
                    <a:pt x="49" y="378"/>
                    <a:pt x="44" y="373"/>
                    <a:pt x="42" y="371"/>
                  </a:cubicBezTo>
                  <a:cubicBezTo>
                    <a:pt x="42" y="370"/>
                    <a:pt x="43" y="369"/>
                    <a:pt x="42" y="368"/>
                  </a:cubicBezTo>
                  <a:cubicBezTo>
                    <a:pt x="41" y="369"/>
                    <a:pt x="40" y="364"/>
                    <a:pt x="39" y="363"/>
                  </a:cubicBezTo>
                  <a:cubicBezTo>
                    <a:pt x="38" y="365"/>
                    <a:pt x="41" y="369"/>
                    <a:pt x="42" y="371"/>
                  </a:cubicBezTo>
                  <a:cubicBezTo>
                    <a:pt x="41" y="371"/>
                    <a:pt x="40" y="368"/>
                    <a:pt x="39" y="368"/>
                  </a:cubicBezTo>
                  <a:cubicBezTo>
                    <a:pt x="41" y="371"/>
                    <a:pt x="43" y="373"/>
                    <a:pt x="43" y="375"/>
                  </a:cubicBezTo>
                  <a:cubicBezTo>
                    <a:pt x="44" y="375"/>
                    <a:pt x="46" y="380"/>
                    <a:pt x="46" y="378"/>
                  </a:cubicBezTo>
                  <a:cubicBezTo>
                    <a:pt x="45" y="376"/>
                    <a:pt x="43" y="375"/>
                    <a:pt x="43" y="374"/>
                  </a:cubicBezTo>
                  <a:cubicBezTo>
                    <a:pt x="46" y="376"/>
                    <a:pt x="46" y="378"/>
                    <a:pt x="48" y="381"/>
                  </a:cubicBezTo>
                  <a:cubicBezTo>
                    <a:pt x="49" y="381"/>
                    <a:pt x="46" y="379"/>
                    <a:pt x="48" y="379"/>
                  </a:cubicBezTo>
                  <a:cubicBezTo>
                    <a:pt x="48" y="380"/>
                    <a:pt x="48" y="380"/>
                    <a:pt x="49" y="380"/>
                  </a:cubicBezTo>
                  <a:cubicBezTo>
                    <a:pt x="51" y="384"/>
                    <a:pt x="51" y="385"/>
                    <a:pt x="52" y="388"/>
                  </a:cubicBezTo>
                  <a:cubicBezTo>
                    <a:pt x="54" y="390"/>
                    <a:pt x="52" y="387"/>
                    <a:pt x="53" y="387"/>
                  </a:cubicBezTo>
                  <a:cubicBezTo>
                    <a:pt x="53" y="388"/>
                    <a:pt x="54" y="388"/>
                    <a:pt x="54" y="389"/>
                  </a:cubicBezTo>
                  <a:cubicBezTo>
                    <a:pt x="55" y="390"/>
                    <a:pt x="55" y="391"/>
                    <a:pt x="55" y="391"/>
                  </a:cubicBezTo>
                  <a:cubicBezTo>
                    <a:pt x="54" y="392"/>
                    <a:pt x="53" y="389"/>
                    <a:pt x="53" y="390"/>
                  </a:cubicBezTo>
                  <a:cubicBezTo>
                    <a:pt x="55" y="393"/>
                    <a:pt x="55" y="394"/>
                    <a:pt x="56" y="396"/>
                  </a:cubicBezTo>
                  <a:cubicBezTo>
                    <a:pt x="58" y="397"/>
                    <a:pt x="58" y="396"/>
                    <a:pt x="60" y="398"/>
                  </a:cubicBezTo>
                  <a:cubicBezTo>
                    <a:pt x="61" y="400"/>
                    <a:pt x="60" y="400"/>
                    <a:pt x="61" y="402"/>
                  </a:cubicBezTo>
                  <a:cubicBezTo>
                    <a:pt x="62" y="402"/>
                    <a:pt x="66" y="406"/>
                    <a:pt x="68" y="410"/>
                  </a:cubicBezTo>
                  <a:cubicBezTo>
                    <a:pt x="69" y="410"/>
                    <a:pt x="70" y="411"/>
                    <a:pt x="71" y="412"/>
                  </a:cubicBezTo>
                  <a:cubicBezTo>
                    <a:pt x="69" y="409"/>
                    <a:pt x="67" y="408"/>
                    <a:pt x="67" y="406"/>
                  </a:cubicBezTo>
                  <a:cubicBezTo>
                    <a:pt x="67" y="406"/>
                    <a:pt x="68" y="407"/>
                    <a:pt x="69" y="407"/>
                  </a:cubicBezTo>
                  <a:cubicBezTo>
                    <a:pt x="67" y="405"/>
                    <a:pt x="67" y="405"/>
                    <a:pt x="66" y="404"/>
                  </a:cubicBezTo>
                  <a:cubicBezTo>
                    <a:pt x="67" y="404"/>
                    <a:pt x="62" y="400"/>
                    <a:pt x="62" y="399"/>
                  </a:cubicBezTo>
                  <a:cubicBezTo>
                    <a:pt x="63" y="399"/>
                    <a:pt x="64" y="400"/>
                    <a:pt x="64" y="399"/>
                  </a:cubicBezTo>
                  <a:cubicBezTo>
                    <a:pt x="60" y="396"/>
                    <a:pt x="56" y="390"/>
                    <a:pt x="55" y="386"/>
                  </a:cubicBezTo>
                  <a:cubicBezTo>
                    <a:pt x="54" y="388"/>
                    <a:pt x="50" y="379"/>
                    <a:pt x="53" y="382"/>
                  </a:cubicBezTo>
                  <a:cubicBezTo>
                    <a:pt x="51" y="378"/>
                    <a:pt x="52" y="381"/>
                    <a:pt x="50" y="379"/>
                  </a:cubicBezTo>
                  <a:cubicBezTo>
                    <a:pt x="50" y="378"/>
                    <a:pt x="49" y="377"/>
                    <a:pt x="50" y="377"/>
                  </a:cubicBezTo>
                  <a:cubicBezTo>
                    <a:pt x="53" y="379"/>
                    <a:pt x="54" y="382"/>
                    <a:pt x="56" y="384"/>
                  </a:cubicBezTo>
                  <a:cubicBezTo>
                    <a:pt x="57" y="387"/>
                    <a:pt x="59" y="390"/>
                    <a:pt x="60" y="393"/>
                  </a:cubicBezTo>
                  <a:cubicBezTo>
                    <a:pt x="64" y="397"/>
                    <a:pt x="65" y="399"/>
                    <a:pt x="67" y="401"/>
                  </a:cubicBezTo>
                  <a:cubicBezTo>
                    <a:pt x="67" y="402"/>
                    <a:pt x="67" y="402"/>
                    <a:pt x="67" y="402"/>
                  </a:cubicBezTo>
                  <a:cubicBezTo>
                    <a:pt x="68" y="402"/>
                    <a:pt x="73" y="409"/>
                    <a:pt x="72" y="406"/>
                  </a:cubicBezTo>
                  <a:cubicBezTo>
                    <a:pt x="70" y="405"/>
                    <a:pt x="67" y="401"/>
                    <a:pt x="67" y="400"/>
                  </a:cubicBezTo>
                  <a:cubicBezTo>
                    <a:pt x="71" y="404"/>
                    <a:pt x="72" y="406"/>
                    <a:pt x="76" y="410"/>
                  </a:cubicBezTo>
                  <a:cubicBezTo>
                    <a:pt x="74" y="410"/>
                    <a:pt x="75" y="411"/>
                    <a:pt x="76" y="413"/>
                  </a:cubicBezTo>
                  <a:cubicBezTo>
                    <a:pt x="77" y="411"/>
                    <a:pt x="80" y="416"/>
                    <a:pt x="79" y="416"/>
                  </a:cubicBezTo>
                  <a:cubicBezTo>
                    <a:pt x="81" y="418"/>
                    <a:pt x="84" y="421"/>
                    <a:pt x="86" y="424"/>
                  </a:cubicBezTo>
                  <a:cubicBezTo>
                    <a:pt x="89" y="427"/>
                    <a:pt x="92" y="430"/>
                    <a:pt x="95" y="433"/>
                  </a:cubicBezTo>
                  <a:cubicBezTo>
                    <a:pt x="96" y="435"/>
                    <a:pt x="99" y="439"/>
                    <a:pt x="102" y="440"/>
                  </a:cubicBezTo>
                  <a:cubicBezTo>
                    <a:pt x="102" y="440"/>
                    <a:pt x="101" y="440"/>
                    <a:pt x="101" y="440"/>
                  </a:cubicBezTo>
                  <a:cubicBezTo>
                    <a:pt x="103" y="442"/>
                    <a:pt x="104" y="443"/>
                    <a:pt x="104" y="444"/>
                  </a:cubicBezTo>
                  <a:cubicBezTo>
                    <a:pt x="107" y="446"/>
                    <a:pt x="102" y="441"/>
                    <a:pt x="104" y="442"/>
                  </a:cubicBezTo>
                  <a:cubicBezTo>
                    <a:pt x="106" y="444"/>
                    <a:pt x="108" y="446"/>
                    <a:pt x="108" y="447"/>
                  </a:cubicBezTo>
                  <a:cubicBezTo>
                    <a:pt x="110" y="449"/>
                    <a:pt x="114" y="452"/>
                    <a:pt x="117" y="455"/>
                  </a:cubicBezTo>
                  <a:cubicBezTo>
                    <a:pt x="121" y="457"/>
                    <a:pt x="124" y="460"/>
                    <a:pt x="126" y="462"/>
                  </a:cubicBezTo>
                  <a:cubicBezTo>
                    <a:pt x="128" y="463"/>
                    <a:pt x="135" y="468"/>
                    <a:pt x="140" y="471"/>
                  </a:cubicBezTo>
                  <a:cubicBezTo>
                    <a:pt x="145" y="475"/>
                    <a:pt x="149" y="478"/>
                    <a:pt x="144" y="476"/>
                  </a:cubicBezTo>
                  <a:cubicBezTo>
                    <a:pt x="149" y="479"/>
                    <a:pt x="155" y="482"/>
                    <a:pt x="158" y="484"/>
                  </a:cubicBezTo>
                  <a:cubicBezTo>
                    <a:pt x="155" y="482"/>
                    <a:pt x="159" y="485"/>
                    <a:pt x="158" y="485"/>
                  </a:cubicBezTo>
                  <a:cubicBezTo>
                    <a:pt x="160" y="486"/>
                    <a:pt x="160" y="486"/>
                    <a:pt x="161" y="488"/>
                  </a:cubicBezTo>
                  <a:cubicBezTo>
                    <a:pt x="162" y="486"/>
                    <a:pt x="166" y="491"/>
                    <a:pt x="168" y="491"/>
                  </a:cubicBezTo>
                  <a:cubicBezTo>
                    <a:pt x="168" y="490"/>
                    <a:pt x="167" y="490"/>
                    <a:pt x="168" y="490"/>
                  </a:cubicBezTo>
                  <a:cubicBezTo>
                    <a:pt x="168" y="491"/>
                    <a:pt x="168" y="491"/>
                    <a:pt x="169" y="493"/>
                  </a:cubicBezTo>
                  <a:cubicBezTo>
                    <a:pt x="167" y="493"/>
                    <a:pt x="167" y="492"/>
                    <a:pt x="164" y="491"/>
                  </a:cubicBezTo>
                  <a:cubicBezTo>
                    <a:pt x="165" y="492"/>
                    <a:pt x="163" y="491"/>
                    <a:pt x="162" y="492"/>
                  </a:cubicBezTo>
                  <a:cubicBezTo>
                    <a:pt x="164" y="493"/>
                    <a:pt x="166" y="494"/>
                    <a:pt x="167" y="494"/>
                  </a:cubicBezTo>
                  <a:cubicBezTo>
                    <a:pt x="169" y="495"/>
                    <a:pt x="169" y="496"/>
                    <a:pt x="170" y="496"/>
                  </a:cubicBezTo>
                  <a:cubicBezTo>
                    <a:pt x="172" y="497"/>
                    <a:pt x="174" y="498"/>
                    <a:pt x="178" y="501"/>
                  </a:cubicBezTo>
                  <a:cubicBezTo>
                    <a:pt x="179" y="500"/>
                    <a:pt x="174" y="498"/>
                    <a:pt x="174" y="498"/>
                  </a:cubicBezTo>
                  <a:cubicBezTo>
                    <a:pt x="178" y="499"/>
                    <a:pt x="178" y="499"/>
                    <a:pt x="178" y="499"/>
                  </a:cubicBezTo>
                  <a:cubicBezTo>
                    <a:pt x="178" y="499"/>
                    <a:pt x="178" y="498"/>
                    <a:pt x="177" y="498"/>
                  </a:cubicBezTo>
                  <a:cubicBezTo>
                    <a:pt x="177" y="499"/>
                    <a:pt x="175" y="496"/>
                    <a:pt x="174" y="497"/>
                  </a:cubicBezTo>
                  <a:cubicBezTo>
                    <a:pt x="173" y="496"/>
                    <a:pt x="171" y="495"/>
                    <a:pt x="172" y="495"/>
                  </a:cubicBezTo>
                  <a:cubicBezTo>
                    <a:pt x="173" y="495"/>
                    <a:pt x="176" y="497"/>
                    <a:pt x="175" y="496"/>
                  </a:cubicBezTo>
                  <a:cubicBezTo>
                    <a:pt x="173" y="495"/>
                    <a:pt x="172" y="494"/>
                    <a:pt x="171" y="493"/>
                  </a:cubicBezTo>
                  <a:cubicBezTo>
                    <a:pt x="175" y="494"/>
                    <a:pt x="184" y="500"/>
                    <a:pt x="190" y="502"/>
                  </a:cubicBezTo>
                  <a:cubicBezTo>
                    <a:pt x="191" y="503"/>
                    <a:pt x="195" y="505"/>
                    <a:pt x="199" y="507"/>
                  </a:cubicBezTo>
                  <a:cubicBezTo>
                    <a:pt x="203" y="508"/>
                    <a:pt x="207" y="509"/>
                    <a:pt x="206" y="508"/>
                  </a:cubicBezTo>
                  <a:cubicBezTo>
                    <a:pt x="208" y="510"/>
                    <a:pt x="208" y="509"/>
                    <a:pt x="209" y="511"/>
                  </a:cubicBezTo>
                  <a:cubicBezTo>
                    <a:pt x="206" y="510"/>
                    <a:pt x="200" y="507"/>
                    <a:pt x="200" y="508"/>
                  </a:cubicBezTo>
                  <a:cubicBezTo>
                    <a:pt x="203" y="509"/>
                    <a:pt x="209" y="511"/>
                    <a:pt x="205" y="511"/>
                  </a:cubicBezTo>
                  <a:cubicBezTo>
                    <a:pt x="207" y="512"/>
                    <a:pt x="207" y="511"/>
                    <a:pt x="209" y="512"/>
                  </a:cubicBezTo>
                  <a:cubicBezTo>
                    <a:pt x="209" y="513"/>
                    <a:pt x="209" y="513"/>
                    <a:pt x="209" y="513"/>
                  </a:cubicBezTo>
                  <a:cubicBezTo>
                    <a:pt x="207" y="512"/>
                    <a:pt x="201" y="510"/>
                    <a:pt x="204" y="512"/>
                  </a:cubicBezTo>
                  <a:cubicBezTo>
                    <a:pt x="206" y="511"/>
                    <a:pt x="209" y="513"/>
                    <a:pt x="210" y="514"/>
                  </a:cubicBezTo>
                  <a:cubicBezTo>
                    <a:pt x="211" y="514"/>
                    <a:pt x="214" y="515"/>
                    <a:pt x="216" y="516"/>
                  </a:cubicBezTo>
                  <a:cubicBezTo>
                    <a:pt x="219" y="517"/>
                    <a:pt x="221" y="518"/>
                    <a:pt x="221" y="519"/>
                  </a:cubicBezTo>
                  <a:cubicBezTo>
                    <a:pt x="221" y="519"/>
                    <a:pt x="220" y="519"/>
                    <a:pt x="220" y="519"/>
                  </a:cubicBezTo>
                  <a:cubicBezTo>
                    <a:pt x="218" y="518"/>
                    <a:pt x="217" y="518"/>
                    <a:pt x="215" y="517"/>
                  </a:cubicBezTo>
                  <a:cubicBezTo>
                    <a:pt x="214" y="517"/>
                    <a:pt x="213" y="516"/>
                    <a:pt x="213" y="517"/>
                  </a:cubicBezTo>
                  <a:cubicBezTo>
                    <a:pt x="212" y="516"/>
                    <a:pt x="212" y="515"/>
                    <a:pt x="213" y="515"/>
                  </a:cubicBezTo>
                  <a:cubicBezTo>
                    <a:pt x="209" y="514"/>
                    <a:pt x="212" y="516"/>
                    <a:pt x="210" y="515"/>
                  </a:cubicBezTo>
                  <a:cubicBezTo>
                    <a:pt x="209" y="514"/>
                    <a:pt x="208" y="513"/>
                    <a:pt x="206" y="514"/>
                  </a:cubicBezTo>
                  <a:cubicBezTo>
                    <a:pt x="207" y="514"/>
                    <a:pt x="211" y="516"/>
                    <a:pt x="215" y="518"/>
                  </a:cubicBezTo>
                  <a:cubicBezTo>
                    <a:pt x="220" y="520"/>
                    <a:pt x="224" y="521"/>
                    <a:pt x="227" y="522"/>
                  </a:cubicBezTo>
                  <a:cubicBezTo>
                    <a:pt x="230" y="524"/>
                    <a:pt x="240" y="525"/>
                    <a:pt x="241" y="528"/>
                  </a:cubicBezTo>
                  <a:cubicBezTo>
                    <a:pt x="243" y="528"/>
                    <a:pt x="248" y="530"/>
                    <a:pt x="248" y="531"/>
                  </a:cubicBezTo>
                  <a:cubicBezTo>
                    <a:pt x="251" y="532"/>
                    <a:pt x="250" y="530"/>
                    <a:pt x="253" y="531"/>
                  </a:cubicBezTo>
                  <a:cubicBezTo>
                    <a:pt x="257" y="533"/>
                    <a:pt x="256" y="534"/>
                    <a:pt x="258" y="536"/>
                  </a:cubicBezTo>
                  <a:cubicBezTo>
                    <a:pt x="258" y="534"/>
                    <a:pt x="265" y="536"/>
                    <a:pt x="268" y="537"/>
                  </a:cubicBezTo>
                  <a:cubicBezTo>
                    <a:pt x="267" y="537"/>
                    <a:pt x="266" y="537"/>
                    <a:pt x="266" y="537"/>
                  </a:cubicBezTo>
                  <a:cubicBezTo>
                    <a:pt x="269" y="539"/>
                    <a:pt x="270" y="537"/>
                    <a:pt x="273" y="538"/>
                  </a:cubicBezTo>
                  <a:cubicBezTo>
                    <a:pt x="274" y="540"/>
                    <a:pt x="268" y="538"/>
                    <a:pt x="271" y="539"/>
                  </a:cubicBezTo>
                  <a:cubicBezTo>
                    <a:pt x="274" y="539"/>
                    <a:pt x="275" y="541"/>
                    <a:pt x="277" y="540"/>
                  </a:cubicBezTo>
                  <a:cubicBezTo>
                    <a:pt x="278" y="540"/>
                    <a:pt x="278" y="541"/>
                    <a:pt x="279" y="541"/>
                  </a:cubicBezTo>
                  <a:cubicBezTo>
                    <a:pt x="281" y="541"/>
                    <a:pt x="297" y="542"/>
                    <a:pt x="295" y="544"/>
                  </a:cubicBezTo>
                  <a:cubicBezTo>
                    <a:pt x="310" y="545"/>
                    <a:pt x="333" y="549"/>
                    <a:pt x="348" y="548"/>
                  </a:cubicBezTo>
                  <a:cubicBezTo>
                    <a:pt x="347" y="549"/>
                    <a:pt x="348" y="549"/>
                    <a:pt x="345" y="549"/>
                  </a:cubicBezTo>
                  <a:cubicBezTo>
                    <a:pt x="345" y="549"/>
                    <a:pt x="344" y="548"/>
                    <a:pt x="342" y="549"/>
                  </a:cubicBezTo>
                  <a:cubicBezTo>
                    <a:pt x="343" y="549"/>
                    <a:pt x="344" y="549"/>
                    <a:pt x="344" y="550"/>
                  </a:cubicBezTo>
                  <a:cubicBezTo>
                    <a:pt x="341" y="550"/>
                    <a:pt x="338" y="549"/>
                    <a:pt x="337" y="550"/>
                  </a:cubicBezTo>
                  <a:cubicBezTo>
                    <a:pt x="339" y="550"/>
                    <a:pt x="345" y="551"/>
                    <a:pt x="347" y="551"/>
                  </a:cubicBezTo>
                  <a:cubicBezTo>
                    <a:pt x="348" y="550"/>
                    <a:pt x="347" y="549"/>
                    <a:pt x="349" y="549"/>
                  </a:cubicBezTo>
                  <a:cubicBezTo>
                    <a:pt x="348" y="551"/>
                    <a:pt x="353" y="549"/>
                    <a:pt x="355" y="550"/>
                  </a:cubicBezTo>
                  <a:cubicBezTo>
                    <a:pt x="352" y="550"/>
                    <a:pt x="355" y="551"/>
                    <a:pt x="356" y="551"/>
                  </a:cubicBezTo>
                  <a:cubicBezTo>
                    <a:pt x="354" y="551"/>
                    <a:pt x="356" y="550"/>
                    <a:pt x="357" y="550"/>
                  </a:cubicBezTo>
                  <a:cubicBezTo>
                    <a:pt x="360" y="550"/>
                    <a:pt x="361" y="553"/>
                    <a:pt x="364" y="551"/>
                  </a:cubicBezTo>
                  <a:cubicBezTo>
                    <a:pt x="364" y="551"/>
                    <a:pt x="360" y="552"/>
                    <a:pt x="361" y="551"/>
                  </a:cubicBezTo>
                  <a:cubicBezTo>
                    <a:pt x="362" y="549"/>
                    <a:pt x="366" y="550"/>
                    <a:pt x="369" y="550"/>
                  </a:cubicBezTo>
                  <a:cubicBezTo>
                    <a:pt x="370" y="548"/>
                    <a:pt x="374" y="547"/>
                    <a:pt x="379" y="547"/>
                  </a:cubicBezTo>
                  <a:cubicBezTo>
                    <a:pt x="375" y="548"/>
                    <a:pt x="377" y="548"/>
                    <a:pt x="377" y="549"/>
                  </a:cubicBezTo>
                  <a:cubicBezTo>
                    <a:pt x="383" y="548"/>
                    <a:pt x="386" y="548"/>
                    <a:pt x="391" y="548"/>
                  </a:cubicBezTo>
                  <a:cubicBezTo>
                    <a:pt x="390" y="548"/>
                    <a:pt x="383" y="549"/>
                    <a:pt x="385" y="549"/>
                  </a:cubicBezTo>
                  <a:cubicBezTo>
                    <a:pt x="390" y="548"/>
                    <a:pt x="390" y="549"/>
                    <a:pt x="388" y="550"/>
                  </a:cubicBezTo>
                  <a:cubicBezTo>
                    <a:pt x="392" y="549"/>
                    <a:pt x="393" y="550"/>
                    <a:pt x="396" y="549"/>
                  </a:cubicBezTo>
                  <a:cubicBezTo>
                    <a:pt x="396" y="549"/>
                    <a:pt x="397" y="549"/>
                    <a:pt x="397" y="549"/>
                  </a:cubicBezTo>
                  <a:cubicBezTo>
                    <a:pt x="397" y="550"/>
                    <a:pt x="396" y="550"/>
                    <a:pt x="394" y="551"/>
                  </a:cubicBezTo>
                  <a:cubicBezTo>
                    <a:pt x="397" y="551"/>
                    <a:pt x="398" y="551"/>
                    <a:pt x="401" y="552"/>
                  </a:cubicBezTo>
                  <a:cubicBezTo>
                    <a:pt x="402" y="551"/>
                    <a:pt x="398" y="551"/>
                    <a:pt x="400" y="551"/>
                  </a:cubicBezTo>
                  <a:cubicBezTo>
                    <a:pt x="404" y="550"/>
                    <a:pt x="403" y="549"/>
                    <a:pt x="406" y="549"/>
                  </a:cubicBezTo>
                  <a:cubicBezTo>
                    <a:pt x="406" y="551"/>
                    <a:pt x="410" y="549"/>
                    <a:pt x="412" y="549"/>
                  </a:cubicBezTo>
                  <a:cubicBezTo>
                    <a:pt x="411" y="550"/>
                    <a:pt x="409" y="550"/>
                    <a:pt x="407" y="550"/>
                  </a:cubicBezTo>
                  <a:cubicBezTo>
                    <a:pt x="405" y="550"/>
                    <a:pt x="404" y="550"/>
                    <a:pt x="403" y="551"/>
                  </a:cubicBezTo>
                  <a:cubicBezTo>
                    <a:pt x="405" y="551"/>
                    <a:pt x="409" y="551"/>
                    <a:pt x="408" y="552"/>
                  </a:cubicBezTo>
                  <a:cubicBezTo>
                    <a:pt x="406" y="553"/>
                    <a:pt x="402" y="553"/>
                    <a:pt x="401" y="554"/>
                  </a:cubicBezTo>
                  <a:cubicBezTo>
                    <a:pt x="406" y="553"/>
                    <a:pt x="409" y="552"/>
                    <a:pt x="411" y="554"/>
                  </a:cubicBezTo>
                  <a:cubicBezTo>
                    <a:pt x="411" y="552"/>
                    <a:pt x="417" y="552"/>
                    <a:pt x="420" y="551"/>
                  </a:cubicBezTo>
                  <a:cubicBezTo>
                    <a:pt x="422" y="551"/>
                    <a:pt x="420" y="551"/>
                    <a:pt x="422" y="552"/>
                  </a:cubicBezTo>
                  <a:cubicBezTo>
                    <a:pt x="424" y="551"/>
                    <a:pt x="426" y="552"/>
                    <a:pt x="426" y="551"/>
                  </a:cubicBezTo>
                  <a:cubicBezTo>
                    <a:pt x="424" y="551"/>
                    <a:pt x="426" y="550"/>
                    <a:pt x="427" y="550"/>
                  </a:cubicBezTo>
                  <a:cubicBezTo>
                    <a:pt x="427" y="551"/>
                    <a:pt x="430" y="550"/>
                    <a:pt x="432" y="549"/>
                  </a:cubicBezTo>
                  <a:cubicBezTo>
                    <a:pt x="432" y="550"/>
                    <a:pt x="434" y="550"/>
                    <a:pt x="434" y="551"/>
                  </a:cubicBezTo>
                  <a:cubicBezTo>
                    <a:pt x="438" y="549"/>
                    <a:pt x="441" y="548"/>
                    <a:pt x="445" y="548"/>
                  </a:cubicBezTo>
                  <a:cubicBezTo>
                    <a:pt x="448" y="547"/>
                    <a:pt x="452" y="547"/>
                    <a:pt x="456" y="545"/>
                  </a:cubicBezTo>
                  <a:cubicBezTo>
                    <a:pt x="457" y="545"/>
                    <a:pt x="456" y="547"/>
                    <a:pt x="457" y="546"/>
                  </a:cubicBezTo>
                  <a:cubicBezTo>
                    <a:pt x="459" y="545"/>
                    <a:pt x="461" y="544"/>
                    <a:pt x="464" y="544"/>
                  </a:cubicBezTo>
                  <a:cubicBezTo>
                    <a:pt x="464" y="544"/>
                    <a:pt x="462" y="544"/>
                    <a:pt x="462" y="545"/>
                  </a:cubicBezTo>
                  <a:cubicBezTo>
                    <a:pt x="466" y="544"/>
                    <a:pt x="478" y="539"/>
                    <a:pt x="475" y="542"/>
                  </a:cubicBezTo>
                  <a:cubicBezTo>
                    <a:pt x="476" y="541"/>
                    <a:pt x="479" y="540"/>
                    <a:pt x="481" y="539"/>
                  </a:cubicBezTo>
                  <a:cubicBezTo>
                    <a:pt x="483" y="538"/>
                    <a:pt x="485" y="538"/>
                    <a:pt x="485" y="539"/>
                  </a:cubicBezTo>
                  <a:cubicBezTo>
                    <a:pt x="488" y="537"/>
                    <a:pt x="485" y="537"/>
                    <a:pt x="486" y="537"/>
                  </a:cubicBezTo>
                  <a:cubicBezTo>
                    <a:pt x="491" y="536"/>
                    <a:pt x="495" y="534"/>
                    <a:pt x="500" y="532"/>
                  </a:cubicBezTo>
                  <a:cubicBezTo>
                    <a:pt x="504" y="530"/>
                    <a:pt x="509" y="528"/>
                    <a:pt x="513" y="527"/>
                  </a:cubicBezTo>
                  <a:cubicBezTo>
                    <a:pt x="513" y="526"/>
                    <a:pt x="521" y="525"/>
                    <a:pt x="522" y="522"/>
                  </a:cubicBezTo>
                  <a:cubicBezTo>
                    <a:pt x="524" y="522"/>
                    <a:pt x="525" y="521"/>
                    <a:pt x="525" y="522"/>
                  </a:cubicBezTo>
                  <a:cubicBezTo>
                    <a:pt x="515" y="528"/>
                    <a:pt x="510" y="530"/>
                    <a:pt x="499" y="535"/>
                  </a:cubicBezTo>
                  <a:cubicBezTo>
                    <a:pt x="500" y="536"/>
                    <a:pt x="504" y="534"/>
                    <a:pt x="505" y="535"/>
                  </a:cubicBezTo>
                  <a:cubicBezTo>
                    <a:pt x="488" y="545"/>
                    <a:pt x="471" y="552"/>
                    <a:pt x="453" y="555"/>
                  </a:cubicBezTo>
                  <a:cubicBezTo>
                    <a:pt x="434" y="562"/>
                    <a:pt x="413" y="565"/>
                    <a:pt x="394" y="570"/>
                  </a:cubicBezTo>
                  <a:cubicBezTo>
                    <a:pt x="389" y="571"/>
                    <a:pt x="381" y="572"/>
                    <a:pt x="374" y="573"/>
                  </a:cubicBezTo>
                  <a:cubicBezTo>
                    <a:pt x="367" y="574"/>
                    <a:pt x="359" y="574"/>
                    <a:pt x="352" y="574"/>
                  </a:cubicBezTo>
                  <a:cubicBezTo>
                    <a:pt x="355" y="575"/>
                    <a:pt x="360" y="575"/>
                    <a:pt x="365" y="574"/>
                  </a:cubicBezTo>
                  <a:cubicBezTo>
                    <a:pt x="368" y="574"/>
                    <a:pt x="371" y="574"/>
                    <a:pt x="373" y="574"/>
                  </a:cubicBezTo>
                  <a:cubicBezTo>
                    <a:pt x="376" y="574"/>
                    <a:pt x="378" y="574"/>
                    <a:pt x="380" y="574"/>
                  </a:cubicBezTo>
                  <a:cubicBezTo>
                    <a:pt x="379" y="575"/>
                    <a:pt x="379" y="576"/>
                    <a:pt x="379" y="576"/>
                  </a:cubicBezTo>
                  <a:cubicBezTo>
                    <a:pt x="384" y="576"/>
                    <a:pt x="389" y="577"/>
                    <a:pt x="392" y="578"/>
                  </a:cubicBezTo>
                  <a:cubicBezTo>
                    <a:pt x="397" y="577"/>
                    <a:pt x="403" y="576"/>
                    <a:pt x="408" y="576"/>
                  </a:cubicBezTo>
                  <a:cubicBezTo>
                    <a:pt x="413" y="576"/>
                    <a:pt x="417" y="576"/>
                    <a:pt x="421" y="576"/>
                  </a:cubicBezTo>
                  <a:cubicBezTo>
                    <a:pt x="424" y="575"/>
                    <a:pt x="422" y="575"/>
                    <a:pt x="425" y="574"/>
                  </a:cubicBezTo>
                  <a:cubicBezTo>
                    <a:pt x="425" y="575"/>
                    <a:pt x="427" y="575"/>
                    <a:pt x="426" y="575"/>
                  </a:cubicBezTo>
                  <a:cubicBezTo>
                    <a:pt x="429" y="575"/>
                    <a:pt x="433" y="574"/>
                    <a:pt x="434" y="574"/>
                  </a:cubicBezTo>
                  <a:cubicBezTo>
                    <a:pt x="439" y="572"/>
                    <a:pt x="439" y="574"/>
                    <a:pt x="445" y="571"/>
                  </a:cubicBezTo>
                  <a:cubicBezTo>
                    <a:pt x="445" y="572"/>
                    <a:pt x="445" y="572"/>
                    <a:pt x="445" y="572"/>
                  </a:cubicBezTo>
                  <a:cubicBezTo>
                    <a:pt x="450" y="571"/>
                    <a:pt x="454" y="570"/>
                    <a:pt x="458" y="569"/>
                  </a:cubicBezTo>
                  <a:cubicBezTo>
                    <a:pt x="463" y="568"/>
                    <a:pt x="467" y="567"/>
                    <a:pt x="471" y="565"/>
                  </a:cubicBezTo>
                  <a:cubicBezTo>
                    <a:pt x="471" y="566"/>
                    <a:pt x="473" y="566"/>
                    <a:pt x="473" y="566"/>
                  </a:cubicBezTo>
                  <a:cubicBezTo>
                    <a:pt x="478" y="564"/>
                    <a:pt x="480" y="563"/>
                    <a:pt x="483" y="563"/>
                  </a:cubicBezTo>
                  <a:cubicBezTo>
                    <a:pt x="485" y="563"/>
                    <a:pt x="486" y="562"/>
                    <a:pt x="488" y="561"/>
                  </a:cubicBezTo>
                  <a:cubicBezTo>
                    <a:pt x="490" y="561"/>
                    <a:pt x="492" y="560"/>
                    <a:pt x="494" y="559"/>
                  </a:cubicBezTo>
                  <a:cubicBezTo>
                    <a:pt x="497" y="558"/>
                    <a:pt x="501" y="557"/>
                    <a:pt x="504" y="556"/>
                  </a:cubicBezTo>
                  <a:cubicBezTo>
                    <a:pt x="511" y="553"/>
                    <a:pt x="518" y="550"/>
                    <a:pt x="525" y="545"/>
                  </a:cubicBezTo>
                  <a:cubicBezTo>
                    <a:pt x="526" y="546"/>
                    <a:pt x="527" y="545"/>
                    <a:pt x="528" y="545"/>
                  </a:cubicBezTo>
                  <a:cubicBezTo>
                    <a:pt x="530" y="543"/>
                    <a:pt x="535" y="541"/>
                    <a:pt x="539" y="538"/>
                  </a:cubicBezTo>
                  <a:cubicBezTo>
                    <a:pt x="543" y="536"/>
                    <a:pt x="547" y="533"/>
                    <a:pt x="550" y="532"/>
                  </a:cubicBezTo>
                  <a:cubicBezTo>
                    <a:pt x="551" y="530"/>
                    <a:pt x="551" y="529"/>
                    <a:pt x="552" y="528"/>
                  </a:cubicBezTo>
                  <a:cubicBezTo>
                    <a:pt x="554" y="527"/>
                    <a:pt x="551" y="530"/>
                    <a:pt x="554" y="528"/>
                  </a:cubicBezTo>
                  <a:cubicBezTo>
                    <a:pt x="557" y="526"/>
                    <a:pt x="551" y="529"/>
                    <a:pt x="553" y="527"/>
                  </a:cubicBezTo>
                  <a:cubicBezTo>
                    <a:pt x="554" y="527"/>
                    <a:pt x="555" y="526"/>
                    <a:pt x="557" y="526"/>
                  </a:cubicBezTo>
                  <a:cubicBezTo>
                    <a:pt x="555" y="525"/>
                    <a:pt x="560" y="523"/>
                    <a:pt x="562" y="521"/>
                  </a:cubicBezTo>
                  <a:cubicBezTo>
                    <a:pt x="565" y="517"/>
                    <a:pt x="573" y="511"/>
                    <a:pt x="575" y="507"/>
                  </a:cubicBezTo>
                  <a:cubicBezTo>
                    <a:pt x="580" y="503"/>
                    <a:pt x="584" y="500"/>
                    <a:pt x="586" y="497"/>
                  </a:cubicBezTo>
                  <a:cubicBezTo>
                    <a:pt x="589" y="494"/>
                    <a:pt x="590" y="491"/>
                    <a:pt x="592" y="489"/>
                  </a:cubicBezTo>
                  <a:cubicBezTo>
                    <a:pt x="594" y="488"/>
                    <a:pt x="594" y="486"/>
                    <a:pt x="596" y="486"/>
                  </a:cubicBezTo>
                  <a:cubicBezTo>
                    <a:pt x="593" y="486"/>
                    <a:pt x="593" y="487"/>
                    <a:pt x="592" y="486"/>
                  </a:cubicBezTo>
                  <a:cubicBezTo>
                    <a:pt x="592" y="485"/>
                    <a:pt x="592" y="485"/>
                    <a:pt x="593" y="484"/>
                  </a:cubicBezTo>
                  <a:cubicBezTo>
                    <a:pt x="594" y="484"/>
                    <a:pt x="593" y="485"/>
                    <a:pt x="594" y="485"/>
                  </a:cubicBezTo>
                  <a:cubicBezTo>
                    <a:pt x="596" y="482"/>
                    <a:pt x="596" y="482"/>
                    <a:pt x="598" y="480"/>
                  </a:cubicBezTo>
                  <a:cubicBezTo>
                    <a:pt x="596" y="481"/>
                    <a:pt x="596" y="480"/>
                    <a:pt x="597" y="479"/>
                  </a:cubicBezTo>
                  <a:cubicBezTo>
                    <a:pt x="599" y="477"/>
                    <a:pt x="600" y="476"/>
                    <a:pt x="601" y="475"/>
                  </a:cubicBezTo>
                  <a:cubicBezTo>
                    <a:pt x="600" y="476"/>
                    <a:pt x="598" y="477"/>
                    <a:pt x="597" y="478"/>
                  </a:cubicBezTo>
                  <a:cubicBezTo>
                    <a:pt x="596" y="479"/>
                    <a:pt x="595" y="480"/>
                    <a:pt x="594" y="481"/>
                  </a:cubicBezTo>
                  <a:cubicBezTo>
                    <a:pt x="594" y="481"/>
                    <a:pt x="593" y="481"/>
                    <a:pt x="594" y="480"/>
                  </a:cubicBezTo>
                  <a:cubicBezTo>
                    <a:pt x="598" y="476"/>
                    <a:pt x="602" y="474"/>
                    <a:pt x="607" y="469"/>
                  </a:cubicBezTo>
                  <a:cubicBezTo>
                    <a:pt x="608" y="467"/>
                    <a:pt x="605" y="469"/>
                    <a:pt x="609" y="466"/>
                  </a:cubicBezTo>
                  <a:cubicBezTo>
                    <a:pt x="609" y="467"/>
                    <a:pt x="612" y="464"/>
                    <a:pt x="610" y="467"/>
                  </a:cubicBezTo>
                  <a:cubicBezTo>
                    <a:pt x="614" y="465"/>
                    <a:pt x="612" y="464"/>
                    <a:pt x="615" y="462"/>
                  </a:cubicBezTo>
                  <a:cubicBezTo>
                    <a:pt x="616" y="462"/>
                    <a:pt x="616" y="462"/>
                    <a:pt x="616" y="462"/>
                  </a:cubicBezTo>
                  <a:cubicBezTo>
                    <a:pt x="618" y="461"/>
                    <a:pt x="616" y="461"/>
                    <a:pt x="618" y="459"/>
                  </a:cubicBezTo>
                  <a:cubicBezTo>
                    <a:pt x="622" y="457"/>
                    <a:pt x="625" y="455"/>
                    <a:pt x="628" y="453"/>
                  </a:cubicBezTo>
                  <a:cubicBezTo>
                    <a:pt x="625" y="456"/>
                    <a:pt x="622" y="460"/>
                    <a:pt x="619" y="462"/>
                  </a:cubicBezTo>
                  <a:cubicBezTo>
                    <a:pt x="620" y="460"/>
                    <a:pt x="622" y="458"/>
                    <a:pt x="622" y="457"/>
                  </a:cubicBezTo>
                  <a:cubicBezTo>
                    <a:pt x="618" y="460"/>
                    <a:pt x="619" y="462"/>
                    <a:pt x="615" y="464"/>
                  </a:cubicBezTo>
                  <a:cubicBezTo>
                    <a:pt x="611" y="470"/>
                    <a:pt x="603" y="474"/>
                    <a:pt x="601" y="478"/>
                  </a:cubicBezTo>
                  <a:cubicBezTo>
                    <a:pt x="607" y="473"/>
                    <a:pt x="614" y="471"/>
                    <a:pt x="615" y="468"/>
                  </a:cubicBezTo>
                  <a:cubicBezTo>
                    <a:pt x="615" y="469"/>
                    <a:pt x="611" y="472"/>
                    <a:pt x="611" y="471"/>
                  </a:cubicBezTo>
                  <a:cubicBezTo>
                    <a:pt x="611" y="470"/>
                    <a:pt x="611" y="470"/>
                    <a:pt x="613" y="468"/>
                  </a:cubicBezTo>
                  <a:cubicBezTo>
                    <a:pt x="616" y="467"/>
                    <a:pt x="616" y="466"/>
                    <a:pt x="620" y="462"/>
                  </a:cubicBezTo>
                  <a:cubicBezTo>
                    <a:pt x="619" y="464"/>
                    <a:pt x="624" y="459"/>
                    <a:pt x="621" y="463"/>
                  </a:cubicBezTo>
                  <a:cubicBezTo>
                    <a:pt x="623" y="462"/>
                    <a:pt x="626" y="457"/>
                    <a:pt x="628" y="458"/>
                  </a:cubicBezTo>
                  <a:cubicBezTo>
                    <a:pt x="627" y="459"/>
                    <a:pt x="623" y="462"/>
                    <a:pt x="624" y="463"/>
                  </a:cubicBezTo>
                  <a:cubicBezTo>
                    <a:pt x="626" y="461"/>
                    <a:pt x="622" y="466"/>
                    <a:pt x="625" y="463"/>
                  </a:cubicBezTo>
                  <a:cubicBezTo>
                    <a:pt x="627" y="460"/>
                    <a:pt x="630" y="460"/>
                    <a:pt x="632" y="456"/>
                  </a:cubicBezTo>
                  <a:cubicBezTo>
                    <a:pt x="632" y="457"/>
                    <a:pt x="631" y="458"/>
                    <a:pt x="632" y="458"/>
                  </a:cubicBezTo>
                  <a:cubicBezTo>
                    <a:pt x="634" y="455"/>
                    <a:pt x="634" y="456"/>
                    <a:pt x="635" y="455"/>
                  </a:cubicBezTo>
                  <a:cubicBezTo>
                    <a:pt x="635" y="453"/>
                    <a:pt x="633" y="457"/>
                    <a:pt x="632" y="456"/>
                  </a:cubicBezTo>
                  <a:cubicBezTo>
                    <a:pt x="639" y="448"/>
                    <a:pt x="640" y="446"/>
                    <a:pt x="645" y="444"/>
                  </a:cubicBezTo>
                  <a:cubicBezTo>
                    <a:pt x="645" y="445"/>
                    <a:pt x="644" y="446"/>
                    <a:pt x="644" y="446"/>
                  </a:cubicBezTo>
                  <a:cubicBezTo>
                    <a:pt x="645" y="445"/>
                    <a:pt x="645" y="445"/>
                    <a:pt x="646" y="445"/>
                  </a:cubicBezTo>
                  <a:cubicBezTo>
                    <a:pt x="649" y="442"/>
                    <a:pt x="649" y="440"/>
                    <a:pt x="650" y="439"/>
                  </a:cubicBezTo>
                  <a:cubicBezTo>
                    <a:pt x="654" y="435"/>
                    <a:pt x="660" y="430"/>
                    <a:pt x="664" y="425"/>
                  </a:cubicBezTo>
                  <a:cubicBezTo>
                    <a:pt x="669" y="419"/>
                    <a:pt x="675" y="413"/>
                    <a:pt x="679" y="406"/>
                  </a:cubicBezTo>
                  <a:cubicBezTo>
                    <a:pt x="680" y="406"/>
                    <a:pt x="678" y="408"/>
                    <a:pt x="679" y="408"/>
                  </a:cubicBezTo>
                  <a:cubicBezTo>
                    <a:pt x="681" y="404"/>
                    <a:pt x="682" y="401"/>
                    <a:pt x="679" y="403"/>
                  </a:cubicBezTo>
                  <a:cubicBezTo>
                    <a:pt x="680" y="401"/>
                    <a:pt x="681" y="402"/>
                    <a:pt x="682" y="400"/>
                  </a:cubicBezTo>
                  <a:cubicBezTo>
                    <a:pt x="680" y="399"/>
                    <a:pt x="680" y="399"/>
                    <a:pt x="680" y="399"/>
                  </a:cubicBezTo>
                  <a:cubicBezTo>
                    <a:pt x="683" y="396"/>
                    <a:pt x="683" y="394"/>
                    <a:pt x="682" y="393"/>
                  </a:cubicBezTo>
                  <a:cubicBezTo>
                    <a:pt x="681" y="394"/>
                    <a:pt x="680" y="392"/>
                    <a:pt x="678" y="394"/>
                  </a:cubicBezTo>
                  <a:cubicBezTo>
                    <a:pt x="678" y="397"/>
                    <a:pt x="677" y="398"/>
                    <a:pt x="675" y="400"/>
                  </a:cubicBezTo>
                  <a:cubicBezTo>
                    <a:pt x="675" y="401"/>
                    <a:pt x="677" y="400"/>
                    <a:pt x="675" y="403"/>
                  </a:cubicBezTo>
                  <a:cubicBezTo>
                    <a:pt x="675" y="400"/>
                    <a:pt x="674" y="402"/>
                    <a:pt x="672" y="405"/>
                  </a:cubicBezTo>
                  <a:cubicBezTo>
                    <a:pt x="671" y="404"/>
                    <a:pt x="673" y="399"/>
                    <a:pt x="676" y="397"/>
                  </a:cubicBezTo>
                  <a:cubicBezTo>
                    <a:pt x="675" y="397"/>
                    <a:pt x="675" y="397"/>
                    <a:pt x="675" y="397"/>
                  </a:cubicBezTo>
                  <a:cubicBezTo>
                    <a:pt x="672" y="401"/>
                    <a:pt x="671" y="403"/>
                    <a:pt x="669" y="407"/>
                  </a:cubicBezTo>
                  <a:cubicBezTo>
                    <a:pt x="669" y="406"/>
                    <a:pt x="670" y="404"/>
                    <a:pt x="671" y="402"/>
                  </a:cubicBezTo>
                  <a:cubicBezTo>
                    <a:pt x="669" y="404"/>
                    <a:pt x="668" y="406"/>
                    <a:pt x="666" y="409"/>
                  </a:cubicBezTo>
                  <a:cubicBezTo>
                    <a:pt x="663" y="412"/>
                    <a:pt x="661" y="414"/>
                    <a:pt x="659" y="417"/>
                  </a:cubicBezTo>
                  <a:cubicBezTo>
                    <a:pt x="657" y="419"/>
                    <a:pt x="655" y="422"/>
                    <a:pt x="653" y="423"/>
                  </a:cubicBezTo>
                  <a:cubicBezTo>
                    <a:pt x="651" y="424"/>
                    <a:pt x="650" y="425"/>
                    <a:pt x="649" y="424"/>
                  </a:cubicBezTo>
                  <a:cubicBezTo>
                    <a:pt x="647" y="426"/>
                    <a:pt x="643" y="429"/>
                    <a:pt x="641" y="433"/>
                  </a:cubicBezTo>
                  <a:cubicBezTo>
                    <a:pt x="641" y="434"/>
                    <a:pt x="643" y="432"/>
                    <a:pt x="644" y="432"/>
                  </a:cubicBezTo>
                  <a:cubicBezTo>
                    <a:pt x="642" y="435"/>
                    <a:pt x="639" y="437"/>
                    <a:pt x="637" y="438"/>
                  </a:cubicBezTo>
                  <a:cubicBezTo>
                    <a:pt x="638" y="438"/>
                    <a:pt x="634" y="442"/>
                    <a:pt x="633" y="442"/>
                  </a:cubicBezTo>
                  <a:cubicBezTo>
                    <a:pt x="633" y="444"/>
                    <a:pt x="630" y="447"/>
                    <a:pt x="629" y="447"/>
                  </a:cubicBezTo>
                  <a:cubicBezTo>
                    <a:pt x="629" y="447"/>
                    <a:pt x="629" y="446"/>
                    <a:pt x="629" y="446"/>
                  </a:cubicBezTo>
                  <a:cubicBezTo>
                    <a:pt x="630" y="445"/>
                    <a:pt x="631" y="444"/>
                    <a:pt x="631" y="443"/>
                  </a:cubicBezTo>
                  <a:cubicBezTo>
                    <a:pt x="629" y="445"/>
                    <a:pt x="629" y="445"/>
                    <a:pt x="628" y="445"/>
                  </a:cubicBezTo>
                  <a:cubicBezTo>
                    <a:pt x="627" y="447"/>
                    <a:pt x="626" y="448"/>
                    <a:pt x="626" y="449"/>
                  </a:cubicBezTo>
                  <a:cubicBezTo>
                    <a:pt x="627" y="448"/>
                    <a:pt x="627" y="446"/>
                    <a:pt x="629" y="446"/>
                  </a:cubicBezTo>
                  <a:cubicBezTo>
                    <a:pt x="628" y="447"/>
                    <a:pt x="628" y="448"/>
                    <a:pt x="626" y="451"/>
                  </a:cubicBezTo>
                  <a:cubicBezTo>
                    <a:pt x="621" y="453"/>
                    <a:pt x="623" y="450"/>
                    <a:pt x="629" y="442"/>
                  </a:cubicBezTo>
                  <a:cubicBezTo>
                    <a:pt x="631" y="441"/>
                    <a:pt x="633" y="440"/>
                    <a:pt x="635" y="438"/>
                  </a:cubicBezTo>
                  <a:cubicBezTo>
                    <a:pt x="635" y="436"/>
                    <a:pt x="632" y="439"/>
                    <a:pt x="634" y="437"/>
                  </a:cubicBezTo>
                  <a:cubicBezTo>
                    <a:pt x="635" y="435"/>
                    <a:pt x="637" y="435"/>
                    <a:pt x="637" y="433"/>
                  </a:cubicBezTo>
                  <a:cubicBezTo>
                    <a:pt x="637" y="431"/>
                    <a:pt x="635" y="436"/>
                    <a:pt x="635" y="434"/>
                  </a:cubicBezTo>
                  <a:cubicBezTo>
                    <a:pt x="636" y="431"/>
                    <a:pt x="639" y="430"/>
                    <a:pt x="641" y="426"/>
                  </a:cubicBezTo>
                  <a:cubicBezTo>
                    <a:pt x="641" y="426"/>
                    <a:pt x="641" y="426"/>
                    <a:pt x="642" y="426"/>
                  </a:cubicBezTo>
                  <a:cubicBezTo>
                    <a:pt x="643" y="424"/>
                    <a:pt x="645" y="422"/>
                    <a:pt x="647" y="419"/>
                  </a:cubicBezTo>
                  <a:cubicBezTo>
                    <a:pt x="648" y="417"/>
                    <a:pt x="651" y="415"/>
                    <a:pt x="653" y="411"/>
                  </a:cubicBezTo>
                  <a:cubicBezTo>
                    <a:pt x="653" y="412"/>
                    <a:pt x="655" y="409"/>
                    <a:pt x="656" y="410"/>
                  </a:cubicBezTo>
                  <a:cubicBezTo>
                    <a:pt x="657" y="408"/>
                    <a:pt x="658" y="406"/>
                    <a:pt x="660" y="404"/>
                  </a:cubicBezTo>
                  <a:cubicBezTo>
                    <a:pt x="661" y="402"/>
                    <a:pt x="662" y="401"/>
                    <a:pt x="663" y="400"/>
                  </a:cubicBezTo>
                  <a:cubicBezTo>
                    <a:pt x="661" y="403"/>
                    <a:pt x="659" y="407"/>
                    <a:pt x="656" y="410"/>
                  </a:cubicBezTo>
                  <a:cubicBezTo>
                    <a:pt x="653" y="414"/>
                    <a:pt x="650" y="417"/>
                    <a:pt x="648" y="419"/>
                  </a:cubicBezTo>
                  <a:cubicBezTo>
                    <a:pt x="650" y="418"/>
                    <a:pt x="653" y="414"/>
                    <a:pt x="655" y="413"/>
                  </a:cubicBezTo>
                  <a:cubicBezTo>
                    <a:pt x="657" y="411"/>
                    <a:pt x="655" y="412"/>
                    <a:pt x="657" y="409"/>
                  </a:cubicBezTo>
                  <a:cubicBezTo>
                    <a:pt x="659" y="409"/>
                    <a:pt x="661" y="407"/>
                    <a:pt x="659" y="410"/>
                  </a:cubicBezTo>
                  <a:cubicBezTo>
                    <a:pt x="661" y="408"/>
                    <a:pt x="662" y="407"/>
                    <a:pt x="662" y="404"/>
                  </a:cubicBezTo>
                  <a:cubicBezTo>
                    <a:pt x="661" y="405"/>
                    <a:pt x="661" y="407"/>
                    <a:pt x="660" y="407"/>
                  </a:cubicBezTo>
                  <a:cubicBezTo>
                    <a:pt x="660" y="405"/>
                    <a:pt x="664" y="402"/>
                    <a:pt x="666" y="400"/>
                  </a:cubicBezTo>
                  <a:cubicBezTo>
                    <a:pt x="665" y="400"/>
                    <a:pt x="663" y="403"/>
                    <a:pt x="662" y="403"/>
                  </a:cubicBezTo>
                  <a:cubicBezTo>
                    <a:pt x="664" y="400"/>
                    <a:pt x="664" y="400"/>
                    <a:pt x="666" y="397"/>
                  </a:cubicBezTo>
                  <a:cubicBezTo>
                    <a:pt x="666" y="396"/>
                    <a:pt x="665" y="396"/>
                    <a:pt x="665" y="397"/>
                  </a:cubicBezTo>
                  <a:cubicBezTo>
                    <a:pt x="667" y="392"/>
                    <a:pt x="672" y="386"/>
                    <a:pt x="672" y="383"/>
                  </a:cubicBezTo>
                  <a:cubicBezTo>
                    <a:pt x="671" y="384"/>
                    <a:pt x="670" y="386"/>
                    <a:pt x="668" y="386"/>
                  </a:cubicBezTo>
                  <a:cubicBezTo>
                    <a:pt x="671" y="383"/>
                    <a:pt x="675" y="379"/>
                    <a:pt x="677" y="375"/>
                  </a:cubicBezTo>
                  <a:cubicBezTo>
                    <a:pt x="677" y="376"/>
                    <a:pt x="675" y="379"/>
                    <a:pt x="674" y="381"/>
                  </a:cubicBezTo>
                  <a:cubicBezTo>
                    <a:pt x="677" y="379"/>
                    <a:pt x="678" y="376"/>
                    <a:pt x="678" y="374"/>
                  </a:cubicBezTo>
                  <a:cubicBezTo>
                    <a:pt x="679" y="373"/>
                    <a:pt x="681" y="374"/>
                    <a:pt x="680" y="373"/>
                  </a:cubicBezTo>
                  <a:cubicBezTo>
                    <a:pt x="682" y="371"/>
                    <a:pt x="678" y="375"/>
                    <a:pt x="680" y="372"/>
                  </a:cubicBezTo>
                  <a:cubicBezTo>
                    <a:pt x="681" y="371"/>
                    <a:pt x="681" y="371"/>
                    <a:pt x="681" y="371"/>
                  </a:cubicBezTo>
                  <a:cubicBezTo>
                    <a:pt x="681" y="372"/>
                    <a:pt x="682" y="372"/>
                    <a:pt x="683" y="371"/>
                  </a:cubicBezTo>
                  <a:cubicBezTo>
                    <a:pt x="682" y="370"/>
                    <a:pt x="684" y="368"/>
                    <a:pt x="683" y="368"/>
                  </a:cubicBezTo>
                  <a:cubicBezTo>
                    <a:pt x="682" y="370"/>
                    <a:pt x="682" y="371"/>
                    <a:pt x="681" y="371"/>
                  </a:cubicBezTo>
                  <a:cubicBezTo>
                    <a:pt x="683" y="368"/>
                    <a:pt x="684" y="366"/>
                    <a:pt x="685" y="362"/>
                  </a:cubicBezTo>
                  <a:cubicBezTo>
                    <a:pt x="686" y="363"/>
                    <a:pt x="689" y="360"/>
                    <a:pt x="689" y="357"/>
                  </a:cubicBezTo>
                  <a:cubicBezTo>
                    <a:pt x="688" y="359"/>
                    <a:pt x="687" y="361"/>
                    <a:pt x="687" y="361"/>
                  </a:cubicBezTo>
                  <a:cubicBezTo>
                    <a:pt x="689" y="358"/>
                    <a:pt x="690" y="354"/>
                    <a:pt x="691" y="351"/>
                  </a:cubicBezTo>
                  <a:cubicBezTo>
                    <a:pt x="690" y="350"/>
                    <a:pt x="688" y="352"/>
                    <a:pt x="687" y="353"/>
                  </a:cubicBezTo>
                  <a:cubicBezTo>
                    <a:pt x="688" y="354"/>
                    <a:pt x="689" y="351"/>
                    <a:pt x="689" y="353"/>
                  </a:cubicBezTo>
                  <a:cubicBezTo>
                    <a:pt x="687" y="357"/>
                    <a:pt x="685" y="359"/>
                    <a:pt x="684" y="363"/>
                  </a:cubicBezTo>
                  <a:cubicBezTo>
                    <a:pt x="682" y="365"/>
                    <a:pt x="681" y="363"/>
                    <a:pt x="680" y="365"/>
                  </a:cubicBezTo>
                  <a:cubicBezTo>
                    <a:pt x="680" y="363"/>
                    <a:pt x="679" y="364"/>
                    <a:pt x="679" y="363"/>
                  </a:cubicBezTo>
                  <a:cubicBezTo>
                    <a:pt x="678" y="365"/>
                    <a:pt x="677" y="365"/>
                    <a:pt x="677" y="364"/>
                  </a:cubicBezTo>
                  <a:cubicBezTo>
                    <a:pt x="676" y="367"/>
                    <a:pt x="676" y="366"/>
                    <a:pt x="675" y="368"/>
                  </a:cubicBezTo>
                  <a:cubicBezTo>
                    <a:pt x="673" y="369"/>
                    <a:pt x="671" y="370"/>
                    <a:pt x="669" y="373"/>
                  </a:cubicBezTo>
                  <a:cubicBezTo>
                    <a:pt x="669" y="373"/>
                    <a:pt x="672" y="370"/>
                    <a:pt x="672" y="372"/>
                  </a:cubicBezTo>
                  <a:cubicBezTo>
                    <a:pt x="670" y="374"/>
                    <a:pt x="670" y="373"/>
                    <a:pt x="669" y="375"/>
                  </a:cubicBezTo>
                  <a:cubicBezTo>
                    <a:pt x="669" y="377"/>
                    <a:pt x="675" y="368"/>
                    <a:pt x="675" y="370"/>
                  </a:cubicBezTo>
                  <a:cubicBezTo>
                    <a:pt x="674" y="372"/>
                    <a:pt x="673" y="372"/>
                    <a:pt x="671" y="375"/>
                  </a:cubicBezTo>
                  <a:cubicBezTo>
                    <a:pt x="670" y="374"/>
                    <a:pt x="667" y="379"/>
                    <a:pt x="665" y="380"/>
                  </a:cubicBezTo>
                  <a:cubicBezTo>
                    <a:pt x="666" y="379"/>
                    <a:pt x="668" y="378"/>
                    <a:pt x="668" y="377"/>
                  </a:cubicBezTo>
                  <a:cubicBezTo>
                    <a:pt x="665" y="379"/>
                    <a:pt x="668" y="375"/>
                    <a:pt x="668" y="375"/>
                  </a:cubicBezTo>
                  <a:cubicBezTo>
                    <a:pt x="668" y="375"/>
                    <a:pt x="666" y="376"/>
                    <a:pt x="666" y="375"/>
                  </a:cubicBezTo>
                  <a:cubicBezTo>
                    <a:pt x="670" y="370"/>
                    <a:pt x="673" y="363"/>
                    <a:pt x="674" y="359"/>
                  </a:cubicBezTo>
                  <a:cubicBezTo>
                    <a:pt x="672" y="362"/>
                    <a:pt x="669" y="371"/>
                    <a:pt x="666" y="373"/>
                  </a:cubicBezTo>
                  <a:cubicBezTo>
                    <a:pt x="666" y="373"/>
                    <a:pt x="664" y="372"/>
                    <a:pt x="664" y="372"/>
                  </a:cubicBezTo>
                  <a:cubicBezTo>
                    <a:pt x="664" y="374"/>
                    <a:pt x="662" y="374"/>
                    <a:pt x="661" y="376"/>
                  </a:cubicBezTo>
                  <a:cubicBezTo>
                    <a:pt x="661" y="376"/>
                    <a:pt x="662" y="376"/>
                    <a:pt x="661" y="378"/>
                  </a:cubicBezTo>
                  <a:cubicBezTo>
                    <a:pt x="660" y="377"/>
                    <a:pt x="660" y="377"/>
                    <a:pt x="660" y="377"/>
                  </a:cubicBezTo>
                  <a:cubicBezTo>
                    <a:pt x="662" y="373"/>
                    <a:pt x="664" y="370"/>
                    <a:pt x="665" y="368"/>
                  </a:cubicBezTo>
                  <a:cubicBezTo>
                    <a:pt x="665" y="368"/>
                    <a:pt x="664" y="369"/>
                    <a:pt x="664" y="369"/>
                  </a:cubicBezTo>
                  <a:cubicBezTo>
                    <a:pt x="665" y="367"/>
                    <a:pt x="666" y="367"/>
                    <a:pt x="666" y="364"/>
                  </a:cubicBezTo>
                  <a:cubicBezTo>
                    <a:pt x="669" y="364"/>
                    <a:pt x="672" y="355"/>
                    <a:pt x="676" y="352"/>
                  </a:cubicBezTo>
                  <a:cubicBezTo>
                    <a:pt x="675" y="356"/>
                    <a:pt x="676" y="355"/>
                    <a:pt x="676" y="355"/>
                  </a:cubicBezTo>
                  <a:cubicBezTo>
                    <a:pt x="676" y="353"/>
                    <a:pt x="679" y="349"/>
                    <a:pt x="680" y="350"/>
                  </a:cubicBezTo>
                  <a:cubicBezTo>
                    <a:pt x="678" y="353"/>
                    <a:pt x="678" y="351"/>
                    <a:pt x="677" y="353"/>
                  </a:cubicBezTo>
                  <a:cubicBezTo>
                    <a:pt x="678" y="354"/>
                    <a:pt x="679" y="351"/>
                    <a:pt x="680" y="349"/>
                  </a:cubicBezTo>
                  <a:cubicBezTo>
                    <a:pt x="679" y="349"/>
                    <a:pt x="679" y="348"/>
                    <a:pt x="680" y="346"/>
                  </a:cubicBezTo>
                  <a:cubicBezTo>
                    <a:pt x="681" y="346"/>
                    <a:pt x="682" y="344"/>
                    <a:pt x="683" y="345"/>
                  </a:cubicBezTo>
                  <a:cubicBezTo>
                    <a:pt x="686" y="339"/>
                    <a:pt x="686" y="341"/>
                    <a:pt x="687" y="340"/>
                  </a:cubicBezTo>
                  <a:cubicBezTo>
                    <a:pt x="689" y="336"/>
                    <a:pt x="686" y="341"/>
                    <a:pt x="687" y="338"/>
                  </a:cubicBezTo>
                  <a:cubicBezTo>
                    <a:pt x="690" y="333"/>
                    <a:pt x="692" y="331"/>
                    <a:pt x="694" y="326"/>
                  </a:cubicBezTo>
                  <a:cubicBezTo>
                    <a:pt x="695" y="326"/>
                    <a:pt x="695" y="326"/>
                    <a:pt x="695" y="327"/>
                  </a:cubicBezTo>
                  <a:cubicBezTo>
                    <a:pt x="696" y="324"/>
                    <a:pt x="699" y="322"/>
                    <a:pt x="698" y="323"/>
                  </a:cubicBezTo>
                  <a:cubicBezTo>
                    <a:pt x="698" y="325"/>
                    <a:pt x="696" y="324"/>
                    <a:pt x="697" y="326"/>
                  </a:cubicBezTo>
                  <a:cubicBezTo>
                    <a:pt x="697" y="325"/>
                    <a:pt x="698" y="324"/>
                    <a:pt x="698" y="324"/>
                  </a:cubicBezTo>
                  <a:cubicBezTo>
                    <a:pt x="699" y="322"/>
                    <a:pt x="700" y="320"/>
                    <a:pt x="701" y="320"/>
                  </a:cubicBezTo>
                  <a:cubicBezTo>
                    <a:pt x="701" y="318"/>
                    <a:pt x="704" y="312"/>
                    <a:pt x="705" y="310"/>
                  </a:cubicBezTo>
                  <a:cubicBezTo>
                    <a:pt x="706" y="310"/>
                    <a:pt x="705" y="314"/>
                    <a:pt x="705" y="314"/>
                  </a:cubicBezTo>
                  <a:cubicBezTo>
                    <a:pt x="706" y="313"/>
                    <a:pt x="707" y="312"/>
                    <a:pt x="707" y="312"/>
                  </a:cubicBezTo>
                  <a:cubicBezTo>
                    <a:pt x="707" y="313"/>
                    <a:pt x="706" y="314"/>
                    <a:pt x="707" y="315"/>
                  </a:cubicBezTo>
                  <a:cubicBezTo>
                    <a:pt x="707" y="313"/>
                    <a:pt x="708" y="311"/>
                    <a:pt x="708" y="310"/>
                  </a:cubicBezTo>
                  <a:cubicBezTo>
                    <a:pt x="704" y="312"/>
                    <a:pt x="708" y="304"/>
                    <a:pt x="708" y="303"/>
                  </a:cubicBezTo>
                  <a:cubicBezTo>
                    <a:pt x="709" y="301"/>
                    <a:pt x="709" y="299"/>
                    <a:pt x="710" y="296"/>
                  </a:cubicBezTo>
                  <a:cubicBezTo>
                    <a:pt x="709" y="297"/>
                    <a:pt x="709" y="296"/>
                    <a:pt x="709" y="293"/>
                  </a:cubicBezTo>
                  <a:cubicBezTo>
                    <a:pt x="707" y="293"/>
                    <a:pt x="705" y="292"/>
                    <a:pt x="707" y="288"/>
                  </a:cubicBezTo>
                  <a:cubicBezTo>
                    <a:pt x="706" y="289"/>
                    <a:pt x="706" y="289"/>
                    <a:pt x="706" y="289"/>
                  </a:cubicBezTo>
                  <a:cubicBezTo>
                    <a:pt x="705" y="290"/>
                    <a:pt x="705" y="294"/>
                    <a:pt x="704" y="294"/>
                  </a:cubicBezTo>
                  <a:cubicBezTo>
                    <a:pt x="704" y="293"/>
                    <a:pt x="704" y="293"/>
                    <a:pt x="705" y="290"/>
                  </a:cubicBezTo>
                  <a:cubicBezTo>
                    <a:pt x="704" y="291"/>
                    <a:pt x="706" y="288"/>
                    <a:pt x="704" y="289"/>
                  </a:cubicBezTo>
                  <a:cubicBezTo>
                    <a:pt x="704" y="291"/>
                    <a:pt x="703" y="293"/>
                    <a:pt x="702" y="293"/>
                  </a:cubicBezTo>
                  <a:cubicBezTo>
                    <a:pt x="700" y="298"/>
                    <a:pt x="701" y="300"/>
                    <a:pt x="699" y="305"/>
                  </a:cubicBezTo>
                  <a:cubicBezTo>
                    <a:pt x="699" y="305"/>
                    <a:pt x="699" y="304"/>
                    <a:pt x="699" y="304"/>
                  </a:cubicBezTo>
                  <a:cubicBezTo>
                    <a:pt x="697" y="308"/>
                    <a:pt x="696" y="312"/>
                    <a:pt x="695" y="316"/>
                  </a:cubicBezTo>
                  <a:cubicBezTo>
                    <a:pt x="695" y="316"/>
                    <a:pt x="695" y="316"/>
                    <a:pt x="694" y="316"/>
                  </a:cubicBezTo>
                  <a:cubicBezTo>
                    <a:pt x="693" y="315"/>
                    <a:pt x="695" y="314"/>
                    <a:pt x="694" y="313"/>
                  </a:cubicBezTo>
                  <a:cubicBezTo>
                    <a:pt x="696" y="311"/>
                    <a:pt x="694" y="310"/>
                    <a:pt x="696" y="309"/>
                  </a:cubicBezTo>
                  <a:cubicBezTo>
                    <a:pt x="696" y="309"/>
                    <a:pt x="697" y="307"/>
                    <a:pt x="696" y="307"/>
                  </a:cubicBezTo>
                  <a:cubicBezTo>
                    <a:pt x="695" y="308"/>
                    <a:pt x="694" y="311"/>
                    <a:pt x="694" y="309"/>
                  </a:cubicBezTo>
                  <a:cubicBezTo>
                    <a:pt x="693" y="312"/>
                    <a:pt x="693" y="314"/>
                    <a:pt x="691" y="315"/>
                  </a:cubicBezTo>
                  <a:cubicBezTo>
                    <a:pt x="693" y="313"/>
                    <a:pt x="692" y="312"/>
                    <a:pt x="692" y="311"/>
                  </a:cubicBezTo>
                  <a:cubicBezTo>
                    <a:pt x="693" y="310"/>
                    <a:pt x="695" y="306"/>
                    <a:pt x="693" y="309"/>
                  </a:cubicBezTo>
                  <a:cubicBezTo>
                    <a:pt x="694" y="306"/>
                    <a:pt x="695" y="305"/>
                    <a:pt x="695" y="303"/>
                  </a:cubicBezTo>
                  <a:cubicBezTo>
                    <a:pt x="695" y="304"/>
                    <a:pt x="693" y="306"/>
                    <a:pt x="694" y="304"/>
                  </a:cubicBezTo>
                  <a:cubicBezTo>
                    <a:pt x="695" y="301"/>
                    <a:pt x="696" y="302"/>
                    <a:pt x="697" y="300"/>
                  </a:cubicBezTo>
                  <a:cubicBezTo>
                    <a:pt x="697" y="298"/>
                    <a:pt x="696" y="301"/>
                    <a:pt x="696" y="298"/>
                  </a:cubicBezTo>
                  <a:cubicBezTo>
                    <a:pt x="696" y="301"/>
                    <a:pt x="698" y="296"/>
                    <a:pt x="698" y="294"/>
                  </a:cubicBezTo>
                  <a:cubicBezTo>
                    <a:pt x="697" y="295"/>
                    <a:pt x="698" y="293"/>
                    <a:pt x="699" y="291"/>
                  </a:cubicBezTo>
                  <a:cubicBezTo>
                    <a:pt x="697" y="289"/>
                    <a:pt x="695" y="287"/>
                    <a:pt x="696" y="282"/>
                  </a:cubicBezTo>
                  <a:cubicBezTo>
                    <a:pt x="697" y="280"/>
                    <a:pt x="696" y="280"/>
                    <a:pt x="697" y="277"/>
                  </a:cubicBezTo>
                  <a:cubicBezTo>
                    <a:pt x="698" y="275"/>
                    <a:pt x="696" y="277"/>
                    <a:pt x="696" y="275"/>
                  </a:cubicBezTo>
                  <a:cubicBezTo>
                    <a:pt x="697" y="275"/>
                    <a:pt x="698" y="275"/>
                    <a:pt x="698" y="274"/>
                  </a:cubicBezTo>
                  <a:cubicBezTo>
                    <a:pt x="698" y="273"/>
                    <a:pt x="697" y="273"/>
                    <a:pt x="697" y="272"/>
                  </a:cubicBezTo>
                  <a:cubicBezTo>
                    <a:pt x="699" y="269"/>
                    <a:pt x="700" y="272"/>
                    <a:pt x="701" y="268"/>
                  </a:cubicBezTo>
                  <a:cubicBezTo>
                    <a:pt x="701" y="268"/>
                    <a:pt x="700" y="270"/>
                    <a:pt x="700" y="269"/>
                  </a:cubicBezTo>
                  <a:cubicBezTo>
                    <a:pt x="701" y="264"/>
                    <a:pt x="701" y="261"/>
                    <a:pt x="703" y="257"/>
                  </a:cubicBezTo>
                  <a:cubicBezTo>
                    <a:pt x="705" y="258"/>
                    <a:pt x="705" y="255"/>
                    <a:pt x="706" y="253"/>
                  </a:cubicBezTo>
                  <a:cubicBezTo>
                    <a:pt x="708" y="255"/>
                    <a:pt x="706" y="255"/>
                    <a:pt x="709" y="252"/>
                  </a:cubicBezTo>
                  <a:cubicBezTo>
                    <a:pt x="709" y="253"/>
                    <a:pt x="708" y="255"/>
                    <a:pt x="708" y="256"/>
                  </a:cubicBezTo>
                  <a:cubicBezTo>
                    <a:pt x="709" y="254"/>
                    <a:pt x="710" y="253"/>
                    <a:pt x="711" y="253"/>
                  </a:cubicBezTo>
                  <a:cubicBezTo>
                    <a:pt x="711" y="254"/>
                    <a:pt x="710" y="256"/>
                    <a:pt x="710" y="256"/>
                  </a:cubicBezTo>
                  <a:cubicBezTo>
                    <a:pt x="711" y="252"/>
                    <a:pt x="713" y="256"/>
                    <a:pt x="714" y="252"/>
                  </a:cubicBezTo>
                  <a:cubicBezTo>
                    <a:pt x="712" y="253"/>
                    <a:pt x="711" y="250"/>
                    <a:pt x="711" y="247"/>
                  </a:cubicBezTo>
                  <a:cubicBezTo>
                    <a:pt x="710" y="248"/>
                    <a:pt x="710" y="250"/>
                    <a:pt x="710" y="250"/>
                  </a:cubicBezTo>
                  <a:cubicBezTo>
                    <a:pt x="711" y="244"/>
                    <a:pt x="708" y="245"/>
                    <a:pt x="710" y="238"/>
                  </a:cubicBezTo>
                  <a:cubicBezTo>
                    <a:pt x="710" y="237"/>
                    <a:pt x="711" y="238"/>
                    <a:pt x="711" y="237"/>
                  </a:cubicBezTo>
                  <a:cubicBezTo>
                    <a:pt x="710" y="235"/>
                    <a:pt x="709" y="232"/>
                    <a:pt x="709" y="228"/>
                  </a:cubicBezTo>
                  <a:cubicBezTo>
                    <a:pt x="710" y="227"/>
                    <a:pt x="711" y="226"/>
                    <a:pt x="711" y="224"/>
                  </a:cubicBezTo>
                  <a:cubicBezTo>
                    <a:pt x="711" y="225"/>
                    <a:pt x="712" y="226"/>
                    <a:pt x="712" y="227"/>
                  </a:cubicBezTo>
                  <a:cubicBezTo>
                    <a:pt x="712" y="222"/>
                    <a:pt x="714" y="221"/>
                    <a:pt x="714" y="223"/>
                  </a:cubicBezTo>
                  <a:cubicBezTo>
                    <a:pt x="715" y="220"/>
                    <a:pt x="714" y="219"/>
                    <a:pt x="714" y="216"/>
                  </a:cubicBezTo>
                  <a:cubicBezTo>
                    <a:pt x="715" y="217"/>
                    <a:pt x="715" y="214"/>
                    <a:pt x="715" y="213"/>
                  </a:cubicBezTo>
                  <a:cubicBezTo>
                    <a:pt x="717" y="215"/>
                    <a:pt x="715" y="219"/>
                    <a:pt x="715" y="221"/>
                  </a:cubicBezTo>
                  <a:cubicBezTo>
                    <a:pt x="718" y="218"/>
                    <a:pt x="715" y="231"/>
                    <a:pt x="716" y="233"/>
                  </a:cubicBezTo>
                  <a:cubicBezTo>
                    <a:pt x="718" y="232"/>
                    <a:pt x="717" y="228"/>
                    <a:pt x="717" y="223"/>
                  </a:cubicBezTo>
                  <a:cubicBezTo>
                    <a:pt x="718" y="221"/>
                    <a:pt x="719" y="220"/>
                    <a:pt x="719" y="221"/>
                  </a:cubicBezTo>
                  <a:cubicBezTo>
                    <a:pt x="719" y="216"/>
                    <a:pt x="719" y="212"/>
                    <a:pt x="721" y="208"/>
                  </a:cubicBezTo>
                  <a:cubicBezTo>
                    <a:pt x="720" y="206"/>
                    <a:pt x="720" y="209"/>
                    <a:pt x="720" y="207"/>
                  </a:cubicBezTo>
                  <a:cubicBezTo>
                    <a:pt x="720" y="206"/>
                    <a:pt x="720" y="205"/>
                    <a:pt x="720" y="205"/>
                  </a:cubicBezTo>
                  <a:cubicBezTo>
                    <a:pt x="720" y="206"/>
                    <a:pt x="720" y="207"/>
                    <a:pt x="721" y="207"/>
                  </a:cubicBezTo>
                  <a:cubicBezTo>
                    <a:pt x="721" y="205"/>
                    <a:pt x="721" y="202"/>
                    <a:pt x="723" y="201"/>
                  </a:cubicBezTo>
                  <a:cubicBezTo>
                    <a:pt x="722" y="201"/>
                    <a:pt x="722" y="197"/>
                    <a:pt x="723" y="197"/>
                  </a:cubicBezTo>
                  <a:cubicBezTo>
                    <a:pt x="723" y="198"/>
                    <a:pt x="723" y="197"/>
                    <a:pt x="723" y="198"/>
                  </a:cubicBezTo>
                  <a:cubicBezTo>
                    <a:pt x="723" y="203"/>
                    <a:pt x="723" y="207"/>
                    <a:pt x="724" y="208"/>
                  </a:cubicBezTo>
                  <a:cubicBezTo>
                    <a:pt x="726" y="204"/>
                    <a:pt x="728" y="201"/>
                    <a:pt x="729" y="196"/>
                  </a:cubicBezTo>
                  <a:cubicBezTo>
                    <a:pt x="729" y="200"/>
                    <a:pt x="728" y="201"/>
                    <a:pt x="727" y="201"/>
                  </a:cubicBezTo>
                  <a:cubicBezTo>
                    <a:pt x="728" y="202"/>
                    <a:pt x="727" y="205"/>
                    <a:pt x="728" y="205"/>
                  </a:cubicBezTo>
                  <a:cubicBezTo>
                    <a:pt x="729" y="203"/>
                    <a:pt x="729" y="200"/>
                    <a:pt x="730" y="199"/>
                  </a:cubicBezTo>
                  <a:cubicBezTo>
                    <a:pt x="731" y="198"/>
                    <a:pt x="731" y="201"/>
                    <a:pt x="731" y="202"/>
                  </a:cubicBezTo>
                  <a:cubicBezTo>
                    <a:pt x="732" y="200"/>
                    <a:pt x="732" y="197"/>
                    <a:pt x="733" y="196"/>
                  </a:cubicBezTo>
                  <a:cubicBezTo>
                    <a:pt x="734" y="194"/>
                    <a:pt x="734" y="193"/>
                    <a:pt x="735" y="193"/>
                  </a:cubicBezTo>
                  <a:cubicBezTo>
                    <a:pt x="735" y="190"/>
                    <a:pt x="734" y="192"/>
                    <a:pt x="735" y="189"/>
                  </a:cubicBezTo>
                  <a:cubicBezTo>
                    <a:pt x="736" y="188"/>
                    <a:pt x="736" y="191"/>
                    <a:pt x="737" y="189"/>
                  </a:cubicBezTo>
                  <a:cubicBezTo>
                    <a:pt x="736" y="187"/>
                    <a:pt x="735" y="187"/>
                    <a:pt x="735" y="184"/>
                  </a:cubicBezTo>
                  <a:cubicBezTo>
                    <a:pt x="736" y="184"/>
                    <a:pt x="736" y="183"/>
                    <a:pt x="736" y="182"/>
                  </a:cubicBezTo>
                  <a:cubicBezTo>
                    <a:pt x="737" y="183"/>
                    <a:pt x="736" y="188"/>
                    <a:pt x="737" y="187"/>
                  </a:cubicBezTo>
                  <a:cubicBezTo>
                    <a:pt x="737" y="185"/>
                    <a:pt x="738" y="183"/>
                    <a:pt x="738" y="180"/>
                  </a:cubicBezTo>
                  <a:cubicBezTo>
                    <a:pt x="737" y="181"/>
                    <a:pt x="736" y="184"/>
                    <a:pt x="736" y="180"/>
                  </a:cubicBezTo>
                  <a:cubicBezTo>
                    <a:pt x="737" y="178"/>
                    <a:pt x="738" y="177"/>
                    <a:pt x="738" y="175"/>
                  </a:cubicBezTo>
                  <a:cubicBezTo>
                    <a:pt x="736" y="178"/>
                    <a:pt x="735" y="178"/>
                    <a:pt x="733" y="175"/>
                  </a:cubicBezTo>
                  <a:cubicBezTo>
                    <a:pt x="733" y="178"/>
                    <a:pt x="732" y="177"/>
                    <a:pt x="732" y="178"/>
                  </a:cubicBezTo>
                  <a:cubicBezTo>
                    <a:pt x="732" y="176"/>
                    <a:pt x="732" y="173"/>
                    <a:pt x="731" y="174"/>
                  </a:cubicBezTo>
                  <a:cubicBezTo>
                    <a:pt x="731" y="177"/>
                    <a:pt x="731" y="176"/>
                    <a:pt x="730" y="178"/>
                  </a:cubicBezTo>
                  <a:cubicBezTo>
                    <a:pt x="732" y="177"/>
                    <a:pt x="734" y="183"/>
                    <a:pt x="732" y="186"/>
                  </a:cubicBezTo>
                  <a:cubicBezTo>
                    <a:pt x="732" y="185"/>
                    <a:pt x="731" y="184"/>
                    <a:pt x="731" y="185"/>
                  </a:cubicBezTo>
                  <a:cubicBezTo>
                    <a:pt x="731" y="188"/>
                    <a:pt x="732" y="188"/>
                    <a:pt x="731" y="190"/>
                  </a:cubicBezTo>
                  <a:cubicBezTo>
                    <a:pt x="731" y="185"/>
                    <a:pt x="730" y="190"/>
                    <a:pt x="729" y="191"/>
                  </a:cubicBezTo>
                  <a:cubicBezTo>
                    <a:pt x="728" y="191"/>
                    <a:pt x="728" y="191"/>
                    <a:pt x="728" y="191"/>
                  </a:cubicBezTo>
                  <a:cubicBezTo>
                    <a:pt x="728" y="188"/>
                    <a:pt x="727" y="184"/>
                    <a:pt x="728" y="181"/>
                  </a:cubicBezTo>
                  <a:cubicBezTo>
                    <a:pt x="728" y="182"/>
                    <a:pt x="728" y="186"/>
                    <a:pt x="729" y="186"/>
                  </a:cubicBezTo>
                  <a:cubicBezTo>
                    <a:pt x="729" y="182"/>
                    <a:pt x="729" y="180"/>
                    <a:pt x="730" y="178"/>
                  </a:cubicBezTo>
                  <a:cubicBezTo>
                    <a:pt x="729" y="176"/>
                    <a:pt x="729" y="176"/>
                    <a:pt x="729" y="175"/>
                  </a:cubicBezTo>
                  <a:cubicBezTo>
                    <a:pt x="728" y="176"/>
                    <a:pt x="728" y="178"/>
                    <a:pt x="728" y="178"/>
                  </a:cubicBezTo>
                  <a:cubicBezTo>
                    <a:pt x="728" y="177"/>
                    <a:pt x="728" y="177"/>
                    <a:pt x="728" y="175"/>
                  </a:cubicBezTo>
                  <a:cubicBezTo>
                    <a:pt x="727" y="175"/>
                    <a:pt x="727" y="175"/>
                    <a:pt x="727" y="175"/>
                  </a:cubicBezTo>
                  <a:cubicBezTo>
                    <a:pt x="727" y="176"/>
                    <a:pt x="727" y="176"/>
                    <a:pt x="727" y="176"/>
                  </a:cubicBezTo>
                  <a:cubicBezTo>
                    <a:pt x="727" y="182"/>
                    <a:pt x="726" y="187"/>
                    <a:pt x="725" y="189"/>
                  </a:cubicBezTo>
                  <a:cubicBezTo>
                    <a:pt x="726" y="185"/>
                    <a:pt x="725" y="186"/>
                    <a:pt x="725" y="181"/>
                  </a:cubicBezTo>
                  <a:cubicBezTo>
                    <a:pt x="726" y="181"/>
                    <a:pt x="726" y="181"/>
                    <a:pt x="726" y="181"/>
                  </a:cubicBezTo>
                  <a:cubicBezTo>
                    <a:pt x="726" y="178"/>
                    <a:pt x="726" y="178"/>
                    <a:pt x="726" y="175"/>
                  </a:cubicBezTo>
                  <a:cubicBezTo>
                    <a:pt x="726" y="177"/>
                    <a:pt x="726" y="179"/>
                    <a:pt x="724" y="179"/>
                  </a:cubicBezTo>
                  <a:cubicBezTo>
                    <a:pt x="725" y="182"/>
                    <a:pt x="725" y="188"/>
                    <a:pt x="724" y="191"/>
                  </a:cubicBezTo>
                  <a:cubicBezTo>
                    <a:pt x="725" y="187"/>
                    <a:pt x="722" y="190"/>
                    <a:pt x="722" y="190"/>
                  </a:cubicBezTo>
                  <a:cubicBezTo>
                    <a:pt x="723" y="194"/>
                    <a:pt x="725" y="192"/>
                    <a:pt x="723" y="197"/>
                  </a:cubicBezTo>
                  <a:cubicBezTo>
                    <a:pt x="723" y="194"/>
                    <a:pt x="723" y="194"/>
                    <a:pt x="722" y="194"/>
                  </a:cubicBezTo>
                  <a:cubicBezTo>
                    <a:pt x="722" y="197"/>
                    <a:pt x="721" y="197"/>
                    <a:pt x="720" y="199"/>
                  </a:cubicBezTo>
                  <a:cubicBezTo>
                    <a:pt x="721" y="196"/>
                    <a:pt x="720" y="196"/>
                    <a:pt x="720" y="195"/>
                  </a:cubicBezTo>
                  <a:cubicBezTo>
                    <a:pt x="719" y="196"/>
                    <a:pt x="719" y="195"/>
                    <a:pt x="719" y="194"/>
                  </a:cubicBezTo>
                  <a:cubicBezTo>
                    <a:pt x="719" y="193"/>
                    <a:pt x="719" y="192"/>
                    <a:pt x="718" y="194"/>
                  </a:cubicBezTo>
                  <a:cubicBezTo>
                    <a:pt x="719" y="196"/>
                    <a:pt x="719" y="197"/>
                    <a:pt x="719" y="199"/>
                  </a:cubicBezTo>
                  <a:cubicBezTo>
                    <a:pt x="717" y="199"/>
                    <a:pt x="716" y="206"/>
                    <a:pt x="715" y="202"/>
                  </a:cubicBezTo>
                  <a:cubicBezTo>
                    <a:pt x="716" y="199"/>
                    <a:pt x="716" y="198"/>
                    <a:pt x="716" y="195"/>
                  </a:cubicBezTo>
                  <a:cubicBezTo>
                    <a:pt x="715" y="195"/>
                    <a:pt x="715" y="197"/>
                    <a:pt x="715" y="197"/>
                  </a:cubicBezTo>
                  <a:cubicBezTo>
                    <a:pt x="715" y="194"/>
                    <a:pt x="715" y="191"/>
                    <a:pt x="714" y="189"/>
                  </a:cubicBezTo>
                  <a:cubicBezTo>
                    <a:pt x="714" y="191"/>
                    <a:pt x="712" y="191"/>
                    <a:pt x="712" y="191"/>
                  </a:cubicBezTo>
                  <a:cubicBezTo>
                    <a:pt x="714" y="189"/>
                    <a:pt x="712" y="183"/>
                    <a:pt x="713" y="181"/>
                  </a:cubicBezTo>
                  <a:cubicBezTo>
                    <a:pt x="713" y="183"/>
                    <a:pt x="712" y="182"/>
                    <a:pt x="711" y="181"/>
                  </a:cubicBezTo>
                  <a:cubicBezTo>
                    <a:pt x="711" y="183"/>
                    <a:pt x="712" y="186"/>
                    <a:pt x="710" y="185"/>
                  </a:cubicBezTo>
                  <a:cubicBezTo>
                    <a:pt x="711" y="182"/>
                    <a:pt x="711" y="179"/>
                    <a:pt x="710" y="176"/>
                  </a:cubicBezTo>
                  <a:cubicBezTo>
                    <a:pt x="711" y="175"/>
                    <a:pt x="711" y="174"/>
                    <a:pt x="713" y="174"/>
                  </a:cubicBezTo>
                  <a:cubicBezTo>
                    <a:pt x="712" y="172"/>
                    <a:pt x="712" y="171"/>
                    <a:pt x="712" y="171"/>
                  </a:cubicBezTo>
                  <a:cubicBezTo>
                    <a:pt x="712" y="174"/>
                    <a:pt x="710" y="171"/>
                    <a:pt x="709" y="172"/>
                  </a:cubicBezTo>
                  <a:cubicBezTo>
                    <a:pt x="709" y="169"/>
                    <a:pt x="708" y="170"/>
                    <a:pt x="708" y="167"/>
                  </a:cubicBezTo>
                  <a:cubicBezTo>
                    <a:pt x="709" y="167"/>
                    <a:pt x="710" y="164"/>
                    <a:pt x="711" y="167"/>
                  </a:cubicBezTo>
                  <a:cubicBezTo>
                    <a:pt x="711" y="164"/>
                    <a:pt x="711" y="163"/>
                    <a:pt x="711" y="160"/>
                  </a:cubicBezTo>
                  <a:cubicBezTo>
                    <a:pt x="712" y="159"/>
                    <a:pt x="713" y="157"/>
                    <a:pt x="714" y="153"/>
                  </a:cubicBezTo>
                  <a:cubicBezTo>
                    <a:pt x="713" y="151"/>
                    <a:pt x="713" y="154"/>
                    <a:pt x="713" y="151"/>
                  </a:cubicBezTo>
                  <a:cubicBezTo>
                    <a:pt x="713" y="150"/>
                    <a:pt x="713" y="148"/>
                    <a:pt x="714" y="148"/>
                  </a:cubicBezTo>
                  <a:cubicBezTo>
                    <a:pt x="714" y="150"/>
                    <a:pt x="713" y="152"/>
                    <a:pt x="714" y="151"/>
                  </a:cubicBezTo>
                  <a:cubicBezTo>
                    <a:pt x="714" y="146"/>
                    <a:pt x="715" y="144"/>
                    <a:pt x="715" y="141"/>
                  </a:cubicBezTo>
                  <a:cubicBezTo>
                    <a:pt x="716" y="144"/>
                    <a:pt x="718" y="149"/>
                    <a:pt x="717" y="153"/>
                  </a:cubicBezTo>
                  <a:cubicBezTo>
                    <a:pt x="716" y="153"/>
                    <a:pt x="716" y="151"/>
                    <a:pt x="716" y="151"/>
                  </a:cubicBezTo>
                  <a:cubicBezTo>
                    <a:pt x="715" y="154"/>
                    <a:pt x="716" y="155"/>
                    <a:pt x="716" y="158"/>
                  </a:cubicBezTo>
                  <a:cubicBezTo>
                    <a:pt x="716" y="159"/>
                    <a:pt x="717" y="159"/>
                    <a:pt x="717" y="159"/>
                  </a:cubicBezTo>
                  <a:cubicBezTo>
                    <a:pt x="717" y="158"/>
                    <a:pt x="717" y="156"/>
                    <a:pt x="717" y="156"/>
                  </a:cubicBezTo>
                  <a:cubicBezTo>
                    <a:pt x="719" y="156"/>
                    <a:pt x="719" y="159"/>
                    <a:pt x="719" y="162"/>
                  </a:cubicBezTo>
                  <a:cubicBezTo>
                    <a:pt x="720" y="158"/>
                    <a:pt x="722" y="157"/>
                    <a:pt x="724" y="158"/>
                  </a:cubicBezTo>
                  <a:cubicBezTo>
                    <a:pt x="724" y="156"/>
                    <a:pt x="724" y="154"/>
                    <a:pt x="724" y="151"/>
                  </a:cubicBezTo>
                  <a:cubicBezTo>
                    <a:pt x="725" y="154"/>
                    <a:pt x="724" y="148"/>
                    <a:pt x="724" y="147"/>
                  </a:cubicBezTo>
                  <a:cubicBezTo>
                    <a:pt x="725" y="150"/>
                    <a:pt x="725" y="148"/>
                    <a:pt x="726" y="146"/>
                  </a:cubicBezTo>
                  <a:cubicBezTo>
                    <a:pt x="726" y="146"/>
                    <a:pt x="726" y="149"/>
                    <a:pt x="727" y="149"/>
                  </a:cubicBezTo>
                  <a:cubicBezTo>
                    <a:pt x="727" y="148"/>
                    <a:pt x="727" y="145"/>
                    <a:pt x="728" y="144"/>
                  </a:cubicBezTo>
                  <a:cubicBezTo>
                    <a:pt x="726" y="145"/>
                    <a:pt x="726" y="145"/>
                    <a:pt x="725" y="144"/>
                  </a:cubicBezTo>
                  <a:cubicBezTo>
                    <a:pt x="725" y="147"/>
                    <a:pt x="723" y="146"/>
                    <a:pt x="724" y="148"/>
                  </a:cubicBezTo>
                  <a:cubicBezTo>
                    <a:pt x="723" y="149"/>
                    <a:pt x="723" y="145"/>
                    <a:pt x="723" y="145"/>
                  </a:cubicBezTo>
                  <a:cubicBezTo>
                    <a:pt x="722" y="147"/>
                    <a:pt x="722" y="148"/>
                    <a:pt x="722" y="149"/>
                  </a:cubicBezTo>
                  <a:cubicBezTo>
                    <a:pt x="723" y="149"/>
                    <a:pt x="723" y="148"/>
                    <a:pt x="723" y="149"/>
                  </a:cubicBezTo>
                  <a:cubicBezTo>
                    <a:pt x="723" y="151"/>
                    <a:pt x="722" y="154"/>
                    <a:pt x="721" y="155"/>
                  </a:cubicBezTo>
                  <a:cubicBezTo>
                    <a:pt x="720" y="150"/>
                    <a:pt x="722" y="150"/>
                    <a:pt x="722" y="145"/>
                  </a:cubicBezTo>
                  <a:cubicBezTo>
                    <a:pt x="722" y="146"/>
                    <a:pt x="722" y="144"/>
                    <a:pt x="723" y="143"/>
                  </a:cubicBezTo>
                  <a:cubicBezTo>
                    <a:pt x="723" y="140"/>
                    <a:pt x="722" y="143"/>
                    <a:pt x="722" y="139"/>
                  </a:cubicBezTo>
                  <a:cubicBezTo>
                    <a:pt x="722" y="137"/>
                    <a:pt x="723" y="139"/>
                    <a:pt x="723" y="137"/>
                  </a:cubicBezTo>
                  <a:cubicBezTo>
                    <a:pt x="722" y="136"/>
                    <a:pt x="722" y="138"/>
                    <a:pt x="721" y="137"/>
                  </a:cubicBezTo>
                  <a:cubicBezTo>
                    <a:pt x="721" y="140"/>
                    <a:pt x="721" y="141"/>
                    <a:pt x="720" y="141"/>
                  </a:cubicBezTo>
                  <a:cubicBezTo>
                    <a:pt x="719" y="137"/>
                    <a:pt x="722" y="133"/>
                    <a:pt x="720" y="131"/>
                  </a:cubicBezTo>
                  <a:cubicBezTo>
                    <a:pt x="720" y="133"/>
                    <a:pt x="720" y="134"/>
                    <a:pt x="720" y="135"/>
                  </a:cubicBezTo>
                  <a:cubicBezTo>
                    <a:pt x="719" y="135"/>
                    <a:pt x="719" y="138"/>
                    <a:pt x="719" y="135"/>
                  </a:cubicBezTo>
                  <a:cubicBezTo>
                    <a:pt x="720" y="133"/>
                    <a:pt x="718" y="133"/>
                    <a:pt x="717" y="130"/>
                  </a:cubicBezTo>
                  <a:cubicBezTo>
                    <a:pt x="716" y="133"/>
                    <a:pt x="717" y="134"/>
                    <a:pt x="716" y="136"/>
                  </a:cubicBezTo>
                  <a:cubicBezTo>
                    <a:pt x="716" y="134"/>
                    <a:pt x="715" y="137"/>
                    <a:pt x="715" y="135"/>
                  </a:cubicBezTo>
                  <a:cubicBezTo>
                    <a:pt x="715" y="133"/>
                    <a:pt x="717" y="132"/>
                    <a:pt x="715" y="131"/>
                  </a:cubicBezTo>
                  <a:cubicBezTo>
                    <a:pt x="715" y="133"/>
                    <a:pt x="714" y="132"/>
                    <a:pt x="714" y="133"/>
                  </a:cubicBezTo>
                  <a:cubicBezTo>
                    <a:pt x="714" y="136"/>
                    <a:pt x="715" y="136"/>
                    <a:pt x="714" y="137"/>
                  </a:cubicBezTo>
                  <a:cubicBezTo>
                    <a:pt x="713" y="135"/>
                    <a:pt x="714" y="130"/>
                    <a:pt x="713" y="130"/>
                  </a:cubicBezTo>
                  <a:cubicBezTo>
                    <a:pt x="713" y="131"/>
                    <a:pt x="712" y="133"/>
                    <a:pt x="712" y="134"/>
                  </a:cubicBezTo>
                  <a:cubicBezTo>
                    <a:pt x="711" y="131"/>
                    <a:pt x="710" y="130"/>
                    <a:pt x="710" y="127"/>
                  </a:cubicBezTo>
                  <a:cubicBezTo>
                    <a:pt x="711" y="128"/>
                    <a:pt x="709" y="122"/>
                    <a:pt x="710" y="121"/>
                  </a:cubicBezTo>
                  <a:cubicBezTo>
                    <a:pt x="711" y="122"/>
                    <a:pt x="711" y="125"/>
                    <a:pt x="711" y="128"/>
                  </a:cubicBezTo>
                  <a:cubicBezTo>
                    <a:pt x="712" y="126"/>
                    <a:pt x="712" y="126"/>
                    <a:pt x="713" y="127"/>
                  </a:cubicBezTo>
                  <a:cubicBezTo>
                    <a:pt x="712" y="124"/>
                    <a:pt x="712" y="122"/>
                    <a:pt x="714" y="123"/>
                  </a:cubicBezTo>
                  <a:cubicBezTo>
                    <a:pt x="712" y="120"/>
                    <a:pt x="713" y="115"/>
                    <a:pt x="711" y="108"/>
                  </a:cubicBezTo>
                  <a:cubicBezTo>
                    <a:pt x="710" y="110"/>
                    <a:pt x="710" y="106"/>
                    <a:pt x="711" y="105"/>
                  </a:cubicBezTo>
                  <a:cubicBezTo>
                    <a:pt x="710" y="105"/>
                    <a:pt x="710" y="108"/>
                    <a:pt x="709" y="106"/>
                  </a:cubicBezTo>
                  <a:cubicBezTo>
                    <a:pt x="708" y="105"/>
                    <a:pt x="709" y="105"/>
                    <a:pt x="708" y="103"/>
                  </a:cubicBezTo>
                  <a:cubicBezTo>
                    <a:pt x="707" y="104"/>
                    <a:pt x="706" y="101"/>
                    <a:pt x="705" y="101"/>
                  </a:cubicBezTo>
                  <a:cubicBezTo>
                    <a:pt x="705" y="102"/>
                    <a:pt x="706" y="103"/>
                    <a:pt x="705" y="103"/>
                  </a:cubicBezTo>
                  <a:cubicBezTo>
                    <a:pt x="705" y="100"/>
                    <a:pt x="704" y="97"/>
                    <a:pt x="704" y="94"/>
                  </a:cubicBezTo>
                  <a:cubicBezTo>
                    <a:pt x="706" y="96"/>
                    <a:pt x="708" y="93"/>
                    <a:pt x="708" y="89"/>
                  </a:cubicBezTo>
                  <a:cubicBezTo>
                    <a:pt x="708" y="90"/>
                    <a:pt x="709" y="91"/>
                    <a:pt x="710" y="92"/>
                  </a:cubicBezTo>
                  <a:cubicBezTo>
                    <a:pt x="711" y="94"/>
                    <a:pt x="711" y="94"/>
                    <a:pt x="712" y="93"/>
                  </a:cubicBezTo>
                  <a:cubicBezTo>
                    <a:pt x="711" y="92"/>
                    <a:pt x="710" y="92"/>
                    <a:pt x="710" y="89"/>
                  </a:cubicBezTo>
                  <a:cubicBezTo>
                    <a:pt x="710" y="89"/>
                    <a:pt x="712" y="91"/>
                    <a:pt x="711" y="88"/>
                  </a:cubicBezTo>
                  <a:cubicBezTo>
                    <a:pt x="710" y="85"/>
                    <a:pt x="709" y="88"/>
                    <a:pt x="707" y="86"/>
                  </a:cubicBezTo>
                  <a:cubicBezTo>
                    <a:pt x="707" y="87"/>
                    <a:pt x="708" y="89"/>
                    <a:pt x="707" y="89"/>
                  </a:cubicBezTo>
                  <a:cubicBezTo>
                    <a:pt x="706" y="86"/>
                    <a:pt x="705" y="86"/>
                    <a:pt x="705" y="84"/>
                  </a:cubicBezTo>
                  <a:cubicBezTo>
                    <a:pt x="703" y="83"/>
                    <a:pt x="700" y="84"/>
                    <a:pt x="698" y="81"/>
                  </a:cubicBezTo>
                  <a:cubicBezTo>
                    <a:pt x="698" y="84"/>
                    <a:pt x="700" y="83"/>
                    <a:pt x="700" y="86"/>
                  </a:cubicBezTo>
                  <a:cubicBezTo>
                    <a:pt x="699" y="86"/>
                    <a:pt x="698" y="84"/>
                    <a:pt x="698" y="84"/>
                  </a:cubicBezTo>
                  <a:cubicBezTo>
                    <a:pt x="698" y="85"/>
                    <a:pt x="699" y="87"/>
                    <a:pt x="698" y="87"/>
                  </a:cubicBezTo>
                  <a:cubicBezTo>
                    <a:pt x="698" y="86"/>
                    <a:pt x="697" y="84"/>
                    <a:pt x="697" y="84"/>
                  </a:cubicBezTo>
                  <a:cubicBezTo>
                    <a:pt x="696" y="86"/>
                    <a:pt x="697" y="88"/>
                    <a:pt x="696" y="89"/>
                  </a:cubicBezTo>
                  <a:cubicBezTo>
                    <a:pt x="694" y="83"/>
                    <a:pt x="692" y="85"/>
                    <a:pt x="693" y="89"/>
                  </a:cubicBezTo>
                  <a:cubicBezTo>
                    <a:pt x="692" y="89"/>
                    <a:pt x="691" y="87"/>
                    <a:pt x="689" y="85"/>
                  </a:cubicBezTo>
                  <a:cubicBezTo>
                    <a:pt x="690" y="82"/>
                    <a:pt x="691" y="84"/>
                    <a:pt x="692" y="83"/>
                  </a:cubicBezTo>
                  <a:cubicBezTo>
                    <a:pt x="691" y="80"/>
                    <a:pt x="690" y="80"/>
                    <a:pt x="689" y="80"/>
                  </a:cubicBezTo>
                  <a:cubicBezTo>
                    <a:pt x="688" y="80"/>
                    <a:pt x="688" y="82"/>
                    <a:pt x="689" y="83"/>
                  </a:cubicBezTo>
                  <a:cubicBezTo>
                    <a:pt x="688" y="82"/>
                    <a:pt x="687" y="81"/>
                    <a:pt x="687" y="79"/>
                  </a:cubicBezTo>
                  <a:cubicBezTo>
                    <a:pt x="686" y="80"/>
                    <a:pt x="686" y="76"/>
                    <a:pt x="685" y="77"/>
                  </a:cubicBezTo>
                  <a:cubicBezTo>
                    <a:pt x="686" y="79"/>
                    <a:pt x="686" y="80"/>
                    <a:pt x="686" y="80"/>
                  </a:cubicBezTo>
                  <a:cubicBezTo>
                    <a:pt x="685" y="80"/>
                    <a:pt x="684" y="78"/>
                    <a:pt x="684" y="77"/>
                  </a:cubicBezTo>
                  <a:cubicBezTo>
                    <a:pt x="682" y="79"/>
                    <a:pt x="682" y="78"/>
                    <a:pt x="679" y="79"/>
                  </a:cubicBezTo>
                  <a:cubicBezTo>
                    <a:pt x="679" y="81"/>
                    <a:pt x="680" y="83"/>
                    <a:pt x="680" y="84"/>
                  </a:cubicBezTo>
                  <a:cubicBezTo>
                    <a:pt x="679" y="83"/>
                    <a:pt x="678" y="83"/>
                    <a:pt x="678" y="84"/>
                  </a:cubicBezTo>
                  <a:cubicBezTo>
                    <a:pt x="677" y="83"/>
                    <a:pt x="677" y="82"/>
                    <a:pt x="677" y="82"/>
                  </a:cubicBezTo>
                  <a:cubicBezTo>
                    <a:pt x="675" y="81"/>
                    <a:pt x="676" y="84"/>
                    <a:pt x="675" y="84"/>
                  </a:cubicBezTo>
                  <a:cubicBezTo>
                    <a:pt x="674" y="82"/>
                    <a:pt x="673" y="79"/>
                    <a:pt x="673" y="78"/>
                  </a:cubicBezTo>
                  <a:cubicBezTo>
                    <a:pt x="673" y="78"/>
                    <a:pt x="673" y="77"/>
                    <a:pt x="672" y="78"/>
                  </a:cubicBezTo>
                  <a:cubicBezTo>
                    <a:pt x="673" y="80"/>
                    <a:pt x="674" y="81"/>
                    <a:pt x="674" y="83"/>
                  </a:cubicBezTo>
                  <a:cubicBezTo>
                    <a:pt x="673" y="83"/>
                    <a:pt x="672" y="81"/>
                    <a:pt x="672" y="80"/>
                  </a:cubicBezTo>
                  <a:cubicBezTo>
                    <a:pt x="670" y="79"/>
                    <a:pt x="665" y="70"/>
                    <a:pt x="666" y="78"/>
                  </a:cubicBezTo>
                  <a:cubicBezTo>
                    <a:pt x="666" y="77"/>
                    <a:pt x="665" y="77"/>
                    <a:pt x="665" y="76"/>
                  </a:cubicBezTo>
                  <a:cubicBezTo>
                    <a:pt x="664" y="77"/>
                    <a:pt x="664" y="77"/>
                    <a:pt x="664" y="79"/>
                  </a:cubicBezTo>
                  <a:cubicBezTo>
                    <a:pt x="663" y="78"/>
                    <a:pt x="663" y="78"/>
                    <a:pt x="662" y="77"/>
                  </a:cubicBezTo>
                  <a:cubicBezTo>
                    <a:pt x="661" y="75"/>
                    <a:pt x="662" y="75"/>
                    <a:pt x="661" y="73"/>
                  </a:cubicBezTo>
                  <a:cubicBezTo>
                    <a:pt x="660" y="72"/>
                    <a:pt x="658" y="73"/>
                    <a:pt x="658" y="75"/>
                  </a:cubicBezTo>
                  <a:cubicBezTo>
                    <a:pt x="658" y="77"/>
                    <a:pt x="658" y="80"/>
                    <a:pt x="660" y="82"/>
                  </a:cubicBezTo>
                  <a:cubicBezTo>
                    <a:pt x="659" y="83"/>
                    <a:pt x="659" y="83"/>
                    <a:pt x="658" y="81"/>
                  </a:cubicBezTo>
                  <a:cubicBezTo>
                    <a:pt x="657" y="79"/>
                    <a:pt x="657" y="76"/>
                    <a:pt x="656" y="73"/>
                  </a:cubicBezTo>
                  <a:cubicBezTo>
                    <a:pt x="656" y="67"/>
                    <a:pt x="658" y="61"/>
                    <a:pt x="663" y="67"/>
                  </a:cubicBezTo>
                  <a:cubicBezTo>
                    <a:pt x="665" y="69"/>
                    <a:pt x="665" y="72"/>
                    <a:pt x="667" y="72"/>
                  </a:cubicBezTo>
                  <a:cubicBezTo>
                    <a:pt x="666" y="69"/>
                    <a:pt x="665" y="68"/>
                    <a:pt x="665" y="66"/>
                  </a:cubicBezTo>
                  <a:cubicBezTo>
                    <a:pt x="663" y="68"/>
                    <a:pt x="661" y="57"/>
                    <a:pt x="659" y="55"/>
                  </a:cubicBezTo>
                  <a:cubicBezTo>
                    <a:pt x="659" y="54"/>
                    <a:pt x="659" y="54"/>
                    <a:pt x="658" y="52"/>
                  </a:cubicBezTo>
                  <a:cubicBezTo>
                    <a:pt x="658" y="51"/>
                    <a:pt x="657" y="50"/>
                    <a:pt x="656" y="49"/>
                  </a:cubicBezTo>
                  <a:cubicBezTo>
                    <a:pt x="656" y="47"/>
                    <a:pt x="655" y="46"/>
                    <a:pt x="654" y="43"/>
                  </a:cubicBezTo>
                  <a:cubicBezTo>
                    <a:pt x="653" y="41"/>
                    <a:pt x="651" y="39"/>
                    <a:pt x="650" y="36"/>
                  </a:cubicBezTo>
                  <a:cubicBezTo>
                    <a:pt x="650" y="36"/>
                    <a:pt x="651" y="36"/>
                    <a:pt x="651" y="36"/>
                  </a:cubicBezTo>
                  <a:cubicBezTo>
                    <a:pt x="649" y="33"/>
                    <a:pt x="647" y="29"/>
                    <a:pt x="645" y="26"/>
                  </a:cubicBezTo>
                  <a:cubicBezTo>
                    <a:pt x="644" y="23"/>
                    <a:pt x="642" y="19"/>
                    <a:pt x="639" y="17"/>
                  </a:cubicBezTo>
                  <a:cubicBezTo>
                    <a:pt x="638" y="14"/>
                    <a:pt x="637" y="13"/>
                    <a:pt x="635" y="9"/>
                  </a:cubicBezTo>
                  <a:cubicBezTo>
                    <a:pt x="636" y="9"/>
                    <a:pt x="636" y="8"/>
                    <a:pt x="636" y="7"/>
                  </a:cubicBezTo>
                  <a:cubicBezTo>
                    <a:pt x="627" y="0"/>
                    <a:pt x="624" y="10"/>
                    <a:pt x="632" y="22"/>
                  </a:cubicBezTo>
                  <a:cubicBezTo>
                    <a:pt x="633" y="26"/>
                    <a:pt x="634" y="30"/>
                    <a:pt x="636" y="34"/>
                  </a:cubicBezTo>
                  <a:cubicBezTo>
                    <a:pt x="637" y="38"/>
                    <a:pt x="639" y="43"/>
                    <a:pt x="642" y="47"/>
                  </a:cubicBezTo>
                  <a:cubicBezTo>
                    <a:pt x="641" y="49"/>
                    <a:pt x="641" y="47"/>
                    <a:pt x="641" y="49"/>
                  </a:cubicBezTo>
                  <a:cubicBezTo>
                    <a:pt x="643" y="54"/>
                    <a:pt x="644" y="57"/>
                    <a:pt x="643" y="59"/>
                  </a:cubicBezTo>
                  <a:cubicBezTo>
                    <a:pt x="644" y="59"/>
                    <a:pt x="644" y="61"/>
                    <a:pt x="645" y="62"/>
                  </a:cubicBezTo>
                  <a:cubicBezTo>
                    <a:pt x="645" y="60"/>
                    <a:pt x="644" y="59"/>
                    <a:pt x="645" y="57"/>
                  </a:cubicBezTo>
                  <a:cubicBezTo>
                    <a:pt x="648" y="64"/>
                    <a:pt x="651" y="65"/>
                    <a:pt x="652" y="72"/>
                  </a:cubicBezTo>
                  <a:cubicBezTo>
                    <a:pt x="649" y="72"/>
                    <a:pt x="646" y="67"/>
                    <a:pt x="643" y="68"/>
                  </a:cubicBezTo>
                  <a:cubicBezTo>
                    <a:pt x="643" y="69"/>
                    <a:pt x="644" y="72"/>
                    <a:pt x="643" y="72"/>
                  </a:cubicBezTo>
                  <a:cubicBezTo>
                    <a:pt x="643" y="74"/>
                    <a:pt x="644" y="74"/>
                    <a:pt x="644" y="75"/>
                  </a:cubicBezTo>
                  <a:cubicBezTo>
                    <a:pt x="644" y="76"/>
                    <a:pt x="644" y="78"/>
                    <a:pt x="644" y="80"/>
                  </a:cubicBezTo>
                  <a:cubicBezTo>
                    <a:pt x="645" y="83"/>
                    <a:pt x="646" y="85"/>
                    <a:pt x="647" y="87"/>
                  </a:cubicBezTo>
                  <a:cubicBezTo>
                    <a:pt x="647" y="89"/>
                    <a:pt x="646" y="88"/>
                    <a:pt x="647" y="90"/>
                  </a:cubicBezTo>
                  <a:cubicBezTo>
                    <a:pt x="646" y="91"/>
                    <a:pt x="646" y="88"/>
                    <a:pt x="645" y="89"/>
                  </a:cubicBezTo>
                  <a:cubicBezTo>
                    <a:pt x="645" y="90"/>
                    <a:pt x="645" y="90"/>
                    <a:pt x="645" y="90"/>
                  </a:cubicBezTo>
                  <a:cubicBezTo>
                    <a:pt x="645" y="91"/>
                    <a:pt x="646" y="92"/>
                    <a:pt x="646" y="93"/>
                  </a:cubicBezTo>
                  <a:cubicBezTo>
                    <a:pt x="644" y="96"/>
                    <a:pt x="648" y="111"/>
                    <a:pt x="643" y="105"/>
                  </a:cubicBezTo>
                  <a:cubicBezTo>
                    <a:pt x="643" y="103"/>
                    <a:pt x="642" y="100"/>
                    <a:pt x="642" y="99"/>
                  </a:cubicBezTo>
                  <a:cubicBezTo>
                    <a:pt x="640" y="99"/>
                    <a:pt x="640" y="94"/>
                    <a:pt x="638" y="92"/>
                  </a:cubicBezTo>
                  <a:cubicBezTo>
                    <a:pt x="640" y="96"/>
                    <a:pt x="639" y="98"/>
                    <a:pt x="641" y="101"/>
                  </a:cubicBezTo>
                  <a:cubicBezTo>
                    <a:pt x="639" y="101"/>
                    <a:pt x="640" y="104"/>
                    <a:pt x="638" y="101"/>
                  </a:cubicBezTo>
                  <a:cubicBezTo>
                    <a:pt x="639" y="105"/>
                    <a:pt x="639" y="106"/>
                    <a:pt x="639" y="108"/>
                  </a:cubicBezTo>
                  <a:cubicBezTo>
                    <a:pt x="638" y="106"/>
                    <a:pt x="638" y="109"/>
                    <a:pt x="637" y="108"/>
                  </a:cubicBezTo>
                  <a:cubicBezTo>
                    <a:pt x="637" y="105"/>
                    <a:pt x="636" y="105"/>
                    <a:pt x="635" y="104"/>
                  </a:cubicBezTo>
                  <a:cubicBezTo>
                    <a:pt x="636" y="102"/>
                    <a:pt x="635" y="99"/>
                    <a:pt x="634" y="95"/>
                  </a:cubicBezTo>
                  <a:cubicBezTo>
                    <a:pt x="634" y="95"/>
                    <a:pt x="633" y="96"/>
                    <a:pt x="633" y="95"/>
                  </a:cubicBezTo>
                  <a:cubicBezTo>
                    <a:pt x="633" y="93"/>
                    <a:pt x="633" y="92"/>
                    <a:pt x="632" y="88"/>
                  </a:cubicBezTo>
                  <a:cubicBezTo>
                    <a:pt x="631" y="90"/>
                    <a:pt x="629" y="88"/>
                    <a:pt x="629" y="90"/>
                  </a:cubicBezTo>
                  <a:cubicBezTo>
                    <a:pt x="626" y="85"/>
                    <a:pt x="626" y="92"/>
                    <a:pt x="623" y="87"/>
                  </a:cubicBezTo>
                  <a:cubicBezTo>
                    <a:pt x="625" y="89"/>
                    <a:pt x="625" y="94"/>
                    <a:pt x="627" y="96"/>
                  </a:cubicBezTo>
                  <a:cubicBezTo>
                    <a:pt x="627" y="97"/>
                    <a:pt x="626" y="99"/>
                    <a:pt x="626" y="101"/>
                  </a:cubicBezTo>
                  <a:cubicBezTo>
                    <a:pt x="629" y="100"/>
                    <a:pt x="629" y="108"/>
                    <a:pt x="628" y="109"/>
                  </a:cubicBezTo>
                  <a:cubicBezTo>
                    <a:pt x="629" y="111"/>
                    <a:pt x="630" y="113"/>
                    <a:pt x="631" y="114"/>
                  </a:cubicBezTo>
                  <a:cubicBezTo>
                    <a:pt x="630" y="115"/>
                    <a:pt x="631" y="115"/>
                    <a:pt x="630" y="115"/>
                  </a:cubicBezTo>
                  <a:cubicBezTo>
                    <a:pt x="629" y="115"/>
                    <a:pt x="628" y="113"/>
                    <a:pt x="628" y="111"/>
                  </a:cubicBezTo>
                  <a:cubicBezTo>
                    <a:pt x="628" y="113"/>
                    <a:pt x="628" y="113"/>
                    <a:pt x="627" y="113"/>
                  </a:cubicBezTo>
                  <a:cubicBezTo>
                    <a:pt x="628" y="114"/>
                    <a:pt x="629" y="117"/>
                    <a:pt x="628" y="117"/>
                  </a:cubicBezTo>
                  <a:cubicBezTo>
                    <a:pt x="627" y="116"/>
                    <a:pt x="627" y="113"/>
                    <a:pt x="627" y="114"/>
                  </a:cubicBezTo>
                  <a:cubicBezTo>
                    <a:pt x="628" y="117"/>
                    <a:pt x="626" y="114"/>
                    <a:pt x="625" y="116"/>
                  </a:cubicBezTo>
                  <a:cubicBezTo>
                    <a:pt x="624" y="115"/>
                    <a:pt x="625" y="113"/>
                    <a:pt x="624" y="111"/>
                  </a:cubicBezTo>
                  <a:cubicBezTo>
                    <a:pt x="623" y="111"/>
                    <a:pt x="623" y="112"/>
                    <a:pt x="623" y="111"/>
                  </a:cubicBezTo>
                  <a:cubicBezTo>
                    <a:pt x="621" y="105"/>
                    <a:pt x="620" y="101"/>
                    <a:pt x="618" y="97"/>
                  </a:cubicBezTo>
                  <a:cubicBezTo>
                    <a:pt x="619" y="100"/>
                    <a:pt x="617" y="98"/>
                    <a:pt x="616" y="96"/>
                  </a:cubicBezTo>
                  <a:cubicBezTo>
                    <a:pt x="617" y="95"/>
                    <a:pt x="615" y="93"/>
                    <a:pt x="615" y="92"/>
                  </a:cubicBezTo>
                  <a:cubicBezTo>
                    <a:pt x="617" y="93"/>
                    <a:pt x="617" y="93"/>
                    <a:pt x="617" y="96"/>
                  </a:cubicBezTo>
                  <a:cubicBezTo>
                    <a:pt x="618" y="96"/>
                    <a:pt x="618" y="95"/>
                    <a:pt x="619" y="96"/>
                  </a:cubicBezTo>
                  <a:cubicBezTo>
                    <a:pt x="619" y="93"/>
                    <a:pt x="618" y="96"/>
                    <a:pt x="617" y="94"/>
                  </a:cubicBezTo>
                  <a:cubicBezTo>
                    <a:pt x="617" y="93"/>
                    <a:pt x="616" y="92"/>
                    <a:pt x="617" y="92"/>
                  </a:cubicBezTo>
                  <a:cubicBezTo>
                    <a:pt x="617" y="92"/>
                    <a:pt x="618" y="93"/>
                    <a:pt x="618" y="93"/>
                  </a:cubicBezTo>
                  <a:cubicBezTo>
                    <a:pt x="617" y="90"/>
                    <a:pt x="618" y="89"/>
                    <a:pt x="619" y="89"/>
                  </a:cubicBezTo>
                  <a:cubicBezTo>
                    <a:pt x="618" y="88"/>
                    <a:pt x="619" y="88"/>
                    <a:pt x="618" y="86"/>
                  </a:cubicBezTo>
                  <a:cubicBezTo>
                    <a:pt x="618" y="86"/>
                    <a:pt x="618" y="87"/>
                    <a:pt x="618" y="87"/>
                  </a:cubicBezTo>
                  <a:cubicBezTo>
                    <a:pt x="617" y="87"/>
                    <a:pt x="616" y="85"/>
                    <a:pt x="616" y="85"/>
                  </a:cubicBezTo>
                  <a:cubicBezTo>
                    <a:pt x="617" y="86"/>
                    <a:pt x="617" y="82"/>
                    <a:pt x="615" y="81"/>
                  </a:cubicBezTo>
                  <a:cubicBezTo>
                    <a:pt x="615" y="82"/>
                    <a:pt x="615" y="83"/>
                    <a:pt x="615" y="83"/>
                  </a:cubicBezTo>
                  <a:cubicBezTo>
                    <a:pt x="614" y="80"/>
                    <a:pt x="615" y="79"/>
                    <a:pt x="614" y="77"/>
                  </a:cubicBezTo>
                  <a:cubicBezTo>
                    <a:pt x="614" y="78"/>
                    <a:pt x="613" y="78"/>
                    <a:pt x="613" y="79"/>
                  </a:cubicBezTo>
                  <a:cubicBezTo>
                    <a:pt x="613" y="77"/>
                    <a:pt x="612" y="75"/>
                    <a:pt x="611" y="75"/>
                  </a:cubicBezTo>
                  <a:cubicBezTo>
                    <a:pt x="612" y="77"/>
                    <a:pt x="613" y="77"/>
                    <a:pt x="612" y="78"/>
                  </a:cubicBezTo>
                  <a:cubicBezTo>
                    <a:pt x="610" y="76"/>
                    <a:pt x="609" y="81"/>
                    <a:pt x="611" y="82"/>
                  </a:cubicBezTo>
                  <a:cubicBezTo>
                    <a:pt x="609" y="77"/>
                    <a:pt x="613" y="80"/>
                    <a:pt x="611" y="80"/>
                  </a:cubicBezTo>
                  <a:cubicBezTo>
                    <a:pt x="612" y="82"/>
                    <a:pt x="612" y="80"/>
                    <a:pt x="613" y="82"/>
                  </a:cubicBezTo>
                  <a:cubicBezTo>
                    <a:pt x="611" y="85"/>
                    <a:pt x="610" y="79"/>
                    <a:pt x="608" y="79"/>
                  </a:cubicBezTo>
                  <a:cubicBezTo>
                    <a:pt x="609" y="80"/>
                    <a:pt x="610" y="81"/>
                    <a:pt x="609" y="83"/>
                  </a:cubicBezTo>
                  <a:cubicBezTo>
                    <a:pt x="608" y="84"/>
                    <a:pt x="608" y="86"/>
                    <a:pt x="608" y="88"/>
                  </a:cubicBezTo>
                  <a:cubicBezTo>
                    <a:pt x="608" y="89"/>
                    <a:pt x="608" y="90"/>
                    <a:pt x="608" y="92"/>
                  </a:cubicBezTo>
                  <a:cubicBezTo>
                    <a:pt x="608" y="93"/>
                    <a:pt x="609" y="94"/>
                    <a:pt x="609" y="95"/>
                  </a:cubicBezTo>
                  <a:cubicBezTo>
                    <a:pt x="608" y="92"/>
                    <a:pt x="607" y="93"/>
                    <a:pt x="606" y="93"/>
                  </a:cubicBezTo>
                  <a:cubicBezTo>
                    <a:pt x="607" y="95"/>
                    <a:pt x="607" y="95"/>
                    <a:pt x="606" y="97"/>
                  </a:cubicBezTo>
                  <a:cubicBezTo>
                    <a:pt x="607" y="98"/>
                    <a:pt x="607" y="99"/>
                    <a:pt x="607" y="101"/>
                  </a:cubicBezTo>
                  <a:cubicBezTo>
                    <a:pt x="608" y="101"/>
                    <a:pt x="608" y="100"/>
                    <a:pt x="609" y="102"/>
                  </a:cubicBezTo>
                  <a:cubicBezTo>
                    <a:pt x="609" y="103"/>
                    <a:pt x="610" y="106"/>
                    <a:pt x="608" y="105"/>
                  </a:cubicBezTo>
                  <a:cubicBezTo>
                    <a:pt x="609" y="107"/>
                    <a:pt x="610" y="111"/>
                    <a:pt x="611" y="111"/>
                  </a:cubicBezTo>
                  <a:cubicBezTo>
                    <a:pt x="611" y="110"/>
                    <a:pt x="611" y="109"/>
                    <a:pt x="611" y="109"/>
                  </a:cubicBezTo>
                  <a:cubicBezTo>
                    <a:pt x="612" y="110"/>
                    <a:pt x="612" y="110"/>
                    <a:pt x="612" y="111"/>
                  </a:cubicBezTo>
                  <a:cubicBezTo>
                    <a:pt x="613" y="106"/>
                    <a:pt x="618" y="114"/>
                    <a:pt x="616" y="117"/>
                  </a:cubicBezTo>
                  <a:cubicBezTo>
                    <a:pt x="616" y="116"/>
                    <a:pt x="615" y="113"/>
                    <a:pt x="615" y="115"/>
                  </a:cubicBezTo>
                  <a:cubicBezTo>
                    <a:pt x="616" y="116"/>
                    <a:pt x="615" y="117"/>
                    <a:pt x="615" y="117"/>
                  </a:cubicBezTo>
                  <a:cubicBezTo>
                    <a:pt x="615" y="116"/>
                    <a:pt x="614" y="114"/>
                    <a:pt x="613" y="114"/>
                  </a:cubicBezTo>
                  <a:cubicBezTo>
                    <a:pt x="614" y="116"/>
                    <a:pt x="613" y="117"/>
                    <a:pt x="613" y="118"/>
                  </a:cubicBezTo>
                  <a:cubicBezTo>
                    <a:pt x="614" y="119"/>
                    <a:pt x="615" y="121"/>
                    <a:pt x="615" y="123"/>
                  </a:cubicBezTo>
                  <a:cubicBezTo>
                    <a:pt x="616" y="125"/>
                    <a:pt x="617" y="128"/>
                    <a:pt x="618" y="130"/>
                  </a:cubicBezTo>
                  <a:cubicBezTo>
                    <a:pt x="617" y="130"/>
                    <a:pt x="617" y="131"/>
                    <a:pt x="617" y="131"/>
                  </a:cubicBezTo>
                  <a:cubicBezTo>
                    <a:pt x="617" y="130"/>
                    <a:pt x="617" y="129"/>
                    <a:pt x="616" y="129"/>
                  </a:cubicBezTo>
                  <a:cubicBezTo>
                    <a:pt x="616" y="133"/>
                    <a:pt x="618" y="133"/>
                    <a:pt x="618" y="136"/>
                  </a:cubicBezTo>
                  <a:cubicBezTo>
                    <a:pt x="617" y="136"/>
                    <a:pt x="617" y="138"/>
                    <a:pt x="618" y="137"/>
                  </a:cubicBezTo>
                  <a:cubicBezTo>
                    <a:pt x="619" y="139"/>
                    <a:pt x="619" y="141"/>
                    <a:pt x="618" y="141"/>
                  </a:cubicBezTo>
                  <a:cubicBezTo>
                    <a:pt x="617" y="138"/>
                    <a:pt x="617" y="139"/>
                    <a:pt x="616" y="137"/>
                  </a:cubicBezTo>
                  <a:cubicBezTo>
                    <a:pt x="616" y="139"/>
                    <a:pt x="616" y="139"/>
                    <a:pt x="616" y="141"/>
                  </a:cubicBezTo>
                  <a:cubicBezTo>
                    <a:pt x="615" y="141"/>
                    <a:pt x="615" y="139"/>
                    <a:pt x="615" y="139"/>
                  </a:cubicBezTo>
                  <a:cubicBezTo>
                    <a:pt x="614" y="142"/>
                    <a:pt x="616" y="141"/>
                    <a:pt x="616" y="143"/>
                  </a:cubicBezTo>
                  <a:cubicBezTo>
                    <a:pt x="617" y="146"/>
                    <a:pt x="617" y="146"/>
                    <a:pt x="617" y="146"/>
                  </a:cubicBezTo>
                  <a:cubicBezTo>
                    <a:pt x="616" y="146"/>
                    <a:pt x="616" y="146"/>
                    <a:pt x="616" y="147"/>
                  </a:cubicBezTo>
                  <a:cubicBezTo>
                    <a:pt x="617" y="147"/>
                    <a:pt x="617" y="147"/>
                    <a:pt x="618" y="147"/>
                  </a:cubicBezTo>
                  <a:cubicBezTo>
                    <a:pt x="618" y="149"/>
                    <a:pt x="617" y="148"/>
                    <a:pt x="617" y="149"/>
                  </a:cubicBezTo>
                  <a:cubicBezTo>
                    <a:pt x="618" y="149"/>
                    <a:pt x="618" y="150"/>
                    <a:pt x="618" y="151"/>
                  </a:cubicBezTo>
                  <a:cubicBezTo>
                    <a:pt x="619" y="151"/>
                    <a:pt x="620" y="153"/>
                    <a:pt x="620" y="150"/>
                  </a:cubicBezTo>
                  <a:cubicBezTo>
                    <a:pt x="619" y="150"/>
                    <a:pt x="619" y="152"/>
                    <a:pt x="618" y="150"/>
                  </a:cubicBezTo>
                  <a:cubicBezTo>
                    <a:pt x="618" y="149"/>
                    <a:pt x="619" y="149"/>
                    <a:pt x="619" y="148"/>
                  </a:cubicBezTo>
                  <a:cubicBezTo>
                    <a:pt x="620" y="148"/>
                    <a:pt x="620" y="150"/>
                    <a:pt x="620" y="151"/>
                  </a:cubicBezTo>
                  <a:cubicBezTo>
                    <a:pt x="620" y="153"/>
                    <a:pt x="620" y="154"/>
                    <a:pt x="620" y="155"/>
                  </a:cubicBezTo>
                  <a:cubicBezTo>
                    <a:pt x="620" y="154"/>
                    <a:pt x="621" y="154"/>
                    <a:pt x="621" y="155"/>
                  </a:cubicBezTo>
                  <a:cubicBezTo>
                    <a:pt x="620" y="156"/>
                    <a:pt x="620" y="155"/>
                    <a:pt x="619" y="155"/>
                  </a:cubicBezTo>
                  <a:cubicBezTo>
                    <a:pt x="619" y="158"/>
                    <a:pt x="620" y="159"/>
                    <a:pt x="620" y="160"/>
                  </a:cubicBezTo>
                  <a:cubicBezTo>
                    <a:pt x="620" y="161"/>
                    <a:pt x="620" y="161"/>
                    <a:pt x="619" y="161"/>
                  </a:cubicBezTo>
                  <a:cubicBezTo>
                    <a:pt x="619" y="160"/>
                    <a:pt x="619" y="162"/>
                    <a:pt x="620" y="164"/>
                  </a:cubicBezTo>
                  <a:cubicBezTo>
                    <a:pt x="620" y="166"/>
                    <a:pt x="621" y="168"/>
                    <a:pt x="621" y="169"/>
                  </a:cubicBezTo>
                  <a:cubicBezTo>
                    <a:pt x="621" y="169"/>
                    <a:pt x="621" y="170"/>
                    <a:pt x="621" y="170"/>
                  </a:cubicBezTo>
                  <a:cubicBezTo>
                    <a:pt x="620" y="169"/>
                    <a:pt x="619" y="169"/>
                    <a:pt x="619" y="168"/>
                  </a:cubicBezTo>
                  <a:cubicBezTo>
                    <a:pt x="618" y="166"/>
                    <a:pt x="619" y="165"/>
                    <a:pt x="618" y="164"/>
                  </a:cubicBezTo>
                  <a:cubicBezTo>
                    <a:pt x="619" y="166"/>
                    <a:pt x="618" y="168"/>
                    <a:pt x="617" y="169"/>
                  </a:cubicBezTo>
                  <a:cubicBezTo>
                    <a:pt x="617" y="166"/>
                    <a:pt x="616" y="168"/>
                    <a:pt x="615" y="166"/>
                  </a:cubicBezTo>
                  <a:cubicBezTo>
                    <a:pt x="616" y="164"/>
                    <a:pt x="617" y="161"/>
                    <a:pt x="616" y="161"/>
                  </a:cubicBezTo>
                  <a:cubicBezTo>
                    <a:pt x="616" y="162"/>
                    <a:pt x="616" y="162"/>
                    <a:pt x="616" y="162"/>
                  </a:cubicBezTo>
                  <a:cubicBezTo>
                    <a:pt x="615" y="159"/>
                    <a:pt x="617" y="156"/>
                    <a:pt x="615" y="154"/>
                  </a:cubicBezTo>
                  <a:cubicBezTo>
                    <a:pt x="615" y="156"/>
                    <a:pt x="616" y="159"/>
                    <a:pt x="615" y="161"/>
                  </a:cubicBezTo>
                  <a:cubicBezTo>
                    <a:pt x="615" y="160"/>
                    <a:pt x="614" y="159"/>
                    <a:pt x="614" y="157"/>
                  </a:cubicBezTo>
                  <a:cubicBezTo>
                    <a:pt x="614" y="156"/>
                    <a:pt x="614" y="155"/>
                    <a:pt x="615" y="154"/>
                  </a:cubicBezTo>
                  <a:cubicBezTo>
                    <a:pt x="614" y="152"/>
                    <a:pt x="612" y="155"/>
                    <a:pt x="611" y="153"/>
                  </a:cubicBezTo>
                  <a:cubicBezTo>
                    <a:pt x="611" y="155"/>
                    <a:pt x="611" y="158"/>
                    <a:pt x="611" y="159"/>
                  </a:cubicBezTo>
                  <a:cubicBezTo>
                    <a:pt x="611" y="158"/>
                    <a:pt x="612" y="157"/>
                    <a:pt x="612" y="156"/>
                  </a:cubicBezTo>
                  <a:cubicBezTo>
                    <a:pt x="614" y="161"/>
                    <a:pt x="610" y="163"/>
                    <a:pt x="609" y="163"/>
                  </a:cubicBezTo>
                  <a:cubicBezTo>
                    <a:pt x="609" y="165"/>
                    <a:pt x="609" y="166"/>
                    <a:pt x="608" y="167"/>
                  </a:cubicBezTo>
                  <a:cubicBezTo>
                    <a:pt x="607" y="167"/>
                    <a:pt x="608" y="162"/>
                    <a:pt x="606" y="163"/>
                  </a:cubicBezTo>
                  <a:cubicBezTo>
                    <a:pt x="606" y="164"/>
                    <a:pt x="607" y="165"/>
                    <a:pt x="607" y="165"/>
                  </a:cubicBezTo>
                  <a:cubicBezTo>
                    <a:pt x="606" y="163"/>
                    <a:pt x="605" y="166"/>
                    <a:pt x="604" y="163"/>
                  </a:cubicBezTo>
                  <a:cubicBezTo>
                    <a:pt x="606" y="163"/>
                    <a:pt x="606" y="163"/>
                    <a:pt x="606" y="163"/>
                  </a:cubicBezTo>
                  <a:cubicBezTo>
                    <a:pt x="605" y="160"/>
                    <a:pt x="603" y="163"/>
                    <a:pt x="603" y="161"/>
                  </a:cubicBezTo>
                  <a:cubicBezTo>
                    <a:pt x="603" y="160"/>
                    <a:pt x="603" y="158"/>
                    <a:pt x="602" y="158"/>
                  </a:cubicBezTo>
                  <a:cubicBezTo>
                    <a:pt x="601" y="158"/>
                    <a:pt x="603" y="161"/>
                    <a:pt x="601" y="160"/>
                  </a:cubicBezTo>
                  <a:cubicBezTo>
                    <a:pt x="601" y="160"/>
                    <a:pt x="601" y="159"/>
                    <a:pt x="601" y="159"/>
                  </a:cubicBezTo>
                  <a:cubicBezTo>
                    <a:pt x="601" y="161"/>
                    <a:pt x="600" y="158"/>
                    <a:pt x="599" y="159"/>
                  </a:cubicBezTo>
                  <a:cubicBezTo>
                    <a:pt x="599" y="161"/>
                    <a:pt x="600" y="163"/>
                    <a:pt x="598" y="163"/>
                  </a:cubicBezTo>
                  <a:cubicBezTo>
                    <a:pt x="600" y="163"/>
                    <a:pt x="599" y="165"/>
                    <a:pt x="600" y="163"/>
                  </a:cubicBezTo>
                  <a:cubicBezTo>
                    <a:pt x="600" y="164"/>
                    <a:pt x="600" y="166"/>
                    <a:pt x="599" y="165"/>
                  </a:cubicBezTo>
                  <a:cubicBezTo>
                    <a:pt x="599" y="170"/>
                    <a:pt x="599" y="174"/>
                    <a:pt x="599" y="179"/>
                  </a:cubicBezTo>
                  <a:cubicBezTo>
                    <a:pt x="598" y="179"/>
                    <a:pt x="598" y="181"/>
                    <a:pt x="597" y="182"/>
                  </a:cubicBezTo>
                  <a:cubicBezTo>
                    <a:pt x="596" y="182"/>
                    <a:pt x="596" y="179"/>
                    <a:pt x="596" y="179"/>
                  </a:cubicBezTo>
                  <a:cubicBezTo>
                    <a:pt x="596" y="180"/>
                    <a:pt x="596" y="180"/>
                    <a:pt x="595" y="179"/>
                  </a:cubicBezTo>
                  <a:cubicBezTo>
                    <a:pt x="595" y="181"/>
                    <a:pt x="594" y="183"/>
                    <a:pt x="593" y="184"/>
                  </a:cubicBezTo>
                  <a:cubicBezTo>
                    <a:pt x="594" y="181"/>
                    <a:pt x="592" y="182"/>
                    <a:pt x="592" y="179"/>
                  </a:cubicBezTo>
                  <a:cubicBezTo>
                    <a:pt x="593" y="179"/>
                    <a:pt x="594" y="175"/>
                    <a:pt x="593" y="174"/>
                  </a:cubicBezTo>
                  <a:cubicBezTo>
                    <a:pt x="592" y="176"/>
                    <a:pt x="593" y="179"/>
                    <a:pt x="591" y="179"/>
                  </a:cubicBezTo>
                  <a:cubicBezTo>
                    <a:pt x="592" y="178"/>
                    <a:pt x="592" y="175"/>
                    <a:pt x="591" y="175"/>
                  </a:cubicBezTo>
                  <a:cubicBezTo>
                    <a:pt x="590" y="178"/>
                    <a:pt x="589" y="179"/>
                    <a:pt x="589" y="181"/>
                  </a:cubicBezTo>
                  <a:cubicBezTo>
                    <a:pt x="589" y="180"/>
                    <a:pt x="589" y="178"/>
                    <a:pt x="589" y="176"/>
                  </a:cubicBezTo>
                  <a:cubicBezTo>
                    <a:pt x="590" y="174"/>
                    <a:pt x="590" y="172"/>
                    <a:pt x="589" y="172"/>
                  </a:cubicBezTo>
                  <a:cubicBezTo>
                    <a:pt x="589" y="175"/>
                    <a:pt x="587" y="177"/>
                    <a:pt x="586" y="178"/>
                  </a:cubicBezTo>
                  <a:cubicBezTo>
                    <a:pt x="585" y="179"/>
                    <a:pt x="587" y="180"/>
                    <a:pt x="586" y="181"/>
                  </a:cubicBezTo>
                  <a:cubicBezTo>
                    <a:pt x="586" y="178"/>
                    <a:pt x="584" y="183"/>
                    <a:pt x="585" y="183"/>
                  </a:cubicBezTo>
                  <a:cubicBezTo>
                    <a:pt x="585" y="181"/>
                    <a:pt x="587" y="182"/>
                    <a:pt x="587" y="183"/>
                  </a:cubicBezTo>
                  <a:cubicBezTo>
                    <a:pt x="586" y="182"/>
                    <a:pt x="585" y="184"/>
                    <a:pt x="585" y="184"/>
                  </a:cubicBezTo>
                  <a:cubicBezTo>
                    <a:pt x="584" y="188"/>
                    <a:pt x="584" y="191"/>
                    <a:pt x="585" y="193"/>
                  </a:cubicBezTo>
                  <a:cubicBezTo>
                    <a:pt x="585" y="191"/>
                    <a:pt x="586" y="191"/>
                    <a:pt x="585" y="190"/>
                  </a:cubicBezTo>
                  <a:cubicBezTo>
                    <a:pt x="587" y="188"/>
                    <a:pt x="587" y="189"/>
                    <a:pt x="588" y="186"/>
                  </a:cubicBezTo>
                  <a:cubicBezTo>
                    <a:pt x="588" y="189"/>
                    <a:pt x="588" y="189"/>
                    <a:pt x="589" y="190"/>
                  </a:cubicBezTo>
                  <a:cubicBezTo>
                    <a:pt x="588" y="190"/>
                    <a:pt x="588" y="189"/>
                    <a:pt x="588" y="191"/>
                  </a:cubicBezTo>
                  <a:cubicBezTo>
                    <a:pt x="589" y="192"/>
                    <a:pt x="588" y="195"/>
                    <a:pt x="587" y="197"/>
                  </a:cubicBezTo>
                  <a:cubicBezTo>
                    <a:pt x="587" y="200"/>
                    <a:pt x="589" y="209"/>
                    <a:pt x="586" y="209"/>
                  </a:cubicBezTo>
                  <a:cubicBezTo>
                    <a:pt x="586" y="210"/>
                    <a:pt x="586" y="210"/>
                    <a:pt x="586" y="211"/>
                  </a:cubicBezTo>
                  <a:cubicBezTo>
                    <a:pt x="586" y="212"/>
                    <a:pt x="586" y="209"/>
                    <a:pt x="587" y="210"/>
                  </a:cubicBezTo>
                  <a:cubicBezTo>
                    <a:pt x="587" y="211"/>
                    <a:pt x="587" y="211"/>
                    <a:pt x="587" y="211"/>
                  </a:cubicBezTo>
                  <a:cubicBezTo>
                    <a:pt x="587" y="212"/>
                    <a:pt x="585" y="213"/>
                    <a:pt x="585" y="214"/>
                  </a:cubicBezTo>
                  <a:cubicBezTo>
                    <a:pt x="586" y="214"/>
                    <a:pt x="586" y="217"/>
                    <a:pt x="586" y="220"/>
                  </a:cubicBezTo>
                  <a:cubicBezTo>
                    <a:pt x="586" y="222"/>
                    <a:pt x="585" y="225"/>
                    <a:pt x="585" y="227"/>
                  </a:cubicBezTo>
                  <a:cubicBezTo>
                    <a:pt x="585" y="227"/>
                    <a:pt x="583" y="230"/>
                    <a:pt x="584" y="231"/>
                  </a:cubicBezTo>
                  <a:cubicBezTo>
                    <a:pt x="584" y="230"/>
                    <a:pt x="585" y="229"/>
                    <a:pt x="585" y="230"/>
                  </a:cubicBezTo>
                  <a:cubicBezTo>
                    <a:pt x="585" y="232"/>
                    <a:pt x="583" y="232"/>
                    <a:pt x="584" y="233"/>
                  </a:cubicBezTo>
                  <a:cubicBezTo>
                    <a:pt x="584" y="233"/>
                    <a:pt x="584" y="232"/>
                    <a:pt x="584" y="233"/>
                  </a:cubicBezTo>
                  <a:cubicBezTo>
                    <a:pt x="584" y="235"/>
                    <a:pt x="582" y="235"/>
                    <a:pt x="581" y="236"/>
                  </a:cubicBezTo>
                  <a:cubicBezTo>
                    <a:pt x="580" y="236"/>
                    <a:pt x="580" y="233"/>
                    <a:pt x="579" y="234"/>
                  </a:cubicBezTo>
                  <a:cubicBezTo>
                    <a:pt x="580" y="236"/>
                    <a:pt x="577" y="240"/>
                    <a:pt x="575" y="241"/>
                  </a:cubicBezTo>
                  <a:cubicBezTo>
                    <a:pt x="576" y="240"/>
                    <a:pt x="575" y="239"/>
                    <a:pt x="575" y="238"/>
                  </a:cubicBezTo>
                  <a:cubicBezTo>
                    <a:pt x="575" y="237"/>
                    <a:pt x="575" y="236"/>
                    <a:pt x="576" y="235"/>
                  </a:cubicBezTo>
                  <a:cubicBezTo>
                    <a:pt x="575" y="234"/>
                    <a:pt x="575" y="233"/>
                    <a:pt x="576" y="231"/>
                  </a:cubicBezTo>
                  <a:cubicBezTo>
                    <a:pt x="576" y="232"/>
                    <a:pt x="576" y="231"/>
                    <a:pt x="577" y="230"/>
                  </a:cubicBezTo>
                  <a:cubicBezTo>
                    <a:pt x="575" y="231"/>
                    <a:pt x="575" y="230"/>
                    <a:pt x="576" y="230"/>
                  </a:cubicBezTo>
                  <a:cubicBezTo>
                    <a:pt x="575" y="229"/>
                    <a:pt x="577" y="228"/>
                    <a:pt x="576" y="228"/>
                  </a:cubicBezTo>
                  <a:cubicBezTo>
                    <a:pt x="574" y="230"/>
                    <a:pt x="576" y="231"/>
                    <a:pt x="574" y="233"/>
                  </a:cubicBezTo>
                  <a:cubicBezTo>
                    <a:pt x="574" y="230"/>
                    <a:pt x="576" y="226"/>
                    <a:pt x="573" y="225"/>
                  </a:cubicBezTo>
                  <a:cubicBezTo>
                    <a:pt x="574" y="222"/>
                    <a:pt x="574" y="221"/>
                    <a:pt x="575" y="219"/>
                  </a:cubicBezTo>
                  <a:cubicBezTo>
                    <a:pt x="574" y="220"/>
                    <a:pt x="575" y="217"/>
                    <a:pt x="575" y="216"/>
                  </a:cubicBezTo>
                  <a:cubicBezTo>
                    <a:pt x="574" y="215"/>
                    <a:pt x="574" y="217"/>
                    <a:pt x="573" y="217"/>
                  </a:cubicBezTo>
                  <a:cubicBezTo>
                    <a:pt x="572" y="218"/>
                    <a:pt x="573" y="220"/>
                    <a:pt x="572" y="220"/>
                  </a:cubicBezTo>
                  <a:cubicBezTo>
                    <a:pt x="572" y="217"/>
                    <a:pt x="573" y="215"/>
                    <a:pt x="573" y="213"/>
                  </a:cubicBezTo>
                  <a:cubicBezTo>
                    <a:pt x="572" y="214"/>
                    <a:pt x="572" y="211"/>
                    <a:pt x="571" y="210"/>
                  </a:cubicBezTo>
                  <a:cubicBezTo>
                    <a:pt x="571" y="211"/>
                    <a:pt x="571" y="211"/>
                    <a:pt x="571" y="210"/>
                  </a:cubicBezTo>
                  <a:cubicBezTo>
                    <a:pt x="571" y="211"/>
                    <a:pt x="570" y="212"/>
                    <a:pt x="570" y="213"/>
                  </a:cubicBezTo>
                  <a:cubicBezTo>
                    <a:pt x="570" y="210"/>
                    <a:pt x="569" y="213"/>
                    <a:pt x="568" y="213"/>
                  </a:cubicBezTo>
                  <a:cubicBezTo>
                    <a:pt x="568" y="213"/>
                    <a:pt x="568" y="211"/>
                    <a:pt x="567" y="211"/>
                  </a:cubicBezTo>
                  <a:cubicBezTo>
                    <a:pt x="567" y="212"/>
                    <a:pt x="566" y="214"/>
                    <a:pt x="567" y="215"/>
                  </a:cubicBezTo>
                  <a:cubicBezTo>
                    <a:pt x="567" y="212"/>
                    <a:pt x="569" y="215"/>
                    <a:pt x="569" y="216"/>
                  </a:cubicBezTo>
                  <a:cubicBezTo>
                    <a:pt x="568" y="217"/>
                    <a:pt x="568" y="222"/>
                    <a:pt x="566" y="222"/>
                  </a:cubicBezTo>
                  <a:cubicBezTo>
                    <a:pt x="566" y="223"/>
                    <a:pt x="566" y="223"/>
                    <a:pt x="567" y="224"/>
                  </a:cubicBezTo>
                  <a:cubicBezTo>
                    <a:pt x="566" y="226"/>
                    <a:pt x="565" y="227"/>
                    <a:pt x="564" y="226"/>
                  </a:cubicBezTo>
                  <a:cubicBezTo>
                    <a:pt x="563" y="227"/>
                    <a:pt x="563" y="227"/>
                    <a:pt x="562" y="227"/>
                  </a:cubicBezTo>
                  <a:cubicBezTo>
                    <a:pt x="562" y="227"/>
                    <a:pt x="563" y="224"/>
                    <a:pt x="564" y="224"/>
                  </a:cubicBezTo>
                  <a:cubicBezTo>
                    <a:pt x="564" y="223"/>
                    <a:pt x="564" y="222"/>
                    <a:pt x="564" y="221"/>
                  </a:cubicBezTo>
                  <a:cubicBezTo>
                    <a:pt x="564" y="221"/>
                    <a:pt x="563" y="220"/>
                    <a:pt x="563" y="219"/>
                  </a:cubicBezTo>
                  <a:cubicBezTo>
                    <a:pt x="564" y="217"/>
                    <a:pt x="563" y="217"/>
                    <a:pt x="564" y="215"/>
                  </a:cubicBezTo>
                  <a:cubicBezTo>
                    <a:pt x="562" y="215"/>
                    <a:pt x="562" y="215"/>
                    <a:pt x="562" y="215"/>
                  </a:cubicBezTo>
                  <a:cubicBezTo>
                    <a:pt x="561" y="216"/>
                    <a:pt x="562" y="217"/>
                    <a:pt x="561" y="217"/>
                  </a:cubicBezTo>
                  <a:cubicBezTo>
                    <a:pt x="561" y="216"/>
                    <a:pt x="560" y="214"/>
                    <a:pt x="559" y="215"/>
                  </a:cubicBezTo>
                  <a:cubicBezTo>
                    <a:pt x="559" y="215"/>
                    <a:pt x="559" y="214"/>
                    <a:pt x="559" y="214"/>
                  </a:cubicBezTo>
                  <a:cubicBezTo>
                    <a:pt x="559" y="214"/>
                    <a:pt x="557" y="215"/>
                    <a:pt x="557" y="213"/>
                  </a:cubicBezTo>
                  <a:cubicBezTo>
                    <a:pt x="557" y="215"/>
                    <a:pt x="557" y="215"/>
                    <a:pt x="556" y="215"/>
                  </a:cubicBezTo>
                  <a:cubicBezTo>
                    <a:pt x="556" y="216"/>
                    <a:pt x="556" y="216"/>
                    <a:pt x="556" y="217"/>
                  </a:cubicBezTo>
                  <a:cubicBezTo>
                    <a:pt x="555" y="217"/>
                    <a:pt x="555" y="217"/>
                    <a:pt x="554" y="217"/>
                  </a:cubicBezTo>
                  <a:cubicBezTo>
                    <a:pt x="555" y="216"/>
                    <a:pt x="553" y="215"/>
                    <a:pt x="552" y="214"/>
                  </a:cubicBezTo>
                  <a:cubicBezTo>
                    <a:pt x="552" y="214"/>
                    <a:pt x="552" y="215"/>
                    <a:pt x="552" y="215"/>
                  </a:cubicBezTo>
                  <a:cubicBezTo>
                    <a:pt x="552" y="216"/>
                    <a:pt x="550" y="216"/>
                    <a:pt x="551" y="218"/>
                  </a:cubicBezTo>
                  <a:cubicBezTo>
                    <a:pt x="550" y="218"/>
                    <a:pt x="550" y="218"/>
                    <a:pt x="549" y="217"/>
                  </a:cubicBezTo>
                  <a:cubicBezTo>
                    <a:pt x="549" y="217"/>
                    <a:pt x="550" y="216"/>
                    <a:pt x="549" y="216"/>
                  </a:cubicBezTo>
                  <a:cubicBezTo>
                    <a:pt x="549" y="217"/>
                    <a:pt x="549" y="219"/>
                    <a:pt x="549" y="220"/>
                  </a:cubicBezTo>
                  <a:cubicBezTo>
                    <a:pt x="549" y="221"/>
                    <a:pt x="548" y="223"/>
                    <a:pt x="548" y="221"/>
                  </a:cubicBezTo>
                  <a:cubicBezTo>
                    <a:pt x="548" y="221"/>
                    <a:pt x="548" y="221"/>
                    <a:pt x="548" y="221"/>
                  </a:cubicBezTo>
                  <a:cubicBezTo>
                    <a:pt x="547" y="221"/>
                    <a:pt x="546" y="223"/>
                    <a:pt x="546" y="224"/>
                  </a:cubicBezTo>
                  <a:cubicBezTo>
                    <a:pt x="545" y="224"/>
                    <a:pt x="545" y="227"/>
                    <a:pt x="544" y="225"/>
                  </a:cubicBezTo>
                  <a:cubicBezTo>
                    <a:pt x="544" y="227"/>
                    <a:pt x="546" y="226"/>
                    <a:pt x="545" y="227"/>
                  </a:cubicBezTo>
                  <a:cubicBezTo>
                    <a:pt x="544" y="228"/>
                    <a:pt x="543" y="230"/>
                    <a:pt x="543" y="233"/>
                  </a:cubicBezTo>
                  <a:cubicBezTo>
                    <a:pt x="542" y="235"/>
                    <a:pt x="542" y="238"/>
                    <a:pt x="541" y="240"/>
                  </a:cubicBezTo>
                  <a:cubicBezTo>
                    <a:pt x="541" y="240"/>
                    <a:pt x="542" y="239"/>
                    <a:pt x="542" y="240"/>
                  </a:cubicBezTo>
                  <a:cubicBezTo>
                    <a:pt x="541" y="241"/>
                    <a:pt x="540" y="243"/>
                    <a:pt x="539" y="245"/>
                  </a:cubicBezTo>
                  <a:cubicBezTo>
                    <a:pt x="538" y="247"/>
                    <a:pt x="537" y="249"/>
                    <a:pt x="538" y="251"/>
                  </a:cubicBezTo>
                  <a:cubicBezTo>
                    <a:pt x="537" y="252"/>
                    <a:pt x="537" y="250"/>
                    <a:pt x="537" y="251"/>
                  </a:cubicBezTo>
                  <a:cubicBezTo>
                    <a:pt x="537" y="251"/>
                    <a:pt x="537" y="252"/>
                    <a:pt x="536" y="252"/>
                  </a:cubicBezTo>
                  <a:cubicBezTo>
                    <a:pt x="536" y="251"/>
                    <a:pt x="536" y="251"/>
                    <a:pt x="536" y="251"/>
                  </a:cubicBezTo>
                  <a:cubicBezTo>
                    <a:pt x="536" y="250"/>
                    <a:pt x="537" y="249"/>
                    <a:pt x="536" y="249"/>
                  </a:cubicBezTo>
                  <a:cubicBezTo>
                    <a:pt x="535" y="252"/>
                    <a:pt x="533" y="255"/>
                    <a:pt x="532" y="258"/>
                  </a:cubicBezTo>
                  <a:cubicBezTo>
                    <a:pt x="530" y="261"/>
                    <a:pt x="529" y="264"/>
                    <a:pt x="527" y="266"/>
                  </a:cubicBezTo>
                  <a:cubicBezTo>
                    <a:pt x="526" y="267"/>
                    <a:pt x="527" y="269"/>
                    <a:pt x="525" y="269"/>
                  </a:cubicBezTo>
                  <a:cubicBezTo>
                    <a:pt x="526" y="269"/>
                    <a:pt x="526" y="269"/>
                    <a:pt x="527" y="269"/>
                  </a:cubicBezTo>
                  <a:cubicBezTo>
                    <a:pt x="526" y="269"/>
                    <a:pt x="527" y="270"/>
                    <a:pt x="526" y="271"/>
                  </a:cubicBezTo>
                  <a:cubicBezTo>
                    <a:pt x="526" y="271"/>
                    <a:pt x="525" y="272"/>
                    <a:pt x="524" y="273"/>
                  </a:cubicBezTo>
                  <a:cubicBezTo>
                    <a:pt x="524" y="274"/>
                    <a:pt x="523" y="276"/>
                    <a:pt x="523" y="277"/>
                  </a:cubicBezTo>
                  <a:cubicBezTo>
                    <a:pt x="521" y="279"/>
                    <a:pt x="520" y="281"/>
                    <a:pt x="519" y="283"/>
                  </a:cubicBezTo>
                  <a:cubicBezTo>
                    <a:pt x="518" y="285"/>
                    <a:pt x="517" y="287"/>
                    <a:pt x="515" y="288"/>
                  </a:cubicBezTo>
                  <a:cubicBezTo>
                    <a:pt x="515" y="289"/>
                    <a:pt x="514" y="290"/>
                    <a:pt x="514" y="291"/>
                  </a:cubicBezTo>
                  <a:cubicBezTo>
                    <a:pt x="513" y="292"/>
                    <a:pt x="512" y="293"/>
                    <a:pt x="511" y="294"/>
                  </a:cubicBezTo>
                  <a:cubicBezTo>
                    <a:pt x="509" y="297"/>
                    <a:pt x="507" y="299"/>
                    <a:pt x="506" y="301"/>
                  </a:cubicBezTo>
                  <a:cubicBezTo>
                    <a:pt x="506" y="302"/>
                    <a:pt x="505" y="302"/>
                    <a:pt x="505" y="302"/>
                  </a:cubicBezTo>
                  <a:cubicBezTo>
                    <a:pt x="504" y="303"/>
                    <a:pt x="506" y="303"/>
                    <a:pt x="504" y="305"/>
                  </a:cubicBezTo>
                  <a:cubicBezTo>
                    <a:pt x="504" y="305"/>
                    <a:pt x="503" y="304"/>
                    <a:pt x="503" y="305"/>
                  </a:cubicBezTo>
                  <a:cubicBezTo>
                    <a:pt x="502" y="307"/>
                    <a:pt x="502" y="307"/>
                    <a:pt x="502" y="307"/>
                  </a:cubicBezTo>
                  <a:cubicBezTo>
                    <a:pt x="501" y="308"/>
                    <a:pt x="501" y="308"/>
                    <a:pt x="499" y="309"/>
                  </a:cubicBezTo>
                  <a:cubicBezTo>
                    <a:pt x="500" y="310"/>
                    <a:pt x="498" y="311"/>
                    <a:pt x="497" y="311"/>
                  </a:cubicBezTo>
                  <a:cubicBezTo>
                    <a:pt x="496" y="313"/>
                    <a:pt x="495" y="314"/>
                    <a:pt x="494" y="315"/>
                  </a:cubicBezTo>
                  <a:cubicBezTo>
                    <a:pt x="493" y="317"/>
                    <a:pt x="491" y="318"/>
                    <a:pt x="490" y="319"/>
                  </a:cubicBezTo>
                  <a:cubicBezTo>
                    <a:pt x="489" y="321"/>
                    <a:pt x="487" y="322"/>
                    <a:pt x="486" y="324"/>
                  </a:cubicBezTo>
                  <a:cubicBezTo>
                    <a:pt x="485" y="325"/>
                    <a:pt x="483" y="327"/>
                    <a:pt x="482" y="329"/>
                  </a:cubicBezTo>
                  <a:cubicBezTo>
                    <a:pt x="484" y="328"/>
                    <a:pt x="486" y="326"/>
                    <a:pt x="485" y="328"/>
                  </a:cubicBezTo>
                  <a:cubicBezTo>
                    <a:pt x="485" y="325"/>
                    <a:pt x="488" y="324"/>
                    <a:pt x="488" y="322"/>
                  </a:cubicBezTo>
                  <a:cubicBezTo>
                    <a:pt x="490" y="322"/>
                    <a:pt x="492" y="319"/>
                    <a:pt x="492" y="317"/>
                  </a:cubicBezTo>
                  <a:cubicBezTo>
                    <a:pt x="494" y="317"/>
                    <a:pt x="494" y="317"/>
                    <a:pt x="495" y="315"/>
                  </a:cubicBezTo>
                  <a:cubicBezTo>
                    <a:pt x="495" y="316"/>
                    <a:pt x="496" y="315"/>
                    <a:pt x="496" y="315"/>
                  </a:cubicBezTo>
                  <a:cubicBezTo>
                    <a:pt x="496" y="316"/>
                    <a:pt x="496" y="317"/>
                    <a:pt x="495" y="317"/>
                  </a:cubicBezTo>
                  <a:cubicBezTo>
                    <a:pt x="495" y="318"/>
                    <a:pt x="494" y="319"/>
                    <a:pt x="493" y="319"/>
                  </a:cubicBezTo>
                  <a:cubicBezTo>
                    <a:pt x="492" y="321"/>
                    <a:pt x="491" y="322"/>
                    <a:pt x="489" y="324"/>
                  </a:cubicBezTo>
                  <a:cubicBezTo>
                    <a:pt x="494" y="321"/>
                    <a:pt x="496" y="318"/>
                    <a:pt x="499" y="314"/>
                  </a:cubicBezTo>
                  <a:cubicBezTo>
                    <a:pt x="500" y="315"/>
                    <a:pt x="500" y="315"/>
                    <a:pt x="501" y="314"/>
                  </a:cubicBezTo>
                  <a:cubicBezTo>
                    <a:pt x="501" y="313"/>
                    <a:pt x="502" y="311"/>
                    <a:pt x="504" y="309"/>
                  </a:cubicBezTo>
                  <a:cubicBezTo>
                    <a:pt x="506" y="307"/>
                    <a:pt x="508" y="305"/>
                    <a:pt x="509" y="305"/>
                  </a:cubicBezTo>
                  <a:cubicBezTo>
                    <a:pt x="510" y="304"/>
                    <a:pt x="510" y="303"/>
                    <a:pt x="511" y="302"/>
                  </a:cubicBezTo>
                  <a:cubicBezTo>
                    <a:pt x="511" y="301"/>
                    <a:pt x="511" y="301"/>
                    <a:pt x="512" y="300"/>
                  </a:cubicBezTo>
                  <a:cubicBezTo>
                    <a:pt x="512" y="299"/>
                    <a:pt x="513" y="298"/>
                    <a:pt x="515" y="297"/>
                  </a:cubicBezTo>
                  <a:cubicBezTo>
                    <a:pt x="514" y="297"/>
                    <a:pt x="517" y="291"/>
                    <a:pt x="518" y="292"/>
                  </a:cubicBezTo>
                  <a:cubicBezTo>
                    <a:pt x="519" y="292"/>
                    <a:pt x="518" y="293"/>
                    <a:pt x="518" y="293"/>
                  </a:cubicBezTo>
                  <a:cubicBezTo>
                    <a:pt x="519" y="292"/>
                    <a:pt x="519" y="290"/>
                    <a:pt x="521" y="290"/>
                  </a:cubicBezTo>
                  <a:cubicBezTo>
                    <a:pt x="520" y="288"/>
                    <a:pt x="522" y="287"/>
                    <a:pt x="523" y="285"/>
                  </a:cubicBezTo>
                  <a:cubicBezTo>
                    <a:pt x="524" y="283"/>
                    <a:pt x="526" y="281"/>
                    <a:pt x="525" y="279"/>
                  </a:cubicBezTo>
                  <a:cubicBezTo>
                    <a:pt x="526" y="278"/>
                    <a:pt x="527" y="279"/>
                    <a:pt x="527" y="279"/>
                  </a:cubicBezTo>
                  <a:cubicBezTo>
                    <a:pt x="528" y="277"/>
                    <a:pt x="528" y="277"/>
                    <a:pt x="529" y="274"/>
                  </a:cubicBezTo>
                  <a:cubicBezTo>
                    <a:pt x="531" y="274"/>
                    <a:pt x="532" y="271"/>
                    <a:pt x="534" y="268"/>
                  </a:cubicBezTo>
                  <a:cubicBezTo>
                    <a:pt x="535" y="266"/>
                    <a:pt x="536" y="263"/>
                    <a:pt x="538" y="262"/>
                  </a:cubicBezTo>
                  <a:cubicBezTo>
                    <a:pt x="537" y="264"/>
                    <a:pt x="536" y="265"/>
                    <a:pt x="536" y="267"/>
                  </a:cubicBezTo>
                  <a:cubicBezTo>
                    <a:pt x="535" y="269"/>
                    <a:pt x="534" y="271"/>
                    <a:pt x="533" y="273"/>
                  </a:cubicBezTo>
                  <a:cubicBezTo>
                    <a:pt x="531" y="277"/>
                    <a:pt x="529" y="281"/>
                    <a:pt x="528" y="285"/>
                  </a:cubicBezTo>
                  <a:cubicBezTo>
                    <a:pt x="529" y="282"/>
                    <a:pt x="532" y="280"/>
                    <a:pt x="532" y="278"/>
                  </a:cubicBezTo>
                  <a:cubicBezTo>
                    <a:pt x="533" y="279"/>
                    <a:pt x="534" y="275"/>
                    <a:pt x="535" y="275"/>
                  </a:cubicBezTo>
                  <a:cubicBezTo>
                    <a:pt x="535" y="276"/>
                    <a:pt x="534" y="277"/>
                    <a:pt x="534" y="278"/>
                  </a:cubicBezTo>
                  <a:cubicBezTo>
                    <a:pt x="533" y="279"/>
                    <a:pt x="532" y="280"/>
                    <a:pt x="532" y="281"/>
                  </a:cubicBezTo>
                  <a:cubicBezTo>
                    <a:pt x="531" y="284"/>
                    <a:pt x="529" y="285"/>
                    <a:pt x="528" y="286"/>
                  </a:cubicBezTo>
                  <a:cubicBezTo>
                    <a:pt x="529" y="286"/>
                    <a:pt x="530" y="285"/>
                    <a:pt x="530" y="285"/>
                  </a:cubicBezTo>
                  <a:cubicBezTo>
                    <a:pt x="529" y="288"/>
                    <a:pt x="525" y="289"/>
                    <a:pt x="525" y="293"/>
                  </a:cubicBezTo>
                  <a:cubicBezTo>
                    <a:pt x="525" y="292"/>
                    <a:pt x="525" y="292"/>
                    <a:pt x="524" y="293"/>
                  </a:cubicBezTo>
                  <a:cubicBezTo>
                    <a:pt x="522" y="296"/>
                    <a:pt x="518" y="300"/>
                    <a:pt x="517" y="302"/>
                  </a:cubicBezTo>
                  <a:cubicBezTo>
                    <a:pt x="516" y="303"/>
                    <a:pt x="514" y="304"/>
                    <a:pt x="513" y="305"/>
                  </a:cubicBezTo>
                  <a:cubicBezTo>
                    <a:pt x="512" y="306"/>
                    <a:pt x="512" y="307"/>
                    <a:pt x="511" y="308"/>
                  </a:cubicBezTo>
                  <a:cubicBezTo>
                    <a:pt x="510" y="309"/>
                    <a:pt x="507" y="312"/>
                    <a:pt x="508" y="311"/>
                  </a:cubicBezTo>
                  <a:cubicBezTo>
                    <a:pt x="506" y="312"/>
                    <a:pt x="504" y="314"/>
                    <a:pt x="504" y="316"/>
                  </a:cubicBezTo>
                  <a:cubicBezTo>
                    <a:pt x="503" y="315"/>
                    <a:pt x="501" y="319"/>
                    <a:pt x="500" y="318"/>
                  </a:cubicBezTo>
                  <a:cubicBezTo>
                    <a:pt x="499" y="320"/>
                    <a:pt x="500" y="321"/>
                    <a:pt x="498" y="322"/>
                  </a:cubicBezTo>
                  <a:cubicBezTo>
                    <a:pt x="497" y="322"/>
                    <a:pt x="496" y="322"/>
                    <a:pt x="494" y="323"/>
                  </a:cubicBezTo>
                  <a:cubicBezTo>
                    <a:pt x="493" y="325"/>
                    <a:pt x="492" y="326"/>
                    <a:pt x="491" y="328"/>
                  </a:cubicBezTo>
                  <a:cubicBezTo>
                    <a:pt x="490" y="330"/>
                    <a:pt x="488" y="331"/>
                    <a:pt x="485" y="333"/>
                  </a:cubicBezTo>
                  <a:cubicBezTo>
                    <a:pt x="486" y="333"/>
                    <a:pt x="486" y="333"/>
                    <a:pt x="486" y="334"/>
                  </a:cubicBezTo>
                  <a:cubicBezTo>
                    <a:pt x="483" y="337"/>
                    <a:pt x="481" y="340"/>
                    <a:pt x="478" y="340"/>
                  </a:cubicBezTo>
                  <a:cubicBezTo>
                    <a:pt x="478" y="342"/>
                    <a:pt x="475" y="343"/>
                    <a:pt x="473" y="344"/>
                  </a:cubicBezTo>
                  <a:cubicBezTo>
                    <a:pt x="471" y="345"/>
                    <a:pt x="468" y="350"/>
                    <a:pt x="467" y="348"/>
                  </a:cubicBezTo>
                  <a:cubicBezTo>
                    <a:pt x="466" y="349"/>
                    <a:pt x="467" y="350"/>
                    <a:pt x="466" y="350"/>
                  </a:cubicBezTo>
                  <a:cubicBezTo>
                    <a:pt x="466" y="350"/>
                    <a:pt x="464" y="350"/>
                    <a:pt x="464" y="351"/>
                  </a:cubicBezTo>
                  <a:cubicBezTo>
                    <a:pt x="464" y="353"/>
                    <a:pt x="458" y="355"/>
                    <a:pt x="457" y="356"/>
                  </a:cubicBezTo>
                  <a:cubicBezTo>
                    <a:pt x="452" y="357"/>
                    <a:pt x="450" y="362"/>
                    <a:pt x="445" y="364"/>
                  </a:cubicBezTo>
                  <a:cubicBezTo>
                    <a:pt x="444" y="363"/>
                    <a:pt x="444" y="363"/>
                    <a:pt x="443" y="363"/>
                  </a:cubicBezTo>
                  <a:cubicBezTo>
                    <a:pt x="444" y="364"/>
                    <a:pt x="445" y="364"/>
                    <a:pt x="444" y="365"/>
                  </a:cubicBezTo>
                  <a:cubicBezTo>
                    <a:pt x="442" y="366"/>
                    <a:pt x="441" y="366"/>
                    <a:pt x="439" y="366"/>
                  </a:cubicBezTo>
                  <a:cubicBezTo>
                    <a:pt x="440" y="367"/>
                    <a:pt x="441" y="367"/>
                    <a:pt x="439" y="368"/>
                  </a:cubicBezTo>
                  <a:cubicBezTo>
                    <a:pt x="438" y="368"/>
                    <a:pt x="433" y="369"/>
                    <a:pt x="433" y="370"/>
                  </a:cubicBezTo>
                  <a:cubicBezTo>
                    <a:pt x="430" y="372"/>
                    <a:pt x="427" y="373"/>
                    <a:pt x="425" y="374"/>
                  </a:cubicBezTo>
                  <a:cubicBezTo>
                    <a:pt x="422" y="375"/>
                    <a:pt x="420" y="376"/>
                    <a:pt x="418" y="377"/>
                  </a:cubicBezTo>
                  <a:cubicBezTo>
                    <a:pt x="417" y="376"/>
                    <a:pt x="413" y="379"/>
                    <a:pt x="410" y="379"/>
                  </a:cubicBezTo>
                  <a:cubicBezTo>
                    <a:pt x="409" y="380"/>
                    <a:pt x="408" y="379"/>
                    <a:pt x="406" y="379"/>
                  </a:cubicBezTo>
                  <a:cubicBezTo>
                    <a:pt x="405" y="379"/>
                    <a:pt x="402" y="381"/>
                    <a:pt x="400" y="381"/>
                  </a:cubicBezTo>
                  <a:cubicBezTo>
                    <a:pt x="395" y="382"/>
                    <a:pt x="393" y="383"/>
                    <a:pt x="388" y="384"/>
                  </a:cubicBezTo>
                  <a:cubicBezTo>
                    <a:pt x="388" y="384"/>
                    <a:pt x="390" y="384"/>
                    <a:pt x="389" y="383"/>
                  </a:cubicBezTo>
                  <a:cubicBezTo>
                    <a:pt x="388" y="384"/>
                    <a:pt x="388" y="385"/>
                    <a:pt x="386" y="385"/>
                  </a:cubicBezTo>
                  <a:cubicBezTo>
                    <a:pt x="385" y="385"/>
                    <a:pt x="380" y="387"/>
                    <a:pt x="381" y="385"/>
                  </a:cubicBezTo>
                  <a:cubicBezTo>
                    <a:pt x="379" y="385"/>
                    <a:pt x="379" y="387"/>
                    <a:pt x="377" y="387"/>
                  </a:cubicBezTo>
                  <a:cubicBezTo>
                    <a:pt x="376" y="388"/>
                    <a:pt x="376" y="387"/>
                    <a:pt x="374" y="387"/>
                  </a:cubicBezTo>
                  <a:cubicBezTo>
                    <a:pt x="374" y="388"/>
                    <a:pt x="373" y="388"/>
                    <a:pt x="371" y="388"/>
                  </a:cubicBezTo>
                  <a:cubicBezTo>
                    <a:pt x="371" y="388"/>
                    <a:pt x="371" y="388"/>
                    <a:pt x="371" y="388"/>
                  </a:cubicBezTo>
                  <a:cubicBezTo>
                    <a:pt x="368" y="389"/>
                    <a:pt x="366" y="389"/>
                    <a:pt x="364" y="389"/>
                  </a:cubicBezTo>
                  <a:cubicBezTo>
                    <a:pt x="362" y="389"/>
                    <a:pt x="361" y="388"/>
                    <a:pt x="358" y="389"/>
                  </a:cubicBezTo>
                  <a:cubicBezTo>
                    <a:pt x="358" y="389"/>
                    <a:pt x="358" y="390"/>
                    <a:pt x="356" y="390"/>
                  </a:cubicBezTo>
                  <a:cubicBezTo>
                    <a:pt x="357" y="389"/>
                    <a:pt x="352" y="389"/>
                    <a:pt x="351" y="389"/>
                  </a:cubicBezTo>
                  <a:cubicBezTo>
                    <a:pt x="350" y="390"/>
                    <a:pt x="353" y="388"/>
                    <a:pt x="353" y="390"/>
                  </a:cubicBezTo>
                  <a:cubicBezTo>
                    <a:pt x="351" y="390"/>
                    <a:pt x="350" y="389"/>
                    <a:pt x="350" y="390"/>
                  </a:cubicBezTo>
                  <a:cubicBezTo>
                    <a:pt x="349" y="390"/>
                    <a:pt x="350" y="389"/>
                    <a:pt x="348" y="389"/>
                  </a:cubicBezTo>
                  <a:cubicBezTo>
                    <a:pt x="348" y="390"/>
                    <a:pt x="348" y="391"/>
                    <a:pt x="347" y="391"/>
                  </a:cubicBezTo>
                  <a:cubicBezTo>
                    <a:pt x="347" y="390"/>
                    <a:pt x="346" y="390"/>
                    <a:pt x="346" y="389"/>
                  </a:cubicBezTo>
                  <a:cubicBezTo>
                    <a:pt x="344" y="390"/>
                    <a:pt x="342" y="390"/>
                    <a:pt x="340" y="390"/>
                  </a:cubicBezTo>
                  <a:cubicBezTo>
                    <a:pt x="339" y="390"/>
                    <a:pt x="338" y="390"/>
                    <a:pt x="337" y="390"/>
                  </a:cubicBezTo>
                  <a:cubicBezTo>
                    <a:pt x="336" y="390"/>
                    <a:pt x="335" y="390"/>
                    <a:pt x="333" y="390"/>
                  </a:cubicBezTo>
                  <a:cubicBezTo>
                    <a:pt x="331" y="390"/>
                    <a:pt x="329" y="390"/>
                    <a:pt x="326" y="390"/>
                  </a:cubicBezTo>
                  <a:cubicBezTo>
                    <a:pt x="324" y="390"/>
                    <a:pt x="321" y="390"/>
                    <a:pt x="318" y="390"/>
                  </a:cubicBezTo>
                  <a:cubicBezTo>
                    <a:pt x="316" y="390"/>
                    <a:pt x="313" y="389"/>
                    <a:pt x="311" y="388"/>
                  </a:cubicBezTo>
                  <a:cubicBezTo>
                    <a:pt x="309" y="388"/>
                    <a:pt x="308" y="388"/>
                    <a:pt x="307" y="388"/>
                  </a:cubicBezTo>
                  <a:cubicBezTo>
                    <a:pt x="305" y="388"/>
                    <a:pt x="304" y="388"/>
                    <a:pt x="303" y="388"/>
                  </a:cubicBezTo>
                  <a:cubicBezTo>
                    <a:pt x="300" y="387"/>
                    <a:pt x="298" y="387"/>
                    <a:pt x="296" y="387"/>
                  </a:cubicBezTo>
                  <a:cubicBezTo>
                    <a:pt x="293" y="386"/>
                    <a:pt x="291" y="386"/>
                    <a:pt x="288" y="386"/>
                  </a:cubicBezTo>
                  <a:cubicBezTo>
                    <a:pt x="287" y="385"/>
                    <a:pt x="286" y="384"/>
                    <a:pt x="284" y="384"/>
                  </a:cubicBezTo>
                  <a:cubicBezTo>
                    <a:pt x="285" y="385"/>
                    <a:pt x="284" y="385"/>
                    <a:pt x="284" y="385"/>
                  </a:cubicBezTo>
                  <a:cubicBezTo>
                    <a:pt x="283" y="384"/>
                    <a:pt x="283" y="384"/>
                    <a:pt x="282" y="383"/>
                  </a:cubicBezTo>
                  <a:cubicBezTo>
                    <a:pt x="281" y="383"/>
                    <a:pt x="281" y="383"/>
                    <a:pt x="280" y="383"/>
                  </a:cubicBezTo>
                  <a:cubicBezTo>
                    <a:pt x="279" y="382"/>
                    <a:pt x="278" y="382"/>
                    <a:pt x="276" y="382"/>
                  </a:cubicBezTo>
                  <a:cubicBezTo>
                    <a:pt x="275" y="382"/>
                    <a:pt x="273" y="382"/>
                    <a:pt x="272" y="380"/>
                  </a:cubicBezTo>
                  <a:cubicBezTo>
                    <a:pt x="270" y="381"/>
                    <a:pt x="269" y="380"/>
                    <a:pt x="267" y="380"/>
                  </a:cubicBezTo>
                  <a:cubicBezTo>
                    <a:pt x="265" y="379"/>
                    <a:pt x="264" y="379"/>
                    <a:pt x="262" y="378"/>
                  </a:cubicBezTo>
                  <a:cubicBezTo>
                    <a:pt x="260" y="377"/>
                    <a:pt x="258" y="377"/>
                    <a:pt x="257" y="376"/>
                  </a:cubicBezTo>
                  <a:cubicBezTo>
                    <a:pt x="255" y="376"/>
                    <a:pt x="254" y="376"/>
                    <a:pt x="252" y="376"/>
                  </a:cubicBezTo>
                  <a:cubicBezTo>
                    <a:pt x="254" y="377"/>
                    <a:pt x="255" y="375"/>
                    <a:pt x="256" y="377"/>
                  </a:cubicBezTo>
                  <a:cubicBezTo>
                    <a:pt x="254" y="378"/>
                    <a:pt x="252" y="377"/>
                    <a:pt x="250" y="376"/>
                  </a:cubicBezTo>
                  <a:cubicBezTo>
                    <a:pt x="248" y="376"/>
                    <a:pt x="246" y="375"/>
                    <a:pt x="243" y="374"/>
                  </a:cubicBezTo>
                  <a:cubicBezTo>
                    <a:pt x="243" y="374"/>
                    <a:pt x="243" y="374"/>
                    <a:pt x="243" y="375"/>
                  </a:cubicBezTo>
                  <a:cubicBezTo>
                    <a:pt x="241" y="375"/>
                    <a:pt x="236" y="373"/>
                    <a:pt x="236" y="371"/>
                  </a:cubicBezTo>
                  <a:cubicBezTo>
                    <a:pt x="234" y="371"/>
                    <a:pt x="232" y="370"/>
                    <a:pt x="230" y="368"/>
                  </a:cubicBezTo>
                  <a:cubicBezTo>
                    <a:pt x="229" y="368"/>
                    <a:pt x="227" y="367"/>
                    <a:pt x="226" y="366"/>
                  </a:cubicBezTo>
                  <a:cubicBezTo>
                    <a:pt x="225" y="365"/>
                    <a:pt x="224" y="365"/>
                    <a:pt x="223" y="364"/>
                  </a:cubicBezTo>
                  <a:cubicBezTo>
                    <a:pt x="223" y="363"/>
                    <a:pt x="222" y="363"/>
                    <a:pt x="222" y="363"/>
                  </a:cubicBezTo>
                  <a:cubicBezTo>
                    <a:pt x="222" y="363"/>
                    <a:pt x="222" y="362"/>
                    <a:pt x="222" y="361"/>
                  </a:cubicBezTo>
                  <a:cubicBezTo>
                    <a:pt x="221" y="362"/>
                    <a:pt x="219" y="361"/>
                    <a:pt x="218" y="360"/>
                  </a:cubicBezTo>
                  <a:cubicBezTo>
                    <a:pt x="217" y="359"/>
                    <a:pt x="215" y="357"/>
                    <a:pt x="214" y="358"/>
                  </a:cubicBezTo>
                  <a:cubicBezTo>
                    <a:pt x="213" y="355"/>
                    <a:pt x="209" y="354"/>
                    <a:pt x="208" y="351"/>
                  </a:cubicBezTo>
                  <a:cubicBezTo>
                    <a:pt x="206" y="352"/>
                    <a:pt x="203" y="349"/>
                    <a:pt x="201" y="348"/>
                  </a:cubicBezTo>
                  <a:cubicBezTo>
                    <a:pt x="201" y="348"/>
                    <a:pt x="201" y="349"/>
                    <a:pt x="201" y="349"/>
                  </a:cubicBezTo>
                  <a:cubicBezTo>
                    <a:pt x="200" y="348"/>
                    <a:pt x="200" y="349"/>
                    <a:pt x="199" y="349"/>
                  </a:cubicBezTo>
                  <a:cubicBezTo>
                    <a:pt x="196" y="347"/>
                    <a:pt x="197" y="346"/>
                    <a:pt x="195" y="345"/>
                  </a:cubicBezTo>
                  <a:cubicBezTo>
                    <a:pt x="196" y="345"/>
                    <a:pt x="197" y="344"/>
                    <a:pt x="196" y="344"/>
                  </a:cubicBezTo>
                  <a:cubicBezTo>
                    <a:pt x="195" y="345"/>
                    <a:pt x="194" y="345"/>
                    <a:pt x="193" y="344"/>
                  </a:cubicBezTo>
                  <a:cubicBezTo>
                    <a:pt x="192" y="344"/>
                    <a:pt x="191" y="343"/>
                    <a:pt x="191" y="343"/>
                  </a:cubicBezTo>
                  <a:cubicBezTo>
                    <a:pt x="190" y="342"/>
                    <a:pt x="189" y="341"/>
                    <a:pt x="189" y="341"/>
                  </a:cubicBezTo>
                  <a:cubicBezTo>
                    <a:pt x="189" y="342"/>
                    <a:pt x="188" y="339"/>
                    <a:pt x="187" y="340"/>
                  </a:cubicBezTo>
                  <a:cubicBezTo>
                    <a:pt x="186" y="340"/>
                    <a:pt x="187" y="341"/>
                    <a:pt x="187" y="342"/>
                  </a:cubicBezTo>
                  <a:cubicBezTo>
                    <a:pt x="188" y="342"/>
                    <a:pt x="188" y="342"/>
                    <a:pt x="189" y="342"/>
                  </a:cubicBezTo>
                  <a:cubicBezTo>
                    <a:pt x="190" y="344"/>
                    <a:pt x="190" y="345"/>
                    <a:pt x="191" y="347"/>
                  </a:cubicBezTo>
                  <a:cubicBezTo>
                    <a:pt x="190" y="346"/>
                    <a:pt x="189" y="345"/>
                    <a:pt x="189" y="346"/>
                  </a:cubicBezTo>
                  <a:cubicBezTo>
                    <a:pt x="192" y="349"/>
                    <a:pt x="193" y="349"/>
                    <a:pt x="196" y="352"/>
                  </a:cubicBezTo>
                  <a:cubicBezTo>
                    <a:pt x="196" y="353"/>
                    <a:pt x="197" y="353"/>
                    <a:pt x="197" y="354"/>
                  </a:cubicBezTo>
                  <a:cubicBezTo>
                    <a:pt x="198" y="355"/>
                    <a:pt x="199" y="355"/>
                    <a:pt x="201" y="356"/>
                  </a:cubicBezTo>
                  <a:cubicBezTo>
                    <a:pt x="201" y="357"/>
                    <a:pt x="202" y="358"/>
                    <a:pt x="204" y="359"/>
                  </a:cubicBezTo>
                  <a:cubicBezTo>
                    <a:pt x="205" y="361"/>
                    <a:pt x="207" y="362"/>
                    <a:pt x="208" y="363"/>
                  </a:cubicBezTo>
                  <a:cubicBezTo>
                    <a:pt x="210" y="364"/>
                    <a:pt x="213" y="365"/>
                    <a:pt x="213" y="367"/>
                  </a:cubicBezTo>
                  <a:cubicBezTo>
                    <a:pt x="214" y="368"/>
                    <a:pt x="214" y="367"/>
                    <a:pt x="215" y="367"/>
                  </a:cubicBezTo>
                  <a:cubicBezTo>
                    <a:pt x="216" y="368"/>
                    <a:pt x="214" y="369"/>
                    <a:pt x="215" y="369"/>
                  </a:cubicBezTo>
                  <a:cubicBezTo>
                    <a:pt x="216" y="369"/>
                    <a:pt x="217" y="370"/>
                    <a:pt x="218" y="370"/>
                  </a:cubicBezTo>
                  <a:cubicBezTo>
                    <a:pt x="218" y="371"/>
                    <a:pt x="221" y="372"/>
                    <a:pt x="221" y="374"/>
                  </a:cubicBezTo>
                  <a:cubicBezTo>
                    <a:pt x="219" y="373"/>
                    <a:pt x="216" y="372"/>
                    <a:pt x="217" y="374"/>
                  </a:cubicBezTo>
                  <a:cubicBezTo>
                    <a:pt x="221" y="373"/>
                    <a:pt x="227" y="377"/>
                    <a:pt x="227" y="381"/>
                  </a:cubicBezTo>
                  <a:cubicBezTo>
                    <a:pt x="229" y="381"/>
                    <a:pt x="227" y="379"/>
                    <a:pt x="228" y="380"/>
                  </a:cubicBezTo>
                  <a:cubicBezTo>
                    <a:pt x="229" y="381"/>
                    <a:pt x="230" y="382"/>
                    <a:pt x="230" y="383"/>
                  </a:cubicBezTo>
                  <a:cubicBezTo>
                    <a:pt x="229" y="383"/>
                    <a:pt x="228" y="383"/>
                    <a:pt x="228" y="383"/>
                  </a:cubicBezTo>
                  <a:cubicBezTo>
                    <a:pt x="226" y="385"/>
                    <a:pt x="230" y="386"/>
                    <a:pt x="233" y="388"/>
                  </a:cubicBezTo>
                  <a:cubicBezTo>
                    <a:pt x="231" y="389"/>
                    <a:pt x="230" y="388"/>
                    <a:pt x="228" y="387"/>
                  </a:cubicBezTo>
                  <a:cubicBezTo>
                    <a:pt x="226" y="386"/>
                    <a:pt x="224" y="385"/>
                    <a:pt x="222" y="383"/>
                  </a:cubicBezTo>
                  <a:cubicBezTo>
                    <a:pt x="221" y="384"/>
                    <a:pt x="222" y="384"/>
                    <a:pt x="223" y="385"/>
                  </a:cubicBezTo>
                  <a:cubicBezTo>
                    <a:pt x="221" y="385"/>
                    <a:pt x="219" y="384"/>
                    <a:pt x="217" y="382"/>
                  </a:cubicBezTo>
                  <a:cubicBezTo>
                    <a:pt x="215" y="381"/>
                    <a:pt x="214" y="379"/>
                    <a:pt x="212" y="380"/>
                  </a:cubicBezTo>
                  <a:cubicBezTo>
                    <a:pt x="213" y="380"/>
                    <a:pt x="214" y="381"/>
                    <a:pt x="215" y="383"/>
                  </a:cubicBezTo>
                  <a:cubicBezTo>
                    <a:pt x="211" y="380"/>
                    <a:pt x="208" y="378"/>
                    <a:pt x="205" y="376"/>
                  </a:cubicBezTo>
                  <a:cubicBezTo>
                    <a:pt x="203" y="374"/>
                    <a:pt x="200" y="372"/>
                    <a:pt x="196" y="369"/>
                  </a:cubicBezTo>
                  <a:cubicBezTo>
                    <a:pt x="196" y="369"/>
                    <a:pt x="197" y="369"/>
                    <a:pt x="197" y="369"/>
                  </a:cubicBezTo>
                  <a:cubicBezTo>
                    <a:pt x="195" y="368"/>
                    <a:pt x="194" y="368"/>
                    <a:pt x="192" y="367"/>
                  </a:cubicBezTo>
                  <a:cubicBezTo>
                    <a:pt x="192" y="366"/>
                    <a:pt x="192" y="366"/>
                    <a:pt x="192" y="365"/>
                  </a:cubicBezTo>
                  <a:cubicBezTo>
                    <a:pt x="192" y="366"/>
                    <a:pt x="191" y="365"/>
                    <a:pt x="191" y="365"/>
                  </a:cubicBezTo>
                  <a:cubicBezTo>
                    <a:pt x="190" y="365"/>
                    <a:pt x="192" y="366"/>
                    <a:pt x="191" y="367"/>
                  </a:cubicBezTo>
                  <a:cubicBezTo>
                    <a:pt x="190" y="366"/>
                    <a:pt x="188" y="365"/>
                    <a:pt x="187" y="364"/>
                  </a:cubicBezTo>
                  <a:cubicBezTo>
                    <a:pt x="185" y="362"/>
                    <a:pt x="184" y="361"/>
                    <a:pt x="182" y="360"/>
                  </a:cubicBezTo>
                  <a:cubicBezTo>
                    <a:pt x="181" y="358"/>
                    <a:pt x="179" y="357"/>
                    <a:pt x="179" y="355"/>
                  </a:cubicBezTo>
                  <a:cubicBezTo>
                    <a:pt x="177" y="356"/>
                    <a:pt x="178" y="357"/>
                    <a:pt x="176" y="356"/>
                  </a:cubicBezTo>
                  <a:cubicBezTo>
                    <a:pt x="176" y="354"/>
                    <a:pt x="175" y="352"/>
                    <a:pt x="178" y="353"/>
                  </a:cubicBezTo>
                  <a:cubicBezTo>
                    <a:pt x="178" y="353"/>
                    <a:pt x="178" y="352"/>
                    <a:pt x="178" y="352"/>
                  </a:cubicBezTo>
                  <a:cubicBezTo>
                    <a:pt x="177" y="353"/>
                    <a:pt x="175" y="350"/>
                    <a:pt x="173" y="349"/>
                  </a:cubicBezTo>
                  <a:cubicBezTo>
                    <a:pt x="172" y="350"/>
                    <a:pt x="169" y="347"/>
                    <a:pt x="170" y="346"/>
                  </a:cubicBezTo>
                  <a:cubicBezTo>
                    <a:pt x="169" y="347"/>
                    <a:pt x="168" y="346"/>
                    <a:pt x="167" y="345"/>
                  </a:cubicBezTo>
                  <a:cubicBezTo>
                    <a:pt x="167" y="342"/>
                    <a:pt x="169" y="345"/>
                    <a:pt x="169" y="344"/>
                  </a:cubicBezTo>
                  <a:cubicBezTo>
                    <a:pt x="168" y="343"/>
                    <a:pt x="167" y="341"/>
                    <a:pt x="166" y="341"/>
                  </a:cubicBezTo>
                  <a:cubicBezTo>
                    <a:pt x="168" y="344"/>
                    <a:pt x="164" y="339"/>
                    <a:pt x="165" y="342"/>
                  </a:cubicBezTo>
                  <a:cubicBezTo>
                    <a:pt x="165" y="343"/>
                    <a:pt x="165" y="342"/>
                    <a:pt x="167" y="343"/>
                  </a:cubicBezTo>
                  <a:cubicBezTo>
                    <a:pt x="166" y="344"/>
                    <a:pt x="165" y="344"/>
                    <a:pt x="164" y="343"/>
                  </a:cubicBezTo>
                  <a:cubicBezTo>
                    <a:pt x="163" y="341"/>
                    <a:pt x="164" y="340"/>
                    <a:pt x="164" y="340"/>
                  </a:cubicBezTo>
                  <a:cubicBezTo>
                    <a:pt x="163" y="339"/>
                    <a:pt x="162" y="336"/>
                    <a:pt x="160" y="336"/>
                  </a:cubicBezTo>
                  <a:cubicBezTo>
                    <a:pt x="162" y="337"/>
                    <a:pt x="162" y="338"/>
                    <a:pt x="163" y="339"/>
                  </a:cubicBezTo>
                  <a:cubicBezTo>
                    <a:pt x="163" y="340"/>
                    <a:pt x="163" y="341"/>
                    <a:pt x="162" y="341"/>
                  </a:cubicBezTo>
                  <a:cubicBezTo>
                    <a:pt x="161" y="339"/>
                    <a:pt x="163" y="340"/>
                    <a:pt x="162" y="339"/>
                  </a:cubicBezTo>
                  <a:cubicBezTo>
                    <a:pt x="161" y="338"/>
                    <a:pt x="158" y="336"/>
                    <a:pt x="160" y="335"/>
                  </a:cubicBezTo>
                  <a:cubicBezTo>
                    <a:pt x="158" y="334"/>
                    <a:pt x="158" y="335"/>
                    <a:pt x="158" y="336"/>
                  </a:cubicBezTo>
                  <a:cubicBezTo>
                    <a:pt x="156" y="334"/>
                    <a:pt x="157" y="334"/>
                    <a:pt x="158" y="334"/>
                  </a:cubicBezTo>
                  <a:cubicBezTo>
                    <a:pt x="157" y="333"/>
                    <a:pt x="158" y="333"/>
                    <a:pt x="157" y="332"/>
                  </a:cubicBezTo>
                  <a:cubicBezTo>
                    <a:pt x="156" y="332"/>
                    <a:pt x="157" y="334"/>
                    <a:pt x="156" y="334"/>
                  </a:cubicBezTo>
                  <a:cubicBezTo>
                    <a:pt x="155" y="333"/>
                    <a:pt x="156" y="332"/>
                    <a:pt x="156" y="332"/>
                  </a:cubicBezTo>
                  <a:cubicBezTo>
                    <a:pt x="154" y="330"/>
                    <a:pt x="153" y="330"/>
                    <a:pt x="152" y="328"/>
                  </a:cubicBezTo>
                  <a:cubicBezTo>
                    <a:pt x="152" y="326"/>
                    <a:pt x="149" y="325"/>
                    <a:pt x="150" y="322"/>
                  </a:cubicBezTo>
                  <a:cubicBezTo>
                    <a:pt x="149" y="323"/>
                    <a:pt x="149" y="324"/>
                    <a:pt x="148" y="323"/>
                  </a:cubicBezTo>
                  <a:cubicBezTo>
                    <a:pt x="148" y="322"/>
                    <a:pt x="149" y="322"/>
                    <a:pt x="148" y="321"/>
                  </a:cubicBezTo>
                  <a:cubicBezTo>
                    <a:pt x="148" y="321"/>
                    <a:pt x="147" y="322"/>
                    <a:pt x="147" y="321"/>
                  </a:cubicBezTo>
                  <a:cubicBezTo>
                    <a:pt x="147" y="321"/>
                    <a:pt x="147" y="320"/>
                    <a:pt x="146" y="320"/>
                  </a:cubicBezTo>
                  <a:cubicBezTo>
                    <a:pt x="147" y="320"/>
                    <a:pt x="147" y="321"/>
                    <a:pt x="148" y="320"/>
                  </a:cubicBezTo>
                  <a:cubicBezTo>
                    <a:pt x="143" y="315"/>
                    <a:pt x="142" y="314"/>
                    <a:pt x="142" y="309"/>
                  </a:cubicBezTo>
                  <a:cubicBezTo>
                    <a:pt x="140" y="309"/>
                    <a:pt x="139" y="306"/>
                    <a:pt x="139" y="305"/>
                  </a:cubicBezTo>
                  <a:cubicBezTo>
                    <a:pt x="138" y="306"/>
                    <a:pt x="137" y="305"/>
                    <a:pt x="137" y="305"/>
                  </a:cubicBezTo>
                  <a:cubicBezTo>
                    <a:pt x="138" y="307"/>
                    <a:pt x="137" y="306"/>
                    <a:pt x="136" y="307"/>
                  </a:cubicBezTo>
                  <a:cubicBezTo>
                    <a:pt x="137" y="308"/>
                    <a:pt x="138" y="309"/>
                    <a:pt x="138" y="311"/>
                  </a:cubicBezTo>
                  <a:cubicBezTo>
                    <a:pt x="139" y="310"/>
                    <a:pt x="140" y="312"/>
                    <a:pt x="141" y="313"/>
                  </a:cubicBezTo>
                  <a:cubicBezTo>
                    <a:pt x="140" y="313"/>
                    <a:pt x="141" y="315"/>
                    <a:pt x="141" y="315"/>
                  </a:cubicBezTo>
                  <a:cubicBezTo>
                    <a:pt x="141" y="315"/>
                    <a:pt x="144" y="318"/>
                    <a:pt x="144" y="319"/>
                  </a:cubicBezTo>
                  <a:cubicBezTo>
                    <a:pt x="143" y="319"/>
                    <a:pt x="142" y="315"/>
                    <a:pt x="141" y="317"/>
                  </a:cubicBezTo>
                  <a:cubicBezTo>
                    <a:pt x="143" y="319"/>
                    <a:pt x="142" y="319"/>
                    <a:pt x="141" y="318"/>
                  </a:cubicBezTo>
                  <a:cubicBezTo>
                    <a:pt x="144" y="324"/>
                    <a:pt x="144" y="324"/>
                    <a:pt x="148" y="328"/>
                  </a:cubicBezTo>
                  <a:cubicBezTo>
                    <a:pt x="148" y="329"/>
                    <a:pt x="146" y="328"/>
                    <a:pt x="146" y="329"/>
                  </a:cubicBezTo>
                  <a:cubicBezTo>
                    <a:pt x="148" y="329"/>
                    <a:pt x="149" y="333"/>
                    <a:pt x="150" y="335"/>
                  </a:cubicBezTo>
                  <a:cubicBezTo>
                    <a:pt x="150" y="335"/>
                    <a:pt x="149" y="333"/>
                    <a:pt x="149" y="334"/>
                  </a:cubicBezTo>
                  <a:cubicBezTo>
                    <a:pt x="149" y="335"/>
                    <a:pt x="150" y="335"/>
                    <a:pt x="150" y="336"/>
                  </a:cubicBezTo>
                  <a:cubicBezTo>
                    <a:pt x="149" y="335"/>
                    <a:pt x="149" y="336"/>
                    <a:pt x="149" y="337"/>
                  </a:cubicBezTo>
                  <a:cubicBezTo>
                    <a:pt x="151" y="337"/>
                    <a:pt x="151" y="336"/>
                    <a:pt x="151" y="336"/>
                  </a:cubicBezTo>
                  <a:cubicBezTo>
                    <a:pt x="153" y="338"/>
                    <a:pt x="155" y="341"/>
                    <a:pt x="156" y="343"/>
                  </a:cubicBezTo>
                  <a:cubicBezTo>
                    <a:pt x="157" y="346"/>
                    <a:pt x="159" y="348"/>
                    <a:pt x="158" y="350"/>
                  </a:cubicBezTo>
                  <a:cubicBezTo>
                    <a:pt x="157" y="347"/>
                    <a:pt x="154" y="347"/>
                    <a:pt x="154" y="344"/>
                  </a:cubicBezTo>
                  <a:cubicBezTo>
                    <a:pt x="153" y="345"/>
                    <a:pt x="152" y="344"/>
                    <a:pt x="152" y="345"/>
                  </a:cubicBezTo>
                  <a:cubicBezTo>
                    <a:pt x="154" y="348"/>
                    <a:pt x="156" y="349"/>
                    <a:pt x="158" y="353"/>
                  </a:cubicBezTo>
                  <a:cubicBezTo>
                    <a:pt x="157" y="353"/>
                    <a:pt x="157" y="353"/>
                    <a:pt x="158" y="354"/>
                  </a:cubicBezTo>
                  <a:cubicBezTo>
                    <a:pt x="158" y="354"/>
                    <a:pt x="158" y="353"/>
                    <a:pt x="159" y="354"/>
                  </a:cubicBezTo>
                  <a:cubicBezTo>
                    <a:pt x="158" y="354"/>
                    <a:pt x="158" y="354"/>
                    <a:pt x="159" y="355"/>
                  </a:cubicBezTo>
                  <a:cubicBezTo>
                    <a:pt x="159" y="355"/>
                    <a:pt x="161" y="356"/>
                    <a:pt x="161" y="357"/>
                  </a:cubicBezTo>
                  <a:cubicBezTo>
                    <a:pt x="158" y="355"/>
                    <a:pt x="159" y="358"/>
                    <a:pt x="157" y="357"/>
                  </a:cubicBezTo>
                  <a:cubicBezTo>
                    <a:pt x="156" y="355"/>
                    <a:pt x="158" y="354"/>
                    <a:pt x="156" y="354"/>
                  </a:cubicBezTo>
                  <a:cubicBezTo>
                    <a:pt x="157" y="355"/>
                    <a:pt x="155" y="354"/>
                    <a:pt x="156" y="356"/>
                  </a:cubicBezTo>
                  <a:cubicBezTo>
                    <a:pt x="156" y="355"/>
                    <a:pt x="153" y="354"/>
                    <a:pt x="153" y="353"/>
                  </a:cubicBezTo>
                  <a:cubicBezTo>
                    <a:pt x="155" y="353"/>
                    <a:pt x="154" y="352"/>
                    <a:pt x="154" y="351"/>
                  </a:cubicBezTo>
                  <a:cubicBezTo>
                    <a:pt x="154" y="352"/>
                    <a:pt x="153" y="352"/>
                    <a:pt x="152" y="353"/>
                  </a:cubicBezTo>
                  <a:cubicBezTo>
                    <a:pt x="151" y="352"/>
                    <a:pt x="150" y="350"/>
                    <a:pt x="149" y="350"/>
                  </a:cubicBezTo>
                  <a:cubicBezTo>
                    <a:pt x="149" y="349"/>
                    <a:pt x="148" y="348"/>
                    <a:pt x="148" y="347"/>
                  </a:cubicBezTo>
                  <a:cubicBezTo>
                    <a:pt x="149" y="348"/>
                    <a:pt x="149" y="347"/>
                    <a:pt x="150" y="347"/>
                  </a:cubicBezTo>
                  <a:cubicBezTo>
                    <a:pt x="149" y="345"/>
                    <a:pt x="149" y="348"/>
                    <a:pt x="148" y="346"/>
                  </a:cubicBezTo>
                  <a:cubicBezTo>
                    <a:pt x="148" y="346"/>
                    <a:pt x="147" y="345"/>
                    <a:pt x="146" y="345"/>
                  </a:cubicBezTo>
                  <a:cubicBezTo>
                    <a:pt x="147" y="346"/>
                    <a:pt x="148" y="346"/>
                    <a:pt x="148" y="347"/>
                  </a:cubicBezTo>
                  <a:cubicBezTo>
                    <a:pt x="147" y="346"/>
                    <a:pt x="146" y="346"/>
                    <a:pt x="145" y="345"/>
                  </a:cubicBezTo>
                  <a:cubicBezTo>
                    <a:pt x="146" y="344"/>
                    <a:pt x="145" y="343"/>
                    <a:pt x="146" y="342"/>
                  </a:cubicBezTo>
                  <a:cubicBezTo>
                    <a:pt x="147" y="344"/>
                    <a:pt x="147" y="342"/>
                    <a:pt x="147" y="342"/>
                  </a:cubicBezTo>
                  <a:cubicBezTo>
                    <a:pt x="146" y="342"/>
                    <a:pt x="144" y="339"/>
                    <a:pt x="145" y="341"/>
                  </a:cubicBezTo>
                  <a:cubicBezTo>
                    <a:pt x="145" y="341"/>
                    <a:pt x="146" y="342"/>
                    <a:pt x="146" y="342"/>
                  </a:cubicBezTo>
                  <a:cubicBezTo>
                    <a:pt x="145" y="341"/>
                    <a:pt x="145" y="343"/>
                    <a:pt x="144" y="342"/>
                  </a:cubicBezTo>
                  <a:cubicBezTo>
                    <a:pt x="144" y="341"/>
                    <a:pt x="143" y="340"/>
                    <a:pt x="143" y="339"/>
                  </a:cubicBezTo>
                  <a:cubicBezTo>
                    <a:pt x="143" y="339"/>
                    <a:pt x="144" y="340"/>
                    <a:pt x="145" y="340"/>
                  </a:cubicBezTo>
                  <a:cubicBezTo>
                    <a:pt x="144" y="338"/>
                    <a:pt x="140" y="337"/>
                    <a:pt x="141" y="335"/>
                  </a:cubicBezTo>
                  <a:cubicBezTo>
                    <a:pt x="142" y="336"/>
                    <a:pt x="143" y="338"/>
                    <a:pt x="143" y="337"/>
                  </a:cubicBezTo>
                  <a:cubicBezTo>
                    <a:pt x="143" y="335"/>
                    <a:pt x="141" y="334"/>
                    <a:pt x="140" y="332"/>
                  </a:cubicBezTo>
                  <a:cubicBezTo>
                    <a:pt x="140" y="332"/>
                    <a:pt x="139" y="332"/>
                    <a:pt x="139" y="332"/>
                  </a:cubicBezTo>
                  <a:cubicBezTo>
                    <a:pt x="139" y="331"/>
                    <a:pt x="138" y="329"/>
                    <a:pt x="137" y="328"/>
                  </a:cubicBezTo>
                  <a:cubicBezTo>
                    <a:pt x="137" y="327"/>
                    <a:pt x="138" y="328"/>
                    <a:pt x="138" y="327"/>
                  </a:cubicBezTo>
                  <a:cubicBezTo>
                    <a:pt x="137" y="327"/>
                    <a:pt x="135" y="324"/>
                    <a:pt x="135" y="325"/>
                  </a:cubicBezTo>
                  <a:cubicBezTo>
                    <a:pt x="135" y="325"/>
                    <a:pt x="136" y="326"/>
                    <a:pt x="135" y="326"/>
                  </a:cubicBezTo>
                  <a:cubicBezTo>
                    <a:pt x="134" y="325"/>
                    <a:pt x="135" y="325"/>
                    <a:pt x="133" y="323"/>
                  </a:cubicBezTo>
                  <a:cubicBezTo>
                    <a:pt x="132" y="323"/>
                    <a:pt x="134" y="325"/>
                    <a:pt x="134" y="326"/>
                  </a:cubicBezTo>
                  <a:cubicBezTo>
                    <a:pt x="132" y="323"/>
                    <a:pt x="133" y="326"/>
                    <a:pt x="133" y="326"/>
                  </a:cubicBezTo>
                  <a:cubicBezTo>
                    <a:pt x="131" y="326"/>
                    <a:pt x="132" y="323"/>
                    <a:pt x="132" y="323"/>
                  </a:cubicBezTo>
                  <a:cubicBezTo>
                    <a:pt x="131" y="324"/>
                    <a:pt x="129" y="323"/>
                    <a:pt x="130" y="325"/>
                  </a:cubicBezTo>
                  <a:cubicBezTo>
                    <a:pt x="132" y="325"/>
                    <a:pt x="131" y="327"/>
                    <a:pt x="133" y="328"/>
                  </a:cubicBezTo>
                  <a:cubicBezTo>
                    <a:pt x="133" y="328"/>
                    <a:pt x="132" y="329"/>
                    <a:pt x="133" y="329"/>
                  </a:cubicBezTo>
                  <a:cubicBezTo>
                    <a:pt x="134" y="330"/>
                    <a:pt x="133" y="328"/>
                    <a:pt x="135" y="329"/>
                  </a:cubicBezTo>
                  <a:cubicBezTo>
                    <a:pt x="137" y="334"/>
                    <a:pt x="133" y="333"/>
                    <a:pt x="131" y="329"/>
                  </a:cubicBezTo>
                  <a:cubicBezTo>
                    <a:pt x="132" y="331"/>
                    <a:pt x="132" y="331"/>
                    <a:pt x="133" y="332"/>
                  </a:cubicBezTo>
                  <a:cubicBezTo>
                    <a:pt x="131" y="331"/>
                    <a:pt x="133" y="334"/>
                    <a:pt x="133" y="335"/>
                  </a:cubicBezTo>
                  <a:cubicBezTo>
                    <a:pt x="132" y="334"/>
                    <a:pt x="130" y="330"/>
                    <a:pt x="129" y="330"/>
                  </a:cubicBezTo>
                  <a:cubicBezTo>
                    <a:pt x="131" y="333"/>
                    <a:pt x="133" y="336"/>
                    <a:pt x="134" y="337"/>
                  </a:cubicBezTo>
                  <a:cubicBezTo>
                    <a:pt x="133" y="337"/>
                    <a:pt x="131" y="336"/>
                    <a:pt x="130" y="334"/>
                  </a:cubicBezTo>
                  <a:cubicBezTo>
                    <a:pt x="129" y="332"/>
                    <a:pt x="128" y="331"/>
                    <a:pt x="126" y="329"/>
                  </a:cubicBezTo>
                  <a:cubicBezTo>
                    <a:pt x="127" y="329"/>
                    <a:pt x="127" y="328"/>
                    <a:pt x="126" y="327"/>
                  </a:cubicBezTo>
                  <a:cubicBezTo>
                    <a:pt x="125" y="327"/>
                    <a:pt x="124" y="324"/>
                    <a:pt x="122" y="323"/>
                  </a:cubicBezTo>
                  <a:cubicBezTo>
                    <a:pt x="123" y="322"/>
                    <a:pt x="121" y="319"/>
                    <a:pt x="120" y="318"/>
                  </a:cubicBezTo>
                  <a:cubicBezTo>
                    <a:pt x="120" y="319"/>
                    <a:pt x="119" y="320"/>
                    <a:pt x="120" y="321"/>
                  </a:cubicBezTo>
                  <a:cubicBezTo>
                    <a:pt x="119" y="320"/>
                    <a:pt x="121" y="320"/>
                    <a:pt x="121" y="321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122" y="324"/>
                    <a:pt x="124" y="325"/>
                    <a:pt x="123" y="327"/>
                  </a:cubicBezTo>
                  <a:cubicBezTo>
                    <a:pt x="124" y="326"/>
                    <a:pt x="124" y="326"/>
                    <a:pt x="124" y="325"/>
                  </a:cubicBezTo>
                  <a:cubicBezTo>
                    <a:pt x="127" y="331"/>
                    <a:pt x="128" y="333"/>
                    <a:pt x="130" y="336"/>
                  </a:cubicBezTo>
                  <a:cubicBezTo>
                    <a:pt x="133" y="338"/>
                    <a:pt x="137" y="343"/>
                    <a:pt x="138" y="346"/>
                  </a:cubicBezTo>
                  <a:cubicBezTo>
                    <a:pt x="138" y="346"/>
                    <a:pt x="138" y="345"/>
                    <a:pt x="138" y="346"/>
                  </a:cubicBezTo>
                  <a:cubicBezTo>
                    <a:pt x="138" y="347"/>
                    <a:pt x="140" y="348"/>
                    <a:pt x="142" y="350"/>
                  </a:cubicBezTo>
                  <a:cubicBezTo>
                    <a:pt x="141" y="350"/>
                    <a:pt x="141" y="351"/>
                    <a:pt x="142" y="352"/>
                  </a:cubicBezTo>
                  <a:cubicBezTo>
                    <a:pt x="143" y="350"/>
                    <a:pt x="144" y="354"/>
                    <a:pt x="144" y="354"/>
                  </a:cubicBezTo>
                  <a:cubicBezTo>
                    <a:pt x="144" y="354"/>
                    <a:pt x="145" y="354"/>
                    <a:pt x="145" y="354"/>
                  </a:cubicBezTo>
                  <a:cubicBezTo>
                    <a:pt x="145" y="355"/>
                    <a:pt x="142" y="353"/>
                    <a:pt x="143" y="354"/>
                  </a:cubicBezTo>
                  <a:cubicBezTo>
                    <a:pt x="144" y="354"/>
                    <a:pt x="145" y="356"/>
                    <a:pt x="145" y="356"/>
                  </a:cubicBezTo>
                  <a:cubicBezTo>
                    <a:pt x="145" y="355"/>
                    <a:pt x="145" y="354"/>
                    <a:pt x="145" y="354"/>
                  </a:cubicBezTo>
                  <a:cubicBezTo>
                    <a:pt x="149" y="357"/>
                    <a:pt x="149" y="357"/>
                    <a:pt x="149" y="357"/>
                  </a:cubicBezTo>
                  <a:cubicBezTo>
                    <a:pt x="149" y="356"/>
                    <a:pt x="150" y="356"/>
                    <a:pt x="149" y="354"/>
                  </a:cubicBezTo>
                  <a:cubicBezTo>
                    <a:pt x="148" y="355"/>
                    <a:pt x="149" y="356"/>
                    <a:pt x="148" y="356"/>
                  </a:cubicBezTo>
                  <a:cubicBezTo>
                    <a:pt x="147" y="355"/>
                    <a:pt x="145" y="352"/>
                    <a:pt x="146" y="352"/>
                  </a:cubicBezTo>
                  <a:cubicBezTo>
                    <a:pt x="145" y="352"/>
                    <a:pt x="142" y="346"/>
                    <a:pt x="143" y="349"/>
                  </a:cubicBezTo>
                  <a:cubicBezTo>
                    <a:pt x="142" y="348"/>
                    <a:pt x="141" y="347"/>
                    <a:pt x="141" y="347"/>
                  </a:cubicBezTo>
                  <a:cubicBezTo>
                    <a:pt x="142" y="346"/>
                    <a:pt x="143" y="346"/>
                    <a:pt x="143" y="346"/>
                  </a:cubicBezTo>
                  <a:cubicBezTo>
                    <a:pt x="142" y="344"/>
                    <a:pt x="142" y="343"/>
                    <a:pt x="142" y="342"/>
                  </a:cubicBezTo>
                  <a:cubicBezTo>
                    <a:pt x="142" y="343"/>
                    <a:pt x="142" y="342"/>
                    <a:pt x="143" y="343"/>
                  </a:cubicBezTo>
                  <a:cubicBezTo>
                    <a:pt x="144" y="344"/>
                    <a:pt x="145" y="344"/>
                    <a:pt x="145" y="345"/>
                  </a:cubicBezTo>
                  <a:cubicBezTo>
                    <a:pt x="144" y="345"/>
                    <a:pt x="143" y="343"/>
                    <a:pt x="143" y="344"/>
                  </a:cubicBezTo>
                  <a:cubicBezTo>
                    <a:pt x="144" y="345"/>
                    <a:pt x="144" y="346"/>
                    <a:pt x="145" y="348"/>
                  </a:cubicBezTo>
                  <a:cubicBezTo>
                    <a:pt x="146" y="347"/>
                    <a:pt x="148" y="349"/>
                    <a:pt x="150" y="351"/>
                  </a:cubicBezTo>
                  <a:cubicBezTo>
                    <a:pt x="151" y="352"/>
                    <a:pt x="152" y="354"/>
                    <a:pt x="151" y="354"/>
                  </a:cubicBezTo>
                  <a:cubicBezTo>
                    <a:pt x="153" y="355"/>
                    <a:pt x="154" y="356"/>
                    <a:pt x="153" y="354"/>
                  </a:cubicBezTo>
                  <a:cubicBezTo>
                    <a:pt x="154" y="356"/>
                    <a:pt x="157" y="359"/>
                    <a:pt x="157" y="357"/>
                  </a:cubicBezTo>
                  <a:cubicBezTo>
                    <a:pt x="157" y="358"/>
                    <a:pt x="158" y="359"/>
                    <a:pt x="158" y="359"/>
                  </a:cubicBezTo>
                  <a:cubicBezTo>
                    <a:pt x="157" y="360"/>
                    <a:pt x="155" y="357"/>
                    <a:pt x="155" y="358"/>
                  </a:cubicBezTo>
                  <a:cubicBezTo>
                    <a:pt x="155" y="358"/>
                    <a:pt x="156" y="359"/>
                    <a:pt x="156" y="360"/>
                  </a:cubicBezTo>
                  <a:cubicBezTo>
                    <a:pt x="157" y="360"/>
                    <a:pt x="158" y="361"/>
                    <a:pt x="158" y="361"/>
                  </a:cubicBezTo>
                  <a:cubicBezTo>
                    <a:pt x="157" y="360"/>
                    <a:pt x="157" y="362"/>
                    <a:pt x="155" y="360"/>
                  </a:cubicBezTo>
                  <a:cubicBezTo>
                    <a:pt x="157" y="361"/>
                    <a:pt x="155" y="359"/>
                    <a:pt x="154" y="358"/>
                  </a:cubicBezTo>
                  <a:cubicBezTo>
                    <a:pt x="155" y="359"/>
                    <a:pt x="155" y="357"/>
                    <a:pt x="153" y="356"/>
                  </a:cubicBezTo>
                  <a:cubicBezTo>
                    <a:pt x="154" y="358"/>
                    <a:pt x="153" y="358"/>
                    <a:pt x="151" y="357"/>
                  </a:cubicBezTo>
                  <a:cubicBezTo>
                    <a:pt x="153" y="358"/>
                    <a:pt x="154" y="359"/>
                    <a:pt x="155" y="361"/>
                  </a:cubicBezTo>
                  <a:cubicBezTo>
                    <a:pt x="156" y="362"/>
                    <a:pt x="157" y="363"/>
                    <a:pt x="158" y="364"/>
                  </a:cubicBezTo>
                  <a:cubicBezTo>
                    <a:pt x="157" y="363"/>
                    <a:pt x="160" y="365"/>
                    <a:pt x="160" y="365"/>
                  </a:cubicBezTo>
                  <a:cubicBezTo>
                    <a:pt x="164" y="367"/>
                    <a:pt x="164" y="369"/>
                    <a:pt x="167" y="372"/>
                  </a:cubicBezTo>
                  <a:cubicBezTo>
                    <a:pt x="166" y="371"/>
                    <a:pt x="167" y="374"/>
                    <a:pt x="166" y="373"/>
                  </a:cubicBezTo>
                  <a:cubicBezTo>
                    <a:pt x="167" y="372"/>
                    <a:pt x="163" y="369"/>
                    <a:pt x="163" y="369"/>
                  </a:cubicBezTo>
                  <a:cubicBezTo>
                    <a:pt x="163" y="370"/>
                    <a:pt x="163" y="370"/>
                    <a:pt x="162" y="370"/>
                  </a:cubicBezTo>
                  <a:cubicBezTo>
                    <a:pt x="167" y="373"/>
                    <a:pt x="166" y="376"/>
                    <a:pt x="162" y="372"/>
                  </a:cubicBezTo>
                  <a:cubicBezTo>
                    <a:pt x="162" y="372"/>
                    <a:pt x="162" y="371"/>
                    <a:pt x="162" y="371"/>
                  </a:cubicBezTo>
                  <a:cubicBezTo>
                    <a:pt x="161" y="370"/>
                    <a:pt x="160" y="368"/>
                    <a:pt x="159" y="369"/>
                  </a:cubicBezTo>
                  <a:cubicBezTo>
                    <a:pt x="163" y="372"/>
                    <a:pt x="159" y="371"/>
                    <a:pt x="161" y="374"/>
                  </a:cubicBezTo>
                  <a:cubicBezTo>
                    <a:pt x="162" y="374"/>
                    <a:pt x="162" y="373"/>
                    <a:pt x="164" y="374"/>
                  </a:cubicBezTo>
                  <a:cubicBezTo>
                    <a:pt x="164" y="375"/>
                    <a:pt x="162" y="375"/>
                    <a:pt x="163" y="376"/>
                  </a:cubicBezTo>
                  <a:cubicBezTo>
                    <a:pt x="165" y="377"/>
                    <a:pt x="164" y="376"/>
                    <a:pt x="165" y="376"/>
                  </a:cubicBezTo>
                  <a:cubicBezTo>
                    <a:pt x="167" y="377"/>
                    <a:pt x="168" y="379"/>
                    <a:pt x="165" y="378"/>
                  </a:cubicBezTo>
                  <a:cubicBezTo>
                    <a:pt x="167" y="379"/>
                    <a:pt x="167" y="380"/>
                    <a:pt x="167" y="380"/>
                  </a:cubicBezTo>
                  <a:cubicBezTo>
                    <a:pt x="167" y="380"/>
                    <a:pt x="167" y="380"/>
                    <a:pt x="166" y="380"/>
                  </a:cubicBezTo>
                  <a:cubicBezTo>
                    <a:pt x="164" y="378"/>
                    <a:pt x="162" y="376"/>
                    <a:pt x="160" y="374"/>
                  </a:cubicBezTo>
                  <a:cubicBezTo>
                    <a:pt x="159" y="373"/>
                    <a:pt x="157" y="371"/>
                    <a:pt x="156" y="369"/>
                  </a:cubicBezTo>
                  <a:cubicBezTo>
                    <a:pt x="157" y="370"/>
                    <a:pt x="157" y="372"/>
                    <a:pt x="156" y="371"/>
                  </a:cubicBezTo>
                  <a:cubicBezTo>
                    <a:pt x="155" y="370"/>
                    <a:pt x="154" y="369"/>
                    <a:pt x="154" y="368"/>
                  </a:cubicBezTo>
                  <a:cubicBezTo>
                    <a:pt x="154" y="369"/>
                    <a:pt x="154" y="368"/>
                    <a:pt x="153" y="367"/>
                  </a:cubicBezTo>
                  <a:cubicBezTo>
                    <a:pt x="152" y="367"/>
                    <a:pt x="153" y="368"/>
                    <a:pt x="152" y="368"/>
                  </a:cubicBezTo>
                  <a:cubicBezTo>
                    <a:pt x="149" y="366"/>
                    <a:pt x="147" y="364"/>
                    <a:pt x="146" y="362"/>
                  </a:cubicBezTo>
                  <a:cubicBezTo>
                    <a:pt x="148" y="363"/>
                    <a:pt x="147" y="360"/>
                    <a:pt x="147" y="359"/>
                  </a:cubicBezTo>
                  <a:cubicBezTo>
                    <a:pt x="149" y="360"/>
                    <a:pt x="150" y="362"/>
                    <a:pt x="152" y="364"/>
                  </a:cubicBezTo>
                  <a:cubicBezTo>
                    <a:pt x="153" y="366"/>
                    <a:pt x="155" y="368"/>
                    <a:pt x="156" y="368"/>
                  </a:cubicBezTo>
                  <a:cubicBezTo>
                    <a:pt x="156" y="367"/>
                    <a:pt x="153" y="365"/>
                    <a:pt x="153" y="364"/>
                  </a:cubicBezTo>
                  <a:cubicBezTo>
                    <a:pt x="156" y="367"/>
                    <a:pt x="156" y="369"/>
                    <a:pt x="158" y="371"/>
                  </a:cubicBezTo>
                  <a:cubicBezTo>
                    <a:pt x="159" y="370"/>
                    <a:pt x="157" y="368"/>
                    <a:pt x="156" y="366"/>
                  </a:cubicBezTo>
                  <a:cubicBezTo>
                    <a:pt x="157" y="364"/>
                    <a:pt x="160" y="369"/>
                    <a:pt x="163" y="368"/>
                  </a:cubicBezTo>
                  <a:cubicBezTo>
                    <a:pt x="160" y="366"/>
                    <a:pt x="157" y="365"/>
                    <a:pt x="155" y="364"/>
                  </a:cubicBezTo>
                  <a:cubicBezTo>
                    <a:pt x="154" y="361"/>
                    <a:pt x="153" y="360"/>
                    <a:pt x="151" y="357"/>
                  </a:cubicBezTo>
                  <a:cubicBezTo>
                    <a:pt x="151" y="359"/>
                    <a:pt x="152" y="358"/>
                    <a:pt x="150" y="359"/>
                  </a:cubicBezTo>
                  <a:cubicBezTo>
                    <a:pt x="151" y="360"/>
                    <a:pt x="152" y="360"/>
                    <a:pt x="152" y="360"/>
                  </a:cubicBezTo>
                  <a:cubicBezTo>
                    <a:pt x="151" y="360"/>
                    <a:pt x="149" y="358"/>
                    <a:pt x="148" y="359"/>
                  </a:cubicBezTo>
                  <a:cubicBezTo>
                    <a:pt x="148" y="357"/>
                    <a:pt x="148" y="357"/>
                    <a:pt x="146" y="356"/>
                  </a:cubicBezTo>
                  <a:cubicBezTo>
                    <a:pt x="146" y="356"/>
                    <a:pt x="148" y="359"/>
                    <a:pt x="145" y="358"/>
                  </a:cubicBezTo>
                  <a:cubicBezTo>
                    <a:pt x="144" y="356"/>
                    <a:pt x="145" y="358"/>
                    <a:pt x="143" y="356"/>
                  </a:cubicBezTo>
                  <a:cubicBezTo>
                    <a:pt x="142" y="354"/>
                    <a:pt x="144" y="355"/>
                    <a:pt x="142" y="353"/>
                  </a:cubicBezTo>
                  <a:cubicBezTo>
                    <a:pt x="142" y="354"/>
                    <a:pt x="139" y="352"/>
                    <a:pt x="139" y="350"/>
                  </a:cubicBezTo>
                  <a:cubicBezTo>
                    <a:pt x="139" y="350"/>
                    <a:pt x="140" y="352"/>
                    <a:pt x="140" y="350"/>
                  </a:cubicBezTo>
                  <a:cubicBezTo>
                    <a:pt x="138" y="350"/>
                    <a:pt x="137" y="347"/>
                    <a:pt x="136" y="348"/>
                  </a:cubicBezTo>
                  <a:cubicBezTo>
                    <a:pt x="135" y="345"/>
                    <a:pt x="133" y="346"/>
                    <a:pt x="132" y="342"/>
                  </a:cubicBezTo>
                  <a:cubicBezTo>
                    <a:pt x="131" y="342"/>
                    <a:pt x="132" y="343"/>
                    <a:pt x="131" y="343"/>
                  </a:cubicBezTo>
                  <a:cubicBezTo>
                    <a:pt x="131" y="341"/>
                    <a:pt x="128" y="341"/>
                    <a:pt x="128" y="339"/>
                  </a:cubicBezTo>
                  <a:cubicBezTo>
                    <a:pt x="128" y="339"/>
                    <a:pt x="129" y="340"/>
                    <a:pt x="129" y="340"/>
                  </a:cubicBezTo>
                  <a:cubicBezTo>
                    <a:pt x="127" y="337"/>
                    <a:pt x="130" y="339"/>
                    <a:pt x="129" y="337"/>
                  </a:cubicBezTo>
                  <a:cubicBezTo>
                    <a:pt x="126" y="338"/>
                    <a:pt x="121" y="330"/>
                    <a:pt x="125" y="330"/>
                  </a:cubicBezTo>
                  <a:cubicBezTo>
                    <a:pt x="125" y="331"/>
                    <a:pt x="127" y="333"/>
                    <a:pt x="126" y="331"/>
                  </a:cubicBezTo>
                  <a:cubicBezTo>
                    <a:pt x="126" y="332"/>
                    <a:pt x="125" y="330"/>
                    <a:pt x="125" y="330"/>
                  </a:cubicBezTo>
                  <a:cubicBezTo>
                    <a:pt x="123" y="329"/>
                    <a:pt x="122" y="329"/>
                    <a:pt x="121" y="327"/>
                  </a:cubicBezTo>
                  <a:cubicBezTo>
                    <a:pt x="121" y="327"/>
                    <a:pt x="123" y="328"/>
                    <a:pt x="123" y="326"/>
                  </a:cubicBezTo>
                  <a:cubicBezTo>
                    <a:pt x="121" y="327"/>
                    <a:pt x="121" y="324"/>
                    <a:pt x="121" y="323"/>
                  </a:cubicBezTo>
                  <a:cubicBezTo>
                    <a:pt x="120" y="324"/>
                    <a:pt x="119" y="323"/>
                    <a:pt x="118" y="322"/>
                  </a:cubicBezTo>
                  <a:cubicBezTo>
                    <a:pt x="118" y="323"/>
                    <a:pt x="119" y="326"/>
                    <a:pt x="118" y="325"/>
                  </a:cubicBezTo>
                  <a:cubicBezTo>
                    <a:pt x="117" y="323"/>
                    <a:pt x="118" y="323"/>
                    <a:pt x="117" y="322"/>
                  </a:cubicBezTo>
                  <a:cubicBezTo>
                    <a:pt x="118" y="321"/>
                    <a:pt x="118" y="321"/>
                    <a:pt x="118" y="321"/>
                  </a:cubicBezTo>
                  <a:cubicBezTo>
                    <a:pt x="116" y="320"/>
                    <a:pt x="115" y="318"/>
                    <a:pt x="114" y="316"/>
                  </a:cubicBezTo>
                  <a:cubicBezTo>
                    <a:pt x="113" y="315"/>
                    <a:pt x="112" y="312"/>
                    <a:pt x="111" y="310"/>
                  </a:cubicBezTo>
                  <a:cubicBezTo>
                    <a:pt x="110" y="310"/>
                    <a:pt x="110" y="308"/>
                    <a:pt x="109" y="308"/>
                  </a:cubicBezTo>
                  <a:cubicBezTo>
                    <a:pt x="109" y="308"/>
                    <a:pt x="110" y="311"/>
                    <a:pt x="109" y="309"/>
                  </a:cubicBezTo>
                  <a:cubicBezTo>
                    <a:pt x="108" y="307"/>
                    <a:pt x="109" y="306"/>
                    <a:pt x="107" y="304"/>
                  </a:cubicBezTo>
                  <a:cubicBezTo>
                    <a:pt x="108" y="304"/>
                    <a:pt x="108" y="303"/>
                    <a:pt x="107" y="302"/>
                  </a:cubicBezTo>
                  <a:cubicBezTo>
                    <a:pt x="106" y="303"/>
                    <a:pt x="106" y="300"/>
                    <a:pt x="106" y="302"/>
                  </a:cubicBezTo>
                  <a:cubicBezTo>
                    <a:pt x="106" y="301"/>
                    <a:pt x="104" y="300"/>
                    <a:pt x="104" y="299"/>
                  </a:cubicBezTo>
                  <a:cubicBezTo>
                    <a:pt x="103" y="297"/>
                    <a:pt x="106" y="299"/>
                    <a:pt x="105" y="297"/>
                  </a:cubicBezTo>
                  <a:cubicBezTo>
                    <a:pt x="104" y="297"/>
                    <a:pt x="102" y="291"/>
                    <a:pt x="100" y="291"/>
                  </a:cubicBezTo>
                  <a:cubicBezTo>
                    <a:pt x="100" y="290"/>
                    <a:pt x="101" y="291"/>
                    <a:pt x="102" y="290"/>
                  </a:cubicBezTo>
                  <a:cubicBezTo>
                    <a:pt x="99" y="288"/>
                    <a:pt x="99" y="284"/>
                    <a:pt x="96" y="281"/>
                  </a:cubicBezTo>
                  <a:cubicBezTo>
                    <a:pt x="97" y="283"/>
                    <a:pt x="98" y="286"/>
                    <a:pt x="99" y="289"/>
                  </a:cubicBezTo>
                  <a:cubicBezTo>
                    <a:pt x="100" y="291"/>
                    <a:pt x="101" y="294"/>
                    <a:pt x="103" y="296"/>
                  </a:cubicBezTo>
                  <a:cubicBezTo>
                    <a:pt x="104" y="301"/>
                    <a:pt x="106" y="306"/>
                    <a:pt x="109" y="310"/>
                  </a:cubicBezTo>
                  <a:cubicBezTo>
                    <a:pt x="110" y="312"/>
                    <a:pt x="111" y="315"/>
                    <a:pt x="112" y="317"/>
                  </a:cubicBezTo>
                  <a:cubicBezTo>
                    <a:pt x="113" y="319"/>
                    <a:pt x="115" y="322"/>
                    <a:pt x="116" y="324"/>
                  </a:cubicBezTo>
                  <a:cubicBezTo>
                    <a:pt x="116" y="324"/>
                    <a:pt x="116" y="323"/>
                    <a:pt x="116" y="324"/>
                  </a:cubicBezTo>
                  <a:cubicBezTo>
                    <a:pt x="117" y="325"/>
                    <a:pt x="117" y="326"/>
                    <a:pt x="118" y="327"/>
                  </a:cubicBezTo>
                  <a:cubicBezTo>
                    <a:pt x="118" y="328"/>
                    <a:pt x="119" y="329"/>
                    <a:pt x="120" y="330"/>
                  </a:cubicBezTo>
                  <a:cubicBezTo>
                    <a:pt x="121" y="329"/>
                    <a:pt x="118" y="328"/>
                    <a:pt x="119" y="328"/>
                  </a:cubicBezTo>
                  <a:cubicBezTo>
                    <a:pt x="121" y="329"/>
                    <a:pt x="122" y="331"/>
                    <a:pt x="123" y="334"/>
                  </a:cubicBezTo>
                  <a:cubicBezTo>
                    <a:pt x="122" y="334"/>
                    <a:pt x="123" y="337"/>
                    <a:pt x="125" y="338"/>
                  </a:cubicBezTo>
                  <a:cubicBezTo>
                    <a:pt x="124" y="337"/>
                    <a:pt x="125" y="337"/>
                    <a:pt x="126" y="338"/>
                  </a:cubicBezTo>
                  <a:cubicBezTo>
                    <a:pt x="126" y="340"/>
                    <a:pt x="128" y="340"/>
                    <a:pt x="128" y="342"/>
                  </a:cubicBezTo>
                  <a:cubicBezTo>
                    <a:pt x="127" y="340"/>
                    <a:pt x="125" y="338"/>
                    <a:pt x="124" y="339"/>
                  </a:cubicBezTo>
                  <a:cubicBezTo>
                    <a:pt x="127" y="342"/>
                    <a:pt x="128" y="343"/>
                    <a:pt x="129" y="345"/>
                  </a:cubicBezTo>
                  <a:cubicBezTo>
                    <a:pt x="129" y="345"/>
                    <a:pt x="130" y="345"/>
                    <a:pt x="130" y="346"/>
                  </a:cubicBezTo>
                  <a:cubicBezTo>
                    <a:pt x="130" y="349"/>
                    <a:pt x="135" y="351"/>
                    <a:pt x="136" y="352"/>
                  </a:cubicBezTo>
                  <a:cubicBezTo>
                    <a:pt x="136" y="353"/>
                    <a:pt x="137" y="355"/>
                    <a:pt x="137" y="356"/>
                  </a:cubicBezTo>
                  <a:cubicBezTo>
                    <a:pt x="138" y="356"/>
                    <a:pt x="137" y="355"/>
                    <a:pt x="138" y="356"/>
                  </a:cubicBezTo>
                  <a:cubicBezTo>
                    <a:pt x="139" y="357"/>
                    <a:pt x="139" y="358"/>
                    <a:pt x="140" y="359"/>
                  </a:cubicBezTo>
                  <a:cubicBezTo>
                    <a:pt x="141" y="358"/>
                    <a:pt x="141" y="360"/>
                    <a:pt x="144" y="362"/>
                  </a:cubicBezTo>
                  <a:cubicBezTo>
                    <a:pt x="143" y="362"/>
                    <a:pt x="143" y="362"/>
                    <a:pt x="142" y="362"/>
                  </a:cubicBezTo>
                  <a:cubicBezTo>
                    <a:pt x="144" y="363"/>
                    <a:pt x="147" y="366"/>
                    <a:pt x="147" y="367"/>
                  </a:cubicBezTo>
                  <a:cubicBezTo>
                    <a:pt x="147" y="368"/>
                    <a:pt x="146" y="367"/>
                    <a:pt x="145" y="367"/>
                  </a:cubicBezTo>
                  <a:cubicBezTo>
                    <a:pt x="146" y="368"/>
                    <a:pt x="147" y="369"/>
                    <a:pt x="146" y="369"/>
                  </a:cubicBezTo>
                  <a:cubicBezTo>
                    <a:pt x="147" y="369"/>
                    <a:pt x="148" y="371"/>
                    <a:pt x="149" y="371"/>
                  </a:cubicBezTo>
                  <a:cubicBezTo>
                    <a:pt x="149" y="370"/>
                    <a:pt x="147" y="368"/>
                    <a:pt x="148" y="367"/>
                  </a:cubicBezTo>
                  <a:cubicBezTo>
                    <a:pt x="149" y="369"/>
                    <a:pt x="148" y="368"/>
                    <a:pt x="150" y="369"/>
                  </a:cubicBezTo>
                  <a:cubicBezTo>
                    <a:pt x="149" y="369"/>
                    <a:pt x="151" y="372"/>
                    <a:pt x="149" y="370"/>
                  </a:cubicBezTo>
                  <a:cubicBezTo>
                    <a:pt x="150" y="372"/>
                    <a:pt x="152" y="373"/>
                    <a:pt x="151" y="373"/>
                  </a:cubicBezTo>
                  <a:cubicBezTo>
                    <a:pt x="150" y="373"/>
                    <a:pt x="149" y="372"/>
                    <a:pt x="148" y="371"/>
                  </a:cubicBezTo>
                  <a:cubicBezTo>
                    <a:pt x="148" y="373"/>
                    <a:pt x="147" y="372"/>
                    <a:pt x="145" y="371"/>
                  </a:cubicBezTo>
                  <a:cubicBezTo>
                    <a:pt x="146" y="373"/>
                    <a:pt x="148" y="373"/>
                    <a:pt x="149" y="373"/>
                  </a:cubicBezTo>
                  <a:cubicBezTo>
                    <a:pt x="148" y="372"/>
                    <a:pt x="148" y="372"/>
                    <a:pt x="149" y="372"/>
                  </a:cubicBezTo>
                  <a:cubicBezTo>
                    <a:pt x="150" y="373"/>
                    <a:pt x="151" y="373"/>
                    <a:pt x="151" y="375"/>
                  </a:cubicBezTo>
                  <a:cubicBezTo>
                    <a:pt x="151" y="375"/>
                    <a:pt x="151" y="374"/>
                    <a:pt x="152" y="374"/>
                  </a:cubicBezTo>
                  <a:cubicBezTo>
                    <a:pt x="153" y="375"/>
                    <a:pt x="153" y="376"/>
                    <a:pt x="153" y="376"/>
                  </a:cubicBezTo>
                  <a:cubicBezTo>
                    <a:pt x="151" y="376"/>
                    <a:pt x="148" y="375"/>
                    <a:pt x="145" y="372"/>
                  </a:cubicBezTo>
                  <a:cubicBezTo>
                    <a:pt x="145" y="372"/>
                    <a:pt x="145" y="374"/>
                    <a:pt x="144" y="373"/>
                  </a:cubicBezTo>
                  <a:cubicBezTo>
                    <a:pt x="144" y="372"/>
                    <a:pt x="143" y="372"/>
                    <a:pt x="143" y="371"/>
                  </a:cubicBezTo>
                  <a:cubicBezTo>
                    <a:pt x="144" y="370"/>
                    <a:pt x="145" y="371"/>
                    <a:pt x="144" y="369"/>
                  </a:cubicBezTo>
                  <a:cubicBezTo>
                    <a:pt x="141" y="371"/>
                    <a:pt x="137" y="364"/>
                    <a:pt x="135" y="362"/>
                  </a:cubicBezTo>
                  <a:cubicBezTo>
                    <a:pt x="134" y="360"/>
                    <a:pt x="136" y="363"/>
                    <a:pt x="134" y="362"/>
                  </a:cubicBezTo>
                  <a:cubicBezTo>
                    <a:pt x="133" y="360"/>
                    <a:pt x="131" y="357"/>
                    <a:pt x="130" y="355"/>
                  </a:cubicBezTo>
                  <a:cubicBezTo>
                    <a:pt x="130" y="355"/>
                    <a:pt x="130" y="355"/>
                    <a:pt x="130" y="354"/>
                  </a:cubicBezTo>
                  <a:cubicBezTo>
                    <a:pt x="127" y="355"/>
                    <a:pt x="124" y="345"/>
                    <a:pt x="121" y="344"/>
                  </a:cubicBezTo>
                  <a:cubicBezTo>
                    <a:pt x="122" y="345"/>
                    <a:pt x="122" y="345"/>
                    <a:pt x="122" y="345"/>
                  </a:cubicBezTo>
                  <a:cubicBezTo>
                    <a:pt x="120" y="343"/>
                    <a:pt x="122" y="343"/>
                    <a:pt x="121" y="341"/>
                  </a:cubicBezTo>
                  <a:cubicBezTo>
                    <a:pt x="120" y="341"/>
                    <a:pt x="121" y="344"/>
                    <a:pt x="120" y="343"/>
                  </a:cubicBezTo>
                  <a:cubicBezTo>
                    <a:pt x="120" y="341"/>
                    <a:pt x="119" y="342"/>
                    <a:pt x="118" y="341"/>
                  </a:cubicBezTo>
                  <a:cubicBezTo>
                    <a:pt x="118" y="340"/>
                    <a:pt x="117" y="338"/>
                    <a:pt x="117" y="337"/>
                  </a:cubicBezTo>
                  <a:cubicBezTo>
                    <a:pt x="115" y="336"/>
                    <a:pt x="114" y="334"/>
                    <a:pt x="113" y="332"/>
                  </a:cubicBezTo>
                  <a:cubicBezTo>
                    <a:pt x="112" y="330"/>
                    <a:pt x="111" y="327"/>
                    <a:pt x="110" y="326"/>
                  </a:cubicBezTo>
                  <a:cubicBezTo>
                    <a:pt x="111" y="325"/>
                    <a:pt x="110" y="323"/>
                    <a:pt x="109" y="321"/>
                  </a:cubicBezTo>
                  <a:cubicBezTo>
                    <a:pt x="108" y="321"/>
                    <a:pt x="110" y="324"/>
                    <a:pt x="109" y="325"/>
                  </a:cubicBezTo>
                  <a:cubicBezTo>
                    <a:pt x="107" y="319"/>
                    <a:pt x="102" y="313"/>
                    <a:pt x="99" y="308"/>
                  </a:cubicBezTo>
                  <a:cubicBezTo>
                    <a:pt x="99" y="307"/>
                    <a:pt x="100" y="309"/>
                    <a:pt x="100" y="309"/>
                  </a:cubicBezTo>
                  <a:cubicBezTo>
                    <a:pt x="99" y="306"/>
                    <a:pt x="99" y="308"/>
                    <a:pt x="98" y="306"/>
                  </a:cubicBezTo>
                  <a:cubicBezTo>
                    <a:pt x="97" y="303"/>
                    <a:pt x="97" y="299"/>
                    <a:pt x="94" y="297"/>
                  </a:cubicBezTo>
                  <a:cubicBezTo>
                    <a:pt x="95" y="297"/>
                    <a:pt x="95" y="299"/>
                    <a:pt x="95" y="299"/>
                  </a:cubicBezTo>
                  <a:cubicBezTo>
                    <a:pt x="94" y="298"/>
                    <a:pt x="91" y="294"/>
                    <a:pt x="92" y="291"/>
                  </a:cubicBezTo>
                  <a:cubicBezTo>
                    <a:pt x="92" y="291"/>
                    <a:pt x="93" y="291"/>
                    <a:pt x="93" y="292"/>
                  </a:cubicBezTo>
                  <a:cubicBezTo>
                    <a:pt x="93" y="293"/>
                    <a:pt x="93" y="294"/>
                    <a:pt x="94" y="295"/>
                  </a:cubicBezTo>
                  <a:cubicBezTo>
                    <a:pt x="95" y="294"/>
                    <a:pt x="95" y="296"/>
                    <a:pt x="96" y="296"/>
                  </a:cubicBezTo>
                  <a:cubicBezTo>
                    <a:pt x="95" y="293"/>
                    <a:pt x="95" y="295"/>
                    <a:pt x="94" y="293"/>
                  </a:cubicBezTo>
                  <a:cubicBezTo>
                    <a:pt x="95" y="293"/>
                    <a:pt x="95" y="294"/>
                    <a:pt x="95" y="292"/>
                  </a:cubicBezTo>
                  <a:cubicBezTo>
                    <a:pt x="94" y="292"/>
                    <a:pt x="93" y="288"/>
                    <a:pt x="92" y="290"/>
                  </a:cubicBezTo>
                  <a:cubicBezTo>
                    <a:pt x="93" y="287"/>
                    <a:pt x="89" y="284"/>
                    <a:pt x="90" y="281"/>
                  </a:cubicBezTo>
                  <a:cubicBezTo>
                    <a:pt x="91" y="281"/>
                    <a:pt x="90" y="284"/>
                    <a:pt x="92" y="284"/>
                  </a:cubicBezTo>
                  <a:cubicBezTo>
                    <a:pt x="91" y="282"/>
                    <a:pt x="91" y="280"/>
                    <a:pt x="90" y="279"/>
                  </a:cubicBezTo>
                  <a:cubicBezTo>
                    <a:pt x="89" y="279"/>
                    <a:pt x="91" y="280"/>
                    <a:pt x="90" y="280"/>
                  </a:cubicBezTo>
                  <a:cubicBezTo>
                    <a:pt x="89" y="281"/>
                    <a:pt x="87" y="275"/>
                    <a:pt x="87" y="277"/>
                  </a:cubicBezTo>
                  <a:cubicBezTo>
                    <a:pt x="89" y="280"/>
                    <a:pt x="89" y="286"/>
                    <a:pt x="91" y="286"/>
                  </a:cubicBezTo>
                  <a:cubicBezTo>
                    <a:pt x="91" y="287"/>
                    <a:pt x="92" y="290"/>
                    <a:pt x="91" y="291"/>
                  </a:cubicBezTo>
                  <a:cubicBezTo>
                    <a:pt x="90" y="289"/>
                    <a:pt x="90" y="290"/>
                    <a:pt x="88" y="286"/>
                  </a:cubicBezTo>
                  <a:cubicBezTo>
                    <a:pt x="89" y="285"/>
                    <a:pt x="89" y="280"/>
                    <a:pt x="87" y="281"/>
                  </a:cubicBezTo>
                  <a:cubicBezTo>
                    <a:pt x="88" y="283"/>
                    <a:pt x="88" y="284"/>
                    <a:pt x="87" y="284"/>
                  </a:cubicBezTo>
                  <a:cubicBezTo>
                    <a:pt x="87" y="282"/>
                    <a:pt x="86" y="282"/>
                    <a:pt x="86" y="280"/>
                  </a:cubicBezTo>
                  <a:cubicBezTo>
                    <a:pt x="85" y="280"/>
                    <a:pt x="87" y="285"/>
                    <a:pt x="88" y="286"/>
                  </a:cubicBezTo>
                  <a:cubicBezTo>
                    <a:pt x="88" y="286"/>
                    <a:pt x="87" y="285"/>
                    <a:pt x="87" y="285"/>
                  </a:cubicBezTo>
                  <a:cubicBezTo>
                    <a:pt x="90" y="293"/>
                    <a:pt x="91" y="298"/>
                    <a:pt x="93" y="305"/>
                  </a:cubicBezTo>
                  <a:cubicBezTo>
                    <a:pt x="95" y="304"/>
                    <a:pt x="92" y="300"/>
                    <a:pt x="93" y="299"/>
                  </a:cubicBezTo>
                  <a:cubicBezTo>
                    <a:pt x="94" y="300"/>
                    <a:pt x="94" y="300"/>
                    <a:pt x="94" y="300"/>
                  </a:cubicBezTo>
                  <a:cubicBezTo>
                    <a:pt x="93" y="301"/>
                    <a:pt x="94" y="303"/>
                    <a:pt x="95" y="305"/>
                  </a:cubicBezTo>
                  <a:cubicBezTo>
                    <a:pt x="94" y="305"/>
                    <a:pt x="95" y="307"/>
                    <a:pt x="95" y="308"/>
                  </a:cubicBezTo>
                  <a:cubicBezTo>
                    <a:pt x="97" y="309"/>
                    <a:pt x="99" y="315"/>
                    <a:pt x="100" y="319"/>
                  </a:cubicBezTo>
                  <a:cubicBezTo>
                    <a:pt x="100" y="319"/>
                    <a:pt x="100" y="318"/>
                    <a:pt x="99" y="318"/>
                  </a:cubicBezTo>
                  <a:cubicBezTo>
                    <a:pt x="101" y="322"/>
                    <a:pt x="102" y="324"/>
                    <a:pt x="103" y="324"/>
                  </a:cubicBezTo>
                  <a:cubicBezTo>
                    <a:pt x="103" y="324"/>
                    <a:pt x="106" y="327"/>
                    <a:pt x="105" y="328"/>
                  </a:cubicBezTo>
                  <a:cubicBezTo>
                    <a:pt x="105" y="328"/>
                    <a:pt x="103" y="326"/>
                    <a:pt x="104" y="328"/>
                  </a:cubicBezTo>
                  <a:cubicBezTo>
                    <a:pt x="105" y="328"/>
                    <a:pt x="107" y="331"/>
                    <a:pt x="108" y="333"/>
                  </a:cubicBezTo>
                  <a:cubicBezTo>
                    <a:pt x="108" y="334"/>
                    <a:pt x="108" y="335"/>
                    <a:pt x="108" y="336"/>
                  </a:cubicBezTo>
                  <a:cubicBezTo>
                    <a:pt x="110" y="337"/>
                    <a:pt x="109" y="334"/>
                    <a:pt x="110" y="335"/>
                  </a:cubicBezTo>
                  <a:cubicBezTo>
                    <a:pt x="110" y="337"/>
                    <a:pt x="113" y="340"/>
                    <a:pt x="113" y="343"/>
                  </a:cubicBezTo>
                  <a:cubicBezTo>
                    <a:pt x="114" y="342"/>
                    <a:pt x="114" y="342"/>
                    <a:pt x="115" y="344"/>
                  </a:cubicBezTo>
                  <a:cubicBezTo>
                    <a:pt x="115" y="344"/>
                    <a:pt x="113" y="344"/>
                    <a:pt x="114" y="345"/>
                  </a:cubicBezTo>
                  <a:cubicBezTo>
                    <a:pt x="115" y="344"/>
                    <a:pt x="118" y="348"/>
                    <a:pt x="117" y="348"/>
                  </a:cubicBezTo>
                  <a:cubicBezTo>
                    <a:pt x="114" y="344"/>
                    <a:pt x="114" y="348"/>
                    <a:pt x="111" y="345"/>
                  </a:cubicBezTo>
                  <a:cubicBezTo>
                    <a:pt x="112" y="344"/>
                    <a:pt x="111" y="344"/>
                    <a:pt x="111" y="344"/>
                  </a:cubicBezTo>
                  <a:cubicBezTo>
                    <a:pt x="112" y="343"/>
                    <a:pt x="113" y="345"/>
                    <a:pt x="113" y="344"/>
                  </a:cubicBezTo>
                  <a:cubicBezTo>
                    <a:pt x="112" y="341"/>
                    <a:pt x="112" y="341"/>
                    <a:pt x="110" y="340"/>
                  </a:cubicBezTo>
                  <a:cubicBezTo>
                    <a:pt x="110" y="338"/>
                    <a:pt x="109" y="337"/>
                    <a:pt x="111" y="338"/>
                  </a:cubicBezTo>
                  <a:cubicBezTo>
                    <a:pt x="109" y="335"/>
                    <a:pt x="109" y="337"/>
                    <a:pt x="108" y="336"/>
                  </a:cubicBezTo>
                  <a:cubicBezTo>
                    <a:pt x="107" y="335"/>
                    <a:pt x="107" y="334"/>
                    <a:pt x="106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04" y="329"/>
                    <a:pt x="106" y="330"/>
                    <a:pt x="103" y="328"/>
                  </a:cubicBezTo>
                  <a:cubicBezTo>
                    <a:pt x="102" y="326"/>
                    <a:pt x="103" y="325"/>
                    <a:pt x="103" y="324"/>
                  </a:cubicBezTo>
                  <a:cubicBezTo>
                    <a:pt x="103" y="323"/>
                    <a:pt x="102" y="326"/>
                    <a:pt x="101" y="324"/>
                  </a:cubicBezTo>
                  <a:cubicBezTo>
                    <a:pt x="99" y="321"/>
                    <a:pt x="98" y="320"/>
                    <a:pt x="98" y="317"/>
                  </a:cubicBezTo>
                  <a:cubicBezTo>
                    <a:pt x="98" y="317"/>
                    <a:pt x="99" y="319"/>
                    <a:pt x="99" y="319"/>
                  </a:cubicBezTo>
                  <a:cubicBezTo>
                    <a:pt x="98" y="316"/>
                    <a:pt x="98" y="316"/>
                    <a:pt x="98" y="316"/>
                  </a:cubicBezTo>
                  <a:cubicBezTo>
                    <a:pt x="97" y="317"/>
                    <a:pt x="98" y="318"/>
                    <a:pt x="97" y="317"/>
                  </a:cubicBezTo>
                  <a:cubicBezTo>
                    <a:pt x="100" y="323"/>
                    <a:pt x="102" y="329"/>
                    <a:pt x="106" y="334"/>
                  </a:cubicBezTo>
                  <a:cubicBezTo>
                    <a:pt x="106" y="334"/>
                    <a:pt x="106" y="335"/>
                    <a:pt x="105" y="335"/>
                  </a:cubicBezTo>
                  <a:cubicBezTo>
                    <a:pt x="107" y="338"/>
                    <a:pt x="109" y="340"/>
                    <a:pt x="107" y="336"/>
                  </a:cubicBezTo>
                  <a:cubicBezTo>
                    <a:pt x="108" y="337"/>
                    <a:pt x="108" y="337"/>
                    <a:pt x="109" y="338"/>
                  </a:cubicBezTo>
                  <a:cubicBezTo>
                    <a:pt x="108" y="339"/>
                    <a:pt x="110" y="342"/>
                    <a:pt x="110" y="341"/>
                  </a:cubicBezTo>
                  <a:cubicBezTo>
                    <a:pt x="110" y="342"/>
                    <a:pt x="112" y="342"/>
                    <a:pt x="111" y="343"/>
                  </a:cubicBezTo>
                  <a:cubicBezTo>
                    <a:pt x="111" y="344"/>
                    <a:pt x="109" y="341"/>
                    <a:pt x="107" y="339"/>
                  </a:cubicBezTo>
                  <a:cubicBezTo>
                    <a:pt x="108" y="342"/>
                    <a:pt x="111" y="345"/>
                    <a:pt x="113" y="347"/>
                  </a:cubicBezTo>
                  <a:cubicBezTo>
                    <a:pt x="111" y="346"/>
                    <a:pt x="116" y="351"/>
                    <a:pt x="116" y="352"/>
                  </a:cubicBezTo>
                  <a:cubicBezTo>
                    <a:pt x="115" y="352"/>
                    <a:pt x="113" y="349"/>
                    <a:pt x="114" y="351"/>
                  </a:cubicBezTo>
                  <a:cubicBezTo>
                    <a:pt x="116" y="353"/>
                    <a:pt x="117" y="356"/>
                    <a:pt x="120" y="356"/>
                  </a:cubicBezTo>
                  <a:cubicBezTo>
                    <a:pt x="120" y="359"/>
                    <a:pt x="122" y="360"/>
                    <a:pt x="125" y="362"/>
                  </a:cubicBezTo>
                  <a:cubicBezTo>
                    <a:pt x="127" y="364"/>
                    <a:pt x="129" y="367"/>
                    <a:pt x="130" y="370"/>
                  </a:cubicBezTo>
                  <a:cubicBezTo>
                    <a:pt x="131" y="370"/>
                    <a:pt x="133" y="372"/>
                    <a:pt x="134" y="374"/>
                  </a:cubicBezTo>
                  <a:cubicBezTo>
                    <a:pt x="133" y="374"/>
                    <a:pt x="131" y="371"/>
                    <a:pt x="131" y="373"/>
                  </a:cubicBezTo>
                  <a:cubicBezTo>
                    <a:pt x="133" y="374"/>
                    <a:pt x="134" y="375"/>
                    <a:pt x="135" y="375"/>
                  </a:cubicBezTo>
                  <a:cubicBezTo>
                    <a:pt x="136" y="376"/>
                    <a:pt x="136" y="377"/>
                    <a:pt x="136" y="378"/>
                  </a:cubicBezTo>
                  <a:cubicBezTo>
                    <a:pt x="137" y="377"/>
                    <a:pt x="140" y="379"/>
                    <a:pt x="139" y="380"/>
                  </a:cubicBezTo>
                  <a:cubicBezTo>
                    <a:pt x="139" y="380"/>
                    <a:pt x="138" y="379"/>
                    <a:pt x="138" y="379"/>
                  </a:cubicBezTo>
                  <a:cubicBezTo>
                    <a:pt x="137" y="379"/>
                    <a:pt x="138" y="380"/>
                    <a:pt x="138" y="381"/>
                  </a:cubicBezTo>
                  <a:cubicBezTo>
                    <a:pt x="139" y="381"/>
                    <a:pt x="139" y="380"/>
                    <a:pt x="140" y="380"/>
                  </a:cubicBezTo>
                  <a:cubicBezTo>
                    <a:pt x="139" y="382"/>
                    <a:pt x="142" y="385"/>
                    <a:pt x="144" y="389"/>
                  </a:cubicBezTo>
                  <a:cubicBezTo>
                    <a:pt x="145" y="388"/>
                    <a:pt x="146" y="392"/>
                    <a:pt x="147" y="390"/>
                  </a:cubicBezTo>
                  <a:cubicBezTo>
                    <a:pt x="145" y="388"/>
                    <a:pt x="142" y="386"/>
                    <a:pt x="145" y="388"/>
                  </a:cubicBezTo>
                  <a:cubicBezTo>
                    <a:pt x="144" y="386"/>
                    <a:pt x="142" y="385"/>
                    <a:pt x="141" y="384"/>
                  </a:cubicBezTo>
                  <a:cubicBezTo>
                    <a:pt x="142" y="383"/>
                    <a:pt x="142" y="383"/>
                    <a:pt x="142" y="383"/>
                  </a:cubicBezTo>
                  <a:cubicBezTo>
                    <a:pt x="144" y="385"/>
                    <a:pt x="145" y="389"/>
                    <a:pt x="148" y="390"/>
                  </a:cubicBezTo>
                  <a:cubicBezTo>
                    <a:pt x="147" y="389"/>
                    <a:pt x="146" y="389"/>
                    <a:pt x="147" y="388"/>
                  </a:cubicBezTo>
                  <a:cubicBezTo>
                    <a:pt x="147" y="389"/>
                    <a:pt x="147" y="389"/>
                    <a:pt x="148" y="389"/>
                  </a:cubicBezTo>
                  <a:cubicBezTo>
                    <a:pt x="149" y="390"/>
                    <a:pt x="147" y="390"/>
                    <a:pt x="149" y="391"/>
                  </a:cubicBezTo>
                  <a:cubicBezTo>
                    <a:pt x="149" y="389"/>
                    <a:pt x="154" y="396"/>
                    <a:pt x="155" y="394"/>
                  </a:cubicBezTo>
                  <a:cubicBezTo>
                    <a:pt x="156" y="396"/>
                    <a:pt x="156" y="395"/>
                    <a:pt x="158" y="397"/>
                  </a:cubicBezTo>
                  <a:cubicBezTo>
                    <a:pt x="158" y="397"/>
                    <a:pt x="159" y="397"/>
                    <a:pt x="159" y="397"/>
                  </a:cubicBezTo>
                  <a:cubicBezTo>
                    <a:pt x="158" y="398"/>
                    <a:pt x="155" y="396"/>
                    <a:pt x="157" y="398"/>
                  </a:cubicBezTo>
                  <a:cubicBezTo>
                    <a:pt x="157" y="398"/>
                    <a:pt x="160" y="401"/>
                    <a:pt x="160" y="400"/>
                  </a:cubicBezTo>
                  <a:cubicBezTo>
                    <a:pt x="159" y="399"/>
                    <a:pt x="158" y="397"/>
                    <a:pt x="160" y="398"/>
                  </a:cubicBezTo>
                  <a:cubicBezTo>
                    <a:pt x="162" y="400"/>
                    <a:pt x="161" y="402"/>
                    <a:pt x="163" y="402"/>
                  </a:cubicBezTo>
                  <a:cubicBezTo>
                    <a:pt x="163" y="402"/>
                    <a:pt x="162" y="401"/>
                    <a:pt x="163" y="401"/>
                  </a:cubicBezTo>
                  <a:cubicBezTo>
                    <a:pt x="165" y="404"/>
                    <a:pt x="167" y="405"/>
                    <a:pt x="170" y="407"/>
                  </a:cubicBezTo>
                  <a:cubicBezTo>
                    <a:pt x="168" y="406"/>
                    <a:pt x="166" y="404"/>
                    <a:pt x="165" y="405"/>
                  </a:cubicBezTo>
                  <a:cubicBezTo>
                    <a:pt x="167" y="406"/>
                    <a:pt x="168" y="408"/>
                    <a:pt x="169" y="409"/>
                  </a:cubicBezTo>
                  <a:cubicBezTo>
                    <a:pt x="170" y="408"/>
                    <a:pt x="168" y="406"/>
                    <a:pt x="170" y="407"/>
                  </a:cubicBezTo>
                  <a:cubicBezTo>
                    <a:pt x="170" y="408"/>
                    <a:pt x="173" y="410"/>
                    <a:pt x="173" y="411"/>
                  </a:cubicBezTo>
                  <a:cubicBezTo>
                    <a:pt x="172" y="409"/>
                    <a:pt x="175" y="411"/>
                    <a:pt x="174" y="410"/>
                  </a:cubicBezTo>
                  <a:cubicBezTo>
                    <a:pt x="172" y="409"/>
                    <a:pt x="174" y="409"/>
                    <a:pt x="173" y="408"/>
                  </a:cubicBezTo>
                  <a:cubicBezTo>
                    <a:pt x="173" y="409"/>
                    <a:pt x="170" y="407"/>
                    <a:pt x="171" y="406"/>
                  </a:cubicBezTo>
                  <a:cubicBezTo>
                    <a:pt x="172" y="407"/>
                    <a:pt x="175" y="409"/>
                    <a:pt x="174" y="407"/>
                  </a:cubicBezTo>
                  <a:cubicBezTo>
                    <a:pt x="173" y="408"/>
                    <a:pt x="172" y="406"/>
                    <a:pt x="172" y="406"/>
                  </a:cubicBezTo>
                  <a:cubicBezTo>
                    <a:pt x="174" y="406"/>
                    <a:pt x="174" y="407"/>
                    <a:pt x="176" y="408"/>
                  </a:cubicBezTo>
                  <a:cubicBezTo>
                    <a:pt x="176" y="408"/>
                    <a:pt x="174" y="406"/>
                    <a:pt x="176" y="407"/>
                  </a:cubicBezTo>
                  <a:cubicBezTo>
                    <a:pt x="179" y="410"/>
                    <a:pt x="181" y="412"/>
                    <a:pt x="186" y="414"/>
                  </a:cubicBezTo>
                  <a:cubicBezTo>
                    <a:pt x="183" y="414"/>
                    <a:pt x="188" y="417"/>
                    <a:pt x="186" y="417"/>
                  </a:cubicBezTo>
                  <a:cubicBezTo>
                    <a:pt x="185" y="415"/>
                    <a:pt x="182" y="413"/>
                    <a:pt x="180" y="413"/>
                  </a:cubicBezTo>
                  <a:cubicBezTo>
                    <a:pt x="183" y="415"/>
                    <a:pt x="188" y="418"/>
                    <a:pt x="190" y="420"/>
                  </a:cubicBezTo>
                  <a:cubicBezTo>
                    <a:pt x="186" y="418"/>
                    <a:pt x="185" y="417"/>
                    <a:pt x="183" y="415"/>
                  </a:cubicBezTo>
                  <a:cubicBezTo>
                    <a:pt x="183" y="417"/>
                    <a:pt x="181" y="416"/>
                    <a:pt x="180" y="417"/>
                  </a:cubicBezTo>
                  <a:cubicBezTo>
                    <a:pt x="182" y="419"/>
                    <a:pt x="184" y="419"/>
                    <a:pt x="184" y="419"/>
                  </a:cubicBezTo>
                  <a:cubicBezTo>
                    <a:pt x="182" y="417"/>
                    <a:pt x="181" y="419"/>
                    <a:pt x="181" y="417"/>
                  </a:cubicBezTo>
                  <a:cubicBezTo>
                    <a:pt x="182" y="417"/>
                    <a:pt x="183" y="417"/>
                    <a:pt x="185" y="418"/>
                  </a:cubicBezTo>
                  <a:cubicBezTo>
                    <a:pt x="186" y="419"/>
                    <a:pt x="187" y="419"/>
                    <a:pt x="189" y="421"/>
                  </a:cubicBezTo>
                  <a:cubicBezTo>
                    <a:pt x="188" y="422"/>
                    <a:pt x="190" y="423"/>
                    <a:pt x="190" y="423"/>
                  </a:cubicBezTo>
                  <a:cubicBezTo>
                    <a:pt x="189" y="423"/>
                    <a:pt x="189" y="422"/>
                    <a:pt x="187" y="422"/>
                  </a:cubicBezTo>
                  <a:cubicBezTo>
                    <a:pt x="187" y="424"/>
                    <a:pt x="190" y="423"/>
                    <a:pt x="191" y="424"/>
                  </a:cubicBezTo>
                  <a:cubicBezTo>
                    <a:pt x="191" y="424"/>
                    <a:pt x="191" y="425"/>
                    <a:pt x="190" y="425"/>
                  </a:cubicBezTo>
                  <a:cubicBezTo>
                    <a:pt x="191" y="425"/>
                    <a:pt x="192" y="426"/>
                    <a:pt x="193" y="425"/>
                  </a:cubicBezTo>
                  <a:cubicBezTo>
                    <a:pt x="190" y="424"/>
                    <a:pt x="194" y="423"/>
                    <a:pt x="197" y="425"/>
                  </a:cubicBezTo>
                  <a:cubicBezTo>
                    <a:pt x="198" y="427"/>
                    <a:pt x="198" y="427"/>
                    <a:pt x="197" y="427"/>
                  </a:cubicBezTo>
                  <a:cubicBezTo>
                    <a:pt x="198" y="428"/>
                    <a:pt x="199" y="428"/>
                    <a:pt x="200" y="428"/>
                  </a:cubicBezTo>
                  <a:cubicBezTo>
                    <a:pt x="199" y="429"/>
                    <a:pt x="202" y="430"/>
                    <a:pt x="201" y="431"/>
                  </a:cubicBezTo>
                  <a:cubicBezTo>
                    <a:pt x="204" y="432"/>
                    <a:pt x="204" y="433"/>
                    <a:pt x="205" y="432"/>
                  </a:cubicBezTo>
                  <a:cubicBezTo>
                    <a:pt x="205" y="431"/>
                    <a:pt x="203" y="431"/>
                    <a:pt x="203" y="430"/>
                  </a:cubicBezTo>
                  <a:cubicBezTo>
                    <a:pt x="203" y="430"/>
                    <a:pt x="206" y="431"/>
                    <a:pt x="207" y="432"/>
                  </a:cubicBezTo>
                  <a:cubicBezTo>
                    <a:pt x="206" y="433"/>
                    <a:pt x="205" y="432"/>
                    <a:pt x="207" y="434"/>
                  </a:cubicBezTo>
                  <a:cubicBezTo>
                    <a:pt x="206" y="432"/>
                    <a:pt x="208" y="434"/>
                    <a:pt x="209" y="434"/>
                  </a:cubicBezTo>
                  <a:cubicBezTo>
                    <a:pt x="209" y="433"/>
                    <a:pt x="207" y="432"/>
                    <a:pt x="208" y="431"/>
                  </a:cubicBezTo>
                  <a:cubicBezTo>
                    <a:pt x="212" y="433"/>
                    <a:pt x="213" y="434"/>
                    <a:pt x="214" y="435"/>
                  </a:cubicBezTo>
                  <a:cubicBezTo>
                    <a:pt x="213" y="434"/>
                    <a:pt x="210" y="433"/>
                    <a:pt x="209" y="433"/>
                  </a:cubicBezTo>
                  <a:cubicBezTo>
                    <a:pt x="212" y="436"/>
                    <a:pt x="217" y="436"/>
                    <a:pt x="218" y="438"/>
                  </a:cubicBezTo>
                  <a:cubicBezTo>
                    <a:pt x="216" y="437"/>
                    <a:pt x="215" y="438"/>
                    <a:pt x="214" y="438"/>
                  </a:cubicBezTo>
                  <a:cubicBezTo>
                    <a:pt x="213" y="437"/>
                    <a:pt x="213" y="436"/>
                    <a:pt x="211" y="436"/>
                  </a:cubicBezTo>
                  <a:cubicBezTo>
                    <a:pt x="211" y="437"/>
                    <a:pt x="211" y="436"/>
                    <a:pt x="209" y="435"/>
                  </a:cubicBezTo>
                  <a:cubicBezTo>
                    <a:pt x="209" y="436"/>
                    <a:pt x="208" y="436"/>
                    <a:pt x="207" y="435"/>
                  </a:cubicBezTo>
                  <a:cubicBezTo>
                    <a:pt x="206" y="434"/>
                    <a:pt x="206" y="434"/>
                    <a:pt x="204" y="433"/>
                  </a:cubicBezTo>
                  <a:cubicBezTo>
                    <a:pt x="204" y="434"/>
                    <a:pt x="206" y="435"/>
                    <a:pt x="207" y="436"/>
                  </a:cubicBezTo>
                  <a:cubicBezTo>
                    <a:pt x="207" y="435"/>
                    <a:pt x="209" y="436"/>
                    <a:pt x="209" y="436"/>
                  </a:cubicBezTo>
                  <a:cubicBezTo>
                    <a:pt x="211" y="437"/>
                    <a:pt x="210" y="437"/>
                    <a:pt x="211" y="438"/>
                  </a:cubicBezTo>
                  <a:cubicBezTo>
                    <a:pt x="211" y="437"/>
                    <a:pt x="212" y="437"/>
                    <a:pt x="214" y="438"/>
                  </a:cubicBezTo>
                  <a:cubicBezTo>
                    <a:pt x="215" y="439"/>
                    <a:pt x="212" y="438"/>
                    <a:pt x="214" y="439"/>
                  </a:cubicBezTo>
                  <a:cubicBezTo>
                    <a:pt x="214" y="438"/>
                    <a:pt x="215" y="439"/>
                    <a:pt x="216" y="439"/>
                  </a:cubicBezTo>
                  <a:cubicBezTo>
                    <a:pt x="216" y="440"/>
                    <a:pt x="219" y="442"/>
                    <a:pt x="218" y="442"/>
                  </a:cubicBezTo>
                  <a:cubicBezTo>
                    <a:pt x="221" y="443"/>
                    <a:pt x="225" y="443"/>
                    <a:pt x="228" y="446"/>
                  </a:cubicBezTo>
                  <a:cubicBezTo>
                    <a:pt x="226" y="446"/>
                    <a:pt x="226" y="445"/>
                    <a:pt x="225" y="445"/>
                  </a:cubicBezTo>
                  <a:cubicBezTo>
                    <a:pt x="226" y="445"/>
                    <a:pt x="226" y="446"/>
                    <a:pt x="225" y="446"/>
                  </a:cubicBezTo>
                  <a:cubicBezTo>
                    <a:pt x="224" y="445"/>
                    <a:pt x="226" y="444"/>
                    <a:pt x="224" y="444"/>
                  </a:cubicBezTo>
                  <a:cubicBezTo>
                    <a:pt x="222" y="445"/>
                    <a:pt x="218" y="443"/>
                    <a:pt x="215" y="442"/>
                  </a:cubicBezTo>
                  <a:cubicBezTo>
                    <a:pt x="216" y="442"/>
                    <a:pt x="214" y="441"/>
                    <a:pt x="213" y="441"/>
                  </a:cubicBezTo>
                  <a:cubicBezTo>
                    <a:pt x="214" y="442"/>
                    <a:pt x="210" y="440"/>
                    <a:pt x="212" y="442"/>
                  </a:cubicBezTo>
                  <a:cubicBezTo>
                    <a:pt x="214" y="441"/>
                    <a:pt x="214" y="443"/>
                    <a:pt x="215" y="443"/>
                  </a:cubicBezTo>
                  <a:cubicBezTo>
                    <a:pt x="216" y="442"/>
                    <a:pt x="220" y="445"/>
                    <a:pt x="222" y="445"/>
                  </a:cubicBezTo>
                  <a:cubicBezTo>
                    <a:pt x="222" y="446"/>
                    <a:pt x="222" y="447"/>
                    <a:pt x="222" y="446"/>
                  </a:cubicBezTo>
                  <a:cubicBezTo>
                    <a:pt x="221" y="446"/>
                    <a:pt x="219" y="445"/>
                    <a:pt x="219" y="445"/>
                  </a:cubicBezTo>
                  <a:cubicBezTo>
                    <a:pt x="220" y="446"/>
                    <a:pt x="221" y="447"/>
                    <a:pt x="223" y="447"/>
                  </a:cubicBezTo>
                  <a:cubicBezTo>
                    <a:pt x="223" y="447"/>
                    <a:pt x="224" y="447"/>
                    <a:pt x="225" y="448"/>
                  </a:cubicBezTo>
                  <a:cubicBezTo>
                    <a:pt x="225" y="446"/>
                    <a:pt x="225" y="446"/>
                    <a:pt x="227" y="447"/>
                  </a:cubicBezTo>
                  <a:cubicBezTo>
                    <a:pt x="227" y="448"/>
                    <a:pt x="225" y="447"/>
                    <a:pt x="227" y="448"/>
                  </a:cubicBezTo>
                  <a:cubicBezTo>
                    <a:pt x="228" y="447"/>
                    <a:pt x="230" y="447"/>
                    <a:pt x="232" y="447"/>
                  </a:cubicBezTo>
                  <a:cubicBezTo>
                    <a:pt x="231" y="448"/>
                    <a:pt x="233" y="448"/>
                    <a:pt x="233" y="449"/>
                  </a:cubicBezTo>
                  <a:cubicBezTo>
                    <a:pt x="233" y="449"/>
                    <a:pt x="232" y="448"/>
                    <a:pt x="232" y="449"/>
                  </a:cubicBezTo>
                  <a:cubicBezTo>
                    <a:pt x="235" y="449"/>
                    <a:pt x="231" y="449"/>
                    <a:pt x="233" y="450"/>
                  </a:cubicBezTo>
                  <a:cubicBezTo>
                    <a:pt x="234" y="449"/>
                    <a:pt x="235" y="450"/>
                    <a:pt x="238" y="450"/>
                  </a:cubicBezTo>
                  <a:cubicBezTo>
                    <a:pt x="237" y="451"/>
                    <a:pt x="237" y="450"/>
                    <a:pt x="238" y="451"/>
                  </a:cubicBezTo>
                  <a:cubicBezTo>
                    <a:pt x="235" y="450"/>
                    <a:pt x="238" y="451"/>
                    <a:pt x="237" y="452"/>
                  </a:cubicBezTo>
                  <a:cubicBezTo>
                    <a:pt x="237" y="452"/>
                    <a:pt x="237" y="452"/>
                    <a:pt x="236" y="452"/>
                  </a:cubicBezTo>
                  <a:cubicBezTo>
                    <a:pt x="237" y="451"/>
                    <a:pt x="233" y="450"/>
                    <a:pt x="234" y="451"/>
                  </a:cubicBezTo>
                  <a:cubicBezTo>
                    <a:pt x="235" y="451"/>
                    <a:pt x="234" y="452"/>
                    <a:pt x="233" y="452"/>
                  </a:cubicBezTo>
                  <a:cubicBezTo>
                    <a:pt x="236" y="453"/>
                    <a:pt x="238" y="454"/>
                    <a:pt x="239" y="453"/>
                  </a:cubicBezTo>
                  <a:cubicBezTo>
                    <a:pt x="242" y="454"/>
                    <a:pt x="245" y="455"/>
                    <a:pt x="243" y="456"/>
                  </a:cubicBezTo>
                  <a:cubicBezTo>
                    <a:pt x="242" y="456"/>
                    <a:pt x="242" y="455"/>
                    <a:pt x="241" y="455"/>
                  </a:cubicBezTo>
                  <a:cubicBezTo>
                    <a:pt x="238" y="454"/>
                    <a:pt x="235" y="454"/>
                    <a:pt x="234" y="454"/>
                  </a:cubicBezTo>
                  <a:cubicBezTo>
                    <a:pt x="236" y="454"/>
                    <a:pt x="235" y="455"/>
                    <a:pt x="234" y="455"/>
                  </a:cubicBezTo>
                  <a:cubicBezTo>
                    <a:pt x="232" y="454"/>
                    <a:pt x="230" y="452"/>
                    <a:pt x="230" y="453"/>
                  </a:cubicBezTo>
                  <a:cubicBezTo>
                    <a:pt x="229" y="451"/>
                    <a:pt x="224" y="450"/>
                    <a:pt x="224" y="449"/>
                  </a:cubicBezTo>
                  <a:cubicBezTo>
                    <a:pt x="222" y="448"/>
                    <a:pt x="222" y="448"/>
                    <a:pt x="221" y="448"/>
                  </a:cubicBezTo>
                  <a:cubicBezTo>
                    <a:pt x="221" y="448"/>
                    <a:pt x="219" y="447"/>
                    <a:pt x="218" y="446"/>
                  </a:cubicBezTo>
                  <a:cubicBezTo>
                    <a:pt x="219" y="446"/>
                    <a:pt x="218" y="445"/>
                    <a:pt x="217" y="444"/>
                  </a:cubicBezTo>
                  <a:cubicBezTo>
                    <a:pt x="217" y="445"/>
                    <a:pt x="213" y="442"/>
                    <a:pt x="215" y="443"/>
                  </a:cubicBezTo>
                  <a:cubicBezTo>
                    <a:pt x="215" y="444"/>
                    <a:pt x="216" y="444"/>
                    <a:pt x="216" y="445"/>
                  </a:cubicBezTo>
                  <a:cubicBezTo>
                    <a:pt x="214" y="444"/>
                    <a:pt x="214" y="444"/>
                    <a:pt x="212" y="444"/>
                  </a:cubicBezTo>
                  <a:cubicBezTo>
                    <a:pt x="212" y="445"/>
                    <a:pt x="215" y="445"/>
                    <a:pt x="214" y="446"/>
                  </a:cubicBezTo>
                  <a:cubicBezTo>
                    <a:pt x="213" y="446"/>
                    <a:pt x="211" y="445"/>
                    <a:pt x="211" y="444"/>
                  </a:cubicBezTo>
                  <a:cubicBezTo>
                    <a:pt x="212" y="445"/>
                    <a:pt x="209" y="443"/>
                    <a:pt x="210" y="443"/>
                  </a:cubicBezTo>
                  <a:cubicBezTo>
                    <a:pt x="207" y="442"/>
                    <a:pt x="207" y="441"/>
                    <a:pt x="204" y="440"/>
                  </a:cubicBezTo>
                  <a:cubicBezTo>
                    <a:pt x="203" y="441"/>
                    <a:pt x="207" y="441"/>
                    <a:pt x="209" y="443"/>
                  </a:cubicBezTo>
                  <a:cubicBezTo>
                    <a:pt x="209" y="444"/>
                    <a:pt x="210" y="445"/>
                    <a:pt x="211" y="446"/>
                  </a:cubicBezTo>
                  <a:cubicBezTo>
                    <a:pt x="213" y="447"/>
                    <a:pt x="214" y="448"/>
                    <a:pt x="214" y="450"/>
                  </a:cubicBezTo>
                  <a:cubicBezTo>
                    <a:pt x="217" y="450"/>
                    <a:pt x="217" y="449"/>
                    <a:pt x="218" y="451"/>
                  </a:cubicBezTo>
                  <a:cubicBezTo>
                    <a:pt x="219" y="449"/>
                    <a:pt x="219" y="449"/>
                    <a:pt x="219" y="449"/>
                  </a:cubicBezTo>
                  <a:cubicBezTo>
                    <a:pt x="217" y="448"/>
                    <a:pt x="217" y="450"/>
                    <a:pt x="215" y="448"/>
                  </a:cubicBezTo>
                  <a:cubicBezTo>
                    <a:pt x="214" y="448"/>
                    <a:pt x="212" y="447"/>
                    <a:pt x="212" y="446"/>
                  </a:cubicBezTo>
                  <a:cubicBezTo>
                    <a:pt x="214" y="447"/>
                    <a:pt x="215" y="447"/>
                    <a:pt x="218" y="448"/>
                  </a:cubicBezTo>
                  <a:cubicBezTo>
                    <a:pt x="217" y="449"/>
                    <a:pt x="221" y="450"/>
                    <a:pt x="220" y="450"/>
                  </a:cubicBezTo>
                  <a:cubicBezTo>
                    <a:pt x="220" y="448"/>
                    <a:pt x="215" y="447"/>
                    <a:pt x="214" y="444"/>
                  </a:cubicBezTo>
                  <a:cubicBezTo>
                    <a:pt x="217" y="446"/>
                    <a:pt x="221" y="448"/>
                    <a:pt x="224" y="452"/>
                  </a:cubicBezTo>
                  <a:cubicBezTo>
                    <a:pt x="225" y="452"/>
                    <a:pt x="223" y="451"/>
                    <a:pt x="224" y="451"/>
                  </a:cubicBezTo>
                  <a:cubicBezTo>
                    <a:pt x="224" y="452"/>
                    <a:pt x="225" y="452"/>
                    <a:pt x="226" y="452"/>
                  </a:cubicBezTo>
                  <a:cubicBezTo>
                    <a:pt x="224" y="452"/>
                    <a:pt x="223" y="450"/>
                    <a:pt x="224" y="450"/>
                  </a:cubicBezTo>
                  <a:cubicBezTo>
                    <a:pt x="225" y="451"/>
                    <a:pt x="228" y="452"/>
                    <a:pt x="229" y="453"/>
                  </a:cubicBezTo>
                  <a:cubicBezTo>
                    <a:pt x="228" y="454"/>
                    <a:pt x="226" y="453"/>
                    <a:pt x="226" y="453"/>
                  </a:cubicBezTo>
                  <a:cubicBezTo>
                    <a:pt x="227" y="454"/>
                    <a:pt x="228" y="454"/>
                    <a:pt x="228" y="455"/>
                  </a:cubicBezTo>
                  <a:cubicBezTo>
                    <a:pt x="229" y="454"/>
                    <a:pt x="231" y="454"/>
                    <a:pt x="232" y="455"/>
                  </a:cubicBezTo>
                  <a:cubicBezTo>
                    <a:pt x="228" y="454"/>
                    <a:pt x="238" y="458"/>
                    <a:pt x="235" y="459"/>
                  </a:cubicBezTo>
                  <a:cubicBezTo>
                    <a:pt x="237" y="459"/>
                    <a:pt x="237" y="458"/>
                    <a:pt x="240" y="460"/>
                  </a:cubicBezTo>
                  <a:cubicBezTo>
                    <a:pt x="238" y="460"/>
                    <a:pt x="241" y="460"/>
                    <a:pt x="242" y="461"/>
                  </a:cubicBezTo>
                  <a:cubicBezTo>
                    <a:pt x="240" y="461"/>
                    <a:pt x="238" y="460"/>
                    <a:pt x="236" y="460"/>
                  </a:cubicBezTo>
                  <a:cubicBezTo>
                    <a:pt x="234" y="459"/>
                    <a:pt x="232" y="458"/>
                    <a:pt x="230" y="458"/>
                  </a:cubicBezTo>
                  <a:cubicBezTo>
                    <a:pt x="226" y="456"/>
                    <a:pt x="223" y="455"/>
                    <a:pt x="223" y="453"/>
                  </a:cubicBezTo>
                  <a:cubicBezTo>
                    <a:pt x="218" y="452"/>
                    <a:pt x="217" y="451"/>
                    <a:pt x="214" y="450"/>
                  </a:cubicBezTo>
                  <a:cubicBezTo>
                    <a:pt x="214" y="450"/>
                    <a:pt x="214" y="451"/>
                    <a:pt x="213" y="451"/>
                  </a:cubicBezTo>
                  <a:cubicBezTo>
                    <a:pt x="215" y="452"/>
                    <a:pt x="214" y="453"/>
                    <a:pt x="216" y="453"/>
                  </a:cubicBezTo>
                  <a:cubicBezTo>
                    <a:pt x="216" y="452"/>
                    <a:pt x="216" y="452"/>
                    <a:pt x="217" y="452"/>
                  </a:cubicBezTo>
                  <a:cubicBezTo>
                    <a:pt x="218" y="453"/>
                    <a:pt x="220" y="452"/>
                    <a:pt x="221" y="454"/>
                  </a:cubicBezTo>
                  <a:cubicBezTo>
                    <a:pt x="220" y="454"/>
                    <a:pt x="219" y="453"/>
                    <a:pt x="217" y="452"/>
                  </a:cubicBezTo>
                  <a:cubicBezTo>
                    <a:pt x="218" y="454"/>
                    <a:pt x="221" y="457"/>
                    <a:pt x="224" y="457"/>
                  </a:cubicBezTo>
                  <a:cubicBezTo>
                    <a:pt x="222" y="456"/>
                    <a:pt x="220" y="456"/>
                    <a:pt x="221" y="455"/>
                  </a:cubicBezTo>
                  <a:cubicBezTo>
                    <a:pt x="229" y="459"/>
                    <a:pt x="240" y="461"/>
                    <a:pt x="240" y="464"/>
                  </a:cubicBezTo>
                  <a:cubicBezTo>
                    <a:pt x="241" y="464"/>
                    <a:pt x="242" y="467"/>
                    <a:pt x="245" y="466"/>
                  </a:cubicBezTo>
                  <a:cubicBezTo>
                    <a:pt x="244" y="466"/>
                    <a:pt x="242" y="465"/>
                    <a:pt x="243" y="465"/>
                  </a:cubicBezTo>
                  <a:cubicBezTo>
                    <a:pt x="246" y="466"/>
                    <a:pt x="242" y="464"/>
                    <a:pt x="243" y="464"/>
                  </a:cubicBezTo>
                  <a:cubicBezTo>
                    <a:pt x="247" y="465"/>
                    <a:pt x="247" y="465"/>
                    <a:pt x="247" y="465"/>
                  </a:cubicBezTo>
                  <a:cubicBezTo>
                    <a:pt x="247" y="464"/>
                    <a:pt x="244" y="463"/>
                    <a:pt x="244" y="462"/>
                  </a:cubicBezTo>
                  <a:cubicBezTo>
                    <a:pt x="246" y="463"/>
                    <a:pt x="249" y="465"/>
                    <a:pt x="251" y="467"/>
                  </a:cubicBezTo>
                  <a:cubicBezTo>
                    <a:pt x="254" y="468"/>
                    <a:pt x="256" y="469"/>
                    <a:pt x="257" y="467"/>
                  </a:cubicBezTo>
                  <a:cubicBezTo>
                    <a:pt x="258" y="468"/>
                    <a:pt x="258" y="468"/>
                    <a:pt x="258" y="468"/>
                  </a:cubicBezTo>
                  <a:cubicBezTo>
                    <a:pt x="259" y="469"/>
                    <a:pt x="256" y="468"/>
                    <a:pt x="258" y="469"/>
                  </a:cubicBezTo>
                  <a:cubicBezTo>
                    <a:pt x="259" y="469"/>
                    <a:pt x="259" y="468"/>
                    <a:pt x="261" y="469"/>
                  </a:cubicBezTo>
                  <a:cubicBezTo>
                    <a:pt x="261" y="470"/>
                    <a:pt x="264" y="469"/>
                    <a:pt x="266" y="471"/>
                  </a:cubicBezTo>
                  <a:cubicBezTo>
                    <a:pt x="263" y="471"/>
                    <a:pt x="257" y="470"/>
                    <a:pt x="253" y="468"/>
                  </a:cubicBezTo>
                  <a:cubicBezTo>
                    <a:pt x="252" y="469"/>
                    <a:pt x="252" y="469"/>
                    <a:pt x="251" y="469"/>
                  </a:cubicBezTo>
                  <a:cubicBezTo>
                    <a:pt x="250" y="469"/>
                    <a:pt x="254" y="471"/>
                    <a:pt x="252" y="471"/>
                  </a:cubicBezTo>
                  <a:cubicBezTo>
                    <a:pt x="250" y="470"/>
                    <a:pt x="251" y="470"/>
                    <a:pt x="250" y="470"/>
                  </a:cubicBezTo>
                  <a:cubicBezTo>
                    <a:pt x="249" y="469"/>
                    <a:pt x="247" y="468"/>
                    <a:pt x="244" y="467"/>
                  </a:cubicBezTo>
                  <a:cubicBezTo>
                    <a:pt x="244" y="469"/>
                    <a:pt x="247" y="468"/>
                    <a:pt x="248" y="469"/>
                  </a:cubicBezTo>
                  <a:cubicBezTo>
                    <a:pt x="244" y="469"/>
                    <a:pt x="242" y="468"/>
                    <a:pt x="239" y="467"/>
                  </a:cubicBezTo>
                  <a:cubicBezTo>
                    <a:pt x="237" y="466"/>
                    <a:pt x="235" y="465"/>
                    <a:pt x="231" y="464"/>
                  </a:cubicBezTo>
                  <a:cubicBezTo>
                    <a:pt x="230" y="465"/>
                    <a:pt x="228" y="464"/>
                    <a:pt x="228" y="465"/>
                  </a:cubicBezTo>
                  <a:cubicBezTo>
                    <a:pt x="227" y="464"/>
                    <a:pt x="225" y="462"/>
                    <a:pt x="228" y="463"/>
                  </a:cubicBezTo>
                  <a:cubicBezTo>
                    <a:pt x="226" y="462"/>
                    <a:pt x="223" y="462"/>
                    <a:pt x="225" y="463"/>
                  </a:cubicBezTo>
                  <a:cubicBezTo>
                    <a:pt x="226" y="463"/>
                    <a:pt x="223" y="463"/>
                    <a:pt x="226" y="464"/>
                  </a:cubicBezTo>
                  <a:cubicBezTo>
                    <a:pt x="225" y="464"/>
                    <a:pt x="224" y="464"/>
                    <a:pt x="222" y="464"/>
                  </a:cubicBezTo>
                  <a:cubicBezTo>
                    <a:pt x="221" y="463"/>
                    <a:pt x="223" y="463"/>
                    <a:pt x="223" y="462"/>
                  </a:cubicBezTo>
                  <a:cubicBezTo>
                    <a:pt x="220" y="461"/>
                    <a:pt x="221" y="461"/>
                    <a:pt x="218" y="460"/>
                  </a:cubicBezTo>
                  <a:cubicBezTo>
                    <a:pt x="216" y="460"/>
                    <a:pt x="219" y="462"/>
                    <a:pt x="217" y="462"/>
                  </a:cubicBezTo>
                  <a:cubicBezTo>
                    <a:pt x="216" y="460"/>
                    <a:pt x="214" y="459"/>
                    <a:pt x="213" y="458"/>
                  </a:cubicBezTo>
                  <a:cubicBezTo>
                    <a:pt x="211" y="458"/>
                    <a:pt x="209" y="458"/>
                    <a:pt x="206" y="457"/>
                  </a:cubicBezTo>
                  <a:cubicBezTo>
                    <a:pt x="204" y="455"/>
                    <a:pt x="202" y="454"/>
                    <a:pt x="199" y="453"/>
                  </a:cubicBezTo>
                  <a:cubicBezTo>
                    <a:pt x="200" y="452"/>
                    <a:pt x="199" y="450"/>
                    <a:pt x="198" y="451"/>
                  </a:cubicBezTo>
                  <a:cubicBezTo>
                    <a:pt x="199" y="452"/>
                    <a:pt x="199" y="453"/>
                    <a:pt x="199" y="453"/>
                  </a:cubicBezTo>
                  <a:cubicBezTo>
                    <a:pt x="197" y="452"/>
                    <a:pt x="197" y="451"/>
                    <a:pt x="194" y="451"/>
                  </a:cubicBezTo>
                  <a:cubicBezTo>
                    <a:pt x="195" y="449"/>
                    <a:pt x="191" y="449"/>
                    <a:pt x="190" y="447"/>
                  </a:cubicBezTo>
                  <a:cubicBezTo>
                    <a:pt x="190" y="447"/>
                    <a:pt x="190" y="449"/>
                    <a:pt x="189" y="448"/>
                  </a:cubicBezTo>
                  <a:cubicBezTo>
                    <a:pt x="188" y="448"/>
                    <a:pt x="188" y="448"/>
                    <a:pt x="188" y="448"/>
                  </a:cubicBezTo>
                  <a:cubicBezTo>
                    <a:pt x="188" y="447"/>
                    <a:pt x="189" y="447"/>
                    <a:pt x="190" y="446"/>
                  </a:cubicBezTo>
                  <a:cubicBezTo>
                    <a:pt x="188" y="444"/>
                    <a:pt x="189" y="447"/>
                    <a:pt x="187" y="446"/>
                  </a:cubicBezTo>
                  <a:cubicBezTo>
                    <a:pt x="186" y="446"/>
                    <a:pt x="188" y="447"/>
                    <a:pt x="187" y="447"/>
                  </a:cubicBezTo>
                  <a:cubicBezTo>
                    <a:pt x="185" y="445"/>
                    <a:pt x="181" y="445"/>
                    <a:pt x="179" y="442"/>
                  </a:cubicBezTo>
                  <a:cubicBezTo>
                    <a:pt x="178" y="443"/>
                    <a:pt x="176" y="441"/>
                    <a:pt x="175" y="440"/>
                  </a:cubicBezTo>
                  <a:cubicBezTo>
                    <a:pt x="174" y="440"/>
                    <a:pt x="175" y="439"/>
                    <a:pt x="173" y="438"/>
                  </a:cubicBezTo>
                  <a:cubicBezTo>
                    <a:pt x="173" y="439"/>
                    <a:pt x="172" y="438"/>
                    <a:pt x="172" y="439"/>
                  </a:cubicBezTo>
                  <a:cubicBezTo>
                    <a:pt x="173" y="439"/>
                    <a:pt x="174" y="440"/>
                    <a:pt x="173" y="440"/>
                  </a:cubicBezTo>
                  <a:cubicBezTo>
                    <a:pt x="172" y="441"/>
                    <a:pt x="170" y="439"/>
                    <a:pt x="168" y="438"/>
                  </a:cubicBezTo>
                  <a:cubicBezTo>
                    <a:pt x="166" y="437"/>
                    <a:pt x="164" y="435"/>
                    <a:pt x="162" y="434"/>
                  </a:cubicBezTo>
                  <a:cubicBezTo>
                    <a:pt x="161" y="433"/>
                    <a:pt x="156" y="431"/>
                    <a:pt x="159" y="430"/>
                  </a:cubicBezTo>
                  <a:cubicBezTo>
                    <a:pt x="157" y="430"/>
                    <a:pt x="155" y="428"/>
                    <a:pt x="156" y="427"/>
                  </a:cubicBezTo>
                  <a:cubicBezTo>
                    <a:pt x="157" y="428"/>
                    <a:pt x="157" y="429"/>
                    <a:pt x="159" y="430"/>
                  </a:cubicBezTo>
                  <a:cubicBezTo>
                    <a:pt x="159" y="429"/>
                    <a:pt x="161" y="430"/>
                    <a:pt x="162" y="430"/>
                  </a:cubicBezTo>
                  <a:cubicBezTo>
                    <a:pt x="159" y="428"/>
                    <a:pt x="163" y="430"/>
                    <a:pt x="160" y="428"/>
                  </a:cubicBezTo>
                  <a:cubicBezTo>
                    <a:pt x="158" y="427"/>
                    <a:pt x="161" y="431"/>
                    <a:pt x="159" y="429"/>
                  </a:cubicBezTo>
                  <a:cubicBezTo>
                    <a:pt x="158" y="428"/>
                    <a:pt x="157" y="427"/>
                    <a:pt x="157" y="427"/>
                  </a:cubicBezTo>
                  <a:cubicBezTo>
                    <a:pt x="158" y="427"/>
                    <a:pt x="158" y="427"/>
                    <a:pt x="158" y="427"/>
                  </a:cubicBezTo>
                  <a:cubicBezTo>
                    <a:pt x="157" y="426"/>
                    <a:pt x="155" y="423"/>
                    <a:pt x="154" y="423"/>
                  </a:cubicBezTo>
                  <a:cubicBezTo>
                    <a:pt x="154" y="424"/>
                    <a:pt x="157" y="425"/>
                    <a:pt x="156" y="426"/>
                  </a:cubicBezTo>
                  <a:cubicBezTo>
                    <a:pt x="156" y="426"/>
                    <a:pt x="154" y="427"/>
                    <a:pt x="156" y="426"/>
                  </a:cubicBezTo>
                  <a:cubicBezTo>
                    <a:pt x="153" y="424"/>
                    <a:pt x="154" y="427"/>
                    <a:pt x="152" y="425"/>
                  </a:cubicBezTo>
                  <a:cubicBezTo>
                    <a:pt x="152" y="424"/>
                    <a:pt x="153" y="425"/>
                    <a:pt x="152" y="424"/>
                  </a:cubicBezTo>
                  <a:cubicBezTo>
                    <a:pt x="150" y="422"/>
                    <a:pt x="152" y="425"/>
                    <a:pt x="150" y="423"/>
                  </a:cubicBezTo>
                  <a:cubicBezTo>
                    <a:pt x="148" y="422"/>
                    <a:pt x="149" y="422"/>
                    <a:pt x="149" y="421"/>
                  </a:cubicBezTo>
                  <a:cubicBezTo>
                    <a:pt x="146" y="420"/>
                    <a:pt x="142" y="415"/>
                    <a:pt x="144" y="419"/>
                  </a:cubicBezTo>
                  <a:cubicBezTo>
                    <a:pt x="143" y="418"/>
                    <a:pt x="142" y="417"/>
                    <a:pt x="141" y="416"/>
                  </a:cubicBezTo>
                  <a:cubicBezTo>
                    <a:pt x="143" y="417"/>
                    <a:pt x="142" y="416"/>
                    <a:pt x="143" y="416"/>
                  </a:cubicBezTo>
                  <a:cubicBezTo>
                    <a:pt x="139" y="413"/>
                    <a:pt x="138" y="411"/>
                    <a:pt x="136" y="409"/>
                  </a:cubicBezTo>
                  <a:cubicBezTo>
                    <a:pt x="135" y="409"/>
                    <a:pt x="137" y="411"/>
                    <a:pt x="135" y="410"/>
                  </a:cubicBezTo>
                  <a:cubicBezTo>
                    <a:pt x="135" y="409"/>
                    <a:pt x="134" y="410"/>
                    <a:pt x="133" y="408"/>
                  </a:cubicBezTo>
                  <a:cubicBezTo>
                    <a:pt x="133" y="408"/>
                    <a:pt x="134" y="408"/>
                    <a:pt x="133" y="407"/>
                  </a:cubicBezTo>
                  <a:cubicBezTo>
                    <a:pt x="131" y="405"/>
                    <a:pt x="128" y="403"/>
                    <a:pt x="128" y="402"/>
                  </a:cubicBezTo>
                  <a:cubicBezTo>
                    <a:pt x="129" y="402"/>
                    <a:pt x="131" y="404"/>
                    <a:pt x="131" y="404"/>
                  </a:cubicBezTo>
                  <a:cubicBezTo>
                    <a:pt x="129" y="401"/>
                    <a:pt x="127" y="401"/>
                    <a:pt x="126" y="399"/>
                  </a:cubicBezTo>
                  <a:cubicBezTo>
                    <a:pt x="125" y="400"/>
                    <a:pt x="125" y="400"/>
                    <a:pt x="125" y="400"/>
                  </a:cubicBezTo>
                  <a:cubicBezTo>
                    <a:pt x="123" y="398"/>
                    <a:pt x="121" y="397"/>
                    <a:pt x="122" y="395"/>
                  </a:cubicBezTo>
                  <a:cubicBezTo>
                    <a:pt x="123" y="398"/>
                    <a:pt x="126" y="398"/>
                    <a:pt x="126" y="396"/>
                  </a:cubicBezTo>
                  <a:cubicBezTo>
                    <a:pt x="124" y="395"/>
                    <a:pt x="122" y="393"/>
                    <a:pt x="122" y="392"/>
                  </a:cubicBezTo>
                  <a:cubicBezTo>
                    <a:pt x="120" y="391"/>
                    <a:pt x="122" y="394"/>
                    <a:pt x="121" y="393"/>
                  </a:cubicBezTo>
                  <a:cubicBezTo>
                    <a:pt x="119" y="390"/>
                    <a:pt x="114" y="387"/>
                    <a:pt x="112" y="384"/>
                  </a:cubicBezTo>
                  <a:cubicBezTo>
                    <a:pt x="112" y="385"/>
                    <a:pt x="115" y="387"/>
                    <a:pt x="114" y="387"/>
                  </a:cubicBezTo>
                  <a:cubicBezTo>
                    <a:pt x="112" y="386"/>
                    <a:pt x="110" y="384"/>
                    <a:pt x="109" y="382"/>
                  </a:cubicBezTo>
                  <a:cubicBezTo>
                    <a:pt x="107" y="380"/>
                    <a:pt x="106" y="377"/>
                    <a:pt x="105" y="376"/>
                  </a:cubicBezTo>
                  <a:cubicBezTo>
                    <a:pt x="105" y="377"/>
                    <a:pt x="106" y="379"/>
                    <a:pt x="107" y="380"/>
                  </a:cubicBezTo>
                  <a:cubicBezTo>
                    <a:pt x="104" y="377"/>
                    <a:pt x="103" y="374"/>
                    <a:pt x="100" y="370"/>
                  </a:cubicBezTo>
                  <a:cubicBezTo>
                    <a:pt x="100" y="371"/>
                    <a:pt x="101" y="370"/>
                    <a:pt x="102" y="370"/>
                  </a:cubicBezTo>
                  <a:cubicBezTo>
                    <a:pt x="100" y="367"/>
                    <a:pt x="99" y="368"/>
                    <a:pt x="98" y="367"/>
                  </a:cubicBezTo>
                  <a:cubicBezTo>
                    <a:pt x="99" y="369"/>
                    <a:pt x="99" y="369"/>
                    <a:pt x="100" y="370"/>
                  </a:cubicBezTo>
                  <a:cubicBezTo>
                    <a:pt x="99" y="370"/>
                    <a:pt x="99" y="370"/>
                    <a:pt x="98" y="370"/>
                  </a:cubicBezTo>
                  <a:cubicBezTo>
                    <a:pt x="97" y="367"/>
                    <a:pt x="95" y="363"/>
                    <a:pt x="96" y="361"/>
                  </a:cubicBezTo>
                  <a:cubicBezTo>
                    <a:pt x="94" y="362"/>
                    <a:pt x="96" y="365"/>
                    <a:pt x="97" y="367"/>
                  </a:cubicBezTo>
                  <a:cubicBezTo>
                    <a:pt x="94" y="365"/>
                    <a:pt x="94" y="363"/>
                    <a:pt x="92" y="361"/>
                  </a:cubicBezTo>
                  <a:cubicBezTo>
                    <a:pt x="92" y="362"/>
                    <a:pt x="94" y="364"/>
                    <a:pt x="93" y="364"/>
                  </a:cubicBezTo>
                  <a:cubicBezTo>
                    <a:pt x="95" y="366"/>
                    <a:pt x="97" y="368"/>
                    <a:pt x="99" y="371"/>
                  </a:cubicBezTo>
                  <a:cubicBezTo>
                    <a:pt x="100" y="373"/>
                    <a:pt x="102" y="375"/>
                    <a:pt x="103" y="377"/>
                  </a:cubicBezTo>
                  <a:cubicBezTo>
                    <a:pt x="100" y="373"/>
                    <a:pt x="102" y="376"/>
                    <a:pt x="99" y="375"/>
                  </a:cubicBezTo>
                  <a:cubicBezTo>
                    <a:pt x="98" y="373"/>
                    <a:pt x="97" y="369"/>
                    <a:pt x="96" y="369"/>
                  </a:cubicBezTo>
                  <a:cubicBezTo>
                    <a:pt x="96" y="370"/>
                    <a:pt x="96" y="370"/>
                    <a:pt x="96" y="370"/>
                  </a:cubicBezTo>
                  <a:cubicBezTo>
                    <a:pt x="94" y="369"/>
                    <a:pt x="93" y="364"/>
                    <a:pt x="93" y="365"/>
                  </a:cubicBezTo>
                  <a:cubicBezTo>
                    <a:pt x="93" y="366"/>
                    <a:pt x="93" y="367"/>
                    <a:pt x="93" y="368"/>
                  </a:cubicBezTo>
                  <a:cubicBezTo>
                    <a:pt x="91" y="365"/>
                    <a:pt x="90" y="363"/>
                    <a:pt x="89" y="361"/>
                  </a:cubicBezTo>
                  <a:cubicBezTo>
                    <a:pt x="88" y="359"/>
                    <a:pt x="87" y="358"/>
                    <a:pt x="85" y="357"/>
                  </a:cubicBezTo>
                  <a:cubicBezTo>
                    <a:pt x="86" y="355"/>
                    <a:pt x="79" y="348"/>
                    <a:pt x="80" y="346"/>
                  </a:cubicBezTo>
                  <a:cubicBezTo>
                    <a:pt x="82" y="349"/>
                    <a:pt x="83" y="351"/>
                    <a:pt x="85" y="353"/>
                  </a:cubicBezTo>
                  <a:cubicBezTo>
                    <a:pt x="86" y="355"/>
                    <a:pt x="87" y="357"/>
                    <a:pt x="89" y="359"/>
                  </a:cubicBezTo>
                  <a:cubicBezTo>
                    <a:pt x="89" y="358"/>
                    <a:pt x="90" y="361"/>
                    <a:pt x="91" y="361"/>
                  </a:cubicBezTo>
                  <a:cubicBezTo>
                    <a:pt x="90" y="357"/>
                    <a:pt x="86" y="354"/>
                    <a:pt x="84" y="351"/>
                  </a:cubicBezTo>
                  <a:cubicBezTo>
                    <a:pt x="84" y="351"/>
                    <a:pt x="83" y="350"/>
                    <a:pt x="84" y="350"/>
                  </a:cubicBezTo>
                  <a:cubicBezTo>
                    <a:pt x="85" y="352"/>
                    <a:pt x="86" y="352"/>
                    <a:pt x="87" y="354"/>
                  </a:cubicBezTo>
                  <a:cubicBezTo>
                    <a:pt x="87" y="354"/>
                    <a:pt x="89" y="353"/>
                    <a:pt x="87" y="352"/>
                  </a:cubicBezTo>
                  <a:cubicBezTo>
                    <a:pt x="87" y="352"/>
                    <a:pt x="87" y="353"/>
                    <a:pt x="87" y="353"/>
                  </a:cubicBezTo>
                  <a:cubicBezTo>
                    <a:pt x="86" y="351"/>
                    <a:pt x="85" y="350"/>
                    <a:pt x="84" y="348"/>
                  </a:cubicBezTo>
                  <a:cubicBezTo>
                    <a:pt x="84" y="346"/>
                    <a:pt x="85" y="347"/>
                    <a:pt x="87" y="346"/>
                  </a:cubicBezTo>
                  <a:cubicBezTo>
                    <a:pt x="87" y="347"/>
                    <a:pt x="87" y="347"/>
                    <a:pt x="88" y="348"/>
                  </a:cubicBezTo>
                  <a:cubicBezTo>
                    <a:pt x="89" y="347"/>
                    <a:pt x="92" y="350"/>
                    <a:pt x="94" y="351"/>
                  </a:cubicBezTo>
                  <a:cubicBezTo>
                    <a:pt x="93" y="349"/>
                    <a:pt x="92" y="350"/>
                    <a:pt x="90" y="347"/>
                  </a:cubicBezTo>
                  <a:cubicBezTo>
                    <a:pt x="90" y="346"/>
                    <a:pt x="91" y="347"/>
                    <a:pt x="91" y="346"/>
                  </a:cubicBezTo>
                  <a:cubicBezTo>
                    <a:pt x="90" y="347"/>
                    <a:pt x="89" y="343"/>
                    <a:pt x="88" y="344"/>
                  </a:cubicBezTo>
                  <a:cubicBezTo>
                    <a:pt x="89" y="346"/>
                    <a:pt x="90" y="347"/>
                    <a:pt x="90" y="348"/>
                  </a:cubicBezTo>
                  <a:cubicBezTo>
                    <a:pt x="89" y="347"/>
                    <a:pt x="89" y="347"/>
                    <a:pt x="88" y="347"/>
                  </a:cubicBezTo>
                  <a:cubicBezTo>
                    <a:pt x="87" y="345"/>
                    <a:pt x="88" y="345"/>
                    <a:pt x="87" y="344"/>
                  </a:cubicBezTo>
                  <a:cubicBezTo>
                    <a:pt x="87" y="344"/>
                    <a:pt x="86" y="344"/>
                    <a:pt x="86" y="343"/>
                  </a:cubicBezTo>
                  <a:cubicBezTo>
                    <a:pt x="85" y="344"/>
                    <a:pt x="88" y="345"/>
                    <a:pt x="86" y="346"/>
                  </a:cubicBezTo>
                  <a:cubicBezTo>
                    <a:pt x="83" y="344"/>
                    <a:pt x="83" y="348"/>
                    <a:pt x="80" y="342"/>
                  </a:cubicBezTo>
                  <a:cubicBezTo>
                    <a:pt x="80" y="339"/>
                    <a:pt x="78" y="337"/>
                    <a:pt x="76" y="334"/>
                  </a:cubicBezTo>
                  <a:cubicBezTo>
                    <a:pt x="76" y="334"/>
                    <a:pt x="77" y="334"/>
                    <a:pt x="77" y="334"/>
                  </a:cubicBezTo>
                  <a:cubicBezTo>
                    <a:pt x="77" y="333"/>
                    <a:pt x="74" y="327"/>
                    <a:pt x="73" y="327"/>
                  </a:cubicBezTo>
                  <a:cubicBezTo>
                    <a:pt x="73" y="328"/>
                    <a:pt x="74" y="329"/>
                    <a:pt x="75" y="331"/>
                  </a:cubicBezTo>
                  <a:cubicBezTo>
                    <a:pt x="74" y="331"/>
                    <a:pt x="76" y="333"/>
                    <a:pt x="75" y="333"/>
                  </a:cubicBezTo>
                  <a:cubicBezTo>
                    <a:pt x="72" y="328"/>
                    <a:pt x="72" y="327"/>
                    <a:pt x="73" y="325"/>
                  </a:cubicBezTo>
                  <a:cubicBezTo>
                    <a:pt x="71" y="322"/>
                    <a:pt x="70" y="320"/>
                    <a:pt x="69" y="317"/>
                  </a:cubicBezTo>
                  <a:cubicBezTo>
                    <a:pt x="68" y="314"/>
                    <a:pt x="67" y="311"/>
                    <a:pt x="65" y="307"/>
                  </a:cubicBezTo>
                  <a:cubicBezTo>
                    <a:pt x="64" y="306"/>
                    <a:pt x="65" y="309"/>
                    <a:pt x="64" y="308"/>
                  </a:cubicBezTo>
                  <a:cubicBezTo>
                    <a:pt x="64" y="305"/>
                    <a:pt x="63" y="305"/>
                    <a:pt x="62" y="302"/>
                  </a:cubicBezTo>
                  <a:cubicBezTo>
                    <a:pt x="63" y="302"/>
                    <a:pt x="63" y="302"/>
                    <a:pt x="62" y="301"/>
                  </a:cubicBezTo>
                  <a:cubicBezTo>
                    <a:pt x="61" y="299"/>
                    <a:pt x="62" y="297"/>
                    <a:pt x="60" y="297"/>
                  </a:cubicBezTo>
                  <a:cubicBezTo>
                    <a:pt x="60" y="295"/>
                    <a:pt x="60" y="294"/>
                    <a:pt x="60" y="293"/>
                  </a:cubicBezTo>
                  <a:cubicBezTo>
                    <a:pt x="60" y="293"/>
                    <a:pt x="59" y="293"/>
                    <a:pt x="59" y="293"/>
                  </a:cubicBezTo>
                  <a:cubicBezTo>
                    <a:pt x="59" y="296"/>
                    <a:pt x="60" y="299"/>
                    <a:pt x="59" y="299"/>
                  </a:cubicBezTo>
                  <a:cubicBezTo>
                    <a:pt x="60" y="300"/>
                    <a:pt x="62" y="304"/>
                    <a:pt x="62" y="306"/>
                  </a:cubicBezTo>
                  <a:cubicBezTo>
                    <a:pt x="61" y="305"/>
                    <a:pt x="59" y="301"/>
                    <a:pt x="58" y="297"/>
                  </a:cubicBezTo>
                  <a:cubicBezTo>
                    <a:pt x="57" y="293"/>
                    <a:pt x="57" y="290"/>
                    <a:pt x="59" y="293"/>
                  </a:cubicBezTo>
                  <a:cubicBezTo>
                    <a:pt x="58" y="291"/>
                    <a:pt x="58" y="290"/>
                    <a:pt x="58" y="289"/>
                  </a:cubicBezTo>
                  <a:cubicBezTo>
                    <a:pt x="57" y="289"/>
                    <a:pt x="57" y="289"/>
                    <a:pt x="56" y="289"/>
                  </a:cubicBezTo>
                  <a:cubicBezTo>
                    <a:pt x="57" y="291"/>
                    <a:pt x="56" y="292"/>
                    <a:pt x="56" y="293"/>
                  </a:cubicBezTo>
                  <a:cubicBezTo>
                    <a:pt x="57" y="295"/>
                    <a:pt x="57" y="294"/>
                    <a:pt x="58" y="297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6" y="295"/>
                    <a:pt x="56" y="294"/>
                    <a:pt x="55" y="294"/>
                  </a:cubicBezTo>
                  <a:cubicBezTo>
                    <a:pt x="55" y="297"/>
                    <a:pt x="59" y="298"/>
                    <a:pt x="60" y="303"/>
                  </a:cubicBezTo>
                  <a:cubicBezTo>
                    <a:pt x="58" y="299"/>
                    <a:pt x="59" y="303"/>
                    <a:pt x="58" y="302"/>
                  </a:cubicBezTo>
                  <a:cubicBezTo>
                    <a:pt x="59" y="306"/>
                    <a:pt x="60" y="316"/>
                    <a:pt x="57" y="308"/>
                  </a:cubicBezTo>
                  <a:cubicBezTo>
                    <a:pt x="56" y="308"/>
                    <a:pt x="56" y="310"/>
                    <a:pt x="57" y="311"/>
                  </a:cubicBezTo>
                  <a:cubicBezTo>
                    <a:pt x="58" y="310"/>
                    <a:pt x="58" y="311"/>
                    <a:pt x="59" y="313"/>
                  </a:cubicBezTo>
                  <a:cubicBezTo>
                    <a:pt x="59" y="313"/>
                    <a:pt x="60" y="311"/>
                    <a:pt x="61" y="312"/>
                  </a:cubicBezTo>
                  <a:cubicBezTo>
                    <a:pt x="61" y="314"/>
                    <a:pt x="62" y="317"/>
                    <a:pt x="63" y="318"/>
                  </a:cubicBezTo>
                  <a:cubicBezTo>
                    <a:pt x="65" y="324"/>
                    <a:pt x="68" y="330"/>
                    <a:pt x="71" y="336"/>
                  </a:cubicBezTo>
                  <a:cubicBezTo>
                    <a:pt x="73" y="339"/>
                    <a:pt x="75" y="341"/>
                    <a:pt x="76" y="344"/>
                  </a:cubicBezTo>
                  <a:cubicBezTo>
                    <a:pt x="78" y="347"/>
                    <a:pt x="80" y="350"/>
                    <a:pt x="81" y="353"/>
                  </a:cubicBezTo>
                  <a:cubicBezTo>
                    <a:pt x="80" y="351"/>
                    <a:pt x="80" y="351"/>
                    <a:pt x="78" y="348"/>
                  </a:cubicBezTo>
                  <a:cubicBezTo>
                    <a:pt x="77" y="349"/>
                    <a:pt x="76" y="345"/>
                    <a:pt x="75" y="345"/>
                  </a:cubicBezTo>
                  <a:cubicBezTo>
                    <a:pt x="76" y="347"/>
                    <a:pt x="74" y="343"/>
                    <a:pt x="75" y="346"/>
                  </a:cubicBezTo>
                  <a:cubicBezTo>
                    <a:pt x="73" y="343"/>
                    <a:pt x="72" y="341"/>
                    <a:pt x="71" y="339"/>
                  </a:cubicBezTo>
                  <a:cubicBezTo>
                    <a:pt x="69" y="337"/>
                    <a:pt x="68" y="335"/>
                    <a:pt x="67" y="334"/>
                  </a:cubicBezTo>
                  <a:cubicBezTo>
                    <a:pt x="70" y="339"/>
                    <a:pt x="64" y="333"/>
                    <a:pt x="66" y="336"/>
                  </a:cubicBezTo>
                  <a:cubicBezTo>
                    <a:pt x="69" y="338"/>
                    <a:pt x="71" y="342"/>
                    <a:pt x="72" y="346"/>
                  </a:cubicBezTo>
                  <a:cubicBezTo>
                    <a:pt x="73" y="346"/>
                    <a:pt x="73" y="346"/>
                    <a:pt x="73" y="346"/>
                  </a:cubicBezTo>
                  <a:cubicBezTo>
                    <a:pt x="74" y="349"/>
                    <a:pt x="71" y="345"/>
                    <a:pt x="70" y="344"/>
                  </a:cubicBezTo>
                  <a:cubicBezTo>
                    <a:pt x="71" y="346"/>
                    <a:pt x="72" y="349"/>
                    <a:pt x="73" y="351"/>
                  </a:cubicBezTo>
                  <a:cubicBezTo>
                    <a:pt x="73" y="351"/>
                    <a:pt x="72" y="351"/>
                    <a:pt x="71" y="349"/>
                  </a:cubicBezTo>
                  <a:cubicBezTo>
                    <a:pt x="70" y="347"/>
                    <a:pt x="70" y="347"/>
                    <a:pt x="68" y="345"/>
                  </a:cubicBezTo>
                  <a:cubicBezTo>
                    <a:pt x="69" y="344"/>
                    <a:pt x="69" y="345"/>
                    <a:pt x="70" y="345"/>
                  </a:cubicBezTo>
                  <a:cubicBezTo>
                    <a:pt x="69" y="343"/>
                    <a:pt x="68" y="343"/>
                    <a:pt x="67" y="341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6" y="339"/>
                    <a:pt x="64" y="337"/>
                    <a:pt x="62" y="334"/>
                  </a:cubicBezTo>
                  <a:cubicBezTo>
                    <a:pt x="63" y="336"/>
                    <a:pt x="63" y="339"/>
                    <a:pt x="64" y="341"/>
                  </a:cubicBezTo>
                  <a:cubicBezTo>
                    <a:pt x="65" y="344"/>
                    <a:pt x="66" y="346"/>
                    <a:pt x="67" y="348"/>
                  </a:cubicBezTo>
                  <a:cubicBezTo>
                    <a:pt x="67" y="348"/>
                    <a:pt x="67" y="351"/>
                    <a:pt x="66" y="350"/>
                  </a:cubicBezTo>
                  <a:cubicBezTo>
                    <a:pt x="65" y="346"/>
                    <a:pt x="65" y="346"/>
                    <a:pt x="63" y="343"/>
                  </a:cubicBezTo>
                  <a:cubicBezTo>
                    <a:pt x="63" y="343"/>
                    <a:pt x="64" y="344"/>
                    <a:pt x="64" y="344"/>
                  </a:cubicBezTo>
                  <a:cubicBezTo>
                    <a:pt x="61" y="338"/>
                    <a:pt x="64" y="340"/>
                    <a:pt x="61" y="334"/>
                  </a:cubicBezTo>
                  <a:cubicBezTo>
                    <a:pt x="60" y="333"/>
                    <a:pt x="59" y="333"/>
                    <a:pt x="58" y="332"/>
                  </a:cubicBezTo>
                  <a:cubicBezTo>
                    <a:pt x="59" y="334"/>
                    <a:pt x="57" y="333"/>
                    <a:pt x="57" y="332"/>
                  </a:cubicBezTo>
                  <a:cubicBezTo>
                    <a:pt x="57" y="330"/>
                    <a:pt x="56" y="329"/>
                    <a:pt x="56" y="331"/>
                  </a:cubicBezTo>
                  <a:cubicBezTo>
                    <a:pt x="55" y="328"/>
                    <a:pt x="52" y="323"/>
                    <a:pt x="52" y="320"/>
                  </a:cubicBezTo>
                  <a:cubicBezTo>
                    <a:pt x="53" y="320"/>
                    <a:pt x="54" y="321"/>
                    <a:pt x="54" y="320"/>
                  </a:cubicBezTo>
                  <a:cubicBezTo>
                    <a:pt x="55" y="322"/>
                    <a:pt x="57" y="324"/>
                    <a:pt x="58" y="327"/>
                  </a:cubicBezTo>
                  <a:cubicBezTo>
                    <a:pt x="59" y="329"/>
                    <a:pt x="60" y="332"/>
                    <a:pt x="62" y="334"/>
                  </a:cubicBezTo>
                  <a:cubicBezTo>
                    <a:pt x="62" y="334"/>
                    <a:pt x="62" y="333"/>
                    <a:pt x="62" y="332"/>
                  </a:cubicBezTo>
                  <a:cubicBezTo>
                    <a:pt x="61" y="333"/>
                    <a:pt x="61" y="332"/>
                    <a:pt x="60" y="331"/>
                  </a:cubicBezTo>
                  <a:cubicBezTo>
                    <a:pt x="60" y="330"/>
                    <a:pt x="60" y="330"/>
                    <a:pt x="61" y="330"/>
                  </a:cubicBezTo>
                  <a:cubicBezTo>
                    <a:pt x="60" y="328"/>
                    <a:pt x="59" y="327"/>
                    <a:pt x="60" y="326"/>
                  </a:cubicBezTo>
                  <a:cubicBezTo>
                    <a:pt x="60" y="327"/>
                    <a:pt x="61" y="328"/>
                    <a:pt x="61" y="329"/>
                  </a:cubicBezTo>
                  <a:cubicBezTo>
                    <a:pt x="62" y="328"/>
                    <a:pt x="62" y="327"/>
                    <a:pt x="61" y="325"/>
                  </a:cubicBezTo>
                  <a:cubicBezTo>
                    <a:pt x="61" y="324"/>
                    <a:pt x="60" y="322"/>
                    <a:pt x="60" y="321"/>
                  </a:cubicBezTo>
                  <a:cubicBezTo>
                    <a:pt x="60" y="322"/>
                    <a:pt x="60" y="323"/>
                    <a:pt x="60" y="324"/>
                  </a:cubicBezTo>
                  <a:cubicBezTo>
                    <a:pt x="59" y="323"/>
                    <a:pt x="59" y="323"/>
                    <a:pt x="58" y="322"/>
                  </a:cubicBezTo>
                  <a:cubicBezTo>
                    <a:pt x="57" y="319"/>
                    <a:pt x="59" y="320"/>
                    <a:pt x="59" y="319"/>
                  </a:cubicBezTo>
                  <a:cubicBezTo>
                    <a:pt x="57" y="318"/>
                    <a:pt x="59" y="318"/>
                    <a:pt x="59" y="317"/>
                  </a:cubicBezTo>
                  <a:cubicBezTo>
                    <a:pt x="58" y="317"/>
                    <a:pt x="57" y="317"/>
                    <a:pt x="57" y="315"/>
                  </a:cubicBezTo>
                  <a:cubicBezTo>
                    <a:pt x="57" y="315"/>
                    <a:pt x="58" y="315"/>
                    <a:pt x="57" y="314"/>
                  </a:cubicBezTo>
                  <a:cubicBezTo>
                    <a:pt x="55" y="311"/>
                    <a:pt x="54" y="308"/>
                    <a:pt x="53" y="305"/>
                  </a:cubicBezTo>
                  <a:cubicBezTo>
                    <a:pt x="53" y="302"/>
                    <a:pt x="52" y="299"/>
                    <a:pt x="49" y="295"/>
                  </a:cubicBezTo>
                  <a:cubicBezTo>
                    <a:pt x="50" y="295"/>
                    <a:pt x="49" y="293"/>
                    <a:pt x="49" y="291"/>
                  </a:cubicBezTo>
                  <a:cubicBezTo>
                    <a:pt x="48" y="292"/>
                    <a:pt x="48" y="294"/>
                    <a:pt x="48" y="295"/>
                  </a:cubicBezTo>
                  <a:cubicBezTo>
                    <a:pt x="49" y="298"/>
                    <a:pt x="51" y="304"/>
                    <a:pt x="51" y="306"/>
                  </a:cubicBezTo>
                  <a:cubicBezTo>
                    <a:pt x="50" y="305"/>
                    <a:pt x="49" y="302"/>
                    <a:pt x="49" y="301"/>
                  </a:cubicBezTo>
                  <a:cubicBezTo>
                    <a:pt x="48" y="301"/>
                    <a:pt x="48" y="302"/>
                    <a:pt x="48" y="301"/>
                  </a:cubicBezTo>
                  <a:cubicBezTo>
                    <a:pt x="46" y="297"/>
                    <a:pt x="45" y="292"/>
                    <a:pt x="43" y="288"/>
                  </a:cubicBezTo>
                  <a:cubicBezTo>
                    <a:pt x="41" y="283"/>
                    <a:pt x="40" y="279"/>
                    <a:pt x="40" y="275"/>
                  </a:cubicBezTo>
                  <a:cubicBezTo>
                    <a:pt x="40" y="277"/>
                    <a:pt x="39" y="276"/>
                    <a:pt x="39" y="277"/>
                  </a:cubicBezTo>
                  <a:cubicBezTo>
                    <a:pt x="41" y="280"/>
                    <a:pt x="41" y="283"/>
                    <a:pt x="41" y="286"/>
                  </a:cubicBezTo>
                  <a:cubicBezTo>
                    <a:pt x="42" y="288"/>
                    <a:pt x="44" y="291"/>
                    <a:pt x="45" y="295"/>
                  </a:cubicBezTo>
                  <a:cubicBezTo>
                    <a:pt x="45" y="296"/>
                    <a:pt x="46" y="298"/>
                    <a:pt x="46" y="299"/>
                  </a:cubicBezTo>
                  <a:cubicBezTo>
                    <a:pt x="47" y="301"/>
                    <a:pt x="47" y="302"/>
                    <a:pt x="48" y="303"/>
                  </a:cubicBezTo>
                  <a:cubicBezTo>
                    <a:pt x="47" y="304"/>
                    <a:pt x="49" y="311"/>
                    <a:pt x="47" y="310"/>
                  </a:cubicBezTo>
                  <a:cubicBezTo>
                    <a:pt x="48" y="312"/>
                    <a:pt x="50" y="316"/>
                    <a:pt x="50" y="317"/>
                  </a:cubicBezTo>
                  <a:cubicBezTo>
                    <a:pt x="49" y="315"/>
                    <a:pt x="48" y="315"/>
                    <a:pt x="47" y="314"/>
                  </a:cubicBezTo>
                  <a:cubicBezTo>
                    <a:pt x="48" y="316"/>
                    <a:pt x="48" y="317"/>
                    <a:pt x="49" y="320"/>
                  </a:cubicBezTo>
                  <a:cubicBezTo>
                    <a:pt x="49" y="320"/>
                    <a:pt x="48" y="319"/>
                    <a:pt x="48" y="321"/>
                  </a:cubicBezTo>
                  <a:cubicBezTo>
                    <a:pt x="50" y="324"/>
                    <a:pt x="51" y="327"/>
                    <a:pt x="53" y="330"/>
                  </a:cubicBezTo>
                  <a:cubicBezTo>
                    <a:pt x="54" y="333"/>
                    <a:pt x="56" y="337"/>
                    <a:pt x="56" y="340"/>
                  </a:cubicBezTo>
                  <a:cubicBezTo>
                    <a:pt x="54" y="340"/>
                    <a:pt x="53" y="335"/>
                    <a:pt x="51" y="333"/>
                  </a:cubicBezTo>
                  <a:cubicBezTo>
                    <a:pt x="52" y="335"/>
                    <a:pt x="49" y="329"/>
                    <a:pt x="49" y="330"/>
                  </a:cubicBezTo>
                  <a:cubicBezTo>
                    <a:pt x="50" y="332"/>
                    <a:pt x="48" y="333"/>
                    <a:pt x="47" y="331"/>
                  </a:cubicBezTo>
                  <a:cubicBezTo>
                    <a:pt x="47" y="330"/>
                    <a:pt x="47" y="328"/>
                    <a:pt x="48" y="328"/>
                  </a:cubicBezTo>
                  <a:cubicBezTo>
                    <a:pt x="47" y="326"/>
                    <a:pt x="46" y="325"/>
                    <a:pt x="45" y="325"/>
                  </a:cubicBezTo>
                  <a:cubicBezTo>
                    <a:pt x="48" y="329"/>
                    <a:pt x="44" y="327"/>
                    <a:pt x="45" y="328"/>
                  </a:cubicBezTo>
                  <a:cubicBezTo>
                    <a:pt x="46" y="328"/>
                    <a:pt x="46" y="329"/>
                    <a:pt x="47" y="330"/>
                  </a:cubicBezTo>
                  <a:cubicBezTo>
                    <a:pt x="46" y="330"/>
                    <a:pt x="47" y="331"/>
                    <a:pt x="47" y="332"/>
                  </a:cubicBezTo>
                  <a:cubicBezTo>
                    <a:pt x="48" y="333"/>
                    <a:pt x="49" y="334"/>
                    <a:pt x="50" y="334"/>
                  </a:cubicBezTo>
                  <a:cubicBezTo>
                    <a:pt x="50" y="337"/>
                    <a:pt x="55" y="344"/>
                    <a:pt x="56" y="348"/>
                  </a:cubicBezTo>
                  <a:cubicBezTo>
                    <a:pt x="54" y="346"/>
                    <a:pt x="53" y="345"/>
                    <a:pt x="53" y="343"/>
                  </a:cubicBezTo>
                  <a:cubicBezTo>
                    <a:pt x="51" y="343"/>
                    <a:pt x="50" y="341"/>
                    <a:pt x="48" y="339"/>
                  </a:cubicBezTo>
                  <a:cubicBezTo>
                    <a:pt x="48" y="337"/>
                    <a:pt x="49" y="338"/>
                    <a:pt x="49" y="339"/>
                  </a:cubicBezTo>
                  <a:cubicBezTo>
                    <a:pt x="48" y="337"/>
                    <a:pt x="45" y="335"/>
                    <a:pt x="46" y="332"/>
                  </a:cubicBezTo>
                  <a:cubicBezTo>
                    <a:pt x="46" y="334"/>
                    <a:pt x="49" y="336"/>
                    <a:pt x="48" y="335"/>
                  </a:cubicBezTo>
                  <a:cubicBezTo>
                    <a:pt x="45" y="331"/>
                    <a:pt x="42" y="329"/>
                    <a:pt x="40" y="325"/>
                  </a:cubicBezTo>
                  <a:cubicBezTo>
                    <a:pt x="40" y="325"/>
                    <a:pt x="40" y="326"/>
                    <a:pt x="40" y="326"/>
                  </a:cubicBezTo>
                  <a:cubicBezTo>
                    <a:pt x="36" y="320"/>
                    <a:pt x="32" y="314"/>
                    <a:pt x="32" y="310"/>
                  </a:cubicBezTo>
                  <a:cubicBezTo>
                    <a:pt x="32" y="308"/>
                    <a:pt x="31" y="307"/>
                    <a:pt x="30" y="305"/>
                  </a:cubicBezTo>
                  <a:cubicBezTo>
                    <a:pt x="30" y="303"/>
                    <a:pt x="29" y="302"/>
                    <a:pt x="29" y="301"/>
                  </a:cubicBezTo>
                  <a:cubicBezTo>
                    <a:pt x="29" y="304"/>
                    <a:pt x="28" y="305"/>
                    <a:pt x="29" y="307"/>
                  </a:cubicBezTo>
                  <a:cubicBezTo>
                    <a:pt x="28" y="304"/>
                    <a:pt x="27" y="303"/>
                    <a:pt x="25" y="302"/>
                  </a:cubicBezTo>
                  <a:cubicBezTo>
                    <a:pt x="26" y="300"/>
                    <a:pt x="24" y="296"/>
                    <a:pt x="24" y="294"/>
                  </a:cubicBezTo>
                  <a:cubicBezTo>
                    <a:pt x="24" y="293"/>
                    <a:pt x="25" y="298"/>
                    <a:pt x="25" y="297"/>
                  </a:cubicBezTo>
                  <a:cubicBezTo>
                    <a:pt x="25" y="295"/>
                    <a:pt x="25" y="292"/>
                    <a:pt x="24" y="290"/>
                  </a:cubicBezTo>
                  <a:cubicBezTo>
                    <a:pt x="23" y="287"/>
                    <a:pt x="23" y="284"/>
                    <a:pt x="22" y="282"/>
                  </a:cubicBezTo>
                  <a:cubicBezTo>
                    <a:pt x="21" y="279"/>
                    <a:pt x="20" y="276"/>
                    <a:pt x="20" y="273"/>
                  </a:cubicBezTo>
                  <a:cubicBezTo>
                    <a:pt x="19" y="271"/>
                    <a:pt x="19" y="268"/>
                    <a:pt x="19" y="266"/>
                  </a:cubicBezTo>
                  <a:cubicBezTo>
                    <a:pt x="20" y="267"/>
                    <a:pt x="20" y="273"/>
                    <a:pt x="21" y="274"/>
                  </a:cubicBezTo>
                  <a:cubicBezTo>
                    <a:pt x="21" y="270"/>
                    <a:pt x="20" y="267"/>
                    <a:pt x="20" y="262"/>
                  </a:cubicBezTo>
                  <a:cubicBezTo>
                    <a:pt x="21" y="261"/>
                    <a:pt x="21" y="263"/>
                    <a:pt x="22" y="266"/>
                  </a:cubicBezTo>
                  <a:cubicBezTo>
                    <a:pt x="20" y="266"/>
                    <a:pt x="24" y="276"/>
                    <a:pt x="21" y="274"/>
                  </a:cubicBezTo>
                  <a:cubicBezTo>
                    <a:pt x="22" y="277"/>
                    <a:pt x="24" y="282"/>
                    <a:pt x="24" y="285"/>
                  </a:cubicBezTo>
                  <a:cubicBezTo>
                    <a:pt x="24" y="286"/>
                    <a:pt x="25" y="285"/>
                    <a:pt x="25" y="287"/>
                  </a:cubicBezTo>
                  <a:cubicBezTo>
                    <a:pt x="25" y="288"/>
                    <a:pt x="24" y="287"/>
                    <a:pt x="24" y="286"/>
                  </a:cubicBezTo>
                  <a:cubicBezTo>
                    <a:pt x="25" y="288"/>
                    <a:pt x="27" y="293"/>
                    <a:pt x="28" y="297"/>
                  </a:cubicBezTo>
                  <a:cubicBezTo>
                    <a:pt x="29" y="299"/>
                    <a:pt x="30" y="302"/>
                    <a:pt x="31" y="304"/>
                  </a:cubicBezTo>
                  <a:cubicBezTo>
                    <a:pt x="32" y="306"/>
                    <a:pt x="33" y="308"/>
                    <a:pt x="33" y="309"/>
                  </a:cubicBezTo>
                  <a:cubicBezTo>
                    <a:pt x="33" y="309"/>
                    <a:pt x="33" y="310"/>
                    <a:pt x="33" y="311"/>
                  </a:cubicBezTo>
                  <a:cubicBezTo>
                    <a:pt x="34" y="311"/>
                    <a:pt x="35" y="313"/>
                    <a:pt x="35" y="313"/>
                  </a:cubicBezTo>
                  <a:cubicBezTo>
                    <a:pt x="34" y="310"/>
                    <a:pt x="35" y="310"/>
                    <a:pt x="35" y="309"/>
                  </a:cubicBezTo>
                  <a:cubicBezTo>
                    <a:pt x="34" y="309"/>
                    <a:pt x="32" y="306"/>
                    <a:pt x="33" y="305"/>
                  </a:cubicBezTo>
                  <a:cubicBezTo>
                    <a:pt x="33" y="304"/>
                    <a:pt x="34" y="307"/>
                    <a:pt x="34" y="306"/>
                  </a:cubicBezTo>
                  <a:cubicBezTo>
                    <a:pt x="34" y="306"/>
                    <a:pt x="34" y="305"/>
                    <a:pt x="34" y="305"/>
                  </a:cubicBezTo>
                  <a:cubicBezTo>
                    <a:pt x="34" y="305"/>
                    <a:pt x="35" y="306"/>
                    <a:pt x="35" y="306"/>
                  </a:cubicBezTo>
                  <a:cubicBezTo>
                    <a:pt x="34" y="303"/>
                    <a:pt x="31" y="299"/>
                    <a:pt x="31" y="297"/>
                  </a:cubicBezTo>
                  <a:cubicBezTo>
                    <a:pt x="32" y="300"/>
                    <a:pt x="33" y="298"/>
                    <a:pt x="33" y="299"/>
                  </a:cubicBezTo>
                  <a:cubicBezTo>
                    <a:pt x="34" y="303"/>
                    <a:pt x="37" y="308"/>
                    <a:pt x="38" y="309"/>
                  </a:cubicBezTo>
                  <a:cubicBezTo>
                    <a:pt x="36" y="304"/>
                    <a:pt x="38" y="304"/>
                    <a:pt x="37" y="301"/>
                  </a:cubicBezTo>
                  <a:cubicBezTo>
                    <a:pt x="38" y="304"/>
                    <a:pt x="37" y="303"/>
                    <a:pt x="38" y="305"/>
                  </a:cubicBezTo>
                  <a:cubicBezTo>
                    <a:pt x="40" y="305"/>
                    <a:pt x="39" y="303"/>
                    <a:pt x="39" y="300"/>
                  </a:cubicBezTo>
                  <a:cubicBezTo>
                    <a:pt x="40" y="302"/>
                    <a:pt x="40" y="301"/>
                    <a:pt x="41" y="302"/>
                  </a:cubicBezTo>
                  <a:cubicBezTo>
                    <a:pt x="40" y="300"/>
                    <a:pt x="39" y="296"/>
                    <a:pt x="41" y="298"/>
                  </a:cubicBezTo>
                  <a:cubicBezTo>
                    <a:pt x="40" y="295"/>
                    <a:pt x="38" y="292"/>
                    <a:pt x="39" y="291"/>
                  </a:cubicBezTo>
                  <a:cubicBezTo>
                    <a:pt x="40" y="293"/>
                    <a:pt x="41" y="298"/>
                    <a:pt x="42" y="297"/>
                  </a:cubicBezTo>
                  <a:cubicBezTo>
                    <a:pt x="39" y="291"/>
                    <a:pt x="38" y="286"/>
                    <a:pt x="38" y="281"/>
                  </a:cubicBezTo>
                  <a:cubicBezTo>
                    <a:pt x="38" y="276"/>
                    <a:pt x="38" y="272"/>
                    <a:pt x="35" y="266"/>
                  </a:cubicBezTo>
                  <a:cubicBezTo>
                    <a:pt x="37" y="266"/>
                    <a:pt x="36" y="264"/>
                    <a:pt x="36" y="262"/>
                  </a:cubicBezTo>
                  <a:cubicBezTo>
                    <a:pt x="37" y="263"/>
                    <a:pt x="39" y="265"/>
                    <a:pt x="40" y="266"/>
                  </a:cubicBezTo>
                  <a:cubicBezTo>
                    <a:pt x="40" y="268"/>
                    <a:pt x="40" y="268"/>
                    <a:pt x="41" y="270"/>
                  </a:cubicBezTo>
                  <a:cubicBezTo>
                    <a:pt x="41" y="272"/>
                    <a:pt x="40" y="270"/>
                    <a:pt x="40" y="273"/>
                  </a:cubicBezTo>
                  <a:cubicBezTo>
                    <a:pt x="41" y="272"/>
                    <a:pt x="41" y="272"/>
                    <a:pt x="41" y="271"/>
                  </a:cubicBezTo>
                  <a:cubicBezTo>
                    <a:pt x="42" y="275"/>
                    <a:pt x="42" y="276"/>
                    <a:pt x="43" y="281"/>
                  </a:cubicBezTo>
                  <a:cubicBezTo>
                    <a:pt x="45" y="282"/>
                    <a:pt x="45" y="284"/>
                    <a:pt x="46" y="282"/>
                  </a:cubicBezTo>
                  <a:cubicBezTo>
                    <a:pt x="44" y="278"/>
                    <a:pt x="45" y="275"/>
                    <a:pt x="42" y="271"/>
                  </a:cubicBezTo>
                  <a:cubicBezTo>
                    <a:pt x="43" y="273"/>
                    <a:pt x="44" y="268"/>
                    <a:pt x="42" y="267"/>
                  </a:cubicBezTo>
                  <a:cubicBezTo>
                    <a:pt x="43" y="268"/>
                    <a:pt x="43" y="270"/>
                    <a:pt x="43" y="270"/>
                  </a:cubicBezTo>
                  <a:cubicBezTo>
                    <a:pt x="42" y="270"/>
                    <a:pt x="42" y="271"/>
                    <a:pt x="42" y="270"/>
                  </a:cubicBezTo>
                  <a:cubicBezTo>
                    <a:pt x="41" y="267"/>
                    <a:pt x="40" y="265"/>
                    <a:pt x="41" y="264"/>
                  </a:cubicBezTo>
                  <a:cubicBezTo>
                    <a:pt x="41" y="265"/>
                    <a:pt x="41" y="267"/>
                    <a:pt x="42" y="267"/>
                  </a:cubicBezTo>
                  <a:cubicBezTo>
                    <a:pt x="41" y="265"/>
                    <a:pt x="42" y="267"/>
                    <a:pt x="42" y="265"/>
                  </a:cubicBezTo>
                  <a:cubicBezTo>
                    <a:pt x="41" y="263"/>
                    <a:pt x="40" y="257"/>
                    <a:pt x="40" y="255"/>
                  </a:cubicBezTo>
                  <a:cubicBezTo>
                    <a:pt x="41" y="255"/>
                    <a:pt x="41" y="255"/>
                    <a:pt x="41" y="255"/>
                  </a:cubicBezTo>
                  <a:cubicBezTo>
                    <a:pt x="41" y="258"/>
                    <a:pt x="44" y="259"/>
                    <a:pt x="42" y="258"/>
                  </a:cubicBezTo>
                  <a:cubicBezTo>
                    <a:pt x="42" y="253"/>
                    <a:pt x="39" y="251"/>
                    <a:pt x="38" y="251"/>
                  </a:cubicBezTo>
                  <a:cubicBezTo>
                    <a:pt x="37" y="249"/>
                    <a:pt x="39" y="249"/>
                    <a:pt x="39" y="248"/>
                  </a:cubicBezTo>
                  <a:cubicBezTo>
                    <a:pt x="37" y="248"/>
                    <a:pt x="37" y="244"/>
                    <a:pt x="35" y="243"/>
                  </a:cubicBezTo>
                  <a:cubicBezTo>
                    <a:pt x="36" y="244"/>
                    <a:pt x="35" y="246"/>
                    <a:pt x="34" y="244"/>
                  </a:cubicBezTo>
                  <a:cubicBezTo>
                    <a:pt x="34" y="242"/>
                    <a:pt x="34" y="238"/>
                    <a:pt x="33" y="235"/>
                  </a:cubicBezTo>
                  <a:cubicBezTo>
                    <a:pt x="33" y="232"/>
                    <a:pt x="33" y="228"/>
                    <a:pt x="33" y="227"/>
                  </a:cubicBezTo>
                  <a:cubicBezTo>
                    <a:pt x="34" y="227"/>
                    <a:pt x="34" y="229"/>
                    <a:pt x="34" y="226"/>
                  </a:cubicBezTo>
                  <a:cubicBezTo>
                    <a:pt x="32" y="226"/>
                    <a:pt x="34" y="220"/>
                    <a:pt x="33" y="218"/>
                  </a:cubicBezTo>
                  <a:cubicBezTo>
                    <a:pt x="32" y="218"/>
                    <a:pt x="33" y="221"/>
                    <a:pt x="32" y="221"/>
                  </a:cubicBezTo>
                  <a:cubicBezTo>
                    <a:pt x="32" y="217"/>
                    <a:pt x="30" y="218"/>
                    <a:pt x="30" y="216"/>
                  </a:cubicBezTo>
                  <a:cubicBezTo>
                    <a:pt x="31" y="212"/>
                    <a:pt x="30" y="203"/>
                    <a:pt x="30" y="200"/>
                  </a:cubicBezTo>
                  <a:cubicBezTo>
                    <a:pt x="29" y="201"/>
                    <a:pt x="30" y="204"/>
                    <a:pt x="29" y="205"/>
                  </a:cubicBezTo>
                  <a:cubicBezTo>
                    <a:pt x="28" y="204"/>
                    <a:pt x="27" y="205"/>
                    <a:pt x="26" y="204"/>
                  </a:cubicBezTo>
                  <a:cubicBezTo>
                    <a:pt x="27" y="202"/>
                    <a:pt x="26" y="198"/>
                    <a:pt x="26" y="197"/>
                  </a:cubicBezTo>
                  <a:cubicBezTo>
                    <a:pt x="25" y="200"/>
                    <a:pt x="25" y="201"/>
                    <a:pt x="24" y="198"/>
                  </a:cubicBezTo>
                  <a:cubicBezTo>
                    <a:pt x="24" y="201"/>
                    <a:pt x="24" y="204"/>
                    <a:pt x="25" y="206"/>
                  </a:cubicBezTo>
                  <a:cubicBezTo>
                    <a:pt x="25" y="209"/>
                    <a:pt x="25" y="211"/>
                    <a:pt x="25" y="215"/>
                  </a:cubicBezTo>
                  <a:cubicBezTo>
                    <a:pt x="26" y="215"/>
                    <a:pt x="26" y="215"/>
                    <a:pt x="26" y="216"/>
                  </a:cubicBezTo>
                  <a:cubicBezTo>
                    <a:pt x="26" y="216"/>
                    <a:pt x="27" y="219"/>
                    <a:pt x="26" y="220"/>
                  </a:cubicBezTo>
                  <a:cubicBezTo>
                    <a:pt x="25" y="220"/>
                    <a:pt x="25" y="215"/>
                    <a:pt x="24" y="216"/>
                  </a:cubicBezTo>
                  <a:cubicBezTo>
                    <a:pt x="24" y="218"/>
                    <a:pt x="26" y="225"/>
                    <a:pt x="24" y="224"/>
                  </a:cubicBezTo>
                  <a:cubicBezTo>
                    <a:pt x="25" y="225"/>
                    <a:pt x="25" y="227"/>
                    <a:pt x="25" y="228"/>
                  </a:cubicBezTo>
                  <a:cubicBezTo>
                    <a:pt x="27" y="227"/>
                    <a:pt x="27" y="237"/>
                    <a:pt x="25" y="235"/>
                  </a:cubicBezTo>
                  <a:cubicBezTo>
                    <a:pt x="25" y="237"/>
                    <a:pt x="26" y="239"/>
                    <a:pt x="26" y="241"/>
                  </a:cubicBezTo>
                  <a:cubicBezTo>
                    <a:pt x="26" y="243"/>
                    <a:pt x="26" y="244"/>
                    <a:pt x="25" y="245"/>
                  </a:cubicBezTo>
                  <a:cubicBezTo>
                    <a:pt x="25" y="240"/>
                    <a:pt x="24" y="236"/>
                    <a:pt x="23" y="232"/>
                  </a:cubicBezTo>
                  <a:cubicBezTo>
                    <a:pt x="23" y="234"/>
                    <a:pt x="22" y="234"/>
                    <a:pt x="23" y="236"/>
                  </a:cubicBezTo>
                  <a:cubicBezTo>
                    <a:pt x="24" y="236"/>
                    <a:pt x="24" y="238"/>
                    <a:pt x="24" y="239"/>
                  </a:cubicBezTo>
                  <a:cubicBezTo>
                    <a:pt x="24" y="239"/>
                    <a:pt x="24" y="242"/>
                    <a:pt x="24" y="243"/>
                  </a:cubicBezTo>
                  <a:cubicBezTo>
                    <a:pt x="23" y="242"/>
                    <a:pt x="23" y="244"/>
                    <a:pt x="23" y="245"/>
                  </a:cubicBezTo>
                  <a:cubicBezTo>
                    <a:pt x="21" y="241"/>
                    <a:pt x="22" y="237"/>
                    <a:pt x="22" y="234"/>
                  </a:cubicBezTo>
                  <a:cubicBezTo>
                    <a:pt x="21" y="234"/>
                    <a:pt x="22" y="238"/>
                    <a:pt x="21" y="239"/>
                  </a:cubicBezTo>
                  <a:cubicBezTo>
                    <a:pt x="21" y="239"/>
                    <a:pt x="21" y="237"/>
                    <a:pt x="20" y="237"/>
                  </a:cubicBezTo>
                  <a:cubicBezTo>
                    <a:pt x="20" y="238"/>
                    <a:pt x="21" y="242"/>
                    <a:pt x="21" y="243"/>
                  </a:cubicBezTo>
                  <a:cubicBezTo>
                    <a:pt x="20" y="241"/>
                    <a:pt x="20" y="238"/>
                    <a:pt x="19" y="238"/>
                  </a:cubicBezTo>
                  <a:cubicBezTo>
                    <a:pt x="19" y="235"/>
                    <a:pt x="19" y="233"/>
                    <a:pt x="19" y="230"/>
                  </a:cubicBezTo>
                  <a:cubicBezTo>
                    <a:pt x="18" y="232"/>
                    <a:pt x="17" y="227"/>
                    <a:pt x="16" y="227"/>
                  </a:cubicBezTo>
                  <a:cubicBezTo>
                    <a:pt x="17" y="230"/>
                    <a:pt x="19" y="235"/>
                    <a:pt x="18" y="239"/>
                  </a:cubicBezTo>
                  <a:cubicBezTo>
                    <a:pt x="18" y="243"/>
                    <a:pt x="20" y="249"/>
                    <a:pt x="19" y="252"/>
                  </a:cubicBezTo>
                  <a:cubicBezTo>
                    <a:pt x="19" y="250"/>
                    <a:pt x="18" y="248"/>
                    <a:pt x="17" y="247"/>
                  </a:cubicBezTo>
                  <a:cubicBezTo>
                    <a:pt x="16" y="250"/>
                    <a:pt x="19" y="253"/>
                    <a:pt x="18" y="256"/>
                  </a:cubicBezTo>
                  <a:cubicBezTo>
                    <a:pt x="18" y="255"/>
                    <a:pt x="18" y="254"/>
                    <a:pt x="18" y="255"/>
                  </a:cubicBezTo>
                  <a:cubicBezTo>
                    <a:pt x="18" y="257"/>
                    <a:pt x="19" y="257"/>
                    <a:pt x="19" y="258"/>
                  </a:cubicBezTo>
                  <a:cubicBezTo>
                    <a:pt x="19" y="260"/>
                    <a:pt x="19" y="263"/>
                    <a:pt x="18" y="261"/>
                  </a:cubicBezTo>
                  <a:cubicBezTo>
                    <a:pt x="17" y="251"/>
                    <a:pt x="14" y="242"/>
                    <a:pt x="15" y="232"/>
                  </a:cubicBezTo>
                  <a:cubicBezTo>
                    <a:pt x="16" y="238"/>
                    <a:pt x="15" y="245"/>
                    <a:pt x="17" y="247"/>
                  </a:cubicBezTo>
                  <a:cubicBezTo>
                    <a:pt x="16" y="244"/>
                    <a:pt x="17" y="242"/>
                    <a:pt x="16" y="240"/>
                  </a:cubicBezTo>
                  <a:cubicBezTo>
                    <a:pt x="16" y="237"/>
                    <a:pt x="17" y="236"/>
                    <a:pt x="16" y="233"/>
                  </a:cubicBezTo>
                  <a:cubicBezTo>
                    <a:pt x="17" y="236"/>
                    <a:pt x="16" y="234"/>
                    <a:pt x="15" y="233"/>
                  </a:cubicBezTo>
                  <a:cubicBezTo>
                    <a:pt x="15" y="231"/>
                    <a:pt x="15" y="231"/>
                    <a:pt x="15" y="227"/>
                  </a:cubicBezTo>
                  <a:cubicBezTo>
                    <a:pt x="14" y="227"/>
                    <a:pt x="14" y="220"/>
                    <a:pt x="12" y="220"/>
                  </a:cubicBezTo>
                  <a:cubicBezTo>
                    <a:pt x="14" y="228"/>
                    <a:pt x="14" y="236"/>
                    <a:pt x="13" y="243"/>
                  </a:cubicBezTo>
                  <a:cubicBezTo>
                    <a:pt x="14" y="245"/>
                    <a:pt x="14" y="241"/>
                    <a:pt x="15" y="243"/>
                  </a:cubicBezTo>
                  <a:cubicBezTo>
                    <a:pt x="15" y="244"/>
                    <a:pt x="15" y="245"/>
                    <a:pt x="14" y="246"/>
                  </a:cubicBezTo>
                  <a:cubicBezTo>
                    <a:pt x="12" y="244"/>
                    <a:pt x="13" y="247"/>
                    <a:pt x="12" y="249"/>
                  </a:cubicBezTo>
                  <a:cubicBezTo>
                    <a:pt x="11" y="245"/>
                    <a:pt x="13" y="246"/>
                    <a:pt x="12" y="243"/>
                  </a:cubicBezTo>
                  <a:cubicBezTo>
                    <a:pt x="12" y="241"/>
                    <a:pt x="10" y="238"/>
                    <a:pt x="11" y="237"/>
                  </a:cubicBezTo>
                  <a:cubicBezTo>
                    <a:pt x="11" y="237"/>
                    <a:pt x="11" y="238"/>
                    <a:pt x="12" y="238"/>
                  </a:cubicBezTo>
                  <a:cubicBezTo>
                    <a:pt x="12" y="237"/>
                    <a:pt x="12" y="236"/>
                    <a:pt x="12" y="235"/>
                  </a:cubicBezTo>
                  <a:cubicBezTo>
                    <a:pt x="11" y="236"/>
                    <a:pt x="11" y="235"/>
                    <a:pt x="10" y="234"/>
                  </a:cubicBezTo>
                  <a:cubicBezTo>
                    <a:pt x="12" y="233"/>
                    <a:pt x="12" y="231"/>
                    <a:pt x="12" y="227"/>
                  </a:cubicBezTo>
                  <a:cubicBezTo>
                    <a:pt x="12" y="227"/>
                    <a:pt x="11" y="228"/>
                    <a:pt x="11" y="227"/>
                  </a:cubicBezTo>
                  <a:cubicBezTo>
                    <a:pt x="12" y="224"/>
                    <a:pt x="11" y="220"/>
                    <a:pt x="12" y="217"/>
                  </a:cubicBezTo>
                  <a:cubicBezTo>
                    <a:pt x="11" y="216"/>
                    <a:pt x="12" y="213"/>
                    <a:pt x="11" y="211"/>
                  </a:cubicBezTo>
                  <a:cubicBezTo>
                    <a:pt x="12" y="211"/>
                    <a:pt x="10" y="204"/>
                    <a:pt x="12" y="203"/>
                  </a:cubicBezTo>
                  <a:cubicBezTo>
                    <a:pt x="11" y="203"/>
                    <a:pt x="11" y="203"/>
                    <a:pt x="11" y="202"/>
                  </a:cubicBezTo>
                  <a:cubicBezTo>
                    <a:pt x="8" y="201"/>
                    <a:pt x="11" y="213"/>
                    <a:pt x="9" y="215"/>
                  </a:cubicBezTo>
                  <a:cubicBezTo>
                    <a:pt x="9" y="211"/>
                    <a:pt x="8" y="212"/>
                    <a:pt x="8" y="215"/>
                  </a:cubicBezTo>
                  <a:cubicBezTo>
                    <a:pt x="7" y="212"/>
                    <a:pt x="8" y="208"/>
                    <a:pt x="8" y="206"/>
                  </a:cubicBezTo>
                  <a:cubicBezTo>
                    <a:pt x="9" y="203"/>
                    <a:pt x="9" y="201"/>
                    <a:pt x="8" y="201"/>
                  </a:cubicBezTo>
                  <a:cubicBezTo>
                    <a:pt x="8" y="199"/>
                    <a:pt x="10" y="193"/>
                    <a:pt x="9" y="194"/>
                  </a:cubicBezTo>
                  <a:cubicBezTo>
                    <a:pt x="9" y="198"/>
                    <a:pt x="9" y="195"/>
                    <a:pt x="8" y="195"/>
                  </a:cubicBezTo>
                  <a:cubicBezTo>
                    <a:pt x="7" y="196"/>
                    <a:pt x="8" y="200"/>
                    <a:pt x="7" y="202"/>
                  </a:cubicBezTo>
                  <a:cubicBezTo>
                    <a:pt x="7" y="202"/>
                    <a:pt x="7" y="196"/>
                    <a:pt x="7" y="199"/>
                  </a:cubicBezTo>
                  <a:cubicBezTo>
                    <a:pt x="7" y="202"/>
                    <a:pt x="7" y="202"/>
                    <a:pt x="8" y="204"/>
                  </a:cubicBezTo>
                  <a:cubicBezTo>
                    <a:pt x="7" y="205"/>
                    <a:pt x="6" y="206"/>
                    <a:pt x="6" y="207"/>
                  </a:cubicBezTo>
                  <a:cubicBezTo>
                    <a:pt x="6" y="208"/>
                    <a:pt x="8" y="206"/>
                    <a:pt x="7" y="209"/>
                  </a:cubicBezTo>
                  <a:cubicBezTo>
                    <a:pt x="4" y="211"/>
                    <a:pt x="7" y="221"/>
                    <a:pt x="6" y="226"/>
                  </a:cubicBezTo>
                  <a:cubicBezTo>
                    <a:pt x="5" y="220"/>
                    <a:pt x="4" y="215"/>
                    <a:pt x="4" y="210"/>
                  </a:cubicBezTo>
                  <a:cubicBezTo>
                    <a:pt x="4" y="205"/>
                    <a:pt x="4" y="200"/>
                    <a:pt x="4" y="196"/>
                  </a:cubicBezTo>
                  <a:cubicBezTo>
                    <a:pt x="4" y="197"/>
                    <a:pt x="3" y="197"/>
                    <a:pt x="3" y="196"/>
                  </a:cubicBezTo>
                  <a:cubicBezTo>
                    <a:pt x="3" y="195"/>
                    <a:pt x="3" y="194"/>
                    <a:pt x="3" y="194"/>
                  </a:cubicBezTo>
                  <a:cubicBezTo>
                    <a:pt x="4" y="194"/>
                    <a:pt x="5" y="193"/>
                    <a:pt x="5" y="192"/>
                  </a:cubicBezTo>
                  <a:cubicBezTo>
                    <a:pt x="4" y="189"/>
                    <a:pt x="6" y="189"/>
                    <a:pt x="6" y="186"/>
                  </a:cubicBezTo>
                  <a:cubicBezTo>
                    <a:pt x="5" y="180"/>
                    <a:pt x="7" y="164"/>
                    <a:pt x="8" y="159"/>
                  </a:cubicBezTo>
                  <a:cubicBezTo>
                    <a:pt x="9" y="157"/>
                    <a:pt x="9" y="153"/>
                    <a:pt x="10" y="148"/>
                  </a:cubicBezTo>
                  <a:cubicBezTo>
                    <a:pt x="10" y="144"/>
                    <a:pt x="12" y="139"/>
                    <a:pt x="13" y="137"/>
                  </a:cubicBezTo>
                  <a:cubicBezTo>
                    <a:pt x="13" y="137"/>
                    <a:pt x="12" y="138"/>
                    <a:pt x="12" y="137"/>
                  </a:cubicBezTo>
                  <a:cubicBezTo>
                    <a:pt x="12" y="135"/>
                    <a:pt x="13" y="131"/>
                    <a:pt x="14" y="127"/>
                  </a:cubicBezTo>
                  <a:cubicBezTo>
                    <a:pt x="16" y="124"/>
                    <a:pt x="16" y="121"/>
                    <a:pt x="16" y="121"/>
                  </a:cubicBezTo>
                  <a:cubicBezTo>
                    <a:pt x="16" y="120"/>
                    <a:pt x="15" y="121"/>
                    <a:pt x="15" y="120"/>
                  </a:cubicBezTo>
                  <a:cubicBezTo>
                    <a:pt x="16" y="118"/>
                    <a:pt x="17" y="118"/>
                    <a:pt x="18" y="117"/>
                  </a:cubicBezTo>
                  <a:cubicBezTo>
                    <a:pt x="16" y="113"/>
                    <a:pt x="21" y="108"/>
                    <a:pt x="21" y="103"/>
                  </a:cubicBezTo>
                  <a:cubicBezTo>
                    <a:pt x="19" y="103"/>
                    <a:pt x="20" y="106"/>
                    <a:pt x="20" y="106"/>
                  </a:cubicBezTo>
                  <a:close/>
                  <a:moveTo>
                    <a:pt x="24" y="291"/>
                  </a:moveTo>
                  <a:cubicBezTo>
                    <a:pt x="23" y="293"/>
                    <a:pt x="21" y="285"/>
                    <a:pt x="21" y="288"/>
                  </a:cubicBezTo>
                  <a:cubicBezTo>
                    <a:pt x="20" y="287"/>
                    <a:pt x="21" y="286"/>
                    <a:pt x="21" y="285"/>
                  </a:cubicBezTo>
                  <a:cubicBezTo>
                    <a:pt x="22" y="285"/>
                    <a:pt x="23" y="289"/>
                    <a:pt x="24" y="291"/>
                  </a:cubicBezTo>
                  <a:close/>
                  <a:moveTo>
                    <a:pt x="78" y="356"/>
                  </a:moveTo>
                  <a:cubicBezTo>
                    <a:pt x="79" y="358"/>
                    <a:pt x="80" y="360"/>
                    <a:pt x="81" y="361"/>
                  </a:cubicBezTo>
                  <a:cubicBezTo>
                    <a:pt x="81" y="362"/>
                    <a:pt x="78" y="359"/>
                    <a:pt x="76" y="356"/>
                  </a:cubicBezTo>
                  <a:cubicBezTo>
                    <a:pt x="77" y="360"/>
                    <a:pt x="82" y="364"/>
                    <a:pt x="84" y="367"/>
                  </a:cubicBezTo>
                  <a:cubicBezTo>
                    <a:pt x="84" y="368"/>
                    <a:pt x="83" y="367"/>
                    <a:pt x="83" y="368"/>
                  </a:cubicBezTo>
                  <a:cubicBezTo>
                    <a:pt x="82" y="368"/>
                    <a:pt x="82" y="365"/>
                    <a:pt x="83" y="366"/>
                  </a:cubicBezTo>
                  <a:cubicBezTo>
                    <a:pt x="81" y="366"/>
                    <a:pt x="78" y="359"/>
                    <a:pt x="76" y="361"/>
                  </a:cubicBezTo>
                  <a:cubicBezTo>
                    <a:pt x="76" y="359"/>
                    <a:pt x="74" y="357"/>
                    <a:pt x="73" y="354"/>
                  </a:cubicBezTo>
                  <a:cubicBezTo>
                    <a:pt x="72" y="354"/>
                    <a:pt x="70" y="351"/>
                    <a:pt x="69" y="349"/>
                  </a:cubicBezTo>
                  <a:cubicBezTo>
                    <a:pt x="72" y="351"/>
                    <a:pt x="74" y="355"/>
                    <a:pt x="78" y="356"/>
                  </a:cubicBezTo>
                  <a:close/>
                  <a:moveTo>
                    <a:pt x="61" y="305"/>
                  </a:moveTo>
                  <a:cubicBezTo>
                    <a:pt x="62" y="308"/>
                    <a:pt x="62" y="308"/>
                    <a:pt x="64" y="312"/>
                  </a:cubicBezTo>
                  <a:cubicBezTo>
                    <a:pt x="62" y="311"/>
                    <a:pt x="62" y="310"/>
                    <a:pt x="62" y="313"/>
                  </a:cubicBezTo>
                  <a:cubicBezTo>
                    <a:pt x="61" y="313"/>
                    <a:pt x="62" y="312"/>
                    <a:pt x="60" y="310"/>
                  </a:cubicBezTo>
                  <a:cubicBezTo>
                    <a:pt x="61" y="309"/>
                    <a:pt x="61" y="308"/>
                    <a:pt x="60" y="305"/>
                  </a:cubicBezTo>
                  <a:cubicBezTo>
                    <a:pt x="60" y="305"/>
                    <a:pt x="61" y="305"/>
                    <a:pt x="61" y="305"/>
                  </a:cubicBezTo>
                  <a:close/>
                  <a:moveTo>
                    <a:pt x="98" y="374"/>
                  </a:moveTo>
                  <a:cubicBezTo>
                    <a:pt x="96" y="372"/>
                    <a:pt x="95" y="371"/>
                    <a:pt x="93" y="368"/>
                  </a:cubicBezTo>
                  <a:cubicBezTo>
                    <a:pt x="95" y="369"/>
                    <a:pt x="99" y="373"/>
                    <a:pt x="98" y="374"/>
                  </a:cubicBezTo>
                  <a:close/>
                  <a:moveTo>
                    <a:pt x="241" y="468"/>
                  </a:moveTo>
                  <a:cubicBezTo>
                    <a:pt x="240" y="469"/>
                    <a:pt x="239" y="468"/>
                    <a:pt x="236" y="468"/>
                  </a:cubicBezTo>
                  <a:cubicBezTo>
                    <a:pt x="237" y="467"/>
                    <a:pt x="237" y="467"/>
                    <a:pt x="237" y="467"/>
                  </a:cubicBezTo>
                  <a:cubicBezTo>
                    <a:pt x="238" y="467"/>
                    <a:pt x="239" y="467"/>
                    <a:pt x="241" y="468"/>
                  </a:cubicBezTo>
                  <a:close/>
                  <a:moveTo>
                    <a:pt x="258" y="467"/>
                  </a:moveTo>
                  <a:cubicBezTo>
                    <a:pt x="260" y="467"/>
                    <a:pt x="260" y="467"/>
                    <a:pt x="261" y="467"/>
                  </a:cubicBezTo>
                  <a:cubicBezTo>
                    <a:pt x="262" y="469"/>
                    <a:pt x="265" y="469"/>
                    <a:pt x="268" y="469"/>
                  </a:cubicBezTo>
                  <a:cubicBezTo>
                    <a:pt x="267" y="470"/>
                    <a:pt x="266" y="470"/>
                    <a:pt x="264" y="469"/>
                  </a:cubicBezTo>
                  <a:cubicBezTo>
                    <a:pt x="263" y="469"/>
                    <a:pt x="261" y="469"/>
                    <a:pt x="260" y="468"/>
                  </a:cubicBezTo>
                  <a:cubicBezTo>
                    <a:pt x="259" y="468"/>
                    <a:pt x="258" y="467"/>
                    <a:pt x="258" y="467"/>
                  </a:cubicBezTo>
                  <a:close/>
                  <a:moveTo>
                    <a:pt x="233" y="455"/>
                  </a:moveTo>
                  <a:cubicBezTo>
                    <a:pt x="237" y="456"/>
                    <a:pt x="235" y="457"/>
                    <a:pt x="238" y="458"/>
                  </a:cubicBezTo>
                  <a:cubicBezTo>
                    <a:pt x="236" y="458"/>
                    <a:pt x="233" y="456"/>
                    <a:pt x="233" y="455"/>
                  </a:cubicBezTo>
                  <a:close/>
                  <a:moveTo>
                    <a:pt x="165" y="402"/>
                  </a:moveTo>
                  <a:cubicBezTo>
                    <a:pt x="165" y="401"/>
                    <a:pt x="167" y="403"/>
                    <a:pt x="168" y="403"/>
                  </a:cubicBezTo>
                  <a:cubicBezTo>
                    <a:pt x="169" y="404"/>
                    <a:pt x="167" y="403"/>
                    <a:pt x="168" y="405"/>
                  </a:cubicBezTo>
                  <a:cubicBezTo>
                    <a:pt x="167" y="403"/>
                    <a:pt x="166" y="404"/>
                    <a:pt x="165" y="402"/>
                  </a:cubicBezTo>
                  <a:close/>
                  <a:moveTo>
                    <a:pt x="163" y="378"/>
                  </a:moveTo>
                  <a:cubicBezTo>
                    <a:pt x="164" y="378"/>
                    <a:pt x="165" y="380"/>
                    <a:pt x="164" y="379"/>
                  </a:cubicBezTo>
                  <a:cubicBezTo>
                    <a:pt x="165" y="380"/>
                    <a:pt x="167" y="381"/>
                    <a:pt x="166" y="382"/>
                  </a:cubicBezTo>
                  <a:cubicBezTo>
                    <a:pt x="167" y="382"/>
                    <a:pt x="167" y="382"/>
                    <a:pt x="167" y="381"/>
                  </a:cubicBezTo>
                  <a:cubicBezTo>
                    <a:pt x="169" y="383"/>
                    <a:pt x="169" y="383"/>
                    <a:pt x="170" y="384"/>
                  </a:cubicBezTo>
                  <a:cubicBezTo>
                    <a:pt x="170" y="385"/>
                    <a:pt x="168" y="385"/>
                    <a:pt x="167" y="384"/>
                  </a:cubicBezTo>
                  <a:cubicBezTo>
                    <a:pt x="169" y="386"/>
                    <a:pt x="170" y="387"/>
                    <a:pt x="171" y="389"/>
                  </a:cubicBezTo>
                  <a:cubicBezTo>
                    <a:pt x="173" y="390"/>
                    <a:pt x="171" y="388"/>
                    <a:pt x="172" y="388"/>
                  </a:cubicBezTo>
                  <a:cubicBezTo>
                    <a:pt x="174" y="389"/>
                    <a:pt x="174" y="390"/>
                    <a:pt x="175" y="391"/>
                  </a:cubicBezTo>
                  <a:cubicBezTo>
                    <a:pt x="173" y="390"/>
                    <a:pt x="170" y="390"/>
                    <a:pt x="170" y="388"/>
                  </a:cubicBezTo>
                  <a:cubicBezTo>
                    <a:pt x="169" y="387"/>
                    <a:pt x="167" y="387"/>
                    <a:pt x="167" y="386"/>
                  </a:cubicBezTo>
                  <a:cubicBezTo>
                    <a:pt x="166" y="387"/>
                    <a:pt x="163" y="382"/>
                    <a:pt x="163" y="385"/>
                  </a:cubicBezTo>
                  <a:cubicBezTo>
                    <a:pt x="164" y="386"/>
                    <a:pt x="162" y="383"/>
                    <a:pt x="164" y="385"/>
                  </a:cubicBezTo>
                  <a:cubicBezTo>
                    <a:pt x="163" y="386"/>
                    <a:pt x="164" y="387"/>
                    <a:pt x="164" y="387"/>
                  </a:cubicBezTo>
                  <a:cubicBezTo>
                    <a:pt x="167" y="389"/>
                    <a:pt x="171" y="392"/>
                    <a:pt x="172" y="395"/>
                  </a:cubicBezTo>
                  <a:cubicBezTo>
                    <a:pt x="173" y="395"/>
                    <a:pt x="173" y="394"/>
                    <a:pt x="173" y="394"/>
                  </a:cubicBezTo>
                  <a:cubicBezTo>
                    <a:pt x="176" y="397"/>
                    <a:pt x="178" y="398"/>
                    <a:pt x="180" y="399"/>
                  </a:cubicBezTo>
                  <a:cubicBezTo>
                    <a:pt x="182" y="401"/>
                    <a:pt x="183" y="402"/>
                    <a:pt x="185" y="404"/>
                  </a:cubicBezTo>
                  <a:cubicBezTo>
                    <a:pt x="185" y="406"/>
                    <a:pt x="182" y="404"/>
                    <a:pt x="181" y="404"/>
                  </a:cubicBezTo>
                  <a:cubicBezTo>
                    <a:pt x="180" y="402"/>
                    <a:pt x="183" y="404"/>
                    <a:pt x="184" y="405"/>
                  </a:cubicBezTo>
                  <a:cubicBezTo>
                    <a:pt x="183" y="403"/>
                    <a:pt x="179" y="402"/>
                    <a:pt x="180" y="401"/>
                  </a:cubicBezTo>
                  <a:cubicBezTo>
                    <a:pt x="179" y="400"/>
                    <a:pt x="179" y="400"/>
                    <a:pt x="178" y="399"/>
                  </a:cubicBezTo>
                  <a:cubicBezTo>
                    <a:pt x="176" y="398"/>
                    <a:pt x="178" y="400"/>
                    <a:pt x="177" y="400"/>
                  </a:cubicBezTo>
                  <a:cubicBezTo>
                    <a:pt x="176" y="398"/>
                    <a:pt x="175" y="397"/>
                    <a:pt x="172" y="395"/>
                  </a:cubicBezTo>
                  <a:cubicBezTo>
                    <a:pt x="172" y="396"/>
                    <a:pt x="173" y="397"/>
                    <a:pt x="174" y="399"/>
                  </a:cubicBezTo>
                  <a:cubicBezTo>
                    <a:pt x="172" y="398"/>
                    <a:pt x="170" y="397"/>
                    <a:pt x="170" y="395"/>
                  </a:cubicBezTo>
                  <a:cubicBezTo>
                    <a:pt x="169" y="395"/>
                    <a:pt x="170" y="397"/>
                    <a:pt x="168" y="396"/>
                  </a:cubicBezTo>
                  <a:cubicBezTo>
                    <a:pt x="167" y="394"/>
                    <a:pt x="165" y="393"/>
                    <a:pt x="164" y="391"/>
                  </a:cubicBezTo>
                  <a:cubicBezTo>
                    <a:pt x="162" y="390"/>
                    <a:pt x="165" y="392"/>
                    <a:pt x="164" y="393"/>
                  </a:cubicBezTo>
                  <a:cubicBezTo>
                    <a:pt x="163" y="393"/>
                    <a:pt x="164" y="391"/>
                    <a:pt x="161" y="389"/>
                  </a:cubicBezTo>
                  <a:cubicBezTo>
                    <a:pt x="162" y="389"/>
                    <a:pt x="163" y="390"/>
                    <a:pt x="163" y="389"/>
                  </a:cubicBezTo>
                  <a:cubicBezTo>
                    <a:pt x="163" y="388"/>
                    <a:pt x="160" y="389"/>
                    <a:pt x="160" y="387"/>
                  </a:cubicBezTo>
                  <a:cubicBezTo>
                    <a:pt x="162" y="387"/>
                    <a:pt x="163" y="388"/>
                    <a:pt x="165" y="389"/>
                  </a:cubicBezTo>
                  <a:cubicBezTo>
                    <a:pt x="164" y="388"/>
                    <a:pt x="162" y="387"/>
                    <a:pt x="161" y="385"/>
                  </a:cubicBezTo>
                  <a:cubicBezTo>
                    <a:pt x="160" y="386"/>
                    <a:pt x="161" y="388"/>
                    <a:pt x="160" y="385"/>
                  </a:cubicBezTo>
                  <a:cubicBezTo>
                    <a:pt x="159" y="386"/>
                    <a:pt x="159" y="387"/>
                    <a:pt x="160" y="387"/>
                  </a:cubicBezTo>
                  <a:cubicBezTo>
                    <a:pt x="158" y="385"/>
                    <a:pt x="155" y="384"/>
                    <a:pt x="153" y="382"/>
                  </a:cubicBezTo>
                  <a:cubicBezTo>
                    <a:pt x="154" y="381"/>
                    <a:pt x="157" y="385"/>
                    <a:pt x="158" y="385"/>
                  </a:cubicBezTo>
                  <a:cubicBezTo>
                    <a:pt x="158" y="384"/>
                    <a:pt x="156" y="383"/>
                    <a:pt x="156" y="383"/>
                  </a:cubicBezTo>
                  <a:cubicBezTo>
                    <a:pt x="155" y="383"/>
                    <a:pt x="155" y="383"/>
                    <a:pt x="155" y="383"/>
                  </a:cubicBezTo>
                  <a:cubicBezTo>
                    <a:pt x="156" y="382"/>
                    <a:pt x="155" y="382"/>
                    <a:pt x="155" y="382"/>
                  </a:cubicBezTo>
                  <a:cubicBezTo>
                    <a:pt x="156" y="382"/>
                    <a:pt x="157" y="383"/>
                    <a:pt x="159" y="384"/>
                  </a:cubicBezTo>
                  <a:cubicBezTo>
                    <a:pt x="159" y="384"/>
                    <a:pt x="159" y="383"/>
                    <a:pt x="159" y="382"/>
                  </a:cubicBezTo>
                  <a:cubicBezTo>
                    <a:pt x="157" y="383"/>
                    <a:pt x="155" y="381"/>
                    <a:pt x="152" y="379"/>
                  </a:cubicBezTo>
                  <a:cubicBezTo>
                    <a:pt x="152" y="380"/>
                    <a:pt x="155" y="381"/>
                    <a:pt x="154" y="382"/>
                  </a:cubicBezTo>
                  <a:cubicBezTo>
                    <a:pt x="152" y="381"/>
                    <a:pt x="153" y="380"/>
                    <a:pt x="152" y="379"/>
                  </a:cubicBezTo>
                  <a:cubicBezTo>
                    <a:pt x="151" y="380"/>
                    <a:pt x="153" y="381"/>
                    <a:pt x="152" y="381"/>
                  </a:cubicBezTo>
                  <a:cubicBezTo>
                    <a:pt x="151" y="380"/>
                    <a:pt x="151" y="380"/>
                    <a:pt x="150" y="379"/>
                  </a:cubicBezTo>
                  <a:cubicBezTo>
                    <a:pt x="151" y="379"/>
                    <a:pt x="152" y="379"/>
                    <a:pt x="152" y="378"/>
                  </a:cubicBezTo>
                  <a:cubicBezTo>
                    <a:pt x="151" y="377"/>
                    <a:pt x="150" y="378"/>
                    <a:pt x="150" y="379"/>
                  </a:cubicBezTo>
                  <a:cubicBezTo>
                    <a:pt x="148" y="377"/>
                    <a:pt x="148" y="378"/>
                    <a:pt x="147" y="376"/>
                  </a:cubicBezTo>
                  <a:cubicBezTo>
                    <a:pt x="147" y="376"/>
                    <a:pt x="148" y="376"/>
                    <a:pt x="147" y="375"/>
                  </a:cubicBezTo>
                  <a:cubicBezTo>
                    <a:pt x="148" y="375"/>
                    <a:pt x="149" y="377"/>
                    <a:pt x="149" y="377"/>
                  </a:cubicBezTo>
                  <a:cubicBezTo>
                    <a:pt x="149" y="376"/>
                    <a:pt x="149" y="377"/>
                    <a:pt x="150" y="375"/>
                  </a:cubicBezTo>
                  <a:cubicBezTo>
                    <a:pt x="151" y="378"/>
                    <a:pt x="153" y="378"/>
                    <a:pt x="155" y="377"/>
                  </a:cubicBezTo>
                  <a:cubicBezTo>
                    <a:pt x="155" y="378"/>
                    <a:pt x="155" y="379"/>
                    <a:pt x="155" y="380"/>
                  </a:cubicBezTo>
                  <a:cubicBezTo>
                    <a:pt x="157" y="383"/>
                    <a:pt x="158" y="380"/>
                    <a:pt x="160" y="383"/>
                  </a:cubicBezTo>
                  <a:cubicBezTo>
                    <a:pt x="160" y="382"/>
                    <a:pt x="161" y="382"/>
                    <a:pt x="159" y="381"/>
                  </a:cubicBezTo>
                  <a:cubicBezTo>
                    <a:pt x="162" y="381"/>
                    <a:pt x="160" y="385"/>
                    <a:pt x="163" y="386"/>
                  </a:cubicBezTo>
                  <a:cubicBezTo>
                    <a:pt x="163" y="384"/>
                    <a:pt x="160" y="379"/>
                    <a:pt x="156" y="378"/>
                  </a:cubicBezTo>
                  <a:cubicBezTo>
                    <a:pt x="155" y="377"/>
                    <a:pt x="155" y="375"/>
                    <a:pt x="155" y="374"/>
                  </a:cubicBezTo>
                  <a:cubicBezTo>
                    <a:pt x="157" y="378"/>
                    <a:pt x="162" y="380"/>
                    <a:pt x="163" y="379"/>
                  </a:cubicBezTo>
                  <a:cubicBezTo>
                    <a:pt x="164" y="381"/>
                    <a:pt x="165" y="382"/>
                    <a:pt x="166" y="384"/>
                  </a:cubicBezTo>
                  <a:cubicBezTo>
                    <a:pt x="166" y="382"/>
                    <a:pt x="164" y="380"/>
                    <a:pt x="163" y="378"/>
                  </a:cubicBezTo>
                  <a:close/>
                  <a:moveTo>
                    <a:pt x="180" y="403"/>
                  </a:moveTo>
                  <a:cubicBezTo>
                    <a:pt x="180" y="403"/>
                    <a:pt x="179" y="403"/>
                    <a:pt x="178" y="402"/>
                  </a:cubicBezTo>
                  <a:cubicBezTo>
                    <a:pt x="179" y="402"/>
                    <a:pt x="179" y="401"/>
                    <a:pt x="179" y="401"/>
                  </a:cubicBezTo>
                  <a:cubicBezTo>
                    <a:pt x="181" y="402"/>
                    <a:pt x="180" y="403"/>
                    <a:pt x="180" y="403"/>
                  </a:cubicBezTo>
                  <a:close/>
                  <a:moveTo>
                    <a:pt x="119" y="324"/>
                  </a:moveTo>
                  <a:cubicBezTo>
                    <a:pt x="119" y="324"/>
                    <a:pt x="119" y="324"/>
                    <a:pt x="119" y="323"/>
                  </a:cubicBezTo>
                  <a:cubicBezTo>
                    <a:pt x="119" y="323"/>
                    <a:pt x="120" y="324"/>
                    <a:pt x="120" y="324"/>
                  </a:cubicBezTo>
                  <a:cubicBezTo>
                    <a:pt x="121" y="326"/>
                    <a:pt x="120" y="326"/>
                    <a:pt x="119" y="324"/>
                  </a:cubicBezTo>
                  <a:close/>
                  <a:moveTo>
                    <a:pt x="550" y="219"/>
                  </a:moveTo>
                  <a:cubicBezTo>
                    <a:pt x="550" y="220"/>
                    <a:pt x="550" y="221"/>
                    <a:pt x="550" y="222"/>
                  </a:cubicBezTo>
                  <a:cubicBezTo>
                    <a:pt x="549" y="222"/>
                    <a:pt x="550" y="221"/>
                    <a:pt x="549" y="221"/>
                  </a:cubicBezTo>
                  <a:cubicBezTo>
                    <a:pt x="549" y="220"/>
                    <a:pt x="550" y="221"/>
                    <a:pt x="550" y="219"/>
                  </a:cubicBezTo>
                  <a:close/>
                  <a:moveTo>
                    <a:pt x="590" y="178"/>
                  </a:moveTo>
                  <a:cubicBezTo>
                    <a:pt x="591" y="178"/>
                    <a:pt x="590" y="183"/>
                    <a:pt x="591" y="181"/>
                  </a:cubicBezTo>
                  <a:cubicBezTo>
                    <a:pt x="592" y="182"/>
                    <a:pt x="590" y="184"/>
                    <a:pt x="590" y="184"/>
                  </a:cubicBezTo>
                  <a:cubicBezTo>
                    <a:pt x="590" y="183"/>
                    <a:pt x="590" y="181"/>
                    <a:pt x="590" y="181"/>
                  </a:cubicBezTo>
                  <a:cubicBezTo>
                    <a:pt x="590" y="180"/>
                    <a:pt x="590" y="181"/>
                    <a:pt x="590" y="180"/>
                  </a:cubicBezTo>
                  <a:cubicBezTo>
                    <a:pt x="590" y="179"/>
                    <a:pt x="590" y="179"/>
                    <a:pt x="590" y="178"/>
                  </a:cubicBezTo>
                  <a:close/>
                  <a:moveTo>
                    <a:pt x="599" y="180"/>
                  </a:moveTo>
                  <a:cubicBezTo>
                    <a:pt x="599" y="180"/>
                    <a:pt x="599" y="183"/>
                    <a:pt x="598" y="183"/>
                  </a:cubicBezTo>
                  <a:cubicBezTo>
                    <a:pt x="598" y="181"/>
                    <a:pt x="598" y="181"/>
                    <a:pt x="599" y="180"/>
                  </a:cubicBezTo>
                  <a:close/>
                  <a:moveTo>
                    <a:pt x="618" y="141"/>
                  </a:moveTo>
                  <a:cubicBezTo>
                    <a:pt x="618" y="142"/>
                    <a:pt x="618" y="142"/>
                    <a:pt x="618" y="144"/>
                  </a:cubicBezTo>
                  <a:cubicBezTo>
                    <a:pt x="618" y="144"/>
                    <a:pt x="617" y="143"/>
                    <a:pt x="617" y="142"/>
                  </a:cubicBezTo>
                  <a:cubicBezTo>
                    <a:pt x="617" y="142"/>
                    <a:pt x="617" y="142"/>
                    <a:pt x="617" y="143"/>
                  </a:cubicBezTo>
                  <a:cubicBezTo>
                    <a:pt x="617" y="143"/>
                    <a:pt x="617" y="143"/>
                    <a:pt x="617" y="142"/>
                  </a:cubicBezTo>
                  <a:cubicBezTo>
                    <a:pt x="616" y="141"/>
                    <a:pt x="616" y="141"/>
                    <a:pt x="616" y="141"/>
                  </a:cubicBezTo>
                  <a:cubicBezTo>
                    <a:pt x="617" y="142"/>
                    <a:pt x="617" y="141"/>
                    <a:pt x="618" y="141"/>
                  </a:cubicBezTo>
                  <a:close/>
                  <a:moveTo>
                    <a:pt x="708" y="170"/>
                  </a:moveTo>
                  <a:cubicBezTo>
                    <a:pt x="708" y="173"/>
                    <a:pt x="708" y="175"/>
                    <a:pt x="708" y="179"/>
                  </a:cubicBezTo>
                  <a:cubicBezTo>
                    <a:pt x="707" y="179"/>
                    <a:pt x="706" y="182"/>
                    <a:pt x="706" y="179"/>
                  </a:cubicBezTo>
                  <a:cubicBezTo>
                    <a:pt x="706" y="177"/>
                    <a:pt x="707" y="177"/>
                    <a:pt x="707" y="176"/>
                  </a:cubicBezTo>
                  <a:cubicBezTo>
                    <a:pt x="707" y="174"/>
                    <a:pt x="707" y="173"/>
                    <a:pt x="707" y="171"/>
                  </a:cubicBezTo>
                  <a:cubicBezTo>
                    <a:pt x="708" y="171"/>
                    <a:pt x="708" y="170"/>
                    <a:pt x="708" y="170"/>
                  </a:cubicBezTo>
                  <a:close/>
                  <a:moveTo>
                    <a:pt x="683" y="394"/>
                  </a:moveTo>
                  <a:cubicBezTo>
                    <a:pt x="682" y="395"/>
                    <a:pt x="681" y="396"/>
                    <a:pt x="680" y="397"/>
                  </a:cubicBezTo>
                  <a:cubicBezTo>
                    <a:pt x="680" y="396"/>
                    <a:pt x="678" y="399"/>
                    <a:pt x="678" y="400"/>
                  </a:cubicBezTo>
                  <a:cubicBezTo>
                    <a:pt x="679" y="397"/>
                    <a:pt x="678" y="398"/>
                    <a:pt x="680" y="394"/>
                  </a:cubicBezTo>
                  <a:cubicBezTo>
                    <a:pt x="681" y="395"/>
                    <a:pt x="682" y="394"/>
                    <a:pt x="683" y="394"/>
                  </a:cubicBezTo>
                  <a:close/>
                  <a:moveTo>
                    <a:pt x="50" y="377"/>
                  </a:moveTo>
                  <a:cubicBezTo>
                    <a:pt x="48" y="377"/>
                    <a:pt x="47" y="373"/>
                    <a:pt x="48" y="373"/>
                  </a:cubicBezTo>
                  <a:cubicBezTo>
                    <a:pt x="50" y="375"/>
                    <a:pt x="48" y="375"/>
                    <a:pt x="50" y="377"/>
                  </a:cubicBezTo>
                  <a:close/>
                  <a:moveTo>
                    <a:pt x="7" y="152"/>
                  </a:moveTo>
                  <a:cubicBezTo>
                    <a:pt x="8" y="152"/>
                    <a:pt x="7" y="155"/>
                    <a:pt x="7" y="157"/>
                  </a:cubicBezTo>
                  <a:cubicBezTo>
                    <a:pt x="6" y="157"/>
                    <a:pt x="7" y="154"/>
                    <a:pt x="7" y="152"/>
                  </a:cubicBezTo>
                  <a:close/>
                  <a:moveTo>
                    <a:pt x="3" y="183"/>
                  </a:moveTo>
                  <a:cubicBezTo>
                    <a:pt x="4" y="185"/>
                    <a:pt x="3" y="187"/>
                    <a:pt x="3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86"/>
                    <a:pt x="2" y="184"/>
                    <a:pt x="3" y="183"/>
                  </a:cubicBezTo>
                  <a:close/>
                  <a:moveTo>
                    <a:pt x="11" y="216"/>
                  </a:moveTo>
                  <a:cubicBezTo>
                    <a:pt x="11" y="220"/>
                    <a:pt x="10" y="219"/>
                    <a:pt x="11" y="223"/>
                  </a:cubicBezTo>
                  <a:cubicBezTo>
                    <a:pt x="10" y="224"/>
                    <a:pt x="11" y="220"/>
                    <a:pt x="10" y="221"/>
                  </a:cubicBezTo>
                  <a:cubicBezTo>
                    <a:pt x="9" y="221"/>
                    <a:pt x="11" y="226"/>
                    <a:pt x="10" y="225"/>
                  </a:cubicBezTo>
                  <a:cubicBezTo>
                    <a:pt x="9" y="222"/>
                    <a:pt x="10" y="220"/>
                    <a:pt x="9" y="217"/>
                  </a:cubicBezTo>
                  <a:cubicBezTo>
                    <a:pt x="9" y="215"/>
                    <a:pt x="10" y="217"/>
                    <a:pt x="11" y="216"/>
                  </a:cubicBezTo>
                  <a:close/>
                  <a:moveTo>
                    <a:pt x="11" y="227"/>
                  </a:moveTo>
                  <a:cubicBezTo>
                    <a:pt x="10" y="228"/>
                    <a:pt x="11" y="230"/>
                    <a:pt x="11" y="232"/>
                  </a:cubicBezTo>
                  <a:cubicBezTo>
                    <a:pt x="10" y="232"/>
                    <a:pt x="9" y="227"/>
                    <a:pt x="11" y="227"/>
                  </a:cubicBezTo>
                  <a:close/>
                  <a:moveTo>
                    <a:pt x="6" y="234"/>
                  </a:moveTo>
                  <a:cubicBezTo>
                    <a:pt x="6" y="233"/>
                    <a:pt x="7" y="240"/>
                    <a:pt x="7" y="239"/>
                  </a:cubicBezTo>
                  <a:cubicBezTo>
                    <a:pt x="6" y="240"/>
                    <a:pt x="6" y="236"/>
                    <a:pt x="6" y="234"/>
                  </a:cubicBezTo>
                  <a:close/>
                  <a:moveTo>
                    <a:pt x="5" y="248"/>
                  </a:moveTo>
                  <a:cubicBezTo>
                    <a:pt x="6" y="249"/>
                    <a:pt x="6" y="254"/>
                    <a:pt x="6" y="256"/>
                  </a:cubicBezTo>
                  <a:cubicBezTo>
                    <a:pt x="4" y="256"/>
                    <a:pt x="5" y="250"/>
                    <a:pt x="5" y="248"/>
                  </a:cubicBezTo>
                  <a:close/>
                  <a:moveTo>
                    <a:pt x="20" y="245"/>
                  </a:moveTo>
                  <a:cubicBezTo>
                    <a:pt x="21" y="247"/>
                    <a:pt x="21" y="251"/>
                    <a:pt x="20" y="252"/>
                  </a:cubicBezTo>
                  <a:cubicBezTo>
                    <a:pt x="21" y="250"/>
                    <a:pt x="19" y="247"/>
                    <a:pt x="20" y="245"/>
                  </a:cubicBezTo>
                  <a:close/>
                  <a:moveTo>
                    <a:pt x="34" y="250"/>
                  </a:moveTo>
                  <a:cubicBezTo>
                    <a:pt x="35" y="252"/>
                    <a:pt x="36" y="251"/>
                    <a:pt x="37" y="250"/>
                  </a:cubicBezTo>
                  <a:cubicBezTo>
                    <a:pt x="37" y="254"/>
                    <a:pt x="36" y="255"/>
                    <a:pt x="38" y="257"/>
                  </a:cubicBezTo>
                  <a:cubicBezTo>
                    <a:pt x="38" y="260"/>
                    <a:pt x="36" y="264"/>
                    <a:pt x="35" y="259"/>
                  </a:cubicBezTo>
                  <a:cubicBezTo>
                    <a:pt x="36" y="259"/>
                    <a:pt x="35" y="257"/>
                    <a:pt x="35" y="256"/>
                  </a:cubicBezTo>
                  <a:cubicBezTo>
                    <a:pt x="35" y="254"/>
                    <a:pt x="34" y="251"/>
                    <a:pt x="34" y="250"/>
                  </a:cubicBezTo>
                  <a:close/>
                  <a:moveTo>
                    <a:pt x="22" y="259"/>
                  </a:moveTo>
                  <a:cubicBezTo>
                    <a:pt x="23" y="259"/>
                    <a:pt x="23" y="263"/>
                    <a:pt x="24" y="264"/>
                  </a:cubicBezTo>
                  <a:cubicBezTo>
                    <a:pt x="22" y="264"/>
                    <a:pt x="22" y="260"/>
                    <a:pt x="22" y="259"/>
                  </a:cubicBezTo>
                  <a:close/>
                  <a:moveTo>
                    <a:pt x="32" y="255"/>
                  </a:moveTo>
                  <a:cubicBezTo>
                    <a:pt x="33" y="254"/>
                    <a:pt x="33" y="258"/>
                    <a:pt x="34" y="257"/>
                  </a:cubicBezTo>
                  <a:cubicBezTo>
                    <a:pt x="34" y="258"/>
                    <a:pt x="34" y="259"/>
                    <a:pt x="34" y="261"/>
                  </a:cubicBezTo>
                  <a:cubicBezTo>
                    <a:pt x="33" y="262"/>
                    <a:pt x="32" y="257"/>
                    <a:pt x="32" y="255"/>
                  </a:cubicBezTo>
                  <a:close/>
                  <a:moveTo>
                    <a:pt x="16" y="267"/>
                  </a:moveTo>
                  <a:cubicBezTo>
                    <a:pt x="16" y="265"/>
                    <a:pt x="17" y="272"/>
                    <a:pt x="18" y="268"/>
                  </a:cubicBezTo>
                  <a:cubicBezTo>
                    <a:pt x="18" y="271"/>
                    <a:pt x="18" y="272"/>
                    <a:pt x="19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9" y="278"/>
                    <a:pt x="20" y="279"/>
                    <a:pt x="20" y="282"/>
                  </a:cubicBezTo>
                  <a:cubicBezTo>
                    <a:pt x="20" y="283"/>
                    <a:pt x="20" y="282"/>
                    <a:pt x="21" y="283"/>
                  </a:cubicBezTo>
                  <a:cubicBezTo>
                    <a:pt x="21" y="285"/>
                    <a:pt x="20" y="282"/>
                    <a:pt x="20" y="283"/>
                  </a:cubicBezTo>
                  <a:cubicBezTo>
                    <a:pt x="19" y="279"/>
                    <a:pt x="17" y="276"/>
                    <a:pt x="17" y="272"/>
                  </a:cubicBezTo>
                  <a:cubicBezTo>
                    <a:pt x="18" y="272"/>
                    <a:pt x="17" y="270"/>
                    <a:pt x="16" y="267"/>
                  </a:cubicBezTo>
                  <a:close/>
                  <a:moveTo>
                    <a:pt x="24" y="266"/>
                  </a:moveTo>
                  <a:cubicBezTo>
                    <a:pt x="25" y="268"/>
                    <a:pt x="25" y="269"/>
                    <a:pt x="25" y="270"/>
                  </a:cubicBezTo>
                  <a:cubicBezTo>
                    <a:pt x="24" y="271"/>
                    <a:pt x="23" y="270"/>
                    <a:pt x="23" y="268"/>
                  </a:cubicBezTo>
                  <a:cubicBezTo>
                    <a:pt x="23" y="267"/>
                    <a:pt x="23" y="266"/>
                    <a:pt x="24" y="266"/>
                  </a:cubicBezTo>
                  <a:close/>
                  <a:moveTo>
                    <a:pt x="25" y="273"/>
                  </a:moveTo>
                  <a:cubicBezTo>
                    <a:pt x="27" y="275"/>
                    <a:pt x="28" y="284"/>
                    <a:pt x="30" y="287"/>
                  </a:cubicBezTo>
                  <a:cubicBezTo>
                    <a:pt x="31" y="291"/>
                    <a:pt x="31" y="291"/>
                    <a:pt x="31" y="294"/>
                  </a:cubicBezTo>
                  <a:cubicBezTo>
                    <a:pt x="30" y="294"/>
                    <a:pt x="30" y="291"/>
                    <a:pt x="30" y="290"/>
                  </a:cubicBezTo>
                  <a:cubicBezTo>
                    <a:pt x="27" y="287"/>
                    <a:pt x="27" y="282"/>
                    <a:pt x="26" y="278"/>
                  </a:cubicBezTo>
                  <a:cubicBezTo>
                    <a:pt x="27" y="277"/>
                    <a:pt x="25" y="275"/>
                    <a:pt x="25" y="273"/>
                  </a:cubicBezTo>
                  <a:close/>
                  <a:moveTo>
                    <a:pt x="30" y="283"/>
                  </a:moveTo>
                  <a:cubicBezTo>
                    <a:pt x="31" y="282"/>
                    <a:pt x="32" y="288"/>
                    <a:pt x="32" y="289"/>
                  </a:cubicBezTo>
                  <a:cubicBezTo>
                    <a:pt x="30" y="289"/>
                    <a:pt x="31" y="286"/>
                    <a:pt x="30" y="283"/>
                  </a:cubicBezTo>
                  <a:close/>
                  <a:moveTo>
                    <a:pt x="37" y="291"/>
                  </a:moveTo>
                  <a:cubicBezTo>
                    <a:pt x="39" y="294"/>
                    <a:pt x="37" y="292"/>
                    <a:pt x="37" y="294"/>
                  </a:cubicBezTo>
                  <a:cubicBezTo>
                    <a:pt x="37" y="293"/>
                    <a:pt x="36" y="291"/>
                    <a:pt x="36" y="290"/>
                  </a:cubicBezTo>
                  <a:cubicBezTo>
                    <a:pt x="36" y="290"/>
                    <a:pt x="37" y="291"/>
                    <a:pt x="37" y="291"/>
                  </a:cubicBezTo>
                  <a:cubicBezTo>
                    <a:pt x="37" y="292"/>
                    <a:pt x="38" y="292"/>
                    <a:pt x="37" y="291"/>
                  </a:cubicBezTo>
                  <a:close/>
                  <a:moveTo>
                    <a:pt x="36" y="295"/>
                  </a:moveTo>
                  <a:cubicBezTo>
                    <a:pt x="37" y="294"/>
                    <a:pt x="37" y="297"/>
                    <a:pt x="38" y="298"/>
                  </a:cubicBezTo>
                  <a:cubicBezTo>
                    <a:pt x="38" y="298"/>
                    <a:pt x="38" y="298"/>
                    <a:pt x="38" y="297"/>
                  </a:cubicBezTo>
                  <a:cubicBezTo>
                    <a:pt x="40" y="301"/>
                    <a:pt x="36" y="298"/>
                    <a:pt x="36" y="295"/>
                  </a:cubicBezTo>
                  <a:close/>
                  <a:moveTo>
                    <a:pt x="36" y="303"/>
                  </a:moveTo>
                  <a:cubicBezTo>
                    <a:pt x="36" y="306"/>
                    <a:pt x="35" y="299"/>
                    <a:pt x="35" y="302"/>
                  </a:cubicBezTo>
                  <a:cubicBezTo>
                    <a:pt x="35" y="301"/>
                    <a:pt x="35" y="299"/>
                    <a:pt x="34" y="297"/>
                  </a:cubicBezTo>
                  <a:cubicBezTo>
                    <a:pt x="34" y="297"/>
                    <a:pt x="35" y="298"/>
                    <a:pt x="35" y="299"/>
                  </a:cubicBezTo>
                  <a:cubicBezTo>
                    <a:pt x="35" y="300"/>
                    <a:pt x="36" y="299"/>
                    <a:pt x="36" y="300"/>
                  </a:cubicBezTo>
                  <a:cubicBezTo>
                    <a:pt x="37" y="300"/>
                    <a:pt x="35" y="300"/>
                    <a:pt x="36" y="303"/>
                  </a:cubicBezTo>
                  <a:close/>
                  <a:moveTo>
                    <a:pt x="26" y="306"/>
                  </a:moveTo>
                  <a:cubicBezTo>
                    <a:pt x="27" y="305"/>
                    <a:pt x="28" y="307"/>
                    <a:pt x="29" y="307"/>
                  </a:cubicBezTo>
                  <a:cubicBezTo>
                    <a:pt x="29" y="309"/>
                    <a:pt x="30" y="311"/>
                    <a:pt x="29" y="312"/>
                  </a:cubicBezTo>
                  <a:cubicBezTo>
                    <a:pt x="28" y="310"/>
                    <a:pt x="27" y="308"/>
                    <a:pt x="26" y="306"/>
                  </a:cubicBezTo>
                  <a:close/>
                  <a:moveTo>
                    <a:pt x="31" y="310"/>
                  </a:moveTo>
                  <a:cubicBezTo>
                    <a:pt x="31" y="316"/>
                    <a:pt x="33" y="322"/>
                    <a:pt x="35" y="327"/>
                  </a:cubicBezTo>
                  <a:cubicBezTo>
                    <a:pt x="34" y="326"/>
                    <a:pt x="33" y="323"/>
                    <a:pt x="32" y="320"/>
                  </a:cubicBezTo>
                  <a:cubicBezTo>
                    <a:pt x="31" y="318"/>
                    <a:pt x="30" y="315"/>
                    <a:pt x="29" y="313"/>
                  </a:cubicBezTo>
                  <a:cubicBezTo>
                    <a:pt x="31" y="315"/>
                    <a:pt x="29" y="310"/>
                    <a:pt x="31" y="310"/>
                  </a:cubicBezTo>
                  <a:close/>
                  <a:moveTo>
                    <a:pt x="62" y="307"/>
                  </a:moveTo>
                  <a:cubicBezTo>
                    <a:pt x="62" y="307"/>
                    <a:pt x="63" y="307"/>
                    <a:pt x="63" y="307"/>
                  </a:cubicBezTo>
                  <a:cubicBezTo>
                    <a:pt x="64" y="309"/>
                    <a:pt x="65" y="311"/>
                    <a:pt x="63" y="311"/>
                  </a:cubicBezTo>
                  <a:cubicBezTo>
                    <a:pt x="63" y="310"/>
                    <a:pt x="63" y="308"/>
                    <a:pt x="62" y="307"/>
                  </a:cubicBezTo>
                  <a:close/>
                  <a:moveTo>
                    <a:pt x="37" y="328"/>
                  </a:moveTo>
                  <a:cubicBezTo>
                    <a:pt x="37" y="331"/>
                    <a:pt x="37" y="330"/>
                    <a:pt x="38" y="333"/>
                  </a:cubicBezTo>
                  <a:cubicBezTo>
                    <a:pt x="38" y="334"/>
                    <a:pt x="36" y="328"/>
                    <a:pt x="37" y="328"/>
                  </a:cubicBezTo>
                  <a:close/>
                  <a:moveTo>
                    <a:pt x="40" y="327"/>
                  </a:moveTo>
                  <a:cubicBezTo>
                    <a:pt x="40" y="327"/>
                    <a:pt x="42" y="330"/>
                    <a:pt x="42" y="331"/>
                  </a:cubicBezTo>
                  <a:cubicBezTo>
                    <a:pt x="41" y="331"/>
                    <a:pt x="41" y="329"/>
                    <a:pt x="40" y="327"/>
                  </a:cubicBezTo>
                  <a:close/>
                  <a:moveTo>
                    <a:pt x="64" y="311"/>
                  </a:moveTo>
                  <a:cubicBezTo>
                    <a:pt x="66" y="313"/>
                    <a:pt x="65" y="314"/>
                    <a:pt x="66" y="316"/>
                  </a:cubicBezTo>
                  <a:cubicBezTo>
                    <a:pt x="66" y="316"/>
                    <a:pt x="66" y="315"/>
                    <a:pt x="65" y="315"/>
                  </a:cubicBezTo>
                  <a:cubicBezTo>
                    <a:pt x="66" y="318"/>
                    <a:pt x="68" y="322"/>
                    <a:pt x="66" y="321"/>
                  </a:cubicBezTo>
                  <a:cubicBezTo>
                    <a:pt x="65" y="320"/>
                    <a:pt x="66" y="319"/>
                    <a:pt x="66" y="318"/>
                  </a:cubicBezTo>
                  <a:cubicBezTo>
                    <a:pt x="65" y="317"/>
                    <a:pt x="65" y="316"/>
                    <a:pt x="63" y="313"/>
                  </a:cubicBezTo>
                  <a:cubicBezTo>
                    <a:pt x="64" y="312"/>
                    <a:pt x="65" y="314"/>
                    <a:pt x="65" y="315"/>
                  </a:cubicBezTo>
                  <a:cubicBezTo>
                    <a:pt x="66" y="315"/>
                    <a:pt x="63" y="311"/>
                    <a:pt x="64" y="311"/>
                  </a:cubicBezTo>
                  <a:close/>
                  <a:moveTo>
                    <a:pt x="66" y="313"/>
                  </a:moveTo>
                  <a:cubicBezTo>
                    <a:pt x="67" y="313"/>
                    <a:pt x="67" y="313"/>
                    <a:pt x="67" y="314"/>
                  </a:cubicBezTo>
                  <a:cubicBezTo>
                    <a:pt x="69" y="317"/>
                    <a:pt x="67" y="318"/>
                    <a:pt x="69" y="321"/>
                  </a:cubicBezTo>
                  <a:cubicBezTo>
                    <a:pt x="68" y="321"/>
                    <a:pt x="68" y="319"/>
                    <a:pt x="67" y="319"/>
                  </a:cubicBezTo>
                  <a:cubicBezTo>
                    <a:pt x="66" y="316"/>
                    <a:pt x="68" y="318"/>
                    <a:pt x="66" y="313"/>
                  </a:cubicBezTo>
                  <a:close/>
                  <a:moveTo>
                    <a:pt x="94" y="299"/>
                  </a:moveTo>
                  <a:cubicBezTo>
                    <a:pt x="95" y="299"/>
                    <a:pt x="96" y="301"/>
                    <a:pt x="96" y="299"/>
                  </a:cubicBezTo>
                  <a:cubicBezTo>
                    <a:pt x="97" y="300"/>
                    <a:pt x="97" y="300"/>
                    <a:pt x="97" y="300"/>
                  </a:cubicBezTo>
                  <a:cubicBezTo>
                    <a:pt x="96" y="300"/>
                    <a:pt x="96" y="301"/>
                    <a:pt x="97" y="301"/>
                  </a:cubicBezTo>
                  <a:cubicBezTo>
                    <a:pt x="96" y="300"/>
                    <a:pt x="95" y="301"/>
                    <a:pt x="94" y="299"/>
                  </a:cubicBezTo>
                  <a:close/>
                  <a:moveTo>
                    <a:pt x="68" y="323"/>
                  </a:moveTo>
                  <a:cubicBezTo>
                    <a:pt x="70" y="324"/>
                    <a:pt x="72" y="331"/>
                    <a:pt x="73" y="334"/>
                  </a:cubicBezTo>
                  <a:cubicBezTo>
                    <a:pt x="71" y="332"/>
                    <a:pt x="70" y="328"/>
                    <a:pt x="68" y="323"/>
                  </a:cubicBezTo>
                  <a:close/>
                  <a:moveTo>
                    <a:pt x="49" y="342"/>
                  </a:moveTo>
                  <a:cubicBezTo>
                    <a:pt x="50" y="342"/>
                    <a:pt x="52" y="343"/>
                    <a:pt x="53" y="346"/>
                  </a:cubicBezTo>
                  <a:cubicBezTo>
                    <a:pt x="55" y="348"/>
                    <a:pt x="56" y="351"/>
                    <a:pt x="57" y="353"/>
                  </a:cubicBezTo>
                  <a:cubicBezTo>
                    <a:pt x="56" y="354"/>
                    <a:pt x="55" y="352"/>
                    <a:pt x="53" y="351"/>
                  </a:cubicBezTo>
                  <a:cubicBezTo>
                    <a:pt x="51" y="347"/>
                    <a:pt x="50" y="344"/>
                    <a:pt x="49" y="342"/>
                  </a:cubicBezTo>
                  <a:close/>
                  <a:moveTo>
                    <a:pt x="98" y="309"/>
                  </a:moveTo>
                  <a:cubicBezTo>
                    <a:pt x="99" y="309"/>
                    <a:pt x="102" y="315"/>
                    <a:pt x="102" y="317"/>
                  </a:cubicBezTo>
                  <a:cubicBezTo>
                    <a:pt x="100" y="316"/>
                    <a:pt x="98" y="310"/>
                    <a:pt x="98" y="309"/>
                  </a:cubicBezTo>
                  <a:close/>
                  <a:moveTo>
                    <a:pt x="74" y="337"/>
                  </a:moveTo>
                  <a:cubicBezTo>
                    <a:pt x="75" y="336"/>
                    <a:pt x="74" y="336"/>
                    <a:pt x="73" y="334"/>
                  </a:cubicBezTo>
                  <a:cubicBezTo>
                    <a:pt x="75" y="335"/>
                    <a:pt x="75" y="338"/>
                    <a:pt x="76" y="338"/>
                  </a:cubicBezTo>
                  <a:cubicBezTo>
                    <a:pt x="77" y="340"/>
                    <a:pt x="75" y="338"/>
                    <a:pt x="74" y="337"/>
                  </a:cubicBezTo>
                  <a:close/>
                  <a:moveTo>
                    <a:pt x="57" y="355"/>
                  </a:moveTo>
                  <a:cubicBezTo>
                    <a:pt x="58" y="354"/>
                    <a:pt x="58" y="354"/>
                    <a:pt x="58" y="354"/>
                  </a:cubicBezTo>
                  <a:cubicBezTo>
                    <a:pt x="59" y="356"/>
                    <a:pt x="58" y="356"/>
                    <a:pt x="58" y="357"/>
                  </a:cubicBezTo>
                  <a:cubicBezTo>
                    <a:pt x="58" y="357"/>
                    <a:pt x="57" y="356"/>
                    <a:pt x="57" y="355"/>
                  </a:cubicBezTo>
                  <a:close/>
                  <a:moveTo>
                    <a:pt x="76" y="340"/>
                  </a:moveTo>
                  <a:cubicBezTo>
                    <a:pt x="77" y="340"/>
                    <a:pt x="80" y="343"/>
                    <a:pt x="80" y="345"/>
                  </a:cubicBezTo>
                  <a:cubicBezTo>
                    <a:pt x="78" y="344"/>
                    <a:pt x="78" y="342"/>
                    <a:pt x="76" y="340"/>
                  </a:cubicBezTo>
                  <a:close/>
                  <a:moveTo>
                    <a:pt x="103" y="320"/>
                  </a:moveTo>
                  <a:cubicBezTo>
                    <a:pt x="103" y="320"/>
                    <a:pt x="104" y="322"/>
                    <a:pt x="105" y="323"/>
                  </a:cubicBezTo>
                  <a:cubicBezTo>
                    <a:pt x="104" y="324"/>
                    <a:pt x="103" y="321"/>
                    <a:pt x="103" y="320"/>
                  </a:cubicBezTo>
                  <a:close/>
                  <a:moveTo>
                    <a:pt x="68" y="351"/>
                  </a:moveTo>
                  <a:cubicBezTo>
                    <a:pt x="68" y="351"/>
                    <a:pt x="69" y="351"/>
                    <a:pt x="69" y="352"/>
                  </a:cubicBezTo>
                  <a:cubicBezTo>
                    <a:pt x="72" y="355"/>
                    <a:pt x="69" y="355"/>
                    <a:pt x="68" y="351"/>
                  </a:cubicBezTo>
                  <a:close/>
                  <a:moveTo>
                    <a:pt x="79" y="357"/>
                  </a:moveTo>
                  <a:cubicBezTo>
                    <a:pt x="77" y="356"/>
                    <a:pt x="76" y="353"/>
                    <a:pt x="74" y="352"/>
                  </a:cubicBezTo>
                  <a:cubicBezTo>
                    <a:pt x="73" y="350"/>
                    <a:pt x="75" y="350"/>
                    <a:pt x="74" y="348"/>
                  </a:cubicBezTo>
                  <a:cubicBezTo>
                    <a:pt x="76" y="350"/>
                    <a:pt x="78" y="352"/>
                    <a:pt x="79" y="352"/>
                  </a:cubicBezTo>
                  <a:cubicBezTo>
                    <a:pt x="77" y="350"/>
                    <a:pt x="76" y="350"/>
                    <a:pt x="74" y="346"/>
                  </a:cubicBezTo>
                  <a:cubicBezTo>
                    <a:pt x="74" y="346"/>
                    <a:pt x="75" y="347"/>
                    <a:pt x="76" y="347"/>
                  </a:cubicBezTo>
                  <a:cubicBezTo>
                    <a:pt x="77" y="348"/>
                    <a:pt x="76" y="348"/>
                    <a:pt x="77" y="350"/>
                  </a:cubicBezTo>
                  <a:cubicBezTo>
                    <a:pt x="77" y="348"/>
                    <a:pt x="78" y="350"/>
                    <a:pt x="80" y="352"/>
                  </a:cubicBezTo>
                  <a:cubicBezTo>
                    <a:pt x="81" y="354"/>
                    <a:pt x="82" y="356"/>
                    <a:pt x="83" y="358"/>
                  </a:cubicBezTo>
                  <a:cubicBezTo>
                    <a:pt x="82" y="358"/>
                    <a:pt x="81" y="356"/>
                    <a:pt x="80" y="354"/>
                  </a:cubicBezTo>
                  <a:cubicBezTo>
                    <a:pt x="79" y="353"/>
                    <a:pt x="79" y="355"/>
                    <a:pt x="79" y="354"/>
                  </a:cubicBezTo>
                  <a:cubicBezTo>
                    <a:pt x="78" y="354"/>
                    <a:pt x="80" y="356"/>
                    <a:pt x="81" y="358"/>
                  </a:cubicBezTo>
                  <a:cubicBezTo>
                    <a:pt x="82" y="360"/>
                    <a:pt x="80" y="358"/>
                    <a:pt x="81" y="360"/>
                  </a:cubicBezTo>
                  <a:cubicBezTo>
                    <a:pt x="81" y="360"/>
                    <a:pt x="79" y="357"/>
                    <a:pt x="79" y="357"/>
                  </a:cubicBezTo>
                  <a:close/>
                  <a:moveTo>
                    <a:pt x="138" y="308"/>
                  </a:moveTo>
                  <a:cubicBezTo>
                    <a:pt x="138" y="308"/>
                    <a:pt x="139" y="309"/>
                    <a:pt x="138" y="308"/>
                  </a:cubicBezTo>
                  <a:cubicBezTo>
                    <a:pt x="139" y="308"/>
                    <a:pt x="140" y="309"/>
                    <a:pt x="141" y="310"/>
                  </a:cubicBezTo>
                  <a:cubicBezTo>
                    <a:pt x="140" y="312"/>
                    <a:pt x="138" y="308"/>
                    <a:pt x="139" y="309"/>
                  </a:cubicBezTo>
                  <a:cubicBezTo>
                    <a:pt x="138" y="310"/>
                    <a:pt x="138" y="308"/>
                    <a:pt x="138" y="308"/>
                  </a:cubicBezTo>
                  <a:close/>
                  <a:moveTo>
                    <a:pt x="85" y="360"/>
                  </a:moveTo>
                  <a:cubicBezTo>
                    <a:pt x="85" y="360"/>
                    <a:pt x="85" y="360"/>
                    <a:pt x="84" y="359"/>
                  </a:cubicBezTo>
                  <a:cubicBezTo>
                    <a:pt x="84" y="360"/>
                    <a:pt x="85" y="361"/>
                    <a:pt x="84" y="361"/>
                  </a:cubicBezTo>
                  <a:cubicBezTo>
                    <a:pt x="82" y="358"/>
                    <a:pt x="85" y="358"/>
                    <a:pt x="82" y="355"/>
                  </a:cubicBezTo>
                  <a:cubicBezTo>
                    <a:pt x="84" y="357"/>
                    <a:pt x="86" y="360"/>
                    <a:pt x="88" y="364"/>
                  </a:cubicBezTo>
                  <a:cubicBezTo>
                    <a:pt x="90" y="367"/>
                    <a:pt x="93" y="371"/>
                    <a:pt x="96" y="374"/>
                  </a:cubicBezTo>
                  <a:cubicBezTo>
                    <a:pt x="95" y="374"/>
                    <a:pt x="96" y="374"/>
                    <a:pt x="96" y="375"/>
                  </a:cubicBezTo>
                  <a:cubicBezTo>
                    <a:pt x="95" y="374"/>
                    <a:pt x="94" y="373"/>
                    <a:pt x="93" y="374"/>
                  </a:cubicBezTo>
                  <a:cubicBezTo>
                    <a:pt x="92" y="373"/>
                    <a:pt x="93" y="372"/>
                    <a:pt x="93" y="372"/>
                  </a:cubicBezTo>
                  <a:cubicBezTo>
                    <a:pt x="92" y="371"/>
                    <a:pt x="91" y="371"/>
                    <a:pt x="89" y="369"/>
                  </a:cubicBezTo>
                  <a:cubicBezTo>
                    <a:pt x="90" y="365"/>
                    <a:pt x="85" y="363"/>
                    <a:pt x="85" y="360"/>
                  </a:cubicBezTo>
                  <a:close/>
                  <a:moveTo>
                    <a:pt x="82" y="362"/>
                  </a:moveTo>
                  <a:cubicBezTo>
                    <a:pt x="83" y="363"/>
                    <a:pt x="82" y="362"/>
                    <a:pt x="83" y="362"/>
                  </a:cubicBezTo>
                  <a:cubicBezTo>
                    <a:pt x="83" y="365"/>
                    <a:pt x="90" y="371"/>
                    <a:pt x="90" y="373"/>
                  </a:cubicBezTo>
                  <a:cubicBezTo>
                    <a:pt x="87" y="371"/>
                    <a:pt x="84" y="365"/>
                    <a:pt x="82" y="362"/>
                  </a:cubicBezTo>
                  <a:close/>
                  <a:moveTo>
                    <a:pt x="80" y="373"/>
                  </a:moveTo>
                  <a:cubicBezTo>
                    <a:pt x="80" y="372"/>
                    <a:pt x="82" y="376"/>
                    <a:pt x="84" y="378"/>
                  </a:cubicBezTo>
                  <a:cubicBezTo>
                    <a:pt x="83" y="379"/>
                    <a:pt x="81" y="375"/>
                    <a:pt x="80" y="373"/>
                  </a:cubicBezTo>
                  <a:close/>
                  <a:moveTo>
                    <a:pt x="84" y="369"/>
                  </a:moveTo>
                  <a:cubicBezTo>
                    <a:pt x="85" y="368"/>
                    <a:pt x="85" y="368"/>
                    <a:pt x="85" y="368"/>
                  </a:cubicBezTo>
                  <a:cubicBezTo>
                    <a:pt x="87" y="371"/>
                    <a:pt x="86" y="373"/>
                    <a:pt x="84" y="369"/>
                  </a:cubicBezTo>
                  <a:close/>
                  <a:moveTo>
                    <a:pt x="142" y="319"/>
                  </a:moveTo>
                  <a:cubicBezTo>
                    <a:pt x="143" y="319"/>
                    <a:pt x="144" y="320"/>
                    <a:pt x="146" y="321"/>
                  </a:cubicBezTo>
                  <a:cubicBezTo>
                    <a:pt x="146" y="323"/>
                    <a:pt x="145" y="322"/>
                    <a:pt x="144" y="322"/>
                  </a:cubicBezTo>
                  <a:lnTo>
                    <a:pt x="142" y="319"/>
                  </a:lnTo>
                  <a:close/>
                  <a:moveTo>
                    <a:pt x="89" y="374"/>
                  </a:moveTo>
                  <a:cubicBezTo>
                    <a:pt x="88" y="373"/>
                    <a:pt x="89" y="375"/>
                    <a:pt x="88" y="374"/>
                  </a:cubicBezTo>
                  <a:cubicBezTo>
                    <a:pt x="86" y="373"/>
                    <a:pt x="88" y="371"/>
                    <a:pt x="89" y="374"/>
                  </a:cubicBezTo>
                  <a:close/>
                  <a:moveTo>
                    <a:pt x="83" y="379"/>
                  </a:moveTo>
                  <a:cubicBezTo>
                    <a:pt x="84" y="379"/>
                    <a:pt x="87" y="383"/>
                    <a:pt x="86" y="383"/>
                  </a:cubicBezTo>
                  <a:cubicBezTo>
                    <a:pt x="84" y="382"/>
                    <a:pt x="83" y="380"/>
                    <a:pt x="83" y="379"/>
                  </a:cubicBezTo>
                  <a:close/>
                  <a:moveTo>
                    <a:pt x="146" y="324"/>
                  </a:moveTo>
                  <a:cubicBezTo>
                    <a:pt x="145" y="323"/>
                    <a:pt x="147" y="324"/>
                    <a:pt x="146" y="323"/>
                  </a:cubicBezTo>
                  <a:cubicBezTo>
                    <a:pt x="147" y="323"/>
                    <a:pt x="148" y="326"/>
                    <a:pt x="148" y="325"/>
                  </a:cubicBezTo>
                  <a:cubicBezTo>
                    <a:pt x="149" y="326"/>
                    <a:pt x="148" y="326"/>
                    <a:pt x="149" y="327"/>
                  </a:cubicBezTo>
                  <a:cubicBezTo>
                    <a:pt x="150" y="328"/>
                    <a:pt x="149" y="326"/>
                    <a:pt x="150" y="327"/>
                  </a:cubicBezTo>
                  <a:cubicBezTo>
                    <a:pt x="150" y="327"/>
                    <a:pt x="150" y="328"/>
                    <a:pt x="151" y="329"/>
                  </a:cubicBezTo>
                  <a:cubicBezTo>
                    <a:pt x="150" y="328"/>
                    <a:pt x="150" y="329"/>
                    <a:pt x="150" y="329"/>
                  </a:cubicBezTo>
                  <a:cubicBezTo>
                    <a:pt x="152" y="330"/>
                    <a:pt x="151" y="329"/>
                    <a:pt x="152" y="332"/>
                  </a:cubicBezTo>
                  <a:cubicBezTo>
                    <a:pt x="152" y="332"/>
                    <a:pt x="151" y="331"/>
                    <a:pt x="150" y="330"/>
                  </a:cubicBezTo>
                  <a:cubicBezTo>
                    <a:pt x="150" y="330"/>
                    <a:pt x="150" y="331"/>
                    <a:pt x="150" y="331"/>
                  </a:cubicBezTo>
                  <a:cubicBezTo>
                    <a:pt x="149" y="331"/>
                    <a:pt x="150" y="329"/>
                    <a:pt x="148" y="327"/>
                  </a:cubicBezTo>
                  <a:cubicBezTo>
                    <a:pt x="149" y="327"/>
                    <a:pt x="147" y="326"/>
                    <a:pt x="146" y="324"/>
                  </a:cubicBezTo>
                  <a:close/>
                  <a:moveTo>
                    <a:pt x="119" y="351"/>
                  </a:moveTo>
                  <a:cubicBezTo>
                    <a:pt x="120" y="350"/>
                    <a:pt x="120" y="352"/>
                    <a:pt x="122" y="353"/>
                  </a:cubicBezTo>
                  <a:cubicBezTo>
                    <a:pt x="122" y="355"/>
                    <a:pt x="120" y="352"/>
                    <a:pt x="119" y="351"/>
                  </a:cubicBezTo>
                  <a:close/>
                  <a:moveTo>
                    <a:pt x="94" y="377"/>
                  </a:moveTo>
                  <a:cubicBezTo>
                    <a:pt x="95" y="376"/>
                    <a:pt x="96" y="378"/>
                    <a:pt x="97" y="379"/>
                  </a:cubicBezTo>
                  <a:cubicBezTo>
                    <a:pt x="97" y="380"/>
                    <a:pt x="95" y="379"/>
                    <a:pt x="94" y="377"/>
                  </a:cubicBezTo>
                  <a:close/>
                  <a:moveTo>
                    <a:pt x="99" y="375"/>
                  </a:moveTo>
                  <a:cubicBezTo>
                    <a:pt x="100" y="377"/>
                    <a:pt x="100" y="377"/>
                    <a:pt x="102" y="380"/>
                  </a:cubicBezTo>
                  <a:cubicBezTo>
                    <a:pt x="100" y="381"/>
                    <a:pt x="98" y="375"/>
                    <a:pt x="99" y="375"/>
                  </a:cubicBezTo>
                  <a:close/>
                  <a:moveTo>
                    <a:pt x="130" y="344"/>
                  </a:moveTo>
                  <a:cubicBezTo>
                    <a:pt x="130" y="344"/>
                    <a:pt x="130" y="344"/>
                    <a:pt x="131" y="345"/>
                  </a:cubicBezTo>
                  <a:cubicBezTo>
                    <a:pt x="131" y="344"/>
                    <a:pt x="131" y="344"/>
                    <a:pt x="131" y="344"/>
                  </a:cubicBezTo>
                  <a:cubicBezTo>
                    <a:pt x="132" y="343"/>
                    <a:pt x="132" y="345"/>
                    <a:pt x="132" y="346"/>
                  </a:cubicBezTo>
                  <a:cubicBezTo>
                    <a:pt x="131" y="346"/>
                    <a:pt x="131" y="345"/>
                    <a:pt x="130" y="344"/>
                  </a:cubicBezTo>
                  <a:close/>
                  <a:moveTo>
                    <a:pt x="106" y="408"/>
                  </a:moveTo>
                  <a:cubicBezTo>
                    <a:pt x="104" y="407"/>
                    <a:pt x="111" y="414"/>
                    <a:pt x="107" y="411"/>
                  </a:cubicBezTo>
                  <a:cubicBezTo>
                    <a:pt x="108" y="412"/>
                    <a:pt x="108" y="412"/>
                    <a:pt x="109" y="413"/>
                  </a:cubicBezTo>
                  <a:cubicBezTo>
                    <a:pt x="109" y="413"/>
                    <a:pt x="109" y="412"/>
                    <a:pt x="109" y="412"/>
                  </a:cubicBezTo>
                  <a:cubicBezTo>
                    <a:pt x="111" y="414"/>
                    <a:pt x="113" y="417"/>
                    <a:pt x="114" y="416"/>
                  </a:cubicBezTo>
                  <a:cubicBezTo>
                    <a:pt x="115" y="418"/>
                    <a:pt x="115" y="418"/>
                    <a:pt x="118" y="420"/>
                  </a:cubicBezTo>
                  <a:cubicBezTo>
                    <a:pt x="117" y="420"/>
                    <a:pt x="117" y="420"/>
                    <a:pt x="116" y="419"/>
                  </a:cubicBezTo>
                  <a:cubicBezTo>
                    <a:pt x="115" y="418"/>
                    <a:pt x="114" y="417"/>
                    <a:pt x="114" y="417"/>
                  </a:cubicBezTo>
                  <a:cubicBezTo>
                    <a:pt x="115" y="420"/>
                    <a:pt x="117" y="420"/>
                    <a:pt x="118" y="422"/>
                  </a:cubicBezTo>
                  <a:cubicBezTo>
                    <a:pt x="119" y="422"/>
                    <a:pt x="116" y="420"/>
                    <a:pt x="117" y="420"/>
                  </a:cubicBezTo>
                  <a:cubicBezTo>
                    <a:pt x="119" y="422"/>
                    <a:pt x="119" y="423"/>
                    <a:pt x="121" y="425"/>
                  </a:cubicBezTo>
                  <a:cubicBezTo>
                    <a:pt x="122" y="427"/>
                    <a:pt x="119" y="424"/>
                    <a:pt x="119" y="424"/>
                  </a:cubicBezTo>
                  <a:cubicBezTo>
                    <a:pt x="119" y="425"/>
                    <a:pt x="121" y="426"/>
                    <a:pt x="122" y="427"/>
                  </a:cubicBezTo>
                  <a:cubicBezTo>
                    <a:pt x="123" y="428"/>
                    <a:pt x="120" y="425"/>
                    <a:pt x="123" y="426"/>
                  </a:cubicBezTo>
                  <a:cubicBezTo>
                    <a:pt x="124" y="428"/>
                    <a:pt x="123" y="428"/>
                    <a:pt x="127" y="431"/>
                  </a:cubicBezTo>
                  <a:cubicBezTo>
                    <a:pt x="126" y="430"/>
                    <a:pt x="126" y="431"/>
                    <a:pt x="126" y="431"/>
                  </a:cubicBezTo>
                  <a:cubicBezTo>
                    <a:pt x="128" y="433"/>
                    <a:pt x="127" y="431"/>
                    <a:pt x="129" y="432"/>
                  </a:cubicBezTo>
                  <a:cubicBezTo>
                    <a:pt x="133" y="438"/>
                    <a:pt x="140" y="442"/>
                    <a:pt x="146" y="447"/>
                  </a:cubicBezTo>
                  <a:cubicBezTo>
                    <a:pt x="146" y="447"/>
                    <a:pt x="151" y="450"/>
                    <a:pt x="150" y="451"/>
                  </a:cubicBezTo>
                  <a:cubicBezTo>
                    <a:pt x="153" y="452"/>
                    <a:pt x="152" y="451"/>
                    <a:pt x="155" y="453"/>
                  </a:cubicBezTo>
                  <a:cubicBezTo>
                    <a:pt x="156" y="455"/>
                    <a:pt x="159" y="457"/>
                    <a:pt x="163" y="460"/>
                  </a:cubicBezTo>
                  <a:cubicBezTo>
                    <a:pt x="167" y="462"/>
                    <a:pt x="172" y="464"/>
                    <a:pt x="174" y="466"/>
                  </a:cubicBezTo>
                  <a:cubicBezTo>
                    <a:pt x="174" y="467"/>
                    <a:pt x="173" y="467"/>
                    <a:pt x="172" y="466"/>
                  </a:cubicBezTo>
                  <a:cubicBezTo>
                    <a:pt x="172" y="466"/>
                    <a:pt x="172" y="466"/>
                    <a:pt x="172" y="467"/>
                  </a:cubicBezTo>
                  <a:cubicBezTo>
                    <a:pt x="174" y="467"/>
                    <a:pt x="182" y="470"/>
                    <a:pt x="184" y="473"/>
                  </a:cubicBezTo>
                  <a:cubicBezTo>
                    <a:pt x="188" y="473"/>
                    <a:pt x="191" y="476"/>
                    <a:pt x="195" y="478"/>
                  </a:cubicBezTo>
                  <a:cubicBezTo>
                    <a:pt x="195" y="478"/>
                    <a:pt x="193" y="478"/>
                    <a:pt x="193" y="478"/>
                  </a:cubicBezTo>
                  <a:cubicBezTo>
                    <a:pt x="192" y="477"/>
                    <a:pt x="190" y="476"/>
                    <a:pt x="188" y="476"/>
                  </a:cubicBezTo>
                  <a:cubicBezTo>
                    <a:pt x="188" y="476"/>
                    <a:pt x="189" y="477"/>
                    <a:pt x="191" y="478"/>
                  </a:cubicBezTo>
                  <a:cubicBezTo>
                    <a:pt x="188" y="477"/>
                    <a:pt x="184" y="475"/>
                    <a:pt x="180" y="473"/>
                  </a:cubicBezTo>
                  <a:cubicBezTo>
                    <a:pt x="181" y="473"/>
                    <a:pt x="180" y="472"/>
                    <a:pt x="180" y="472"/>
                  </a:cubicBezTo>
                  <a:cubicBezTo>
                    <a:pt x="179" y="472"/>
                    <a:pt x="177" y="470"/>
                    <a:pt x="177" y="470"/>
                  </a:cubicBezTo>
                  <a:cubicBezTo>
                    <a:pt x="175" y="469"/>
                    <a:pt x="171" y="467"/>
                    <a:pt x="167" y="465"/>
                  </a:cubicBezTo>
                  <a:cubicBezTo>
                    <a:pt x="164" y="463"/>
                    <a:pt x="161" y="461"/>
                    <a:pt x="161" y="464"/>
                  </a:cubicBezTo>
                  <a:cubicBezTo>
                    <a:pt x="156" y="460"/>
                    <a:pt x="154" y="459"/>
                    <a:pt x="149" y="457"/>
                  </a:cubicBezTo>
                  <a:cubicBezTo>
                    <a:pt x="148" y="456"/>
                    <a:pt x="146" y="455"/>
                    <a:pt x="146" y="454"/>
                  </a:cubicBezTo>
                  <a:cubicBezTo>
                    <a:pt x="144" y="454"/>
                    <a:pt x="137" y="449"/>
                    <a:pt x="134" y="445"/>
                  </a:cubicBezTo>
                  <a:cubicBezTo>
                    <a:pt x="133" y="444"/>
                    <a:pt x="133" y="445"/>
                    <a:pt x="132" y="444"/>
                  </a:cubicBezTo>
                  <a:cubicBezTo>
                    <a:pt x="129" y="442"/>
                    <a:pt x="126" y="439"/>
                    <a:pt x="123" y="436"/>
                  </a:cubicBezTo>
                  <a:cubicBezTo>
                    <a:pt x="120" y="434"/>
                    <a:pt x="117" y="431"/>
                    <a:pt x="115" y="429"/>
                  </a:cubicBezTo>
                  <a:cubicBezTo>
                    <a:pt x="115" y="428"/>
                    <a:pt x="112" y="424"/>
                    <a:pt x="109" y="422"/>
                  </a:cubicBezTo>
                  <a:cubicBezTo>
                    <a:pt x="107" y="419"/>
                    <a:pt x="100" y="411"/>
                    <a:pt x="97" y="409"/>
                  </a:cubicBezTo>
                  <a:cubicBezTo>
                    <a:pt x="94" y="407"/>
                    <a:pt x="97" y="409"/>
                    <a:pt x="97" y="408"/>
                  </a:cubicBezTo>
                  <a:cubicBezTo>
                    <a:pt x="95" y="406"/>
                    <a:pt x="90" y="402"/>
                    <a:pt x="89" y="399"/>
                  </a:cubicBezTo>
                  <a:cubicBezTo>
                    <a:pt x="92" y="401"/>
                    <a:pt x="88" y="395"/>
                    <a:pt x="86" y="392"/>
                  </a:cubicBezTo>
                  <a:cubicBezTo>
                    <a:pt x="89" y="394"/>
                    <a:pt x="90" y="398"/>
                    <a:pt x="91" y="400"/>
                  </a:cubicBezTo>
                  <a:cubicBezTo>
                    <a:pt x="92" y="400"/>
                    <a:pt x="93" y="400"/>
                    <a:pt x="95" y="402"/>
                  </a:cubicBezTo>
                  <a:cubicBezTo>
                    <a:pt x="94" y="402"/>
                    <a:pt x="94" y="402"/>
                    <a:pt x="94" y="402"/>
                  </a:cubicBezTo>
                  <a:cubicBezTo>
                    <a:pt x="102" y="410"/>
                    <a:pt x="109" y="417"/>
                    <a:pt x="115" y="424"/>
                  </a:cubicBezTo>
                  <a:cubicBezTo>
                    <a:pt x="117" y="425"/>
                    <a:pt x="120" y="428"/>
                    <a:pt x="121" y="428"/>
                  </a:cubicBezTo>
                  <a:cubicBezTo>
                    <a:pt x="119" y="425"/>
                    <a:pt x="116" y="423"/>
                    <a:pt x="113" y="420"/>
                  </a:cubicBezTo>
                  <a:cubicBezTo>
                    <a:pt x="110" y="417"/>
                    <a:pt x="108" y="414"/>
                    <a:pt x="105" y="412"/>
                  </a:cubicBezTo>
                  <a:cubicBezTo>
                    <a:pt x="105" y="412"/>
                    <a:pt x="106" y="413"/>
                    <a:pt x="106" y="412"/>
                  </a:cubicBezTo>
                  <a:cubicBezTo>
                    <a:pt x="106" y="412"/>
                    <a:pt x="105" y="411"/>
                    <a:pt x="103" y="410"/>
                  </a:cubicBezTo>
                  <a:cubicBezTo>
                    <a:pt x="102" y="408"/>
                    <a:pt x="101" y="407"/>
                    <a:pt x="102" y="407"/>
                  </a:cubicBezTo>
                  <a:cubicBezTo>
                    <a:pt x="99" y="406"/>
                    <a:pt x="99" y="403"/>
                    <a:pt x="97" y="403"/>
                  </a:cubicBezTo>
                  <a:cubicBezTo>
                    <a:pt x="94" y="401"/>
                    <a:pt x="92" y="398"/>
                    <a:pt x="93" y="397"/>
                  </a:cubicBezTo>
                  <a:cubicBezTo>
                    <a:pt x="94" y="399"/>
                    <a:pt x="94" y="400"/>
                    <a:pt x="96" y="400"/>
                  </a:cubicBezTo>
                  <a:cubicBezTo>
                    <a:pt x="94" y="398"/>
                    <a:pt x="94" y="397"/>
                    <a:pt x="93" y="395"/>
                  </a:cubicBezTo>
                  <a:cubicBezTo>
                    <a:pt x="93" y="395"/>
                    <a:pt x="93" y="397"/>
                    <a:pt x="91" y="396"/>
                  </a:cubicBezTo>
                  <a:cubicBezTo>
                    <a:pt x="89" y="393"/>
                    <a:pt x="89" y="391"/>
                    <a:pt x="88" y="389"/>
                  </a:cubicBezTo>
                  <a:cubicBezTo>
                    <a:pt x="89" y="390"/>
                    <a:pt x="91" y="392"/>
                    <a:pt x="93" y="392"/>
                  </a:cubicBezTo>
                  <a:cubicBezTo>
                    <a:pt x="94" y="394"/>
                    <a:pt x="93" y="394"/>
                    <a:pt x="93" y="394"/>
                  </a:cubicBezTo>
                  <a:cubicBezTo>
                    <a:pt x="97" y="397"/>
                    <a:pt x="96" y="398"/>
                    <a:pt x="100" y="402"/>
                  </a:cubicBezTo>
                  <a:cubicBezTo>
                    <a:pt x="101" y="401"/>
                    <a:pt x="100" y="400"/>
                    <a:pt x="102" y="400"/>
                  </a:cubicBezTo>
                  <a:cubicBezTo>
                    <a:pt x="104" y="403"/>
                    <a:pt x="103" y="403"/>
                    <a:pt x="104" y="406"/>
                  </a:cubicBezTo>
                  <a:cubicBezTo>
                    <a:pt x="102" y="404"/>
                    <a:pt x="104" y="404"/>
                    <a:pt x="102" y="403"/>
                  </a:cubicBezTo>
                  <a:cubicBezTo>
                    <a:pt x="101" y="402"/>
                    <a:pt x="102" y="404"/>
                    <a:pt x="101" y="403"/>
                  </a:cubicBezTo>
                  <a:cubicBezTo>
                    <a:pt x="103" y="406"/>
                    <a:pt x="106" y="406"/>
                    <a:pt x="108" y="410"/>
                  </a:cubicBezTo>
                  <a:cubicBezTo>
                    <a:pt x="109" y="411"/>
                    <a:pt x="106" y="408"/>
                    <a:pt x="106" y="408"/>
                  </a:cubicBezTo>
                  <a:close/>
                  <a:moveTo>
                    <a:pt x="93" y="389"/>
                  </a:moveTo>
                  <a:cubicBezTo>
                    <a:pt x="94" y="390"/>
                    <a:pt x="95" y="391"/>
                    <a:pt x="96" y="393"/>
                  </a:cubicBezTo>
                  <a:cubicBezTo>
                    <a:pt x="95" y="392"/>
                    <a:pt x="93" y="391"/>
                    <a:pt x="93" y="389"/>
                  </a:cubicBezTo>
                  <a:close/>
                  <a:moveTo>
                    <a:pt x="104" y="379"/>
                  </a:moveTo>
                  <a:cubicBezTo>
                    <a:pt x="104" y="380"/>
                    <a:pt x="104" y="381"/>
                    <a:pt x="103" y="381"/>
                  </a:cubicBezTo>
                  <a:cubicBezTo>
                    <a:pt x="104" y="382"/>
                    <a:pt x="104" y="382"/>
                    <a:pt x="104" y="382"/>
                  </a:cubicBezTo>
                  <a:cubicBezTo>
                    <a:pt x="105" y="383"/>
                    <a:pt x="104" y="382"/>
                    <a:pt x="105" y="381"/>
                  </a:cubicBezTo>
                  <a:cubicBezTo>
                    <a:pt x="106" y="383"/>
                    <a:pt x="105" y="383"/>
                    <a:pt x="107" y="385"/>
                  </a:cubicBezTo>
                  <a:cubicBezTo>
                    <a:pt x="107" y="385"/>
                    <a:pt x="106" y="384"/>
                    <a:pt x="106" y="384"/>
                  </a:cubicBezTo>
                  <a:cubicBezTo>
                    <a:pt x="106" y="385"/>
                    <a:pt x="108" y="385"/>
                    <a:pt x="109" y="388"/>
                  </a:cubicBezTo>
                  <a:cubicBezTo>
                    <a:pt x="106" y="387"/>
                    <a:pt x="104" y="383"/>
                    <a:pt x="102" y="380"/>
                  </a:cubicBezTo>
                  <a:cubicBezTo>
                    <a:pt x="104" y="381"/>
                    <a:pt x="102" y="378"/>
                    <a:pt x="104" y="379"/>
                  </a:cubicBezTo>
                  <a:close/>
                  <a:moveTo>
                    <a:pt x="101" y="383"/>
                  </a:moveTo>
                  <a:cubicBezTo>
                    <a:pt x="102" y="382"/>
                    <a:pt x="106" y="388"/>
                    <a:pt x="106" y="389"/>
                  </a:cubicBezTo>
                  <a:cubicBezTo>
                    <a:pt x="104" y="387"/>
                    <a:pt x="103" y="385"/>
                    <a:pt x="101" y="383"/>
                  </a:cubicBezTo>
                  <a:close/>
                  <a:moveTo>
                    <a:pt x="94" y="393"/>
                  </a:moveTo>
                  <a:cubicBezTo>
                    <a:pt x="95" y="392"/>
                    <a:pt x="98" y="395"/>
                    <a:pt x="97" y="396"/>
                  </a:cubicBezTo>
                  <a:cubicBezTo>
                    <a:pt x="94" y="394"/>
                    <a:pt x="96" y="394"/>
                    <a:pt x="94" y="393"/>
                  </a:cubicBezTo>
                  <a:close/>
                  <a:moveTo>
                    <a:pt x="152" y="334"/>
                  </a:moveTo>
                  <a:cubicBezTo>
                    <a:pt x="151" y="334"/>
                    <a:pt x="151" y="333"/>
                    <a:pt x="151" y="332"/>
                  </a:cubicBezTo>
                  <a:cubicBezTo>
                    <a:pt x="151" y="332"/>
                    <a:pt x="152" y="333"/>
                    <a:pt x="152" y="333"/>
                  </a:cubicBezTo>
                  <a:cubicBezTo>
                    <a:pt x="153" y="334"/>
                    <a:pt x="153" y="333"/>
                    <a:pt x="154" y="335"/>
                  </a:cubicBezTo>
                  <a:cubicBezTo>
                    <a:pt x="154" y="335"/>
                    <a:pt x="154" y="335"/>
                    <a:pt x="154" y="335"/>
                  </a:cubicBezTo>
                  <a:cubicBezTo>
                    <a:pt x="153" y="334"/>
                    <a:pt x="152" y="334"/>
                    <a:pt x="152" y="334"/>
                  </a:cubicBezTo>
                  <a:close/>
                  <a:moveTo>
                    <a:pt x="97" y="393"/>
                  </a:moveTo>
                  <a:cubicBezTo>
                    <a:pt x="97" y="392"/>
                    <a:pt x="99" y="396"/>
                    <a:pt x="100" y="397"/>
                  </a:cubicBezTo>
                  <a:cubicBezTo>
                    <a:pt x="100" y="398"/>
                    <a:pt x="99" y="397"/>
                    <a:pt x="98" y="398"/>
                  </a:cubicBezTo>
                  <a:cubicBezTo>
                    <a:pt x="97" y="396"/>
                    <a:pt x="99" y="396"/>
                    <a:pt x="97" y="393"/>
                  </a:cubicBezTo>
                  <a:close/>
                  <a:moveTo>
                    <a:pt x="132" y="367"/>
                  </a:moveTo>
                  <a:cubicBezTo>
                    <a:pt x="132" y="366"/>
                    <a:pt x="130" y="364"/>
                    <a:pt x="130" y="363"/>
                  </a:cubicBezTo>
                  <a:cubicBezTo>
                    <a:pt x="130" y="362"/>
                    <a:pt x="132" y="365"/>
                    <a:pt x="133" y="365"/>
                  </a:cubicBezTo>
                  <a:cubicBezTo>
                    <a:pt x="132" y="366"/>
                    <a:pt x="133" y="367"/>
                    <a:pt x="132" y="368"/>
                  </a:cubicBezTo>
                  <a:cubicBezTo>
                    <a:pt x="134" y="368"/>
                    <a:pt x="135" y="368"/>
                    <a:pt x="136" y="370"/>
                  </a:cubicBezTo>
                  <a:cubicBezTo>
                    <a:pt x="135" y="371"/>
                    <a:pt x="133" y="368"/>
                    <a:pt x="134" y="371"/>
                  </a:cubicBezTo>
                  <a:cubicBezTo>
                    <a:pt x="133" y="371"/>
                    <a:pt x="133" y="371"/>
                    <a:pt x="132" y="369"/>
                  </a:cubicBezTo>
                  <a:cubicBezTo>
                    <a:pt x="132" y="369"/>
                    <a:pt x="133" y="369"/>
                    <a:pt x="133" y="369"/>
                  </a:cubicBezTo>
                  <a:cubicBezTo>
                    <a:pt x="132" y="368"/>
                    <a:pt x="130" y="368"/>
                    <a:pt x="129" y="366"/>
                  </a:cubicBezTo>
                  <a:cubicBezTo>
                    <a:pt x="131" y="368"/>
                    <a:pt x="130" y="365"/>
                    <a:pt x="132" y="367"/>
                  </a:cubicBezTo>
                  <a:close/>
                  <a:moveTo>
                    <a:pt x="104" y="404"/>
                  </a:moveTo>
                  <a:cubicBezTo>
                    <a:pt x="104" y="402"/>
                    <a:pt x="107" y="406"/>
                    <a:pt x="108" y="407"/>
                  </a:cubicBezTo>
                  <a:cubicBezTo>
                    <a:pt x="108" y="408"/>
                    <a:pt x="107" y="407"/>
                    <a:pt x="106" y="406"/>
                  </a:cubicBezTo>
                  <a:cubicBezTo>
                    <a:pt x="105" y="406"/>
                    <a:pt x="105" y="404"/>
                    <a:pt x="104" y="404"/>
                  </a:cubicBezTo>
                  <a:close/>
                  <a:moveTo>
                    <a:pt x="135" y="371"/>
                  </a:moveTo>
                  <a:cubicBezTo>
                    <a:pt x="136" y="371"/>
                    <a:pt x="137" y="371"/>
                    <a:pt x="137" y="371"/>
                  </a:cubicBezTo>
                  <a:cubicBezTo>
                    <a:pt x="139" y="372"/>
                    <a:pt x="138" y="373"/>
                    <a:pt x="139" y="374"/>
                  </a:cubicBezTo>
                  <a:cubicBezTo>
                    <a:pt x="139" y="374"/>
                    <a:pt x="136" y="371"/>
                    <a:pt x="137" y="373"/>
                  </a:cubicBezTo>
                  <a:cubicBezTo>
                    <a:pt x="137" y="373"/>
                    <a:pt x="136" y="372"/>
                    <a:pt x="135" y="371"/>
                  </a:cubicBezTo>
                  <a:close/>
                  <a:moveTo>
                    <a:pt x="139" y="375"/>
                  </a:moveTo>
                  <a:cubicBezTo>
                    <a:pt x="140" y="375"/>
                    <a:pt x="141" y="377"/>
                    <a:pt x="142" y="376"/>
                  </a:cubicBezTo>
                  <a:cubicBezTo>
                    <a:pt x="142" y="377"/>
                    <a:pt x="141" y="377"/>
                    <a:pt x="143" y="378"/>
                  </a:cubicBezTo>
                  <a:cubicBezTo>
                    <a:pt x="142" y="376"/>
                    <a:pt x="144" y="378"/>
                    <a:pt x="144" y="379"/>
                  </a:cubicBezTo>
                  <a:cubicBezTo>
                    <a:pt x="142" y="379"/>
                    <a:pt x="140" y="377"/>
                    <a:pt x="139" y="375"/>
                  </a:cubicBezTo>
                  <a:close/>
                  <a:moveTo>
                    <a:pt x="142" y="380"/>
                  </a:moveTo>
                  <a:cubicBezTo>
                    <a:pt x="142" y="380"/>
                    <a:pt x="141" y="379"/>
                    <a:pt x="140" y="378"/>
                  </a:cubicBezTo>
                  <a:cubicBezTo>
                    <a:pt x="140" y="377"/>
                    <a:pt x="140" y="377"/>
                    <a:pt x="140" y="377"/>
                  </a:cubicBezTo>
                  <a:cubicBezTo>
                    <a:pt x="141" y="378"/>
                    <a:pt x="141" y="378"/>
                    <a:pt x="142" y="379"/>
                  </a:cubicBezTo>
                  <a:cubicBezTo>
                    <a:pt x="140" y="379"/>
                    <a:pt x="141" y="379"/>
                    <a:pt x="142" y="380"/>
                  </a:cubicBezTo>
                  <a:close/>
                  <a:moveTo>
                    <a:pt x="114" y="415"/>
                  </a:moveTo>
                  <a:cubicBezTo>
                    <a:pt x="114" y="414"/>
                    <a:pt x="117" y="417"/>
                    <a:pt x="118" y="418"/>
                  </a:cubicBezTo>
                  <a:cubicBezTo>
                    <a:pt x="117" y="419"/>
                    <a:pt x="115" y="417"/>
                    <a:pt x="114" y="415"/>
                  </a:cubicBezTo>
                  <a:close/>
                  <a:moveTo>
                    <a:pt x="167" y="348"/>
                  </a:moveTo>
                  <a:cubicBezTo>
                    <a:pt x="168" y="347"/>
                    <a:pt x="168" y="348"/>
                    <a:pt x="169" y="347"/>
                  </a:cubicBezTo>
                  <a:cubicBezTo>
                    <a:pt x="170" y="348"/>
                    <a:pt x="172" y="350"/>
                    <a:pt x="172" y="351"/>
                  </a:cubicBezTo>
                  <a:cubicBezTo>
                    <a:pt x="169" y="347"/>
                    <a:pt x="169" y="349"/>
                    <a:pt x="167" y="348"/>
                  </a:cubicBezTo>
                  <a:close/>
                  <a:moveTo>
                    <a:pt x="150" y="371"/>
                  </a:moveTo>
                  <a:cubicBezTo>
                    <a:pt x="151" y="372"/>
                    <a:pt x="152" y="371"/>
                    <a:pt x="151" y="371"/>
                  </a:cubicBezTo>
                  <a:cubicBezTo>
                    <a:pt x="153" y="372"/>
                    <a:pt x="152" y="372"/>
                    <a:pt x="153" y="374"/>
                  </a:cubicBezTo>
                  <a:cubicBezTo>
                    <a:pt x="152" y="374"/>
                    <a:pt x="152" y="372"/>
                    <a:pt x="150" y="371"/>
                  </a:cubicBezTo>
                  <a:close/>
                  <a:moveTo>
                    <a:pt x="146" y="383"/>
                  </a:moveTo>
                  <a:cubicBezTo>
                    <a:pt x="147" y="382"/>
                    <a:pt x="149" y="385"/>
                    <a:pt x="149" y="384"/>
                  </a:cubicBezTo>
                  <a:cubicBezTo>
                    <a:pt x="151" y="386"/>
                    <a:pt x="149" y="385"/>
                    <a:pt x="150" y="386"/>
                  </a:cubicBezTo>
                  <a:cubicBezTo>
                    <a:pt x="151" y="387"/>
                    <a:pt x="153" y="389"/>
                    <a:pt x="154" y="390"/>
                  </a:cubicBezTo>
                  <a:cubicBezTo>
                    <a:pt x="151" y="389"/>
                    <a:pt x="149" y="386"/>
                    <a:pt x="146" y="383"/>
                  </a:cubicBezTo>
                  <a:close/>
                  <a:moveTo>
                    <a:pt x="149" y="384"/>
                  </a:moveTo>
                  <a:cubicBezTo>
                    <a:pt x="152" y="385"/>
                    <a:pt x="153" y="388"/>
                    <a:pt x="156" y="389"/>
                  </a:cubicBezTo>
                  <a:cubicBezTo>
                    <a:pt x="154" y="390"/>
                    <a:pt x="151" y="385"/>
                    <a:pt x="149" y="384"/>
                  </a:cubicBezTo>
                  <a:close/>
                  <a:moveTo>
                    <a:pt x="174" y="352"/>
                  </a:moveTo>
                  <a:cubicBezTo>
                    <a:pt x="175" y="353"/>
                    <a:pt x="174" y="354"/>
                    <a:pt x="175" y="355"/>
                  </a:cubicBezTo>
                  <a:cubicBezTo>
                    <a:pt x="174" y="355"/>
                    <a:pt x="173" y="351"/>
                    <a:pt x="174" y="352"/>
                  </a:cubicBezTo>
                  <a:close/>
                  <a:moveTo>
                    <a:pt x="166" y="373"/>
                  </a:moveTo>
                  <a:cubicBezTo>
                    <a:pt x="168" y="377"/>
                    <a:pt x="167" y="375"/>
                    <a:pt x="169" y="379"/>
                  </a:cubicBezTo>
                  <a:cubicBezTo>
                    <a:pt x="167" y="377"/>
                    <a:pt x="165" y="375"/>
                    <a:pt x="166" y="373"/>
                  </a:cubicBezTo>
                  <a:close/>
                  <a:moveTo>
                    <a:pt x="156" y="393"/>
                  </a:moveTo>
                  <a:cubicBezTo>
                    <a:pt x="157" y="393"/>
                    <a:pt x="160" y="395"/>
                    <a:pt x="162" y="396"/>
                  </a:cubicBezTo>
                  <a:cubicBezTo>
                    <a:pt x="161" y="396"/>
                    <a:pt x="164" y="399"/>
                    <a:pt x="167" y="401"/>
                  </a:cubicBezTo>
                  <a:cubicBezTo>
                    <a:pt x="167" y="401"/>
                    <a:pt x="166" y="401"/>
                    <a:pt x="166" y="402"/>
                  </a:cubicBezTo>
                  <a:cubicBezTo>
                    <a:pt x="164" y="401"/>
                    <a:pt x="165" y="400"/>
                    <a:pt x="164" y="399"/>
                  </a:cubicBezTo>
                  <a:cubicBezTo>
                    <a:pt x="163" y="400"/>
                    <a:pt x="161" y="397"/>
                    <a:pt x="160" y="398"/>
                  </a:cubicBezTo>
                  <a:cubicBezTo>
                    <a:pt x="160" y="397"/>
                    <a:pt x="159" y="394"/>
                    <a:pt x="158" y="395"/>
                  </a:cubicBezTo>
                  <a:cubicBezTo>
                    <a:pt x="157" y="394"/>
                    <a:pt x="157" y="394"/>
                    <a:pt x="156" y="393"/>
                  </a:cubicBezTo>
                  <a:close/>
                  <a:moveTo>
                    <a:pt x="165" y="385"/>
                  </a:moveTo>
                  <a:cubicBezTo>
                    <a:pt x="165" y="386"/>
                    <a:pt x="166" y="387"/>
                    <a:pt x="167" y="387"/>
                  </a:cubicBezTo>
                  <a:cubicBezTo>
                    <a:pt x="166" y="388"/>
                    <a:pt x="164" y="386"/>
                    <a:pt x="165" y="385"/>
                  </a:cubicBezTo>
                  <a:close/>
                  <a:moveTo>
                    <a:pt x="170" y="385"/>
                  </a:moveTo>
                  <a:cubicBezTo>
                    <a:pt x="171" y="384"/>
                    <a:pt x="173" y="387"/>
                    <a:pt x="176" y="389"/>
                  </a:cubicBezTo>
                  <a:cubicBezTo>
                    <a:pt x="174" y="389"/>
                    <a:pt x="173" y="387"/>
                    <a:pt x="170" y="385"/>
                  </a:cubicBezTo>
                  <a:close/>
                  <a:moveTo>
                    <a:pt x="168" y="389"/>
                  </a:moveTo>
                  <a:cubicBezTo>
                    <a:pt x="169" y="388"/>
                    <a:pt x="171" y="390"/>
                    <a:pt x="172" y="391"/>
                  </a:cubicBezTo>
                  <a:cubicBezTo>
                    <a:pt x="171" y="391"/>
                    <a:pt x="170" y="390"/>
                    <a:pt x="168" y="389"/>
                  </a:cubicBezTo>
                  <a:close/>
                  <a:moveTo>
                    <a:pt x="169" y="403"/>
                  </a:moveTo>
                  <a:cubicBezTo>
                    <a:pt x="170" y="404"/>
                    <a:pt x="171" y="404"/>
                    <a:pt x="171" y="404"/>
                  </a:cubicBezTo>
                  <a:cubicBezTo>
                    <a:pt x="173" y="406"/>
                    <a:pt x="168" y="405"/>
                    <a:pt x="169" y="403"/>
                  </a:cubicBezTo>
                  <a:close/>
                  <a:moveTo>
                    <a:pt x="174" y="398"/>
                  </a:moveTo>
                  <a:cubicBezTo>
                    <a:pt x="175" y="398"/>
                    <a:pt x="176" y="400"/>
                    <a:pt x="176" y="401"/>
                  </a:cubicBezTo>
                  <a:cubicBezTo>
                    <a:pt x="175" y="400"/>
                    <a:pt x="175" y="399"/>
                    <a:pt x="174" y="398"/>
                  </a:cubicBezTo>
                  <a:close/>
                  <a:moveTo>
                    <a:pt x="180" y="388"/>
                  </a:moveTo>
                  <a:cubicBezTo>
                    <a:pt x="182" y="389"/>
                    <a:pt x="185" y="391"/>
                    <a:pt x="188" y="392"/>
                  </a:cubicBezTo>
                  <a:cubicBezTo>
                    <a:pt x="187" y="393"/>
                    <a:pt x="184" y="390"/>
                    <a:pt x="184" y="392"/>
                  </a:cubicBezTo>
                  <a:cubicBezTo>
                    <a:pt x="183" y="391"/>
                    <a:pt x="181" y="390"/>
                    <a:pt x="180" y="388"/>
                  </a:cubicBezTo>
                  <a:close/>
                  <a:moveTo>
                    <a:pt x="185" y="392"/>
                  </a:moveTo>
                  <a:cubicBezTo>
                    <a:pt x="186" y="393"/>
                    <a:pt x="190" y="394"/>
                    <a:pt x="189" y="396"/>
                  </a:cubicBezTo>
                  <a:cubicBezTo>
                    <a:pt x="187" y="394"/>
                    <a:pt x="187" y="394"/>
                    <a:pt x="185" y="392"/>
                  </a:cubicBezTo>
                  <a:close/>
                  <a:moveTo>
                    <a:pt x="187" y="405"/>
                  </a:moveTo>
                  <a:cubicBezTo>
                    <a:pt x="188" y="406"/>
                    <a:pt x="188" y="407"/>
                    <a:pt x="190" y="408"/>
                  </a:cubicBezTo>
                  <a:cubicBezTo>
                    <a:pt x="190" y="409"/>
                    <a:pt x="189" y="408"/>
                    <a:pt x="188" y="408"/>
                  </a:cubicBezTo>
                  <a:cubicBezTo>
                    <a:pt x="186" y="407"/>
                    <a:pt x="186" y="407"/>
                    <a:pt x="186" y="407"/>
                  </a:cubicBezTo>
                  <a:cubicBezTo>
                    <a:pt x="185" y="406"/>
                    <a:pt x="186" y="405"/>
                    <a:pt x="187" y="405"/>
                  </a:cubicBezTo>
                  <a:close/>
                  <a:moveTo>
                    <a:pt x="170" y="441"/>
                  </a:moveTo>
                  <a:cubicBezTo>
                    <a:pt x="169" y="440"/>
                    <a:pt x="172" y="442"/>
                    <a:pt x="171" y="441"/>
                  </a:cubicBezTo>
                  <a:cubicBezTo>
                    <a:pt x="173" y="442"/>
                    <a:pt x="171" y="443"/>
                    <a:pt x="170" y="441"/>
                  </a:cubicBezTo>
                  <a:close/>
                  <a:moveTo>
                    <a:pt x="173" y="442"/>
                  </a:moveTo>
                  <a:cubicBezTo>
                    <a:pt x="177" y="445"/>
                    <a:pt x="176" y="444"/>
                    <a:pt x="181" y="446"/>
                  </a:cubicBezTo>
                  <a:cubicBezTo>
                    <a:pt x="181" y="447"/>
                    <a:pt x="181" y="447"/>
                    <a:pt x="181" y="448"/>
                  </a:cubicBezTo>
                  <a:cubicBezTo>
                    <a:pt x="180" y="447"/>
                    <a:pt x="178" y="446"/>
                    <a:pt x="176" y="445"/>
                  </a:cubicBezTo>
                  <a:cubicBezTo>
                    <a:pt x="175" y="445"/>
                    <a:pt x="173" y="444"/>
                    <a:pt x="172" y="443"/>
                  </a:cubicBezTo>
                  <a:cubicBezTo>
                    <a:pt x="173" y="442"/>
                    <a:pt x="173" y="441"/>
                    <a:pt x="175" y="443"/>
                  </a:cubicBezTo>
                  <a:cubicBezTo>
                    <a:pt x="175" y="443"/>
                    <a:pt x="174" y="443"/>
                    <a:pt x="173" y="442"/>
                  </a:cubicBezTo>
                  <a:close/>
                  <a:moveTo>
                    <a:pt x="193" y="410"/>
                  </a:moveTo>
                  <a:cubicBezTo>
                    <a:pt x="192" y="409"/>
                    <a:pt x="192" y="409"/>
                    <a:pt x="193" y="409"/>
                  </a:cubicBezTo>
                  <a:cubicBezTo>
                    <a:pt x="194" y="409"/>
                    <a:pt x="195" y="410"/>
                    <a:pt x="195" y="410"/>
                  </a:cubicBezTo>
                  <a:cubicBezTo>
                    <a:pt x="195" y="411"/>
                    <a:pt x="193" y="409"/>
                    <a:pt x="193" y="410"/>
                  </a:cubicBezTo>
                  <a:close/>
                  <a:moveTo>
                    <a:pt x="189" y="418"/>
                  </a:moveTo>
                  <a:cubicBezTo>
                    <a:pt x="188" y="417"/>
                    <a:pt x="191" y="419"/>
                    <a:pt x="191" y="419"/>
                  </a:cubicBezTo>
                  <a:cubicBezTo>
                    <a:pt x="192" y="420"/>
                    <a:pt x="190" y="418"/>
                    <a:pt x="192" y="418"/>
                  </a:cubicBezTo>
                  <a:cubicBezTo>
                    <a:pt x="193" y="419"/>
                    <a:pt x="193" y="420"/>
                    <a:pt x="193" y="421"/>
                  </a:cubicBezTo>
                  <a:cubicBezTo>
                    <a:pt x="191" y="420"/>
                    <a:pt x="190" y="419"/>
                    <a:pt x="189" y="418"/>
                  </a:cubicBezTo>
                  <a:close/>
                  <a:moveTo>
                    <a:pt x="194" y="420"/>
                  </a:moveTo>
                  <a:cubicBezTo>
                    <a:pt x="193" y="419"/>
                    <a:pt x="196" y="420"/>
                    <a:pt x="196" y="421"/>
                  </a:cubicBezTo>
                  <a:cubicBezTo>
                    <a:pt x="196" y="422"/>
                    <a:pt x="196" y="422"/>
                    <a:pt x="195" y="421"/>
                  </a:cubicBezTo>
                  <a:cubicBezTo>
                    <a:pt x="195" y="422"/>
                    <a:pt x="196" y="423"/>
                    <a:pt x="197" y="423"/>
                  </a:cubicBezTo>
                  <a:cubicBezTo>
                    <a:pt x="197" y="422"/>
                    <a:pt x="197" y="422"/>
                    <a:pt x="196" y="422"/>
                  </a:cubicBezTo>
                  <a:cubicBezTo>
                    <a:pt x="197" y="421"/>
                    <a:pt x="201" y="425"/>
                    <a:pt x="199" y="423"/>
                  </a:cubicBezTo>
                  <a:cubicBezTo>
                    <a:pt x="199" y="424"/>
                    <a:pt x="202" y="425"/>
                    <a:pt x="201" y="424"/>
                  </a:cubicBezTo>
                  <a:cubicBezTo>
                    <a:pt x="202" y="424"/>
                    <a:pt x="202" y="425"/>
                    <a:pt x="203" y="425"/>
                  </a:cubicBezTo>
                  <a:cubicBezTo>
                    <a:pt x="202" y="427"/>
                    <a:pt x="202" y="425"/>
                    <a:pt x="201" y="427"/>
                  </a:cubicBezTo>
                  <a:cubicBezTo>
                    <a:pt x="198" y="425"/>
                    <a:pt x="196" y="423"/>
                    <a:pt x="193" y="421"/>
                  </a:cubicBezTo>
                  <a:cubicBezTo>
                    <a:pt x="193" y="421"/>
                    <a:pt x="196" y="420"/>
                    <a:pt x="194" y="420"/>
                  </a:cubicBezTo>
                  <a:close/>
                  <a:moveTo>
                    <a:pt x="177" y="472"/>
                  </a:moveTo>
                  <a:cubicBezTo>
                    <a:pt x="177" y="473"/>
                    <a:pt x="177" y="473"/>
                    <a:pt x="177" y="473"/>
                  </a:cubicBezTo>
                  <a:cubicBezTo>
                    <a:pt x="174" y="472"/>
                    <a:pt x="174" y="470"/>
                    <a:pt x="177" y="472"/>
                  </a:cubicBezTo>
                  <a:close/>
                  <a:moveTo>
                    <a:pt x="177" y="473"/>
                  </a:moveTo>
                  <a:cubicBezTo>
                    <a:pt x="178" y="475"/>
                    <a:pt x="180" y="474"/>
                    <a:pt x="182" y="476"/>
                  </a:cubicBezTo>
                  <a:cubicBezTo>
                    <a:pt x="181" y="476"/>
                    <a:pt x="182" y="476"/>
                    <a:pt x="182" y="477"/>
                  </a:cubicBezTo>
                  <a:cubicBezTo>
                    <a:pt x="179" y="476"/>
                    <a:pt x="177" y="474"/>
                    <a:pt x="177" y="473"/>
                  </a:cubicBezTo>
                  <a:close/>
                  <a:moveTo>
                    <a:pt x="198" y="427"/>
                  </a:moveTo>
                  <a:cubicBezTo>
                    <a:pt x="199" y="427"/>
                    <a:pt x="199" y="427"/>
                    <a:pt x="199" y="427"/>
                  </a:cubicBezTo>
                  <a:cubicBezTo>
                    <a:pt x="201" y="427"/>
                    <a:pt x="200" y="428"/>
                    <a:pt x="201" y="428"/>
                  </a:cubicBezTo>
                  <a:cubicBezTo>
                    <a:pt x="201" y="429"/>
                    <a:pt x="199" y="428"/>
                    <a:pt x="198" y="427"/>
                  </a:cubicBezTo>
                  <a:close/>
                  <a:moveTo>
                    <a:pt x="213" y="433"/>
                  </a:moveTo>
                  <a:cubicBezTo>
                    <a:pt x="213" y="432"/>
                    <a:pt x="216" y="434"/>
                    <a:pt x="216" y="435"/>
                  </a:cubicBezTo>
                  <a:cubicBezTo>
                    <a:pt x="214" y="434"/>
                    <a:pt x="214" y="433"/>
                    <a:pt x="213" y="433"/>
                  </a:cubicBezTo>
                  <a:close/>
                  <a:moveTo>
                    <a:pt x="217" y="439"/>
                  </a:moveTo>
                  <a:cubicBezTo>
                    <a:pt x="218" y="440"/>
                    <a:pt x="221" y="441"/>
                    <a:pt x="221" y="442"/>
                  </a:cubicBezTo>
                  <a:cubicBezTo>
                    <a:pt x="218" y="441"/>
                    <a:pt x="217" y="440"/>
                    <a:pt x="217" y="439"/>
                  </a:cubicBezTo>
                  <a:close/>
                  <a:moveTo>
                    <a:pt x="222" y="441"/>
                  </a:moveTo>
                  <a:cubicBezTo>
                    <a:pt x="223" y="442"/>
                    <a:pt x="223" y="442"/>
                    <a:pt x="225" y="443"/>
                  </a:cubicBezTo>
                  <a:cubicBezTo>
                    <a:pt x="224" y="443"/>
                    <a:pt x="223" y="443"/>
                    <a:pt x="222" y="443"/>
                  </a:cubicBezTo>
                  <a:cubicBezTo>
                    <a:pt x="221" y="442"/>
                    <a:pt x="222" y="442"/>
                    <a:pt x="222" y="441"/>
                  </a:cubicBezTo>
                  <a:close/>
                  <a:moveTo>
                    <a:pt x="211" y="512"/>
                  </a:moveTo>
                  <a:cubicBezTo>
                    <a:pt x="212" y="512"/>
                    <a:pt x="212" y="513"/>
                    <a:pt x="212" y="513"/>
                  </a:cubicBezTo>
                  <a:cubicBezTo>
                    <a:pt x="214" y="514"/>
                    <a:pt x="214" y="513"/>
                    <a:pt x="216" y="514"/>
                  </a:cubicBezTo>
                  <a:cubicBezTo>
                    <a:pt x="215" y="515"/>
                    <a:pt x="210" y="513"/>
                    <a:pt x="211" y="512"/>
                  </a:cubicBezTo>
                  <a:close/>
                  <a:moveTo>
                    <a:pt x="234" y="441"/>
                  </a:moveTo>
                  <a:cubicBezTo>
                    <a:pt x="235" y="440"/>
                    <a:pt x="238" y="443"/>
                    <a:pt x="236" y="444"/>
                  </a:cubicBezTo>
                  <a:cubicBezTo>
                    <a:pt x="235" y="443"/>
                    <a:pt x="237" y="442"/>
                    <a:pt x="234" y="441"/>
                  </a:cubicBezTo>
                  <a:close/>
                  <a:moveTo>
                    <a:pt x="234" y="446"/>
                  </a:moveTo>
                  <a:cubicBezTo>
                    <a:pt x="236" y="448"/>
                    <a:pt x="237" y="447"/>
                    <a:pt x="239" y="449"/>
                  </a:cubicBezTo>
                  <a:cubicBezTo>
                    <a:pt x="239" y="450"/>
                    <a:pt x="236" y="448"/>
                    <a:pt x="237" y="449"/>
                  </a:cubicBezTo>
                  <a:cubicBezTo>
                    <a:pt x="236" y="448"/>
                    <a:pt x="234" y="447"/>
                    <a:pt x="234" y="446"/>
                  </a:cubicBezTo>
                  <a:close/>
                  <a:moveTo>
                    <a:pt x="227" y="521"/>
                  </a:moveTo>
                  <a:cubicBezTo>
                    <a:pt x="227" y="520"/>
                    <a:pt x="232" y="522"/>
                    <a:pt x="231" y="522"/>
                  </a:cubicBezTo>
                  <a:cubicBezTo>
                    <a:pt x="229" y="522"/>
                    <a:pt x="229" y="521"/>
                    <a:pt x="227" y="521"/>
                  </a:cubicBezTo>
                  <a:close/>
                  <a:moveTo>
                    <a:pt x="238" y="452"/>
                  </a:moveTo>
                  <a:cubicBezTo>
                    <a:pt x="239" y="452"/>
                    <a:pt x="239" y="452"/>
                    <a:pt x="239" y="451"/>
                  </a:cubicBezTo>
                  <a:cubicBezTo>
                    <a:pt x="242" y="452"/>
                    <a:pt x="241" y="454"/>
                    <a:pt x="238" y="452"/>
                  </a:cubicBezTo>
                  <a:close/>
                  <a:moveTo>
                    <a:pt x="239" y="455"/>
                  </a:moveTo>
                  <a:cubicBezTo>
                    <a:pt x="239" y="455"/>
                    <a:pt x="241" y="456"/>
                    <a:pt x="242" y="456"/>
                  </a:cubicBezTo>
                  <a:cubicBezTo>
                    <a:pt x="242" y="457"/>
                    <a:pt x="239" y="456"/>
                    <a:pt x="239" y="455"/>
                  </a:cubicBezTo>
                  <a:close/>
                  <a:moveTo>
                    <a:pt x="241" y="468"/>
                  </a:moveTo>
                  <a:cubicBezTo>
                    <a:pt x="243" y="470"/>
                    <a:pt x="247" y="470"/>
                    <a:pt x="246" y="472"/>
                  </a:cubicBezTo>
                  <a:cubicBezTo>
                    <a:pt x="245" y="470"/>
                    <a:pt x="241" y="470"/>
                    <a:pt x="241" y="468"/>
                  </a:cubicBezTo>
                  <a:close/>
                  <a:moveTo>
                    <a:pt x="235" y="520"/>
                  </a:moveTo>
                  <a:cubicBezTo>
                    <a:pt x="237" y="521"/>
                    <a:pt x="241" y="522"/>
                    <a:pt x="240" y="523"/>
                  </a:cubicBezTo>
                  <a:cubicBezTo>
                    <a:pt x="237" y="522"/>
                    <a:pt x="235" y="521"/>
                    <a:pt x="235" y="520"/>
                  </a:cubicBezTo>
                  <a:close/>
                  <a:moveTo>
                    <a:pt x="246" y="455"/>
                  </a:moveTo>
                  <a:cubicBezTo>
                    <a:pt x="249" y="455"/>
                    <a:pt x="248" y="456"/>
                    <a:pt x="249" y="457"/>
                  </a:cubicBezTo>
                  <a:cubicBezTo>
                    <a:pt x="249" y="457"/>
                    <a:pt x="247" y="456"/>
                    <a:pt x="246" y="456"/>
                  </a:cubicBezTo>
                  <a:cubicBezTo>
                    <a:pt x="245" y="455"/>
                    <a:pt x="247" y="456"/>
                    <a:pt x="246" y="455"/>
                  </a:cubicBezTo>
                  <a:close/>
                  <a:moveTo>
                    <a:pt x="251" y="457"/>
                  </a:moveTo>
                  <a:cubicBezTo>
                    <a:pt x="252" y="456"/>
                    <a:pt x="255" y="457"/>
                    <a:pt x="257" y="458"/>
                  </a:cubicBezTo>
                  <a:cubicBezTo>
                    <a:pt x="256" y="459"/>
                    <a:pt x="253" y="458"/>
                    <a:pt x="251" y="457"/>
                  </a:cubicBezTo>
                  <a:close/>
                  <a:moveTo>
                    <a:pt x="251" y="473"/>
                  </a:moveTo>
                  <a:cubicBezTo>
                    <a:pt x="251" y="472"/>
                    <a:pt x="251" y="471"/>
                    <a:pt x="254" y="472"/>
                  </a:cubicBezTo>
                  <a:cubicBezTo>
                    <a:pt x="253" y="473"/>
                    <a:pt x="253" y="473"/>
                    <a:pt x="251" y="473"/>
                  </a:cubicBezTo>
                  <a:close/>
                  <a:moveTo>
                    <a:pt x="252" y="465"/>
                  </a:moveTo>
                  <a:cubicBezTo>
                    <a:pt x="253" y="465"/>
                    <a:pt x="256" y="466"/>
                    <a:pt x="256" y="466"/>
                  </a:cubicBezTo>
                  <a:cubicBezTo>
                    <a:pt x="256" y="467"/>
                    <a:pt x="256" y="467"/>
                    <a:pt x="254" y="467"/>
                  </a:cubicBezTo>
                  <a:cubicBezTo>
                    <a:pt x="255" y="466"/>
                    <a:pt x="254" y="466"/>
                    <a:pt x="252" y="465"/>
                  </a:cubicBezTo>
                  <a:close/>
                  <a:moveTo>
                    <a:pt x="268" y="472"/>
                  </a:moveTo>
                  <a:cubicBezTo>
                    <a:pt x="265" y="472"/>
                    <a:pt x="265" y="472"/>
                    <a:pt x="265" y="472"/>
                  </a:cubicBezTo>
                  <a:cubicBezTo>
                    <a:pt x="265" y="471"/>
                    <a:pt x="267" y="471"/>
                    <a:pt x="268" y="471"/>
                  </a:cubicBezTo>
                  <a:cubicBezTo>
                    <a:pt x="269" y="472"/>
                    <a:pt x="266" y="471"/>
                    <a:pt x="268" y="472"/>
                  </a:cubicBezTo>
                  <a:close/>
                  <a:moveTo>
                    <a:pt x="277" y="532"/>
                  </a:moveTo>
                  <a:cubicBezTo>
                    <a:pt x="278" y="531"/>
                    <a:pt x="279" y="531"/>
                    <a:pt x="281" y="532"/>
                  </a:cubicBezTo>
                  <a:cubicBezTo>
                    <a:pt x="283" y="533"/>
                    <a:pt x="278" y="532"/>
                    <a:pt x="277" y="532"/>
                  </a:cubicBezTo>
                  <a:close/>
                  <a:moveTo>
                    <a:pt x="293" y="477"/>
                  </a:moveTo>
                  <a:cubicBezTo>
                    <a:pt x="293" y="475"/>
                    <a:pt x="298" y="477"/>
                    <a:pt x="297" y="478"/>
                  </a:cubicBezTo>
                  <a:cubicBezTo>
                    <a:pt x="295" y="478"/>
                    <a:pt x="295" y="477"/>
                    <a:pt x="293" y="477"/>
                  </a:cubicBezTo>
                  <a:close/>
                  <a:moveTo>
                    <a:pt x="296" y="511"/>
                  </a:moveTo>
                  <a:cubicBezTo>
                    <a:pt x="296" y="510"/>
                    <a:pt x="297" y="510"/>
                    <a:pt x="297" y="510"/>
                  </a:cubicBezTo>
                  <a:cubicBezTo>
                    <a:pt x="298" y="510"/>
                    <a:pt x="300" y="511"/>
                    <a:pt x="302" y="511"/>
                  </a:cubicBezTo>
                  <a:cubicBezTo>
                    <a:pt x="301" y="513"/>
                    <a:pt x="298" y="511"/>
                    <a:pt x="296" y="511"/>
                  </a:cubicBezTo>
                  <a:close/>
                  <a:moveTo>
                    <a:pt x="331" y="514"/>
                  </a:moveTo>
                  <a:cubicBezTo>
                    <a:pt x="332" y="514"/>
                    <a:pt x="333" y="513"/>
                    <a:pt x="334" y="513"/>
                  </a:cubicBezTo>
                  <a:cubicBezTo>
                    <a:pt x="334" y="514"/>
                    <a:pt x="334" y="514"/>
                    <a:pt x="334" y="514"/>
                  </a:cubicBezTo>
                  <a:lnTo>
                    <a:pt x="331" y="514"/>
                  </a:lnTo>
                  <a:close/>
                  <a:moveTo>
                    <a:pt x="350" y="548"/>
                  </a:moveTo>
                  <a:cubicBezTo>
                    <a:pt x="354" y="548"/>
                    <a:pt x="357" y="548"/>
                    <a:pt x="362" y="548"/>
                  </a:cubicBezTo>
                  <a:cubicBezTo>
                    <a:pt x="362" y="549"/>
                    <a:pt x="358" y="549"/>
                    <a:pt x="357" y="548"/>
                  </a:cubicBezTo>
                  <a:cubicBezTo>
                    <a:pt x="357" y="549"/>
                    <a:pt x="359" y="549"/>
                    <a:pt x="360" y="549"/>
                  </a:cubicBezTo>
                  <a:cubicBezTo>
                    <a:pt x="356" y="549"/>
                    <a:pt x="351" y="549"/>
                    <a:pt x="350" y="548"/>
                  </a:cubicBezTo>
                  <a:close/>
                  <a:moveTo>
                    <a:pt x="413" y="551"/>
                  </a:moveTo>
                  <a:cubicBezTo>
                    <a:pt x="412" y="550"/>
                    <a:pt x="414" y="549"/>
                    <a:pt x="416" y="549"/>
                  </a:cubicBezTo>
                  <a:cubicBezTo>
                    <a:pt x="417" y="550"/>
                    <a:pt x="415" y="551"/>
                    <a:pt x="413" y="551"/>
                  </a:cubicBezTo>
                  <a:close/>
                  <a:moveTo>
                    <a:pt x="484" y="456"/>
                  </a:moveTo>
                  <a:cubicBezTo>
                    <a:pt x="485" y="457"/>
                    <a:pt x="483" y="457"/>
                    <a:pt x="484" y="458"/>
                  </a:cubicBezTo>
                  <a:cubicBezTo>
                    <a:pt x="482" y="459"/>
                    <a:pt x="481" y="457"/>
                    <a:pt x="484" y="456"/>
                  </a:cubicBezTo>
                  <a:close/>
                  <a:moveTo>
                    <a:pt x="540" y="514"/>
                  </a:moveTo>
                  <a:cubicBezTo>
                    <a:pt x="538" y="514"/>
                    <a:pt x="544" y="510"/>
                    <a:pt x="545" y="511"/>
                  </a:cubicBezTo>
                  <a:cubicBezTo>
                    <a:pt x="542" y="512"/>
                    <a:pt x="543" y="512"/>
                    <a:pt x="540" y="514"/>
                  </a:cubicBezTo>
                  <a:close/>
                  <a:moveTo>
                    <a:pt x="562" y="519"/>
                  </a:moveTo>
                  <a:cubicBezTo>
                    <a:pt x="562" y="518"/>
                    <a:pt x="561" y="517"/>
                    <a:pt x="564" y="516"/>
                  </a:cubicBezTo>
                  <a:cubicBezTo>
                    <a:pt x="565" y="516"/>
                    <a:pt x="565" y="517"/>
                    <a:pt x="562" y="519"/>
                  </a:cubicBezTo>
                  <a:close/>
                  <a:moveTo>
                    <a:pt x="629" y="457"/>
                  </a:moveTo>
                  <a:cubicBezTo>
                    <a:pt x="627" y="457"/>
                    <a:pt x="630" y="455"/>
                    <a:pt x="631" y="453"/>
                  </a:cubicBezTo>
                  <a:cubicBezTo>
                    <a:pt x="633" y="454"/>
                    <a:pt x="630" y="455"/>
                    <a:pt x="629" y="457"/>
                  </a:cubicBezTo>
                  <a:close/>
                  <a:moveTo>
                    <a:pt x="501" y="311"/>
                  </a:moveTo>
                  <a:cubicBezTo>
                    <a:pt x="499" y="313"/>
                    <a:pt x="498" y="313"/>
                    <a:pt x="498" y="315"/>
                  </a:cubicBezTo>
                  <a:cubicBezTo>
                    <a:pt x="495" y="316"/>
                    <a:pt x="498" y="312"/>
                    <a:pt x="499" y="311"/>
                  </a:cubicBezTo>
                  <a:cubicBezTo>
                    <a:pt x="499" y="311"/>
                    <a:pt x="500" y="312"/>
                    <a:pt x="500" y="311"/>
                  </a:cubicBezTo>
                  <a:cubicBezTo>
                    <a:pt x="500" y="310"/>
                    <a:pt x="500" y="311"/>
                    <a:pt x="501" y="311"/>
                  </a:cubicBezTo>
                  <a:close/>
                  <a:moveTo>
                    <a:pt x="646" y="409"/>
                  </a:moveTo>
                  <a:cubicBezTo>
                    <a:pt x="644" y="411"/>
                    <a:pt x="647" y="406"/>
                    <a:pt x="647" y="405"/>
                  </a:cubicBezTo>
                  <a:cubicBezTo>
                    <a:pt x="649" y="404"/>
                    <a:pt x="646" y="408"/>
                    <a:pt x="646" y="409"/>
                  </a:cubicBezTo>
                  <a:close/>
                  <a:moveTo>
                    <a:pt x="650" y="403"/>
                  </a:moveTo>
                  <a:cubicBezTo>
                    <a:pt x="649" y="403"/>
                    <a:pt x="648" y="405"/>
                    <a:pt x="648" y="404"/>
                  </a:cubicBezTo>
                  <a:cubicBezTo>
                    <a:pt x="653" y="396"/>
                    <a:pt x="657" y="392"/>
                    <a:pt x="661" y="385"/>
                  </a:cubicBezTo>
                  <a:cubicBezTo>
                    <a:pt x="658" y="387"/>
                    <a:pt x="662" y="382"/>
                    <a:pt x="658" y="384"/>
                  </a:cubicBezTo>
                  <a:cubicBezTo>
                    <a:pt x="657" y="386"/>
                    <a:pt x="657" y="387"/>
                    <a:pt x="656" y="388"/>
                  </a:cubicBezTo>
                  <a:cubicBezTo>
                    <a:pt x="655" y="390"/>
                    <a:pt x="655" y="388"/>
                    <a:pt x="653" y="391"/>
                  </a:cubicBezTo>
                  <a:cubicBezTo>
                    <a:pt x="652" y="391"/>
                    <a:pt x="653" y="389"/>
                    <a:pt x="652" y="388"/>
                  </a:cubicBezTo>
                  <a:cubicBezTo>
                    <a:pt x="654" y="386"/>
                    <a:pt x="653" y="390"/>
                    <a:pt x="655" y="387"/>
                  </a:cubicBezTo>
                  <a:cubicBezTo>
                    <a:pt x="656" y="387"/>
                    <a:pt x="654" y="388"/>
                    <a:pt x="656" y="388"/>
                  </a:cubicBezTo>
                  <a:cubicBezTo>
                    <a:pt x="655" y="387"/>
                    <a:pt x="658" y="383"/>
                    <a:pt x="658" y="381"/>
                  </a:cubicBezTo>
                  <a:cubicBezTo>
                    <a:pt x="659" y="383"/>
                    <a:pt x="662" y="379"/>
                    <a:pt x="661" y="381"/>
                  </a:cubicBezTo>
                  <a:cubicBezTo>
                    <a:pt x="662" y="382"/>
                    <a:pt x="663" y="379"/>
                    <a:pt x="664" y="378"/>
                  </a:cubicBezTo>
                  <a:cubicBezTo>
                    <a:pt x="664" y="378"/>
                    <a:pt x="664" y="379"/>
                    <a:pt x="664" y="379"/>
                  </a:cubicBezTo>
                  <a:cubicBezTo>
                    <a:pt x="663" y="381"/>
                    <a:pt x="662" y="382"/>
                    <a:pt x="662" y="383"/>
                  </a:cubicBezTo>
                  <a:cubicBezTo>
                    <a:pt x="663" y="383"/>
                    <a:pt x="664" y="380"/>
                    <a:pt x="665" y="380"/>
                  </a:cubicBezTo>
                  <a:cubicBezTo>
                    <a:pt x="664" y="382"/>
                    <a:pt x="663" y="384"/>
                    <a:pt x="661" y="387"/>
                  </a:cubicBezTo>
                  <a:cubicBezTo>
                    <a:pt x="662" y="385"/>
                    <a:pt x="664" y="385"/>
                    <a:pt x="666" y="382"/>
                  </a:cubicBezTo>
                  <a:cubicBezTo>
                    <a:pt x="667" y="381"/>
                    <a:pt x="666" y="383"/>
                    <a:pt x="665" y="385"/>
                  </a:cubicBezTo>
                  <a:cubicBezTo>
                    <a:pt x="665" y="385"/>
                    <a:pt x="666" y="384"/>
                    <a:pt x="666" y="385"/>
                  </a:cubicBezTo>
                  <a:cubicBezTo>
                    <a:pt x="667" y="383"/>
                    <a:pt x="668" y="381"/>
                    <a:pt x="670" y="379"/>
                  </a:cubicBezTo>
                  <a:cubicBezTo>
                    <a:pt x="670" y="380"/>
                    <a:pt x="667" y="384"/>
                    <a:pt x="670" y="382"/>
                  </a:cubicBezTo>
                  <a:cubicBezTo>
                    <a:pt x="669" y="385"/>
                    <a:pt x="668" y="384"/>
                    <a:pt x="667" y="385"/>
                  </a:cubicBezTo>
                  <a:cubicBezTo>
                    <a:pt x="667" y="386"/>
                    <a:pt x="667" y="386"/>
                    <a:pt x="667" y="386"/>
                  </a:cubicBezTo>
                  <a:cubicBezTo>
                    <a:pt x="666" y="387"/>
                    <a:pt x="666" y="387"/>
                    <a:pt x="666" y="386"/>
                  </a:cubicBezTo>
                  <a:cubicBezTo>
                    <a:pt x="665" y="388"/>
                    <a:pt x="665" y="389"/>
                    <a:pt x="664" y="390"/>
                  </a:cubicBezTo>
                  <a:cubicBezTo>
                    <a:pt x="663" y="390"/>
                    <a:pt x="664" y="389"/>
                    <a:pt x="664" y="389"/>
                  </a:cubicBezTo>
                  <a:cubicBezTo>
                    <a:pt x="660" y="392"/>
                    <a:pt x="658" y="397"/>
                    <a:pt x="654" y="402"/>
                  </a:cubicBezTo>
                  <a:cubicBezTo>
                    <a:pt x="655" y="402"/>
                    <a:pt x="656" y="400"/>
                    <a:pt x="657" y="402"/>
                  </a:cubicBezTo>
                  <a:cubicBezTo>
                    <a:pt x="655" y="404"/>
                    <a:pt x="654" y="402"/>
                    <a:pt x="653" y="405"/>
                  </a:cubicBezTo>
                  <a:cubicBezTo>
                    <a:pt x="652" y="403"/>
                    <a:pt x="650" y="407"/>
                    <a:pt x="648" y="409"/>
                  </a:cubicBezTo>
                  <a:cubicBezTo>
                    <a:pt x="647" y="408"/>
                    <a:pt x="647" y="406"/>
                    <a:pt x="650" y="403"/>
                  </a:cubicBezTo>
                  <a:close/>
                  <a:moveTo>
                    <a:pt x="650" y="395"/>
                  </a:moveTo>
                  <a:cubicBezTo>
                    <a:pt x="650" y="395"/>
                    <a:pt x="649" y="394"/>
                    <a:pt x="650" y="393"/>
                  </a:cubicBezTo>
                  <a:cubicBezTo>
                    <a:pt x="652" y="390"/>
                    <a:pt x="652" y="390"/>
                    <a:pt x="652" y="390"/>
                  </a:cubicBezTo>
                  <a:cubicBezTo>
                    <a:pt x="653" y="391"/>
                    <a:pt x="650" y="393"/>
                    <a:pt x="650" y="395"/>
                  </a:cubicBezTo>
                  <a:close/>
                  <a:moveTo>
                    <a:pt x="646" y="399"/>
                  </a:moveTo>
                  <a:cubicBezTo>
                    <a:pt x="646" y="398"/>
                    <a:pt x="647" y="397"/>
                    <a:pt x="648" y="396"/>
                  </a:cubicBezTo>
                  <a:cubicBezTo>
                    <a:pt x="649" y="396"/>
                    <a:pt x="649" y="396"/>
                    <a:pt x="649" y="396"/>
                  </a:cubicBezTo>
                  <a:cubicBezTo>
                    <a:pt x="648" y="398"/>
                    <a:pt x="648" y="397"/>
                    <a:pt x="646" y="399"/>
                  </a:cubicBezTo>
                  <a:close/>
                  <a:moveTo>
                    <a:pt x="674" y="408"/>
                  </a:moveTo>
                  <a:cubicBezTo>
                    <a:pt x="673" y="407"/>
                    <a:pt x="674" y="405"/>
                    <a:pt x="675" y="403"/>
                  </a:cubicBezTo>
                  <a:cubicBezTo>
                    <a:pt x="676" y="404"/>
                    <a:pt x="675" y="406"/>
                    <a:pt x="674" y="408"/>
                  </a:cubicBezTo>
                  <a:close/>
                  <a:moveTo>
                    <a:pt x="504" y="307"/>
                  </a:moveTo>
                  <a:cubicBezTo>
                    <a:pt x="506" y="304"/>
                    <a:pt x="507" y="301"/>
                    <a:pt x="509" y="299"/>
                  </a:cubicBezTo>
                  <a:cubicBezTo>
                    <a:pt x="510" y="301"/>
                    <a:pt x="506" y="306"/>
                    <a:pt x="504" y="307"/>
                  </a:cubicBezTo>
                  <a:close/>
                  <a:moveTo>
                    <a:pt x="661" y="397"/>
                  </a:moveTo>
                  <a:cubicBezTo>
                    <a:pt x="661" y="396"/>
                    <a:pt x="662" y="394"/>
                    <a:pt x="664" y="392"/>
                  </a:cubicBezTo>
                  <a:cubicBezTo>
                    <a:pt x="665" y="391"/>
                    <a:pt x="664" y="393"/>
                    <a:pt x="665" y="393"/>
                  </a:cubicBezTo>
                  <a:cubicBezTo>
                    <a:pt x="663" y="395"/>
                    <a:pt x="663" y="394"/>
                    <a:pt x="661" y="397"/>
                  </a:cubicBezTo>
                  <a:close/>
                  <a:moveTo>
                    <a:pt x="667" y="391"/>
                  </a:moveTo>
                  <a:cubicBezTo>
                    <a:pt x="667" y="391"/>
                    <a:pt x="667" y="390"/>
                    <a:pt x="667" y="390"/>
                  </a:cubicBezTo>
                  <a:cubicBezTo>
                    <a:pt x="668" y="388"/>
                    <a:pt x="669" y="387"/>
                    <a:pt x="671" y="385"/>
                  </a:cubicBezTo>
                  <a:cubicBezTo>
                    <a:pt x="670" y="387"/>
                    <a:pt x="668" y="390"/>
                    <a:pt x="667" y="391"/>
                  </a:cubicBezTo>
                  <a:close/>
                  <a:moveTo>
                    <a:pt x="662" y="379"/>
                  </a:moveTo>
                  <a:cubicBezTo>
                    <a:pt x="661" y="379"/>
                    <a:pt x="663" y="377"/>
                    <a:pt x="662" y="377"/>
                  </a:cubicBezTo>
                  <a:cubicBezTo>
                    <a:pt x="663" y="376"/>
                    <a:pt x="663" y="377"/>
                    <a:pt x="664" y="377"/>
                  </a:cubicBezTo>
                  <a:cubicBezTo>
                    <a:pt x="663" y="378"/>
                    <a:pt x="663" y="378"/>
                    <a:pt x="662" y="379"/>
                  </a:cubicBezTo>
                  <a:close/>
                  <a:moveTo>
                    <a:pt x="511" y="296"/>
                  </a:moveTo>
                  <a:cubicBezTo>
                    <a:pt x="511" y="295"/>
                    <a:pt x="512" y="294"/>
                    <a:pt x="513" y="293"/>
                  </a:cubicBezTo>
                  <a:cubicBezTo>
                    <a:pt x="513" y="294"/>
                    <a:pt x="512" y="295"/>
                    <a:pt x="511" y="296"/>
                  </a:cubicBezTo>
                  <a:close/>
                  <a:moveTo>
                    <a:pt x="533" y="277"/>
                  </a:moveTo>
                  <a:cubicBezTo>
                    <a:pt x="532" y="275"/>
                    <a:pt x="535" y="272"/>
                    <a:pt x="536" y="269"/>
                  </a:cubicBezTo>
                  <a:cubicBezTo>
                    <a:pt x="537" y="270"/>
                    <a:pt x="534" y="275"/>
                    <a:pt x="533" y="277"/>
                  </a:cubicBezTo>
                  <a:close/>
                  <a:moveTo>
                    <a:pt x="698" y="315"/>
                  </a:moveTo>
                  <a:cubicBezTo>
                    <a:pt x="699" y="312"/>
                    <a:pt x="700" y="307"/>
                    <a:pt x="702" y="306"/>
                  </a:cubicBezTo>
                  <a:cubicBezTo>
                    <a:pt x="702" y="308"/>
                    <a:pt x="700" y="311"/>
                    <a:pt x="702" y="310"/>
                  </a:cubicBezTo>
                  <a:cubicBezTo>
                    <a:pt x="701" y="313"/>
                    <a:pt x="700" y="313"/>
                    <a:pt x="700" y="315"/>
                  </a:cubicBezTo>
                  <a:cubicBezTo>
                    <a:pt x="699" y="314"/>
                    <a:pt x="698" y="316"/>
                    <a:pt x="698" y="315"/>
                  </a:cubicBezTo>
                  <a:close/>
                  <a:moveTo>
                    <a:pt x="535" y="265"/>
                  </a:moveTo>
                  <a:cubicBezTo>
                    <a:pt x="534" y="264"/>
                    <a:pt x="535" y="262"/>
                    <a:pt x="536" y="261"/>
                  </a:cubicBezTo>
                  <a:cubicBezTo>
                    <a:pt x="537" y="262"/>
                    <a:pt x="536" y="264"/>
                    <a:pt x="535" y="265"/>
                  </a:cubicBezTo>
                  <a:close/>
                  <a:moveTo>
                    <a:pt x="696" y="312"/>
                  </a:moveTo>
                  <a:cubicBezTo>
                    <a:pt x="696" y="312"/>
                    <a:pt x="698" y="308"/>
                    <a:pt x="698" y="307"/>
                  </a:cubicBezTo>
                  <a:cubicBezTo>
                    <a:pt x="699" y="308"/>
                    <a:pt x="697" y="311"/>
                    <a:pt x="696" y="312"/>
                  </a:cubicBezTo>
                  <a:close/>
                  <a:moveTo>
                    <a:pt x="537" y="261"/>
                  </a:moveTo>
                  <a:cubicBezTo>
                    <a:pt x="538" y="259"/>
                    <a:pt x="538" y="259"/>
                    <a:pt x="538" y="259"/>
                  </a:cubicBezTo>
                  <a:cubicBezTo>
                    <a:pt x="539" y="259"/>
                    <a:pt x="538" y="261"/>
                    <a:pt x="537" y="261"/>
                  </a:cubicBezTo>
                  <a:close/>
                  <a:moveTo>
                    <a:pt x="542" y="245"/>
                  </a:moveTo>
                  <a:cubicBezTo>
                    <a:pt x="542" y="245"/>
                    <a:pt x="543" y="242"/>
                    <a:pt x="543" y="243"/>
                  </a:cubicBezTo>
                  <a:cubicBezTo>
                    <a:pt x="544" y="244"/>
                    <a:pt x="543" y="243"/>
                    <a:pt x="542" y="245"/>
                  </a:cubicBezTo>
                  <a:close/>
                  <a:moveTo>
                    <a:pt x="551" y="244"/>
                  </a:moveTo>
                  <a:cubicBezTo>
                    <a:pt x="551" y="243"/>
                    <a:pt x="551" y="241"/>
                    <a:pt x="551" y="240"/>
                  </a:cubicBezTo>
                  <a:cubicBezTo>
                    <a:pt x="551" y="239"/>
                    <a:pt x="552" y="238"/>
                    <a:pt x="552" y="237"/>
                  </a:cubicBezTo>
                  <a:cubicBezTo>
                    <a:pt x="552" y="235"/>
                    <a:pt x="553" y="233"/>
                    <a:pt x="552" y="231"/>
                  </a:cubicBezTo>
                  <a:cubicBezTo>
                    <a:pt x="552" y="229"/>
                    <a:pt x="553" y="231"/>
                    <a:pt x="553" y="229"/>
                  </a:cubicBezTo>
                  <a:cubicBezTo>
                    <a:pt x="555" y="230"/>
                    <a:pt x="555" y="231"/>
                    <a:pt x="556" y="232"/>
                  </a:cubicBezTo>
                  <a:cubicBezTo>
                    <a:pt x="554" y="234"/>
                    <a:pt x="555" y="237"/>
                    <a:pt x="555" y="239"/>
                  </a:cubicBezTo>
                  <a:cubicBezTo>
                    <a:pt x="555" y="240"/>
                    <a:pt x="554" y="240"/>
                    <a:pt x="553" y="242"/>
                  </a:cubicBezTo>
                  <a:cubicBezTo>
                    <a:pt x="552" y="242"/>
                    <a:pt x="554" y="241"/>
                    <a:pt x="553" y="239"/>
                  </a:cubicBezTo>
                  <a:cubicBezTo>
                    <a:pt x="552" y="240"/>
                    <a:pt x="552" y="240"/>
                    <a:pt x="552" y="241"/>
                  </a:cubicBezTo>
                  <a:cubicBezTo>
                    <a:pt x="551" y="242"/>
                    <a:pt x="551" y="243"/>
                    <a:pt x="551" y="244"/>
                  </a:cubicBezTo>
                  <a:close/>
                  <a:moveTo>
                    <a:pt x="544" y="238"/>
                  </a:moveTo>
                  <a:cubicBezTo>
                    <a:pt x="545" y="238"/>
                    <a:pt x="545" y="237"/>
                    <a:pt x="545" y="238"/>
                  </a:cubicBezTo>
                  <a:cubicBezTo>
                    <a:pt x="546" y="237"/>
                    <a:pt x="546" y="237"/>
                    <a:pt x="546" y="237"/>
                  </a:cubicBezTo>
                  <a:cubicBezTo>
                    <a:pt x="546" y="237"/>
                    <a:pt x="546" y="238"/>
                    <a:pt x="545" y="239"/>
                  </a:cubicBezTo>
                  <a:cubicBezTo>
                    <a:pt x="544" y="239"/>
                    <a:pt x="544" y="239"/>
                    <a:pt x="544" y="238"/>
                  </a:cubicBezTo>
                  <a:close/>
                  <a:moveTo>
                    <a:pt x="548" y="238"/>
                  </a:moveTo>
                  <a:cubicBezTo>
                    <a:pt x="547" y="237"/>
                    <a:pt x="547" y="236"/>
                    <a:pt x="548" y="235"/>
                  </a:cubicBezTo>
                  <a:cubicBezTo>
                    <a:pt x="549" y="236"/>
                    <a:pt x="548" y="237"/>
                    <a:pt x="548" y="238"/>
                  </a:cubicBezTo>
                  <a:close/>
                  <a:moveTo>
                    <a:pt x="577" y="243"/>
                  </a:moveTo>
                  <a:cubicBezTo>
                    <a:pt x="576" y="244"/>
                    <a:pt x="577" y="241"/>
                    <a:pt x="576" y="242"/>
                  </a:cubicBezTo>
                  <a:cubicBezTo>
                    <a:pt x="577" y="241"/>
                    <a:pt x="577" y="240"/>
                    <a:pt x="578" y="240"/>
                  </a:cubicBezTo>
                  <a:cubicBezTo>
                    <a:pt x="578" y="242"/>
                    <a:pt x="576" y="242"/>
                    <a:pt x="577" y="243"/>
                  </a:cubicBezTo>
                  <a:close/>
                  <a:moveTo>
                    <a:pt x="582" y="240"/>
                  </a:moveTo>
                  <a:cubicBezTo>
                    <a:pt x="581" y="240"/>
                    <a:pt x="582" y="238"/>
                    <a:pt x="581" y="240"/>
                  </a:cubicBezTo>
                  <a:cubicBezTo>
                    <a:pt x="580" y="235"/>
                    <a:pt x="584" y="237"/>
                    <a:pt x="583" y="237"/>
                  </a:cubicBezTo>
                  <a:cubicBezTo>
                    <a:pt x="584" y="237"/>
                    <a:pt x="584" y="237"/>
                    <a:pt x="584" y="237"/>
                  </a:cubicBezTo>
                  <a:cubicBezTo>
                    <a:pt x="584" y="237"/>
                    <a:pt x="584" y="237"/>
                    <a:pt x="584" y="237"/>
                  </a:cubicBezTo>
                  <a:cubicBezTo>
                    <a:pt x="583" y="239"/>
                    <a:pt x="583" y="239"/>
                    <a:pt x="582" y="240"/>
                  </a:cubicBezTo>
                  <a:close/>
                  <a:moveTo>
                    <a:pt x="550" y="233"/>
                  </a:moveTo>
                  <a:cubicBezTo>
                    <a:pt x="549" y="233"/>
                    <a:pt x="551" y="230"/>
                    <a:pt x="550" y="230"/>
                  </a:cubicBezTo>
                  <a:cubicBezTo>
                    <a:pt x="550" y="229"/>
                    <a:pt x="551" y="229"/>
                    <a:pt x="551" y="230"/>
                  </a:cubicBezTo>
                  <a:cubicBezTo>
                    <a:pt x="551" y="231"/>
                    <a:pt x="550" y="232"/>
                    <a:pt x="550" y="233"/>
                  </a:cubicBezTo>
                  <a:close/>
                  <a:moveTo>
                    <a:pt x="574" y="237"/>
                  </a:moveTo>
                  <a:cubicBezTo>
                    <a:pt x="573" y="237"/>
                    <a:pt x="574" y="233"/>
                    <a:pt x="575" y="234"/>
                  </a:cubicBezTo>
                  <a:cubicBezTo>
                    <a:pt x="575" y="236"/>
                    <a:pt x="575" y="236"/>
                    <a:pt x="574" y="237"/>
                  </a:cubicBezTo>
                  <a:close/>
                  <a:moveTo>
                    <a:pt x="554" y="226"/>
                  </a:moveTo>
                  <a:cubicBezTo>
                    <a:pt x="555" y="226"/>
                    <a:pt x="556" y="226"/>
                    <a:pt x="556" y="228"/>
                  </a:cubicBezTo>
                  <a:cubicBezTo>
                    <a:pt x="556" y="226"/>
                    <a:pt x="553" y="229"/>
                    <a:pt x="554" y="226"/>
                  </a:cubicBezTo>
                  <a:close/>
                  <a:moveTo>
                    <a:pt x="547" y="226"/>
                  </a:moveTo>
                  <a:cubicBezTo>
                    <a:pt x="548" y="226"/>
                    <a:pt x="548" y="223"/>
                    <a:pt x="547" y="222"/>
                  </a:cubicBezTo>
                  <a:cubicBezTo>
                    <a:pt x="549" y="222"/>
                    <a:pt x="549" y="226"/>
                    <a:pt x="548" y="227"/>
                  </a:cubicBezTo>
                  <a:cubicBezTo>
                    <a:pt x="547" y="227"/>
                    <a:pt x="548" y="225"/>
                    <a:pt x="547" y="226"/>
                  </a:cubicBezTo>
                  <a:close/>
                  <a:moveTo>
                    <a:pt x="560" y="227"/>
                  </a:moveTo>
                  <a:cubicBezTo>
                    <a:pt x="560" y="227"/>
                    <a:pt x="560" y="226"/>
                    <a:pt x="560" y="225"/>
                  </a:cubicBezTo>
                  <a:cubicBezTo>
                    <a:pt x="561" y="225"/>
                    <a:pt x="561" y="225"/>
                    <a:pt x="561" y="225"/>
                  </a:cubicBezTo>
                  <a:cubicBezTo>
                    <a:pt x="561" y="227"/>
                    <a:pt x="560" y="226"/>
                    <a:pt x="560" y="227"/>
                  </a:cubicBezTo>
                  <a:close/>
                  <a:moveTo>
                    <a:pt x="556" y="220"/>
                  </a:moveTo>
                  <a:cubicBezTo>
                    <a:pt x="556" y="221"/>
                    <a:pt x="557" y="218"/>
                    <a:pt x="557" y="218"/>
                  </a:cubicBezTo>
                  <a:cubicBezTo>
                    <a:pt x="559" y="219"/>
                    <a:pt x="560" y="219"/>
                    <a:pt x="560" y="221"/>
                  </a:cubicBezTo>
                  <a:cubicBezTo>
                    <a:pt x="559" y="223"/>
                    <a:pt x="558" y="223"/>
                    <a:pt x="556" y="225"/>
                  </a:cubicBezTo>
                  <a:cubicBezTo>
                    <a:pt x="556" y="223"/>
                    <a:pt x="556" y="222"/>
                    <a:pt x="557" y="220"/>
                  </a:cubicBezTo>
                  <a:cubicBezTo>
                    <a:pt x="557" y="220"/>
                    <a:pt x="557" y="219"/>
                    <a:pt x="556" y="220"/>
                  </a:cubicBezTo>
                  <a:close/>
                  <a:moveTo>
                    <a:pt x="555" y="221"/>
                  </a:moveTo>
                  <a:cubicBezTo>
                    <a:pt x="555" y="222"/>
                    <a:pt x="553" y="220"/>
                    <a:pt x="553" y="220"/>
                  </a:cubicBezTo>
                  <a:cubicBezTo>
                    <a:pt x="553" y="219"/>
                    <a:pt x="554" y="219"/>
                    <a:pt x="554" y="218"/>
                  </a:cubicBezTo>
                  <a:cubicBezTo>
                    <a:pt x="554" y="219"/>
                    <a:pt x="554" y="220"/>
                    <a:pt x="555" y="221"/>
                  </a:cubicBezTo>
                  <a:close/>
                  <a:moveTo>
                    <a:pt x="572" y="223"/>
                  </a:moveTo>
                  <a:cubicBezTo>
                    <a:pt x="572" y="224"/>
                    <a:pt x="571" y="222"/>
                    <a:pt x="570" y="223"/>
                  </a:cubicBezTo>
                  <a:cubicBezTo>
                    <a:pt x="570" y="221"/>
                    <a:pt x="571" y="221"/>
                    <a:pt x="572" y="220"/>
                  </a:cubicBezTo>
                  <a:cubicBezTo>
                    <a:pt x="573" y="220"/>
                    <a:pt x="572" y="223"/>
                    <a:pt x="572" y="223"/>
                  </a:cubicBezTo>
                  <a:close/>
                  <a:moveTo>
                    <a:pt x="553" y="217"/>
                  </a:moveTo>
                  <a:cubicBezTo>
                    <a:pt x="553" y="217"/>
                    <a:pt x="552" y="217"/>
                    <a:pt x="552" y="217"/>
                  </a:cubicBezTo>
                  <a:cubicBezTo>
                    <a:pt x="552" y="216"/>
                    <a:pt x="552" y="216"/>
                    <a:pt x="552" y="216"/>
                  </a:cubicBezTo>
                  <a:cubicBezTo>
                    <a:pt x="553" y="216"/>
                    <a:pt x="553" y="217"/>
                    <a:pt x="553" y="216"/>
                  </a:cubicBezTo>
                  <a:cubicBezTo>
                    <a:pt x="554" y="216"/>
                    <a:pt x="553" y="217"/>
                    <a:pt x="553" y="217"/>
                  </a:cubicBezTo>
                  <a:close/>
                  <a:moveTo>
                    <a:pt x="710" y="224"/>
                  </a:moveTo>
                  <a:cubicBezTo>
                    <a:pt x="709" y="224"/>
                    <a:pt x="710" y="219"/>
                    <a:pt x="710" y="217"/>
                  </a:cubicBezTo>
                  <a:cubicBezTo>
                    <a:pt x="710" y="219"/>
                    <a:pt x="710" y="223"/>
                    <a:pt x="710" y="224"/>
                  </a:cubicBezTo>
                  <a:close/>
                  <a:moveTo>
                    <a:pt x="725" y="204"/>
                  </a:moveTo>
                  <a:cubicBezTo>
                    <a:pt x="724" y="204"/>
                    <a:pt x="724" y="204"/>
                    <a:pt x="723" y="203"/>
                  </a:cubicBezTo>
                  <a:cubicBezTo>
                    <a:pt x="724" y="200"/>
                    <a:pt x="724" y="200"/>
                    <a:pt x="725" y="196"/>
                  </a:cubicBezTo>
                  <a:cubicBezTo>
                    <a:pt x="726" y="197"/>
                    <a:pt x="726" y="201"/>
                    <a:pt x="725" y="204"/>
                  </a:cubicBezTo>
                  <a:close/>
                  <a:moveTo>
                    <a:pt x="733" y="196"/>
                  </a:moveTo>
                  <a:cubicBezTo>
                    <a:pt x="731" y="196"/>
                    <a:pt x="732" y="194"/>
                    <a:pt x="732" y="190"/>
                  </a:cubicBezTo>
                  <a:cubicBezTo>
                    <a:pt x="733" y="191"/>
                    <a:pt x="733" y="193"/>
                    <a:pt x="733" y="196"/>
                  </a:cubicBezTo>
                  <a:close/>
                  <a:moveTo>
                    <a:pt x="711" y="197"/>
                  </a:moveTo>
                  <a:cubicBezTo>
                    <a:pt x="711" y="194"/>
                    <a:pt x="711" y="194"/>
                    <a:pt x="711" y="194"/>
                  </a:cubicBezTo>
                  <a:cubicBezTo>
                    <a:pt x="712" y="194"/>
                    <a:pt x="712" y="193"/>
                    <a:pt x="714" y="192"/>
                  </a:cubicBezTo>
                  <a:cubicBezTo>
                    <a:pt x="714" y="193"/>
                    <a:pt x="714" y="194"/>
                    <a:pt x="714" y="195"/>
                  </a:cubicBezTo>
                  <a:cubicBezTo>
                    <a:pt x="713" y="193"/>
                    <a:pt x="712" y="196"/>
                    <a:pt x="711" y="197"/>
                  </a:cubicBezTo>
                  <a:close/>
                  <a:moveTo>
                    <a:pt x="614" y="201"/>
                  </a:moveTo>
                  <a:cubicBezTo>
                    <a:pt x="615" y="199"/>
                    <a:pt x="615" y="198"/>
                    <a:pt x="616" y="196"/>
                  </a:cubicBezTo>
                  <a:cubicBezTo>
                    <a:pt x="616" y="195"/>
                    <a:pt x="616" y="195"/>
                    <a:pt x="616" y="194"/>
                  </a:cubicBezTo>
                  <a:cubicBezTo>
                    <a:pt x="615" y="194"/>
                    <a:pt x="615" y="194"/>
                    <a:pt x="614" y="195"/>
                  </a:cubicBezTo>
                  <a:cubicBezTo>
                    <a:pt x="614" y="196"/>
                    <a:pt x="615" y="195"/>
                    <a:pt x="615" y="195"/>
                  </a:cubicBezTo>
                  <a:cubicBezTo>
                    <a:pt x="615" y="196"/>
                    <a:pt x="615" y="196"/>
                    <a:pt x="615" y="198"/>
                  </a:cubicBezTo>
                  <a:cubicBezTo>
                    <a:pt x="614" y="198"/>
                    <a:pt x="614" y="196"/>
                    <a:pt x="613" y="196"/>
                  </a:cubicBezTo>
                  <a:cubicBezTo>
                    <a:pt x="612" y="197"/>
                    <a:pt x="614" y="199"/>
                    <a:pt x="613" y="199"/>
                  </a:cubicBezTo>
                  <a:cubicBezTo>
                    <a:pt x="612" y="199"/>
                    <a:pt x="613" y="195"/>
                    <a:pt x="612" y="196"/>
                  </a:cubicBezTo>
                  <a:cubicBezTo>
                    <a:pt x="611" y="194"/>
                    <a:pt x="612" y="194"/>
                    <a:pt x="612" y="192"/>
                  </a:cubicBezTo>
                  <a:cubicBezTo>
                    <a:pt x="611" y="192"/>
                    <a:pt x="611" y="194"/>
                    <a:pt x="611" y="195"/>
                  </a:cubicBezTo>
                  <a:cubicBezTo>
                    <a:pt x="610" y="195"/>
                    <a:pt x="610" y="195"/>
                    <a:pt x="610" y="195"/>
                  </a:cubicBezTo>
                  <a:cubicBezTo>
                    <a:pt x="610" y="193"/>
                    <a:pt x="610" y="192"/>
                    <a:pt x="611" y="190"/>
                  </a:cubicBezTo>
                  <a:cubicBezTo>
                    <a:pt x="611" y="189"/>
                    <a:pt x="610" y="188"/>
                    <a:pt x="610" y="190"/>
                  </a:cubicBezTo>
                  <a:cubicBezTo>
                    <a:pt x="610" y="187"/>
                    <a:pt x="610" y="184"/>
                    <a:pt x="611" y="181"/>
                  </a:cubicBezTo>
                  <a:cubicBezTo>
                    <a:pt x="611" y="179"/>
                    <a:pt x="610" y="183"/>
                    <a:pt x="610" y="181"/>
                  </a:cubicBezTo>
                  <a:cubicBezTo>
                    <a:pt x="610" y="180"/>
                    <a:pt x="612" y="179"/>
                    <a:pt x="613" y="179"/>
                  </a:cubicBezTo>
                  <a:cubicBezTo>
                    <a:pt x="612" y="183"/>
                    <a:pt x="611" y="185"/>
                    <a:pt x="611" y="188"/>
                  </a:cubicBezTo>
                  <a:cubicBezTo>
                    <a:pt x="612" y="188"/>
                    <a:pt x="612" y="186"/>
                    <a:pt x="612" y="184"/>
                  </a:cubicBezTo>
                  <a:cubicBezTo>
                    <a:pt x="613" y="185"/>
                    <a:pt x="613" y="183"/>
                    <a:pt x="613" y="182"/>
                  </a:cubicBezTo>
                  <a:cubicBezTo>
                    <a:pt x="615" y="183"/>
                    <a:pt x="614" y="186"/>
                    <a:pt x="614" y="189"/>
                  </a:cubicBezTo>
                  <a:cubicBezTo>
                    <a:pt x="615" y="188"/>
                    <a:pt x="615" y="183"/>
                    <a:pt x="614" y="180"/>
                  </a:cubicBezTo>
                  <a:cubicBezTo>
                    <a:pt x="615" y="179"/>
                    <a:pt x="615" y="182"/>
                    <a:pt x="616" y="181"/>
                  </a:cubicBezTo>
                  <a:cubicBezTo>
                    <a:pt x="617" y="180"/>
                    <a:pt x="616" y="179"/>
                    <a:pt x="616" y="177"/>
                  </a:cubicBezTo>
                  <a:cubicBezTo>
                    <a:pt x="617" y="177"/>
                    <a:pt x="617" y="180"/>
                    <a:pt x="617" y="183"/>
                  </a:cubicBezTo>
                  <a:cubicBezTo>
                    <a:pt x="617" y="181"/>
                    <a:pt x="616" y="181"/>
                    <a:pt x="616" y="183"/>
                  </a:cubicBezTo>
                  <a:cubicBezTo>
                    <a:pt x="617" y="185"/>
                    <a:pt x="617" y="187"/>
                    <a:pt x="618" y="190"/>
                  </a:cubicBezTo>
                  <a:cubicBezTo>
                    <a:pt x="619" y="188"/>
                    <a:pt x="617" y="186"/>
                    <a:pt x="617" y="183"/>
                  </a:cubicBezTo>
                  <a:cubicBezTo>
                    <a:pt x="618" y="184"/>
                    <a:pt x="617" y="182"/>
                    <a:pt x="618" y="181"/>
                  </a:cubicBezTo>
                  <a:cubicBezTo>
                    <a:pt x="619" y="181"/>
                    <a:pt x="620" y="182"/>
                    <a:pt x="620" y="183"/>
                  </a:cubicBezTo>
                  <a:cubicBezTo>
                    <a:pt x="620" y="183"/>
                    <a:pt x="619" y="183"/>
                    <a:pt x="619" y="182"/>
                  </a:cubicBezTo>
                  <a:cubicBezTo>
                    <a:pt x="618" y="189"/>
                    <a:pt x="619" y="192"/>
                    <a:pt x="618" y="194"/>
                  </a:cubicBezTo>
                  <a:cubicBezTo>
                    <a:pt x="616" y="194"/>
                    <a:pt x="616" y="194"/>
                    <a:pt x="616" y="194"/>
                  </a:cubicBezTo>
                  <a:cubicBezTo>
                    <a:pt x="617" y="197"/>
                    <a:pt x="616" y="197"/>
                    <a:pt x="616" y="199"/>
                  </a:cubicBezTo>
                  <a:cubicBezTo>
                    <a:pt x="615" y="198"/>
                    <a:pt x="615" y="201"/>
                    <a:pt x="614" y="201"/>
                  </a:cubicBezTo>
                  <a:close/>
                  <a:moveTo>
                    <a:pt x="608" y="197"/>
                  </a:moveTo>
                  <a:cubicBezTo>
                    <a:pt x="608" y="194"/>
                    <a:pt x="609" y="193"/>
                    <a:pt x="607" y="194"/>
                  </a:cubicBezTo>
                  <a:cubicBezTo>
                    <a:pt x="607" y="193"/>
                    <a:pt x="609" y="192"/>
                    <a:pt x="608" y="191"/>
                  </a:cubicBezTo>
                  <a:cubicBezTo>
                    <a:pt x="608" y="189"/>
                    <a:pt x="609" y="189"/>
                    <a:pt x="609" y="188"/>
                  </a:cubicBezTo>
                  <a:cubicBezTo>
                    <a:pt x="609" y="189"/>
                    <a:pt x="610" y="190"/>
                    <a:pt x="610" y="192"/>
                  </a:cubicBezTo>
                  <a:cubicBezTo>
                    <a:pt x="607" y="191"/>
                    <a:pt x="610" y="196"/>
                    <a:pt x="608" y="197"/>
                  </a:cubicBezTo>
                  <a:close/>
                  <a:moveTo>
                    <a:pt x="620" y="200"/>
                  </a:moveTo>
                  <a:cubicBezTo>
                    <a:pt x="619" y="199"/>
                    <a:pt x="619" y="197"/>
                    <a:pt x="620" y="196"/>
                  </a:cubicBezTo>
                  <a:cubicBezTo>
                    <a:pt x="621" y="196"/>
                    <a:pt x="620" y="198"/>
                    <a:pt x="620" y="200"/>
                  </a:cubicBezTo>
                  <a:close/>
                  <a:moveTo>
                    <a:pt x="607" y="190"/>
                  </a:moveTo>
                  <a:cubicBezTo>
                    <a:pt x="606" y="188"/>
                    <a:pt x="607" y="186"/>
                    <a:pt x="606" y="185"/>
                  </a:cubicBezTo>
                  <a:cubicBezTo>
                    <a:pt x="606" y="183"/>
                    <a:pt x="606" y="185"/>
                    <a:pt x="607" y="184"/>
                  </a:cubicBezTo>
                  <a:cubicBezTo>
                    <a:pt x="607" y="182"/>
                    <a:pt x="607" y="179"/>
                    <a:pt x="607" y="178"/>
                  </a:cubicBezTo>
                  <a:cubicBezTo>
                    <a:pt x="608" y="177"/>
                    <a:pt x="607" y="179"/>
                    <a:pt x="607" y="180"/>
                  </a:cubicBezTo>
                  <a:cubicBezTo>
                    <a:pt x="608" y="179"/>
                    <a:pt x="609" y="177"/>
                    <a:pt x="608" y="174"/>
                  </a:cubicBezTo>
                  <a:cubicBezTo>
                    <a:pt x="609" y="174"/>
                    <a:pt x="610" y="176"/>
                    <a:pt x="610" y="176"/>
                  </a:cubicBezTo>
                  <a:cubicBezTo>
                    <a:pt x="610" y="177"/>
                    <a:pt x="610" y="176"/>
                    <a:pt x="610" y="179"/>
                  </a:cubicBezTo>
                  <a:cubicBezTo>
                    <a:pt x="609" y="179"/>
                    <a:pt x="609" y="178"/>
                    <a:pt x="609" y="178"/>
                  </a:cubicBezTo>
                  <a:cubicBezTo>
                    <a:pt x="610" y="180"/>
                    <a:pt x="610" y="183"/>
                    <a:pt x="609" y="187"/>
                  </a:cubicBezTo>
                  <a:cubicBezTo>
                    <a:pt x="609" y="184"/>
                    <a:pt x="609" y="182"/>
                    <a:pt x="608" y="180"/>
                  </a:cubicBezTo>
                  <a:cubicBezTo>
                    <a:pt x="607" y="182"/>
                    <a:pt x="609" y="189"/>
                    <a:pt x="607" y="190"/>
                  </a:cubicBezTo>
                  <a:close/>
                  <a:moveTo>
                    <a:pt x="585" y="188"/>
                  </a:moveTo>
                  <a:cubicBezTo>
                    <a:pt x="584" y="187"/>
                    <a:pt x="585" y="184"/>
                    <a:pt x="586" y="184"/>
                  </a:cubicBezTo>
                  <a:cubicBezTo>
                    <a:pt x="586" y="186"/>
                    <a:pt x="585" y="187"/>
                    <a:pt x="585" y="188"/>
                  </a:cubicBezTo>
                  <a:close/>
                  <a:moveTo>
                    <a:pt x="703" y="172"/>
                  </a:moveTo>
                  <a:cubicBezTo>
                    <a:pt x="702" y="169"/>
                    <a:pt x="702" y="169"/>
                    <a:pt x="702" y="169"/>
                  </a:cubicBezTo>
                  <a:cubicBezTo>
                    <a:pt x="704" y="169"/>
                    <a:pt x="704" y="169"/>
                    <a:pt x="704" y="169"/>
                  </a:cubicBezTo>
                  <a:cubicBezTo>
                    <a:pt x="704" y="171"/>
                    <a:pt x="703" y="172"/>
                    <a:pt x="703" y="172"/>
                  </a:cubicBezTo>
                  <a:close/>
                  <a:moveTo>
                    <a:pt x="588" y="183"/>
                  </a:moveTo>
                  <a:cubicBezTo>
                    <a:pt x="588" y="183"/>
                    <a:pt x="589" y="182"/>
                    <a:pt x="589" y="182"/>
                  </a:cubicBezTo>
                  <a:cubicBezTo>
                    <a:pt x="589" y="182"/>
                    <a:pt x="589" y="184"/>
                    <a:pt x="589" y="184"/>
                  </a:cubicBezTo>
                  <a:cubicBezTo>
                    <a:pt x="589" y="183"/>
                    <a:pt x="587" y="184"/>
                    <a:pt x="588" y="182"/>
                  </a:cubicBezTo>
                  <a:cubicBezTo>
                    <a:pt x="588" y="182"/>
                    <a:pt x="588" y="183"/>
                    <a:pt x="588" y="183"/>
                  </a:cubicBezTo>
                  <a:close/>
                  <a:moveTo>
                    <a:pt x="611" y="179"/>
                  </a:moveTo>
                  <a:cubicBezTo>
                    <a:pt x="611" y="178"/>
                    <a:pt x="611" y="177"/>
                    <a:pt x="611" y="176"/>
                  </a:cubicBezTo>
                  <a:cubicBezTo>
                    <a:pt x="612" y="176"/>
                    <a:pt x="612" y="176"/>
                    <a:pt x="612" y="176"/>
                  </a:cubicBezTo>
                  <a:cubicBezTo>
                    <a:pt x="612" y="178"/>
                    <a:pt x="611" y="179"/>
                    <a:pt x="611" y="179"/>
                  </a:cubicBezTo>
                  <a:close/>
                  <a:moveTo>
                    <a:pt x="587" y="181"/>
                  </a:moveTo>
                  <a:cubicBezTo>
                    <a:pt x="586" y="180"/>
                    <a:pt x="588" y="176"/>
                    <a:pt x="588" y="177"/>
                  </a:cubicBezTo>
                  <a:cubicBezTo>
                    <a:pt x="588" y="179"/>
                    <a:pt x="588" y="180"/>
                    <a:pt x="587" y="181"/>
                  </a:cubicBezTo>
                  <a:close/>
                  <a:moveTo>
                    <a:pt x="621" y="172"/>
                  </a:moveTo>
                  <a:cubicBezTo>
                    <a:pt x="620" y="172"/>
                    <a:pt x="620" y="172"/>
                    <a:pt x="620" y="172"/>
                  </a:cubicBezTo>
                  <a:cubicBezTo>
                    <a:pt x="620" y="171"/>
                    <a:pt x="620" y="171"/>
                    <a:pt x="619" y="171"/>
                  </a:cubicBezTo>
                  <a:cubicBezTo>
                    <a:pt x="620" y="170"/>
                    <a:pt x="621" y="170"/>
                    <a:pt x="621" y="172"/>
                  </a:cubicBezTo>
                  <a:close/>
                  <a:moveTo>
                    <a:pt x="602" y="171"/>
                  </a:moveTo>
                  <a:cubicBezTo>
                    <a:pt x="601" y="171"/>
                    <a:pt x="601" y="168"/>
                    <a:pt x="602" y="168"/>
                  </a:cubicBezTo>
                  <a:cubicBezTo>
                    <a:pt x="603" y="169"/>
                    <a:pt x="602" y="170"/>
                    <a:pt x="602" y="171"/>
                  </a:cubicBezTo>
                  <a:close/>
                  <a:moveTo>
                    <a:pt x="601" y="166"/>
                  </a:moveTo>
                  <a:cubicBezTo>
                    <a:pt x="600" y="165"/>
                    <a:pt x="601" y="164"/>
                    <a:pt x="601" y="163"/>
                  </a:cubicBezTo>
                  <a:cubicBezTo>
                    <a:pt x="601" y="163"/>
                    <a:pt x="601" y="165"/>
                    <a:pt x="602" y="165"/>
                  </a:cubicBezTo>
                  <a:cubicBezTo>
                    <a:pt x="602" y="166"/>
                    <a:pt x="601" y="166"/>
                    <a:pt x="601" y="166"/>
                  </a:cubicBezTo>
                  <a:close/>
                  <a:moveTo>
                    <a:pt x="664" y="115"/>
                  </a:moveTo>
                  <a:cubicBezTo>
                    <a:pt x="663" y="114"/>
                    <a:pt x="664" y="119"/>
                    <a:pt x="662" y="118"/>
                  </a:cubicBezTo>
                  <a:cubicBezTo>
                    <a:pt x="662" y="113"/>
                    <a:pt x="659" y="108"/>
                    <a:pt x="659" y="102"/>
                  </a:cubicBezTo>
                  <a:cubicBezTo>
                    <a:pt x="660" y="102"/>
                    <a:pt x="661" y="101"/>
                    <a:pt x="660" y="98"/>
                  </a:cubicBezTo>
                  <a:cubicBezTo>
                    <a:pt x="661" y="99"/>
                    <a:pt x="661" y="98"/>
                    <a:pt x="663" y="97"/>
                  </a:cubicBezTo>
                  <a:cubicBezTo>
                    <a:pt x="663" y="99"/>
                    <a:pt x="662" y="100"/>
                    <a:pt x="662" y="102"/>
                  </a:cubicBezTo>
                  <a:cubicBezTo>
                    <a:pt x="664" y="105"/>
                    <a:pt x="664" y="109"/>
                    <a:pt x="665" y="110"/>
                  </a:cubicBezTo>
                  <a:cubicBezTo>
                    <a:pt x="665" y="112"/>
                    <a:pt x="665" y="112"/>
                    <a:pt x="664" y="113"/>
                  </a:cubicBezTo>
                  <a:cubicBezTo>
                    <a:pt x="665" y="115"/>
                    <a:pt x="665" y="117"/>
                    <a:pt x="664" y="118"/>
                  </a:cubicBezTo>
                  <a:cubicBezTo>
                    <a:pt x="664" y="118"/>
                    <a:pt x="663" y="116"/>
                    <a:pt x="664" y="115"/>
                  </a:cubicBezTo>
                  <a:close/>
                  <a:moveTo>
                    <a:pt x="665" y="117"/>
                  </a:moveTo>
                  <a:cubicBezTo>
                    <a:pt x="667" y="119"/>
                    <a:pt x="666" y="115"/>
                    <a:pt x="667" y="114"/>
                  </a:cubicBezTo>
                  <a:cubicBezTo>
                    <a:pt x="668" y="123"/>
                    <a:pt x="672" y="136"/>
                    <a:pt x="669" y="140"/>
                  </a:cubicBezTo>
                  <a:cubicBezTo>
                    <a:pt x="670" y="142"/>
                    <a:pt x="670" y="144"/>
                    <a:pt x="670" y="145"/>
                  </a:cubicBezTo>
                  <a:cubicBezTo>
                    <a:pt x="670" y="147"/>
                    <a:pt x="670" y="144"/>
                    <a:pt x="671" y="145"/>
                  </a:cubicBezTo>
                  <a:cubicBezTo>
                    <a:pt x="671" y="147"/>
                    <a:pt x="671" y="150"/>
                    <a:pt x="670" y="151"/>
                  </a:cubicBezTo>
                  <a:cubicBezTo>
                    <a:pt x="669" y="147"/>
                    <a:pt x="669" y="145"/>
                    <a:pt x="669" y="143"/>
                  </a:cubicBezTo>
                  <a:cubicBezTo>
                    <a:pt x="668" y="140"/>
                    <a:pt x="668" y="139"/>
                    <a:pt x="668" y="136"/>
                  </a:cubicBezTo>
                  <a:cubicBezTo>
                    <a:pt x="668" y="136"/>
                    <a:pt x="668" y="137"/>
                    <a:pt x="668" y="138"/>
                  </a:cubicBezTo>
                  <a:cubicBezTo>
                    <a:pt x="666" y="136"/>
                    <a:pt x="666" y="134"/>
                    <a:pt x="666" y="131"/>
                  </a:cubicBezTo>
                  <a:cubicBezTo>
                    <a:pt x="666" y="129"/>
                    <a:pt x="665" y="126"/>
                    <a:pt x="664" y="122"/>
                  </a:cubicBezTo>
                  <a:cubicBezTo>
                    <a:pt x="665" y="121"/>
                    <a:pt x="665" y="120"/>
                    <a:pt x="666" y="119"/>
                  </a:cubicBezTo>
                  <a:cubicBezTo>
                    <a:pt x="666" y="119"/>
                    <a:pt x="665" y="119"/>
                    <a:pt x="665" y="117"/>
                  </a:cubicBezTo>
                  <a:close/>
                  <a:moveTo>
                    <a:pt x="689" y="125"/>
                  </a:moveTo>
                  <a:cubicBezTo>
                    <a:pt x="688" y="126"/>
                    <a:pt x="687" y="122"/>
                    <a:pt x="688" y="122"/>
                  </a:cubicBezTo>
                  <a:lnTo>
                    <a:pt x="689" y="125"/>
                  </a:lnTo>
                  <a:close/>
                  <a:moveTo>
                    <a:pt x="618" y="146"/>
                  </a:moveTo>
                  <a:cubicBezTo>
                    <a:pt x="616" y="147"/>
                    <a:pt x="618" y="142"/>
                    <a:pt x="618" y="146"/>
                  </a:cubicBezTo>
                  <a:close/>
                  <a:moveTo>
                    <a:pt x="619" y="145"/>
                  </a:moveTo>
                  <a:cubicBezTo>
                    <a:pt x="619" y="145"/>
                    <a:pt x="618" y="142"/>
                    <a:pt x="619" y="142"/>
                  </a:cubicBezTo>
                  <a:cubicBezTo>
                    <a:pt x="620" y="144"/>
                    <a:pt x="619" y="144"/>
                    <a:pt x="619" y="145"/>
                  </a:cubicBezTo>
                  <a:close/>
                  <a:moveTo>
                    <a:pt x="690" y="122"/>
                  </a:moveTo>
                  <a:cubicBezTo>
                    <a:pt x="689" y="119"/>
                    <a:pt x="690" y="118"/>
                    <a:pt x="690" y="116"/>
                  </a:cubicBezTo>
                  <a:cubicBezTo>
                    <a:pt x="690" y="117"/>
                    <a:pt x="691" y="118"/>
                    <a:pt x="691" y="120"/>
                  </a:cubicBezTo>
                  <a:cubicBezTo>
                    <a:pt x="691" y="121"/>
                    <a:pt x="691" y="122"/>
                    <a:pt x="690" y="122"/>
                  </a:cubicBezTo>
                  <a:close/>
                  <a:moveTo>
                    <a:pt x="686" y="104"/>
                  </a:moveTo>
                  <a:cubicBezTo>
                    <a:pt x="685" y="104"/>
                    <a:pt x="684" y="102"/>
                    <a:pt x="683" y="101"/>
                  </a:cubicBezTo>
                  <a:cubicBezTo>
                    <a:pt x="682" y="102"/>
                    <a:pt x="684" y="103"/>
                    <a:pt x="683" y="104"/>
                  </a:cubicBezTo>
                  <a:cubicBezTo>
                    <a:pt x="682" y="105"/>
                    <a:pt x="682" y="100"/>
                    <a:pt x="681" y="99"/>
                  </a:cubicBezTo>
                  <a:cubicBezTo>
                    <a:pt x="683" y="98"/>
                    <a:pt x="681" y="95"/>
                    <a:pt x="682" y="94"/>
                  </a:cubicBezTo>
                  <a:cubicBezTo>
                    <a:pt x="683" y="97"/>
                    <a:pt x="684" y="100"/>
                    <a:pt x="685" y="100"/>
                  </a:cubicBezTo>
                  <a:cubicBezTo>
                    <a:pt x="686" y="102"/>
                    <a:pt x="685" y="103"/>
                    <a:pt x="686" y="104"/>
                  </a:cubicBezTo>
                  <a:close/>
                  <a:moveTo>
                    <a:pt x="618" y="122"/>
                  </a:moveTo>
                  <a:cubicBezTo>
                    <a:pt x="617" y="122"/>
                    <a:pt x="616" y="119"/>
                    <a:pt x="617" y="119"/>
                  </a:cubicBezTo>
                  <a:cubicBezTo>
                    <a:pt x="617" y="120"/>
                    <a:pt x="618" y="121"/>
                    <a:pt x="618" y="122"/>
                  </a:cubicBezTo>
                  <a:close/>
                  <a:moveTo>
                    <a:pt x="621" y="113"/>
                  </a:moveTo>
                  <a:cubicBezTo>
                    <a:pt x="621" y="114"/>
                    <a:pt x="622" y="116"/>
                    <a:pt x="621" y="116"/>
                  </a:cubicBezTo>
                  <a:cubicBezTo>
                    <a:pt x="621" y="115"/>
                    <a:pt x="620" y="113"/>
                    <a:pt x="621" y="113"/>
                  </a:cubicBezTo>
                  <a:close/>
                  <a:moveTo>
                    <a:pt x="618" y="110"/>
                  </a:moveTo>
                  <a:cubicBezTo>
                    <a:pt x="619" y="109"/>
                    <a:pt x="618" y="106"/>
                    <a:pt x="619" y="108"/>
                  </a:cubicBezTo>
                  <a:cubicBezTo>
                    <a:pt x="619" y="106"/>
                    <a:pt x="617" y="102"/>
                    <a:pt x="619" y="101"/>
                  </a:cubicBezTo>
                  <a:cubicBezTo>
                    <a:pt x="620" y="105"/>
                    <a:pt x="622" y="109"/>
                    <a:pt x="621" y="113"/>
                  </a:cubicBezTo>
                  <a:cubicBezTo>
                    <a:pt x="620" y="113"/>
                    <a:pt x="620" y="111"/>
                    <a:pt x="619" y="110"/>
                  </a:cubicBezTo>
                  <a:cubicBezTo>
                    <a:pt x="619" y="111"/>
                    <a:pt x="619" y="113"/>
                    <a:pt x="620" y="114"/>
                  </a:cubicBezTo>
                  <a:cubicBezTo>
                    <a:pt x="620" y="116"/>
                    <a:pt x="620" y="117"/>
                    <a:pt x="621" y="118"/>
                  </a:cubicBezTo>
                  <a:cubicBezTo>
                    <a:pt x="620" y="120"/>
                    <a:pt x="618" y="113"/>
                    <a:pt x="619" y="111"/>
                  </a:cubicBezTo>
                  <a:cubicBezTo>
                    <a:pt x="618" y="110"/>
                    <a:pt x="617" y="109"/>
                    <a:pt x="618" y="110"/>
                  </a:cubicBezTo>
                  <a:cubicBezTo>
                    <a:pt x="617" y="109"/>
                    <a:pt x="617" y="106"/>
                    <a:pt x="616" y="105"/>
                  </a:cubicBezTo>
                  <a:cubicBezTo>
                    <a:pt x="618" y="104"/>
                    <a:pt x="618" y="109"/>
                    <a:pt x="618" y="110"/>
                  </a:cubicBezTo>
                  <a:close/>
                  <a:moveTo>
                    <a:pt x="665" y="96"/>
                  </a:moveTo>
                  <a:cubicBezTo>
                    <a:pt x="663" y="96"/>
                    <a:pt x="663" y="93"/>
                    <a:pt x="662" y="92"/>
                  </a:cubicBezTo>
                  <a:cubicBezTo>
                    <a:pt x="662" y="92"/>
                    <a:pt x="663" y="95"/>
                    <a:pt x="662" y="96"/>
                  </a:cubicBezTo>
                  <a:cubicBezTo>
                    <a:pt x="661" y="96"/>
                    <a:pt x="660" y="95"/>
                    <a:pt x="660" y="92"/>
                  </a:cubicBezTo>
                  <a:cubicBezTo>
                    <a:pt x="660" y="88"/>
                    <a:pt x="662" y="90"/>
                    <a:pt x="663" y="86"/>
                  </a:cubicBezTo>
                  <a:cubicBezTo>
                    <a:pt x="664" y="89"/>
                    <a:pt x="665" y="87"/>
                    <a:pt x="665" y="90"/>
                  </a:cubicBezTo>
                  <a:cubicBezTo>
                    <a:pt x="664" y="90"/>
                    <a:pt x="663" y="90"/>
                    <a:pt x="663" y="92"/>
                  </a:cubicBezTo>
                  <a:cubicBezTo>
                    <a:pt x="664" y="94"/>
                    <a:pt x="665" y="94"/>
                    <a:pt x="665" y="96"/>
                  </a:cubicBezTo>
                  <a:close/>
                  <a:moveTo>
                    <a:pt x="616" y="102"/>
                  </a:moveTo>
                  <a:cubicBezTo>
                    <a:pt x="614" y="101"/>
                    <a:pt x="615" y="100"/>
                    <a:pt x="614" y="97"/>
                  </a:cubicBezTo>
                  <a:cubicBezTo>
                    <a:pt x="615" y="98"/>
                    <a:pt x="616" y="100"/>
                    <a:pt x="616" y="102"/>
                  </a:cubicBezTo>
                  <a:close/>
                  <a:moveTo>
                    <a:pt x="135" y="327"/>
                  </a:moveTo>
                  <a:cubicBezTo>
                    <a:pt x="136" y="330"/>
                    <a:pt x="138" y="331"/>
                    <a:pt x="138" y="332"/>
                  </a:cubicBezTo>
                  <a:cubicBezTo>
                    <a:pt x="138" y="333"/>
                    <a:pt x="137" y="331"/>
                    <a:pt x="137" y="332"/>
                  </a:cubicBezTo>
                  <a:cubicBezTo>
                    <a:pt x="137" y="331"/>
                    <a:pt x="134" y="329"/>
                    <a:pt x="135" y="327"/>
                  </a:cubicBezTo>
                  <a:close/>
                  <a:moveTo>
                    <a:pt x="142" y="344"/>
                  </a:moveTo>
                  <a:cubicBezTo>
                    <a:pt x="140" y="344"/>
                    <a:pt x="140" y="342"/>
                    <a:pt x="140" y="343"/>
                  </a:cubicBezTo>
                  <a:cubicBezTo>
                    <a:pt x="138" y="341"/>
                    <a:pt x="138" y="340"/>
                    <a:pt x="137" y="339"/>
                  </a:cubicBezTo>
                  <a:cubicBezTo>
                    <a:pt x="138" y="338"/>
                    <a:pt x="140" y="341"/>
                    <a:pt x="142" y="344"/>
                  </a:cubicBezTo>
                  <a:close/>
                  <a:moveTo>
                    <a:pt x="140" y="340"/>
                  </a:moveTo>
                  <a:cubicBezTo>
                    <a:pt x="138" y="337"/>
                    <a:pt x="141" y="340"/>
                    <a:pt x="142" y="341"/>
                  </a:cubicBezTo>
                  <a:cubicBezTo>
                    <a:pt x="141" y="341"/>
                    <a:pt x="140" y="341"/>
                    <a:pt x="139" y="340"/>
                  </a:cubicBezTo>
                  <a:cubicBezTo>
                    <a:pt x="139" y="339"/>
                    <a:pt x="138" y="338"/>
                    <a:pt x="137" y="337"/>
                  </a:cubicBezTo>
                  <a:cubicBezTo>
                    <a:pt x="139" y="336"/>
                    <a:pt x="138" y="338"/>
                    <a:pt x="140" y="3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329" y="3781349"/>
            <a:ext cx="975116" cy="347017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3460" y="3841229"/>
            <a:ext cx="975116" cy="347017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7"/>
            </p:custDataLst>
          </p:nvPr>
        </p:nvSpPr>
        <p:spPr>
          <a:xfrm>
            <a:off x="1705970" y="1474107"/>
            <a:ext cx="87482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子曰：“其为人也孝弟，而好犯上者，鲜矣;不好犯上，而好作乱者，未之有也。君子务本，本立而道生。</a:t>
            </a:r>
            <a:r>
              <a:rPr lang="zh-CN" altLang="en-US" sz="2800" u="sng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孝弟也者，其为仁之本与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!”</a:t>
            </a:r>
            <a:r>
              <a:rPr lang="zh-CN" altLang="en-US" sz="2800" smtClean="0">
                <a:sym typeface="+mn-ea"/>
              </a:rPr>
              <a:t>(《学而》)</a:t>
            </a:r>
            <a:r>
              <a:rPr lang="zh-CN" altLang="en-US" sz="2800" smtClean="0">
                <a:latin typeface="汉仪行楷简" panose="02010609000101010101" pitchFamily="49" charset="-122"/>
                <a:ea typeface="汉仪行楷简" panose="02010609000101010101" pitchFamily="49" charset="-122"/>
              </a:rPr>
              <a:t>颜色</a:t>
            </a:r>
            <a:endParaRPr lang="zh-CN" altLang="en-US" sz="2800"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8"/>
            </p:custDataLst>
          </p:nvPr>
        </p:nvSpPr>
        <p:spPr>
          <a:xfrm>
            <a:off x="1555528" y="3401956"/>
            <a:ext cx="1731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sym typeface="+mn-ea"/>
              </a:rPr>
              <a:t>仁之至：自爱</a:t>
            </a:r>
            <a:endParaRPr lang="zh-CN" altLang="en-US" sz="3600" b="1">
              <a:solidFill>
                <a:schemeClr val="bg1"/>
              </a:solidFill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9"/>
            </p:custDataLst>
          </p:nvPr>
        </p:nvSpPr>
        <p:spPr>
          <a:xfrm>
            <a:off x="5313148" y="3416529"/>
            <a:ext cx="1731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sym typeface="+mn-ea"/>
              </a:rPr>
              <a:t>仁之本：孝悌</a:t>
            </a:r>
            <a:endParaRPr lang="zh-CN" altLang="en-US" sz="3600" b="1">
              <a:solidFill>
                <a:schemeClr val="bg1"/>
              </a:solidFill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10"/>
            </p:custDataLst>
          </p:nvPr>
        </p:nvSpPr>
        <p:spPr>
          <a:xfrm>
            <a:off x="8889495" y="3497490"/>
            <a:ext cx="1731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sym typeface="+mn-ea"/>
              </a:rPr>
              <a:t>仁之纲：忠恕</a:t>
            </a:r>
            <a:endParaRPr lang="zh-CN" altLang="en-US" sz="3600" b="1">
              <a:solidFill>
                <a:schemeClr val="bg1"/>
              </a:solidFill>
              <a:latin typeface="汉仪行楷简" panose="02010609000101010101" pitchFamily="49" charset="-122"/>
              <a:ea typeface="汉仪行楷简" panose="02010609000101010101" pitchFamily="49" charset="-122"/>
            </a:endParaRPr>
          </a:p>
        </p:txBody>
      </p:sp>
      <p:sp>
        <p:nvSpPr>
          <p:cNvPr id="21" name="矩形 20"/>
          <p:cNvSpPr/>
          <p:nvPr>
            <p:custDataLst>
              <p:tags r:id="rId11"/>
            </p:custDataLst>
          </p:nvPr>
        </p:nvSpPr>
        <p:spPr>
          <a:xfrm>
            <a:off x="400335" y="5133566"/>
            <a:ext cx="548185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子曰：自爱，仁之至也；自敬，知之至也。</a:t>
            </a:r>
            <a:r>
              <a:rPr lang="zh-CN" altLang="en-US" smtClean="0">
                <a:solidFill>
                  <a:srgbClr val="FF0000"/>
                </a:solidFill>
                <a:sym typeface="+mn-ea"/>
              </a:rPr>
              <a:t>（1973年甘肃省肩水金关遗址出土的汉简《论语》）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6182435" y="5098408"/>
            <a:ext cx="55728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子贡问曰：“有一言而可以终身行之者乎？”子曰：“其恕乎！己所不欲，勿施于人。”（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卫灵公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9308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isInverted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772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/>
      <p:bldP spid="45" grpId="0"/>
      <p:bldP spid="46" grpId="0"/>
      <p:bldP spid="4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2210" y="167075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4400">
                <a:solidFill>
                  <a:srgbClr val="FF0000"/>
                </a:solidFill>
              </a:rPr>
              <a:t>孝先于学</a:t>
            </a:r>
            <a:r>
              <a:rPr lang="en-US" altLang="zh-CN" sz="4400">
                <a:solidFill>
                  <a:srgbClr val="FF0000"/>
                </a:solidFill>
              </a:rPr>
              <a:t>   </a:t>
            </a:r>
            <a:r>
              <a:rPr sz="4400">
                <a:solidFill>
                  <a:srgbClr val="FF0000"/>
                </a:solidFill>
              </a:rPr>
              <a:t>以孝为政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270" y="1049020"/>
            <a:ext cx="12191365" cy="4759325"/>
          </a:xfrm>
        </p:spPr>
        <p:txBody>
          <a:bodyPr/>
          <a:lstStyle/>
          <a:p>
            <a:pPr marL="0" indent="0">
              <a:buNone/>
            </a:pP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☆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子曰:“弟子入则孝,出则弟,谨而信,泛爱众,而亲仁。行有余力,则以学文。” （《学而》）</a:t>
            </a:r>
          </a:p>
          <a:p>
            <a:pPr marL="0" indent="0">
              <a:buNone/>
            </a:pP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☆季康子问:“使民敬、忠以劝,如之何?”子曰:“临之以庄则敬,孝慈则忠,举善而教不能则劝。”（《为政》）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82137" y="4273550"/>
            <a:ext cx="11809863" cy="258445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立德做人：孔子指出了一个人人格成长的正确过程，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孝、悌、谨、信、爱众、亲仁、学文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七事环环相扣，层层递进。七事具备，方以为人。</a:t>
            </a: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4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【三、仁之纲：忠恕】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6855" y="1243965"/>
          <a:ext cx="11952605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2605"/>
              </a:tblGrid>
              <a:tr h="3690620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☆</a:t>
                      </a:r>
                      <a:r>
                        <a:rPr lang="zh-CN" altLang="en-US" sz="3600">
                          <a:sym typeface="+mn-ea"/>
                        </a:rPr>
                        <a:t>子贡曰：“如有博施于民而能济众，何如？可谓仁乎？”子曰：“何事于仁？必也圣乎！尧舜其犹病诸。夫仁者，己欲立而立人，己欲达而达人。能近取譬，可谓仁之方也已。”（《雍也》）  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  </a:t>
                      </a:r>
                      <a:r>
                        <a:rPr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☆</a:t>
                      </a:r>
                      <a:r>
                        <a:rPr lang="zh-CN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《中庸》：</a:t>
                      </a:r>
                      <a:r>
                        <a:rPr lang="en-US" altLang="zh-CN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忠恕违道不远。</a:t>
                      </a:r>
                      <a:r>
                        <a:rPr lang="en-US" altLang="zh-CN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”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                                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284480" y="5581015"/>
            <a:ext cx="1190752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忠：尽己心以待人；恕：推己心以及人。（钱穆）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4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【四、仁之体：礼】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501140"/>
          <a:ext cx="11911330" cy="56749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11330"/>
              </a:tblGrid>
              <a:tr h="5674995">
                <a:tc>
                  <a:txBody>
                    <a:bodyPr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3600">
                          <a:sym typeface="+mn-ea"/>
                        </a:rPr>
                        <a:t>  </a:t>
                      </a:r>
                      <a:r>
                        <a:rPr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☆</a:t>
                      </a:r>
                      <a:r>
                        <a:rPr lang="en-US" altLang="zh-CN" sz="3600">
                          <a:sym typeface="+mn-ea"/>
                        </a:rPr>
                        <a:t> </a:t>
                      </a:r>
                      <a:r>
                        <a:rPr lang="zh-CN" altLang="en-US" sz="32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颜渊问仁。子曰：“克己复礼为仁。一日克己复礼，天下归仁焉。为仁由己，而由人乎哉？”颜渊曰：“请问其目 。”子曰：“非礼勿视，非礼勿听，非礼勿言，非礼勿动。”颜渊曰：“回虽不敏，请事斯语矣。”</a:t>
                      </a:r>
                      <a:r>
                        <a:rPr lang="zh-CN" altLang="en-US" sz="3600">
                          <a:sym typeface="+mn-ea"/>
                        </a:rPr>
                        <a:t>（《颜渊》）  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☆</a:t>
                      </a:r>
                      <a:r>
                        <a:rPr lang="zh-CN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子曰：人而不仁，如礼何？人而不仁，如乐何？《八佾》</a:t>
                      </a: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600">
                          <a:sym typeface="+mn-ea"/>
                        </a:rPr>
                        <a:t> </a:t>
                      </a:r>
                      <a:r>
                        <a:rPr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☆</a:t>
                      </a:r>
                      <a:r>
                        <a:rPr lang="zh-CN" sz="36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子曰：周监于二代，郁郁乎文哉！吾从周。《八佾》</a:t>
                      </a:r>
                      <a:r>
                        <a:rPr lang="zh-CN" altLang="en-US" sz="3600">
                          <a:sym typeface="+mn-ea"/>
                        </a:rPr>
        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284480" y="5581015"/>
            <a:ext cx="1190752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周公：由巫到礼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孔子：释礼归仁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37100" y="4673376"/>
            <a:ext cx="1060704" cy="1647316"/>
          </a:xfrm>
          <a:prstGeom prst="rect">
            <a:avLst/>
          </a:prstGeom>
        </p:spPr>
      </p:pic>
      <p:grpSp>
        <p:nvGrpSpPr>
          <p:cNvPr id="4" name="组合 10"/>
          <p:cNvGrpSpPr/>
          <p:nvPr>
            <p:custDataLst>
              <p:tags r:id="rId2"/>
            </p:custDataLst>
          </p:nvPr>
        </p:nvGrpSpPr>
        <p:grpSpPr>
          <a:xfrm>
            <a:off x="236855" y="1501140"/>
            <a:ext cx="11522075" cy="4819650"/>
            <a:chOff x="883" y="847"/>
            <a:chExt cx="17434" cy="9107"/>
          </a:xfrm>
        </p:grpSpPr>
        <p:pic>
          <p:nvPicPr>
            <p:cNvPr id="9" name="图片 8" descr="背景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883" y="2364"/>
              <a:ext cx="17434" cy="75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" name="横卷形 5"/>
          <p:cNvSpPr/>
          <p:nvPr>
            <p:custDataLst>
              <p:tags r:id="rId3"/>
            </p:custDataLst>
          </p:nvPr>
        </p:nvSpPr>
        <p:spPr>
          <a:xfrm>
            <a:off x="2468245" y="0"/>
            <a:ext cx="7059930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图文框 15"/>
          <p:cNvSpPr/>
          <p:nvPr>
            <p:custDataLst>
              <p:tags r:id="rId4"/>
            </p:custDataLst>
          </p:nvPr>
        </p:nvSpPr>
        <p:spPr>
          <a:xfrm>
            <a:off x="2416" y="1359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9349" y="-81460"/>
            <a:ext cx="10512010" cy="1325111"/>
          </a:xfrm>
        </p:spPr>
        <p:txBody>
          <a:bodyPr>
            <a:noAutofit/>
          </a:bodyPr>
          <a:lstStyle/>
          <a:p>
            <a:pPr algn="ctr"/>
            <a:r>
              <a:rPr sz="4000">
                <a:sym typeface="+mn-ea"/>
              </a:rPr>
              <a:t>【仁之体：礼】</a:t>
            </a:r>
            <a:endParaRPr lang="zh-CN" altLang="en-US" sz="40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7490" y="1501140"/>
          <a:ext cx="11522075" cy="39502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2075"/>
              </a:tblGrid>
              <a:tr h="3690620">
                <a:tc>
                  <a:txBody>
                    <a:bodyPr/>
                    <a:lstStyle/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lang="zh-CN" sz="3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《论语》中</a:t>
                      </a:r>
                      <a:r>
                        <a:rPr lang="en-US" altLang="zh-CN" sz="3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3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礼</a:t>
                      </a:r>
                      <a:r>
                        <a:rPr lang="en-US" altLang="zh-CN" sz="3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en-US" sz="3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所阐释的道理要求真实质朴，是从真情挚感中对个人行为举止进行规范，将抽象的道德伦理具象为日常的行为举止方式。</a:t>
                      </a:r>
                      <a:r>
                        <a:rPr lang="en-US" altLang="zh-CN" sz="3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3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礼</a:t>
                      </a:r>
                      <a:r>
                        <a:rPr lang="en-US" altLang="zh-CN" sz="3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en-US" sz="3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中所包含的道德意蕴，是个人道德精神、内心情感与外在行为的统一，所谓德之所倚，情之所现，礼的坚守需要道德的辅助和情感的自省。</a:t>
                      </a:r>
                      <a:endParaRPr lang="zh-CN" altLang="en-US" sz="3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874520" y="5448300"/>
            <a:ext cx="7653655" cy="110680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依仁成礼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以礼成仁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>
            <p:custDataLst>
              <p:tags r:id="rId1"/>
            </p:custDataLst>
          </p:nvPr>
        </p:nvGrpSpPr>
        <p:grpSpPr>
          <a:xfrm>
            <a:off x="560705" y="861647"/>
            <a:ext cx="11070590" cy="5679830"/>
            <a:chOff x="883" y="847"/>
            <a:chExt cx="17434" cy="9107"/>
          </a:xfrm>
        </p:grpSpPr>
        <p:pic>
          <p:nvPicPr>
            <p:cNvPr id="32" name="图片 31" descr="背景3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20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 descr="背景3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20"/>
            <a:stretch>
              <a:fillRect/>
            </a:stretch>
          </p:blipFill>
          <p:spPr>
            <a:xfrm>
              <a:off x="883" y="847"/>
              <a:ext cx="17434" cy="9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266" name="Rectangle 4"/>
          <p:cNvSpPr/>
          <p:nvPr>
            <p:custDataLst>
              <p:tags r:id="rId2"/>
            </p:custDataLst>
          </p:nvPr>
        </p:nvSpPr>
        <p:spPr>
          <a:xfrm>
            <a:off x="890905" y="888365"/>
            <a:ext cx="10599420" cy="15354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3130" b="1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曰：“君子食无求</a:t>
            </a:r>
            <a:r>
              <a:rPr lang="zh-CN" altLang="en-US" sz="3130" b="1" u="sng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饱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，居无求</a:t>
            </a:r>
            <a:r>
              <a:rPr lang="zh-CN" altLang="en-US" sz="3130" b="1" u="sng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3130" b="1" u="sng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21" action="ppaction://hlinksldjump"/>
              </a:rPr>
              <a:t>敏于事而慎于言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3130" b="1" u="sng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有道</a:t>
            </a:r>
            <a:r>
              <a:rPr lang="zh-CN" altLang="en-US" sz="3130" b="1" u="sng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而正焉</a:t>
            </a:r>
            <a:r>
              <a:rPr lang="en-US" altLang="zh-CN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可谓好学也</a:t>
            </a:r>
            <a:r>
              <a:rPr lang="zh-CN" altLang="en-US" sz="3130" b="1" u="sng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</a:t>
            </a:r>
            <a:r>
              <a:rPr lang="zh-CN" altLang="en-US" sz="3130" b="1" strike="noStrike" noProof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。”</a:t>
            </a:r>
          </a:p>
        </p:txBody>
      </p:sp>
      <p:sp>
        <p:nvSpPr>
          <p:cNvPr id="11267" name="Rectangle 5"/>
          <p:cNvSpPr/>
          <p:nvPr>
            <p:custDataLst>
              <p:tags r:id="rId3"/>
            </p:custDataLst>
          </p:nvPr>
        </p:nvSpPr>
        <p:spPr>
          <a:xfrm>
            <a:off x="2206987" y="2420659"/>
            <a:ext cx="2879963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饱：</a:t>
            </a:r>
            <a:r>
              <a:rPr lang="zh-CN" altLang="en-US" sz="313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饱足</a:t>
            </a:r>
          </a:p>
        </p:txBody>
      </p:sp>
      <p:sp>
        <p:nvSpPr>
          <p:cNvPr id="11268" name="Rectangle 6"/>
          <p:cNvSpPr/>
          <p:nvPr>
            <p:custDataLst>
              <p:tags r:id="rId4"/>
            </p:custDataLst>
          </p:nvPr>
        </p:nvSpPr>
        <p:spPr>
          <a:xfrm>
            <a:off x="6096000" y="2349724"/>
            <a:ext cx="4823583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13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安逸，舒适</a:t>
            </a:r>
          </a:p>
        </p:txBody>
      </p:sp>
      <p:sp>
        <p:nvSpPr>
          <p:cNvPr id="11269" name="Rectangle 7"/>
          <p:cNvSpPr/>
          <p:nvPr>
            <p:custDataLst>
              <p:tags r:id="rId5"/>
            </p:custDataLst>
          </p:nvPr>
        </p:nvSpPr>
        <p:spPr>
          <a:xfrm>
            <a:off x="2243182" y="3069715"/>
            <a:ext cx="4319944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13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敏：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敏捷，勤快</a:t>
            </a:r>
          </a:p>
        </p:txBody>
      </p:sp>
      <p:sp>
        <p:nvSpPr>
          <p:cNvPr id="11270" name="Rectangle 8"/>
          <p:cNvSpPr/>
          <p:nvPr>
            <p:custDataLst>
              <p:tags r:id="rId6"/>
            </p:custDataLst>
          </p:nvPr>
        </p:nvSpPr>
        <p:spPr>
          <a:xfrm>
            <a:off x="2206987" y="3789705"/>
            <a:ext cx="4392652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表并列</a:t>
            </a:r>
            <a:endParaRPr lang="zh-CN" altLang="en-US" sz="3130" b="1">
              <a:solidFill>
                <a:srgbClr val="A5002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1" name="Rectangle 9"/>
          <p:cNvSpPr/>
          <p:nvPr>
            <p:custDataLst>
              <p:tags r:id="rId7"/>
            </p:custDataLst>
          </p:nvPr>
        </p:nvSpPr>
        <p:spPr>
          <a:xfrm>
            <a:off x="2206987" y="4436987"/>
            <a:ext cx="2950898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靠近</a:t>
            </a:r>
            <a:endParaRPr lang="zh-CN" altLang="en-US" sz="3130" b="1">
              <a:solidFill>
                <a:srgbClr val="A5002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2" name="Rectangle 10"/>
          <p:cNvSpPr/>
          <p:nvPr>
            <p:custDataLst>
              <p:tags r:id="rId8"/>
            </p:custDataLst>
          </p:nvPr>
        </p:nvSpPr>
        <p:spPr>
          <a:xfrm>
            <a:off x="6096000" y="3069715"/>
            <a:ext cx="4032657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对于（在）</a:t>
            </a:r>
            <a:endParaRPr lang="zh-CN" altLang="en-US" sz="3130" b="1">
              <a:solidFill>
                <a:srgbClr val="A5002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3" name="Rectangle 11"/>
          <p:cNvSpPr/>
          <p:nvPr>
            <p:custDataLst>
              <p:tags r:id="rId9"/>
            </p:custDataLst>
          </p:nvPr>
        </p:nvSpPr>
        <p:spPr>
          <a:xfrm>
            <a:off x="6158069" y="3789705"/>
            <a:ext cx="4538069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13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慎：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小心，谨慎</a:t>
            </a:r>
          </a:p>
        </p:txBody>
      </p:sp>
      <p:sp>
        <p:nvSpPr>
          <p:cNvPr id="11274" name="Rectangle 12"/>
          <p:cNvSpPr/>
          <p:nvPr>
            <p:custDataLst>
              <p:tags r:id="rId10"/>
            </p:custDataLst>
          </p:nvPr>
        </p:nvSpPr>
        <p:spPr>
          <a:xfrm>
            <a:off x="6158069" y="4436987"/>
            <a:ext cx="3672661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13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焉：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语气助词</a:t>
            </a:r>
          </a:p>
        </p:txBody>
      </p:sp>
      <p:sp>
        <p:nvSpPr>
          <p:cNvPr id="11275" name="Rectangle 13"/>
          <p:cNvSpPr/>
          <p:nvPr>
            <p:custDataLst>
              <p:tags r:id="rId11"/>
            </p:custDataLst>
          </p:nvPr>
        </p:nvSpPr>
        <p:spPr>
          <a:xfrm>
            <a:off x="2206987" y="5093136"/>
            <a:ext cx="2952671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正：</a:t>
            </a: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修正</a:t>
            </a:r>
            <a:endParaRPr lang="zh-CN" altLang="en-US" sz="3130" b="1">
              <a:solidFill>
                <a:srgbClr val="A5002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9" name="Rectangle 14"/>
          <p:cNvSpPr/>
          <p:nvPr>
            <p:custDataLst>
              <p:tags r:id="rId12"/>
            </p:custDataLst>
          </p:nvPr>
        </p:nvSpPr>
        <p:spPr>
          <a:xfrm>
            <a:off x="3072394" y="5740419"/>
            <a:ext cx="4103592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130" b="1">
                <a:latin typeface="黑体" panose="02010609060101010101" charset="-122"/>
                <a:ea typeface="黑体" panose="02010609060101010101" charset="-122"/>
              </a:rPr>
              <a:t>通“矣”，了</a:t>
            </a:r>
          </a:p>
        </p:txBody>
      </p:sp>
      <p:sp>
        <p:nvSpPr>
          <p:cNvPr id="11277" name="Rectangle 15"/>
          <p:cNvSpPr/>
          <p:nvPr>
            <p:custDataLst>
              <p:tags r:id="rId13"/>
            </p:custDataLst>
          </p:nvPr>
        </p:nvSpPr>
        <p:spPr>
          <a:xfrm>
            <a:off x="2206987" y="5740419"/>
            <a:ext cx="5183578" cy="572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13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已：</a:t>
            </a:r>
            <a:endParaRPr lang="zh-CN" altLang="en-US" sz="3130" b="1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7421" name="Picture 2" descr="chema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8458137" y="5715592"/>
            <a:ext cx="2053570" cy="97535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3" name="Picture 3" descr="印章0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285" r="14285"/>
          <a:stretch>
            <a:fillRect/>
          </a:stretch>
        </p:blipFill>
        <p:spPr>
          <a:xfrm>
            <a:off x="891142" y="4816489"/>
            <a:ext cx="1044518" cy="162618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流程图: 终止 3"/>
          <p:cNvSpPr/>
          <p:nvPr>
            <p:custDataLst>
              <p:tags r:id="rId16"/>
            </p:custDataLst>
          </p:nvPr>
        </p:nvSpPr>
        <p:spPr>
          <a:xfrm>
            <a:off x="2676721" y="86215"/>
            <a:ext cx="7226300" cy="700454"/>
          </a:xfrm>
          <a:prstGeom prst="flowChartTerminator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>
                <a:latin typeface="+mj-ea"/>
                <a:ea typeface="+mj-ea"/>
              </a:rPr>
              <a:t>示范分析</a:t>
            </a:r>
            <a:endParaRPr lang="zh-CN" altLang="en-US" sz="4000" b="1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7" grpId="0"/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7419" grpId="0"/>
      <p:bldP spid="11277" grpId="0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39521" y="317433"/>
            <a:ext cx="3460124" cy="609845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拓展提升</a:t>
            </a: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1352550" y="1403894"/>
            <a:ext cx="94869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400" b="1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b="1" i="0">
                <a:solidFill>
                  <a:srgbClr val="8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的当代价值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677000" y="2342175"/>
            <a:ext cx="10586432" cy="2775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以个人主义价值观为核心的伦理道德体系确实需要论语的智慧。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论语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中很多精辟的论断对现代价值观的培育有借鉴意义。但是论语的理论体系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必须加入科学、民主、法律、公平等等现代文明元素并深入到它的理论内核之中去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，才能与健全的商品时代的主流文化相和谐，也才能真正建立一个和谐社会。一言以蔽之，必须“取其精华，去其糟粕”。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27000" y="63500"/>
            <a:ext cx="11938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统编版上册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论语十二章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上课课件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27000" y="6718300"/>
            <a:ext cx="11938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统编版上册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论语十二章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上课课件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4C88E201-721F-4EEA-ABC2-FB9BAA73D78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341731" y="2971346"/>
            <a:ext cx="10852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孔子一生大体可分为五个阶段：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39C3BF7E-14D8-4011-B29D-38B74251DB9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1667597" y="3654035"/>
            <a:ext cx="10852150" cy="5387975"/>
          </a:xfrm>
          <a:prstGeom prst="rect">
            <a:avLst/>
          </a:prstGeom>
        </p:spPr>
        <p:txBody>
          <a:bodyPr lIns="91440" tIns="45720" rIns="91440" bIns="4572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zh-CN" altLang="en-US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岁前，位卑而能“鄙事”，有志于学。</a:t>
            </a:r>
          </a:p>
          <a:p>
            <a:pPr marL="34290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zh-CN" altLang="en-US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30—50</a:t>
            </a:r>
            <a:r>
              <a:rPr lang="zh-CN" altLang="en-US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岁，欲仕不能。</a:t>
            </a:r>
          </a:p>
          <a:p>
            <a:pPr marL="34290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zh-CN" altLang="en-US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50—55</a:t>
            </a:r>
            <a:r>
              <a:rPr lang="zh-CN" altLang="en-US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岁，在鲁从政。</a:t>
            </a:r>
          </a:p>
          <a:p>
            <a:pPr marL="34290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zh-CN" altLang="en-US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55—68</a:t>
            </a:r>
            <a:r>
              <a:rPr lang="zh-CN" altLang="en-US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岁，周游列国，历尽艰辛。</a:t>
            </a:r>
          </a:p>
          <a:p>
            <a:pPr marL="34290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zh-CN" altLang="en-US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65—73</a:t>
            </a:r>
            <a:r>
              <a:rPr lang="zh-CN" altLang="en-US" sz="3200" b="1" ker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岁，安居鲁国，办教育，理六经。</a:t>
            </a:r>
          </a:p>
          <a:p>
            <a:pPr marL="342900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endParaRPr lang="zh-CN" altLang="en-US" sz="3200" ker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4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7D82CB8C-4633-4B93-87E6-954132FF835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作者简介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92A50FF-155A-4D05-A3B5-6D7CF124247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9" t="7858" r="13671" b="22035"/>
          <a:stretch>
            <a:fillRect/>
          </a:stretch>
        </p:blipFill>
        <p:spPr>
          <a:xfrm>
            <a:off x="747423" y="699493"/>
            <a:ext cx="2273862" cy="28025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D5D6A76E-A526-445A-918E-24F809167CFE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36603" y="547361"/>
            <a:ext cx="8640762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孔子，</a:t>
            </a:r>
          </a:p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是一个</a:t>
            </a:r>
            <a:r>
              <a:rPr lang="zh-CN" altLang="en-US" sz="36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志在报国又无人重用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闲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人，</a:t>
            </a:r>
          </a:p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又是一个</a:t>
            </a:r>
            <a:r>
              <a:rPr lang="zh-CN" altLang="en-US" sz="36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周游列国、苦寻门路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忙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人，</a:t>
            </a:r>
          </a:p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更是一个</a:t>
            </a:r>
            <a:r>
              <a:rPr lang="zh-CN" altLang="en-US" sz="36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到处碰壁、从不回头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</a:p>
        </p:txBody>
      </p:sp>
    </p:spTree>
    <p:extLst>
      <p:ext uri="{BB962C8B-B14F-4D97-AF65-F5344CB8AC3E}">
        <p14:creationId xmlns:p14="http://schemas.microsoft.com/office/powerpoint/2010/main" val="39128851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619500" y="2326640"/>
            <a:ext cx="1536700" cy="24936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44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君子之德</a:t>
            </a:r>
            <a:endParaRPr kumimoji="1" lang="en-US" altLang="zh-CN" sz="44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kumimoji="1" lang="zh-CN" altLang="en-US" sz="44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修身养性</a:t>
            </a:r>
          </a:p>
        </p:txBody>
      </p:sp>
      <p:sp>
        <p:nvSpPr>
          <p:cNvPr id="5" name="左大括号 4"/>
          <p:cNvSpPr/>
          <p:nvPr>
            <p:custDataLst>
              <p:tags r:id="rId2"/>
            </p:custDataLst>
          </p:nvPr>
        </p:nvSpPr>
        <p:spPr>
          <a:xfrm>
            <a:off x="5156456" y="606933"/>
            <a:ext cx="365760" cy="5614416"/>
          </a:xfrm>
          <a:prstGeom prst="leftBrace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612130" y="476885"/>
            <a:ext cx="6391910" cy="58750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一、不求安饱，就有道而正：好学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二、礼乐应以仁为基础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三、执着追求仁道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四、义利观：重义轻利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五、虚心学习，自我反省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六、文质兼备，方为君子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七、仁为己任，意志坚强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八、为山平地，持之以恒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九、智、仁、勇成就完美人格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十、克己复礼为仁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十一、己所不欲，勿施于人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十二、</a:t>
            </a:r>
            <a:r>
              <a:rPr kumimoji="1" lang="en-US" altLang="zh-CN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</a:t>
            </a:r>
            <a:r>
              <a:rPr kumimoji="1" lang="en-US" altLang="zh-CN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的社会功能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80000"/>
              </a:lnSpc>
              <a:buNone/>
            </a:pPr>
            <a:endParaRPr kumimoji="1" lang="zh-CN" altLang="en-US" sz="320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New picture" hidden="1"/>
          <p:cNvPicPr/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166600" y="12103100"/>
            <a:ext cx="393700" cy="419100"/>
          </a:xfrm>
          <a:prstGeom prst="cube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27000" y="63500"/>
            <a:ext cx="11938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统编版上册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论语十二章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上课课件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27000" y="6718300"/>
            <a:ext cx="11938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统编版上册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论语十二章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上课课件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pic>
        <p:nvPicPr>
          <p:cNvPr id="8" name="New picture"/>
          <p:cNvPicPr/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772900" y="102616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" y="111760"/>
            <a:ext cx="11958320" cy="6654800"/>
          </a:xfr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93040" y="1221105"/>
            <a:ext cx="11806555" cy="563753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96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96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96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1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岁丧父，家境贫寒，随母亲颜征在移居阙里，他曾说过：</a:t>
            </a:r>
            <a:r>
              <a:rPr lang="zh-CN" altLang="en-US" sz="1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“吾少也贱，故多能鄙</a:t>
            </a:r>
            <a:r>
              <a:rPr lang="en-US" altLang="zh-CN" sz="1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庸俗的</a:t>
            </a:r>
            <a:r>
              <a:rPr lang="en-US" altLang="zh-CN" sz="1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1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事”。</a:t>
            </a:r>
            <a:endParaRPr lang="en-US" altLang="zh-CN" sz="132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1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1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岁立志于学。及长，做过管理仓库的“委吏”和管理牛羊的“乘田”。</a:t>
            </a:r>
            <a:endParaRPr sz="1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sz="1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1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1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1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岁娶亲。</a:t>
            </a:r>
            <a:endParaRPr sz="1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1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1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他虚心好学，学无常师，相传曾</a:t>
            </a:r>
            <a:r>
              <a:rPr lang="zh-CN" altLang="en-US" sz="1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问礼于老聃，学乐于苌弘，学琴于师襄。</a:t>
            </a:r>
            <a:endParaRPr lang="en-US" altLang="zh-CN" sz="1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32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1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en-US" sz="1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左右，已博学多才，成为当地较有名气的学者，并在阙里收徒授业，开创私人办学之先河。其思想核心是“仁”。</a:t>
            </a:r>
          </a:p>
          <a:p>
            <a:endParaRPr lang="zh-CN" altLang="en-US" sz="1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778250" y="318344"/>
            <a:ext cx="4635500" cy="778936"/>
          </a:xfrm>
          <a:solidFill>
            <a:srgbClr val="92D050"/>
          </a:solidFill>
        </p:spPr>
        <p:txBody>
          <a:bodyPr/>
          <a:lstStyle/>
          <a:p>
            <a:r>
              <a:rPr lang="zh-CN" altLang="en-US"/>
              <a:t>一、青少年时期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1575" y="70"/>
            <a:ext cx="10969200" cy="705600"/>
          </a:xfrm>
        </p:spPr>
        <p:txBody>
          <a:bodyPr/>
          <a:lstStyle/>
          <a:p>
            <a:r>
              <a:rPr lang="zh-CN" altLang="en-US"/>
              <a:t>创办私学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51460" y="705485"/>
            <a:ext cx="12136755" cy="47593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</a:rPr>
              <a:t>广收门徒，相传</a:t>
            </a:r>
            <a:r>
              <a:rPr lang="zh-CN" altLang="en-US" sz="3600" b="1">
                <a:solidFill>
                  <a:srgbClr val="FF0000"/>
                </a:solidFill>
              </a:rPr>
              <a:t>弟子三千，贤人七十二。</a:t>
            </a:r>
            <a:r>
              <a:rPr lang="zh-CN" altLang="en-US" sz="3600" b="1">
                <a:solidFill>
                  <a:schemeClr val="tx1"/>
                </a:solidFill>
              </a:rPr>
              <a:t>他首倡</a:t>
            </a:r>
            <a:r>
              <a:rPr lang="zh-CN" altLang="en-US" sz="3600" b="1">
                <a:solidFill>
                  <a:srgbClr val="FF0000"/>
                </a:solidFill>
              </a:rPr>
              <a:t>“有教无类”</a:t>
            </a:r>
            <a:r>
              <a:rPr lang="zh-CN" altLang="en-US" sz="3600" b="1">
                <a:solidFill>
                  <a:schemeClr val="tx1"/>
                </a:solidFill>
              </a:rPr>
              <a:t>及</a:t>
            </a:r>
            <a:r>
              <a:rPr lang="zh-CN" altLang="en-US" sz="3600" b="1">
                <a:solidFill>
                  <a:srgbClr val="FF0000"/>
                </a:solidFill>
              </a:rPr>
              <a:t>“因材施教”</a:t>
            </a:r>
            <a:r>
              <a:rPr lang="zh-CN" altLang="en-US" sz="3600" b="1">
                <a:solidFill>
                  <a:schemeClr val="tx1"/>
                </a:solidFill>
              </a:rPr>
              <a:t>，成为当时学术下移、私人讲学的先驱和代表，故后人尊为</a:t>
            </a:r>
            <a:r>
              <a:rPr lang="zh-CN" altLang="en-US" sz="3600" b="1">
                <a:solidFill>
                  <a:srgbClr val="FF0000"/>
                </a:solidFill>
              </a:rPr>
              <a:t>“万世师表”及“至圣先师”。</a:t>
            </a:r>
          </a:p>
          <a:p>
            <a:endParaRPr lang="zh-CN" altLang="en-US" sz="3600" b="1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69060" y="3185160"/>
            <a:ext cx="10208260" cy="3547745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OUTPUT_FOLDER" val="E:\学习\包图网\视频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水墨画0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_ULTRA_SCORM_COURSE_ID" val="7D1EC9D3-C3F3-4B9A-894A-95B4859AE5D8"/>
  <p:tag name="ISPRINGCLOUDFOLDERID" val="0"/>
  <p:tag name="ISPRINGCLOUDFOLDERPATH" val="Repository"/>
  <p:tag name="ISPRINGONLINEFOLDERID" val="0"/>
  <p:tag name="ISPRINGONLINEFOLDERPATH" val="Content Lis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  <p:tag name="TABLE_ENDDRAG_ORIGIN_RECT" val="907*290"/>
  <p:tag name="TABLE_ENDDRAG_RECT" val="18*107*907*29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  <p:tag name="TABLE_ENDDRAG_ORIGIN_RECT" val="907*290"/>
  <p:tag name="TABLE_ENDDRAG_RECT" val="18*107*907*29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  <p:tag name="TABLE_ENDDRAG_ORIGIN_RECT" val="907*290"/>
  <p:tag name="TABLE_ENDDRAG_RECT" val="18*107*907*29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2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  <p:tag name="MH" val="20170322133837"/>
  <p:tag name="MH_LIBRARY" val="GRAPHIC"/>
  <p:tag name="MH_ORDER" val="11"/>
  <p:tag name="MH_TYPE" val="Other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  <p:tag name="MH" val="20170322133837"/>
  <p:tag name="MH_LIBRARY" val="GRAPHIC"/>
  <p:tag name="MH_ORDER" val="12"/>
  <p:tag name="MH_TYPE" val="Other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  <p:tag name="MH" val="20170322133837"/>
  <p:tag name="MH_LIBRARY" val="GRAPHIC"/>
  <p:tag name="MH_ORDER" val="13"/>
  <p:tag name="MH_TYPE" val="Other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  <p:tag name="MH" val="20170322133837"/>
  <p:tag name="MH_LIBRARY" val="GRAPHIC"/>
  <p:tag name="MH_ORDER" val="14"/>
  <p:tag name="MH_TYPE" val="Other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2"/>
  <p:tag name="MH" val="20170322133837"/>
  <p:tag name="MH_LIBRARY" val="GRAPHIC"/>
  <p:tag name="MH_ORDER" val="15"/>
  <p:tag name="MH_TYPE" val="Other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  <p:tag name="MH" val="20170322133837"/>
  <p:tag name="MH_LIBRARY" val="GRAPHIC"/>
  <p:tag name="MH_ORDER" val="16"/>
  <p:tag name="MH_TYPE" val="Other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  <p:tag name="MH" val="20170322133837"/>
  <p:tag name="MH_LIBRARY" val="GRAPHIC"/>
  <p:tag name="MH_ORDER" val="17"/>
  <p:tag name="MH_TYPE" val="Other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  <p:tag name="MH" val="20170322133837"/>
  <p:tag name="MH_LIBRARY" val="GRAPHIC"/>
  <p:tag name="MH_ORDER" val="18"/>
  <p:tag name="MH_TYPE" val="Other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6"/>
  <p:tag name="MH" val="20170322133837"/>
  <p:tag name="MH_LIBRARY" val="GRAPHIC"/>
  <p:tag name="MH_ORDER" val="19"/>
  <p:tag name="MH_TYPE" val="Other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7"/>
  <p:tag name="MH" val="20170322133837"/>
  <p:tag name="MH_LIBRARY" val="GRAPHIC"/>
  <p:tag name="MH_ORDER" val="2"/>
  <p:tag name="MH_TYPE" val="SubTitle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  <p:tag name="MH" val="20170322133837"/>
  <p:tag name="MH_LIBRARY" val="GRAPHIC"/>
  <p:tag name="MH_ORDER" val="20"/>
  <p:tag name="MH_TYPE" val="Other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6"/>
  <p:tag name="MH" val="20170322133837"/>
  <p:tag name="MH_LIBRARY" val="GRAPHIC"/>
  <p:tag name="MH_ORDER" val="11"/>
  <p:tag name="MH_TYPE" val="Other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7"/>
  <p:tag name="MH" val="20170322133837"/>
  <p:tag name="MH_LIBRARY" val="GRAPHIC"/>
  <p:tag name="MH_ORDER" val="12"/>
  <p:tag name="MH_TYPE" val="Oth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  <p:tag name="MH" val="20170322133837"/>
  <p:tag name="MH_LIBRARY" val="GRAPHIC"/>
  <p:tag name="MH_ORDER" val="13"/>
  <p:tag name="MH_TYPE" val="Other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  <p:tag name="MH" val="20170322133837"/>
  <p:tag name="MH_LIBRARY" val="GRAPHIC"/>
  <p:tag name="MH_ORDER" val="14"/>
  <p:tag name="MH_TYPE" val="Other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  <p:tag name="MH" val="20170322133837"/>
  <p:tag name="MH_LIBRARY" val="GRAPHIC"/>
  <p:tag name="MH_ORDER" val="15"/>
  <p:tag name="MH_TYPE" val="Other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1"/>
  <p:tag name="MH" val="20170322133837"/>
  <p:tag name="MH_LIBRARY" val="GRAPHIC"/>
  <p:tag name="MH_ORDER" val="16"/>
  <p:tag name="MH_TYPE" val="Other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2"/>
  <p:tag name="MH" val="20170322133837"/>
  <p:tag name="MH_LIBRARY" val="GRAPHIC"/>
  <p:tag name="MH_ORDER" val="17"/>
  <p:tag name="MH_TYPE" val="Other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  <p:tag name="MH" val="20170322133837"/>
  <p:tag name="MH_LIBRARY" val="GRAPHIC"/>
  <p:tag name="MH_ORDER" val="18"/>
  <p:tag name="MH_TYPE" val="Other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  <p:tag name="MH" val="20170322133837"/>
  <p:tag name="MH_LIBRARY" val="GRAPHIC"/>
  <p:tag name="MH_ORDER" val="19"/>
  <p:tag name="MH_TYPE" val="Other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  <p:tag name="MH" val="20170322133837"/>
  <p:tag name="MH_LIBRARY" val="GRAPHIC"/>
  <p:tag name="MH_ORDER" val="2"/>
  <p:tag name="MH_TYPE" val="SubTitle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6"/>
  <p:tag name="MH" val="20170322133837"/>
  <p:tag name="MH_LIBRARY" val="GRAPHIC"/>
  <p:tag name="MH_ORDER" val="20"/>
  <p:tag name="MH_TYPE" val="Other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  <p:tag name="MH" val="20170322133837"/>
  <p:tag name="MH_LIBRARY" val="GRAPHIC"/>
  <p:tag name="MH_ORDER" val="11"/>
  <p:tag name="MH_TYPE" val="Other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  <p:tag name="MH" val="20170322133837"/>
  <p:tag name="MH_LIBRARY" val="GRAPHIC"/>
  <p:tag name="MH_ORDER" val="12"/>
  <p:tag name="MH_TYPE" val="Other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  <p:tag name="MH" val="20170322133837"/>
  <p:tag name="MH_LIBRARY" val="GRAPHIC"/>
  <p:tag name="MH_ORDER" val="13"/>
  <p:tag name="MH_TYPE" val="Other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7"/>
  <p:tag name="MH" val="20170322133837"/>
  <p:tag name="MH_LIBRARY" val="GRAPHIC"/>
  <p:tag name="MH_ORDER" val="14"/>
  <p:tag name="MH_TYPE" val="Other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  <p:tag name="MH" val="20170322133837"/>
  <p:tag name="MH_LIBRARY" val="GRAPHIC"/>
  <p:tag name="MH_ORDER" val="15"/>
  <p:tag name="MH_TYPE" val="Other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  <p:tag name="MH" val="20170322133837"/>
  <p:tag name="MH_LIBRARY" val="GRAPHIC"/>
  <p:tag name="MH_ORDER" val="16"/>
  <p:tag name="MH_TYPE" val="Other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  <p:tag name="MH" val="20170322133837"/>
  <p:tag name="MH_LIBRARY" val="GRAPHIC"/>
  <p:tag name="MH_ORDER" val="17"/>
  <p:tag name="MH_TYPE" val="Other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  <p:tag name="MH" val="20170322133837"/>
  <p:tag name="MH_LIBRARY" val="GRAPHIC"/>
  <p:tag name="MH_ORDER" val="18"/>
  <p:tag name="MH_TYPE" val="Other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2"/>
  <p:tag name="MH" val="20170322133837"/>
  <p:tag name="MH_LIBRARY" val="GRAPHIC"/>
  <p:tag name="MH_ORDER" val="19"/>
  <p:tag name="MH_TYPE" val="Other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  <p:tag name="MH" val="20170322133837"/>
  <p:tag name="MH_LIBRARY" val="GRAPHIC"/>
  <p:tag name="MH_ORDER" val="2"/>
  <p:tag name="MH_TYPE" val="SubTitle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  <p:tag name="MH" val="20170322133837"/>
  <p:tag name="MH_LIBRARY" val="GRAPHIC"/>
  <p:tag name="MH_ORDER" val="20"/>
  <p:tag name="MH_TYPE" val="Other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2"/>
  <p:tag name="MH" val="20170322133837"/>
  <p:tag name="MH_LIBRARY" val="GRAPHIC"/>
  <p:tag name="MH_ORDER" val="1"/>
  <p:tag name="MH_TYPE" val="Other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3"/>
  <p:tag name="MH" val="20170322133837"/>
  <p:tag name="MH_LIBRARY" val="GRAPHIC"/>
  <p:tag name="MH_ORDER" val="2"/>
  <p:tag name="MH_TYPE" val="Other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  <p:tag name="MH" val="20170322133837"/>
  <p:tag name="MH_LIBRARY" val="GRAPHIC"/>
  <p:tag name="MH_ORDER" val="3"/>
  <p:tag name="MH_TYPE" val="Other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  <p:tag name="MH" val="20170322133837"/>
  <p:tag name="MH_LIBRARY" val="GRAPHIC"/>
  <p:tag name="MH_ORDER" val="4"/>
  <p:tag name="MH_TYPE" val="Other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  <p:tag name="MH" val="20170322133837"/>
  <p:tag name="MH_LIBRARY" val="GRAPHIC"/>
  <p:tag name="MH_ORDER" val="5"/>
  <p:tag name="MH_TYPE" val="Other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7"/>
  <p:tag name="MH" val="20170322133837"/>
  <p:tag name="MH_LIBRARY" val="GRAPHIC"/>
  <p:tag name="MH_ORDER" val="6"/>
  <p:tag name="MH_TYPE" val="Other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  <p:tag name="MH" val="20170322133837"/>
  <p:tag name="MH_LIBRARY" val="GRAPHIC"/>
  <p:tag name="MH_ORDER" val="7"/>
  <p:tag name="MH_TYPE" val="Other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  <p:tag name="MH" val="20170322133837"/>
  <p:tag name="MH_LIBRARY" val="GRAPHIC"/>
  <p:tag name="MH_ORDER" val="8"/>
  <p:tag name="MH_TYPE" val="Other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0"/>
  <p:tag name="MH" val="20170322133837"/>
  <p:tag name="MH_LIBRARY" val="GRAPHIC"/>
  <p:tag name="MH_ORDER" val="9"/>
  <p:tag name="MH_TYPE" val="Other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  <p:tag name="MH" val="20170322133837"/>
  <p:tag name="MH_LIBRARY" val="GRAPHIC"/>
  <p:tag name="MH_ORDER" val="1"/>
  <p:tag name="MH_TYPE" val="SubTitl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2"/>
  <p:tag name="MH" val="20170322133837"/>
  <p:tag name="MH_LIBRARY" val="GRAPHIC"/>
  <p:tag name="MH_ORDER" val="10"/>
  <p:tag name="MH_TYPE" val="Other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6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7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2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  <p:tag name="TABLE_ENDDRAG_ORIGIN_RECT" val="907*290"/>
  <p:tag name="TABLE_ENDDRAG_RECT" val="18*107*907*29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2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3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  <p:tag name="TABLE_ENDDRAG_ORIGIN_RECT" val="922*439"/>
  <p:tag name="TABLE_ENDDRAG_RECT" val="18*118*922*439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4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  <p:tag name="PA" val="v3.0.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2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2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  <p:tag name="PA" val="v3.0.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7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2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  <p:tag name="PA" val="v3.0.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2"/>
  <p:tag name="TABLE_ENDDRAG_ORIGIN_RECT" val="907*290"/>
  <p:tag name="TABLE_ENDDRAG_RECT" val="18*107*907*290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  <p:tag name="PA" val="v3.0.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7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2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9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3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4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  <p:tag name="PA" val="v3.0.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6"/>
  <p:tag name="TABLE_ENDDRAG_ORIGIN_RECT" val="907*290"/>
  <p:tag name="TABLE_ENDDRAG_RECT" val="18*107*907*29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7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8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1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7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4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  <p:tag name="PA" val="v3.0.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8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9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1"/>
  <p:tag name="TABLE_ENDDRAG_ORIGIN_RECT" val="907*290"/>
  <p:tag name="TABLE_ENDDRAG_RECT" val="18*107*907*29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2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6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7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0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  <p:tag name="PA" val="v3.0.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8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9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2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3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4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5"/>
  <p:tag name="TABLE_ENDDRAG_ORIGIN_RECT" val="907*290"/>
  <p:tag name="TABLE_ENDDRAG_RECT" val="18*107*907*290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6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0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  <p:tag name="PA" val="v3.0.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5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6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2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3"/>
  <p:tag name="MH" val="20170322125731"/>
  <p:tag name="MH_LIBRARY" val="GRAPHIC"/>
  <p:tag name="MH_ORDER" val="1"/>
  <p:tag name="MH_TYPE" val="Other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4"/>
  <p:tag name="MH" val="20170322125731"/>
  <p:tag name="MH_LIBRARY" val="GRAPHIC"/>
  <p:tag name="MH_ORDER" val="1"/>
  <p:tag name="MH_TYPE" val="Picture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5"/>
  <p:tag name="MH" val="20170322125731"/>
  <p:tag name="MH_LIBRARY" val="GRAPHIC"/>
  <p:tag name="MH_ORDER" val="2"/>
  <p:tag name="MH_TYPE" val="Other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6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7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8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9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0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4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5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6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7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2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8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9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1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2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8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9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2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3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4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5"/>
  <p:tag name="TABLE_ENDDRAG_ORIGIN_RECT" val="907*290"/>
  <p:tag name="TABLE_ENDDRAG_RECT" val="18*107*907*29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6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7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1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4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5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6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3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4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8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9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0"/>
  <p:tag name="TABLE_ENDDRAG_ORIGIN_RECT" val="944*324"/>
  <p:tag name="TABLE_ENDDRAG_RECT" val="0*118*944*324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1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2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5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6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9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0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4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5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1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2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5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6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7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8"/>
  <p:tag name="TABLE_ENDDRAG_ORIGIN_RECT" val="907*290"/>
  <p:tag name="TABLE_ENDDRAG_RECT" val="18*107*907*290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9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4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7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8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9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5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6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9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0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2"/>
  <p:tag name="TABLE_ENDDRAG_ORIGIN_RECT" val="907*290"/>
  <p:tag name="TABLE_ENDDRAG_RECT" val="18*107*907*29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  <p:tag name="PA" val="v3.0.1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3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7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8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1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2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3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9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0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3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5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6"/>
  <p:tag name="TABLE_ENDDRAG_ORIGIN_RECT" val="907*464"/>
  <p:tag name="TABLE_ENDDRAG_RECT" val="18*75*907*464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1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2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5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6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7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2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3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7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8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9"/>
  <p:tag name="TABLE_ENDDRAG_ORIGIN_RECT" val="907*290"/>
  <p:tag name="TABLE_ENDDRAG_RECT" val="18*107*907*290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0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4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5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8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9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0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7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0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1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2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3"/>
  <p:tag name="TABLE_ENDDRAG_ORIGIN_RECT" val="907*290"/>
  <p:tag name="TABLE_ENDDRAG_RECT" val="18*107*907*290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4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8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9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2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4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0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1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4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5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6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7"/>
  <p:tag name="TABLE_ENDDRAG_ORIGIN_RECT" val="907*290"/>
  <p:tag name="TABLE_ENDDRAG_RECT" val="18*107*907*290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8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2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6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7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8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4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5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8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9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0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1"/>
  <p:tag name="TABLE_ENDDRAG_ORIGIN_RECT" val="907*290"/>
  <p:tag name="TABLE_ENDDRAG_RECT" val="18*107*907*290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3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4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6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7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0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1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2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0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1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3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8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4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5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6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7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6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7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8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5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6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2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3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4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5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6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2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8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0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6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2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7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1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8"/>
  <p:tag name="MH" val="20170322130828"/>
  <p:tag name="MH_LIBRARY" val="GRAPHIC"/>
  <p:tag name="MH_ORDER" val="10"/>
  <p:tag name="MH_TYPE" val="Other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9"/>
  <p:tag name="MH" val="20170322130828"/>
  <p:tag name="MH_LIBRARY" val="GRAPHIC"/>
  <p:tag name="MH_ORDER" val="11"/>
  <p:tag name="MH_TYPE" val="Other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0"/>
  <p:tag name="MH" val="20170322130828"/>
  <p:tag name="MH_LIBRARY" val="GRAPHIC"/>
  <p:tag name="MH_ORDER" val="12"/>
  <p:tag name="MH_TYPE" val="Other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1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2"/>
  <p:tag name="MH" val="20170322130828"/>
  <p:tag name="MH_LIBRARY" val="GRAPHIC"/>
  <p:tag name="MH_ORDER" val="10"/>
  <p:tag name="MH_TYPE" val="Other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3"/>
  <p:tag name="MH" val="20170322130828"/>
  <p:tag name="MH_LIBRARY" val="GRAPHIC"/>
  <p:tag name="MH_ORDER" val="11"/>
  <p:tag name="MH_TYPE" val="Other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4"/>
  <p:tag name="MH" val="20170322130828"/>
  <p:tag name="MH_LIBRARY" val="GRAPHIC"/>
  <p:tag name="MH_ORDER" val="12"/>
  <p:tag name="MH_TYPE" val="Other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5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9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6"/>
  <p:tag name="MH" val="20170322130828"/>
  <p:tag name="MH_LIBRARY" val="GRAPHIC"/>
  <p:tag name="MH_ORDER" val="10"/>
  <p:tag name="MH_TYPE" val="Other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7"/>
  <p:tag name="MH" val="20170322130828"/>
  <p:tag name="MH_LIBRARY" val="GRAPHIC"/>
  <p:tag name="MH_ORDER" val="11"/>
  <p:tag name="MH_TYPE" val="Other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8"/>
  <p:tag name="MH" val="20170322130828"/>
  <p:tag name="MH_LIBRARY" val="GRAPHIC"/>
  <p:tag name="MH_ORDER" val="12"/>
  <p:tag name="MH_TYPE" val="Other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9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0"/>
  <p:tag name="MH" val="20170322130828"/>
  <p:tag name="MH_LIBRARY" val="GRAPHIC"/>
  <p:tag name="MH_ORDER" val="10"/>
  <p:tag name="MH_TYPE" val="Other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1"/>
  <p:tag name="MH" val="20170322130828"/>
  <p:tag name="MH_LIBRARY" val="GRAPHIC"/>
  <p:tag name="MH_ORDER" val="11"/>
  <p:tag name="MH_TYPE" val="Other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2"/>
  <p:tag name="MH" val="20170322130828"/>
  <p:tag name="MH_LIBRARY" val="GRAPHIC"/>
  <p:tag name="MH_ORDER" val="12"/>
  <p:tag name="MH_TYPE" val="Other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3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7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4"/>
  <p:tag name="MH" val="20170322130828"/>
  <p:tag name="MH_LIBRARY" val="GRAPHIC"/>
  <p:tag name="MH_ORDER" val="10"/>
  <p:tag name="MH_TYPE" val="Other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5"/>
  <p:tag name="MH" val="20170322130828"/>
  <p:tag name="MH_LIBRARY" val="GRAPHIC"/>
  <p:tag name="MH_ORDER" val="11"/>
  <p:tag name="MH_TYPE" val="Other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6"/>
  <p:tag name="MH" val="20170322130828"/>
  <p:tag name="MH_LIBRARY" val="GRAPHIC"/>
  <p:tag name="MH_ORDER" val="12"/>
  <p:tag name="MH_TYPE" val="Other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7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8"/>
  <p:tag name="MH" val="20170322130828"/>
  <p:tag name="MH_LIBRARY" val="GRAPHIC"/>
  <p:tag name="MH_ORDER" val="10"/>
  <p:tag name="MH_TYPE" val="Other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9"/>
  <p:tag name="MH" val="20170322130828"/>
  <p:tag name="MH_LIBRARY" val="GRAPHIC"/>
  <p:tag name="MH_ORDER" val="11"/>
  <p:tag name="MH_TYPE" val="Other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0"/>
  <p:tag name="MH" val="20170322130828"/>
  <p:tag name="MH_LIBRARY" val="GRAPHIC"/>
  <p:tag name="MH_ORDER" val="12"/>
  <p:tag name="MH_TYPE" val="Other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7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1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8"/>
  <p:tag name="MH" val="20170322130828"/>
  <p:tag name="MH_LIBRARY" val="GRAPHIC"/>
  <p:tag name="MH_ORDER" val="10"/>
  <p:tag name="MH_TYPE" val="Other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9"/>
  <p:tag name="MH" val="20170322130828"/>
  <p:tag name="MH_LIBRARY" val="GRAPHIC"/>
  <p:tag name="MH_ORDER" val="11"/>
  <p:tag name="MH_TYPE" val="Other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  <p:tag name="MH" val="20170322130828"/>
  <p:tag name="MH_LIBRARY" val="GRAPHIC"/>
  <p:tag name="MH_ORDER" val="12"/>
  <p:tag name="MH_TYPE" val="Other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0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2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8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9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3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7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1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2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3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4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6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7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8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8"/>
  <p:tag name="MH" val="20170322130828"/>
  <p:tag name="MH_LIBRARY" val="GRAPHIC"/>
  <p:tag name="MH_ORDER" val="10"/>
  <p:tag name="MH_TYPE" val="Other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9"/>
  <p:tag name="MH" val="20170322130828"/>
  <p:tag name="MH_LIBRARY" val="GRAPHIC"/>
  <p:tag name="MH_ORDER" val="11"/>
  <p:tag name="MH_TYPE" val="Other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0"/>
  <p:tag name="MH" val="20170322130828"/>
  <p:tag name="MH_LIBRARY" val="GRAPHIC"/>
  <p:tag name="MH_ORDER" val="12"/>
  <p:tag name="MH_TYPE" val="Other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4"/>
  <p:tag name="MH" val="20170322130828"/>
  <p:tag name="MH_LIBRARY" val="GRAPHIC"/>
  <p:tag name="MH_ORDER" val="10"/>
  <p:tag name="MH_TYPE" val="Other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5"/>
  <p:tag name="MH" val="20170322130828"/>
  <p:tag name="MH_LIBRARY" val="GRAPHIC"/>
  <p:tag name="MH_ORDER" val="11"/>
  <p:tag name="MH_TYPE" val="Other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6"/>
  <p:tag name="MH" val="20170322130828"/>
  <p:tag name="MH_LIBRARY" val="GRAPHIC"/>
  <p:tag name="MH_ORDER" val="12"/>
  <p:tag name="MH_TYPE" val="Other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0"/>
  <p:tag name="MH" val="20170322130828"/>
  <p:tag name="MH_LIBRARY" val="GRAPHIC"/>
  <p:tag name="MH_ORDER" val="10"/>
  <p:tag name="MH_TYPE" val="Other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1"/>
  <p:tag name="MH" val="20170322130828"/>
  <p:tag name="MH_LIBRARY" val="GRAPHIC"/>
  <p:tag name="MH_ORDER" val="11"/>
  <p:tag name="MH_TYPE" val="Other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2"/>
  <p:tag name="MH" val="20170322130828"/>
  <p:tag name="MH_LIBRARY" val="GRAPHIC"/>
  <p:tag name="MH_ORDER" val="12"/>
  <p:tag name="MH_TYPE" val="Other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4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5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6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0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1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2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8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2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3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4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5"/>
  <p:tag name="TABLE_ENDDRAG_ORIGIN_RECT" val="941*290"/>
  <p:tag name="TABLE_ENDDRAG_RECT" val="18*97*941*290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6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0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1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4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5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2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3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6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7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8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9"/>
  <p:tag name="TABLE_ENDDRAG_ORIGIN_RECT" val="937*446"/>
  <p:tag name="TABLE_ENDDRAG_RECT" val="18*118*937*446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0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4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5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9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0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6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7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0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1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2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3"/>
  <p:tag name="TABLE_ENDDRAG_ORIGIN_RECT" val="907*290"/>
  <p:tag name="TABLE_ENDDRAG_RECT" val="18*107*907*290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4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9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2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3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4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6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9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0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1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2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4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5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6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7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8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9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0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1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2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7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8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5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6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7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8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9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1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2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4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5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6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ea typeface="长城行楷体" panose="0201060900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5655</Words>
  <Application>Microsoft Office PowerPoint</Application>
  <PresentationFormat>自定义</PresentationFormat>
  <Paragraphs>409</Paragraphs>
  <Slides>60</Slides>
  <Notes>38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1" baseType="lpstr"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一、青少年时期</vt:lpstr>
      <vt:lpstr>创办私学</vt:lpstr>
      <vt:lpstr>2、齐国经历</vt:lpstr>
      <vt:lpstr>3、从政鲁国</vt:lpstr>
      <vt:lpstr>PowerPoint 演示文稿</vt:lpstr>
      <vt:lpstr>PowerPoint 演示文稿</vt:lpstr>
      <vt:lpstr>文白对译</vt:lpstr>
      <vt:lpstr>文白对译</vt:lpstr>
      <vt:lpstr>文白对译</vt:lpstr>
      <vt:lpstr>文白对译</vt:lpstr>
      <vt:lpstr>文白对译</vt:lpstr>
      <vt:lpstr>文本探究</vt:lpstr>
      <vt:lpstr>文本探究</vt:lpstr>
      <vt:lpstr>文本探究</vt:lpstr>
      <vt:lpstr>文本探究</vt:lpstr>
      <vt:lpstr>PowerPoint 演示文稿</vt:lpstr>
      <vt:lpstr>【学习任务一】温故知新</vt:lpstr>
      <vt:lpstr>子曰：“学而时习之，不亦说乎？有朋自远方来，不亦乐乎？人不知而不愠，不亦君子乎？</vt:lpstr>
      <vt:lpstr>PowerPoint 演示文稿</vt:lpstr>
      <vt:lpstr>【学习任务二】</vt:lpstr>
      <vt:lpstr>【学习任务二】</vt:lpstr>
      <vt:lpstr>PowerPoint 演示文稿</vt:lpstr>
      <vt:lpstr>PowerPoint 演示文稿</vt:lpstr>
      <vt:lpstr>【学习任务三】</vt:lpstr>
      <vt:lpstr>【学习任务三】</vt:lpstr>
      <vt:lpstr>PowerPoint 演示文稿</vt:lpstr>
      <vt:lpstr>PowerPoint 演示文稿</vt:lpstr>
      <vt:lpstr>【学习任务一】</vt:lpstr>
      <vt:lpstr>【学习任务一】</vt:lpstr>
      <vt:lpstr>【学习任务二】</vt:lpstr>
      <vt:lpstr>【学习任务二】</vt:lpstr>
      <vt:lpstr>PowerPoint 演示文稿</vt:lpstr>
      <vt:lpstr>PowerPoint 演示文稿</vt:lpstr>
      <vt:lpstr>【学习任务一】</vt:lpstr>
      <vt:lpstr>【学习任务一】</vt:lpstr>
      <vt:lpstr>PowerPoint 演示文稿</vt:lpstr>
      <vt:lpstr>【学习任务二】</vt:lpstr>
      <vt:lpstr>【类篇联系】</vt:lpstr>
      <vt:lpstr>【类篇联系】</vt:lpstr>
      <vt:lpstr>【类篇联系】</vt:lpstr>
      <vt:lpstr>【学习任务三】</vt:lpstr>
      <vt:lpstr>【君子与小人】</vt:lpstr>
      <vt:lpstr>【君子与小人】</vt:lpstr>
      <vt:lpstr>PowerPoint 演示文稿</vt:lpstr>
      <vt:lpstr>PowerPoint 演示文稿</vt:lpstr>
      <vt:lpstr>PowerPoint 演示文稿</vt:lpstr>
      <vt:lpstr>孝先于学   以孝为政</vt:lpstr>
      <vt:lpstr>【三、仁之纲：忠恕】</vt:lpstr>
      <vt:lpstr>【四、仁之体：礼】</vt:lpstr>
      <vt:lpstr>【仁之体：礼】</vt:lpstr>
      <vt:lpstr>PowerPoint 演示文稿</vt:lpstr>
      <vt:lpstr>拓展提升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2021-08-16T15:34:57Z</cp:lastPrinted>
  <dcterms:created xsi:type="dcterms:W3CDTF">2021-08-16T15:34:57Z</dcterms:created>
  <dcterms:modified xsi:type="dcterms:W3CDTF">2021-08-26T09:20:59Z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